
<file path=[Content_Types].xml><?xml version="1.0" encoding="utf-8"?>
<Types xmlns="http://schemas.openxmlformats.org/package/2006/content-types">
  <Override PartName="/ppt/slides/slide6.xml" ContentType="application/vnd.openxmlformats-officedocument.presentationml.slide+xml"/>
  <Override PartName="/ppt/slideLayouts/slideLayout8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27.xml" ContentType="application/vnd.openxmlformats-officedocument.presentationml.slide+xml"/>
  <Override PartName="/ppt/slideLayouts/slideLayout4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Default Extension="jpeg" ContentType="image/jpeg"/>
  <Default Extension="wmf" ContentType="image/x-wmf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slideLayouts/slideLayout1.xml" ContentType="application/vnd.openxmlformats-officedocument.presentationml.slideLayout+xml"/>
  <Override PartName="/docProps/app.xml" ContentType="application/vnd.openxmlformats-officedocument.extended-properties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Default Extension="wdp" ContentType="image/vnd.ms-photo"/>
  <Override PartName="/ppt/slideLayouts/slideLayout10.xml" ContentType="application/vnd.openxmlformats-officedocument.presentationml.slideLayout+xml"/>
  <Default Extension="gif" ContentType="image/gif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docProps/core.xml" ContentType="application/vnd.openxmlformats-package.core-propertie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28.xml" ContentType="application/vnd.openxmlformats-officedocument.presentationml.slide+xml"/>
  <Override PartName="/ppt/slideLayouts/slideLayout7.xml" ContentType="application/vnd.openxmlformats-officedocument.presentationml.slideLayout+xml"/>
  <Default Extension="png" ContentType="image/png"/>
  <Override PartName="/ppt/notesSlides/notesSlide1.xml" ContentType="application/vnd.openxmlformats-officedocument.presentationml.notes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26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theme/theme2.xml" ContentType="application/vnd.openxmlformats-officedocument.theme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notesMasterIdLst>
    <p:notesMasterId r:id="rId30"/>
  </p:notesMasterIdLst>
  <p:sldIdLst>
    <p:sldId id="319" r:id="rId2"/>
    <p:sldId id="258" r:id="rId3"/>
    <p:sldId id="286" r:id="rId4"/>
    <p:sldId id="274" r:id="rId5"/>
    <p:sldId id="273" r:id="rId6"/>
    <p:sldId id="259" r:id="rId7"/>
    <p:sldId id="260" r:id="rId8"/>
    <p:sldId id="290" r:id="rId9"/>
    <p:sldId id="291" r:id="rId10"/>
    <p:sldId id="289" r:id="rId11"/>
    <p:sldId id="275" r:id="rId12"/>
    <p:sldId id="276" r:id="rId13"/>
    <p:sldId id="277" r:id="rId14"/>
    <p:sldId id="261" r:id="rId15"/>
    <p:sldId id="278" r:id="rId16"/>
    <p:sldId id="280" r:id="rId17"/>
    <p:sldId id="263" r:id="rId18"/>
    <p:sldId id="262" r:id="rId19"/>
    <p:sldId id="266" r:id="rId20"/>
    <p:sldId id="318" r:id="rId21"/>
    <p:sldId id="269" r:id="rId22"/>
    <p:sldId id="256" r:id="rId23"/>
    <p:sldId id="292" r:id="rId24"/>
    <p:sldId id="281" r:id="rId25"/>
    <p:sldId id="282" r:id="rId26"/>
    <p:sldId id="272" r:id="rId27"/>
    <p:sldId id="285" r:id="rId28"/>
    <p:sldId id="284" r:id="rId29"/>
  </p:sldIdLst>
  <p:sldSz cx="9144000" cy="6858000" type="screen4x3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32767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23114" autoAdjust="0"/>
    <p:restoredTop sz="94660"/>
  </p:normalViewPr>
  <p:slideViewPr>
    <p:cSldViewPr snapToGrid="0">
      <p:cViewPr varScale="1">
        <p:scale>
          <a:sx n="111" d="100"/>
          <a:sy n="111" d="100"/>
        </p:scale>
        <p:origin x="-894" y="-96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DD3D7C8-738F-4EDA-9491-F6CF9F6CDB2D}" type="datetimeFigureOut">
              <a:rPr lang="ko-KR" altLang="en-US" smtClean="0"/>
              <a:pPr/>
              <a:t>2019-11-01</a:t>
            </a:fld>
            <a:endParaRPr lang="ko-KR" altLang="en-US"/>
          </a:p>
        </p:txBody>
      </p:sp>
      <p:sp>
        <p:nvSpPr>
          <p:cNvPr id="4" name="슬라이드 이미지 개체 틀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ko-KR" altLang="en-US"/>
          </a:p>
        </p:txBody>
      </p:sp>
      <p:sp>
        <p:nvSpPr>
          <p:cNvPr id="5" name="슬라이드 노트 개체 틀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603D4FA-3892-4002-B604-3EA97A9F6F80}" type="slidenum">
              <a:rPr lang="ko-KR" altLang="en-US" smtClean="0"/>
              <a:pPr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291846491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81569-4907-44F3-9A32-B8168CCB8568}" type="slidenum">
              <a:rPr lang="ko-KR" altLang="en-US" smtClean="0"/>
              <a:pPr/>
              <a:t>20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114658706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ko-KR" altLang="en-US"/>
              <a:t>클릭하여 마스터 부제목 스타일 편집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C8ED87C-8741-4662-B455-BB50053D6FE8}" type="datetimeFigureOut">
              <a:rPr lang="ko-KR" altLang="en-US" smtClean="0"/>
              <a:pPr/>
              <a:t>2019-11-01</a:t>
            </a:fld>
            <a:endParaRPr lang="ko-KR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E78DCF0-47DD-49B4-B90A-5643C7E2BD4B}" type="slidenum">
              <a:rPr lang="ko-KR" altLang="en-US" smtClean="0"/>
              <a:pPr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213160460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/>
              <a:t>마스터 텍스트 스타일 편집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C8ED87C-8741-4662-B455-BB50053D6FE8}" type="datetimeFigureOut">
              <a:rPr lang="ko-KR" altLang="en-US" smtClean="0"/>
              <a:pPr/>
              <a:t>2019-11-01</a:t>
            </a:fld>
            <a:endParaRPr lang="ko-KR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E78DCF0-47DD-49B4-B90A-5643C7E2BD4B}" type="slidenum">
              <a:rPr lang="ko-KR" altLang="en-US" smtClean="0"/>
              <a:pPr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318581823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ko-KR" altLang="en-US"/>
              <a:t>마스터 텍스트 스타일 편집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C8ED87C-8741-4662-B455-BB50053D6FE8}" type="datetimeFigureOut">
              <a:rPr lang="ko-KR" altLang="en-US" smtClean="0"/>
              <a:pPr/>
              <a:t>2019-11-01</a:t>
            </a:fld>
            <a:endParaRPr lang="ko-KR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E78DCF0-47DD-49B4-B90A-5643C7E2BD4B}" type="slidenum">
              <a:rPr lang="ko-KR" altLang="en-US" smtClean="0"/>
              <a:pPr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229718963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/>
              <a:t>마스터 텍스트 스타일 편집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C8ED87C-8741-4662-B455-BB50053D6FE8}" type="datetimeFigureOut">
              <a:rPr lang="ko-KR" altLang="en-US" smtClean="0"/>
              <a:pPr/>
              <a:t>2019-11-01</a:t>
            </a:fld>
            <a:endParaRPr lang="ko-KR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E78DCF0-47DD-49B4-B90A-5643C7E2BD4B}" type="slidenum">
              <a:rPr lang="ko-KR" altLang="en-US" smtClean="0"/>
              <a:pPr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129513299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/>
              <a:t>마스터 텍스트 스타일 편집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C8ED87C-8741-4662-B455-BB50053D6FE8}" type="datetimeFigureOut">
              <a:rPr lang="ko-KR" altLang="en-US" smtClean="0"/>
              <a:pPr/>
              <a:t>2019-11-01</a:t>
            </a:fld>
            <a:endParaRPr lang="ko-KR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E78DCF0-47DD-49B4-B90A-5643C7E2BD4B}" type="slidenum">
              <a:rPr lang="ko-KR" altLang="en-US" smtClean="0"/>
              <a:pPr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223482461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ko-KR" altLang="en-US"/>
              <a:t>마스터 텍스트 스타일 편집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ko-KR" altLang="en-US"/>
              <a:t>마스터 텍스트 스타일 편집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C8ED87C-8741-4662-B455-BB50053D6FE8}" type="datetimeFigureOut">
              <a:rPr lang="ko-KR" altLang="en-US" smtClean="0"/>
              <a:pPr/>
              <a:t>2019-11-01</a:t>
            </a:fld>
            <a:endParaRPr lang="ko-KR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E78DCF0-47DD-49B4-B90A-5643C7E2BD4B}" type="slidenum">
              <a:rPr lang="ko-KR" altLang="en-US" smtClean="0"/>
              <a:pPr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174408731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 편집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ko-KR" altLang="en-US"/>
              <a:t>마스터 텍스트 스타일 편집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 편집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ko-KR" altLang="en-US"/>
              <a:t>마스터 텍스트 스타일 편집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C8ED87C-8741-4662-B455-BB50053D6FE8}" type="datetimeFigureOut">
              <a:rPr lang="ko-KR" altLang="en-US" smtClean="0"/>
              <a:pPr/>
              <a:t>2019-11-01</a:t>
            </a:fld>
            <a:endParaRPr lang="ko-KR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E78DCF0-47DD-49B4-B90A-5643C7E2BD4B}" type="slidenum">
              <a:rPr lang="ko-KR" altLang="en-US" smtClean="0"/>
              <a:pPr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190498187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C8ED87C-8741-4662-B455-BB50053D6FE8}" type="datetimeFigureOut">
              <a:rPr lang="ko-KR" altLang="en-US" smtClean="0"/>
              <a:pPr/>
              <a:t>2019-11-01</a:t>
            </a:fld>
            <a:endParaRPr lang="ko-KR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E78DCF0-47DD-49B4-B90A-5643C7E2BD4B}" type="slidenum">
              <a:rPr lang="ko-KR" altLang="en-US" smtClean="0"/>
              <a:pPr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117280781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C8ED87C-8741-4662-B455-BB50053D6FE8}" type="datetimeFigureOut">
              <a:rPr lang="ko-KR" altLang="en-US" smtClean="0"/>
              <a:pPr/>
              <a:t>2019-11-01</a:t>
            </a:fld>
            <a:endParaRPr lang="ko-KR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E78DCF0-47DD-49B4-B90A-5643C7E2BD4B}" type="slidenum">
              <a:rPr lang="ko-KR" altLang="en-US" smtClean="0"/>
              <a:pPr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67997524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/>
              <a:t>마스터 텍스트 스타일 편집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/>
              <a:t>마스터 텍스트 스타일 편집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C8ED87C-8741-4662-B455-BB50053D6FE8}" type="datetimeFigureOut">
              <a:rPr lang="ko-KR" altLang="en-US" smtClean="0"/>
              <a:pPr/>
              <a:t>2019-11-01</a:t>
            </a:fld>
            <a:endParaRPr lang="ko-KR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E78DCF0-47DD-49B4-B90A-5643C7E2BD4B}" type="slidenum">
              <a:rPr lang="ko-KR" altLang="en-US" smtClean="0"/>
              <a:pPr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276681725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ko-KR" altLang="en-US"/>
              <a:t>그림을 추가하려면 아이콘을 클릭하십시오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/>
              <a:t>마스터 텍스트 스타일 편집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C8ED87C-8741-4662-B455-BB50053D6FE8}" type="datetimeFigureOut">
              <a:rPr lang="ko-KR" altLang="en-US" smtClean="0"/>
              <a:pPr/>
              <a:t>2019-11-01</a:t>
            </a:fld>
            <a:endParaRPr lang="ko-KR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E78DCF0-47DD-49B4-B90A-5643C7E2BD4B}" type="slidenum">
              <a:rPr lang="ko-KR" altLang="en-US" smtClean="0"/>
              <a:pPr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204839743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/>
              <a:t>마스터 텍스트 스타일 편집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C8ED87C-8741-4662-B455-BB50053D6FE8}" type="datetimeFigureOut">
              <a:rPr lang="ko-KR" altLang="en-US" smtClean="0"/>
              <a:pPr/>
              <a:t>2019-11-01</a:t>
            </a:fld>
            <a:endParaRPr lang="ko-KR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E78DCF0-47DD-49B4-B90A-5643C7E2BD4B}" type="slidenum">
              <a:rPr lang="ko-KR" altLang="en-US" smtClean="0"/>
              <a:pPr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2317247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gif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5" Type="http://schemas.microsoft.com/office/2007/relationships/hdphoto" Target="../media/hdphoto2.wdp"/><Relationship Id="rId4" Type="http://schemas.openxmlformats.org/officeDocument/2006/relationships/image" Target="../media/image14.pn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wmf"/><Relationship Id="rId1" Type="http://schemas.openxmlformats.org/officeDocument/2006/relationships/slideLayout" Target="../slideLayouts/slideLayout6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xmlns="" id="{67E748B6-9196-472F-B5DC-F7FBA7329A0B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 xmlns="">
                  <a14:imgLayer r:embed="rId3"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0" y="0"/>
            <a:ext cx="9144000" cy="6895819"/>
          </a:xfrm>
          <a:prstGeom prst="rect">
            <a:avLst/>
          </a:prstGeom>
        </p:spPr>
      </p:pic>
      <p:sp>
        <p:nvSpPr>
          <p:cNvPr id="6" name="제목 1"/>
          <p:cNvSpPr txBox="1">
            <a:spLocks/>
          </p:cNvSpPr>
          <p:nvPr/>
        </p:nvSpPr>
        <p:spPr bwMode="auto">
          <a:xfrm>
            <a:off x="5678662" y="4089752"/>
            <a:ext cx="2442668" cy="4432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charset="-127"/>
              </a:defRPr>
            </a:lvl9pPr>
          </a:lstStyle>
          <a:p>
            <a:pPr algn="r" eaLnBrk="1" hangingPunct="1"/>
            <a:r>
              <a:rPr kumimoji="0" lang="ko-KR" altLang="en-US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양재난초체M" panose="02020603020101020101" pitchFamily="18" charset="-127"/>
                <a:ea typeface="양재난초체M" panose="02020603020101020101" pitchFamily="18" charset="-127"/>
              </a:rPr>
              <a:t>김      일      용 </a:t>
            </a:r>
            <a:endParaRPr kumimoji="0" lang="en-US" altLang="ko-KR" sz="24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양재난초체M" panose="02020603020101020101" pitchFamily="18" charset="-127"/>
              <a:ea typeface="양재난초체M" panose="02020603020101020101" pitchFamily="18" charset="-127"/>
            </a:endParaRPr>
          </a:p>
          <a:p>
            <a:pPr algn="r" eaLnBrk="1" hangingPunct="1"/>
            <a:endParaRPr kumimoji="0" lang="ko-KR" altLang="en-US" sz="11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양재난초체M" panose="02020603020101020101" pitchFamily="18" charset="-127"/>
              <a:ea typeface="양재난초체M" panose="02020603020101020101" pitchFamily="18" charset="-127"/>
            </a:endParaRPr>
          </a:p>
        </p:txBody>
      </p:sp>
      <p:sp>
        <p:nvSpPr>
          <p:cNvPr id="14" name="TextBox 1"/>
          <p:cNvSpPr txBox="1">
            <a:spLocks noChangeArrowheads="1"/>
          </p:cNvSpPr>
          <p:nvPr/>
        </p:nvSpPr>
        <p:spPr bwMode="auto">
          <a:xfrm>
            <a:off x="4740282" y="3186299"/>
            <a:ext cx="3468133" cy="523220"/>
          </a:xfrm>
          <a:prstGeom prst="rect">
            <a:avLst/>
          </a:prstGeom>
          <a:noFill/>
          <a:ln w="9525">
            <a:solidFill>
              <a:schemeClr val="accent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맑은 고딕" pitchFamily="50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itchFamily="50" charset="-127"/>
                <a:ea typeface="굴림" charset="-127"/>
              </a:defRPr>
            </a:lvl9pPr>
          </a:lstStyle>
          <a:p>
            <a:pPr algn="r" eaLnBrk="1" hangingPunct="1"/>
            <a:r>
              <a:rPr lang="ko-KR" altLang="en-US" sz="1400" dirty="0"/>
              <a:t>이 자료는 </a:t>
            </a:r>
            <a:r>
              <a:rPr lang="ko-KR" altLang="en-US" sz="1400" dirty="0" err="1"/>
              <a:t>교재용이며</a:t>
            </a:r>
            <a:r>
              <a:rPr lang="en-US" altLang="ko-KR" sz="1400" dirty="0"/>
              <a:t>,</a:t>
            </a:r>
            <a:r>
              <a:rPr lang="ko-KR" altLang="en-US" sz="1400" dirty="0"/>
              <a:t>  </a:t>
            </a:r>
            <a:endParaRPr lang="en-US" altLang="ko-KR" sz="1400" dirty="0"/>
          </a:p>
          <a:p>
            <a:pPr algn="r" eaLnBrk="1" hangingPunct="1"/>
            <a:r>
              <a:rPr lang="ko-KR" altLang="en-US" sz="1400" dirty="0"/>
              <a:t>강의는 </a:t>
            </a:r>
            <a:r>
              <a:rPr lang="ko-KR" altLang="en-US" sz="1400" dirty="0" err="1"/>
              <a:t>프레지로</a:t>
            </a:r>
            <a:r>
              <a:rPr lang="ko-KR" altLang="en-US" sz="1400" dirty="0"/>
              <a:t> 재 구성되어 진행합니다</a:t>
            </a:r>
            <a:r>
              <a:rPr lang="en-US" altLang="ko-KR" sz="1400" dirty="0"/>
              <a:t>.</a:t>
            </a:r>
            <a:endParaRPr lang="ko-KR" altLang="en-US" sz="1400" dirty="0"/>
          </a:p>
        </p:txBody>
      </p:sp>
      <p:sp>
        <p:nvSpPr>
          <p:cNvPr id="9" name="Rectangle 1029">
            <a:extLst>
              <a:ext uri="{FF2B5EF4-FFF2-40B4-BE49-F238E27FC236}">
                <a16:creationId xmlns:a16="http://schemas.microsoft.com/office/drawing/2014/main" xmlns="" id="{DB8D8477-CB51-48E9-83C8-1AB5BF8B3713}"/>
              </a:ext>
            </a:extLst>
          </p:cNvPr>
          <p:cNvSpPr>
            <a:spLocks noChangeArrowheads="1"/>
          </p:cNvSpPr>
          <p:nvPr/>
        </p:nvSpPr>
        <p:spPr bwMode="white">
          <a:xfrm>
            <a:off x="4522317" y="4451381"/>
            <a:ext cx="4002035" cy="519113"/>
          </a:xfrm>
          <a:prstGeom prst="rect">
            <a:avLst/>
          </a:prstGeom>
          <a:noFill/>
          <a:ln>
            <a:noFill/>
            <a:headEnd/>
            <a:tailEnd/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ko-KR" altLang="en-US" sz="2000" dirty="0" err="1">
                <a:solidFill>
                  <a:schemeClr val="accent1">
                    <a:lumMod val="25000"/>
                  </a:schemeClr>
                </a:solidFill>
                <a:latin typeface="HY나무L" panose="02030600000101010101" pitchFamily="18" charset="-127"/>
                <a:ea typeface="HY나무L" panose="02030600000101010101" pitchFamily="18" charset="-127"/>
              </a:rPr>
              <a:t>즐거운사회복지궁리센터</a:t>
            </a:r>
            <a:r>
              <a:rPr lang="ko-KR" altLang="en-US" sz="2000" dirty="0">
                <a:solidFill>
                  <a:schemeClr val="accent1">
                    <a:lumMod val="25000"/>
                  </a:schemeClr>
                </a:solidFill>
                <a:latin typeface="HY나무L" panose="02030600000101010101" pitchFamily="18" charset="-127"/>
                <a:ea typeface="HY나무L" panose="02030600000101010101" pitchFamily="18" charset="-127"/>
              </a:rPr>
              <a:t> 관장</a:t>
            </a:r>
            <a:endParaRPr lang="en-US" altLang="ko-KR" sz="2000" dirty="0">
              <a:solidFill>
                <a:schemeClr val="accent1">
                  <a:lumMod val="25000"/>
                </a:schemeClr>
              </a:solidFill>
              <a:latin typeface="HY나무L" panose="02030600000101010101" pitchFamily="18" charset="-127"/>
              <a:ea typeface="HY나무L" panose="02030600000101010101" pitchFamily="18" charset="-127"/>
            </a:endParaRPr>
          </a:p>
        </p:txBody>
      </p:sp>
      <p:sp>
        <p:nvSpPr>
          <p:cNvPr id="7" name="Rectangle 1026">
            <a:extLst>
              <a:ext uri="{FF2B5EF4-FFF2-40B4-BE49-F238E27FC236}">
                <a16:creationId xmlns:a16="http://schemas.microsoft.com/office/drawing/2014/main" xmlns="" id="{58CA4A33-A054-45E4-BC80-A777EFD8B5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4173" y="626852"/>
            <a:ext cx="7880693" cy="1899204"/>
          </a:xfrm>
          <a:prstGeom prst="rect">
            <a:avLst/>
          </a:prstGeom>
          <a:noFill/>
          <a:ln>
            <a:headEnd/>
            <a:tailEnd/>
          </a:ln>
        </p:spPr>
        <p:style>
          <a:lnRef idx="0">
            <a:schemeClr val="accent6"/>
          </a:lnRef>
          <a:fillRef idx="1001">
            <a:schemeClr val="lt1"/>
          </a:fillRef>
          <a:effectRef idx="3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algn="r">
              <a:defRPr/>
            </a:pPr>
            <a:r>
              <a:rPr lang="ko-KR" altLang="en-US" sz="5400" b="1" kern="0" dirty="0">
                <a:ln w="17780" cmpd="sng">
                  <a:solidFill>
                    <a:schemeClr val="accent1">
                      <a:tint val="3000"/>
                    </a:schemeClr>
                  </a:solidFill>
                  <a:prstDash val="solid"/>
                  <a:miter lim="800000"/>
                </a:ln>
                <a:solidFill>
                  <a:schemeClr val="tx1"/>
                </a:solidFill>
                <a:effectLst>
                  <a:outerShdw blurRad="55000" dist="50800" dir="5400000" algn="tl">
                    <a:srgbClr val="000000">
                      <a:alpha val="33000"/>
                    </a:srgbClr>
                  </a:outerShdw>
                </a:effectLst>
                <a:latin typeface="HY목각파임B" pitchFamily="18" charset="-127"/>
                <a:ea typeface="HY목각파임B" pitchFamily="18" charset="-127"/>
                <a:cs typeface="+mj-cs"/>
              </a:rPr>
              <a:t>인간관계와 소통 그리고</a:t>
            </a:r>
            <a:endParaRPr lang="en-US" altLang="ko-KR" sz="5400" b="1" kern="0" dirty="0">
              <a:ln w="17780" cmpd="sng">
                <a:solidFill>
                  <a:schemeClr val="accent1">
                    <a:tint val="3000"/>
                  </a:schemeClr>
                </a:solidFill>
                <a:prstDash val="solid"/>
                <a:miter lim="800000"/>
              </a:ln>
              <a:solidFill>
                <a:schemeClr val="tx1"/>
              </a:solidFill>
              <a:effectLst>
                <a:outerShdw blurRad="55000" dist="50800" dir="5400000" algn="tl">
                  <a:srgbClr val="000000">
                    <a:alpha val="33000"/>
                  </a:srgbClr>
                </a:outerShdw>
              </a:effectLst>
              <a:latin typeface="HY목각파임B" pitchFamily="18" charset="-127"/>
              <a:ea typeface="HY목각파임B" pitchFamily="18" charset="-127"/>
              <a:cs typeface="+mj-cs"/>
            </a:endParaRPr>
          </a:p>
          <a:p>
            <a:pPr algn="r">
              <a:defRPr/>
            </a:pPr>
            <a:r>
              <a:rPr lang="ko-KR" altLang="en-US" sz="5400" b="1" kern="0" dirty="0">
                <a:ln w="17780" cmpd="sng">
                  <a:solidFill>
                    <a:schemeClr val="accent1">
                      <a:tint val="3000"/>
                    </a:schemeClr>
                  </a:solidFill>
                  <a:prstDash val="solid"/>
                  <a:miter lim="800000"/>
                </a:ln>
                <a:solidFill>
                  <a:schemeClr val="tx1"/>
                </a:solidFill>
                <a:effectLst>
                  <a:outerShdw blurRad="55000" dist="50800" dir="5400000" algn="tl">
                    <a:srgbClr val="000000">
                      <a:alpha val="33000"/>
                    </a:srgbClr>
                  </a:outerShdw>
                </a:effectLst>
                <a:latin typeface="HY목각파임B" pitchFamily="18" charset="-127"/>
                <a:ea typeface="HY목각파임B" pitchFamily="18" charset="-127"/>
                <a:cs typeface="+mj-cs"/>
              </a:rPr>
              <a:t>변화를 도모하다</a:t>
            </a:r>
          </a:p>
        </p:txBody>
      </p:sp>
    </p:spTree>
    <p:extLst>
      <p:ext uri="{BB962C8B-B14F-4D97-AF65-F5344CB8AC3E}">
        <p14:creationId xmlns:p14="http://schemas.microsoft.com/office/powerpoint/2010/main" xmlns="" val="70022176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그룹 23"/>
          <p:cNvGrpSpPr>
            <a:grpSpLocks/>
          </p:cNvGrpSpPr>
          <p:nvPr/>
        </p:nvGrpSpPr>
        <p:grpSpPr bwMode="auto">
          <a:xfrm>
            <a:off x="1037251" y="1155931"/>
            <a:ext cx="7375419" cy="5016194"/>
            <a:chOff x="984076" y="1556355"/>
            <a:chExt cx="7374138" cy="5015917"/>
          </a:xfrm>
        </p:grpSpPr>
        <p:sp>
          <p:nvSpPr>
            <p:cNvPr id="6" name="직사각형 5"/>
            <p:cNvSpPr/>
            <p:nvPr/>
          </p:nvSpPr>
          <p:spPr>
            <a:xfrm>
              <a:off x="3501039" y="3000744"/>
              <a:ext cx="4571207" cy="3571528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>
                <a:solidFill>
                  <a:srgbClr val="DDDDDD"/>
                </a:solidFill>
                <a:ea typeface="굴림" charset="-127"/>
              </a:endParaRPr>
            </a:p>
          </p:txBody>
        </p:sp>
        <p:sp>
          <p:nvSpPr>
            <p:cNvPr id="7" name="직사각형 23"/>
            <p:cNvSpPr>
              <a:spLocks noChangeArrowheads="1"/>
            </p:cNvSpPr>
            <p:nvPr/>
          </p:nvSpPr>
          <p:spPr bwMode="auto">
            <a:xfrm>
              <a:off x="3522676" y="3040988"/>
              <a:ext cx="2298862" cy="1744264"/>
            </a:xfrm>
            <a:prstGeom prst="rect">
              <a:avLst/>
            </a:prstGeom>
            <a:solidFill>
              <a:srgbClr val="99FF99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ko-KR" altLang="en-US">
                <a:ea typeface="굴림" pitchFamily="50" charset="-127"/>
              </a:endParaRPr>
            </a:p>
          </p:txBody>
        </p:sp>
        <p:sp>
          <p:nvSpPr>
            <p:cNvPr id="8" name="Line 10"/>
            <p:cNvSpPr>
              <a:spLocks noChangeShapeType="1"/>
            </p:cNvSpPr>
            <p:nvPr/>
          </p:nvSpPr>
          <p:spPr bwMode="auto">
            <a:xfrm>
              <a:off x="3443404" y="4785252"/>
              <a:ext cx="4632957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endParaRPr lang="ko-KR" altLang="en-US"/>
            </a:p>
          </p:txBody>
        </p:sp>
        <p:sp>
          <p:nvSpPr>
            <p:cNvPr id="9" name="Line 12"/>
            <p:cNvSpPr>
              <a:spLocks noChangeShapeType="1"/>
            </p:cNvSpPr>
            <p:nvPr/>
          </p:nvSpPr>
          <p:spPr bwMode="auto">
            <a:xfrm>
              <a:off x="5803922" y="3055332"/>
              <a:ext cx="0" cy="3461275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endParaRPr lang="ko-KR" altLang="en-US"/>
            </a:p>
          </p:txBody>
        </p:sp>
        <p:sp>
          <p:nvSpPr>
            <p:cNvPr id="10" name="Text Box 13"/>
            <p:cNvSpPr txBox="1">
              <a:spLocks noChangeArrowheads="1"/>
            </p:cNvSpPr>
            <p:nvPr/>
          </p:nvSpPr>
          <p:spPr bwMode="auto">
            <a:xfrm>
              <a:off x="5187369" y="2008199"/>
              <a:ext cx="937914" cy="369312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ko-KR" altLang="en-US" b="1">
                  <a:ea typeface="굴림" pitchFamily="50" charset="-127"/>
                </a:rPr>
                <a:t>나 자신</a:t>
              </a:r>
            </a:p>
          </p:txBody>
        </p:sp>
        <p:sp>
          <p:nvSpPr>
            <p:cNvPr id="11" name="Text Box 14"/>
            <p:cNvSpPr txBox="1">
              <a:spLocks noChangeArrowheads="1"/>
            </p:cNvSpPr>
            <p:nvPr/>
          </p:nvSpPr>
          <p:spPr bwMode="auto">
            <a:xfrm>
              <a:off x="1554940" y="3946112"/>
              <a:ext cx="461585" cy="889345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vert="eaVert">
              <a:spAutoFit/>
            </a:bodyPr>
            <a:lstStyle/>
            <a:p>
              <a:r>
                <a:rPr lang="ko-KR" altLang="en-US" b="1">
                  <a:ea typeface="굴림" pitchFamily="50" charset="-127"/>
                </a:rPr>
                <a:t>상대방 </a:t>
              </a:r>
            </a:p>
          </p:txBody>
        </p:sp>
        <p:sp>
          <p:nvSpPr>
            <p:cNvPr id="12" name="Text Box 15"/>
            <p:cNvSpPr txBox="1">
              <a:spLocks noChangeArrowheads="1"/>
            </p:cNvSpPr>
            <p:nvPr/>
          </p:nvSpPr>
          <p:spPr bwMode="auto">
            <a:xfrm>
              <a:off x="3839912" y="2653631"/>
              <a:ext cx="1694363" cy="369312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ko-KR" altLang="en-US" b="1" spc="-135" dirty="0">
                  <a:latin typeface="Arial" charset="0"/>
                </a:rPr>
                <a:t>내가  아는</a:t>
              </a:r>
              <a:r>
                <a:rPr lang="en-US" altLang="ko-KR" b="1" spc="-135" dirty="0">
                  <a:latin typeface="Arial" charset="0"/>
                </a:rPr>
                <a:t> </a:t>
              </a:r>
              <a:r>
                <a:rPr lang="ko-KR" altLang="en-US" b="1" spc="-135" dirty="0">
                  <a:latin typeface="Arial" charset="0"/>
                </a:rPr>
                <a:t>나</a:t>
              </a:r>
            </a:p>
          </p:txBody>
        </p:sp>
        <p:sp>
          <p:nvSpPr>
            <p:cNvPr id="13" name="Text Box 17"/>
            <p:cNvSpPr txBox="1">
              <a:spLocks noChangeArrowheads="1"/>
            </p:cNvSpPr>
            <p:nvPr/>
          </p:nvSpPr>
          <p:spPr bwMode="auto">
            <a:xfrm>
              <a:off x="2973011" y="3170086"/>
              <a:ext cx="461585" cy="1486067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vert="eaVert">
              <a:spAutoFit/>
            </a:bodyPr>
            <a:lstStyle/>
            <a:p>
              <a:r>
                <a:rPr lang="ko-KR" altLang="en-US" b="1">
                  <a:ea typeface="굴림" pitchFamily="50" charset="-127"/>
                </a:rPr>
                <a:t>남이 아는 나</a:t>
              </a:r>
            </a:p>
          </p:txBody>
        </p:sp>
        <p:sp>
          <p:nvSpPr>
            <p:cNvPr id="14" name="Line 20"/>
            <p:cNvSpPr>
              <a:spLocks noChangeShapeType="1"/>
            </p:cNvSpPr>
            <p:nvPr/>
          </p:nvSpPr>
          <p:spPr bwMode="auto">
            <a:xfrm>
              <a:off x="3471590" y="1975208"/>
              <a:ext cx="455897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stealth" w="med" len="lg"/>
            </a:ln>
          </p:spPr>
          <p:txBody>
            <a:bodyPr wrap="none" anchor="ctr">
              <a:spAutoFit/>
            </a:bodyPr>
            <a:lstStyle/>
            <a:p>
              <a:endParaRPr lang="ko-KR" altLang="en-US"/>
            </a:p>
          </p:txBody>
        </p:sp>
        <p:sp>
          <p:nvSpPr>
            <p:cNvPr id="15" name="Line 21"/>
            <p:cNvSpPr>
              <a:spLocks noChangeShapeType="1"/>
            </p:cNvSpPr>
            <p:nvPr/>
          </p:nvSpPr>
          <p:spPr bwMode="auto">
            <a:xfrm>
              <a:off x="1530328" y="3066807"/>
              <a:ext cx="0" cy="3415374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stealth" w="med" len="lg"/>
            </a:ln>
          </p:spPr>
          <p:txBody>
            <a:bodyPr wrap="none" anchor="ctr">
              <a:spAutoFit/>
            </a:bodyPr>
            <a:lstStyle/>
            <a:p>
              <a:endParaRPr lang="ko-KR" altLang="en-US"/>
            </a:p>
          </p:txBody>
        </p:sp>
        <p:sp>
          <p:nvSpPr>
            <p:cNvPr id="16" name="Text Box 22"/>
            <p:cNvSpPr txBox="1">
              <a:spLocks noChangeArrowheads="1"/>
            </p:cNvSpPr>
            <p:nvPr/>
          </p:nvSpPr>
          <p:spPr bwMode="auto">
            <a:xfrm>
              <a:off x="3364134" y="1556355"/>
              <a:ext cx="4648811" cy="306968"/>
            </a:xfrm>
            <a:prstGeom prst="rect">
              <a:avLst/>
            </a:prstGeom>
            <a:solidFill>
              <a:srgbClr val="FFFFCC"/>
            </a:solidFill>
            <a:ln w="12700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ko-KR" altLang="en-US" sz="1400" b="1" dirty="0"/>
                <a:t>상대방에게 나에 대해 피드백을 요청한다</a:t>
              </a:r>
            </a:p>
          </p:txBody>
        </p:sp>
        <p:sp>
          <p:nvSpPr>
            <p:cNvPr id="17" name="Text Box 23"/>
            <p:cNvSpPr txBox="1">
              <a:spLocks noChangeArrowheads="1"/>
            </p:cNvSpPr>
            <p:nvPr/>
          </p:nvSpPr>
          <p:spPr bwMode="auto">
            <a:xfrm>
              <a:off x="984076" y="3429718"/>
              <a:ext cx="400041" cy="2781355"/>
            </a:xfrm>
            <a:prstGeom prst="rect">
              <a:avLst/>
            </a:prstGeom>
            <a:solidFill>
              <a:srgbClr val="FFFFCC"/>
            </a:solidFill>
            <a:ln w="12700">
              <a:noFill/>
              <a:miter lim="800000"/>
              <a:headEnd/>
              <a:tailEnd/>
            </a:ln>
          </p:spPr>
          <p:txBody>
            <a:bodyPr vert="eaVert">
              <a:spAutoFit/>
            </a:bodyPr>
            <a:lstStyle/>
            <a:p>
              <a:r>
                <a:rPr lang="ko-KR" altLang="en-US" sz="1400" b="1" dirty="0"/>
                <a:t>상대방에게 나에 대해 알려 준다 </a:t>
              </a:r>
            </a:p>
          </p:txBody>
        </p:sp>
        <p:sp>
          <p:nvSpPr>
            <p:cNvPr id="18" name="Text Box 26"/>
            <p:cNvSpPr txBox="1">
              <a:spLocks noChangeArrowheads="1"/>
            </p:cNvSpPr>
            <p:nvPr/>
          </p:nvSpPr>
          <p:spPr bwMode="auto">
            <a:xfrm>
              <a:off x="3522676" y="3494267"/>
              <a:ext cx="2298862" cy="646295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ko-KR" altLang="en-US" b="1">
                  <a:ea typeface="굴림" pitchFamily="50" charset="-127"/>
                </a:rPr>
                <a:t>공개된 영역</a:t>
              </a:r>
              <a:endParaRPr lang="en-US" altLang="ko-KR" b="1">
                <a:ea typeface="굴림" pitchFamily="50" charset="-127"/>
              </a:endParaRPr>
            </a:p>
            <a:p>
              <a:pPr algn="ctr"/>
              <a:r>
                <a:rPr lang="en-US" altLang="ko-KR" b="1">
                  <a:ea typeface="굴림" pitchFamily="50" charset="-127"/>
                </a:rPr>
                <a:t>Open</a:t>
              </a:r>
              <a:endParaRPr lang="ko-KR" altLang="en-US" b="1">
                <a:ea typeface="굴림" pitchFamily="50" charset="-127"/>
              </a:endParaRPr>
            </a:p>
          </p:txBody>
        </p:sp>
        <p:sp>
          <p:nvSpPr>
            <p:cNvPr id="19" name="Text Box 27"/>
            <p:cNvSpPr txBox="1">
              <a:spLocks noChangeArrowheads="1"/>
            </p:cNvSpPr>
            <p:nvPr/>
          </p:nvSpPr>
          <p:spPr bwMode="auto">
            <a:xfrm>
              <a:off x="6270742" y="3363734"/>
              <a:ext cx="1389883" cy="923279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/>
              <a:r>
                <a:rPr lang="ko-KR" altLang="en-US" b="1" dirty="0">
                  <a:ea typeface="굴림" pitchFamily="50" charset="-127"/>
                </a:rPr>
                <a:t>깨닫지 못한</a:t>
              </a:r>
              <a:endParaRPr lang="en-US" altLang="ko-KR" b="1" dirty="0">
                <a:ea typeface="굴림" pitchFamily="50" charset="-127"/>
              </a:endParaRPr>
            </a:p>
            <a:p>
              <a:pPr algn="ctr"/>
              <a:r>
                <a:rPr lang="ko-KR" altLang="en-US" b="1" dirty="0">
                  <a:ea typeface="굴림" pitchFamily="50" charset="-127"/>
                </a:rPr>
                <a:t>영역</a:t>
              </a:r>
              <a:endParaRPr lang="en-US" altLang="ko-KR" b="1" dirty="0">
                <a:ea typeface="굴림" pitchFamily="50" charset="-127"/>
              </a:endParaRPr>
            </a:p>
            <a:p>
              <a:pPr algn="ctr"/>
              <a:r>
                <a:rPr lang="en-US" altLang="ko-KR" b="1" dirty="0">
                  <a:ea typeface="굴림" pitchFamily="50" charset="-127"/>
                </a:rPr>
                <a:t>Blind</a:t>
              </a:r>
              <a:endParaRPr lang="ko-KR" altLang="en-US" b="1" dirty="0">
                <a:ea typeface="굴림" pitchFamily="50" charset="-127"/>
              </a:endParaRPr>
            </a:p>
          </p:txBody>
        </p:sp>
        <p:sp>
          <p:nvSpPr>
            <p:cNvPr id="20" name="Text Box 28"/>
            <p:cNvSpPr txBox="1">
              <a:spLocks noChangeArrowheads="1"/>
            </p:cNvSpPr>
            <p:nvPr/>
          </p:nvSpPr>
          <p:spPr bwMode="auto">
            <a:xfrm>
              <a:off x="4076065" y="5107998"/>
              <a:ext cx="1163898" cy="923279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/>
              <a:r>
                <a:rPr lang="ko-KR" altLang="en-US" b="1">
                  <a:ea typeface="굴림" pitchFamily="50" charset="-127"/>
                </a:rPr>
                <a:t>비밀스런</a:t>
              </a:r>
              <a:r>
                <a:rPr lang="en-US" altLang="ko-KR" b="1">
                  <a:ea typeface="굴림" pitchFamily="50" charset="-127"/>
                </a:rPr>
                <a:t> </a:t>
              </a:r>
            </a:p>
            <a:p>
              <a:pPr algn="ctr"/>
              <a:r>
                <a:rPr lang="ko-KR" altLang="en-US" b="1">
                  <a:ea typeface="굴림" pitchFamily="50" charset="-127"/>
                </a:rPr>
                <a:t>영역</a:t>
              </a:r>
              <a:endParaRPr lang="en-US" altLang="ko-KR" b="1">
                <a:ea typeface="굴림" pitchFamily="50" charset="-127"/>
              </a:endParaRPr>
            </a:p>
            <a:p>
              <a:pPr algn="ctr"/>
              <a:r>
                <a:rPr lang="en-US" altLang="ko-KR" b="1">
                  <a:ea typeface="굴림" pitchFamily="50" charset="-127"/>
                </a:rPr>
                <a:t>Hidden</a:t>
              </a:r>
              <a:endParaRPr lang="ko-KR" altLang="en-US" b="1">
                <a:ea typeface="굴림" pitchFamily="50" charset="-127"/>
              </a:endParaRPr>
            </a:p>
          </p:txBody>
        </p:sp>
        <p:sp>
          <p:nvSpPr>
            <p:cNvPr id="21" name="Text Box 29"/>
            <p:cNvSpPr txBox="1">
              <a:spLocks noChangeArrowheads="1"/>
            </p:cNvSpPr>
            <p:nvPr/>
          </p:nvSpPr>
          <p:spPr bwMode="auto">
            <a:xfrm>
              <a:off x="6270742" y="5237097"/>
              <a:ext cx="1389883" cy="646295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/>
              <a:r>
                <a:rPr lang="ko-KR" altLang="en-US" b="1">
                  <a:ea typeface="굴림" pitchFamily="50" charset="-127"/>
                </a:rPr>
                <a:t>미지의</a:t>
              </a:r>
              <a:r>
                <a:rPr lang="en-US" altLang="ko-KR" b="1">
                  <a:ea typeface="굴림" pitchFamily="50" charset="-127"/>
                </a:rPr>
                <a:t> </a:t>
              </a:r>
              <a:r>
                <a:rPr lang="ko-KR" altLang="en-US" b="1">
                  <a:ea typeface="굴림" pitchFamily="50" charset="-127"/>
                </a:rPr>
                <a:t>영역</a:t>
              </a:r>
              <a:endParaRPr lang="en-US" altLang="ko-KR" b="1">
                <a:ea typeface="굴림" pitchFamily="50" charset="-127"/>
              </a:endParaRPr>
            </a:p>
            <a:p>
              <a:pPr algn="ctr"/>
              <a:r>
                <a:rPr lang="en-US" altLang="ko-KR" b="1">
                  <a:ea typeface="굴림" pitchFamily="50" charset="-127"/>
                </a:rPr>
                <a:t>Unknown</a:t>
              </a:r>
              <a:endParaRPr lang="ko-KR" altLang="en-US" b="1">
                <a:ea typeface="굴림" pitchFamily="50" charset="-127"/>
              </a:endParaRPr>
            </a:p>
          </p:txBody>
        </p:sp>
        <p:sp>
          <p:nvSpPr>
            <p:cNvPr id="22" name="Text Box 15"/>
            <p:cNvSpPr txBox="1">
              <a:spLocks noChangeArrowheads="1"/>
            </p:cNvSpPr>
            <p:nvPr/>
          </p:nvSpPr>
          <p:spPr bwMode="auto">
            <a:xfrm>
              <a:off x="5900810" y="2653692"/>
              <a:ext cx="2457404" cy="369312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ko-KR" altLang="en-US" b="1" dirty="0">
                  <a:ea typeface="굴림" pitchFamily="50" charset="-127"/>
                </a:rPr>
                <a:t>내가  모르는 나</a:t>
              </a:r>
            </a:p>
          </p:txBody>
        </p:sp>
        <p:sp>
          <p:nvSpPr>
            <p:cNvPr id="23" name="Text Box 17"/>
            <p:cNvSpPr txBox="1">
              <a:spLocks noChangeArrowheads="1"/>
            </p:cNvSpPr>
            <p:nvPr/>
          </p:nvSpPr>
          <p:spPr bwMode="auto">
            <a:xfrm>
              <a:off x="2973011" y="4785252"/>
              <a:ext cx="461585" cy="1678281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vert="eaVert">
              <a:spAutoFit/>
            </a:bodyPr>
            <a:lstStyle/>
            <a:p>
              <a:r>
                <a:rPr lang="ko-KR" altLang="en-US" b="1">
                  <a:ea typeface="굴림" pitchFamily="50" charset="-127"/>
                </a:rPr>
                <a:t>남이  모르는 나</a:t>
              </a:r>
            </a:p>
          </p:txBody>
        </p:sp>
      </p:grpSp>
      <p:sp>
        <p:nvSpPr>
          <p:cNvPr id="43" name="직사각형 20"/>
          <p:cNvSpPr>
            <a:spLocks noChangeArrowheads="1"/>
          </p:cNvSpPr>
          <p:nvPr/>
        </p:nvSpPr>
        <p:spPr bwMode="auto">
          <a:xfrm>
            <a:off x="1032865" y="545334"/>
            <a:ext cx="4769714" cy="5141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82475" tIns="41238" rIns="82475" bIns="41238">
            <a:spAutoFit/>
          </a:bodyPr>
          <a:lstStyle/>
          <a:p>
            <a:r>
              <a:rPr lang="ko-KR" altLang="en-US" sz="28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인간관계 창</a:t>
            </a:r>
            <a:r>
              <a:rPr lang="en-US" altLang="ko-KR" sz="2800" dirty="0">
                <a:ea typeface="굴림" pitchFamily="50" charset="-127"/>
              </a:rPr>
              <a:t>/Johari’s Window</a:t>
            </a:r>
          </a:p>
        </p:txBody>
      </p:sp>
      <p:sp>
        <p:nvSpPr>
          <p:cNvPr id="24" name="Text Box 1026"/>
          <p:cNvSpPr txBox="1">
            <a:spLocks noChangeArrowheads="1"/>
          </p:cNvSpPr>
          <p:nvPr/>
        </p:nvSpPr>
        <p:spPr bwMode="auto">
          <a:xfrm>
            <a:off x="295386" y="603445"/>
            <a:ext cx="801495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ko-KR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HY헤드라인M" pitchFamily="18" charset="-127"/>
                <a:ea typeface="HY헤드라인M" pitchFamily="18" charset="-127"/>
              </a:rPr>
              <a:t>1-5</a:t>
            </a:r>
          </a:p>
        </p:txBody>
      </p:sp>
    </p:spTree>
    <p:extLst>
      <p:ext uri="{BB962C8B-B14F-4D97-AF65-F5344CB8AC3E}">
        <p14:creationId xmlns:p14="http://schemas.microsoft.com/office/powerpoint/2010/main" xmlns="" val="266399634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925" name="Rectangle 1037"/>
          <p:cNvSpPr>
            <a:spLocks noChangeArrowheads="1"/>
          </p:cNvSpPr>
          <p:nvPr/>
        </p:nvSpPr>
        <p:spPr bwMode="auto">
          <a:xfrm>
            <a:off x="227840" y="1562100"/>
            <a:ext cx="8553450" cy="4495800"/>
          </a:xfrm>
          <a:prstGeom prst="rect">
            <a:avLst/>
          </a:prstGeom>
          <a:gradFill rotWithShape="0">
            <a:gsLst>
              <a:gs pos="0">
                <a:schemeClr val="accent1"/>
              </a:gs>
              <a:gs pos="50000">
                <a:schemeClr val="bg1"/>
              </a:gs>
              <a:gs pos="100000">
                <a:schemeClr val="accent1"/>
              </a:gs>
            </a:gsLst>
            <a:lin ang="189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ko-KR" altLang="en-US"/>
          </a:p>
        </p:txBody>
      </p:sp>
      <p:sp>
        <p:nvSpPr>
          <p:cNvPr id="16387" name="Text Box 1026"/>
          <p:cNvSpPr txBox="1">
            <a:spLocks noChangeArrowheads="1"/>
          </p:cNvSpPr>
          <p:nvPr/>
        </p:nvSpPr>
        <p:spPr bwMode="auto">
          <a:xfrm>
            <a:off x="1001713" y="573600"/>
            <a:ext cx="4572000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ko-KR" alt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HY헤드라인M" pitchFamily="18" charset="-127"/>
                <a:ea typeface="HY헤드라인M" pitchFamily="18" charset="-127"/>
              </a:rPr>
              <a:t>인간관계의 </a:t>
            </a:r>
            <a:r>
              <a:rPr lang="en-US" altLang="ko-KR" dirty="0">
                <a:solidFill>
                  <a:schemeClr val="tx1">
                    <a:lumMod val="95000"/>
                    <a:lumOff val="5000"/>
                  </a:schemeClr>
                </a:solidFill>
                <a:latin typeface="HY헤드라인M" pitchFamily="18" charset="-127"/>
                <a:ea typeface="HY헤드라인M" pitchFamily="18" charset="-127"/>
              </a:rPr>
              <a:t>Black</a:t>
            </a:r>
            <a:r>
              <a:rPr lang="en-US" altLang="ko-KR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HY헤드라인M" pitchFamily="18" charset="-127"/>
                <a:ea typeface="HY헤드라인M" pitchFamily="18" charset="-127"/>
              </a:rPr>
              <a:t> Box</a:t>
            </a:r>
          </a:p>
        </p:txBody>
      </p:sp>
      <p:sp>
        <p:nvSpPr>
          <p:cNvPr id="294915" name="Text Box 1027"/>
          <p:cNvSpPr txBox="1">
            <a:spLocks noChangeArrowheads="1"/>
          </p:cNvSpPr>
          <p:nvPr/>
        </p:nvSpPr>
        <p:spPr bwMode="auto">
          <a:xfrm>
            <a:off x="669925" y="3200400"/>
            <a:ext cx="1006475" cy="1219200"/>
          </a:xfrm>
          <a:prstGeom prst="rect">
            <a:avLst/>
          </a:prstGeom>
          <a:gradFill rotWithShape="0">
            <a:gsLst>
              <a:gs pos="0">
                <a:srgbClr val="008080">
                  <a:gamma/>
                  <a:shade val="76078"/>
                  <a:invGamma/>
                </a:srgbClr>
              </a:gs>
              <a:gs pos="50000">
                <a:srgbClr val="008080"/>
              </a:gs>
              <a:gs pos="100000">
                <a:srgbClr val="008080">
                  <a:gamma/>
                  <a:shade val="76078"/>
                  <a:invGamma/>
                </a:srgbClr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>
            <a:outerShdw dist="107763" dir="2700000" algn="ctr" rotWithShape="0">
              <a:schemeClr val="tx1"/>
            </a:outerShdw>
          </a:effectLst>
        </p:spPr>
        <p:txBody>
          <a:bodyPr anchor="ctr"/>
          <a:lstStyle/>
          <a:p>
            <a:pPr algn="ctr">
              <a:defRPr/>
            </a:pPr>
            <a:r>
              <a:rPr lang="ko-KR" altLang="en-US" b="1" dirty="0">
                <a:solidFill>
                  <a:schemeClr val="bg1"/>
                </a:solidFill>
                <a:latin typeface="HY헤드라인M" pitchFamily="18" charset="-127"/>
                <a:ea typeface="HY헤드라인M" pitchFamily="18" charset="-127"/>
              </a:rPr>
              <a:t>만 남</a:t>
            </a:r>
          </a:p>
        </p:txBody>
      </p:sp>
      <p:sp>
        <p:nvSpPr>
          <p:cNvPr id="294916" name="Text Box 1028"/>
          <p:cNvSpPr txBox="1">
            <a:spLocks noChangeArrowheads="1"/>
          </p:cNvSpPr>
          <p:nvPr/>
        </p:nvSpPr>
        <p:spPr bwMode="auto">
          <a:xfrm>
            <a:off x="2667000" y="1981200"/>
            <a:ext cx="2133600" cy="3200400"/>
          </a:xfrm>
          <a:prstGeom prst="rect">
            <a:avLst/>
          </a:prstGeom>
          <a:gradFill rotWithShape="0">
            <a:gsLst>
              <a:gs pos="0">
                <a:srgbClr val="FFFF66">
                  <a:gamma/>
                  <a:shade val="85882"/>
                  <a:invGamma/>
                </a:srgbClr>
              </a:gs>
              <a:gs pos="50000">
                <a:srgbClr val="FFFF66"/>
              </a:gs>
              <a:gs pos="100000">
                <a:srgbClr val="FFFF66">
                  <a:gamma/>
                  <a:shade val="85882"/>
                  <a:invGamma/>
                </a:srgbClr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>
            <a:outerShdw dist="107763" dir="2700000" algn="ctr" rotWithShape="0">
              <a:srgbClr val="008080"/>
            </a:outerShdw>
          </a:effectLst>
        </p:spPr>
        <p:txBody>
          <a:bodyPr anchor="ctr"/>
          <a:lstStyle/>
          <a:p>
            <a:pPr algn="ctr">
              <a:defRPr/>
            </a:pPr>
            <a:r>
              <a:rPr lang="en-US" altLang="ko-KR" sz="3200" b="1" dirty="0"/>
              <a:t>?</a:t>
            </a:r>
          </a:p>
        </p:txBody>
      </p:sp>
      <p:sp>
        <p:nvSpPr>
          <p:cNvPr id="294917" name="Text Box 1029"/>
          <p:cNvSpPr txBox="1">
            <a:spLocks noChangeArrowheads="1"/>
          </p:cNvSpPr>
          <p:nvPr/>
        </p:nvSpPr>
        <p:spPr bwMode="auto">
          <a:xfrm>
            <a:off x="5791200" y="2057400"/>
            <a:ext cx="2590800" cy="1143000"/>
          </a:xfrm>
          <a:prstGeom prst="rect">
            <a:avLst/>
          </a:prstGeom>
          <a:gradFill rotWithShape="0">
            <a:gsLst>
              <a:gs pos="0">
                <a:srgbClr val="F0DBF1">
                  <a:gamma/>
                  <a:shade val="76078"/>
                  <a:invGamma/>
                </a:srgbClr>
              </a:gs>
              <a:gs pos="50000">
                <a:srgbClr val="F0DBF1"/>
              </a:gs>
              <a:gs pos="100000">
                <a:srgbClr val="F0DBF1">
                  <a:gamma/>
                  <a:shade val="76078"/>
                  <a:invGamma/>
                </a:srgbClr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>
            <a:outerShdw dist="107763" dir="2700000" algn="ctr" rotWithShape="0">
              <a:srgbClr val="008080"/>
            </a:outerShdw>
          </a:effectLst>
        </p:spPr>
        <p:txBody>
          <a:bodyPr anchor="ctr"/>
          <a:lstStyle/>
          <a:p>
            <a:pPr algn="ctr">
              <a:lnSpc>
                <a:spcPct val="120000"/>
              </a:lnSpc>
              <a:defRPr/>
            </a:pPr>
            <a:r>
              <a:rPr lang="ko-KR" altLang="en-US" sz="2000" b="1" dirty="0"/>
              <a:t>바람직한 인간관계</a:t>
            </a:r>
            <a:r>
              <a:rPr lang="en-US" altLang="ko-KR" sz="2000" b="1" dirty="0"/>
              <a:t>(</a:t>
            </a:r>
            <a:r>
              <a:rPr lang="ko-KR" altLang="en-US" sz="2000" b="1" dirty="0"/>
              <a:t>생산적</a:t>
            </a:r>
            <a:r>
              <a:rPr lang="en-US" altLang="ko-KR" sz="2000" b="1" dirty="0"/>
              <a:t>)</a:t>
            </a:r>
          </a:p>
        </p:txBody>
      </p:sp>
      <p:sp>
        <p:nvSpPr>
          <p:cNvPr id="294918" name="Text Box 1030"/>
          <p:cNvSpPr txBox="1">
            <a:spLocks noChangeArrowheads="1"/>
          </p:cNvSpPr>
          <p:nvPr/>
        </p:nvSpPr>
        <p:spPr bwMode="auto">
          <a:xfrm>
            <a:off x="5791200" y="4038600"/>
            <a:ext cx="2590800" cy="1143000"/>
          </a:xfrm>
          <a:prstGeom prst="rect">
            <a:avLst/>
          </a:prstGeom>
          <a:gradFill rotWithShape="0">
            <a:gsLst>
              <a:gs pos="0">
                <a:srgbClr val="F0DBF1">
                  <a:gamma/>
                  <a:shade val="76078"/>
                  <a:invGamma/>
                </a:srgbClr>
              </a:gs>
              <a:gs pos="50000">
                <a:srgbClr val="F0DBF1"/>
              </a:gs>
              <a:gs pos="100000">
                <a:srgbClr val="F0DBF1">
                  <a:gamma/>
                  <a:shade val="76078"/>
                  <a:invGamma/>
                </a:srgbClr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>
            <a:outerShdw dist="107763" dir="2700000" algn="ctr" rotWithShape="0">
              <a:srgbClr val="008080"/>
            </a:outerShdw>
          </a:effectLst>
        </p:spPr>
        <p:txBody>
          <a:bodyPr anchor="ctr"/>
          <a:lstStyle/>
          <a:p>
            <a:pPr algn="ctr">
              <a:defRPr/>
            </a:pPr>
            <a:r>
              <a:rPr lang="ko-KR" altLang="en-US" sz="2000" b="1"/>
              <a:t>바람직하지 못한 </a:t>
            </a:r>
          </a:p>
          <a:p>
            <a:pPr algn="ctr">
              <a:defRPr/>
            </a:pPr>
            <a:r>
              <a:rPr lang="ko-KR" altLang="en-US" sz="2000" b="1"/>
              <a:t>인간관계</a:t>
            </a:r>
          </a:p>
          <a:p>
            <a:pPr algn="ctr">
              <a:defRPr/>
            </a:pPr>
            <a:r>
              <a:rPr lang="en-US" altLang="ko-KR" sz="2000" b="1"/>
              <a:t>(</a:t>
            </a:r>
            <a:r>
              <a:rPr lang="ko-KR" altLang="en-US" sz="2000" b="1"/>
              <a:t>비생산적</a:t>
            </a:r>
            <a:r>
              <a:rPr lang="en-US" altLang="ko-KR" sz="2000" b="1"/>
              <a:t>)</a:t>
            </a:r>
          </a:p>
        </p:txBody>
      </p:sp>
      <p:pic>
        <p:nvPicPr>
          <p:cNvPr id="294922" name="Picture 1034" descr="오른노랑"/>
          <p:cNvPicPr>
            <a:picLocks noChangeAspect="1" noChangeArrowheads="1" noCrop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105400" y="2438400"/>
            <a:ext cx="468313" cy="492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94923" name="Picture 1035" descr="오른노랑"/>
          <p:cNvPicPr>
            <a:picLocks noChangeAspect="1" noChangeArrowheads="1" noCrop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105400" y="4419600"/>
            <a:ext cx="468313" cy="492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94924" name="Picture 1036" descr="오른노랑"/>
          <p:cNvPicPr>
            <a:picLocks noChangeAspect="1" noChangeArrowheads="1" noCrop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970088" y="3581400"/>
            <a:ext cx="468312" cy="492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2" name="Text Box 1026"/>
          <p:cNvSpPr txBox="1">
            <a:spLocks noChangeArrowheads="1"/>
          </p:cNvSpPr>
          <p:nvPr/>
        </p:nvSpPr>
        <p:spPr bwMode="auto">
          <a:xfrm>
            <a:off x="295386" y="603445"/>
            <a:ext cx="801495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ko-KR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HY헤드라인M" pitchFamily="18" charset="-127"/>
                <a:ea typeface="HY헤드라인M" pitchFamily="18" charset="-127"/>
              </a:rPr>
              <a:t>1-6</a:t>
            </a:r>
          </a:p>
        </p:txBody>
      </p:sp>
    </p:spTree>
    <p:extLst>
      <p:ext uri="{BB962C8B-B14F-4D97-AF65-F5344CB8AC3E}">
        <p14:creationId xmlns:p14="http://schemas.microsoft.com/office/powerpoint/2010/main" xmlns="" val="359646094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94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2949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2949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Text Box 2"/>
          <p:cNvSpPr txBox="1">
            <a:spLocks noChangeArrowheads="1"/>
          </p:cNvSpPr>
          <p:nvPr/>
        </p:nvSpPr>
        <p:spPr bwMode="auto">
          <a:xfrm>
            <a:off x="977364" y="572667"/>
            <a:ext cx="3467616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ko-KR" alt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HY헤드라인M" pitchFamily="18" charset="-127"/>
                <a:ea typeface="HY헤드라인M" pitchFamily="18" charset="-127"/>
              </a:rPr>
              <a:t>인간관계 블랙박스 풀기</a:t>
            </a:r>
          </a:p>
        </p:txBody>
      </p:sp>
      <p:sp>
        <p:nvSpPr>
          <p:cNvPr id="295939" name="Text Box 3"/>
          <p:cNvSpPr txBox="1">
            <a:spLocks noChangeArrowheads="1"/>
          </p:cNvSpPr>
          <p:nvPr/>
        </p:nvSpPr>
        <p:spPr bwMode="auto">
          <a:xfrm>
            <a:off x="668853" y="1102595"/>
            <a:ext cx="3216275" cy="4270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457200" indent="-457200">
              <a:buFontTx/>
              <a:buAutoNum type="circleNumDbPlain"/>
            </a:pPr>
            <a:r>
              <a:rPr lang="ko-KR" altLang="en-US" sz="2200" dirty="0">
                <a:solidFill>
                  <a:schemeClr val="tx1">
                    <a:lumMod val="95000"/>
                    <a:lumOff val="5000"/>
                  </a:schemeClr>
                </a:solidFill>
                <a:latin typeface="HY헤드라인M" pitchFamily="18" charset="-127"/>
                <a:ea typeface="HY헤드라인M" pitchFamily="18" charset="-127"/>
              </a:rPr>
              <a:t>열린 마음</a:t>
            </a:r>
            <a:r>
              <a:rPr lang="en-US" altLang="ko-KR" sz="2200" dirty="0">
                <a:solidFill>
                  <a:schemeClr val="tx1">
                    <a:lumMod val="95000"/>
                    <a:lumOff val="5000"/>
                  </a:schemeClr>
                </a:solidFill>
                <a:latin typeface="HY헤드라인M" pitchFamily="18" charset="-127"/>
                <a:ea typeface="HY헤드라인M" pitchFamily="18" charset="-127"/>
              </a:rPr>
              <a:t>, </a:t>
            </a:r>
            <a:r>
              <a:rPr lang="ko-KR" altLang="en-US" sz="2200" dirty="0">
                <a:solidFill>
                  <a:schemeClr val="tx1">
                    <a:lumMod val="95000"/>
                    <a:lumOff val="5000"/>
                  </a:schemeClr>
                </a:solidFill>
                <a:latin typeface="HY헤드라인M" pitchFamily="18" charset="-127"/>
                <a:ea typeface="HY헤드라인M" pitchFamily="18" charset="-127"/>
              </a:rPr>
              <a:t>닫힌 마음</a:t>
            </a:r>
          </a:p>
        </p:txBody>
      </p:sp>
      <p:sp>
        <p:nvSpPr>
          <p:cNvPr id="295940" name="Text Box 4"/>
          <p:cNvSpPr txBox="1">
            <a:spLocks noChangeArrowheads="1"/>
          </p:cNvSpPr>
          <p:nvPr/>
        </p:nvSpPr>
        <p:spPr bwMode="auto">
          <a:xfrm>
            <a:off x="668853" y="1657080"/>
            <a:ext cx="4157663" cy="4270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457200" indent="-457200">
              <a:buFontTx/>
              <a:buAutoNum type="circleNumDbPlain" startAt="2"/>
            </a:pPr>
            <a:r>
              <a:rPr lang="ko-KR" altLang="en-US" sz="2200" dirty="0">
                <a:solidFill>
                  <a:schemeClr val="tx1">
                    <a:lumMod val="95000"/>
                    <a:lumOff val="5000"/>
                  </a:schemeClr>
                </a:solidFill>
                <a:latin typeface="HY헤드라인M" pitchFamily="18" charset="-127"/>
                <a:ea typeface="HY헤드라인M" pitchFamily="18" charset="-127"/>
              </a:rPr>
              <a:t>삶에의 태도와 행동 </a:t>
            </a:r>
            <a:r>
              <a:rPr lang="en-US" altLang="ko-KR" sz="2200" dirty="0">
                <a:solidFill>
                  <a:schemeClr val="tx1">
                    <a:lumMod val="95000"/>
                    <a:lumOff val="5000"/>
                  </a:schemeClr>
                </a:solidFill>
                <a:latin typeface="HY헤드라인M" pitchFamily="18" charset="-127"/>
                <a:ea typeface="HY헤드라인M" pitchFamily="18" charset="-127"/>
              </a:rPr>
              <a:t>(</a:t>
            </a:r>
            <a:r>
              <a:rPr lang="ko-KR" altLang="en-US" sz="2200" dirty="0">
                <a:solidFill>
                  <a:schemeClr val="tx1">
                    <a:lumMod val="95000"/>
                    <a:lumOff val="5000"/>
                  </a:schemeClr>
                </a:solidFill>
                <a:latin typeface="HY헤드라인M" pitchFamily="18" charset="-127"/>
                <a:ea typeface="HY헤드라인M" pitchFamily="18" charset="-127"/>
              </a:rPr>
              <a:t>가치관</a:t>
            </a:r>
            <a:r>
              <a:rPr lang="en-US" altLang="ko-KR" sz="2200" dirty="0">
                <a:solidFill>
                  <a:schemeClr val="tx1">
                    <a:lumMod val="95000"/>
                    <a:lumOff val="5000"/>
                  </a:schemeClr>
                </a:solidFill>
                <a:latin typeface="HY헤드라인M" pitchFamily="18" charset="-127"/>
                <a:ea typeface="HY헤드라인M" pitchFamily="18" charset="-127"/>
              </a:rPr>
              <a:t>)</a:t>
            </a:r>
          </a:p>
        </p:txBody>
      </p:sp>
      <p:sp>
        <p:nvSpPr>
          <p:cNvPr id="295941" name="Text Box 5"/>
          <p:cNvSpPr txBox="1">
            <a:spLocks noChangeArrowheads="1"/>
          </p:cNvSpPr>
          <p:nvPr/>
        </p:nvSpPr>
        <p:spPr bwMode="auto">
          <a:xfrm>
            <a:off x="913401" y="2361992"/>
            <a:ext cx="5447325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457200" indent="-457200">
              <a:buFontTx/>
              <a:buAutoNum type="circleNumDbPlain" startAt="3"/>
            </a:pPr>
            <a:r>
              <a:rPr lang="ko-KR" altLang="en-US" sz="2200" dirty="0">
                <a:solidFill>
                  <a:schemeClr val="tx1">
                    <a:lumMod val="95000"/>
                    <a:lumOff val="5000"/>
                  </a:schemeClr>
                </a:solidFill>
                <a:latin typeface="HY헤드라인M" pitchFamily="18" charset="-127"/>
                <a:ea typeface="HY헤드라인M" pitchFamily="18" charset="-127"/>
              </a:rPr>
              <a:t>인간관계 기술 </a:t>
            </a:r>
            <a:endParaRPr lang="en-US" altLang="ko-KR" sz="2200" dirty="0">
              <a:solidFill>
                <a:schemeClr val="tx1">
                  <a:lumMod val="95000"/>
                  <a:lumOff val="5000"/>
                </a:schemeClr>
              </a:solidFill>
              <a:latin typeface="HY헤드라인M" pitchFamily="18" charset="-127"/>
              <a:ea typeface="HY헤드라인M" pitchFamily="18" charset="-127"/>
            </a:endParaRPr>
          </a:p>
          <a:p>
            <a:r>
              <a:rPr lang="en-US" altLang="ko-KR" sz="2200" dirty="0">
                <a:solidFill>
                  <a:schemeClr val="tx1">
                    <a:lumMod val="95000"/>
                    <a:lumOff val="5000"/>
                  </a:schemeClr>
                </a:solidFill>
                <a:latin typeface="HY헤드라인M" pitchFamily="18" charset="-127"/>
                <a:ea typeface="HY헤드라인M" pitchFamily="18" charset="-127"/>
              </a:rPr>
              <a:t>     </a:t>
            </a:r>
            <a:r>
              <a:rPr lang="en-US" altLang="ko-KR" b="1" dirty="0">
                <a:solidFill>
                  <a:schemeClr val="tx1">
                    <a:lumMod val="95000"/>
                    <a:lumOff val="5000"/>
                  </a:schemeClr>
                </a:solidFill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b="1" dirty="0">
                <a:solidFill>
                  <a:schemeClr val="tx1">
                    <a:lumMod val="95000"/>
                    <a:lumOff val="5000"/>
                  </a:schemeClr>
                </a:solidFill>
                <a:latin typeface="HY헤드라인M" pitchFamily="18" charset="-127"/>
                <a:ea typeface="HY헤드라인M" pitchFamily="18" charset="-127"/>
              </a:rPr>
              <a:t>매너</a:t>
            </a:r>
            <a:r>
              <a:rPr lang="en-US" altLang="ko-KR" b="1" dirty="0">
                <a:solidFill>
                  <a:schemeClr val="tx1">
                    <a:lumMod val="95000"/>
                    <a:lumOff val="5000"/>
                  </a:schemeClr>
                </a:solidFill>
                <a:latin typeface="HY헤드라인M" pitchFamily="18" charset="-127"/>
                <a:ea typeface="HY헤드라인M" pitchFamily="18" charset="-127"/>
              </a:rPr>
              <a:t>/</a:t>
            </a:r>
            <a:r>
              <a:rPr lang="ko-KR" altLang="en-US" b="1" dirty="0">
                <a:solidFill>
                  <a:schemeClr val="tx1">
                    <a:lumMod val="95000"/>
                    <a:lumOff val="5000"/>
                  </a:schemeClr>
                </a:solidFill>
                <a:latin typeface="HY헤드라인M" pitchFamily="18" charset="-127"/>
                <a:ea typeface="HY헤드라인M" pitchFamily="18" charset="-127"/>
              </a:rPr>
              <a:t>태도</a:t>
            </a:r>
            <a:r>
              <a:rPr lang="en-US" altLang="ko-KR" b="1" dirty="0">
                <a:solidFill>
                  <a:schemeClr val="tx1">
                    <a:lumMod val="95000"/>
                    <a:lumOff val="5000"/>
                  </a:schemeClr>
                </a:solidFill>
                <a:latin typeface="HY헤드라인M" pitchFamily="18" charset="-127"/>
                <a:ea typeface="HY헤드라인M" pitchFamily="18" charset="-127"/>
              </a:rPr>
              <a:t>, </a:t>
            </a:r>
            <a:r>
              <a:rPr lang="ko-KR" altLang="en-US" b="1" dirty="0">
                <a:solidFill>
                  <a:schemeClr val="tx1">
                    <a:lumMod val="95000"/>
                    <a:lumOff val="5000"/>
                  </a:schemeClr>
                </a:solidFill>
                <a:latin typeface="HY헤드라인M" pitchFamily="18" charset="-127"/>
                <a:ea typeface="HY헤드라인M" pitchFamily="18" charset="-127"/>
              </a:rPr>
              <a:t>자세</a:t>
            </a:r>
            <a:r>
              <a:rPr lang="en-US" altLang="ko-KR" b="1" dirty="0">
                <a:solidFill>
                  <a:schemeClr val="tx1">
                    <a:lumMod val="95000"/>
                    <a:lumOff val="5000"/>
                  </a:schemeClr>
                </a:solidFill>
                <a:latin typeface="HY헤드라인M" pitchFamily="18" charset="-127"/>
                <a:ea typeface="HY헤드라인M" pitchFamily="18" charset="-127"/>
              </a:rPr>
              <a:t>, </a:t>
            </a:r>
            <a:r>
              <a:rPr lang="ko-KR" altLang="en-US" b="1" dirty="0">
                <a:solidFill>
                  <a:schemeClr val="tx1">
                    <a:lumMod val="95000"/>
                    <a:lumOff val="5000"/>
                  </a:schemeClr>
                </a:solidFill>
                <a:latin typeface="HY헤드라인M" pitchFamily="18" charset="-127"/>
                <a:ea typeface="HY헤드라인M" pitchFamily="18" charset="-127"/>
              </a:rPr>
              <a:t>커뮤니케이션 기술</a:t>
            </a:r>
            <a:r>
              <a:rPr lang="en-US" altLang="ko-KR" b="1" dirty="0">
                <a:solidFill>
                  <a:schemeClr val="tx1">
                    <a:lumMod val="95000"/>
                    <a:lumOff val="5000"/>
                  </a:schemeClr>
                </a:solidFill>
                <a:latin typeface="HY헤드라인M" pitchFamily="18" charset="-127"/>
                <a:ea typeface="HY헤드라인M" pitchFamily="18" charset="-127"/>
              </a:rPr>
              <a:t>, </a:t>
            </a:r>
            <a:r>
              <a:rPr lang="ko-KR" altLang="en-US" b="1" dirty="0">
                <a:solidFill>
                  <a:schemeClr val="tx1">
                    <a:lumMod val="95000"/>
                    <a:lumOff val="5000"/>
                  </a:schemeClr>
                </a:solidFill>
                <a:latin typeface="HY헤드라인M" pitchFamily="18" charset="-127"/>
                <a:ea typeface="HY헤드라인M" pitchFamily="18" charset="-127"/>
              </a:rPr>
              <a:t>기타</a:t>
            </a:r>
            <a:r>
              <a:rPr lang="en-US" altLang="ko-KR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HY헤드라인M" pitchFamily="18" charset="-127"/>
              </a:rPr>
              <a:t>…</a:t>
            </a:r>
            <a:r>
              <a:rPr lang="en-US" altLang="ko-KR" b="1" dirty="0">
                <a:solidFill>
                  <a:schemeClr val="tx1">
                    <a:lumMod val="95000"/>
                    <a:lumOff val="5000"/>
                  </a:schemeClr>
                </a:solidFill>
                <a:latin typeface="HY헤드라인M" pitchFamily="18" charset="-127"/>
                <a:ea typeface="HY헤드라인M" pitchFamily="18" charset="-127"/>
              </a:rPr>
              <a:t>.)</a:t>
            </a:r>
            <a:endParaRPr lang="en-US" altLang="ko-KR" sz="2200" b="1" dirty="0">
              <a:solidFill>
                <a:schemeClr val="tx1">
                  <a:lumMod val="95000"/>
                  <a:lumOff val="5000"/>
                </a:schemeClr>
              </a:solidFill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95942" name="Text Box 6"/>
          <p:cNvSpPr txBox="1">
            <a:spLocks noChangeArrowheads="1"/>
          </p:cNvSpPr>
          <p:nvPr/>
        </p:nvSpPr>
        <p:spPr bwMode="auto">
          <a:xfrm>
            <a:off x="632341" y="3272790"/>
            <a:ext cx="4862228" cy="19728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457200" indent="-457200">
              <a:lnSpc>
                <a:spcPct val="130000"/>
              </a:lnSpc>
              <a:buFontTx/>
              <a:buAutoNum type="circleNumDbPlain" startAt="4"/>
            </a:pPr>
            <a:r>
              <a:rPr lang="ko-KR" altLang="en-US" sz="2200" dirty="0">
                <a:solidFill>
                  <a:schemeClr val="tx1">
                    <a:lumMod val="95000"/>
                    <a:lumOff val="5000"/>
                  </a:schemeClr>
                </a:solidFill>
                <a:latin typeface="HY헤드라인M" pitchFamily="18" charset="-127"/>
                <a:ea typeface="HY헤드라인M" pitchFamily="18" charset="-127"/>
              </a:rPr>
              <a:t>환경요인</a:t>
            </a:r>
            <a:r>
              <a:rPr lang="ko-KR" altLang="en-US" sz="2200" dirty="0">
                <a:solidFill>
                  <a:schemeClr val="tx1">
                    <a:lumMod val="95000"/>
                    <a:lumOff val="5000"/>
                  </a:schemeClr>
                </a:solidFill>
              </a:rPr>
              <a:t/>
            </a:r>
            <a:br>
              <a:rPr lang="ko-KR" altLang="en-US" sz="2200" dirty="0">
                <a:solidFill>
                  <a:schemeClr val="tx1">
                    <a:lumMod val="95000"/>
                    <a:lumOff val="5000"/>
                  </a:schemeClr>
                </a:solidFill>
              </a:rPr>
            </a:br>
            <a:r>
              <a:rPr lang="en-US" altLang="ko-KR" dirty="0">
                <a:solidFill>
                  <a:schemeClr val="tx1">
                    <a:lumMod val="95000"/>
                    <a:lumOff val="5000"/>
                  </a:schemeClr>
                </a:solidFill>
              </a:rPr>
              <a:t>- </a:t>
            </a:r>
            <a:r>
              <a:rPr lang="ko-KR" altLang="en-US" dirty="0">
                <a:solidFill>
                  <a:schemeClr val="tx1">
                    <a:lumMod val="95000"/>
                    <a:lumOff val="5000"/>
                  </a:schemeClr>
                </a:solidFill>
              </a:rPr>
              <a:t>신체</a:t>
            </a:r>
            <a:r>
              <a:rPr lang="en-US" altLang="ko-KR" dirty="0">
                <a:solidFill>
                  <a:schemeClr val="tx1">
                    <a:lumMod val="95000"/>
                    <a:lumOff val="5000"/>
                  </a:schemeClr>
                </a:solidFill>
              </a:rPr>
              <a:t>, </a:t>
            </a:r>
            <a:r>
              <a:rPr lang="ko-KR" altLang="en-US" dirty="0">
                <a:solidFill>
                  <a:schemeClr val="tx1">
                    <a:lumMod val="95000"/>
                    <a:lumOff val="5000"/>
                  </a:schemeClr>
                </a:solidFill>
              </a:rPr>
              <a:t>특징적 요인</a:t>
            </a:r>
            <a:br>
              <a:rPr lang="ko-KR" altLang="en-US" dirty="0">
                <a:solidFill>
                  <a:schemeClr val="tx1">
                    <a:lumMod val="95000"/>
                    <a:lumOff val="5000"/>
                  </a:schemeClr>
                </a:solidFill>
              </a:rPr>
            </a:br>
            <a:r>
              <a:rPr lang="ko-KR" altLang="en-US" dirty="0">
                <a:solidFill>
                  <a:schemeClr val="tx1">
                    <a:lumMod val="95000"/>
                    <a:lumOff val="5000"/>
                  </a:schemeClr>
                </a:solidFill>
              </a:rPr>
              <a:t>   </a:t>
            </a:r>
            <a:r>
              <a:rPr lang="en-US" altLang="ko-KR" dirty="0">
                <a:solidFill>
                  <a:schemeClr val="tx1">
                    <a:lumMod val="95000"/>
                    <a:lumOff val="5000"/>
                  </a:schemeClr>
                </a:solidFill>
              </a:rPr>
              <a:t>(</a:t>
            </a:r>
            <a:r>
              <a:rPr lang="ko-KR" altLang="en-US" dirty="0">
                <a:solidFill>
                  <a:schemeClr val="tx1">
                    <a:lumMod val="95000"/>
                    <a:lumOff val="5000"/>
                  </a:schemeClr>
                </a:solidFill>
              </a:rPr>
              <a:t>외모</a:t>
            </a:r>
            <a:r>
              <a:rPr lang="en-US" altLang="ko-KR" dirty="0">
                <a:solidFill>
                  <a:schemeClr val="tx1">
                    <a:lumMod val="95000"/>
                    <a:lumOff val="5000"/>
                  </a:schemeClr>
                </a:solidFill>
              </a:rPr>
              <a:t>, </a:t>
            </a:r>
            <a:r>
              <a:rPr lang="ko-KR" altLang="en-US" dirty="0">
                <a:solidFill>
                  <a:schemeClr val="tx1">
                    <a:lumMod val="95000"/>
                    <a:lumOff val="5000"/>
                  </a:schemeClr>
                </a:solidFill>
              </a:rPr>
              <a:t>음성</a:t>
            </a:r>
            <a:r>
              <a:rPr lang="en-US" altLang="ko-KR" dirty="0">
                <a:solidFill>
                  <a:schemeClr val="tx1">
                    <a:lumMod val="95000"/>
                    <a:lumOff val="5000"/>
                  </a:schemeClr>
                </a:solidFill>
              </a:rPr>
              <a:t>, </a:t>
            </a:r>
            <a:r>
              <a:rPr lang="ko-KR" altLang="en-US" dirty="0">
                <a:solidFill>
                  <a:schemeClr val="tx1">
                    <a:lumMod val="95000"/>
                    <a:lumOff val="5000"/>
                  </a:schemeClr>
                </a:solidFill>
              </a:rPr>
              <a:t>말씨</a:t>
            </a:r>
            <a:r>
              <a:rPr lang="en-US" altLang="ko-KR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</a:rPr>
              <a:t>…</a:t>
            </a:r>
            <a:r>
              <a:rPr lang="en-US" altLang="ko-KR" dirty="0">
                <a:solidFill>
                  <a:schemeClr val="tx1">
                    <a:lumMod val="95000"/>
                    <a:lumOff val="5000"/>
                  </a:schemeClr>
                </a:solidFill>
              </a:rPr>
              <a:t>.)</a:t>
            </a:r>
            <a:br>
              <a:rPr lang="en-US" altLang="ko-KR" dirty="0">
                <a:solidFill>
                  <a:schemeClr val="tx1">
                    <a:lumMod val="95000"/>
                    <a:lumOff val="5000"/>
                  </a:schemeClr>
                </a:solidFill>
              </a:rPr>
            </a:br>
            <a:r>
              <a:rPr lang="en-US" altLang="ko-KR" dirty="0">
                <a:solidFill>
                  <a:schemeClr val="tx1">
                    <a:lumMod val="95000"/>
                    <a:lumOff val="5000"/>
                  </a:schemeClr>
                </a:solidFill>
              </a:rPr>
              <a:t>- </a:t>
            </a:r>
            <a:r>
              <a:rPr lang="ko-KR" altLang="en-US" dirty="0" err="1">
                <a:solidFill>
                  <a:schemeClr val="tx1">
                    <a:lumMod val="95000"/>
                    <a:lumOff val="5000"/>
                  </a:schemeClr>
                </a:solidFill>
              </a:rPr>
              <a:t>개인환경적</a:t>
            </a:r>
            <a:r>
              <a:rPr lang="ko-KR" altLang="en-US" dirty="0">
                <a:solidFill>
                  <a:schemeClr val="tx1">
                    <a:lumMod val="95000"/>
                    <a:lumOff val="5000"/>
                  </a:schemeClr>
                </a:solidFill>
              </a:rPr>
              <a:t> 요인</a:t>
            </a:r>
            <a:br>
              <a:rPr lang="ko-KR" altLang="en-US" dirty="0">
                <a:solidFill>
                  <a:schemeClr val="tx1">
                    <a:lumMod val="95000"/>
                    <a:lumOff val="5000"/>
                  </a:schemeClr>
                </a:solidFill>
              </a:rPr>
            </a:br>
            <a:r>
              <a:rPr lang="ko-KR" altLang="en-US" dirty="0">
                <a:solidFill>
                  <a:schemeClr val="tx1">
                    <a:lumMod val="95000"/>
                    <a:lumOff val="5000"/>
                  </a:schemeClr>
                </a:solidFill>
              </a:rPr>
              <a:t>   </a:t>
            </a:r>
            <a:r>
              <a:rPr lang="en-US" altLang="ko-KR" dirty="0">
                <a:solidFill>
                  <a:schemeClr val="tx1">
                    <a:lumMod val="95000"/>
                    <a:lumOff val="5000"/>
                  </a:schemeClr>
                </a:solidFill>
              </a:rPr>
              <a:t>(</a:t>
            </a:r>
            <a:r>
              <a:rPr lang="ko-KR" altLang="en-US" dirty="0">
                <a:solidFill>
                  <a:schemeClr val="tx1">
                    <a:lumMod val="95000"/>
                    <a:lumOff val="5000"/>
                  </a:schemeClr>
                </a:solidFill>
              </a:rPr>
              <a:t>출생지</a:t>
            </a:r>
            <a:r>
              <a:rPr lang="en-US" altLang="ko-KR" dirty="0">
                <a:solidFill>
                  <a:schemeClr val="tx1">
                    <a:lumMod val="95000"/>
                    <a:lumOff val="5000"/>
                  </a:schemeClr>
                </a:solidFill>
              </a:rPr>
              <a:t>, </a:t>
            </a:r>
            <a:r>
              <a:rPr lang="ko-KR" altLang="en-US" dirty="0">
                <a:solidFill>
                  <a:schemeClr val="tx1">
                    <a:lumMod val="95000"/>
                    <a:lumOff val="5000"/>
                  </a:schemeClr>
                </a:solidFill>
              </a:rPr>
              <a:t>학력</a:t>
            </a:r>
            <a:r>
              <a:rPr lang="en-US" altLang="ko-KR" dirty="0">
                <a:solidFill>
                  <a:schemeClr val="tx1">
                    <a:lumMod val="95000"/>
                    <a:lumOff val="5000"/>
                  </a:schemeClr>
                </a:solidFill>
              </a:rPr>
              <a:t>, </a:t>
            </a:r>
            <a:r>
              <a:rPr lang="ko-KR" altLang="en-US" dirty="0">
                <a:solidFill>
                  <a:schemeClr val="tx1">
                    <a:lumMod val="95000"/>
                    <a:lumOff val="5000"/>
                  </a:schemeClr>
                </a:solidFill>
              </a:rPr>
              <a:t>친족관계</a:t>
            </a:r>
            <a:r>
              <a:rPr lang="en-US" altLang="ko-KR" dirty="0">
                <a:solidFill>
                  <a:schemeClr val="tx1">
                    <a:lumMod val="95000"/>
                    <a:lumOff val="5000"/>
                  </a:schemeClr>
                </a:solidFill>
              </a:rPr>
              <a:t>, </a:t>
            </a:r>
            <a:r>
              <a:rPr lang="ko-KR" altLang="en-US" dirty="0">
                <a:solidFill>
                  <a:schemeClr val="tx1">
                    <a:lumMod val="95000"/>
                    <a:lumOff val="5000"/>
                  </a:schemeClr>
                </a:solidFill>
              </a:rPr>
              <a:t>사회적 위치</a:t>
            </a:r>
            <a:r>
              <a:rPr lang="en-US" altLang="ko-KR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</a:rPr>
              <a:t>…</a:t>
            </a:r>
            <a:r>
              <a:rPr lang="en-US" altLang="ko-KR" dirty="0">
                <a:solidFill>
                  <a:schemeClr val="tx1">
                    <a:lumMod val="95000"/>
                    <a:lumOff val="5000"/>
                  </a:schemeClr>
                </a:solidFill>
              </a:rPr>
              <a:t>.)</a:t>
            </a:r>
          </a:p>
        </p:txBody>
      </p:sp>
      <p:sp>
        <p:nvSpPr>
          <p:cNvPr id="295943" name="Text Box 7"/>
          <p:cNvSpPr txBox="1">
            <a:spLocks noChangeArrowheads="1"/>
          </p:cNvSpPr>
          <p:nvPr/>
        </p:nvSpPr>
        <p:spPr bwMode="auto">
          <a:xfrm>
            <a:off x="632341" y="5266690"/>
            <a:ext cx="3289300" cy="923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457200" indent="-457200">
              <a:lnSpc>
                <a:spcPct val="130000"/>
              </a:lnSpc>
              <a:buFontTx/>
              <a:buAutoNum type="circleNumDbPlain" startAt="5"/>
            </a:pPr>
            <a:r>
              <a:rPr lang="ko-KR" altLang="en-US" sz="2200" dirty="0">
                <a:solidFill>
                  <a:schemeClr val="tx1">
                    <a:lumMod val="95000"/>
                    <a:lumOff val="5000"/>
                  </a:schemeClr>
                </a:solidFill>
                <a:latin typeface="HY헤드라인M" pitchFamily="18" charset="-127"/>
                <a:ea typeface="HY헤드라인M" pitchFamily="18" charset="-127"/>
              </a:rPr>
              <a:t>기타</a:t>
            </a:r>
            <a:r>
              <a:rPr lang="ko-KR" altLang="en-US" sz="22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 </a:t>
            </a:r>
            <a:br>
              <a:rPr lang="ko-KR" altLang="en-US" sz="2200" dirty="0">
                <a:solidFill>
                  <a:schemeClr val="tx1">
                    <a:lumMod val="95000"/>
                    <a:lumOff val="5000"/>
                  </a:schemeClr>
                </a:solidFill>
              </a:rPr>
            </a:br>
            <a:r>
              <a:rPr lang="en-US" altLang="ko-KR" sz="20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(</a:t>
            </a:r>
            <a:r>
              <a:rPr lang="ko-KR" altLang="en-US" sz="20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상대방과의 공통점</a:t>
            </a:r>
            <a:r>
              <a:rPr lang="en-US" altLang="ko-KR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</a:rPr>
              <a:t>…</a:t>
            </a:r>
            <a:r>
              <a:rPr lang="en-US" altLang="ko-KR" sz="20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.)</a:t>
            </a:r>
          </a:p>
        </p:txBody>
      </p:sp>
      <p:sp>
        <p:nvSpPr>
          <p:cNvPr id="9" name="Text Box 1026"/>
          <p:cNvSpPr txBox="1">
            <a:spLocks noChangeArrowheads="1"/>
          </p:cNvSpPr>
          <p:nvPr/>
        </p:nvSpPr>
        <p:spPr bwMode="auto">
          <a:xfrm>
            <a:off x="295386" y="603445"/>
            <a:ext cx="801495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ko-KR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HY헤드라인M" pitchFamily="18" charset="-127"/>
                <a:ea typeface="HY헤드라인M" pitchFamily="18" charset="-127"/>
              </a:rPr>
              <a:t>1-7</a:t>
            </a:r>
          </a:p>
        </p:txBody>
      </p:sp>
    </p:spTree>
    <p:extLst>
      <p:ext uri="{BB962C8B-B14F-4D97-AF65-F5344CB8AC3E}">
        <p14:creationId xmlns:p14="http://schemas.microsoft.com/office/powerpoint/2010/main" xmlns="" val="356879949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59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59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959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959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959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959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59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959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959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959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5939" grpId="0" autoUpdateAnimBg="0"/>
      <p:bldP spid="295940" grpId="0" autoUpdateAnimBg="0"/>
      <p:bldP spid="295941" grpId="0" autoUpdateAnimBg="0"/>
      <p:bldP spid="295942" grpId="0" autoUpdateAnimBg="0"/>
      <p:bldP spid="295943" grpId="0" autoUpdateAnimBg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Text Box 2"/>
          <p:cNvSpPr txBox="1">
            <a:spLocks noChangeArrowheads="1"/>
          </p:cNvSpPr>
          <p:nvPr/>
        </p:nvSpPr>
        <p:spPr bwMode="auto">
          <a:xfrm>
            <a:off x="926068" y="603445"/>
            <a:ext cx="166634" cy="45261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82479" tIns="41239" rIns="82479" bIns="41239">
            <a:spAutoFit/>
          </a:bodyPr>
          <a:lstStyle/>
          <a:p>
            <a:endParaRPr lang="ko-KR" altLang="en-US" sz="2400" b="1" dirty="0">
              <a:solidFill>
                <a:schemeClr val="tx1">
                  <a:lumMod val="95000"/>
                  <a:lumOff val="5000"/>
                </a:schemeClr>
              </a:solidFill>
              <a:latin typeface="+mj-ea"/>
              <a:ea typeface="+mj-ea"/>
            </a:endParaRPr>
          </a:p>
        </p:txBody>
      </p:sp>
      <p:grpSp>
        <p:nvGrpSpPr>
          <p:cNvPr id="9" name="그룹 8"/>
          <p:cNvGrpSpPr/>
          <p:nvPr/>
        </p:nvGrpSpPr>
        <p:grpSpPr>
          <a:xfrm>
            <a:off x="926068" y="1905809"/>
            <a:ext cx="8114026" cy="3588407"/>
            <a:chOff x="480510" y="1445903"/>
            <a:chExt cx="8114026" cy="3588407"/>
          </a:xfrm>
        </p:grpSpPr>
        <p:sp>
          <p:nvSpPr>
            <p:cNvPr id="13" name="Text Box 6"/>
            <p:cNvSpPr txBox="1">
              <a:spLocks noChangeArrowheads="1"/>
            </p:cNvSpPr>
            <p:nvPr/>
          </p:nvSpPr>
          <p:spPr bwMode="auto">
            <a:xfrm>
              <a:off x="906677" y="3231767"/>
              <a:ext cx="7687859" cy="82194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82479" tIns="41239" rIns="82479" bIns="41239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ko-KR" altLang="en-US" sz="2000" b="1" dirty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어떤 사람이 자신을 괴롭히고</a:t>
              </a:r>
              <a:r>
                <a:rPr lang="en-US" altLang="ko-KR" sz="2000" b="1" dirty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, </a:t>
              </a:r>
              <a:r>
                <a:rPr lang="ko-KR" altLang="en-US" sz="2000" b="1" dirty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싫어하는 일만 하고 불쾌한 성격을</a:t>
              </a:r>
              <a:br>
                <a:rPr lang="ko-KR" altLang="en-US" sz="2000" b="1" dirty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</a:br>
              <a:r>
                <a:rPr lang="ko-KR" altLang="en-US" sz="2000" b="1" dirty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가지고 있고</a:t>
              </a:r>
              <a:r>
                <a:rPr lang="en-US" altLang="ko-KR" sz="2000" b="1" dirty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, </a:t>
              </a:r>
              <a:r>
                <a:rPr lang="ko-KR" altLang="en-US" sz="2000" b="1" dirty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화나게 한다면 그 사람을 자신에게 맞도록 변화시킨다</a:t>
              </a:r>
              <a:r>
                <a:rPr lang="en-US" altLang="ko-KR" sz="2000" b="1" dirty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.</a:t>
              </a:r>
            </a:p>
          </p:txBody>
        </p:sp>
        <p:sp>
          <p:nvSpPr>
            <p:cNvPr id="10" name="Text Box 3"/>
            <p:cNvSpPr txBox="1">
              <a:spLocks noChangeArrowheads="1"/>
            </p:cNvSpPr>
            <p:nvPr/>
          </p:nvSpPr>
          <p:spPr bwMode="auto">
            <a:xfrm>
              <a:off x="480510" y="1445903"/>
              <a:ext cx="3113851" cy="3910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82479" tIns="41239" rIns="82479" bIns="41239">
              <a:spAutoFit/>
            </a:bodyPr>
            <a:lstStyle/>
            <a:p>
              <a:pPr marL="412394" indent="-412394">
                <a:buFontTx/>
                <a:buAutoNum type="circleNumDbPlain"/>
              </a:pPr>
              <a:r>
                <a:rPr lang="ko-KR" altLang="en-US" sz="20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HY헤드라인M" pitchFamily="18" charset="-127"/>
                  <a:ea typeface="HY헤드라인M" pitchFamily="18" charset="-127"/>
                </a:rPr>
                <a:t>상황을 바꾸어 버린다</a:t>
              </a:r>
              <a:r>
                <a:rPr lang="en-US" altLang="ko-KR" sz="20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HY헤드라인M" pitchFamily="18" charset="-127"/>
                  <a:ea typeface="HY헤드라인M" pitchFamily="18" charset="-127"/>
                </a:rPr>
                <a:t>.</a:t>
              </a:r>
            </a:p>
          </p:txBody>
        </p:sp>
        <p:sp>
          <p:nvSpPr>
            <p:cNvPr id="11" name="Text Box 4"/>
            <p:cNvSpPr txBox="1">
              <a:spLocks noChangeArrowheads="1"/>
            </p:cNvSpPr>
            <p:nvPr/>
          </p:nvSpPr>
          <p:spPr bwMode="auto">
            <a:xfrm>
              <a:off x="906678" y="1854716"/>
              <a:ext cx="7186119" cy="82194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82479" tIns="41239" rIns="82479" bIns="41239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ko-KR" altLang="en-US" sz="2000" b="1" dirty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상사</a:t>
              </a:r>
              <a:r>
                <a:rPr lang="en-US" altLang="ko-KR" sz="2000" b="1" dirty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(</a:t>
              </a:r>
              <a:r>
                <a:rPr lang="ko-KR" altLang="en-US" sz="2000" b="1" dirty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동료</a:t>
              </a:r>
              <a:r>
                <a:rPr lang="en-US" altLang="ko-KR" sz="2000" b="1" dirty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, </a:t>
              </a:r>
              <a:r>
                <a:rPr lang="ko-KR" altLang="en-US" sz="2000" b="1" dirty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후배</a:t>
              </a:r>
              <a:r>
                <a:rPr lang="en-US" altLang="ko-KR" sz="2000" b="1" dirty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), </a:t>
              </a:r>
              <a:r>
                <a:rPr lang="ko-KR" altLang="en-US" sz="2000" b="1" dirty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직장</a:t>
              </a:r>
              <a:r>
                <a:rPr lang="en-US" altLang="ko-KR" sz="2000" b="1" dirty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, </a:t>
              </a:r>
              <a:r>
                <a:rPr lang="ko-KR" altLang="en-US" sz="2000" b="1" dirty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남편</a:t>
              </a:r>
              <a:r>
                <a:rPr lang="en-US" altLang="ko-KR" sz="2000" b="1" dirty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(</a:t>
              </a:r>
              <a:r>
                <a:rPr lang="ko-KR" altLang="en-US" sz="2000" b="1" dirty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아내</a:t>
              </a:r>
              <a:r>
                <a:rPr lang="en-US" altLang="ko-KR" sz="2000" b="1" dirty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), </a:t>
              </a:r>
              <a:r>
                <a:rPr lang="ko-KR" altLang="en-US" sz="2000" b="1" dirty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이웃이 싫다면 즉시 그들을</a:t>
              </a:r>
              <a:br>
                <a:rPr lang="ko-KR" altLang="en-US" sz="2000" b="1" dirty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</a:br>
              <a:r>
                <a:rPr lang="ko-KR" altLang="en-US" sz="2000" b="1" dirty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떠나 버린다</a:t>
              </a:r>
              <a:r>
                <a:rPr lang="en-US" altLang="ko-KR" sz="2000" b="1" dirty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. </a:t>
              </a:r>
              <a:r>
                <a:rPr lang="ko-KR" altLang="en-US" sz="2000" b="1" dirty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직장을 그만두고 이혼하고</a:t>
              </a:r>
              <a:r>
                <a:rPr lang="en-US" altLang="ko-KR" sz="2000" b="1" dirty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, </a:t>
              </a:r>
              <a:r>
                <a:rPr lang="ko-KR" altLang="en-US" sz="2000" b="1" dirty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이웃을 떠나 이사한다</a:t>
              </a:r>
              <a:r>
                <a:rPr lang="en-US" altLang="ko-KR" sz="2000" b="1" dirty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.</a:t>
              </a:r>
            </a:p>
          </p:txBody>
        </p:sp>
        <p:sp>
          <p:nvSpPr>
            <p:cNvPr id="12" name="Text Box 5"/>
            <p:cNvSpPr txBox="1">
              <a:spLocks noChangeArrowheads="1"/>
            </p:cNvSpPr>
            <p:nvPr/>
          </p:nvSpPr>
          <p:spPr bwMode="auto">
            <a:xfrm>
              <a:off x="480510" y="2822954"/>
              <a:ext cx="3113851" cy="3910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82479" tIns="41239" rIns="82479" bIns="41239">
              <a:spAutoFit/>
            </a:bodyPr>
            <a:lstStyle/>
            <a:p>
              <a:pPr marL="412394" indent="-412394">
                <a:buFontTx/>
                <a:buAutoNum type="circleNumDbPlain" startAt="2"/>
              </a:pPr>
              <a:r>
                <a:rPr lang="ko-KR" altLang="en-US" sz="20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HY헤드라인M" pitchFamily="18" charset="-127"/>
                  <a:ea typeface="HY헤드라인M" pitchFamily="18" charset="-127"/>
                </a:rPr>
                <a:t>그 사람을 변화시킨다</a:t>
              </a:r>
              <a:r>
                <a:rPr lang="en-US" altLang="ko-KR" sz="20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HY헤드라인M" pitchFamily="18" charset="-127"/>
                  <a:ea typeface="HY헤드라인M" pitchFamily="18" charset="-127"/>
                </a:rPr>
                <a:t>.</a:t>
              </a:r>
            </a:p>
          </p:txBody>
        </p:sp>
        <p:sp>
          <p:nvSpPr>
            <p:cNvPr id="14" name="Text Box 7"/>
            <p:cNvSpPr txBox="1">
              <a:spLocks noChangeArrowheads="1"/>
            </p:cNvSpPr>
            <p:nvPr/>
          </p:nvSpPr>
          <p:spPr bwMode="auto">
            <a:xfrm>
              <a:off x="480511" y="4200005"/>
              <a:ext cx="2772410" cy="3910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82479" tIns="41239" rIns="82479" bIns="41239">
              <a:spAutoFit/>
            </a:bodyPr>
            <a:lstStyle/>
            <a:p>
              <a:pPr marL="412394" indent="-412394">
                <a:buFontTx/>
                <a:buAutoNum type="circleNumDbPlain" startAt="3"/>
              </a:pPr>
              <a:r>
                <a:rPr lang="ko-KR" altLang="en-US" sz="20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HY헤드라인M" pitchFamily="18" charset="-127"/>
                  <a:ea typeface="HY헤드라인M" pitchFamily="18" charset="-127"/>
                </a:rPr>
                <a:t>자신을 변화시킨다</a:t>
              </a:r>
              <a:r>
                <a:rPr lang="en-US" altLang="ko-KR" sz="20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HY헤드라인M" pitchFamily="18" charset="-127"/>
                  <a:ea typeface="HY헤드라인M" pitchFamily="18" charset="-127"/>
                </a:rPr>
                <a:t>.</a:t>
              </a:r>
            </a:p>
          </p:txBody>
        </p:sp>
        <p:sp>
          <p:nvSpPr>
            <p:cNvPr id="15" name="Text Box 8"/>
            <p:cNvSpPr txBox="1">
              <a:spLocks noChangeArrowheads="1"/>
            </p:cNvSpPr>
            <p:nvPr/>
          </p:nvSpPr>
          <p:spPr bwMode="auto">
            <a:xfrm>
              <a:off x="906677" y="4608817"/>
              <a:ext cx="6423090" cy="42549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82479" tIns="41239" rIns="82479" bIns="41239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ko-KR" altLang="en-US" sz="2000" b="1" dirty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어떤 상황이나 사람에게 적응함으로써 문제를 해결한다</a:t>
              </a:r>
              <a:r>
                <a:rPr lang="en-US" altLang="ko-KR" sz="2000" b="1" dirty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.</a:t>
              </a:r>
            </a:p>
          </p:txBody>
        </p:sp>
      </p:grpSp>
      <p:sp>
        <p:nvSpPr>
          <p:cNvPr id="16" name="Text Box 1026"/>
          <p:cNvSpPr txBox="1">
            <a:spLocks noChangeArrowheads="1"/>
          </p:cNvSpPr>
          <p:nvPr/>
        </p:nvSpPr>
        <p:spPr bwMode="auto">
          <a:xfrm>
            <a:off x="295386" y="603445"/>
            <a:ext cx="801495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ko-KR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HY헤드라인M" pitchFamily="18" charset="-127"/>
                <a:ea typeface="HY헤드라인M" pitchFamily="18" charset="-127"/>
              </a:rPr>
              <a:t>1-8</a:t>
            </a:r>
          </a:p>
        </p:txBody>
      </p:sp>
      <p:sp>
        <p:nvSpPr>
          <p:cNvPr id="17" name="Text Box 2">
            <a:extLst>
              <a:ext uri="{FF2B5EF4-FFF2-40B4-BE49-F238E27FC236}">
                <a16:creationId xmlns:a16="http://schemas.microsoft.com/office/drawing/2014/main" xmlns="" id="{C4DA53FB-C32B-42AE-A642-47A6D45E62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7364" y="572667"/>
            <a:ext cx="213391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ko-KR" alt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HY헤드라인M" pitchFamily="18" charset="-127"/>
                <a:ea typeface="HY헤드라인M" pitchFamily="18" charset="-127"/>
              </a:rPr>
              <a:t>인간관계 태도</a:t>
            </a:r>
          </a:p>
        </p:txBody>
      </p:sp>
    </p:spTree>
    <p:extLst>
      <p:ext uri="{BB962C8B-B14F-4D97-AF65-F5344CB8AC3E}">
        <p14:creationId xmlns:p14="http://schemas.microsoft.com/office/powerpoint/2010/main" xmlns="" val="1259958962"/>
      </p:ext>
    </p:extLst>
  </p:cSld>
  <p:clrMapOvr>
    <a:masterClrMapping/>
  </p:clrMapOvr>
  <p:transition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1177290" y="669680"/>
            <a:ext cx="2194560" cy="400683"/>
          </a:xfrm>
        </p:spPr>
        <p:txBody>
          <a:bodyPr>
            <a:noAutofit/>
          </a:bodyPr>
          <a:lstStyle/>
          <a:p>
            <a:r>
              <a:rPr lang="en-US" altLang="ko-KR" sz="2800" b="1" dirty="0"/>
              <a:t>‘</a:t>
            </a:r>
            <a:r>
              <a:rPr lang="ko-KR" altLang="en-US" sz="2800" b="1" dirty="0"/>
              <a:t>일</a:t>
            </a:r>
            <a:r>
              <a:rPr lang="en-US" altLang="ko-KR" sz="2800" b="1" dirty="0"/>
              <a:t>’</a:t>
            </a:r>
            <a:r>
              <a:rPr lang="ko-KR" altLang="en-US" sz="2800" b="1" dirty="0"/>
              <a:t>과 </a:t>
            </a:r>
            <a:r>
              <a:rPr lang="en-US" altLang="ko-KR" sz="2800" b="1" dirty="0"/>
              <a:t>‘</a:t>
            </a:r>
            <a:r>
              <a:rPr lang="ko-KR" altLang="en-US" sz="2800" b="1" dirty="0"/>
              <a:t>삶</a:t>
            </a:r>
            <a:r>
              <a:rPr lang="en-US" altLang="ko-KR" sz="2800" b="1" dirty="0"/>
              <a:t>’</a:t>
            </a:r>
            <a:endParaRPr lang="ko-KR" altLang="en-US" sz="2800" b="1" dirty="0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altLang="ko-KR" sz="2400" dirty="0"/>
              <a:t>‘</a:t>
            </a:r>
            <a:r>
              <a:rPr lang="ko-KR" altLang="en-US" sz="2400" dirty="0"/>
              <a:t>일</a:t>
            </a:r>
            <a:r>
              <a:rPr lang="en-US" altLang="ko-KR" sz="2400" dirty="0"/>
              <a:t>’</a:t>
            </a:r>
            <a:r>
              <a:rPr lang="ko-KR" altLang="en-US" sz="2400" dirty="0"/>
              <a:t>과 </a:t>
            </a:r>
            <a:r>
              <a:rPr lang="en-US" altLang="ko-KR" sz="2400" dirty="0"/>
              <a:t>‘</a:t>
            </a:r>
            <a:r>
              <a:rPr lang="ko-KR" altLang="en-US" sz="2400" dirty="0"/>
              <a:t>삶</a:t>
            </a:r>
            <a:r>
              <a:rPr lang="en-US" altLang="ko-KR" sz="2400" dirty="0"/>
              <a:t>’</a:t>
            </a:r>
            <a:r>
              <a:rPr lang="ko-KR" altLang="en-US" sz="2400" dirty="0"/>
              <a:t>의 균형</a:t>
            </a:r>
            <a:endParaRPr lang="en-US" altLang="ko-KR" sz="2400" dirty="0"/>
          </a:p>
          <a:p>
            <a:endParaRPr lang="en-US" altLang="ko-KR" sz="2400" dirty="0"/>
          </a:p>
          <a:p>
            <a:endParaRPr lang="en-US" altLang="ko-KR" sz="2400" dirty="0"/>
          </a:p>
          <a:p>
            <a:endParaRPr lang="en-US" altLang="ko-KR" sz="2400" dirty="0"/>
          </a:p>
          <a:p>
            <a:r>
              <a:rPr lang="en-US" altLang="ko-KR" sz="2400" dirty="0"/>
              <a:t>‘</a:t>
            </a:r>
            <a:r>
              <a:rPr lang="ko-KR" altLang="en-US" sz="2400" dirty="0"/>
              <a:t>일</a:t>
            </a:r>
            <a:r>
              <a:rPr lang="en-US" altLang="ko-KR" sz="2400" dirty="0"/>
              <a:t>’</a:t>
            </a:r>
            <a:r>
              <a:rPr lang="ko-KR" altLang="en-US" sz="2400" dirty="0"/>
              <a:t>과 </a:t>
            </a:r>
            <a:r>
              <a:rPr lang="en-US" altLang="ko-KR" sz="2400" dirty="0"/>
              <a:t>‘</a:t>
            </a:r>
            <a:r>
              <a:rPr lang="ko-KR" altLang="en-US" sz="2400" dirty="0"/>
              <a:t>삶</a:t>
            </a:r>
            <a:r>
              <a:rPr lang="en-US" altLang="ko-KR" sz="2400" dirty="0"/>
              <a:t>’</a:t>
            </a:r>
            <a:r>
              <a:rPr lang="ko-KR" altLang="en-US" sz="2400" dirty="0"/>
              <a:t>의 조화</a:t>
            </a:r>
          </a:p>
        </p:txBody>
      </p:sp>
      <p:sp>
        <p:nvSpPr>
          <p:cNvPr id="4" name="Text Box 1026"/>
          <p:cNvSpPr txBox="1">
            <a:spLocks noChangeArrowheads="1"/>
          </p:cNvSpPr>
          <p:nvPr/>
        </p:nvSpPr>
        <p:spPr bwMode="auto">
          <a:xfrm>
            <a:off x="295386" y="603445"/>
            <a:ext cx="801495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ko-KR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HY헤드라인M" pitchFamily="18" charset="-127"/>
                <a:ea typeface="HY헤드라인M" pitchFamily="18" charset="-127"/>
              </a:rPr>
              <a:t>1-9</a:t>
            </a:r>
          </a:p>
        </p:txBody>
      </p:sp>
    </p:spTree>
    <p:extLst>
      <p:ext uri="{BB962C8B-B14F-4D97-AF65-F5344CB8AC3E}">
        <p14:creationId xmlns:p14="http://schemas.microsoft.com/office/powerpoint/2010/main" xmlns="" val="83262726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/>
          <p:cNvSpPr/>
          <p:nvPr/>
        </p:nvSpPr>
        <p:spPr>
          <a:xfrm rot="21129495">
            <a:off x="787241" y="1663211"/>
            <a:ext cx="4728312" cy="6463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ko-KR" altLang="en-US" b="1" dirty="0">
                <a:latin typeface="HY강M" pitchFamily="18" charset="-127"/>
                <a:ea typeface="HY강M" pitchFamily="18" charset="-127"/>
              </a:rPr>
              <a:t>인간이 사회적 동물로 또 다른 공동체에서의 한 구성원으로 살아가게 된다는 것</a:t>
            </a:r>
          </a:p>
        </p:txBody>
      </p:sp>
      <p:sp>
        <p:nvSpPr>
          <p:cNvPr id="4" name="직사각형 3"/>
          <p:cNvSpPr/>
          <p:nvPr/>
        </p:nvSpPr>
        <p:spPr>
          <a:xfrm rot="470407">
            <a:off x="3515425" y="2566906"/>
            <a:ext cx="4752528" cy="6463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ko-KR" altLang="en-US" b="1" dirty="0">
                <a:latin typeface="HY강M" pitchFamily="18" charset="-127"/>
                <a:ea typeface="HY강M" pitchFamily="18" charset="-127"/>
              </a:rPr>
              <a:t>하루 일과의 </a:t>
            </a:r>
            <a:r>
              <a:rPr lang="en-US" altLang="ko-KR" b="1" dirty="0">
                <a:latin typeface="HY강M" pitchFamily="18" charset="-127"/>
                <a:ea typeface="HY강M" pitchFamily="18" charset="-127"/>
              </a:rPr>
              <a:t>1/3 </a:t>
            </a:r>
            <a:r>
              <a:rPr lang="ko-KR" altLang="en-US" b="1" dirty="0">
                <a:latin typeface="HY강M" pitchFamily="18" charset="-127"/>
                <a:ea typeface="HY강M" pitchFamily="18" charset="-127"/>
              </a:rPr>
              <a:t>이상을 보내는 곳</a:t>
            </a:r>
            <a:endParaRPr lang="en-US" altLang="ko-KR" b="1" dirty="0">
              <a:latin typeface="HY강M" pitchFamily="18" charset="-127"/>
              <a:ea typeface="HY강M" pitchFamily="18" charset="-127"/>
            </a:endParaRPr>
          </a:p>
          <a:p>
            <a:r>
              <a:rPr lang="ko-KR" altLang="en-US" b="1" dirty="0">
                <a:latin typeface="HY강M" pitchFamily="18" charset="-127"/>
                <a:ea typeface="HY강M" pitchFamily="18" charset="-127"/>
              </a:rPr>
              <a:t>잠자는 시간 빼면 인생의 </a:t>
            </a:r>
            <a:r>
              <a:rPr lang="en-US" altLang="ko-KR" b="1" dirty="0">
                <a:latin typeface="HY강M" pitchFamily="18" charset="-127"/>
                <a:ea typeface="HY강M" pitchFamily="18" charset="-127"/>
              </a:rPr>
              <a:t>2/3</a:t>
            </a:r>
            <a:r>
              <a:rPr lang="ko-KR" altLang="en-US" b="1" dirty="0">
                <a:latin typeface="HY강M" pitchFamily="18" charset="-127"/>
                <a:ea typeface="HY강M" pitchFamily="18" charset="-127"/>
              </a:rPr>
              <a:t>를 사는 곳 </a:t>
            </a:r>
          </a:p>
        </p:txBody>
      </p:sp>
      <p:sp>
        <p:nvSpPr>
          <p:cNvPr id="5" name="직사각형 4"/>
          <p:cNvSpPr/>
          <p:nvPr/>
        </p:nvSpPr>
        <p:spPr>
          <a:xfrm rot="21342669">
            <a:off x="878074" y="3407817"/>
            <a:ext cx="4572000" cy="923330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r>
              <a:rPr lang="ko-KR" altLang="en-US" dirty="0"/>
              <a:t>인간은 사회적 동물</a:t>
            </a:r>
            <a:r>
              <a:rPr lang="en-US" altLang="ko-KR" dirty="0"/>
              <a:t>, </a:t>
            </a:r>
            <a:r>
              <a:rPr lang="ko-KR" altLang="en-US" dirty="0"/>
              <a:t>직장은 이익집단이라는 특성이 함께 맞물려 더욱 그 균형을 맞추기가 어렵다</a:t>
            </a:r>
          </a:p>
        </p:txBody>
      </p:sp>
      <p:sp>
        <p:nvSpPr>
          <p:cNvPr id="6" name="직사각형 5"/>
          <p:cNvSpPr/>
          <p:nvPr/>
        </p:nvSpPr>
        <p:spPr>
          <a:xfrm rot="186458">
            <a:off x="1835338" y="4733700"/>
            <a:ext cx="4896544" cy="1200329"/>
          </a:xfrm>
          <a:prstGeom prst="rect">
            <a:avLst/>
          </a:prstGeom>
          <a:solidFill>
            <a:schemeClr val="bg1"/>
          </a:solidFill>
          <a:ln>
            <a:solidFill>
              <a:srgbClr val="FF00FF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ko-KR" altLang="en-US" sz="2400" b="1" dirty="0">
                <a:latin typeface="HY강M" pitchFamily="18" charset="-127"/>
                <a:ea typeface="HY강M" pitchFamily="18" charset="-127"/>
              </a:rPr>
              <a:t>직장인들의 스트레스 중 가장 큰 요인을 차지하는 것이 바로  </a:t>
            </a:r>
            <a:endParaRPr lang="en-US" altLang="ko-KR" sz="2400" b="1" dirty="0">
              <a:latin typeface="HY강M" pitchFamily="18" charset="-127"/>
              <a:ea typeface="HY강M" pitchFamily="18" charset="-127"/>
            </a:endParaRPr>
          </a:p>
          <a:p>
            <a:r>
              <a:rPr lang="ko-KR" altLang="en-US" sz="2400" b="1" dirty="0">
                <a:latin typeface="HY강M" pitchFamily="18" charset="-127"/>
                <a:ea typeface="HY강M" pitchFamily="18" charset="-127"/>
              </a:rPr>
              <a:t>인간관계의 문제</a:t>
            </a:r>
          </a:p>
        </p:txBody>
      </p:sp>
      <p:sp>
        <p:nvSpPr>
          <p:cNvPr id="7" name="Text Box 1026"/>
          <p:cNvSpPr txBox="1">
            <a:spLocks noChangeArrowheads="1"/>
          </p:cNvSpPr>
          <p:nvPr/>
        </p:nvSpPr>
        <p:spPr bwMode="auto">
          <a:xfrm>
            <a:off x="1096881" y="547806"/>
            <a:ext cx="4025090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ko-KR" alt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HY헤드라인M" pitchFamily="18" charset="-127"/>
                <a:ea typeface="HY헤드라인M" pitchFamily="18" charset="-127"/>
              </a:rPr>
              <a:t>일터와 인간관계</a:t>
            </a:r>
            <a:endParaRPr lang="en-US" altLang="ko-KR" sz="2400" dirty="0">
              <a:solidFill>
                <a:schemeClr val="tx1">
                  <a:lumMod val="95000"/>
                  <a:lumOff val="5000"/>
                </a:schemeClr>
              </a:solidFill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8" name="Text Box 1026"/>
          <p:cNvSpPr txBox="1">
            <a:spLocks noChangeArrowheads="1"/>
          </p:cNvSpPr>
          <p:nvPr/>
        </p:nvSpPr>
        <p:spPr bwMode="auto">
          <a:xfrm>
            <a:off x="295386" y="603445"/>
            <a:ext cx="801495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ko-KR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HY헤드라인M" pitchFamily="18" charset="-127"/>
                <a:ea typeface="HY헤드라인M" pitchFamily="18" charset="-127"/>
              </a:rPr>
              <a:t>2-1</a:t>
            </a:r>
          </a:p>
        </p:txBody>
      </p:sp>
    </p:spTree>
    <p:extLst>
      <p:ext uri="{BB962C8B-B14F-4D97-AF65-F5344CB8AC3E}">
        <p14:creationId xmlns:p14="http://schemas.microsoft.com/office/powerpoint/2010/main" xmlns="" val="3195119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  <p:bldP spid="6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647564" y="1321412"/>
            <a:ext cx="7848872" cy="3696974"/>
          </a:xfrm>
          <a:prstGeom prst="rect">
            <a:avLst/>
          </a:prstGeom>
          <a:solidFill>
            <a:schemeClr val="bg1"/>
          </a:solidFill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marL="342900" indent="-342900">
              <a:lnSpc>
                <a:spcPct val="200000"/>
              </a:lnSpc>
              <a:buFont typeface="Wingdings" pitchFamily="2" charset="2"/>
              <a:buChar char="Ø"/>
            </a:pPr>
            <a:r>
              <a:rPr lang="ko-KR" altLang="en-US" sz="2000" b="1" dirty="0" err="1">
                <a:solidFill>
                  <a:schemeClr val="tx1">
                    <a:lumMod val="95000"/>
                    <a:lumOff val="5000"/>
                  </a:schemeClr>
                </a:solidFill>
              </a:rPr>
              <a:t>조직인으로서</a:t>
            </a:r>
            <a:r>
              <a:rPr lang="ko-KR" altLang="en-US" sz="2000" b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 맺는 공식적인 관계 </a:t>
            </a:r>
            <a:r>
              <a:rPr lang="en-US" altLang="ko-KR" sz="2000" b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: </a:t>
            </a:r>
            <a:r>
              <a:rPr lang="ko-KR" altLang="en-US" sz="2000" b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일이 우선</a:t>
            </a:r>
          </a:p>
          <a:p>
            <a:pPr marL="342900" indent="-342900">
              <a:lnSpc>
                <a:spcPct val="200000"/>
              </a:lnSpc>
              <a:buFont typeface="Wingdings" pitchFamily="2" charset="2"/>
              <a:buChar char="Ø"/>
            </a:pPr>
            <a:r>
              <a:rPr lang="ko-KR" altLang="en-US" sz="2000" b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자연인으로서 맺는 인간적인 관계 </a:t>
            </a:r>
            <a:r>
              <a:rPr lang="en-US" altLang="ko-KR" sz="2000" b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: </a:t>
            </a:r>
            <a:r>
              <a:rPr lang="ko-KR" altLang="en-US" sz="2000" b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인간의 본질이 그대로 존재</a:t>
            </a:r>
          </a:p>
          <a:p>
            <a:pPr marL="342900" indent="-342900">
              <a:lnSpc>
                <a:spcPct val="200000"/>
              </a:lnSpc>
              <a:buFont typeface="Wingdings" pitchFamily="2" charset="2"/>
              <a:buChar char="Ø"/>
            </a:pPr>
            <a:r>
              <a:rPr lang="ko-KR" altLang="en-US" sz="2000" b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직장에서의 인간관계는 인간적인 정보다는 이해관계가 앞서고 업무수행과 밀접한 관련이 있다</a:t>
            </a:r>
            <a:r>
              <a:rPr lang="en-US" altLang="ko-KR" sz="2000" b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.</a:t>
            </a:r>
            <a:endParaRPr lang="ko-KR" altLang="en-US" sz="2000" b="1" dirty="0">
              <a:solidFill>
                <a:schemeClr val="tx1">
                  <a:lumMod val="95000"/>
                  <a:lumOff val="5000"/>
                </a:schemeClr>
              </a:solidFill>
            </a:endParaRPr>
          </a:p>
          <a:p>
            <a:pPr marL="342900" indent="-342900">
              <a:lnSpc>
                <a:spcPct val="200000"/>
              </a:lnSpc>
              <a:buFont typeface="Wingdings" pitchFamily="2" charset="2"/>
              <a:buChar char="Ø"/>
            </a:pPr>
            <a:r>
              <a:rPr lang="ko-KR" altLang="en-US" sz="2000" b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인간은 본질적으로 인간미가 풍부한 사람</a:t>
            </a:r>
            <a:r>
              <a:rPr lang="en-US" altLang="ko-KR" sz="2000" b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, </a:t>
            </a:r>
            <a:r>
              <a:rPr lang="ko-KR" altLang="en-US" sz="2000" b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도덕적인 사람</a:t>
            </a:r>
            <a:r>
              <a:rPr lang="en-US" altLang="ko-KR" sz="2000" b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, </a:t>
            </a:r>
            <a:r>
              <a:rPr lang="ko-KR" altLang="en-US" sz="2000" b="1" dirty="0" err="1">
                <a:solidFill>
                  <a:schemeClr val="tx1">
                    <a:lumMod val="95000"/>
                    <a:lumOff val="5000"/>
                  </a:schemeClr>
                </a:solidFill>
              </a:rPr>
              <a:t>예의바른</a:t>
            </a:r>
            <a:r>
              <a:rPr lang="ko-KR" altLang="en-US" sz="2000" b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 사람을 좋아함</a:t>
            </a:r>
          </a:p>
        </p:txBody>
      </p:sp>
      <p:sp>
        <p:nvSpPr>
          <p:cNvPr id="5" name="Text Box 1026"/>
          <p:cNvSpPr txBox="1">
            <a:spLocks noChangeArrowheads="1"/>
          </p:cNvSpPr>
          <p:nvPr/>
        </p:nvSpPr>
        <p:spPr bwMode="auto">
          <a:xfrm>
            <a:off x="1178903" y="612929"/>
            <a:ext cx="4025090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ko-KR" alt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HY헤드라인M" pitchFamily="18" charset="-127"/>
                <a:ea typeface="HY헤드라인M" pitchFamily="18" charset="-127"/>
              </a:rPr>
              <a:t>일터에서 맺는 인간관계</a:t>
            </a:r>
            <a:endParaRPr lang="en-US" altLang="ko-KR" sz="2400" dirty="0">
              <a:solidFill>
                <a:schemeClr val="tx1">
                  <a:lumMod val="95000"/>
                  <a:lumOff val="5000"/>
                </a:schemeClr>
              </a:solidFill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6" name="Text Box 1026"/>
          <p:cNvSpPr txBox="1">
            <a:spLocks noChangeArrowheads="1"/>
          </p:cNvSpPr>
          <p:nvPr/>
        </p:nvSpPr>
        <p:spPr bwMode="auto">
          <a:xfrm>
            <a:off x="295386" y="603445"/>
            <a:ext cx="801495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ko-KR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HY헤드라인M" pitchFamily="18" charset="-127"/>
                <a:ea typeface="HY헤드라인M" pitchFamily="18" charset="-127"/>
              </a:rPr>
              <a:t>1-12</a:t>
            </a: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xmlns="" id="{29A10E8F-961F-4D42-BF81-4A073F48A95E}"/>
              </a:ext>
            </a:extLst>
          </p:cNvPr>
          <p:cNvSpPr/>
          <p:nvPr/>
        </p:nvSpPr>
        <p:spPr>
          <a:xfrm>
            <a:off x="696133" y="5265204"/>
            <a:ext cx="8023287" cy="7245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2400" b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“</a:t>
            </a:r>
            <a:r>
              <a:rPr lang="ko-KR" altLang="en-US" sz="2400" b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동료의 마음에 믿음을 저축했다가 필요할 때 찾아 쓰자</a:t>
            </a:r>
            <a:r>
              <a:rPr lang="en-US" altLang="ko-KR" sz="2400" b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!”</a:t>
            </a:r>
            <a:endParaRPr lang="ko-KR" altLang="en-US" sz="2400" b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xmlns="" val="123250602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1289957" y="1028138"/>
            <a:ext cx="4271554" cy="676623"/>
          </a:xfrm>
        </p:spPr>
        <p:txBody>
          <a:bodyPr>
            <a:noAutofit/>
          </a:bodyPr>
          <a:lstStyle/>
          <a:p>
            <a:pPr algn="ctr"/>
            <a:r>
              <a:rPr lang="en-US" altLang="ko-KR" sz="2800" dirty="0">
                <a:latin typeface="+mj-ea"/>
              </a:rPr>
              <a:t>‘</a:t>
            </a:r>
            <a:r>
              <a:rPr lang="ko-KR" altLang="en-US" sz="2800" dirty="0">
                <a:latin typeface="+mj-ea"/>
              </a:rPr>
              <a:t>즐기는 삶</a:t>
            </a:r>
            <a:r>
              <a:rPr lang="en-US" altLang="ko-KR" sz="2800" dirty="0">
                <a:latin typeface="+mj-ea"/>
              </a:rPr>
              <a:t>’</a:t>
            </a:r>
            <a:r>
              <a:rPr lang="ko-KR" altLang="en-US" sz="2800" dirty="0">
                <a:latin typeface="+mj-ea"/>
              </a:rPr>
              <a:t>과 </a:t>
            </a:r>
            <a:r>
              <a:rPr lang="en-US" altLang="ko-KR" sz="2800" dirty="0">
                <a:latin typeface="+mj-ea"/>
              </a:rPr>
              <a:t>‘</a:t>
            </a:r>
            <a:r>
              <a:rPr lang="ko-KR" altLang="en-US" sz="2800" dirty="0">
                <a:latin typeface="+mj-ea"/>
              </a:rPr>
              <a:t>소명과 꿈</a:t>
            </a:r>
            <a:r>
              <a:rPr lang="en-US" altLang="ko-KR" sz="2800" dirty="0">
                <a:latin typeface="+mj-ea"/>
              </a:rPr>
              <a:t>’</a:t>
            </a:r>
            <a:endParaRPr lang="ko-KR" altLang="en-US" sz="2800" dirty="0">
              <a:latin typeface="+mj-ea"/>
            </a:endParaRPr>
          </a:p>
        </p:txBody>
      </p:sp>
      <p:sp>
        <p:nvSpPr>
          <p:cNvPr id="4" name="Text Box 1026"/>
          <p:cNvSpPr txBox="1">
            <a:spLocks noChangeArrowheads="1"/>
          </p:cNvSpPr>
          <p:nvPr/>
        </p:nvSpPr>
        <p:spPr bwMode="auto">
          <a:xfrm>
            <a:off x="398256" y="866183"/>
            <a:ext cx="801495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ko-KR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HY헤드라인M" pitchFamily="18" charset="-127"/>
                <a:ea typeface="HY헤드라인M" pitchFamily="18" charset="-127"/>
              </a:rPr>
              <a:t>2-1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xmlns="" id="{197A4634-E871-4F66-B8BF-20B819FE7819}"/>
              </a:ext>
            </a:extLst>
          </p:cNvPr>
          <p:cNvSpPr/>
          <p:nvPr/>
        </p:nvSpPr>
        <p:spPr>
          <a:xfrm>
            <a:off x="2454588" y="2016737"/>
            <a:ext cx="5557157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2400" dirty="0"/>
              <a:t>무엇이 우리</a:t>
            </a:r>
            <a:r>
              <a:rPr lang="en-US" altLang="ko-KR" sz="2400" dirty="0"/>
              <a:t>(</a:t>
            </a:r>
            <a:r>
              <a:rPr lang="ko-KR" altLang="en-US" sz="2400" dirty="0"/>
              <a:t>나</a:t>
            </a:r>
            <a:r>
              <a:rPr lang="en-US" altLang="ko-KR" sz="2400" dirty="0"/>
              <a:t>)</a:t>
            </a:r>
            <a:r>
              <a:rPr lang="ko-KR" altLang="en-US" sz="2400" dirty="0"/>
              <a:t>를 </a:t>
            </a:r>
            <a:r>
              <a:rPr lang="ko-KR" altLang="en-US" sz="2400" dirty="0" err="1"/>
              <a:t>가슴뛰게</a:t>
            </a:r>
            <a:r>
              <a:rPr lang="ko-KR" altLang="en-US" sz="2400" dirty="0"/>
              <a:t> 하고</a:t>
            </a:r>
            <a:r>
              <a:rPr lang="en-US" altLang="ko-KR" sz="2400" dirty="0"/>
              <a:t>,</a:t>
            </a:r>
            <a:br>
              <a:rPr lang="en-US" altLang="ko-KR" sz="2400" dirty="0"/>
            </a:br>
            <a:r>
              <a:rPr lang="ko-KR" altLang="en-US" sz="2400" dirty="0"/>
              <a:t>무엇이 우리</a:t>
            </a:r>
            <a:r>
              <a:rPr lang="en-US" altLang="ko-KR" sz="2400" dirty="0"/>
              <a:t>(</a:t>
            </a:r>
            <a:r>
              <a:rPr lang="ko-KR" altLang="en-US" sz="2400" dirty="0"/>
              <a:t>나</a:t>
            </a:r>
            <a:r>
              <a:rPr lang="en-US" altLang="ko-KR" sz="2400" dirty="0"/>
              <a:t>)</a:t>
            </a:r>
            <a:r>
              <a:rPr lang="ko-KR" altLang="en-US" sz="2400" dirty="0"/>
              <a:t>를 움직이게 하는가</a:t>
            </a:r>
            <a:r>
              <a:rPr lang="en-US" altLang="ko-KR" sz="2400" dirty="0"/>
              <a:t>?</a:t>
            </a:r>
            <a:endParaRPr lang="ko-KR" altLang="en-US" sz="2400" dirty="0"/>
          </a:p>
        </p:txBody>
      </p:sp>
      <p:sp>
        <p:nvSpPr>
          <p:cNvPr id="5" name="직사각형 4">
            <a:extLst>
              <a:ext uri="{FF2B5EF4-FFF2-40B4-BE49-F238E27FC236}">
                <a16:creationId xmlns:a16="http://schemas.microsoft.com/office/drawing/2014/main" xmlns="" id="{2604F1C7-7113-475F-A1A3-1871D5714E7E}"/>
              </a:ext>
            </a:extLst>
          </p:cNvPr>
          <p:cNvSpPr/>
          <p:nvPr/>
        </p:nvSpPr>
        <p:spPr>
          <a:xfrm>
            <a:off x="1419415" y="4010267"/>
            <a:ext cx="4401911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4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ea"/>
              </a:rPr>
              <a:t>그리고 </a:t>
            </a:r>
            <a:r>
              <a:rPr lang="en-US" altLang="ko-KR" sz="4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ea"/>
              </a:rPr>
              <a:t>‘</a:t>
            </a:r>
            <a:r>
              <a:rPr lang="ko-KR" altLang="en-US" sz="4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ea"/>
              </a:rPr>
              <a:t>정의로움</a:t>
            </a:r>
            <a:r>
              <a:rPr lang="en-US" altLang="ko-KR" sz="4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ea"/>
              </a:rPr>
              <a:t>’</a:t>
            </a:r>
            <a:endParaRPr lang="ko-KR" altLang="en-US" sz="40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xmlns="" val="162439498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1440180" y="487188"/>
            <a:ext cx="4424613" cy="757989"/>
          </a:xfrm>
        </p:spPr>
        <p:txBody>
          <a:bodyPr>
            <a:normAutofit/>
          </a:bodyPr>
          <a:lstStyle/>
          <a:p>
            <a:r>
              <a:rPr lang="en-US" altLang="ko-KR" sz="3200" dirty="0"/>
              <a:t>‘</a:t>
            </a:r>
            <a:r>
              <a:rPr lang="ko-KR" altLang="en-US" sz="3200" dirty="0"/>
              <a:t>서른 즈음에</a:t>
            </a:r>
            <a:r>
              <a:rPr lang="en-US" altLang="ko-KR" sz="3200" dirty="0"/>
              <a:t>’ </a:t>
            </a:r>
            <a:r>
              <a:rPr lang="ko-KR" altLang="en-US" sz="1400" i="1" dirty="0"/>
              <a:t>노래</a:t>
            </a:r>
            <a:r>
              <a:rPr lang="en-US" altLang="ko-KR" sz="1400" i="1" dirty="0"/>
              <a:t>: </a:t>
            </a:r>
            <a:r>
              <a:rPr lang="ko-KR" altLang="en-US" sz="1400" i="1" dirty="0"/>
              <a:t>김광석</a:t>
            </a:r>
            <a:endParaRPr lang="ko-KR" altLang="en-US" sz="3200" i="1" dirty="0"/>
          </a:p>
        </p:txBody>
      </p:sp>
      <p:sp>
        <p:nvSpPr>
          <p:cNvPr id="4" name="TextBox 3"/>
          <p:cNvSpPr txBox="1"/>
          <p:nvPr/>
        </p:nvSpPr>
        <p:spPr>
          <a:xfrm>
            <a:off x="4750969" y="1502823"/>
            <a:ext cx="3466599" cy="48013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dirty="0">
                <a:solidFill>
                  <a:srgbClr val="7030A0"/>
                </a:solidFill>
              </a:rPr>
              <a:t/>
            </a:r>
            <a:br>
              <a:rPr lang="ko-KR" altLang="en-US" dirty="0">
                <a:solidFill>
                  <a:srgbClr val="7030A0"/>
                </a:solidFill>
              </a:rPr>
            </a:br>
            <a:r>
              <a:rPr lang="ko-KR" altLang="en-US" dirty="0">
                <a:solidFill>
                  <a:srgbClr val="7030A0"/>
                </a:solidFill>
              </a:rPr>
              <a:t>점점 더 멀어져 간다 </a:t>
            </a:r>
            <a:br>
              <a:rPr lang="ko-KR" altLang="en-US" dirty="0">
                <a:solidFill>
                  <a:srgbClr val="7030A0"/>
                </a:solidFill>
              </a:rPr>
            </a:br>
            <a:r>
              <a:rPr lang="ko-KR" altLang="en-US" dirty="0">
                <a:solidFill>
                  <a:srgbClr val="7030A0"/>
                </a:solidFill>
              </a:rPr>
              <a:t>머물러 있는 청춘인 줄 알았는데 </a:t>
            </a:r>
            <a:br>
              <a:rPr lang="ko-KR" altLang="en-US" dirty="0">
                <a:solidFill>
                  <a:srgbClr val="7030A0"/>
                </a:solidFill>
              </a:rPr>
            </a:br>
            <a:r>
              <a:rPr lang="ko-KR" altLang="en-US" dirty="0">
                <a:solidFill>
                  <a:srgbClr val="7030A0"/>
                </a:solidFill>
              </a:rPr>
              <a:t>비어가는 내 가슴 속엔 </a:t>
            </a:r>
            <a:br>
              <a:rPr lang="ko-KR" altLang="en-US" dirty="0">
                <a:solidFill>
                  <a:srgbClr val="7030A0"/>
                </a:solidFill>
              </a:rPr>
            </a:br>
            <a:r>
              <a:rPr lang="ko-KR" altLang="en-US" dirty="0">
                <a:solidFill>
                  <a:srgbClr val="7030A0"/>
                </a:solidFill>
              </a:rPr>
              <a:t>더 아무 것도 찾을 수 없네 </a:t>
            </a:r>
            <a:br>
              <a:rPr lang="ko-KR" altLang="en-US" dirty="0">
                <a:solidFill>
                  <a:srgbClr val="7030A0"/>
                </a:solidFill>
              </a:rPr>
            </a:br>
            <a:r>
              <a:rPr lang="ko-KR" altLang="en-US" dirty="0">
                <a:solidFill>
                  <a:srgbClr val="7030A0"/>
                </a:solidFill>
              </a:rPr>
              <a:t/>
            </a:r>
            <a:br>
              <a:rPr lang="ko-KR" altLang="en-US" dirty="0">
                <a:solidFill>
                  <a:srgbClr val="7030A0"/>
                </a:solidFill>
              </a:rPr>
            </a:br>
            <a:r>
              <a:rPr lang="ko-KR" altLang="en-US" dirty="0">
                <a:solidFill>
                  <a:srgbClr val="7030A0"/>
                </a:solidFill>
              </a:rPr>
              <a:t>계절은 다시 돌아 오지만 </a:t>
            </a:r>
            <a:br>
              <a:rPr lang="ko-KR" altLang="en-US" dirty="0">
                <a:solidFill>
                  <a:srgbClr val="7030A0"/>
                </a:solidFill>
              </a:rPr>
            </a:br>
            <a:r>
              <a:rPr lang="ko-KR" altLang="en-US" dirty="0">
                <a:solidFill>
                  <a:srgbClr val="7030A0"/>
                </a:solidFill>
              </a:rPr>
              <a:t>떠나간 내 사랑은 어디에 </a:t>
            </a:r>
            <a:br>
              <a:rPr lang="ko-KR" altLang="en-US" dirty="0">
                <a:solidFill>
                  <a:srgbClr val="7030A0"/>
                </a:solidFill>
              </a:rPr>
            </a:br>
            <a:r>
              <a:rPr lang="ko-KR" altLang="en-US" dirty="0">
                <a:solidFill>
                  <a:srgbClr val="7030A0"/>
                </a:solidFill>
              </a:rPr>
              <a:t>내가 떠나 보낸 것도 아닌데 </a:t>
            </a:r>
            <a:br>
              <a:rPr lang="ko-KR" altLang="en-US" dirty="0">
                <a:solidFill>
                  <a:srgbClr val="7030A0"/>
                </a:solidFill>
              </a:rPr>
            </a:br>
            <a:r>
              <a:rPr lang="ko-KR" altLang="en-US" dirty="0">
                <a:solidFill>
                  <a:srgbClr val="7030A0"/>
                </a:solidFill>
              </a:rPr>
              <a:t>내가 떠나 온 것도 아닌데 </a:t>
            </a:r>
            <a:br>
              <a:rPr lang="ko-KR" altLang="en-US" dirty="0">
                <a:solidFill>
                  <a:srgbClr val="7030A0"/>
                </a:solidFill>
              </a:rPr>
            </a:br>
            <a:r>
              <a:rPr lang="ko-KR" altLang="en-US" dirty="0">
                <a:solidFill>
                  <a:srgbClr val="7030A0"/>
                </a:solidFill>
              </a:rPr>
              <a:t/>
            </a:r>
            <a:br>
              <a:rPr lang="ko-KR" altLang="en-US" dirty="0">
                <a:solidFill>
                  <a:srgbClr val="7030A0"/>
                </a:solidFill>
              </a:rPr>
            </a:br>
            <a:r>
              <a:rPr lang="ko-KR" altLang="en-US" dirty="0">
                <a:solidFill>
                  <a:srgbClr val="7030A0"/>
                </a:solidFill>
              </a:rPr>
              <a:t>조금씩 잊혀져 간다 </a:t>
            </a:r>
            <a:br>
              <a:rPr lang="ko-KR" altLang="en-US" dirty="0">
                <a:solidFill>
                  <a:srgbClr val="7030A0"/>
                </a:solidFill>
              </a:rPr>
            </a:br>
            <a:r>
              <a:rPr lang="ko-KR" altLang="en-US" dirty="0">
                <a:solidFill>
                  <a:srgbClr val="7030A0"/>
                </a:solidFill>
              </a:rPr>
              <a:t>머물러 있는 사랑인 줄 알았는데 </a:t>
            </a:r>
            <a:br>
              <a:rPr lang="ko-KR" altLang="en-US" dirty="0">
                <a:solidFill>
                  <a:srgbClr val="7030A0"/>
                </a:solidFill>
              </a:rPr>
            </a:br>
            <a:r>
              <a:rPr lang="ko-KR" altLang="en-US" dirty="0">
                <a:solidFill>
                  <a:srgbClr val="7030A0"/>
                </a:solidFill>
              </a:rPr>
              <a:t>또 하루 멀어져 간다 </a:t>
            </a:r>
            <a:br>
              <a:rPr lang="ko-KR" altLang="en-US" dirty="0">
                <a:solidFill>
                  <a:srgbClr val="7030A0"/>
                </a:solidFill>
              </a:rPr>
            </a:br>
            <a:r>
              <a:rPr lang="ko-KR" altLang="en-US" dirty="0">
                <a:solidFill>
                  <a:srgbClr val="7030A0"/>
                </a:solidFill>
              </a:rPr>
              <a:t>매일 이별하며 살고 있구나 </a:t>
            </a:r>
            <a:br>
              <a:rPr lang="ko-KR" altLang="en-US" dirty="0">
                <a:solidFill>
                  <a:srgbClr val="7030A0"/>
                </a:solidFill>
              </a:rPr>
            </a:br>
            <a:r>
              <a:rPr lang="ko-KR" altLang="en-US" dirty="0">
                <a:solidFill>
                  <a:srgbClr val="7030A0"/>
                </a:solidFill>
              </a:rPr>
              <a:t/>
            </a:r>
            <a:br>
              <a:rPr lang="ko-KR" altLang="en-US" dirty="0">
                <a:solidFill>
                  <a:srgbClr val="7030A0"/>
                </a:solidFill>
              </a:rPr>
            </a:br>
            <a:r>
              <a:rPr lang="ko-KR" altLang="en-US" dirty="0">
                <a:solidFill>
                  <a:srgbClr val="7030A0"/>
                </a:solidFill>
              </a:rPr>
              <a:t>매일 이별하며 살고 있구나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760997" y="1287379"/>
            <a:ext cx="3401929" cy="50167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600" dirty="0">
                <a:solidFill>
                  <a:srgbClr val="7030A0"/>
                </a:solidFill>
              </a:rPr>
              <a:t>또 하루 멀어져 간다 </a:t>
            </a:r>
            <a:br>
              <a:rPr lang="ko-KR" altLang="en-US" sz="1600" dirty="0">
                <a:solidFill>
                  <a:srgbClr val="7030A0"/>
                </a:solidFill>
              </a:rPr>
            </a:br>
            <a:r>
              <a:rPr lang="ko-KR" altLang="en-US" sz="1600" dirty="0">
                <a:solidFill>
                  <a:srgbClr val="7030A0"/>
                </a:solidFill>
              </a:rPr>
              <a:t>내뿜은 담배 연기처럼 </a:t>
            </a:r>
            <a:br>
              <a:rPr lang="ko-KR" altLang="en-US" sz="1600" dirty="0">
                <a:solidFill>
                  <a:srgbClr val="7030A0"/>
                </a:solidFill>
              </a:rPr>
            </a:br>
            <a:r>
              <a:rPr lang="ko-KR" altLang="en-US" sz="1600" dirty="0">
                <a:solidFill>
                  <a:srgbClr val="7030A0"/>
                </a:solidFill>
              </a:rPr>
              <a:t>작기만한 내 기억 속에 </a:t>
            </a:r>
            <a:br>
              <a:rPr lang="ko-KR" altLang="en-US" sz="1600" dirty="0">
                <a:solidFill>
                  <a:srgbClr val="7030A0"/>
                </a:solidFill>
              </a:rPr>
            </a:br>
            <a:r>
              <a:rPr lang="ko-KR" altLang="en-US" sz="1600" dirty="0">
                <a:solidFill>
                  <a:srgbClr val="7030A0"/>
                </a:solidFill>
              </a:rPr>
              <a:t>무얼 채워 살고 있는지 </a:t>
            </a:r>
            <a:br>
              <a:rPr lang="ko-KR" altLang="en-US" sz="1600" dirty="0">
                <a:solidFill>
                  <a:srgbClr val="7030A0"/>
                </a:solidFill>
              </a:rPr>
            </a:br>
            <a:r>
              <a:rPr lang="ko-KR" altLang="en-US" sz="1600" dirty="0">
                <a:solidFill>
                  <a:srgbClr val="7030A0"/>
                </a:solidFill>
              </a:rPr>
              <a:t/>
            </a:r>
            <a:br>
              <a:rPr lang="ko-KR" altLang="en-US" sz="1600" dirty="0">
                <a:solidFill>
                  <a:srgbClr val="7030A0"/>
                </a:solidFill>
              </a:rPr>
            </a:br>
            <a:r>
              <a:rPr lang="ko-KR" altLang="en-US" sz="1600" dirty="0">
                <a:solidFill>
                  <a:srgbClr val="7030A0"/>
                </a:solidFill>
              </a:rPr>
              <a:t>점점 더 멀어져 간다 </a:t>
            </a:r>
            <a:br>
              <a:rPr lang="ko-KR" altLang="en-US" sz="1600" dirty="0">
                <a:solidFill>
                  <a:srgbClr val="7030A0"/>
                </a:solidFill>
              </a:rPr>
            </a:br>
            <a:r>
              <a:rPr lang="ko-KR" altLang="en-US" sz="1600" dirty="0">
                <a:solidFill>
                  <a:srgbClr val="7030A0"/>
                </a:solidFill>
              </a:rPr>
              <a:t>머물러 있는 청춘인 줄 알았는데 </a:t>
            </a:r>
            <a:br>
              <a:rPr lang="ko-KR" altLang="en-US" sz="1600" dirty="0">
                <a:solidFill>
                  <a:srgbClr val="7030A0"/>
                </a:solidFill>
              </a:rPr>
            </a:br>
            <a:r>
              <a:rPr lang="ko-KR" altLang="en-US" sz="1600" dirty="0">
                <a:solidFill>
                  <a:srgbClr val="7030A0"/>
                </a:solidFill>
              </a:rPr>
              <a:t>비어가는 내 가슴 속엔 </a:t>
            </a:r>
            <a:br>
              <a:rPr lang="ko-KR" altLang="en-US" sz="1600" dirty="0">
                <a:solidFill>
                  <a:srgbClr val="7030A0"/>
                </a:solidFill>
              </a:rPr>
            </a:br>
            <a:r>
              <a:rPr lang="ko-KR" altLang="en-US" sz="1600" dirty="0">
                <a:solidFill>
                  <a:srgbClr val="7030A0"/>
                </a:solidFill>
              </a:rPr>
              <a:t>더 아무 것도 찾을 수 없네 </a:t>
            </a:r>
            <a:br>
              <a:rPr lang="ko-KR" altLang="en-US" sz="1600" dirty="0">
                <a:solidFill>
                  <a:srgbClr val="7030A0"/>
                </a:solidFill>
              </a:rPr>
            </a:br>
            <a:r>
              <a:rPr lang="ko-KR" altLang="en-US" sz="1600" dirty="0">
                <a:solidFill>
                  <a:srgbClr val="7030A0"/>
                </a:solidFill>
              </a:rPr>
              <a:t/>
            </a:r>
            <a:br>
              <a:rPr lang="ko-KR" altLang="en-US" sz="1600" dirty="0">
                <a:solidFill>
                  <a:srgbClr val="7030A0"/>
                </a:solidFill>
              </a:rPr>
            </a:br>
            <a:r>
              <a:rPr lang="ko-KR" altLang="en-US" sz="1600" dirty="0">
                <a:solidFill>
                  <a:srgbClr val="7030A0"/>
                </a:solidFill>
              </a:rPr>
              <a:t>계절은 다시 돌아 오지만 </a:t>
            </a:r>
            <a:br>
              <a:rPr lang="ko-KR" altLang="en-US" sz="1600" dirty="0">
                <a:solidFill>
                  <a:srgbClr val="7030A0"/>
                </a:solidFill>
              </a:rPr>
            </a:br>
            <a:r>
              <a:rPr lang="ko-KR" altLang="en-US" sz="1600" dirty="0">
                <a:solidFill>
                  <a:srgbClr val="7030A0"/>
                </a:solidFill>
              </a:rPr>
              <a:t>떠나간 내 사랑은 어디에 </a:t>
            </a:r>
            <a:br>
              <a:rPr lang="ko-KR" altLang="en-US" sz="1600" dirty="0">
                <a:solidFill>
                  <a:srgbClr val="7030A0"/>
                </a:solidFill>
              </a:rPr>
            </a:br>
            <a:r>
              <a:rPr lang="ko-KR" altLang="en-US" sz="1600" dirty="0">
                <a:solidFill>
                  <a:srgbClr val="7030A0"/>
                </a:solidFill>
              </a:rPr>
              <a:t>내가 떠나 보낸 것도 아닌데 </a:t>
            </a:r>
            <a:br>
              <a:rPr lang="ko-KR" altLang="en-US" sz="1600" dirty="0">
                <a:solidFill>
                  <a:srgbClr val="7030A0"/>
                </a:solidFill>
              </a:rPr>
            </a:br>
            <a:r>
              <a:rPr lang="ko-KR" altLang="en-US" sz="1600" dirty="0">
                <a:solidFill>
                  <a:srgbClr val="7030A0"/>
                </a:solidFill>
              </a:rPr>
              <a:t>내가 떠나 온 것도 아닌데 </a:t>
            </a:r>
            <a:br>
              <a:rPr lang="ko-KR" altLang="en-US" sz="1600" dirty="0">
                <a:solidFill>
                  <a:srgbClr val="7030A0"/>
                </a:solidFill>
              </a:rPr>
            </a:br>
            <a:r>
              <a:rPr lang="ko-KR" altLang="en-US" sz="1600" dirty="0">
                <a:solidFill>
                  <a:srgbClr val="7030A0"/>
                </a:solidFill>
              </a:rPr>
              <a:t/>
            </a:r>
            <a:br>
              <a:rPr lang="ko-KR" altLang="en-US" sz="1600" dirty="0">
                <a:solidFill>
                  <a:srgbClr val="7030A0"/>
                </a:solidFill>
              </a:rPr>
            </a:br>
            <a:r>
              <a:rPr lang="ko-KR" altLang="en-US" sz="1600" dirty="0">
                <a:solidFill>
                  <a:srgbClr val="7030A0"/>
                </a:solidFill>
              </a:rPr>
              <a:t>조금씩 잊혀져 간다 </a:t>
            </a:r>
            <a:br>
              <a:rPr lang="ko-KR" altLang="en-US" sz="1600" dirty="0">
                <a:solidFill>
                  <a:srgbClr val="7030A0"/>
                </a:solidFill>
              </a:rPr>
            </a:br>
            <a:r>
              <a:rPr lang="ko-KR" altLang="en-US" sz="1600" dirty="0">
                <a:solidFill>
                  <a:srgbClr val="7030A0"/>
                </a:solidFill>
              </a:rPr>
              <a:t>머물러 있는 사랑인 줄 알았는데 </a:t>
            </a:r>
            <a:br>
              <a:rPr lang="ko-KR" altLang="en-US" sz="1600" dirty="0">
                <a:solidFill>
                  <a:srgbClr val="7030A0"/>
                </a:solidFill>
              </a:rPr>
            </a:br>
            <a:r>
              <a:rPr lang="ko-KR" altLang="en-US" sz="1600" dirty="0">
                <a:solidFill>
                  <a:srgbClr val="7030A0"/>
                </a:solidFill>
              </a:rPr>
              <a:t>또 하루 멀어져 간다 </a:t>
            </a:r>
            <a:br>
              <a:rPr lang="ko-KR" altLang="en-US" sz="1600" dirty="0">
                <a:solidFill>
                  <a:srgbClr val="7030A0"/>
                </a:solidFill>
              </a:rPr>
            </a:br>
            <a:r>
              <a:rPr lang="ko-KR" altLang="en-US" sz="1600" dirty="0">
                <a:solidFill>
                  <a:srgbClr val="7030A0"/>
                </a:solidFill>
              </a:rPr>
              <a:t>매일 이별하며 살고 있구나 </a:t>
            </a:r>
            <a:br>
              <a:rPr lang="ko-KR" altLang="en-US" sz="1600" dirty="0">
                <a:solidFill>
                  <a:srgbClr val="7030A0"/>
                </a:solidFill>
              </a:rPr>
            </a:br>
            <a:r>
              <a:rPr lang="ko-KR" altLang="en-US" sz="1600" dirty="0">
                <a:solidFill>
                  <a:srgbClr val="7030A0"/>
                </a:solidFill>
              </a:rPr>
              <a:t>매일 이별하며 살고 있구나 </a:t>
            </a:r>
          </a:p>
        </p:txBody>
      </p:sp>
      <p:sp>
        <p:nvSpPr>
          <p:cNvPr id="6" name="Text Box 1026"/>
          <p:cNvSpPr txBox="1">
            <a:spLocks noChangeArrowheads="1"/>
          </p:cNvSpPr>
          <p:nvPr/>
        </p:nvSpPr>
        <p:spPr bwMode="auto">
          <a:xfrm>
            <a:off x="638685" y="518980"/>
            <a:ext cx="801495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ko-KR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HY헤드라인M" pitchFamily="18" charset="-127"/>
                <a:ea typeface="HY헤드라인M" pitchFamily="18" charset="-127"/>
              </a:rPr>
              <a:t>2-2</a:t>
            </a:r>
          </a:p>
        </p:txBody>
      </p:sp>
    </p:spTree>
    <p:extLst>
      <p:ext uri="{BB962C8B-B14F-4D97-AF65-F5344CB8AC3E}">
        <p14:creationId xmlns:p14="http://schemas.microsoft.com/office/powerpoint/2010/main" xmlns="" val="2934092168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1228123" y="479161"/>
            <a:ext cx="4102768" cy="597400"/>
          </a:xfrm>
        </p:spPr>
        <p:txBody>
          <a:bodyPr>
            <a:normAutofit/>
          </a:bodyPr>
          <a:lstStyle/>
          <a:p>
            <a:r>
              <a:rPr lang="en-US" altLang="ko-KR" sz="3200" dirty="0"/>
              <a:t>‘</a:t>
            </a:r>
            <a:r>
              <a:rPr lang="ko-KR" altLang="en-US" sz="3200" dirty="0"/>
              <a:t>나이 </a:t>
            </a:r>
            <a:r>
              <a:rPr lang="ko-KR" altLang="en-US" sz="3200" dirty="0" err="1"/>
              <a:t>서른엔</a:t>
            </a:r>
            <a:r>
              <a:rPr lang="ko-KR" altLang="en-US" sz="3200" dirty="0"/>
              <a:t> 우리</a:t>
            </a:r>
            <a:r>
              <a:rPr lang="en-US" altLang="ko-KR" sz="3200" dirty="0"/>
              <a:t>’  </a:t>
            </a:r>
            <a:endParaRPr lang="ko-KR" altLang="en-US" sz="3200" i="1" dirty="0"/>
          </a:p>
        </p:txBody>
      </p:sp>
      <p:sp>
        <p:nvSpPr>
          <p:cNvPr id="6" name="TextBox 5"/>
          <p:cNvSpPr txBox="1"/>
          <p:nvPr/>
        </p:nvSpPr>
        <p:spPr>
          <a:xfrm>
            <a:off x="4996113" y="3529432"/>
            <a:ext cx="3438025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1600" dirty="0">
                <a:solidFill>
                  <a:srgbClr val="7030A0"/>
                </a:solidFill>
              </a:rPr>
              <a:t> </a:t>
            </a:r>
            <a:r>
              <a:rPr lang="ko-KR" altLang="en-US" sz="1600" dirty="0">
                <a:solidFill>
                  <a:srgbClr val="7030A0"/>
                </a:solidFill>
              </a:rPr>
              <a:t>우리들의 만남과 우리들의 약속이</a:t>
            </a:r>
            <a:br>
              <a:rPr lang="ko-KR" altLang="en-US" sz="1600" dirty="0">
                <a:solidFill>
                  <a:srgbClr val="7030A0"/>
                </a:solidFill>
              </a:rPr>
            </a:br>
            <a:r>
              <a:rPr lang="ko-KR" altLang="en-US" sz="1600" dirty="0">
                <a:solidFill>
                  <a:srgbClr val="7030A0"/>
                </a:solidFill>
              </a:rPr>
              <a:t>나이 </a:t>
            </a:r>
            <a:r>
              <a:rPr lang="ko-KR" altLang="en-US" sz="1600" dirty="0" err="1">
                <a:solidFill>
                  <a:srgbClr val="7030A0"/>
                </a:solidFill>
              </a:rPr>
              <a:t>서른엔</a:t>
            </a:r>
            <a:r>
              <a:rPr lang="ko-KR" altLang="en-US" sz="1600" dirty="0">
                <a:solidFill>
                  <a:srgbClr val="7030A0"/>
                </a:solidFill>
              </a:rPr>
              <a:t> 어떤 뜻을 지닐까</a:t>
            </a:r>
            <a:br>
              <a:rPr lang="ko-KR" altLang="en-US" sz="1600" dirty="0">
                <a:solidFill>
                  <a:srgbClr val="7030A0"/>
                </a:solidFill>
              </a:rPr>
            </a:br>
            <a:r>
              <a:rPr lang="ko-KR" altLang="en-US" sz="1600" dirty="0">
                <a:solidFill>
                  <a:srgbClr val="7030A0"/>
                </a:solidFill>
              </a:rPr>
              <a:t>긴 가슴마다 </a:t>
            </a:r>
            <a:r>
              <a:rPr lang="ko-KR" altLang="en-US" sz="1600" dirty="0" err="1">
                <a:solidFill>
                  <a:srgbClr val="7030A0"/>
                </a:solidFill>
              </a:rPr>
              <a:t>울려나던</a:t>
            </a:r>
            <a:r>
              <a:rPr lang="ko-KR" altLang="en-US" sz="1600" dirty="0">
                <a:solidFill>
                  <a:srgbClr val="7030A0"/>
                </a:solidFill>
              </a:rPr>
              <a:t/>
            </a:r>
            <a:br>
              <a:rPr lang="ko-KR" altLang="en-US" sz="1600" dirty="0">
                <a:solidFill>
                  <a:srgbClr val="7030A0"/>
                </a:solidFill>
              </a:rPr>
            </a:br>
            <a:r>
              <a:rPr lang="ko-KR" altLang="en-US" sz="1600" dirty="0">
                <a:solidFill>
                  <a:srgbClr val="7030A0"/>
                </a:solidFill>
              </a:rPr>
              <a:t>참된 그리움의 북소리를</a:t>
            </a:r>
            <a:br>
              <a:rPr lang="ko-KR" altLang="en-US" sz="1600" dirty="0">
                <a:solidFill>
                  <a:srgbClr val="7030A0"/>
                </a:solidFill>
              </a:rPr>
            </a:br>
            <a:r>
              <a:rPr lang="ko-KR" altLang="en-US" sz="1600" dirty="0">
                <a:solidFill>
                  <a:srgbClr val="7030A0"/>
                </a:solidFill>
              </a:rPr>
              <a:t>나이 서른에 우린 </a:t>
            </a:r>
            <a:r>
              <a:rPr lang="ko-KR" altLang="en-US" sz="1600" dirty="0" err="1">
                <a:solidFill>
                  <a:srgbClr val="7030A0"/>
                </a:solidFill>
              </a:rPr>
              <a:t>들을수</a:t>
            </a:r>
            <a:r>
              <a:rPr lang="ko-KR" altLang="en-US" sz="1600" dirty="0">
                <a:solidFill>
                  <a:srgbClr val="7030A0"/>
                </a:solidFill>
              </a:rPr>
              <a:t> 있을까</a:t>
            </a:r>
            <a:br>
              <a:rPr lang="ko-KR" altLang="en-US" sz="1600" dirty="0">
                <a:solidFill>
                  <a:srgbClr val="7030A0"/>
                </a:solidFill>
              </a:rPr>
            </a:br>
            <a:r>
              <a:rPr lang="ko-KR" altLang="en-US" sz="1600" dirty="0">
                <a:solidFill>
                  <a:srgbClr val="7030A0"/>
                </a:solidFill>
              </a:rPr>
              <a:t>나이 서른에 우린 어디에 있을까</a:t>
            </a:r>
            <a:br>
              <a:rPr lang="ko-KR" altLang="en-US" sz="1600" dirty="0">
                <a:solidFill>
                  <a:srgbClr val="7030A0"/>
                </a:solidFill>
              </a:rPr>
            </a:br>
            <a:r>
              <a:rPr lang="ko-KR" altLang="en-US" sz="1600" dirty="0" err="1">
                <a:solidFill>
                  <a:srgbClr val="7030A0"/>
                </a:solidFill>
              </a:rPr>
              <a:t>어느곳에</a:t>
            </a:r>
            <a:r>
              <a:rPr lang="ko-KR" altLang="en-US" sz="1600" dirty="0">
                <a:solidFill>
                  <a:srgbClr val="7030A0"/>
                </a:solidFill>
              </a:rPr>
              <a:t> </a:t>
            </a:r>
            <a:r>
              <a:rPr lang="ko-KR" altLang="en-US" sz="1600" dirty="0" err="1">
                <a:solidFill>
                  <a:srgbClr val="7030A0"/>
                </a:solidFill>
              </a:rPr>
              <a:t>어떤얼굴로</a:t>
            </a:r>
            <a:r>
              <a:rPr lang="ko-KR" altLang="en-US" sz="1600" dirty="0">
                <a:solidFill>
                  <a:srgbClr val="7030A0"/>
                </a:solidFill>
              </a:rPr>
              <a:t> 서 있을까</a:t>
            </a:r>
            <a:br>
              <a:rPr lang="ko-KR" altLang="en-US" sz="1600" dirty="0">
                <a:solidFill>
                  <a:srgbClr val="7030A0"/>
                </a:solidFill>
              </a:rPr>
            </a:br>
            <a:r>
              <a:rPr lang="ko-KR" altLang="en-US" sz="1600" dirty="0" err="1">
                <a:solidFill>
                  <a:srgbClr val="7030A0"/>
                </a:solidFill>
              </a:rPr>
              <a:t>어느곳에</a:t>
            </a:r>
            <a:r>
              <a:rPr lang="ko-KR" altLang="en-US" sz="1600" dirty="0">
                <a:solidFill>
                  <a:srgbClr val="7030A0"/>
                </a:solidFill>
              </a:rPr>
              <a:t> </a:t>
            </a:r>
            <a:r>
              <a:rPr lang="ko-KR" altLang="en-US" sz="1600" dirty="0" err="1">
                <a:solidFill>
                  <a:srgbClr val="7030A0"/>
                </a:solidFill>
              </a:rPr>
              <a:t>어떤얼굴로</a:t>
            </a:r>
            <a:r>
              <a:rPr lang="ko-KR" altLang="en-US" sz="1600" dirty="0">
                <a:solidFill>
                  <a:srgbClr val="7030A0"/>
                </a:solidFill>
              </a:rPr>
              <a:t> 서 있을까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473743" y="1287548"/>
            <a:ext cx="4134352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1600" dirty="0">
                <a:solidFill>
                  <a:srgbClr val="7030A0"/>
                </a:solidFill>
              </a:rPr>
              <a:t>나이 서른에 우린 어디에 있을까</a:t>
            </a:r>
            <a:br>
              <a:rPr lang="ko-KR" altLang="en-US" sz="1600" dirty="0">
                <a:solidFill>
                  <a:srgbClr val="7030A0"/>
                </a:solidFill>
              </a:rPr>
            </a:br>
            <a:r>
              <a:rPr lang="ko-KR" altLang="en-US" sz="1600" dirty="0" err="1">
                <a:solidFill>
                  <a:srgbClr val="7030A0"/>
                </a:solidFill>
              </a:rPr>
              <a:t>어느곳에</a:t>
            </a:r>
            <a:r>
              <a:rPr lang="ko-KR" altLang="en-US" sz="1600" dirty="0">
                <a:solidFill>
                  <a:srgbClr val="7030A0"/>
                </a:solidFill>
              </a:rPr>
              <a:t> </a:t>
            </a:r>
            <a:r>
              <a:rPr lang="ko-KR" altLang="en-US" sz="1600" dirty="0" err="1">
                <a:solidFill>
                  <a:srgbClr val="7030A0"/>
                </a:solidFill>
              </a:rPr>
              <a:t>어떤얼굴로</a:t>
            </a:r>
            <a:r>
              <a:rPr lang="ko-KR" altLang="en-US" sz="1600" dirty="0">
                <a:solidFill>
                  <a:srgbClr val="7030A0"/>
                </a:solidFill>
              </a:rPr>
              <a:t> 서 있을까</a:t>
            </a:r>
            <a:br>
              <a:rPr lang="ko-KR" altLang="en-US" sz="1600" dirty="0">
                <a:solidFill>
                  <a:srgbClr val="7030A0"/>
                </a:solidFill>
              </a:rPr>
            </a:br>
            <a:r>
              <a:rPr lang="ko-KR" altLang="en-US" sz="1600" dirty="0">
                <a:solidFill>
                  <a:srgbClr val="7030A0"/>
                </a:solidFill>
              </a:rPr>
              <a:t>나이 서른에 우린 무엇을 사랑하게 될까</a:t>
            </a:r>
            <a:br>
              <a:rPr lang="ko-KR" altLang="en-US" sz="1600" dirty="0">
                <a:solidFill>
                  <a:srgbClr val="7030A0"/>
                </a:solidFill>
              </a:rPr>
            </a:br>
            <a:r>
              <a:rPr lang="ko-KR" altLang="en-US" sz="1600" dirty="0" err="1">
                <a:solidFill>
                  <a:srgbClr val="7030A0"/>
                </a:solidFill>
              </a:rPr>
              <a:t>젊은날에</a:t>
            </a:r>
            <a:r>
              <a:rPr lang="ko-KR" altLang="en-US" sz="1600" dirty="0">
                <a:solidFill>
                  <a:srgbClr val="7030A0"/>
                </a:solidFill>
              </a:rPr>
              <a:t> </a:t>
            </a:r>
            <a:r>
              <a:rPr lang="ko-KR" altLang="en-US" sz="1600" dirty="0" err="1">
                <a:solidFill>
                  <a:srgbClr val="7030A0"/>
                </a:solidFill>
              </a:rPr>
              <a:t>높은꿈이</a:t>
            </a:r>
            <a:r>
              <a:rPr lang="ko-KR" altLang="en-US" sz="1600" dirty="0">
                <a:solidFill>
                  <a:srgbClr val="7030A0"/>
                </a:solidFill>
              </a:rPr>
              <a:t> </a:t>
            </a:r>
            <a:r>
              <a:rPr lang="ko-KR" altLang="en-US" sz="1600" dirty="0" err="1">
                <a:solidFill>
                  <a:srgbClr val="7030A0"/>
                </a:solidFill>
              </a:rPr>
              <a:t>부끄럽진</a:t>
            </a:r>
            <a:r>
              <a:rPr lang="ko-KR" altLang="en-US" sz="1600" dirty="0">
                <a:solidFill>
                  <a:srgbClr val="7030A0"/>
                </a:solidFill>
              </a:rPr>
              <a:t> 않을까</a:t>
            </a:r>
            <a:br>
              <a:rPr lang="ko-KR" altLang="en-US" sz="1600" dirty="0">
                <a:solidFill>
                  <a:srgbClr val="7030A0"/>
                </a:solidFill>
              </a:rPr>
            </a:br>
            <a:r>
              <a:rPr lang="ko-KR" altLang="en-US" sz="1600" dirty="0">
                <a:solidFill>
                  <a:srgbClr val="7030A0"/>
                </a:solidFill>
              </a:rPr>
              <a:t>우리들의 노래와 우리들의 숨결이</a:t>
            </a:r>
            <a:br>
              <a:rPr lang="ko-KR" altLang="en-US" sz="1600" dirty="0">
                <a:solidFill>
                  <a:srgbClr val="7030A0"/>
                </a:solidFill>
              </a:rPr>
            </a:br>
            <a:r>
              <a:rPr lang="ko-KR" altLang="en-US" sz="1600" dirty="0" err="1">
                <a:solidFill>
                  <a:srgbClr val="7030A0"/>
                </a:solidFill>
              </a:rPr>
              <a:t>나이서른엔</a:t>
            </a:r>
            <a:r>
              <a:rPr lang="ko-KR" altLang="en-US" sz="1600" dirty="0">
                <a:solidFill>
                  <a:srgbClr val="7030A0"/>
                </a:solidFill>
              </a:rPr>
              <a:t> 어떤 뜻을 지닐까</a:t>
            </a:r>
            <a:br>
              <a:rPr lang="ko-KR" altLang="en-US" sz="1600" dirty="0">
                <a:solidFill>
                  <a:srgbClr val="7030A0"/>
                </a:solidFill>
              </a:rPr>
            </a:br>
            <a:r>
              <a:rPr lang="ko-KR" altLang="en-US" sz="1600" dirty="0">
                <a:solidFill>
                  <a:srgbClr val="7030A0"/>
                </a:solidFill>
              </a:rPr>
              <a:t>저 </a:t>
            </a:r>
            <a:r>
              <a:rPr lang="ko-KR" altLang="en-US" sz="1600" dirty="0" err="1">
                <a:solidFill>
                  <a:srgbClr val="7030A0"/>
                </a:solidFill>
              </a:rPr>
              <a:t>거친들녘에</a:t>
            </a:r>
            <a:r>
              <a:rPr lang="ko-KR" altLang="en-US" sz="1600" dirty="0">
                <a:solidFill>
                  <a:srgbClr val="7030A0"/>
                </a:solidFill>
              </a:rPr>
              <a:t> 뛰어가 고운나리꽃의 향기를</a:t>
            </a:r>
            <a:br>
              <a:rPr lang="ko-KR" altLang="en-US" sz="1600" dirty="0">
                <a:solidFill>
                  <a:srgbClr val="7030A0"/>
                </a:solidFill>
              </a:rPr>
            </a:br>
            <a:r>
              <a:rPr lang="ko-KR" altLang="en-US" sz="1600" dirty="0">
                <a:solidFill>
                  <a:srgbClr val="7030A0"/>
                </a:solidFill>
              </a:rPr>
              <a:t>나이 서른에 우린 </a:t>
            </a:r>
            <a:r>
              <a:rPr lang="ko-KR" altLang="en-US" sz="1600" dirty="0" err="1">
                <a:solidFill>
                  <a:srgbClr val="7030A0"/>
                </a:solidFill>
              </a:rPr>
              <a:t>기억할수</a:t>
            </a:r>
            <a:r>
              <a:rPr lang="ko-KR" altLang="en-US" sz="1600" dirty="0">
                <a:solidFill>
                  <a:srgbClr val="7030A0"/>
                </a:solidFill>
              </a:rPr>
              <a:t> 있을까</a:t>
            </a:r>
          </a:p>
        </p:txBody>
      </p:sp>
      <p:sp>
        <p:nvSpPr>
          <p:cNvPr id="3" name="직사각형 2"/>
          <p:cNvSpPr/>
          <p:nvPr/>
        </p:nvSpPr>
        <p:spPr>
          <a:xfrm>
            <a:off x="4572000" y="556360"/>
            <a:ext cx="3483932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i="1" dirty="0"/>
              <a:t>노래</a:t>
            </a:r>
            <a:r>
              <a:rPr lang="en-US" altLang="ko-KR" i="1" dirty="0"/>
              <a:t>: </a:t>
            </a:r>
            <a:r>
              <a:rPr lang="ko-KR" altLang="en-US" i="1" dirty="0"/>
              <a:t>노래마을</a:t>
            </a:r>
            <a:r>
              <a:rPr lang="en-US" altLang="ko-KR" i="1" dirty="0"/>
              <a:t>, </a:t>
            </a:r>
            <a:r>
              <a:rPr lang="ko-KR" altLang="en-US" i="1" dirty="0" err="1"/>
              <a:t>만든이</a:t>
            </a:r>
            <a:r>
              <a:rPr lang="en-US" altLang="ko-KR" i="1" dirty="0"/>
              <a:t>:</a:t>
            </a:r>
            <a:r>
              <a:rPr lang="ko-KR" altLang="en-US" i="1" dirty="0"/>
              <a:t>백창우</a:t>
            </a:r>
            <a:endParaRPr lang="ko-KR" altLang="en-US" dirty="0"/>
          </a:p>
        </p:txBody>
      </p:sp>
      <p:sp>
        <p:nvSpPr>
          <p:cNvPr id="8" name="Text Box 1026"/>
          <p:cNvSpPr txBox="1">
            <a:spLocks noChangeArrowheads="1"/>
          </p:cNvSpPr>
          <p:nvPr/>
        </p:nvSpPr>
        <p:spPr bwMode="auto">
          <a:xfrm>
            <a:off x="638685" y="518980"/>
            <a:ext cx="801495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ko-KR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HY헤드라인M" pitchFamily="18" charset="-127"/>
                <a:ea typeface="HY헤드라인M" pitchFamily="18" charset="-127"/>
              </a:rPr>
              <a:t>2-3</a:t>
            </a:r>
          </a:p>
        </p:txBody>
      </p:sp>
      <p:pic>
        <p:nvPicPr>
          <p:cNvPr id="1026" name="Picture 2" descr="ë¸ëë§ì ë°±ì°½ì°ì ëí ì´ë¯¸ì§ ê²ìê²°ê³¼">
            <a:extLst>
              <a:ext uri="{FF2B5EF4-FFF2-40B4-BE49-F238E27FC236}">
                <a16:creationId xmlns:a16="http://schemas.microsoft.com/office/drawing/2014/main" xmlns="" id="{471943CE-DD4E-4A8D-A6C2-81B53832D46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638685" y="4402267"/>
            <a:ext cx="2222959" cy="19367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xmlns="" val="47227899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628646" y="1835868"/>
            <a:ext cx="5375110" cy="450677"/>
          </a:xfrm>
        </p:spPr>
        <p:txBody>
          <a:bodyPr>
            <a:normAutofit/>
          </a:bodyPr>
          <a:lstStyle/>
          <a:p>
            <a:r>
              <a:rPr lang="ko-KR" altLang="en-US" sz="2400" dirty="0"/>
              <a:t>지금 무엇을 바라고 있나요</a:t>
            </a:r>
            <a:r>
              <a:rPr lang="en-US" altLang="ko-KR" sz="2400" dirty="0"/>
              <a:t>?</a:t>
            </a:r>
            <a:endParaRPr lang="ko-KR" altLang="en-US" sz="2400" dirty="0"/>
          </a:p>
        </p:txBody>
      </p:sp>
      <p:sp>
        <p:nvSpPr>
          <p:cNvPr id="4" name="내용 개체 틀 2"/>
          <p:cNvSpPr txBox="1">
            <a:spLocks/>
          </p:cNvSpPr>
          <p:nvPr/>
        </p:nvSpPr>
        <p:spPr>
          <a:xfrm>
            <a:off x="628647" y="2824094"/>
            <a:ext cx="7011403" cy="44834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2400" dirty="0"/>
              <a:t>무엇을 기다리고 있나요</a:t>
            </a:r>
            <a:r>
              <a:rPr lang="en-US" altLang="ko-KR" sz="2400" dirty="0"/>
              <a:t>?</a:t>
            </a:r>
            <a:endParaRPr lang="ko-KR" altLang="en-US" sz="2400" dirty="0"/>
          </a:p>
        </p:txBody>
      </p:sp>
      <p:sp>
        <p:nvSpPr>
          <p:cNvPr id="5" name="내용 개체 틀 2"/>
          <p:cNvSpPr txBox="1">
            <a:spLocks/>
          </p:cNvSpPr>
          <p:nvPr/>
        </p:nvSpPr>
        <p:spPr>
          <a:xfrm>
            <a:off x="628647" y="3907298"/>
            <a:ext cx="7011403" cy="44834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2400" dirty="0"/>
              <a:t>어디로 가고 있을까요</a:t>
            </a:r>
            <a:r>
              <a:rPr lang="en-US" altLang="ko-KR" sz="2400" dirty="0"/>
              <a:t>?</a:t>
            </a:r>
            <a:endParaRPr lang="ko-KR" altLang="en-US" sz="2400" dirty="0"/>
          </a:p>
        </p:txBody>
      </p:sp>
      <p:sp>
        <p:nvSpPr>
          <p:cNvPr id="6" name="내용 개체 틀 2"/>
          <p:cNvSpPr txBox="1">
            <a:spLocks/>
          </p:cNvSpPr>
          <p:nvPr/>
        </p:nvSpPr>
        <p:spPr>
          <a:xfrm>
            <a:off x="628647" y="4990502"/>
            <a:ext cx="7011403" cy="44834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2400" dirty="0"/>
              <a:t>제대로 가고 있는 걸까요</a:t>
            </a:r>
            <a:r>
              <a:rPr lang="en-US" altLang="ko-KR" sz="2400" dirty="0"/>
              <a:t>?</a:t>
            </a:r>
            <a:endParaRPr lang="ko-KR" altLang="en-US" sz="2400" dirty="0"/>
          </a:p>
        </p:txBody>
      </p:sp>
      <p:sp>
        <p:nvSpPr>
          <p:cNvPr id="8" name="TextBox 7"/>
          <p:cNvSpPr txBox="1"/>
          <p:nvPr/>
        </p:nvSpPr>
        <p:spPr>
          <a:xfrm flipH="1">
            <a:off x="763098" y="511704"/>
            <a:ext cx="455486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/>
              <a:t>&lt;</a:t>
            </a:r>
            <a:r>
              <a:rPr lang="ko-KR" altLang="en-US" sz="1200" dirty="0"/>
              <a:t>몇 가지 </a:t>
            </a:r>
            <a:r>
              <a:rPr lang="ko-KR" altLang="en-US" sz="1200" dirty="0" err="1"/>
              <a:t>물음들</a:t>
            </a:r>
            <a:r>
              <a:rPr lang="en-US" altLang="ko-KR" sz="1200" dirty="0"/>
              <a:t>&gt;</a:t>
            </a:r>
          </a:p>
          <a:p>
            <a:r>
              <a:rPr lang="ko-KR" altLang="en-US" sz="2800" b="1" dirty="0"/>
              <a:t> </a:t>
            </a:r>
            <a:r>
              <a:rPr lang="en-US" altLang="ko-KR" sz="2800" b="1" dirty="0"/>
              <a:t>‘</a:t>
            </a:r>
            <a:r>
              <a:rPr lang="ko-KR" altLang="en-US" sz="2800" b="1" dirty="0"/>
              <a:t>나</a:t>
            </a:r>
            <a:r>
              <a:rPr lang="en-US" altLang="ko-KR" sz="2800" b="1" dirty="0"/>
              <a:t>’</a:t>
            </a:r>
            <a:r>
              <a:rPr lang="ko-KR" altLang="en-US" sz="2800" b="1" dirty="0"/>
              <a:t>와 </a:t>
            </a:r>
            <a:r>
              <a:rPr lang="en-US" altLang="ko-KR" sz="2800" b="1" dirty="0"/>
              <a:t> ‘</a:t>
            </a:r>
            <a:r>
              <a:rPr lang="ko-KR" altLang="en-US" sz="2800" b="1" dirty="0"/>
              <a:t>우리</a:t>
            </a:r>
            <a:r>
              <a:rPr lang="en-US" altLang="ko-KR" sz="2800" b="1" dirty="0"/>
              <a:t>’</a:t>
            </a:r>
            <a:r>
              <a:rPr lang="ko-KR" altLang="en-US" sz="2800" b="1" dirty="0"/>
              <a:t>는 </a:t>
            </a:r>
          </a:p>
        </p:txBody>
      </p:sp>
      <p:sp>
        <p:nvSpPr>
          <p:cNvPr id="7" name="Text Box 1026"/>
          <p:cNvSpPr txBox="1">
            <a:spLocks noChangeArrowheads="1"/>
          </p:cNvSpPr>
          <p:nvPr/>
        </p:nvSpPr>
        <p:spPr bwMode="auto">
          <a:xfrm>
            <a:off x="227898" y="465537"/>
            <a:ext cx="801495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ko-KR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HY헤드라인M" pitchFamily="18" charset="-127"/>
                <a:ea typeface="HY헤드라인M" pitchFamily="18" charset="-127"/>
              </a:rPr>
              <a:t>1-1</a:t>
            </a:r>
          </a:p>
        </p:txBody>
      </p:sp>
    </p:spTree>
    <p:extLst>
      <p:ext uri="{BB962C8B-B14F-4D97-AF65-F5344CB8AC3E}">
        <p14:creationId xmlns:p14="http://schemas.microsoft.com/office/powerpoint/2010/main" xmlns="" val="408089308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xmlns="" id="{B1BD3C31-32BD-458A-AC58-7C34FE208123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3358243" y="275638"/>
            <a:ext cx="5426225" cy="6219637"/>
          </a:xfrm>
          <a:prstGeom prst="rect">
            <a:avLst/>
          </a:prstGeom>
        </p:spPr>
      </p:pic>
      <p:pic>
        <p:nvPicPr>
          <p:cNvPr id="6" name="내용 개체 틀 3">
            <a:extLst>
              <a:ext uri="{FF2B5EF4-FFF2-40B4-BE49-F238E27FC236}">
                <a16:creationId xmlns:a16="http://schemas.microsoft.com/office/drawing/2014/main" xmlns="" id="{CFE5A77C-F01E-4CDA-8289-2258E8DD08EB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4" cstate="print">
            <a:extLst>
              <a:ext uri="{BEBA8EAE-BF5A-486C-A8C5-ECC9F3942E4B}">
                <a14:imgProps xmlns:a14="http://schemas.microsoft.com/office/drawing/2010/main" xmlns="">
                  <a14:imgLayer r:embed="rId5">
                    <a14:imgEffect>
                      <a14:colorTemperature colorTemp="47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9553" y="3645024"/>
            <a:ext cx="2899454" cy="2200605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5" name="Text Box 1026">
            <a:extLst>
              <a:ext uri="{FF2B5EF4-FFF2-40B4-BE49-F238E27FC236}">
                <a16:creationId xmlns:a16="http://schemas.microsoft.com/office/drawing/2014/main" xmlns="" id="{8653B92C-8BC2-4D9D-82C6-0F69C8F5AA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8685" y="518980"/>
            <a:ext cx="801495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ko-KR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HY헤드라인M" pitchFamily="18" charset="-127"/>
                <a:ea typeface="HY헤드라인M" pitchFamily="18" charset="-127"/>
              </a:rPr>
              <a:t>2-4</a:t>
            </a:r>
          </a:p>
        </p:txBody>
      </p:sp>
    </p:spTree>
    <p:extLst>
      <p:ext uri="{BB962C8B-B14F-4D97-AF65-F5344CB8AC3E}">
        <p14:creationId xmlns:p14="http://schemas.microsoft.com/office/powerpoint/2010/main" xmlns="" val="216568095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1246959" y="1124705"/>
            <a:ext cx="2846070" cy="480694"/>
          </a:xfrm>
        </p:spPr>
        <p:txBody>
          <a:bodyPr>
            <a:normAutofit/>
          </a:bodyPr>
          <a:lstStyle/>
          <a:p>
            <a:r>
              <a:rPr lang="en-US" altLang="ko-KR" sz="2800" dirty="0"/>
              <a:t>‘</a:t>
            </a:r>
            <a:r>
              <a:rPr lang="ko-KR" altLang="en-US" sz="2800" dirty="0"/>
              <a:t>습관</a:t>
            </a:r>
            <a:r>
              <a:rPr lang="en-US" altLang="ko-KR" sz="2800" dirty="0"/>
              <a:t>’</a:t>
            </a:r>
            <a:r>
              <a:rPr lang="ko-KR" altLang="en-US" sz="2800" dirty="0"/>
              <a:t>에 대하여</a:t>
            </a:r>
          </a:p>
        </p:txBody>
      </p:sp>
      <p:sp>
        <p:nvSpPr>
          <p:cNvPr id="3" name="직사각형 2"/>
          <p:cNvSpPr/>
          <p:nvPr/>
        </p:nvSpPr>
        <p:spPr>
          <a:xfrm>
            <a:off x="638685" y="2543065"/>
            <a:ext cx="3702190" cy="1865126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</p:spPr>
        <p:txBody>
          <a:bodyPr wrap="square">
            <a:spAutoFit/>
          </a:bodyPr>
          <a:lstStyle/>
          <a:p>
            <a:pPr algn="ctr" fontAlgn="base">
              <a:lnSpc>
                <a:spcPct val="160000"/>
              </a:lnSpc>
            </a:pPr>
            <a:r>
              <a:rPr lang="ko-KR" altLang="en-US" kern="0" dirty="0">
                <a:solidFill>
                  <a:srgbClr val="000000"/>
                </a:solidFill>
                <a:ea typeface="양재 소슬"/>
              </a:rPr>
              <a:t>생각을 바꾸면 </a:t>
            </a:r>
            <a:r>
              <a:rPr lang="ko-KR" altLang="en-US" b="1" kern="0" dirty="0">
                <a:solidFill>
                  <a:srgbClr val="000000"/>
                </a:solidFill>
                <a:ea typeface="양재 소슬"/>
              </a:rPr>
              <a:t>행동</a:t>
            </a:r>
            <a:r>
              <a:rPr lang="ko-KR" altLang="en-US" kern="0" dirty="0">
                <a:solidFill>
                  <a:srgbClr val="000000"/>
                </a:solidFill>
                <a:ea typeface="양재 소슬"/>
              </a:rPr>
              <a:t>이 바뀌고</a:t>
            </a:r>
            <a:endParaRPr lang="ko-KR" altLang="en-US" sz="1200" kern="0" dirty="0">
              <a:solidFill>
                <a:srgbClr val="000000"/>
              </a:solidFill>
            </a:endParaRPr>
          </a:p>
          <a:p>
            <a:pPr algn="ctr" fontAlgn="base">
              <a:lnSpc>
                <a:spcPct val="160000"/>
              </a:lnSpc>
            </a:pPr>
            <a:r>
              <a:rPr lang="ko-KR" altLang="en-US" kern="0" dirty="0">
                <a:solidFill>
                  <a:srgbClr val="000000"/>
                </a:solidFill>
                <a:ea typeface="양재 소슬"/>
              </a:rPr>
              <a:t>행동을 바꾸면 </a:t>
            </a:r>
            <a:r>
              <a:rPr lang="ko-KR" altLang="en-US" b="1" kern="0" dirty="0">
                <a:solidFill>
                  <a:srgbClr val="000000"/>
                </a:solidFill>
                <a:ea typeface="양재 소슬"/>
              </a:rPr>
              <a:t>습관</a:t>
            </a:r>
            <a:r>
              <a:rPr lang="ko-KR" altLang="en-US" kern="0" dirty="0">
                <a:solidFill>
                  <a:srgbClr val="000000"/>
                </a:solidFill>
                <a:ea typeface="양재 소슬"/>
              </a:rPr>
              <a:t>이 바뀌고</a:t>
            </a:r>
            <a:endParaRPr lang="ko-KR" altLang="en-US" sz="1200" kern="0" dirty="0">
              <a:solidFill>
                <a:srgbClr val="000000"/>
              </a:solidFill>
            </a:endParaRPr>
          </a:p>
          <a:p>
            <a:pPr algn="ctr" fontAlgn="base">
              <a:lnSpc>
                <a:spcPct val="160000"/>
              </a:lnSpc>
            </a:pPr>
            <a:r>
              <a:rPr lang="ko-KR" altLang="en-US" kern="0" dirty="0">
                <a:solidFill>
                  <a:srgbClr val="000000"/>
                </a:solidFill>
                <a:ea typeface="양재 소슬"/>
              </a:rPr>
              <a:t>습관을 바꾸면 </a:t>
            </a:r>
            <a:r>
              <a:rPr lang="ko-KR" altLang="en-US" b="1" kern="0" dirty="0">
                <a:solidFill>
                  <a:srgbClr val="000000"/>
                </a:solidFill>
                <a:ea typeface="양재 소슬"/>
              </a:rPr>
              <a:t>성품</a:t>
            </a:r>
            <a:r>
              <a:rPr lang="ko-KR" altLang="en-US" kern="0" dirty="0">
                <a:solidFill>
                  <a:srgbClr val="000000"/>
                </a:solidFill>
                <a:ea typeface="양재 소슬"/>
              </a:rPr>
              <a:t>이 바뀌고</a:t>
            </a:r>
            <a:endParaRPr lang="ko-KR" altLang="en-US" sz="1200" kern="0" dirty="0">
              <a:solidFill>
                <a:srgbClr val="000000"/>
              </a:solidFill>
            </a:endParaRPr>
          </a:p>
          <a:p>
            <a:pPr algn="ctr" fontAlgn="base">
              <a:lnSpc>
                <a:spcPct val="160000"/>
              </a:lnSpc>
            </a:pPr>
            <a:r>
              <a:rPr lang="ko-KR" altLang="en-US" kern="0" dirty="0">
                <a:solidFill>
                  <a:srgbClr val="000000"/>
                </a:solidFill>
                <a:ea typeface="양재 소슬"/>
              </a:rPr>
              <a:t>성품을 바꾸면 </a:t>
            </a:r>
            <a:r>
              <a:rPr lang="ko-KR" altLang="en-US" b="1" kern="0" dirty="0">
                <a:solidFill>
                  <a:srgbClr val="000000"/>
                </a:solidFill>
                <a:ea typeface="양재 소슬"/>
              </a:rPr>
              <a:t>운명</a:t>
            </a:r>
            <a:r>
              <a:rPr lang="ko-KR" altLang="en-US" kern="0" dirty="0">
                <a:solidFill>
                  <a:srgbClr val="000000"/>
                </a:solidFill>
                <a:ea typeface="양재 소슬"/>
              </a:rPr>
              <a:t>이 바뀐다</a:t>
            </a:r>
            <a:r>
              <a:rPr lang="en-US" altLang="ko-KR" kern="0" dirty="0">
                <a:solidFill>
                  <a:srgbClr val="000000"/>
                </a:solidFill>
                <a:latin typeface="양재 소슬"/>
              </a:rPr>
              <a:t>.</a:t>
            </a:r>
            <a:endParaRPr lang="ko-KR" altLang="en-US" sz="1200" kern="0" spc="0" dirty="0">
              <a:solidFill>
                <a:srgbClr val="000000"/>
              </a:solidFill>
              <a:effectLst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638685" y="4870266"/>
            <a:ext cx="6183417" cy="830997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r>
              <a:rPr lang="ko-KR" altLang="en-US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내가 처음에는 습관을 만들고</a:t>
            </a:r>
            <a:r>
              <a:rPr lang="en-US" altLang="ko-KR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, </a:t>
            </a:r>
          </a:p>
          <a:p>
            <a:r>
              <a:rPr lang="ko-KR" altLang="en-US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나중에는 그 습관이 나의 운명을 바꿔준다</a:t>
            </a:r>
            <a:r>
              <a:rPr lang="en-US" altLang="ko-KR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.</a:t>
            </a:r>
            <a:endParaRPr lang="ko-KR" altLang="en-US" sz="24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" name="Text Box 1026"/>
          <p:cNvSpPr txBox="1">
            <a:spLocks noChangeArrowheads="1"/>
          </p:cNvSpPr>
          <p:nvPr/>
        </p:nvSpPr>
        <p:spPr bwMode="auto">
          <a:xfrm>
            <a:off x="638685" y="518980"/>
            <a:ext cx="801495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ko-KR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HY헤드라인M" pitchFamily="18" charset="-127"/>
                <a:ea typeface="HY헤드라인M" pitchFamily="18" charset="-127"/>
              </a:rPr>
              <a:t>3-1</a:t>
            </a:r>
          </a:p>
        </p:txBody>
      </p:sp>
      <p:pic>
        <p:nvPicPr>
          <p:cNvPr id="2050" name="Picture 2" descr="ìµê´ì ëí ì´ë¯¸ì§ ê²ìê²°ê³¼">
            <a:extLst>
              <a:ext uri="{FF2B5EF4-FFF2-40B4-BE49-F238E27FC236}">
                <a16:creationId xmlns:a16="http://schemas.microsoft.com/office/drawing/2014/main" xmlns="" id="{993D586E-70F8-4C0D-BF7A-544CF3FB0AD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5472778" y="1332503"/>
            <a:ext cx="2143125" cy="2143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제목 1">
            <a:extLst>
              <a:ext uri="{FF2B5EF4-FFF2-40B4-BE49-F238E27FC236}">
                <a16:creationId xmlns:a16="http://schemas.microsoft.com/office/drawing/2014/main" xmlns="" id="{35C6E20A-D0A8-43A0-9E27-AB4A1BAC5A7B}"/>
              </a:ext>
            </a:extLst>
          </p:cNvPr>
          <p:cNvSpPr txBox="1">
            <a:spLocks/>
          </p:cNvSpPr>
          <p:nvPr/>
        </p:nvSpPr>
        <p:spPr>
          <a:xfrm>
            <a:off x="1246959" y="515446"/>
            <a:ext cx="2846070" cy="48069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ko-KR" altLang="en-US" sz="2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변화를 향한 모색</a:t>
            </a:r>
          </a:p>
        </p:txBody>
      </p:sp>
    </p:spTree>
    <p:extLst>
      <p:ext uri="{BB962C8B-B14F-4D97-AF65-F5344CB8AC3E}">
        <p14:creationId xmlns:p14="http://schemas.microsoft.com/office/powerpoint/2010/main" xmlns="" val="3272225957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917705" y="1414488"/>
            <a:ext cx="5010489" cy="3827206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5840919" y="1932942"/>
            <a:ext cx="72809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2100" dirty="0"/>
              <a:t>의식</a:t>
            </a:r>
            <a:endParaRPr lang="ko-KR" altLang="en-US" sz="1500" dirty="0"/>
          </a:p>
        </p:txBody>
      </p:sp>
      <p:sp>
        <p:nvSpPr>
          <p:cNvPr id="11" name="TextBox 10"/>
          <p:cNvSpPr txBox="1"/>
          <p:nvPr/>
        </p:nvSpPr>
        <p:spPr>
          <a:xfrm>
            <a:off x="3567440" y="4706485"/>
            <a:ext cx="200911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/>
              <a:t>&lt;</a:t>
            </a:r>
            <a:r>
              <a:rPr lang="ko-KR" altLang="en-US" sz="1200" dirty="0"/>
              <a:t>미 신경학자 폴 </a:t>
            </a:r>
            <a:r>
              <a:rPr lang="ko-KR" altLang="en-US" sz="1200" dirty="0" err="1"/>
              <a:t>맥클린</a:t>
            </a:r>
            <a:r>
              <a:rPr lang="en-US" altLang="ko-KR" sz="1200" dirty="0"/>
              <a:t>&gt;</a:t>
            </a:r>
            <a:endParaRPr lang="ko-KR" altLang="en-US" sz="900" dirty="0"/>
          </a:p>
        </p:txBody>
      </p:sp>
      <p:sp>
        <p:nvSpPr>
          <p:cNvPr id="12" name="TextBox 11"/>
          <p:cNvSpPr txBox="1"/>
          <p:nvPr/>
        </p:nvSpPr>
        <p:spPr>
          <a:xfrm>
            <a:off x="5840918" y="2575008"/>
            <a:ext cx="72809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2100" dirty="0"/>
              <a:t>감정</a:t>
            </a:r>
            <a:endParaRPr lang="ko-KR" altLang="en-US" sz="1500" dirty="0"/>
          </a:p>
        </p:txBody>
      </p:sp>
      <p:sp>
        <p:nvSpPr>
          <p:cNvPr id="13" name="TextBox 12"/>
          <p:cNvSpPr txBox="1"/>
          <p:nvPr/>
        </p:nvSpPr>
        <p:spPr>
          <a:xfrm>
            <a:off x="5840917" y="3217074"/>
            <a:ext cx="72809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2100" dirty="0"/>
              <a:t>본능</a:t>
            </a:r>
            <a:endParaRPr lang="ko-KR" altLang="en-US" sz="1500" dirty="0"/>
          </a:p>
        </p:txBody>
      </p:sp>
      <p:sp>
        <p:nvSpPr>
          <p:cNvPr id="7" name="제목 1">
            <a:extLst>
              <a:ext uri="{FF2B5EF4-FFF2-40B4-BE49-F238E27FC236}">
                <a16:creationId xmlns:a16="http://schemas.microsoft.com/office/drawing/2014/main" xmlns="" id="{342E5804-A34D-4C2A-998C-B253495A96EC}"/>
              </a:ext>
            </a:extLst>
          </p:cNvPr>
          <p:cNvSpPr txBox="1">
            <a:spLocks/>
          </p:cNvSpPr>
          <p:nvPr/>
        </p:nvSpPr>
        <p:spPr>
          <a:xfrm>
            <a:off x="1295313" y="277420"/>
            <a:ext cx="6902390" cy="690142"/>
          </a:xfrm>
          <a:prstGeom prst="rect">
            <a:avLst/>
          </a:prstGeom>
        </p:spPr>
        <p:txBody>
          <a:bodyPr vert="horz" lIns="91440" tIns="45720" rIns="91440" bIns="45720" rtlCol="0" anchor="b">
            <a:normAutofit fontScale="92500"/>
          </a:bodyPr>
          <a:lstStyle>
            <a:lvl1pPr algn="ctr" defTabSz="9144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ko-KR" sz="2800" b="1" dirty="0"/>
              <a:t>NLP (Neuro Linguistic Programming) </a:t>
            </a:r>
            <a:r>
              <a:rPr lang="en-US" altLang="ko-KR" sz="2800" dirty="0"/>
              <a:t> 21</a:t>
            </a:r>
            <a:r>
              <a:rPr lang="ko-KR" altLang="en-US" sz="2800" dirty="0"/>
              <a:t>일의 법칙</a:t>
            </a:r>
          </a:p>
        </p:txBody>
      </p:sp>
      <p:sp>
        <p:nvSpPr>
          <p:cNvPr id="8" name="Text Box 1026">
            <a:extLst>
              <a:ext uri="{FF2B5EF4-FFF2-40B4-BE49-F238E27FC236}">
                <a16:creationId xmlns:a16="http://schemas.microsoft.com/office/drawing/2014/main" xmlns="" id="{040D40E4-08B7-47C2-AABB-0CE44C120D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8685" y="518980"/>
            <a:ext cx="801495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ko-KR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HY헤드라인M" pitchFamily="18" charset="-127"/>
                <a:ea typeface="HY헤드라인M" pitchFamily="18" charset="-127"/>
              </a:rPr>
              <a:t>3-2</a:t>
            </a:r>
          </a:p>
        </p:txBody>
      </p:sp>
    </p:spTree>
    <p:extLst>
      <p:ext uri="{BB962C8B-B14F-4D97-AF65-F5344CB8AC3E}">
        <p14:creationId xmlns:p14="http://schemas.microsoft.com/office/powerpoint/2010/main" xmlns="" val="2780203767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569344" y="1573243"/>
            <a:ext cx="7720641" cy="4524315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ü"/>
            </a:pPr>
            <a:r>
              <a:rPr lang="en-US" altLang="ko-KR" sz="1600" dirty="0"/>
              <a:t> </a:t>
            </a:r>
            <a:r>
              <a:rPr lang="ko-KR" altLang="en-US" sz="1600" dirty="0"/>
              <a:t>존 맥스웰</a:t>
            </a:r>
            <a:r>
              <a:rPr lang="en-US" altLang="ko-KR" sz="1600" dirty="0"/>
              <a:t>:</a:t>
            </a:r>
            <a:r>
              <a:rPr lang="ko-KR" altLang="en-US" sz="1600" dirty="0"/>
              <a:t> “일상을 바꾸기 전에는 삶을 변화시킬 수 없다</a:t>
            </a:r>
            <a:r>
              <a:rPr lang="en-US" altLang="ko-KR" sz="1600" dirty="0"/>
              <a:t>. </a:t>
            </a:r>
            <a:r>
              <a:rPr lang="ko-KR" altLang="en-US" sz="1600" dirty="0"/>
              <a:t>성공의 비밀은 자기 일상에 있다”</a:t>
            </a:r>
            <a:r>
              <a:rPr lang="en-US" altLang="ko-KR" sz="1600" dirty="0"/>
              <a:t>. </a:t>
            </a:r>
            <a:endParaRPr lang="ko-KR" altLang="en-US" sz="1600" dirty="0"/>
          </a:p>
          <a:p>
            <a:pPr marL="285750" indent="-285750">
              <a:buFont typeface="Wingdings" panose="05000000000000000000" pitchFamily="2" charset="2"/>
              <a:buChar char="ü"/>
            </a:pPr>
            <a:r>
              <a:rPr lang="en-US" altLang="ko-KR" sz="1600" dirty="0"/>
              <a:t> </a:t>
            </a:r>
            <a:r>
              <a:rPr lang="ko-KR" altLang="en-US" sz="1600" dirty="0"/>
              <a:t>습관의 총합이자 결과가 바로 일상이다</a:t>
            </a:r>
            <a:r>
              <a:rPr lang="en-US" altLang="ko-KR" sz="1600" dirty="0"/>
              <a:t>. </a:t>
            </a:r>
            <a:r>
              <a:rPr lang="ko-KR" altLang="en-US" sz="1600" dirty="0"/>
              <a:t>달리 말하면 매일 우리가 행동하는 모든 습관들이 우리의 일상을 결정한다</a:t>
            </a:r>
            <a:r>
              <a:rPr lang="en-US" altLang="ko-KR" sz="1600" dirty="0"/>
              <a:t>.</a:t>
            </a:r>
          </a:p>
          <a:p>
            <a:pPr marL="285750" indent="-285750">
              <a:buFont typeface="Wingdings" panose="05000000000000000000" pitchFamily="2" charset="2"/>
              <a:buChar char="ü"/>
            </a:pPr>
            <a:endParaRPr lang="en-US" altLang="ko-KR" sz="1600" dirty="0"/>
          </a:p>
          <a:p>
            <a:r>
              <a:rPr lang="ko-KR" altLang="en-US" sz="1600" dirty="0"/>
              <a:t> </a:t>
            </a:r>
          </a:p>
          <a:p>
            <a:pPr marL="285750" indent="-285750">
              <a:buFont typeface="Wingdings" panose="05000000000000000000" pitchFamily="2" charset="2"/>
              <a:buChar char="ü"/>
            </a:pPr>
            <a:r>
              <a:rPr lang="en-US" altLang="ko-KR" sz="1600" dirty="0"/>
              <a:t> </a:t>
            </a:r>
            <a:r>
              <a:rPr lang="ko-KR" altLang="en-US" sz="1600" dirty="0"/>
              <a:t>이 법칙은 미국 캘리포니아대 언어학과 존 그라인더 교수와 심리학자인 리처드 </a:t>
            </a:r>
            <a:r>
              <a:rPr lang="ko-KR" altLang="en-US" sz="1600" dirty="0" err="1"/>
              <a:t>밴들러의</a:t>
            </a:r>
            <a:r>
              <a:rPr lang="ko-KR" altLang="en-US" sz="1600" dirty="0"/>
              <a:t> </a:t>
            </a:r>
            <a:r>
              <a:rPr lang="en-US" altLang="ko-KR" sz="1600" dirty="0"/>
              <a:t>'NLP </a:t>
            </a:r>
            <a:r>
              <a:rPr lang="ko-KR" altLang="en-US" sz="1600" dirty="0"/>
              <a:t>이론</a:t>
            </a:r>
            <a:r>
              <a:rPr lang="en-US" altLang="ko-KR" sz="1600" dirty="0"/>
              <a:t>'</a:t>
            </a:r>
            <a:r>
              <a:rPr lang="ko-KR" altLang="en-US" sz="1600" dirty="0"/>
              <a:t>에 근거한 법칙이다</a:t>
            </a:r>
            <a:r>
              <a:rPr lang="en-US" altLang="ko-KR" sz="1600" dirty="0"/>
              <a:t>.</a:t>
            </a:r>
            <a:endParaRPr lang="ko-KR" altLang="en-US" sz="1600" dirty="0"/>
          </a:p>
          <a:p>
            <a:r>
              <a:rPr lang="ko-KR" altLang="en-US" sz="1600" dirty="0"/>
              <a:t> </a:t>
            </a:r>
          </a:p>
          <a:p>
            <a:pPr marL="285750" indent="-285750">
              <a:buFont typeface="Wingdings" panose="05000000000000000000" pitchFamily="2" charset="2"/>
              <a:buChar char="ü"/>
            </a:pPr>
            <a:endParaRPr lang="ko-KR" altLang="en-US" sz="1600" dirty="0"/>
          </a:p>
          <a:p>
            <a:pPr marL="285750" indent="-285750">
              <a:buFont typeface="Wingdings" panose="05000000000000000000" pitchFamily="2" charset="2"/>
              <a:buChar char="ü"/>
            </a:pPr>
            <a:r>
              <a:rPr lang="ko-KR" altLang="en-US" sz="1600" dirty="0"/>
              <a:t>우리 뇌는 충분히 반복되어 시냅스가 형성되지 않은 것에는 저항을 일으킨다</a:t>
            </a:r>
            <a:r>
              <a:rPr lang="en-US" altLang="ko-KR" sz="1600" dirty="0"/>
              <a:t> .</a:t>
            </a:r>
          </a:p>
          <a:p>
            <a:pPr marL="285750" indent="-285750">
              <a:buFont typeface="Wingdings" panose="05000000000000000000" pitchFamily="2" charset="2"/>
              <a:buChar char="ü"/>
            </a:pPr>
            <a:r>
              <a:rPr lang="ko-KR" altLang="en-US" sz="1600" dirty="0"/>
              <a:t>좋은 습관이 몸에 익을 때까지는 </a:t>
            </a:r>
            <a:r>
              <a:rPr lang="en-US" altLang="ko-KR" sz="1600" dirty="0"/>
              <a:t>21</a:t>
            </a:r>
            <a:r>
              <a:rPr lang="ko-KR" altLang="en-US" sz="1600" dirty="0"/>
              <a:t>일간 의식적으로 노력을 기울여야 한다</a:t>
            </a:r>
            <a:r>
              <a:rPr lang="en-US" altLang="ko-KR" sz="1600" dirty="0"/>
              <a:t>. </a:t>
            </a:r>
            <a:r>
              <a:rPr lang="ko-KR" altLang="en-US" sz="1600" dirty="0"/>
              <a:t>왜냐하면</a:t>
            </a:r>
            <a:r>
              <a:rPr lang="en-US" altLang="ko-KR" sz="1600" dirty="0"/>
              <a:t>, </a:t>
            </a:r>
            <a:r>
              <a:rPr lang="ko-KR" altLang="en-US" sz="1600" dirty="0"/>
              <a:t>사람의 생체시계가 교정되는 데는 최소한 </a:t>
            </a:r>
            <a:r>
              <a:rPr lang="en-US" altLang="ko-KR" sz="1600" dirty="0"/>
              <a:t>21</a:t>
            </a:r>
            <a:r>
              <a:rPr lang="ko-KR" altLang="en-US" sz="1600" dirty="0"/>
              <a:t>일이 소요되기 때문이다</a:t>
            </a:r>
            <a:r>
              <a:rPr lang="en-US" altLang="ko-KR" sz="1600" dirty="0"/>
              <a:t>. </a:t>
            </a:r>
            <a:endParaRPr lang="ko-KR" altLang="en-US" sz="1600" dirty="0"/>
          </a:p>
          <a:p>
            <a:pPr marL="285750" indent="-285750">
              <a:buFont typeface="Wingdings" panose="05000000000000000000" pitchFamily="2" charset="2"/>
              <a:buChar char="ü"/>
            </a:pPr>
            <a:r>
              <a:rPr lang="ko-KR" altLang="en-US" sz="1600" dirty="0"/>
              <a:t>그러니까 </a:t>
            </a:r>
            <a:r>
              <a:rPr lang="en-US" altLang="ko-KR" sz="1600" dirty="0"/>
              <a:t>21</a:t>
            </a:r>
            <a:r>
              <a:rPr lang="ko-KR" altLang="en-US" sz="1600" dirty="0"/>
              <a:t>일은 뇌에서 생각이 대뇌피질에서 </a:t>
            </a:r>
            <a:r>
              <a:rPr lang="ko-KR" altLang="en-US" sz="1600" dirty="0" err="1"/>
              <a:t>뇌간까지</a:t>
            </a:r>
            <a:r>
              <a:rPr lang="ko-KR" altLang="en-US" sz="1600" dirty="0"/>
              <a:t> 내려가는데 걸리는 최소한의 시간인 것이다</a:t>
            </a:r>
            <a:r>
              <a:rPr lang="en-US" altLang="ko-KR" sz="1600" dirty="0"/>
              <a:t>. </a:t>
            </a:r>
            <a:endParaRPr lang="ko-KR" altLang="en-US" sz="1600" dirty="0"/>
          </a:p>
          <a:p>
            <a:pPr marL="285750" indent="-285750">
              <a:buFont typeface="Wingdings" panose="05000000000000000000" pitchFamily="2" charset="2"/>
              <a:buChar char="ü"/>
            </a:pPr>
            <a:r>
              <a:rPr lang="ko-KR" altLang="en-US" sz="1600" dirty="0"/>
              <a:t>생각이 </a:t>
            </a:r>
            <a:r>
              <a:rPr lang="ko-KR" altLang="en-US" sz="1600" dirty="0" err="1"/>
              <a:t>뇌간까지</a:t>
            </a:r>
            <a:r>
              <a:rPr lang="ko-KR" altLang="en-US" sz="1600" dirty="0"/>
              <a:t> 내려가면 그때부터는 심장이 시키지 않아도 뛰는 것처럼</a:t>
            </a:r>
            <a:r>
              <a:rPr lang="en-US" altLang="ko-KR" sz="1600" dirty="0"/>
              <a:t>, </a:t>
            </a:r>
            <a:r>
              <a:rPr lang="ko-KR" altLang="en-US" sz="1600" dirty="0"/>
              <a:t>의식하지 않아도 습관적으로 행하게 된다는 것이다</a:t>
            </a:r>
            <a:r>
              <a:rPr lang="en-US" altLang="ko-KR" sz="1600" dirty="0"/>
              <a:t>. </a:t>
            </a:r>
            <a:endParaRPr lang="ko-KR" altLang="en-US" sz="1600" dirty="0"/>
          </a:p>
          <a:p>
            <a:pPr marL="285750" indent="-285750">
              <a:buFont typeface="Wingdings" panose="05000000000000000000" pitchFamily="2" charset="2"/>
              <a:buChar char="ü"/>
            </a:pPr>
            <a:endParaRPr lang="ko-KR" altLang="en-US" sz="1600" dirty="0"/>
          </a:p>
        </p:txBody>
      </p:sp>
      <p:sp>
        <p:nvSpPr>
          <p:cNvPr id="5" name="TextBox 4"/>
          <p:cNvSpPr txBox="1"/>
          <p:nvPr/>
        </p:nvSpPr>
        <p:spPr>
          <a:xfrm>
            <a:off x="569344" y="1003798"/>
            <a:ext cx="49467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b="1" dirty="0"/>
              <a:t>NLP (Neuro Linguistic Programming) </a:t>
            </a:r>
            <a:r>
              <a:rPr lang="en-US" altLang="ko-KR" dirty="0"/>
              <a:t> 21</a:t>
            </a:r>
            <a:r>
              <a:rPr lang="ko-KR" altLang="en-US" dirty="0"/>
              <a:t>일의 법칙</a:t>
            </a:r>
          </a:p>
        </p:txBody>
      </p:sp>
    </p:spTree>
    <p:extLst>
      <p:ext uri="{BB962C8B-B14F-4D97-AF65-F5344CB8AC3E}">
        <p14:creationId xmlns:p14="http://schemas.microsoft.com/office/powerpoint/2010/main" xmlns="" val="3254177358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/>
          <p:cNvSpPr>
            <a:spLocks noChangeArrowheads="1"/>
          </p:cNvSpPr>
          <p:nvPr/>
        </p:nvSpPr>
        <p:spPr bwMode="auto">
          <a:xfrm>
            <a:off x="1253280" y="1403075"/>
            <a:ext cx="3411911" cy="209867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08000" rIns="108000" anchor="ctr"/>
          <a:lstStyle/>
          <a:p>
            <a:pPr marL="247650" indent="-180975">
              <a:lnSpc>
                <a:spcPct val="150000"/>
              </a:lnSpc>
              <a:defRPr/>
            </a:pPr>
            <a:r>
              <a:rPr lang="en-US" altLang="ko-KR" spc="-150" dirty="0">
                <a:latin typeface="돋움" pitchFamily="50" charset="-127"/>
              </a:rPr>
              <a:t>Talent         </a:t>
            </a:r>
            <a:r>
              <a:rPr lang="ko-KR" altLang="en-US" spc="-150" dirty="0">
                <a:latin typeface="돋움" pitchFamily="50" charset="-127"/>
              </a:rPr>
              <a:t>재능을 찾아라</a:t>
            </a:r>
          </a:p>
          <a:p>
            <a:pPr marL="247650" indent="-180975">
              <a:lnSpc>
                <a:spcPct val="150000"/>
              </a:lnSpc>
              <a:defRPr/>
            </a:pPr>
            <a:r>
              <a:rPr lang="en-US" altLang="ko-KR" spc="-150" dirty="0">
                <a:latin typeface="돋움" pitchFamily="50" charset="-127"/>
              </a:rPr>
              <a:t>Explore       </a:t>
            </a:r>
            <a:r>
              <a:rPr lang="ko-KR" altLang="en-US" spc="-150" dirty="0">
                <a:latin typeface="돋움" pitchFamily="50" charset="-127"/>
              </a:rPr>
              <a:t>많은 지식을 탐색하라</a:t>
            </a:r>
          </a:p>
          <a:p>
            <a:pPr marL="247650" indent="-180975">
              <a:lnSpc>
                <a:spcPct val="150000"/>
              </a:lnSpc>
              <a:defRPr/>
            </a:pPr>
            <a:r>
              <a:rPr lang="en-US" altLang="ko-KR" spc="-150" dirty="0">
                <a:latin typeface="돋움" pitchFamily="50" charset="-127"/>
              </a:rPr>
              <a:t>Experience  </a:t>
            </a:r>
            <a:r>
              <a:rPr lang="ko-KR" altLang="en-US" spc="-150" dirty="0">
                <a:latin typeface="돋움" pitchFamily="50" charset="-127"/>
              </a:rPr>
              <a:t>많은 것을 경험하라</a:t>
            </a:r>
          </a:p>
          <a:p>
            <a:pPr marL="247650" indent="-180975">
              <a:lnSpc>
                <a:spcPct val="150000"/>
              </a:lnSpc>
              <a:defRPr/>
            </a:pPr>
            <a:r>
              <a:rPr lang="en-US" altLang="ko-KR" spc="-150" dirty="0">
                <a:latin typeface="돋움" pitchFamily="50" charset="-127"/>
              </a:rPr>
              <a:t>Network      </a:t>
            </a:r>
            <a:r>
              <a:rPr lang="ko-KR" altLang="en-US" spc="-150" dirty="0">
                <a:latin typeface="돋움" pitchFamily="50" charset="-127"/>
              </a:rPr>
              <a:t>많은 친구를 사귀어라</a:t>
            </a:r>
          </a:p>
        </p:txBody>
      </p:sp>
      <p:sp>
        <p:nvSpPr>
          <p:cNvPr id="16387" name="Rectangle 3"/>
          <p:cNvSpPr>
            <a:spLocks noChangeArrowheads="1"/>
          </p:cNvSpPr>
          <p:nvPr/>
        </p:nvSpPr>
        <p:spPr bwMode="auto">
          <a:xfrm>
            <a:off x="1441054" y="4079384"/>
            <a:ext cx="3471675" cy="2525806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08000" rIns="108000" anchor="ctr"/>
          <a:lstStyle/>
          <a:p>
            <a:pPr marL="247650" indent="-180975">
              <a:lnSpc>
                <a:spcPct val="150000"/>
              </a:lnSpc>
              <a:defRPr/>
            </a:pPr>
            <a:r>
              <a:rPr lang="en-US" altLang="ko-KR" spc="-150" dirty="0">
                <a:latin typeface="돋움" pitchFamily="50" charset="-127"/>
              </a:rPr>
              <a:t>Target        </a:t>
            </a:r>
            <a:r>
              <a:rPr lang="ko-KR" altLang="en-US" spc="-150" dirty="0">
                <a:latin typeface="돋움" pitchFamily="50" charset="-127"/>
              </a:rPr>
              <a:t>목표를 세워라</a:t>
            </a:r>
          </a:p>
          <a:p>
            <a:pPr marL="247650" indent="-180975">
              <a:lnSpc>
                <a:spcPct val="150000"/>
              </a:lnSpc>
              <a:defRPr/>
            </a:pPr>
            <a:r>
              <a:rPr lang="en-US" altLang="ko-KR" spc="-150" dirty="0">
                <a:latin typeface="돋움" pitchFamily="50" charset="-127"/>
              </a:rPr>
              <a:t>Wonder     </a:t>
            </a:r>
            <a:r>
              <a:rPr lang="ko-KR" altLang="en-US" spc="-150" dirty="0">
                <a:latin typeface="돋움" pitchFamily="50" charset="-127"/>
              </a:rPr>
              <a:t>궁금증을 가져라</a:t>
            </a:r>
          </a:p>
          <a:p>
            <a:pPr marL="247650" indent="-180975">
              <a:lnSpc>
                <a:spcPct val="150000"/>
              </a:lnSpc>
              <a:defRPr/>
            </a:pPr>
            <a:r>
              <a:rPr lang="en-US" altLang="ko-KR" spc="-150" dirty="0">
                <a:latin typeface="돋움" pitchFamily="50" charset="-127"/>
              </a:rPr>
              <a:t>Energize     </a:t>
            </a:r>
            <a:r>
              <a:rPr lang="ko-KR" altLang="en-US" spc="-150" dirty="0">
                <a:latin typeface="돋움" pitchFamily="50" charset="-127"/>
              </a:rPr>
              <a:t>모든 일을 열정적으로</a:t>
            </a:r>
          </a:p>
          <a:p>
            <a:pPr marL="247650" indent="-180975">
              <a:lnSpc>
                <a:spcPct val="150000"/>
              </a:lnSpc>
              <a:defRPr/>
            </a:pPr>
            <a:r>
              <a:rPr lang="en-US" altLang="ko-KR" spc="-150" dirty="0">
                <a:latin typeface="돋움" pitchFamily="50" charset="-127"/>
              </a:rPr>
              <a:t>Note          </a:t>
            </a:r>
            <a:r>
              <a:rPr lang="ko-KR" altLang="en-US" spc="-150" dirty="0">
                <a:latin typeface="돋움" pitchFamily="50" charset="-127"/>
              </a:rPr>
              <a:t>기록하는 습관을 가져라</a:t>
            </a:r>
          </a:p>
          <a:p>
            <a:pPr marL="247650" indent="-180975">
              <a:lnSpc>
                <a:spcPct val="150000"/>
              </a:lnSpc>
              <a:defRPr/>
            </a:pPr>
            <a:r>
              <a:rPr lang="en-US" altLang="ko-KR" spc="-150" dirty="0">
                <a:latin typeface="돋움" pitchFamily="50" charset="-127"/>
              </a:rPr>
              <a:t>Yes            </a:t>
            </a:r>
            <a:r>
              <a:rPr lang="ko-KR" altLang="en-US" spc="-150" dirty="0">
                <a:latin typeface="돋움" pitchFamily="50" charset="-127"/>
              </a:rPr>
              <a:t>여행을 통해 새로운 경험</a:t>
            </a:r>
          </a:p>
          <a:p>
            <a:pPr marL="247650" indent="-180975">
              <a:lnSpc>
                <a:spcPct val="150000"/>
              </a:lnSpc>
              <a:defRPr/>
            </a:pPr>
            <a:r>
              <a:rPr lang="en-US" altLang="ko-KR" spc="-150" dirty="0">
                <a:latin typeface="돋움" pitchFamily="50" charset="-127"/>
              </a:rPr>
              <a:t>Foundation </a:t>
            </a:r>
            <a:r>
              <a:rPr lang="ko-KR" altLang="en-US" spc="-150" dirty="0">
                <a:latin typeface="돋움" pitchFamily="50" charset="-127"/>
              </a:rPr>
              <a:t>기초를 튼튼히 하라</a:t>
            </a:r>
          </a:p>
        </p:txBody>
      </p:sp>
      <p:sp>
        <p:nvSpPr>
          <p:cNvPr id="16388" name="Rectangle 4"/>
          <p:cNvSpPr>
            <a:spLocks noChangeArrowheads="1"/>
          </p:cNvSpPr>
          <p:nvPr/>
        </p:nvSpPr>
        <p:spPr bwMode="auto">
          <a:xfrm>
            <a:off x="5572125" y="3980423"/>
            <a:ext cx="3429513" cy="259182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08000" rIns="108000" anchor="ctr"/>
          <a:lstStyle/>
          <a:p>
            <a:pPr marL="247650" indent="-180975">
              <a:lnSpc>
                <a:spcPct val="140000"/>
              </a:lnSpc>
              <a:defRPr/>
            </a:pPr>
            <a:r>
              <a:rPr lang="en-US" altLang="ko-KR" spc="-150" dirty="0">
                <a:latin typeface="돋움" pitchFamily="50" charset="-127"/>
              </a:rPr>
              <a:t>Taste       </a:t>
            </a:r>
            <a:r>
              <a:rPr lang="ko-KR" altLang="en-US" spc="-150" dirty="0">
                <a:latin typeface="돋움" pitchFamily="50" charset="-127"/>
              </a:rPr>
              <a:t>중점분야를 시험하라</a:t>
            </a:r>
          </a:p>
          <a:p>
            <a:pPr marL="247650" indent="-180975">
              <a:lnSpc>
                <a:spcPct val="140000"/>
              </a:lnSpc>
              <a:defRPr/>
            </a:pPr>
            <a:r>
              <a:rPr lang="en-US" altLang="ko-KR" spc="-150" dirty="0">
                <a:latin typeface="돋움" pitchFamily="50" charset="-127"/>
              </a:rPr>
              <a:t>Watch     </a:t>
            </a:r>
            <a:r>
              <a:rPr lang="ko-KR" altLang="en-US" spc="-150" dirty="0">
                <a:latin typeface="돋움" pitchFamily="50" charset="-127"/>
              </a:rPr>
              <a:t>각 분야 고수를 관찰하라</a:t>
            </a:r>
          </a:p>
          <a:p>
            <a:pPr marL="247650" indent="-180975">
              <a:lnSpc>
                <a:spcPct val="140000"/>
              </a:lnSpc>
              <a:defRPr/>
            </a:pPr>
            <a:r>
              <a:rPr lang="en-US" altLang="ko-KR" spc="-150" dirty="0">
                <a:latin typeface="돋움" pitchFamily="50" charset="-127"/>
              </a:rPr>
              <a:t>Enrich     </a:t>
            </a:r>
            <a:r>
              <a:rPr lang="ko-KR" altLang="en-US" spc="-150" dirty="0">
                <a:latin typeface="돋움" pitchFamily="50" charset="-127"/>
              </a:rPr>
              <a:t>중점분야 사실지 기반확충</a:t>
            </a:r>
          </a:p>
          <a:p>
            <a:pPr marL="247650" indent="-180975">
              <a:lnSpc>
                <a:spcPct val="140000"/>
              </a:lnSpc>
              <a:defRPr/>
            </a:pPr>
            <a:r>
              <a:rPr lang="en-US" altLang="ko-KR" spc="-150" dirty="0">
                <a:latin typeface="돋움" pitchFamily="50" charset="-127"/>
              </a:rPr>
              <a:t>Now        </a:t>
            </a:r>
            <a:r>
              <a:rPr lang="ko-KR" altLang="en-US" spc="-150" dirty="0">
                <a:latin typeface="돋움" pitchFamily="50" charset="-127"/>
              </a:rPr>
              <a:t>오늘 일은 오늘 끝내라</a:t>
            </a:r>
          </a:p>
          <a:p>
            <a:pPr marL="247650" indent="-180975">
              <a:lnSpc>
                <a:spcPct val="140000"/>
              </a:lnSpc>
              <a:defRPr/>
            </a:pPr>
            <a:r>
              <a:rPr lang="en-US" altLang="ko-KR" spc="-150" dirty="0">
                <a:latin typeface="돋움" pitchFamily="50" charset="-127"/>
              </a:rPr>
              <a:t>Timing    </a:t>
            </a:r>
            <a:r>
              <a:rPr lang="ko-KR" altLang="en-US" spc="-150" dirty="0">
                <a:latin typeface="돋움" pitchFamily="50" charset="-127"/>
              </a:rPr>
              <a:t>결심에 때를 놓치지 마라 </a:t>
            </a:r>
          </a:p>
          <a:p>
            <a:pPr marL="247650" indent="-180975">
              <a:lnSpc>
                <a:spcPct val="140000"/>
              </a:lnSpc>
              <a:defRPr/>
            </a:pPr>
            <a:r>
              <a:rPr lang="en-US" altLang="ko-KR" spc="-150" dirty="0">
                <a:latin typeface="돋움" pitchFamily="50" charset="-127"/>
              </a:rPr>
              <a:t>Yearn      </a:t>
            </a:r>
            <a:r>
              <a:rPr lang="ko-KR" altLang="en-US" spc="-150" dirty="0">
                <a:latin typeface="돋움" pitchFamily="50" charset="-127"/>
              </a:rPr>
              <a:t>목표달성을 열망하라</a:t>
            </a:r>
          </a:p>
          <a:p>
            <a:pPr marL="247650" indent="-180975">
              <a:lnSpc>
                <a:spcPct val="140000"/>
              </a:lnSpc>
              <a:defRPr/>
            </a:pPr>
            <a:r>
              <a:rPr lang="en-US" altLang="ko-KR" spc="-150" dirty="0">
                <a:latin typeface="돋움" pitchFamily="50" charset="-127"/>
              </a:rPr>
              <a:t>Begin      </a:t>
            </a:r>
            <a:r>
              <a:rPr lang="ko-KR" altLang="en-US" spc="-150" dirty="0">
                <a:latin typeface="돋움" pitchFamily="50" charset="-127"/>
              </a:rPr>
              <a:t>과감히 시작하라</a:t>
            </a:r>
          </a:p>
        </p:txBody>
      </p:sp>
      <p:sp>
        <p:nvSpPr>
          <p:cNvPr id="1818630" name="AutoShape 6"/>
          <p:cNvSpPr>
            <a:spLocks noChangeArrowheads="1"/>
          </p:cNvSpPr>
          <p:nvPr/>
        </p:nvSpPr>
        <p:spPr bwMode="gray">
          <a:xfrm>
            <a:off x="4478918" y="3536157"/>
            <a:ext cx="1214438" cy="1071562"/>
          </a:xfrm>
          <a:prstGeom prst="homePlate">
            <a:avLst>
              <a:gd name="adj" fmla="val 20555"/>
            </a:avLst>
          </a:prstGeom>
          <a:gradFill rotWithShape="0">
            <a:gsLst>
              <a:gs pos="0">
                <a:srgbClr val="0066CC"/>
              </a:gs>
              <a:gs pos="100000">
                <a:srgbClr val="0066CC">
                  <a:gamma/>
                  <a:shade val="50980"/>
                  <a:invGamma/>
                </a:srgbClr>
              </a:gs>
            </a:gsLst>
            <a:lin ang="0" scaled="1"/>
          </a:gra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45791" dir="3378596" algn="ctr" rotWithShape="0">
              <a:schemeClr val="bg2"/>
            </a:outerShdw>
          </a:effectLst>
        </p:spPr>
        <p:txBody>
          <a:bodyPr wrap="none" anchor="ctr"/>
          <a:lstStyle/>
          <a:p>
            <a:pPr algn="ctr" eaLnBrk="0" hangingPunct="0">
              <a:lnSpc>
                <a:spcPct val="90000"/>
              </a:lnSpc>
              <a:buFontTx/>
              <a:buNone/>
              <a:defRPr/>
            </a:pPr>
            <a:r>
              <a:rPr lang="en-US" altLang="ko-KR" sz="1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20</a:t>
            </a:r>
            <a:r>
              <a:rPr lang="ko-KR" altLang="en-US" sz="18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대후반</a:t>
            </a:r>
            <a:endParaRPr lang="ko-KR" altLang="en-US" sz="18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 algn="ctr" eaLnBrk="0" hangingPunct="0">
              <a:lnSpc>
                <a:spcPct val="90000"/>
              </a:lnSpc>
              <a:buFontTx/>
              <a:buNone/>
              <a:defRPr/>
            </a:pPr>
            <a:r>
              <a:rPr lang="en-US" altLang="ko-KR" sz="1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TWENTY</a:t>
            </a:r>
          </a:p>
          <a:p>
            <a:pPr algn="ctr" eaLnBrk="0" hangingPunct="0">
              <a:lnSpc>
                <a:spcPct val="90000"/>
              </a:lnSpc>
              <a:buFontTx/>
              <a:buNone/>
              <a:defRPr/>
            </a:pPr>
            <a:r>
              <a:rPr lang="en-US" altLang="ko-KR" sz="1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BACK</a:t>
            </a:r>
          </a:p>
        </p:txBody>
      </p:sp>
      <p:sp>
        <p:nvSpPr>
          <p:cNvPr id="1818631" name="AutoShape 7"/>
          <p:cNvSpPr>
            <a:spLocks noChangeArrowheads="1"/>
          </p:cNvSpPr>
          <p:nvPr/>
        </p:nvSpPr>
        <p:spPr bwMode="gray">
          <a:xfrm>
            <a:off x="353265" y="928688"/>
            <a:ext cx="1219200" cy="993775"/>
          </a:xfrm>
          <a:prstGeom prst="homePlate">
            <a:avLst>
              <a:gd name="adj" fmla="val 20555"/>
            </a:avLst>
          </a:prstGeom>
          <a:gradFill rotWithShape="0">
            <a:gsLst>
              <a:gs pos="0">
                <a:srgbClr val="0066CC"/>
              </a:gs>
              <a:gs pos="100000">
                <a:srgbClr val="0066CC">
                  <a:gamma/>
                  <a:shade val="50980"/>
                  <a:invGamma/>
                </a:srgbClr>
              </a:gs>
            </a:gsLst>
            <a:lin ang="0" scaled="1"/>
          </a:gra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45791" dir="3378596" algn="ctr" rotWithShape="0">
              <a:schemeClr val="bg2"/>
            </a:outerShdw>
          </a:effectLst>
        </p:spPr>
        <p:txBody>
          <a:bodyPr wrap="none" anchor="ctr"/>
          <a:lstStyle/>
          <a:p>
            <a:pPr algn="ctr" eaLnBrk="0" hangingPunct="0">
              <a:lnSpc>
                <a:spcPct val="90000"/>
              </a:lnSpc>
              <a:buFontTx/>
              <a:buNone/>
              <a:defRPr/>
            </a:pPr>
            <a:r>
              <a:rPr lang="en-US" altLang="ko-KR" sz="1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10</a:t>
            </a:r>
            <a:r>
              <a:rPr lang="ko-KR" altLang="en-US" sz="1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대</a:t>
            </a:r>
          </a:p>
          <a:p>
            <a:pPr algn="ctr" eaLnBrk="0" hangingPunct="0">
              <a:lnSpc>
                <a:spcPct val="90000"/>
              </a:lnSpc>
              <a:buFontTx/>
              <a:buNone/>
              <a:defRPr/>
            </a:pPr>
            <a:r>
              <a:rPr lang="en-US" altLang="ko-KR" sz="1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TEEN</a:t>
            </a:r>
          </a:p>
        </p:txBody>
      </p:sp>
      <p:sp>
        <p:nvSpPr>
          <p:cNvPr id="1818632" name="AutoShape 8"/>
          <p:cNvSpPr>
            <a:spLocks noChangeArrowheads="1"/>
          </p:cNvSpPr>
          <p:nvPr/>
        </p:nvSpPr>
        <p:spPr bwMode="gray">
          <a:xfrm>
            <a:off x="394798" y="3643313"/>
            <a:ext cx="1214437" cy="1000125"/>
          </a:xfrm>
          <a:prstGeom prst="homePlate">
            <a:avLst>
              <a:gd name="adj" fmla="val 20555"/>
            </a:avLst>
          </a:prstGeom>
          <a:gradFill rotWithShape="0">
            <a:gsLst>
              <a:gs pos="0">
                <a:srgbClr val="0066CC"/>
              </a:gs>
              <a:gs pos="100000">
                <a:srgbClr val="0066CC">
                  <a:gamma/>
                  <a:shade val="50980"/>
                  <a:invGamma/>
                </a:srgbClr>
              </a:gs>
            </a:gsLst>
            <a:lin ang="0" scaled="1"/>
          </a:gra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45791" dir="3378596" algn="ctr" rotWithShape="0">
              <a:schemeClr val="bg2"/>
            </a:outerShdw>
          </a:effectLst>
        </p:spPr>
        <p:txBody>
          <a:bodyPr wrap="none" anchor="ctr"/>
          <a:lstStyle/>
          <a:p>
            <a:pPr algn="ctr" eaLnBrk="0" hangingPunct="0">
              <a:lnSpc>
                <a:spcPct val="90000"/>
              </a:lnSpc>
              <a:buFontTx/>
              <a:buNone/>
              <a:defRPr/>
            </a:pPr>
            <a:r>
              <a:rPr lang="en-US" altLang="ko-KR" sz="1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20</a:t>
            </a:r>
            <a:r>
              <a:rPr lang="ko-KR" altLang="en-US" sz="18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대전반</a:t>
            </a:r>
            <a:endParaRPr lang="ko-KR" altLang="en-US" sz="18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 algn="ctr" eaLnBrk="0" hangingPunct="0">
              <a:lnSpc>
                <a:spcPct val="90000"/>
              </a:lnSpc>
              <a:buFontTx/>
              <a:buNone/>
              <a:defRPr/>
            </a:pPr>
            <a:r>
              <a:rPr lang="en-US" altLang="ko-KR" sz="1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TWENTY</a:t>
            </a:r>
          </a:p>
          <a:p>
            <a:pPr algn="ctr" eaLnBrk="0" hangingPunct="0">
              <a:lnSpc>
                <a:spcPct val="90000"/>
              </a:lnSpc>
              <a:buFontTx/>
              <a:buNone/>
              <a:defRPr/>
            </a:pPr>
            <a:r>
              <a:rPr lang="en-US" altLang="ko-KR" sz="1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FRONT</a:t>
            </a:r>
          </a:p>
        </p:txBody>
      </p:sp>
      <p:pic>
        <p:nvPicPr>
          <p:cNvPr id="23560" name="Picture 9" descr="BD04972_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5143500" y="1357313"/>
            <a:ext cx="3357563" cy="2098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제목 1"/>
          <p:cNvSpPr>
            <a:spLocks noGrp="1"/>
          </p:cNvSpPr>
          <p:nvPr>
            <p:ph type="title"/>
          </p:nvPr>
        </p:nvSpPr>
        <p:spPr>
          <a:xfrm>
            <a:off x="1572465" y="241885"/>
            <a:ext cx="5452110" cy="601531"/>
          </a:xfrm>
        </p:spPr>
        <p:txBody>
          <a:bodyPr>
            <a:normAutofit/>
          </a:bodyPr>
          <a:lstStyle/>
          <a:p>
            <a:r>
              <a:rPr lang="en-US" altLang="ko-KR" sz="2800" dirty="0"/>
              <a:t>‘</a:t>
            </a:r>
            <a:r>
              <a:rPr lang="ko-KR" altLang="en-US" sz="2800" dirty="0"/>
              <a:t>인생의 과정</a:t>
            </a:r>
            <a:r>
              <a:rPr lang="en-US" altLang="ko-KR" sz="2800" dirty="0"/>
              <a:t>’/</a:t>
            </a:r>
            <a:r>
              <a:rPr lang="ko-KR" altLang="en-US" sz="2800" dirty="0"/>
              <a:t>연령별 실천전략</a:t>
            </a:r>
          </a:p>
        </p:txBody>
      </p:sp>
      <p:sp>
        <p:nvSpPr>
          <p:cNvPr id="10" name="Text Box 1026"/>
          <p:cNvSpPr txBox="1">
            <a:spLocks noChangeArrowheads="1"/>
          </p:cNvSpPr>
          <p:nvPr/>
        </p:nvSpPr>
        <p:spPr bwMode="auto">
          <a:xfrm>
            <a:off x="601269" y="320040"/>
            <a:ext cx="75890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ko-KR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HY헤드라인M" pitchFamily="18" charset="-127"/>
                <a:ea typeface="HY헤드라인M" pitchFamily="18" charset="-127"/>
              </a:rPr>
              <a:t>3-4</a:t>
            </a:r>
          </a:p>
        </p:txBody>
      </p:sp>
    </p:spTree>
    <p:extLst>
      <p:ext uri="{BB962C8B-B14F-4D97-AF65-F5344CB8AC3E}">
        <p14:creationId xmlns:p14="http://schemas.microsoft.com/office/powerpoint/2010/main" xmlns="" val="36084400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ChangeArrowheads="1"/>
          </p:cNvSpPr>
          <p:nvPr/>
        </p:nvSpPr>
        <p:spPr bwMode="auto">
          <a:xfrm>
            <a:off x="1460500" y="822325"/>
            <a:ext cx="3087593" cy="2446804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08000" rIns="108000" anchor="ctr"/>
          <a:lstStyle/>
          <a:p>
            <a:pPr marL="247650" indent="-180975">
              <a:lnSpc>
                <a:spcPct val="150000"/>
              </a:lnSpc>
              <a:defRPr/>
            </a:pPr>
            <a:r>
              <a:rPr lang="en-US" altLang="ko-KR" spc="-300" dirty="0">
                <a:latin typeface="돋움" pitchFamily="50" charset="-127"/>
              </a:rPr>
              <a:t>Technology </a:t>
            </a:r>
            <a:r>
              <a:rPr lang="ko-KR" altLang="en-US" spc="-300" dirty="0">
                <a:latin typeface="돋움" pitchFamily="50" charset="-127"/>
              </a:rPr>
              <a:t>핵심기술을 장악하라</a:t>
            </a:r>
          </a:p>
          <a:p>
            <a:pPr marL="247650" indent="-180975">
              <a:lnSpc>
                <a:spcPct val="150000"/>
              </a:lnSpc>
              <a:defRPr/>
            </a:pPr>
            <a:r>
              <a:rPr lang="en-US" altLang="ko-KR" spc="-300" dirty="0">
                <a:latin typeface="돋움" pitchFamily="50" charset="-127"/>
              </a:rPr>
              <a:t>Heart          </a:t>
            </a:r>
            <a:r>
              <a:rPr lang="ko-KR" altLang="en-US" spc="-300" dirty="0">
                <a:latin typeface="돋움" pitchFamily="50" charset="-127"/>
              </a:rPr>
              <a:t>마음을 다해 노력하라</a:t>
            </a:r>
          </a:p>
          <a:p>
            <a:pPr marL="247650" indent="-180975">
              <a:lnSpc>
                <a:spcPct val="150000"/>
              </a:lnSpc>
              <a:defRPr/>
            </a:pPr>
            <a:r>
              <a:rPr lang="en-US" altLang="ko-KR" spc="-300" dirty="0">
                <a:latin typeface="돋움" pitchFamily="50" charset="-127"/>
              </a:rPr>
              <a:t>Imagine      </a:t>
            </a:r>
            <a:r>
              <a:rPr lang="ko-KR" altLang="en-US" spc="-300" dirty="0">
                <a:latin typeface="돋움" pitchFamily="50" charset="-127"/>
              </a:rPr>
              <a:t>자기분야최고를 꿈꿔라</a:t>
            </a:r>
          </a:p>
          <a:p>
            <a:pPr marL="247650" indent="-180975">
              <a:lnSpc>
                <a:spcPct val="150000"/>
              </a:lnSpc>
              <a:defRPr/>
            </a:pPr>
            <a:r>
              <a:rPr lang="en-US" altLang="ko-KR" spc="-300" dirty="0">
                <a:latin typeface="돋움" pitchFamily="50" charset="-127"/>
              </a:rPr>
              <a:t>Realize       </a:t>
            </a:r>
            <a:r>
              <a:rPr lang="ko-KR" altLang="en-US" spc="-300" dirty="0">
                <a:latin typeface="돋움" pitchFamily="50" charset="-127"/>
              </a:rPr>
              <a:t>한 단계씩 실현해 가라</a:t>
            </a:r>
          </a:p>
          <a:p>
            <a:pPr marL="247650" indent="-180975">
              <a:lnSpc>
                <a:spcPct val="150000"/>
              </a:lnSpc>
              <a:defRPr/>
            </a:pPr>
            <a:r>
              <a:rPr lang="en-US" altLang="ko-KR" spc="-300" dirty="0">
                <a:latin typeface="돋움" pitchFamily="50" charset="-127"/>
              </a:rPr>
              <a:t>Trust           </a:t>
            </a:r>
            <a:r>
              <a:rPr lang="ko-KR" altLang="en-US" spc="-300" dirty="0">
                <a:latin typeface="돋움" pitchFamily="50" charset="-127"/>
              </a:rPr>
              <a:t>신뢰를 쌓아라</a:t>
            </a:r>
          </a:p>
          <a:p>
            <a:pPr marL="247650" indent="-180975">
              <a:lnSpc>
                <a:spcPct val="150000"/>
              </a:lnSpc>
              <a:defRPr/>
            </a:pPr>
            <a:r>
              <a:rPr lang="en-US" altLang="ko-KR" spc="-300" dirty="0">
                <a:latin typeface="돋움" pitchFamily="50" charset="-127"/>
              </a:rPr>
              <a:t>Yield          </a:t>
            </a:r>
            <a:r>
              <a:rPr lang="ko-KR" altLang="en-US" spc="-300" dirty="0" err="1">
                <a:latin typeface="돋움" pitchFamily="50" charset="-127"/>
              </a:rPr>
              <a:t>방법지를</a:t>
            </a:r>
            <a:r>
              <a:rPr lang="ko-KR" altLang="en-US" spc="-300" dirty="0">
                <a:latin typeface="돋움" pitchFamily="50" charset="-127"/>
              </a:rPr>
              <a:t> 형식지로 저장</a:t>
            </a:r>
          </a:p>
        </p:txBody>
      </p:sp>
      <p:sp>
        <p:nvSpPr>
          <p:cNvPr id="17411" name="Rectangle 3"/>
          <p:cNvSpPr>
            <a:spLocks noChangeArrowheads="1"/>
          </p:cNvSpPr>
          <p:nvPr/>
        </p:nvSpPr>
        <p:spPr bwMode="auto">
          <a:xfrm>
            <a:off x="5715000" y="785813"/>
            <a:ext cx="3175000" cy="2393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08000" rIns="108000" anchor="ctr"/>
          <a:lstStyle/>
          <a:p>
            <a:pPr marL="247650" indent="-180975">
              <a:lnSpc>
                <a:spcPct val="150000"/>
              </a:lnSpc>
              <a:defRPr/>
            </a:pPr>
            <a:r>
              <a:rPr lang="en-US" altLang="ko-KR" spc="-300" dirty="0">
                <a:latin typeface="돋움" pitchFamily="50" charset="-127"/>
              </a:rPr>
              <a:t>Face      </a:t>
            </a:r>
            <a:r>
              <a:rPr lang="ko-KR" altLang="en-US" spc="-300" dirty="0">
                <a:latin typeface="돋움" pitchFamily="50" charset="-127"/>
              </a:rPr>
              <a:t>얼굴을 책임질 프로가 돼라</a:t>
            </a:r>
          </a:p>
          <a:p>
            <a:pPr marL="247650" indent="-180975">
              <a:lnSpc>
                <a:spcPct val="150000"/>
              </a:lnSpc>
              <a:defRPr/>
            </a:pPr>
            <a:r>
              <a:rPr lang="en-US" altLang="ko-KR" spc="-300" dirty="0">
                <a:latin typeface="돋움" pitchFamily="50" charset="-127"/>
              </a:rPr>
              <a:t>Offer     </a:t>
            </a:r>
            <a:r>
              <a:rPr lang="ko-KR" altLang="en-US" spc="-300" dirty="0">
                <a:latin typeface="돋움" pitchFamily="50" charset="-127"/>
              </a:rPr>
              <a:t>지식을  타인과  공유하라</a:t>
            </a:r>
          </a:p>
          <a:p>
            <a:pPr marL="247650" indent="-180975">
              <a:lnSpc>
                <a:spcPct val="150000"/>
              </a:lnSpc>
              <a:defRPr/>
            </a:pPr>
            <a:r>
              <a:rPr lang="en-US" altLang="ko-KR" spc="-300" dirty="0">
                <a:latin typeface="돋움" pitchFamily="50" charset="-127"/>
              </a:rPr>
              <a:t>Revive   </a:t>
            </a:r>
            <a:r>
              <a:rPr lang="ko-KR" altLang="en-US" spc="-300" dirty="0">
                <a:latin typeface="돋움" pitchFamily="50" charset="-127"/>
              </a:rPr>
              <a:t>언제나  재도전하라</a:t>
            </a:r>
          </a:p>
          <a:p>
            <a:pPr marL="247650" indent="-180975">
              <a:lnSpc>
                <a:spcPct val="150000"/>
              </a:lnSpc>
              <a:defRPr/>
            </a:pPr>
            <a:r>
              <a:rPr lang="en-US" altLang="ko-KR" spc="-300" dirty="0">
                <a:latin typeface="돋움" pitchFamily="50" charset="-127"/>
              </a:rPr>
              <a:t>Theory   </a:t>
            </a:r>
            <a:r>
              <a:rPr lang="ko-KR" altLang="en-US" spc="-300" dirty="0">
                <a:latin typeface="돋움" pitchFamily="50" charset="-127"/>
              </a:rPr>
              <a:t>자신만의  </a:t>
            </a:r>
            <a:r>
              <a:rPr lang="ko-KR" altLang="en-US" spc="-300" dirty="0" err="1">
                <a:latin typeface="돋움" pitchFamily="50" charset="-127"/>
              </a:rPr>
              <a:t>방법지를</a:t>
            </a:r>
            <a:r>
              <a:rPr lang="ko-KR" altLang="en-US" spc="-300" dirty="0">
                <a:latin typeface="돋움" pitchFamily="50" charset="-127"/>
              </a:rPr>
              <a:t> 터득</a:t>
            </a:r>
          </a:p>
          <a:p>
            <a:pPr marL="247650" indent="-180975">
              <a:lnSpc>
                <a:spcPct val="150000"/>
              </a:lnSpc>
              <a:defRPr/>
            </a:pPr>
            <a:r>
              <a:rPr lang="en-US" altLang="ko-KR" spc="-300" dirty="0">
                <a:latin typeface="돋움" pitchFamily="50" charset="-127"/>
              </a:rPr>
              <a:t>Yield      </a:t>
            </a:r>
            <a:r>
              <a:rPr lang="ko-KR" altLang="en-US" spc="-300" dirty="0" err="1">
                <a:latin typeface="돋움" pitchFamily="50" charset="-127"/>
              </a:rPr>
              <a:t>방법지를</a:t>
            </a:r>
            <a:r>
              <a:rPr lang="ko-KR" altLang="en-US" spc="-300" dirty="0">
                <a:latin typeface="돋움" pitchFamily="50" charset="-127"/>
              </a:rPr>
              <a:t>  형식지로 저장</a:t>
            </a:r>
          </a:p>
        </p:txBody>
      </p:sp>
      <p:sp>
        <p:nvSpPr>
          <p:cNvPr id="17412" name="Rectangle 4"/>
          <p:cNvSpPr>
            <a:spLocks noChangeArrowheads="1"/>
          </p:cNvSpPr>
          <p:nvPr/>
        </p:nvSpPr>
        <p:spPr bwMode="auto">
          <a:xfrm>
            <a:off x="1460500" y="3536950"/>
            <a:ext cx="3000375" cy="242887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08000" rIns="108000" anchor="ctr"/>
          <a:lstStyle/>
          <a:p>
            <a:pPr marL="247650" indent="-180975">
              <a:lnSpc>
                <a:spcPct val="150000"/>
              </a:lnSpc>
              <a:defRPr/>
            </a:pPr>
            <a:r>
              <a:rPr lang="en-US" altLang="ko-KR" spc="-150" dirty="0">
                <a:latin typeface="돋움" pitchFamily="50" charset="-127"/>
              </a:rPr>
              <a:t>Foresight   </a:t>
            </a:r>
            <a:r>
              <a:rPr lang="ko-KR" altLang="en-US" spc="-300" dirty="0">
                <a:latin typeface="돋움" pitchFamily="50" charset="-127"/>
              </a:rPr>
              <a:t>통찰력을 가져라</a:t>
            </a:r>
          </a:p>
          <a:p>
            <a:pPr marL="247650" indent="-180975">
              <a:lnSpc>
                <a:spcPct val="150000"/>
              </a:lnSpc>
              <a:defRPr/>
            </a:pPr>
            <a:r>
              <a:rPr lang="en-US" altLang="ko-KR" spc="-300" dirty="0">
                <a:latin typeface="돋움" pitchFamily="50" charset="-127"/>
              </a:rPr>
              <a:t>Integrate   </a:t>
            </a:r>
            <a:r>
              <a:rPr lang="ko-KR" altLang="en-US" spc="-300" dirty="0">
                <a:latin typeface="돋움" pitchFamily="50" charset="-127"/>
              </a:rPr>
              <a:t>상황을 통합 조정하는</a:t>
            </a:r>
            <a:br>
              <a:rPr lang="ko-KR" altLang="en-US" spc="-300" dirty="0">
                <a:latin typeface="돋움" pitchFamily="50" charset="-127"/>
              </a:rPr>
            </a:br>
            <a:r>
              <a:rPr lang="ko-KR" altLang="en-US" spc="-300" dirty="0">
                <a:latin typeface="돋움" pitchFamily="50" charset="-127"/>
              </a:rPr>
              <a:t>               넓은 시야</a:t>
            </a:r>
          </a:p>
          <a:p>
            <a:pPr marL="247650" indent="-180975">
              <a:lnSpc>
                <a:spcPct val="150000"/>
              </a:lnSpc>
              <a:defRPr/>
            </a:pPr>
            <a:r>
              <a:rPr lang="en-US" altLang="ko-KR" spc="-300" dirty="0">
                <a:latin typeface="돋움" pitchFamily="50" charset="-127"/>
              </a:rPr>
              <a:t>Farm         </a:t>
            </a:r>
            <a:r>
              <a:rPr lang="ko-KR" altLang="en-US" spc="-300" dirty="0">
                <a:latin typeface="돋움" pitchFamily="50" charset="-127"/>
              </a:rPr>
              <a:t>후배를 양성하라</a:t>
            </a:r>
          </a:p>
          <a:p>
            <a:pPr marL="247650" indent="-180975">
              <a:lnSpc>
                <a:spcPct val="150000"/>
              </a:lnSpc>
              <a:defRPr/>
            </a:pPr>
            <a:r>
              <a:rPr lang="en-US" altLang="ko-KR" spc="-300" dirty="0">
                <a:latin typeface="돋움" pitchFamily="50" charset="-127"/>
              </a:rPr>
              <a:t>Teach       </a:t>
            </a:r>
            <a:r>
              <a:rPr lang="ko-KR" altLang="en-US" spc="-300" dirty="0" err="1">
                <a:latin typeface="돋움" pitchFamily="50" charset="-127"/>
              </a:rPr>
              <a:t>방법지를</a:t>
            </a:r>
            <a:r>
              <a:rPr lang="ko-KR" altLang="en-US" spc="-300" dirty="0">
                <a:latin typeface="돋움" pitchFamily="50" charset="-127"/>
              </a:rPr>
              <a:t> 후배에게 전수</a:t>
            </a:r>
          </a:p>
          <a:p>
            <a:pPr marL="247650" indent="-180975">
              <a:lnSpc>
                <a:spcPct val="150000"/>
              </a:lnSpc>
              <a:defRPr/>
            </a:pPr>
            <a:r>
              <a:rPr lang="en-US" altLang="ko-KR" spc="-300" dirty="0">
                <a:latin typeface="돋움" pitchFamily="50" charset="-127"/>
              </a:rPr>
              <a:t>Yield        </a:t>
            </a:r>
            <a:r>
              <a:rPr lang="ko-KR" altLang="en-US" spc="-300" dirty="0" err="1">
                <a:latin typeface="돋움" pitchFamily="50" charset="-127"/>
              </a:rPr>
              <a:t>방법지를</a:t>
            </a:r>
            <a:r>
              <a:rPr lang="ko-KR" altLang="en-US" spc="-300" dirty="0">
                <a:latin typeface="돋움" pitchFamily="50" charset="-127"/>
              </a:rPr>
              <a:t>  형식지로 저장</a:t>
            </a:r>
          </a:p>
        </p:txBody>
      </p:sp>
      <p:sp>
        <p:nvSpPr>
          <p:cNvPr id="17413" name="Rectangle 5"/>
          <p:cNvSpPr>
            <a:spLocks noChangeArrowheads="1"/>
          </p:cNvSpPr>
          <p:nvPr/>
        </p:nvSpPr>
        <p:spPr bwMode="auto">
          <a:xfrm>
            <a:off x="5757863" y="3509963"/>
            <a:ext cx="3132137" cy="2455862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08000" rIns="108000" anchor="ctr"/>
          <a:lstStyle/>
          <a:p>
            <a:pPr marL="247650" indent="-180975">
              <a:lnSpc>
                <a:spcPct val="150000"/>
              </a:lnSpc>
              <a:defRPr/>
            </a:pPr>
            <a:r>
              <a:rPr lang="en-US" altLang="ko-KR" spc="-300" dirty="0">
                <a:latin typeface="돋움" pitchFamily="50" charset="-127"/>
              </a:rPr>
              <a:t>Search     </a:t>
            </a:r>
            <a:r>
              <a:rPr lang="ko-KR" altLang="en-US" spc="-300" dirty="0">
                <a:latin typeface="돋움" pitchFamily="50" charset="-127"/>
              </a:rPr>
              <a:t>새로운 가능성을 찾아라</a:t>
            </a:r>
          </a:p>
          <a:p>
            <a:pPr marL="247650" indent="-180975">
              <a:lnSpc>
                <a:spcPct val="150000"/>
              </a:lnSpc>
              <a:defRPr/>
            </a:pPr>
            <a:r>
              <a:rPr lang="en-US" altLang="ko-KR" spc="-300" dirty="0">
                <a:latin typeface="돋움" pitchFamily="50" charset="-127"/>
              </a:rPr>
              <a:t>Identity   </a:t>
            </a:r>
            <a:r>
              <a:rPr lang="ko-KR" altLang="en-US" spc="-300" dirty="0">
                <a:latin typeface="돋움" pitchFamily="50" charset="-127"/>
              </a:rPr>
              <a:t>자신의 장단점을 통찰</a:t>
            </a:r>
          </a:p>
          <a:p>
            <a:pPr marL="247650" indent="-180975">
              <a:lnSpc>
                <a:spcPct val="150000"/>
              </a:lnSpc>
              <a:defRPr/>
            </a:pPr>
            <a:r>
              <a:rPr lang="en-US" altLang="ko-KR" spc="-300" dirty="0">
                <a:latin typeface="돋움" pitchFamily="50" charset="-127"/>
              </a:rPr>
              <a:t>X-generation </a:t>
            </a:r>
            <a:r>
              <a:rPr lang="ko-KR" altLang="en-US" spc="-300" dirty="0">
                <a:latin typeface="돋움" pitchFamily="50" charset="-127"/>
              </a:rPr>
              <a:t>마음과 행동을 </a:t>
            </a:r>
            <a:r>
              <a:rPr lang="en-US" altLang="ko-KR" spc="-300" dirty="0">
                <a:latin typeface="돋움" pitchFamily="50" charset="-127"/>
              </a:rPr>
              <a:t>x</a:t>
            </a:r>
            <a:r>
              <a:rPr lang="ko-KR" altLang="en-US" spc="-300" dirty="0">
                <a:latin typeface="돋움" pitchFamily="50" charset="-127"/>
              </a:rPr>
              <a:t>세대</a:t>
            </a:r>
            <a:br>
              <a:rPr lang="ko-KR" altLang="en-US" spc="-300" dirty="0">
                <a:latin typeface="돋움" pitchFamily="50" charset="-127"/>
              </a:rPr>
            </a:br>
            <a:r>
              <a:rPr lang="ko-KR" altLang="en-US" spc="-300" dirty="0">
                <a:latin typeface="돋움" pitchFamily="50" charset="-127"/>
              </a:rPr>
              <a:t>                      처럼</a:t>
            </a:r>
          </a:p>
          <a:p>
            <a:pPr marL="247650" indent="-180975">
              <a:lnSpc>
                <a:spcPct val="150000"/>
              </a:lnSpc>
              <a:defRPr/>
            </a:pPr>
            <a:r>
              <a:rPr lang="en-US" altLang="ko-KR" spc="-300" dirty="0">
                <a:latin typeface="돋움" pitchFamily="50" charset="-127"/>
              </a:rPr>
              <a:t>Transfer  </a:t>
            </a:r>
            <a:r>
              <a:rPr lang="ko-KR" altLang="en-US" spc="-300" dirty="0" err="1">
                <a:latin typeface="돋움" pitchFamily="50" charset="-127"/>
              </a:rPr>
              <a:t>방법지를</a:t>
            </a:r>
            <a:r>
              <a:rPr lang="ko-KR" altLang="en-US" spc="-300" dirty="0">
                <a:latin typeface="돋움" pitchFamily="50" charset="-127"/>
              </a:rPr>
              <a:t> 후배에게 전수</a:t>
            </a:r>
          </a:p>
          <a:p>
            <a:pPr marL="247650" indent="-180975">
              <a:lnSpc>
                <a:spcPct val="150000"/>
              </a:lnSpc>
              <a:defRPr/>
            </a:pPr>
            <a:r>
              <a:rPr lang="en-US" altLang="ko-KR" spc="-300" dirty="0">
                <a:latin typeface="돋움" pitchFamily="50" charset="-127"/>
              </a:rPr>
              <a:t>Yourself  </a:t>
            </a:r>
            <a:r>
              <a:rPr lang="ko-KR" altLang="en-US" spc="-300" dirty="0">
                <a:latin typeface="돋움" pitchFamily="50" charset="-127"/>
              </a:rPr>
              <a:t>자아실현을 위해 노력하라</a:t>
            </a:r>
          </a:p>
        </p:txBody>
      </p:sp>
      <p:sp>
        <p:nvSpPr>
          <p:cNvPr id="1819654" name="AutoShape 6"/>
          <p:cNvSpPr>
            <a:spLocks noChangeArrowheads="1"/>
          </p:cNvSpPr>
          <p:nvPr/>
        </p:nvSpPr>
        <p:spPr bwMode="gray">
          <a:xfrm>
            <a:off x="388938" y="322263"/>
            <a:ext cx="1143000" cy="928687"/>
          </a:xfrm>
          <a:prstGeom prst="homePlate">
            <a:avLst>
              <a:gd name="adj" fmla="val 23160"/>
            </a:avLst>
          </a:prstGeom>
          <a:gradFill rotWithShape="0">
            <a:gsLst>
              <a:gs pos="0">
                <a:srgbClr val="0066CC"/>
              </a:gs>
              <a:gs pos="100000">
                <a:srgbClr val="0066CC">
                  <a:gamma/>
                  <a:shade val="50980"/>
                  <a:invGamma/>
                </a:srgbClr>
              </a:gs>
            </a:gsLst>
            <a:lin ang="0" scaled="1"/>
          </a:gra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45791" dir="3378596" algn="ctr" rotWithShape="0">
              <a:schemeClr val="bg2"/>
            </a:outerShdw>
          </a:effectLst>
        </p:spPr>
        <p:txBody>
          <a:bodyPr wrap="none" anchor="ctr"/>
          <a:lstStyle/>
          <a:p>
            <a:pPr algn="ctr" eaLnBrk="0" hangingPunct="0">
              <a:lnSpc>
                <a:spcPct val="90000"/>
              </a:lnSpc>
              <a:buFontTx/>
              <a:buNone/>
              <a:defRPr/>
            </a:pPr>
            <a:r>
              <a:rPr lang="en-US" altLang="ko-KR" sz="1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30</a:t>
            </a:r>
            <a:r>
              <a:rPr lang="ko-KR" altLang="en-US" sz="1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대</a:t>
            </a:r>
          </a:p>
          <a:p>
            <a:pPr algn="ctr" eaLnBrk="0" hangingPunct="0">
              <a:lnSpc>
                <a:spcPct val="90000"/>
              </a:lnSpc>
              <a:buFontTx/>
              <a:buNone/>
              <a:defRPr/>
            </a:pPr>
            <a:r>
              <a:rPr lang="en-US" altLang="ko-KR" sz="1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THIRTY</a:t>
            </a:r>
          </a:p>
        </p:txBody>
      </p:sp>
      <p:sp>
        <p:nvSpPr>
          <p:cNvPr id="1819655" name="AutoShape 7"/>
          <p:cNvSpPr>
            <a:spLocks noChangeArrowheads="1"/>
          </p:cNvSpPr>
          <p:nvPr/>
        </p:nvSpPr>
        <p:spPr bwMode="gray">
          <a:xfrm>
            <a:off x="4746625" y="322263"/>
            <a:ext cx="1000125" cy="1000125"/>
          </a:xfrm>
          <a:prstGeom prst="homePlate">
            <a:avLst>
              <a:gd name="adj" fmla="val 23160"/>
            </a:avLst>
          </a:prstGeom>
          <a:gradFill rotWithShape="0">
            <a:gsLst>
              <a:gs pos="0">
                <a:srgbClr val="0066CC"/>
              </a:gs>
              <a:gs pos="100000">
                <a:srgbClr val="0066CC">
                  <a:gamma/>
                  <a:shade val="50980"/>
                  <a:invGamma/>
                </a:srgbClr>
              </a:gs>
            </a:gsLst>
            <a:lin ang="0" scaled="1"/>
          </a:gra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45791" dir="3378596" algn="ctr" rotWithShape="0">
              <a:schemeClr val="bg2"/>
            </a:outerShdw>
          </a:effectLst>
        </p:spPr>
        <p:txBody>
          <a:bodyPr wrap="none" anchor="ctr"/>
          <a:lstStyle/>
          <a:p>
            <a:pPr algn="ctr" eaLnBrk="0" hangingPunct="0">
              <a:lnSpc>
                <a:spcPct val="90000"/>
              </a:lnSpc>
              <a:buFontTx/>
              <a:buNone/>
              <a:defRPr/>
            </a:pPr>
            <a:r>
              <a:rPr lang="en-US" altLang="ko-KR" sz="1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40</a:t>
            </a:r>
            <a:r>
              <a:rPr lang="ko-KR" altLang="en-US" sz="1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대</a:t>
            </a:r>
          </a:p>
          <a:p>
            <a:pPr algn="ctr" eaLnBrk="0" hangingPunct="0">
              <a:lnSpc>
                <a:spcPct val="90000"/>
              </a:lnSpc>
              <a:buFontTx/>
              <a:buNone/>
              <a:defRPr/>
            </a:pPr>
            <a:r>
              <a:rPr lang="en-US" altLang="ko-KR" sz="1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FORTY</a:t>
            </a:r>
          </a:p>
        </p:txBody>
      </p:sp>
      <p:sp>
        <p:nvSpPr>
          <p:cNvPr id="1819656" name="AutoShape 8"/>
          <p:cNvSpPr>
            <a:spLocks noChangeArrowheads="1"/>
          </p:cNvSpPr>
          <p:nvPr/>
        </p:nvSpPr>
        <p:spPr bwMode="gray">
          <a:xfrm>
            <a:off x="4746625" y="3179763"/>
            <a:ext cx="1071563" cy="928687"/>
          </a:xfrm>
          <a:prstGeom prst="homePlate">
            <a:avLst>
              <a:gd name="adj" fmla="val 23160"/>
            </a:avLst>
          </a:prstGeom>
          <a:gradFill rotWithShape="0">
            <a:gsLst>
              <a:gs pos="0">
                <a:srgbClr val="0066CC"/>
              </a:gs>
              <a:gs pos="100000">
                <a:srgbClr val="0066CC">
                  <a:gamma/>
                  <a:shade val="50980"/>
                  <a:invGamma/>
                </a:srgbClr>
              </a:gs>
            </a:gsLst>
            <a:lin ang="0" scaled="1"/>
          </a:gra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45791" dir="3378596" algn="ctr" rotWithShape="0">
              <a:schemeClr val="bg2"/>
            </a:outerShdw>
          </a:effectLst>
        </p:spPr>
        <p:txBody>
          <a:bodyPr wrap="none" anchor="ctr"/>
          <a:lstStyle/>
          <a:p>
            <a:pPr algn="ctr" eaLnBrk="0" hangingPunct="0">
              <a:lnSpc>
                <a:spcPct val="90000"/>
              </a:lnSpc>
              <a:buFontTx/>
              <a:buNone/>
              <a:defRPr/>
            </a:pPr>
            <a:r>
              <a:rPr lang="en-US" altLang="ko-KR" sz="1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60</a:t>
            </a:r>
            <a:r>
              <a:rPr lang="ko-KR" altLang="en-US" sz="1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대</a:t>
            </a:r>
          </a:p>
          <a:p>
            <a:pPr algn="ctr" eaLnBrk="0" hangingPunct="0">
              <a:lnSpc>
                <a:spcPct val="90000"/>
              </a:lnSpc>
              <a:buFontTx/>
              <a:buNone/>
              <a:defRPr/>
            </a:pPr>
            <a:r>
              <a:rPr lang="en-US" altLang="ko-KR" sz="1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SIXTY</a:t>
            </a:r>
          </a:p>
        </p:txBody>
      </p:sp>
      <p:sp>
        <p:nvSpPr>
          <p:cNvPr id="1819657" name="AutoShape 9"/>
          <p:cNvSpPr>
            <a:spLocks noChangeArrowheads="1"/>
          </p:cNvSpPr>
          <p:nvPr/>
        </p:nvSpPr>
        <p:spPr bwMode="gray">
          <a:xfrm>
            <a:off x="460375" y="3179763"/>
            <a:ext cx="1143000" cy="928687"/>
          </a:xfrm>
          <a:prstGeom prst="homePlate">
            <a:avLst>
              <a:gd name="adj" fmla="val 23160"/>
            </a:avLst>
          </a:prstGeom>
          <a:gradFill rotWithShape="0">
            <a:gsLst>
              <a:gs pos="0">
                <a:srgbClr val="0066CC"/>
              </a:gs>
              <a:gs pos="100000">
                <a:srgbClr val="0066CC">
                  <a:gamma/>
                  <a:shade val="50980"/>
                  <a:invGamma/>
                </a:srgbClr>
              </a:gs>
            </a:gsLst>
            <a:lin ang="0" scaled="1"/>
          </a:gra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45791" dir="3378596" algn="ctr" rotWithShape="0">
              <a:schemeClr val="bg2"/>
            </a:outerShdw>
          </a:effectLst>
        </p:spPr>
        <p:txBody>
          <a:bodyPr wrap="none" anchor="ctr"/>
          <a:lstStyle/>
          <a:p>
            <a:pPr algn="ctr" eaLnBrk="0" hangingPunct="0">
              <a:lnSpc>
                <a:spcPct val="90000"/>
              </a:lnSpc>
              <a:buFontTx/>
              <a:buNone/>
              <a:defRPr/>
            </a:pPr>
            <a:r>
              <a:rPr lang="en-US" altLang="ko-KR" sz="1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50</a:t>
            </a:r>
            <a:r>
              <a:rPr lang="ko-KR" altLang="en-US" sz="1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대</a:t>
            </a:r>
          </a:p>
          <a:p>
            <a:pPr algn="ctr" eaLnBrk="0" hangingPunct="0">
              <a:lnSpc>
                <a:spcPct val="90000"/>
              </a:lnSpc>
              <a:buFontTx/>
              <a:buNone/>
              <a:defRPr/>
            </a:pPr>
            <a:r>
              <a:rPr lang="en-US" altLang="ko-KR" sz="1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FIFTY</a:t>
            </a:r>
          </a:p>
        </p:txBody>
      </p:sp>
      <p:sp>
        <p:nvSpPr>
          <p:cNvPr id="24586" name="직사각형 9"/>
          <p:cNvSpPr>
            <a:spLocks noChangeArrowheads="1"/>
          </p:cNvSpPr>
          <p:nvPr/>
        </p:nvSpPr>
        <p:spPr bwMode="auto">
          <a:xfrm>
            <a:off x="857250" y="6027738"/>
            <a:ext cx="75009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1600" b="1">
                <a:solidFill>
                  <a:schemeClr val="tx1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1pPr>
            <a:lvl2pPr marL="742950" indent="-285750" eaLnBrk="0" hangingPunct="0">
              <a:defRPr kumimoji="1" sz="1600" b="1">
                <a:solidFill>
                  <a:schemeClr val="tx1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2pPr>
            <a:lvl3pPr marL="1143000" indent="-228600" eaLnBrk="0" hangingPunct="0">
              <a:defRPr kumimoji="1" sz="1600" b="1">
                <a:solidFill>
                  <a:schemeClr val="tx1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3pPr>
            <a:lvl4pPr marL="1600200" indent="-228600" eaLnBrk="0" hangingPunct="0">
              <a:defRPr kumimoji="1" sz="1600" b="1">
                <a:solidFill>
                  <a:schemeClr val="tx1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4pPr>
            <a:lvl5pPr marL="2057400" indent="-228600" eaLnBrk="0" hangingPunct="0">
              <a:defRPr kumimoji="1" sz="1600" b="1">
                <a:solidFill>
                  <a:schemeClr val="tx1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hlink"/>
              </a:buClr>
              <a:buFont typeface="견명조" pitchFamily="18" charset="-127"/>
              <a:defRPr kumimoji="1" sz="1600" b="1">
                <a:solidFill>
                  <a:schemeClr val="tx1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hlink"/>
              </a:buClr>
              <a:buFont typeface="견명조" pitchFamily="18" charset="-127"/>
              <a:defRPr kumimoji="1" sz="1600" b="1">
                <a:solidFill>
                  <a:schemeClr val="tx1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hlink"/>
              </a:buClr>
              <a:buFont typeface="견명조" pitchFamily="18" charset="-127"/>
              <a:defRPr kumimoji="1" sz="1600" b="1">
                <a:solidFill>
                  <a:schemeClr val="tx1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hlink"/>
              </a:buClr>
              <a:buFont typeface="견명조" pitchFamily="18" charset="-127"/>
              <a:defRPr kumimoji="1" sz="1600" b="1">
                <a:solidFill>
                  <a:schemeClr val="tx1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9pPr>
          </a:lstStyle>
          <a:p>
            <a:pPr eaLnBrk="1" hangingPunct="1"/>
            <a:r>
              <a:rPr lang="ko-KR" altLang="en-US"/>
              <a:t>방법지</a:t>
            </a:r>
            <a:r>
              <a:rPr lang="en-US" altLang="ko-KR"/>
              <a:t>:</a:t>
            </a:r>
            <a:r>
              <a:rPr lang="ko-KR" altLang="en-US"/>
              <a:t>방법에 대한 지식</a:t>
            </a:r>
            <a:endParaRPr lang="en-US" altLang="ko-KR"/>
          </a:p>
          <a:p>
            <a:pPr eaLnBrk="1" hangingPunct="1"/>
            <a:r>
              <a:rPr lang="ko-KR" altLang="en-US"/>
              <a:t>형식지</a:t>
            </a:r>
            <a:r>
              <a:rPr lang="en-US" altLang="ko-KR"/>
              <a:t>:</a:t>
            </a:r>
            <a:r>
              <a:rPr lang="ko-KR" altLang="en-US"/>
              <a:t> 지식의 한 종류</a:t>
            </a:r>
            <a:r>
              <a:rPr lang="en-US" altLang="ko-KR"/>
              <a:t>. </a:t>
            </a:r>
            <a:r>
              <a:rPr lang="ko-KR" altLang="en-US"/>
              <a:t>형식을 갖추어 표현되고 전파와 공유가 가능한 지식</a:t>
            </a:r>
            <a:r>
              <a:rPr lang="en-US" altLang="ko-KR"/>
              <a:t>.</a:t>
            </a:r>
            <a:endParaRPr lang="ko-KR" altLang="en-US"/>
          </a:p>
        </p:txBody>
      </p:sp>
      <p:sp>
        <p:nvSpPr>
          <p:cNvPr id="11" name="Text Box 1026"/>
          <p:cNvSpPr txBox="1">
            <a:spLocks noChangeArrowheads="1"/>
          </p:cNvSpPr>
          <p:nvPr/>
        </p:nvSpPr>
        <p:spPr bwMode="auto">
          <a:xfrm>
            <a:off x="1460500" y="60295"/>
            <a:ext cx="75890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ko-KR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HY헤드라인M" pitchFamily="18" charset="-127"/>
                <a:ea typeface="HY헤드라인M" pitchFamily="18" charset="-127"/>
              </a:rPr>
              <a:t>3-4</a:t>
            </a:r>
          </a:p>
        </p:txBody>
      </p:sp>
    </p:spTree>
    <p:extLst>
      <p:ext uri="{BB962C8B-B14F-4D97-AF65-F5344CB8AC3E}">
        <p14:creationId xmlns:p14="http://schemas.microsoft.com/office/powerpoint/2010/main" xmlns="" val="171538334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1387552" y="720150"/>
            <a:ext cx="2349792" cy="446404"/>
          </a:xfrm>
        </p:spPr>
        <p:txBody>
          <a:bodyPr>
            <a:normAutofit fontScale="90000"/>
          </a:bodyPr>
          <a:lstStyle/>
          <a:p>
            <a:r>
              <a:rPr lang="en-US" altLang="ko-KR" sz="2800" dirty="0"/>
              <a:t>‘</a:t>
            </a:r>
            <a:r>
              <a:rPr lang="ko-KR" altLang="en-US" sz="2800" dirty="0"/>
              <a:t>변화</a:t>
            </a:r>
            <a:r>
              <a:rPr lang="en-US" altLang="ko-KR" sz="2800" dirty="0"/>
              <a:t>’</a:t>
            </a:r>
            <a:r>
              <a:rPr lang="ko-KR" altLang="en-US" sz="2800" dirty="0"/>
              <a:t>에 대하여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628650" y="1324881"/>
            <a:ext cx="7886700" cy="3747862"/>
          </a:xfrm>
        </p:spPr>
        <p:txBody>
          <a:bodyPr>
            <a:normAutofit fontScale="92500" lnSpcReduction="10000"/>
          </a:bodyPr>
          <a:lstStyle/>
          <a:p>
            <a:endParaRPr lang="en-US" altLang="ko-KR" sz="2000" dirty="0"/>
          </a:p>
          <a:p>
            <a:r>
              <a:rPr lang="ko-KR" altLang="en-US" sz="2000" dirty="0"/>
              <a:t>나는 어떤 변화를 원하는가</a:t>
            </a:r>
            <a:r>
              <a:rPr lang="en-US" altLang="ko-KR" sz="2000" dirty="0"/>
              <a:t>?</a:t>
            </a:r>
          </a:p>
          <a:p>
            <a:endParaRPr lang="en-US" altLang="ko-KR" sz="2000" dirty="0"/>
          </a:p>
          <a:p>
            <a:r>
              <a:rPr lang="ko-KR" altLang="en-US" sz="2000" dirty="0"/>
              <a:t>변화가 안되는 이유</a:t>
            </a:r>
            <a:r>
              <a:rPr lang="en-US" altLang="ko-KR" sz="2000" dirty="0"/>
              <a:t>?</a:t>
            </a:r>
          </a:p>
          <a:p>
            <a:pPr>
              <a:buFont typeface="Wingdings" panose="05000000000000000000" pitchFamily="2" charset="2"/>
              <a:buChar char="Ø"/>
            </a:pPr>
            <a:endParaRPr lang="en-US" altLang="ko-KR" sz="2000" dirty="0"/>
          </a:p>
          <a:p>
            <a:pPr lvl="1">
              <a:buFont typeface="Wingdings" panose="05000000000000000000" pitchFamily="2" charset="2"/>
              <a:buChar char="Ø"/>
            </a:pPr>
            <a:r>
              <a:rPr lang="ko-KR" altLang="en-US" sz="1600" dirty="0"/>
              <a:t>익숙한 틀에서 벗어나기</a:t>
            </a:r>
            <a:endParaRPr lang="en-US" altLang="ko-KR" sz="1600" dirty="0"/>
          </a:p>
          <a:p>
            <a:pPr lvl="1">
              <a:buFont typeface="Wingdings" panose="05000000000000000000" pitchFamily="2" charset="2"/>
              <a:buChar char="Ø"/>
            </a:pPr>
            <a:endParaRPr lang="en-US" altLang="ko-KR" sz="1600" dirty="0"/>
          </a:p>
          <a:p>
            <a:pPr marL="457200" lvl="1" indent="0">
              <a:buNone/>
            </a:pPr>
            <a:endParaRPr lang="en-US" altLang="ko-KR" sz="1600" dirty="0"/>
          </a:p>
          <a:p>
            <a:pPr lvl="1">
              <a:buFont typeface="Wingdings" panose="05000000000000000000" pitchFamily="2" charset="2"/>
              <a:buChar char="Ø"/>
            </a:pPr>
            <a:r>
              <a:rPr lang="ko-KR" altLang="en-US" sz="1600" dirty="0"/>
              <a:t>시작이 반</a:t>
            </a:r>
            <a:endParaRPr lang="en-US" altLang="ko-KR" sz="1600" dirty="0"/>
          </a:p>
          <a:p>
            <a:pPr lvl="1">
              <a:buFont typeface="Wingdings" panose="05000000000000000000" pitchFamily="2" charset="2"/>
              <a:buChar char="Ø"/>
            </a:pPr>
            <a:endParaRPr lang="en-US" altLang="ko-KR" sz="1600" dirty="0"/>
          </a:p>
          <a:p>
            <a:pPr lvl="1">
              <a:buFont typeface="Wingdings" panose="05000000000000000000" pitchFamily="2" charset="2"/>
              <a:buChar char="Ø"/>
            </a:pPr>
            <a:endParaRPr lang="en-US" altLang="ko-KR" sz="1600" dirty="0"/>
          </a:p>
          <a:p>
            <a:pPr lvl="1">
              <a:buFont typeface="Wingdings" panose="05000000000000000000" pitchFamily="2" charset="2"/>
              <a:buChar char="Ø"/>
            </a:pPr>
            <a:r>
              <a:rPr lang="ko-KR" altLang="en-US" sz="1600" dirty="0"/>
              <a:t>자기 돌아봄</a:t>
            </a:r>
            <a:endParaRPr lang="en-US" altLang="ko-KR" sz="1600" dirty="0"/>
          </a:p>
          <a:p>
            <a:pPr lvl="1">
              <a:buFont typeface="Wingdings" panose="05000000000000000000" pitchFamily="2" charset="2"/>
              <a:buChar char="Ø"/>
            </a:pPr>
            <a:endParaRPr lang="en-US" altLang="ko-KR" sz="1600" dirty="0"/>
          </a:p>
          <a:p>
            <a:pPr lvl="1">
              <a:buFont typeface="Wingdings" panose="05000000000000000000" pitchFamily="2" charset="2"/>
              <a:buChar char="Ø"/>
            </a:pPr>
            <a:endParaRPr lang="en-US" altLang="ko-KR" sz="1600" dirty="0"/>
          </a:p>
          <a:p>
            <a:endParaRPr lang="en-US" altLang="ko-KR" sz="2000" dirty="0"/>
          </a:p>
          <a:p>
            <a:endParaRPr lang="en-US" altLang="ko-KR" sz="2000" dirty="0"/>
          </a:p>
          <a:p>
            <a:endParaRPr lang="en-US" altLang="ko-KR" sz="2000" dirty="0"/>
          </a:p>
          <a:p>
            <a:endParaRPr lang="en-US" altLang="ko-KR" sz="2000" dirty="0"/>
          </a:p>
        </p:txBody>
      </p:sp>
      <p:sp>
        <p:nvSpPr>
          <p:cNvPr id="4" name="Text Box 1026"/>
          <p:cNvSpPr txBox="1">
            <a:spLocks noChangeArrowheads="1"/>
          </p:cNvSpPr>
          <p:nvPr/>
        </p:nvSpPr>
        <p:spPr bwMode="auto">
          <a:xfrm>
            <a:off x="628650" y="720150"/>
            <a:ext cx="75890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ko-KR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HY헤드라인M" pitchFamily="18" charset="-127"/>
                <a:ea typeface="HY헤드라인M" pitchFamily="18" charset="-127"/>
              </a:rPr>
              <a:t>3-5</a:t>
            </a:r>
          </a:p>
        </p:txBody>
      </p:sp>
    </p:spTree>
    <p:extLst>
      <p:ext uri="{BB962C8B-B14F-4D97-AF65-F5344CB8AC3E}">
        <p14:creationId xmlns:p14="http://schemas.microsoft.com/office/powerpoint/2010/main" xmlns="" val="2341947595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1387552" y="823200"/>
            <a:ext cx="2806992" cy="308550"/>
          </a:xfrm>
        </p:spPr>
        <p:txBody>
          <a:bodyPr>
            <a:normAutofit fontScale="90000"/>
          </a:bodyPr>
          <a:lstStyle/>
          <a:p>
            <a:r>
              <a:rPr lang="en-US" altLang="ko-KR" sz="2800" dirty="0"/>
              <a:t>‘</a:t>
            </a:r>
            <a:r>
              <a:rPr lang="ko-KR" altLang="en-US" sz="2800" dirty="0"/>
              <a:t>당당함</a:t>
            </a:r>
            <a:r>
              <a:rPr lang="en-US" altLang="ko-KR" sz="2800" dirty="0"/>
              <a:t>’</a:t>
            </a:r>
            <a:r>
              <a:rPr lang="ko-KR" altLang="en-US" sz="2800" dirty="0"/>
              <a:t>에 대하여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628650" y="1825625"/>
            <a:ext cx="7886700" cy="4351338"/>
          </a:xfrm>
        </p:spPr>
        <p:txBody>
          <a:bodyPr>
            <a:normAutofit/>
          </a:bodyPr>
          <a:lstStyle/>
          <a:p>
            <a:pPr>
              <a:buFont typeface="Wingdings" panose="05000000000000000000" pitchFamily="2" charset="2"/>
              <a:buChar char="Ø"/>
            </a:pPr>
            <a:r>
              <a:rPr lang="ko-KR" altLang="en-US" sz="2000" dirty="0"/>
              <a:t> 무엇이 움츠려 들게 하는가</a:t>
            </a:r>
            <a:r>
              <a:rPr lang="en-US" altLang="ko-KR" sz="2000" dirty="0"/>
              <a:t>?</a:t>
            </a:r>
          </a:p>
          <a:p>
            <a:pPr>
              <a:buFont typeface="Wingdings" panose="05000000000000000000" pitchFamily="2" charset="2"/>
              <a:buChar char="Ø"/>
            </a:pPr>
            <a:endParaRPr lang="en-US" altLang="ko-KR" sz="2000" dirty="0"/>
          </a:p>
          <a:p>
            <a:pPr>
              <a:buFont typeface="Wingdings" panose="05000000000000000000" pitchFamily="2" charset="2"/>
              <a:buChar char="Ø"/>
            </a:pPr>
            <a:endParaRPr lang="en-US" altLang="ko-KR" sz="2000" dirty="0"/>
          </a:p>
          <a:p>
            <a:pPr>
              <a:buFont typeface="Wingdings" panose="05000000000000000000" pitchFamily="2" charset="2"/>
              <a:buChar char="Ø"/>
            </a:pPr>
            <a:endParaRPr lang="en-US" altLang="ko-KR" sz="2000" dirty="0"/>
          </a:p>
          <a:p>
            <a:pPr>
              <a:buFont typeface="Wingdings" panose="05000000000000000000" pitchFamily="2" charset="2"/>
              <a:buChar char="Ø"/>
            </a:pPr>
            <a:endParaRPr lang="en-US" altLang="ko-KR" sz="2000" dirty="0"/>
          </a:p>
          <a:p>
            <a:pPr>
              <a:buFont typeface="Wingdings" panose="05000000000000000000" pitchFamily="2" charset="2"/>
              <a:buChar char="Ø"/>
            </a:pPr>
            <a:r>
              <a:rPr lang="ko-KR" altLang="en-US" sz="2000" dirty="0"/>
              <a:t> 부품이 되지 말고 당당하게 주인처럼 살기</a:t>
            </a:r>
            <a:endParaRPr lang="en-US" altLang="ko-KR" sz="2000" dirty="0"/>
          </a:p>
          <a:p>
            <a:pPr>
              <a:buFont typeface="Wingdings" panose="05000000000000000000" pitchFamily="2" charset="2"/>
              <a:buChar char="Ø"/>
            </a:pPr>
            <a:endParaRPr lang="en-US" altLang="ko-KR" sz="2000" dirty="0"/>
          </a:p>
          <a:p>
            <a:pPr marL="0" indent="0">
              <a:buNone/>
            </a:pPr>
            <a:endParaRPr lang="en-US" altLang="ko-KR" sz="2000" dirty="0"/>
          </a:p>
          <a:p>
            <a:endParaRPr lang="en-US" altLang="ko-KR" sz="2000" dirty="0"/>
          </a:p>
          <a:p>
            <a:endParaRPr lang="en-US" altLang="ko-KR" sz="2000" dirty="0"/>
          </a:p>
          <a:p>
            <a:endParaRPr lang="en-US" altLang="ko-KR" sz="2000" dirty="0"/>
          </a:p>
        </p:txBody>
      </p:sp>
      <p:sp>
        <p:nvSpPr>
          <p:cNvPr id="4" name="Text Box 1026"/>
          <p:cNvSpPr txBox="1">
            <a:spLocks noChangeArrowheads="1"/>
          </p:cNvSpPr>
          <p:nvPr/>
        </p:nvSpPr>
        <p:spPr bwMode="auto">
          <a:xfrm>
            <a:off x="628650" y="720150"/>
            <a:ext cx="75890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ko-KR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HY헤드라인M" pitchFamily="18" charset="-127"/>
                <a:ea typeface="HY헤드라인M" pitchFamily="18" charset="-127"/>
              </a:rPr>
              <a:t>3-6</a:t>
            </a:r>
          </a:p>
        </p:txBody>
      </p:sp>
    </p:spTree>
    <p:extLst>
      <p:ext uri="{BB962C8B-B14F-4D97-AF65-F5344CB8AC3E}">
        <p14:creationId xmlns:p14="http://schemas.microsoft.com/office/powerpoint/2010/main" xmlns="" val="796384265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628650" y="1825625"/>
            <a:ext cx="7886700" cy="2883535"/>
          </a:xfrm>
        </p:spPr>
        <p:txBody>
          <a:bodyPr>
            <a:normAutofit/>
          </a:bodyPr>
          <a:lstStyle/>
          <a:p>
            <a:pPr>
              <a:buFont typeface="Wingdings" panose="05000000000000000000" pitchFamily="2" charset="2"/>
              <a:buChar char="Ø"/>
            </a:pPr>
            <a:r>
              <a:rPr lang="ko-KR" altLang="en-US" sz="2400" dirty="0"/>
              <a:t> 지금 생각나는 단어나 문장은</a:t>
            </a:r>
            <a:r>
              <a:rPr lang="en-US" altLang="ko-KR" sz="2400" dirty="0"/>
              <a:t>?</a:t>
            </a:r>
          </a:p>
          <a:p>
            <a:pPr>
              <a:buFont typeface="Wingdings" panose="05000000000000000000" pitchFamily="2" charset="2"/>
              <a:buChar char="Ø"/>
            </a:pPr>
            <a:endParaRPr lang="en-US" altLang="ko-KR" sz="2400" dirty="0"/>
          </a:p>
          <a:p>
            <a:pPr>
              <a:buFont typeface="Wingdings" panose="05000000000000000000" pitchFamily="2" charset="2"/>
              <a:buChar char="Ø"/>
            </a:pPr>
            <a:endParaRPr lang="en-US" altLang="ko-KR" sz="2400" dirty="0"/>
          </a:p>
          <a:p>
            <a:pPr>
              <a:buFont typeface="Wingdings" panose="05000000000000000000" pitchFamily="2" charset="2"/>
              <a:buChar char="Ø"/>
            </a:pPr>
            <a:r>
              <a:rPr lang="ko-KR" altLang="en-US" sz="2400" dirty="0"/>
              <a:t> 어떤 것을 제일 먼저 해야할지 도모해 보기</a:t>
            </a:r>
            <a:endParaRPr lang="en-US" altLang="ko-KR" sz="2400" dirty="0"/>
          </a:p>
        </p:txBody>
      </p:sp>
      <p:sp>
        <p:nvSpPr>
          <p:cNvPr id="5" name="Text Box 1026"/>
          <p:cNvSpPr txBox="1">
            <a:spLocks noChangeArrowheads="1"/>
          </p:cNvSpPr>
          <p:nvPr/>
        </p:nvSpPr>
        <p:spPr bwMode="auto">
          <a:xfrm>
            <a:off x="595973" y="647219"/>
            <a:ext cx="30730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ko-KR" alt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HY헤드라인M" pitchFamily="18" charset="-127"/>
                <a:ea typeface="HY헤드라인M" pitchFamily="18" charset="-127"/>
              </a:rPr>
              <a:t>맺음</a:t>
            </a:r>
            <a:r>
              <a:rPr lang="en-US" altLang="ko-KR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HY헤드라인M" pitchFamily="18" charset="-127"/>
                <a:ea typeface="HY헤드라인M" pitchFamily="18" charset="-127"/>
              </a:rPr>
              <a:t>/ </a:t>
            </a:r>
            <a:r>
              <a:rPr lang="ko-KR" alt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HY헤드라인M" pitchFamily="18" charset="-127"/>
                <a:ea typeface="HY헤드라인M" pitchFamily="18" charset="-127"/>
              </a:rPr>
              <a:t>마무리</a:t>
            </a:r>
            <a:endParaRPr lang="en-US" altLang="ko-KR" sz="2400" dirty="0">
              <a:solidFill>
                <a:schemeClr val="tx1">
                  <a:lumMod val="95000"/>
                  <a:lumOff val="5000"/>
                </a:schemeClr>
              </a:solidFill>
              <a:latin typeface="HY헤드라인M" pitchFamily="18" charset="-127"/>
              <a:ea typeface="HY헤드라인M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45562390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dirty="0">
                <a:latin typeface="한컴 백제 B" panose="02020603020101020101" pitchFamily="18" charset="-127"/>
                <a:ea typeface="한컴 백제 B" panose="02020603020101020101" pitchFamily="18" charset="-127"/>
              </a:rPr>
              <a:t>관계생각</a:t>
            </a:r>
            <a:r>
              <a:rPr lang="en-US" altLang="ko-KR" dirty="0">
                <a:latin typeface="한컴 백제 B" panose="02020603020101020101" pitchFamily="18" charset="-127"/>
                <a:ea typeface="한컴 백제 B" panose="02020603020101020101" pitchFamily="18" charset="-127"/>
              </a:rPr>
              <a:t>?</a:t>
            </a:r>
            <a:endParaRPr lang="ko-KR" altLang="en-US" dirty="0">
              <a:latin typeface="한컴 백제 B" panose="02020603020101020101" pitchFamily="18" charset="-127"/>
              <a:ea typeface="한컴 백제 B" panose="02020603020101020101" pitchFamily="18" charset="-127"/>
            </a:endParaRPr>
          </a:p>
        </p:txBody>
      </p:sp>
      <p:pic>
        <p:nvPicPr>
          <p:cNvPr id="1027" name="Picture 3" descr="C:\Users\AAA\Desktop\사진작업방\1사본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1043608" y="1412776"/>
            <a:ext cx="7200900" cy="47815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xmlns="" val="421416645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10" name="그림 5" descr="작게_0812천수만06.JPG"/>
          <p:cNvPicPr>
            <a:picLocks noChangeAspect="1"/>
          </p:cNvPicPr>
          <p:nvPr/>
        </p:nvPicPr>
        <p:blipFill>
          <a:blip r:embed="rId2" cstate="print">
            <a:lum bright="20000"/>
          </a:blip>
          <a:srcRect/>
          <a:stretch>
            <a:fillRect/>
          </a:stretch>
        </p:blipFill>
        <p:spPr bwMode="auto">
          <a:xfrm>
            <a:off x="195923" y="835342"/>
            <a:ext cx="8750406" cy="58258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TextBox 4"/>
          <p:cNvSpPr txBox="1"/>
          <p:nvPr/>
        </p:nvSpPr>
        <p:spPr>
          <a:xfrm>
            <a:off x="195923" y="975411"/>
            <a:ext cx="7465074" cy="4698714"/>
          </a:xfrm>
          <a:prstGeom prst="rect">
            <a:avLst/>
          </a:prstGeom>
          <a:noFill/>
        </p:spPr>
        <p:txBody>
          <a:bodyPr lIns="82479" tIns="41239" rIns="82479" bIns="41239">
            <a:spAutoFit/>
          </a:bodyPr>
          <a:lstStyle/>
          <a:p>
            <a:pPr lvl="1" eaLnBrk="1" hangingPunct="1">
              <a:lnSpc>
                <a:spcPct val="150000"/>
              </a:lnSpc>
              <a:defRPr/>
            </a:pPr>
            <a:r>
              <a:rPr lang="ko-KR" altLang="en-US" sz="2300" b="1" spc="-135" dirty="0">
                <a:solidFill>
                  <a:srgbClr val="660033"/>
                </a:solidFill>
                <a:latin typeface="!백묵 옛체(가는)" pitchFamily="18" charset="-127"/>
                <a:ea typeface="!백묵 옛체(가는)" pitchFamily="18" charset="-127"/>
              </a:rPr>
              <a:t>사람은 관계에서 행복을 느끼는 존재이다</a:t>
            </a:r>
            <a:r>
              <a:rPr lang="en-US" altLang="ko-KR" sz="2300" b="1" spc="-135" dirty="0">
                <a:solidFill>
                  <a:srgbClr val="660033"/>
                </a:solidFill>
                <a:latin typeface="!백묵 옛체(가는)" pitchFamily="18" charset="-127"/>
                <a:ea typeface="!백묵 옛체(가는)" pitchFamily="18" charset="-127"/>
              </a:rPr>
              <a:t>.</a:t>
            </a:r>
          </a:p>
          <a:p>
            <a:pPr lvl="1" algn="just" eaLnBrk="1" hangingPunct="1">
              <a:lnSpc>
                <a:spcPct val="150000"/>
              </a:lnSpc>
              <a:defRPr/>
            </a:pPr>
            <a:r>
              <a:rPr lang="ko-KR" altLang="en-US" sz="2300" b="1" spc="-135" dirty="0">
                <a:solidFill>
                  <a:srgbClr val="660033"/>
                </a:solidFill>
                <a:latin typeface="!백묵 옛체(가는)" pitchFamily="18" charset="-127"/>
                <a:ea typeface="!백묵 옛체(가는)" pitchFamily="18" charset="-127"/>
              </a:rPr>
              <a:t>부와 명성 권력을 다 갖추고 있어도 가족</a:t>
            </a:r>
            <a:r>
              <a:rPr lang="en-US" altLang="ko-KR" sz="2300" b="1" spc="-135" dirty="0">
                <a:solidFill>
                  <a:srgbClr val="660033"/>
                </a:solidFill>
                <a:latin typeface="!백묵 옛체(가는)" pitchFamily="18" charset="-127"/>
                <a:ea typeface="!백묵 옛체(가는)" pitchFamily="18" charset="-127"/>
              </a:rPr>
              <a:t>, </a:t>
            </a:r>
            <a:r>
              <a:rPr lang="ko-KR" altLang="en-US" sz="2300" b="1" spc="-135" dirty="0">
                <a:solidFill>
                  <a:srgbClr val="660033"/>
                </a:solidFill>
                <a:latin typeface="!백묵 옛체(가는)" pitchFamily="18" charset="-127"/>
                <a:ea typeface="!백묵 옛체(가는)" pitchFamily="18" charset="-127"/>
              </a:rPr>
              <a:t>친구</a:t>
            </a:r>
            <a:r>
              <a:rPr lang="en-US" altLang="ko-KR" sz="2300" b="1" spc="-135" dirty="0">
                <a:solidFill>
                  <a:srgbClr val="660033"/>
                </a:solidFill>
                <a:latin typeface="!백묵 옛체(가는)" pitchFamily="18" charset="-127"/>
                <a:ea typeface="!백묵 옛체(가는)" pitchFamily="18" charset="-127"/>
              </a:rPr>
              <a:t>, </a:t>
            </a:r>
            <a:r>
              <a:rPr lang="ko-KR" altLang="en-US" sz="2300" b="1" spc="-135" dirty="0">
                <a:solidFill>
                  <a:srgbClr val="660033"/>
                </a:solidFill>
                <a:latin typeface="!백묵 옛체(가는)" pitchFamily="18" charset="-127"/>
                <a:ea typeface="!백묵 옛체(가는)" pitchFamily="18" charset="-127"/>
              </a:rPr>
              <a:t>직장동료 등 주변사람들과 냉랭한 관계에 있는 사람은 삶의 만족과 기쁨을 누리지 못한다</a:t>
            </a:r>
            <a:r>
              <a:rPr lang="en-US" altLang="ko-KR" sz="2300" b="1" spc="-135" dirty="0">
                <a:solidFill>
                  <a:srgbClr val="660033"/>
                </a:solidFill>
                <a:latin typeface="!백묵 옛체(가는)" pitchFamily="18" charset="-127"/>
                <a:ea typeface="!백묵 옛체(가는)" pitchFamily="18" charset="-127"/>
              </a:rPr>
              <a:t>. </a:t>
            </a:r>
          </a:p>
          <a:p>
            <a:pPr lvl="1" algn="just" eaLnBrk="1" hangingPunct="1">
              <a:lnSpc>
                <a:spcPct val="150000"/>
              </a:lnSpc>
              <a:defRPr/>
            </a:pPr>
            <a:r>
              <a:rPr lang="ko-KR" altLang="en-US" sz="2300" b="1" spc="-135" dirty="0">
                <a:solidFill>
                  <a:srgbClr val="660033"/>
                </a:solidFill>
                <a:latin typeface="!백묵 옛체(가는)" pitchFamily="18" charset="-127"/>
                <a:ea typeface="!백묵 옛체(가는)" pitchFamily="18" charset="-127"/>
              </a:rPr>
              <a:t>인간관계가 빈약한 사람들은 고독에 시달린다</a:t>
            </a:r>
            <a:r>
              <a:rPr lang="en-US" altLang="ko-KR" sz="2300" b="1" spc="-135" dirty="0">
                <a:solidFill>
                  <a:srgbClr val="660033"/>
                </a:solidFill>
                <a:latin typeface="!백묵 옛체(가는)" pitchFamily="18" charset="-127"/>
                <a:ea typeface="!백묵 옛체(가는)" pitchFamily="18" charset="-127"/>
              </a:rPr>
              <a:t>.</a:t>
            </a:r>
          </a:p>
          <a:p>
            <a:pPr lvl="1" algn="just" eaLnBrk="1" hangingPunct="1">
              <a:lnSpc>
                <a:spcPct val="150000"/>
              </a:lnSpc>
              <a:defRPr/>
            </a:pPr>
            <a:r>
              <a:rPr lang="ko-KR" altLang="en-US" sz="2300" b="1" spc="-135" dirty="0">
                <a:solidFill>
                  <a:srgbClr val="660033"/>
                </a:solidFill>
                <a:latin typeface="!백묵 옛체(가는)" pitchFamily="18" charset="-127"/>
                <a:ea typeface="!백묵 옛체(가는)" pitchFamily="18" charset="-127"/>
              </a:rPr>
              <a:t>원숭이를 포함한 영장류는 유난히 고독을 못 견딘다</a:t>
            </a:r>
            <a:r>
              <a:rPr lang="en-US" altLang="ko-KR" sz="2300" b="1" spc="-135" dirty="0">
                <a:solidFill>
                  <a:srgbClr val="660033"/>
                </a:solidFill>
                <a:latin typeface="!백묵 옛체(가는)" pitchFamily="18" charset="-127"/>
                <a:ea typeface="!백묵 옛체(가는)" pitchFamily="18" charset="-127"/>
              </a:rPr>
              <a:t>. </a:t>
            </a:r>
          </a:p>
          <a:p>
            <a:pPr lvl="1" algn="just" eaLnBrk="1" hangingPunct="1">
              <a:lnSpc>
                <a:spcPct val="150000"/>
              </a:lnSpc>
              <a:defRPr/>
            </a:pPr>
            <a:r>
              <a:rPr lang="ko-KR" altLang="en-US" sz="2300" b="1" spc="-135" dirty="0">
                <a:solidFill>
                  <a:srgbClr val="660033"/>
                </a:solidFill>
                <a:latin typeface="!백묵 옛체(가는)" pitchFamily="18" charset="-127"/>
                <a:ea typeface="!백묵 옛체(가는)" pitchFamily="18" charset="-127"/>
              </a:rPr>
              <a:t>관계를 맺으며 살도록 지어졌기 때문이다</a:t>
            </a:r>
            <a:r>
              <a:rPr lang="en-US" altLang="ko-KR" sz="2300" b="1" spc="-135" dirty="0">
                <a:solidFill>
                  <a:srgbClr val="660033"/>
                </a:solidFill>
                <a:latin typeface="!백묵 옛체(가는)" pitchFamily="18" charset="-127"/>
                <a:ea typeface="!백묵 옛체(가는)" pitchFamily="18" charset="-127"/>
              </a:rPr>
              <a:t>.</a:t>
            </a:r>
          </a:p>
          <a:p>
            <a:pPr lvl="1" algn="just" eaLnBrk="1" hangingPunct="1">
              <a:lnSpc>
                <a:spcPct val="150000"/>
              </a:lnSpc>
              <a:defRPr/>
            </a:pPr>
            <a:r>
              <a:rPr lang="ko-KR" altLang="en-US" sz="2300" b="1" spc="-135" dirty="0">
                <a:solidFill>
                  <a:srgbClr val="660033"/>
                </a:solidFill>
                <a:latin typeface="!백묵 옛체(가는)" pitchFamily="18" charset="-127"/>
                <a:ea typeface="!백묵 옛체(가는)" pitchFamily="18" charset="-127"/>
              </a:rPr>
              <a:t>영장류 가운데 인간만큼 고독을 못 견디는 동물도 없다</a:t>
            </a:r>
            <a:r>
              <a:rPr lang="en-US" altLang="ko-KR" sz="2300" b="1" spc="-135" dirty="0">
                <a:solidFill>
                  <a:srgbClr val="660033"/>
                </a:solidFill>
                <a:latin typeface="!백묵 옛체(가는)" pitchFamily="18" charset="-127"/>
                <a:ea typeface="!백묵 옛체(가는)" pitchFamily="18" charset="-127"/>
              </a:rPr>
              <a:t>.</a:t>
            </a:r>
          </a:p>
          <a:p>
            <a:pPr lvl="1" eaLnBrk="1" hangingPunct="1">
              <a:lnSpc>
                <a:spcPct val="150000"/>
              </a:lnSpc>
              <a:defRPr/>
            </a:pPr>
            <a:r>
              <a:rPr lang="en-US" altLang="ko-KR" b="1" dirty="0"/>
              <a:t>-</a:t>
            </a:r>
            <a:r>
              <a:rPr lang="ko-KR" altLang="en-US" b="1" dirty="0"/>
              <a:t>이무석 지음</a:t>
            </a:r>
            <a:r>
              <a:rPr lang="en-US" altLang="ko-KR" b="1" dirty="0"/>
              <a:t>-</a:t>
            </a:r>
            <a:r>
              <a:rPr lang="ko-KR" altLang="en-US" b="1" dirty="0"/>
              <a:t> </a:t>
            </a:r>
            <a:r>
              <a:rPr lang="en-US" altLang="ko-KR" b="1" dirty="0">
                <a:latin typeface="굴림" pitchFamily="50" charset="-127"/>
                <a:ea typeface="굴림" pitchFamily="50" charset="-127"/>
              </a:rPr>
              <a:t>“30</a:t>
            </a:r>
            <a:r>
              <a:rPr lang="ko-KR" altLang="en-US" b="1" dirty="0">
                <a:latin typeface="굴림" pitchFamily="50" charset="-127"/>
                <a:ea typeface="굴림" pitchFamily="50" charset="-127"/>
              </a:rPr>
              <a:t>년만의 휴식</a:t>
            </a:r>
            <a:r>
              <a:rPr lang="en-US" altLang="ko-KR" b="1" dirty="0">
                <a:latin typeface="굴림" pitchFamily="50" charset="-127"/>
                <a:ea typeface="굴림" pitchFamily="50" charset="-127"/>
              </a:rPr>
              <a:t>” </a:t>
            </a:r>
            <a:r>
              <a:rPr lang="ko-KR" altLang="en-US" b="1" dirty="0"/>
              <a:t>중에서</a:t>
            </a:r>
          </a:p>
        </p:txBody>
      </p:sp>
      <p:sp>
        <p:nvSpPr>
          <p:cNvPr id="7" name="Text Box 1026"/>
          <p:cNvSpPr txBox="1">
            <a:spLocks noChangeArrowheads="1"/>
          </p:cNvSpPr>
          <p:nvPr/>
        </p:nvSpPr>
        <p:spPr bwMode="auto">
          <a:xfrm>
            <a:off x="778853" y="212879"/>
            <a:ext cx="4025090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ko-KR" alt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HY헤드라인M" pitchFamily="18" charset="-127"/>
                <a:ea typeface="HY헤드라인M" pitchFamily="18" charset="-127"/>
              </a:rPr>
              <a:t>인간관계 그것은 운명</a:t>
            </a:r>
            <a:endParaRPr lang="en-US" altLang="ko-KR" sz="2400" dirty="0">
              <a:solidFill>
                <a:schemeClr val="tx1">
                  <a:lumMod val="95000"/>
                  <a:lumOff val="5000"/>
                </a:schemeClr>
              </a:solidFill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8" name="Text Box 1026"/>
          <p:cNvSpPr txBox="1">
            <a:spLocks noChangeArrowheads="1"/>
          </p:cNvSpPr>
          <p:nvPr/>
        </p:nvSpPr>
        <p:spPr bwMode="auto">
          <a:xfrm>
            <a:off x="184493" y="212879"/>
            <a:ext cx="801495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ko-KR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HY헤드라인M" pitchFamily="18" charset="-127"/>
                <a:ea typeface="HY헤드라인M" pitchFamily="18" charset="-127"/>
              </a:rPr>
              <a:t>1-2</a:t>
            </a:r>
          </a:p>
        </p:txBody>
      </p:sp>
    </p:spTree>
    <p:extLst>
      <p:ext uri="{BB962C8B-B14F-4D97-AF65-F5344CB8AC3E}">
        <p14:creationId xmlns:p14="http://schemas.microsoft.com/office/powerpoint/2010/main" xmlns="" val="107142575"/>
      </p:ext>
    </p:extLst>
  </p:cSld>
  <p:clrMapOvr>
    <a:masterClrMapping/>
  </p:clrMapOvr>
  <p:transition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5" name="Rectangle 5"/>
          <p:cNvSpPr>
            <a:spLocks noChangeArrowheads="1"/>
          </p:cNvSpPr>
          <p:nvPr/>
        </p:nvSpPr>
        <p:spPr bwMode="auto">
          <a:xfrm>
            <a:off x="0" y="26416"/>
            <a:ext cx="166634" cy="3602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82479" tIns="41239" rIns="82479" bIns="41239" anchor="ctr">
            <a:spAutoFit/>
          </a:bodyPr>
          <a:lstStyle/>
          <a:p>
            <a:endParaRPr lang="ko-KR" altLang="en-US">
              <a:ea typeface="굴림" pitchFamily="50" charset="-127"/>
            </a:endParaRPr>
          </a:p>
        </p:txBody>
      </p:sp>
      <p:sp>
        <p:nvSpPr>
          <p:cNvPr id="18436" name="Line 29"/>
          <p:cNvSpPr>
            <a:spLocks noChangeShapeType="1"/>
          </p:cNvSpPr>
          <p:nvPr/>
        </p:nvSpPr>
        <p:spPr bwMode="auto">
          <a:xfrm>
            <a:off x="3606689" y="5107998"/>
            <a:ext cx="2518390" cy="0"/>
          </a:xfrm>
          <a:prstGeom prst="line">
            <a:avLst/>
          </a:prstGeom>
          <a:noFill/>
          <a:ln w="28575">
            <a:solidFill>
              <a:srgbClr val="5F5F5F"/>
            </a:solidFill>
            <a:round/>
            <a:headEnd/>
            <a:tailEnd/>
          </a:ln>
        </p:spPr>
        <p:txBody>
          <a:bodyPr lIns="82479" tIns="41239" rIns="82479" bIns="41239"/>
          <a:lstStyle/>
          <a:p>
            <a:endParaRPr lang="ko-KR" altLang="en-US"/>
          </a:p>
        </p:txBody>
      </p:sp>
      <p:sp>
        <p:nvSpPr>
          <p:cNvPr id="18437" name="Line 29"/>
          <p:cNvSpPr>
            <a:spLocks noChangeShapeType="1"/>
          </p:cNvSpPr>
          <p:nvPr/>
        </p:nvSpPr>
        <p:spPr bwMode="auto">
          <a:xfrm>
            <a:off x="2898794" y="3623365"/>
            <a:ext cx="3226285" cy="0"/>
          </a:xfrm>
          <a:prstGeom prst="line">
            <a:avLst/>
          </a:prstGeom>
          <a:noFill/>
          <a:ln w="28575">
            <a:solidFill>
              <a:srgbClr val="5F5F5F"/>
            </a:solidFill>
            <a:round/>
            <a:headEnd/>
            <a:tailEnd/>
          </a:ln>
        </p:spPr>
        <p:txBody>
          <a:bodyPr lIns="82479" tIns="41239" rIns="82479" bIns="41239"/>
          <a:lstStyle/>
          <a:p>
            <a:endParaRPr lang="ko-KR" altLang="en-US"/>
          </a:p>
        </p:txBody>
      </p:sp>
      <p:sp>
        <p:nvSpPr>
          <p:cNvPr id="18438" name="Line 29"/>
          <p:cNvSpPr>
            <a:spLocks noChangeShapeType="1"/>
          </p:cNvSpPr>
          <p:nvPr/>
        </p:nvSpPr>
        <p:spPr bwMode="auto">
          <a:xfrm>
            <a:off x="2898794" y="2653692"/>
            <a:ext cx="3226285" cy="0"/>
          </a:xfrm>
          <a:prstGeom prst="line">
            <a:avLst/>
          </a:prstGeom>
          <a:noFill/>
          <a:ln w="28575">
            <a:solidFill>
              <a:srgbClr val="5F5F5F"/>
            </a:solidFill>
            <a:round/>
            <a:headEnd/>
            <a:tailEnd/>
          </a:ln>
        </p:spPr>
        <p:txBody>
          <a:bodyPr lIns="82479" tIns="41239" rIns="82479" bIns="41239"/>
          <a:lstStyle/>
          <a:p>
            <a:endParaRPr lang="ko-KR" altLang="en-US"/>
          </a:p>
        </p:txBody>
      </p:sp>
      <p:pic>
        <p:nvPicPr>
          <p:cNvPr id="18439" name="Picture 3"/>
          <p:cNvPicPr>
            <a:picLocks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60277" y="1943650"/>
            <a:ext cx="3282059" cy="3809840"/>
          </a:xfrm>
          <a:prstGeom prst="rect">
            <a:avLst/>
          </a:prstGeom>
          <a:solidFill>
            <a:schemeClr val="bg1"/>
          </a:solidFill>
          <a:ln w="12700">
            <a:noFill/>
            <a:miter lim="800000"/>
            <a:headEnd/>
            <a:tailEnd/>
          </a:ln>
        </p:spPr>
      </p:pic>
      <p:sp>
        <p:nvSpPr>
          <p:cNvPr id="18440" name="TextBox 6"/>
          <p:cNvSpPr txBox="1">
            <a:spLocks noChangeArrowheads="1"/>
          </p:cNvSpPr>
          <p:nvPr/>
        </p:nvSpPr>
        <p:spPr bwMode="auto">
          <a:xfrm>
            <a:off x="968172" y="5172547"/>
            <a:ext cx="1372027" cy="3602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82479" tIns="41239" rIns="82479" bIns="41239">
            <a:spAutoFit/>
          </a:bodyPr>
          <a:lstStyle/>
          <a:p>
            <a:r>
              <a:rPr lang="ko-KR" altLang="en-US" b="1">
                <a:ea typeface="(한)삼각헤드" pitchFamily="18" charset="-127"/>
              </a:rPr>
              <a:t>생리적 욕구</a:t>
            </a:r>
          </a:p>
        </p:txBody>
      </p:sp>
      <p:sp>
        <p:nvSpPr>
          <p:cNvPr id="18441" name="TextBox 7"/>
          <p:cNvSpPr txBox="1">
            <a:spLocks noChangeArrowheads="1"/>
          </p:cNvSpPr>
          <p:nvPr/>
        </p:nvSpPr>
        <p:spPr bwMode="auto">
          <a:xfrm>
            <a:off x="968172" y="4462506"/>
            <a:ext cx="1372027" cy="3602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82479" tIns="41239" rIns="82479" bIns="41239">
            <a:spAutoFit/>
          </a:bodyPr>
          <a:lstStyle/>
          <a:p>
            <a:r>
              <a:rPr lang="ko-KR" altLang="en-US" b="1">
                <a:ea typeface="(한)삼각헤드" pitchFamily="18" charset="-127"/>
              </a:rPr>
              <a:t>안전의 욕구</a:t>
            </a:r>
          </a:p>
        </p:txBody>
      </p:sp>
      <p:sp>
        <p:nvSpPr>
          <p:cNvPr id="18442" name="TextBox 8"/>
          <p:cNvSpPr txBox="1">
            <a:spLocks noChangeArrowheads="1"/>
          </p:cNvSpPr>
          <p:nvPr/>
        </p:nvSpPr>
        <p:spPr bwMode="auto">
          <a:xfrm>
            <a:off x="1096881" y="3687915"/>
            <a:ext cx="1165240" cy="3602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82479" tIns="41239" rIns="82479" bIns="41239">
            <a:spAutoFit/>
          </a:bodyPr>
          <a:lstStyle/>
          <a:p>
            <a:r>
              <a:rPr lang="ko-KR" altLang="en-US" b="1">
                <a:ea typeface="(한)삼각헤드" pitchFamily="18" charset="-127"/>
              </a:rPr>
              <a:t>사랑</a:t>
            </a:r>
            <a:r>
              <a:rPr lang="en-US" altLang="ko-KR" b="1">
                <a:ea typeface="(한)삼각헤드" pitchFamily="18" charset="-127"/>
              </a:rPr>
              <a:t>/</a:t>
            </a:r>
            <a:r>
              <a:rPr lang="ko-KR" altLang="en-US" b="1">
                <a:ea typeface="(한)삼각헤드" pitchFamily="18" charset="-127"/>
              </a:rPr>
              <a:t>소속</a:t>
            </a:r>
          </a:p>
        </p:txBody>
      </p:sp>
      <p:sp>
        <p:nvSpPr>
          <p:cNvPr id="18443" name="TextBox 9"/>
          <p:cNvSpPr txBox="1">
            <a:spLocks noChangeArrowheads="1"/>
          </p:cNvSpPr>
          <p:nvPr/>
        </p:nvSpPr>
        <p:spPr bwMode="auto">
          <a:xfrm>
            <a:off x="1418650" y="2847340"/>
            <a:ext cx="618616" cy="3602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82479" tIns="41239" rIns="82479" bIns="41239">
            <a:spAutoFit/>
          </a:bodyPr>
          <a:lstStyle/>
          <a:p>
            <a:r>
              <a:rPr lang="ko-KR" altLang="en-US" b="1" dirty="0">
                <a:ea typeface="(한)삼각헤드" pitchFamily="18" charset="-127"/>
              </a:rPr>
              <a:t>존경</a:t>
            </a:r>
          </a:p>
        </p:txBody>
      </p:sp>
      <p:sp>
        <p:nvSpPr>
          <p:cNvPr id="18444" name="TextBox 10"/>
          <p:cNvSpPr txBox="1">
            <a:spLocks noChangeArrowheads="1"/>
          </p:cNvSpPr>
          <p:nvPr/>
        </p:nvSpPr>
        <p:spPr bwMode="auto">
          <a:xfrm>
            <a:off x="1161234" y="2137298"/>
            <a:ext cx="1070663" cy="3602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82479" tIns="41239" rIns="82479" bIns="41239">
            <a:spAutoFit/>
          </a:bodyPr>
          <a:lstStyle/>
          <a:p>
            <a:r>
              <a:rPr lang="ko-KR" altLang="en-US" b="1">
                <a:ea typeface="(한)삼각헤드" pitchFamily="18" charset="-127"/>
              </a:rPr>
              <a:t>자아실현</a:t>
            </a:r>
          </a:p>
        </p:txBody>
      </p:sp>
      <p:sp>
        <p:nvSpPr>
          <p:cNvPr id="18445" name="AutoShape 14"/>
          <p:cNvSpPr>
            <a:spLocks noChangeArrowheads="1"/>
          </p:cNvSpPr>
          <p:nvPr/>
        </p:nvSpPr>
        <p:spPr bwMode="auto">
          <a:xfrm>
            <a:off x="6180853" y="4333407"/>
            <a:ext cx="1673206" cy="1420084"/>
          </a:xfrm>
          <a:prstGeom prst="bevel">
            <a:avLst>
              <a:gd name="adj" fmla="val 12500"/>
            </a:avLst>
          </a:prstGeom>
          <a:solidFill>
            <a:srgbClr val="FF66FF"/>
          </a:solidFill>
          <a:ln w="9525">
            <a:noFill/>
            <a:miter lim="800000"/>
            <a:headEnd/>
            <a:tailEnd/>
          </a:ln>
        </p:spPr>
        <p:txBody>
          <a:bodyPr wrap="none" lIns="82479" tIns="41239" rIns="82479" bIns="41239" anchor="ctr"/>
          <a:lstStyle/>
          <a:p>
            <a:pPr algn="ctr">
              <a:lnSpc>
                <a:spcPct val="90000"/>
              </a:lnSpc>
            </a:pPr>
            <a:r>
              <a:rPr lang="ko-KR" altLang="en-US" sz="2500" b="1" dirty="0">
                <a:latin typeface="Verdana" pitchFamily="34" charset="0"/>
                <a:ea typeface="(한)삼각헤드" pitchFamily="18" charset="-127"/>
              </a:rPr>
              <a:t>존재지향</a:t>
            </a:r>
            <a:endParaRPr lang="en-US" altLang="en-US" sz="2500" b="1" dirty="0">
              <a:latin typeface="Verdana" pitchFamily="34" charset="0"/>
              <a:ea typeface="(한)삼각헤드" pitchFamily="18" charset="-127"/>
            </a:endParaRPr>
          </a:p>
        </p:txBody>
      </p:sp>
      <p:sp>
        <p:nvSpPr>
          <p:cNvPr id="18446" name="AutoShape 14"/>
          <p:cNvSpPr>
            <a:spLocks noChangeArrowheads="1"/>
          </p:cNvSpPr>
          <p:nvPr/>
        </p:nvSpPr>
        <p:spPr bwMode="auto">
          <a:xfrm>
            <a:off x="6180853" y="3234636"/>
            <a:ext cx="1673206" cy="1034222"/>
          </a:xfrm>
          <a:prstGeom prst="bevel">
            <a:avLst>
              <a:gd name="adj" fmla="val 12500"/>
            </a:avLst>
          </a:prstGeom>
          <a:solidFill>
            <a:srgbClr val="99FF99"/>
          </a:solidFill>
          <a:ln w="9525">
            <a:noFill/>
            <a:miter lim="800000"/>
            <a:headEnd/>
            <a:tailEnd/>
          </a:ln>
        </p:spPr>
        <p:txBody>
          <a:bodyPr wrap="none" lIns="82479" tIns="41239" rIns="82479" bIns="41239" anchor="ctr"/>
          <a:lstStyle/>
          <a:p>
            <a:pPr algn="ctr">
              <a:lnSpc>
                <a:spcPct val="90000"/>
              </a:lnSpc>
            </a:pPr>
            <a:r>
              <a:rPr lang="ko-KR" altLang="en-US" sz="2500" b="1" dirty="0">
                <a:latin typeface="Verdana" pitchFamily="34" charset="0"/>
                <a:ea typeface="(한)삼각헤드" pitchFamily="18" charset="-127"/>
              </a:rPr>
              <a:t>관계지향</a:t>
            </a:r>
            <a:endParaRPr lang="en-US" altLang="en-US" sz="2500" b="1" dirty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4" name="AutoShape 14"/>
          <p:cNvSpPr>
            <a:spLocks noChangeArrowheads="1"/>
          </p:cNvSpPr>
          <p:nvPr/>
        </p:nvSpPr>
        <p:spPr bwMode="auto">
          <a:xfrm>
            <a:off x="6180853" y="2008199"/>
            <a:ext cx="1673206" cy="1161887"/>
          </a:xfrm>
          <a:prstGeom prst="bevel">
            <a:avLst>
              <a:gd name="adj" fmla="val 12500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82479" tIns="41239" rIns="82479" bIns="41239" anchor="ctr"/>
          <a:lstStyle/>
          <a:p>
            <a:pPr algn="ctr">
              <a:lnSpc>
                <a:spcPct val="90000"/>
              </a:lnSpc>
              <a:defRPr/>
            </a:pPr>
            <a:r>
              <a:rPr lang="ko-KR" altLang="en-US" sz="2500" b="1" dirty="0">
                <a:latin typeface="Verdana" pitchFamily="34" charset="0"/>
                <a:ea typeface="(한)삼각헤드" pitchFamily="18" charset="-127"/>
              </a:rPr>
              <a:t>성장지향</a:t>
            </a:r>
            <a:endParaRPr lang="en-US" altLang="en-US" sz="2500" b="1" dirty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8448" name="AutoShape 2"/>
          <p:cNvSpPr>
            <a:spLocks noChangeArrowheads="1"/>
          </p:cNvSpPr>
          <p:nvPr/>
        </p:nvSpPr>
        <p:spPr bwMode="auto">
          <a:xfrm>
            <a:off x="4057168" y="2266397"/>
            <a:ext cx="1544498" cy="710042"/>
          </a:xfrm>
          <a:prstGeom prst="roundRect">
            <a:avLst>
              <a:gd name="adj" fmla="val 16667"/>
            </a:avLst>
          </a:prstGeom>
          <a:solidFill>
            <a:srgbClr val="FFCCCC"/>
          </a:solidFill>
          <a:ln w="38100">
            <a:solidFill>
              <a:srgbClr val="FF5050"/>
            </a:solidFill>
            <a:round/>
            <a:headEnd/>
            <a:tailEnd/>
          </a:ln>
        </p:spPr>
        <p:txBody>
          <a:bodyPr wrap="none" lIns="82479" tIns="41239" rIns="82479" bIns="41239" anchor="ctr"/>
          <a:lstStyle/>
          <a:p>
            <a:pPr algn="ctr"/>
            <a:r>
              <a:rPr lang="ko-KR" altLang="en-US" b="1">
                <a:latin typeface="바탕" pitchFamily="18" charset="-127"/>
                <a:ea typeface="바탕" pitchFamily="18" charset="-127"/>
              </a:rPr>
              <a:t>타인지향</a:t>
            </a:r>
            <a:endParaRPr lang="en-US" altLang="ko-KR" b="1">
              <a:latin typeface="바탕" pitchFamily="18" charset="-127"/>
              <a:ea typeface="바탕" pitchFamily="18" charset="-127"/>
            </a:endParaRPr>
          </a:p>
          <a:p>
            <a:pPr algn="ctr"/>
            <a:r>
              <a:rPr lang="en-US" altLang="ko-KR" b="1">
                <a:latin typeface="바탕" pitchFamily="18" charset="-127"/>
                <a:ea typeface="바탕" pitchFamily="18" charset="-127"/>
              </a:rPr>
              <a:t>&lt;</a:t>
            </a:r>
            <a:r>
              <a:rPr lang="ko-KR" altLang="en-US" b="1">
                <a:latin typeface="바탕" pitchFamily="18" charset="-127"/>
                <a:ea typeface="바탕" pitchFamily="18" charset="-127"/>
              </a:rPr>
              <a:t>불안</a:t>
            </a:r>
            <a:r>
              <a:rPr lang="en-US" altLang="ko-KR" b="1">
                <a:latin typeface="바탕" pitchFamily="18" charset="-127"/>
                <a:ea typeface="바탕" pitchFamily="18" charset="-127"/>
              </a:rPr>
              <a:t>&gt;</a:t>
            </a:r>
            <a:endParaRPr lang="ko-KR" altLang="ko-KR" b="1">
              <a:latin typeface="바탕" pitchFamily="18" charset="-127"/>
              <a:ea typeface="바탕" pitchFamily="18" charset="-127"/>
            </a:endParaRPr>
          </a:p>
        </p:txBody>
      </p:sp>
      <p:sp>
        <p:nvSpPr>
          <p:cNvPr id="18449" name="AutoShape 4"/>
          <p:cNvSpPr>
            <a:spLocks noChangeArrowheads="1"/>
          </p:cNvSpPr>
          <p:nvPr/>
        </p:nvSpPr>
        <p:spPr bwMode="auto">
          <a:xfrm>
            <a:off x="4057168" y="3234635"/>
            <a:ext cx="1544498" cy="711476"/>
          </a:xfrm>
          <a:prstGeom prst="roundRect">
            <a:avLst>
              <a:gd name="adj" fmla="val 16667"/>
            </a:avLst>
          </a:prstGeom>
          <a:solidFill>
            <a:srgbClr val="CCFFFF"/>
          </a:solidFill>
          <a:ln w="38100">
            <a:solidFill>
              <a:srgbClr val="66CCFF"/>
            </a:solidFill>
            <a:round/>
            <a:headEnd/>
            <a:tailEnd/>
          </a:ln>
        </p:spPr>
        <p:txBody>
          <a:bodyPr wrap="none" lIns="82479" tIns="41239" rIns="82479" bIns="41239" anchor="ctr"/>
          <a:lstStyle/>
          <a:p>
            <a:pPr algn="ctr"/>
            <a:r>
              <a:rPr lang="ko-KR" altLang="en-US" b="1">
                <a:latin typeface="바탕" pitchFamily="18" charset="-127"/>
                <a:ea typeface="바탕" pitchFamily="18" charset="-127"/>
              </a:rPr>
              <a:t>집단지향</a:t>
            </a:r>
            <a:endParaRPr lang="en-US" altLang="ko-KR" b="1">
              <a:latin typeface="바탕" pitchFamily="18" charset="-127"/>
              <a:ea typeface="바탕" pitchFamily="18" charset="-127"/>
            </a:endParaRPr>
          </a:p>
          <a:p>
            <a:pPr algn="ctr"/>
            <a:r>
              <a:rPr lang="en-US" altLang="ko-KR" b="1">
                <a:latin typeface="바탕" pitchFamily="18" charset="-127"/>
                <a:ea typeface="바탕" pitchFamily="18" charset="-127"/>
              </a:rPr>
              <a:t>&lt;</a:t>
            </a:r>
            <a:r>
              <a:rPr lang="ko-KR" altLang="en-US" b="1">
                <a:latin typeface="바탕" pitchFamily="18" charset="-127"/>
                <a:ea typeface="바탕" pitchFamily="18" charset="-127"/>
              </a:rPr>
              <a:t>소외</a:t>
            </a:r>
            <a:r>
              <a:rPr lang="en-US" altLang="ko-KR" b="1">
                <a:latin typeface="바탕" pitchFamily="18" charset="-127"/>
                <a:ea typeface="바탕" pitchFamily="18" charset="-127"/>
              </a:rPr>
              <a:t>&gt;</a:t>
            </a:r>
            <a:endParaRPr lang="ko-KR" altLang="ko-KR" b="1">
              <a:latin typeface="바탕" pitchFamily="18" charset="-127"/>
              <a:ea typeface="바탕" pitchFamily="18" charset="-127"/>
            </a:endParaRPr>
          </a:p>
        </p:txBody>
      </p:sp>
      <p:sp>
        <p:nvSpPr>
          <p:cNvPr id="18450" name="AutoShape 11"/>
          <p:cNvSpPr>
            <a:spLocks noChangeArrowheads="1"/>
          </p:cNvSpPr>
          <p:nvPr/>
        </p:nvSpPr>
        <p:spPr bwMode="auto">
          <a:xfrm>
            <a:off x="4057168" y="4720703"/>
            <a:ext cx="1544498" cy="710041"/>
          </a:xfrm>
          <a:prstGeom prst="roundRect">
            <a:avLst>
              <a:gd name="adj" fmla="val 16667"/>
            </a:avLst>
          </a:prstGeom>
          <a:solidFill>
            <a:srgbClr val="FFFFCC"/>
          </a:solidFill>
          <a:ln w="38100">
            <a:solidFill>
              <a:srgbClr val="FFFF00"/>
            </a:solidFill>
            <a:round/>
            <a:headEnd/>
            <a:tailEnd/>
          </a:ln>
        </p:spPr>
        <p:txBody>
          <a:bodyPr wrap="none" lIns="82479" tIns="41239" rIns="82479" bIns="41239" anchor="ctr"/>
          <a:lstStyle/>
          <a:p>
            <a:pPr algn="ctr"/>
            <a:r>
              <a:rPr lang="ko-KR" altLang="en-US" b="1">
                <a:latin typeface="바탕" pitchFamily="18" charset="-127"/>
                <a:ea typeface="바탕" pitchFamily="18" charset="-127"/>
              </a:rPr>
              <a:t>자기지향</a:t>
            </a:r>
            <a:endParaRPr lang="en-US" altLang="ko-KR" b="1">
              <a:latin typeface="바탕" pitchFamily="18" charset="-127"/>
              <a:ea typeface="바탕" pitchFamily="18" charset="-127"/>
            </a:endParaRPr>
          </a:p>
          <a:p>
            <a:pPr algn="ctr"/>
            <a:r>
              <a:rPr lang="en-US" altLang="ko-KR" b="1">
                <a:latin typeface="바탕" pitchFamily="18" charset="-127"/>
                <a:ea typeface="바탕" pitchFamily="18" charset="-127"/>
              </a:rPr>
              <a:t>&lt;</a:t>
            </a:r>
            <a:r>
              <a:rPr lang="ko-KR" altLang="en-US" b="1">
                <a:latin typeface="바탕" pitchFamily="18" charset="-127"/>
                <a:ea typeface="바탕" pitchFamily="18" charset="-127"/>
              </a:rPr>
              <a:t>공포</a:t>
            </a:r>
            <a:r>
              <a:rPr lang="en-US" altLang="ko-KR" b="1">
                <a:latin typeface="바탕" pitchFamily="18" charset="-127"/>
                <a:ea typeface="바탕" pitchFamily="18" charset="-127"/>
              </a:rPr>
              <a:t>&gt;</a:t>
            </a:r>
            <a:endParaRPr lang="ko-KR" altLang="ko-KR" b="1">
              <a:latin typeface="바탕" pitchFamily="18" charset="-127"/>
              <a:ea typeface="바탕" pitchFamily="18" charset="-127"/>
            </a:endParaRPr>
          </a:p>
        </p:txBody>
      </p:sp>
      <p:sp>
        <p:nvSpPr>
          <p:cNvPr id="18451" name="TextBox 21"/>
          <p:cNvSpPr txBox="1">
            <a:spLocks noChangeArrowheads="1"/>
          </p:cNvSpPr>
          <p:nvPr/>
        </p:nvSpPr>
        <p:spPr bwMode="auto">
          <a:xfrm>
            <a:off x="6373915" y="5882590"/>
            <a:ext cx="1003336" cy="3602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82479" tIns="41239" rIns="82479" bIns="41239">
            <a:spAutoFit/>
          </a:bodyPr>
          <a:lstStyle/>
          <a:p>
            <a:r>
              <a:rPr lang="en-US" altLang="ko-KR" dirty="0">
                <a:ea typeface="굴림" pitchFamily="50" charset="-127"/>
              </a:rPr>
              <a:t>Alderfer</a:t>
            </a:r>
            <a:endParaRPr lang="ko-KR" altLang="en-US" dirty="0">
              <a:ea typeface="굴림" pitchFamily="50" charset="-127"/>
            </a:endParaRPr>
          </a:p>
        </p:txBody>
      </p:sp>
      <p:sp>
        <p:nvSpPr>
          <p:cNvPr id="18452" name="직사각형 22"/>
          <p:cNvSpPr>
            <a:spLocks noChangeArrowheads="1"/>
          </p:cNvSpPr>
          <p:nvPr/>
        </p:nvSpPr>
        <p:spPr bwMode="auto">
          <a:xfrm>
            <a:off x="1161234" y="5818040"/>
            <a:ext cx="971276" cy="3602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82479" tIns="41239" rIns="82479" bIns="41239">
            <a:spAutoFit/>
          </a:bodyPr>
          <a:lstStyle/>
          <a:p>
            <a:r>
              <a:rPr lang="en-US" altLang="ko-KR" dirty="0">
                <a:ea typeface="굴림" pitchFamily="50" charset="-127"/>
              </a:rPr>
              <a:t>Maslow</a:t>
            </a:r>
            <a:endParaRPr lang="ko-KR" altLang="en-US" dirty="0">
              <a:ea typeface="굴림" pitchFamily="50" charset="-127"/>
            </a:endParaRPr>
          </a:p>
        </p:txBody>
      </p:sp>
      <p:sp>
        <p:nvSpPr>
          <p:cNvPr id="21" name="Text Box 1026"/>
          <p:cNvSpPr txBox="1">
            <a:spLocks noChangeArrowheads="1"/>
          </p:cNvSpPr>
          <p:nvPr/>
        </p:nvSpPr>
        <p:spPr bwMode="auto">
          <a:xfrm>
            <a:off x="1161234" y="572668"/>
            <a:ext cx="4025090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ko-KR" alt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HY헤드라인M" pitchFamily="18" charset="-127"/>
                <a:ea typeface="HY헤드라인M" pitchFamily="18" charset="-127"/>
              </a:rPr>
              <a:t>인간의 욕구와 인간관계</a:t>
            </a:r>
            <a:endParaRPr lang="en-US" altLang="ko-KR" sz="2400" dirty="0">
              <a:solidFill>
                <a:schemeClr val="tx1">
                  <a:lumMod val="95000"/>
                  <a:lumOff val="5000"/>
                </a:schemeClr>
              </a:solidFill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3" name="Text Box 1026"/>
          <p:cNvSpPr txBox="1">
            <a:spLocks noChangeArrowheads="1"/>
          </p:cNvSpPr>
          <p:nvPr/>
        </p:nvSpPr>
        <p:spPr bwMode="auto">
          <a:xfrm>
            <a:off x="295386" y="603445"/>
            <a:ext cx="801495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ko-KR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HY헤드라인M" pitchFamily="18" charset="-127"/>
                <a:ea typeface="HY헤드라인M" pitchFamily="18" charset="-127"/>
              </a:rPr>
              <a:t>1-3</a:t>
            </a:r>
          </a:p>
        </p:txBody>
      </p:sp>
    </p:spTree>
    <p:extLst>
      <p:ext uri="{BB962C8B-B14F-4D97-AF65-F5344CB8AC3E}">
        <p14:creationId xmlns:p14="http://schemas.microsoft.com/office/powerpoint/2010/main" xmlns="" val="3203259246"/>
      </p:ext>
    </p:extLst>
  </p:cSld>
  <p:clrMapOvr>
    <a:masterClrMapping/>
  </p:clrMapOvr>
  <p:transition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33" name="그룹 2229"/>
          <p:cNvGrpSpPr>
            <a:grpSpLocks/>
          </p:cNvGrpSpPr>
          <p:nvPr/>
        </p:nvGrpSpPr>
        <p:grpSpPr bwMode="auto">
          <a:xfrm>
            <a:off x="707125" y="1618393"/>
            <a:ext cx="7722490" cy="3964417"/>
            <a:chOff x="503205" y="1982241"/>
            <a:chExt cx="8572560" cy="4386809"/>
          </a:xfrm>
        </p:grpSpPr>
        <p:sp>
          <p:nvSpPr>
            <p:cNvPr id="2234" name="AutoShape 2" descr="어두운 상향 대각선"/>
            <p:cNvSpPr>
              <a:spLocks noChangeArrowheads="1"/>
            </p:cNvSpPr>
            <p:nvPr/>
          </p:nvSpPr>
          <p:spPr bwMode="auto">
            <a:xfrm>
              <a:off x="503205" y="1982241"/>
              <a:ext cx="8572560" cy="387002"/>
            </a:xfrm>
            <a:prstGeom prst="roundRect">
              <a:avLst>
                <a:gd name="adj" fmla="val 4986"/>
              </a:avLst>
            </a:prstGeom>
            <a:pattFill prst="dkUpDiag">
              <a:fgClr>
                <a:schemeClr val="accent2"/>
              </a:fgClr>
              <a:bgClr>
                <a:srgbClr val="FFFFFF"/>
              </a:bgClr>
            </a:pattFill>
            <a:ln w="19050">
              <a:solidFill>
                <a:schemeClr val="hlink"/>
              </a:solidFill>
              <a:round/>
              <a:headEnd/>
              <a:tailEnd/>
            </a:ln>
          </p:spPr>
          <p:txBody>
            <a:bodyPr lIns="91428" tIns="45714" rIns="91428" bIns="47037" anchor="ctr">
              <a:spAutoFit/>
            </a:bodyPr>
            <a:lstStyle/>
            <a:p>
              <a:endParaRPr lang="ko-KR" altLang="en-US" sz="1600" b="1" dirty="0"/>
            </a:p>
          </p:txBody>
        </p:sp>
        <p:grpSp>
          <p:nvGrpSpPr>
            <p:cNvPr id="2235" name="그룹 2228"/>
            <p:cNvGrpSpPr>
              <a:grpSpLocks/>
            </p:cNvGrpSpPr>
            <p:nvPr/>
          </p:nvGrpSpPr>
          <p:grpSpPr bwMode="auto">
            <a:xfrm>
              <a:off x="936595" y="2019957"/>
              <a:ext cx="8120119" cy="4151815"/>
              <a:chOff x="936595" y="2019957"/>
              <a:chExt cx="8120119" cy="4151815"/>
            </a:xfrm>
          </p:grpSpPr>
          <p:sp>
            <p:nvSpPr>
              <p:cNvPr id="4422" name="Text Box 3"/>
              <p:cNvSpPr txBox="1">
                <a:spLocks noChangeArrowheads="1"/>
              </p:cNvSpPr>
              <p:nvPr/>
            </p:nvSpPr>
            <p:spPr bwMode="auto">
              <a:xfrm>
                <a:off x="936595" y="2019957"/>
                <a:ext cx="1379549" cy="380572"/>
              </a:xfrm>
              <a:prstGeom prst="rect">
                <a:avLst/>
              </a:prstGeom>
              <a:solidFill>
                <a:srgbClr val="FFCC66"/>
              </a:solidFill>
              <a:ln w="9525">
                <a:noFill/>
                <a:miter lim="800000"/>
                <a:headEnd/>
                <a:tailEnd/>
              </a:ln>
              <a:effectLst>
                <a:outerShdw dist="35921" dir="2700000" algn="ctr" rotWithShape="0">
                  <a:schemeClr val="bg2"/>
                </a:outerShdw>
              </a:effectLst>
            </p:spPr>
            <p:txBody>
              <a:bodyPr lIns="96762" tIns="48381" rIns="96762" bIns="48381">
                <a:spAutoFit/>
              </a:bodyPr>
              <a:lstStyle/>
              <a:p>
                <a:pPr algn="ctr">
                  <a:defRPr/>
                </a:pPr>
                <a:r>
                  <a:rPr lang="ko-KR" altLang="en-US" sz="1600" b="1" dirty="0">
                    <a:latin typeface="돋움" pitchFamily="50" charset="-127"/>
                    <a:ea typeface="돋움" pitchFamily="50" charset="-127"/>
                  </a:rPr>
                  <a:t>원시사회</a:t>
                </a:r>
              </a:p>
            </p:txBody>
          </p:sp>
          <p:sp>
            <p:nvSpPr>
              <p:cNvPr id="4423" name="Text Box 4"/>
              <p:cNvSpPr txBox="1">
                <a:spLocks noChangeArrowheads="1"/>
              </p:cNvSpPr>
              <p:nvPr/>
            </p:nvSpPr>
            <p:spPr bwMode="auto">
              <a:xfrm>
                <a:off x="936625" y="2644776"/>
                <a:ext cx="1379538" cy="38057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96762" tIns="48381" rIns="96762" bIns="48381">
                <a:spAutoFit/>
              </a:bodyPr>
              <a:lstStyle/>
              <a:p>
                <a:pPr algn="ctr"/>
                <a:r>
                  <a:rPr lang="ko-KR" altLang="en-US" sz="1600" b="1" dirty="0">
                    <a:latin typeface="돋움" pitchFamily="50" charset="-127"/>
                    <a:ea typeface="돋움" pitchFamily="50" charset="-127"/>
                  </a:rPr>
                  <a:t>자연</a:t>
                </a:r>
              </a:p>
            </p:txBody>
          </p:sp>
          <p:sp>
            <p:nvSpPr>
              <p:cNvPr id="4424" name="Text Box 5"/>
              <p:cNvSpPr txBox="1">
                <a:spLocks noChangeArrowheads="1"/>
              </p:cNvSpPr>
              <p:nvPr/>
            </p:nvSpPr>
            <p:spPr bwMode="auto">
              <a:xfrm>
                <a:off x="2468544" y="2019958"/>
                <a:ext cx="1379547" cy="380572"/>
              </a:xfrm>
              <a:prstGeom prst="rect">
                <a:avLst/>
              </a:prstGeom>
              <a:solidFill>
                <a:srgbClr val="FFCC66"/>
              </a:solidFill>
              <a:ln w="9525">
                <a:noFill/>
                <a:miter lim="800000"/>
                <a:headEnd/>
                <a:tailEnd/>
              </a:ln>
              <a:effectLst>
                <a:outerShdw dist="35921" dir="2700000" algn="ctr" rotWithShape="0">
                  <a:schemeClr val="bg2"/>
                </a:outerShdw>
              </a:effectLst>
            </p:spPr>
            <p:txBody>
              <a:bodyPr lIns="96762" tIns="48381" rIns="96762" bIns="48381">
                <a:spAutoFit/>
              </a:bodyPr>
              <a:lstStyle/>
              <a:p>
                <a:pPr algn="ctr">
                  <a:defRPr/>
                </a:pPr>
                <a:r>
                  <a:rPr lang="ko-KR" altLang="en-US" sz="1600" b="1" dirty="0">
                    <a:latin typeface="돋움" pitchFamily="50" charset="-127"/>
                    <a:ea typeface="돋움" pitchFamily="50" charset="-127"/>
                  </a:rPr>
                  <a:t>농업사회</a:t>
                </a:r>
              </a:p>
            </p:txBody>
          </p:sp>
          <p:sp>
            <p:nvSpPr>
              <p:cNvPr id="4425" name="Text Box 6"/>
              <p:cNvSpPr txBox="1">
                <a:spLocks noChangeArrowheads="1"/>
              </p:cNvSpPr>
              <p:nvPr/>
            </p:nvSpPr>
            <p:spPr bwMode="auto">
              <a:xfrm>
                <a:off x="2468563" y="2644776"/>
                <a:ext cx="1379537" cy="38057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96762" tIns="48381" rIns="96762" bIns="48381">
                <a:spAutoFit/>
              </a:bodyPr>
              <a:lstStyle/>
              <a:p>
                <a:pPr algn="ctr"/>
                <a:r>
                  <a:rPr lang="ko-KR" altLang="en-US" sz="1600" b="1" dirty="0">
                    <a:latin typeface="돋움" pitchFamily="50" charset="-127"/>
                    <a:ea typeface="돋움" pitchFamily="50" charset="-127"/>
                  </a:rPr>
                  <a:t>토지</a:t>
                </a:r>
              </a:p>
            </p:txBody>
          </p:sp>
          <p:sp>
            <p:nvSpPr>
              <p:cNvPr id="4426" name="Text Box 7"/>
              <p:cNvSpPr txBox="1">
                <a:spLocks noChangeArrowheads="1"/>
              </p:cNvSpPr>
              <p:nvPr/>
            </p:nvSpPr>
            <p:spPr bwMode="auto">
              <a:xfrm>
                <a:off x="2468563" y="2963864"/>
                <a:ext cx="1379537" cy="38057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96762" tIns="48381" rIns="96762" bIns="48381">
                <a:spAutoFit/>
              </a:bodyPr>
              <a:lstStyle/>
              <a:p>
                <a:pPr algn="ctr"/>
                <a:r>
                  <a:rPr lang="en-US" altLang="ko-KR" sz="1600" b="1" dirty="0">
                    <a:latin typeface="돋움" pitchFamily="50" charset="-127"/>
                    <a:ea typeface="돋움" pitchFamily="50" charset="-127"/>
                  </a:rPr>
                  <a:t>+</a:t>
                </a:r>
              </a:p>
            </p:txBody>
          </p:sp>
          <p:sp>
            <p:nvSpPr>
              <p:cNvPr id="4427" name="Text Box 8"/>
              <p:cNvSpPr txBox="1">
                <a:spLocks noChangeArrowheads="1"/>
              </p:cNvSpPr>
              <p:nvPr/>
            </p:nvSpPr>
            <p:spPr bwMode="auto">
              <a:xfrm>
                <a:off x="2851150" y="3255964"/>
                <a:ext cx="690563" cy="380572"/>
              </a:xfrm>
              <a:prstGeom prst="rect">
                <a:avLst/>
              </a:prstGeom>
              <a:solidFill>
                <a:srgbClr val="FFFFCC"/>
              </a:solidFill>
              <a:ln w="38100" cmpd="dbl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lIns="96762" tIns="48381" rIns="96762" bIns="48381">
                <a:spAutoFit/>
              </a:bodyPr>
              <a:lstStyle/>
              <a:p>
                <a:pPr algn="ctr"/>
                <a:r>
                  <a:rPr lang="ko-KR" altLang="en-US" sz="1600" b="1" dirty="0">
                    <a:latin typeface="돋움" pitchFamily="50" charset="-127"/>
                    <a:ea typeface="돋움" pitchFamily="50" charset="-127"/>
                  </a:rPr>
                  <a:t>노동</a:t>
                </a:r>
              </a:p>
            </p:txBody>
          </p:sp>
          <p:sp>
            <p:nvSpPr>
              <p:cNvPr id="4428" name="Text Box 9"/>
              <p:cNvSpPr txBox="1">
                <a:spLocks noChangeArrowheads="1"/>
              </p:cNvSpPr>
              <p:nvPr/>
            </p:nvSpPr>
            <p:spPr bwMode="auto">
              <a:xfrm>
                <a:off x="4002080" y="2019958"/>
                <a:ext cx="1377960" cy="380572"/>
              </a:xfrm>
              <a:prstGeom prst="rect">
                <a:avLst/>
              </a:prstGeom>
              <a:solidFill>
                <a:srgbClr val="FFCC66"/>
              </a:solidFill>
              <a:ln w="9525">
                <a:noFill/>
                <a:miter lim="800000"/>
                <a:headEnd/>
                <a:tailEnd/>
              </a:ln>
              <a:effectLst>
                <a:outerShdw dist="35921" dir="2700000" algn="ctr" rotWithShape="0">
                  <a:schemeClr val="bg2"/>
                </a:outerShdw>
              </a:effectLst>
            </p:spPr>
            <p:txBody>
              <a:bodyPr lIns="96762" tIns="48381" rIns="96762" bIns="48381">
                <a:spAutoFit/>
              </a:bodyPr>
              <a:lstStyle/>
              <a:p>
                <a:pPr algn="ctr">
                  <a:defRPr/>
                </a:pPr>
                <a:r>
                  <a:rPr lang="ko-KR" altLang="en-US" sz="1600" b="1" dirty="0">
                    <a:latin typeface="돋움" pitchFamily="50" charset="-127"/>
                    <a:ea typeface="돋움" pitchFamily="50" charset="-127"/>
                  </a:rPr>
                  <a:t>산업사회</a:t>
                </a:r>
              </a:p>
            </p:txBody>
          </p:sp>
          <p:sp>
            <p:nvSpPr>
              <p:cNvPr id="4429" name="Text Box 10"/>
              <p:cNvSpPr txBox="1">
                <a:spLocks noChangeArrowheads="1"/>
              </p:cNvSpPr>
              <p:nvPr/>
            </p:nvSpPr>
            <p:spPr bwMode="auto">
              <a:xfrm>
                <a:off x="4002087" y="2644776"/>
                <a:ext cx="1377950" cy="38057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96762" tIns="48381" rIns="96762" bIns="48381">
                <a:spAutoFit/>
              </a:bodyPr>
              <a:lstStyle/>
              <a:p>
                <a:pPr algn="ctr"/>
                <a:r>
                  <a:rPr lang="ko-KR" altLang="en-US" sz="1600" b="1" dirty="0">
                    <a:latin typeface="돋움" pitchFamily="50" charset="-127"/>
                    <a:ea typeface="돋움" pitchFamily="50" charset="-127"/>
                  </a:rPr>
                  <a:t>자본</a:t>
                </a:r>
              </a:p>
            </p:txBody>
          </p:sp>
          <p:sp>
            <p:nvSpPr>
              <p:cNvPr id="4430" name="Text Box 11"/>
              <p:cNvSpPr txBox="1">
                <a:spLocks noChangeArrowheads="1"/>
              </p:cNvSpPr>
              <p:nvPr/>
            </p:nvSpPr>
            <p:spPr bwMode="auto">
              <a:xfrm>
                <a:off x="4002087" y="2963864"/>
                <a:ext cx="1377950" cy="38057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96762" tIns="48381" rIns="96762" bIns="48381">
                <a:spAutoFit/>
              </a:bodyPr>
              <a:lstStyle/>
              <a:p>
                <a:pPr algn="ctr"/>
                <a:r>
                  <a:rPr lang="en-US" altLang="ko-KR" sz="1600" b="1" dirty="0">
                    <a:latin typeface="돋움" pitchFamily="50" charset="-127"/>
                    <a:ea typeface="돋움" pitchFamily="50" charset="-127"/>
                  </a:rPr>
                  <a:t>+</a:t>
                </a:r>
              </a:p>
            </p:txBody>
          </p:sp>
          <p:sp>
            <p:nvSpPr>
              <p:cNvPr id="4431" name="Text Box 12"/>
              <p:cNvSpPr txBox="1">
                <a:spLocks noChangeArrowheads="1"/>
              </p:cNvSpPr>
              <p:nvPr/>
            </p:nvSpPr>
            <p:spPr bwMode="auto">
              <a:xfrm>
                <a:off x="4002087" y="3255964"/>
                <a:ext cx="1377950" cy="38057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96762" tIns="48381" rIns="96762" bIns="48381">
                <a:spAutoFit/>
              </a:bodyPr>
              <a:lstStyle/>
              <a:p>
                <a:pPr algn="ctr"/>
                <a:r>
                  <a:rPr lang="ko-KR" altLang="en-US" sz="1600" b="1" dirty="0">
                    <a:latin typeface="돋움" pitchFamily="50" charset="-127"/>
                    <a:ea typeface="돋움" pitchFamily="50" charset="-127"/>
                  </a:rPr>
                  <a:t>토지</a:t>
                </a:r>
              </a:p>
            </p:txBody>
          </p:sp>
          <p:sp>
            <p:nvSpPr>
              <p:cNvPr id="4432" name="Text Box 13"/>
              <p:cNvSpPr txBox="1">
                <a:spLocks noChangeArrowheads="1"/>
              </p:cNvSpPr>
              <p:nvPr/>
            </p:nvSpPr>
            <p:spPr bwMode="auto">
              <a:xfrm>
                <a:off x="4002087" y="3651251"/>
                <a:ext cx="1377950" cy="38057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96762" tIns="48381" rIns="96762" bIns="48381">
                <a:spAutoFit/>
              </a:bodyPr>
              <a:lstStyle/>
              <a:p>
                <a:pPr algn="ctr"/>
                <a:r>
                  <a:rPr lang="en-US" altLang="ko-KR" sz="1600" b="1" dirty="0">
                    <a:latin typeface="돋움" pitchFamily="50" charset="-127"/>
                    <a:ea typeface="돋움" pitchFamily="50" charset="-127"/>
                  </a:rPr>
                  <a:t>+</a:t>
                </a:r>
              </a:p>
            </p:txBody>
          </p:sp>
          <p:sp>
            <p:nvSpPr>
              <p:cNvPr id="4433" name="Text Box 14"/>
              <p:cNvSpPr txBox="1">
                <a:spLocks noChangeArrowheads="1"/>
              </p:cNvSpPr>
              <p:nvPr/>
            </p:nvSpPr>
            <p:spPr bwMode="auto">
              <a:xfrm>
                <a:off x="4384674" y="3941764"/>
                <a:ext cx="688975" cy="380572"/>
              </a:xfrm>
              <a:prstGeom prst="rect">
                <a:avLst/>
              </a:prstGeom>
              <a:solidFill>
                <a:srgbClr val="FFFFCC"/>
              </a:solidFill>
              <a:ln w="38100" cmpd="dbl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lIns="96762" tIns="48381" rIns="96762" bIns="48381">
                <a:spAutoFit/>
              </a:bodyPr>
              <a:lstStyle/>
              <a:p>
                <a:pPr algn="ctr"/>
                <a:r>
                  <a:rPr lang="ko-KR" altLang="en-US" sz="1600" b="1" dirty="0">
                    <a:latin typeface="돋움" pitchFamily="50" charset="-127"/>
                    <a:ea typeface="돋움" pitchFamily="50" charset="-127"/>
                  </a:rPr>
                  <a:t>노동</a:t>
                </a:r>
              </a:p>
            </p:txBody>
          </p:sp>
          <p:sp>
            <p:nvSpPr>
              <p:cNvPr id="4434" name="Text Box 15"/>
              <p:cNvSpPr txBox="1">
                <a:spLocks noChangeArrowheads="1"/>
              </p:cNvSpPr>
              <p:nvPr/>
            </p:nvSpPr>
            <p:spPr bwMode="auto">
              <a:xfrm>
                <a:off x="5534026" y="2019958"/>
                <a:ext cx="1608149" cy="380572"/>
              </a:xfrm>
              <a:prstGeom prst="rect">
                <a:avLst/>
              </a:prstGeom>
              <a:solidFill>
                <a:srgbClr val="FFCC66"/>
              </a:solidFill>
              <a:ln w="9525">
                <a:noFill/>
                <a:miter lim="800000"/>
                <a:headEnd/>
                <a:tailEnd/>
              </a:ln>
              <a:effectLst>
                <a:outerShdw dist="35921" dir="2700000" algn="ctr" rotWithShape="0">
                  <a:schemeClr val="bg2"/>
                </a:outerShdw>
              </a:effectLst>
            </p:spPr>
            <p:txBody>
              <a:bodyPr lIns="96762" tIns="48381" rIns="96762" bIns="48381">
                <a:spAutoFit/>
              </a:bodyPr>
              <a:lstStyle/>
              <a:p>
                <a:pPr algn="ctr">
                  <a:defRPr/>
                </a:pPr>
                <a:r>
                  <a:rPr lang="ko-KR" altLang="en-US" sz="1600" b="1" dirty="0">
                    <a:latin typeface="돋움" pitchFamily="50" charset="-127"/>
                    <a:ea typeface="돋움" pitchFamily="50" charset="-127"/>
                  </a:rPr>
                  <a:t>지식정보사회</a:t>
                </a:r>
              </a:p>
            </p:txBody>
          </p:sp>
          <p:sp>
            <p:nvSpPr>
              <p:cNvPr id="4435" name="Text Box 16"/>
              <p:cNvSpPr txBox="1">
                <a:spLocks noChangeArrowheads="1"/>
              </p:cNvSpPr>
              <p:nvPr/>
            </p:nvSpPr>
            <p:spPr bwMode="auto">
              <a:xfrm>
                <a:off x="5686424" y="3330575"/>
                <a:ext cx="1379538" cy="38057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96762" tIns="48381" rIns="96762" bIns="48381">
                <a:spAutoFit/>
              </a:bodyPr>
              <a:lstStyle/>
              <a:p>
                <a:pPr algn="ctr"/>
                <a:r>
                  <a:rPr lang="ko-KR" altLang="en-US" sz="1600" b="1" dirty="0">
                    <a:latin typeface="돋움" pitchFamily="50" charset="-127"/>
                    <a:ea typeface="돋움" pitchFamily="50" charset="-127"/>
                  </a:rPr>
                  <a:t>자본</a:t>
                </a:r>
              </a:p>
            </p:txBody>
          </p:sp>
          <p:sp>
            <p:nvSpPr>
              <p:cNvPr id="4436" name="Text Box 17"/>
              <p:cNvSpPr txBox="1">
                <a:spLocks noChangeArrowheads="1"/>
              </p:cNvSpPr>
              <p:nvPr/>
            </p:nvSpPr>
            <p:spPr bwMode="auto">
              <a:xfrm>
                <a:off x="5686424" y="3651251"/>
                <a:ext cx="1379538" cy="38057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96762" tIns="48381" rIns="96762" bIns="48381">
                <a:spAutoFit/>
              </a:bodyPr>
              <a:lstStyle/>
              <a:p>
                <a:pPr algn="ctr"/>
                <a:r>
                  <a:rPr lang="en-US" altLang="ko-KR" sz="1600" b="1" dirty="0">
                    <a:latin typeface="돋움" pitchFamily="50" charset="-127"/>
                    <a:ea typeface="돋움" pitchFamily="50" charset="-127"/>
                  </a:rPr>
                  <a:t>+</a:t>
                </a:r>
              </a:p>
            </p:txBody>
          </p:sp>
          <p:sp>
            <p:nvSpPr>
              <p:cNvPr id="4437" name="Text Box 18"/>
              <p:cNvSpPr txBox="1">
                <a:spLocks noChangeArrowheads="1"/>
              </p:cNvSpPr>
              <p:nvPr/>
            </p:nvSpPr>
            <p:spPr bwMode="auto">
              <a:xfrm>
                <a:off x="5686424" y="3941764"/>
                <a:ext cx="1379538" cy="38057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96762" tIns="48381" rIns="96762" bIns="48381">
                <a:spAutoFit/>
              </a:bodyPr>
              <a:lstStyle/>
              <a:p>
                <a:pPr algn="ctr"/>
                <a:r>
                  <a:rPr lang="ko-KR" altLang="en-US" sz="1600" b="1" dirty="0">
                    <a:latin typeface="돋움" pitchFamily="50" charset="-127"/>
                    <a:ea typeface="돋움" pitchFamily="50" charset="-127"/>
                  </a:rPr>
                  <a:t>토지</a:t>
                </a:r>
              </a:p>
            </p:txBody>
          </p:sp>
          <p:sp>
            <p:nvSpPr>
              <p:cNvPr id="4438" name="Text Box 19"/>
              <p:cNvSpPr txBox="1">
                <a:spLocks noChangeArrowheads="1"/>
              </p:cNvSpPr>
              <p:nvPr/>
            </p:nvSpPr>
            <p:spPr bwMode="auto">
              <a:xfrm>
                <a:off x="5686424" y="4340225"/>
                <a:ext cx="1379538" cy="38057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96762" tIns="48381" rIns="96762" bIns="48381">
                <a:spAutoFit/>
              </a:bodyPr>
              <a:lstStyle/>
              <a:p>
                <a:pPr algn="ctr"/>
                <a:r>
                  <a:rPr lang="en-US" altLang="ko-KR" sz="1600" b="1" dirty="0">
                    <a:latin typeface="돋움" pitchFamily="50" charset="-127"/>
                    <a:ea typeface="돋움" pitchFamily="50" charset="-127"/>
                  </a:rPr>
                  <a:t>+</a:t>
                </a:r>
              </a:p>
            </p:txBody>
          </p:sp>
          <p:sp>
            <p:nvSpPr>
              <p:cNvPr id="4439" name="Text Box 20"/>
              <p:cNvSpPr txBox="1">
                <a:spLocks noChangeArrowheads="1"/>
              </p:cNvSpPr>
              <p:nvPr/>
            </p:nvSpPr>
            <p:spPr bwMode="auto">
              <a:xfrm>
                <a:off x="5992812" y="4629151"/>
                <a:ext cx="766762" cy="380572"/>
              </a:xfrm>
              <a:prstGeom prst="rect">
                <a:avLst/>
              </a:prstGeom>
              <a:solidFill>
                <a:srgbClr val="FFFFCC"/>
              </a:solidFill>
              <a:ln w="38100" cmpd="dbl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lIns="96762" tIns="48381" rIns="96762" bIns="48381">
                <a:spAutoFit/>
              </a:bodyPr>
              <a:lstStyle/>
              <a:p>
                <a:pPr algn="ctr"/>
                <a:r>
                  <a:rPr lang="ko-KR" altLang="en-US" sz="1600" b="1" dirty="0">
                    <a:latin typeface="돋움" pitchFamily="50" charset="-127"/>
                    <a:ea typeface="돋움" pitchFamily="50" charset="-127"/>
                  </a:rPr>
                  <a:t>노동</a:t>
                </a:r>
              </a:p>
            </p:txBody>
          </p:sp>
          <p:sp>
            <p:nvSpPr>
              <p:cNvPr id="4440" name="Text Box 21"/>
              <p:cNvSpPr txBox="1">
                <a:spLocks noChangeArrowheads="1"/>
              </p:cNvSpPr>
              <p:nvPr/>
            </p:nvSpPr>
            <p:spPr bwMode="auto">
              <a:xfrm>
                <a:off x="5686424" y="2630489"/>
                <a:ext cx="1379538" cy="380572"/>
              </a:xfrm>
              <a:prstGeom prst="rect">
                <a:avLst/>
              </a:prstGeom>
              <a:solidFill>
                <a:srgbClr val="FFFFCC"/>
              </a:solidFill>
              <a:ln w="38100" cmpd="dbl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lIns="96762" tIns="48381" rIns="96762" bIns="48381">
                <a:spAutoFit/>
              </a:bodyPr>
              <a:lstStyle/>
              <a:p>
                <a:pPr algn="ctr"/>
                <a:r>
                  <a:rPr lang="ko-KR" altLang="en-US" sz="1600" b="1" dirty="0">
                    <a:latin typeface="돋움" pitchFamily="50" charset="-127"/>
                    <a:ea typeface="돋움" pitchFamily="50" charset="-127"/>
                  </a:rPr>
                  <a:t>지식</a:t>
                </a:r>
                <a:r>
                  <a:rPr lang="en-US" altLang="ko-KR" sz="1600" b="1" dirty="0">
                    <a:latin typeface="돋움" pitchFamily="50" charset="-127"/>
                    <a:ea typeface="돋움" pitchFamily="50" charset="-127"/>
                  </a:rPr>
                  <a:t>.</a:t>
                </a:r>
                <a:r>
                  <a:rPr lang="ko-KR" altLang="en-US" sz="1600" b="1" dirty="0">
                    <a:latin typeface="돋움" pitchFamily="50" charset="-127"/>
                    <a:ea typeface="돋움" pitchFamily="50" charset="-127"/>
                  </a:rPr>
                  <a:t>정보</a:t>
                </a:r>
              </a:p>
            </p:txBody>
          </p:sp>
          <p:sp>
            <p:nvSpPr>
              <p:cNvPr id="4441" name="Text Box 22"/>
              <p:cNvSpPr txBox="1">
                <a:spLocks noChangeArrowheads="1"/>
              </p:cNvSpPr>
              <p:nvPr/>
            </p:nvSpPr>
            <p:spPr bwMode="auto">
              <a:xfrm>
                <a:off x="5686424" y="2949576"/>
                <a:ext cx="1379538" cy="38057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96762" tIns="48381" rIns="96762" bIns="48381">
                <a:spAutoFit/>
              </a:bodyPr>
              <a:lstStyle/>
              <a:p>
                <a:pPr algn="ctr"/>
                <a:r>
                  <a:rPr lang="en-US" altLang="ko-KR" sz="1600" b="1" dirty="0">
                    <a:latin typeface="돋움" pitchFamily="50" charset="-127"/>
                    <a:ea typeface="돋움" pitchFamily="50" charset="-127"/>
                  </a:rPr>
                  <a:t>+</a:t>
                </a:r>
              </a:p>
            </p:txBody>
          </p:sp>
          <p:sp>
            <p:nvSpPr>
              <p:cNvPr id="4442" name="Text Box 23"/>
              <p:cNvSpPr txBox="1">
                <a:spLocks noChangeArrowheads="1"/>
              </p:cNvSpPr>
              <p:nvPr/>
            </p:nvSpPr>
            <p:spPr bwMode="auto">
              <a:xfrm>
                <a:off x="7448565" y="2019958"/>
                <a:ext cx="1608149" cy="380572"/>
              </a:xfrm>
              <a:prstGeom prst="rect">
                <a:avLst/>
              </a:prstGeom>
              <a:solidFill>
                <a:srgbClr val="FFCC66"/>
              </a:solidFill>
              <a:ln w="9525">
                <a:noFill/>
                <a:miter lim="800000"/>
                <a:headEnd/>
                <a:tailEnd/>
              </a:ln>
              <a:effectLst>
                <a:outerShdw dist="35921" dir="2700000" algn="ctr" rotWithShape="0">
                  <a:schemeClr val="bg2"/>
                </a:outerShdw>
              </a:effectLst>
            </p:spPr>
            <p:txBody>
              <a:bodyPr lIns="96762" tIns="48381" rIns="96762" bIns="48381">
                <a:spAutoFit/>
              </a:bodyPr>
              <a:lstStyle/>
              <a:p>
                <a:pPr algn="ctr">
                  <a:defRPr/>
                </a:pPr>
                <a:r>
                  <a:rPr lang="ko-KR" altLang="en-US" sz="1600" b="1" dirty="0">
                    <a:latin typeface="돋움" pitchFamily="50" charset="-127"/>
                    <a:ea typeface="돋움" pitchFamily="50" charset="-127"/>
                  </a:rPr>
                  <a:t>관계사회</a:t>
                </a:r>
              </a:p>
            </p:txBody>
          </p:sp>
          <p:sp>
            <p:nvSpPr>
              <p:cNvPr id="4443" name="Text Box 24"/>
              <p:cNvSpPr txBox="1">
                <a:spLocks noChangeArrowheads="1"/>
              </p:cNvSpPr>
              <p:nvPr/>
            </p:nvSpPr>
            <p:spPr bwMode="auto">
              <a:xfrm>
                <a:off x="7600950" y="4491038"/>
                <a:ext cx="1379538" cy="38057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96762" tIns="48381" rIns="96762" bIns="48381">
                <a:spAutoFit/>
              </a:bodyPr>
              <a:lstStyle/>
              <a:p>
                <a:pPr algn="ctr"/>
                <a:r>
                  <a:rPr lang="ko-KR" altLang="en-US" sz="1600" b="1" dirty="0">
                    <a:latin typeface="돋움" pitchFamily="50" charset="-127"/>
                    <a:ea typeface="돋움" pitchFamily="50" charset="-127"/>
                  </a:rPr>
                  <a:t>자본</a:t>
                </a:r>
              </a:p>
            </p:txBody>
          </p:sp>
          <p:sp>
            <p:nvSpPr>
              <p:cNvPr id="4444" name="Text Box 25"/>
              <p:cNvSpPr txBox="1">
                <a:spLocks noChangeArrowheads="1"/>
              </p:cNvSpPr>
              <p:nvPr/>
            </p:nvSpPr>
            <p:spPr bwMode="auto">
              <a:xfrm>
                <a:off x="7600950" y="4811713"/>
                <a:ext cx="1379538" cy="38057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96762" tIns="48381" rIns="96762" bIns="48381">
                <a:spAutoFit/>
              </a:bodyPr>
              <a:lstStyle/>
              <a:p>
                <a:pPr algn="ctr"/>
                <a:r>
                  <a:rPr lang="en-US" altLang="ko-KR" sz="1600" b="1" dirty="0">
                    <a:latin typeface="돋움" pitchFamily="50" charset="-127"/>
                    <a:ea typeface="돋움" pitchFamily="50" charset="-127"/>
                  </a:rPr>
                  <a:t>+</a:t>
                </a:r>
              </a:p>
            </p:txBody>
          </p:sp>
          <p:sp>
            <p:nvSpPr>
              <p:cNvPr id="4445" name="Text Box 26"/>
              <p:cNvSpPr txBox="1">
                <a:spLocks noChangeArrowheads="1"/>
              </p:cNvSpPr>
              <p:nvPr/>
            </p:nvSpPr>
            <p:spPr bwMode="auto">
              <a:xfrm>
                <a:off x="7600950" y="5102226"/>
                <a:ext cx="1379538" cy="38057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96762" tIns="48381" rIns="96762" bIns="48381">
                <a:spAutoFit/>
              </a:bodyPr>
              <a:lstStyle/>
              <a:p>
                <a:pPr algn="ctr"/>
                <a:r>
                  <a:rPr lang="ko-KR" altLang="en-US" sz="1600" b="1" dirty="0">
                    <a:latin typeface="돋움" pitchFamily="50" charset="-127"/>
                    <a:ea typeface="돋움" pitchFamily="50" charset="-127"/>
                  </a:rPr>
                  <a:t>토지</a:t>
                </a:r>
              </a:p>
            </p:txBody>
          </p:sp>
          <p:sp>
            <p:nvSpPr>
              <p:cNvPr id="4446" name="Text Box 27"/>
              <p:cNvSpPr txBox="1">
                <a:spLocks noChangeArrowheads="1"/>
              </p:cNvSpPr>
              <p:nvPr/>
            </p:nvSpPr>
            <p:spPr bwMode="auto">
              <a:xfrm>
                <a:off x="7600950" y="5499100"/>
                <a:ext cx="1379538" cy="38057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96762" tIns="48381" rIns="96762" bIns="48381">
                <a:spAutoFit/>
              </a:bodyPr>
              <a:lstStyle/>
              <a:p>
                <a:pPr algn="ctr"/>
                <a:r>
                  <a:rPr lang="en-US" altLang="ko-KR" sz="1600" b="1" dirty="0">
                    <a:latin typeface="돋움" pitchFamily="50" charset="-127"/>
                    <a:ea typeface="돋움" pitchFamily="50" charset="-127"/>
                  </a:rPr>
                  <a:t>+</a:t>
                </a:r>
              </a:p>
            </p:txBody>
          </p:sp>
          <p:sp>
            <p:nvSpPr>
              <p:cNvPr id="4447" name="Text Box 28"/>
              <p:cNvSpPr txBox="1">
                <a:spLocks noChangeArrowheads="1"/>
              </p:cNvSpPr>
              <p:nvPr/>
            </p:nvSpPr>
            <p:spPr bwMode="auto">
              <a:xfrm>
                <a:off x="7908924" y="5791200"/>
                <a:ext cx="766762" cy="380572"/>
              </a:xfrm>
              <a:prstGeom prst="rect">
                <a:avLst/>
              </a:prstGeom>
              <a:solidFill>
                <a:srgbClr val="FFFFCC"/>
              </a:solidFill>
              <a:ln w="38100" cmpd="dbl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lIns="96762" tIns="48381" rIns="96762" bIns="48381">
                <a:spAutoFit/>
              </a:bodyPr>
              <a:lstStyle/>
              <a:p>
                <a:pPr algn="ctr"/>
                <a:r>
                  <a:rPr lang="ko-KR" altLang="en-US" sz="1600" b="1" dirty="0">
                    <a:latin typeface="돋움" pitchFamily="50" charset="-127"/>
                    <a:ea typeface="돋움" pitchFamily="50" charset="-127"/>
                  </a:rPr>
                  <a:t>노동</a:t>
                </a:r>
              </a:p>
            </p:txBody>
          </p:sp>
          <p:sp>
            <p:nvSpPr>
              <p:cNvPr id="4448" name="Text Box 29"/>
              <p:cNvSpPr txBox="1">
                <a:spLocks noChangeArrowheads="1"/>
              </p:cNvSpPr>
              <p:nvPr/>
            </p:nvSpPr>
            <p:spPr bwMode="auto">
              <a:xfrm>
                <a:off x="7600950" y="3789363"/>
                <a:ext cx="1379538" cy="380572"/>
              </a:xfrm>
              <a:prstGeom prst="rect">
                <a:avLst/>
              </a:prstGeom>
              <a:solidFill>
                <a:srgbClr val="FFFFCC"/>
              </a:solidFill>
              <a:ln w="38100" cmpd="dbl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lIns="96762" tIns="48381" rIns="96762" bIns="48381">
                <a:spAutoFit/>
              </a:bodyPr>
              <a:lstStyle/>
              <a:p>
                <a:pPr algn="ctr"/>
                <a:r>
                  <a:rPr lang="ko-KR" altLang="en-US" sz="1600" b="1" dirty="0">
                    <a:latin typeface="돋움" pitchFamily="50" charset="-127"/>
                    <a:ea typeface="돋움" pitchFamily="50" charset="-127"/>
                  </a:rPr>
                  <a:t>지식</a:t>
                </a:r>
                <a:r>
                  <a:rPr lang="en-US" altLang="ko-KR" sz="1600" b="1" dirty="0">
                    <a:latin typeface="돋움" pitchFamily="50" charset="-127"/>
                    <a:ea typeface="돋움" pitchFamily="50" charset="-127"/>
                  </a:rPr>
                  <a:t>.</a:t>
                </a:r>
                <a:r>
                  <a:rPr lang="ko-KR" altLang="en-US" sz="1600" b="1" dirty="0">
                    <a:latin typeface="돋움" pitchFamily="50" charset="-127"/>
                    <a:ea typeface="돋움" pitchFamily="50" charset="-127"/>
                  </a:rPr>
                  <a:t>정보</a:t>
                </a:r>
              </a:p>
            </p:txBody>
          </p:sp>
          <p:sp>
            <p:nvSpPr>
              <p:cNvPr id="4449" name="Text Box 30"/>
              <p:cNvSpPr txBox="1">
                <a:spLocks noChangeArrowheads="1"/>
              </p:cNvSpPr>
              <p:nvPr/>
            </p:nvSpPr>
            <p:spPr bwMode="auto">
              <a:xfrm>
                <a:off x="7600950" y="4110038"/>
                <a:ext cx="1379538" cy="38057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96762" tIns="48381" rIns="96762" bIns="48381">
                <a:spAutoFit/>
              </a:bodyPr>
              <a:lstStyle/>
              <a:p>
                <a:pPr algn="ctr"/>
                <a:r>
                  <a:rPr lang="en-US" altLang="ko-KR" sz="1600" b="1" dirty="0">
                    <a:latin typeface="돋움" pitchFamily="50" charset="-127"/>
                    <a:ea typeface="돋움" pitchFamily="50" charset="-127"/>
                  </a:rPr>
                  <a:t>+</a:t>
                </a:r>
              </a:p>
            </p:txBody>
          </p:sp>
          <p:sp>
            <p:nvSpPr>
              <p:cNvPr id="4450" name="Text Box 31"/>
              <p:cNvSpPr txBox="1">
                <a:spLocks noChangeArrowheads="1"/>
              </p:cNvSpPr>
              <p:nvPr/>
            </p:nvSpPr>
            <p:spPr bwMode="auto">
              <a:xfrm>
                <a:off x="7600950" y="2644776"/>
                <a:ext cx="1379538" cy="653027"/>
              </a:xfrm>
              <a:prstGeom prst="rect">
                <a:avLst/>
              </a:prstGeom>
              <a:solidFill>
                <a:srgbClr val="FFFFCC"/>
              </a:solidFill>
              <a:ln w="38100" cmpd="dbl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lIns="96762" tIns="48381" rIns="96762" bIns="48381">
                <a:spAutoFit/>
              </a:bodyPr>
              <a:lstStyle/>
              <a:p>
                <a:pPr algn="ctr"/>
                <a:r>
                  <a:rPr lang="ko-KR" altLang="en-US" sz="1600" b="1" dirty="0">
                    <a:latin typeface="돋움" pitchFamily="50" charset="-127"/>
                    <a:ea typeface="돋움" pitchFamily="50" charset="-127"/>
                  </a:rPr>
                  <a:t>관계가치</a:t>
                </a:r>
                <a:br>
                  <a:rPr lang="ko-KR" altLang="en-US" sz="1600" b="1" dirty="0">
                    <a:latin typeface="돋움" pitchFamily="50" charset="-127"/>
                    <a:ea typeface="돋움" pitchFamily="50" charset="-127"/>
                  </a:rPr>
                </a:br>
                <a:r>
                  <a:rPr lang="en-US" altLang="ko-KR" sz="1600" b="1" dirty="0">
                    <a:latin typeface="돋움" pitchFamily="50" charset="-127"/>
                    <a:ea typeface="돋움" pitchFamily="50" charset="-127"/>
                  </a:rPr>
                  <a:t>(</a:t>
                </a:r>
                <a:r>
                  <a:rPr lang="ko-KR" altLang="en-US" sz="1600" b="1" dirty="0">
                    <a:latin typeface="돋움" pitchFamily="50" charset="-127"/>
                    <a:ea typeface="돋움" pitchFamily="50" charset="-127"/>
                  </a:rPr>
                  <a:t>네트워크</a:t>
                </a:r>
                <a:r>
                  <a:rPr lang="en-US" altLang="ko-KR" sz="1600" b="1" dirty="0">
                    <a:latin typeface="돋움" pitchFamily="50" charset="-127"/>
                    <a:ea typeface="돋움" pitchFamily="50" charset="-127"/>
                  </a:rPr>
                  <a:t>)</a:t>
                </a:r>
              </a:p>
            </p:txBody>
          </p:sp>
          <p:sp>
            <p:nvSpPr>
              <p:cNvPr id="4451" name="Text Box 32"/>
              <p:cNvSpPr txBox="1">
                <a:spLocks noChangeArrowheads="1"/>
              </p:cNvSpPr>
              <p:nvPr/>
            </p:nvSpPr>
            <p:spPr bwMode="auto">
              <a:xfrm>
                <a:off x="7600950" y="3422651"/>
                <a:ext cx="1379538" cy="38057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96762" tIns="48381" rIns="96762" bIns="48381">
                <a:spAutoFit/>
              </a:bodyPr>
              <a:lstStyle/>
              <a:p>
                <a:pPr algn="ctr"/>
                <a:r>
                  <a:rPr lang="en-US" altLang="ko-KR" sz="1600" b="1" dirty="0">
                    <a:latin typeface="돋움" pitchFamily="50" charset="-127"/>
                    <a:ea typeface="돋움" pitchFamily="50" charset="-127"/>
                  </a:rPr>
                  <a:t>+</a:t>
                </a:r>
              </a:p>
            </p:txBody>
          </p:sp>
          <p:cxnSp>
            <p:nvCxnSpPr>
              <p:cNvPr id="4452" name="AutoShape 33"/>
              <p:cNvCxnSpPr>
                <a:cxnSpLocks noChangeShapeType="1"/>
              </p:cNvCxnSpPr>
              <p:nvPr/>
            </p:nvCxnSpPr>
            <p:spPr bwMode="auto">
              <a:xfrm>
                <a:off x="3552825" y="3543300"/>
                <a:ext cx="741363" cy="687388"/>
              </a:xfrm>
              <a:prstGeom prst="straightConnector1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 type="triangle" w="med" len="med"/>
              </a:ln>
            </p:spPr>
          </p:cxnSp>
          <p:cxnSp>
            <p:nvCxnSpPr>
              <p:cNvPr id="4453" name="AutoShape 34"/>
              <p:cNvCxnSpPr>
                <a:cxnSpLocks noChangeShapeType="1"/>
              </p:cNvCxnSpPr>
              <p:nvPr/>
            </p:nvCxnSpPr>
            <p:spPr bwMode="auto">
              <a:xfrm flipV="1">
                <a:off x="5075238" y="2770188"/>
                <a:ext cx="530225" cy="1312862"/>
              </a:xfrm>
              <a:prstGeom prst="straightConnector1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 type="triangle" w="med" len="med"/>
              </a:ln>
            </p:spPr>
          </p:cxnSp>
          <p:cxnSp>
            <p:nvCxnSpPr>
              <p:cNvPr id="4454" name="AutoShape 35"/>
              <p:cNvCxnSpPr>
                <a:cxnSpLocks noChangeShapeType="1"/>
              </p:cNvCxnSpPr>
              <p:nvPr/>
            </p:nvCxnSpPr>
            <p:spPr bwMode="auto">
              <a:xfrm>
                <a:off x="5075238" y="4210050"/>
                <a:ext cx="812800" cy="685800"/>
              </a:xfrm>
              <a:prstGeom prst="straightConnector1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 type="triangle" w="med" len="med"/>
              </a:ln>
            </p:spPr>
          </p:cxnSp>
          <p:cxnSp>
            <p:nvCxnSpPr>
              <p:cNvPr id="4455" name="AutoShape 36"/>
              <p:cNvCxnSpPr>
                <a:cxnSpLocks noChangeShapeType="1"/>
                <a:stCxn id="4439" idx="3"/>
                <a:endCxn id="4450" idx="1"/>
              </p:cNvCxnSpPr>
              <p:nvPr/>
            </p:nvCxnSpPr>
            <p:spPr bwMode="auto">
              <a:xfrm flipV="1">
                <a:off x="6759575" y="2971290"/>
                <a:ext cx="841375" cy="1848147"/>
              </a:xfrm>
              <a:prstGeom prst="straightConnector1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 type="triangle" w="med" len="med"/>
              </a:ln>
            </p:spPr>
          </p:cxnSp>
          <p:cxnSp>
            <p:nvCxnSpPr>
              <p:cNvPr id="4456" name="AutoShape 37"/>
              <p:cNvCxnSpPr>
                <a:cxnSpLocks noChangeShapeType="1"/>
              </p:cNvCxnSpPr>
              <p:nvPr/>
            </p:nvCxnSpPr>
            <p:spPr bwMode="auto">
              <a:xfrm flipV="1">
                <a:off x="6804025" y="4035425"/>
                <a:ext cx="744538" cy="839788"/>
              </a:xfrm>
              <a:prstGeom prst="straightConnector1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 type="triangle" w="med" len="med"/>
              </a:ln>
            </p:spPr>
          </p:cxnSp>
          <p:cxnSp>
            <p:nvCxnSpPr>
              <p:cNvPr id="4457" name="AutoShape 38"/>
              <p:cNvCxnSpPr>
                <a:cxnSpLocks noChangeShapeType="1"/>
              </p:cNvCxnSpPr>
              <p:nvPr/>
            </p:nvCxnSpPr>
            <p:spPr bwMode="auto">
              <a:xfrm>
                <a:off x="6804025" y="4906963"/>
                <a:ext cx="1027113" cy="1158875"/>
              </a:xfrm>
              <a:prstGeom prst="straightConnector1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 type="triangle" w="med" len="med"/>
              </a:ln>
            </p:spPr>
          </p:cxnSp>
          <p:cxnSp>
            <p:nvCxnSpPr>
              <p:cNvPr id="4458" name="AutoShape 39"/>
              <p:cNvCxnSpPr>
                <a:cxnSpLocks noChangeShapeType="1"/>
                <a:stCxn id="4440" idx="3"/>
                <a:endCxn id="4450" idx="1"/>
              </p:cNvCxnSpPr>
              <p:nvPr/>
            </p:nvCxnSpPr>
            <p:spPr bwMode="auto">
              <a:xfrm>
                <a:off x="7065963" y="2820775"/>
                <a:ext cx="534987" cy="150515"/>
              </a:xfrm>
              <a:prstGeom prst="straightConnector1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 type="triangle" w="med" len="med"/>
              </a:ln>
            </p:spPr>
          </p:cxnSp>
          <p:cxnSp>
            <p:nvCxnSpPr>
              <p:cNvPr id="4459" name="AutoShape 40"/>
              <p:cNvCxnSpPr>
                <a:cxnSpLocks noChangeShapeType="1"/>
              </p:cNvCxnSpPr>
              <p:nvPr/>
            </p:nvCxnSpPr>
            <p:spPr bwMode="auto">
              <a:xfrm>
                <a:off x="7097713" y="2844800"/>
                <a:ext cx="460375" cy="1158875"/>
              </a:xfrm>
              <a:prstGeom prst="straightConnector1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 type="triangle" w="med" len="med"/>
              </a:ln>
            </p:spPr>
          </p:cxnSp>
          <p:cxnSp>
            <p:nvCxnSpPr>
              <p:cNvPr id="4460" name="AutoShape 41"/>
              <p:cNvCxnSpPr>
                <a:cxnSpLocks noChangeShapeType="1"/>
              </p:cNvCxnSpPr>
              <p:nvPr/>
            </p:nvCxnSpPr>
            <p:spPr bwMode="auto">
              <a:xfrm>
                <a:off x="7088188" y="2865438"/>
                <a:ext cx="742950" cy="3159125"/>
              </a:xfrm>
              <a:prstGeom prst="straightConnector1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 type="triangle" w="med" len="med"/>
              </a:ln>
            </p:spPr>
          </p:cxnSp>
        </p:grpSp>
        <p:grpSp>
          <p:nvGrpSpPr>
            <p:cNvPr id="2236" name="Group 43"/>
            <p:cNvGrpSpPr>
              <a:grpSpLocks/>
            </p:cNvGrpSpPr>
            <p:nvPr/>
          </p:nvGrpSpPr>
          <p:grpSpPr bwMode="auto">
            <a:xfrm>
              <a:off x="771525" y="4243388"/>
              <a:ext cx="3721100" cy="2125662"/>
              <a:chOff x="3594" y="1066"/>
              <a:chExt cx="2322" cy="1230"/>
            </a:xfrm>
          </p:grpSpPr>
          <p:grpSp>
            <p:nvGrpSpPr>
              <p:cNvPr id="2237" name="Group 44"/>
              <p:cNvGrpSpPr>
                <a:grpSpLocks/>
              </p:cNvGrpSpPr>
              <p:nvPr/>
            </p:nvGrpSpPr>
            <p:grpSpPr bwMode="auto">
              <a:xfrm>
                <a:off x="5062" y="1066"/>
                <a:ext cx="854" cy="1230"/>
                <a:chOff x="1834" y="1081"/>
                <a:chExt cx="854" cy="1230"/>
              </a:xfrm>
            </p:grpSpPr>
            <p:sp>
              <p:nvSpPr>
                <p:cNvPr id="3359" name="Freeform 45"/>
                <p:cNvSpPr>
                  <a:spLocks noEditPoints="1"/>
                </p:cNvSpPr>
                <p:nvPr/>
              </p:nvSpPr>
              <p:spPr bwMode="auto">
                <a:xfrm>
                  <a:off x="2020" y="1116"/>
                  <a:ext cx="495" cy="657"/>
                </a:xfrm>
                <a:custGeom>
                  <a:avLst/>
                  <a:gdLst>
                    <a:gd name="T0" fmla="*/ 0 w 4959"/>
                    <a:gd name="T1" fmla="*/ 0 h 7144"/>
                    <a:gd name="T2" fmla="*/ 0 w 4959"/>
                    <a:gd name="T3" fmla="*/ 0 h 7144"/>
                    <a:gd name="T4" fmla="*/ 0 w 4959"/>
                    <a:gd name="T5" fmla="*/ 0 h 7144"/>
                    <a:gd name="T6" fmla="*/ 0 w 4959"/>
                    <a:gd name="T7" fmla="*/ 0 h 7144"/>
                    <a:gd name="T8" fmla="*/ 0 w 4959"/>
                    <a:gd name="T9" fmla="*/ 0 h 7144"/>
                    <a:gd name="T10" fmla="*/ 0 w 4959"/>
                    <a:gd name="T11" fmla="*/ 0 h 7144"/>
                    <a:gd name="T12" fmla="*/ 0 w 4959"/>
                    <a:gd name="T13" fmla="*/ 0 h 7144"/>
                    <a:gd name="T14" fmla="*/ 0 w 4959"/>
                    <a:gd name="T15" fmla="*/ 0 h 7144"/>
                    <a:gd name="T16" fmla="*/ 0 w 4959"/>
                    <a:gd name="T17" fmla="*/ 0 h 7144"/>
                    <a:gd name="T18" fmla="*/ 0 w 4959"/>
                    <a:gd name="T19" fmla="*/ 0 h 7144"/>
                    <a:gd name="T20" fmla="*/ 0 w 4959"/>
                    <a:gd name="T21" fmla="*/ 0 h 7144"/>
                    <a:gd name="T22" fmla="*/ 0 w 4959"/>
                    <a:gd name="T23" fmla="*/ 0 h 7144"/>
                    <a:gd name="T24" fmla="*/ 0 w 4959"/>
                    <a:gd name="T25" fmla="*/ 0 h 7144"/>
                    <a:gd name="T26" fmla="*/ 0 w 4959"/>
                    <a:gd name="T27" fmla="*/ 0 h 7144"/>
                    <a:gd name="T28" fmla="*/ 0 w 4959"/>
                    <a:gd name="T29" fmla="*/ 0 h 7144"/>
                    <a:gd name="T30" fmla="*/ 0 w 4959"/>
                    <a:gd name="T31" fmla="*/ 0 h 7144"/>
                    <a:gd name="T32" fmla="*/ 0 w 4959"/>
                    <a:gd name="T33" fmla="*/ 0 h 7144"/>
                    <a:gd name="T34" fmla="*/ 0 w 4959"/>
                    <a:gd name="T35" fmla="*/ 0 h 7144"/>
                    <a:gd name="T36" fmla="*/ 0 w 4959"/>
                    <a:gd name="T37" fmla="*/ 0 h 7144"/>
                    <a:gd name="T38" fmla="*/ 0 w 4959"/>
                    <a:gd name="T39" fmla="*/ 0 h 7144"/>
                    <a:gd name="T40" fmla="*/ 0 w 4959"/>
                    <a:gd name="T41" fmla="*/ 0 h 7144"/>
                    <a:gd name="T42" fmla="*/ 0 w 4959"/>
                    <a:gd name="T43" fmla="*/ 0 h 7144"/>
                    <a:gd name="T44" fmla="*/ 0 w 4959"/>
                    <a:gd name="T45" fmla="*/ 0 h 7144"/>
                    <a:gd name="T46" fmla="*/ 0 w 4959"/>
                    <a:gd name="T47" fmla="*/ 0 h 7144"/>
                    <a:gd name="T48" fmla="*/ 0 w 4959"/>
                    <a:gd name="T49" fmla="*/ 0 h 7144"/>
                    <a:gd name="T50" fmla="*/ 0 w 4959"/>
                    <a:gd name="T51" fmla="*/ 0 h 7144"/>
                    <a:gd name="T52" fmla="*/ 0 w 4959"/>
                    <a:gd name="T53" fmla="*/ 0 h 7144"/>
                    <a:gd name="T54" fmla="*/ 0 w 4959"/>
                    <a:gd name="T55" fmla="*/ 0 h 7144"/>
                    <a:gd name="T56" fmla="*/ 0 w 4959"/>
                    <a:gd name="T57" fmla="*/ 0 h 7144"/>
                    <a:gd name="T58" fmla="*/ 0 w 4959"/>
                    <a:gd name="T59" fmla="*/ 0 h 7144"/>
                    <a:gd name="T60" fmla="*/ 0 w 4959"/>
                    <a:gd name="T61" fmla="*/ 0 h 7144"/>
                    <a:gd name="T62" fmla="*/ 0 w 4959"/>
                    <a:gd name="T63" fmla="*/ 0 h 7144"/>
                    <a:gd name="T64" fmla="*/ 0 w 4959"/>
                    <a:gd name="T65" fmla="*/ 0 h 7144"/>
                    <a:gd name="T66" fmla="*/ 0 w 4959"/>
                    <a:gd name="T67" fmla="*/ 0 h 7144"/>
                    <a:gd name="T68" fmla="*/ 0 w 4959"/>
                    <a:gd name="T69" fmla="*/ 0 h 7144"/>
                    <a:gd name="T70" fmla="*/ 0 w 4959"/>
                    <a:gd name="T71" fmla="*/ 0 h 7144"/>
                    <a:gd name="T72" fmla="*/ 0 w 4959"/>
                    <a:gd name="T73" fmla="*/ 0 h 7144"/>
                    <a:gd name="T74" fmla="*/ 0 w 4959"/>
                    <a:gd name="T75" fmla="*/ 0 h 7144"/>
                    <a:gd name="T76" fmla="*/ 0 w 4959"/>
                    <a:gd name="T77" fmla="*/ 0 h 7144"/>
                    <a:gd name="T78" fmla="*/ 0 w 4959"/>
                    <a:gd name="T79" fmla="*/ 0 h 7144"/>
                    <a:gd name="T80" fmla="*/ 0 w 4959"/>
                    <a:gd name="T81" fmla="*/ 0 h 7144"/>
                    <a:gd name="T82" fmla="*/ 0 w 4959"/>
                    <a:gd name="T83" fmla="*/ 0 h 7144"/>
                    <a:gd name="T84" fmla="*/ 0 w 4959"/>
                    <a:gd name="T85" fmla="*/ 0 h 7144"/>
                    <a:gd name="T86" fmla="*/ 0 w 4959"/>
                    <a:gd name="T87" fmla="*/ 0 h 7144"/>
                    <a:gd name="T88" fmla="*/ 0 w 4959"/>
                    <a:gd name="T89" fmla="*/ 0 h 7144"/>
                    <a:gd name="T90" fmla="*/ 0 w 4959"/>
                    <a:gd name="T91" fmla="*/ 0 h 7144"/>
                    <a:gd name="T92" fmla="*/ 0 w 4959"/>
                    <a:gd name="T93" fmla="*/ 0 h 7144"/>
                    <a:gd name="T94" fmla="*/ 0 w 4959"/>
                    <a:gd name="T95" fmla="*/ 0 h 7144"/>
                    <a:gd name="T96" fmla="*/ 0 w 4959"/>
                    <a:gd name="T97" fmla="*/ 0 h 7144"/>
                    <a:gd name="T98" fmla="*/ 0 w 4959"/>
                    <a:gd name="T99" fmla="*/ 0 h 7144"/>
                    <a:gd name="T100" fmla="*/ 0 w 4959"/>
                    <a:gd name="T101" fmla="*/ 0 h 7144"/>
                    <a:gd name="T102" fmla="*/ 0 w 4959"/>
                    <a:gd name="T103" fmla="*/ 0 h 7144"/>
                    <a:gd name="T104" fmla="*/ 0 w 4959"/>
                    <a:gd name="T105" fmla="*/ 0 h 7144"/>
                    <a:gd name="T106" fmla="*/ 0 w 4959"/>
                    <a:gd name="T107" fmla="*/ 0 h 7144"/>
                    <a:gd name="T108" fmla="*/ 0 w 4959"/>
                    <a:gd name="T109" fmla="*/ 0 h 7144"/>
                    <a:gd name="T110" fmla="*/ 0 w 4959"/>
                    <a:gd name="T111" fmla="*/ 0 h 7144"/>
                    <a:gd name="T112" fmla="*/ 0 w 4959"/>
                    <a:gd name="T113" fmla="*/ 0 h 7144"/>
                    <a:gd name="T114" fmla="*/ 0 w 4959"/>
                    <a:gd name="T115" fmla="*/ 0 h 7144"/>
                    <a:gd name="T116" fmla="*/ 0 w 4959"/>
                    <a:gd name="T117" fmla="*/ 0 h 7144"/>
                    <a:gd name="T118" fmla="*/ 0 w 4959"/>
                    <a:gd name="T119" fmla="*/ 0 h 7144"/>
                    <a:gd name="T120" fmla="*/ 0 w 4959"/>
                    <a:gd name="T121" fmla="*/ 0 h 7144"/>
                    <a:gd name="T122" fmla="*/ 0 w 4959"/>
                    <a:gd name="T123" fmla="*/ 0 h 7144"/>
                    <a:gd name="T124" fmla="*/ 0 w 4959"/>
                    <a:gd name="T125" fmla="*/ 0 h 7144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4959"/>
                    <a:gd name="T190" fmla="*/ 0 h 7144"/>
                    <a:gd name="T191" fmla="*/ 4959 w 4959"/>
                    <a:gd name="T192" fmla="*/ 7144 h 7144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4959" h="7144">
                      <a:moveTo>
                        <a:pt x="3691" y="6909"/>
                      </a:moveTo>
                      <a:lnTo>
                        <a:pt x="3688" y="6910"/>
                      </a:lnTo>
                      <a:lnTo>
                        <a:pt x="3679" y="6913"/>
                      </a:lnTo>
                      <a:lnTo>
                        <a:pt x="3664" y="6917"/>
                      </a:lnTo>
                      <a:lnTo>
                        <a:pt x="3645" y="6922"/>
                      </a:lnTo>
                      <a:lnTo>
                        <a:pt x="3623" y="6930"/>
                      </a:lnTo>
                      <a:lnTo>
                        <a:pt x="3599" y="6937"/>
                      </a:lnTo>
                      <a:lnTo>
                        <a:pt x="3572" y="6946"/>
                      </a:lnTo>
                      <a:lnTo>
                        <a:pt x="3545" y="6956"/>
                      </a:lnTo>
                      <a:lnTo>
                        <a:pt x="3516" y="6966"/>
                      </a:lnTo>
                      <a:lnTo>
                        <a:pt x="3488" y="6977"/>
                      </a:lnTo>
                      <a:lnTo>
                        <a:pt x="3462" y="6987"/>
                      </a:lnTo>
                      <a:lnTo>
                        <a:pt x="3438" y="6998"/>
                      </a:lnTo>
                      <a:lnTo>
                        <a:pt x="3416" y="7008"/>
                      </a:lnTo>
                      <a:lnTo>
                        <a:pt x="3398" y="7018"/>
                      </a:lnTo>
                      <a:lnTo>
                        <a:pt x="3385" y="7027"/>
                      </a:lnTo>
                      <a:lnTo>
                        <a:pt x="3376" y="7035"/>
                      </a:lnTo>
                      <a:lnTo>
                        <a:pt x="3372" y="7044"/>
                      </a:lnTo>
                      <a:lnTo>
                        <a:pt x="3371" y="7050"/>
                      </a:lnTo>
                      <a:lnTo>
                        <a:pt x="3369" y="7057"/>
                      </a:lnTo>
                      <a:lnTo>
                        <a:pt x="3360" y="7066"/>
                      </a:lnTo>
                      <a:lnTo>
                        <a:pt x="3346" y="7077"/>
                      </a:lnTo>
                      <a:lnTo>
                        <a:pt x="3332" y="7087"/>
                      </a:lnTo>
                      <a:lnTo>
                        <a:pt x="3319" y="7096"/>
                      </a:lnTo>
                      <a:lnTo>
                        <a:pt x="3305" y="7104"/>
                      </a:lnTo>
                      <a:lnTo>
                        <a:pt x="3291" y="7113"/>
                      </a:lnTo>
                      <a:lnTo>
                        <a:pt x="3277" y="7122"/>
                      </a:lnTo>
                      <a:lnTo>
                        <a:pt x="3262" y="7133"/>
                      </a:lnTo>
                      <a:lnTo>
                        <a:pt x="3247" y="7144"/>
                      </a:lnTo>
                      <a:lnTo>
                        <a:pt x="3244" y="7138"/>
                      </a:lnTo>
                      <a:lnTo>
                        <a:pt x="3241" y="7126"/>
                      </a:lnTo>
                      <a:lnTo>
                        <a:pt x="3239" y="7113"/>
                      </a:lnTo>
                      <a:lnTo>
                        <a:pt x="3238" y="7096"/>
                      </a:lnTo>
                      <a:lnTo>
                        <a:pt x="3236" y="7080"/>
                      </a:lnTo>
                      <a:lnTo>
                        <a:pt x="3236" y="7066"/>
                      </a:lnTo>
                      <a:lnTo>
                        <a:pt x="3235" y="7054"/>
                      </a:lnTo>
                      <a:lnTo>
                        <a:pt x="3235" y="7046"/>
                      </a:lnTo>
                      <a:lnTo>
                        <a:pt x="3225" y="7044"/>
                      </a:lnTo>
                      <a:lnTo>
                        <a:pt x="3215" y="7043"/>
                      </a:lnTo>
                      <a:lnTo>
                        <a:pt x="3205" y="7043"/>
                      </a:lnTo>
                      <a:lnTo>
                        <a:pt x="3194" y="7044"/>
                      </a:lnTo>
                      <a:lnTo>
                        <a:pt x="3185" y="7044"/>
                      </a:lnTo>
                      <a:lnTo>
                        <a:pt x="3174" y="7045"/>
                      </a:lnTo>
                      <a:lnTo>
                        <a:pt x="3165" y="7044"/>
                      </a:lnTo>
                      <a:lnTo>
                        <a:pt x="3156" y="7042"/>
                      </a:lnTo>
                      <a:lnTo>
                        <a:pt x="3153" y="7040"/>
                      </a:lnTo>
                      <a:lnTo>
                        <a:pt x="3146" y="7033"/>
                      </a:lnTo>
                      <a:lnTo>
                        <a:pt x="3134" y="7025"/>
                      </a:lnTo>
                      <a:lnTo>
                        <a:pt x="3122" y="7016"/>
                      </a:lnTo>
                      <a:lnTo>
                        <a:pt x="3109" y="7007"/>
                      </a:lnTo>
                      <a:lnTo>
                        <a:pt x="3098" y="6999"/>
                      </a:lnTo>
                      <a:lnTo>
                        <a:pt x="3090" y="6994"/>
                      </a:lnTo>
                      <a:lnTo>
                        <a:pt x="3087" y="6992"/>
                      </a:lnTo>
                      <a:lnTo>
                        <a:pt x="3094" y="6975"/>
                      </a:lnTo>
                      <a:lnTo>
                        <a:pt x="3102" y="6957"/>
                      </a:lnTo>
                      <a:lnTo>
                        <a:pt x="3113" y="6939"/>
                      </a:lnTo>
                      <a:lnTo>
                        <a:pt x="3126" y="6921"/>
                      </a:lnTo>
                      <a:lnTo>
                        <a:pt x="3139" y="6905"/>
                      </a:lnTo>
                      <a:lnTo>
                        <a:pt x="3152" y="6889"/>
                      </a:lnTo>
                      <a:lnTo>
                        <a:pt x="3167" y="6876"/>
                      </a:lnTo>
                      <a:lnTo>
                        <a:pt x="3179" y="6865"/>
                      </a:lnTo>
                      <a:lnTo>
                        <a:pt x="3206" y="6863"/>
                      </a:lnTo>
                      <a:lnTo>
                        <a:pt x="3235" y="6857"/>
                      </a:lnTo>
                      <a:lnTo>
                        <a:pt x="3265" y="6851"/>
                      </a:lnTo>
                      <a:lnTo>
                        <a:pt x="3298" y="6844"/>
                      </a:lnTo>
                      <a:lnTo>
                        <a:pt x="3332" y="6837"/>
                      </a:lnTo>
                      <a:lnTo>
                        <a:pt x="3367" y="6828"/>
                      </a:lnTo>
                      <a:lnTo>
                        <a:pt x="3402" y="6820"/>
                      </a:lnTo>
                      <a:lnTo>
                        <a:pt x="3438" y="6814"/>
                      </a:lnTo>
                      <a:lnTo>
                        <a:pt x="3472" y="6807"/>
                      </a:lnTo>
                      <a:lnTo>
                        <a:pt x="3507" y="6804"/>
                      </a:lnTo>
                      <a:lnTo>
                        <a:pt x="3540" y="6802"/>
                      </a:lnTo>
                      <a:lnTo>
                        <a:pt x="3572" y="6804"/>
                      </a:lnTo>
                      <a:lnTo>
                        <a:pt x="3602" y="6808"/>
                      </a:lnTo>
                      <a:lnTo>
                        <a:pt x="3629" y="6818"/>
                      </a:lnTo>
                      <a:lnTo>
                        <a:pt x="3655" y="6830"/>
                      </a:lnTo>
                      <a:lnTo>
                        <a:pt x="3677" y="6848"/>
                      </a:lnTo>
                      <a:lnTo>
                        <a:pt x="3681" y="6854"/>
                      </a:lnTo>
                      <a:lnTo>
                        <a:pt x="3684" y="6861"/>
                      </a:lnTo>
                      <a:lnTo>
                        <a:pt x="3687" y="6867"/>
                      </a:lnTo>
                      <a:lnTo>
                        <a:pt x="3689" y="6873"/>
                      </a:lnTo>
                      <a:lnTo>
                        <a:pt x="3690" y="6881"/>
                      </a:lnTo>
                      <a:lnTo>
                        <a:pt x="3691" y="6888"/>
                      </a:lnTo>
                      <a:lnTo>
                        <a:pt x="3691" y="6897"/>
                      </a:lnTo>
                      <a:lnTo>
                        <a:pt x="3691" y="6909"/>
                      </a:lnTo>
                      <a:close/>
                      <a:moveTo>
                        <a:pt x="4406" y="49"/>
                      </a:moveTo>
                      <a:lnTo>
                        <a:pt x="4433" y="14"/>
                      </a:lnTo>
                      <a:lnTo>
                        <a:pt x="4457" y="27"/>
                      </a:lnTo>
                      <a:lnTo>
                        <a:pt x="4467" y="26"/>
                      </a:lnTo>
                      <a:lnTo>
                        <a:pt x="4476" y="22"/>
                      </a:lnTo>
                      <a:lnTo>
                        <a:pt x="4486" y="16"/>
                      </a:lnTo>
                      <a:lnTo>
                        <a:pt x="4497" y="10"/>
                      </a:lnTo>
                      <a:lnTo>
                        <a:pt x="4509" y="5"/>
                      </a:lnTo>
                      <a:lnTo>
                        <a:pt x="4522" y="1"/>
                      </a:lnTo>
                      <a:lnTo>
                        <a:pt x="4538" y="0"/>
                      </a:lnTo>
                      <a:lnTo>
                        <a:pt x="4555" y="2"/>
                      </a:lnTo>
                      <a:lnTo>
                        <a:pt x="4568" y="9"/>
                      </a:lnTo>
                      <a:lnTo>
                        <a:pt x="4581" y="22"/>
                      </a:lnTo>
                      <a:lnTo>
                        <a:pt x="4594" y="36"/>
                      </a:lnTo>
                      <a:lnTo>
                        <a:pt x="4607" y="53"/>
                      </a:lnTo>
                      <a:lnTo>
                        <a:pt x="4619" y="71"/>
                      </a:lnTo>
                      <a:lnTo>
                        <a:pt x="4633" y="88"/>
                      </a:lnTo>
                      <a:lnTo>
                        <a:pt x="4646" y="102"/>
                      </a:lnTo>
                      <a:lnTo>
                        <a:pt x="4659" y="114"/>
                      </a:lnTo>
                      <a:lnTo>
                        <a:pt x="4623" y="137"/>
                      </a:lnTo>
                      <a:lnTo>
                        <a:pt x="4636" y="151"/>
                      </a:lnTo>
                      <a:lnTo>
                        <a:pt x="4651" y="168"/>
                      </a:lnTo>
                      <a:lnTo>
                        <a:pt x="4666" y="186"/>
                      </a:lnTo>
                      <a:lnTo>
                        <a:pt x="4678" y="206"/>
                      </a:lnTo>
                      <a:lnTo>
                        <a:pt x="4689" y="227"/>
                      </a:lnTo>
                      <a:lnTo>
                        <a:pt x="4697" y="248"/>
                      </a:lnTo>
                      <a:lnTo>
                        <a:pt x="4700" y="270"/>
                      </a:lnTo>
                      <a:lnTo>
                        <a:pt x="4698" y="293"/>
                      </a:lnTo>
                      <a:lnTo>
                        <a:pt x="4692" y="299"/>
                      </a:lnTo>
                      <a:lnTo>
                        <a:pt x="4681" y="307"/>
                      </a:lnTo>
                      <a:lnTo>
                        <a:pt x="4668" y="316"/>
                      </a:lnTo>
                      <a:lnTo>
                        <a:pt x="4654" y="326"/>
                      </a:lnTo>
                      <a:lnTo>
                        <a:pt x="4641" y="339"/>
                      </a:lnTo>
                      <a:lnTo>
                        <a:pt x="4631" y="352"/>
                      </a:lnTo>
                      <a:lnTo>
                        <a:pt x="4624" y="368"/>
                      </a:lnTo>
                      <a:lnTo>
                        <a:pt x="4623" y="386"/>
                      </a:lnTo>
                      <a:lnTo>
                        <a:pt x="4624" y="402"/>
                      </a:lnTo>
                      <a:lnTo>
                        <a:pt x="4623" y="412"/>
                      </a:lnTo>
                      <a:lnTo>
                        <a:pt x="4621" y="419"/>
                      </a:lnTo>
                      <a:lnTo>
                        <a:pt x="4616" y="424"/>
                      </a:lnTo>
                      <a:lnTo>
                        <a:pt x="4610" y="428"/>
                      </a:lnTo>
                      <a:lnTo>
                        <a:pt x="4603" y="430"/>
                      </a:lnTo>
                      <a:lnTo>
                        <a:pt x="4592" y="434"/>
                      </a:lnTo>
                      <a:lnTo>
                        <a:pt x="4580" y="440"/>
                      </a:lnTo>
                      <a:lnTo>
                        <a:pt x="4579" y="434"/>
                      </a:lnTo>
                      <a:lnTo>
                        <a:pt x="4576" y="427"/>
                      </a:lnTo>
                      <a:lnTo>
                        <a:pt x="4571" y="418"/>
                      </a:lnTo>
                      <a:lnTo>
                        <a:pt x="4567" y="409"/>
                      </a:lnTo>
                      <a:lnTo>
                        <a:pt x="4562" y="399"/>
                      </a:lnTo>
                      <a:lnTo>
                        <a:pt x="4558" y="390"/>
                      </a:lnTo>
                      <a:lnTo>
                        <a:pt x="4555" y="383"/>
                      </a:lnTo>
                      <a:lnTo>
                        <a:pt x="4554" y="377"/>
                      </a:lnTo>
                      <a:lnTo>
                        <a:pt x="4542" y="379"/>
                      </a:lnTo>
                      <a:lnTo>
                        <a:pt x="4533" y="382"/>
                      </a:lnTo>
                      <a:lnTo>
                        <a:pt x="4526" y="386"/>
                      </a:lnTo>
                      <a:lnTo>
                        <a:pt x="4521" y="392"/>
                      </a:lnTo>
                      <a:lnTo>
                        <a:pt x="4517" y="399"/>
                      </a:lnTo>
                      <a:lnTo>
                        <a:pt x="4513" y="408"/>
                      </a:lnTo>
                      <a:lnTo>
                        <a:pt x="4510" y="416"/>
                      </a:lnTo>
                      <a:lnTo>
                        <a:pt x="4505" y="426"/>
                      </a:lnTo>
                      <a:lnTo>
                        <a:pt x="4500" y="425"/>
                      </a:lnTo>
                      <a:lnTo>
                        <a:pt x="4495" y="424"/>
                      </a:lnTo>
                      <a:lnTo>
                        <a:pt x="4489" y="421"/>
                      </a:lnTo>
                      <a:lnTo>
                        <a:pt x="4481" y="419"/>
                      </a:lnTo>
                      <a:lnTo>
                        <a:pt x="4475" y="417"/>
                      </a:lnTo>
                      <a:lnTo>
                        <a:pt x="4469" y="415"/>
                      </a:lnTo>
                      <a:lnTo>
                        <a:pt x="4462" y="414"/>
                      </a:lnTo>
                      <a:lnTo>
                        <a:pt x="4457" y="413"/>
                      </a:lnTo>
                      <a:lnTo>
                        <a:pt x="4457" y="404"/>
                      </a:lnTo>
                      <a:lnTo>
                        <a:pt x="4455" y="395"/>
                      </a:lnTo>
                      <a:lnTo>
                        <a:pt x="4454" y="387"/>
                      </a:lnTo>
                      <a:lnTo>
                        <a:pt x="4452" y="379"/>
                      </a:lnTo>
                      <a:lnTo>
                        <a:pt x="4449" y="371"/>
                      </a:lnTo>
                      <a:lnTo>
                        <a:pt x="4448" y="364"/>
                      </a:lnTo>
                      <a:lnTo>
                        <a:pt x="4446" y="359"/>
                      </a:lnTo>
                      <a:lnTo>
                        <a:pt x="4446" y="353"/>
                      </a:lnTo>
                      <a:lnTo>
                        <a:pt x="4442" y="363"/>
                      </a:lnTo>
                      <a:lnTo>
                        <a:pt x="4436" y="373"/>
                      </a:lnTo>
                      <a:lnTo>
                        <a:pt x="4432" y="384"/>
                      </a:lnTo>
                      <a:lnTo>
                        <a:pt x="4428" y="394"/>
                      </a:lnTo>
                      <a:lnTo>
                        <a:pt x="4423" y="404"/>
                      </a:lnTo>
                      <a:lnTo>
                        <a:pt x="4419" y="412"/>
                      </a:lnTo>
                      <a:lnTo>
                        <a:pt x="4414" y="420"/>
                      </a:lnTo>
                      <a:lnTo>
                        <a:pt x="4410" y="426"/>
                      </a:lnTo>
                      <a:lnTo>
                        <a:pt x="4406" y="425"/>
                      </a:lnTo>
                      <a:lnTo>
                        <a:pt x="4401" y="424"/>
                      </a:lnTo>
                      <a:lnTo>
                        <a:pt x="4394" y="420"/>
                      </a:lnTo>
                      <a:lnTo>
                        <a:pt x="4389" y="417"/>
                      </a:lnTo>
                      <a:lnTo>
                        <a:pt x="4385" y="413"/>
                      </a:lnTo>
                      <a:lnTo>
                        <a:pt x="4381" y="409"/>
                      </a:lnTo>
                      <a:lnTo>
                        <a:pt x="4379" y="405"/>
                      </a:lnTo>
                      <a:lnTo>
                        <a:pt x="4378" y="401"/>
                      </a:lnTo>
                      <a:lnTo>
                        <a:pt x="4375" y="377"/>
                      </a:lnTo>
                      <a:lnTo>
                        <a:pt x="4374" y="372"/>
                      </a:lnTo>
                      <a:lnTo>
                        <a:pt x="4369" y="366"/>
                      </a:lnTo>
                      <a:lnTo>
                        <a:pt x="4364" y="359"/>
                      </a:lnTo>
                      <a:lnTo>
                        <a:pt x="4359" y="351"/>
                      </a:lnTo>
                      <a:lnTo>
                        <a:pt x="4353" y="345"/>
                      </a:lnTo>
                      <a:lnTo>
                        <a:pt x="4347" y="340"/>
                      </a:lnTo>
                      <a:lnTo>
                        <a:pt x="4343" y="336"/>
                      </a:lnTo>
                      <a:lnTo>
                        <a:pt x="4342" y="335"/>
                      </a:lnTo>
                      <a:lnTo>
                        <a:pt x="4342" y="322"/>
                      </a:lnTo>
                      <a:lnTo>
                        <a:pt x="4342" y="311"/>
                      </a:lnTo>
                      <a:lnTo>
                        <a:pt x="4342" y="301"/>
                      </a:lnTo>
                      <a:lnTo>
                        <a:pt x="4343" y="293"/>
                      </a:lnTo>
                      <a:lnTo>
                        <a:pt x="4346" y="285"/>
                      </a:lnTo>
                      <a:lnTo>
                        <a:pt x="4349" y="279"/>
                      </a:lnTo>
                      <a:lnTo>
                        <a:pt x="4356" y="273"/>
                      </a:lnTo>
                      <a:lnTo>
                        <a:pt x="4363" y="269"/>
                      </a:lnTo>
                      <a:lnTo>
                        <a:pt x="4464" y="299"/>
                      </a:lnTo>
                      <a:lnTo>
                        <a:pt x="4449" y="283"/>
                      </a:lnTo>
                      <a:lnTo>
                        <a:pt x="4434" y="264"/>
                      </a:lnTo>
                      <a:lnTo>
                        <a:pt x="4419" y="244"/>
                      </a:lnTo>
                      <a:lnTo>
                        <a:pt x="4406" y="222"/>
                      </a:lnTo>
                      <a:lnTo>
                        <a:pt x="4398" y="200"/>
                      </a:lnTo>
                      <a:lnTo>
                        <a:pt x="4393" y="179"/>
                      </a:lnTo>
                      <a:lnTo>
                        <a:pt x="4398" y="160"/>
                      </a:lnTo>
                      <a:lnTo>
                        <a:pt x="4410" y="144"/>
                      </a:lnTo>
                      <a:lnTo>
                        <a:pt x="4406" y="135"/>
                      </a:lnTo>
                      <a:lnTo>
                        <a:pt x="4402" y="126"/>
                      </a:lnTo>
                      <a:lnTo>
                        <a:pt x="4398" y="116"/>
                      </a:lnTo>
                      <a:lnTo>
                        <a:pt x="4396" y="105"/>
                      </a:lnTo>
                      <a:lnTo>
                        <a:pt x="4394" y="94"/>
                      </a:lnTo>
                      <a:lnTo>
                        <a:pt x="4396" y="80"/>
                      </a:lnTo>
                      <a:lnTo>
                        <a:pt x="4399" y="66"/>
                      </a:lnTo>
                      <a:lnTo>
                        <a:pt x="4406" y="49"/>
                      </a:lnTo>
                      <a:close/>
                      <a:moveTo>
                        <a:pt x="4183" y="2977"/>
                      </a:moveTo>
                      <a:lnTo>
                        <a:pt x="4206" y="2973"/>
                      </a:lnTo>
                      <a:lnTo>
                        <a:pt x="4225" y="2970"/>
                      </a:lnTo>
                      <a:lnTo>
                        <a:pt x="4242" y="2969"/>
                      </a:lnTo>
                      <a:lnTo>
                        <a:pt x="4256" y="2970"/>
                      </a:lnTo>
                      <a:lnTo>
                        <a:pt x="4271" y="2971"/>
                      </a:lnTo>
                      <a:lnTo>
                        <a:pt x="4285" y="2972"/>
                      </a:lnTo>
                      <a:lnTo>
                        <a:pt x="4300" y="2974"/>
                      </a:lnTo>
                      <a:lnTo>
                        <a:pt x="4318" y="2974"/>
                      </a:lnTo>
                      <a:lnTo>
                        <a:pt x="4321" y="2981"/>
                      </a:lnTo>
                      <a:lnTo>
                        <a:pt x="4324" y="2990"/>
                      </a:lnTo>
                      <a:lnTo>
                        <a:pt x="4327" y="2999"/>
                      </a:lnTo>
                      <a:lnTo>
                        <a:pt x="4331" y="3008"/>
                      </a:lnTo>
                      <a:lnTo>
                        <a:pt x="4331" y="3018"/>
                      </a:lnTo>
                      <a:lnTo>
                        <a:pt x="4329" y="3026"/>
                      </a:lnTo>
                      <a:lnTo>
                        <a:pt x="4322" y="3032"/>
                      </a:lnTo>
                      <a:lnTo>
                        <a:pt x="4312" y="3038"/>
                      </a:lnTo>
                      <a:lnTo>
                        <a:pt x="4293" y="3038"/>
                      </a:lnTo>
                      <a:lnTo>
                        <a:pt x="4275" y="3035"/>
                      </a:lnTo>
                      <a:lnTo>
                        <a:pt x="4257" y="3027"/>
                      </a:lnTo>
                      <a:lnTo>
                        <a:pt x="4242" y="3020"/>
                      </a:lnTo>
                      <a:lnTo>
                        <a:pt x="4225" y="3012"/>
                      </a:lnTo>
                      <a:lnTo>
                        <a:pt x="4208" y="3003"/>
                      </a:lnTo>
                      <a:lnTo>
                        <a:pt x="4191" y="2998"/>
                      </a:lnTo>
                      <a:lnTo>
                        <a:pt x="4173" y="2996"/>
                      </a:lnTo>
                      <a:lnTo>
                        <a:pt x="4183" y="2977"/>
                      </a:lnTo>
                      <a:close/>
                      <a:moveTo>
                        <a:pt x="4433" y="3309"/>
                      </a:moveTo>
                      <a:lnTo>
                        <a:pt x="4416" y="3307"/>
                      </a:lnTo>
                      <a:lnTo>
                        <a:pt x="4394" y="3305"/>
                      </a:lnTo>
                      <a:lnTo>
                        <a:pt x="4370" y="3301"/>
                      </a:lnTo>
                      <a:lnTo>
                        <a:pt x="4347" y="3297"/>
                      </a:lnTo>
                      <a:lnTo>
                        <a:pt x="4326" y="3290"/>
                      </a:lnTo>
                      <a:lnTo>
                        <a:pt x="4312" y="3278"/>
                      </a:lnTo>
                      <a:lnTo>
                        <a:pt x="4307" y="3261"/>
                      </a:lnTo>
                      <a:lnTo>
                        <a:pt x="4314" y="3238"/>
                      </a:lnTo>
                      <a:lnTo>
                        <a:pt x="4341" y="3251"/>
                      </a:lnTo>
                      <a:lnTo>
                        <a:pt x="4358" y="3257"/>
                      </a:lnTo>
                      <a:lnTo>
                        <a:pt x="4368" y="3259"/>
                      </a:lnTo>
                      <a:lnTo>
                        <a:pt x="4376" y="3255"/>
                      </a:lnTo>
                      <a:lnTo>
                        <a:pt x="4384" y="3250"/>
                      </a:lnTo>
                      <a:lnTo>
                        <a:pt x="4396" y="3244"/>
                      </a:lnTo>
                      <a:lnTo>
                        <a:pt x="4415" y="3240"/>
                      </a:lnTo>
                      <a:lnTo>
                        <a:pt x="4446" y="3238"/>
                      </a:lnTo>
                      <a:lnTo>
                        <a:pt x="4445" y="3246"/>
                      </a:lnTo>
                      <a:lnTo>
                        <a:pt x="4444" y="3255"/>
                      </a:lnTo>
                      <a:lnTo>
                        <a:pt x="4442" y="3264"/>
                      </a:lnTo>
                      <a:lnTo>
                        <a:pt x="4439" y="3271"/>
                      </a:lnTo>
                      <a:lnTo>
                        <a:pt x="4436" y="3281"/>
                      </a:lnTo>
                      <a:lnTo>
                        <a:pt x="4434" y="3289"/>
                      </a:lnTo>
                      <a:lnTo>
                        <a:pt x="4433" y="3298"/>
                      </a:lnTo>
                      <a:lnTo>
                        <a:pt x="4433" y="3309"/>
                      </a:lnTo>
                      <a:close/>
                      <a:moveTo>
                        <a:pt x="4430" y="3104"/>
                      </a:moveTo>
                      <a:lnTo>
                        <a:pt x="4435" y="3109"/>
                      </a:lnTo>
                      <a:lnTo>
                        <a:pt x="4442" y="3116"/>
                      </a:lnTo>
                      <a:lnTo>
                        <a:pt x="4447" y="3124"/>
                      </a:lnTo>
                      <a:lnTo>
                        <a:pt x="4451" y="3132"/>
                      </a:lnTo>
                      <a:lnTo>
                        <a:pt x="4453" y="3139"/>
                      </a:lnTo>
                      <a:lnTo>
                        <a:pt x="4454" y="3148"/>
                      </a:lnTo>
                      <a:lnTo>
                        <a:pt x="4452" y="3156"/>
                      </a:lnTo>
                      <a:lnTo>
                        <a:pt x="4447" y="3163"/>
                      </a:lnTo>
                      <a:lnTo>
                        <a:pt x="4435" y="3161"/>
                      </a:lnTo>
                      <a:lnTo>
                        <a:pt x="4425" y="3154"/>
                      </a:lnTo>
                      <a:lnTo>
                        <a:pt x="4416" y="3144"/>
                      </a:lnTo>
                      <a:lnTo>
                        <a:pt x="4411" y="3133"/>
                      </a:lnTo>
                      <a:lnTo>
                        <a:pt x="4409" y="3122"/>
                      </a:lnTo>
                      <a:lnTo>
                        <a:pt x="4411" y="3113"/>
                      </a:lnTo>
                      <a:lnTo>
                        <a:pt x="4417" y="3106"/>
                      </a:lnTo>
                      <a:lnTo>
                        <a:pt x="4430" y="3104"/>
                      </a:lnTo>
                      <a:close/>
                      <a:moveTo>
                        <a:pt x="4565" y="3271"/>
                      </a:moveTo>
                      <a:lnTo>
                        <a:pt x="4563" y="3265"/>
                      </a:lnTo>
                      <a:lnTo>
                        <a:pt x="4557" y="3261"/>
                      </a:lnTo>
                      <a:lnTo>
                        <a:pt x="4547" y="3256"/>
                      </a:lnTo>
                      <a:lnTo>
                        <a:pt x="4538" y="3251"/>
                      </a:lnTo>
                      <a:lnTo>
                        <a:pt x="4527" y="3246"/>
                      </a:lnTo>
                      <a:lnTo>
                        <a:pt x="4519" y="3237"/>
                      </a:lnTo>
                      <a:lnTo>
                        <a:pt x="4512" y="3224"/>
                      </a:lnTo>
                      <a:lnTo>
                        <a:pt x="4507" y="3207"/>
                      </a:lnTo>
                      <a:lnTo>
                        <a:pt x="4516" y="3197"/>
                      </a:lnTo>
                      <a:lnTo>
                        <a:pt x="4523" y="3184"/>
                      </a:lnTo>
                      <a:lnTo>
                        <a:pt x="4529" y="3171"/>
                      </a:lnTo>
                      <a:lnTo>
                        <a:pt x="4537" y="3156"/>
                      </a:lnTo>
                      <a:lnTo>
                        <a:pt x="4543" y="3142"/>
                      </a:lnTo>
                      <a:lnTo>
                        <a:pt x="4549" y="3131"/>
                      </a:lnTo>
                      <a:lnTo>
                        <a:pt x="4557" y="3120"/>
                      </a:lnTo>
                      <a:lnTo>
                        <a:pt x="4565" y="3114"/>
                      </a:lnTo>
                      <a:lnTo>
                        <a:pt x="4571" y="3120"/>
                      </a:lnTo>
                      <a:lnTo>
                        <a:pt x="4579" y="3130"/>
                      </a:lnTo>
                      <a:lnTo>
                        <a:pt x="4588" y="3141"/>
                      </a:lnTo>
                      <a:lnTo>
                        <a:pt x="4597" y="3153"/>
                      </a:lnTo>
                      <a:lnTo>
                        <a:pt x="4606" y="3165"/>
                      </a:lnTo>
                      <a:lnTo>
                        <a:pt x="4613" y="3176"/>
                      </a:lnTo>
                      <a:lnTo>
                        <a:pt x="4617" y="3185"/>
                      </a:lnTo>
                      <a:lnTo>
                        <a:pt x="4619" y="3192"/>
                      </a:lnTo>
                      <a:lnTo>
                        <a:pt x="4619" y="3212"/>
                      </a:lnTo>
                      <a:lnTo>
                        <a:pt x="4621" y="3228"/>
                      </a:lnTo>
                      <a:lnTo>
                        <a:pt x="4621" y="3238"/>
                      </a:lnTo>
                      <a:lnTo>
                        <a:pt x="4617" y="3245"/>
                      </a:lnTo>
                      <a:lnTo>
                        <a:pt x="4612" y="3250"/>
                      </a:lnTo>
                      <a:lnTo>
                        <a:pt x="4603" y="3254"/>
                      </a:lnTo>
                      <a:lnTo>
                        <a:pt x="4587" y="3262"/>
                      </a:lnTo>
                      <a:lnTo>
                        <a:pt x="4565" y="3271"/>
                      </a:lnTo>
                      <a:close/>
                      <a:moveTo>
                        <a:pt x="4958" y="2826"/>
                      </a:moveTo>
                      <a:lnTo>
                        <a:pt x="4958" y="2836"/>
                      </a:lnTo>
                      <a:lnTo>
                        <a:pt x="4959" y="2846"/>
                      </a:lnTo>
                      <a:lnTo>
                        <a:pt x="4959" y="2859"/>
                      </a:lnTo>
                      <a:lnTo>
                        <a:pt x="4959" y="2870"/>
                      </a:lnTo>
                      <a:lnTo>
                        <a:pt x="4958" y="2883"/>
                      </a:lnTo>
                      <a:lnTo>
                        <a:pt x="4955" y="2894"/>
                      </a:lnTo>
                      <a:lnTo>
                        <a:pt x="4952" y="2904"/>
                      </a:lnTo>
                      <a:lnTo>
                        <a:pt x="4947" y="2911"/>
                      </a:lnTo>
                      <a:lnTo>
                        <a:pt x="4936" y="2911"/>
                      </a:lnTo>
                      <a:lnTo>
                        <a:pt x="4927" y="2909"/>
                      </a:lnTo>
                      <a:lnTo>
                        <a:pt x="4920" y="2908"/>
                      </a:lnTo>
                      <a:lnTo>
                        <a:pt x="4914" y="2905"/>
                      </a:lnTo>
                      <a:lnTo>
                        <a:pt x="4908" y="2903"/>
                      </a:lnTo>
                      <a:lnTo>
                        <a:pt x="4902" y="2902"/>
                      </a:lnTo>
                      <a:lnTo>
                        <a:pt x="4895" y="2900"/>
                      </a:lnTo>
                      <a:lnTo>
                        <a:pt x="4886" y="2900"/>
                      </a:lnTo>
                      <a:lnTo>
                        <a:pt x="4882" y="2905"/>
                      </a:lnTo>
                      <a:lnTo>
                        <a:pt x="4878" y="2910"/>
                      </a:lnTo>
                      <a:lnTo>
                        <a:pt x="4874" y="2915"/>
                      </a:lnTo>
                      <a:lnTo>
                        <a:pt x="4870" y="2922"/>
                      </a:lnTo>
                      <a:lnTo>
                        <a:pt x="4866" y="2927"/>
                      </a:lnTo>
                      <a:lnTo>
                        <a:pt x="4862" y="2932"/>
                      </a:lnTo>
                      <a:lnTo>
                        <a:pt x="4859" y="2935"/>
                      </a:lnTo>
                      <a:lnTo>
                        <a:pt x="4856" y="2938"/>
                      </a:lnTo>
                      <a:lnTo>
                        <a:pt x="4854" y="2926"/>
                      </a:lnTo>
                      <a:lnTo>
                        <a:pt x="4853" y="2911"/>
                      </a:lnTo>
                      <a:lnTo>
                        <a:pt x="4854" y="2895"/>
                      </a:lnTo>
                      <a:lnTo>
                        <a:pt x="4855" y="2880"/>
                      </a:lnTo>
                      <a:lnTo>
                        <a:pt x="4858" y="2864"/>
                      </a:lnTo>
                      <a:lnTo>
                        <a:pt x="4860" y="2849"/>
                      </a:lnTo>
                      <a:lnTo>
                        <a:pt x="4863" y="2836"/>
                      </a:lnTo>
                      <a:lnTo>
                        <a:pt x="4866" y="2823"/>
                      </a:lnTo>
                      <a:lnTo>
                        <a:pt x="4866" y="2814"/>
                      </a:lnTo>
                      <a:lnTo>
                        <a:pt x="4866" y="2805"/>
                      </a:lnTo>
                      <a:lnTo>
                        <a:pt x="4868" y="2799"/>
                      </a:lnTo>
                      <a:lnTo>
                        <a:pt x="4869" y="2793"/>
                      </a:lnTo>
                      <a:lnTo>
                        <a:pt x="4869" y="2787"/>
                      </a:lnTo>
                      <a:lnTo>
                        <a:pt x="4870" y="2778"/>
                      </a:lnTo>
                      <a:lnTo>
                        <a:pt x="4870" y="2768"/>
                      </a:lnTo>
                      <a:lnTo>
                        <a:pt x="4870" y="2754"/>
                      </a:lnTo>
                      <a:lnTo>
                        <a:pt x="4887" y="2756"/>
                      </a:lnTo>
                      <a:lnTo>
                        <a:pt x="4897" y="2758"/>
                      </a:lnTo>
                      <a:lnTo>
                        <a:pt x="4902" y="2761"/>
                      </a:lnTo>
                      <a:lnTo>
                        <a:pt x="4905" y="2767"/>
                      </a:lnTo>
                      <a:lnTo>
                        <a:pt x="4909" y="2775"/>
                      </a:lnTo>
                      <a:lnTo>
                        <a:pt x="4917" y="2788"/>
                      </a:lnTo>
                      <a:lnTo>
                        <a:pt x="4932" y="2804"/>
                      </a:lnTo>
                      <a:lnTo>
                        <a:pt x="4958" y="2826"/>
                      </a:lnTo>
                      <a:close/>
                      <a:moveTo>
                        <a:pt x="4570" y="2741"/>
                      </a:moveTo>
                      <a:lnTo>
                        <a:pt x="4586" y="2729"/>
                      </a:lnTo>
                      <a:lnTo>
                        <a:pt x="4599" y="2719"/>
                      </a:lnTo>
                      <a:lnTo>
                        <a:pt x="4608" y="2711"/>
                      </a:lnTo>
                      <a:lnTo>
                        <a:pt x="4615" y="2706"/>
                      </a:lnTo>
                      <a:lnTo>
                        <a:pt x="4622" y="2706"/>
                      </a:lnTo>
                      <a:lnTo>
                        <a:pt x="4628" y="2712"/>
                      </a:lnTo>
                      <a:lnTo>
                        <a:pt x="4634" y="2726"/>
                      </a:lnTo>
                      <a:lnTo>
                        <a:pt x="4641" y="2749"/>
                      </a:lnTo>
                      <a:lnTo>
                        <a:pt x="4658" y="2738"/>
                      </a:lnTo>
                      <a:lnTo>
                        <a:pt x="4673" y="2727"/>
                      </a:lnTo>
                      <a:lnTo>
                        <a:pt x="4686" y="2716"/>
                      </a:lnTo>
                      <a:lnTo>
                        <a:pt x="4700" y="2705"/>
                      </a:lnTo>
                      <a:lnTo>
                        <a:pt x="4713" y="2694"/>
                      </a:lnTo>
                      <a:lnTo>
                        <a:pt x="4725" y="2682"/>
                      </a:lnTo>
                      <a:lnTo>
                        <a:pt x="4738" y="2669"/>
                      </a:lnTo>
                      <a:lnTo>
                        <a:pt x="4751" y="2656"/>
                      </a:lnTo>
                      <a:lnTo>
                        <a:pt x="4759" y="2664"/>
                      </a:lnTo>
                      <a:lnTo>
                        <a:pt x="4764" y="2675"/>
                      </a:lnTo>
                      <a:lnTo>
                        <a:pt x="4768" y="2686"/>
                      </a:lnTo>
                      <a:lnTo>
                        <a:pt x="4771" y="2699"/>
                      </a:lnTo>
                      <a:lnTo>
                        <a:pt x="4773" y="2711"/>
                      </a:lnTo>
                      <a:lnTo>
                        <a:pt x="4773" y="2725"/>
                      </a:lnTo>
                      <a:lnTo>
                        <a:pt x="4773" y="2737"/>
                      </a:lnTo>
                      <a:lnTo>
                        <a:pt x="4773" y="2749"/>
                      </a:lnTo>
                      <a:lnTo>
                        <a:pt x="4826" y="2703"/>
                      </a:lnTo>
                      <a:lnTo>
                        <a:pt x="4826" y="2714"/>
                      </a:lnTo>
                      <a:lnTo>
                        <a:pt x="4827" y="2730"/>
                      </a:lnTo>
                      <a:lnTo>
                        <a:pt x="4827" y="2748"/>
                      </a:lnTo>
                      <a:lnTo>
                        <a:pt x="4827" y="2769"/>
                      </a:lnTo>
                      <a:lnTo>
                        <a:pt x="4827" y="2792"/>
                      </a:lnTo>
                      <a:lnTo>
                        <a:pt x="4826" y="2816"/>
                      </a:lnTo>
                      <a:lnTo>
                        <a:pt x="4825" y="2840"/>
                      </a:lnTo>
                      <a:lnTo>
                        <a:pt x="4823" y="2864"/>
                      </a:lnTo>
                      <a:lnTo>
                        <a:pt x="4819" y="2888"/>
                      </a:lnTo>
                      <a:lnTo>
                        <a:pt x="4815" y="2911"/>
                      </a:lnTo>
                      <a:lnTo>
                        <a:pt x="4809" y="2932"/>
                      </a:lnTo>
                      <a:lnTo>
                        <a:pt x="4802" y="2950"/>
                      </a:lnTo>
                      <a:lnTo>
                        <a:pt x="4792" y="2966"/>
                      </a:lnTo>
                      <a:lnTo>
                        <a:pt x="4781" y="2977"/>
                      </a:lnTo>
                      <a:lnTo>
                        <a:pt x="4767" y="2984"/>
                      </a:lnTo>
                      <a:lnTo>
                        <a:pt x="4751" y="2987"/>
                      </a:lnTo>
                      <a:lnTo>
                        <a:pt x="4751" y="2980"/>
                      </a:lnTo>
                      <a:lnTo>
                        <a:pt x="4753" y="2972"/>
                      </a:lnTo>
                      <a:lnTo>
                        <a:pt x="4754" y="2963"/>
                      </a:lnTo>
                      <a:lnTo>
                        <a:pt x="4758" y="2953"/>
                      </a:lnTo>
                      <a:lnTo>
                        <a:pt x="4760" y="2944"/>
                      </a:lnTo>
                      <a:lnTo>
                        <a:pt x="4761" y="2935"/>
                      </a:lnTo>
                      <a:lnTo>
                        <a:pt x="4763" y="2927"/>
                      </a:lnTo>
                      <a:lnTo>
                        <a:pt x="4763" y="2919"/>
                      </a:lnTo>
                      <a:lnTo>
                        <a:pt x="4740" y="2921"/>
                      </a:lnTo>
                      <a:lnTo>
                        <a:pt x="4719" y="2923"/>
                      </a:lnTo>
                      <a:lnTo>
                        <a:pt x="4701" y="2927"/>
                      </a:lnTo>
                      <a:lnTo>
                        <a:pt x="4684" y="2932"/>
                      </a:lnTo>
                      <a:lnTo>
                        <a:pt x="4671" y="2938"/>
                      </a:lnTo>
                      <a:lnTo>
                        <a:pt x="4658" y="2946"/>
                      </a:lnTo>
                      <a:lnTo>
                        <a:pt x="4647" y="2954"/>
                      </a:lnTo>
                      <a:lnTo>
                        <a:pt x="4636" y="2963"/>
                      </a:lnTo>
                      <a:lnTo>
                        <a:pt x="4626" y="2974"/>
                      </a:lnTo>
                      <a:lnTo>
                        <a:pt x="4615" y="2984"/>
                      </a:lnTo>
                      <a:lnTo>
                        <a:pt x="4605" y="2995"/>
                      </a:lnTo>
                      <a:lnTo>
                        <a:pt x="4594" y="3006"/>
                      </a:lnTo>
                      <a:lnTo>
                        <a:pt x="4582" y="3018"/>
                      </a:lnTo>
                      <a:lnTo>
                        <a:pt x="4569" y="3029"/>
                      </a:lnTo>
                      <a:lnTo>
                        <a:pt x="4555" y="3041"/>
                      </a:lnTo>
                      <a:lnTo>
                        <a:pt x="4538" y="3051"/>
                      </a:lnTo>
                      <a:lnTo>
                        <a:pt x="4539" y="3047"/>
                      </a:lnTo>
                      <a:lnTo>
                        <a:pt x="4540" y="3035"/>
                      </a:lnTo>
                      <a:lnTo>
                        <a:pt x="4543" y="3017"/>
                      </a:lnTo>
                      <a:lnTo>
                        <a:pt x="4546" y="2997"/>
                      </a:lnTo>
                      <a:lnTo>
                        <a:pt x="4548" y="2976"/>
                      </a:lnTo>
                      <a:lnTo>
                        <a:pt x="4551" y="2957"/>
                      </a:lnTo>
                      <a:lnTo>
                        <a:pt x="4552" y="2941"/>
                      </a:lnTo>
                      <a:lnTo>
                        <a:pt x="4554" y="2933"/>
                      </a:lnTo>
                      <a:lnTo>
                        <a:pt x="4549" y="2930"/>
                      </a:lnTo>
                      <a:lnTo>
                        <a:pt x="4544" y="2927"/>
                      </a:lnTo>
                      <a:lnTo>
                        <a:pt x="4539" y="2925"/>
                      </a:lnTo>
                      <a:lnTo>
                        <a:pt x="4534" y="2922"/>
                      </a:lnTo>
                      <a:lnTo>
                        <a:pt x="4528" y="2919"/>
                      </a:lnTo>
                      <a:lnTo>
                        <a:pt x="4524" y="2917"/>
                      </a:lnTo>
                      <a:lnTo>
                        <a:pt x="4519" y="2914"/>
                      </a:lnTo>
                      <a:lnTo>
                        <a:pt x="4516" y="2911"/>
                      </a:lnTo>
                      <a:lnTo>
                        <a:pt x="4516" y="2909"/>
                      </a:lnTo>
                      <a:lnTo>
                        <a:pt x="4515" y="2904"/>
                      </a:lnTo>
                      <a:lnTo>
                        <a:pt x="4514" y="2895"/>
                      </a:lnTo>
                      <a:lnTo>
                        <a:pt x="4512" y="2885"/>
                      </a:lnTo>
                      <a:lnTo>
                        <a:pt x="4510" y="2871"/>
                      </a:lnTo>
                      <a:lnTo>
                        <a:pt x="4507" y="2857"/>
                      </a:lnTo>
                      <a:lnTo>
                        <a:pt x="4505" y="2842"/>
                      </a:lnTo>
                      <a:lnTo>
                        <a:pt x="4503" y="2825"/>
                      </a:lnTo>
                      <a:lnTo>
                        <a:pt x="4501" y="2810"/>
                      </a:lnTo>
                      <a:lnTo>
                        <a:pt x="4499" y="2795"/>
                      </a:lnTo>
                      <a:lnTo>
                        <a:pt x="4497" y="2780"/>
                      </a:lnTo>
                      <a:lnTo>
                        <a:pt x="4495" y="2767"/>
                      </a:lnTo>
                      <a:lnTo>
                        <a:pt x="4493" y="2756"/>
                      </a:lnTo>
                      <a:lnTo>
                        <a:pt x="4492" y="2748"/>
                      </a:lnTo>
                      <a:lnTo>
                        <a:pt x="4491" y="2743"/>
                      </a:lnTo>
                      <a:lnTo>
                        <a:pt x="4491" y="2741"/>
                      </a:lnTo>
                      <a:lnTo>
                        <a:pt x="4490" y="2727"/>
                      </a:lnTo>
                      <a:lnTo>
                        <a:pt x="4490" y="2710"/>
                      </a:lnTo>
                      <a:lnTo>
                        <a:pt x="4490" y="2692"/>
                      </a:lnTo>
                      <a:lnTo>
                        <a:pt x="4490" y="2674"/>
                      </a:lnTo>
                      <a:lnTo>
                        <a:pt x="4491" y="2654"/>
                      </a:lnTo>
                      <a:lnTo>
                        <a:pt x="4492" y="2634"/>
                      </a:lnTo>
                      <a:lnTo>
                        <a:pt x="4494" y="2615"/>
                      </a:lnTo>
                      <a:lnTo>
                        <a:pt x="4497" y="2596"/>
                      </a:lnTo>
                      <a:lnTo>
                        <a:pt x="4500" y="2580"/>
                      </a:lnTo>
                      <a:lnTo>
                        <a:pt x="4503" y="2566"/>
                      </a:lnTo>
                      <a:lnTo>
                        <a:pt x="4509" y="2555"/>
                      </a:lnTo>
                      <a:lnTo>
                        <a:pt x="4514" y="2547"/>
                      </a:lnTo>
                      <a:lnTo>
                        <a:pt x="4520" y="2543"/>
                      </a:lnTo>
                      <a:lnTo>
                        <a:pt x="4526" y="2543"/>
                      </a:lnTo>
                      <a:lnTo>
                        <a:pt x="4535" y="2549"/>
                      </a:lnTo>
                      <a:lnTo>
                        <a:pt x="4543" y="2559"/>
                      </a:lnTo>
                      <a:lnTo>
                        <a:pt x="4548" y="2568"/>
                      </a:lnTo>
                      <a:lnTo>
                        <a:pt x="4552" y="2577"/>
                      </a:lnTo>
                      <a:lnTo>
                        <a:pt x="4556" y="2588"/>
                      </a:lnTo>
                      <a:lnTo>
                        <a:pt x="4559" y="2599"/>
                      </a:lnTo>
                      <a:lnTo>
                        <a:pt x="4562" y="2611"/>
                      </a:lnTo>
                      <a:lnTo>
                        <a:pt x="4564" y="2623"/>
                      </a:lnTo>
                      <a:lnTo>
                        <a:pt x="4565" y="2637"/>
                      </a:lnTo>
                      <a:lnTo>
                        <a:pt x="4567" y="2649"/>
                      </a:lnTo>
                      <a:lnTo>
                        <a:pt x="4568" y="2663"/>
                      </a:lnTo>
                      <a:lnTo>
                        <a:pt x="4569" y="2676"/>
                      </a:lnTo>
                      <a:lnTo>
                        <a:pt x="4569" y="2688"/>
                      </a:lnTo>
                      <a:lnTo>
                        <a:pt x="4570" y="2701"/>
                      </a:lnTo>
                      <a:lnTo>
                        <a:pt x="4570" y="2712"/>
                      </a:lnTo>
                      <a:lnTo>
                        <a:pt x="4570" y="2723"/>
                      </a:lnTo>
                      <a:lnTo>
                        <a:pt x="4570" y="2732"/>
                      </a:lnTo>
                      <a:lnTo>
                        <a:pt x="4570" y="2741"/>
                      </a:lnTo>
                      <a:close/>
                      <a:moveTo>
                        <a:pt x="418" y="3401"/>
                      </a:moveTo>
                      <a:lnTo>
                        <a:pt x="416" y="3383"/>
                      </a:lnTo>
                      <a:lnTo>
                        <a:pt x="413" y="3367"/>
                      </a:lnTo>
                      <a:lnTo>
                        <a:pt x="406" y="3351"/>
                      </a:lnTo>
                      <a:lnTo>
                        <a:pt x="397" y="3334"/>
                      </a:lnTo>
                      <a:lnTo>
                        <a:pt x="384" y="3316"/>
                      </a:lnTo>
                      <a:lnTo>
                        <a:pt x="368" y="3295"/>
                      </a:lnTo>
                      <a:lnTo>
                        <a:pt x="352" y="3272"/>
                      </a:lnTo>
                      <a:lnTo>
                        <a:pt x="332" y="3244"/>
                      </a:lnTo>
                      <a:lnTo>
                        <a:pt x="312" y="3217"/>
                      </a:lnTo>
                      <a:lnTo>
                        <a:pt x="292" y="3196"/>
                      </a:lnTo>
                      <a:lnTo>
                        <a:pt x="274" y="3180"/>
                      </a:lnTo>
                      <a:lnTo>
                        <a:pt x="256" y="3170"/>
                      </a:lnTo>
                      <a:lnTo>
                        <a:pt x="241" y="3163"/>
                      </a:lnTo>
                      <a:lnTo>
                        <a:pt x="225" y="3160"/>
                      </a:lnTo>
                      <a:lnTo>
                        <a:pt x="211" y="3161"/>
                      </a:lnTo>
                      <a:lnTo>
                        <a:pt x="199" y="3164"/>
                      </a:lnTo>
                      <a:lnTo>
                        <a:pt x="200" y="3176"/>
                      </a:lnTo>
                      <a:lnTo>
                        <a:pt x="202" y="3188"/>
                      </a:lnTo>
                      <a:lnTo>
                        <a:pt x="206" y="3201"/>
                      </a:lnTo>
                      <a:lnTo>
                        <a:pt x="212" y="3216"/>
                      </a:lnTo>
                      <a:lnTo>
                        <a:pt x="223" y="3232"/>
                      </a:lnTo>
                      <a:lnTo>
                        <a:pt x="236" y="3251"/>
                      </a:lnTo>
                      <a:lnTo>
                        <a:pt x="255" y="3272"/>
                      </a:lnTo>
                      <a:lnTo>
                        <a:pt x="278" y="3297"/>
                      </a:lnTo>
                      <a:lnTo>
                        <a:pt x="289" y="3310"/>
                      </a:lnTo>
                      <a:lnTo>
                        <a:pt x="295" y="3322"/>
                      </a:lnTo>
                      <a:lnTo>
                        <a:pt x="297" y="3333"/>
                      </a:lnTo>
                      <a:lnTo>
                        <a:pt x="299" y="3344"/>
                      </a:lnTo>
                      <a:lnTo>
                        <a:pt x="300" y="3355"/>
                      </a:lnTo>
                      <a:lnTo>
                        <a:pt x="302" y="3365"/>
                      </a:lnTo>
                      <a:lnTo>
                        <a:pt x="307" y="3376"/>
                      </a:lnTo>
                      <a:lnTo>
                        <a:pt x="315" y="3386"/>
                      </a:lnTo>
                      <a:lnTo>
                        <a:pt x="328" y="3396"/>
                      </a:lnTo>
                      <a:lnTo>
                        <a:pt x="341" y="3401"/>
                      </a:lnTo>
                      <a:lnTo>
                        <a:pt x="358" y="3403"/>
                      </a:lnTo>
                      <a:lnTo>
                        <a:pt x="374" y="3403"/>
                      </a:lnTo>
                      <a:lnTo>
                        <a:pt x="388" y="3403"/>
                      </a:lnTo>
                      <a:lnTo>
                        <a:pt x="402" y="3401"/>
                      </a:lnTo>
                      <a:lnTo>
                        <a:pt x="411" y="3401"/>
                      </a:lnTo>
                      <a:lnTo>
                        <a:pt x="418" y="3401"/>
                      </a:lnTo>
                      <a:close/>
                      <a:moveTo>
                        <a:pt x="1616" y="3621"/>
                      </a:moveTo>
                      <a:lnTo>
                        <a:pt x="2242" y="3603"/>
                      </a:lnTo>
                      <a:lnTo>
                        <a:pt x="2259" y="3541"/>
                      </a:lnTo>
                      <a:lnTo>
                        <a:pt x="2323" y="3548"/>
                      </a:lnTo>
                      <a:lnTo>
                        <a:pt x="2321" y="3619"/>
                      </a:lnTo>
                      <a:lnTo>
                        <a:pt x="2326" y="3619"/>
                      </a:lnTo>
                      <a:lnTo>
                        <a:pt x="2334" y="3621"/>
                      </a:lnTo>
                      <a:lnTo>
                        <a:pt x="2343" y="3623"/>
                      </a:lnTo>
                      <a:lnTo>
                        <a:pt x="2354" y="3626"/>
                      </a:lnTo>
                      <a:lnTo>
                        <a:pt x="2365" y="3629"/>
                      </a:lnTo>
                      <a:lnTo>
                        <a:pt x="2378" y="3633"/>
                      </a:lnTo>
                      <a:lnTo>
                        <a:pt x="2391" y="3637"/>
                      </a:lnTo>
                      <a:lnTo>
                        <a:pt x="2405" y="3641"/>
                      </a:lnTo>
                      <a:lnTo>
                        <a:pt x="2420" y="3645"/>
                      </a:lnTo>
                      <a:lnTo>
                        <a:pt x="2434" y="3649"/>
                      </a:lnTo>
                      <a:lnTo>
                        <a:pt x="2449" y="3652"/>
                      </a:lnTo>
                      <a:lnTo>
                        <a:pt x="2465" y="3655"/>
                      </a:lnTo>
                      <a:lnTo>
                        <a:pt x="2478" y="3658"/>
                      </a:lnTo>
                      <a:lnTo>
                        <a:pt x="2493" y="3659"/>
                      </a:lnTo>
                      <a:lnTo>
                        <a:pt x="2505" y="3660"/>
                      </a:lnTo>
                      <a:lnTo>
                        <a:pt x="2518" y="3660"/>
                      </a:lnTo>
                      <a:lnTo>
                        <a:pt x="2657" y="3651"/>
                      </a:lnTo>
                      <a:lnTo>
                        <a:pt x="2674" y="3647"/>
                      </a:lnTo>
                      <a:lnTo>
                        <a:pt x="2689" y="3637"/>
                      </a:lnTo>
                      <a:lnTo>
                        <a:pt x="2700" y="3624"/>
                      </a:lnTo>
                      <a:lnTo>
                        <a:pt x="2712" y="3607"/>
                      </a:lnTo>
                      <a:lnTo>
                        <a:pt x="2721" y="3589"/>
                      </a:lnTo>
                      <a:lnTo>
                        <a:pt x="2731" y="3571"/>
                      </a:lnTo>
                      <a:lnTo>
                        <a:pt x="2743" y="3555"/>
                      </a:lnTo>
                      <a:lnTo>
                        <a:pt x="2756" y="3539"/>
                      </a:lnTo>
                      <a:lnTo>
                        <a:pt x="2774" y="3540"/>
                      </a:lnTo>
                      <a:lnTo>
                        <a:pt x="2791" y="3543"/>
                      </a:lnTo>
                      <a:lnTo>
                        <a:pt x="2808" y="3549"/>
                      </a:lnTo>
                      <a:lnTo>
                        <a:pt x="2825" y="3557"/>
                      </a:lnTo>
                      <a:lnTo>
                        <a:pt x="2843" y="3566"/>
                      </a:lnTo>
                      <a:lnTo>
                        <a:pt x="2864" y="3578"/>
                      </a:lnTo>
                      <a:lnTo>
                        <a:pt x="2891" y="3591"/>
                      </a:lnTo>
                      <a:lnTo>
                        <a:pt x="2922" y="3606"/>
                      </a:lnTo>
                      <a:lnTo>
                        <a:pt x="2995" y="3634"/>
                      </a:lnTo>
                      <a:lnTo>
                        <a:pt x="3001" y="3645"/>
                      </a:lnTo>
                      <a:lnTo>
                        <a:pt x="3001" y="3657"/>
                      </a:lnTo>
                      <a:lnTo>
                        <a:pt x="2998" y="3671"/>
                      </a:lnTo>
                      <a:lnTo>
                        <a:pt x="2994" y="3686"/>
                      </a:lnTo>
                      <a:lnTo>
                        <a:pt x="2989" y="3700"/>
                      </a:lnTo>
                      <a:lnTo>
                        <a:pt x="2986" y="3714"/>
                      </a:lnTo>
                      <a:lnTo>
                        <a:pt x="2986" y="3726"/>
                      </a:lnTo>
                      <a:lnTo>
                        <a:pt x="2992" y="3737"/>
                      </a:lnTo>
                      <a:lnTo>
                        <a:pt x="3001" y="3738"/>
                      </a:lnTo>
                      <a:lnTo>
                        <a:pt x="3012" y="3741"/>
                      </a:lnTo>
                      <a:lnTo>
                        <a:pt x="3021" y="3745"/>
                      </a:lnTo>
                      <a:lnTo>
                        <a:pt x="3033" y="3749"/>
                      </a:lnTo>
                      <a:lnTo>
                        <a:pt x="3043" y="3755"/>
                      </a:lnTo>
                      <a:lnTo>
                        <a:pt x="3054" y="3759"/>
                      </a:lnTo>
                      <a:lnTo>
                        <a:pt x="3063" y="3762"/>
                      </a:lnTo>
                      <a:lnTo>
                        <a:pt x="3073" y="3763"/>
                      </a:lnTo>
                      <a:lnTo>
                        <a:pt x="3085" y="3765"/>
                      </a:lnTo>
                      <a:lnTo>
                        <a:pt x="3098" y="3767"/>
                      </a:lnTo>
                      <a:lnTo>
                        <a:pt x="3110" y="3768"/>
                      </a:lnTo>
                      <a:lnTo>
                        <a:pt x="3123" y="3769"/>
                      </a:lnTo>
                      <a:lnTo>
                        <a:pt x="3135" y="3769"/>
                      </a:lnTo>
                      <a:lnTo>
                        <a:pt x="3149" y="3769"/>
                      </a:lnTo>
                      <a:lnTo>
                        <a:pt x="3162" y="3769"/>
                      </a:lnTo>
                      <a:lnTo>
                        <a:pt x="3175" y="3769"/>
                      </a:lnTo>
                      <a:lnTo>
                        <a:pt x="3188" y="3769"/>
                      </a:lnTo>
                      <a:lnTo>
                        <a:pt x="3200" y="3769"/>
                      </a:lnTo>
                      <a:lnTo>
                        <a:pt x="3213" y="3770"/>
                      </a:lnTo>
                      <a:lnTo>
                        <a:pt x="3224" y="3771"/>
                      </a:lnTo>
                      <a:lnTo>
                        <a:pt x="3237" y="3772"/>
                      </a:lnTo>
                      <a:lnTo>
                        <a:pt x="3248" y="3774"/>
                      </a:lnTo>
                      <a:lnTo>
                        <a:pt x="3260" y="3778"/>
                      </a:lnTo>
                      <a:lnTo>
                        <a:pt x="3270" y="3782"/>
                      </a:lnTo>
                      <a:lnTo>
                        <a:pt x="3277" y="3782"/>
                      </a:lnTo>
                      <a:lnTo>
                        <a:pt x="3289" y="3781"/>
                      </a:lnTo>
                      <a:lnTo>
                        <a:pt x="3305" y="3780"/>
                      </a:lnTo>
                      <a:lnTo>
                        <a:pt x="3324" y="3780"/>
                      </a:lnTo>
                      <a:lnTo>
                        <a:pt x="3343" y="3782"/>
                      </a:lnTo>
                      <a:lnTo>
                        <a:pt x="3359" y="3786"/>
                      </a:lnTo>
                      <a:lnTo>
                        <a:pt x="3373" y="3793"/>
                      </a:lnTo>
                      <a:lnTo>
                        <a:pt x="3382" y="3804"/>
                      </a:lnTo>
                      <a:lnTo>
                        <a:pt x="3378" y="3809"/>
                      </a:lnTo>
                      <a:lnTo>
                        <a:pt x="3375" y="3818"/>
                      </a:lnTo>
                      <a:lnTo>
                        <a:pt x="3375" y="3831"/>
                      </a:lnTo>
                      <a:lnTo>
                        <a:pt x="3375" y="3844"/>
                      </a:lnTo>
                      <a:lnTo>
                        <a:pt x="3375" y="3858"/>
                      </a:lnTo>
                      <a:lnTo>
                        <a:pt x="3375" y="3871"/>
                      </a:lnTo>
                      <a:lnTo>
                        <a:pt x="3372" y="3880"/>
                      </a:lnTo>
                      <a:lnTo>
                        <a:pt x="3367" y="3887"/>
                      </a:lnTo>
                      <a:lnTo>
                        <a:pt x="3356" y="3890"/>
                      </a:lnTo>
                      <a:lnTo>
                        <a:pt x="3342" y="3886"/>
                      </a:lnTo>
                      <a:lnTo>
                        <a:pt x="3323" y="3879"/>
                      </a:lnTo>
                      <a:lnTo>
                        <a:pt x="3305" y="3871"/>
                      </a:lnTo>
                      <a:lnTo>
                        <a:pt x="3288" y="3863"/>
                      </a:lnTo>
                      <a:lnTo>
                        <a:pt x="3277" y="3856"/>
                      </a:lnTo>
                      <a:lnTo>
                        <a:pt x="3270" y="3853"/>
                      </a:lnTo>
                      <a:lnTo>
                        <a:pt x="3274" y="3855"/>
                      </a:lnTo>
                      <a:lnTo>
                        <a:pt x="3274" y="3867"/>
                      </a:lnTo>
                      <a:lnTo>
                        <a:pt x="3275" y="3879"/>
                      </a:lnTo>
                      <a:lnTo>
                        <a:pt x="3277" y="3893"/>
                      </a:lnTo>
                      <a:lnTo>
                        <a:pt x="3279" y="3906"/>
                      </a:lnTo>
                      <a:lnTo>
                        <a:pt x="3281" y="3921"/>
                      </a:lnTo>
                      <a:lnTo>
                        <a:pt x="3283" y="3937"/>
                      </a:lnTo>
                      <a:lnTo>
                        <a:pt x="3285" y="3951"/>
                      </a:lnTo>
                      <a:lnTo>
                        <a:pt x="3287" y="3966"/>
                      </a:lnTo>
                      <a:lnTo>
                        <a:pt x="3289" y="3982"/>
                      </a:lnTo>
                      <a:lnTo>
                        <a:pt x="3290" y="3995"/>
                      </a:lnTo>
                      <a:lnTo>
                        <a:pt x="3290" y="4009"/>
                      </a:lnTo>
                      <a:lnTo>
                        <a:pt x="3290" y="4021"/>
                      </a:lnTo>
                      <a:lnTo>
                        <a:pt x="3288" y="4033"/>
                      </a:lnTo>
                      <a:lnTo>
                        <a:pt x="3286" y="4043"/>
                      </a:lnTo>
                      <a:lnTo>
                        <a:pt x="3282" y="4052"/>
                      </a:lnTo>
                      <a:lnTo>
                        <a:pt x="3277" y="4059"/>
                      </a:lnTo>
                      <a:lnTo>
                        <a:pt x="3267" y="4067"/>
                      </a:lnTo>
                      <a:lnTo>
                        <a:pt x="3260" y="4085"/>
                      </a:lnTo>
                      <a:lnTo>
                        <a:pt x="3254" y="4110"/>
                      </a:lnTo>
                      <a:lnTo>
                        <a:pt x="3251" y="4138"/>
                      </a:lnTo>
                      <a:lnTo>
                        <a:pt x="3251" y="4164"/>
                      </a:lnTo>
                      <a:lnTo>
                        <a:pt x="3252" y="4185"/>
                      </a:lnTo>
                      <a:lnTo>
                        <a:pt x="3257" y="4196"/>
                      </a:lnTo>
                      <a:lnTo>
                        <a:pt x="3264" y="4194"/>
                      </a:lnTo>
                      <a:lnTo>
                        <a:pt x="3347" y="4070"/>
                      </a:lnTo>
                      <a:lnTo>
                        <a:pt x="3476" y="4050"/>
                      </a:lnTo>
                      <a:lnTo>
                        <a:pt x="3494" y="3998"/>
                      </a:lnTo>
                      <a:lnTo>
                        <a:pt x="3494" y="3993"/>
                      </a:lnTo>
                      <a:lnTo>
                        <a:pt x="3483" y="3990"/>
                      </a:lnTo>
                      <a:lnTo>
                        <a:pt x="3466" y="3989"/>
                      </a:lnTo>
                      <a:lnTo>
                        <a:pt x="3446" y="3988"/>
                      </a:lnTo>
                      <a:lnTo>
                        <a:pt x="3427" y="3988"/>
                      </a:lnTo>
                      <a:lnTo>
                        <a:pt x="3413" y="3988"/>
                      </a:lnTo>
                      <a:lnTo>
                        <a:pt x="3405" y="3989"/>
                      </a:lnTo>
                      <a:lnTo>
                        <a:pt x="3411" y="3989"/>
                      </a:lnTo>
                      <a:lnTo>
                        <a:pt x="3419" y="3982"/>
                      </a:lnTo>
                      <a:lnTo>
                        <a:pt x="3430" y="3972"/>
                      </a:lnTo>
                      <a:lnTo>
                        <a:pt x="3442" y="3963"/>
                      </a:lnTo>
                      <a:lnTo>
                        <a:pt x="3455" y="3951"/>
                      </a:lnTo>
                      <a:lnTo>
                        <a:pt x="3468" y="3941"/>
                      </a:lnTo>
                      <a:lnTo>
                        <a:pt x="3483" y="3929"/>
                      </a:lnTo>
                      <a:lnTo>
                        <a:pt x="3498" y="3919"/>
                      </a:lnTo>
                      <a:lnTo>
                        <a:pt x="3513" y="3907"/>
                      </a:lnTo>
                      <a:lnTo>
                        <a:pt x="3529" y="3897"/>
                      </a:lnTo>
                      <a:lnTo>
                        <a:pt x="3544" y="3887"/>
                      </a:lnTo>
                      <a:lnTo>
                        <a:pt x="3558" y="3879"/>
                      </a:lnTo>
                      <a:lnTo>
                        <a:pt x="3572" y="3872"/>
                      </a:lnTo>
                      <a:lnTo>
                        <a:pt x="3584" y="3867"/>
                      </a:lnTo>
                      <a:lnTo>
                        <a:pt x="3597" y="3862"/>
                      </a:lnTo>
                      <a:lnTo>
                        <a:pt x="3607" y="3860"/>
                      </a:lnTo>
                      <a:lnTo>
                        <a:pt x="3616" y="3861"/>
                      </a:lnTo>
                      <a:lnTo>
                        <a:pt x="3734" y="3667"/>
                      </a:lnTo>
                      <a:lnTo>
                        <a:pt x="3737" y="3660"/>
                      </a:lnTo>
                      <a:lnTo>
                        <a:pt x="3745" y="3655"/>
                      </a:lnTo>
                      <a:lnTo>
                        <a:pt x="3754" y="3652"/>
                      </a:lnTo>
                      <a:lnTo>
                        <a:pt x="3768" y="3650"/>
                      </a:lnTo>
                      <a:lnTo>
                        <a:pt x="3782" y="3649"/>
                      </a:lnTo>
                      <a:lnTo>
                        <a:pt x="3799" y="3649"/>
                      </a:lnTo>
                      <a:lnTo>
                        <a:pt x="3817" y="3648"/>
                      </a:lnTo>
                      <a:lnTo>
                        <a:pt x="3835" y="3648"/>
                      </a:lnTo>
                      <a:lnTo>
                        <a:pt x="3853" y="3647"/>
                      </a:lnTo>
                      <a:lnTo>
                        <a:pt x="3871" y="3645"/>
                      </a:lnTo>
                      <a:lnTo>
                        <a:pt x="3888" y="3642"/>
                      </a:lnTo>
                      <a:lnTo>
                        <a:pt x="3904" y="3637"/>
                      </a:lnTo>
                      <a:lnTo>
                        <a:pt x="3916" y="3630"/>
                      </a:lnTo>
                      <a:lnTo>
                        <a:pt x="3927" y="3621"/>
                      </a:lnTo>
                      <a:lnTo>
                        <a:pt x="3934" y="3609"/>
                      </a:lnTo>
                      <a:lnTo>
                        <a:pt x="3938" y="3594"/>
                      </a:lnTo>
                      <a:lnTo>
                        <a:pt x="3944" y="3592"/>
                      </a:lnTo>
                      <a:lnTo>
                        <a:pt x="3950" y="3587"/>
                      </a:lnTo>
                      <a:lnTo>
                        <a:pt x="3955" y="3578"/>
                      </a:lnTo>
                      <a:lnTo>
                        <a:pt x="3960" y="3566"/>
                      </a:lnTo>
                      <a:lnTo>
                        <a:pt x="3964" y="3552"/>
                      </a:lnTo>
                      <a:lnTo>
                        <a:pt x="3969" y="3534"/>
                      </a:lnTo>
                      <a:lnTo>
                        <a:pt x="3973" y="3516"/>
                      </a:lnTo>
                      <a:lnTo>
                        <a:pt x="3976" y="3496"/>
                      </a:lnTo>
                      <a:lnTo>
                        <a:pt x="3979" y="3475"/>
                      </a:lnTo>
                      <a:lnTo>
                        <a:pt x="3982" y="3455"/>
                      </a:lnTo>
                      <a:lnTo>
                        <a:pt x="3985" y="3434"/>
                      </a:lnTo>
                      <a:lnTo>
                        <a:pt x="3987" y="3414"/>
                      </a:lnTo>
                      <a:lnTo>
                        <a:pt x="3990" y="3397"/>
                      </a:lnTo>
                      <a:lnTo>
                        <a:pt x="3993" y="3380"/>
                      </a:lnTo>
                      <a:lnTo>
                        <a:pt x="3995" y="3365"/>
                      </a:lnTo>
                      <a:lnTo>
                        <a:pt x="3997" y="3353"/>
                      </a:lnTo>
                      <a:lnTo>
                        <a:pt x="4007" y="3352"/>
                      </a:lnTo>
                      <a:lnTo>
                        <a:pt x="4020" y="3351"/>
                      </a:lnTo>
                      <a:lnTo>
                        <a:pt x="4034" y="3349"/>
                      </a:lnTo>
                      <a:lnTo>
                        <a:pt x="4050" y="3346"/>
                      </a:lnTo>
                      <a:lnTo>
                        <a:pt x="4065" y="3344"/>
                      </a:lnTo>
                      <a:lnTo>
                        <a:pt x="4079" y="3342"/>
                      </a:lnTo>
                      <a:lnTo>
                        <a:pt x="4093" y="3341"/>
                      </a:lnTo>
                      <a:lnTo>
                        <a:pt x="4104" y="3340"/>
                      </a:lnTo>
                      <a:lnTo>
                        <a:pt x="4118" y="3449"/>
                      </a:lnTo>
                      <a:lnTo>
                        <a:pt x="4130" y="3466"/>
                      </a:lnTo>
                      <a:lnTo>
                        <a:pt x="4141" y="3480"/>
                      </a:lnTo>
                      <a:lnTo>
                        <a:pt x="4154" y="3493"/>
                      </a:lnTo>
                      <a:lnTo>
                        <a:pt x="4168" y="3506"/>
                      </a:lnTo>
                      <a:lnTo>
                        <a:pt x="4183" y="3516"/>
                      </a:lnTo>
                      <a:lnTo>
                        <a:pt x="4199" y="3527"/>
                      </a:lnTo>
                      <a:lnTo>
                        <a:pt x="4215" y="3539"/>
                      </a:lnTo>
                      <a:lnTo>
                        <a:pt x="4233" y="3551"/>
                      </a:lnTo>
                      <a:lnTo>
                        <a:pt x="4268" y="3509"/>
                      </a:lnTo>
                      <a:lnTo>
                        <a:pt x="4295" y="3477"/>
                      </a:lnTo>
                      <a:lnTo>
                        <a:pt x="4316" y="3454"/>
                      </a:lnTo>
                      <a:lnTo>
                        <a:pt x="4333" y="3437"/>
                      </a:lnTo>
                      <a:lnTo>
                        <a:pt x="4346" y="3425"/>
                      </a:lnTo>
                      <a:lnTo>
                        <a:pt x="4359" y="3416"/>
                      </a:lnTo>
                      <a:lnTo>
                        <a:pt x="4371" y="3406"/>
                      </a:lnTo>
                      <a:lnTo>
                        <a:pt x="4386" y="3395"/>
                      </a:lnTo>
                      <a:lnTo>
                        <a:pt x="4376" y="3420"/>
                      </a:lnTo>
                      <a:lnTo>
                        <a:pt x="4366" y="3442"/>
                      </a:lnTo>
                      <a:lnTo>
                        <a:pt x="4356" y="3462"/>
                      </a:lnTo>
                      <a:lnTo>
                        <a:pt x="4347" y="3480"/>
                      </a:lnTo>
                      <a:lnTo>
                        <a:pt x="4339" y="3496"/>
                      </a:lnTo>
                      <a:lnTo>
                        <a:pt x="4332" y="3511"/>
                      </a:lnTo>
                      <a:lnTo>
                        <a:pt x="4326" y="3524"/>
                      </a:lnTo>
                      <a:lnTo>
                        <a:pt x="4322" y="3536"/>
                      </a:lnTo>
                      <a:lnTo>
                        <a:pt x="4319" y="3547"/>
                      </a:lnTo>
                      <a:lnTo>
                        <a:pt x="4318" y="3559"/>
                      </a:lnTo>
                      <a:lnTo>
                        <a:pt x="4319" y="3569"/>
                      </a:lnTo>
                      <a:lnTo>
                        <a:pt x="4322" y="3580"/>
                      </a:lnTo>
                      <a:lnTo>
                        <a:pt x="4329" y="3590"/>
                      </a:lnTo>
                      <a:lnTo>
                        <a:pt x="4337" y="3601"/>
                      </a:lnTo>
                      <a:lnTo>
                        <a:pt x="4347" y="3612"/>
                      </a:lnTo>
                      <a:lnTo>
                        <a:pt x="4362" y="3625"/>
                      </a:lnTo>
                      <a:lnTo>
                        <a:pt x="4379" y="3615"/>
                      </a:lnTo>
                      <a:lnTo>
                        <a:pt x="4393" y="3606"/>
                      </a:lnTo>
                      <a:lnTo>
                        <a:pt x="4405" y="3597"/>
                      </a:lnTo>
                      <a:lnTo>
                        <a:pt x="4414" y="3587"/>
                      </a:lnTo>
                      <a:lnTo>
                        <a:pt x="4421" y="3577"/>
                      </a:lnTo>
                      <a:lnTo>
                        <a:pt x="4426" y="3566"/>
                      </a:lnTo>
                      <a:lnTo>
                        <a:pt x="4430" y="3556"/>
                      </a:lnTo>
                      <a:lnTo>
                        <a:pt x="4432" y="3545"/>
                      </a:lnTo>
                      <a:lnTo>
                        <a:pt x="4434" y="3534"/>
                      </a:lnTo>
                      <a:lnTo>
                        <a:pt x="4435" y="3523"/>
                      </a:lnTo>
                      <a:lnTo>
                        <a:pt x="4436" y="3512"/>
                      </a:lnTo>
                      <a:lnTo>
                        <a:pt x="4436" y="3500"/>
                      </a:lnTo>
                      <a:lnTo>
                        <a:pt x="4437" y="3490"/>
                      </a:lnTo>
                      <a:lnTo>
                        <a:pt x="4439" y="3478"/>
                      </a:lnTo>
                      <a:lnTo>
                        <a:pt x="4442" y="3467"/>
                      </a:lnTo>
                      <a:lnTo>
                        <a:pt x="4446" y="3455"/>
                      </a:lnTo>
                      <a:lnTo>
                        <a:pt x="4451" y="3456"/>
                      </a:lnTo>
                      <a:lnTo>
                        <a:pt x="4458" y="3453"/>
                      </a:lnTo>
                      <a:lnTo>
                        <a:pt x="4468" y="3448"/>
                      </a:lnTo>
                      <a:lnTo>
                        <a:pt x="4478" y="3440"/>
                      </a:lnTo>
                      <a:lnTo>
                        <a:pt x="4489" y="3429"/>
                      </a:lnTo>
                      <a:lnTo>
                        <a:pt x="4500" y="3418"/>
                      </a:lnTo>
                      <a:lnTo>
                        <a:pt x="4513" y="3404"/>
                      </a:lnTo>
                      <a:lnTo>
                        <a:pt x="4525" y="3390"/>
                      </a:lnTo>
                      <a:lnTo>
                        <a:pt x="4538" y="3376"/>
                      </a:lnTo>
                      <a:lnTo>
                        <a:pt x="4549" y="3362"/>
                      </a:lnTo>
                      <a:lnTo>
                        <a:pt x="4561" y="3347"/>
                      </a:lnTo>
                      <a:lnTo>
                        <a:pt x="4570" y="3335"/>
                      </a:lnTo>
                      <a:lnTo>
                        <a:pt x="4580" y="3322"/>
                      </a:lnTo>
                      <a:lnTo>
                        <a:pt x="4587" y="3313"/>
                      </a:lnTo>
                      <a:lnTo>
                        <a:pt x="4592" y="3305"/>
                      </a:lnTo>
                      <a:lnTo>
                        <a:pt x="4595" y="3298"/>
                      </a:lnTo>
                      <a:lnTo>
                        <a:pt x="4548" y="3293"/>
                      </a:lnTo>
                      <a:lnTo>
                        <a:pt x="4542" y="3296"/>
                      </a:lnTo>
                      <a:lnTo>
                        <a:pt x="4531" y="3300"/>
                      </a:lnTo>
                      <a:lnTo>
                        <a:pt x="4515" y="3306"/>
                      </a:lnTo>
                      <a:lnTo>
                        <a:pt x="4499" y="3313"/>
                      </a:lnTo>
                      <a:lnTo>
                        <a:pt x="4482" y="3319"/>
                      </a:lnTo>
                      <a:lnTo>
                        <a:pt x="4467" y="3326"/>
                      </a:lnTo>
                      <a:lnTo>
                        <a:pt x="4455" y="3332"/>
                      </a:lnTo>
                      <a:lnTo>
                        <a:pt x="4449" y="3336"/>
                      </a:lnTo>
                      <a:lnTo>
                        <a:pt x="4429" y="3343"/>
                      </a:lnTo>
                      <a:lnTo>
                        <a:pt x="4410" y="3347"/>
                      </a:lnTo>
                      <a:lnTo>
                        <a:pt x="4391" y="3349"/>
                      </a:lnTo>
                      <a:lnTo>
                        <a:pt x="4372" y="3349"/>
                      </a:lnTo>
                      <a:lnTo>
                        <a:pt x="4355" y="3345"/>
                      </a:lnTo>
                      <a:lnTo>
                        <a:pt x="4338" y="3340"/>
                      </a:lnTo>
                      <a:lnTo>
                        <a:pt x="4322" y="3333"/>
                      </a:lnTo>
                      <a:lnTo>
                        <a:pt x="4307" y="3324"/>
                      </a:lnTo>
                      <a:lnTo>
                        <a:pt x="4293" y="3314"/>
                      </a:lnTo>
                      <a:lnTo>
                        <a:pt x="4279" y="3302"/>
                      </a:lnTo>
                      <a:lnTo>
                        <a:pt x="4268" y="3290"/>
                      </a:lnTo>
                      <a:lnTo>
                        <a:pt x="4257" y="3276"/>
                      </a:lnTo>
                      <a:lnTo>
                        <a:pt x="4249" y="3262"/>
                      </a:lnTo>
                      <a:lnTo>
                        <a:pt x="4242" y="3246"/>
                      </a:lnTo>
                      <a:lnTo>
                        <a:pt x="4236" y="3230"/>
                      </a:lnTo>
                      <a:lnTo>
                        <a:pt x="4232" y="3214"/>
                      </a:lnTo>
                      <a:lnTo>
                        <a:pt x="4223" y="3216"/>
                      </a:lnTo>
                      <a:lnTo>
                        <a:pt x="4207" y="3221"/>
                      </a:lnTo>
                      <a:lnTo>
                        <a:pt x="4186" y="3227"/>
                      </a:lnTo>
                      <a:lnTo>
                        <a:pt x="4163" y="3236"/>
                      </a:lnTo>
                      <a:lnTo>
                        <a:pt x="4139" y="3244"/>
                      </a:lnTo>
                      <a:lnTo>
                        <a:pt x="4118" y="3250"/>
                      </a:lnTo>
                      <a:lnTo>
                        <a:pt x="4102" y="3255"/>
                      </a:lnTo>
                      <a:lnTo>
                        <a:pt x="4093" y="3257"/>
                      </a:lnTo>
                      <a:lnTo>
                        <a:pt x="4096" y="3240"/>
                      </a:lnTo>
                      <a:lnTo>
                        <a:pt x="4112" y="3222"/>
                      </a:lnTo>
                      <a:lnTo>
                        <a:pt x="4135" y="3204"/>
                      </a:lnTo>
                      <a:lnTo>
                        <a:pt x="4163" y="3185"/>
                      </a:lnTo>
                      <a:lnTo>
                        <a:pt x="4191" y="3166"/>
                      </a:lnTo>
                      <a:lnTo>
                        <a:pt x="4217" y="3147"/>
                      </a:lnTo>
                      <a:lnTo>
                        <a:pt x="4234" y="3126"/>
                      </a:lnTo>
                      <a:lnTo>
                        <a:pt x="4242" y="3104"/>
                      </a:lnTo>
                      <a:lnTo>
                        <a:pt x="4211" y="3090"/>
                      </a:lnTo>
                      <a:lnTo>
                        <a:pt x="4185" y="3082"/>
                      </a:lnTo>
                      <a:lnTo>
                        <a:pt x="4161" y="3079"/>
                      </a:lnTo>
                      <a:lnTo>
                        <a:pt x="4139" y="3079"/>
                      </a:lnTo>
                      <a:lnTo>
                        <a:pt x="4119" y="3083"/>
                      </a:lnTo>
                      <a:lnTo>
                        <a:pt x="4101" y="3091"/>
                      </a:lnTo>
                      <a:lnTo>
                        <a:pt x="4086" y="3102"/>
                      </a:lnTo>
                      <a:lnTo>
                        <a:pt x="4070" y="3114"/>
                      </a:lnTo>
                      <a:lnTo>
                        <a:pt x="4055" y="3130"/>
                      </a:lnTo>
                      <a:lnTo>
                        <a:pt x="4042" y="3147"/>
                      </a:lnTo>
                      <a:lnTo>
                        <a:pt x="4028" y="3164"/>
                      </a:lnTo>
                      <a:lnTo>
                        <a:pt x="4015" y="3184"/>
                      </a:lnTo>
                      <a:lnTo>
                        <a:pt x="4001" y="3204"/>
                      </a:lnTo>
                      <a:lnTo>
                        <a:pt x="3986" y="3223"/>
                      </a:lnTo>
                      <a:lnTo>
                        <a:pt x="3970" y="3243"/>
                      </a:lnTo>
                      <a:lnTo>
                        <a:pt x="3953" y="3262"/>
                      </a:lnTo>
                      <a:lnTo>
                        <a:pt x="3949" y="3249"/>
                      </a:lnTo>
                      <a:lnTo>
                        <a:pt x="3947" y="3237"/>
                      </a:lnTo>
                      <a:lnTo>
                        <a:pt x="3947" y="3223"/>
                      </a:lnTo>
                      <a:lnTo>
                        <a:pt x="3949" y="3210"/>
                      </a:lnTo>
                      <a:lnTo>
                        <a:pt x="3953" y="3197"/>
                      </a:lnTo>
                      <a:lnTo>
                        <a:pt x="3958" y="3182"/>
                      </a:lnTo>
                      <a:lnTo>
                        <a:pt x="3964" y="3169"/>
                      </a:lnTo>
                      <a:lnTo>
                        <a:pt x="3972" y="3154"/>
                      </a:lnTo>
                      <a:lnTo>
                        <a:pt x="3979" y="3140"/>
                      </a:lnTo>
                      <a:lnTo>
                        <a:pt x="3986" y="3126"/>
                      </a:lnTo>
                      <a:lnTo>
                        <a:pt x="3994" y="3112"/>
                      </a:lnTo>
                      <a:lnTo>
                        <a:pt x="4000" y="3097"/>
                      </a:lnTo>
                      <a:lnTo>
                        <a:pt x="4005" y="3084"/>
                      </a:lnTo>
                      <a:lnTo>
                        <a:pt x="4009" y="3070"/>
                      </a:lnTo>
                      <a:lnTo>
                        <a:pt x="4012" y="3057"/>
                      </a:lnTo>
                      <a:lnTo>
                        <a:pt x="4014" y="3043"/>
                      </a:lnTo>
                      <a:lnTo>
                        <a:pt x="4025" y="3018"/>
                      </a:lnTo>
                      <a:lnTo>
                        <a:pt x="4042" y="2997"/>
                      </a:lnTo>
                      <a:lnTo>
                        <a:pt x="4062" y="2979"/>
                      </a:lnTo>
                      <a:lnTo>
                        <a:pt x="4086" y="2964"/>
                      </a:lnTo>
                      <a:lnTo>
                        <a:pt x="4112" y="2952"/>
                      </a:lnTo>
                      <a:lnTo>
                        <a:pt x="4140" y="2941"/>
                      </a:lnTo>
                      <a:lnTo>
                        <a:pt x="4169" y="2932"/>
                      </a:lnTo>
                      <a:lnTo>
                        <a:pt x="4200" y="2924"/>
                      </a:lnTo>
                      <a:lnTo>
                        <a:pt x="4230" y="2915"/>
                      </a:lnTo>
                      <a:lnTo>
                        <a:pt x="4259" y="2906"/>
                      </a:lnTo>
                      <a:lnTo>
                        <a:pt x="4288" y="2896"/>
                      </a:lnTo>
                      <a:lnTo>
                        <a:pt x="4314" y="2885"/>
                      </a:lnTo>
                      <a:lnTo>
                        <a:pt x="4338" y="2871"/>
                      </a:lnTo>
                      <a:lnTo>
                        <a:pt x="4358" y="2856"/>
                      </a:lnTo>
                      <a:lnTo>
                        <a:pt x="4375" y="2836"/>
                      </a:lnTo>
                      <a:lnTo>
                        <a:pt x="4386" y="2813"/>
                      </a:lnTo>
                      <a:lnTo>
                        <a:pt x="4390" y="2801"/>
                      </a:lnTo>
                      <a:lnTo>
                        <a:pt x="4393" y="2790"/>
                      </a:lnTo>
                      <a:lnTo>
                        <a:pt x="4396" y="2779"/>
                      </a:lnTo>
                      <a:lnTo>
                        <a:pt x="4397" y="2768"/>
                      </a:lnTo>
                      <a:lnTo>
                        <a:pt x="4399" y="2756"/>
                      </a:lnTo>
                      <a:lnTo>
                        <a:pt x="4400" y="2746"/>
                      </a:lnTo>
                      <a:lnTo>
                        <a:pt x="4400" y="2734"/>
                      </a:lnTo>
                      <a:lnTo>
                        <a:pt x="4401" y="2724"/>
                      </a:lnTo>
                      <a:lnTo>
                        <a:pt x="4403" y="2713"/>
                      </a:lnTo>
                      <a:lnTo>
                        <a:pt x="4404" y="2703"/>
                      </a:lnTo>
                      <a:lnTo>
                        <a:pt x="4407" y="2692"/>
                      </a:lnTo>
                      <a:lnTo>
                        <a:pt x="4410" y="2682"/>
                      </a:lnTo>
                      <a:lnTo>
                        <a:pt x="4414" y="2671"/>
                      </a:lnTo>
                      <a:lnTo>
                        <a:pt x="4420" y="2662"/>
                      </a:lnTo>
                      <a:lnTo>
                        <a:pt x="4426" y="2653"/>
                      </a:lnTo>
                      <a:lnTo>
                        <a:pt x="4434" y="2643"/>
                      </a:lnTo>
                      <a:lnTo>
                        <a:pt x="4445" y="2629"/>
                      </a:lnTo>
                      <a:lnTo>
                        <a:pt x="4454" y="2613"/>
                      </a:lnTo>
                      <a:lnTo>
                        <a:pt x="4461" y="2595"/>
                      </a:lnTo>
                      <a:lnTo>
                        <a:pt x="4467" y="2576"/>
                      </a:lnTo>
                      <a:lnTo>
                        <a:pt x="4471" y="2557"/>
                      </a:lnTo>
                      <a:lnTo>
                        <a:pt x="4474" y="2537"/>
                      </a:lnTo>
                      <a:lnTo>
                        <a:pt x="4474" y="2518"/>
                      </a:lnTo>
                      <a:lnTo>
                        <a:pt x="4473" y="2498"/>
                      </a:lnTo>
                      <a:lnTo>
                        <a:pt x="4470" y="2479"/>
                      </a:lnTo>
                      <a:lnTo>
                        <a:pt x="4465" y="2461"/>
                      </a:lnTo>
                      <a:lnTo>
                        <a:pt x="4457" y="2444"/>
                      </a:lnTo>
                      <a:lnTo>
                        <a:pt x="4448" y="2429"/>
                      </a:lnTo>
                      <a:lnTo>
                        <a:pt x="4435" y="2415"/>
                      </a:lnTo>
                      <a:lnTo>
                        <a:pt x="4422" y="2404"/>
                      </a:lnTo>
                      <a:lnTo>
                        <a:pt x="4405" y="2395"/>
                      </a:lnTo>
                      <a:lnTo>
                        <a:pt x="4386" y="2389"/>
                      </a:lnTo>
                      <a:lnTo>
                        <a:pt x="4332" y="2414"/>
                      </a:lnTo>
                      <a:lnTo>
                        <a:pt x="4288" y="2387"/>
                      </a:lnTo>
                      <a:lnTo>
                        <a:pt x="4278" y="2393"/>
                      </a:lnTo>
                      <a:lnTo>
                        <a:pt x="4269" y="2402"/>
                      </a:lnTo>
                      <a:lnTo>
                        <a:pt x="4260" y="2416"/>
                      </a:lnTo>
                      <a:lnTo>
                        <a:pt x="4254" y="2432"/>
                      </a:lnTo>
                      <a:lnTo>
                        <a:pt x="4247" y="2449"/>
                      </a:lnTo>
                      <a:lnTo>
                        <a:pt x="4242" y="2467"/>
                      </a:lnTo>
                      <a:lnTo>
                        <a:pt x="4236" y="2487"/>
                      </a:lnTo>
                      <a:lnTo>
                        <a:pt x="4231" y="2506"/>
                      </a:lnTo>
                      <a:lnTo>
                        <a:pt x="4227" y="2526"/>
                      </a:lnTo>
                      <a:lnTo>
                        <a:pt x="4223" y="2544"/>
                      </a:lnTo>
                      <a:lnTo>
                        <a:pt x="4220" y="2561"/>
                      </a:lnTo>
                      <a:lnTo>
                        <a:pt x="4215" y="2575"/>
                      </a:lnTo>
                      <a:lnTo>
                        <a:pt x="4211" y="2587"/>
                      </a:lnTo>
                      <a:lnTo>
                        <a:pt x="4208" y="2594"/>
                      </a:lnTo>
                      <a:lnTo>
                        <a:pt x="4204" y="2598"/>
                      </a:lnTo>
                      <a:lnTo>
                        <a:pt x="4200" y="2598"/>
                      </a:lnTo>
                      <a:lnTo>
                        <a:pt x="4201" y="2588"/>
                      </a:lnTo>
                      <a:lnTo>
                        <a:pt x="4201" y="2571"/>
                      </a:lnTo>
                      <a:lnTo>
                        <a:pt x="4199" y="2548"/>
                      </a:lnTo>
                      <a:lnTo>
                        <a:pt x="4196" y="2522"/>
                      </a:lnTo>
                      <a:lnTo>
                        <a:pt x="4194" y="2496"/>
                      </a:lnTo>
                      <a:lnTo>
                        <a:pt x="4194" y="2471"/>
                      </a:lnTo>
                      <a:lnTo>
                        <a:pt x="4195" y="2451"/>
                      </a:lnTo>
                      <a:lnTo>
                        <a:pt x="4200" y="2436"/>
                      </a:lnTo>
                      <a:lnTo>
                        <a:pt x="4207" y="2424"/>
                      </a:lnTo>
                      <a:lnTo>
                        <a:pt x="4217" y="2410"/>
                      </a:lnTo>
                      <a:lnTo>
                        <a:pt x="4226" y="2393"/>
                      </a:lnTo>
                      <a:lnTo>
                        <a:pt x="4234" y="2377"/>
                      </a:lnTo>
                      <a:lnTo>
                        <a:pt x="4242" y="2362"/>
                      </a:lnTo>
                      <a:lnTo>
                        <a:pt x="4247" y="2349"/>
                      </a:lnTo>
                      <a:lnTo>
                        <a:pt x="4249" y="2340"/>
                      </a:lnTo>
                      <a:lnTo>
                        <a:pt x="4247" y="2334"/>
                      </a:lnTo>
                      <a:lnTo>
                        <a:pt x="4237" y="2339"/>
                      </a:lnTo>
                      <a:lnTo>
                        <a:pt x="4227" y="2342"/>
                      </a:lnTo>
                      <a:lnTo>
                        <a:pt x="4214" y="2345"/>
                      </a:lnTo>
                      <a:lnTo>
                        <a:pt x="4203" y="2348"/>
                      </a:lnTo>
                      <a:lnTo>
                        <a:pt x="4189" y="2350"/>
                      </a:lnTo>
                      <a:lnTo>
                        <a:pt x="4177" y="2351"/>
                      </a:lnTo>
                      <a:lnTo>
                        <a:pt x="4163" y="2352"/>
                      </a:lnTo>
                      <a:lnTo>
                        <a:pt x="4150" y="2354"/>
                      </a:lnTo>
                      <a:lnTo>
                        <a:pt x="4136" y="2355"/>
                      </a:lnTo>
                      <a:lnTo>
                        <a:pt x="4123" y="2356"/>
                      </a:lnTo>
                      <a:lnTo>
                        <a:pt x="4111" y="2357"/>
                      </a:lnTo>
                      <a:lnTo>
                        <a:pt x="4099" y="2359"/>
                      </a:lnTo>
                      <a:lnTo>
                        <a:pt x="4088" y="2360"/>
                      </a:lnTo>
                      <a:lnTo>
                        <a:pt x="4077" y="2361"/>
                      </a:lnTo>
                      <a:lnTo>
                        <a:pt x="4069" y="2363"/>
                      </a:lnTo>
                      <a:lnTo>
                        <a:pt x="4062" y="2365"/>
                      </a:lnTo>
                      <a:lnTo>
                        <a:pt x="4047" y="2356"/>
                      </a:lnTo>
                      <a:lnTo>
                        <a:pt x="4032" y="2348"/>
                      </a:lnTo>
                      <a:lnTo>
                        <a:pt x="4018" y="2342"/>
                      </a:lnTo>
                      <a:lnTo>
                        <a:pt x="4003" y="2334"/>
                      </a:lnTo>
                      <a:lnTo>
                        <a:pt x="3988" y="2327"/>
                      </a:lnTo>
                      <a:lnTo>
                        <a:pt x="3975" y="2321"/>
                      </a:lnTo>
                      <a:lnTo>
                        <a:pt x="3963" y="2312"/>
                      </a:lnTo>
                      <a:lnTo>
                        <a:pt x="3953" y="2304"/>
                      </a:lnTo>
                      <a:lnTo>
                        <a:pt x="3954" y="2303"/>
                      </a:lnTo>
                      <a:lnTo>
                        <a:pt x="3957" y="2300"/>
                      </a:lnTo>
                      <a:lnTo>
                        <a:pt x="3960" y="2296"/>
                      </a:lnTo>
                      <a:lnTo>
                        <a:pt x="3965" y="2291"/>
                      </a:lnTo>
                      <a:lnTo>
                        <a:pt x="3970" y="2284"/>
                      </a:lnTo>
                      <a:lnTo>
                        <a:pt x="3973" y="2279"/>
                      </a:lnTo>
                      <a:lnTo>
                        <a:pt x="3976" y="2273"/>
                      </a:lnTo>
                      <a:lnTo>
                        <a:pt x="3977" y="2267"/>
                      </a:lnTo>
                      <a:lnTo>
                        <a:pt x="3960" y="2252"/>
                      </a:lnTo>
                      <a:lnTo>
                        <a:pt x="3941" y="2236"/>
                      </a:lnTo>
                      <a:lnTo>
                        <a:pt x="3920" y="2220"/>
                      </a:lnTo>
                      <a:lnTo>
                        <a:pt x="3898" y="2206"/>
                      </a:lnTo>
                      <a:lnTo>
                        <a:pt x="3875" y="2190"/>
                      </a:lnTo>
                      <a:lnTo>
                        <a:pt x="3851" y="2175"/>
                      </a:lnTo>
                      <a:lnTo>
                        <a:pt x="3827" y="2161"/>
                      </a:lnTo>
                      <a:lnTo>
                        <a:pt x="3802" y="2145"/>
                      </a:lnTo>
                      <a:lnTo>
                        <a:pt x="3776" y="2129"/>
                      </a:lnTo>
                      <a:lnTo>
                        <a:pt x="3751" y="2114"/>
                      </a:lnTo>
                      <a:lnTo>
                        <a:pt x="3726" y="2098"/>
                      </a:lnTo>
                      <a:lnTo>
                        <a:pt x="3702" y="2082"/>
                      </a:lnTo>
                      <a:lnTo>
                        <a:pt x="3679" y="2066"/>
                      </a:lnTo>
                      <a:lnTo>
                        <a:pt x="3657" y="2049"/>
                      </a:lnTo>
                      <a:lnTo>
                        <a:pt x="3636" y="2031"/>
                      </a:lnTo>
                      <a:lnTo>
                        <a:pt x="3617" y="2013"/>
                      </a:lnTo>
                      <a:lnTo>
                        <a:pt x="3611" y="2021"/>
                      </a:lnTo>
                      <a:lnTo>
                        <a:pt x="3606" y="2030"/>
                      </a:lnTo>
                      <a:lnTo>
                        <a:pt x="3603" y="2039"/>
                      </a:lnTo>
                      <a:lnTo>
                        <a:pt x="3601" y="2050"/>
                      </a:lnTo>
                      <a:lnTo>
                        <a:pt x="3601" y="2061"/>
                      </a:lnTo>
                      <a:lnTo>
                        <a:pt x="3601" y="2073"/>
                      </a:lnTo>
                      <a:lnTo>
                        <a:pt x="3602" y="2085"/>
                      </a:lnTo>
                      <a:lnTo>
                        <a:pt x="3604" y="2098"/>
                      </a:lnTo>
                      <a:lnTo>
                        <a:pt x="3607" y="2111"/>
                      </a:lnTo>
                      <a:lnTo>
                        <a:pt x="3610" y="2123"/>
                      </a:lnTo>
                      <a:lnTo>
                        <a:pt x="3614" y="2135"/>
                      </a:lnTo>
                      <a:lnTo>
                        <a:pt x="3617" y="2146"/>
                      </a:lnTo>
                      <a:lnTo>
                        <a:pt x="3620" y="2157"/>
                      </a:lnTo>
                      <a:lnTo>
                        <a:pt x="3623" y="2166"/>
                      </a:lnTo>
                      <a:lnTo>
                        <a:pt x="3626" y="2175"/>
                      </a:lnTo>
                      <a:lnTo>
                        <a:pt x="3628" y="2183"/>
                      </a:lnTo>
                      <a:lnTo>
                        <a:pt x="3623" y="2193"/>
                      </a:lnTo>
                      <a:lnTo>
                        <a:pt x="3618" y="2207"/>
                      </a:lnTo>
                      <a:lnTo>
                        <a:pt x="3611" y="2221"/>
                      </a:lnTo>
                      <a:lnTo>
                        <a:pt x="3603" y="2237"/>
                      </a:lnTo>
                      <a:lnTo>
                        <a:pt x="3595" y="2253"/>
                      </a:lnTo>
                      <a:lnTo>
                        <a:pt x="3587" y="2267"/>
                      </a:lnTo>
                      <a:lnTo>
                        <a:pt x="3578" y="2281"/>
                      </a:lnTo>
                      <a:lnTo>
                        <a:pt x="3569" y="2292"/>
                      </a:lnTo>
                      <a:lnTo>
                        <a:pt x="3555" y="2283"/>
                      </a:lnTo>
                      <a:lnTo>
                        <a:pt x="3544" y="2276"/>
                      </a:lnTo>
                      <a:lnTo>
                        <a:pt x="3531" y="2270"/>
                      </a:lnTo>
                      <a:lnTo>
                        <a:pt x="3521" y="2264"/>
                      </a:lnTo>
                      <a:lnTo>
                        <a:pt x="3509" y="2261"/>
                      </a:lnTo>
                      <a:lnTo>
                        <a:pt x="3498" y="2258"/>
                      </a:lnTo>
                      <a:lnTo>
                        <a:pt x="3485" y="2257"/>
                      </a:lnTo>
                      <a:lnTo>
                        <a:pt x="3472" y="2256"/>
                      </a:lnTo>
                      <a:lnTo>
                        <a:pt x="3463" y="2238"/>
                      </a:lnTo>
                      <a:lnTo>
                        <a:pt x="3455" y="2219"/>
                      </a:lnTo>
                      <a:lnTo>
                        <a:pt x="3446" y="2202"/>
                      </a:lnTo>
                      <a:lnTo>
                        <a:pt x="3437" y="2185"/>
                      </a:lnTo>
                      <a:lnTo>
                        <a:pt x="3427" y="2168"/>
                      </a:lnTo>
                      <a:lnTo>
                        <a:pt x="3418" y="2152"/>
                      </a:lnTo>
                      <a:lnTo>
                        <a:pt x="3408" y="2138"/>
                      </a:lnTo>
                      <a:lnTo>
                        <a:pt x="3397" y="2124"/>
                      </a:lnTo>
                      <a:lnTo>
                        <a:pt x="3386" y="2112"/>
                      </a:lnTo>
                      <a:lnTo>
                        <a:pt x="3372" y="2100"/>
                      </a:lnTo>
                      <a:lnTo>
                        <a:pt x="3358" y="2091"/>
                      </a:lnTo>
                      <a:lnTo>
                        <a:pt x="3344" y="2083"/>
                      </a:lnTo>
                      <a:lnTo>
                        <a:pt x="3327" y="2078"/>
                      </a:lnTo>
                      <a:lnTo>
                        <a:pt x="3309" y="2074"/>
                      </a:lnTo>
                      <a:lnTo>
                        <a:pt x="3289" y="2073"/>
                      </a:lnTo>
                      <a:lnTo>
                        <a:pt x="3267" y="2074"/>
                      </a:lnTo>
                      <a:lnTo>
                        <a:pt x="3246" y="2071"/>
                      </a:lnTo>
                      <a:lnTo>
                        <a:pt x="3228" y="2061"/>
                      </a:lnTo>
                      <a:lnTo>
                        <a:pt x="3211" y="2049"/>
                      </a:lnTo>
                      <a:lnTo>
                        <a:pt x="3194" y="2034"/>
                      </a:lnTo>
                      <a:lnTo>
                        <a:pt x="3176" y="2022"/>
                      </a:lnTo>
                      <a:lnTo>
                        <a:pt x="3157" y="2012"/>
                      </a:lnTo>
                      <a:lnTo>
                        <a:pt x="3136" y="2009"/>
                      </a:lnTo>
                      <a:lnTo>
                        <a:pt x="3111" y="2013"/>
                      </a:lnTo>
                      <a:lnTo>
                        <a:pt x="3106" y="2015"/>
                      </a:lnTo>
                      <a:lnTo>
                        <a:pt x="3101" y="2021"/>
                      </a:lnTo>
                      <a:lnTo>
                        <a:pt x="3095" y="2029"/>
                      </a:lnTo>
                      <a:lnTo>
                        <a:pt x="3089" y="2038"/>
                      </a:lnTo>
                      <a:lnTo>
                        <a:pt x="3084" y="2049"/>
                      </a:lnTo>
                      <a:lnTo>
                        <a:pt x="3080" y="2059"/>
                      </a:lnTo>
                      <a:lnTo>
                        <a:pt x="3077" y="2068"/>
                      </a:lnTo>
                      <a:lnTo>
                        <a:pt x="3076" y="2074"/>
                      </a:lnTo>
                      <a:lnTo>
                        <a:pt x="3060" y="2070"/>
                      </a:lnTo>
                      <a:lnTo>
                        <a:pt x="3041" y="2067"/>
                      </a:lnTo>
                      <a:lnTo>
                        <a:pt x="3020" y="2066"/>
                      </a:lnTo>
                      <a:lnTo>
                        <a:pt x="2999" y="2066"/>
                      </a:lnTo>
                      <a:lnTo>
                        <a:pt x="2978" y="2068"/>
                      </a:lnTo>
                      <a:lnTo>
                        <a:pt x="2959" y="2072"/>
                      </a:lnTo>
                      <a:lnTo>
                        <a:pt x="2943" y="2078"/>
                      </a:lnTo>
                      <a:lnTo>
                        <a:pt x="2931" y="2086"/>
                      </a:lnTo>
                      <a:lnTo>
                        <a:pt x="2933" y="2102"/>
                      </a:lnTo>
                      <a:lnTo>
                        <a:pt x="2939" y="2123"/>
                      </a:lnTo>
                      <a:lnTo>
                        <a:pt x="2946" y="2145"/>
                      </a:lnTo>
                      <a:lnTo>
                        <a:pt x="2954" y="2169"/>
                      </a:lnTo>
                      <a:lnTo>
                        <a:pt x="2962" y="2192"/>
                      </a:lnTo>
                      <a:lnTo>
                        <a:pt x="2967" y="2214"/>
                      </a:lnTo>
                      <a:lnTo>
                        <a:pt x="2969" y="2231"/>
                      </a:lnTo>
                      <a:lnTo>
                        <a:pt x="2967" y="2243"/>
                      </a:lnTo>
                      <a:lnTo>
                        <a:pt x="2981" y="2262"/>
                      </a:lnTo>
                      <a:lnTo>
                        <a:pt x="2993" y="2278"/>
                      </a:lnTo>
                      <a:lnTo>
                        <a:pt x="3005" y="2293"/>
                      </a:lnTo>
                      <a:lnTo>
                        <a:pt x="3015" y="2305"/>
                      </a:lnTo>
                      <a:lnTo>
                        <a:pt x="3023" y="2317"/>
                      </a:lnTo>
                      <a:lnTo>
                        <a:pt x="3031" y="2328"/>
                      </a:lnTo>
                      <a:lnTo>
                        <a:pt x="3037" y="2338"/>
                      </a:lnTo>
                      <a:lnTo>
                        <a:pt x="3041" y="2348"/>
                      </a:lnTo>
                      <a:lnTo>
                        <a:pt x="3044" y="2359"/>
                      </a:lnTo>
                      <a:lnTo>
                        <a:pt x="3045" y="2369"/>
                      </a:lnTo>
                      <a:lnTo>
                        <a:pt x="3045" y="2381"/>
                      </a:lnTo>
                      <a:lnTo>
                        <a:pt x="3043" y="2393"/>
                      </a:lnTo>
                      <a:lnTo>
                        <a:pt x="3039" y="2408"/>
                      </a:lnTo>
                      <a:lnTo>
                        <a:pt x="3033" y="2423"/>
                      </a:lnTo>
                      <a:lnTo>
                        <a:pt x="3026" y="2441"/>
                      </a:lnTo>
                      <a:lnTo>
                        <a:pt x="3015" y="2462"/>
                      </a:lnTo>
                      <a:lnTo>
                        <a:pt x="3033" y="2472"/>
                      </a:lnTo>
                      <a:lnTo>
                        <a:pt x="3050" y="2480"/>
                      </a:lnTo>
                      <a:lnTo>
                        <a:pt x="3066" y="2489"/>
                      </a:lnTo>
                      <a:lnTo>
                        <a:pt x="3082" y="2499"/>
                      </a:lnTo>
                      <a:lnTo>
                        <a:pt x="3098" y="2509"/>
                      </a:lnTo>
                      <a:lnTo>
                        <a:pt x="3112" y="2520"/>
                      </a:lnTo>
                      <a:lnTo>
                        <a:pt x="3126" y="2530"/>
                      </a:lnTo>
                      <a:lnTo>
                        <a:pt x="3139" y="2542"/>
                      </a:lnTo>
                      <a:lnTo>
                        <a:pt x="3150" y="2554"/>
                      </a:lnTo>
                      <a:lnTo>
                        <a:pt x="3162" y="2567"/>
                      </a:lnTo>
                      <a:lnTo>
                        <a:pt x="3172" y="2581"/>
                      </a:lnTo>
                      <a:lnTo>
                        <a:pt x="3180" y="2596"/>
                      </a:lnTo>
                      <a:lnTo>
                        <a:pt x="3189" y="2612"/>
                      </a:lnTo>
                      <a:lnTo>
                        <a:pt x="3196" y="2630"/>
                      </a:lnTo>
                      <a:lnTo>
                        <a:pt x="3202" y="2647"/>
                      </a:lnTo>
                      <a:lnTo>
                        <a:pt x="3208" y="2667"/>
                      </a:lnTo>
                      <a:lnTo>
                        <a:pt x="3211" y="2685"/>
                      </a:lnTo>
                      <a:lnTo>
                        <a:pt x="3212" y="2701"/>
                      </a:lnTo>
                      <a:lnTo>
                        <a:pt x="3210" y="2715"/>
                      </a:lnTo>
                      <a:lnTo>
                        <a:pt x="3207" y="2728"/>
                      </a:lnTo>
                      <a:lnTo>
                        <a:pt x="3200" y="2741"/>
                      </a:lnTo>
                      <a:lnTo>
                        <a:pt x="3194" y="2752"/>
                      </a:lnTo>
                      <a:lnTo>
                        <a:pt x="3187" y="2764"/>
                      </a:lnTo>
                      <a:lnTo>
                        <a:pt x="3177" y="2774"/>
                      </a:lnTo>
                      <a:lnTo>
                        <a:pt x="3168" y="2783"/>
                      </a:lnTo>
                      <a:lnTo>
                        <a:pt x="3158" y="2794"/>
                      </a:lnTo>
                      <a:lnTo>
                        <a:pt x="3149" y="2804"/>
                      </a:lnTo>
                      <a:lnTo>
                        <a:pt x="3140" y="2814"/>
                      </a:lnTo>
                      <a:lnTo>
                        <a:pt x="3131" y="2825"/>
                      </a:lnTo>
                      <a:lnTo>
                        <a:pt x="3124" y="2837"/>
                      </a:lnTo>
                      <a:lnTo>
                        <a:pt x="3117" y="2848"/>
                      </a:lnTo>
                      <a:lnTo>
                        <a:pt x="3111" y="2862"/>
                      </a:lnTo>
                      <a:lnTo>
                        <a:pt x="3110" y="2872"/>
                      </a:lnTo>
                      <a:lnTo>
                        <a:pt x="3112" y="2885"/>
                      </a:lnTo>
                      <a:lnTo>
                        <a:pt x="3118" y="2899"/>
                      </a:lnTo>
                      <a:lnTo>
                        <a:pt x="3124" y="2915"/>
                      </a:lnTo>
                      <a:lnTo>
                        <a:pt x="3132" y="2932"/>
                      </a:lnTo>
                      <a:lnTo>
                        <a:pt x="3142" y="2951"/>
                      </a:lnTo>
                      <a:lnTo>
                        <a:pt x="3153" y="2970"/>
                      </a:lnTo>
                      <a:lnTo>
                        <a:pt x="3165" y="2989"/>
                      </a:lnTo>
                      <a:lnTo>
                        <a:pt x="3176" y="3008"/>
                      </a:lnTo>
                      <a:lnTo>
                        <a:pt x="3189" y="3027"/>
                      </a:lnTo>
                      <a:lnTo>
                        <a:pt x="3200" y="3045"/>
                      </a:lnTo>
                      <a:lnTo>
                        <a:pt x="3211" y="3063"/>
                      </a:lnTo>
                      <a:lnTo>
                        <a:pt x="3221" y="3079"/>
                      </a:lnTo>
                      <a:lnTo>
                        <a:pt x="3231" y="3093"/>
                      </a:lnTo>
                      <a:lnTo>
                        <a:pt x="3238" y="3106"/>
                      </a:lnTo>
                      <a:lnTo>
                        <a:pt x="3243" y="3116"/>
                      </a:lnTo>
                      <a:lnTo>
                        <a:pt x="3235" y="3138"/>
                      </a:lnTo>
                      <a:lnTo>
                        <a:pt x="3231" y="3153"/>
                      </a:lnTo>
                      <a:lnTo>
                        <a:pt x="3230" y="3163"/>
                      </a:lnTo>
                      <a:lnTo>
                        <a:pt x="3226" y="3171"/>
                      </a:lnTo>
                      <a:lnTo>
                        <a:pt x="3220" y="3177"/>
                      </a:lnTo>
                      <a:lnTo>
                        <a:pt x="3207" y="3183"/>
                      </a:lnTo>
                      <a:lnTo>
                        <a:pt x="3184" y="3191"/>
                      </a:lnTo>
                      <a:lnTo>
                        <a:pt x="3148" y="3201"/>
                      </a:lnTo>
                      <a:lnTo>
                        <a:pt x="3121" y="3175"/>
                      </a:lnTo>
                      <a:lnTo>
                        <a:pt x="3098" y="3153"/>
                      </a:lnTo>
                      <a:lnTo>
                        <a:pt x="3076" y="3135"/>
                      </a:lnTo>
                      <a:lnTo>
                        <a:pt x="3057" y="3118"/>
                      </a:lnTo>
                      <a:lnTo>
                        <a:pt x="3040" y="3105"/>
                      </a:lnTo>
                      <a:lnTo>
                        <a:pt x="3025" y="3092"/>
                      </a:lnTo>
                      <a:lnTo>
                        <a:pt x="3012" y="3080"/>
                      </a:lnTo>
                      <a:lnTo>
                        <a:pt x="3001" y="3067"/>
                      </a:lnTo>
                      <a:lnTo>
                        <a:pt x="2992" y="3053"/>
                      </a:lnTo>
                      <a:lnTo>
                        <a:pt x="2985" y="3038"/>
                      </a:lnTo>
                      <a:lnTo>
                        <a:pt x="2978" y="3020"/>
                      </a:lnTo>
                      <a:lnTo>
                        <a:pt x="2974" y="3000"/>
                      </a:lnTo>
                      <a:lnTo>
                        <a:pt x="2971" y="2976"/>
                      </a:lnTo>
                      <a:lnTo>
                        <a:pt x="2969" y="2947"/>
                      </a:lnTo>
                      <a:lnTo>
                        <a:pt x="2967" y="2913"/>
                      </a:lnTo>
                      <a:lnTo>
                        <a:pt x="2967" y="2873"/>
                      </a:lnTo>
                      <a:lnTo>
                        <a:pt x="2949" y="2859"/>
                      </a:lnTo>
                      <a:lnTo>
                        <a:pt x="2936" y="2854"/>
                      </a:lnTo>
                      <a:lnTo>
                        <a:pt x="2924" y="2855"/>
                      </a:lnTo>
                      <a:lnTo>
                        <a:pt x="2915" y="2860"/>
                      </a:lnTo>
                      <a:lnTo>
                        <a:pt x="2903" y="2868"/>
                      </a:lnTo>
                      <a:lnTo>
                        <a:pt x="2889" y="2877"/>
                      </a:lnTo>
                      <a:lnTo>
                        <a:pt x="2871" y="2883"/>
                      </a:lnTo>
                      <a:lnTo>
                        <a:pt x="2847" y="2886"/>
                      </a:lnTo>
                      <a:lnTo>
                        <a:pt x="2823" y="2886"/>
                      </a:lnTo>
                      <a:lnTo>
                        <a:pt x="2795" y="2881"/>
                      </a:lnTo>
                      <a:lnTo>
                        <a:pt x="2766" y="2872"/>
                      </a:lnTo>
                      <a:lnTo>
                        <a:pt x="2735" y="2860"/>
                      </a:lnTo>
                      <a:lnTo>
                        <a:pt x="2701" y="2846"/>
                      </a:lnTo>
                      <a:lnTo>
                        <a:pt x="2667" y="2831"/>
                      </a:lnTo>
                      <a:lnTo>
                        <a:pt x="2632" y="2815"/>
                      </a:lnTo>
                      <a:lnTo>
                        <a:pt x="2598" y="2799"/>
                      </a:lnTo>
                      <a:lnTo>
                        <a:pt x="2563" y="2784"/>
                      </a:lnTo>
                      <a:lnTo>
                        <a:pt x="2528" y="2772"/>
                      </a:lnTo>
                      <a:lnTo>
                        <a:pt x="2496" y="2761"/>
                      </a:lnTo>
                      <a:lnTo>
                        <a:pt x="2465" y="2755"/>
                      </a:lnTo>
                      <a:lnTo>
                        <a:pt x="2436" y="2752"/>
                      </a:lnTo>
                      <a:lnTo>
                        <a:pt x="2409" y="2754"/>
                      </a:lnTo>
                      <a:lnTo>
                        <a:pt x="2386" y="2762"/>
                      </a:lnTo>
                      <a:lnTo>
                        <a:pt x="2366" y="2777"/>
                      </a:lnTo>
                      <a:lnTo>
                        <a:pt x="2362" y="2768"/>
                      </a:lnTo>
                      <a:lnTo>
                        <a:pt x="2357" y="2757"/>
                      </a:lnTo>
                      <a:lnTo>
                        <a:pt x="2353" y="2746"/>
                      </a:lnTo>
                      <a:lnTo>
                        <a:pt x="2348" y="2734"/>
                      </a:lnTo>
                      <a:lnTo>
                        <a:pt x="2344" y="2723"/>
                      </a:lnTo>
                      <a:lnTo>
                        <a:pt x="2340" y="2710"/>
                      </a:lnTo>
                      <a:lnTo>
                        <a:pt x="2336" y="2699"/>
                      </a:lnTo>
                      <a:lnTo>
                        <a:pt x="2332" y="2686"/>
                      </a:lnTo>
                      <a:lnTo>
                        <a:pt x="2327" y="2674"/>
                      </a:lnTo>
                      <a:lnTo>
                        <a:pt x="2324" y="2661"/>
                      </a:lnTo>
                      <a:lnTo>
                        <a:pt x="2320" y="2648"/>
                      </a:lnTo>
                      <a:lnTo>
                        <a:pt x="2317" y="2637"/>
                      </a:lnTo>
                      <a:lnTo>
                        <a:pt x="2314" y="2625"/>
                      </a:lnTo>
                      <a:lnTo>
                        <a:pt x="2311" y="2615"/>
                      </a:lnTo>
                      <a:lnTo>
                        <a:pt x="2308" y="2604"/>
                      </a:lnTo>
                      <a:lnTo>
                        <a:pt x="2306" y="2595"/>
                      </a:lnTo>
                      <a:lnTo>
                        <a:pt x="2296" y="2595"/>
                      </a:lnTo>
                      <a:lnTo>
                        <a:pt x="2286" y="2597"/>
                      </a:lnTo>
                      <a:lnTo>
                        <a:pt x="2275" y="2598"/>
                      </a:lnTo>
                      <a:lnTo>
                        <a:pt x="2264" y="2600"/>
                      </a:lnTo>
                      <a:lnTo>
                        <a:pt x="2252" y="2603"/>
                      </a:lnTo>
                      <a:lnTo>
                        <a:pt x="2242" y="2604"/>
                      </a:lnTo>
                      <a:lnTo>
                        <a:pt x="2231" y="2607"/>
                      </a:lnTo>
                      <a:lnTo>
                        <a:pt x="2222" y="2607"/>
                      </a:lnTo>
                      <a:lnTo>
                        <a:pt x="2199" y="2578"/>
                      </a:lnTo>
                      <a:lnTo>
                        <a:pt x="2184" y="2549"/>
                      </a:lnTo>
                      <a:lnTo>
                        <a:pt x="2177" y="2519"/>
                      </a:lnTo>
                      <a:lnTo>
                        <a:pt x="2176" y="2487"/>
                      </a:lnTo>
                      <a:lnTo>
                        <a:pt x="2181" y="2455"/>
                      </a:lnTo>
                      <a:lnTo>
                        <a:pt x="2190" y="2423"/>
                      </a:lnTo>
                      <a:lnTo>
                        <a:pt x="2204" y="2391"/>
                      </a:lnTo>
                      <a:lnTo>
                        <a:pt x="2221" y="2360"/>
                      </a:lnTo>
                      <a:lnTo>
                        <a:pt x="2240" y="2328"/>
                      </a:lnTo>
                      <a:lnTo>
                        <a:pt x="2261" y="2299"/>
                      </a:lnTo>
                      <a:lnTo>
                        <a:pt x="2281" y="2271"/>
                      </a:lnTo>
                      <a:lnTo>
                        <a:pt x="2302" y="2243"/>
                      </a:lnTo>
                      <a:lnTo>
                        <a:pt x="2322" y="2218"/>
                      </a:lnTo>
                      <a:lnTo>
                        <a:pt x="2340" y="2196"/>
                      </a:lnTo>
                      <a:lnTo>
                        <a:pt x="2355" y="2175"/>
                      </a:lnTo>
                      <a:lnTo>
                        <a:pt x="2366" y="2159"/>
                      </a:lnTo>
                      <a:lnTo>
                        <a:pt x="2365" y="2153"/>
                      </a:lnTo>
                      <a:lnTo>
                        <a:pt x="2362" y="2147"/>
                      </a:lnTo>
                      <a:lnTo>
                        <a:pt x="2359" y="2142"/>
                      </a:lnTo>
                      <a:lnTo>
                        <a:pt x="2355" y="2136"/>
                      </a:lnTo>
                      <a:lnTo>
                        <a:pt x="2349" y="2130"/>
                      </a:lnTo>
                      <a:lnTo>
                        <a:pt x="2346" y="2126"/>
                      </a:lnTo>
                      <a:lnTo>
                        <a:pt x="2343" y="2123"/>
                      </a:lnTo>
                      <a:lnTo>
                        <a:pt x="2342" y="2122"/>
                      </a:lnTo>
                      <a:lnTo>
                        <a:pt x="2347" y="2117"/>
                      </a:lnTo>
                      <a:lnTo>
                        <a:pt x="2354" y="2109"/>
                      </a:lnTo>
                      <a:lnTo>
                        <a:pt x="2362" y="2101"/>
                      </a:lnTo>
                      <a:lnTo>
                        <a:pt x="2370" y="2091"/>
                      </a:lnTo>
                      <a:lnTo>
                        <a:pt x="2381" y="2080"/>
                      </a:lnTo>
                      <a:lnTo>
                        <a:pt x="2390" y="2068"/>
                      </a:lnTo>
                      <a:lnTo>
                        <a:pt x="2402" y="2055"/>
                      </a:lnTo>
                      <a:lnTo>
                        <a:pt x="2412" y="2041"/>
                      </a:lnTo>
                      <a:lnTo>
                        <a:pt x="2423" y="2028"/>
                      </a:lnTo>
                      <a:lnTo>
                        <a:pt x="2434" y="2014"/>
                      </a:lnTo>
                      <a:lnTo>
                        <a:pt x="2445" y="2002"/>
                      </a:lnTo>
                      <a:lnTo>
                        <a:pt x="2454" y="1988"/>
                      </a:lnTo>
                      <a:lnTo>
                        <a:pt x="2464" y="1976"/>
                      </a:lnTo>
                      <a:lnTo>
                        <a:pt x="2472" y="1963"/>
                      </a:lnTo>
                      <a:lnTo>
                        <a:pt x="2479" y="1952"/>
                      </a:lnTo>
                      <a:lnTo>
                        <a:pt x="2486" y="1942"/>
                      </a:lnTo>
                      <a:lnTo>
                        <a:pt x="2480" y="1944"/>
                      </a:lnTo>
                      <a:lnTo>
                        <a:pt x="2470" y="1943"/>
                      </a:lnTo>
                      <a:lnTo>
                        <a:pt x="2454" y="1940"/>
                      </a:lnTo>
                      <a:lnTo>
                        <a:pt x="2436" y="1935"/>
                      </a:lnTo>
                      <a:lnTo>
                        <a:pt x="2416" y="1928"/>
                      </a:lnTo>
                      <a:lnTo>
                        <a:pt x="2397" y="1921"/>
                      </a:lnTo>
                      <a:lnTo>
                        <a:pt x="2379" y="1913"/>
                      </a:lnTo>
                      <a:lnTo>
                        <a:pt x="2362" y="1903"/>
                      </a:lnTo>
                      <a:lnTo>
                        <a:pt x="2349" y="1896"/>
                      </a:lnTo>
                      <a:lnTo>
                        <a:pt x="2342" y="1888"/>
                      </a:lnTo>
                      <a:lnTo>
                        <a:pt x="2341" y="1881"/>
                      </a:lnTo>
                      <a:lnTo>
                        <a:pt x="2348" y="1876"/>
                      </a:lnTo>
                      <a:lnTo>
                        <a:pt x="2364" y="1873"/>
                      </a:lnTo>
                      <a:lnTo>
                        <a:pt x="2390" y="1873"/>
                      </a:lnTo>
                      <a:lnTo>
                        <a:pt x="2429" y="1875"/>
                      </a:lnTo>
                      <a:lnTo>
                        <a:pt x="2480" y="1881"/>
                      </a:lnTo>
                      <a:lnTo>
                        <a:pt x="2477" y="1874"/>
                      </a:lnTo>
                      <a:lnTo>
                        <a:pt x="2474" y="1862"/>
                      </a:lnTo>
                      <a:lnTo>
                        <a:pt x="2473" y="1848"/>
                      </a:lnTo>
                      <a:lnTo>
                        <a:pt x="2472" y="1832"/>
                      </a:lnTo>
                      <a:lnTo>
                        <a:pt x="2470" y="1816"/>
                      </a:lnTo>
                      <a:lnTo>
                        <a:pt x="2469" y="1802"/>
                      </a:lnTo>
                      <a:lnTo>
                        <a:pt x="2466" y="1790"/>
                      </a:lnTo>
                      <a:lnTo>
                        <a:pt x="2462" y="1783"/>
                      </a:lnTo>
                      <a:lnTo>
                        <a:pt x="2546" y="1796"/>
                      </a:lnTo>
                      <a:lnTo>
                        <a:pt x="2564" y="1781"/>
                      </a:lnTo>
                      <a:lnTo>
                        <a:pt x="2580" y="1766"/>
                      </a:lnTo>
                      <a:lnTo>
                        <a:pt x="2595" y="1751"/>
                      </a:lnTo>
                      <a:lnTo>
                        <a:pt x="2610" y="1733"/>
                      </a:lnTo>
                      <a:lnTo>
                        <a:pt x="2623" y="1716"/>
                      </a:lnTo>
                      <a:lnTo>
                        <a:pt x="2635" y="1698"/>
                      </a:lnTo>
                      <a:lnTo>
                        <a:pt x="2646" y="1680"/>
                      </a:lnTo>
                      <a:lnTo>
                        <a:pt x="2655" y="1662"/>
                      </a:lnTo>
                      <a:lnTo>
                        <a:pt x="2646" y="1651"/>
                      </a:lnTo>
                      <a:lnTo>
                        <a:pt x="2635" y="1637"/>
                      </a:lnTo>
                      <a:lnTo>
                        <a:pt x="2625" y="1623"/>
                      </a:lnTo>
                      <a:lnTo>
                        <a:pt x="2614" y="1607"/>
                      </a:lnTo>
                      <a:lnTo>
                        <a:pt x="2605" y="1591"/>
                      </a:lnTo>
                      <a:lnTo>
                        <a:pt x="2595" y="1577"/>
                      </a:lnTo>
                      <a:lnTo>
                        <a:pt x="2588" y="1563"/>
                      </a:lnTo>
                      <a:lnTo>
                        <a:pt x="2583" y="1553"/>
                      </a:lnTo>
                      <a:lnTo>
                        <a:pt x="2583" y="1547"/>
                      </a:lnTo>
                      <a:lnTo>
                        <a:pt x="2585" y="1542"/>
                      </a:lnTo>
                      <a:lnTo>
                        <a:pt x="2586" y="1535"/>
                      </a:lnTo>
                      <a:lnTo>
                        <a:pt x="2589" y="1527"/>
                      </a:lnTo>
                      <a:lnTo>
                        <a:pt x="2591" y="1519"/>
                      </a:lnTo>
                      <a:lnTo>
                        <a:pt x="2592" y="1510"/>
                      </a:lnTo>
                      <a:lnTo>
                        <a:pt x="2594" y="1501"/>
                      </a:lnTo>
                      <a:lnTo>
                        <a:pt x="2594" y="1492"/>
                      </a:lnTo>
                      <a:lnTo>
                        <a:pt x="2585" y="1488"/>
                      </a:lnTo>
                      <a:lnTo>
                        <a:pt x="2574" y="1483"/>
                      </a:lnTo>
                      <a:lnTo>
                        <a:pt x="2564" y="1477"/>
                      </a:lnTo>
                      <a:lnTo>
                        <a:pt x="2553" y="1473"/>
                      </a:lnTo>
                      <a:lnTo>
                        <a:pt x="2541" y="1469"/>
                      </a:lnTo>
                      <a:lnTo>
                        <a:pt x="2528" y="1465"/>
                      </a:lnTo>
                      <a:lnTo>
                        <a:pt x="2517" y="1462"/>
                      </a:lnTo>
                      <a:lnTo>
                        <a:pt x="2504" y="1459"/>
                      </a:lnTo>
                      <a:lnTo>
                        <a:pt x="2492" y="1457"/>
                      </a:lnTo>
                      <a:lnTo>
                        <a:pt x="2480" y="1456"/>
                      </a:lnTo>
                      <a:lnTo>
                        <a:pt x="2468" y="1456"/>
                      </a:lnTo>
                      <a:lnTo>
                        <a:pt x="2456" y="1459"/>
                      </a:lnTo>
                      <a:lnTo>
                        <a:pt x="2445" y="1462"/>
                      </a:lnTo>
                      <a:lnTo>
                        <a:pt x="2434" y="1466"/>
                      </a:lnTo>
                      <a:lnTo>
                        <a:pt x="2424" y="1472"/>
                      </a:lnTo>
                      <a:lnTo>
                        <a:pt x="2414" y="1481"/>
                      </a:lnTo>
                      <a:lnTo>
                        <a:pt x="2421" y="1494"/>
                      </a:lnTo>
                      <a:lnTo>
                        <a:pt x="2427" y="1508"/>
                      </a:lnTo>
                      <a:lnTo>
                        <a:pt x="2431" y="1522"/>
                      </a:lnTo>
                      <a:lnTo>
                        <a:pt x="2436" y="1536"/>
                      </a:lnTo>
                      <a:lnTo>
                        <a:pt x="2439" y="1551"/>
                      </a:lnTo>
                      <a:lnTo>
                        <a:pt x="2442" y="1565"/>
                      </a:lnTo>
                      <a:lnTo>
                        <a:pt x="2444" y="1580"/>
                      </a:lnTo>
                      <a:lnTo>
                        <a:pt x="2445" y="1594"/>
                      </a:lnTo>
                      <a:lnTo>
                        <a:pt x="2444" y="1608"/>
                      </a:lnTo>
                      <a:lnTo>
                        <a:pt x="2442" y="1622"/>
                      </a:lnTo>
                      <a:lnTo>
                        <a:pt x="2438" y="1635"/>
                      </a:lnTo>
                      <a:lnTo>
                        <a:pt x="2434" y="1649"/>
                      </a:lnTo>
                      <a:lnTo>
                        <a:pt x="2429" y="1662"/>
                      </a:lnTo>
                      <a:lnTo>
                        <a:pt x="2422" y="1674"/>
                      </a:lnTo>
                      <a:lnTo>
                        <a:pt x="2412" y="1687"/>
                      </a:lnTo>
                      <a:lnTo>
                        <a:pt x="2402" y="1698"/>
                      </a:lnTo>
                      <a:lnTo>
                        <a:pt x="2397" y="1687"/>
                      </a:lnTo>
                      <a:lnTo>
                        <a:pt x="2391" y="1672"/>
                      </a:lnTo>
                      <a:lnTo>
                        <a:pt x="2385" y="1655"/>
                      </a:lnTo>
                      <a:lnTo>
                        <a:pt x="2380" y="1636"/>
                      </a:lnTo>
                      <a:lnTo>
                        <a:pt x="2375" y="1617"/>
                      </a:lnTo>
                      <a:lnTo>
                        <a:pt x="2370" y="1598"/>
                      </a:lnTo>
                      <a:lnTo>
                        <a:pt x="2367" y="1580"/>
                      </a:lnTo>
                      <a:lnTo>
                        <a:pt x="2366" y="1565"/>
                      </a:lnTo>
                      <a:lnTo>
                        <a:pt x="2361" y="1561"/>
                      </a:lnTo>
                      <a:lnTo>
                        <a:pt x="2355" y="1556"/>
                      </a:lnTo>
                      <a:lnTo>
                        <a:pt x="2347" y="1552"/>
                      </a:lnTo>
                      <a:lnTo>
                        <a:pt x="2340" y="1549"/>
                      </a:lnTo>
                      <a:lnTo>
                        <a:pt x="2332" y="1545"/>
                      </a:lnTo>
                      <a:lnTo>
                        <a:pt x="2323" y="1543"/>
                      </a:lnTo>
                      <a:lnTo>
                        <a:pt x="2315" y="1541"/>
                      </a:lnTo>
                      <a:lnTo>
                        <a:pt x="2306" y="1541"/>
                      </a:lnTo>
                      <a:lnTo>
                        <a:pt x="2295" y="1564"/>
                      </a:lnTo>
                      <a:lnTo>
                        <a:pt x="2286" y="1582"/>
                      </a:lnTo>
                      <a:lnTo>
                        <a:pt x="2277" y="1596"/>
                      </a:lnTo>
                      <a:lnTo>
                        <a:pt x="2270" y="1602"/>
                      </a:lnTo>
                      <a:lnTo>
                        <a:pt x="2265" y="1601"/>
                      </a:lnTo>
                      <a:lnTo>
                        <a:pt x="2261" y="1588"/>
                      </a:lnTo>
                      <a:lnTo>
                        <a:pt x="2258" y="1565"/>
                      </a:lnTo>
                      <a:lnTo>
                        <a:pt x="2257" y="1529"/>
                      </a:lnTo>
                      <a:lnTo>
                        <a:pt x="2252" y="1524"/>
                      </a:lnTo>
                      <a:lnTo>
                        <a:pt x="2245" y="1519"/>
                      </a:lnTo>
                      <a:lnTo>
                        <a:pt x="2235" y="1515"/>
                      </a:lnTo>
                      <a:lnTo>
                        <a:pt x="2226" y="1510"/>
                      </a:lnTo>
                      <a:lnTo>
                        <a:pt x="2216" y="1506"/>
                      </a:lnTo>
                      <a:lnTo>
                        <a:pt x="2205" y="1501"/>
                      </a:lnTo>
                      <a:lnTo>
                        <a:pt x="2196" y="1496"/>
                      </a:lnTo>
                      <a:lnTo>
                        <a:pt x="2186" y="1492"/>
                      </a:lnTo>
                      <a:lnTo>
                        <a:pt x="2186" y="1485"/>
                      </a:lnTo>
                      <a:lnTo>
                        <a:pt x="2186" y="1474"/>
                      </a:lnTo>
                      <a:lnTo>
                        <a:pt x="2186" y="1464"/>
                      </a:lnTo>
                      <a:lnTo>
                        <a:pt x="2185" y="1451"/>
                      </a:lnTo>
                      <a:lnTo>
                        <a:pt x="2184" y="1439"/>
                      </a:lnTo>
                      <a:lnTo>
                        <a:pt x="2182" y="1425"/>
                      </a:lnTo>
                      <a:lnTo>
                        <a:pt x="2180" y="1411"/>
                      </a:lnTo>
                      <a:lnTo>
                        <a:pt x="2177" y="1397"/>
                      </a:lnTo>
                      <a:lnTo>
                        <a:pt x="2174" y="1383"/>
                      </a:lnTo>
                      <a:lnTo>
                        <a:pt x="2168" y="1370"/>
                      </a:lnTo>
                      <a:lnTo>
                        <a:pt x="2163" y="1356"/>
                      </a:lnTo>
                      <a:lnTo>
                        <a:pt x="2156" y="1344"/>
                      </a:lnTo>
                      <a:lnTo>
                        <a:pt x="2147" y="1334"/>
                      </a:lnTo>
                      <a:lnTo>
                        <a:pt x="2138" y="1325"/>
                      </a:lnTo>
                      <a:lnTo>
                        <a:pt x="2127" y="1316"/>
                      </a:lnTo>
                      <a:lnTo>
                        <a:pt x="2114" y="1311"/>
                      </a:lnTo>
                      <a:lnTo>
                        <a:pt x="2086" y="1304"/>
                      </a:lnTo>
                      <a:lnTo>
                        <a:pt x="2063" y="1302"/>
                      </a:lnTo>
                      <a:lnTo>
                        <a:pt x="2045" y="1306"/>
                      </a:lnTo>
                      <a:lnTo>
                        <a:pt x="2032" y="1314"/>
                      </a:lnTo>
                      <a:lnTo>
                        <a:pt x="2024" y="1326"/>
                      </a:lnTo>
                      <a:lnTo>
                        <a:pt x="2019" y="1341"/>
                      </a:lnTo>
                      <a:lnTo>
                        <a:pt x="2017" y="1359"/>
                      </a:lnTo>
                      <a:lnTo>
                        <a:pt x="2018" y="1378"/>
                      </a:lnTo>
                      <a:lnTo>
                        <a:pt x="2021" y="1398"/>
                      </a:lnTo>
                      <a:lnTo>
                        <a:pt x="2025" y="1419"/>
                      </a:lnTo>
                      <a:lnTo>
                        <a:pt x="2030" y="1439"/>
                      </a:lnTo>
                      <a:lnTo>
                        <a:pt x="2037" y="1456"/>
                      </a:lnTo>
                      <a:lnTo>
                        <a:pt x="2043" y="1473"/>
                      </a:lnTo>
                      <a:lnTo>
                        <a:pt x="2048" y="1487"/>
                      </a:lnTo>
                      <a:lnTo>
                        <a:pt x="2052" y="1497"/>
                      </a:lnTo>
                      <a:lnTo>
                        <a:pt x="2054" y="1502"/>
                      </a:lnTo>
                      <a:lnTo>
                        <a:pt x="2072" y="1511"/>
                      </a:lnTo>
                      <a:lnTo>
                        <a:pt x="2086" y="1520"/>
                      </a:lnTo>
                      <a:lnTo>
                        <a:pt x="2097" y="1533"/>
                      </a:lnTo>
                      <a:lnTo>
                        <a:pt x="2107" y="1545"/>
                      </a:lnTo>
                      <a:lnTo>
                        <a:pt x="2115" y="1561"/>
                      </a:lnTo>
                      <a:lnTo>
                        <a:pt x="2123" y="1577"/>
                      </a:lnTo>
                      <a:lnTo>
                        <a:pt x="2132" y="1595"/>
                      </a:lnTo>
                      <a:lnTo>
                        <a:pt x="2141" y="1613"/>
                      </a:lnTo>
                      <a:lnTo>
                        <a:pt x="2139" y="1624"/>
                      </a:lnTo>
                      <a:lnTo>
                        <a:pt x="2137" y="1634"/>
                      </a:lnTo>
                      <a:lnTo>
                        <a:pt x="2135" y="1646"/>
                      </a:lnTo>
                      <a:lnTo>
                        <a:pt x="2132" y="1656"/>
                      </a:lnTo>
                      <a:lnTo>
                        <a:pt x="2129" y="1668"/>
                      </a:lnTo>
                      <a:lnTo>
                        <a:pt x="2124" y="1678"/>
                      </a:lnTo>
                      <a:lnTo>
                        <a:pt x="2121" y="1690"/>
                      </a:lnTo>
                      <a:lnTo>
                        <a:pt x="2117" y="1700"/>
                      </a:lnTo>
                      <a:lnTo>
                        <a:pt x="2114" y="1712"/>
                      </a:lnTo>
                      <a:lnTo>
                        <a:pt x="2110" y="1722"/>
                      </a:lnTo>
                      <a:lnTo>
                        <a:pt x="2107" y="1733"/>
                      </a:lnTo>
                      <a:lnTo>
                        <a:pt x="2102" y="1743"/>
                      </a:lnTo>
                      <a:lnTo>
                        <a:pt x="2099" y="1753"/>
                      </a:lnTo>
                      <a:lnTo>
                        <a:pt x="2097" y="1763"/>
                      </a:lnTo>
                      <a:lnTo>
                        <a:pt x="2094" y="1772"/>
                      </a:lnTo>
                      <a:lnTo>
                        <a:pt x="2092" y="1781"/>
                      </a:lnTo>
                      <a:lnTo>
                        <a:pt x="2038" y="1641"/>
                      </a:lnTo>
                      <a:lnTo>
                        <a:pt x="1976" y="1651"/>
                      </a:lnTo>
                      <a:lnTo>
                        <a:pt x="1976" y="1656"/>
                      </a:lnTo>
                      <a:lnTo>
                        <a:pt x="1977" y="1662"/>
                      </a:lnTo>
                      <a:lnTo>
                        <a:pt x="1978" y="1668"/>
                      </a:lnTo>
                      <a:lnTo>
                        <a:pt x="1979" y="1674"/>
                      </a:lnTo>
                      <a:lnTo>
                        <a:pt x="1979" y="1681"/>
                      </a:lnTo>
                      <a:lnTo>
                        <a:pt x="1980" y="1688"/>
                      </a:lnTo>
                      <a:lnTo>
                        <a:pt x="1981" y="1693"/>
                      </a:lnTo>
                      <a:lnTo>
                        <a:pt x="1981" y="1698"/>
                      </a:lnTo>
                      <a:lnTo>
                        <a:pt x="1969" y="1702"/>
                      </a:lnTo>
                      <a:lnTo>
                        <a:pt x="1952" y="1706"/>
                      </a:lnTo>
                      <a:lnTo>
                        <a:pt x="1933" y="1708"/>
                      </a:lnTo>
                      <a:lnTo>
                        <a:pt x="1912" y="1710"/>
                      </a:lnTo>
                      <a:lnTo>
                        <a:pt x="1890" y="1710"/>
                      </a:lnTo>
                      <a:lnTo>
                        <a:pt x="1867" y="1709"/>
                      </a:lnTo>
                      <a:lnTo>
                        <a:pt x="1845" y="1706"/>
                      </a:lnTo>
                      <a:lnTo>
                        <a:pt x="1823" y="1701"/>
                      </a:lnTo>
                      <a:lnTo>
                        <a:pt x="1802" y="1696"/>
                      </a:lnTo>
                      <a:lnTo>
                        <a:pt x="1783" y="1689"/>
                      </a:lnTo>
                      <a:lnTo>
                        <a:pt x="1767" y="1680"/>
                      </a:lnTo>
                      <a:lnTo>
                        <a:pt x="1753" y="1669"/>
                      </a:lnTo>
                      <a:lnTo>
                        <a:pt x="1744" y="1656"/>
                      </a:lnTo>
                      <a:lnTo>
                        <a:pt x="1739" y="1642"/>
                      </a:lnTo>
                      <a:lnTo>
                        <a:pt x="1739" y="1625"/>
                      </a:lnTo>
                      <a:lnTo>
                        <a:pt x="1746" y="1605"/>
                      </a:lnTo>
                      <a:lnTo>
                        <a:pt x="1736" y="1604"/>
                      </a:lnTo>
                      <a:lnTo>
                        <a:pt x="1718" y="1602"/>
                      </a:lnTo>
                      <a:lnTo>
                        <a:pt x="1696" y="1600"/>
                      </a:lnTo>
                      <a:lnTo>
                        <a:pt x="1672" y="1599"/>
                      </a:lnTo>
                      <a:lnTo>
                        <a:pt x="1648" y="1601"/>
                      </a:lnTo>
                      <a:lnTo>
                        <a:pt x="1627" y="1606"/>
                      </a:lnTo>
                      <a:lnTo>
                        <a:pt x="1613" y="1618"/>
                      </a:lnTo>
                      <a:lnTo>
                        <a:pt x="1607" y="1635"/>
                      </a:lnTo>
                      <a:lnTo>
                        <a:pt x="1612" y="1642"/>
                      </a:lnTo>
                      <a:lnTo>
                        <a:pt x="1621" y="1645"/>
                      </a:lnTo>
                      <a:lnTo>
                        <a:pt x="1636" y="1646"/>
                      </a:lnTo>
                      <a:lnTo>
                        <a:pt x="1652" y="1645"/>
                      </a:lnTo>
                      <a:lnTo>
                        <a:pt x="1669" y="1645"/>
                      </a:lnTo>
                      <a:lnTo>
                        <a:pt x="1684" y="1645"/>
                      </a:lnTo>
                      <a:lnTo>
                        <a:pt x="1694" y="1647"/>
                      </a:lnTo>
                      <a:lnTo>
                        <a:pt x="1700" y="1651"/>
                      </a:lnTo>
                      <a:lnTo>
                        <a:pt x="1695" y="1659"/>
                      </a:lnTo>
                      <a:lnTo>
                        <a:pt x="1684" y="1670"/>
                      </a:lnTo>
                      <a:lnTo>
                        <a:pt x="1666" y="1684"/>
                      </a:lnTo>
                      <a:lnTo>
                        <a:pt x="1646" y="1697"/>
                      </a:lnTo>
                      <a:lnTo>
                        <a:pt x="1625" y="1710"/>
                      </a:lnTo>
                      <a:lnTo>
                        <a:pt x="1606" y="1719"/>
                      </a:lnTo>
                      <a:lnTo>
                        <a:pt x="1593" y="1725"/>
                      </a:lnTo>
                      <a:lnTo>
                        <a:pt x="1585" y="1725"/>
                      </a:lnTo>
                      <a:lnTo>
                        <a:pt x="1582" y="1721"/>
                      </a:lnTo>
                      <a:lnTo>
                        <a:pt x="1577" y="1714"/>
                      </a:lnTo>
                      <a:lnTo>
                        <a:pt x="1571" y="1706"/>
                      </a:lnTo>
                      <a:lnTo>
                        <a:pt x="1565" y="1696"/>
                      </a:lnTo>
                      <a:lnTo>
                        <a:pt x="1558" y="1687"/>
                      </a:lnTo>
                      <a:lnTo>
                        <a:pt x="1552" y="1678"/>
                      </a:lnTo>
                      <a:lnTo>
                        <a:pt x="1548" y="1672"/>
                      </a:lnTo>
                      <a:lnTo>
                        <a:pt x="1545" y="1668"/>
                      </a:lnTo>
                      <a:lnTo>
                        <a:pt x="1537" y="1666"/>
                      </a:lnTo>
                      <a:lnTo>
                        <a:pt x="1522" y="1665"/>
                      </a:lnTo>
                      <a:lnTo>
                        <a:pt x="1501" y="1665"/>
                      </a:lnTo>
                      <a:lnTo>
                        <a:pt x="1477" y="1665"/>
                      </a:lnTo>
                      <a:lnTo>
                        <a:pt x="1453" y="1665"/>
                      </a:lnTo>
                      <a:lnTo>
                        <a:pt x="1431" y="1665"/>
                      </a:lnTo>
                      <a:lnTo>
                        <a:pt x="1416" y="1664"/>
                      </a:lnTo>
                      <a:lnTo>
                        <a:pt x="1409" y="1663"/>
                      </a:lnTo>
                      <a:lnTo>
                        <a:pt x="1404" y="1659"/>
                      </a:lnTo>
                      <a:lnTo>
                        <a:pt x="1395" y="1655"/>
                      </a:lnTo>
                      <a:lnTo>
                        <a:pt x="1382" y="1651"/>
                      </a:lnTo>
                      <a:lnTo>
                        <a:pt x="1370" y="1646"/>
                      </a:lnTo>
                      <a:lnTo>
                        <a:pt x="1356" y="1641"/>
                      </a:lnTo>
                      <a:lnTo>
                        <a:pt x="1345" y="1635"/>
                      </a:lnTo>
                      <a:lnTo>
                        <a:pt x="1336" y="1632"/>
                      </a:lnTo>
                      <a:lnTo>
                        <a:pt x="1332" y="1630"/>
                      </a:lnTo>
                      <a:lnTo>
                        <a:pt x="1331" y="1627"/>
                      </a:lnTo>
                      <a:lnTo>
                        <a:pt x="1335" y="1626"/>
                      </a:lnTo>
                      <a:lnTo>
                        <a:pt x="1344" y="1625"/>
                      </a:lnTo>
                      <a:lnTo>
                        <a:pt x="1354" y="1624"/>
                      </a:lnTo>
                      <a:lnTo>
                        <a:pt x="1366" y="1624"/>
                      </a:lnTo>
                      <a:lnTo>
                        <a:pt x="1378" y="1623"/>
                      </a:lnTo>
                      <a:lnTo>
                        <a:pt x="1389" y="1622"/>
                      </a:lnTo>
                      <a:lnTo>
                        <a:pt x="1399" y="1620"/>
                      </a:lnTo>
                      <a:lnTo>
                        <a:pt x="1405" y="1616"/>
                      </a:lnTo>
                      <a:lnTo>
                        <a:pt x="1408" y="1610"/>
                      </a:lnTo>
                      <a:lnTo>
                        <a:pt x="1405" y="1603"/>
                      </a:lnTo>
                      <a:lnTo>
                        <a:pt x="1396" y="1594"/>
                      </a:lnTo>
                      <a:lnTo>
                        <a:pt x="1379" y="1580"/>
                      </a:lnTo>
                      <a:lnTo>
                        <a:pt x="1355" y="1564"/>
                      </a:lnTo>
                      <a:lnTo>
                        <a:pt x="1320" y="1544"/>
                      </a:lnTo>
                      <a:lnTo>
                        <a:pt x="1275" y="1521"/>
                      </a:lnTo>
                      <a:lnTo>
                        <a:pt x="1277" y="1522"/>
                      </a:lnTo>
                      <a:lnTo>
                        <a:pt x="1276" y="1519"/>
                      </a:lnTo>
                      <a:lnTo>
                        <a:pt x="1270" y="1514"/>
                      </a:lnTo>
                      <a:lnTo>
                        <a:pt x="1262" y="1506"/>
                      </a:lnTo>
                      <a:lnTo>
                        <a:pt x="1252" y="1495"/>
                      </a:lnTo>
                      <a:lnTo>
                        <a:pt x="1239" y="1484"/>
                      </a:lnTo>
                      <a:lnTo>
                        <a:pt x="1225" y="1470"/>
                      </a:lnTo>
                      <a:lnTo>
                        <a:pt x="1211" y="1456"/>
                      </a:lnTo>
                      <a:lnTo>
                        <a:pt x="1195" y="1443"/>
                      </a:lnTo>
                      <a:lnTo>
                        <a:pt x="1180" y="1430"/>
                      </a:lnTo>
                      <a:lnTo>
                        <a:pt x="1167" y="1418"/>
                      </a:lnTo>
                      <a:lnTo>
                        <a:pt x="1154" y="1406"/>
                      </a:lnTo>
                      <a:lnTo>
                        <a:pt x="1144" y="1397"/>
                      </a:lnTo>
                      <a:lnTo>
                        <a:pt x="1135" y="1389"/>
                      </a:lnTo>
                      <a:lnTo>
                        <a:pt x="1130" y="1384"/>
                      </a:lnTo>
                      <a:lnTo>
                        <a:pt x="1128" y="1383"/>
                      </a:lnTo>
                      <a:lnTo>
                        <a:pt x="1123" y="1385"/>
                      </a:lnTo>
                      <a:lnTo>
                        <a:pt x="1117" y="1391"/>
                      </a:lnTo>
                      <a:lnTo>
                        <a:pt x="1110" y="1398"/>
                      </a:lnTo>
                      <a:lnTo>
                        <a:pt x="1103" y="1406"/>
                      </a:lnTo>
                      <a:lnTo>
                        <a:pt x="1096" y="1416"/>
                      </a:lnTo>
                      <a:lnTo>
                        <a:pt x="1089" y="1423"/>
                      </a:lnTo>
                      <a:lnTo>
                        <a:pt x="1083" y="1428"/>
                      </a:lnTo>
                      <a:lnTo>
                        <a:pt x="1078" y="1430"/>
                      </a:lnTo>
                      <a:lnTo>
                        <a:pt x="1085" y="1394"/>
                      </a:lnTo>
                      <a:lnTo>
                        <a:pt x="1086" y="1367"/>
                      </a:lnTo>
                      <a:lnTo>
                        <a:pt x="1083" y="1351"/>
                      </a:lnTo>
                      <a:lnTo>
                        <a:pt x="1076" y="1343"/>
                      </a:lnTo>
                      <a:lnTo>
                        <a:pt x="1064" y="1343"/>
                      </a:lnTo>
                      <a:lnTo>
                        <a:pt x="1051" y="1351"/>
                      </a:lnTo>
                      <a:lnTo>
                        <a:pt x="1034" y="1364"/>
                      </a:lnTo>
                      <a:lnTo>
                        <a:pt x="1016" y="1383"/>
                      </a:lnTo>
                      <a:lnTo>
                        <a:pt x="1017" y="1350"/>
                      </a:lnTo>
                      <a:lnTo>
                        <a:pt x="1017" y="1319"/>
                      </a:lnTo>
                      <a:lnTo>
                        <a:pt x="1016" y="1294"/>
                      </a:lnTo>
                      <a:lnTo>
                        <a:pt x="1012" y="1275"/>
                      </a:lnTo>
                      <a:lnTo>
                        <a:pt x="1004" y="1264"/>
                      </a:lnTo>
                      <a:lnTo>
                        <a:pt x="989" y="1261"/>
                      </a:lnTo>
                      <a:lnTo>
                        <a:pt x="968" y="1268"/>
                      </a:lnTo>
                      <a:lnTo>
                        <a:pt x="938" y="1286"/>
                      </a:lnTo>
                      <a:lnTo>
                        <a:pt x="930" y="1282"/>
                      </a:lnTo>
                      <a:lnTo>
                        <a:pt x="920" y="1276"/>
                      </a:lnTo>
                      <a:lnTo>
                        <a:pt x="905" y="1272"/>
                      </a:lnTo>
                      <a:lnTo>
                        <a:pt x="886" y="1268"/>
                      </a:lnTo>
                      <a:lnTo>
                        <a:pt x="866" y="1264"/>
                      </a:lnTo>
                      <a:lnTo>
                        <a:pt x="843" y="1260"/>
                      </a:lnTo>
                      <a:lnTo>
                        <a:pt x="819" y="1257"/>
                      </a:lnTo>
                      <a:lnTo>
                        <a:pt x="795" y="1252"/>
                      </a:lnTo>
                      <a:lnTo>
                        <a:pt x="770" y="1249"/>
                      </a:lnTo>
                      <a:lnTo>
                        <a:pt x="745" y="1246"/>
                      </a:lnTo>
                      <a:lnTo>
                        <a:pt x="721" y="1244"/>
                      </a:lnTo>
                      <a:lnTo>
                        <a:pt x="699" y="1242"/>
                      </a:lnTo>
                      <a:lnTo>
                        <a:pt x="678" y="1240"/>
                      </a:lnTo>
                      <a:lnTo>
                        <a:pt x="660" y="1239"/>
                      </a:lnTo>
                      <a:lnTo>
                        <a:pt x="646" y="1238"/>
                      </a:lnTo>
                      <a:lnTo>
                        <a:pt x="635" y="1238"/>
                      </a:lnTo>
                      <a:lnTo>
                        <a:pt x="626" y="1227"/>
                      </a:lnTo>
                      <a:lnTo>
                        <a:pt x="616" y="1214"/>
                      </a:lnTo>
                      <a:lnTo>
                        <a:pt x="606" y="1199"/>
                      </a:lnTo>
                      <a:lnTo>
                        <a:pt x="596" y="1183"/>
                      </a:lnTo>
                      <a:lnTo>
                        <a:pt x="587" y="1168"/>
                      </a:lnTo>
                      <a:lnTo>
                        <a:pt x="579" y="1152"/>
                      </a:lnTo>
                      <a:lnTo>
                        <a:pt x="571" y="1139"/>
                      </a:lnTo>
                      <a:lnTo>
                        <a:pt x="565" y="1129"/>
                      </a:lnTo>
                      <a:lnTo>
                        <a:pt x="0" y="1913"/>
                      </a:lnTo>
                      <a:lnTo>
                        <a:pt x="20" y="1918"/>
                      </a:lnTo>
                      <a:lnTo>
                        <a:pt x="38" y="1922"/>
                      </a:lnTo>
                      <a:lnTo>
                        <a:pt x="52" y="1928"/>
                      </a:lnTo>
                      <a:lnTo>
                        <a:pt x="65" y="1934"/>
                      </a:lnTo>
                      <a:lnTo>
                        <a:pt x="75" y="1940"/>
                      </a:lnTo>
                      <a:lnTo>
                        <a:pt x="84" y="1947"/>
                      </a:lnTo>
                      <a:lnTo>
                        <a:pt x="91" y="1956"/>
                      </a:lnTo>
                      <a:lnTo>
                        <a:pt x="96" y="1964"/>
                      </a:lnTo>
                      <a:lnTo>
                        <a:pt x="99" y="1974"/>
                      </a:lnTo>
                      <a:lnTo>
                        <a:pt x="101" y="1985"/>
                      </a:lnTo>
                      <a:lnTo>
                        <a:pt x="102" y="1997"/>
                      </a:lnTo>
                      <a:lnTo>
                        <a:pt x="101" y="2011"/>
                      </a:lnTo>
                      <a:lnTo>
                        <a:pt x="100" y="2026"/>
                      </a:lnTo>
                      <a:lnTo>
                        <a:pt x="98" y="2042"/>
                      </a:lnTo>
                      <a:lnTo>
                        <a:pt x="95" y="2060"/>
                      </a:lnTo>
                      <a:lnTo>
                        <a:pt x="92" y="2080"/>
                      </a:lnTo>
                      <a:lnTo>
                        <a:pt x="221" y="2089"/>
                      </a:lnTo>
                      <a:lnTo>
                        <a:pt x="235" y="2484"/>
                      </a:lnTo>
                      <a:lnTo>
                        <a:pt x="252" y="2502"/>
                      </a:lnTo>
                      <a:lnTo>
                        <a:pt x="266" y="2518"/>
                      </a:lnTo>
                      <a:lnTo>
                        <a:pt x="276" y="2533"/>
                      </a:lnTo>
                      <a:lnTo>
                        <a:pt x="285" y="2548"/>
                      </a:lnTo>
                      <a:lnTo>
                        <a:pt x="291" y="2563"/>
                      </a:lnTo>
                      <a:lnTo>
                        <a:pt x="294" y="2577"/>
                      </a:lnTo>
                      <a:lnTo>
                        <a:pt x="296" y="2591"/>
                      </a:lnTo>
                      <a:lnTo>
                        <a:pt x="296" y="2606"/>
                      </a:lnTo>
                      <a:lnTo>
                        <a:pt x="293" y="2620"/>
                      </a:lnTo>
                      <a:lnTo>
                        <a:pt x="289" y="2636"/>
                      </a:lnTo>
                      <a:lnTo>
                        <a:pt x="284" y="2652"/>
                      </a:lnTo>
                      <a:lnTo>
                        <a:pt x="276" y="2668"/>
                      </a:lnTo>
                      <a:lnTo>
                        <a:pt x="267" y="2686"/>
                      </a:lnTo>
                      <a:lnTo>
                        <a:pt x="256" y="2706"/>
                      </a:lnTo>
                      <a:lnTo>
                        <a:pt x="246" y="2727"/>
                      </a:lnTo>
                      <a:lnTo>
                        <a:pt x="233" y="2749"/>
                      </a:lnTo>
                      <a:lnTo>
                        <a:pt x="233" y="2751"/>
                      </a:lnTo>
                      <a:lnTo>
                        <a:pt x="232" y="2757"/>
                      </a:lnTo>
                      <a:lnTo>
                        <a:pt x="231" y="2766"/>
                      </a:lnTo>
                      <a:lnTo>
                        <a:pt x="231" y="2774"/>
                      </a:lnTo>
                      <a:lnTo>
                        <a:pt x="230" y="2783"/>
                      </a:lnTo>
                      <a:lnTo>
                        <a:pt x="229" y="2792"/>
                      </a:lnTo>
                      <a:lnTo>
                        <a:pt x="228" y="2798"/>
                      </a:lnTo>
                      <a:lnTo>
                        <a:pt x="228" y="2800"/>
                      </a:lnTo>
                      <a:lnTo>
                        <a:pt x="228" y="2837"/>
                      </a:lnTo>
                      <a:lnTo>
                        <a:pt x="230" y="2861"/>
                      </a:lnTo>
                      <a:lnTo>
                        <a:pt x="230" y="2881"/>
                      </a:lnTo>
                      <a:lnTo>
                        <a:pt x="227" y="2899"/>
                      </a:lnTo>
                      <a:lnTo>
                        <a:pt x="223" y="2914"/>
                      </a:lnTo>
                      <a:lnTo>
                        <a:pt x="218" y="2931"/>
                      </a:lnTo>
                      <a:lnTo>
                        <a:pt x="212" y="2950"/>
                      </a:lnTo>
                      <a:lnTo>
                        <a:pt x="207" y="2970"/>
                      </a:lnTo>
                      <a:lnTo>
                        <a:pt x="202" y="2995"/>
                      </a:lnTo>
                      <a:lnTo>
                        <a:pt x="203" y="3000"/>
                      </a:lnTo>
                      <a:lnTo>
                        <a:pt x="206" y="3006"/>
                      </a:lnTo>
                      <a:lnTo>
                        <a:pt x="209" y="3012"/>
                      </a:lnTo>
                      <a:lnTo>
                        <a:pt x="214" y="3018"/>
                      </a:lnTo>
                      <a:lnTo>
                        <a:pt x="219" y="3023"/>
                      </a:lnTo>
                      <a:lnTo>
                        <a:pt x="222" y="3027"/>
                      </a:lnTo>
                      <a:lnTo>
                        <a:pt x="225" y="3030"/>
                      </a:lnTo>
                      <a:lnTo>
                        <a:pt x="226" y="3031"/>
                      </a:lnTo>
                      <a:lnTo>
                        <a:pt x="222" y="3037"/>
                      </a:lnTo>
                      <a:lnTo>
                        <a:pt x="217" y="3042"/>
                      </a:lnTo>
                      <a:lnTo>
                        <a:pt x="212" y="3049"/>
                      </a:lnTo>
                      <a:lnTo>
                        <a:pt x="209" y="3057"/>
                      </a:lnTo>
                      <a:lnTo>
                        <a:pt x="206" y="3065"/>
                      </a:lnTo>
                      <a:lnTo>
                        <a:pt x="204" y="3073"/>
                      </a:lnTo>
                      <a:lnTo>
                        <a:pt x="202" y="3083"/>
                      </a:lnTo>
                      <a:lnTo>
                        <a:pt x="202" y="3092"/>
                      </a:lnTo>
                      <a:lnTo>
                        <a:pt x="208" y="3095"/>
                      </a:lnTo>
                      <a:lnTo>
                        <a:pt x="221" y="3102"/>
                      </a:lnTo>
                      <a:lnTo>
                        <a:pt x="239" y="3109"/>
                      </a:lnTo>
                      <a:lnTo>
                        <a:pt x="258" y="3118"/>
                      </a:lnTo>
                      <a:lnTo>
                        <a:pt x="279" y="3128"/>
                      </a:lnTo>
                      <a:lnTo>
                        <a:pt x="298" y="3137"/>
                      </a:lnTo>
                      <a:lnTo>
                        <a:pt x="315" y="3146"/>
                      </a:lnTo>
                      <a:lnTo>
                        <a:pt x="328" y="3154"/>
                      </a:lnTo>
                      <a:lnTo>
                        <a:pt x="333" y="3160"/>
                      </a:lnTo>
                      <a:lnTo>
                        <a:pt x="339" y="3170"/>
                      </a:lnTo>
                      <a:lnTo>
                        <a:pt x="346" y="3183"/>
                      </a:lnTo>
                      <a:lnTo>
                        <a:pt x="355" y="3199"/>
                      </a:lnTo>
                      <a:lnTo>
                        <a:pt x="364" y="3218"/>
                      </a:lnTo>
                      <a:lnTo>
                        <a:pt x="374" y="3239"/>
                      </a:lnTo>
                      <a:lnTo>
                        <a:pt x="384" y="3260"/>
                      </a:lnTo>
                      <a:lnTo>
                        <a:pt x="394" y="3283"/>
                      </a:lnTo>
                      <a:lnTo>
                        <a:pt x="406" y="3305"/>
                      </a:lnTo>
                      <a:lnTo>
                        <a:pt x="416" y="3328"/>
                      </a:lnTo>
                      <a:lnTo>
                        <a:pt x="428" y="3349"/>
                      </a:lnTo>
                      <a:lnTo>
                        <a:pt x="438" y="3368"/>
                      </a:lnTo>
                      <a:lnTo>
                        <a:pt x="449" y="3386"/>
                      </a:lnTo>
                      <a:lnTo>
                        <a:pt x="458" y="3401"/>
                      </a:lnTo>
                      <a:lnTo>
                        <a:pt x="468" y="3413"/>
                      </a:lnTo>
                      <a:lnTo>
                        <a:pt x="476" y="3422"/>
                      </a:lnTo>
                      <a:lnTo>
                        <a:pt x="1616" y="3621"/>
                      </a:lnTo>
                      <a:close/>
                      <a:moveTo>
                        <a:pt x="1420" y="1588"/>
                      </a:moveTo>
                      <a:lnTo>
                        <a:pt x="1422" y="1578"/>
                      </a:lnTo>
                      <a:lnTo>
                        <a:pt x="1421" y="1566"/>
                      </a:lnTo>
                      <a:lnTo>
                        <a:pt x="1416" y="1553"/>
                      </a:lnTo>
                      <a:lnTo>
                        <a:pt x="1410" y="1540"/>
                      </a:lnTo>
                      <a:lnTo>
                        <a:pt x="1401" y="1527"/>
                      </a:lnTo>
                      <a:lnTo>
                        <a:pt x="1393" y="1514"/>
                      </a:lnTo>
                      <a:lnTo>
                        <a:pt x="1386" y="1502"/>
                      </a:lnTo>
                      <a:lnTo>
                        <a:pt x="1380" y="1492"/>
                      </a:lnTo>
                      <a:lnTo>
                        <a:pt x="1363" y="1491"/>
                      </a:lnTo>
                      <a:lnTo>
                        <a:pt x="1347" y="1488"/>
                      </a:lnTo>
                      <a:lnTo>
                        <a:pt x="1332" y="1482"/>
                      </a:lnTo>
                      <a:lnTo>
                        <a:pt x="1320" y="1474"/>
                      </a:lnTo>
                      <a:lnTo>
                        <a:pt x="1310" y="1464"/>
                      </a:lnTo>
                      <a:lnTo>
                        <a:pt x="1302" y="1451"/>
                      </a:lnTo>
                      <a:lnTo>
                        <a:pt x="1298" y="1437"/>
                      </a:lnTo>
                      <a:lnTo>
                        <a:pt x="1296" y="1420"/>
                      </a:lnTo>
                      <a:lnTo>
                        <a:pt x="1301" y="1419"/>
                      </a:lnTo>
                      <a:lnTo>
                        <a:pt x="1308" y="1416"/>
                      </a:lnTo>
                      <a:lnTo>
                        <a:pt x="1317" y="1412"/>
                      </a:lnTo>
                      <a:lnTo>
                        <a:pt x="1326" y="1407"/>
                      </a:lnTo>
                      <a:lnTo>
                        <a:pt x="1335" y="1403"/>
                      </a:lnTo>
                      <a:lnTo>
                        <a:pt x="1344" y="1400"/>
                      </a:lnTo>
                      <a:lnTo>
                        <a:pt x="1351" y="1397"/>
                      </a:lnTo>
                      <a:lnTo>
                        <a:pt x="1356" y="1396"/>
                      </a:lnTo>
                      <a:lnTo>
                        <a:pt x="1367" y="1400"/>
                      </a:lnTo>
                      <a:lnTo>
                        <a:pt x="1378" y="1404"/>
                      </a:lnTo>
                      <a:lnTo>
                        <a:pt x="1392" y="1407"/>
                      </a:lnTo>
                      <a:lnTo>
                        <a:pt x="1407" y="1410"/>
                      </a:lnTo>
                      <a:lnTo>
                        <a:pt x="1421" y="1411"/>
                      </a:lnTo>
                      <a:lnTo>
                        <a:pt x="1435" y="1411"/>
                      </a:lnTo>
                      <a:lnTo>
                        <a:pt x="1446" y="1410"/>
                      </a:lnTo>
                      <a:lnTo>
                        <a:pt x="1457" y="1407"/>
                      </a:lnTo>
                      <a:lnTo>
                        <a:pt x="1445" y="1395"/>
                      </a:lnTo>
                      <a:lnTo>
                        <a:pt x="1428" y="1384"/>
                      </a:lnTo>
                      <a:lnTo>
                        <a:pt x="1408" y="1375"/>
                      </a:lnTo>
                      <a:lnTo>
                        <a:pt x="1386" y="1367"/>
                      </a:lnTo>
                      <a:lnTo>
                        <a:pt x="1362" y="1361"/>
                      </a:lnTo>
                      <a:lnTo>
                        <a:pt x="1337" y="1356"/>
                      </a:lnTo>
                      <a:lnTo>
                        <a:pt x="1315" y="1352"/>
                      </a:lnTo>
                      <a:lnTo>
                        <a:pt x="1296" y="1347"/>
                      </a:lnTo>
                      <a:lnTo>
                        <a:pt x="1297" y="1337"/>
                      </a:lnTo>
                      <a:lnTo>
                        <a:pt x="1301" y="1329"/>
                      </a:lnTo>
                      <a:lnTo>
                        <a:pt x="1305" y="1319"/>
                      </a:lnTo>
                      <a:lnTo>
                        <a:pt x="1311" y="1311"/>
                      </a:lnTo>
                      <a:lnTo>
                        <a:pt x="1319" y="1304"/>
                      </a:lnTo>
                      <a:lnTo>
                        <a:pt x="1325" y="1296"/>
                      </a:lnTo>
                      <a:lnTo>
                        <a:pt x="1331" y="1290"/>
                      </a:lnTo>
                      <a:lnTo>
                        <a:pt x="1336" y="1285"/>
                      </a:lnTo>
                      <a:lnTo>
                        <a:pt x="1337" y="1277"/>
                      </a:lnTo>
                      <a:lnTo>
                        <a:pt x="1340" y="1267"/>
                      </a:lnTo>
                      <a:lnTo>
                        <a:pt x="1344" y="1252"/>
                      </a:lnTo>
                      <a:lnTo>
                        <a:pt x="1348" y="1237"/>
                      </a:lnTo>
                      <a:lnTo>
                        <a:pt x="1354" y="1218"/>
                      </a:lnTo>
                      <a:lnTo>
                        <a:pt x="1362" y="1199"/>
                      </a:lnTo>
                      <a:lnTo>
                        <a:pt x="1370" y="1180"/>
                      </a:lnTo>
                      <a:lnTo>
                        <a:pt x="1379" y="1161"/>
                      </a:lnTo>
                      <a:lnTo>
                        <a:pt x="1391" y="1145"/>
                      </a:lnTo>
                      <a:lnTo>
                        <a:pt x="1402" y="1130"/>
                      </a:lnTo>
                      <a:lnTo>
                        <a:pt x="1416" y="1118"/>
                      </a:lnTo>
                      <a:lnTo>
                        <a:pt x="1431" y="1111"/>
                      </a:lnTo>
                      <a:lnTo>
                        <a:pt x="1446" y="1108"/>
                      </a:lnTo>
                      <a:lnTo>
                        <a:pt x="1463" y="1110"/>
                      </a:lnTo>
                      <a:lnTo>
                        <a:pt x="1481" y="1118"/>
                      </a:lnTo>
                      <a:lnTo>
                        <a:pt x="1500" y="1133"/>
                      </a:lnTo>
                      <a:lnTo>
                        <a:pt x="1498" y="1151"/>
                      </a:lnTo>
                      <a:lnTo>
                        <a:pt x="1493" y="1163"/>
                      </a:lnTo>
                      <a:lnTo>
                        <a:pt x="1489" y="1172"/>
                      </a:lnTo>
                      <a:lnTo>
                        <a:pt x="1487" y="1176"/>
                      </a:lnTo>
                      <a:lnTo>
                        <a:pt x="1489" y="1176"/>
                      </a:lnTo>
                      <a:lnTo>
                        <a:pt x="1500" y="1174"/>
                      </a:lnTo>
                      <a:lnTo>
                        <a:pt x="1520" y="1170"/>
                      </a:lnTo>
                      <a:lnTo>
                        <a:pt x="1551" y="1163"/>
                      </a:lnTo>
                      <a:lnTo>
                        <a:pt x="1554" y="1166"/>
                      </a:lnTo>
                      <a:lnTo>
                        <a:pt x="1554" y="1173"/>
                      </a:lnTo>
                      <a:lnTo>
                        <a:pt x="1553" y="1183"/>
                      </a:lnTo>
                      <a:lnTo>
                        <a:pt x="1552" y="1196"/>
                      </a:lnTo>
                      <a:lnTo>
                        <a:pt x="1551" y="1208"/>
                      </a:lnTo>
                      <a:lnTo>
                        <a:pt x="1551" y="1221"/>
                      </a:lnTo>
                      <a:lnTo>
                        <a:pt x="1554" y="1230"/>
                      </a:lnTo>
                      <a:lnTo>
                        <a:pt x="1560" y="1237"/>
                      </a:lnTo>
                      <a:lnTo>
                        <a:pt x="1568" y="1237"/>
                      </a:lnTo>
                      <a:lnTo>
                        <a:pt x="1573" y="1230"/>
                      </a:lnTo>
                      <a:lnTo>
                        <a:pt x="1577" y="1220"/>
                      </a:lnTo>
                      <a:lnTo>
                        <a:pt x="1580" y="1207"/>
                      </a:lnTo>
                      <a:lnTo>
                        <a:pt x="1582" y="1194"/>
                      </a:lnTo>
                      <a:lnTo>
                        <a:pt x="1585" y="1183"/>
                      </a:lnTo>
                      <a:lnTo>
                        <a:pt x="1589" y="1175"/>
                      </a:lnTo>
                      <a:lnTo>
                        <a:pt x="1593" y="1173"/>
                      </a:lnTo>
                      <a:lnTo>
                        <a:pt x="1598" y="1174"/>
                      </a:lnTo>
                      <a:lnTo>
                        <a:pt x="1602" y="1176"/>
                      </a:lnTo>
                      <a:lnTo>
                        <a:pt x="1607" y="1178"/>
                      </a:lnTo>
                      <a:lnTo>
                        <a:pt x="1613" y="1180"/>
                      </a:lnTo>
                      <a:lnTo>
                        <a:pt x="1618" y="1182"/>
                      </a:lnTo>
                      <a:lnTo>
                        <a:pt x="1623" y="1184"/>
                      </a:lnTo>
                      <a:lnTo>
                        <a:pt x="1627" y="1187"/>
                      </a:lnTo>
                      <a:lnTo>
                        <a:pt x="1633" y="1190"/>
                      </a:lnTo>
                      <a:lnTo>
                        <a:pt x="1633" y="1203"/>
                      </a:lnTo>
                      <a:lnTo>
                        <a:pt x="1633" y="1218"/>
                      </a:lnTo>
                      <a:lnTo>
                        <a:pt x="1634" y="1232"/>
                      </a:lnTo>
                      <a:lnTo>
                        <a:pt x="1635" y="1246"/>
                      </a:lnTo>
                      <a:lnTo>
                        <a:pt x="1637" y="1261"/>
                      </a:lnTo>
                      <a:lnTo>
                        <a:pt x="1639" y="1273"/>
                      </a:lnTo>
                      <a:lnTo>
                        <a:pt x="1643" y="1285"/>
                      </a:lnTo>
                      <a:lnTo>
                        <a:pt x="1647" y="1294"/>
                      </a:lnTo>
                      <a:lnTo>
                        <a:pt x="1656" y="1283"/>
                      </a:lnTo>
                      <a:lnTo>
                        <a:pt x="1662" y="1269"/>
                      </a:lnTo>
                      <a:lnTo>
                        <a:pt x="1665" y="1251"/>
                      </a:lnTo>
                      <a:lnTo>
                        <a:pt x="1666" y="1232"/>
                      </a:lnTo>
                      <a:lnTo>
                        <a:pt x="1666" y="1214"/>
                      </a:lnTo>
                      <a:lnTo>
                        <a:pt x="1666" y="1195"/>
                      </a:lnTo>
                      <a:lnTo>
                        <a:pt x="1665" y="1178"/>
                      </a:lnTo>
                      <a:lnTo>
                        <a:pt x="1665" y="1162"/>
                      </a:lnTo>
                      <a:lnTo>
                        <a:pt x="1683" y="1153"/>
                      </a:lnTo>
                      <a:lnTo>
                        <a:pt x="1702" y="1144"/>
                      </a:lnTo>
                      <a:lnTo>
                        <a:pt x="1719" y="1135"/>
                      </a:lnTo>
                      <a:lnTo>
                        <a:pt x="1737" y="1129"/>
                      </a:lnTo>
                      <a:lnTo>
                        <a:pt x="1755" y="1126"/>
                      </a:lnTo>
                      <a:lnTo>
                        <a:pt x="1771" y="1126"/>
                      </a:lnTo>
                      <a:lnTo>
                        <a:pt x="1786" y="1130"/>
                      </a:lnTo>
                      <a:lnTo>
                        <a:pt x="1801" y="1140"/>
                      </a:lnTo>
                      <a:lnTo>
                        <a:pt x="1793" y="1151"/>
                      </a:lnTo>
                      <a:lnTo>
                        <a:pt x="1784" y="1162"/>
                      </a:lnTo>
                      <a:lnTo>
                        <a:pt x="1778" y="1176"/>
                      </a:lnTo>
                      <a:lnTo>
                        <a:pt x="1772" y="1191"/>
                      </a:lnTo>
                      <a:lnTo>
                        <a:pt x="1767" y="1206"/>
                      </a:lnTo>
                      <a:lnTo>
                        <a:pt x="1762" y="1223"/>
                      </a:lnTo>
                      <a:lnTo>
                        <a:pt x="1758" y="1241"/>
                      </a:lnTo>
                      <a:lnTo>
                        <a:pt x="1756" y="1259"/>
                      </a:lnTo>
                      <a:lnTo>
                        <a:pt x="1754" y="1277"/>
                      </a:lnTo>
                      <a:lnTo>
                        <a:pt x="1753" y="1295"/>
                      </a:lnTo>
                      <a:lnTo>
                        <a:pt x="1753" y="1314"/>
                      </a:lnTo>
                      <a:lnTo>
                        <a:pt x="1753" y="1332"/>
                      </a:lnTo>
                      <a:lnTo>
                        <a:pt x="1755" y="1350"/>
                      </a:lnTo>
                      <a:lnTo>
                        <a:pt x="1757" y="1365"/>
                      </a:lnTo>
                      <a:lnTo>
                        <a:pt x="1760" y="1381"/>
                      </a:lnTo>
                      <a:lnTo>
                        <a:pt x="1764" y="1396"/>
                      </a:lnTo>
                      <a:lnTo>
                        <a:pt x="1772" y="1408"/>
                      </a:lnTo>
                      <a:lnTo>
                        <a:pt x="1785" y="1421"/>
                      </a:lnTo>
                      <a:lnTo>
                        <a:pt x="1802" y="1431"/>
                      </a:lnTo>
                      <a:lnTo>
                        <a:pt x="1820" y="1442"/>
                      </a:lnTo>
                      <a:lnTo>
                        <a:pt x="1840" y="1452"/>
                      </a:lnTo>
                      <a:lnTo>
                        <a:pt x="1858" y="1462"/>
                      </a:lnTo>
                      <a:lnTo>
                        <a:pt x="1873" y="1471"/>
                      </a:lnTo>
                      <a:lnTo>
                        <a:pt x="1885" y="1481"/>
                      </a:lnTo>
                      <a:lnTo>
                        <a:pt x="1885" y="1486"/>
                      </a:lnTo>
                      <a:lnTo>
                        <a:pt x="1883" y="1491"/>
                      </a:lnTo>
                      <a:lnTo>
                        <a:pt x="1882" y="1497"/>
                      </a:lnTo>
                      <a:lnTo>
                        <a:pt x="1880" y="1505"/>
                      </a:lnTo>
                      <a:lnTo>
                        <a:pt x="1876" y="1511"/>
                      </a:lnTo>
                      <a:lnTo>
                        <a:pt x="1875" y="1517"/>
                      </a:lnTo>
                      <a:lnTo>
                        <a:pt x="1873" y="1523"/>
                      </a:lnTo>
                      <a:lnTo>
                        <a:pt x="1873" y="1529"/>
                      </a:lnTo>
                      <a:lnTo>
                        <a:pt x="1868" y="1529"/>
                      </a:lnTo>
                      <a:lnTo>
                        <a:pt x="1861" y="1529"/>
                      </a:lnTo>
                      <a:lnTo>
                        <a:pt x="1852" y="1529"/>
                      </a:lnTo>
                      <a:lnTo>
                        <a:pt x="1845" y="1529"/>
                      </a:lnTo>
                      <a:lnTo>
                        <a:pt x="1837" y="1529"/>
                      </a:lnTo>
                      <a:lnTo>
                        <a:pt x="1828" y="1529"/>
                      </a:lnTo>
                      <a:lnTo>
                        <a:pt x="1821" y="1529"/>
                      </a:lnTo>
                      <a:lnTo>
                        <a:pt x="1816" y="1529"/>
                      </a:lnTo>
                      <a:lnTo>
                        <a:pt x="1828" y="1541"/>
                      </a:lnTo>
                      <a:lnTo>
                        <a:pt x="1836" y="1552"/>
                      </a:lnTo>
                      <a:lnTo>
                        <a:pt x="1840" y="1562"/>
                      </a:lnTo>
                      <a:lnTo>
                        <a:pt x="1841" y="1571"/>
                      </a:lnTo>
                      <a:lnTo>
                        <a:pt x="1841" y="1579"/>
                      </a:lnTo>
                      <a:lnTo>
                        <a:pt x="1840" y="1587"/>
                      </a:lnTo>
                      <a:lnTo>
                        <a:pt x="1841" y="1596"/>
                      </a:lnTo>
                      <a:lnTo>
                        <a:pt x="1844" y="1604"/>
                      </a:lnTo>
                      <a:lnTo>
                        <a:pt x="1840" y="1604"/>
                      </a:lnTo>
                      <a:lnTo>
                        <a:pt x="1832" y="1604"/>
                      </a:lnTo>
                      <a:lnTo>
                        <a:pt x="1823" y="1604"/>
                      </a:lnTo>
                      <a:lnTo>
                        <a:pt x="1813" y="1602"/>
                      </a:lnTo>
                      <a:lnTo>
                        <a:pt x="1801" y="1601"/>
                      </a:lnTo>
                      <a:lnTo>
                        <a:pt x="1791" y="1600"/>
                      </a:lnTo>
                      <a:lnTo>
                        <a:pt x="1781" y="1599"/>
                      </a:lnTo>
                      <a:lnTo>
                        <a:pt x="1774" y="1598"/>
                      </a:lnTo>
                      <a:lnTo>
                        <a:pt x="1768" y="1596"/>
                      </a:lnTo>
                      <a:lnTo>
                        <a:pt x="1762" y="1591"/>
                      </a:lnTo>
                      <a:lnTo>
                        <a:pt x="1756" y="1585"/>
                      </a:lnTo>
                      <a:lnTo>
                        <a:pt x="1751" y="1578"/>
                      </a:lnTo>
                      <a:lnTo>
                        <a:pt x="1746" y="1571"/>
                      </a:lnTo>
                      <a:lnTo>
                        <a:pt x="1740" y="1563"/>
                      </a:lnTo>
                      <a:lnTo>
                        <a:pt x="1735" y="1557"/>
                      </a:lnTo>
                      <a:lnTo>
                        <a:pt x="1731" y="1553"/>
                      </a:lnTo>
                      <a:lnTo>
                        <a:pt x="1722" y="1549"/>
                      </a:lnTo>
                      <a:lnTo>
                        <a:pt x="1710" y="1547"/>
                      </a:lnTo>
                      <a:lnTo>
                        <a:pt x="1694" y="1550"/>
                      </a:lnTo>
                      <a:lnTo>
                        <a:pt x="1678" y="1554"/>
                      </a:lnTo>
                      <a:lnTo>
                        <a:pt x="1658" y="1560"/>
                      </a:lnTo>
                      <a:lnTo>
                        <a:pt x="1637" y="1567"/>
                      </a:lnTo>
                      <a:lnTo>
                        <a:pt x="1615" y="1576"/>
                      </a:lnTo>
                      <a:lnTo>
                        <a:pt x="1592" y="1583"/>
                      </a:lnTo>
                      <a:lnTo>
                        <a:pt x="1569" y="1591"/>
                      </a:lnTo>
                      <a:lnTo>
                        <a:pt x="1545" y="1598"/>
                      </a:lnTo>
                      <a:lnTo>
                        <a:pt x="1522" y="1603"/>
                      </a:lnTo>
                      <a:lnTo>
                        <a:pt x="1499" y="1606"/>
                      </a:lnTo>
                      <a:lnTo>
                        <a:pt x="1477" y="1607"/>
                      </a:lnTo>
                      <a:lnTo>
                        <a:pt x="1456" y="1605"/>
                      </a:lnTo>
                      <a:lnTo>
                        <a:pt x="1437" y="1599"/>
                      </a:lnTo>
                      <a:lnTo>
                        <a:pt x="1420" y="1588"/>
                      </a:lnTo>
                      <a:close/>
                      <a:moveTo>
                        <a:pt x="2092" y="1605"/>
                      </a:moveTo>
                      <a:lnTo>
                        <a:pt x="2082" y="1607"/>
                      </a:lnTo>
                      <a:lnTo>
                        <a:pt x="2070" y="1608"/>
                      </a:lnTo>
                      <a:lnTo>
                        <a:pt x="2057" y="1609"/>
                      </a:lnTo>
                      <a:lnTo>
                        <a:pt x="2045" y="1609"/>
                      </a:lnTo>
                      <a:lnTo>
                        <a:pt x="2032" y="1610"/>
                      </a:lnTo>
                      <a:lnTo>
                        <a:pt x="2018" y="1610"/>
                      </a:lnTo>
                      <a:lnTo>
                        <a:pt x="2004" y="1609"/>
                      </a:lnTo>
                      <a:lnTo>
                        <a:pt x="1990" y="1608"/>
                      </a:lnTo>
                      <a:lnTo>
                        <a:pt x="1976" y="1607"/>
                      </a:lnTo>
                      <a:lnTo>
                        <a:pt x="1962" y="1606"/>
                      </a:lnTo>
                      <a:lnTo>
                        <a:pt x="1949" y="1604"/>
                      </a:lnTo>
                      <a:lnTo>
                        <a:pt x="1936" y="1602"/>
                      </a:lnTo>
                      <a:lnTo>
                        <a:pt x="1924" y="1599"/>
                      </a:lnTo>
                      <a:lnTo>
                        <a:pt x="1911" y="1596"/>
                      </a:lnTo>
                      <a:lnTo>
                        <a:pt x="1900" y="1591"/>
                      </a:lnTo>
                      <a:lnTo>
                        <a:pt x="1890" y="1587"/>
                      </a:lnTo>
                      <a:lnTo>
                        <a:pt x="1912" y="1580"/>
                      </a:lnTo>
                      <a:lnTo>
                        <a:pt x="1929" y="1575"/>
                      </a:lnTo>
                      <a:lnTo>
                        <a:pt x="1941" y="1569"/>
                      </a:lnTo>
                      <a:lnTo>
                        <a:pt x="1950" y="1563"/>
                      </a:lnTo>
                      <a:lnTo>
                        <a:pt x="1957" y="1554"/>
                      </a:lnTo>
                      <a:lnTo>
                        <a:pt x="1964" y="1539"/>
                      </a:lnTo>
                      <a:lnTo>
                        <a:pt x="1972" y="1519"/>
                      </a:lnTo>
                      <a:lnTo>
                        <a:pt x="1981" y="1492"/>
                      </a:lnTo>
                      <a:lnTo>
                        <a:pt x="2002" y="1497"/>
                      </a:lnTo>
                      <a:lnTo>
                        <a:pt x="2022" y="1510"/>
                      </a:lnTo>
                      <a:lnTo>
                        <a:pt x="2040" y="1529"/>
                      </a:lnTo>
                      <a:lnTo>
                        <a:pt x="2054" y="1549"/>
                      </a:lnTo>
                      <a:lnTo>
                        <a:pt x="2068" y="1569"/>
                      </a:lnTo>
                      <a:lnTo>
                        <a:pt x="2078" y="1587"/>
                      </a:lnTo>
                      <a:lnTo>
                        <a:pt x="2087" y="1600"/>
                      </a:lnTo>
                      <a:lnTo>
                        <a:pt x="2092" y="1605"/>
                      </a:lnTo>
                      <a:close/>
                      <a:moveTo>
                        <a:pt x="1950" y="1129"/>
                      </a:moveTo>
                      <a:lnTo>
                        <a:pt x="1951" y="1122"/>
                      </a:lnTo>
                      <a:lnTo>
                        <a:pt x="1952" y="1114"/>
                      </a:lnTo>
                      <a:lnTo>
                        <a:pt x="1952" y="1109"/>
                      </a:lnTo>
                      <a:lnTo>
                        <a:pt x="1952" y="1103"/>
                      </a:lnTo>
                      <a:lnTo>
                        <a:pt x="1953" y="1097"/>
                      </a:lnTo>
                      <a:lnTo>
                        <a:pt x="1955" y="1093"/>
                      </a:lnTo>
                      <a:lnTo>
                        <a:pt x="1958" y="1089"/>
                      </a:lnTo>
                      <a:lnTo>
                        <a:pt x="1964" y="1085"/>
                      </a:lnTo>
                      <a:lnTo>
                        <a:pt x="1979" y="1086"/>
                      </a:lnTo>
                      <a:lnTo>
                        <a:pt x="1989" y="1087"/>
                      </a:lnTo>
                      <a:lnTo>
                        <a:pt x="1997" y="1089"/>
                      </a:lnTo>
                      <a:lnTo>
                        <a:pt x="2002" y="1091"/>
                      </a:lnTo>
                      <a:lnTo>
                        <a:pt x="2004" y="1096"/>
                      </a:lnTo>
                      <a:lnTo>
                        <a:pt x="2006" y="1104"/>
                      </a:lnTo>
                      <a:lnTo>
                        <a:pt x="2006" y="1113"/>
                      </a:lnTo>
                      <a:lnTo>
                        <a:pt x="2006" y="1127"/>
                      </a:lnTo>
                      <a:lnTo>
                        <a:pt x="2002" y="1132"/>
                      </a:lnTo>
                      <a:lnTo>
                        <a:pt x="1997" y="1141"/>
                      </a:lnTo>
                      <a:lnTo>
                        <a:pt x="1992" y="1152"/>
                      </a:lnTo>
                      <a:lnTo>
                        <a:pt x="1986" y="1163"/>
                      </a:lnTo>
                      <a:lnTo>
                        <a:pt x="1981" y="1175"/>
                      </a:lnTo>
                      <a:lnTo>
                        <a:pt x="1978" y="1186"/>
                      </a:lnTo>
                      <a:lnTo>
                        <a:pt x="1975" y="1196"/>
                      </a:lnTo>
                      <a:lnTo>
                        <a:pt x="1974" y="1203"/>
                      </a:lnTo>
                      <a:lnTo>
                        <a:pt x="1982" y="1206"/>
                      </a:lnTo>
                      <a:lnTo>
                        <a:pt x="1992" y="1206"/>
                      </a:lnTo>
                      <a:lnTo>
                        <a:pt x="2001" y="1206"/>
                      </a:lnTo>
                      <a:lnTo>
                        <a:pt x="2009" y="1206"/>
                      </a:lnTo>
                      <a:lnTo>
                        <a:pt x="2018" y="1206"/>
                      </a:lnTo>
                      <a:lnTo>
                        <a:pt x="2025" y="1208"/>
                      </a:lnTo>
                      <a:lnTo>
                        <a:pt x="2030" y="1214"/>
                      </a:lnTo>
                      <a:lnTo>
                        <a:pt x="2033" y="1221"/>
                      </a:lnTo>
                      <a:lnTo>
                        <a:pt x="2034" y="1274"/>
                      </a:lnTo>
                      <a:lnTo>
                        <a:pt x="2031" y="1283"/>
                      </a:lnTo>
                      <a:lnTo>
                        <a:pt x="2026" y="1289"/>
                      </a:lnTo>
                      <a:lnTo>
                        <a:pt x="2019" y="1294"/>
                      </a:lnTo>
                      <a:lnTo>
                        <a:pt x="2011" y="1298"/>
                      </a:lnTo>
                      <a:lnTo>
                        <a:pt x="2003" y="1303"/>
                      </a:lnTo>
                      <a:lnTo>
                        <a:pt x="1995" y="1307"/>
                      </a:lnTo>
                      <a:lnTo>
                        <a:pt x="1986" y="1311"/>
                      </a:lnTo>
                      <a:lnTo>
                        <a:pt x="1980" y="1318"/>
                      </a:lnTo>
                      <a:lnTo>
                        <a:pt x="1977" y="1324"/>
                      </a:lnTo>
                      <a:lnTo>
                        <a:pt x="1974" y="1331"/>
                      </a:lnTo>
                      <a:lnTo>
                        <a:pt x="1971" y="1339"/>
                      </a:lnTo>
                      <a:lnTo>
                        <a:pt x="1967" y="1349"/>
                      </a:lnTo>
                      <a:lnTo>
                        <a:pt x="1963" y="1357"/>
                      </a:lnTo>
                      <a:lnTo>
                        <a:pt x="1958" y="1364"/>
                      </a:lnTo>
                      <a:lnTo>
                        <a:pt x="1952" y="1371"/>
                      </a:lnTo>
                      <a:lnTo>
                        <a:pt x="1942" y="1373"/>
                      </a:lnTo>
                      <a:lnTo>
                        <a:pt x="1931" y="1353"/>
                      </a:lnTo>
                      <a:lnTo>
                        <a:pt x="1918" y="1334"/>
                      </a:lnTo>
                      <a:lnTo>
                        <a:pt x="1905" y="1316"/>
                      </a:lnTo>
                      <a:lnTo>
                        <a:pt x="1890" y="1301"/>
                      </a:lnTo>
                      <a:lnTo>
                        <a:pt x="1874" y="1285"/>
                      </a:lnTo>
                      <a:lnTo>
                        <a:pt x="1858" y="1271"/>
                      </a:lnTo>
                      <a:lnTo>
                        <a:pt x="1841" y="1258"/>
                      </a:lnTo>
                      <a:lnTo>
                        <a:pt x="1822" y="1244"/>
                      </a:lnTo>
                      <a:lnTo>
                        <a:pt x="1822" y="1230"/>
                      </a:lnTo>
                      <a:lnTo>
                        <a:pt x="1822" y="1221"/>
                      </a:lnTo>
                      <a:lnTo>
                        <a:pt x="1823" y="1214"/>
                      </a:lnTo>
                      <a:lnTo>
                        <a:pt x="1824" y="1209"/>
                      </a:lnTo>
                      <a:lnTo>
                        <a:pt x="1828" y="1205"/>
                      </a:lnTo>
                      <a:lnTo>
                        <a:pt x="1834" y="1201"/>
                      </a:lnTo>
                      <a:lnTo>
                        <a:pt x="1841" y="1196"/>
                      </a:lnTo>
                      <a:lnTo>
                        <a:pt x="1851" y="1187"/>
                      </a:lnTo>
                      <a:lnTo>
                        <a:pt x="1874" y="1189"/>
                      </a:lnTo>
                      <a:lnTo>
                        <a:pt x="1886" y="1191"/>
                      </a:lnTo>
                      <a:lnTo>
                        <a:pt x="1889" y="1194"/>
                      </a:lnTo>
                      <a:lnTo>
                        <a:pt x="1888" y="1197"/>
                      </a:lnTo>
                      <a:lnTo>
                        <a:pt x="1885" y="1201"/>
                      </a:lnTo>
                      <a:lnTo>
                        <a:pt x="1885" y="1204"/>
                      </a:lnTo>
                      <a:lnTo>
                        <a:pt x="1890" y="1207"/>
                      </a:lnTo>
                      <a:lnTo>
                        <a:pt x="1905" y="1208"/>
                      </a:lnTo>
                      <a:lnTo>
                        <a:pt x="1903" y="1197"/>
                      </a:lnTo>
                      <a:lnTo>
                        <a:pt x="1896" y="1181"/>
                      </a:lnTo>
                      <a:lnTo>
                        <a:pt x="1889" y="1163"/>
                      </a:lnTo>
                      <a:lnTo>
                        <a:pt x="1883" y="1147"/>
                      </a:lnTo>
                      <a:lnTo>
                        <a:pt x="1880" y="1130"/>
                      </a:lnTo>
                      <a:lnTo>
                        <a:pt x="1882" y="1116"/>
                      </a:lnTo>
                      <a:lnTo>
                        <a:pt x="1892" y="1107"/>
                      </a:lnTo>
                      <a:lnTo>
                        <a:pt x="1911" y="1104"/>
                      </a:lnTo>
                      <a:lnTo>
                        <a:pt x="1917" y="1108"/>
                      </a:lnTo>
                      <a:lnTo>
                        <a:pt x="1926" y="1111"/>
                      </a:lnTo>
                      <a:lnTo>
                        <a:pt x="1933" y="1112"/>
                      </a:lnTo>
                      <a:lnTo>
                        <a:pt x="1940" y="1114"/>
                      </a:lnTo>
                      <a:lnTo>
                        <a:pt x="1947" y="1115"/>
                      </a:lnTo>
                      <a:lnTo>
                        <a:pt x="1951" y="1118"/>
                      </a:lnTo>
                      <a:lnTo>
                        <a:pt x="1952" y="1123"/>
                      </a:lnTo>
                      <a:lnTo>
                        <a:pt x="1950" y="1129"/>
                      </a:lnTo>
                      <a:close/>
                      <a:moveTo>
                        <a:pt x="2059" y="1169"/>
                      </a:moveTo>
                      <a:lnTo>
                        <a:pt x="2057" y="1091"/>
                      </a:lnTo>
                      <a:lnTo>
                        <a:pt x="2074" y="1081"/>
                      </a:lnTo>
                      <a:lnTo>
                        <a:pt x="2091" y="1076"/>
                      </a:lnTo>
                      <a:lnTo>
                        <a:pt x="2108" y="1076"/>
                      </a:lnTo>
                      <a:lnTo>
                        <a:pt x="2123" y="1080"/>
                      </a:lnTo>
                      <a:lnTo>
                        <a:pt x="2136" y="1085"/>
                      </a:lnTo>
                      <a:lnTo>
                        <a:pt x="2146" y="1091"/>
                      </a:lnTo>
                      <a:lnTo>
                        <a:pt x="2152" y="1097"/>
                      </a:lnTo>
                      <a:lnTo>
                        <a:pt x="2152" y="1101"/>
                      </a:lnTo>
                      <a:lnTo>
                        <a:pt x="2157" y="1103"/>
                      </a:lnTo>
                      <a:lnTo>
                        <a:pt x="2163" y="1105"/>
                      </a:lnTo>
                      <a:lnTo>
                        <a:pt x="2172" y="1107"/>
                      </a:lnTo>
                      <a:lnTo>
                        <a:pt x="2180" y="1109"/>
                      </a:lnTo>
                      <a:lnTo>
                        <a:pt x="2188" y="1111"/>
                      </a:lnTo>
                      <a:lnTo>
                        <a:pt x="2195" y="1113"/>
                      </a:lnTo>
                      <a:lnTo>
                        <a:pt x="2201" y="1114"/>
                      </a:lnTo>
                      <a:lnTo>
                        <a:pt x="2204" y="1116"/>
                      </a:lnTo>
                      <a:lnTo>
                        <a:pt x="2204" y="1142"/>
                      </a:lnTo>
                      <a:lnTo>
                        <a:pt x="2202" y="1156"/>
                      </a:lnTo>
                      <a:lnTo>
                        <a:pt x="2199" y="1161"/>
                      </a:lnTo>
                      <a:lnTo>
                        <a:pt x="2195" y="1161"/>
                      </a:lnTo>
                      <a:lnTo>
                        <a:pt x="2190" y="1160"/>
                      </a:lnTo>
                      <a:lnTo>
                        <a:pt x="2186" y="1161"/>
                      </a:lnTo>
                      <a:lnTo>
                        <a:pt x="2183" y="1167"/>
                      </a:lnTo>
                      <a:lnTo>
                        <a:pt x="2182" y="1181"/>
                      </a:lnTo>
                      <a:lnTo>
                        <a:pt x="2166" y="1183"/>
                      </a:lnTo>
                      <a:lnTo>
                        <a:pt x="2152" y="1190"/>
                      </a:lnTo>
                      <a:lnTo>
                        <a:pt x="2140" y="1198"/>
                      </a:lnTo>
                      <a:lnTo>
                        <a:pt x="2132" y="1209"/>
                      </a:lnTo>
                      <a:lnTo>
                        <a:pt x="2124" y="1224"/>
                      </a:lnTo>
                      <a:lnTo>
                        <a:pt x="2119" y="1240"/>
                      </a:lnTo>
                      <a:lnTo>
                        <a:pt x="2116" y="1257"/>
                      </a:lnTo>
                      <a:lnTo>
                        <a:pt x="2115" y="1273"/>
                      </a:lnTo>
                      <a:lnTo>
                        <a:pt x="2108" y="1273"/>
                      </a:lnTo>
                      <a:lnTo>
                        <a:pt x="2101" y="1274"/>
                      </a:lnTo>
                      <a:lnTo>
                        <a:pt x="2094" y="1276"/>
                      </a:lnTo>
                      <a:lnTo>
                        <a:pt x="2087" y="1276"/>
                      </a:lnTo>
                      <a:lnTo>
                        <a:pt x="2064" y="1249"/>
                      </a:lnTo>
                      <a:lnTo>
                        <a:pt x="2050" y="1227"/>
                      </a:lnTo>
                      <a:lnTo>
                        <a:pt x="2044" y="1208"/>
                      </a:lnTo>
                      <a:lnTo>
                        <a:pt x="2044" y="1194"/>
                      </a:lnTo>
                      <a:lnTo>
                        <a:pt x="2047" y="1182"/>
                      </a:lnTo>
                      <a:lnTo>
                        <a:pt x="2052" y="1175"/>
                      </a:lnTo>
                      <a:lnTo>
                        <a:pt x="2056" y="1170"/>
                      </a:lnTo>
                      <a:lnTo>
                        <a:pt x="2059" y="1169"/>
                      </a:lnTo>
                      <a:close/>
                      <a:moveTo>
                        <a:pt x="2509" y="1845"/>
                      </a:moveTo>
                      <a:lnTo>
                        <a:pt x="2513" y="1845"/>
                      </a:lnTo>
                      <a:lnTo>
                        <a:pt x="2521" y="1846"/>
                      </a:lnTo>
                      <a:lnTo>
                        <a:pt x="2532" y="1848"/>
                      </a:lnTo>
                      <a:lnTo>
                        <a:pt x="2544" y="1852"/>
                      </a:lnTo>
                      <a:lnTo>
                        <a:pt x="2560" y="1856"/>
                      </a:lnTo>
                      <a:lnTo>
                        <a:pt x="2577" y="1862"/>
                      </a:lnTo>
                      <a:lnTo>
                        <a:pt x="2594" y="1870"/>
                      </a:lnTo>
                      <a:lnTo>
                        <a:pt x="2613" y="1877"/>
                      </a:lnTo>
                      <a:lnTo>
                        <a:pt x="2631" y="1886"/>
                      </a:lnTo>
                      <a:lnTo>
                        <a:pt x="2649" y="1895"/>
                      </a:lnTo>
                      <a:lnTo>
                        <a:pt x="2666" y="1904"/>
                      </a:lnTo>
                      <a:lnTo>
                        <a:pt x="2681" y="1915"/>
                      </a:lnTo>
                      <a:lnTo>
                        <a:pt x="2694" y="1925"/>
                      </a:lnTo>
                      <a:lnTo>
                        <a:pt x="2704" y="1936"/>
                      </a:lnTo>
                      <a:lnTo>
                        <a:pt x="2713" y="1947"/>
                      </a:lnTo>
                      <a:lnTo>
                        <a:pt x="2717" y="1958"/>
                      </a:lnTo>
                      <a:lnTo>
                        <a:pt x="2723" y="1974"/>
                      </a:lnTo>
                      <a:lnTo>
                        <a:pt x="2733" y="1984"/>
                      </a:lnTo>
                      <a:lnTo>
                        <a:pt x="2743" y="1988"/>
                      </a:lnTo>
                      <a:lnTo>
                        <a:pt x="2756" y="1987"/>
                      </a:lnTo>
                      <a:lnTo>
                        <a:pt x="2768" y="1984"/>
                      </a:lnTo>
                      <a:lnTo>
                        <a:pt x="2780" y="1980"/>
                      </a:lnTo>
                      <a:lnTo>
                        <a:pt x="2790" y="1977"/>
                      </a:lnTo>
                      <a:lnTo>
                        <a:pt x="2798" y="1977"/>
                      </a:lnTo>
                      <a:lnTo>
                        <a:pt x="2794" y="2001"/>
                      </a:lnTo>
                      <a:lnTo>
                        <a:pt x="2785" y="2016"/>
                      </a:lnTo>
                      <a:lnTo>
                        <a:pt x="2770" y="2027"/>
                      </a:lnTo>
                      <a:lnTo>
                        <a:pt x="2752" y="2031"/>
                      </a:lnTo>
                      <a:lnTo>
                        <a:pt x="2733" y="2031"/>
                      </a:lnTo>
                      <a:lnTo>
                        <a:pt x="2713" y="2028"/>
                      </a:lnTo>
                      <a:lnTo>
                        <a:pt x="2695" y="2022"/>
                      </a:lnTo>
                      <a:lnTo>
                        <a:pt x="2679" y="2013"/>
                      </a:lnTo>
                      <a:lnTo>
                        <a:pt x="2666" y="2024"/>
                      </a:lnTo>
                      <a:lnTo>
                        <a:pt x="2654" y="2035"/>
                      </a:lnTo>
                      <a:lnTo>
                        <a:pt x="2644" y="2049"/>
                      </a:lnTo>
                      <a:lnTo>
                        <a:pt x="2634" y="2063"/>
                      </a:lnTo>
                      <a:lnTo>
                        <a:pt x="2625" y="2078"/>
                      </a:lnTo>
                      <a:lnTo>
                        <a:pt x="2618" y="2094"/>
                      </a:lnTo>
                      <a:lnTo>
                        <a:pt x="2612" y="2108"/>
                      </a:lnTo>
                      <a:lnTo>
                        <a:pt x="2607" y="2122"/>
                      </a:lnTo>
                      <a:lnTo>
                        <a:pt x="2581" y="2119"/>
                      </a:lnTo>
                      <a:lnTo>
                        <a:pt x="2568" y="2113"/>
                      </a:lnTo>
                      <a:lnTo>
                        <a:pt x="2563" y="2103"/>
                      </a:lnTo>
                      <a:lnTo>
                        <a:pt x="2562" y="2094"/>
                      </a:lnTo>
                      <a:lnTo>
                        <a:pt x="2559" y="2085"/>
                      </a:lnTo>
                      <a:lnTo>
                        <a:pt x="2550" y="2080"/>
                      </a:lnTo>
                      <a:lnTo>
                        <a:pt x="2532" y="2080"/>
                      </a:lnTo>
                      <a:lnTo>
                        <a:pt x="2498" y="2086"/>
                      </a:lnTo>
                      <a:lnTo>
                        <a:pt x="2497" y="2076"/>
                      </a:lnTo>
                      <a:lnTo>
                        <a:pt x="2496" y="2064"/>
                      </a:lnTo>
                      <a:lnTo>
                        <a:pt x="2497" y="2050"/>
                      </a:lnTo>
                      <a:lnTo>
                        <a:pt x="2498" y="2035"/>
                      </a:lnTo>
                      <a:lnTo>
                        <a:pt x="2500" y="2018"/>
                      </a:lnTo>
                      <a:lnTo>
                        <a:pt x="2502" y="2002"/>
                      </a:lnTo>
                      <a:lnTo>
                        <a:pt x="2504" y="1984"/>
                      </a:lnTo>
                      <a:lnTo>
                        <a:pt x="2508" y="1965"/>
                      </a:lnTo>
                      <a:lnTo>
                        <a:pt x="2510" y="1947"/>
                      </a:lnTo>
                      <a:lnTo>
                        <a:pt x="2512" y="1929"/>
                      </a:lnTo>
                      <a:lnTo>
                        <a:pt x="2514" y="1913"/>
                      </a:lnTo>
                      <a:lnTo>
                        <a:pt x="2515" y="1896"/>
                      </a:lnTo>
                      <a:lnTo>
                        <a:pt x="2515" y="1881"/>
                      </a:lnTo>
                      <a:lnTo>
                        <a:pt x="2514" y="1867"/>
                      </a:lnTo>
                      <a:lnTo>
                        <a:pt x="2512" y="1855"/>
                      </a:lnTo>
                      <a:lnTo>
                        <a:pt x="2509" y="1845"/>
                      </a:lnTo>
                      <a:close/>
                      <a:moveTo>
                        <a:pt x="2756" y="2080"/>
                      </a:moveTo>
                      <a:lnTo>
                        <a:pt x="2753" y="2098"/>
                      </a:lnTo>
                      <a:lnTo>
                        <a:pt x="2749" y="2113"/>
                      </a:lnTo>
                      <a:lnTo>
                        <a:pt x="2742" y="2126"/>
                      </a:lnTo>
                      <a:lnTo>
                        <a:pt x="2734" y="2138"/>
                      </a:lnTo>
                      <a:lnTo>
                        <a:pt x="2723" y="2150"/>
                      </a:lnTo>
                      <a:lnTo>
                        <a:pt x="2712" y="2163"/>
                      </a:lnTo>
                      <a:lnTo>
                        <a:pt x="2700" y="2176"/>
                      </a:lnTo>
                      <a:lnTo>
                        <a:pt x="2690" y="2192"/>
                      </a:lnTo>
                      <a:lnTo>
                        <a:pt x="2658" y="2188"/>
                      </a:lnTo>
                      <a:lnTo>
                        <a:pt x="2641" y="2182"/>
                      </a:lnTo>
                      <a:lnTo>
                        <a:pt x="2637" y="2172"/>
                      </a:lnTo>
                      <a:lnTo>
                        <a:pt x="2641" y="2161"/>
                      </a:lnTo>
                      <a:lnTo>
                        <a:pt x="2651" y="2146"/>
                      </a:lnTo>
                      <a:lnTo>
                        <a:pt x="2661" y="2128"/>
                      </a:lnTo>
                      <a:lnTo>
                        <a:pt x="2670" y="2108"/>
                      </a:lnTo>
                      <a:lnTo>
                        <a:pt x="2674" y="2085"/>
                      </a:lnTo>
                      <a:lnTo>
                        <a:pt x="2682" y="2083"/>
                      </a:lnTo>
                      <a:lnTo>
                        <a:pt x="2689" y="2077"/>
                      </a:lnTo>
                      <a:lnTo>
                        <a:pt x="2696" y="2070"/>
                      </a:lnTo>
                      <a:lnTo>
                        <a:pt x="2704" y="2062"/>
                      </a:lnTo>
                      <a:lnTo>
                        <a:pt x="2713" y="2058"/>
                      </a:lnTo>
                      <a:lnTo>
                        <a:pt x="2724" y="2058"/>
                      </a:lnTo>
                      <a:lnTo>
                        <a:pt x="2738" y="2064"/>
                      </a:lnTo>
                      <a:lnTo>
                        <a:pt x="2756" y="2080"/>
                      </a:lnTo>
                      <a:close/>
                      <a:moveTo>
                        <a:pt x="2869" y="2085"/>
                      </a:moveTo>
                      <a:lnTo>
                        <a:pt x="2878" y="2097"/>
                      </a:lnTo>
                      <a:lnTo>
                        <a:pt x="2883" y="2109"/>
                      </a:lnTo>
                      <a:lnTo>
                        <a:pt x="2885" y="2123"/>
                      </a:lnTo>
                      <a:lnTo>
                        <a:pt x="2884" y="2136"/>
                      </a:lnTo>
                      <a:lnTo>
                        <a:pt x="2883" y="2149"/>
                      </a:lnTo>
                      <a:lnTo>
                        <a:pt x="2881" y="2163"/>
                      </a:lnTo>
                      <a:lnTo>
                        <a:pt x="2879" y="2175"/>
                      </a:lnTo>
                      <a:lnTo>
                        <a:pt x="2878" y="2187"/>
                      </a:lnTo>
                      <a:lnTo>
                        <a:pt x="2865" y="2180"/>
                      </a:lnTo>
                      <a:lnTo>
                        <a:pt x="2853" y="2172"/>
                      </a:lnTo>
                      <a:lnTo>
                        <a:pt x="2843" y="2163"/>
                      </a:lnTo>
                      <a:lnTo>
                        <a:pt x="2836" y="2151"/>
                      </a:lnTo>
                      <a:lnTo>
                        <a:pt x="2832" y="2140"/>
                      </a:lnTo>
                      <a:lnTo>
                        <a:pt x="2833" y="2126"/>
                      </a:lnTo>
                      <a:lnTo>
                        <a:pt x="2840" y="2112"/>
                      </a:lnTo>
                      <a:lnTo>
                        <a:pt x="2853" y="2096"/>
                      </a:lnTo>
                      <a:lnTo>
                        <a:pt x="2859" y="2094"/>
                      </a:lnTo>
                      <a:lnTo>
                        <a:pt x="2862" y="2091"/>
                      </a:lnTo>
                      <a:lnTo>
                        <a:pt x="2865" y="2087"/>
                      </a:lnTo>
                      <a:lnTo>
                        <a:pt x="2869" y="2085"/>
                      </a:lnTo>
                      <a:close/>
                      <a:moveTo>
                        <a:pt x="2782" y="1499"/>
                      </a:moveTo>
                      <a:lnTo>
                        <a:pt x="2792" y="1499"/>
                      </a:lnTo>
                      <a:lnTo>
                        <a:pt x="2799" y="1500"/>
                      </a:lnTo>
                      <a:lnTo>
                        <a:pt x="2805" y="1501"/>
                      </a:lnTo>
                      <a:lnTo>
                        <a:pt x="2809" y="1502"/>
                      </a:lnTo>
                      <a:lnTo>
                        <a:pt x="2813" y="1505"/>
                      </a:lnTo>
                      <a:lnTo>
                        <a:pt x="2817" y="1507"/>
                      </a:lnTo>
                      <a:lnTo>
                        <a:pt x="2824" y="1510"/>
                      </a:lnTo>
                      <a:lnTo>
                        <a:pt x="2833" y="1514"/>
                      </a:lnTo>
                      <a:lnTo>
                        <a:pt x="2833" y="1523"/>
                      </a:lnTo>
                      <a:lnTo>
                        <a:pt x="2834" y="1532"/>
                      </a:lnTo>
                      <a:lnTo>
                        <a:pt x="2836" y="1538"/>
                      </a:lnTo>
                      <a:lnTo>
                        <a:pt x="2838" y="1543"/>
                      </a:lnTo>
                      <a:lnTo>
                        <a:pt x="2839" y="1551"/>
                      </a:lnTo>
                      <a:lnTo>
                        <a:pt x="2841" y="1559"/>
                      </a:lnTo>
                      <a:lnTo>
                        <a:pt x="2842" y="1571"/>
                      </a:lnTo>
                      <a:lnTo>
                        <a:pt x="2842" y="1586"/>
                      </a:lnTo>
                      <a:lnTo>
                        <a:pt x="2782" y="1617"/>
                      </a:lnTo>
                      <a:lnTo>
                        <a:pt x="2770" y="1603"/>
                      </a:lnTo>
                      <a:lnTo>
                        <a:pt x="2764" y="1588"/>
                      </a:lnTo>
                      <a:lnTo>
                        <a:pt x="2761" y="1574"/>
                      </a:lnTo>
                      <a:lnTo>
                        <a:pt x="2761" y="1558"/>
                      </a:lnTo>
                      <a:lnTo>
                        <a:pt x="2763" y="1542"/>
                      </a:lnTo>
                      <a:lnTo>
                        <a:pt x="2768" y="1528"/>
                      </a:lnTo>
                      <a:lnTo>
                        <a:pt x="2774" y="1513"/>
                      </a:lnTo>
                      <a:lnTo>
                        <a:pt x="2782" y="1499"/>
                      </a:lnTo>
                      <a:close/>
                      <a:moveTo>
                        <a:pt x="2394" y="1103"/>
                      </a:moveTo>
                      <a:lnTo>
                        <a:pt x="2400" y="1099"/>
                      </a:lnTo>
                      <a:lnTo>
                        <a:pt x="2401" y="1093"/>
                      </a:lnTo>
                      <a:lnTo>
                        <a:pt x="2400" y="1086"/>
                      </a:lnTo>
                      <a:lnTo>
                        <a:pt x="2399" y="1077"/>
                      </a:lnTo>
                      <a:lnTo>
                        <a:pt x="2398" y="1081"/>
                      </a:lnTo>
                      <a:lnTo>
                        <a:pt x="2409" y="1091"/>
                      </a:lnTo>
                      <a:lnTo>
                        <a:pt x="2429" y="1106"/>
                      </a:lnTo>
                      <a:lnTo>
                        <a:pt x="2454" y="1124"/>
                      </a:lnTo>
                      <a:lnTo>
                        <a:pt x="2481" y="1141"/>
                      </a:lnTo>
                      <a:lnTo>
                        <a:pt x="2505" y="1156"/>
                      </a:lnTo>
                      <a:lnTo>
                        <a:pt x="2523" y="1168"/>
                      </a:lnTo>
                      <a:lnTo>
                        <a:pt x="2532" y="1173"/>
                      </a:lnTo>
                      <a:lnTo>
                        <a:pt x="2531" y="1181"/>
                      </a:lnTo>
                      <a:lnTo>
                        <a:pt x="2528" y="1189"/>
                      </a:lnTo>
                      <a:lnTo>
                        <a:pt x="2527" y="1194"/>
                      </a:lnTo>
                      <a:lnTo>
                        <a:pt x="2525" y="1198"/>
                      </a:lnTo>
                      <a:lnTo>
                        <a:pt x="2526" y="1199"/>
                      </a:lnTo>
                      <a:lnTo>
                        <a:pt x="2529" y="1196"/>
                      </a:lnTo>
                      <a:lnTo>
                        <a:pt x="2536" y="1190"/>
                      </a:lnTo>
                      <a:lnTo>
                        <a:pt x="2547" y="1178"/>
                      </a:lnTo>
                      <a:lnTo>
                        <a:pt x="2557" y="1179"/>
                      </a:lnTo>
                      <a:lnTo>
                        <a:pt x="2566" y="1181"/>
                      </a:lnTo>
                      <a:lnTo>
                        <a:pt x="2573" y="1184"/>
                      </a:lnTo>
                      <a:lnTo>
                        <a:pt x="2581" y="1189"/>
                      </a:lnTo>
                      <a:lnTo>
                        <a:pt x="2587" y="1193"/>
                      </a:lnTo>
                      <a:lnTo>
                        <a:pt x="2592" y="1196"/>
                      </a:lnTo>
                      <a:lnTo>
                        <a:pt x="2598" y="1198"/>
                      </a:lnTo>
                      <a:lnTo>
                        <a:pt x="2603" y="1199"/>
                      </a:lnTo>
                      <a:lnTo>
                        <a:pt x="2603" y="1187"/>
                      </a:lnTo>
                      <a:lnTo>
                        <a:pt x="2604" y="1175"/>
                      </a:lnTo>
                      <a:lnTo>
                        <a:pt x="2606" y="1163"/>
                      </a:lnTo>
                      <a:lnTo>
                        <a:pt x="2608" y="1151"/>
                      </a:lnTo>
                      <a:lnTo>
                        <a:pt x="2611" y="1140"/>
                      </a:lnTo>
                      <a:lnTo>
                        <a:pt x="2616" y="1130"/>
                      </a:lnTo>
                      <a:lnTo>
                        <a:pt x="2622" y="1121"/>
                      </a:lnTo>
                      <a:lnTo>
                        <a:pt x="2629" y="1112"/>
                      </a:lnTo>
                      <a:lnTo>
                        <a:pt x="2645" y="1118"/>
                      </a:lnTo>
                      <a:lnTo>
                        <a:pt x="2659" y="1126"/>
                      </a:lnTo>
                      <a:lnTo>
                        <a:pt x="2672" y="1134"/>
                      </a:lnTo>
                      <a:lnTo>
                        <a:pt x="2683" y="1142"/>
                      </a:lnTo>
                      <a:lnTo>
                        <a:pt x="2693" y="1152"/>
                      </a:lnTo>
                      <a:lnTo>
                        <a:pt x="2699" y="1162"/>
                      </a:lnTo>
                      <a:lnTo>
                        <a:pt x="2704" y="1175"/>
                      </a:lnTo>
                      <a:lnTo>
                        <a:pt x="2705" y="1189"/>
                      </a:lnTo>
                      <a:lnTo>
                        <a:pt x="2720" y="1173"/>
                      </a:lnTo>
                      <a:lnTo>
                        <a:pt x="2756" y="1173"/>
                      </a:lnTo>
                      <a:lnTo>
                        <a:pt x="2781" y="1240"/>
                      </a:lnTo>
                      <a:lnTo>
                        <a:pt x="2782" y="1226"/>
                      </a:lnTo>
                      <a:lnTo>
                        <a:pt x="2782" y="1214"/>
                      </a:lnTo>
                      <a:lnTo>
                        <a:pt x="2783" y="1202"/>
                      </a:lnTo>
                      <a:lnTo>
                        <a:pt x="2784" y="1193"/>
                      </a:lnTo>
                      <a:lnTo>
                        <a:pt x="2786" y="1183"/>
                      </a:lnTo>
                      <a:lnTo>
                        <a:pt x="2789" y="1175"/>
                      </a:lnTo>
                      <a:lnTo>
                        <a:pt x="2794" y="1167"/>
                      </a:lnTo>
                      <a:lnTo>
                        <a:pt x="2802" y="1158"/>
                      </a:lnTo>
                      <a:lnTo>
                        <a:pt x="2808" y="1161"/>
                      </a:lnTo>
                      <a:lnTo>
                        <a:pt x="2814" y="1166"/>
                      </a:lnTo>
                      <a:lnTo>
                        <a:pt x="2820" y="1169"/>
                      </a:lnTo>
                      <a:lnTo>
                        <a:pt x="2827" y="1173"/>
                      </a:lnTo>
                      <a:lnTo>
                        <a:pt x="2833" y="1177"/>
                      </a:lnTo>
                      <a:lnTo>
                        <a:pt x="2838" y="1181"/>
                      </a:lnTo>
                      <a:lnTo>
                        <a:pt x="2843" y="1184"/>
                      </a:lnTo>
                      <a:lnTo>
                        <a:pt x="2848" y="1189"/>
                      </a:lnTo>
                      <a:lnTo>
                        <a:pt x="2810" y="1252"/>
                      </a:lnTo>
                      <a:lnTo>
                        <a:pt x="2869" y="1207"/>
                      </a:lnTo>
                      <a:lnTo>
                        <a:pt x="2865" y="1209"/>
                      </a:lnTo>
                      <a:lnTo>
                        <a:pt x="2862" y="1214"/>
                      </a:lnTo>
                      <a:lnTo>
                        <a:pt x="2858" y="1220"/>
                      </a:lnTo>
                      <a:lnTo>
                        <a:pt x="2854" y="1229"/>
                      </a:lnTo>
                      <a:lnTo>
                        <a:pt x="2850" y="1240"/>
                      </a:lnTo>
                      <a:lnTo>
                        <a:pt x="2849" y="1251"/>
                      </a:lnTo>
                      <a:lnTo>
                        <a:pt x="2849" y="1263"/>
                      </a:lnTo>
                      <a:lnTo>
                        <a:pt x="2852" y="1275"/>
                      </a:lnTo>
                      <a:lnTo>
                        <a:pt x="2859" y="1269"/>
                      </a:lnTo>
                      <a:lnTo>
                        <a:pt x="2872" y="1260"/>
                      </a:lnTo>
                      <a:lnTo>
                        <a:pt x="2887" y="1247"/>
                      </a:lnTo>
                      <a:lnTo>
                        <a:pt x="2905" y="1234"/>
                      </a:lnTo>
                      <a:lnTo>
                        <a:pt x="2923" y="1221"/>
                      </a:lnTo>
                      <a:lnTo>
                        <a:pt x="2939" y="1212"/>
                      </a:lnTo>
                      <a:lnTo>
                        <a:pt x="2951" y="1207"/>
                      </a:lnTo>
                      <a:lnTo>
                        <a:pt x="2960" y="1208"/>
                      </a:lnTo>
                      <a:lnTo>
                        <a:pt x="2960" y="1220"/>
                      </a:lnTo>
                      <a:lnTo>
                        <a:pt x="2959" y="1232"/>
                      </a:lnTo>
                      <a:lnTo>
                        <a:pt x="2958" y="1244"/>
                      </a:lnTo>
                      <a:lnTo>
                        <a:pt x="2956" y="1254"/>
                      </a:lnTo>
                      <a:lnTo>
                        <a:pt x="2952" y="1265"/>
                      </a:lnTo>
                      <a:lnTo>
                        <a:pt x="2948" y="1274"/>
                      </a:lnTo>
                      <a:lnTo>
                        <a:pt x="2942" y="1283"/>
                      </a:lnTo>
                      <a:lnTo>
                        <a:pt x="2933" y="1289"/>
                      </a:lnTo>
                      <a:lnTo>
                        <a:pt x="2944" y="1284"/>
                      </a:lnTo>
                      <a:lnTo>
                        <a:pt x="2953" y="1276"/>
                      </a:lnTo>
                      <a:lnTo>
                        <a:pt x="2963" y="1267"/>
                      </a:lnTo>
                      <a:lnTo>
                        <a:pt x="2972" y="1257"/>
                      </a:lnTo>
                      <a:lnTo>
                        <a:pt x="2981" y="1245"/>
                      </a:lnTo>
                      <a:lnTo>
                        <a:pt x="2988" y="1234"/>
                      </a:lnTo>
                      <a:lnTo>
                        <a:pt x="2994" y="1223"/>
                      </a:lnTo>
                      <a:lnTo>
                        <a:pt x="3000" y="1214"/>
                      </a:lnTo>
                      <a:lnTo>
                        <a:pt x="3011" y="1215"/>
                      </a:lnTo>
                      <a:lnTo>
                        <a:pt x="3018" y="1219"/>
                      </a:lnTo>
                      <a:lnTo>
                        <a:pt x="3025" y="1224"/>
                      </a:lnTo>
                      <a:lnTo>
                        <a:pt x="3030" y="1231"/>
                      </a:lnTo>
                      <a:lnTo>
                        <a:pt x="3033" y="1240"/>
                      </a:lnTo>
                      <a:lnTo>
                        <a:pt x="3035" y="1250"/>
                      </a:lnTo>
                      <a:lnTo>
                        <a:pt x="3036" y="1260"/>
                      </a:lnTo>
                      <a:lnTo>
                        <a:pt x="3036" y="1270"/>
                      </a:lnTo>
                      <a:lnTo>
                        <a:pt x="3031" y="1275"/>
                      </a:lnTo>
                      <a:lnTo>
                        <a:pt x="3026" y="1281"/>
                      </a:lnTo>
                      <a:lnTo>
                        <a:pt x="3020" y="1286"/>
                      </a:lnTo>
                      <a:lnTo>
                        <a:pt x="3015" y="1291"/>
                      </a:lnTo>
                      <a:lnTo>
                        <a:pt x="3009" y="1295"/>
                      </a:lnTo>
                      <a:lnTo>
                        <a:pt x="3003" y="1297"/>
                      </a:lnTo>
                      <a:lnTo>
                        <a:pt x="2994" y="1299"/>
                      </a:lnTo>
                      <a:lnTo>
                        <a:pt x="2986" y="1301"/>
                      </a:lnTo>
                      <a:lnTo>
                        <a:pt x="2996" y="1301"/>
                      </a:lnTo>
                      <a:lnTo>
                        <a:pt x="3007" y="1302"/>
                      </a:lnTo>
                      <a:lnTo>
                        <a:pt x="3015" y="1304"/>
                      </a:lnTo>
                      <a:lnTo>
                        <a:pt x="3023" y="1306"/>
                      </a:lnTo>
                      <a:lnTo>
                        <a:pt x="3031" y="1309"/>
                      </a:lnTo>
                      <a:lnTo>
                        <a:pt x="3038" y="1314"/>
                      </a:lnTo>
                      <a:lnTo>
                        <a:pt x="3044" y="1319"/>
                      </a:lnTo>
                      <a:lnTo>
                        <a:pt x="3052" y="1326"/>
                      </a:lnTo>
                      <a:lnTo>
                        <a:pt x="3048" y="1330"/>
                      </a:lnTo>
                      <a:lnTo>
                        <a:pt x="3043" y="1334"/>
                      </a:lnTo>
                      <a:lnTo>
                        <a:pt x="3038" y="1339"/>
                      </a:lnTo>
                      <a:lnTo>
                        <a:pt x="3033" y="1343"/>
                      </a:lnTo>
                      <a:lnTo>
                        <a:pt x="3028" y="1348"/>
                      </a:lnTo>
                      <a:lnTo>
                        <a:pt x="3022" y="1352"/>
                      </a:lnTo>
                      <a:lnTo>
                        <a:pt x="3017" y="1355"/>
                      </a:lnTo>
                      <a:lnTo>
                        <a:pt x="3011" y="1357"/>
                      </a:lnTo>
                      <a:lnTo>
                        <a:pt x="3035" y="1362"/>
                      </a:lnTo>
                      <a:lnTo>
                        <a:pt x="3059" y="1367"/>
                      </a:lnTo>
                      <a:lnTo>
                        <a:pt x="3083" y="1373"/>
                      </a:lnTo>
                      <a:lnTo>
                        <a:pt x="3107" y="1378"/>
                      </a:lnTo>
                      <a:lnTo>
                        <a:pt x="3132" y="1382"/>
                      </a:lnTo>
                      <a:lnTo>
                        <a:pt x="3156" y="1386"/>
                      </a:lnTo>
                      <a:lnTo>
                        <a:pt x="3181" y="1391"/>
                      </a:lnTo>
                      <a:lnTo>
                        <a:pt x="3206" y="1394"/>
                      </a:lnTo>
                      <a:lnTo>
                        <a:pt x="3231" y="1397"/>
                      </a:lnTo>
                      <a:lnTo>
                        <a:pt x="3256" y="1399"/>
                      </a:lnTo>
                      <a:lnTo>
                        <a:pt x="3281" y="1402"/>
                      </a:lnTo>
                      <a:lnTo>
                        <a:pt x="3306" y="1404"/>
                      </a:lnTo>
                      <a:lnTo>
                        <a:pt x="3331" y="1405"/>
                      </a:lnTo>
                      <a:lnTo>
                        <a:pt x="3357" y="1406"/>
                      </a:lnTo>
                      <a:lnTo>
                        <a:pt x="3382" y="1407"/>
                      </a:lnTo>
                      <a:lnTo>
                        <a:pt x="3409" y="1407"/>
                      </a:lnTo>
                      <a:lnTo>
                        <a:pt x="3395" y="1433"/>
                      </a:lnTo>
                      <a:lnTo>
                        <a:pt x="3386" y="1454"/>
                      </a:lnTo>
                      <a:lnTo>
                        <a:pt x="3378" y="1472"/>
                      </a:lnTo>
                      <a:lnTo>
                        <a:pt x="3374" y="1487"/>
                      </a:lnTo>
                      <a:lnTo>
                        <a:pt x="3372" y="1499"/>
                      </a:lnTo>
                      <a:lnTo>
                        <a:pt x="3373" y="1510"/>
                      </a:lnTo>
                      <a:lnTo>
                        <a:pt x="3375" y="1517"/>
                      </a:lnTo>
                      <a:lnTo>
                        <a:pt x="3378" y="1524"/>
                      </a:lnTo>
                      <a:lnTo>
                        <a:pt x="3382" y="1531"/>
                      </a:lnTo>
                      <a:lnTo>
                        <a:pt x="3387" y="1536"/>
                      </a:lnTo>
                      <a:lnTo>
                        <a:pt x="3392" y="1542"/>
                      </a:lnTo>
                      <a:lnTo>
                        <a:pt x="3397" y="1550"/>
                      </a:lnTo>
                      <a:lnTo>
                        <a:pt x="3401" y="1557"/>
                      </a:lnTo>
                      <a:lnTo>
                        <a:pt x="3405" y="1566"/>
                      </a:lnTo>
                      <a:lnTo>
                        <a:pt x="3408" y="1578"/>
                      </a:lnTo>
                      <a:lnTo>
                        <a:pt x="3409" y="1591"/>
                      </a:lnTo>
                      <a:lnTo>
                        <a:pt x="3392" y="1591"/>
                      </a:lnTo>
                      <a:lnTo>
                        <a:pt x="3373" y="1591"/>
                      </a:lnTo>
                      <a:lnTo>
                        <a:pt x="3353" y="1590"/>
                      </a:lnTo>
                      <a:lnTo>
                        <a:pt x="3333" y="1589"/>
                      </a:lnTo>
                      <a:lnTo>
                        <a:pt x="3312" y="1587"/>
                      </a:lnTo>
                      <a:lnTo>
                        <a:pt x="3293" y="1585"/>
                      </a:lnTo>
                      <a:lnTo>
                        <a:pt x="3276" y="1581"/>
                      </a:lnTo>
                      <a:lnTo>
                        <a:pt x="3261" y="1576"/>
                      </a:lnTo>
                      <a:lnTo>
                        <a:pt x="3254" y="1573"/>
                      </a:lnTo>
                      <a:lnTo>
                        <a:pt x="3245" y="1567"/>
                      </a:lnTo>
                      <a:lnTo>
                        <a:pt x="3238" y="1562"/>
                      </a:lnTo>
                      <a:lnTo>
                        <a:pt x="3231" y="1555"/>
                      </a:lnTo>
                      <a:lnTo>
                        <a:pt x="3222" y="1547"/>
                      </a:lnTo>
                      <a:lnTo>
                        <a:pt x="3215" y="1540"/>
                      </a:lnTo>
                      <a:lnTo>
                        <a:pt x="3207" y="1535"/>
                      </a:lnTo>
                      <a:lnTo>
                        <a:pt x="3199" y="1530"/>
                      </a:lnTo>
                      <a:lnTo>
                        <a:pt x="3191" y="1541"/>
                      </a:lnTo>
                      <a:lnTo>
                        <a:pt x="3186" y="1552"/>
                      </a:lnTo>
                      <a:lnTo>
                        <a:pt x="3185" y="1563"/>
                      </a:lnTo>
                      <a:lnTo>
                        <a:pt x="3186" y="1574"/>
                      </a:lnTo>
                      <a:lnTo>
                        <a:pt x="3188" y="1585"/>
                      </a:lnTo>
                      <a:lnTo>
                        <a:pt x="3191" y="1598"/>
                      </a:lnTo>
                      <a:lnTo>
                        <a:pt x="3193" y="1611"/>
                      </a:lnTo>
                      <a:lnTo>
                        <a:pt x="3194" y="1627"/>
                      </a:lnTo>
                      <a:lnTo>
                        <a:pt x="3205" y="1628"/>
                      </a:lnTo>
                      <a:lnTo>
                        <a:pt x="3221" y="1630"/>
                      </a:lnTo>
                      <a:lnTo>
                        <a:pt x="3242" y="1635"/>
                      </a:lnTo>
                      <a:lnTo>
                        <a:pt x="3267" y="1641"/>
                      </a:lnTo>
                      <a:lnTo>
                        <a:pt x="3295" y="1649"/>
                      </a:lnTo>
                      <a:lnTo>
                        <a:pt x="3324" y="1658"/>
                      </a:lnTo>
                      <a:lnTo>
                        <a:pt x="3353" y="1669"/>
                      </a:lnTo>
                      <a:lnTo>
                        <a:pt x="3381" y="1681"/>
                      </a:lnTo>
                      <a:lnTo>
                        <a:pt x="3408" y="1696"/>
                      </a:lnTo>
                      <a:lnTo>
                        <a:pt x="3431" y="1712"/>
                      </a:lnTo>
                      <a:lnTo>
                        <a:pt x="3449" y="1729"/>
                      </a:lnTo>
                      <a:lnTo>
                        <a:pt x="3463" y="1747"/>
                      </a:lnTo>
                      <a:lnTo>
                        <a:pt x="3469" y="1767"/>
                      </a:lnTo>
                      <a:lnTo>
                        <a:pt x="3468" y="1788"/>
                      </a:lnTo>
                      <a:lnTo>
                        <a:pt x="3459" y="1811"/>
                      </a:lnTo>
                      <a:lnTo>
                        <a:pt x="3439" y="1835"/>
                      </a:lnTo>
                      <a:lnTo>
                        <a:pt x="3424" y="1834"/>
                      </a:lnTo>
                      <a:lnTo>
                        <a:pt x="3405" y="1830"/>
                      </a:lnTo>
                      <a:lnTo>
                        <a:pt x="3386" y="1825"/>
                      </a:lnTo>
                      <a:lnTo>
                        <a:pt x="3366" y="1820"/>
                      </a:lnTo>
                      <a:lnTo>
                        <a:pt x="3345" y="1814"/>
                      </a:lnTo>
                      <a:lnTo>
                        <a:pt x="3325" y="1812"/>
                      </a:lnTo>
                      <a:lnTo>
                        <a:pt x="3306" y="1812"/>
                      </a:lnTo>
                      <a:lnTo>
                        <a:pt x="3291" y="1815"/>
                      </a:lnTo>
                      <a:lnTo>
                        <a:pt x="3288" y="1816"/>
                      </a:lnTo>
                      <a:lnTo>
                        <a:pt x="3287" y="1821"/>
                      </a:lnTo>
                      <a:lnTo>
                        <a:pt x="3286" y="1826"/>
                      </a:lnTo>
                      <a:lnTo>
                        <a:pt x="3286" y="1830"/>
                      </a:lnTo>
                      <a:lnTo>
                        <a:pt x="3298" y="1832"/>
                      </a:lnTo>
                      <a:lnTo>
                        <a:pt x="3310" y="1834"/>
                      </a:lnTo>
                      <a:lnTo>
                        <a:pt x="3325" y="1836"/>
                      </a:lnTo>
                      <a:lnTo>
                        <a:pt x="3340" y="1838"/>
                      </a:lnTo>
                      <a:lnTo>
                        <a:pt x="3354" y="1842"/>
                      </a:lnTo>
                      <a:lnTo>
                        <a:pt x="3370" y="1845"/>
                      </a:lnTo>
                      <a:lnTo>
                        <a:pt x="3385" y="1849"/>
                      </a:lnTo>
                      <a:lnTo>
                        <a:pt x="3399" y="1853"/>
                      </a:lnTo>
                      <a:lnTo>
                        <a:pt x="3413" y="1859"/>
                      </a:lnTo>
                      <a:lnTo>
                        <a:pt x="3425" y="1866"/>
                      </a:lnTo>
                      <a:lnTo>
                        <a:pt x="3436" y="1874"/>
                      </a:lnTo>
                      <a:lnTo>
                        <a:pt x="3444" y="1883"/>
                      </a:lnTo>
                      <a:lnTo>
                        <a:pt x="3452" y="1895"/>
                      </a:lnTo>
                      <a:lnTo>
                        <a:pt x="3456" y="1907"/>
                      </a:lnTo>
                      <a:lnTo>
                        <a:pt x="3457" y="1921"/>
                      </a:lnTo>
                      <a:lnTo>
                        <a:pt x="3455" y="1938"/>
                      </a:lnTo>
                      <a:lnTo>
                        <a:pt x="3443" y="1937"/>
                      </a:lnTo>
                      <a:lnTo>
                        <a:pt x="3431" y="1936"/>
                      </a:lnTo>
                      <a:lnTo>
                        <a:pt x="3417" y="1935"/>
                      </a:lnTo>
                      <a:lnTo>
                        <a:pt x="3403" y="1934"/>
                      </a:lnTo>
                      <a:lnTo>
                        <a:pt x="3388" y="1933"/>
                      </a:lnTo>
                      <a:lnTo>
                        <a:pt x="3372" y="1932"/>
                      </a:lnTo>
                      <a:lnTo>
                        <a:pt x="3356" y="1932"/>
                      </a:lnTo>
                      <a:lnTo>
                        <a:pt x="3341" y="1932"/>
                      </a:lnTo>
                      <a:lnTo>
                        <a:pt x="3325" y="1933"/>
                      </a:lnTo>
                      <a:lnTo>
                        <a:pt x="3309" y="1935"/>
                      </a:lnTo>
                      <a:lnTo>
                        <a:pt x="3293" y="1937"/>
                      </a:lnTo>
                      <a:lnTo>
                        <a:pt x="3279" y="1941"/>
                      </a:lnTo>
                      <a:lnTo>
                        <a:pt x="3265" y="1945"/>
                      </a:lnTo>
                      <a:lnTo>
                        <a:pt x="3253" y="1951"/>
                      </a:lnTo>
                      <a:lnTo>
                        <a:pt x="3241" y="1959"/>
                      </a:lnTo>
                      <a:lnTo>
                        <a:pt x="3231" y="1968"/>
                      </a:lnTo>
                      <a:lnTo>
                        <a:pt x="3217" y="1958"/>
                      </a:lnTo>
                      <a:lnTo>
                        <a:pt x="3203" y="1947"/>
                      </a:lnTo>
                      <a:lnTo>
                        <a:pt x="3191" y="1935"/>
                      </a:lnTo>
                      <a:lnTo>
                        <a:pt x="3179" y="1921"/>
                      </a:lnTo>
                      <a:lnTo>
                        <a:pt x="3168" y="1907"/>
                      </a:lnTo>
                      <a:lnTo>
                        <a:pt x="3156" y="1893"/>
                      </a:lnTo>
                      <a:lnTo>
                        <a:pt x="3144" y="1879"/>
                      </a:lnTo>
                      <a:lnTo>
                        <a:pt x="3132" y="1866"/>
                      </a:lnTo>
                      <a:lnTo>
                        <a:pt x="3119" y="1852"/>
                      </a:lnTo>
                      <a:lnTo>
                        <a:pt x="3105" y="1841"/>
                      </a:lnTo>
                      <a:lnTo>
                        <a:pt x="3090" y="1829"/>
                      </a:lnTo>
                      <a:lnTo>
                        <a:pt x="3074" y="1820"/>
                      </a:lnTo>
                      <a:lnTo>
                        <a:pt x="3056" y="1811"/>
                      </a:lnTo>
                      <a:lnTo>
                        <a:pt x="3037" y="1805"/>
                      </a:lnTo>
                      <a:lnTo>
                        <a:pt x="3015" y="1801"/>
                      </a:lnTo>
                      <a:lnTo>
                        <a:pt x="2991" y="1800"/>
                      </a:lnTo>
                      <a:lnTo>
                        <a:pt x="2976" y="1812"/>
                      </a:lnTo>
                      <a:lnTo>
                        <a:pt x="2963" y="1824"/>
                      </a:lnTo>
                      <a:lnTo>
                        <a:pt x="2949" y="1836"/>
                      </a:lnTo>
                      <a:lnTo>
                        <a:pt x="2937" y="1849"/>
                      </a:lnTo>
                      <a:lnTo>
                        <a:pt x="2924" y="1861"/>
                      </a:lnTo>
                      <a:lnTo>
                        <a:pt x="2911" y="1874"/>
                      </a:lnTo>
                      <a:lnTo>
                        <a:pt x="2898" y="1888"/>
                      </a:lnTo>
                      <a:lnTo>
                        <a:pt x="2883" y="1902"/>
                      </a:lnTo>
                      <a:lnTo>
                        <a:pt x="2872" y="1895"/>
                      </a:lnTo>
                      <a:lnTo>
                        <a:pt x="2862" y="1891"/>
                      </a:lnTo>
                      <a:lnTo>
                        <a:pt x="2856" y="1887"/>
                      </a:lnTo>
                      <a:lnTo>
                        <a:pt x="2851" y="1883"/>
                      </a:lnTo>
                      <a:lnTo>
                        <a:pt x="2848" y="1879"/>
                      </a:lnTo>
                      <a:lnTo>
                        <a:pt x="2844" y="1873"/>
                      </a:lnTo>
                      <a:lnTo>
                        <a:pt x="2841" y="1864"/>
                      </a:lnTo>
                      <a:lnTo>
                        <a:pt x="2837" y="1851"/>
                      </a:lnTo>
                      <a:lnTo>
                        <a:pt x="2846" y="1831"/>
                      </a:lnTo>
                      <a:lnTo>
                        <a:pt x="2860" y="1813"/>
                      </a:lnTo>
                      <a:lnTo>
                        <a:pt x="2877" y="1798"/>
                      </a:lnTo>
                      <a:lnTo>
                        <a:pt x="2898" y="1784"/>
                      </a:lnTo>
                      <a:lnTo>
                        <a:pt x="2919" y="1772"/>
                      </a:lnTo>
                      <a:lnTo>
                        <a:pt x="2941" y="1763"/>
                      </a:lnTo>
                      <a:lnTo>
                        <a:pt x="2962" y="1755"/>
                      </a:lnTo>
                      <a:lnTo>
                        <a:pt x="2981" y="1748"/>
                      </a:lnTo>
                      <a:lnTo>
                        <a:pt x="2990" y="1747"/>
                      </a:lnTo>
                      <a:lnTo>
                        <a:pt x="2997" y="1744"/>
                      </a:lnTo>
                      <a:lnTo>
                        <a:pt x="3003" y="1740"/>
                      </a:lnTo>
                      <a:lnTo>
                        <a:pt x="3007" y="1735"/>
                      </a:lnTo>
                      <a:lnTo>
                        <a:pt x="3009" y="1729"/>
                      </a:lnTo>
                      <a:lnTo>
                        <a:pt x="3010" y="1722"/>
                      </a:lnTo>
                      <a:lnTo>
                        <a:pt x="3011" y="1716"/>
                      </a:lnTo>
                      <a:lnTo>
                        <a:pt x="3011" y="1709"/>
                      </a:lnTo>
                      <a:lnTo>
                        <a:pt x="3001" y="1704"/>
                      </a:lnTo>
                      <a:lnTo>
                        <a:pt x="2992" y="1699"/>
                      </a:lnTo>
                      <a:lnTo>
                        <a:pt x="2984" y="1692"/>
                      </a:lnTo>
                      <a:lnTo>
                        <a:pt x="2976" y="1685"/>
                      </a:lnTo>
                      <a:lnTo>
                        <a:pt x="2969" y="1676"/>
                      </a:lnTo>
                      <a:lnTo>
                        <a:pt x="2964" y="1666"/>
                      </a:lnTo>
                      <a:lnTo>
                        <a:pt x="2961" y="1654"/>
                      </a:lnTo>
                      <a:lnTo>
                        <a:pt x="2960" y="1642"/>
                      </a:lnTo>
                      <a:lnTo>
                        <a:pt x="2967" y="1634"/>
                      </a:lnTo>
                      <a:lnTo>
                        <a:pt x="2973" y="1628"/>
                      </a:lnTo>
                      <a:lnTo>
                        <a:pt x="2980" y="1622"/>
                      </a:lnTo>
                      <a:lnTo>
                        <a:pt x="2987" y="1617"/>
                      </a:lnTo>
                      <a:lnTo>
                        <a:pt x="2995" y="1612"/>
                      </a:lnTo>
                      <a:lnTo>
                        <a:pt x="3005" y="1609"/>
                      </a:lnTo>
                      <a:lnTo>
                        <a:pt x="3017" y="1607"/>
                      </a:lnTo>
                      <a:lnTo>
                        <a:pt x="3032" y="1606"/>
                      </a:lnTo>
                      <a:lnTo>
                        <a:pt x="3043" y="1616"/>
                      </a:lnTo>
                      <a:lnTo>
                        <a:pt x="3054" y="1622"/>
                      </a:lnTo>
                      <a:lnTo>
                        <a:pt x="3064" y="1626"/>
                      </a:lnTo>
                      <a:lnTo>
                        <a:pt x="3076" y="1628"/>
                      </a:lnTo>
                      <a:lnTo>
                        <a:pt x="3086" y="1628"/>
                      </a:lnTo>
                      <a:lnTo>
                        <a:pt x="3098" y="1628"/>
                      </a:lnTo>
                      <a:lnTo>
                        <a:pt x="3110" y="1627"/>
                      </a:lnTo>
                      <a:lnTo>
                        <a:pt x="3123" y="1627"/>
                      </a:lnTo>
                      <a:lnTo>
                        <a:pt x="3128" y="1620"/>
                      </a:lnTo>
                      <a:lnTo>
                        <a:pt x="3131" y="1612"/>
                      </a:lnTo>
                      <a:lnTo>
                        <a:pt x="3133" y="1605"/>
                      </a:lnTo>
                      <a:lnTo>
                        <a:pt x="3134" y="1599"/>
                      </a:lnTo>
                      <a:lnTo>
                        <a:pt x="3134" y="1592"/>
                      </a:lnTo>
                      <a:lnTo>
                        <a:pt x="3134" y="1585"/>
                      </a:lnTo>
                      <a:lnTo>
                        <a:pt x="3133" y="1578"/>
                      </a:lnTo>
                      <a:lnTo>
                        <a:pt x="3133" y="1571"/>
                      </a:lnTo>
                      <a:lnTo>
                        <a:pt x="3120" y="1571"/>
                      </a:lnTo>
                      <a:lnTo>
                        <a:pt x="3107" y="1572"/>
                      </a:lnTo>
                      <a:lnTo>
                        <a:pt x="3095" y="1573"/>
                      </a:lnTo>
                      <a:lnTo>
                        <a:pt x="3083" y="1574"/>
                      </a:lnTo>
                      <a:lnTo>
                        <a:pt x="3071" y="1576"/>
                      </a:lnTo>
                      <a:lnTo>
                        <a:pt x="3058" y="1577"/>
                      </a:lnTo>
                      <a:lnTo>
                        <a:pt x="3045" y="1579"/>
                      </a:lnTo>
                      <a:lnTo>
                        <a:pt x="3032" y="1581"/>
                      </a:lnTo>
                      <a:lnTo>
                        <a:pt x="3019" y="1582"/>
                      </a:lnTo>
                      <a:lnTo>
                        <a:pt x="3004" y="1583"/>
                      </a:lnTo>
                      <a:lnTo>
                        <a:pt x="2988" y="1582"/>
                      </a:lnTo>
                      <a:lnTo>
                        <a:pt x="2971" y="1580"/>
                      </a:lnTo>
                      <a:lnTo>
                        <a:pt x="2955" y="1577"/>
                      </a:lnTo>
                      <a:lnTo>
                        <a:pt x="2941" y="1573"/>
                      </a:lnTo>
                      <a:lnTo>
                        <a:pt x="2928" y="1567"/>
                      </a:lnTo>
                      <a:lnTo>
                        <a:pt x="2919" y="1560"/>
                      </a:lnTo>
                      <a:lnTo>
                        <a:pt x="2917" y="1546"/>
                      </a:lnTo>
                      <a:lnTo>
                        <a:pt x="2911" y="1532"/>
                      </a:lnTo>
                      <a:lnTo>
                        <a:pt x="2903" y="1518"/>
                      </a:lnTo>
                      <a:lnTo>
                        <a:pt x="2894" y="1504"/>
                      </a:lnTo>
                      <a:lnTo>
                        <a:pt x="2884" y="1491"/>
                      </a:lnTo>
                      <a:lnTo>
                        <a:pt x="2877" y="1479"/>
                      </a:lnTo>
                      <a:lnTo>
                        <a:pt x="2871" y="1470"/>
                      </a:lnTo>
                      <a:lnTo>
                        <a:pt x="2869" y="1464"/>
                      </a:lnTo>
                      <a:lnTo>
                        <a:pt x="2853" y="1457"/>
                      </a:lnTo>
                      <a:lnTo>
                        <a:pt x="2838" y="1448"/>
                      </a:lnTo>
                      <a:lnTo>
                        <a:pt x="2823" y="1438"/>
                      </a:lnTo>
                      <a:lnTo>
                        <a:pt x="2806" y="1428"/>
                      </a:lnTo>
                      <a:lnTo>
                        <a:pt x="2789" y="1421"/>
                      </a:lnTo>
                      <a:lnTo>
                        <a:pt x="2772" y="1419"/>
                      </a:lnTo>
                      <a:lnTo>
                        <a:pt x="2754" y="1424"/>
                      </a:lnTo>
                      <a:lnTo>
                        <a:pt x="2736" y="1438"/>
                      </a:lnTo>
                      <a:lnTo>
                        <a:pt x="2738" y="1408"/>
                      </a:lnTo>
                      <a:lnTo>
                        <a:pt x="2736" y="1386"/>
                      </a:lnTo>
                      <a:lnTo>
                        <a:pt x="2730" y="1369"/>
                      </a:lnTo>
                      <a:lnTo>
                        <a:pt x="2720" y="1355"/>
                      </a:lnTo>
                      <a:lnTo>
                        <a:pt x="2706" y="1342"/>
                      </a:lnTo>
                      <a:lnTo>
                        <a:pt x="2689" y="1331"/>
                      </a:lnTo>
                      <a:lnTo>
                        <a:pt x="2666" y="1317"/>
                      </a:lnTo>
                      <a:lnTo>
                        <a:pt x="2638" y="1301"/>
                      </a:lnTo>
                      <a:lnTo>
                        <a:pt x="2636" y="1303"/>
                      </a:lnTo>
                      <a:lnTo>
                        <a:pt x="2634" y="1307"/>
                      </a:lnTo>
                      <a:lnTo>
                        <a:pt x="2632" y="1311"/>
                      </a:lnTo>
                      <a:lnTo>
                        <a:pt x="2630" y="1316"/>
                      </a:lnTo>
                      <a:lnTo>
                        <a:pt x="2627" y="1321"/>
                      </a:lnTo>
                      <a:lnTo>
                        <a:pt x="2626" y="1327"/>
                      </a:lnTo>
                      <a:lnTo>
                        <a:pt x="2624" y="1332"/>
                      </a:lnTo>
                      <a:lnTo>
                        <a:pt x="2624" y="1336"/>
                      </a:lnTo>
                      <a:lnTo>
                        <a:pt x="2630" y="1342"/>
                      </a:lnTo>
                      <a:lnTo>
                        <a:pt x="2636" y="1350"/>
                      </a:lnTo>
                      <a:lnTo>
                        <a:pt x="2643" y="1358"/>
                      </a:lnTo>
                      <a:lnTo>
                        <a:pt x="2648" y="1366"/>
                      </a:lnTo>
                      <a:lnTo>
                        <a:pt x="2652" y="1376"/>
                      </a:lnTo>
                      <a:lnTo>
                        <a:pt x="2656" y="1384"/>
                      </a:lnTo>
                      <a:lnTo>
                        <a:pt x="2658" y="1394"/>
                      </a:lnTo>
                      <a:lnTo>
                        <a:pt x="2659" y="1402"/>
                      </a:lnTo>
                      <a:lnTo>
                        <a:pt x="2643" y="1392"/>
                      </a:lnTo>
                      <a:lnTo>
                        <a:pt x="2626" y="1383"/>
                      </a:lnTo>
                      <a:lnTo>
                        <a:pt x="2611" y="1377"/>
                      </a:lnTo>
                      <a:lnTo>
                        <a:pt x="2598" y="1372"/>
                      </a:lnTo>
                      <a:lnTo>
                        <a:pt x="2585" y="1369"/>
                      </a:lnTo>
                      <a:lnTo>
                        <a:pt x="2573" y="1366"/>
                      </a:lnTo>
                      <a:lnTo>
                        <a:pt x="2562" y="1366"/>
                      </a:lnTo>
                      <a:lnTo>
                        <a:pt x="2550" y="1369"/>
                      </a:lnTo>
                      <a:lnTo>
                        <a:pt x="2540" y="1372"/>
                      </a:lnTo>
                      <a:lnTo>
                        <a:pt x="2529" y="1376"/>
                      </a:lnTo>
                      <a:lnTo>
                        <a:pt x="2518" y="1382"/>
                      </a:lnTo>
                      <a:lnTo>
                        <a:pt x="2508" y="1389"/>
                      </a:lnTo>
                      <a:lnTo>
                        <a:pt x="2497" y="1398"/>
                      </a:lnTo>
                      <a:lnTo>
                        <a:pt x="2486" y="1408"/>
                      </a:lnTo>
                      <a:lnTo>
                        <a:pt x="2473" y="1421"/>
                      </a:lnTo>
                      <a:lnTo>
                        <a:pt x="2460" y="1433"/>
                      </a:lnTo>
                      <a:lnTo>
                        <a:pt x="2445" y="1433"/>
                      </a:lnTo>
                      <a:lnTo>
                        <a:pt x="2430" y="1432"/>
                      </a:lnTo>
                      <a:lnTo>
                        <a:pt x="2416" y="1431"/>
                      </a:lnTo>
                      <a:lnTo>
                        <a:pt x="2404" y="1430"/>
                      </a:lnTo>
                      <a:lnTo>
                        <a:pt x="2392" y="1428"/>
                      </a:lnTo>
                      <a:lnTo>
                        <a:pt x="2381" y="1425"/>
                      </a:lnTo>
                      <a:lnTo>
                        <a:pt x="2370" y="1422"/>
                      </a:lnTo>
                      <a:lnTo>
                        <a:pt x="2361" y="1418"/>
                      </a:lnTo>
                      <a:lnTo>
                        <a:pt x="2351" y="1412"/>
                      </a:lnTo>
                      <a:lnTo>
                        <a:pt x="2341" y="1407"/>
                      </a:lnTo>
                      <a:lnTo>
                        <a:pt x="2332" y="1400"/>
                      </a:lnTo>
                      <a:lnTo>
                        <a:pt x="2321" y="1393"/>
                      </a:lnTo>
                      <a:lnTo>
                        <a:pt x="2311" y="1384"/>
                      </a:lnTo>
                      <a:lnTo>
                        <a:pt x="2300" y="1375"/>
                      </a:lnTo>
                      <a:lnTo>
                        <a:pt x="2289" y="1363"/>
                      </a:lnTo>
                      <a:lnTo>
                        <a:pt x="2276" y="1352"/>
                      </a:lnTo>
                      <a:lnTo>
                        <a:pt x="2308" y="1351"/>
                      </a:lnTo>
                      <a:lnTo>
                        <a:pt x="2329" y="1349"/>
                      </a:lnTo>
                      <a:lnTo>
                        <a:pt x="2340" y="1344"/>
                      </a:lnTo>
                      <a:lnTo>
                        <a:pt x="2341" y="1339"/>
                      </a:lnTo>
                      <a:lnTo>
                        <a:pt x="2333" y="1334"/>
                      </a:lnTo>
                      <a:lnTo>
                        <a:pt x="2314" y="1327"/>
                      </a:lnTo>
                      <a:lnTo>
                        <a:pt x="2286" y="1318"/>
                      </a:lnTo>
                      <a:lnTo>
                        <a:pt x="2248" y="1309"/>
                      </a:lnTo>
                      <a:lnTo>
                        <a:pt x="2248" y="1301"/>
                      </a:lnTo>
                      <a:lnTo>
                        <a:pt x="2247" y="1290"/>
                      </a:lnTo>
                      <a:lnTo>
                        <a:pt x="2246" y="1279"/>
                      </a:lnTo>
                      <a:lnTo>
                        <a:pt x="2245" y="1266"/>
                      </a:lnTo>
                      <a:lnTo>
                        <a:pt x="2243" y="1254"/>
                      </a:lnTo>
                      <a:lnTo>
                        <a:pt x="2242" y="1243"/>
                      </a:lnTo>
                      <a:lnTo>
                        <a:pt x="2241" y="1232"/>
                      </a:lnTo>
                      <a:lnTo>
                        <a:pt x="2241" y="1224"/>
                      </a:lnTo>
                      <a:lnTo>
                        <a:pt x="2244" y="1205"/>
                      </a:lnTo>
                      <a:lnTo>
                        <a:pt x="2248" y="1186"/>
                      </a:lnTo>
                      <a:lnTo>
                        <a:pt x="2253" y="1168"/>
                      </a:lnTo>
                      <a:lnTo>
                        <a:pt x="2258" y="1149"/>
                      </a:lnTo>
                      <a:lnTo>
                        <a:pt x="2265" y="1130"/>
                      </a:lnTo>
                      <a:lnTo>
                        <a:pt x="2269" y="1111"/>
                      </a:lnTo>
                      <a:lnTo>
                        <a:pt x="2272" y="1092"/>
                      </a:lnTo>
                      <a:lnTo>
                        <a:pt x="2273" y="1073"/>
                      </a:lnTo>
                      <a:lnTo>
                        <a:pt x="2281" y="1072"/>
                      </a:lnTo>
                      <a:lnTo>
                        <a:pt x="2291" y="1072"/>
                      </a:lnTo>
                      <a:lnTo>
                        <a:pt x="2299" y="1073"/>
                      </a:lnTo>
                      <a:lnTo>
                        <a:pt x="2309" y="1074"/>
                      </a:lnTo>
                      <a:lnTo>
                        <a:pt x="2317" y="1076"/>
                      </a:lnTo>
                      <a:lnTo>
                        <a:pt x="2324" y="1078"/>
                      </a:lnTo>
                      <a:lnTo>
                        <a:pt x="2330" y="1080"/>
                      </a:lnTo>
                      <a:lnTo>
                        <a:pt x="2334" y="1082"/>
                      </a:lnTo>
                      <a:lnTo>
                        <a:pt x="2334" y="1087"/>
                      </a:lnTo>
                      <a:lnTo>
                        <a:pt x="2333" y="1096"/>
                      </a:lnTo>
                      <a:lnTo>
                        <a:pt x="2333" y="1108"/>
                      </a:lnTo>
                      <a:lnTo>
                        <a:pt x="2333" y="1122"/>
                      </a:lnTo>
                      <a:lnTo>
                        <a:pt x="2332" y="1137"/>
                      </a:lnTo>
                      <a:lnTo>
                        <a:pt x="2333" y="1154"/>
                      </a:lnTo>
                      <a:lnTo>
                        <a:pt x="2334" y="1172"/>
                      </a:lnTo>
                      <a:lnTo>
                        <a:pt x="2335" y="1190"/>
                      </a:lnTo>
                      <a:lnTo>
                        <a:pt x="2337" y="1207"/>
                      </a:lnTo>
                      <a:lnTo>
                        <a:pt x="2341" y="1224"/>
                      </a:lnTo>
                      <a:lnTo>
                        <a:pt x="2345" y="1240"/>
                      </a:lnTo>
                      <a:lnTo>
                        <a:pt x="2352" y="1254"/>
                      </a:lnTo>
                      <a:lnTo>
                        <a:pt x="2359" y="1266"/>
                      </a:lnTo>
                      <a:lnTo>
                        <a:pt x="2368" y="1275"/>
                      </a:lnTo>
                      <a:lnTo>
                        <a:pt x="2380" y="1281"/>
                      </a:lnTo>
                      <a:lnTo>
                        <a:pt x="2392" y="1283"/>
                      </a:lnTo>
                      <a:lnTo>
                        <a:pt x="2398" y="1279"/>
                      </a:lnTo>
                      <a:lnTo>
                        <a:pt x="2404" y="1272"/>
                      </a:lnTo>
                      <a:lnTo>
                        <a:pt x="2410" y="1266"/>
                      </a:lnTo>
                      <a:lnTo>
                        <a:pt x="2417" y="1259"/>
                      </a:lnTo>
                      <a:lnTo>
                        <a:pt x="2423" y="1251"/>
                      </a:lnTo>
                      <a:lnTo>
                        <a:pt x="2428" y="1244"/>
                      </a:lnTo>
                      <a:lnTo>
                        <a:pt x="2430" y="1236"/>
                      </a:lnTo>
                      <a:lnTo>
                        <a:pt x="2430" y="1228"/>
                      </a:lnTo>
                      <a:lnTo>
                        <a:pt x="2424" y="1218"/>
                      </a:lnTo>
                      <a:lnTo>
                        <a:pt x="2411" y="1208"/>
                      </a:lnTo>
                      <a:lnTo>
                        <a:pt x="2396" y="1201"/>
                      </a:lnTo>
                      <a:lnTo>
                        <a:pt x="2382" y="1194"/>
                      </a:lnTo>
                      <a:lnTo>
                        <a:pt x="2374" y="1186"/>
                      </a:lnTo>
                      <a:lnTo>
                        <a:pt x="2374" y="1179"/>
                      </a:lnTo>
                      <a:lnTo>
                        <a:pt x="2386" y="1170"/>
                      </a:lnTo>
                      <a:lnTo>
                        <a:pt x="2414" y="1158"/>
                      </a:lnTo>
                      <a:lnTo>
                        <a:pt x="2365" y="1112"/>
                      </a:lnTo>
                      <a:lnTo>
                        <a:pt x="2369" y="1107"/>
                      </a:lnTo>
                      <a:lnTo>
                        <a:pt x="2380" y="1102"/>
                      </a:lnTo>
                      <a:lnTo>
                        <a:pt x="2390" y="1099"/>
                      </a:lnTo>
                      <a:lnTo>
                        <a:pt x="2394" y="1103"/>
                      </a:lnTo>
                      <a:close/>
                      <a:moveTo>
                        <a:pt x="2526" y="1031"/>
                      </a:moveTo>
                      <a:lnTo>
                        <a:pt x="2550" y="1029"/>
                      </a:lnTo>
                      <a:lnTo>
                        <a:pt x="2569" y="1034"/>
                      </a:lnTo>
                      <a:lnTo>
                        <a:pt x="2583" y="1041"/>
                      </a:lnTo>
                      <a:lnTo>
                        <a:pt x="2592" y="1051"/>
                      </a:lnTo>
                      <a:lnTo>
                        <a:pt x="2596" y="1064"/>
                      </a:lnTo>
                      <a:lnTo>
                        <a:pt x="2595" y="1078"/>
                      </a:lnTo>
                      <a:lnTo>
                        <a:pt x="2589" y="1092"/>
                      </a:lnTo>
                      <a:lnTo>
                        <a:pt x="2578" y="1107"/>
                      </a:lnTo>
                      <a:lnTo>
                        <a:pt x="2518" y="1109"/>
                      </a:lnTo>
                      <a:lnTo>
                        <a:pt x="2513" y="1103"/>
                      </a:lnTo>
                      <a:lnTo>
                        <a:pt x="2506" y="1094"/>
                      </a:lnTo>
                      <a:lnTo>
                        <a:pt x="2500" y="1086"/>
                      </a:lnTo>
                      <a:lnTo>
                        <a:pt x="2495" y="1078"/>
                      </a:lnTo>
                      <a:lnTo>
                        <a:pt x="2489" y="1068"/>
                      </a:lnTo>
                      <a:lnTo>
                        <a:pt x="2482" y="1060"/>
                      </a:lnTo>
                      <a:lnTo>
                        <a:pt x="2476" y="1052"/>
                      </a:lnTo>
                      <a:lnTo>
                        <a:pt x="2471" y="1046"/>
                      </a:lnTo>
                      <a:lnTo>
                        <a:pt x="2471" y="1037"/>
                      </a:lnTo>
                      <a:lnTo>
                        <a:pt x="2471" y="1031"/>
                      </a:lnTo>
                      <a:lnTo>
                        <a:pt x="2472" y="1025"/>
                      </a:lnTo>
                      <a:lnTo>
                        <a:pt x="2474" y="1022"/>
                      </a:lnTo>
                      <a:lnTo>
                        <a:pt x="2476" y="1019"/>
                      </a:lnTo>
                      <a:lnTo>
                        <a:pt x="2481" y="1017"/>
                      </a:lnTo>
                      <a:lnTo>
                        <a:pt x="2488" y="1014"/>
                      </a:lnTo>
                      <a:lnTo>
                        <a:pt x="2496" y="1010"/>
                      </a:lnTo>
                      <a:lnTo>
                        <a:pt x="2504" y="1017"/>
                      </a:lnTo>
                      <a:lnTo>
                        <a:pt x="2513" y="1024"/>
                      </a:lnTo>
                      <a:lnTo>
                        <a:pt x="2521" y="1028"/>
                      </a:lnTo>
                      <a:lnTo>
                        <a:pt x="2526" y="1031"/>
                      </a:lnTo>
                      <a:close/>
                      <a:moveTo>
                        <a:pt x="1935" y="919"/>
                      </a:moveTo>
                      <a:lnTo>
                        <a:pt x="1945" y="919"/>
                      </a:lnTo>
                      <a:lnTo>
                        <a:pt x="1955" y="917"/>
                      </a:lnTo>
                      <a:lnTo>
                        <a:pt x="1964" y="919"/>
                      </a:lnTo>
                      <a:lnTo>
                        <a:pt x="1972" y="920"/>
                      </a:lnTo>
                      <a:lnTo>
                        <a:pt x="1978" y="925"/>
                      </a:lnTo>
                      <a:lnTo>
                        <a:pt x="1982" y="932"/>
                      </a:lnTo>
                      <a:lnTo>
                        <a:pt x="1985" y="944"/>
                      </a:lnTo>
                      <a:lnTo>
                        <a:pt x="1986" y="959"/>
                      </a:lnTo>
                      <a:lnTo>
                        <a:pt x="1972" y="971"/>
                      </a:lnTo>
                      <a:lnTo>
                        <a:pt x="1960" y="982"/>
                      </a:lnTo>
                      <a:lnTo>
                        <a:pt x="1953" y="992"/>
                      </a:lnTo>
                      <a:lnTo>
                        <a:pt x="1947" y="999"/>
                      </a:lnTo>
                      <a:lnTo>
                        <a:pt x="1939" y="1004"/>
                      </a:lnTo>
                      <a:lnTo>
                        <a:pt x="1929" y="1004"/>
                      </a:lnTo>
                      <a:lnTo>
                        <a:pt x="1914" y="1000"/>
                      </a:lnTo>
                      <a:lnTo>
                        <a:pt x="1894" y="990"/>
                      </a:lnTo>
                      <a:lnTo>
                        <a:pt x="1898" y="980"/>
                      </a:lnTo>
                      <a:lnTo>
                        <a:pt x="1904" y="972"/>
                      </a:lnTo>
                      <a:lnTo>
                        <a:pt x="1910" y="964"/>
                      </a:lnTo>
                      <a:lnTo>
                        <a:pt x="1917" y="955"/>
                      </a:lnTo>
                      <a:lnTo>
                        <a:pt x="1925" y="947"/>
                      </a:lnTo>
                      <a:lnTo>
                        <a:pt x="1930" y="937"/>
                      </a:lnTo>
                      <a:lnTo>
                        <a:pt x="1934" y="928"/>
                      </a:lnTo>
                      <a:lnTo>
                        <a:pt x="1935" y="919"/>
                      </a:lnTo>
                      <a:close/>
                      <a:moveTo>
                        <a:pt x="1870" y="875"/>
                      </a:moveTo>
                      <a:lnTo>
                        <a:pt x="1875" y="864"/>
                      </a:lnTo>
                      <a:lnTo>
                        <a:pt x="1880" y="853"/>
                      </a:lnTo>
                      <a:lnTo>
                        <a:pt x="1883" y="839"/>
                      </a:lnTo>
                      <a:lnTo>
                        <a:pt x="1887" y="825"/>
                      </a:lnTo>
                      <a:lnTo>
                        <a:pt x="1890" y="812"/>
                      </a:lnTo>
                      <a:lnTo>
                        <a:pt x="1894" y="798"/>
                      </a:lnTo>
                      <a:lnTo>
                        <a:pt x="1898" y="787"/>
                      </a:lnTo>
                      <a:lnTo>
                        <a:pt x="1904" y="776"/>
                      </a:lnTo>
                      <a:lnTo>
                        <a:pt x="1919" y="794"/>
                      </a:lnTo>
                      <a:lnTo>
                        <a:pt x="1930" y="808"/>
                      </a:lnTo>
                      <a:lnTo>
                        <a:pt x="1934" y="820"/>
                      </a:lnTo>
                      <a:lnTo>
                        <a:pt x="1935" y="831"/>
                      </a:lnTo>
                      <a:lnTo>
                        <a:pt x="1933" y="842"/>
                      </a:lnTo>
                      <a:lnTo>
                        <a:pt x="1931" y="855"/>
                      </a:lnTo>
                      <a:lnTo>
                        <a:pt x="1928" y="869"/>
                      </a:lnTo>
                      <a:lnTo>
                        <a:pt x="1926" y="887"/>
                      </a:lnTo>
                      <a:lnTo>
                        <a:pt x="1913" y="910"/>
                      </a:lnTo>
                      <a:lnTo>
                        <a:pt x="1905" y="928"/>
                      </a:lnTo>
                      <a:lnTo>
                        <a:pt x="1897" y="941"/>
                      </a:lnTo>
                      <a:lnTo>
                        <a:pt x="1891" y="950"/>
                      </a:lnTo>
                      <a:lnTo>
                        <a:pt x="1884" y="956"/>
                      </a:lnTo>
                      <a:lnTo>
                        <a:pt x="1873" y="959"/>
                      </a:lnTo>
                      <a:lnTo>
                        <a:pt x="1860" y="961"/>
                      </a:lnTo>
                      <a:lnTo>
                        <a:pt x="1839" y="961"/>
                      </a:lnTo>
                      <a:lnTo>
                        <a:pt x="1827" y="957"/>
                      </a:lnTo>
                      <a:lnTo>
                        <a:pt x="1820" y="951"/>
                      </a:lnTo>
                      <a:lnTo>
                        <a:pt x="1815" y="943"/>
                      </a:lnTo>
                      <a:lnTo>
                        <a:pt x="1814" y="933"/>
                      </a:lnTo>
                      <a:lnTo>
                        <a:pt x="1814" y="924"/>
                      </a:lnTo>
                      <a:lnTo>
                        <a:pt x="1817" y="915"/>
                      </a:lnTo>
                      <a:lnTo>
                        <a:pt x="1821" y="909"/>
                      </a:lnTo>
                      <a:lnTo>
                        <a:pt x="1826" y="906"/>
                      </a:lnTo>
                      <a:lnTo>
                        <a:pt x="1831" y="896"/>
                      </a:lnTo>
                      <a:lnTo>
                        <a:pt x="1835" y="889"/>
                      </a:lnTo>
                      <a:lnTo>
                        <a:pt x="1835" y="886"/>
                      </a:lnTo>
                      <a:lnTo>
                        <a:pt x="1832" y="884"/>
                      </a:lnTo>
                      <a:lnTo>
                        <a:pt x="1828" y="883"/>
                      </a:lnTo>
                      <a:lnTo>
                        <a:pt x="1821" y="883"/>
                      </a:lnTo>
                      <a:lnTo>
                        <a:pt x="1813" y="883"/>
                      </a:lnTo>
                      <a:lnTo>
                        <a:pt x="1801" y="881"/>
                      </a:lnTo>
                      <a:lnTo>
                        <a:pt x="1800" y="874"/>
                      </a:lnTo>
                      <a:lnTo>
                        <a:pt x="1798" y="867"/>
                      </a:lnTo>
                      <a:lnTo>
                        <a:pt x="1798" y="863"/>
                      </a:lnTo>
                      <a:lnTo>
                        <a:pt x="1798" y="860"/>
                      </a:lnTo>
                      <a:lnTo>
                        <a:pt x="1799" y="857"/>
                      </a:lnTo>
                      <a:lnTo>
                        <a:pt x="1802" y="854"/>
                      </a:lnTo>
                      <a:lnTo>
                        <a:pt x="1806" y="851"/>
                      </a:lnTo>
                      <a:lnTo>
                        <a:pt x="1812" y="845"/>
                      </a:lnTo>
                      <a:lnTo>
                        <a:pt x="1821" y="846"/>
                      </a:lnTo>
                      <a:lnTo>
                        <a:pt x="1830" y="849"/>
                      </a:lnTo>
                      <a:lnTo>
                        <a:pt x="1839" y="854"/>
                      </a:lnTo>
                      <a:lnTo>
                        <a:pt x="1847" y="858"/>
                      </a:lnTo>
                      <a:lnTo>
                        <a:pt x="1853" y="863"/>
                      </a:lnTo>
                      <a:lnTo>
                        <a:pt x="1861" y="868"/>
                      </a:lnTo>
                      <a:lnTo>
                        <a:pt x="1866" y="871"/>
                      </a:lnTo>
                      <a:lnTo>
                        <a:pt x="1870" y="875"/>
                      </a:lnTo>
                      <a:close/>
                      <a:moveTo>
                        <a:pt x="1644" y="921"/>
                      </a:moveTo>
                      <a:lnTo>
                        <a:pt x="1658" y="903"/>
                      </a:lnTo>
                      <a:lnTo>
                        <a:pt x="1662" y="885"/>
                      </a:lnTo>
                      <a:lnTo>
                        <a:pt x="1660" y="868"/>
                      </a:lnTo>
                      <a:lnTo>
                        <a:pt x="1657" y="853"/>
                      </a:lnTo>
                      <a:lnTo>
                        <a:pt x="1657" y="839"/>
                      </a:lnTo>
                      <a:lnTo>
                        <a:pt x="1662" y="829"/>
                      </a:lnTo>
                      <a:lnTo>
                        <a:pt x="1677" y="819"/>
                      </a:lnTo>
                      <a:lnTo>
                        <a:pt x="1706" y="814"/>
                      </a:lnTo>
                      <a:lnTo>
                        <a:pt x="1707" y="823"/>
                      </a:lnTo>
                      <a:lnTo>
                        <a:pt x="1709" y="836"/>
                      </a:lnTo>
                      <a:lnTo>
                        <a:pt x="1712" y="849"/>
                      </a:lnTo>
                      <a:lnTo>
                        <a:pt x="1714" y="865"/>
                      </a:lnTo>
                      <a:lnTo>
                        <a:pt x="1716" y="880"/>
                      </a:lnTo>
                      <a:lnTo>
                        <a:pt x="1718" y="894"/>
                      </a:lnTo>
                      <a:lnTo>
                        <a:pt x="1720" y="908"/>
                      </a:lnTo>
                      <a:lnTo>
                        <a:pt x="1720" y="920"/>
                      </a:lnTo>
                      <a:lnTo>
                        <a:pt x="1730" y="924"/>
                      </a:lnTo>
                      <a:lnTo>
                        <a:pt x="1737" y="930"/>
                      </a:lnTo>
                      <a:lnTo>
                        <a:pt x="1745" y="938"/>
                      </a:lnTo>
                      <a:lnTo>
                        <a:pt x="1750" y="948"/>
                      </a:lnTo>
                      <a:lnTo>
                        <a:pt x="1753" y="957"/>
                      </a:lnTo>
                      <a:lnTo>
                        <a:pt x="1754" y="968"/>
                      </a:lnTo>
                      <a:lnTo>
                        <a:pt x="1752" y="977"/>
                      </a:lnTo>
                      <a:lnTo>
                        <a:pt x="1747" y="984"/>
                      </a:lnTo>
                      <a:lnTo>
                        <a:pt x="1732" y="984"/>
                      </a:lnTo>
                      <a:lnTo>
                        <a:pt x="1718" y="983"/>
                      </a:lnTo>
                      <a:lnTo>
                        <a:pt x="1705" y="982"/>
                      </a:lnTo>
                      <a:lnTo>
                        <a:pt x="1692" y="981"/>
                      </a:lnTo>
                      <a:lnTo>
                        <a:pt x="1679" y="981"/>
                      </a:lnTo>
                      <a:lnTo>
                        <a:pt x="1665" y="981"/>
                      </a:lnTo>
                      <a:lnTo>
                        <a:pt x="1651" y="983"/>
                      </a:lnTo>
                      <a:lnTo>
                        <a:pt x="1637" y="987"/>
                      </a:lnTo>
                      <a:lnTo>
                        <a:pt x="1619" y="989"/>
                      </a:lnTo>
                      <a:lnTo>
                        <a:pt x="1606" y="995"/>
                      </a:lnTo>
                      <a:lnTo>
                        <a:pt x="1596" y="1003"/>
                      </a:lnTo>
                      <a:lnTo>
                        <a:pt x="1588" y="1014"/>
                      </a:lnTo>
                      <a:lnTo>
                        <a:pt x="1579" y="1024"/>
                      </a:lnTo>
                      <a:lnTo>
                        <a:pt x="1570" y="1033"/>
                      </a:lnTo>
                      <a:lnTo>
                        <a:pt x="1558" y="1039"/>
                      </a:lnTo>
                      <a:lnTo>
                        <a:pt x="1543" y="1041"/>
                      </a:lnTo>
                      <a:lnTo>
                        <a:pt x="1535" y="1037"/>
                      </a:lnTo>
                      <a:lnTo>
                        <a:pt x="1530" y="1029"/>
                      </a:lnTo>
                      <a:lnTo>
                        <a:pt x="1528" y="1020"/>
                      </a:lnTo>
                      <a:lnTo>
                        <a:pt x="1528" y="1010"/>
                      </a:lnTo>
                      <a:lnTo>
                        <a:pt x="1529" y="998"/>
                      </a:lnTo>
                      <a:lnTo>
                        <a:pt x="1530" y="989"/>
                      </a:lnTo>
                      <a:lnTo>
                        <a:pt x="1531" y="979"/>
                      </a:lnTo>
                      <a:lnTo>
                        <a:pt x="1532" y="974"/>
                      </a:lnTo>
                      <a:lnTo>
                        <a:pt x="1540" y="971"/>
                      </a:lnTo>
                      <a:lnTo>
                        <a:pt x="1551" y="968"/>
                      </a:lnTo>
                      <a:lnTo>
                        <a:pt x="1561" y="966"/>
                      </a:lnTo>
                      <a:lnTo>
                        <a:pt x="1572" y="964"/>
                      </a:lnTo>
                      <a:lnTo>
                        <a:pt x="1582" y="960"/>
                      </a:lnTo>
                      <a:lnTo>
                        <a:pt x="1592" y="957"/>
                      </a:lnTo>
                      <a:lnTo>
                        <a:pt x="1600" y="954"/>
                      </a:lnTo>
                      <a:lnTo>
                        <a:pt x="1607" y="949"/>
                      </a:lnTo>
                      <a:lnTo>
                        <a:pt x="1593" y="945"/>
                      </a:lnTo>
                      <a:lnTo>
                        <a:pt x="1576" y="943"/>
                      </a:lnTo>
                      <a:lnTo>
                        <a:pt x="1558" y="943"/>
                      </a:lnTo>
                      <a:lnTo>
                        <a:pt x="1538" y="945"/>
                      </a:lnTo>
                      <a:lnTo>
                        <a:pt x="1520" y="947"/>
                      </a:lnTo>
                      <a:lnTo>
                        <a:pt x="1501" y="949"/>
                      </a:lnTo>
                      <a:lnTo>
                        <a:pt x="1483" y="951"/>
                      </a:lnTo>
                      <a:lnTo>
                        <a:pt x="1466" y="952"/>
                      </a:lnTo>
                      <a:lnTo>
                        <a:pt x="1446" y="914"/>
                      </a:lnTo>
                      <a:lnTo>
                        <a:pt x="1462" y="901"/>
                      </a:lnTo>
                      <a:lnTo>
                        <a:pt x="1477" y="892"/>
                      </a:lnTo>
                      <a:lnTo>
                        <a:pt x="1491" y="887"/>
                      </a:lnTo>
                      <a:lnTo>
                        <a:pt x="1506" y="883"/>
                      </a:lnTo>
                      <a:lnTo>
                        <a:pt x="1517" y="877"/>
                      </a:lnTo>
                      <a:lnTo>
                        <a:pt x="1528" y="868"/>
                      </a:lnTo>
                      <a:lnTo>
                        <a:pt x="1536" y="854"/>
                      </a:lnTo>
                      <a:lnTo>
                        <a:pt x="1543" y="832"/>
                      </a:lnTo>
                      <a:lnTo>
                        <a:pt x="1575" y="833"/>
                      </a:lnTo>
                      <a:lnTo>
                        <a:pt x="1596" y="839"/>
                      </a:lnTo>
                      <a:lnTo>
                        <a:pt x="1610" y="851"/>
                      </a:lnTo>
                      <a:lnTo>
                        <a:pt x="1617" y="865"/>
                      </a:lnTo>
                      <a:lnTo>
                        <a:pt x="1621" y="882"/>
                      </a:lnTo>
                      <a:lnTo>
                        <a:pt x="1625" y="898"/>
                      </a:lnTo>
                      <a:lnTo>
                        <a:pt x="1633" y="911"/>
                      </a:lnTo>
                      <a:lnTo>
                        <a:pt x="1644" y="921"/>
                      </a:lnTo>
                      <a:close/>
                      <a:moveTo>
                        <a:pt x="1272" y="1250"/>
                      </a:moveTo>
                      <a:lnTo>
                        <a:pt x="1144" y="1254"/>
                      </a:lnTo>
                      <a:lnTo>
                        <a:pt x="1146" y="1241"/>
                      </a:lnTo>
                      <a:lnTo>
                        <a:pt x="1145" y="1228"/>
                      </a:lnTo>
                      <a:lnTo>
                        <a:pt x="1143" y="1216"/>
                      </a:lnTo>
                      <a:lnTo>
                        <a:pt x="1139" y="1203"/>
                      </a:lnTo>
                      <a:lnTo>
                        <a:pt x="1131" y="1192"/>
                      </a:lnTo>
                      <a:lnTo>
                        <a:pt x="1122" y="1181"/>
                      </a:lnTo>
                      <a:lnTo>
                        <a:pt x="1110" y="1170"/>
                      </a:lnTo>
                      <a:lnTo>
                        <a:pt x="1097" y="1159"/>
                      </a:lnTo>
                      <a:lnTo>
                        <a:pt x="1236" y="996"/>
                      </a:lnTo>
                      <a:lnTo>
                        <a:pt x="1227" y="987"/>
                      </a:lnTo>
                      <a:lnTo>
                        <a:pt x="1219" y="979"/>
                      </a:lnTo>
                      <a:lnTo>
                        <a:pt x="1215" y="974"/>
                      </a:lnTo>
                      <a:lnTo>
                        <a:pt x="1213" y="969"/>
                      </a:lnTo>
                      <a:lnTo>
                        <a:pt x="1213" y="964"/>
                      </a:lnTo>
                      <a:lnTo>
                        <a:pt x="1215" y="957"/>
                      </a:lnTo>
                      <a:lnTo>
                        <a:pt x="1219" y="950"/>
                      </a:lnTo>
                      <a:lnTo>
                        <a:pt x="1227" y="939"/>
                      </a:lnTo>
                      <a:lnTo>
                        <a:pt x="1319" y="941"/>
                      </a:lnTo>
                      <a:lnTo>
                        <a:pt x="1328" y="942"/>
                      </a:lnTo>
                      <a:lnTo>
                        <a:pt x="1333" y="943"/>
                      </a:lnTo>
                      <a:lnTo>
                        <a:pt x="1336" y="946"/>
                      </a:lnTo>
                      <a:lnTo>
                        <a:pt x="1340" y="951"/>
                      </a:lnTo>
                      <a:lnTo>
                        <a:pt x="1342" y="957"/>
                      </a:lnTo>
                      <a:lnTo>
                        <a:pt x="1346" y="966"/>
                      </a:lnTo>
                      <a:lnTo>
                        <a:pt x="1353" y="975"/>
                      </a:lnTo>
                      <a:lnTo>
                        <a:pt x="1364" y="987"/>
                      </a:lnTo>
                      <a:lnTo>
                        <a:pt x="1378" y="997"/>
                      </a:lnTo>
                      <a:lnTo>
                        <a:pt x="1396" y="1004"/>
                      </a:lnTo>
                      <a:lnTo>
                        <a:pt x="1414" y="1010"/>
                      </a:lnTo>
                      <a:lnTo>
                        <a:pt x="1432" y="1016"/>
                      </a:lnTo>
                      <a:lnTo>
                        <a:pt x="1446" y="1025"/>
                      </a:lnTo>
                      <a:lnTo>
                        <a:pt x="1458" y="1037"/>
                      </a:lnTo>
                      <a:lnTo>
                        <a:pt x="1464" y="1056"/>
                      </a:lnTo>
                      <a:lnTo>
                        <a:pt x="1464" y="1081"/>
                      </a:lnTo>
                      <a:lnTo>
                        <a:pt x="1439" y="1093"/>
                      </a:lnTo>
                      <a:lnTo>
                        <a:pt x="1418" y="1104"/>
                      </a:lnTo>
                      <a:lnTo>
                        <a:pt x="1400" y="1112"/>
                      </a:lnTo>
                      <a:lnTo>
                        <a:pt x="1386" y="1118"/>
                      </a:lnTo>
                      <a:lnTo>
                        <a:pt x="1374" y="1125"/>
                      </a:lnTo>
                      <a:lnTo>
                        <a:pt x="1365" y="1130"/>
                      </a:lnTo>
                      <a:lnTo>
                        <a:pt x="1356" y="1136"/>
                      </a:lnTo>
                      <a:lnTo>
                        <a:pt x="1349" y="1141"/>
                      </a:lnTo>
                      <a:lnTo>
                        <a:pt x="1343" y="1148"/>
                      </a:lnTo>
                      <a:lnTo>
                        <a:pt x="1336" y="1156"/>
                      </a:lnTo>
                      <a:lnTo>
                        <a:pt x="1329" y="1164"/>
                      </a:lnTo>
                      <a:lnTo>
                        <a:pt x="1322" y="1176"/>
                      </a:lnTo>
                      <a:lnTo>
                        <a:pt x="1312" y="1190"/>
                      </a:lnTo>
                      <a:lnTo>
                        <a:pt x="1302" y="1206"/>
                      </a:lnTo>
                      <a:lnTo>
                        <a:pt x="1288" y="1226"/>
                      </a:lnTo>
                      <a:lnTo>
                        <a:pt x="1272" y="1250"/>
                      </a:lnTo>
                      <a:close/>
                      <a:moveTo>
                        <a:pt x="1507" y="709"/>
                      </a:moveTo>
                      <a:lnTo>
                        <a:pt x="1516" y="711"/>
                      </a:lnTo>
                      <a:lnTo>
                        <a:pt x="1524" y="712"/>
                      </a:lnTo>
                      <a:lnTo>
                        <a:pt x="1530" y="714"/>
                      </a:lnTo>
                      <a:lnTo>
                        <a:pt x="1535" y="717"/>
                      </a:lnTo>
                      <a:lnTo>
                        <a:pt x="1539" y="720"/>
                      </a:lnTo>
                      <a:lnTo>
                        <a:pt x="1546" y="724"/>
                      </a:lnTo>
                      <a:lnTo>
                        <a:pt x="1553" y="728"/>
                      </a:lnTo>
                      <a:lnTo>
                        <a:pt x="1563" y="733"/>
                      </a:lnTo>
                      <a:lnTo>
                        <a:pt x="1561" y="745"/>
                      </a:lnTo>
                      <a:lnTo>
                        <a:pt x="1557" y="753"/>
                      </a:lnTo>
                      <a:lnTo>
                        <a:pt x="1551" y="759"/>
                      </a:lnTo>
                      <a:lnTo>
                        <a:pt x="1545" y="766"/>
                      </a:lnTo>
                      <a:lnTo>
                        <a:pt x="1537" y="771"/>
                      </a:lnTo>
                      <a:lnTo>
                        <a:pt x="1532" y="778"/>
                      </a:lnTo>
                      <a:lnTo>
                        <a:pt x="1529" y="788"/>
                      </a:lnTo>
                      <a:lnTo>
                        <a:pt x="1529" y="799"/>
                      </a:lnTo>
                      <a:lnTo>
                        <a:pt x="1506" y="807"/>
                      </a:lnTo>
                      <a:lnTo>
                        <a:pt x="1488" y="811"/>
                      </a:lnTo>
                      <a:lnTo>
                        <a:pt x="1473" y="813"/>
                      </a:lnTo>
                      <a:lnTo>
                        <a:pt x="1461" y="814"/>
                      </a:lnTo>
                      <a:lnTo>
                        <a:pt x="1450" y="817"/>
                      </a:lnTo>
                      <a:lnTo>
                        <a:pt x="1440" y="822"/>
                      </a:lnTo>
                      <a:lnTo>
                        <a:pt x="1430" y="833"/>
                      </a:lnTo>
                      <a:lnTo>
                        <a:pt x="1417" y="851"/>
                      </a:lnTo>
                      <a:lnTo>
                        <a:pt x="1396" y="846"/>
                      </a:lnTo>
                      <a:lnTo>
                        <a:pt x="1379" y="842"/>
                      </a:lnTo>
                      <a:lnTo>
                        <a:pt x="1367" y="839"/>
                      </a:lnTo>
                      <a:lnTo>
                        <a:pt x="1358" y="834"/>
                      </a:lnTo>
                      <a:lnTo>
                        <a:pt x="1352" y="827"/>
                      </a:lnTo>
                      <a:lnTo>
                        <a:pt x="1348" y="817"/>
                      </a:lnTo>
                      <a:lnTo>
                        <a:pt x="1345" y="803"/>
                      </a:lnTo>
                      <a:lnTo>
                        <a:pt x="1342" y="784"/>
                      </a:lnTo>
                      <a:lnTo>
                        <a:pt x="1357" y="773"/>
                      </a:lnTo>
                      <a:lnTo>
                        <a:pt x="1376" y="764"/>
                      </a:lnTo>
                      <a:lnTo>
                        <a:pt x="1397" y="754"/>
                      </a:lnTo>
                      <a:lnTo>
                        <a:pt x="1420" y="746"/>
                      </a:lnTo>
                      <a:lnTo>
                        <a:pt x="1444" y="737"/>
                      </a:lnTo>
                      <a:lnTo>
                        <a:pt x="1467" y="729"/>
                      </a:lnTo>
                      <a:lnTo>
                        <a:pt x="1488" y="720"/>
                      </a:lnTo>
                      <a:lnTo>
                        <a:pt x="1507" y="709"/>
                      </a:lnTo>
                      <a:close/>
                      <a:moveTo>
                        <a:pt x="1665" y="628"/>
                      </a:moveTo>
                      <a:lnTo>
                        <a:pt x="1672" y="621"/>
                      </a:lnTo>
                      <a:lnTo>
                        <a:pt x="1679" y="618"/>
                      </a:lnTo>
                      <a:lnTo>
                        <a:pt x="1686" y="617"/>
                      </a:lnTo>
                      <a:lnTo>
                        <a:pt x="1692" y="617"/>
                      </a:lnTo>
                      <a:lnTo>
                        <a:pt x="1699" y="618"/>
                      </a:lnTo>
                      <a:lnTo>
                        <a:pt x="1706" y="619"/>
                      </a:lnTo>
                      <a:lnTo>
                        <a:pt x="1713" y="621"/>
                      </a:lnTo>
                      <a:lnTo>
                        <a:pt x="1720" y="622"/>
                      </a:lnTo>
                      <a:lnTo>
                        <a:pt x="1713" y="631"/>
                      </a:lnTo>
                      <a:lnTo>
                        <a:pt x="1707" y="640"/>
                      </a:lnTo>
                      <a:lnTo>
                        <a:pt x="1700" y="651"/>
                      </a:lnTo>
                      <a:lnTo>
                        <a:pt x="1692" y="659"/>
                      </a:lnTo>
                      <a:lnTo>
                        <a:pt x="1684" y="667"/>
                      </a:lnTo>
                      <a:lnTo>
                        <a:pt x="1674" y="674"/>
                      </a:lnTo>
                      <a:lnTo>
                        <a:pt x="1664" y="677"/>
                      </a:lnTo>
                      <a:lnTo>
                        <a:pt x="1651" y="677"/>
                      </a:lnTo>
                      <a:lnTo>
                        <a:pt x="1647" y="674"/>
                      </a:lnTo>
                      <a:lnTo>
                        <a:pt x="1642" y="666"/>
                      </a:lnTo>
                      <a:lnTo>
                        <a:pt x="1639" y="656"/>
                      </a:lnTo>
                      <a:lnTo>
                        <a:pt x="1638" y="645"/>
                      </a:lnTo>
                      <a:lnTo>
                        <a:pt x="1639" y="635"/>
                      </a:lnTo>
                      <a:lnTo>
                        <a:pt x="1643" y="628"/>
                      </a:lnTo>
                      <a:lnTo>
                        <a:pt x="1651" y="624"/>
                      </a:lnTo>
                      <a:lnTo>
                        <a:pt x="1665" y="628"/>
                      </a:lnTo>
                      <a:close/>
                      <a:moveTo>
                        <a:pt x="1686" y="698"/>
                      </a:moveTo>
                      <a:lnTo>
                        <a:pt x="1687" y="707"/>
                      </a:lnTo>
                      <a:lnTo>
                        <a:pt x="1684" y="717"/>
                      </a:lnTo>
                      <a:lnTo>
                        <a:pt x="1679" y="726"/>
                      </a:lnTo>
                      <a:lnTo>
                        <a:pt x="1672" y="734"/>
                      </a:lnTo>
                      <a:lnTo>
                        <a:pt x="1664" y="742"/>
                      </a:lnTo>
                      <a:lnTo>
                        <a:pt x="1655" y="748"/>
                      </a:lnTo>
                      <a:lnTo>
                        <a:pt x="1645" y="752"/>
                      </a:lnTo>
                      <a:lnTo>
                        <a:pt x="1637" y="753"/>
                      </a:lnTo>
                      <a:lnTo>
                        <a:pt x="1620" y="739"/>
                      </a:lnTo>
                      <a:lnTo>
                        <a:pt x="1614" y="726"/>
                      </a:lnTo>
                      <a:lnTo>
                        <a:pt x="1617" y="717"/>
                      </a:lnTo>
                      <a:lnTo>
                        <a:pt x="1626" y="709"/>
                      </a:lnTo>
                      <a:lnTo>
                        <a:pt x="1640" y="704"/>
                      </a:lnTo>
                      <a:lnTo>
                        <a:pt x="1657" y="701"/>
                      </a:lnTo>
                      <a:lnTo>
                        <a:pt x="1672" y="699"/>
                      </a:lnTo>
                      <a:lnTo>
                        <a:pt x="1686" y="698"/>
                      </a:lnTo>
                      <a:close/>
                      <a:moveTo>
                        <a:pt x="1841" y="587"/>
                      </a:moveTo>
                      <a:lnTo>
                        <a:pt x="1850" y="588"/>
                      </a:lnTo>
                      <a:lnTo>
                        <a:pt x="1857" y="592"/>
                      </a:lnTo>
                      <a:lnTo>
                        <a:pt x="1860" y="598"/>
                      </a:lnTo>
                      <a:lnTo>
                        <a:pt x="1863" y="605"/>
                      </a:lnTo>
                      <a:lnTo>
                        <a:pt x="1866" y="611"/>
                      </a:lnTo>
                      <a:lnTo>
                        <a:pt x="1871" y="617"/>
                      </a:lnTo>
                      <a:lnTo>
                        <a:pt x="1881" y="621"/>
                      </a:lnTo>
                      <a:lnTo>
                        <a:pt x="1894" y="622"/>
                      </a:lnTo>
                      <a:lnTo>
                        <a:pt x="1905" y="633"/>
                      </a:lnTo>
                      <a:lnTo>
                        <a:pt x="1912" y="644"/>
                      </a:lnTo>
                      <a:lnTo>
                        <a:pt x="1917" y="657"/>
                      </a:lnTo>
                      <a:lnTo>
                        <a:pt x="1919" y="669"/>
                      </a:lnTo>
                      <a:lnTo>
                        <a:pt x="1920" y="683"/>
                      </a:lnTo>
                      <a:lnTo>
                        <a:pt x="1920" y="697"/>
                      </a:lnTo>
                      <a:lnTo>
                        <a:pt x="1919" y="710"/>
                      </a:lnTo>
                      <a:lnTo>
                        <a:pt x="1919" y="723"/>
                      </a:lnTo>
                      <a:lnTo>
                        <a:pt x="1916" y="723"/>
                      </a:lnTo>
                      <a:lnTo>
                        <a:pt x="1912" y="723"/>
                      </a:lnTo>
                      <a:lnTo>
                        <a:pt x="1907" y="722"/>
                      </a:lnTo>
                      <a:lnTo>
                        <a:pt x="1902" y="721"/>
                      </a:lnTo>
                      <a:lnTo>
                        <a:pt x="1896" y="721"/>
                      </a:lnTo>
                      <a:lnTo>
                        <a:pt x="1891" y="720"/>
                      </a:lnTo>
                      <a:lnTo>
                        <a:pt x="1887" y="720"/>
                      </a:lnTo>
                      <a:lnTo>
                        <a:pt x="1884" y="720"/>
                      </a:lnTo>
                      <a:lnTo>
                        <a:pt x="1882" y="709"/>
                      </a:lnTo>
                      <a:lnTo>
                        <a:pt x="1879" y="701"/>
                      </a:lnTo>
                      <a:lnTo>
                        <a:pt x="1874" y="696"/>
                      </a:lnTo>
                      <a:lnTo>
                        <a:pt x="1870" y="691"/>
                      </a:lnTo>
                      <a:lnTo>
                        <a:pt x="1865" y="691"/>
                      </a:lnTo>
                      <a:lnTo>
                        <a:pt x="1861" y="696"/>
                      </a:lnTo>
                      <a:lnTo>
                        <a:pt x="1858" y="703"/>
                      </a:lnTo>
                      <a:lnTo>
                        <a:pt x="1855" y="714"/>
                      </a:lnTo>
                      <a:lnTo>
                        <a:pt x="1802" y="696"/>
                      </a:lnTo>
                      <a:lnTo>
                        <a:pt x="1803" y="688"/>
                      </a:lnTo>
                      <a:lnTo>
                        <a:pt x="1804" y="682"/>
                      </a:lnTo>
                      <a:lnTo>
                        <a:pt x="1807" y="677"/>
                      </a:lnTo>
                      <a:lnTo>
                        <a:pt x="1812" y="672"/>
                      </a:lnTo>
                      <a:lnTo>
                        <a:pt x="1815" y="666"/>
                      </a:lnTo>
                      <a:lnTo>
                        <a:pt x="1819" y="662"/>
                      </a:lnTo>
                      <a:lnTo>
                        <a:pt x="1823" y="658"/>
                      </a:lnTo>
                      <a:lnTo>
                        <a:pt x="1827" y="654"/>
                      </a:lnTo>
                      <a:lnTo>
                        <a:pt x="1830" y="658"/>
                      </a:lnTo>
                      <a:lnTo>
                        <a:pt x="1829" y="650"/>
                      </a:lnTo>
                      <a:lnTo>
                        <a:pt x="1826" y="634"/>
                      </a:lnTo>
                      <a:lnTo>
                        <a:pt x="1823" y="615"/>
                      </a:lnTo>
                      <a:lnTo>
                        <a:pt x="1821" y="596"/>
                      </a:lnTo>
                      <a:lnTo>
                        <a:pt x="1822" y="583"/>
                      </a:lnTo>
                      <a:lnTo>
                        <a:pt x="1828" y="578"/>
                      </a:lnTo>
                      <a:lnTo>
                        <a:pt x="1841" y="587"/>
                      </a:lnTo>
                      <a:close/>
                      <a:moveTo>
                        <a:pt x="1972" y="626"/>
                      </a:moveTo>
                      <a:lnTo>
                        <a:pt x="1979" y="630"/>
                      </a:lnTo>
                      <a:lnTo>
                        <a:pt x="1985" y="636"/>
                      </a:lnTo>
                      <a:lnTo>
                        <a:pt x="1990" y="642"/>
                      </a:lnTo>
                      <a:lnTo>
                        <a:pt x="1995" y="649"/>
                      </a:lnTo>
                      <a:lnTo>
                        <a:pt x="1999" y="655"/>
                      </a:lnTo>
                      <a:lnTo>
                        <a:pt x="2004" y="661"/>
                      </a:lnTo>
                      <a:lnTo>
                        <a:pt x="2008" y="667"/>
                      </a:lnTo>
                      <a:lnTo>
                        <a:pt x="2014" y="672"/>
                      </a:lnTo>
                      <a:lnTo>
                        <a:pt x="1998" y="723"/>
                      </a:lnTo>
                      <a:lnTo>
                        <a:pt x="1989" y="721"/>
                      </a:lnTo>
                      <a:lnTo>
                        <a:pt x="1983" y="718"/>
                      </a:lnTo>
                      <a:lnTo>
                        <a:pt x="1977" y="716"/>
                      </a:lnTo>
                      <a:lnTo>
                        <a:pt x="1972" y="712"/>
                      </a:lnTo>
                      <a:lnTo>
                        <a:pt x="1966" y="709"/>
                      </a:lnTo>
                      <a:lnTo>
                        <a:pt x="1962" y="705"/>
                      </a:lnTo>
                      <a:lnTo>
                        <a:pt x="1957" y="701"/>
                      </a:lnTo>
                      <a:lnTo>
                        <a:pt x="1952" y="696"/>
                      </a:lnTo>
                      <a:lnTo>
                        <a:pt x="1952" y="680"/>
                      </a:lnTo>
                      <a:lnTo>
                        <a:pt x="1952" y="667"/>
                      </a:lnTo>
                      <a:lnTo>
                        <a:pt x="1952" y="659"/>
                      </a:lnTo>
                      <a:lnTo>
                        <a:pt x="1953" y="653"/>
                      </a:lnTo>
                      <a:lnTo>
                        <a:pt x="1955" y="647"/>
                      </a:lnTo>
                      <a:lnTo>
                        <a:pt x="1958" y="641"/>
                      </a:lnTo>
                      <a:lnTo>
                        <a:pt x="1964" y="635"/>
                      </a:lnTo>
                      <a:lnTo>
                        <a:pt x="1972" y="626"/>
                      </a:lnTo>
                      <a:close/>
                      <a:moveTo>
                        <a:pt x="2106" y="797"/>
                      </a:moveTo>
                      <a:lnTo>
                        <a:pt x="2112" y="806"/>
                      </a:lnTo>
                      <a:lnTo>
                        <a:pt x="2116" y="816"/>
                      </a:lnTo>
                      <a:lnTo>
                        <a:pt x="2118" y="826"/>
                      </a:lnTo>
                      <a:lnTo>
                        <a:pt x="2119" y="838"/>
                      </a:lnTo>
                      <a:lnTo>
                        <a:pt x="2119" y="849"/>
                      </a:lnTo>
                      <a:lnTo>
                        <a:pt x="2119" y="861"/>
                      </a:lnTo>
                      <a:lnTo>
                        <a:pt x="2118" y="872"/>
                      </a:lnTo>
                      <a:lnTo>
                        <a:pt x="2118" y="883"/>
                      </a:lnTo>
                      <a:lnTo>
                        <a:pt x="2137" y="890"/>
                      </a:lnTo>
                      <a:lnTo>
                        <a:pt x="2155" y="897"/>
                      </a:lnTo>
                      <a:lnTo>
                        <a:pt x="2174" y="902"/>
                      </a:lnTo>
                      <a:lnTo>
                        <a:pt x="2192" y="906"/>
                      </a:lnTo>
                      <a:lnTo>
                        <a:pt x="2211" y="909"/>
                      </a:lnTo>
                      <a:lnTo>
                        <a:pt x="2231" y="911"/>
                      </a:lnTo>
                      <a:lnTo>
                        <a:pt x="2251" y="913"/>
                      </a:lnTo>
                      <a:lnTo>
                        <a:pt x="2272" y="913"/>
                      </a:lnTo>
                      <a:lnTo>
                        <a:pt x="2280" y="919"/>
                      </a:lnTo>
                      <a:lnTo>
                        <a:pt x="2290" y="916"/>
                      </a:lnTo>
                      <a:lnTo>
                        <a:pt x="2300" y="909"/>
                      </a:lnTo>
                      <a:lnTo>
                        <a:pt x="2310" y="898"/>
                      </a:lnTo>
                      <a:lnTo>
                        <a:pt x="2318" y="886"/>
                      </a:lnTo>
                      <a:lnTo>
                        <a:pt x="2326" y="874"/>
                      </a:lnTo>
                      <a:lnTo>
                        <a:pt x="2333" y="863"/>
                      </a:lnTo>
                      <a:lnTo>
                        <a:pt x="2338" y="857"/>
                      </a:lnTo>
                      <a:lnTo>
                        <a:pt x="2420" y="857"/>
                      </a:lnTo>
                      <a:lnTo>
                        <a:pt x="2426" y="870"/>
                      </a:lnTo>
                      <a:lnTo>
                        <a:pt x="2430" y="882"/>
                      </a:lnTo>
                      <a:lnTo>
                        <a:pt x="2434" y="893"/>
                      </a:lnTo>
                      <a:lnTo>
                        <a:pt x="2436" y="905"/>
                      </a:lnTo>
                      <a:lnTo>
                        <a:pt x="2436" y="917"/>
                      </a:lnTo>
                      <a:lnTo>
                        <a:pt x="2433" y="930"/>
                      </a:lnTo>
                      <a:lnTo>
                        <a:pt x="2428" y="944"/>
                      </a:lnTo>
                      <a:lnTo>
                        <a:pt x="2420" y="959"/>
                      </a:lnTo>
                      <a:lnTo>
                        <a:pt x="2410" y="959"/>
                      </a:lnTo>
                      <a:lnTo>
                        <a:pt x="2401" y="958"/>
                      </a:lnTo>
                      <a:lnTo>
                        <a:pt x="2391" y="957"/>
                      </a:lnTo>
                      <a:lnTo>
                        <a:pt x="2382" y="956"/>
                      </a:lnTo>
                      <a:lnTo>
                        <a:pt x="2371" y="956"/>
                      </a:lnTo>
                      <a:lnTo>
                        <a:pt x="2362" y="955"/>
                      </a:lnTo>
                      <a:lnTo>
                        <a:pt x="2353" y="954"/>
                      </a:lnTo>
                      <a:lnTo>
                        <a:pt x="2343" y="954"/>
                      </a:lnTo>
                      <a:lnTo>
                        <a:pt x="2333" y="971"/>
                      </a:lnTo>
                      <a:lnTo>
                        <a:pt x="2319" y="984"/>
                      </a:lnTo>
                      <a:lnTo>
                        <a:pt x="2302" y="996"/>
                      </a:lnTo>
                      <a:lnTo>
                        <a:pt x="2282" y="1003"/>
                      </a:lnTo>
                      <a:lnTo>
                        <a:pt x="2262" y="1009"/>
                      </a:lnTo>
                      <a:lnTo>
                        <a:pt x="2240" y="1010"/>
                      </a:lnTo>
                      <a:lnTo>
                        <a:pt x="2217" y="1007"/>
                      </a:lnTo>
                      <a:lnTo>
                        <a:pt x="2196" y="1000"/>
                      </a:lnTo>
                      <a:lnTo>
                        <a:pt x="2180" y="992"/>
                      </a:lnTo>
                      <a:lnTo>
                        <a:pt x="2169" y="987"/>
                      </a:lnTo>
                      <a:lnTo>
                        <a:pt x="2161" y="982"/>
                      </a:lnTo>
                      <a:lnTo>
                        <a:pt x="2155" y="982"/>
                      </a:lnTo>
                      <a:lnTo>
                        <a:pt x="2151" y="984"/>
                      </a:lnTo>
                      <a:lnTo>
                        <a:pt x="2146" y="992"/>
                      </a:lnTo>
                      <a:lnTo>
                        <a:pt x="2142" y="1003"/>
                      </a:lnTo>
                      <a:lnTo>
                        <a:pt x="2136" y="1019"/>
                      </a:lnTo>
                      <a:lnTo>
                        <a:pt x="2126" y="1019"/>
                      </a:lnTo>
                      <a:lnTo>
                        <a:pt x="2115" y="1018"/>
                      </a:lnTo>
                      <a:lnTo>
                        <a:pt x="2106" y="1017"/>
                      </a:lnTo>
                      <a:lnTo>
                        <a:pt x="2095" y="1015"/>
                      </a:lnTo>
                      <a:lnTo>
                        <a:pt x="2085" y="1013"/>
                      </a:lnTo>
                      <a:lnTo>
                        <a:pt x="2074" y="1010"/>
                      </a:lnTo>
                      <a:lnTo>
                        <a:pt x="2062" y="1005"/>
                      </a:lnTo>
                      <a:lnTo>
                        <a:pt x="2047" y="1000"/>
                      </a:lnTo>
                      <a:lnTo>
                        <a:pt x="2035" y="995"/>
                      </a:lnTo>
                      <a:lnTo>
                        <a:pt x="2026" y="982"/>
                      </a:lnTo>
                      <a:lnTo>
                        <a:pt x="2019" y="965"/>
                      </a:lnTo>
                      <a:lnTo>
                        <a:pt x="2014" y="944"/>
                      </a:lnTo>
                      <a:lnTo>
                        <a:pt x="2009" y="922"/>
                      </a:lnTo>
                      <a:lnTo>
                        <a:pt x="2007" y="903"/>
                      </a:lnTo>
                      <a:lnTo>
                        <a:pt x="2006" y="888"/>
                      </a:lnTo>
                      <a:lnTo>
                        <a:pt x="2006" y="880"/>
                      </a:lnTo>
                      <a:lnTo>
                        <a:pt x="1973" y="846"/>
                      </a:lnTo>
                      <a:lnTo>
                        <a:pt x="1979" y="831"/>
                      </a:lnTo>
                      <a:lnTo>
                        <a:pt x="1985" y="817"/>
                      </a:lnTo>
                      <a:lnTo>
                        <a:pt x="1992" y="806"/>
                      </a:lnTo>
                      <a:lnTo>
                        <a:pt x="1999" y="796"/>
                      </a:lnTo>
                      <a:lnTo>
                        <a:pt x="2006" y="789"/>
                      </a:lnTo>
                      <a:lnTo>
                        <a:pt x="2017" y="782"/>
                      </a:lnTo>
                      <a:lnTo>
                        <a:pt x="2028" y="779"/>
                      </a:lnTo>
                      <a:lnTo>
                        <a:pt x="2043" y="776"/>
                      </a:lnTo>
                      <a:lnTo>
                        <a:pt x="2047" y="782"/>
                      </a:lnTo>
                      <a:lnTo>
                        <a:pt x="2050" y="789"/>
                      </a:lnTo>
                      <a:lnTo>
                        <a:pt x="2051" y="795"/>
                      </a:lnTo>
                      <a:lnTo>
                        <a:pt x="2051" y="802"/>
                      </a:lnTo>
                      <a:lnTo>
                        <a:pt x="2050" y="810"/>
                      </a:lnTo>
                      <a:lnTo>
                        <a:pt x="2048" y="817"/>
                      </a:lnTo>
                      <a:lnTo>
                        <a:pt x="2047" y="824"/>
                      </a:lnTo>
                      <a:lnTo>
                        <a:pt x="2047" y="832"/>
                      </a:lnTo>
                      <a:lnTo>
                        <a:pt x="2060" y="832"/>
                      </a:lnTo>
                      <a:lnTo>
                        <a:pt x="2067" y="832"/>
                      </a:lnTo>
                      <a:lnTo>
                        <a:pt x="2073" y="831"/>
                      </a:lnTo>
                      <a:lnTo>
                        <a:pt x="2077" y="829"/>
                      </a:lnTo>
                      <a:lnTo>
                        <a:pt x="2082" y="824"/>
                      </a:lnTo>
                      <a:lnTo>
                        <a:pt x="2087" y="818"/>
                      </a:lnTo>
                      <a:lnTo>
                        <a:pt x="2094" y="809"/>
                      </a:lnTo>
                      <a:lnTo>
                        <a:pt x="2106" y="797"/>
                      </a:lnTo>
                      <a:close/>
                      <a:moveTo>
                        <a:pt x="2099" y="466"/>
                      </a:moveTo>
                      <a:lnTo>
                        <a:pt x="2184" y="568"/>
                      </a:lnTo>
                      <a:lnTo>
                        <a:pt x="2102" y="680"/>
                      </a:lnTo>
                      <a:lnTo>
                        <a:pt x="2086" y="679"/>
                      </a:lnTo>
                      <a:lnTo>
                        <a:pt x="2073" y="674"/>
                      </a:lnTo>
                      <a:lnTo>
                        <a:pt x="2063" y="667"/>
                      </a:lnTo>
                      <a:lnTo>
                        <a:pt x="2054" y="658"/>
                      </a:lnTo>
                      <a:lnTo>
                        <a:pt x="2048" y="647"/>
                      </a:lnTo>
                      <a:lnTo>
                        <a:pt x="2043" y="636"/>
                      </a:lnTo>
                      <a:lnTo>
                        <a:pt x="2039" y="623"/>
                      </a:lnTo>
                      <a:lnTo>
                        <a:pt x="2034" y="610"/>
                      </a:lnTo>
                      <a:lnTo>
                        <a:pt x="2054" y="586"/>
                      </a:lnTo>
                      <a:lnTo>
                        <a:pt x="2034" y="569"/>
                      </a:lnTo>
                      <a:lnTo>
                        <a:pt x="2020" y="563"/>
                      </a:lnTo>
                      <a:lnTo>
                        <a:pt x="2010" y="562"/>
                      </a:lnTo>
                      <a:lnTo>
                        <a:pt x="2004" y="564"/>
                      </a:lnTo>
                      <a:lnTo>
                        <a:pt x="2000" y="563"/>
                      </a:lnTo>
                      <a:lnTo>
                        <a:pt x="1996" y="556"/>
                      </a:lnTo>
                      <a:lnTo>
                        <a:pt x="1992" y="541"/>
                      </a:lnTo>
                      <a:lnTo>
                        <a:pt x="1985" y="510"/>
                      </a:lnTo>
                      <a:lnTo>
                        <a:pt x="1978" y="480"/>
                      </a:lnTo>
                      <a:lnTo>
                        <a:pt x="1977" y="457"/>
                      </a:lnTo>
                      <a:lnTo>
                        <a:pt x="1979" y="438"/>
                      </a:lnTo>
                      <a:lnTo>
                        <a:pt x="1984" y="424"/>
                      </a:lnTo>
                      <a:lnTo>
                        <a:pt x="1992" y="412"/>
                      </a:lnTo>
                      <a:lnTo>
                        <a:pt x="1998" y="402"/>
                      </a:lnTo>
                      <a:lnTo>
                        <a:pt x="2004" y="392"/>
                      </a:lnTo>
                      <a:lnTo>
                        <a:pt x="2007" y="382"/>
                      </a:lnTo>
                      <a:lnTo>
                        <a:pt x="2011" y="382"/>
                      </a:lnTo>
                      <a:lnTo>
                        <a:pt x="2021" y="390"/>
                      </a:lnTo>
                      <a:lnTo>
                        <a:pt x="2034" y="406"/>
                      </a:lnTo>
                      <a:lnTo>
                        <a:pt x="2050" y="424"/>
                      </a:lnTo>
                      <a:lnTo>
                        <a:pt x="2066" y="441"/>
                      </a:lnTo>
                      <a:lnTo>
                        <a:pt x="2081" y="456"/>
                      </a:lnTo>
                      <a:lnTo>
                        <a:pt x="2092" y="465"/>
                      </a:lnTo>
                      <a:lnTo>
                        <a:pt x="2099" y="466"/>
                      </a:lnTo>
                      <a:close/>
                      <a:moveTo>
                        <a:pt x="2289" y="512"/>
                      </a:moveTo>
                      <a:lnTo>
                        <a:pt x="2287" y="509"/>
                      </a:lnTo>
                      <a:lnTo>
                        <a:pt x="2280" y="504"/>
                      </a:lnTo>
                      <a:lnTo>
                        <a:pt x="2273" y="497"/>
                      </a:lnTo>
                      <a:lnTo>
                        <a:pt x="2264" y="488"/>
                      </a:lnTo>
                      <a:lnTo>
                        <a:pt x="2253" y="480"/>
                      </a:lnTo>
                      <a:lnTo>
                        <a:pt x="2243" y="472"/>
                      </a:lnTo>
                      <a:lnTo>
                        <a:pt x="2233" y="463"/>
                      </a:lnTo>
                      <a:lnTo>
                        <a:pt x="2226" y="456"/>
                      </a:lnTo>
                      <a:lnTo>
                        <a:pt x="2221" y="450"/>
                      </a:lnTo>
                      <a:lnTo>
                        <a:pt x="2219" y="444"/>
                      </a:lnTo>
                      <a:lnTo>
                        <a:pt x="2219" y="438"/>
                      </a:lnTo>
                      <a:lnTo>
                        <a:pt x="2222" y="433"/>
                      </a:lnTo>
                      <a:lnTo>
                        <a:pt x="2226" y="427"/>
                      </a:lnTo>
                      <a:lnTo>
                        <a:pt x="2231" y="419"/>
                      </a:lnTo>
                      <a:lnTo>
                        <a:pt x="2239" y="411"/>
                      </a:lnTo>
                      <a:lnTo>
                        <a:pt x="2246" y="402"/>
                      </a:lnTo>
                      <a:lnTo>
                        <a:pt x="2256" y="387"/>
                      </a:lnTo>
                      <a:lnTo>
                        <a:pt x="2256" y="382"/>
                      </a:lnTo>
                      <a:lnTo>
                        <a:pt x="2248" y="384"/>
                      </a:lnTo>
                      <a:lnTo>
                        <a:pt x="2235" y="390"/>
                      </a:lnTo>
                      <a:lnTo>
                        <a:pt x="2219" y="399"/>
                      </a:lnTo>
                      <a:lnTo>
                        <a:pt x="2201" y="408"/>
                      </a:lnTo>
                      <a:lnTo>
                        <a:pt x="2184" y="414"/>
                      </a:lnTo>
                      <a:lnTo>
                        <a:pt x="2172" y="416"/>
                      </a:lnTo>
                      <a:lnTo>
                        <a:pt x="2151" y="412"/>
                      </a:lnTo>
                      <a:lnTo>
                        <a:pt x="2129" y="407"/>
                      </a:lnTo>
                      <a:lnTo>
                        <a:pt x="2109" y="399"/>
                      </a:lnTo>
                      <a:lnTo>
                        <a:pt x="2090" y="392"/>
                      </a:lnTo>
                      <a:lnTo>
                        <a:pt x="2074" y="386"/>
                      </a:lnTo>
                      <a:lnTo>
                        <a:pt x="2063" y="379"/>
                      </a:lnTo>
                      <a:lnTo>
                        <a:pt x="2055" y="373"/>
                      </a:lnTo>
                      <a:lnTo>
                        <a:pt x="2054" y="369"/>
                      </a:lnTo>
                      <a:lnTo>
                        <a:pt x="2064" y="347"/>
                      </a:lnTo>
                      <a:lnTo>
                        <a:pt x="2069" y="327"/>
                      </a:lnTo>
                      <a:lnTo>
                        <a:pt x="2071" y="309"/>
                      </a:lnTo>
                      <a:lnTo>
                        <a:pt x="2074" y="293"/>
                      </a:lnTo>
                      <a:lnTo>
                        <a:pt x="2079" y="278"/>
                      </a:lnTo>
                      <a:lnTo>
                        <a:pt x="2091" y="264"/>
                      </a:lnTo>
                      <a:lnTo>
                        <a:pt x="2110" y="253"/>
                      </a:lnTo>
                      <a:lnTo>
                        <a:pt x="2139" y="244"/>
                      </a:lnTo>
                      <a:lnTo>
                        <a:pt x="2154" y="236"/>
                      </a:lnTo>
                      <a:lnTo>
                        <a:pt x="2172" y="224"/>
                      </a:lnTo>
                      <a:lnTo>
                        <a:pt x="2190" y="207"/>
                      </a:lnTo>
                      <a:lnTo>
                        <a:pt x="2211" y="188"/>
                      </a:lnTo>
                      <a:lnTo>
                        <a:pt x="2231" y="169"/>
                      </a:lnTo>
                      <a:lnTo>
                        <a:pt x="2250" y="150"/>
                      </a:lnTo>
                      <a:lnTo>
                        <a:pt x="2268" y="135"/>
                      </a:lnTo>
                      <a:lnTo>
                        <a:pt x="2284" y="123"/>
                      </a:lnTo>
                      <a:lnTo>
                        <a:pt x="2332" y="147"/>
                      </a:lnTo>
                      <a:lnTo>
                        <a:pt x="2341" y="143"/>
                      </a:lnTo>
                      <a:lnTo>
                        <a:pt x="2352" y="140"/>
                      </a:lnTo>
                      <a:lnTo>
                        <a:pt x="2362" y="138"/>
                      </a:lnTo>
                      <a:lnTo>
                        <a:pt x="2374" y="136"/>
                      </a:lnTo>
                      <a:lnTo>
                        <a:pt x="2385" y="136"/>
                      </a:lnTo>
                      <a:lnTo>
                        <a:pt x="2396" y="135"/>
                      </a:lnTo>
                      <a:lnTo>
                        <a:pt x="2406" y="135"/>
                      </a:lnTo>
                      <a:lnTo>
                        <a:pt x="2415" y="135"/>
                      </a:lnTo>
                      <a:lnTo>
                        <a:pt x="2415" y="150"/>
                      </a:lnTo>
                      <a:lnTo>
                        <a:pt x="2416" y="169"/>
                      </a:lnTo>
                      <a:lnTo>
                        <a:pt x="2415" y="190"/>
                      </a:lnTo>
                      <a:lnTo>
                        <a:pt x="2414" y="211"/>
                      </a:lnTo>
                      <a:lnTo>
                        <a:pt x="2410" y="231"/>
                      </a:lnTo>
                      <a:lnTo>
                        <a:pt x="2404" y="250"/>
                      </a:lnTo>
                      <a:lnTo>
                        <a:pt x="2392" y="264"/>
                      </a:lnTo>
                      <a:lnTo>
                        <a:pt x="2378" y="275"/>
                      </a:lnTo>
                      <a:lnTo>
                        <a:pt x="2442" y="312"/>
                      </a:lnTo>
                      <a:lnTo>
                        <a:pt x="2439" y="323"/>
                      </a:lnTo>
                      <a:lnTo>
                        <a:pt x="2436" y="336"/>
                      </a:lnTo>
                      <a:lnTo>
                        <a:pt x="2434" y="348"/>
                      </a:lnTo>
                      <a:lnTo>
                        <a:pt x="2431" y="362"/>
                      </a:lnTo>
                      <a:lnTo>
                        <a:pt x="2428" y="375"/>
                      </a:lnTo>
                      <a:lnTo>
                        <a:pt x="2425" y="390"/>
                      </a:lnTo>
                      <a:lnTo>
                        <a:pt x="2422" y="404"/>
                      </a:lnTo>
                      <a:lnTo>
                        <a:pt x="2419" y="417"/>
                      </a:lnTo>
                      <a:lnTo>
                        <a:pt x="2414" y="431"/>
                      </a:lnTo>
                      <a:lnTo>
                        <a:pt x="2410" y="444"/>
                      </a:lnTo>
                      <a:lnTo>
                        <a:pt x="2407" y="456"/>
                      </a:lnTo>
                      <a:lnTo>
                        <a:pt x="2403" y="467"/>
                      </a:lnTo>
                      <a:lnTo>
                        <a:pt x="2399" y="478"/>
                      </a:lnTo>
                      <a:lnTo>
                        <a:pt x="2393" y="486"/>
                      </a:lnTo>
                      <a:lnTo>
                        <a:pt x="2389" y="494"/>
                      </a:lnTo>
                      <a:lnTo>
                        <a:pt x="2385" y="499"/>
                      </a:lnTo>
                      <a:lnTo>
                        <a:pt x="2387" y="510"/>
                      </a:lnTo>
                      <a:lnTo>
                        <a:pt x="2389" y="523"/>
                      </a:lnTo>
                      <a:lnTo>
                        <a:pt x="2391" y="536"/>
                      </a:lnTo>
                      <a:lnTo>
                        <a:pt x="2392" y="548"/>
                      </a:lnTo>
                      <a:lnTo>
                        <a:pt x="2393" y="562"/>
                      </a:lnTo>
                      <a:lnTo>
                        <a:pt x="2394" y="575"/>
                      </a:lnTo>
                      <a:lnTo>
                        <a:pt x="2394" y="589"/>
                      </a:lnTo>
                      <a:lnTo>
                        <a:pt x="2394" y="602"/>
                      </a:lnTo>
                      <a:lnTo>
                        <a:pt x="2393" y="616"/>
                      </a:lnTo>
                      <a:lnTo>
                        <a:pt x="2391" y="630"/>
                      </a:lnTo>
                      <a:lnTo>
                        <a:pt x="2389" y="643"/>
                      </a:lnTo>
                      <a:lnTo>
                        <a:pt x="2387" y="657"/>
                      </a:lnTo>
                      <a:lnTo>
                        <a:pt x="2383" y="669"/>
                      </a:lnTo>
                      <a:lnTo>
                        <a:pt x="2379" y="683"/>
                      </a:lnTo>
                      <a:lnTo>
                        <a:pt x="2374" y="696"/>
                      </a:lnTo>
                      <a:lnTo>
                        <a:pt x="2367" y="707"/>
                      </a:lnTo>
                      <a:lnTo>
                        <a:pt x="2439" y="741"/>
                      </a:lnTo>
                      <a:lnTo>
                        <a:pt x="2439" y="750"/>
                      </a:lnTo>
                      <a:lnTo>
                        <a:pt x="2437" y="758"/>
                      </a:lnTo>
                      <a:lnTo>
                        <a:pt x="2435" y="767"/>
                      </a:lnTo>
                      <a:lnTo>
                        <a:pt x="2432" y="775"/>
                      </a:lnTo>
                      <a:lnTo>
                        <a:pt x="2429" y="782"/>
                      </a:lnTo>
                      <a:lnTo>
                        <a:pt x="2425" y="790"/>
                      </a:lnTo>
                      <a:lnTo>
                        <a:pt x="2420" y="796"/>
                      </a:lnTo>
                      <a:lnTo>
                        <a:pt x="2415" y="801"/>
                      </a:lnTo>
                      <a:lnTo>
                        <a:pt x="2406" y="800"/>
                      </a:lnTo>
                      <a:lnTo>
                        <a:pt x="2398" y="799"/>
                      </a:lnTo>
                      <a:lnTo>
                        <a:pt x="2389" y="797"/>
                      </a:lnTo>
                      <a:lnTo>
                        <a:pt x="2381" y="795"/>
                      </a:lnTo>
                      <a:lnTo>
                        <a:pt x="2374" y="793"/>
                      </a:lnTo>
                      <a:lnTo>
                        <a:pt x="2366" y="791"/>
                      </a:lnTo>
                      <a:lnTo>
                        <a:pt x="2361" y="790"/>
                      </a:lnTo>
                      <a:lnTo>
                        <a:pt x="2356" y="789"/>
                      </a:lnTo>
                      <a:lnTo>
                        <a:pt x="2346" y="794"/>
                      </a:lnTo>
                      <a:lnTo>
                        <a:pt x="2337" y="798"/>
                      </a:lnTo>
                      <a:lnTo>
                        <a:pt x="2326" y="802"/>
                      </a:lnTo>
                      <a:lnTo>
                        <a:pt x="2316" y="808"/>
                      </a:lnTo>
                      <a:lnTo>
                        <a:pt x="2304" y="812"/>
                      </a:lnTo>
                      <a:lnTo>
                        <a:pt x="2293" y="815"/>
                      </a:lnTo>
                      <a:lnTo>
                        <a:pt x="2281" y="818"/>
                      </a:lnTo>
                      <a:lnTo>
                        <a:pt x="2270" y="821"/>
                      </a:lnTo>
                      <a:lnTo>
                        <a:pt x="2258" y="823"/>
                      </a:lnTo>
                      <a:lnTo>
                        <a:pt x="2246" y="825"/>
                      </a:lnTo>
                      <a:lnTo>
                        <a:pt x="2234" y="826"/>
                      </a:lnTo>
                      <a:lnTo>
                        <a:pt x="2222" y="826"/>
                      </a:lnTo>
                      <a:lnTo>
                        <a:pt x="2210" y="825"/>
                      </a:lnTo>
                      <a:lnTo>
                        <a:pt x="2199" y="823"/>
                      </a:lnTo>
                      <a:lnTo>
                        <a:pt x="2187" y="821"/>
                      </a:lnTo>
                      <a:lnTo>
                        <a:pt x="2176" y="817"/>
                      </a:lnTo>
                      <a:lnTo>
                        <a:pt x="2184" y="727"/>
                      </a:lnTo>
                      <a:lnTo>
                        <a:pt x="2195" y="723"/>
                      </a:lnTo>
                      <a:lnTo>
                        <a:pt x="2206" y="719"/>
                      </a:lnTo>
                      <a:lnTo>
                        <a:pt x="2219" y="716"/>
                      </a:lnTo>
                      <a:lnTo>
                        <a:pt x="2232" y="712"/>
                      </a:lnTo>
                      <a:lnTo>
                        <a:pt x="2246" y="710"/>
                      </a:lnTo>
                      <a:lnTo>
                        <a:pt x="2258" y="708"/>
                      </a:lnTo>
                      <a:lnTo>
                        <a:pt x="2270" y="707"/>
                      </a:lnTo>
                      <a:lnTo>
                        <a:pt x="2280" y="707"/>
                      </a:lnTo>
                      <a:lnTo>
                        <a:pt x="2271" y="704"/>
                      </a:lnTo>
                      <a:lnTo>
                        <a:pt x="2256" y="699"/>
                      </a:lnTo>
                      <a:lnTo>
                        <a:pt x="2239" y="691"/>
                      </a:lnTo>
                      <a:lnTo>
                        <a:pt x="2220" y="684"/>
                      </a:lnTo>
                      <a:lnTo>
                        <a:pt x="2201" y="676"/>
                      </a:lnTo>
                      <a:lnTo>
                        <a:pt x="2186" y="667"/>
                      </a:lnTo>
                      <a:lnTo>
                        <a:pt x="2176" y="660"/>
                      </a:lnTo>
                      <a:lnTo>
                        <a:pt x="2172" y="653"/>
                      </a:lnTo>
                      <a:lnTo>
                        <a:pt x="2174" y="651"/>
                      </a:lnTo>
                      <a:lnTo>
                        <a:pt x="2179" y="646"/>
                      </a:lnTo>
                      <a:lnTo>
                        <a:pt x="2187" y="640"/>
                      </a:lnTo>
                      <a:lnTo>
                        <a:pt x="2197" y="632"/>
                      </a:lnTo>
                      <a:lnTo>
                        <a:pt x="2206" y="619"/>
                      </a:lnTo>
                      <a:lnTo>
                        <a:pt x="2214" y="604"/>
                      </a:lnTo>
                      <a:lnTo>
                        <a:pt x="2221" y="585"/>
                      </a:lnTo>
                      <a:lnTo>
                        <a:pt x="2224" y="561"/>
                      </a:lnTo>
                      <a:lnTo>
                        <a:pt x="2222" y="539"/>
                      </a:lnTo>
                      <a:lnTo>
                        <a:pt x="2216" y="525"/>
                      </a:lnTo>
                      <a:lnTo>
                        <a:pt x="2206" y="517"/>
                      </a:lnTo>
                      <a:lnTo>
                        <a:pt x="2196" y="511"/>
                      </a:lnTo>
                      <a:lnTo>
                        <a:pt x="2185" y="507"/>
                      </a:lnTo>
                      <a:lnTo>
                        <a:pt x="2177" y="503"/>
                      </a:lnTo>
                      <a:lnTo>
                        <a:pt x="2173" y="495"/>
                      </a:lnTo>
                      <a:lnTo>
                        <a:pt x="2174" y="481"/>
                      </a:lnTo>
                      <a:lnTo>
                        <a:pt x="2183" y="470"/>
                      </a:lnTo>
                      <a:lnTo>
                        <a:pt x="2198" y="469"/>
                      </a:lnTo>
                      <a:lnTo>
                        <a:pt x="2218" y="474"/>
                      </a:lnTo>
                      <a:lnTo>
                        <a:pt x="2240" y="484"/>
                      </a:lnTo>
                      <a:lnTo>
                        <a:pt x="2259" y="496"/>
                      </a:lnTo>
                      <a:lnTo>
                        <a:pt x="2276" y="506"/>
                      </a:lnTo>
                      <a:lnTo>
                        <a:pt x="2287" y="512"/>
                      </a:lnTo>
                      <a:lnTo>
                        <a:pt x="2289" y="512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60" name="Freeform 46"/>
                <p:cNvSpPr>
                  <a:spLocks/>
                </p:cNvSpPr>
                <p:nvPr/>
              </p:nvSpPr>
              <p:spPr bwMode="auto">
                <a:xfrm>
                  <a:off x="2245" y="1441"/>
                  <a:ext cx="8" cy="2"/>
                </a:xfrm>
                <a:custGeom>
                  <a:avLst/>
                  <a:gdLst>
                    <a:gd name="T0" fmla="*/ 0 w 71"/>
                    <a:gd name="T1" fmla="*/ 0 h 18"/>
                    <a:gd name="T2" fmla="*/ 0 w 71"/>
                    <a:gd name="T3" fmla="*/ 0 h 18"/>
                    <a:gd name="T4" fmla="*/ 0 w 71"/>
                    <a:gd name="T5" fmla="*/ 0 h 18"/>
                    <a:gd name="T6" fmla="*/ 0 w 71"/>
                    <a:gd name="T7" fmla="*/ 0 h 18"/>
                    <a:gd name="T8" fmla="*/ 0 w 71"/>
                    <a:gd name="T9" fmla="*/ 0 h 18"/>
                    <a:gd name="T10" fmla="*/ 0 w 71"/>
                    <a:gd name="T11" fmla="*/ 0 h 18"/>
                    <a:gd name="T12" fmla="*/ 0 w 71"/>
                    <a:gd name="T13" fmla="*/ 0 h 18"/>
                    <a:gd name="T14" fmla="*/ 0 w 71"/>
                    <a:gd name="T15" fmla="*/ 0 h 18"/>
                    <a:gd name="T16" fmla="*/ 0 w 71"/>
                    <a:gd name="T17" fmla="*/ 0 h 18"/>
                    <a:gd name="T18" fmla="*/ 0 w 71"/>
                    <a:gd name="T19" fmla="*/ 0 h 1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71"/>
                    <a:gd name="T31" fmla="*/ 0 h 18"/>
                    <a:gd name="T32" fmla="*/ 71 w 71"/>
                    <a:gd name="T33" fmla="*/ 18 h 1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71" h="18">
                      <a:moveTo>
                        <a:pt x="71" y="12"/>
                      </a:moveTo>
                      <a:lnTo>
                        <a:pt x="66" y="7"/>
                      </a:lnTo>
                      <a:lnTo>
                        <a:pt x="3" y="0"/>
                      </a:lnTo>
                      <a:lnTo>
                        <a:pt x="0" y="10"/>
                      </a:lnTo>
                      <a:lnTo>
                        <a:pt x="64" y="18"/>
                      </a:lnTo>
                      <a:lnTo>
                        <a:pt x="60" y="12"/>
                      </a:lnTo>
                      <a:lnTo>
                        <a:pt x="71" y="12"/>
                      </a:lnTo>
                      <a:lnTo>
                        <a:pt x="71" y="8"/>
                      </a:lnTo>
                      <a:lnTo>
                        <a:pt x="66" y="7"/>
                      </a:lnTo>
                      <a:lnTo>
                        <a:pt x="71" y="12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61" name="Freeform 47"/>
                <p:cNvSpPr>
                  <a:spLocks/>
                </p:cNvSpPr>
                <p:nvPr/>
              </p:nvSpPr>
              <p:spPr bwMode="auto">
                <a:xfrm>
                  <a:off x="2251" y="1442"/>
                  <a:ext cx="2" cy="7"/>
                </a:xfrm>
                <a:custGeom>
                  <a:avLst/>
                  <a:gdLst>
                    <a:gd name="T0" fmla="*/ 0 w 13"/>
                    <a:gd name="T1" fmla="*/ 0 h 76"/>
                    <a:gd name="T2" fmla="*/ 0 w 13"/>
                    <a:gd name="T3" fmla="*/ 0 h 76"/>
                    <a:gd name="T4" fmla="*/ 0 w 13"/>
                    <a:gd name="T5" fmla="*/ 0 h 76"/>
                    <a:gd name="T6" fmla="*/ 0 w 13"/>
                    <a:gd name="T7" fmla="*/ 0 h 76"/>
                    <a:gd name="T8" fmla="*/ 0 w 13"/>
                    <a:gd name="T9" fmla="*/ 0 h 76"/>
                    <a:gd name="T10" fmla="*/ 0 w 13"/>
                    <a:gd name="T11" fmla="*/ 0 h 76"/>
                    <a:gd name="T12" fmla="*/ 0 w 13"/>
                    <a:gd name="T13" fmla="*/ 0 h 76"/>
                    <a:gd name="T14" fmla="*/ 0 w 13"/>
                    <a:gd name="T15" fmla="*/ 0 h 76"/>
                    <a:gd name="T16" fmla="*/ 0 w 13"/>
                    <a:gd name="T17" fmla="*/ 0 h 76"/>
                    <a:gd name="T18" fmla="*/ 0 w 13"/>
                    <a:gd name="T19" fmla="*/ 0 h 7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3"/>
                    <a:gd name="T31" fmla="*/ 0 h 76"/>
                    <a:gd name="T32" fmla="*/ 13 w 13"/>
                    <a:gd name="T33" fmla="*/ 76 h 7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3" h="76">
                      <a:moveTo>
                        <a:pt x="5" y="65"/>
                      </a:moveTo>
                      <a:lnTo>
                        <a:pt x="10" y="71"/>
                      </a:lnTo>
                      <a:lnTo>
                        <a:pt x="13" y="0"/>
                      </a:lnTo>
                      <a:lnTo>
                        <a:pt x="2" y="0"/>
                      </a:lnTo>
                      <a:lnTo>
                        <a:pt x="0" y="71"/>
                      </a:lnTo>
                      <a:lnTo>
                        <a:pt x="5" y="76"/>
                      </a:lnTo>
                      <a:lnTo>
                        <a:pt x="0" y="71"/>
                      </a:lnTo>
                      <a:lnTo>
                        <a:pt x="0" y="76"/>
                      </a:lnTo>
                      <a:lnTo>
                        <a:pt x="5" y="76"/>
                      </a:lnTo>
                      <a:lnTo>
                        <a:pt x="5" y="65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62" name="Freeform 48"/>
                <p:cNvSpPr>
                  <a:spLocks/>
                </p:cNvSpPr>
                <p:nvPr/>
              </p:nvSpPr>
              <p:spPr bwMode="auto">
                <a:xfrm>
                  <a:off x="2251" y="1448"/>
                  <a:ext cx="20" cy="5"/>
                </a:xfrm>
                <a:custGeom>
                  <a:avLst/>
                  <a:gdLst>
                    <a:gd name="T0" fmla="*/ 0 w 197"/>
                    <a:gd name="T1" fmla="*/ 0 h 53"/>
                    <a:gd name="T2" fmla="*/ 0 w 197"/>
                    <a:gd name="T3" fmla="*/ 0 h 53"/>
                    <a:gd name="T4" fmla="*/ 0 w 197"/>
                    <a:gd name="T5" fmla="*/ 0 h 53"/>
                    <a:gd name="T6" fmla="*/ 0 w 197"/>
                    <a:gd name="T7" fmla="*/ 0 h 53"/>
                    <a:gd name="T8" fmla="*/ 0 w 197"/>
                    <a:gd name="T9" fmla="*/ 0 h 53"/>
                    <a:gd name="T10" fmla="*/ 0 w 197"/>
                    <a:gd name="T11" fmla="*/ 0 h 53"/>
                    <a:gd name="T12" fmla="*/ 0 w 197"/>
                    <a:gd name="T13" fmla="*/ 0 h 53"/>
                    <a:gd name="T14" fmla="*/ 0 w 197"/>
                    <a:gd name="T15" fmla="*/ 0 h 53"/>
                    <a:gd name="T16" fmla="*/ 0 w 197"/>
                    <a:gd name="T17" fmla="*/ 0 h 53"/>
                    <a:gd name="T18" fmla="*/ 0 w 197"/>
                    <a:gd name="T19" fmla="*/ 0 h 53"/>
                    <a:gd name="T20" fmla="*/ 0 w 197"/>
                    <a:gd name="T21" fmla="*/ 0 h 53"/>
                    <a:gd name="T22" fmla="*/ 0 w 197"/>
                    <a:gd name="T23" fmla="*/ 0 h 53"/>
                    <a:gd name="T24" fmla="*/ 0 w 197"/>
                    <a:gd name="T25" fmla="*/ 0 h 53"/>
                    <a:gd name="T26" fmla="*/ 0 w 197"/>
                    <a:gd name="T27" fmla="*/ 0 h 53"/>
                    <a:gd name="T28" fmla="*/ 0 w 197"/>
                    <a:gd name="T29" fmla="*/ 0 h 53"/>
                    <a:gd name="T30" fmla="*/ 0 w 197"/>
                    <a:gd name="T31" fmla="*/ 0 h 53"/>
                    <a:gd name="T32" fmla="*/ 0 w 197"/>
                    <a:gd name="T33" fmla="*/ 0 h 53"/>
                    <a:gd name="T34" fmla="*/ 0 w 197"/>
                    <a:gd name="T35" fmla="*/ 0 h 53"/>
                    <a:gd name="T36" fmla="*/ 0 w 197"/>
                    <a:gd name="T37" fmla="*/ 0 h 53"/>
                    <a:gd name="T38" fmla="*/ 0 w 197"/>
                    <a:gd name="T39" fmla="*/ 0 h 53"/>
                    <a:gd name="T40" fmla="*/ 0 w 197"/>
                    <a:gd name="T41" fmla="*/ 0 h 53"/>
                    <a:gd name="T42" fmla="*/ 0 w 197"/>
                    <a:gd name="T43" fmla="*/ 0 h 53"/>
                    <a:gd name="T44" fmla="*/ 0 w 197"/>
                    <a:gd name="T45" fmla="*/ 0 h 53"/>
                    <a:gd name="T46" fmla="*/ 0 w 197"/>
                    <a:gd name="T47" fmla="*/ 0 h 53"/>
                    <a:gd name="T48" fmla="*/ 0 w 197"/>
                    <a:gd name="T49" fmla="*/ 0 h 53"/>
                    <a:gd name="T50" fmla="*/ 0 w 197"/>
                    <a:gd name="T51" fmla="*/ 0 h 53"/>
                    <a:gd name="T52" fmla="*/ 0 w 197"/>
                    <a:gd name="T53" fmla="*/ 0 h 53"/>
                    <a:gd name="T54" fmla="*/ 0 w 197"/>
                    <a:gd name="T55" fmla="*/ 0 h 53"/>
                    <a:gd name="T56" fmla="*/ 0 w 197"/>
                    <a:gd name="T57" fmla="*/ 0 h 53"/>
                    <a:gd name="T58" fmla="*/ 0 w 197"/>
                    <a:gd name="T59" fmla="*/ 0 h 53"/>
                    <a:gd name="T60" fmla="*/ 0 w 197"/>
                    <a:gd name="T61" fmla="*/ 0 h 53"/>
                    <a:gd name="T62" fmla="*/ 0 w 197"/>
                    <a:gd name="T63" fmla="*/ 0 h 53"/>
                    <a:gd name="T64" fmla="*/ 0 w 197"/>
                    <a:gd name="T65" fmla="*/ 0 h 53"/>
                    <a:gd name="T66" fmla="*/ 0 w 197"/>
                    <a:gd name="T67" fmla="*/ 0 h 53"/>
                    <a:gd name="T68" fmla="*/ 0 w 197"/>
                    <a:gd name="T69" fmla="*/ 0 h 53"/>
                    <a:gd name="T70" fmla="*/ 0 w 197"/>
                    <a:gd name="T71" fmla="*/ 0 h 53"/>
                    <a:gd name="T72" fmla="*/ 0 w 197"/>
                    <a:gd name="T73" fmla="*/ 0 h 53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97"/>
                    <a:gd name="T112" fmla="*/ 0 h 53"/>
                    <a:gd name="T113" fmla="*/ 197 w 197"/>
                    <a:gd name="T114" fmla="*/ 53 h 53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97" h="53">
                      <a:moveTo>
                        <a:pt x="197" y="42"/>
                      </a:moveTo>
                      <a:lnTo>
                        <a:pt x="197" y="42"/>
                      </a:lnTo>
                      <a:lnTo>
                        <a:pt x="184" y="42"/>
                      </a:lnTo>
                      <a:lnTo>
                        <a:pt x="172" y="41"/>
                      </a:lnTo>
                      <a:lnTo>
                        <a:pt x="158" y="40"/>
                      </a:lnTo>
                      <a:lnTo>
                        <a:pt x="145" y="37"/>
                      </a:lnTo>
                      <a:lnTo>
                        <a:pt x="129" y="34"/>
                      </a:lnTo>
                      <a:lnTo>
                        <a:pt x="114" y="31"/>
                      </a:lnTo>
                      <a:lnTo>
                        <a:pt x="100" y="26"/>
                      </a:lnTo>
                      <a:lnTo>
                        <a:pt x="85" y="22"/>
                      </a:lnTo>
                      <a:lnTo>
                        <a:pt x="71" y="19"/>
                      </a:lnTo>
                      <a:lnTo>
                        <a:pt x="59" y="15"/>
                      </a:lnTo>
                      <a:lnTo>
                        <a:pt x="45" y="11"/>
                      </a:lnTo>
                      <a:lnTo>
                        <a:pt x="34" y="8"/>
                      </a:lnTo>
                      <a:lnTo>
                        <a:pt x="23" y="4"/>
                      </a:lnTo>
                      <a:lnTo>
                        <a:pt x="14" y="2"/>
                      </a:lnTo>
                      <a:lnTo>
                        <a:pt x="6" y="0"/>
                      </a:lnTo>
                      <a:lnTo>
                        <a:pt x="0" y="0"/>
                      </a:lnTo>
                      <a:lnTo>
                        <a:pt x="0" y="11"/>
                      </a:lnTo>
                      <a:lnTo>
                        <a:pt x="4" y="11"/>
                      </a:lnTo>
                      <a:lnTo>
                        <a:pt x="12" y="13"/>
                      </a:lnTo>
                      <a:lnTo>
                        <a:pt x="21" y="15"/>
                      </a:lnTo>
                      <a:lnTo>
                        <a:pt x="32" y="18"/>
                      </a:lnTo>
                      <a:lnTo>
                        <a:pt x="43" y="21"/>
                      </a:lnTo>
                      <a:lnTo>
                        <a:pt x="55" y="25"/>
                      </a:lnTo>
                      <a:lnTo>
                        <a:pt x="69" y="30"/>
                      </a:lnTo>
                      <a:lnTo>
                        <a:pt x="83" y="33"/>
                      </a:lnTo>
                      <a:lnTo>
                        <a:pt x="98" y="37"/>
                      </a:lnTo>
                      <a:lnTo>
                        <a:pt x="112" y="41"/>
                      </a:lnTo>
                      <a:lnTo>
                        <a:pt x="127" y="44"/>
                      </a:lnTo>
                      <a:lnTo>
                        <a:pt x="143" y="47"/>
                      </a:lnTo>
                      <a:lnTo>
                        <a:pt x="156" y="51"/>
                      </a:lnTo>
                      <a:lnTo>
                        <a:pt x="172" y="52"/>
                      </a:lnTo>
                      <a:lnTo>
                        <a:pt x="184" y="53"/>
                      </a:lnTo>
                      <a:lnTo>
                        <a:pt x="197" y="53"/>
                      </a:lnTo>
                      <a:lnTo>
                        <a:pt x="197" y="42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63" name="Freeform 49"/>
                <p:cNvSpPr>
                  <a:spLocks/>
                </p:cNvSpPr>
                <p:nvPr/>
              </p:nvSpPr>
              <p:spPr bwMode="auto">
                <a:xfrm>
                  <a:off x="2271" y="1451"/>
                  <a:ext cx="14" cy="2"/>
                </a:xfrm>
                <a:custGeom>
                  <a:avLst/>
                  <a:gdLst>
                    <a:gd name="T0" fmla="*/ 0 w 139"/>
                    <a:gd name="T1" fmla="*/ 0 h 20"/>
                    <a:gd name="T2" fmla="*/ 0 w 139"/>
                    <a:gd name="T3" fmla="*/ 0 h 20"/>
                    <a:gd name="T4" fmla="*/ 0 w 139"/>
                    <a:gd name="T5" fmla="*/ 0 h 20"/>
                    <a:gd name="T6" fmla="*/ 0 w 139"/>
                    <a:gd name="T7" fmla="*/ 0 h 20"/>
                    <a:gd name="T8" fmla="*/ 0 w 139"/>
                    <a:gd name="T9" fmla="*/ 0 h 20"/>
                    <a:gd name="T10" fmla="*/ 0 w 139"/>
                    <a:gd name="T11" fmla="*/ 0 h 20"/>
                    <a:gd name="T12" fmla="*/ 0 w 139"/>
                    <a:gd name="T13" fmla="*/ 0 h 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9"/>
                    <a:gd name="T22" fmla="*/ 0 h 20"/>
                    <a:gd name="T23" fmla="*/ 139 w 139"/>
                    <a:gd name="T24" fmla="*/ 20 h 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9" h="20">
                      <a:moveTo>
                        <a:pt x="139" y="0"/>
                      </a:moveTo>
                      <a:lnTo>
                        <a:pt x="139" y="0"/>
                      </a:lnTo>
                      <a:lnTo>
                        <a:pt x="0" y="9"/>
                      </a:lnTo>
                      <a:lnTo>
                        <a:pt x="0" y="20"/>
                      </a:lnTo>
                      <a:lnTo>
                        <a:pt x="139" y="10"/>
                      </a:lnTo>
                      <a:lnTo>
                        <a:pt x="139" y="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64" name="Freeform 50"/>
                <p:cNvSpPr>
                  <a:spLocks/>
                </p:cNvSpPr>
                <p:nvPr/>
              </p:nvSpPr>
              <p:spPr bwMode="auto">
                <a:xfrm>
                  <a:off x="2285" y="1441"/>
                  <a:ext cx="10" cy="11"/>
                </a:xfrm>
                <a:custGeom>
                  <a:avLst/>
                  <a:gdLst>
                    <a:gd name="T0" fmla="*/ 0 w 103"/>
                    <a:gd name="T1" fmla="*/ 0 h 122"/>
                    <a:gd name="T2" fmla="*/ 0 w 103"/>
                    <a:gd name="T3" fmla="*/ 0 h 122"/>
                    <a:gd name="T4" fmla="*/ 0 w 103"/>
                    <a:gd name="T5" fmla="*/ 0 h 122"/>
                    <a:gd name="T6" fmla="*/ 0 w 103"/>
                    <a:gd name="T7" fmla="*/ 0 h 122"/>
                    <a:gd name="T8" fmla="*/ 0 w 103"/>
                    <a:gd name="T9" fmla="*/ 0 h 122"/>
                    <a:gd name="T10" fmla="*/ 0 w 103"/>
                    <a:gd name="T11" fmla="*/ 0 h 122"/>
                    <a:gd name="T12" fmla="*/ 0 w 103"/>
                    <a:gd name="T13" fmla="*/ 0 h 122"/>
                    <a:gd name="T14" fmla="*/ 0 w 103"/>
                    <a:gd name="T15" fmla="*/ 0 h 122"/>
                    <a:gd name="T16" fmla="*/ 0 w 103"/>
                    <a:gd name="T17" fmla="*/ 0 h 122"/>
                    <a:gd name="T18" fmla="*/ 0 w 103"/>
                    <a:gd name="T19" fmla="*/ 0 h 122"/>
                    <a:gd name="T20" fmla="*/ 0 w 103"/>
                    <a:gd name="T21" fmla="*/ 0 h 122"/>
                    <a:gd name="T22" fmla="*/ 0 w 103"/>
                    <a:gd name="T23" fmla="*/ 0 h 122"/>
                    <a:gd name="T24" fmla="*/ 0 w 103"/>
                    <a:gd name="T25" fmla="*/ 0 h 122"/>
                    <a:gd name="T26" fmla="*/ 0 w 103"/>
                    <a:gd name="T27" fmla="*/ 0 h 122"/>
                    <a:gd name="T28" fmla="*/ 0 w 103"/>
                    <a:gd name="T29" fmla="*/ 0 h 122"/>
                    <a:gd name="T30" fmla="*/ 0 w 103"/>
                    <a:gd name="T31" fmla="*/ 0 h 122"/>
                    <a:gd name="T32" fmla="*/ 0 w 103"/>
                    <a:gd name="T33" fmla="*/ 0 h 122"/>
                    <a:gd name="T34" fmla="*/ 0 w 103"/>
                    <a:gd name="T35" fmla="*/ 0 h 122"/>
                    <a:gd name="T36" fmla="*/ 0 w 103"/>
                    <a:gd name="T37" fmla="*/ 0 h 122"/>
                    <a:gd name="T38" fmla="*/ 0 w 103"/>
                    <a:gd name="T39" fmla="*/ 0 h 122"/>
                    <a:gd name="T40" fmla="*/ 0 w 103"/>
                    <a:gd name="T41" fmla="*/ 0 h 122"/>
                    <a:gd name="T42" fmla="*/ 0 w 103"/>
                    <a:gd name="T43" fmla="*/ 0 h 122"/>
                    <a:gd name="T44" fmla="*/ 0 w 103"/>
                    <a:gd name="T45" fmla="*/ 0 h 122"/>
                    <a:gd name="T46" fmla="*/ 0 w 103"/>
                    <a:gd name="T47" fmla="*/ 0 h 12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03"/>
                    <a:gd name="T73" fmla="*/ 0 h 122"/>
                    <a:gd name="T74" fmla="*/ 103 w 103"/>
                    <a:gd name="T75" fmla="*/ 122 h 12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03" h="122">
                      <a:moveTo>
                        <a:pt x="99" y="0"/>
                      </a:moveTo>
                      <a:lnTo>
                        <a:pt x="94" y="1"/>
                      </a:lnTo>
                      <a:lnTo>
                        <a:pt x="82" y="18"/>
                      </a:lnTo>
                      <a:lnTo>
                        <a:pt x="70" y="34"/>
                      </a:lnTo>
                      <a:lnTo>
                        <a:pt x="60" y="53"/>
                      </a:lnTo>
                      <a:lnTo>
                        <a:pt x="50" y="70"/>
                      </a:lnTo>
                      <a:lnTo>
                        <a:pt x="39" y="87"/>
                      </a:lnTo>
                      <a:lnTo>
                        <a:pt x="28" y="99"/>
                      </a:lnTo>
                      <a:lnTo>
                        <a:pt x="15" y="108"/>
                      </a:lnTo>
                      <a:lnTo>
                        <a:pt x="0" y="112"/>
                      </a:lnTo>
                      <a:lnTo>
                        <a:pt x="0" y="122"/>
                      </a:lnTo>
                      <a:lnTo>
                        <a:pt x="19" y="118"/>
                      </a:lnTo>
                      <a:lnTo>
                        <a:pt x="35" y="108"/>
                      </a:lnTo>
                      <a:lnTo>
                        <a:pt x="47" y="93"/>
                      </a:lnTo>
                      <a:lnTo>
                        <a:pt x="59" y="76"/>
                      </a:lnTo>
                      <a:lnTo>
                        <a:pt x="68" y="57"/>
                      </a:lnTo>
                      <a:lnTo>
                        <a:pt x="79" y="41"/>
                      </a:lnTo>
                      <a:lnTo>
                        <a:pt x="90" y="24"/>
                      </a:lnTo>
                      <a:lnTo>
                        <a:pt x="103" y="9"/>
                      </a:lnTo>
                      <a:lnTo>
                        <a:pt x="99" y="10"/>
                      </a:lnTo>
                      <a:lnTo>
                        <a:pt x="99" y="0"/>
                      </a:lnTo>
                      <a:lnTo>
                        <a:pt x="96" y="0"/>
                      </a:lnTo>
                      <a:lnTo>
                        <a:pt x="94" y="1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65" name="Freeform 51"/>
                <p:cNvSpPr>
                  <a:spLocks/>
                </p:cNvSpPr>
                <p:nvPr/>
              </p:nvSpPr>
              <p:spPr bwMode="auto">
                <a:xfrm>
                  <a:off x="2295" y="1441"/>
                  <a:ext cx="17" cy="7"/>
                </a:xfrm>
                <a:custGeom>
                  <a:avLst/>
                  <a:gdLst>
                    <a:gd name="T0" fmla="*/ 0 w 168"/>
                    <a:gd name="T1" fmla="*/ 0 h 77"/>
                    <a:gd name="T2" fmla="*/ 0 w 168"/>
                    <a:gd name="T3" fmla="*/ 0 h 77"/>
                    <a:gd name="T4" fmla="*/ 0 w 168"/>
                    <a:gd name="T5" fmla="*/ 0 h 77"/>
                    <a:gd name="T6" fmla="*/ 0 w 168"/>
                    <a:gd name="T7" fmla="*/ 0 h 77"/>
                    <a:gd name="T8" fmla="*/ 0 w 168"/>
                    <a:gd name="T9" fmla="*/ 0 h 77"/>
                    <a:gd name="T10" fmla="*/ 0 w 168"/>
                    <a:gd name="T11" fmla="*/ 0 h 77"/>
                    <a:gd name="T12" fmla="*/ 0 w 168"/>
                    <a:gd name="T13" fmla="*/ 0 h 77"/>
                    <a:gd name="T14" fmla="*/ 0 w 168"/>
                    <a:gd name="T15" fmla="*/ 0 h 77"/>
                    <a:gd name="T16" fmla="*/ 0 w 168"/>
                    <a:gd name="T17" fmla="*/ 0 h 77"/>
                    <a:gd name="T18" fmla="*/ 0 w 168"/>
                    <a:gd name="T19" fmla="*/ 0 h 77"/>
                    <a:gd name="T20" fmla="*/ 0 w 168"/>
                    <a:gd name="T21" fmla="*/ 0 h 77"/>
                    <a:gd name="T22" fmla="*/ 0 w 168"/>
                    <a:gd name="T23" fmla="*/ 0 h 77"/>
                    <a:gd name="T24" fmla="*/ 0 w 168"/>
                    <a:gd name="T25" fmla="*/ 0 h 77"/>
                    <a:gd name="T26" fmla="*/ 0 w 168"/>
                    <a:gd name="T27" fmla="*/ 0 h 77"/>
                    <a:gd name="T28" fmla="*/ 0 w 168"/>
                    <a:gd name="T29" fmla="*/ 0 h 77"/>
                    <a:gd name="T30" fmla="*/ 0 w 168"/>
                    <a:gd name="T31" fmla="*/ 0 h 77"/>
                    <a:gd name="T32" fmla="*/ 0 w 168"/>
                    <a:gd name="T33" fmla="*/ 0 h 77"/>
                    <a:gd name="T34" fmla="*/ 0 w 168"/>
                    <a:gd name="T35" fmla="*/ 0 h 77"/>
                    <a:gd name="T36" fmla="*/ 0 w 168"/>
                    <a:gd name="T37" fmla="*/ 0 h 77"/>
                    <a:gd name="T38" fmla="*/ 0 w 168"/>
                    <a:gd name="T39" fmla="*/ 0 h 77"/>
                    <a:gd name="T40" fmla="*/ 0 w 168"/>
                    <a:gd name="T41" fmla="*/ 0 h 77"/>
                    <a:gd name="T42" fmla="*/ 0 w 168"/>
                    <a:gd name="T43" fmla="*/ 0 h 77"/>
                    <a:gd name="T44" fmla="*/ 0 w 168"/>
                    <a:gd name="T45" fmla="*/ 0 h 77"/>
                    <a:gd name="T46" fmla="*/ 0 w 168"/>
                    <a:gd name="T47" fmla="*/ 0 h 7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68"/>
                    <a:gd name="T73" fmla="*/ 0 h 77"/>
                    <a:gd name="T74" fmla="*/ 168 w 168"/>
                    <a:gd name="T75" fmla="*/ 77 h 77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68" h="77">
                      <a:moveTo>
                        <a:pt x="168" y="67"/>
                      </a:moveTo>
                      <a:lnTo>
                        <a:pt x="168" y="67"/>
                      </a:lnTo>
                      <a:lnTo>
                        <a:pt x="137" y="53"/>
                      </a:lnTo>
                      <a:lnTo>
                        <a:pt x="110" y="40"/>
                      </a:lnTo>
                      <a:lnTo>
                        <a:pt x="90" y="28"/>
                      </a:lnTo>
                      <a:lnTo>
                        <a:pt x="71" y="18"/>
                      </a:lnTo>
                      <a:lnTo>
                        <a:pt x="54" y="10"/>
                      </a:lnTo>
                      <a:lnTo>
                        <a:pt x="36" y="4"/>
                      </a:lnTo>
                      <a:lnTo>
                        <a:pt x="19" y="1"/>
                      </a:lnTo>
                      <a:lnTo>
                        <a:pt x="0" y="0"/>
                      </a:lnTo>
                      <a:lnTo>
                        <a:pt x="0" y="10"/>
                      </a:lnTo>
                      <a:lnTo>
                        <a:pt x="17" y="11"/>
                      </a:lnTo>
                      <a:lnTo>
                        <a:pt x="34" y="14"/>
                      </a:lnTo>
                      <a:lnTo>
                        <a:pt x="50" y="21"/>
                      </a:lnTo>
                      <a:lnTo>
                        <a:pt x="67" y="28"/>
                      </a:lnTo>
                      <a:lnTo>
                        <a:pt x="85" y="36"/>
                      </a:lnTo>
                      <a:lnTo>
                        <a:pt x="106" y="48"/>
                      </a:lnTo>
                      <a:lnTo>
                        <a:pt x="132" y="62"/>
                      </a:lnTo>
                      <a:lnTo>
                        <a:pt x="164" y="77"/>
                      </a:lnTo>
                      <a:lnTo>
                        <a:pt x="168" y="67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66" name="Freeform 52"/>
                <p:cNvSpPr>
                  <a:spLocks/>
                </p:cNvSpPr>
                <p:nvPr/>
              </p:nvSpPr>
              <p:spPr bwMode="auto">
                <a:xfrm>
                  <a:off x="2311" y="1447"/>
                  <a:ext cx="8" cy="4"/>
                </a:xfrm>
                <a:custGeom>
                  <a:avLst/>
                  <a:gdLst>
                    <a:gd name="T0" fmla="*/ 0 w 79"/>
                    <a:gd name="T1" fmla="*/ 0 h 38"/>
                    <a:gd name="T2" fmla="*/ 0 w 79"/>
                    <a:gd name="T3" fmla="*/ 0 h 38"/>
                    <a:gd name="T4" fmla="*/ 0 w 79"/>
                    <a:gd name="T5" fmla="*/ 0 h 38"/>
                    <a:gd name="T6" fmla="*/ 0 w 79"/>
                    <a:gd name="T7" fmla="*/ 0 h 38"/>
                    <a:gd name="T8" fmla="*/ 0 w 79"/>
                    <a:gd name="T9" fmla="*/ 0 h 38"/>
                    <a:gd name="T10" fmla="*/ 0 w 79"/>
                    <a:gd name="T11" fmla="*/ 0 h 38"/>
                    <a:gd name="T12" fmla="*/ 0 w 79"/>
                    <a:gd name="T13" fmla="*/ 0 h 38"/>
                    <a:gd name="T14" fmla="*/ 0 w 79"/>
                    <a:gd name="T15" fmla="*/ 0 h 38"/>
                    <a:gd name="T16" fmla="*/ 0 w 79"/>
                    <a:gd name="T17" fmla="*/ 0 h 38"/>
                    <a:gd name="T18" fmla="*/ 0 w 79"/>
                    <a:gd name="T19" fmla="*/ 0 h 3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79"/>
                    <a:gd name="T31" fmla="*/ 0 h 38"/>
                    <a:gd name="T32" fmla="*/ 79 w 79"/>
                    <a:gd name="T33" fmla="*/ 38 h 3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79" h="38">
                      <a:moveTo>
                        <a:pt x="79" y="29"/>
                      </a:moveTo>
                      <a:lnTo>
                        <a:pt x="77" y="28"/>
                      </a:lnTo>
                      <a:lnTo>
                        <a:pt x="4" y="0"/>
                      </a:lnTo>
                      <a:lnTo>
                        <a:pt x="0" y="10"/>
                      </a:lnTo>
                      <a:lnTo>
                        <a:pt x="73" y="38"/>
                      </a:lnTo>
                      <a:lnTo>
                        <a:pt x="71" y="37"/>
                      </a:lnTo>
                      <a:lnTo>
                        <a:pt x="79" y="29"/>
                      </a:lnTo>
                      <a:lnTo>
                        <a:pt x="78" y="29"/>
                      </a:lnTo>
                      <a:lnTo>
                        <a:pt x="77" y="28"/>
                      </a:lnTo>
                      <a:lnTo>
                        <a:pt x="79" y="29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67" name="Freeform 53"/>
                <p:cNvSpPr>
                  <a:spLocks/>
                </p:cNvSpPr>
                <p:nvPr/>
              </p:nvSpPr>
              <p:spPr bwMode="auto">
                <a:xfrm>
                  <a:off x="2317" y="1450"/>
                  <a:ext cx="3" cy="10"/>
                </a:xfrm>
                <a:custGeom>
                  <a:avLst/>
                  <a:gdLst>
                    <a:gd name="T0" fmla="*/ 0 w 26"/>
                    <a:gd name="T1" fmla="*/ 0 h 112"/>
                    <a:gd name="T2" fmla="*/ 0 w 26"/>
                    <a:gd name="T3" fmla="*/ 0 h 112"/>
                    <a:gd name="T4" fmla="*/ 0 w 26"/>
                    <a:gd name="T5" fmla="*/ 0 h 112"/>
                    <a:gd name="T6" fmla="*/ 0 w 26"/>
                    <a:gd name="T7" fmla="*/ 0 h 112"/>
                    <a:gd name="T8" fmla="*/ 0 w 26"/>
                    <a:gd name="T9" fmla="*/ 0 h 112"/>
                    <a:gd name="T10" fmla="*/ 0 w 26"/>
                    <a:gd name="T11" fmla="*/ 0 h 112"/>
                    <a:gd name="T12" fmla="*/ 0 w 26"/>
                    <a:gd name="T13" fmla="*/ 0 h 112"/>
                    <a:gd name="T14" fmla="*/ 0 w 26"/>
                    <a:gd name="T15" fmla="*/ 0 h 112"/>
                    <a:gd name="T16" fmla="*/ 0 w 26"/>
                    <a:gd name="T17" fmla="*/ 0 h 112"/>
                    <a:gd name="T18" fmla="*/ 0 w 26"/>
                    <a:gd name="T19" fmla="*/ 0 h 112"/>
                    <a:gd name="T20" fmla="*/ 0 w 26"/>
                    <a:gd name="T21" fmla="*/ 0 h 112"/>
                    <a:gd name="T22" fmla="*/ 0 w 26"/>
                    <a:gd name="T23" fmla="*/ 0 h 112"/>
                    <a:gd name="T24" fmla="*/ 0 w 26"/>
                    <a:gd name="T25" fmla="*/ 0 h 112"/>
                    <a:gd name="T26" fmla="*/ 0 w 26"/>
                    <a:gd name="T27" fmla="*/ 0 h 112"/>
                    <a:gd name="T28" fmla="*/ 0 w 26"/>
                    <a:gd name="T29" fmla="*/ 0 h 112"/>
                    <a:gd name="T30" fmla="*/ 0 w 26"/>
                    <a:gd name="T31" fmla="*/ 0 h 112"/>
                    <a:gd name="T32" fmla="*/ 0 w 26"/>
                    <a:gd name="T33" fmla="*/ 0 h 112"/>
                    <a:gd name="T34" fmla="*/ 0 w 26"/>
                    <a:gd name="T35" fmla="*/ 0 h 112"/>
                    <a:gd name="T36" fmla="*/ 0 w 26"/>
                    <a:gd name="T37" fmla="*/ 0 h 112"/>
                    <a:gd name="T38" fmla="*/ 0 w 26"/>
                    <a:gd name="T39" fmla="*/ 0 h 112"/>
                    <a:gd name="T40" fmla="*/ 0 w 26"/>
                    <a:gd name="T41" fmla="*/ 0 h 112"/>
                    <a:gd name="T42" fmla="*/ 0 w 26"/>
                    <a:gd name="T43" fmla="*/ 0 h 112"/>
                    <a:gd name="T44" fmla="*/ 0 w 26"/>
                    <a:gd name="T45" fmla="*/ 0 h 112"/>
                    <a:gd name="T46" fmla="*/ 0 w 26"/>
                    <a:gd name="T47" fmla="*/ 0 h 11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26"/>
                    <a:gd name="T73" fmla="*/ 0 h 112"/>
                    <a:gd name="T74" fmla="*/ 26 w 26"/>
                    <a:gd name="T75" fmla="*/ 112 h 11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26" h="112">
                      <a:moveTo>
                        <a:pt x="11" y="102"/>
                      </a:moveTo>
                      <a:lnTo>
                        <a:pt x="15" y="103"/>
                      </a:lnTo>
                      <a:lnTo>
                        <a:pt x="10" y="95"/>
                      </a:lnTo>
                      <a:lnTo>
                        <a:pt x="10" y="85"/>
                      </a:lnTo>
                      <a:lnTo>
                        <a:pt x="13" y="71"/>
                      </a:lnTo>
                      <a:lnTo>
                        <a:pt x="18" y="58"/>
                      </a:lnTo>
                      <a:lnTo>
                        <a:pt x="23" y="42"/>
                      </a:lnTo>
                      <a:lnTo>
                        <a:pt x="26" y="28"/>
                      </a:lnTo>
                      <a:lnTo>
                        <a:pt x="26" y="14"/>
                      </a:lnTo>
                      <a:lnTo>
                        <a:pt x="18" y="0"/>
                      </a:lnTo>
                      <a:lnTo>
                        <a:pt x="10" y="8"/>
                      </a:lnTo>
                      <a:lnTo>
                        <a:pt x="15" y="16"/>
                      </a:lnTo>
                      <a:lnTo>
                        <a:pt x="15" y="26"/>
                      </a:lnTo>
                      <a:lnTo>
                        <a:pt x="12" y="40"/>
                      </a:lnTo>
                      <a:lnTo>
                        <a:pt x="8" y="53"/>
                      </a:lnTo>
                      <a:lnTo>
                        <a:pt x="3" y="69"/>
                      </a:lnTo>
                      <a:lnTo>
                        <a:pt x="0" y="83"/>
                      </a:lnTo>
                      <a:lnTo>
                        <a:pt x="0" y="97"/>
                      </a:lnTo>
                      <a:lnTo>
                        <a:pt x="7" y="111"/>
                      </a:lnTo>
                      <a:lnTo>
                        <a:pt x="11" y="112"/>
                      </a:lnTo>
                      <a:lnTo>
                        <a:pt x="7" y="111"/>
                      </a:lnTo>
                      <a:lnTo>
                        <a:pt x="9" y="112"/>
                      </a:lnTo>
                      <a:lnTo>
                        <a:pt x="11" y="112"/>
                      </a:lnTo>
                      <a:lnTo>
                        <a:pt x="11" y="102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68" name="Freeform 54"/>
                <p:cNvSpPr>
                  <a:spLocks/>
                </p:cNvSpPr>
                <p:nvPr/>
              </p:nvSpPr>
              <p:spPr bwMode="auto">
                <a:xfrm>
                  <a:off x="2318" y="1459"/>
                  <a:ext cx="9" cy="4"/>
                </a:xfrm>
                <a:custGeom>
                  <a:avLst/>
                  <a:gdLst>
                    <a:gd name="T0" fmla="*/ 0 w 82"/>
                    <a:gd name="T1" fmla="*/ 0 h 36"/>
                    <a:gd name="T2" fmla="*/ 0 w 82"/>
                    <a:gd name="T3" fmla="*/ 0 h 36"/>
                    <a:gd name="T4" fmla="*/ 0 w 82"/>
                    <a:gd name="T5" fmla="*/ 0 h 36"/>
                    <a:gd name="T6" fmla="*/ 0 w 82"/>
                    <a:gd name="T7" fmla="*/ 0 h 36"/>
                    <a:gd name="T8" fmla="*/ 0 w 82"/>
                    <a:gd name="T9" fmla="*/ 0 h 36"/>
                    <a:gd name="T10" fmla="*/ 0 w 82"/>
                    <a:gd name="T11" fmla="*/ 0 h 36"/>
                    <a:gd name="T12" fmla="*/ 0 w 82"/>
                    <a:gd name="T13" fmla="*/ 0 h 36"/>
                    <a:gd name="T14" fmla="*/ 0 w 82"/>
                    <a:gd name="T15" fmla="*/ 0 h 36"/>
                    <a:gd name="T16" fmla="*/ 0 w 82"/>
                    <a:gd name="T17" fmla="*/ 0 h 36"/>
                    <a:gd name="T18" fmla="*/ 0 w 82"/>
                    <a:gd name="T19" fmla="*/ 0 h 36"/>
                    <a:gd name="T20" fmla="*/ 0 w 82"/>
                    <a:gd name="T21" fmla="*/ 0 h 36"/>
                    <a:gd name="T22" fmla="*/ 0 w 82"/>
                    <a:gd name="T23" fmla="*/ 0 h 36"/>
                    <a:gd name="T24" fmla="*/ 0 w 82"/>
                    <a:gd name="T25" fmla="*/ 0 h 36"/>
                    <a:gd name="T26" fmla="*/ 0 w 82"/>
                    <a:gd name="T27" fmla="*/ 0 h 36"/>
                    <a:gd name="T28" fmla="*/ 0 w 82"/>
                    <a:gd name="T29" fmla="*/ 0 h 36"/>
                    <a:gd name="T30" fmla="*/ 0 w 82"/>
                    <a:gd name="T31" fmla="*/ 0 h 36"/>
                    <a:gd name="T32" fmla="*/ 0 w 82"/>
                    <a:gd name="T33" fmla="*/ 0 h 36"/>
                    <a:gd name="T34" fmla="*/ 0 w 82"/>
                    <a:gd name="T35" fmla="*/ 0 h 36"/>
                    <a:gd name="T36" fmla="*/ 0 w 82"/>
                    <a:gd name="T37" fmla="*/ 0 h 36"/>
                    <a:gd name="T38" fmla="*/ 0 w 82"/>
                    <a:gd name="T39" fmla="*/ 0 h 36"/>
                    <a:gd name="T40" fmla="*/ 0 w 82"/>
                    <a:gd name="T41" fmla="*/ 0 h 36"/>
                    <a:gd name="T42" fmla="*/ 0 w 82"/>
                    <a:gd name="T43" fmla="*/ 0 h 36"/>
                    <a:gd name="T44" fmla="*/ 0 w 82"/>
                    <a:gd name="T45" fmla="*/ 0 h 36"/>
                    <a:gd name="T46" fmla="*/ 0 w 82"/>
                    <a:gd name="T47" fmla="*/ 0 h 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"/>
                    <a:gd name="T73" fmla="*/ 0 h 36"/>
                    <a:gd name="T74" fmla="*/ 82 w 82"/>
                    <a:gd name="T75" fmla="*/ 36 h 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" h="36">
                      <a:moveTo>
                        <a:pt x="82" y="26"/>
                      </a:moveTo>
                      <a:lnTo>
                        <a:pt x="81" y="26"/>
                      </a:lnTo>
                      <a:lnTo>
                        <a:pt x="72" y="25"/>
                      </a:lnTo>
                      <a:lnTo>
                        <a:pt x="64" y="22"/>
                      </a:lnTo>
                      <a:lnTo>
                        <a:pt x="53" y="17"/>
                      </a:lnTo>
                      <a:lnTo>
                        <a:pt x="43" y="12"/>
                      </a:lnTo>
                      <a:lnTo>
                        <a:pt x="31" y="8"/>
                      </a:lnTo>
                      <a:lnTo>
                        <a:pt x="22" y="4"/>
                      </a:lnTo>
                      <a:lnTo>
                        <a:pt x="11" y="1"/>
                      </a:lnTo>
                      <a:lnTo>
                        <a:pt x="0" y="0"/>
                      </a:lnTo>
                      <a:lnTo>
                        <a:pt x="0" y="10"/>
                      </a:lnTo>
                      <a:lnTo>
                        <a:pt x="8" y="11"/>
                      </a:lnTo>
                      <a:lnTo>
                        <a:pt x="18" y="14"/>
                      </a:lnTo>
                      <a:lnTo>
                        <a:pt x="27" y="18"/>
                      </a:lnTo>
                      <a:lnTo>
                        <a:pt x="39" y="23"/>
                      </a:lnTo>
                      <a:lnTo>
                        <a:pt x="49" y="28"/>
                      </a:lnTo>
                      <a:lnTo>
                        <a:pt x="60" y="32"/>
                      </a:lnTo>
                      <a:lnTo>
                        <a:pt x="70" y="35"/>
                      </a:lnTo>
                      <a:lnTo>
                        <a:pt x="81" y="36"/>
                      </a:lnTo>
                      <a:lnTo>
                        <a:pt x="80" y="36"/>
                      </a:lnTo>
                      <a:lnTo>
                        <a:pt x="82" y="26"/>
                      </a:lnTo>
                      <a:lnTo>
                        <a:pt x="81" y="26"/>
                      </a:lnTo>
                      <a:lnTo>
                        <a:pt x="82" y="26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69" name="Freeform 55"/>
                <p:cNvSpPr>
                  <a:spLocks/>
                </p:cNvSpPr>
                <p:nvPr/>
              </p:nvSpPr>
              <p:spPr bwMode="auto">
                <a:xfrm>
                  <a:off x="2326" y="1462"/>
                  <a:ext cx="20" cy="2"/>
                </a:xfrm>
                <a:custGeom>
                  <a:avLst/>
                  <a:gdLst>
                    <a:gd name="T0" fmla="*/ 0 w 201"/>
                    <a:gd name="T1" fmla="*/ 0 h 29"/>
                    <a:gd name="T2" fmla="*/ 0 w 201"/>
                    <a:gd name="T3" fmla="*/ 0 h 29"/>
                    <a:gd name="T4" fmla="*/ 0 w 201"/>
                    <a:gd name="T5" fmla="*/ 0 h 29"/>
                    <a:gd name="T6" fmla="*/ 0 w 201"/>
                    <a:gd name="T7" fmla="*/ 0 h 29"/>
                    <a:gd name="T8" fmla="*/ 0 w 201"/>
                    <a:gd name="T9" fmla="*/ 0 h 29"/>
                    <a:gd name="T10" fmla="*/ 0 w 201"/>
                    <a:gd name="T11" fmla="*/ 0 h 29"/>
                    <a:gd name="T12" fmla="*/ 0 w 201"/>
                    <a:gd name="T13" fmla="*/ 0 h 29"/>
                    <a:gd name="T14" fmla="*/ 0 w 201"/>
                    <a:gd name="T15" fmla="*/ 0 h 29"/>
                    <a:gd name="T16" fmla="*/ 0 w 201"/>
                    <a:gd name="T17" fmla="*/ 0 h 29"/>
                    <a:gd name="T18" fmla="*/ 0 w 201"/>
                    <a:gd name="T19" fmla="*/ 0 h 29"/>
                    <a:gd name="T20" fmla="*/ 0 w 201"/>
                    <a:gd name="T21" fmla="*/ 0 h 29"/>
                    <a:gd name="T22" fmla="*/ 0 w 201"/>
                    <a:gd name="T23" fmla="*/ 0 h 29"/>
                    <a:gd name="T24" fmla="*/ 0 w 201"/>
                    <a:gd name="T25" fmla="*/ 0 h 29"/>
                    <a:gd name="T26" fmla="*/ 0 w 201"/>
                    <a:gd name="T27" fmla="*/ 0 h 29"/>
                    <a:gd name="T28" fmla="*/ 0 w 201"/>
                    <a:gd name="T29" fmla="*/ 0 h 29"/>
                    <a:gd name="T30" fmla="*/ 0 w 201"/>
                    <a:gd name="T31" fmla="*/ 0 h 29"/>
                    <a:gd name="T32" fmla="*/ 0 w 201"/>
                    <a:gd name="T33" fmla="*/ 0 h 29"/>
                    <a:gd name="T34" fmla="*/ 0 w 201"/>
                    <a:gd name="T35" fmla="*/ 0 h 29"/>
                    <a:gd name="T36" fmla="*/ 0 w 201"/>
                    <a:gd name="T37" fmla="*/ 0 h 29"/>
                    <a:gd name="T38" fmla="*/ 0 w 201"/>
                    <a:gd name="T39" fmla="*/ 0 h 29"/>
                    <a:gd name="T40" fmla="*/ 0 w 201"/>
                    <a:gd name="T41" fmla="*/ 0 h 29"/>
                    <a:gd name="T42" fmla="*/ 0 w 201"/>
                    <a:gd name="T43" fmla="*/ 0 h 29"/>
                    <a:gd name="T44" fmla="*/ 0 w 201"/>
                    <a:gd name="T45" fmla="*/ 0 h 29"/>
                    <a:gd name="T46" fmla="*/ 0 w 201"/>
                    <a:gd name="T47" fmla="*/ 0 h 29"/>
                    <a:gd name="T48" fmla="*/ 0 w 201"/>
                    <a:gd name="T49" fmla="*/ 0 h 29"/>
                    <a:gd name="T50" fmla="*/ 0 w 201"/>
                    <a:gd name="T51" fmla="*/ 0 h 29"/>
                    <a:gd name="T52" fmla="*/ 0 w 201"/>
                    <a:gd name="T53" fmla="*/ 0 h 29"/>
                    <a:gd name="T54" fmla="*/ 0 w 201"/>
                    <a:gd name="T55" fmla="*/ 0 h 29"/>
                    <a:gd name="T56" fmla="*/ 0 w 201"/>
                    <a:gd name="T57" fmla="*/ 0 h 29"/>
                    <a:gd name="T58" fmla="*/ 0 w 201"/>
                    <a:gd name="T59" fmla="*/ 0 h 29"/>
                    <a:gd name="T60" fmla="*/ 0 w 201"/>
                    <a:gd name="T61" fmla="*/ 0 h 29"/>
                    <a:gd name="T62" fmla="*/ 0 w 201"/>
                    <a:gd name="T63" fmla="*/ 0 h 29"/>
                    <a:gd name="T64" fmla="*/ 0 w 201"/>
                    <a:gd name="T65" fmla="*/ 0 h 29"/>
                    <a:gd name="T66" fmla="*/ 0 w 201"/>
                    <a:gd name="T67" fmla="*/ 0 h 29"/>
                    <a:gd name="T68" fmla="*/ 0 w 201"/>
                    <a:gd name="T69" fmla="*/ 0 h 29"/>
                    <a:gd name="T70" fmla="*/ 0 w 201"/>
                    <a:gd name="T71" fmla="*/ 0 h 29"/>
                    <a:gd name="T72" fmla="*/ 0 w 201"/>
                    <a:gd name="T73" fmla="*/ 0 h 2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01"/>
                    <a:gd name="T112" fmla="*/ 0 h 29"/>
                    <a:gd name="T113" fmla="*/ 201 w 201"/>
                    <a:gd name="T114" fmla="*/ 29 h 29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01" h="29">
                      <a:moveTo>
                        <a:pt x="198" y="19"/>
                      </a:moveTo>
                      <a:lnTo>
                        <a:pt x="201" y="19"/>
                      </a:lnTo>
                      <a:lnTo>
                        <a:pt x="190" y="14"/>
                      </a:lnTo>
                      <a:lnTo>
                        <a:pt x="178" y="11"/>
                      </a:lnTo>
                      <a:lnTo>
                        <a:pt x="166" y="9"/>
                      </a:lnTo>
                      <a:lnTo>
                        <a:pt x="152" y="8"/>
                      </a:lnTo>
                      <a:lnTo>
                        <a:pt x="141" y="7"/>
                      </a:lnTo>
                      <a:lnTo>
                        <a:pt x="128" y="6"/>
                      </a:lnTo>
                      <a:lnTo>
                        <a:pt x="116" y="6"/>
                      </a:lnTo>
                      <a:lnTo>
                        <a:pt x="103" y="6"/>
                      </a:lnTo>
                      <a:lnTo>
                        <a:pt x="90" y="6"/>
                      </a:lnTo>
                      <a:lnTo>
                        <a:pt x="77" y="6"/>
                      </a:lnTo>
                      <a:lnTo>
                        <a:pt x="63" y="6"/>
                      </a:lnTo>
                      <a:lnTo>
                        <a:pt x="51" y="6"/>
                      </a:lnTo>
                      <a:lnTo>
                        <a:pt x="38" y="5"/>
                      </a:lnTo>
                      <a:lnTo>
                        <a:pt x="27" y="4"/>
                      </a:lnTo>
                      <a:lnTo>
                        <a:pt x="14" y="2"/>
                      </a:lnTo>
                      <a:lnTo>
                        <a:pt x="2" y="0"/>
                      </a:lnTo>
                      <a:lnTo>
                        <a:pt x="0" y="10"/>
                      </a:lnTo>
                      <a:lnTo>
                        <a:pt x="12" y="12"/>
                      </a:lnTo>
                      <a:lnTo>
                        <a:pt x="25" y="14"/>
                      </a:lnTo>
                      <a:lnTo>
                        <a:pt x="38" y="15"/>
                      </a:lnTo>
                      <a:lnTo>
                        <a:pt x="51" y="16"/>
                      </a:lnTo>
                      <a:lnTo>
                        <a:pt x="63" y="16"/>
                      </a:lnTo>
                      <a:lnTo>
                        <a:pt x="77" y="16"/>
                      </a:lnTo>
                      <a:lnTo>
                        <a:pt x="90" y="16"/>
                      </a:lnTo>
                      <a:lnTo>
                        <a:pt x="103" y="16"/>
                      </a:lnTo>
                      <a:lnTo>
                        <a:pt x="116" y="16"/>
                      </a:lnTo>
                      <a:lnTo>
                        <a:pt x="128" y="16"/>
                      </a:lnTo>
                      <a:lnTo>
                        <a:pt x="141" y="18"/>
                      </a:lnTo>
                      <a:lnTo>
                        <a:pt x="152" y="19"/>
                      </a:lnTo>
                      <a:lnTo>
                        <a:pt x="164" y="20"/>
                      </a:lnTo>
                      <a:lnTo>
                        <a:pt x="175" y="22"/>
                      </a:lnTo>
                      <a:lnTo>
                        <a:pt x="186" y="25"/>
                      </a:lnTo>
                      <a:lnTo>
                        <a:pt x="196" y="29"/>
                      </a:lnTo>
                      <a:lnTo>
                        <a:pt x="198" y="29"/>
                      </a:lnTo>
                      <a:lnTo>
                        <a:pt x="198" y="19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70" name="Freeform 56"/>
                <p:cNvSpPr>
                  <a:spLocks/>
                </p:cNvSpPr>
                <p:nvPr/>
              </p:nvSpPr>
              <p:spPr bwMode="auto">
                <a:xfrm>
                  <a:off x="2346" y="1463"/>
                  <a:ext cx="12" cy="3"/>
                </a:xfrm>
                <a:custGeom>
                  <a:avLst/>
                  <a:gdLst>
                    <a:gd name="T0" fmla="*/ 0 w 120"/>
                    <a:gd name="T1" fmla="*/ 0 h 34"/>
                    <a:gd name="T2" fmla="*/ 0 w 120"/>
                    <a:gd name="T3" fmla="*/ 0 h 34"/>
                    <a:gd name="T4" fmla="*/ 0 w 120"/>
                    <a:gd name="T5" fmla="*/ 0 h 34"/>
                    <a:gd name="T6" fmla="*/ 0 w 120"/>
                    <a:gd name="T7" fmla="*/ 0 h 34"/>
                    <a:gd name="T8" fmla="*/ 0 w 120"/>
                    <a:gd name="T9" fmla="*/ 0 h 34"/>
                    <a:gd name="T10" fmla="*/ 0 w 120"/>
                    <a:gd name="T11" fmla="*/ 0 h 34"/>
                    <a:gd name="T12" fmla="*/ 0 w 120"/>
                    <a:gd name="T13" fmla="*/ 0 h 34"/>
                    <a:gd name="T14" fmla="*/ 0 w 120"/>
                    <a:gd name="T15" fmla="*/ 0 h 34"/>
                    <a:gd name="T16" fmla="*/ 0 w 120"/>
                    <a:gd name="T17" fmla="*/ 0 h 34"/>
                    <a:gd name="T18" fmla="*/ 0 w 120"/>
                    <a:gd name="T19" fmla="*/ 0 h 34"/>
                    <a:gd name="T20" fmla="*/ 0 w 120"/>
                    <a:gd name="T21" fmla="*/ 0 h 34"/>
                    <a:gd name="T22" fmla="*/ 0 w 120"/>
                    <a:gd name="T23" fmla="*/ 0 h 34"/>
                    <a:gd name="T24" fmla="*/ 0 w 120"/>
                    <a:gd name="T25" fmla="*/ 0 h 34"/>
                    <a:gd name="T26" fmla="*/ 0 w 120"/>
                    <a:gd name="T27" fmla="*/ 0 h 34"/>
                    <a:gd name="T28" fmla="*/ 0 w 120"/>
                    <a:gd name="T29" fmla="*/ 0 h 34"/>
                    <a:gd name="T30" fmla="*/ 0 w 120"/>
                    <a:gd name="T31" fmla="*/ 0 h 34"/>
                    <a:gd name="T32" fmla="*/ 0 w 120"/>
                    <a:gd name="T33" fmla="*/ 0 h 34"/>
                    <a:gd name="T34" fmla="*/ 0 w 120"/>
                    <a:gd name="T35" fmla="*/ 0 h 34"/>
                    <a:gd name="T36" fmla="*/ 0 w 120"/>
                    <a:gd name="T37" fmla="*/ 0 h 34"/>
                    <a:gd name="T38" fmla="*/ 0 w 120"/>
                    <a:gd name="T39" fmla="*/ 0 h 34"/>
                    <a:gd name="T40" fmla="*/ 0 w 120"/>
                    <a:gd name="T41" fmla="*/ 0 h 34"/>
                    <a:gd name="T42" fmla="*/ 0 w 120"/>
                    <a:gd name="T43" fmla="*/ 0 h 34"/>
                    <a:gd name="T44" fmla="*/ 0 w 120"/>
                    <a:gd name="T45" fmla="*/ 0 h 34"/>
                    <a:gd name="T46" fmla="*/ 0 w 120"/>
                    <a:gd name="T47" fmla="*/ 0 h 3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20"/>
                    <a:gd name="T73" fmla="*/ 0 h 34"/>
                    <a:gd name="T74" fmla="*/ 120 w 120"/>
                    <a:gd name="T75" fmla="*/ 34 h 3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20" h="34">
                      <a:moveTo>
                        <a:pt x="115" y="34"/>
                      </a:moveTo>
                      <a:lnTo>
                        <a:pt x="118" y="28"/>
                      </a:lnTo>
                      <a:lnTo>
                        <a:pt x="106" y="15"/>
                      </a:lnTo>
                      <a:lnTo>
                        <a:pt x="91" y="7"/>
                      </a:lnTo>
                      <a:lnTo>
                        <a:pt x="74" y="3"/>
                      </a:lnTo>
                      <a:lnTo>
                        <a:pt x="54" y="0"/>
                      </a:lnTo>
                      <a:lnTo>
                        <a:pt x="35" y="0"/>
                      </a:lnTo>
                      <a:lnTo>
                        <a:pt x="19" y="2"/>
                      </a:lnTo>
                      <a:lnTo>
                        <a:pt x="7" y="3"/>
                      </a:lnTo>
                      <a:lnTo>
                        <a:pt x="0" y="3"/>
                      </a:lnTo>
                      <a:lnTo>
                        <a:pt x="0" y="13"/>
                      </a:lnTo>
                      <a:lnTo>
                        <a:pt x="7" y="13"/>
                      </a:lnTo>
                      <a:lnTo>
                        <a:pt x="19" y="12"/>
                      </a:lnTo>
                      <a:lnTo>
                        <a:pt x="35" y="11"/>
                      </a:lnTo>
                      <a:lnTo>
                        <a:pt x="54" y="11"/>
                      </a:lnTo>
                      <a:lnTo>
                        <a:pt x="72" y="13"/>
                      </a:lnTo>
                      <a:lnTo>
                        <a:pt x="87" y="17"/>
                      </a:lnTo>
                      <a:lnTo>
                        <a:pt x="100" y="23"/>
                      </a:lnTo>
                      <a:lnTo>
                        <a:pt x="107" y="32"/>
                      </a:lnTo>
                      <a:lnTo>
                        <a:pt x="110" y="26"/>
                      </a:lnTo>
                      <a:lnTo>
                        <a:pt x="115" y="34"/>
                      </a:lnTo>
                      <a:lnTo>
                        <a:pt x="120" y="32"/>
                      </a:lnTo>
                      <a:lnTo>
                        <a:pt x="118" y="28"/>
                      </a:lnTo>
                      <a:lnTo>
                        <a:pt x="115" y="34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71" name="Freeform 57"/>
                <p:cNvSpPr>
                  <a:spLocks/>
                </p:cNvSpPr>
                <p:nvPr/>
              </p:nvSpPr>
              <p:spPr bwMode="auto">
                <a:xfrm>
                  <a:off x="2356" y="1465"/>
                  <a:ext cx="1" cy="9"/>
                </a:xfrm>
                <a:custGeom>
                  <a:avLst/>
                  <a:gdLst>
                    <a:gd name="T0" fmla="*/ 0 w 21"/>
                    <a:gd name="T1" fmla="*/ 0 h 92"/>
                    <a:gd name="T2" fmla="*/ 0 w 21"/>
                    <a:gd name="T3" fmla="*/ 0 h 92"/>
                    <a:gd name="T4" fmla="*/ 0 w 21"/>
                    <a:gd name="T5" fmla="*/ 0 h 92"/>
                    <a:gd name="T6" fmla="*/ 0 w 21"/>
                    <a:gd name="T7" fmla="*/ 0 h 92"/>
                    <a:gd name="T8" fmla="*/ 0 w 21"/>
                    <a:gd name="T9" fmla="*/ 0 h 92"/>
                    <a:gd name="T10" fmla="*/ 0 w 21"/>
                    <a:gd name="T11" fmla="*/ 0 h 92"/>
                    <a:gd name="T12" fmla="*/ 0 w 21"/>
                    <a:gd name="T13" fmla="*/ 0 h 92"/>
                    <a:gd name="T14" fmla="*/ 0 w 21"/>
                    <a:gd name="T15" fmla="*/ 0 h 92"/>
                    <a:gd name="T16" fmla="*/ 0 w 21"/>
                    <a:gd name="T17" fmla="*/ 0 h 92"/>
                    <a:gd name="T18" fmla="*/ 0 w 21"/>
                    <a:gd name="T19" fmla="*/ 0 h 92"/>
                    <a:gd name="T20" fmla="*/ 0 w 21"/>
                    <a:gd name="T21" fmla="*/ 0 h 92"/>
                    <a:gd name="T22" fmla="*/ 0 w 21"/>
                    <a:gd name="T23" fmla="*/ 0 h 92"/>
                    <a:gd name="T24" fmla="*/ 0 w 21"/>
                    <a:gd name="T25" fmla="*/ 0 h 92"/>
                    <a:gd name="T26" fmla="*/ 0 w 21"/>
                    <a:gd name="T27" fmla="*/ 0 h 92"/>
                    <a:gd name="T28" fmla="*/ 0 w 21"/>
                    <a:gd name="T29" fmla="*/ 0 h 92"/>
                    <a:gd name="T30" fmla="*/ 0 w 21"/>
                    <a:gd name="T31" fmla="*/ 0 h 92"/>
                    <a:gd name="T32" fmla="*/ 0 w 21"/>
                    <a:gd name="T33" fmla="*/ 0 h 92"/>
                    <a:gd name="T34" fmla="*/ 0 w 21"/>
                    <a:gd name="T35" fmla="*/ 0 h 92"/>
                    <a:gd name="T36" fmla="*/ 0 w 21"/>
                    <a:gd name="T37" fmla="*/ 0 h 92"/>
                    <a:gd name="T38" fmla="*/ 0 w 21"/>
                    <a:gd name="T39" fmla="*/ 0 h 92"/>
                    <a:gd name="T40" fmla="*/ 0 w 21"/>
                    <a:gd name="T41" fmla="*/ 0 h 9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21"/>
                    <a:gd name="T64" fmla="*/ 0 h 92"/>
                    <a:gd name="T65" fmla="*/ 21 w 21"/>
                    <a:gd name="T66" fmla="*/ 92 h 9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21" h="92">
                      <a:moveTo>
                        <a:pt x="6" y="92"/>
                      </a:moveTo>
                      <a:lnTo>
                        <a:pt x="6" y="92"/>
                      </a:lnTo>
                      <a:lnTo>
                        <a:pt x="12" y="82"/>
                      </a:lnTo>
                      <a:lnTo>
                        <a:pt x="16" y="72"/>
                      </a:lnTo>
                      <a:lnTo>
                        <a:pt x="16" y="58"/>
                      </a:lnTo>
                      <a:lnTo>
                        <a:pt x="16" y="44"/>
                      </a:lnTo>
                      <a:lnTo>
                        <a:pt x="16" y="31"/>
                      </a:lnTo>
                      <a:lnTo>
                        <a:pt x="16" y="19"/>
                      </a:lnTo>
                      <a:lnTo>
                        <a:pt x="18" y="11"/>
                      </a:lnTo>
                      <a:lnTo>
                        <a:pt x="21" y="8"/>
                      </a:lnTo>
                      <a:lnTo>
                        <a:pt x="16" y="0"/>
                      </a:lnTo>
                      <a:lnTo>
                        <a:pt x="10" y="7"/>
                      </a:lnTo>
                      <a:lnTo>
                        <a:pt x="6" y="17"/>
                      </a:lnTo>
                      <a:lnTo>
                        <a:pt x="6" y="31"/>
                      </a:lnTo>
                      <a:lnTo>
                        <a:pt x="6" y="44"/>
                      </a:lnTo>
                      <a:lnTo>
                        <a:pt x="6" y="58"/>
                      </a:lnTo>
                      <a:lnTo>
                        <a:pt x="6" y="70"/>
                      </a:lnTo>
                      <a:lnTo>
                        <a:pt x="4" y="78"/>
                      </a:lnTo>
                      <a:lnTo>
                        <a:pt x="0" y="83"/>
                      </a:lnTo>
                      <a:lnTo>
                        <a:pt x="6" y="92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72" name="Freeform 58"/>
                <p:cNvSpPr>
                  <a:spLocks/>
                </p:cNvSpPr>
                <p:nvPr/>
              </p:nvSpPr>
              <p:spPr bwMode="auto">
                <a:xfrm>
                  <a:off x="2346" y="1470"/>
                  <a:ext cx="10" cy="4"/>
                </a:xfrm>
                <a:custGeom>
                  <a:avLst/>
                  <a:gdLst>
                    <a:gd name="T0" fmla="*/ 0 w 102"/>
                    <a:gd name="T1" fmla="*/ 0 h 47"/>
                    <a:gd name="T2" fmla="*/ 0 w 102"/>
                    <a:gd name="T3" fmla="*/ 0 h 47"/>
                    <a:gd name="T4" fmla="*/ 0 w 102"/>
                    <a:gd name="T5" fmla="*/ 0 h 47"/>
                    <a:gd name="T6" fmla="*/ 0 w 102"/>
                    <a:gd name="T7" fmla="*/ 0 h 47"/>
                    <a:gd name="T8" fmla="*/ 0 w 102"/>
                    <a:gd name="T9" fmla="*/ 0 h 47"/>
                    <a:gd name="T10" fmla="*/ 0 w 102"/>
                    <a:gd name="T11" fmla="*/ 0 h 47"/>
                    <a:gd name="T12" fmla="*/ 0 w 102"/>
                    <a:gd name="T13" fmla="*/ 0 h 47"/>
                    <a:gd name="T14" fmla="*/ 0 w 102"/>
                    <a:gd name="T15" fmla="*/ 0 h 47"/>
                    <a:gd name="T16" fmla="*/ 0 w 102"/>
                    <a:gd name="T17" fmla="*/ 0 h 47"/>
                    <a:gd name="T18" fmla="*/ 0 w 102"/>
                    <a:gd name="T19" fmla="*/ 0 h 47"/>
                    <a:gd name="T20" fmla="*/ 0 w 102"/>
                    <a:gd name="T21" fmla="*/ 0 h 47"/>
                    <a:gd name="T22" fmla="*/ 0 w 102"/>
                    <a:gd name="T23" fmla="*/ 0 h 47"/>
                    <a:gd name="T24" fmla="*/ 0 w 102"/>
                    <a:gd name="T25" fmla="*/ 0 h 47"/>
                    <a:gd name="T26" fmla="*/ 0 w 102"/>
                    <a:gd name="T27" fmla="*/ 0 h 47"/>
                    <a:gd name="T28" fmla="*/ 0 w 102"/>
                    <a:gd name="T29" fmla="*/ 0 h 47"/>
                    <a:gd name="T30" fmla="*/ 0 w 102"/>
                    <a:gd name="T31" fmla="*/ 0 h 47"/>
                    <a:gd name="T32" fmla="*/ 0 w 102"/>
                    <a:gd name="T33" fmla="*/ 0 h 47"/>
                    <a:gd name="T34" fmla="*/ 0 w 102"/>
                    <a:gd name="T35" fmla="*/ 0 h 47"/>
                    <a:gd name="T36" fmla="*/ 0 w 102"/>
                    <a:gd name="T37" fmla="*/ 0 h 47"/>
                    <a:gd name="T38" fmla="*/ 0 w 102"/>
                    <a:gd name="T39" fmla="*/ 0 h 47"/>
                    <a:gd name="T40" fmla="*/ 0 w 102"/>
                    <a:gd name="T41" fmla="*/ 0 h 47"/>
                    <a:gd name="T42" fmla="*/ 0 w 102"/>
                    <a:gd name="T43" fmla="*/ 0 h 47"/>
                    <a:gd name="T44" fmla="*/ 0 w 102"/>
                    <a:gd name="T45" fmla="*/ 0 h 47"/>
                    <a:gd name="T46" fmla="*/ 0 w 102"/>
                    <a:gd name="T47" fmla="*/ 0 h 4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02"/>
                    <a:gd name="T73" fmla="*/ 0 h 47"/>
                    <a:gd name="T74" fmla="*/ 102 w 102"/>
                    <a:gd name="T75" fmla="*/ 47 h 47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02" h="47">
                      <a:moveTo>
                        <a:pt x="11" y="7"/>
                      </a:moveTo>
                      <a:lnTo>
                        <a:pt x="8" y="3"/>
                      </a:lnTo>
                      <a:lnTo>
                        <a:pt x="0" y="10"/>
                      </a:lnTo>
                      <a:lnTo>
                        <a:pt x="6" y="12"/>
                      </a:lnTo>
                      <a:lnTo>
                        <a:pt x="18" y="20"/>
                      </a:lnTo>
                      <a:lnTo>
                        <a:pt x="35" y="28"/>
                      </a:lnTo>
                      <a:lnTo>
                        <a:pt x="53" y="36"/>
                      </a:lnTo>
                      <a:lnTo>
                        <a:pt x="73" y="44"/>
                      </a:lnTo>
                      <a:lnTo>
                        <a:pt x="88" y="47"/>
                      </a:lnTo>
                      <a:lnTo>
                        <a:pt x="102" y="44"/>
                      </a:lnTo>
                      <a:lnTo>
                        <a:pt x="96" y="35"/>
                      </a:lnTo>
                      <a:lnTo>
                        <a:pt x="88" y="36"/>
                      </a:lnTo>
                      <a:lnTo>
                        <a:pt x="75" y="33"/>
                      </a:lnTo>
                      <a:lnTo>
                        <a:pt x="57" y="26"/>
                      </a:lnTo>
                      <a:lnTo>
                        <a:pt x="39" y="18"/>
                      </a:lnTo>
                      <a:lnTo>
                        <a:pt x="22" y="11"/>
                      </a:lnTo>
                      <a:lnTo>
                        <a:pt x="12" y="4"/>
                      </a:lnTo>
                      <a:lnTo>
                        <a:pt x="5" y="0"/>
                      </a:lnTo>
                      <a:lnTo>
                        <a:pt x="3" y="11"/>
                      </a:lnTo>
                      <a:lnTo>
                        <a:pt x="0" y="7"/>
                      </a:lnTo>
                      <a:lnTo>
                        <a:pt x="11" y="7"/>
                      </a:lnTo>
                      <a:lnTo>
                        <a:pt x="11" y="4"/>
                      </a:lnTo>
                      <a:lnTo>
                        <a:pt x="8" y="3"/>
                      </a:lnTo>
                      <a:lnTo>
                        <a:pt x="11" y="7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73" name="Freeform 59"/>
                <p:cNvSpPr>
                  <a:spLocks/>
                </p:cNvSpPr>
                <p:nvPr/>
              </p:nvSpPr>
              <p:spPr bwMode="auto">
                <a:xfrm>
                  <a:off x="2346" y="1470"/>
                  <a:ext cx="3" cy="20"/>
                </a:xfrm>
                <a:custGeom>
                  <a:avLst/>
                  <a:gdLst>
                    <a:gd name="T0" fmla="*/ 0 w 28"/>
                    <a:gd name="T1" fmla="*/ 0 h 209"/>
                    <a:gd name="T2" fmla="*/ 0 w 28"/>
                    <a:gd name="T3" fmla="*/ 0 h 209"/>
                    <a:gd name="T4" fmla="*/ 0 w 28"/>
                    <a:gd name="T5" fmla="*/ 0 h 209"/>
                    <a:gd name="T6" fmla="*/ 0 w 28"/>
                    <a:gd name="T7" fmla="*/ 0 h 209"/>
                    <a:gd name="T8" fmla="*/ 0 w 28"/>
                    <a:gd name="T9" fmla="*/ 0 h 209"/>
                    <a:gd name="T10" fmla="*/ 0 w 28"/>
                    <a:gd name="T11" fmla="*/ 0 h 209"/>
                    <a:gd name="T12" fmla="*/ 0 w 28"/>
                    <a:gd name="T13" fmla="*/ 0 h 209"/>
                    <a:gd name="T14" fmla="*/ 0 w 28"/>
                    <a:gd name="T15" fmla="*/ 0 h 209"/>
                    <a:gd name="T16" fmla="*/ 0 w 28"/>
                    <a:gd name="T17" fmla="*/ 0 h 209"/>
                    <a:gd name="T18" fmla="*/ 0 w 28"/>
                    <a:gd name="T19" fmla="*/ 0 h 209"/>
                    <a:gd name="T20" fmla="*/ 0 w 28"/>
                    <a:gd name="T21" fmla="*/ 0 h 209"/>
                    <a:gd name="T22" fmla="*/ 0 w 28"/>
                    <a:gd name="T23" fmla="*/ 0 h 209"/>
                    <a:gd name="T24" fmla="*/ 0 w 28"/>
                    <a:gd name="T25" fmla="*/ 0 h 209"/>
                    <a:gd name="T26" fmla="*/ 0 w 28"/>
                    <a:gd name="T27" fmla="*/ 0 h 209"/>
                    <a:gd name="T28" fmla="*/ 0 w 28"/>
                    <a:gd name="T29" fmla="*/ 0 h 209"/>
                    <a:gd name="T30" fmla="*/ 0 w 28"/>
                    <a:gd name="T31" fmla="*/ 0 h 209"/>
                    <a:gd name="T32" fmla="*/ 0 w 28"/>
                    <a:gd name="T33" fmla="*/ 0 h 209"/>
                    <a:gd name="T34" fmla="*/ 0 w 28"/>
                    <a:gd name="T35" fmla="*/ 0 h 209"/>
                    <a:gd name="T36" fmla="*/ 0 w 28"/>
                    <a:gd name="T37" fmla="*/ 0 h 209"/>
                    <a:gd name="T38" fmla="*/ 0 w 28"/>
                    <a:gd name="T39" fmla="*/ 0 h 209"/>
                    <a:gd name="T40" fmla="*/ 0 w 28"/>
                    <a:gd name="T41" fmla="*/ 0 h 209"/>
                    <a:gd name="T42" fmla="*/ 0 w 28"/>
                    <a:gd name="T43" fmla="*/ 0 h 209"/>
                    <a:gd name="T44" fmla="*/ 0 w 28"/>
                    <a:gd name="T45" fmla="*/ 0 h 209"/>
                    <a:gd name="T46" fmla="*/ 0 w 28"/>
                    <a:gd name="T47" fmla="*/ 0 h 209"/>
                    <a:gd name="T48" fmla="*/ 0 w 28"/>
                    <a:gd name="T49" fmla="*/ 0 h 209"/>
                    <a:gd name="T50" fmla="*/ 0 w 28"/>
                    <a:gd name="T51" fmla="*/ 0 h 209"/>
                    <a:gd name="T52" fmla="*/ 0 w 28"/>
                    <a:gd name="T53" fmla="*/ 0 h 209"/>
                    <a:gd name="T54" fmla="*/ 0 w 28"/>
                    <a:gd name="T55" fmla="*/ 0 h 209"/>
                    <a:gd name="T56" fmla="*/ 0 w 28"/>
                    <a:gd name="T57" fmla="*/ 0 h 209"/>
                    <a:gd name="T58" fmla="*/ 0 w 28"/>
                    <a:gd name="T59" fmla="*/ 0 h 209"/>
                    <a:gd name="T60" fmla="*/ 0 w 28"/>
                    <a:gd name="T61" fmla="*/ 0 h 209"/>
                    <a:gd name="T62" fmla="*/ 0 w 28"/>
                    <a:gd name="T63" fmla="*/ 0 h 209"/>
                    <a:gd name="T64" fmla="*/ 0 w 28"/>
                    <a:gd name="T65" fmla="*/ 0 h 209"/>
                    <a:gd name="T66" fmla="*/ 0 w 28"/>
                    <a:gd name="T67" fmla="*/ 0 h 209"/>
                    <a:gd name="T68" fmla="*/ 0 w 28"/>
                    <a:gd name="T69" fmla="*/ 0 h 209"/>
                    <a:gd name="T70" fmla="*/ 0 w 28"/>
                    <a:gd name="T71" fmla="*/ 0 h 209"/>
                    <a:gd name="T72" fmla="*/ 0 w 28"/>
                    <a:gd name="T73" fmla="*/ 0 h 209"/>
                    <a:gd name="T74" fmla="*/ 0 w 28"/>
                    <a:gd name="T75" fmla="*/ 0 h 209"/>
                    <a:gd name="T76" fmla="*/ 0 w 28"/>
                    <a:gd name="T77" fmla="*/ 0 h 209"/>
                    <a:gd name="T78" fmla="*/ 0 w 28"/>
                    <a:gd name="T79" fmla="*/ 0 h 209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28"/>
                    <a:gd name="T121" fmla="*/ 0 h 209"/>
                    <a:gd name="T122" fmla="*/ 28 w 28"/>
                    <a:gd name="T123" fmla="*/ 209 h 209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28" h="209">
                      <a:moveTo>
                        <a:pt x="10" y="209"/>
                      </a:moveTo>
                      <a:lnTo>
                        <a:pt x="13" y="208"/>
                      </a:lnTo>
                      <a:lnTo>
                        <a:pt x="18" y="200"/>
                      </a:lnTo>
                      <a:lnTo>
                        <a:pt x="23" y="191"/>
                      </a:lnTo>
                      <a:lnTo>
                        <a:pt x="25" y="179"/>
                      </a:lnTo>
                      <a:lnTo>
                        <a:pt x="28" y="166"/>
                      </a:lnTo>
                      <a:lnTo>
                        <a:pt x="28" y="154"/>
                      </a:lnTo>
                      <a:lnTo>
                        <a:pt x="28" y="140"/>
                      </a:lnTo>
                      <a:lnTo>
                        <a:pt x="27" y="126"/>
                      </a:lnTo>
                      <a:lnTo>
                        <a:pt x="24" y="110"/>
                      </a:lnTo>
                      <a:lnTo>
                        <a:pt x="22" y="95"/>
                      </a:lnTo>
                      <a:lnTo>
                        <a:pt x="20" y="81"/>
                      </a:lnTo>
                      <a:lnTo>
                        <a:pt x="18" y="65"/>
                      </a:lnTo>
                      <a:lnTo>
                        <a:pt x="16" y="50"/>
                      </a:lnTo>
                      <a:lnTo>
                        <a:pt x="14" y="37"/>
                      </a:lnTo>
                      <a:lnTo>
                        <a:pt x="12" y="23"/>
                      </a:lnTo>
                      <a:lnTo>
                        <a:pt x="11" y="12"/>
                      </a:lnTo>
                      <a:lnTo>
                        <a:pt x="11" y="0"/>
                      </a:lnTo>
                      <a:lnTo>
                        <a:pt x="0" y="0"/>
                      </a:lnTo>
                      <a:lnTo>
                        <a:pt x="0" y="12"/>
                      </a:lnTo>
                      <a:lnTo>
                        <a:pt x="1" y="25"/>
                      </a:lnTo>
                      <a:lnTo>
                        <a:pt x="3" y="39"/>
                      </a:lnTo>
                      <a:lnTo>
                        <a:pt x="6" y="52"/>
                      </a:lnTo>
                      <a:lnTo>
                        <a:pt x="8" y="67"/>
                      </a:lnTo>
                      <a:lnTo>
                        <a:pt x="10" y="83"/>
                      </a:lnTo>
                      <a:lnTo>
                        <a:pt x="12" y="97"/>
                      </a:lnTo>
                      <a:lnTo>
                        <a:pt x="14" y="112"/>
                      </a:lnTo>
                      <a:lnTo>
                        <a:pt x="16" y="128"/>
                      </a:lnTo>
                      <a:lnTo>
                        <a:pt x="17" y="140"/>
                      </a:lnTo>
                      <a:lnTo>
                        <a:pt x="17" y="154"/>
                      </a:lnTo>
                      <a:lnTo>
                        <a:pt x="17" y="166"/>
                      </a:lnTo>
                      <a:lnTo>
                        <a:pt x="15" y="177"/>
                      </a:lnTo>
                      <a:lnTo>
                        <a:pt x="13" y="186"/>
                      </a:lnTo>
                      <a:lnTo>
                        <a:pt x="10" y="194"/>
                      </a:lnTo>
                      <a:lnTo>
                        <a:pt x="5" y="200"/>
                      </a:lnTo>
                      <a:lnTo>
                        <a:pt x="8" y="199"/>
                      </a:lnTo>
                      <a:lnTo>
                        <a:pt x="10" y="209"/>
                      </a:lnTo>
                      <a:lnTo>
                        <a:pt x="11" y="209"/>
                      </a:lnTo>
                      <a:lnTo>
                        <a:pt x="13" y="208"/>
                      </a:lnTo>
                      <a:lnTo>
                        <a:pt x="10" y="209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74" name="Freeform 60"/>
                <p:cNvSpPr>
                  <a:spLocks/>
                </p:cNvSpPr>
                <p:nvPr/>
              </p:nvSpPr>
              <p:spPr bwMode="auto">
                <a:xfrm>
                  <a:off x="2344" y="1489"/>
                  <a:ext cx="3" cy="13"/>
                </a:xfrm>
                <a:custGeom>
                  <a:avLst/>
                  <a:gdLst>
                    <a:gd name="T0" fmla="*/ 0 w 33"/>
                    <a:gd name="T1" fmla="*/ 0 h 146"/>
                    <a:gd name="T2" fmla="*/ 0 w 33"/>
                    <a:gd name="T3" fmla="*/ 0 h 146"/>
                    <a:gd name="T4" fmla="*/ 0 w 33"/>
                    <a:gd name="T5" fmla="*/ 0 h 146"/>
                    <a:gd name="T6" fmla="*/ 0 w 33"/>
                    <a:gd name="T7" fmla="*/ 0 h 146"/>
                    <a:gd name="T8" fmla="*/ 0 w 33"/>
                    <a:gd name="T9" fmla="*/ 0 h 146"/>
                    <a:gd name="T10" fmla="*/ 0 w 33"/>
                    <a:gd name="T11" fmla="*/ 0 h 146"/>
                    <a:gd name="T12" fmla="*/ 0 w 33"/>
                    <a:gd name="T13" fmla="*/ 0 h 146"/>
                    <a:gd name="T14" fmla="*/ 0 w 33"/>
                    <a:gd name="T15" fmla="*/ 0 h 146"/>
                    <a:gd name="T16" fmla="*/ 0 w 33"/>
                    <a:gd name="T17" fmla="*/ 0 h 146"/>
                    <a:gd name="T18" fmla="*/ 0 w 33"/>
                    <a:gd name="T19" fmla="*/ 0 h 146"/>
                    <a:gd name="T20" fmla="*/ 0 w 33"/>
                    <a:gd name="T21" fmla="*/ 0 h 146"/>
                    <a:gd name="T22" fmla="*/ 0 w 33"/>
                    <a:gd name="T23" fmla="*/ 0 h 146"/>
                    <a:gd name="T24" fmla="*/ 0 w 33"/>
                    <a:gd name="T25" fmla="*/ 0 h 146"/>
                    <a:gd name="T26" fmla="*/ 0 w 33"/>
                    <a:gd name="T27" fmla="*/ 0 h 146"/>
                    <a:gd name="T28" fmla="*/ 0 w 33"/>
                    <a:gd name="T29" fmla="*/ 0 h 146"/>
                    <a:gd name="T30" fmla="*/ 0 w 33"/>
                    <a:gd name="T31" fmla="*/ 0 h 146"/>
                    <a:gd name="T32" fmla="*/ 0 w 33"/>
                    <a:gd name="T33" fmla="*/ 0 h 146"/>
                    <a:gd name="T34" fmla="*/ 0 w 33"/>
                    <a:gd name="T35" fmla="*/ 0 h 146"/>
                    <a:gd name="T36" fmla="*/ 0 w 33"/>
                    <a:gd name="T37" fmla="*/ 0 h 146"/>
                    <a:gd name="T38" fmla="*/ 0 w 33"/>
                    <a:gd name="T39" fmla="*/ 0 h 146"/>
                    <a:gd name="T40" fmla="*/ 0 w 33"/>
                    <a:gd name="T41" fmla="*/ 0 h 146"/>
                    <a:gd name="T42" fmla="*/ 0 w 33"/>
                    <a:gd name="T43" fmla="*/ 0 h 146"/>
                    <a:gd name="T44" fmla="*/ 0 w 33"/>
                    <a:gd name="T45" fmla="*/ 0 h 146"/>
                    <a:gd name="T46" fmla="*/ 0 w 33"/>
                    <a:gd name="T47" fmla="*/ 0 h 14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3"/>
                    <a:gd name="T73" fmla="*/ 0 h 146"/>
                    <a:gd name="T74" fmla="*/ 33 w 33"/>
                    <a:gd name="T75" fmla="*/ 146 h 14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3" h="146">
                      <a:moveTo>
                        <a:pt x="15" y="137"/>
                      </a:moveTo>
                      <a:lnTo>
                        <a:pt x="15" y="137"/>
                      </a:lnTo>
                      <a:lnTo>
                        <a:pt x="15" y="138"/>
                      </a:lnTo>
                      <a:lnTo>
                        <a:pt x="12" y="130"/>
                      </a:lnTo>
                      <a:lnTo>
                        <a:pt x="11" y="110"/>
                      </a:lnTo>
                      <a:lnTo>
                        <a:pt x="11" y="84"/>
                      </a:lnTo>
                      <a:lnTo>
                        <a:pt x="14" y="57"/>
                      </a:lnTo>
                      <a:lnTo>
                        <a:pt x="20" y="33"/>
                      </a:lnTo>
                      <a:lnTo>
                        <a:pt x="26" y="17"/>
                      </a:lnTo>
                      <a:lnTo>
                        <a:pt x="33" y="10"/>
                      </a:lnTo>
                      <a:lnTo>
                        <a:pt x="31" y="0"/>
                      </a:lnTo>
                      <a:lnTo>
                        <a:pt x="18" y="10"/>
                      </a:lnTo>
                      <a:lnTo>
                        <a:pt x="10" y="29"/>
                      </a:lnTo>
                      <a:lnTo>
                        <a:pt x="3" y="55"/>
                      </a:lnTo>
                      <a:lnTo>
                        <a:pt x="0" y="84"/>
                      </a:lnTo>
                      <a:lnTo>
                        <a:pt x="0" y="110"/>
                      </a:lnTo>
                      <a:lnTo>
                        <a:pt x="1" y="132"/>
                      </a:lnTo>
                      <a:lnTo>
                        <a:pt x="9" y="146"/>
                      </a:lnTo>
                      <a:lnTo>
                        <a:pt x="23" y="143"/>
                      </a:lnTo>
                      <a:lnTo>
                        <a:pt x="15" y="137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75" name="Freeform 61"/>
                <p:cNvSpPr>
                  <a:spLocks/>
                </p:cNvSpPr>
                <p:nvPr/>
              </p:nvSpPr>
              <p:spPr bwMode="auto">
                <a:xfrm>
                  <a:off x="2345" y="1490"/>
                  <a:ext cx="9" cy="12"/>
                </a:xfrm>
                <a:custGeom>
                  <a:avLst/>
                  <a:gdLst>
                    <a:gd name="T0" fmla="*/ 0 w 91"/>
                    <a:gd name="T1" fmla="*/ 0 h 133"/>
                    <a:gd name="T2" fmla="*/ 0 w 91"/>
                    <a:gd name="T3" fmla="*/ 0 h 133"/>
                    <a:gd name="T4" fmla="*/ 0 w 91"/>
                    <a:gd name="T5" fmla="*/ 0 h 133"/>
                    <a:gd name="T6" fmla="*/ 0 w 91"/>
                    <a:gd name="T7" fmla="*/ 0 h 133"/>
                    <a:gd name="T8" fmla="*/ 0 w 91"/>
                    <a:gd name="T9" fmla="*/ 0 h 133"/>
                    <a:gd name="T10" fmla="*/ 0 w 91"/>
                    <a:gd name="T11" fmla="*/ 0 h 133"/>
                    <a:gd name="T12" fmla="*/ 0 w 91"/>
                    <a:gd name="T13" fmla="*/ 0 h 133"/>
                    <a:gd name="T14" fmla="*/ 0 w 91"/>
                    <a:gd name="T15" fmla="*/ 0 h 133"/>
                    <a:gd name="T16" fmla="*/ 0 w 91"/>
                    <a:gd name="T17" fmla="*/ 0 h 133"/>
                    <a:gd name="T18" fmla="*/ 0 w 91"/>
                    <a:gd name="T19" fmla="*/ 0 h 13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91"/>
                    <a:gd name="T31" fmla="*/ 0 h 133"/>
                    <a:gd name="T32" fmla="*/ 91 w 91"/>
                    <a:gd name="T33" fmla="*/ 133 h 13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91" h="133">
                      <a:moveTo>
                        <a:pt x="86" y="0"/>
                      </a:moveTo>
                      <a:lnTo>
                        <a:pt x="83" y="2"/>
                      </a:lnTo>
                      <a:lnTo>
                        <a:pt x="0" y="127"/>
                      </a:lnTo>
                      <a:lnTo>
                        <a:pt x="8" y="133"/>
                      </a:lnTo>
                      <a:lnTo>
                        <a:pt x="91" y="9"/>
                      </a:lnTo>
                      <a:lnTo>
                        <a:pt x="88" y="11"/>
                      </a:lnTo>
                      <a:lnTo>
                        <a:pt x="86" y="0"/>
                      </a:lnTo>
                      <a:lnTo>
                        <a:pt x="84" y="0"/>
                      </a:lnTo>
                      <a:lnTo>
                        <a:pt x="83" y="2"/>
                      </a:lnTo>
                      <a:lnTo>
                        <a:pt x="86" y="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76" name="Freeform 62"/>
                <p:cNvSpPr>
                  <a:spLocks/>
                </p:cNvSpPr>
                <p:nvPr/>
              </p:nvSpPr>
              <p:spPr bwMode="auto">
                <a:xfrm>
                  <a:off x="2354" y="1488"/>
                  <a:ext cx="13" cy="3"/>
                </a:xfrm>
                <a:custGeom>
                  <a:avLst/>
                  <a:gdLst>
                    <a:gd name="T0" fmla="*/ 0 w 135"/>
                    <a:gd name="T1" fmla="*/ 0 h 31"/>
                    <a:gd name="T2" fmla="*/ 0 w 135"/>
                    <a:gd name="T3" fmla="*/ 0 h 31"/>
                    <a:gd name="T4" fmla="*/ 0 w 135"/>
                    <a:gd name="T5" fmla="*/ 0 h 31"/>
                    <a:gd name="T6" fmla="*/ 0 w 135"/>
                    <a:gd name="T7" fmla="*/ 0 h 31"/>
                    <a:gd name="T8" fmla="*/ 0 w 135"/>
                    <a:gd name="T9" fmla="*/ 0 h 31"/>
                    <a:gd name="T10" fmla="*/ 0 w 135"/>
                    <a:gd name="T11" fmla="*/ 0 h 31"/>
                    <a:gd name="T12" fmla="*/ 0 w 135"/>
                    <a:gd name="T13" fmla="*/ 0 h 31"/>
                    <a:gd name="T14" fmla="*/ 0 w 135"/>
                    <a:gd name="T15" fmla="*/ 0 h 31"/>
                    <a:gd name="T16" fmla="*/ 0 w 135"/>
                    <a:gd name="T17" fmla="*/ 0 h 31"/>
                    <a:gd name="T18" fmla="*/ 0 w 135"/>
                    <a:gd name="T19" fmla="*/ 0 h 3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35"/>
                    <a:gd name="T31" fmla="*/ 0 h 31"/>
                    <a:gd name="T32" fmla="*/ 135 w 135"/>
                    <a:gd name="T33" fmla="*/ 31 h 3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35" h="31">
                      <a:moveTo>
                        <a:pt x="124" y="4"/>
                      </a:moveTo>
                      <a:lnTo>
                        <a:pt x="129" y="0"/>
                      </a:lnTo>
                      <a:lnTo>
                        <a:pt x="0" y="20"/>
                      </a:lnTo>
                      <a:lnTo>
                        <a:pt x="2" y="31"/>
                      </a:lnTo>
                      <a:lnTo>
                        <a:pt x="131" y="11"/>
                      </a:lnTo>
                      <a:lnTo>
                        <a:pt x="135" y="8"/>
                      </a:lnTo>
                      <a:lnTo>
                        <a:pt x="131" y="11"/>
                      </a:lnTo>
                      <a:lnTo>
                        <a:pt x="134" y="10"/>
                      </a:lnTo>
                      <a:lnTo>
                        <a:pt x="135" y="8"/>
                      </a:lnTo>
                      <a:lnTo>
                        <a:pt x="124" y="4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77" name="Freeform 63"/>
                <p:cNvSpPr>
                  <a:spLocks/>
                </p:cNvSpPr>
                <p:nvPr/>
              </p:nvSpPr>
              <p:spPr bwMode="auto">
                <a:xfrm>
                  <a:off x="2366" y="1483"/>
                  <a:ext cx="3" cy="6"/>
                </a:xfrm>
                <a:custGeom>
                  <a:avLst/>
                  <a:gdLst>
                    <a:gd name="T0" fmla="*/ 0 w 30"/>
                    <a:gd name="T1" fmla="*/ 0 h 58"/>
                    <a:gd name="T2" fmla="*/ 0 w 30"/>
                    <a:gd name="T3" fmla="*/ 0 h 58"/>
                    <a:gd name="T4" fmla="*/ 0 w 30"/>
                    <a:gd name="T5" fmla="*/ 0 h 58"/>
                    <a:gd name="T6" fmla="*/ 0 w 30"/>
                    <a:gd name="T7" fmla="*/ 0 h 58"/>
                    <a:gd name="T8" fmla="*/ 0 w 30"/>
                    <a:gd name="T9" fmla="*/ 0 h 58"/>
                    <a:gd name="T10" fmla="*/ 0 w 30"/>
                    <a:gd name="T11" fmla="*/ 0 h 58"/>
                    <a:gd name="T12" fmla="*/ 0 w 30"/>
                    <a:gd name="T13" fmla="*/ 0 h 58"/>
                    <a:gd name="T14" fmla="*/ 0 w 30"/>
                    <a:gd name="T15" fmla="*/ 0 h 58"/>
                    <a:gd name="T16" fmla="*/ 0 w 30"/>
                    <a:gd name="T17" fmla="*/ 0 h 58"/>
                    <a:gd name="T18" fmla="*/ 0 w 30"/>
                    <a:gd name="T19" fmla="*/ 0 h 5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0"/>
                    <a:gd name="T31" fmla="*/ 0 h 58"/>
                    <a:gd name="T32" fmla="*/ 30 w 30"/>
                    <a:gd name="T33" fmla="*/ 58 h 5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0" h="58">
                      <a:moveTo>
                        <a:pt x="20" y="0"/>
                      </a:moveTo>
                      <a:lnTo>
                        <a:pt x="19" y="2"/>
                      </a:lnTo>
                      <a:lnTo>
                        <a:pt x="0" y="54"/>
                      </a:lnTo>
                      <a:lnTo>
                        <a:pt x="11" y="58"/>
                      </a:lnTo>
                      <a:lnTo>
                        <a:pt x="30" y="7"/>
                      </a:lnTo>
                      <a:lnTo>
                        <a:pt x="29" y="9"/>
                      </a:lnTo>
                      <a:lnTo>
                        <a:pt x="20" y="0"/>
                      </a:lnTo>
                      <a:lnTo>
                        <a:pt x="20" y="1"/>
                      </a:lnTo>
                      <a:lnTo>
                        <a:pt x="19" y="2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78" name="Freeform 64"/>
                <p:cNvSpPr>
                  <a:spLocks/>
                </p:cNvSpPr>
                <p:nvPr/>
              </p:nvSpPr>
              <p:spPr bwMode="auto">
                <a:xfrm>
                  <a:off x="2359" y="1482"/>
                  <a:ext cx="10" cy="2"/>
                </a:xfrm>
                <a:custGeom>
                  <a:avLst/>
                  <a:gdLst>
                    <a:gd name="T0" fmla="*/ 0 w 96"/>
                    <a:gd name="T1" fmla="*/ 0 h 20"/>
                    <a:gd name="T2" fmla="*/ 0 w 96"/>
                    <a:gd name="T3" fmla="*/ 0 h 20"/>
                    <a:gd name="T4" fmla="*/ 0 w 96"/>
                    <a:gd name="T5" fmla="*/ 0 h 20"/>
                    <a:gd name="T6" fmla="*/ 0 w 96"/>
                    <a:gd name="T7" fmla="*/ 0 h 20"/>
                    <a:gd name="T8" fmla="*/ 0 w 96"/>
                    <a:gd name="T9" fmla="*/ 0 h 20"/>
                    <a:gd name="T10" fmla="*/ 0 w 96"/>
                    <a:gd name="T11" fmla="*/ 0 h 20"/>
                    <a:gd name="T12" fmla="*/ 0 w 96"/>
                    <a:gd name="T13" fmla="*/ 0 h 20"/>
                    <a:gd name="T14" fmla="*/ 0 w 96"/>
                    <a:gd name="T15" fmla="*/ 0 h 20"/>
                    <a:gd name="T16" fmla="*/ 0 w 96"/>
                    <a:gd name="T17" fmla="*/ 0 h 20"/>
                    <a:gd name="T18" fmla="*/ 0 w 96"/>
                    <a:gd name="T19" fmla="*/ 0 h 20"/>
                    <a:gd name="T20" fmla="*/ 0 w 96"/>
                    <a:gd name="T21" fmla="*/ 0 h 20"/>
                    <a:gd name="T22" fmla="*/ 0 w 96"/>
                    <a:gd name="T23" fmla="*/ 0 h 20"/>
                    <a:gd name="T24" fmla="*/ 0 w 96"/>
                    <a:gd name="T25" fmla="*/ 0 h 20"/>
                    <a:gd name="T26" fmla="*/ 0 w 96"/>
                    <a:gd name="T27" fmla="*/ 0 h 20"/>
                    <a:gd name="T28" fmla="*/ 0 w 96"/>
                    <a:gd name="T29" fmla="*/ 0 h 20"/>
                    <a:gd name="T30" fmla="*/ 0 w 96"/>
                    <a:gd name="T31" fmla="*/ 0 h 20"/>
                    <a:gd name="T32" fmla="*/ 0 w 96"/>
                    <a:gd name="T33" fmla="*/ 0 h 20"/>
                    <a:gd name="T34" fmla="*/ 0 w 96"/>
                    <a:gd name="T35" fmla="*/ 0 h 20"/>
                    <a:gd name="T36" fmla="*/ 0 w 96"/>
                    <a:gd name="T37" fmla="*/ 0 h 20"/>
                    <a:gd name="T38" fmla="*/ 0 w 96"/>
                    <a:gd name="T39" fmla="*/ 0 h 20"/>
                    <a:gd name="T40" fmla="*/ 0 w 96"/>
                    <a:gd name="T41" fmla="*/ 0 h 20"/>
                    <a:gd name="T42" fmla="*/ 0 w 96"/>
                    <a:gd name="T43" fmla="*/ 0 h 20"/>
                    <a:gd name="T44" fmla="*/ 0 w 96"/>
                    <a:gd name="T45" fmla="*/ 0 h 20"/>
                    <a:gd name="T46" fmla="*/ 0 w 96"/>
                    <a:gd name="T47" fmla="*/ 0 h 2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96"/>
                    <a:gd name="T73" fmla="*/ 0 h 20"/>
                    <a:gd name="T74" fmla="*/ 96 w 96"/>
                    <a:gd name="T75" fmla="*/ 20 h 2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96" h="20">
                      <a:moveTo>
                        <a:pt x="5" y="2"/>
                      </a:moveTo>
                      <a:lnTo>
                        <a:pt x="8" y="1"/>
                      </a:lnTo>
                      <a:lnTo>
                        <a:pt x="5" y="10"/>
                      </a:lnTo>
                      <a:lnTo>
                        <a:pt x="10" y="10"/>
                      </a:lnTo>
                      <a:lnTo>
                        <a:pt x="24" y="10"/>
                      </a:lnTo>
                      <a:lnTo>
                        <a:pt x="43" y="10"/>
                      </a:lnTo>
                      <a:lnTo>
                        <a:pt x="63" y="11"/>
                      </a:lnTo>
                      <a:lnTo>
                        <a:pt x="79" y="12"/>
                      </a:lnTo>
                      <a:lnTo>
                        <a:pt x="88" y="14"/>
                      </a:lnTo>
                      <a:lnTo>
                        <a:pt x="87" y="11"/>
                      </a:lnTo>
                      <a:lnTo>
                        <a:pt x="96" y="20"/>
                      </a:lnTo>
                      <a:lnTo>
                        <a:pt x="95" y="6"/>
                      </a:lnTo>
                      <a:lnTo>
                        <a:pt x="81" y="2"/>
                      </a:lnTo>
                      <a:lnTo>
                        <a:pt x="63" y="1"/>
                      </a:lnTo>
                      <a:lnTo>
                        <a:pt x="43" y="0"/>
                      </a:lnTo>
                      <a:lnTo>
                        <a:pt x="24" y="0"/>
                      </a:lnTo>
                      <a:lnTo>
                        <a:pt x="10" y="0"/>
                      </a:lnTo>
                      <a:lnTo>
                        <a:pt x="0" y="2"/>
                      </a:lnTo>
                      <a:lnTo>
                        <a:pt x="8" y="11"/>
                      </a:lnTo>
                      <a:lnTo>
                        <a:pt x="11" y="10"/>
                      </a:lnTo>
                      <a:lnTo>
                        <a:pt x="8" y="11"/>
                      </a:lnTo>
                      <a:lnTo>
                        <a:pt x="10" y="11"/>
                      </a:lnTo>
                      <a:lnTo>
                        <a:pt x="11" y="1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79" name="Freeform 65"/>
                <p:cNvSpPr>
                  <a:spLocks/>
                </p:cNvSpPr>
                <p:nvPr/>
              </p:nvSpPr>
              <p:spPr bwMode="auto">
                <a:xfrm>
                  <a:off x="2360" y="1470"/>
                  <a:ext cx="21" cy="13"/>
                </a:xfrm>
                <a:custGeom>
                  <a:avLst/>
                  <a:gdLst>
                    <a:gd name="T0" fmla="*/ 0 w 212"/>
                    <a:gd name="T1" fmla="*/ 0 h 138"/>
                    <a:gd name="T2" fmla="*/ 0 w 212"/>
                    <a:gd name="T3" fmla="*/ 0 h 138"/>
                    <a:gd name="T4" fmla="*/ 0 w 212"/>
                    <a:gd name="T5" fmla="*/ 0 h 138"/>
                    <a:gd name="T6" fmla="*/ 0 w 212"/>
                    <a:gd name="T7" fmla="*/ 0 h 138"/>
                    <a:gd name="T8" fmla="*/ 0 w 212"/>
                    <a:gd name="T9" fmla="*/ 0 h 138"/>
                    <a:gd name="T10" fmla="*/ 0 w 212"/>
                    <a:gd name="T11" fmla="*/ 0 h 138"/>
                    <a:gd name="T12" fmla="*/ 0 w 212"/>
                    <a:gd name="T13" fmla="*/ 0 h 138"/>
                    <a:gd name="T14" fmla="*/ 0 w 212"/>
                    <a:gd name="T15" fmla="*/ 0 h 138"/>
                    <a:gd name="T16" fmla="*/ 0 w 212"/>
                    <a:gd name="T17" fmla="*/ 0 h 138"/>
                    <a:gd name="T18" fmla="*/ 0 w 212"/>
                    <a:gd name="T19" fmla="*/ 0 h 138"/>
                    <a:gd name="T20" fmla="*/ 0 w 212"/>
                    <a:gd name="T21" fmla="*/ 0 h 138"/>
                    <a:gd name="T22" fmla="*/ 0 w 212"/>
                    <a:gd name="T23" fmla="*/ 0 h 138"/>
                    <a:gd name="T24" fmla="*/ 0 w 212"/>
                    <a:gd name="T25" fmla="*/ 0 h 138"/>
                    <a:gd name="T26" fmla="*/ 0 w 212"/>
                    <a:gd name="T27" fmla="*/ 0 h 138"/>
                    <a:gd name="T28" fmla="*/ 0 w 212"/>
                    <a:gd name="T29" fmla="*/ 0 h 138"/>
                    <a:gd name="T30" fmla="*/ 0 w 212"/>
                    <a:gd name="T31" fmla="*/ 0 h 138"/>
                    <a:gd name="T32" fmla="*/ 0 w 212"/>
                    <a:gd name="T33" fmla="*/ 0 h 138"/>
                    <a:gd name="T34" fmla="*/ 0 w 212"/>
                    <a:gd name="T35" fmla="*/ 0 h 138"/>
                    <a:gd name="T36" fmla="*/ 0 w 212"/>
                    <a:gd name="T37" fmla="*/ 0 h 138"/>
                    <a:gd name="T38" fmla="*/ 0 w 212"/>
                    <a:gd name="T39" fmla="*/ 0 h 138"/>
                    <a:gd name="T40" fmla="*/ 0 w 212"/>
                    <a:gd name="T41" fmla="*/ 0 h 138"/>
                    <a:gd name="T42" fmla="*/ 0 w 212"/>
                    <a:gd name="T43" fmla="*/ 0 h 138"/>
                    <a:gd name="T44" fmla="*/ 0 w 212"/>
                    <a:gd name="T45" fmla="*/ 0 h 138"/>
                    <a:gd name="T46" fmla="*/ 0 w 212"/>
                    <a:gd name="T47" fmla="*/ 0 h 138"/>
                    <a:gd name="T48" fmla="*/ 0 w 212"/>
                    <a:gd name="T49" fmla="*/ 0 h 138"/>
                    <a:gd name="T50" fmla="*/ 0 w 212"/>
                    <a:gd name="T51" fmla="*/ 0 h 138"/>
                    <a:gd name="T52" fmla="*/ 0 w 212"/>
                    <a:gd name="T53" fmla="*/ 0 h 138"/>
                    <a:gd name="T54" fmla="*/ 0 w 212"/>
                    <a:gd name="T55" fmla="*/ 0 h 138"/>
                    <a:gd name="T56" fmla="*/ 0 w 212"/>
                    <a:gd name="T57" fmla="*/ 0 h 138"/>
                    <a:gd name="T58" fmla="*/ 0 w 212"/>
                    <a:gd name="T59" fmla="*/ 0 h 138"/>
                    <a:gd name="T60" fmla="*/ 0 w 212"/>
                    <a:gd name="T61" fmla="*/ 0 h 138"/>
                    <a:gd name="T62" fmla="*/ 0 w 212"/>
                    <a:gd name="T63" fmla="*/ 0 h 138"/>
                    <a:gd name="T64" fmla="*/ 0 w 212"/>
                    <a:gd name="T65" fmla="*/ 0 h 138"/>
                    <a:gd name="T66" fmla="*/ 0 w 212"/>
                    <a:gd name="T67" fmla="*/ 0 h 138"/>
                    <a:gd name="T68" fmla="*/ 0 w 212"/>
                    <a:gd name="T69" fmla="*/ 0 h 138"/>
                    <a:gd name="T70" fmla="*/ 0 w 212"/>
                    <a:gd name="T71" fmla="*/ 0 h 138"/>
                    <a:gd name="T72" fmla="*/ 0 w 212"/>
                    <a:gd name="T73" fmla="*/ 0 h 138"/>
                    <a:gd name="T74" fmla="*/ 0 w 212"/>
                    <a:gd name="T75" fmla="*/ 0 h 138"/>
                    <a:gd name="T76" fmla="*/ 0 w 212"/>
                    <a:gd name="T77" fmla="*/ 0 h 138"/>
                    <a:gd name="T78" fmla="*/ 0 w 212"/>
                    <a:gd name="T79" fmla="*/ 0 h 138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212"/>
                    <a:gd name="T121" fmla="*/ 0 h 138"/>
                    <a:gd name="T122" fmla="*/ 212 w 212"/>
                    <a:gd name="T123" fmla="*/ 138 h 138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212" h="138">
                      <a:moveTo>
                        <a:pt x="204" y="3"/>
                      </a:moveTo>
                      <a:lnTo>
                        <a:pt x="209" y="1"/>
                      </a:lnTo>
                      <a:lnTo>
                        <a:pt x="199" y="0"/>
                      </a:lnTo>
                      <a:lnTo>
                        <a:pt x="188" y="2"/>
                      </a:lnTo>
                      <a:lnTo>
                        <a:pt x="174" y="6"/>
                      </a:lnTo>
                      <a:lnTo>
                        <a:pt x="162" y="13"/>
                      </a:lnTo>
                      <a:lnTo>
                        <a:pt x="148" y="20"/>
                      </a:lnTo>
                      <a:lnTo>
                        <a:pt x="132" y="28"/>
                      </a:lnTo>
                      <a:lnTo>
                        <a:pt x="118" y="38"/>
                      </a:lnTo>
                      <a:lnTo>
                        <a:pt x="102" y="48"/>
                      </a:lnTo>
                      <a:lnTo>
                        <a:pt x="86" y="60"/>
                      </a:lnTo>
                      <a:lnTo>
                        <a:pt x="72" y="70"/>
                      </a:lnTo>
                      <a:lnTo>
                        <a:pt x="57" y="82"/>
                      </a:lnTo>
                      <a:lnTo>
                        <a:pt x="44" y="92"/>
                      </a:lnTo>
                      <a:lnTo>
                        <a:pt x="31" y="104"/>
                      </a:lnTo>
                      <a:lnTo>
                        <a:pt x="18" y="113"/>
                      </a:lnTo>
                      <a:lnTo>
                        <a:pt x="8" y="122"/>
                      </a:lnTo>
                      <a:lnTo>
                        <a:pt x="0" y="130"/>
                      </a:lnTo>
                      <a:lnTo>
                        <a:pt x="6" y="138"/>
                      </a:lnTo>
                      <a:lnTo>
                        <a:pt x="14" y="131"/>
                      </a:lnTo>
                      <a:lnTo>
                        <a:pt x="25" y="121"/>
                      </a:lnTo>
                      <a:lnTo>
                        <a:pt x="37" y="112"/>
                      </a:lnTo>
                      <a:lnTo>
                        <a:pt x="50" y="101"/>
                      </a:lnTo>
                      <a:lnTo>
                        <a:pt x="63" y="90"/>
                      </a:lnTo>
                      <a:lnTo>
                        <a:pt x="78" y="79"/>
                      </a:lnTo>
                      <a:lnTo>
                        <a:pt x="93" y="68"/>
                      </a:lnTo>
                      <a:lnTo>
                        <a:pt x="108" y="57"/>
                      </a:lnTo>
                      <a:lnTo>
                        <a:pt x="124" y="46"/>
                      </a:lnTo>
                      <a:lnTo>
                        <a:pt x="139" y="37"/>
                      </a:lnTo>
                      <a:lnTo>
                        <a:pt x="152" y="28"/>
                      </a:lnTo>
                      <a:lnTo>
                        <a:pt x="166" y="21"/>
                      </a:lnTo>
                      <a:lnTo>
                        <a:pt x="179" y="17"/>
                      </a:lnTo>
                      <a:lnTo>
                        <a:pt x="190" y="13"/>
                      </a:lnTo>
                      <a:lnTo>
                        <a:pt x="199" y="11"/>
                      </a:lnTo>
                      <a:lnTo>
                        <a:pt x="207" y="12"/>
                      </a:lnTo>
                      <a:lnTo>
                        <a:pt x="212" y="9"/>
                      </a:lnTo>
                      <a:lnTo>
                        <a:pt x="207" y="12"/>
                      </a:lnTo>
                      <a:lnTo>
                        <a:pt x="210" y="13"/>
                      </a:lnTo>
                      <a:lnTo>
                        <a:pt x="212" y="9"/>
                      </a:lnTo>
                      <a:lnTo>
                        <a:pt x="204" y="3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80" name="Freeform 66"/>
                <p:cNvSpPr>
                  <a:spLocks/>
                </p:cNvSpPr>
                <p:nvPr/>
              </p:nvSpPr>
              <p:spPr bwMode="auto">
                <a:xfrm>
                  <a:off x="2380" y="1453"/>
                  <a:ext cx="13" cy="18"/>
                </a:xfrm>
                <a:custGeom>
                  <a:avLst/>
                  <a:gdLst>
                    <a:gd name="T0" fmla="*/ 0 w 127"/>
                    <a:gd name="T1" fmla="*/ 0 h 200"/>
                    <a:gd name="T2" fmla="*/ 0 w 127"/>
                    <a:gd name="T3" fmla="*/ 0 h 200"/>
                    <a:gd name="T4" fmla="*/ 0 w 127"/>
                    <a:gd name="T5" fmla="*/ 0 h 200"/>
                    <a:gd name="T6" fmla="*/ 0 w 127"/>
                    <a:gd name="T7" fmla="*/ 0 h 200"/>
                    <a:gd name="T8" fmla="*/ 0 w 127"/>
                    <a:gd name="T9" fmla="*/ 0 h 200"/>
                    <a:gd name="T10" fmla="*/ 0 w 127"/>
                    <a:gd name="T11" fmla="*/ 0 h 200"/>
                    <a:gd name="T12" fmla="*/ 0 w 127"/>
                    <a:gd name="T13" fmla="*/ 0 h 200"/>
                    <a:gd name="T14" fmla="*/ 0 w 127"/>
                    <a:gd name="T15" fmla="*/ 0 h 200"/>
                    <a:gd name="T16" fmla="*/ 0 w 127"/>
                    <a:gd name="T17" fmla="*/ 0 h 200"/>
                    <a:gd name="T18" fmla="*/ 0 w 127"/>
                    <a:gd name="T19" fmla="*/ 0 h 20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27"/>
                    <a:gd name="T31" fmla="*/ 0 h 200"/>
                    <a:gd name="T32" fmla="*/ 127 w 127"/>
                    <a:gd name="T33" fmla="*/ 200 h 20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27" h="200">
                      <a:moveTo>
                        <a:pt x="117" y="2"/>
                      </a:moveTo>
                      <a:lnTo>
                        <a:pt x="118" y="0"/>
                      </a:lnTo>
                      <a:lnTo>
                        <a:pt x="0" y="194"/>
                      </a:lnTo>
                      <a:lnTo>
                        <a:pt x="8" y="200"/>
                      </a:lnTo>
                      <a:lnTo>
                        <a:pt x="126" y="6"/>
                      </a:lnTo>
                      <a:lnTo>
                        <a:pt x="127" y="4"/>
                      </a:lnTo>
                      <a:lnTo>
                        <a:pt x="126" y="6"/>
                      </a:lnTo>
                      <a:lnTo>
                        <a:pt x="127" y="5"/>
                      </a:lnTo>
                      <a:lnTo>
                        <a:pt x="127" y="4"/>
                      </a:lnTo>
                      <a:lnTo>
                        <a:pt x="117" y="2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81" name="Freeform 67"/>
                <p:cNvSpPr>
                  <a:spLocks/>
                </p:cNvSpPr>
                <p:nvPr/>
              </p:nvSpPr>
              <p:spPr bwMode="auto">
                <a:xfrm>
                  <a:off x="2392" y="1446"/>
                  <a:ext cx="21" cy="7"/>
                </a:xfrm>
                <a:custGeom>
                  <a:avLst/>
                  <a:gdLst>
                    <a:gd name="T0" fmla="*/ 0 w 214"/>
                    <a:gd name="T1" fmla="*/ 0 h 79"/>
                    <a:gd name="T2" fmla="*/ 0 w 214"/>
                    <a:gd name="T3" fmla="*/ 0 h 79"/>
                    <a:gd name="T4" fmla="*/ 0 w 214"/>
                    <a:gd name="T5" fmla="*/ 0 h 79"/>
                    <a:gd name="T6" fmla="*/ 0 w 214"/>
                    <a:gd name="T7" fmla="*/ 0 h 79"/>
                    <a:gd name="T8" fmla="*/ 0 w 214"/>
                    <a:gd name="T9" fmla="*/ 0 h 79"/>
                    <a:gd name="T10" fmla="*/ 0 w 214"/>
                    <a:gd name="T11" fmla="*/ 0 h 79"/>
                    <a:gd name="T12" fmla="*/ 0 w 214"/>
                    <a:gd name="T13" fmla="*/ 0 h 79"/>
                    <a:gd name="T14" fmla="*/ 0 w 214"/>
                    <a:gd name="T15" fmla="*/ 0 h 79"/>
                    <a:gd name="T16" fmla="*/ 0 w 214"/>
                    <a:gd name="T17" fmla="*/ 0 h 79"/>
                    <a:gd name="T18" fmla="*/ 0 w 214"/>
                    <a:gd name="T19" fmla="*/ 0 h 79"/>
                    <a:gd name="T20" fmla="*/ 0 w 214"/>
                    <a:gd name="T21" fmla="*/ 0 h 79"/>
                    <a:gd name="T22" fmla="*/ 0 w 214"/>
                    <a:gd name="T23" fmla="*/ 0 h 79"/>
                    <a:gd name="T24" fmla="*/ 0 w 214"/>
                    <a:gd name="T25" fmla="*/ 0 h 79"/>
                    <a:gd name="T26" fmla="*/ 0 w 214"/>
                    <a:gd name="T27" fmla="*/ 0 h 79"/>
                    <a:gd name="T28" fmla="*/ 0 w 214"/>
                    <a:gd name="T29" fmla="*/ 0 h 79"/>
                    <a:gd name="T30" fmla="*/ 0 w 214"/>
                    <a:gd name="T31" fmla="*/ 0 h 79"/>
                    <a:gd name="T32" fmla="*/ 0 w 214"/>
                    <a:gd name="T33" fmla="*/ 0 h 79"/>
                    <a:gd name="T34" fmla="*/ 0 w 214"/>
                    <a:gd name="T35" fmla="*/ 0 h 79"/>
                    <a:gd name="T36" fmla="*/ 0 w 214"/>
                    <a:gd name="T37" fmla="*/ 0 h 79"/>
                    <a:gd name="T38" fmla="*/ 0 w 214"/>
                    <a:gd name="T39" fmla="*/ 0 h 79"/>
                    <a:gd name="T40" fmla="*/ 0 w 214"/>
                    <a:gd name="T41" fmla="*/ 0 h 79"/>
                    <a:gd name="T42" fmla="*/ 0 w 214"/>
                    <a:gd name="T43" fmla="*/ 0 h 79"/>
                    <a:gd name="T44" fmla="*/ 0 w 214"/>
                    <a:gd name="T45" fmla="*/ 0 h 79"/>
                    <a:gd name="T46" fmla="*/ 0 w 214"/>
                    <a:gd name="T47" fmla="*/ 0 h 79"/>
                    <a:gd name="T48" fmla="*/ 0 w 214"/>
                    <a:gd name="T49" fmla="*/ 0 h 79"/>
                    <a:gd name="T50" fmla="*/ 0 w 214"/>
                    <a:gd name="T51" fmla="*/ 0 h 79"/>
                    <a:gd name="T52" fmla="*/ 0 w 214"/>
                    <a:gd name="T53" fmla="*/ 0 h 79"/>
                    <a:gd name="T54" fmla="*/ 0 w 214"/>
                    <a:gd name="T55" fmla="*/ 0 h 79"/>
                    <a:gd name="T56" fmla="*/ 0 w 214"/>
                    <a:gd name="T57" fmla="*/ 0 h 79"/>
                    <a:gd name="T58" fmla="*/ 0 w 214"/>
                    <a:gd name="T59" fmla="*/ 0 h 79"/>
                    <a:gd name="T60" fmla="*/ 0 w 214"/>
                    <a:gd name="T61" fmla="*/ 0 h 79"/>
                    <a:gd name="T62" fmla="*/ 0 w 214"/>
                    <a:gd name="T63" fmla="*/ 0 h 79"/>
                    <a:gd name="T64" fmla="*/ 0 w 214"/>
                    <a:gd name="T65" fmla="*/ 0 h 79"/>
                    <a:gd name="T66" fmla="*/ 0 w 214"/>
                    <a:gd name="T67" fmla="*/ 0 h 79"/>
                    <a:gd name="T68" fmla="*/ 0 w 214"/>
                    <a:gd name="T69" fmla="*/ 0 h 79"/>
                    <a:gd name="T70" fmla="*/ 0 w 214"/>
                    <a:gd name="T71" fmla="*/ 0 h 79"/>
                    <a:gd name="T72" fmla="*/ 0 w 214"/>
                    <a:gd name="T73" fmla="*/ 0 h 79"/>
                    <a:gd name="T74" fmla="*/ 0 w 214"/>
                    <a:gd name="T75" fmla="*/ 0 h 79"/>
                    <a:gd name="T76" fmla="*/ 0 w 214"/>
                    <a:gd name="T77" fmla="*/ 0 h 79"/>
                    <a:gd name="T78" fmla="*/ 0 w 214"/>
                    <a:gd name="T79" fmla="*/ 0 h 79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214"/>
                    <a:gd name="T121" fmla="*/ 0 h 79"/>
                    <a:gd name="T122" fmla="*/ 214 w 214"/>
                    <a:gd name="T123" fmla="*/ 79 h 79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214" h="79">
                      <a:moveTo>
                        <a:pt x="209" y="0"/>
                      </a:moveTo>
                      <a:lnTo>
                        <a:pt x="204" y="4"/>
                      </a:lnTo>
                      <a:lnTo>
                        <a:pt x="200" y="18"/>
                      </a:lnTo>
                      <a:lnTo>
                        <a:pt x="193" y="28"/>
                      </a:lnTo>
                      <a:lnTo>
                        <a:pt x="184" y="37"/>
                      </a:lnTo>
                      <a:lnTo>
                        <a:pt x="173" y="43"/>
                      </a:lnTo>
                      <a:lnTo>
                        <a:pt x="158" y="47"/>
                      </a:lnTo>
                      <a:lnTo>
                        <a:pt x="141" y="50"/>
                      </a:lnTo>
                      <a:lnTo>
                        <a:pt x="124" y="53"/>
                      </a:lnTo>
                      <a:lnTo>
                        <a:pt x="106" y="54"/>
                      </a:lnTo>
                      <a:lnTo>
                        <a:pt x="88" y="54"/>
                      </a:lnTo>
                      <a:lnTo>
                        <a:pt x="70" y="55"/>
                      </a:lnTo>
                      <a:lnTo>
                        <a:pt x="53" y="55"/>
                      </a:lnTo>
                      <a:lnTo>
                        <a:pt x="38" y="56"/>
                      </a:lnTo>
                      <a:lnTo>
                        <a:pt x="24" y="58"/>
                      </a:lnTo>
                      <a:lnTo>
                        <a:pt x="13" y="62"/>
                      </a:lnTo>
                      <a:lnTo>
                        <a:pt x="4" y="68"/>
                      </a:lnTo>
                      <a:lnTo>
                        <a:pt x="0" y="77"/>
                      </a:lnTo>
                      <a:lnTo>
                        <a:pt x="10" y="79"/>
                      </a:lnTo>
                      <a:lnTo>
                        <a:pt x="12" y="75"/>
                      </a:lnTo>
                      <a:lnTo>
                        <a:pt x="18" y="70"/>
                      </a:lnTo>
                      <a:lnTo>
                        <a:pt x="26" y="68"/>
                      </a:lnTo>
                      <a:lnTo>
                        <a:pt x="40" y="66"/>
                      </a:lnTo>
                      <a:lnTo>
                        <a:pt x="53" y="65"/>
                      </a:lnTo>
                      <a:lnTo>
                        <a:pt x="70" y="65"/>
                      </a:lnTo>
                      <a:lnTo>
                        <a:pt x="88" y="64"/>
                      </a:lnTo>
                      <a:lnTo>
                        <a:pt x="106" y="64"/>
                      </a:lnTo>
                      <a:lnTo>
                        <a:pt x="124" y="63"/>
                      </a:lnTo>
                      <a:lnTo>
                        <a:pt x="143" y="61"/>
                      </a:lnTo>
                      <a:lnTo>
                        <a:pt x="160" y="58"/>
                      </a:lnTo>
                      <a:lnTo>
                        <a:pt x="177" y="54"/>
                      </a:lnTo>
                      <a:lnTo>
                        <a:pt x="190" y="45"/>
                      </a:lnTo>
                      <a:lnTo>
                        <a:pt x="202" y="35"/>
                      </a:lnTo>
                      <a:lnTo>
                        <a:pt x="210" y="22"/>
                      </a:lnTo>
                      <a:lnTo>
                        <a:pt x="214" y="7"/>
                      </a:lnTo>
                      <a:lnTo>
                        <a:pt x="209" y="11"/>
                      </a:lnTo>
                      <a:lnTo>
                        <a:pt x="209" y="0"/>
                      </a:lnTo>
                      <a:lnTo>
                        <a:pt x="205" y="0"/>
                      </a:lnTo>
                      <a:lnTo>
                        <a:pt x="204" y="4"/>
                      </a:lnTo>
                      <a:lnTo>
                        <a:pt x="209" y="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82" name="Freeform 68"/>
                <p:cNvSpPr>
                  <a:spLocks/>
                </p:cNvSpPr>
                <p:nvPr/>
              </p:nvSpPr>
              <p:spPr bwMode="auto">
                <a:xfrm>
                  <a:off x="2413" y="1424"/>
                  <a:ext cx="6" cy="23"/>
                </a:xfrm>
                <a:custGeom>
                  <a:avLst/>
                  <a:gdLst>
                    <a:gd name="T0" fmla="*/ 0 w 64"/>
                    <a:gd name="T1" fmla="*/ 0 h 253"/>
                    <a:gd name="T2" fmla="*/ 0 w 64"/>
                    <a:gd name="T3" fmla="*/ 0 h 253"/>
                    <a:gd name="T4" fmla="*/ 0 w 64"/>
                    <a:gd name="T5" fmla="*/ 0 h 253"/>
                    <a:gd name="T6" fmla="*/ 0 w 64"/>
                    <a:gd name="T7" fmla="*/ 0 h 253"/>
                    <a:gd name="T8" fmla="*/ 0 w 64"/>
                    <a:gd name="T9" fmla="*/ 0 h 253"/>
                    <a:gd name="T10" fmla="*/ 0 w 64"/>
                    <a:gd name="T11" fmla="*/ 0 h 253"/>
                    <a:gd name="T12" fmla="*/ 0 w 64"/>
                    <a:gd name="T13" fmla="*/ 0 h 253"/>
                    <a:gd name="T14" fmla="*/ 0 w 64"/>
                    <a:gd name="T15" fmla="*/ 0 h 253"/>
                    <a:gd name="T16" fmla="*/ 0 w 64"/>
                    <a:gd name="T17" fmla="*/ 0 h 253"/>
                    <a:gd name="T18" fmla="*/ 0 w 64"/>
                    <a:gd name="T19" fmla="*/ 0 h 253"/>
                    <a:gd name="T20" fmla="*/ 0 w 64"/>
                    <a:gd name="T21" fmla="*/ 0 h 253"/>
                    <a:gd name="T22" fmla="*/ 0 w 64"/>
                    <a:gd name="T23" fmla="*/ 0 h 253"/>
                    <a:gd name="T24" fmla="*/ 0 w 64"/>
                    <a:gd name="T25" fmla="*/ 0 h 253"/>
                    <a:gd name="T26" fmla="*/ 0 w 64"/>
                    <a:gd name="T27" fmla="*/ 0 h 253"/>
                    <a:gd name="T28" fmla="*/ 0 w 64"/>
                    <a:gd name="T29" fmla="*/ 0 h 253"/>
                    <a:gd name="T30" fmla="*/ 0 w 64"/>
                    <a:gd name="T31" fmla="*/ 0 h 253"/>
                    <a:gd name="T32" fmla="*/ 0 w 64"/>
                    <a:gd name="T33" fmla="*/ 0 h 253"/>
                    <a:gd name="T34" fmla="*/ 0 w 64"/>
                    <a:gd name="T35" fmla="*/ 0 h 253"/>
                    <a:gd name="T36" fmla="*/ 0 w 64"/>
                    <a:gd name="T37" fmla="*/ 0 h 253"/>
                    <a:gd name="T38" fmla="*/ 0 w 64"/>
                    <a:gd name="T39" fmla="*/ 0 h 253"/>
                    <a:gd name="T40" fmla="*/ 0 w 64"/>
                    <a:gd name="T41" fmla="*/ 0 h 253"/>
                    <a:gd name="T42" fmla="*/ 0 w 64"/>
                    <a:gd name="T43" fmla="*/ 0 h 253"/>
                    <a:gd name="T44" fmla="*/ 0 w 64"/>
                    <a:gd name="T45" fmla="*/ 0 h 253"/>
                    <a:gd name="T46" fmla="*/ 0 w 64"/>
                    <a:gd name="T47" fmla="*/ 0 h 253"/>
                    <a:gd name="T48" fmla="*/ 0 w 64"/>
                    <a:gd name="T49" fmla="*/ 0 h 253"/>
                    <a:gd name="T50" fmla="*/ 0 w 64"/>
                    <a:gd name="T51" fmla="*/ 0 h 253"/>
                    <a:gd name="T52" fmla="*/ 0 w 64"/>
                    <a:gd name="T53" fmla="*/ 0 h 253"/>
                    <a:gd name="T54" fmla="*/ 0 w 64"/>
                    <a:gd name="T55" fmla="*/ 0 h 253"/>
                    <a:gd name="T56" fmla="*/ 0 w 64"/>
                    <a:gd name="T57" fmla="*/ 0 h 253"/>
                    <a:gd name="T58" fmla="*/ 0 w 64"/>
                    <a:gd name="T59" fmla="*/ 0 h 253"/>
                    <a:gd name="T60" fmla="*/ 0 w 64"/>
                    <a:gd name="T61" fmla="*/ 0 h 253"/>
                    <a:gd name="T62" fmla="*/ 0 w 64"/>
                    <a:gd name="T63" fmla="*/ 0 h 253"/>
                    <a:gd name="T64" fmla="*/ 0 w 64"/>
                    <a:gd name="T65" fmla="*/ 0 h 253"/>
                    <a:gd name="T66" fmla="*/ 0 w 64"/>
                    <a:gd name="T67" fmla="*/ 0 h 253"/>
                    <a:gd name="T68" fmla="*/ 0 w 64"/>
                    <a:gd name="T69" fmla="*/ 0 h 253"/>
                    <a:gd name="T70" fmla="*/ 0 w 64"/>
                    <a:gd name="T71" fmla="*/ 0 h 253"/>
                    <a:gd name="T72" fmla="*/ 0 w 64"/>
                    <a:gd name="T73" fmla="*/ 0 h 253"/>
                    <a:gd name="T74" fmla="*/ 0 w 64"/>
                    <a:gd name="T75" fmla="*/ 0 h 253"/>
                    <a:gd name="T76" fmla="*/ 0 w 64"/>
                    <a:gd name="T77" fmla="*/ 0 h 253"/>
                    <a:gd name="T78" fmla="*/ 0 w 64"/>
                    <a:gd name="T79" fmla="*/ 0 h 253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64"/>
                    <a:gd name="T121" fmla="*/ 0 h 253"/>
                    <a:gd name="T122" fmla="*/ 64 w 64"/>
                    <a:gd name="T123" fmla="*/ 253 h 253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64" h="253">
                      <a:moveTo>
                        <a:pt x="59" y="0"/>
                      </a:moveTo>
                      <a:lnTo>
                        <a:pt x="54" y="5"/>
                      </a:lnTo>
                      <a:lnTo>
                        <a:pt x="51" y="17"/>
                      </a:lnTo>
                      <a:lnTo>
                        <a:pt x="49" y="32"/>
                      </a:lnTo>
                      <a:lnTo>
                        <a:pt x="47" y="49"/>
                      </a:lnTo>
                      <a:lnTo>
                        <a:pt x="44" y="66"/>
                      </a:lnTo>
                      <a:lnTo>
                        <a:pt x="42" y="86"/>
                      </a:lnTo>
                      <a:lnTo>
                        <a:pt x="39" y="107"/>
                      </a:lnTo>
                      <a:lnTo>
                        <a:pt x="36" y="127"/>
                      </a:lnTo>
                      <a:lnTo>
                        <a:pt x="33" y="148"/>
                      </a:lnTo>
                      <a:lnTo>
                        <a:pt x="29" y="168"/>
                      </a:lnTo>
                      <a:lnTo>
                        <a:pt x="25" y="186"/>
                      </a:lnTo>
                      <a:lnTo>
                        <a:pt x="21" y="204"/>
                      </a:lnTo>
                      <a:lnTo>
                        <a:pt x="17" y="217"/>
                      </a:lnTo>
                      <a:lnTo>
                        <a:pt x="13" y="229"/>
                      </a:lnTo>
                      <a:lnTo>
                        <a:pt x="7" y="237"/>
                      </a:lnTo>
                      <a:lnTo>
                        <a:pt x="3" y="241"/>
                      </a:lnTo>
                      <a:lnTo>
                        <a:pt x="0" y="242"/>
                      </a:lnTo>
                      <a:lnTo>
                        <a:pt x="0" y="253"/>
                      </a:lnTo>
                      <a:lnTo>
                        <a:pt x="10" y="250"/>
                      </a:lnTo>
                      <a:lnTo>
                        <a:pt x="16" y="243"/>
                      </a:lnTo>
                      <a:lnTo>
                        <a:pt x="21" y="233"/>
                      </a:lnTo>
                      <a:lnTo>
                        <a:pt x="27" y="221"/>
                      </a:lnTo>
                      <a:lnTo>
                        <a:pt x="32" y="206"/>
                      </a:lnTo>
                      <a:lnTo>
                        <a:pt x="36" y="188"/>
                      </a:lnTo>
                      <a:lnTo>
                        <a:pt x="40" y="170"/>
                      </a:lnTo>
                      <a:lnTo>
                        <a:pt x="43" y="150"/>
                      </a:lnTo>
                      <a:lnTo>
                        <a:pt x="46" y="129"/>
                      </a:lnTo>
                      <a:lnTo>
                        <a:pt x="49" y="109"/>
                      </a:lnTo>
                      <a:lnTo>
                        <a:pt x="52" y="88"/>
                      </a:lnTo>
                      <a:lnTo>
                        <a:pt x="55" y="69"/>
                      </a:lnTo>
                      <a:lnTo>
                        <a:pt x="58" y="51"/>
                      </a:lnTo>
                      <a:lnTo>
                        <a:pt x="60" y="34"/>
                      </a:lnTo>
                      <a:lnTo>
                        <a:pt x="62" y="19"/>
                      </a:lnTo>
                      <a:lnTo>
                        <a:pt x="64" y="7"/>
                      </a:lnTo>
                      <a:lnTo>
                        <a:pt x="59" y="11"/>
                      </a:lnTo>
                      <a:lnTo>
                        <a:pt x="59" y="0"/>
                      </a:lnTo>
                      <a:lnTo>
                        <a:pt x="55" y="0"/>
                      </a:lnTo>
                      <a:lnTo>
                        <a:pt x="54" y="5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83" name="Freeform 69"/>
                <p:cNvSpPr>
                  <a:spLocks/>
                </p:cNvSpPr>
                <p:nvPr/>
              </p:nvSpPr>
              <p:spPr bwMode="auto">
                <a:xfrm>
                  <a:off x="2419" y="1422"/>
                  <a:ext cx="11" cy="3"/>
                </a:xfrm>
                <a:custGeom>
                  <a:avLst/>
                  <a:gdLst>
                    <a:gd name="T0" fmla="*/ 0 w 112"/>
                    <a:gd name="T1" fmla="*/ 0 h 23"/>
                    <a:gd name="T2" fmla="*/ 0 w 112"/>
                    <a:gd name="T3" fmla="*/ 0 h 23"/>
                    <a:gd name="T4" fmla="*/ 0 w 112"/>
                    <a:gd name="T5" fmla="*/ 0 h 23"/>
                    <a:gd name="T6" fmla="*/ 0 w 112"/>
                    <a:gd name="T7" fmla="*/ 0 h 23"/>
                    <a:gd name="T8" fmla="*/ 0 w 112"/>
                    <a:gd name="T9" fmla="*/ 0 h 23"/>
                    <a:gd name="T10" fmla="*/ 0 w 112"/>
                    <a:gd name="T11" fmla="*/ 0 h 23"/>
                    <a:gd name="T12" fmla="*/ 0 w 112"/>
                    <a:gd name="T13" fmla="*/ 0 h 23"/>
                    <a:gd name="T14" fmla="*/ 0 w 112"/>
                    <a:gd name="T15" fmla="*/ 0 h 23"/>
                    <a:gd name="T16" fmla="*/ 0 w 112"/>
                    <a:gd name="T17" fmla="*/ 0 h 23"/>
                    <a:gd name="T18" fmla="*/ 0 w 112"/>
                    <a:gd name="T19" fmla="*/ 0 h 23"/>
                    <a:gd name="T20" fmla="*/ 0 w 112"/>
                    <a:gd name="T21" fmla="*/ 0 h 23"/>
                    <a:gd name="T22" fmla="*/ 0 w 112"/>
                    <a:gd name="T23" fmla="*/ 0 h 23"/>
                    <a:gd name="T24" fmla="*/ 0 w 112"/>
                    <a:gd name="T25" fmla="*/ 0 h 23"/>
                    <a:gd name="T26" fmla="*/ 0 w 112"/>
                    <a:gd name="T27" fmla="*/ 0 h 23"/>
                    <a:gd name="T28" fmla="*/ 0 w 112"/>
                    <a:gd name="T29" fmla="*/ 0 h 23"/>
                    <a:gd name="T30" fmla="*/ 0 w 112"/>
                    <a:gd name="T31" fmla="*/ 0 h 23"/>
                    <a:gd name="T32" fmla="*/ 0 w 112"/>
                    <a:gd name="T33" fmla="*/ 0 h 23"/>
                    <a:gd name="T34" fmla="*/ 0 w 112"/>
                    <a:gd name="T35" fmla="*/ 0 h 23"/>
                    <a:gd name="T36" fmla="*/ 0 w 112"/>
                    <a:gd name="T37" fmla="*/ 0 h 23"/>
                    <a:gd name="T38" fmla="*/ 0 w 112"/>
                    <a:gd name="T39" fmla="*/ 0 h 23"/>
                    <a:gd name="T40" fmla="*/ 0 w 112"/>
                    <a:gd name="T41" fmla="*/ 0 h 23"/>
                    <a:gd name="T42" fmla="*/ 0 w 112"/>
                    <a:gd name="T43" fmla="*/ 0 h 23"/>
                    <a:gd name="T44" fmla="*/ 0 w 112"/>
                    <a:gd name="T45" fmla="*/ 0 h 23"/>
                    <a:gd name="T46" fmla="*/ 0 w 112"/>
                    <a:gd name="T47" fmla="*/ 0 h 2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12"/>
                    <a:gd name="T73" fmla="*/ 0 h 23"/>
                    <a:gd name="T74" fmla="*/ 112 w 112"/>
                    <a:gd name="T75" fmla="*/ 23 h 2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12" h="23">
                      <a:moveTo>
                        <a:pt x="112" y="4"/>
                      </a:moveTo>
                      <a:lnTo>
                        <a:pt x="107" y="0"/>
                      </a:lnTo>
                      <a:lnTo>
                        <a:pt x="96" y="1"/>
                      </a:lnTo>
                      <a:lnTo>
                        <a:pt x="81" y="2"/>
                      </a:lnTo>
                      <a:lnTo>
                        <a:pt x="67" y="4"/>
                      </a:lnTo>
                      <a:lnTo>
                        <a:pt x="52" y="6"/>
                      </a:lnTo>
                      <a:lnTo>
                        <a:pt x="36" y="8"/>
                      </a:lnTo>
                      <a:lnTo>
                        <a:pt x="22" y="10"/>
                      </a:lnTo>
                      <a:lnTo>
                        <a:pt x="10" y="11"/>
                      </a:lnTo>
                      <a:lnTo>
                        <a:pt x="0" y="12"/>
                      </a:lnTo>
                      <a:lnTo>
                        <a:pt x="0" y="23"/>
                      </a:lnTo>
                      <a:lnTo>
                        <a:pt x="10" y="22"/>
                      </a:lnTo>
                      <a:lnTo>
                        <a:pt x="24" y="21"/>
                      </a:lnTo>
                      <a:lnTo>
                        <a:pt x="38" y="19"/>
                      </a:lnTo>
                      <a:lnTo>
                        <a:pt x="54" y="17"/>
                      </a:lnTo>
                      <a:lnTo>
                        <a:pt x="69" y="15"/>
                      </a:lnTo>
                      <a:lnTo>
                        <a:pt x="83" y="12"/>
                      </a:lnTo>
                      <a:lnTo>
                        <a:pt x="96" y="11"/>
                      </a:lnTo>
                      <a:lnTo>
                        <a:pt x="107" y="10"/>
                      </a:lnTo>
                      <a:lnTo>
                        <a:pt x="101" y="6"/>
                      </a:lnTo>
                      <a:lnTo>
                        <a:pt x="112" y="4"/>
                      </a:lnTo>
                      <a:lnTo>
                        <a:pt x="111" y="0"/>
                      </a:lnTo>
                      <a:lnTo>
                        <a:pt x="107" y="0"/>
                      </a:lnTo>
                      <a:lnTo>
                        <a:pt x="112" y="4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84" name="Freeform 70"/>
                <p:cNvSpPr>
                  <a:spLocks/>
                </p:cNvSpPr>
                <p:nvPr/>
              </p:nvSpPr>
              <p:spPr bwMode="auto">
                <a:xfrm>
                  <a:off x="2428" y="1423"/>
                  <a:ext cx="3" cy="11"/>
                </a:xfrm>
                <a:custGeom>
                  <a:avLst/>
                  <a:gdLst>
                    <a:gd name="T0" fmla="*/ 0 w 25"/>
                    <a:gd name="T1" fmla="*/ 0 h 113"/>
                    <a:gd name="T2" fmla="*/ 0 w 25"/>
                    <a:gd name="T3" fmla="*/ 0 h 113"/>
                    <a:gd name="T4" fmla="*/ 0 w 25"/>
                    <a:gd name="T5" fmla="*/ 0 h 113"/>
                    <a:gd name="T6" fmla="*/ 0 w 25"/>
                    <a:gd name="T7" fmla="*/ 0 h 113"/>
                    <a:gd name="T8" fmla="*/ 0 w 25"/>
                    <a:gd name="T9" fmla="*/ 0 h 113"/>
                    <a:gd name="T10" fmla="*/ 0 w 25"/>
                    <a:gd name="T11" fmla="*/ 0 h 113"/>
                    <a:gd name="T12" fmla="*/ 0 w 25"/>
                    <a:gd name="T13" fmla="*/ 0 h 113"/>
                    <a:gd name="T14" fmla="*/ 0 w 25"/>
                    <a:gd name="T15" fmla="*/ 0 h 113"/>
                    <a:gd name="T16" fmla="*/ 0 w 25"/>
                    <a:gd name="T17" fmla="*/ 0 h 113"/>
                    <a:gd name="T18" fmla="*/ 0 w 25"/>
                    <a:gd name="T19" fmla="*/ 0 h 11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5"/>
                    <a:gd name="T31" fmla="*/ 0 h 113"/>
                    <a:gd name="T32" fmla="*/ 25 w 25"/>
                    <a:gd name="T33" fmla="*/ 113 h 11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5" h="113">
                      <a:moveTo>
                        <a:pt x="24" y="107"/>
                      </a:moveTo>
                      <a:lnTo>
                        <a:pt x="25" y="109"/>
                      </a:lnTo>
                      <a:lnTo>
                        <a:pt x="11" y="0"/>
                      </a:lnTo>
                      <a:lnTo>
                        <a:pt x="0" y="2"/>
                      </a:lnTo>
                      <a:lnTo>
                        <a:pt x="15" y="111"/>
                      </a:lnTo>
                      <a:lnTo>
                        <a:pt x="16" y="113"/>
                      </a:lnTo>
                      <a:lnTo>
                        <a:pt x="15" y="111"/>
                      </a:lnTo>
                      <a:lnTo>
                        <a:pt x="15" y="112"/>
                      </a:lnTo>
                      <a:lnTo>
                        <a:pt x="16" y="113"/>
                      </a:lnTo>
                      <a:lnTo>
                        <a:pt x="24" y="107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85" name="Freeform 71"/>
                <p:cNvSpPr>
                  <a:spLocks/>
                </p:cNvSpPr>
                <p:nvPr/>
              </p:nvSpPr>
              <p:spPr bwMode="auto">
                <a:xfrm>
                  <a:off x="2431" y="1433"/>
                  <a:ext cx="12" cy="10"/>
                </a:xfrm>
                <a:custGeom>
                  <a:avLst/>
                  <a:gdLst>
                    <a:gd name="T0" fmla="*/ 0 w 123"/>
                    <a:gd name="T1" fmla="*/ 0 h 112"/>
                    <a:gd name="T2" fmla="*/ 0 w 123"/>
                    <a:gd name="T3" fmla="*/ 0 h 112"/>
                    <a:gd name="T4" fmla="*/ 0 w 123"/>
                    <a:gd name="T5" fmla="*/ 0 h 112"/>
                    <a:gd name="T6" fmla="*/ 0 w 123"/>
                    <a:gd name="T7" fmla="*/ 0 h 112"/>
                    <a:gd name="T8" fmla="*/ 0 w 123"/>
                    <a:gd name="T9" fmla="*/ 0 h 112"/>
                    <a:gd name="T10" fmla="*/ 0 w 123"/>
                    <a:gd name="T11" fmla="*/ 0 h 112"/>
                    <a:gd name="T12" fmla="*/ 0 w 123"/>
                    <a:gd name="T13" fmla="*/ 0 h 112"/>
                    <a:gd name="T14" fmla="*/ 0 w 123"/>
                    <a:gd name="T15" fmla="*/ 0 h 112"/>
                    <a:gd name="T16" fmla="*/ 0 w 123"/>
                    <a:gd name="T17" fmla="*/ 0 h 112"/>
                    <a:gd name="T18" fmla="*/ 0 w 123"/>
                    <a:gd name="T19" fmla="*/ 0 h 112"/>
                    <a:gd name="T20" fmla="*/ 0 w 123"/>
                    <a:gd name="T21" fmla="*/ 0 h 112"/>
                    <a:gd name="T22" fmla="*/ 0 w 123"/>
                    <a:gd name="T23" fmla="*/ 0 h 112"/>
                    <a:gd name="T24" fmla="*/ 0 w 123"/>
                    <a:gd name="T25" fmla="*/ 0 h 112"/>
                    <a:gd name="T26" fmla="*/ 0 w 123"/>
                    <a:gd name="T27" fmla="*/ 0 h 112"/>
                    <a:gd name="T28" fmla="*/ 0 w 123"/>
                    <a:gd name="T29" fmla="*/ 0 h 112"/>
                    <a:gd name="T30" fmla="*/ 0 w 123"/>
                    <a:gd name="T31" fmla="*/ 0 h 112"/>
                    <a:gd name="T32" fmla="*/ 0 w 123"/>
                    <a:gd name="T33" fmla="*/ 0 h 112"/>
                    <a:gd name="T34" fmla="*/ 0 w 123"/>
                    <a:gd name="T35" fmla="*/ 0 h 112"/>
                    <a:gd name="T36" fmla="*/ 0 w 123"/>
                    <a:gd name="T37" fmla="*/ 0 h 112"/>
                    <a:gd name="T38" fmla="*/ 0 w 123"/>
                    <a:gd name="T39" fmla="*/ 0 h 112"/>
                    <a:gd name="T40" fmla="*/ 0 w 123"/>
                    <a:gd name="T41" fmla="*/ 0 h 112"/>
                    <a:gd name="T42" fmla="*/ 0 w 123"/>
                    <a:gd name="T43" fmla="*/ 0 h 112"/>
                    <a:gd name="T44" fmla="*/ 0 w 123"/>
                    <a:gd name="T45" fmla="*/ 0 h 112"/>
                    <a:gd name="T46" fmla="*/ 0 w 123"/>
                    <a:gd name="T47" fmla="*/ 0 h 11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23"/>
                    <a:gd name="T73" fmla="*/ 0 h 112"/>
                    <a:gd name="T74" fmla="*/ 123 w 123"/>
                    <a:gd name="T75" fmla="*/ 112 h 11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23" h="112">
                      <a:moveTo>
                        <a:pt x="115" y="101"/>
                      </a:moveTo>
                      <a:lnTo>
                        <a:pt x="122" y="100"/>
                      </a:lnTo>
                      <a:lnTo>
                        <a:pt x="105" y="89"/>
                      </a:lnTo>
                      <a:lnTo>
                        <a:pt x="88" y="77"/>
                      </a:lnTo>
                      <a:lnTo>
                        <a:pt x="72" y="66"/>
                      </a:lnTo>
                      <a:lnTo>
                        <a:pt x="58" y="55"/>
                      </a:lnTo>
                      <a:lnTo>
                        <a:pt x="43" y="43"/>
                      </a:lnTo>
                      <a:lnTo>
                        <a:pt x="31" y="31"/>
                      </a:lnTo>
                      <a:lnTo>
                        <a:pt x="20" y="17"/>
                      </a:lnTo>
                      <a:lnTo>
                        <a:pt x="8" y="0"/>
                      </a:lnTo>
                      <a:lnTo>
                        <a:pt x="0" y="6"/>
                      </a:lnTo>
                      <a:lnTo>
                        <a:pt x="11" y="23"/>
                      </a:lnTo>
                      <a:lnTo>
                        <a:pt x="23" y="38"/>
                      </a:lnTo>
                      <a:lnTo>
                        <a:pt x="37" y="51"/>
                      </a:lnTo>
                      <a:lnTo>
                        <a:pt x="51" y="64"/>
                      </a:lnTo>
                      <a:lnTo>
                        <a:pt x="66" y="74"/>
                      </a:lnTo>
                      <a:lnTo>
                        <a:pt x="82" y="86"/>
                      </a:lnTo>
                      <a:lnTo>
                        <a:pt x="98" y="97"/>
                      </a:lnTo>
                      <a:lnTo>
                        <a:pt x="116" y="109"/>
                      </a:lnTo>
                      <a:lnTo>
                        <a:pt x="123" y="108"/>
                      </a:lnTo>
                      <a:lnTo>
                        <a:pt x="116" y="109"/>
                      </a:lnTo>
                      <a:lnTo>
                        <a:pt x="120" y="112"/>
                      </a:lnTo>
                      <a:lnTo>
                        <a:pt x="123" y="108"/>
                      </a:lnTo>
                      <a:lnTo>
                        <a:pt x="115" y="101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86" name="Freeform 72"/>
                <p:cNvSpPr>
                  <a:spLocks/>
                </p:cNvSpPr>
                <p:nvPr/>
              </p:nvSpPr>
              <p:spPr bwMode="auto">
                <a:xfrm>
                  <a:off x="2442" y="1427"/>
                  <a:ext cx="17" cy="16"/>
                </a:xfrm>
                <a:custGeom>
                  <a:avLst/>
                  <a:gdLst>
                    <a:gd name="T0" fmla="*/ 0 w 169"/>
                    <a:gd name="T1" fmla="*/ 0 h 175"/>
                    <a:gd name="T2" fmla="*/ 0 w 169"/>
                    <a:gd name="T3" fmla="*/ 0 h 175"/>
                    <a:gd name="T4" fmla="*/ 0 w 169"/>
                    <a:gd name="T5" fmla="*/ 0 h 175"/>
                    <a:gd name="T6" fmla="*/ 0 w 169"/>
                    <a:gd name="T7" fmla="*/ 0 h 175"/>
                    <a:gd name="T8" fmla="*/ 0 w 169"/>
                    <a:gd name="T9" fmla="*/ 0 h 175"/>
                    <a:gd name="T10" fmla="*/ 0 w 169"/>
                    <a:gd name="T11" fmla="*/ 0 h 175"/>
                    <a:gd name="T12" fmla="*/ 0 w 169"/>
                    <a:gd name="T13" fmla="*/ 0 h 175"/>
                    <a:gd name="T14" fmla="*/ 0 w 169"/>
                    <a:gd name="T15" fmla="*/ 0 h 175"/>
                    <a:gd name="T16" fmla="*/ 0 w 169"/>
                    <a:gd name="T17" fmla="*/ 0 h 175"/>
                    <a:gd name="T18" fmla="*/ 0 w 169"/>
                    <a:gd name="T19" fmla="*/ 0 h 175"/>
                    <a:gd name="T20" fmla="*/ 0 w 169"/>
                    <a:gd name="T21" fmla="*/ 0 h 175"/>
                    <a:gd name="T22" fmla="*/ 0 w 169"/>
                    <a:gd name="T23" fmla="*/ 0 h 175"/>
                    <a:gd name="T24" fmla="*/ 0 w 169"/>
                    <a:gd name="T25" fmla="*/ 0 h 175"/>
                    <a:gd name="T26" fmla="*/ 0 w 169"/>
                    <a:gd name="T27" fmla="*/ 0 h 175"/>
                    <a:gd name="T28" fmla="*/ 0 w 169"/>
                    <a:gd name="T29" fmla="*/ 0 h 175"/>
                    <a:gd name="T30" fmla="*/ 0 w 169"/>
                    <a:gd name="T31" fmla="*/ 0 h 175"/>
                    <a:gd name="T32" fmla="*/ 0 w 169"/>
                    <a:gd name="T33" fmla="*/ 0 h 175"/>
                    <a:gd name="T34" fmla="*/ 0 w 169"/>
                    <a:gd name="T35" fmla="*/ 0 h 175"/>
                    <a:gd name="T36" fmla="*/ 0 w 169"/>
                    <a:gd name="T37" fmla="*/ 0 h 175"/>
                    <a:gd name="T38" fmla="*/ 0 w 169"/>
                    <a:gd name="T39" fmla="*/ 0 h 175"/>
                    <a:gd name="T40" fmla="*/ 0 w 169"/>
                    <a:gd name="T41" fmla="*/ 0 h 175"/>
                    <a:gd name="T42" fmla="*/ 0 w 169"/>
                    <a:gd name="T43" fmla="*/ 0 h 175"/>
                    <a:gd name="T44" fmla="*/ 0 w 169"/>
                    <a:gd name="T45" fmla="*/ 0 h 175"/>
                    <a:gd name="T46" fmla="*/ 0 w 169"/>
                    <a:gd name="T47" fmla="*/ 0 h 17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69"/>
                    <a:gd name="T73" fmla="*/ 0 h 175"/>
                    <a:gd name="T74" fmla="*/ 169 w 169"/>
                    <a:gd name="T75" fmla="*/ 175 h 17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69" h="175">
                      <a:moveTo>
                        <a:pt x="162" y="18"/>
                      </a:moveTo>
                      <a:lnTo>
                        <a:pt x="154" y="11"/>
                      </a:lnTo>
                      <a:lnTo>
                        <a:pt x="139" y="23"/>
                      </a:lnTo>
                      <a:lnTo>
                        <a:pt x="127" y="32"/>
                      </a:lnTo>
                      <a:lnTo>
                        <a:pt x="114" y="42"/>
                      </a:lnTo>
                      <a:lnTo>
                        <a:pt x="101" y="54"/>
                      </a:lnTo>
                      <a:lnTo>
                        <a:pt x="83" y="72"/>
                      </a:lnTo>
                      <a:lnTo>
                        <a:pt x="62" y="95"/>
                      </a:lnTo>
                      <a:lnTo>
                        <a:pt x="35" y="127"/>
                      </a:lnTo>
                      <a:lnTo>
                        <a:pt x="0" y="168"/>
                      </a:lnTo>
                      <a:lnTo>
                        <a:pt x="8" y="175"/>
                      </a:lnTo>
                      <a:lnTo>
                        <a:pt x="43" y="133"/>
                      </a:lnTo>
                      <a:lnTo>
                        <a:pt x="70" y="101"/>
                      </a:lnTo>
                      <a:lnTo>
                        <a:pt x="91" y="78"/>
                      </a:lnTo>
                      <a:lnTo>
                        <a:pt x="107" y="63"/>
                      </a:lnTo>
                      <a:lnTo>
                        <a:pt x="120" y="50"/>
                      </a:lnTo>
                      <a:lnTo>
                        <a:pt x="133" y="41"/>
                      </a:lnTo>
                      <a:lnTo>
                        <a:pt x="146" y="31"/>
                      </a:lnTo>
                      <a:lnTo>
                        <a:pt x="160" y="20"/>
                      </a:lnTo>
                      <a:lnTo>
                        <a:pt x="152" y="13"/>
                      </a:lnTo>
                      <a:lnTo>
                        <a:pt x="162" y="18"/>
                      </a:lnTo>
                      <a:lnTo>
                        <a:pt x="169" y="0"/>
                      </a:lnTo>
                      <a:lnTo>
                        <a:pt x="154" y="11"/>
                      </a:lnTo>
                      <a:lnTo>
                        <a:pt x="162" y="18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87" name="Freeform 73"/>
                <p:cNvSpPr>
                  <a:spLocks/>
                </p:cNvSpPr>
                <p:nvPr/>
              </p:nvSpPr>
              <p:spPr bwMode="auto">
                <a:xfrm>
                  <a:off x="2450" y="1428"/>
                  <a:ext cx="8" cy="22"/>
                </a:xfrm>
                <a:custGeom>
                  <a:avLst/>
                  <a:gdLst>
                    <a:gd name="T0" fmla="*/ 0 w 78"/>
                    <a:gd name="T1" fmla="*/ 0 h 239"/>
                    <a:gd name="T2" fmla="*/ 0 w 78"/>
                    <a:gd name="T3" fmla="*/ 0 h 239"/>
                    <a:gd name="T4" fmla="*/ 0 w 78"/>
                    <a:gd name="T5" fmla="*/ 0 h 239"/>
                    <a:gd name="T6" fmla="*/ 0 w 78"/>
                    <a:gd name="T7" fmla="*/ 0 h 239"/>
                    <a:gd name="T8" fmla="*/ 0 w 78"/>
                    <a:gd name="T9" fmla="*/ 0 h 239"/>
                    <a:gd name="T10" fmla="*/ 0 w 78"/>
                    <a:gd name="T11" fmla="*/ 0 h 239"/>
                    <a:gd name="T12" fmla="*/ 0 w 78"/>
                    <a:gd name="T13" fmla="*/ 0 h 239"/>
                    <a:gd name="T14" fmla="*/ 0 w 78"/>
                    <a:gd name="T15" fmla="*/ 0 h 239"/>
                    <a:gd name="T16" fmla="*/ 0 w 78"/>
                    <a:gd name="T17" fmla="*/ 0 h 239"/>
                    <a:gd name="T18" fmla="*/ 0 w 78"/>
                    <a:gd name="T19" fmla="*/ 0 h 239"/>
                    <a:gd name="T20" fmla="*/ 0 w 78"/>
                    <a:gd name="T21" fmla="*/ 0 h 239"/>
                    <a:gd name="T22" fmla="*/ 0 w 78"/>
                    <a:gd name="T23" fmla="*/ 0 h 239"/>
                    <a:gd name="T24" fmla="*/ 0 w 78"/>
                    <a:gd name="T25" fmla="*/ 0 h 239"/>
                    <a:gd name="T26" fmla="*/ 0 w 78"/>
                    <a:gd name="T27" fmla="*/ 0 h 239"/>
                    <a:gd name="T28" fmla="*/ 0 w 78"/>
                    <a:gd name="T29" fmla="*/ 0 h 239"/>
                    <a:gd name="T30" fmla="*/ 0 w 78"/>
                    <a:gd name="T31" fmla="*/ 0 h 239"/>
                    <a:gd name="T32" fmla="*/ 0 w 78"/>
                    <a:gd name="T33" fmla="*/ 0 h 239"/>
                    <a:gd name="T34" fmla="*/ 0 w 78"/>
                    <a:gd name="T35" fmla="*/ 0 h 239"/>
                    <a:gd name="T36" fmla="*/ 0 w 78"/>
                    <a:gd name="T37" fmla="*/ 0 h 239"/>
                    <a:gd name="T38" fmla="*/ 0 w 78"/>
                    <a:gd name="T39" fmla="*/ 0 h 239"/>
                    <a:gd name="T40" fmla="*/ 0 w 78"/>
                    <a:gd name="T41" fmla="*/ 0 h 239"/>
                    <a:gd name="T42" fmla="*/ 0 w 78"/>
                    <a:gd name="T43" fmla="*/ 0 h 239"/>
                    <a:gd name="T44" fmla="*/ 0 w 78"/>
                    <a:gd name="T45" fmla="*/ 0 h 239"/>
                    <a:gd name="T46" fmla="*/ 0 w 78"/>
                    <a:gd name="T47" fmla="*/ 0 h 239"/>
                    <a:gd name="T48" fmla="*/ 0 w 78"/>
                    <a:gd name="T49" fmla="*/ 0 h 239"/>
                    <a:gd name="T50" fmla="*/ 0 w 78"/>
                    <a:gd name="T51" fmla="*/ 0 h 239"/>
                    <a:gd name="T52" fmla="*/ 0 w 78"/>
                    <a:gd name="T53" fmla="*/ 0 h 239"/>
                    <a:gd name="T54" fmla="*/ 0 w 78"/>
                    <a:gd name="T55" fmla="*/ 0 h 239"/>
                    <a:gd name="T56" fmla="*/ 0 w 78"/>
                    <a:gd name="T57" fmla="*/ 0 h 239"/>
                    <a:gd name="T58" fmla="*/ 0 w 78"/>
                    <a:gd name="T59" fmla="*/ 0 h 239"/>
                    <a:gd name="T60" fmla="*/ 0 w 78"/>
                    <a:gd name="T61" fmla="*/ 0 h 239"/>
                    <a:gd name="T62" fmla="*/ 0 w 78"/>
                    <a:gd name="T63" fmla="*/ 0 h 239"/>
                    <a:gd name="T64" fmla="*/ 0 w 78"/>
                    <a:gd name="T65" fmla="*/ 0 h 239"/>
                    <a:gd name="T66" fmla="*/ 0 w 78"/>
                    <a:gd name="T67" fmla="*/ 0 h 239"/>
                    <a:gd name="T68" fmla="*/ 0 w 78"/>
                    <a:gd name="T69" fmla="*/ 0 h 239"/>
                    <a:gd name="T70" fmla="*/ 0 w 78"/>
                    <a:gd name="T71" fmla="*/ 0 h 239"/>
                    <a:gd name="T72" fmla="*/ 0 w 78"/>
                    <a:gd name="T73" fmla="*/ 0 h 239"/>
                    <a:gd name="T74" fmla="*/ 0 w 78"/>
                    <a:gd name="T75" fmla="*/ 0 h 239"/>
                    <a:gd name="T76" fmla="*/ 0 w 78"/>
                    <a:gd name="T77" fmla="*/ 0 h 239"/>
                    <a:gd name="T78" fmla="*/ 0 w 78"/>
                    <a:gd name="T79" fmla="*/ 0 h 239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78"/>
                    <a:gd name="T121" fmla="*/ 0 h 239"/>
                    <a:gd name="T122" fmla="*/ 78 w 78"/>
                    <a:gd name="T123" fmla="*/ 239 h 239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78" h="239">
                      <a:moveTo>
                        <a:pt x="47" y="228"/>
                      </a:moveTo>
                      <a:lnTo>
                        <a:pt x="52" y="229"/>
                      </a:lnTo>
                      <a:lnTo>
                        <a:pt x="38" y="216"/>
                      </a:lnTo>
                      <a:lnTo>
                        <a:pt x="28" y="206"/>
                      </a:lnTo>
                      <a:lnTo>
                        <a:pt x="20" y="195"/>
                      </a:lnTo>
                      <a:lnTo>
                        <a:pt x="14" y="186"/>
                      </a:lnTo>
                      <a:lnTo>
                        <a:pt x="11" y="176"/>
                      </a:lnTo>
                      <a:lnTo>
                        <a:pt x="10" y="167"/>
                      </a:lnTo>
                      <a:lnTo>
                        <a:pt x="11" y="156"/>
                      </a:lnTo>
                      <a:lnTo>
                        <a:pt x="14" y="146"/>
                      </a:lnTo>
                      <a:lnTo>
                        <a:pt x="19" y="134"/>
                      </a:lnTo>
                      <a:lnTo>
                        <a:pt x="24" y="121"/>
                      </a:lnTo>
                      <a:lnTo>
                        <a:pt x="30" y="106"/>
                      </a:lnTo>
                      <a:lnTo>
                        <a:pt x="39" y="90"/>
                      </a:lnTo>
                      <a:lnTo>
                        <a:pt x="47" y="72"/>
                      </a:lnTo>
                      <a:lnTo>
                        <a:pt x="58" y="52"/>
                      </a:lnTo>
                      <a:lnTo>
                        <a:pt x="68" y="30"/>
                      </a:lnTo>
                      <a:lnTo>
                        <a:pt x="78" y="5"/>
                      </a:lnTo>
                      <a:lnTo>
                        <a:pt x="68" y="0"/>
                      </a:lnTo>
                      <a:lnTo>
                        <a:pt x="57" y="26"/>
                      </a:lnTo>
                      <a:lnTo>
                        <a:pt x="48" y="48"/>
                      </a:lnTo>
                      <a:lnTo>
                        <a:pt x="39" y="67"/>
                      </a:lnTo>
                      <a:lnTo>
                        <a:pt x="30" y="86"/>
                      </a:lnTo>
                      <a:lnTo>
                        <a:pt x="22" y="102"/>
                      </a:lnTo>
                      <a:lnTo>
                        <a:pt x="13" y="117"/>
                      </a:lnTo>
                      <a:lnTo>
                        <a:pt x="8" y="130"/>
                      </a:lnTo>
                      <a:lnTo>
                        <a:pt x="4" y="142"/>
                      </a:lnTo>
                      <a:lnTo>
                        <a:pt x="1" y="154"/>
                      </a:lnTo>
                      <a:lnTo>
                        <a:pt x="0" y="167"/>
                      </a:lnTo>
                      <a:lnTo>
                        <a:pt x="1" y="178"/>
                      </a:lnTo>
                      <a:lnTo>
                        <a:pt x="4" y="190"/>
                      </a:lnTo>
                      <a:lnTo>
                        <a:pt x="11" y="201"/>
                      </a:lnTo>
                      <a:lnTo>
                        <a:pt x="20" y="212"/>
                      </a:lnTo>
                      <a:lnTo>
                        <a:pt x="31" y="224"/>
                      </a:lnTo>
                      <a:lnTo>
                        <a:pt x="46" y="237"/>
                      </a:lnTo>
                      <a:lnTo>
                        <a:pt x="51" y="238"/>
                      </a:lnTo>
                      <a:lnTo>
                        <a:pt x="46" y="237"/>
                      </a:lnTo>
                      <a:lnTo>
                        <a:pt x="48" y="239"/>
                      </a:lnTo>
                      <a:lnTo>
                        <a:pt x="51" y="238"/>
                      </a:lnTo>
                      <a:lnTo>
                        <a:pt x="47" y="228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88" name="Freeform 74"/>
                <p:cNvSpPr>
                  <a:spLocks/>
                </p:cNvSpPr>
                <p:nvPr/>
              </p:nvSpPr>
              <p:spPr bwMode="auto">
                <a:xfrm>
                  <a:off x="2455" y="1433"/>
                  <a:ext cx="9" cy="17"/>
                </a:xfrm>
                <a:custGeom>
                  <a:avLst/>
                  <a:gdLst>
                    <a:gd name="T0" fmla="*/ 0 w 91"/>
                    <a:gd name="T1" fmla="*/ 0 h 182"/>
                    <a:gd name="T2" fmla="*/ 0 w 91"/>
                    <a:gd name="T3" fmla="*/ 0 h 182"/>
                    <a:gd name="T4" fmla="*/ 0 w 91"/>
                    <a:gd name="T5" fmla="*/ 0 h 182"/>
                    <a:gd name="T6" fmla="*/ 0 w 91"/>
                    <a:gd name="T7" fmla="*/ 0 h 182"/>
                    <a:gd name="T8" fmla="*/ 0 w 91"/>
                    <a:gd name="T9" fmla="*/ 0 h 182"/>
                    <a:gd name="T10" fmla="*/ 0 w 91"/>
                    <a:gd name="T11" fmla="*/ 0 h 182"/>
                    <a:gd name="T12" fmla="*/ 0 w 91"/>
                    <a:gd name="T13" fmla="*/ 0 h 182"/>
                    <a:gd name="T14" fmla="*/ 0 w 91"/>
                    <a:gd name="T15" fmla="*/ 0 h 182"/>
                    <a:gd name="T16" fmla="*/ 0 w 91"/>
                    <a:gd name="T17" fmla="*/ 0 h 182"/>
                    <a:gd name="T18" fmla="*/ 0 w 91"/>
                    <a:gd name="T19" fmla="*/ 0 h 182"/>
                    <a:gd name="T20" fmla="*/ 0 w 91"/>
                    <a:gd name="T21" fmla="*/ 0 h 182"/>
                    <a:gd name="T22" fmla="*/ 0 w 91"/>
                    <a:gd name="T23" fmla="*/ 0 h 182"/>
                    <a:gd name="T24" fmla="*/ 0 w 91"/>
                    <a:gd name="T25" fmla="*/ 0 h 182"/>
                    <a:gd name="T26" fmla="*/ 0 w 91"/>
                    <a:gd name="T27" fmla="*/ 0 h 182"/>
                    <a:gd name="T28" fmla="*/ 0 w 91"/>
                    <a:gd name="T29" fmla="*/ 0 h 182"/>
                    <a:gd name="T30" fmla="*/ 0 w 91"/>
                    <a:gd name="T31" fmla="*/ 0 h 182"/>
                    <a:gd name="T32" fmla="*/ 0 w 91"/>
                    <a:gd name="T33" fmla="*/ 0 h 182"/>
                    <a:gd name="T34" fmla="*/ 0 w 91"/>
                    <a:gd name="T35" fmla="*/ 0 h 182"/>
                    <a:gd name="T36" fmla="*/ 0 w 91"/>
                    <a:gd name="T37" fmla="*/ 0 h 182"/>
                    <a:gd name="T38" fmla="*/ 0 w 91"/>
                    <a:gd name="T39" fmla="*/ 0 h 182"/>
                    <a:gd name="T40" fmla="*/ 0 w 91"/>
                    <a:gd name="T41" fmla="*/ 0 h 182"/>
                    <a:gd name="T42" fmla="*/ 0 w 91"/>
                    <a:gd name="T43" fmla="*/ 0 h 182"/>
                    <a:gd name="T44" fmla="*/ 0 w 91"/>
                    <a:gd name="T45" fmla="*/ 0 h 182"/>
                    <a:gd name="T46" fmla="*/ 0 w 91"/>
                    <a:gd name="T47" fmla="*/ 0 h 182"/>
                    <a:gd name="T48" fmla="*/ 0 w 91"/>
                    <a:gd name="T49" fmla="*/ 0 h 182"/>
                    <a:gd name="T50" fmla="*/ 0 w 91"/>
                    <a:gd name="T51" fmla="*/ 0 h 182"/>
                    <a:gd name="T52" fmla="*/ 0 w 91"/>
                    <a:gd name="T53" fmla="*/ 0 h 182"/>
                    <a:gd name="T54" fmla="*/ 0 w 91"/>
                    <a:gd name="T55" fmla="*/ 0 h 182"/>
                    <a:gd name="T56" fmla="*/ 0 w 91"/>
                    <a:gd name="T57" fmla="*/ 0 h 182"/>
                    <a:gd name="T58" fmla="*/ 0 w 91"/>
                    <a:gd name="T59" fmla="*/ 0 h 182"/>
                    <a:gd name="T60" fmla="*/ 0 w 91"/>
                    <a:gd name="T61" fmla="*/ 0 h 182"/>
                    <a:gd name="T62" fmla="*/ 0 w 91"/>
                    <a:gd name="T63" fmla="*/ 0 h 182"/>
                    <a:gd name="T64" fmla="*/ 0 w 91"/>
                    <a:gd name="T65" fmla="*/ 0 h 182"/>
                    <a:gd name="T66" fmla="*/ 0 w 91"/>
                    <a:gd name="T67" fmla="*/ 0 h 182"/>
                    <a:gd name="T68" fmla="*/ 0 w 91"/>
                    <a:gd name="T69" fmla="*/ 0 h 182"/>
                    <a:gd name="T70" fmla="*/ 0 w 91"/>
                    <a:gd name="T71" fmla="*/ 0 h 182"/>
                    <a:gd name="T72" fmla="*/ 0 w 91"/>
                    <a:gd name="T73" fmla="*/ 0 h 182"/>
                    <a:gd name="T74" fmla="*/ 0 w 91"/>
                    <a:gd name="T75" fmla="*/ 0 h 182"/>
                    <a:gd name="T76" fmla="*/ 0 w 91"/>
                    <a:gd name="T77" fmla="*/ 0 h 182"/>
                    <a:gd name="T78" fmla="*/ 0 w 91"/>
                    <a:gd name="T79" fmla="*/ 0 h 182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91"/>
                    <a:gd name="T121" fmla="*/ 0 h 182"/>
                    <a:gd name="T122" fmla="*/ 91 w 91"/>
                    <a:gd name="T123" fmla="*/ 182 h 182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91" h="182">
                      <a:moveTo>
                        <a:pt x="88" y="3"/>
                      </a:moveTo>
                      <a:lnTo>
                        <a:pt x="81" y="5"/>
                      </a:lnTo>
                      <a:lnTo>
                        <a:pt x="76" y="18"/>
                      </a:lnTo>
                      <a:lnTo>
                        <a:pt x="74" y="29"/>
                      </a:lnTo>
                      <a:lnTo>
                        <a:pt x="72" y="41"/>
                      </a:lnTo>
                      <a:lnTo>
                        <a:pt x="71" y="52"/>
                      </a:lnTo>
                      <a:lnTo>
                        <a:pt x="71" y="64"/>
                      </a:lnTo>
                      <a:lnTo>
                        <a:pt x="70" y="75"/>
                      </a:lnTo>
                      <a:lnTo>
                        <a:pt x="69" y="85"/>
                      </a:lnTo>
                      <a:lnTo>
                        <a:pt x="67" y="96"/>
                      </a:lnTo>
                      <a:lnTo>
                        <a:pt x="65" y="107"/>
                      </a:lnTo>
                      <a:lnTo>
                        <a:pt x="61" y="116"/>
                      </a:lnTo>
                      <a:lnTo>
                        <a:pt x="56" y="127"/>
                      </a:lnTo>
                      <a:lnTo>
                        <a:pt x="50" y="136"/>
                      </a:lnTo>
                      <a:lnTo>
                        <a:pt x="42" y="144"/>
                      </a:lnTo>
                      <a:lnTo>
                        <a:pt x="30" y="154"/>
                      </a:lnTo>
                      <a:lnTo>
                        <a:pt x="16" y="163"/>
                      </a:lnTo>
                      <a:lnTo>
                        <a:pt x="0" y="172"/>
                      </a:lnTo>
                      <a:lnTo>
                        <a:pt x="4" y="182"/>
                      </a:lnTo>
                      <a:lnTo>
                        <a:pt x="22" y="172"/>
                      </a:lnTo>
                      <a:lnTo>
                        <a:pt x="37" y="162"/>
                      </a:lnTo>
                      <a:lnTo>
                        <a:pt x="48" y="153"/>
                      </a:lnTo>
                      <a:lnTo>
                        <a:pt x="59" y="142"/>
                      </a:lnTo>
                      <a:lnTo>
                        <a:pt x="65" y="131"/>
                      </a:lnTo>
                      <a:lnTo>
                        <a:pt x="71" y="120"/>
                      </a:lnTo>
                      <a:lnTo>
                        <a:pt x="75" y="109"/>
                      </a:lnTo>
                      <a:lnTo>
                        <a:pt x="77" y="98"/>
                      </a:lnTo>
                      <a:lnTo>
                        <a:pt x="79" y="87"/>
                      </a:lnTo>
                      <a:lnTo>
                        <a:pt x="81" y="75"/>
                      </a:lnTo>
                      <a:lnTo>
                        <a:pt x="82" y="64"/>
                      </a:lnTo>
                      <a:lnTo>
                        <a:pt x="82" y="52"/>
                      </a:lnTo>
                      <a:lnTo>
                        <a:pt x="83" y="43"/>
                      </a:lnTo>
                      <a:lnTo>
                        <a:pt x="85" y="31"/>
                      </a:lnTo>
                      <a:lnTo>
                        <a:pt x="87" y="20"/>
                      </a:lnTo>
                      <a:lnTo>
                        <a:pt x="91" y="9"/>
                      </a:lnTo>
                      <a:lnTo>
                        <a:pt x="84" y="11"/>
                      </a:lnTo>
                      <a:lnTo>
                        <a:pt x="88" y="3"/>
                      </a:lnTo>
                      <a:lnTo>
                        <a:pt x="83" y="0"/>
                      </a:lnTo>
                      <a:lnTo>
                        <a:pt x="81" y="5"/>
                      </a:lnTo>
                      <a:lnTo>
                        <a:pt x="88" y="3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89" name="Freeform 75"/>
                <p:cNvSpPr>
                  <a:spLocks/>
                </p:cNvSpPr>
                <p:nvPr/>
              </p:nvSpPr>
              <p:spPr bwMode="auto">
                <a:xfrm>
                  <a:off x="2463" y="1419"/>
                  <a:ext cx="16" cy="15"/>
                </a:xfrm>
                <a:custGeom>
                  <a:avLst/>
                  <a:gdLst>
                    <a:gd name="T0" fmla="*/ 0 w 159"/>
                    <a:gd name="T1" fmla="*/ 0 h 169"/>
                    <a:gd name="T2" fmla="*/ 0 w 159"/>
                    <a:gd name="T3" fmla="*/ 0 h 169"/>
                    <a:gd name="T4" fmla="*/ 0 w 159"/>
                    <a:gd name="T5" fmla="*/ 0 h 169"/>
                    <a:gd name="T6" fmla="*/ 0 w 159"/>
                    <a:gd name="T7" fmla="*/ 0 h 169"/>
                    <a:gd name="T8" fmla="*/ 0 w 159"/>
                    <a:gd name="T9" fmla="*/ 0 h 169"/>
                    <a:gd name="T10" fmla="*/ 0 w 159"/>
                    <a:gd name="T11" fmla="*/ 0 h 169"/>
                    <a:gd name="T12" fmla="*/ 0 w 159"/>
                    <a:gd name="T13" fmla="*/ 0 h 169"/>
                    <a:gd name="T14" fmla="*/ 0 w 159"/>
                    <a:gd name="T15" fmla="*/ 0 h 169"/>
                    <a:gd name="T16" fmla="*/ 0 w 159"/>
                    <a:gd name="T17" fmla="*/ 0 h 169"/>
                    <a:gd name="T18" fmla="*/ 0 w 159"/>
                    <a:gd name="T19" fmla="*/ 0 h 169"/>
                    <a:gd name="T20" fmla="*/ 0 w 159"/>
                    <a:gd name="T21" fmla="*/ 0 h 169"/>
                    <a:gd name="T22" fmla="*/ 0 w 159"/>
                    <a:gd name="T23" fmla="*/ 0 h 169"/>
                    <a:gd name="T24" fmla="*/ 0 w 159"/>
                    <a:gd name="T25" fmla="*/ 0 h 169"/>
                    <a:gd name="T26" fmla="*/ 0 w 159"/>
                    <a:gd name="T27" fmla="*/ 0 h 169"/>
                    <a:gd name="T28" fmla="*/ 0 w 159"/>
                    <a:gd name="T29" fmla="*/ 0 h 169"/>
                    <a:gd name="T30" fmla="*/ 0 w 159"/>
                    <a:gd name="T31" fmla="*/ 0 h 169"/>
                    <a:gd name="T32" fmla="*/ 0 w 159"/>
                    <a:gd name="T33" fmla="*/ 0 h 169"/>
                    <a:gd name="T34" fmla="*/ 0 w 159"/>
                    <a:gd name="T35" fmla="*/ 0 h 169"/>
                    <a:gd name="T36" fmla="*/ 0 w 159"/>
                    <a:gd name="T37" fmla="*/ 0 h 169"/>
                    <a:gd name="T38" fmla="*/ 0 w 159"/>
                    <a:gd name="T39" fmla="*/ 0 h 169"/>
                    <a:gd name="T40" fmla="*/ 0 w 159"/>
                    <a:gd name="T41" fmla="*/ 0 h 169"/>
                    <a:gd name="T42" fmla="*/ 0 w 159"/>
                    <a:gd name="T43" fmla="*/ 0 h 169"/>
                    <a:gd name="T44" fmla="*/ 0 w 159"/>
                    <a:gd name="T45" fmla="*/ 0 h 169"/>
                    <a:gd name="T46" fmla="*/ 0 w 159"/>
                    <a:gd name="T47" fmla="*/ 0 h 169"/>
                    <a:gd name="T48" fmla="*/ 0 w 159"/>
                    <a:gd name="T49" fmla="*/ 0 h 169"/>
                    <a:gd name="T50" fmla="*/ 0 w 159"/>
                    <a:gd name="T51" fmla="*/ 0 h 169"/>
                    <a:gd name="T52" fmla="*/ 0 w 159"/>
                    <a:gd name="T53" fmla="*/ 0 h 169"/>
                    <a:gd name="T54" fmla="*/ 0 w 159"/>
                    <a:gd name="T55" fmla="*/ 0 h 169"/>
                    <a:gd name="T56" fmla="*/ 0 w 159"/>
                    <a:gd name="T57" fmla="*/ 0 h 169"/>
                    <a:gd name="T58" fmla="*/ 0 w 159"/>
                    <a:gd name="T59" fmla="*/ 0 h 169"/>
                    <a:gd name="T60" fmla="*/ 0 w 159"/>
                    <a:gd name="T61" fmla="*/ 0 h 169"/>
                    <a:gd name="T62" fmla="*/ 0 w 159"/>
                    <a:gd name="T63" fmla="*/ 0 h 169"/>
                    <a:gd name="T64" fmla="*/ 0 w 159"/>
                    <a:gd name="T65" fmla="*/ 0 h 169"/>
                    <a:gd name="T66" fmla="*/ 0 w 159"/>
                    <a:gd name="T67" fmla="*/ 0 h 169"/>
                    <a:gd name="T68" fmla="*/ 0 w 159"/>
                    <a:gd name="T69" fmla="*/ 0 h 169"/>
                    <a:gd name="T70" fmla="*/ 0 w 159"/>
                    <a:gd name="T71" fmla="*/ 0 h 169"/>
                    <a:gd name="T72" fmla="*/ 0 w 159"/>
                    <a:gd name="T73" fmla="*/ 0 h 169"/>
                    <a:gd name="T74" fmla="*/ 0 w 159"/>
                    <a:gd name="T75" fmla="*/ 0 h 169"/>
                    <a:gd name="T76" fmla="*/ 0 w 159"/>
                    <a:gd name="T77" fmla="*/ 0 h 169"/>
                    <a:gd name="T78" fmla="*/ 0 w 159"/>
                    <a:gd name="T79" fmla="*/ 0 h 169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59"/>
                    <a:gd name="T121" fmla="*/ 0 h 169"/>
                    <a:gd name="T122" fmla="*/ 159 w 159"/>
                    <a:gd name="T123" fmla="*/ 169 h 169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59" h="169">
                      <a:moveTo>
                        <a:pt x="150" y="11"/>
                      </a:moveTo>
                      <a:lnTo>
                        <a:pt x="146" y="3"/>
                      </a:lnTo>
                      <a:lnTo>
                        <a:pt x="144" y="9"/>
                      </a:lnTo>
                      <a:lnTo>
                        <a:pt x="139" y="17"/>
                      </a:lnTo>
                      <a:lnTo>
                        <a:pt x="132" y="26"/>
                      </a:lnTo>
                      <a:lnTo>
                        <a:pt x="122" y="39"/>
                      </a:lnTo>
                      <a:lnTo>
                        <a:pt x="113" y="51"/>
                      </a:lnTo>
                      <a:lnTo>
                        <a:pt x="101" y="66"/>
                      </a:lnTo>
                      <a:lnTo>
                        <a:pt x="90" y="80"/>
                      </a:lnTo>
                      <a:lnTo>
                        <a:pt x="77" y="94"/>
                      </a:lnTo>
                      <a:lnTo>
                        <a:pt x="65" y="108"/>
                      </a:lnTo>
                      <a:lnTo>
                        <a:pt x="52" y="121"/>
                      </a:lnTo>
                      <a:lnTo>
                        <a:pt x="40" y="132"/>
                      </a:lnTo>
                      <a:lnTo>
                        <a:pt x="31" y="142"/>
                      </a:lnTo>
                      <a:lnTo>
                        <a:pt x="21" y="151"/>
                      </a:lnTo>
                      <a:lnTo>
                        <a:pt x="12" y="156"/>
                      </a:lnTo>
                      <a:lnTo>
                        <a:pt x="6" y="158"/>
                      </a:lnTo>
                      <a:lnTo>
                        <a:pt x="4" y="158"/>
                      </a:lnTo>
                      <a:lnTo>
                        <a:pt x="0" y="166"/>
                      </a:lnTo>
                      <a:lnTo>
                        <a:pt x="8" y="169"/>
                      </a:lnTo>
                      <a:lnTo>
                        <a:pt x="16" y="164"/>
                      </a:lnTo>
                      <a:lnTo>
                        <a:pt x="27" y="159"/>
                      </a:lnTo>
                      <a:lnTo>
                        <a:pt x="37" y="151"/>
                      </a:lnTo>
                      <a:lnTo>
                        <a:pt x="49" y="140"/>
                      </a:lnTo>
                      <a:lnTo>
                        <a:pt x="60" y="128"/>
                      </a:lnTo>
                      <a:lnTo>
                        <a:pt x="73" y="114"/>
                      </a:lnTo>
                      <a:lnTo>
                        <a:pt x="85" y="101"/>
                      </a:lnTo>
                      <a:lnTo>
                        <a:pt x="98" y="86"/>
                      </a:lnTo>
                      <a:lnTo>
                        <a:pt x="110" y="72"/>
                      </a:lnTo>
                      <a:lnTo>
                        <a:pt x="121" y="58"/>
                      </a:lnTo>
                      <a:lnTo>
                        <a:pt x="130" y="45"/>
                      </a:lnTo>
                      <a:lnTo>
                        <a:pt x="140" y="33"/>
                      </a:lnTo>
                      <a:lnTo>
                        <a:pt x="147" y="23"/>
                      </a:lnTo>
                      <a:lnTo>
                        <a:pt x="152" y="14"/>
                      </a:lnTo>
                      <a:lnTo>
                        <a:pt x="157" y="7"/>
                      </a:lnTo>
                      <a:lnTo>
                        <a:pt x="152" y="0"/>
                      </a:lnTo>
                      <a:lnTo>
                        <a:pt x="156" y="7"/>
                      </a:lnTo>
                      <a:lnTo>
                        <a:pt x="159" y="1"/>
                      </a:lnTo>
                      <a:lnTo>
                        <a:pt x="152" y="0"/>
                      </a:lnTo>
                      <a:lnTo>
                        <a:pt x="150" y="11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90" name="Freeform 76"/>
                <p:cNvSpPr>
                  <a:spLocks/>
                </p:cNvSpPr>
                <p:nvPr/>
              </p:nvSpPr>
              <p:spPr bwMode="auto">
                <a:xfrm>
                  <a:off x="2474" y="1418"/>
                  <a:ext cx="5" cy="2"/>
                </a:xfrm>
                <a:custGeom>
                  <a:avLst/>
                  <a:gdLst>
                    <a:gd name="T0" fmla="*/ 0 w 50"/>
                    <a:gd name="T1" fmla="*/ 0 h 16"/>
                    <a:gd name="T2" fmla="*/ 0 w 50"/>
                    <a:gd name="T3" fmla="*/ 0 h 16"/>
                    <a:gd name="T4" fmla="*/ 0 w 50"/>
                    <a:gd name="T5" fmla="*/ 0 h 16"/>
                    <a:gd name="T6" fmla="*/ 0 w 50"/>
                    <a:gd name="T7" fmla="*/ 0 h 16"/>
                    <a:gd name="T8" fmla="*/ 0 w 50"/>
                    <a:gd name="T9" fmla="*/ 0 h 16"/>
                    <a:gd name="T10" fmla="*/ 0 w 50"/>
                    <a:gd name="T11" fmla="*/ 0 h 16"/>
                    <a:gd name="T12" fmla="*/ 0 w 50"/>
                    <a:gd name="T13" fmla="*/ 0 h 16"/>
                    <a:gd name="T14" fmla="*/ 0 w 50"/>
                    <a:gd name="T15" fmla="*/ 0 h 16"/>
                    <a:gd name="T16" fmla="*/ 0 w 50"/>
                    <a:gd name="T17" fmla="*/ 0 h 16"/>
                    <a:gd name="T18" fmla="*/ 0 w 50"/>
                    <a:gd name="T19" fmla="*/ 0 h 1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0"/>
                    <a:gd name="T31" fmla="*/ 0 h 16"/>
                    <a:gd name="T32" fmla="*/ 50 w 50"/>
                    <a:gd name="T33" fmla="*/ 16 h 1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0" h="16">
                      <a:moveTo>
                        <a:pt x="4" y="10"/>
                      </a:moveTo>
                      <a:lnTo>
                        <a:pt x="1" y="10"/>
                      </a:lnTo>
                      <a:lnTo>
                        <a:pt x="48" y="16"/>
                      </a:lnTo>
                      <a:lnTo>
                        <a:pt x="50" y="5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4" y="1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91" name="Freeform 77"/>
                <p:cNvSpPr>
                  <a:spLocks/>
                </p:cNvSpPr>
                <p:nvPr/>
              </p:nvSpPr>
              <p:spPr bwMode="auto">
                <a:xfrm>
                  <a:off x="2463" y="1418"/>
                  <a:ext cx="11" cy="5"/>
                </a:xfrm>
                <a:custGeom>
                  <a:avLst/>
                  <a:gdLst>
                    <a:gd name="T0" fmla="*/ 0 w 105"/>
                    <a:gd name="T1" fmla="*/ 0 h 53"/>
                    <a:gd name="T2" fmla="*/ 0 w 105"/>
                    <a:gd name="T3" fmla="*/ 0 h 53"/>
                    <a:gd name="T4" fmla="*/ 0 w 105"/>
                    <a:gd name="T5" fmla="*/ 0 h 53"/>
                    <a:gd name="T6" fmla="*/ 0 w 105"/>
                    <a:gd name="T7" fmla="*/ 0 h 53"/>
                    <a:gd name="T8" fmla="*/ 0 w 105"/>
                    <a:gd name="T9" fmla="*/ 0 h 53"/>
                    <a:gd name="T10" fmla="*/ 0 w 105"/>
                    <a:gd name="T11" fmla="*/ 0 h 53"/>
                    <a:gd name="T12" fmla="*/ 0 w 105"/>
                    <a:gd name="T13" fmla="*/ 0 h 53"/>
                    <a:gd name="T14" fmla="*/ 0 w 105"/>
                    <a:gd name="T15" fmla="*/ 0 h 53"/>
                    <a:gd name="T16" fmla="*/ 0 w 105"/>
                    <a:gd name="T17" fmla="*/ 0 h 53"/>
                    <a:gd name="T18" fmla="*/ 0 w 105"/>
                    <a:gd name="T19" fmla="*/ 0 h 53"/>
                    <a:gd name="T20" fmla="*/ 0 w 105"/>
                    <a:gd name="T21" fmla="*/ 0 h 53"/>
                    <a:gd name="T22" fmla="*/ 0 w 105"/>
                    <a:gd name="T23" fmla="*/ 0 h 53"/>
                    <a:gd name="T24" fmla="*/ 0 w 105"/>
                    <a:gd name="T25" fmla="*/ 0 h 53"/>
                    <a:gd name="T26" fmla="*/ 0 w 105"/>
                    <a:gd name="T27" fmla="*/ 0 h 53"/>
                    <a:gd name="T28" fmla="*/ 0 w 105"/>
                    <a:gd name="T29" fmla="*/ 0 h 53"/>
                    <a:gd name="T30" fmla="*/ 0 w 105"/>
                    <a:gd name="T31" fmla="*/ 0 h 53"/>
                    <a:gd name="T32" fmla="*/ 0 w 105"/>
                    <a:gd name="T33" fmla="*/ 0 h 53"/>
                    <a:gd name="T34" fmla="*/ 0 w 105"/>
                    <a:gd name="T35" fmla="*/ 0 h 53"/>
                    <a:gd name="T36" fmla="*/ 0 w 105"/>
                    <a:gd name="T37" fmla="*/ 0 h 53"/>
                    <a:gd name="T38" fmla="*/ 0 w 105"/>
                    <a:gd name="T39" fmla="*/ 0 h 53"/>
                    <a:gd name="T40" fmla="*/ 0 w 105"/>
                    <a:gd name="T41" fmla="*/ 0 h 53"/>
                    <a:gd name="T42" fmla="*/ 0 w 105"/>
                    <a:gd name="T43" fmla="*/ 0 h 53"/>
                    <a:gd name="T44" fmla="*/ 0 w 105"/>
                    <a:gd name="T45" fmla="*/ 0 h 53"/>
                    <a:gd name="T46" fmla="*/ 0 w 105"/>
                    <a:gd name="T47" fmla="*/ 0 h 5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05"/>
                    <a:gd name="T73" fmla="*/ 0 h 53"/>
                    <a:gd name="T74" fmla="*/ 105 w 105"/>
                    <a:gd name="T75" fmla="*/ 53 h 5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05" h="53">
                      <a:moveTo>
                        <a:pt x="6" y="53"/>
                      </a:moveTo>
                      <a:lnTo>
                        <a:pt x="8" y="52"/>
                      </a:lnTo>
                      <a:lnTo>
                        <a:pt x="13" y="48"/>
                      </a:lnTo>
                      <a:lnTo>
                        <a:pt x="24" y="43"/>
                      </a:lnTo>
                      <a:lnTo>
                        <a:pt x="39" y="36"/>
                      </a:lnTo>
                      <a:lnTo>
                        <a:pt x="56" y="30"/>
                      </a:lnTo>
                      <a:lnTo>
                        <a:pt x="72" y="23"/>
                      </a:lnTo>
                      <a:lnTo>
                        <a:pt x="88" y="18"/>
                      </a:lnTo>
                      <a:lnTo>
                        <a:pt x="99" y="13"/>
                      </a:lnTo>
                      <a:lnTo>
                        <a:pt x="105" y="10"/>
                      </a:lnTo>
                      <a:lnTo>
                        <a:pt x="101" y="0"/>
                      </a:lnTo>
                      <a:lnTo>
                        <a:pt x="95" y="3"/>
                      </a:lnTo>
                      <a:lnTo>
                        <a:pt x="83" y="7"/>
                      </a:lnTo>
                      <a:lnTo>
                        <a:pt x="68" y="12"/>
                      </a:lnTo>
                      <a:lnTo>
                        <a:pt x="52" y="20"/>
                      </a:lnTo>
                      <a:lnTo>
                        <a:pt x="35" y="26"/>
                      </a:lnTo>
                      <a:lnTo>
                        <a:pt x="20" y="32"/>
                      </a:lnTo>
                      <a:lnTo>
                        <a:pt x="7" y="40"/>
                      </a:lnTo>
                      <a:lnTo>
                        <a:pt x="0" y="44"/>
                      </a:lnTo>
                      <a:lnTo>
                        <a:pt x="2" y="43"/>
                      </a:lnTo>
                      <a:lnTo>
                        <a:pt x="6" y="53"/>
                      </a:lnTo>
                      <a:lnTo>
                        <a:pt x="7" y="52"/>
                      </a:lnTo>
                      <a:lnTo>
                        <a:pt x="8" y="52"/>
                      </a:lnTo>
                      <a:lnTo>
                        <a:pt x="6" y="53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92" name="Freeform 78"/>
                <p:cNvSpPr>
                  <a:spLocks/>
                </p:cNvSpPr>
                <p:nvPr/>
              </p:nvSpPr>
              <p:spPr bwMode="auto">
                <a:xfrm>
                  <a:off x="2442" y="1411"/>
                  <a:ext cx="22" cy="13"/>
                </a:xfrm>
                <a:custGeom>
                  <a:avLst/>
                  <a:gdLst>
                    <a:gd name="T0" fmla="*/ 0 w 224"/>
                    <a:gd name="T1" fmla="*/ 0 h 146"/>
                    <a:gd name="T2" fmla="*/ 0 w 224"/>
                    <a:gd name="T3" fmla="*/ 0 h 146"/>
                    <a:gd name="T4" fmla="*/ 0 w 224"/>
                    <a:gd name="T5" fmla="*/ 0 h 146"/>
                    <a:gd name="T6" fmla="*/ 0 w 224"/>
                    <a:gd name="T7" fmla="*/ 0 h 146"/>
                    <a:gd name="T8" fmla="*/ 0 w 224"/>
                    <a:gd name="T9" fmla="*/ 0 h 146"/>
                    <a:gd name="T10" fmla="*/ 0 w 224"/>
                    <a:gd name="T11" fmla="*/ 0 h 146"/>
                    <a:gd name="T12" fmla="*/ 0 w 224"/>
                    <a:gd name="T13" fmla="*/ 0 h 146"/>
                    <a:gd name="T14" fmla="*/ 0 w 224"/>
                    <a:gd name="T15" fmla="*/ 0 h 146"/>
                    <a:gd name="T16" fmla="*/ 0 w 224"/>
                    <a:gd name="T17" fmla="*/ 0 h 146"/>
                    <a:gd name="T18" fmla="*/ 0 w 224"/>
                    <a:gd name="T19" fmla="*/ 0 h 146"/>
                    <a:gd name="T20" fmla="*/ 0 w 224"/>
                    <a:gd name="T21" fmla="*/ 0 h 146"/>
                    <a:gd name="T22" fmla="*/ 0 w 224"/>
                    <a:gd name="T23" fmla="*/ 0 h 146"/>
                    <a:gd name="T24" fmla="*/ 0 w 224"/>
                    <a:gd name="T25" fmla="*/ 0 h 146"/>
                    <a:gd name="T26" fmla="*/ 0 w 224"/>
                    <a:gd name="T27" fmla="*/ 0 h 146"/>
                    <a:gd name="T28" fmla="*/ 0 w 224"/>
                    <a:gd name="T29" fmla="*/ 0 h 146"/>
                    <a:gd name="T30" fmla="*/ 0 w 224"/>
                    <a:gd name="T31" fmla="*/ 0 h 146"/>
                    <a:gd name="T32" fmla="*/ 0 w 224"/>
                    <a:gd name="T33" fmla="*/ 0 h 146"/>
                    <a:gd name="T34" fmla="*/ 0 w 224"/>
                    <a:gd name="T35" fmla="*/ 0 h 146"/>
                    <a:gd name="T36" fmla="*/ 0 w 224"/>
                    <a:gd name="T37" fmla="*/ 0 h 146"/>
                    <a:gd name="T38" fmla="*/ 0 w 224"/>
                    <a:gd name="T39" fmla="*/ 0 h 146"/>
                    <a:gd name="T40" fmla="*/ 0 w 224"/>
                    <a:gd name="T41" fmla="*/ 0 h 146"/>
                    <a:gd name="T42" fmla="*/ 0 w 224"/>
                    <a:gd name="T43" fmla="*/ 0 h 146"/>
                    <a:gd name="T44" fmla="*/ 0 w 224"/>
                    <a:gd name="T45" fmla="*/ 0 h 146"/>
                    <a:gd name="T46" fmla="*/ 0 w 224"/>
                    <a:gd name="T47" fmla="*/ 0 h 146"/>
                    <a:gd name="T48" fmla="*/ 0 w 224"/>
                    <a:gd name="T49" fmla="*/ 0 h 146"/>
                    <a:gd name="T50" fmla="*/ 0 w 224"/>
                    <a:gd name="T51" fmla="*/ 0 h 146"/>
                    <a:gd name="T52" fmla="*/ 0 w 224"/>
                    <a:gd name="T53" fmla="*/ 0 h 146"/>
                    <a:gd name="T54" fmla="*/ 0 w 224"/>
                    <a:gd name="T55" fmla="*/ 0 h 146"/>
                    <a:gd name="T56" fmla="*/ 0 w 224"/>
                    <a:gd name="T57" fmla="*/ 0 h 146"/>
                    <a:gd name="T58" fmla="*/ 0 w 224"/>
                    <a:gd name="T59" fmla="*/ 0 h 146"/>
                    <a:gd name="T60" fmla="*/ 0 w 224"/>
                    <a:gd name="T61" fmla="*/ 0 h 146"/>
                    <a:gd name="T62" fmla="*/ 0 w 224"/>
                    <a:gd name="T63" fmla="*/ 0 h 146"/>
                    <a:gd name="T64" fmla="*/ 0 w 224"/>
                    <a:gd name="T65" fmla="*/ 0 h 146"/>
                    <a:gd name="T66" fmla="*/ 0 w 224"/>
                    <a:gd name="T67" fmla="*/ 0 h 146"/>
                    <a:gd name="T68" fmla="*/ 0 w 224"/>
                    <a:gd name="T69" fmla="*/ 0 h 146"/>
                    <a:gd name="T70" fmla="*/ 0 w 224"/>
                    <a:gd name="T71" fmla="*/ 0 h 146"/>
                    <a:gd name="T72" fmla="*/ 0 w 224"/>
                    <a:gd name="T73" fmla="*/ 0 h 146"/>
                    <a:gd name="T74" fmla="*/ 0 w 224"/>
                    <a:gd name="T75" fmla="*/ 0 h 146"/>
                    <a:gd name="T76" fmla="*/ 0 w 224"/>
                    <a:gd name="T77" fmla="*/ 0 h 146"/>
                    <a:gd name="T78" fmla="*/ 0 w 224"/>
                    <a:gd name="T79" fmla="*/ 0 h 14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224"/>
                    <a:gd name="T121" fmla="*/ 0 h 146"/>
                    <a:gd name="T122" fmla="*/ 224 w 224"/>
                    <a:gd name="T123" fmla="*/ 146 h 14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224" h="146">
                      <a:moveTo>
                        <a:pt x="5" y="11"/>
                      </a:moveTo>
                      <a:lnTo>
                        <a:pt x="0" y="7"/>
                      </a:lnTo>
                      <a:lnTo>
                        <a:pt x="4" y="23"/>
                      </a:lnTo>
                      <a:lnTo>
                        <a:pt x="9" y="40"/>
                      </a:lnTo>
                      <a:lnTo>
                        <a:pt x="18" y="56"/>
                      </a:lnTo>
                      <a:lnTo>
                        <a:pt x="26" y="71"/>
                      </a:lnTo>
                      <a:lnTo>
                        <a:pt x="37" y="85"/>
                      </a:lnTo>
                      <a:lnTo>
                        <a:pt x="49" y="99"/>
                      </a:lnTo>
                      <a:lnTo>
                        <a:pt x="63" y="110"/>
                      </a:lnTo>
                      <a:lnTo>
                        <a:pt x="76" y="121"/>
                      </a:lnTo>
                      <a:lnTo>
                        <a:pt x="93" y="129"/>
                      </a:lnTo>
                      <a:lnTo>
                        <a:pt x="109" y="137"/>
                      </a:lnTo>
                      <a:lnTo>
                        <a:pt x="127" y="143"/>
                      </a:lnTo>
                      <a:lnTo>
                        <a:pt x="145" y="146"/>
                      </a:lnTo>
                      <a:lnTo>
                        <a:pt x="164" y="146"/>
                      </a:lnTo>
                      <a:lnTo>
                        <a:pt x="184" y="145"/>
                      </a:lnTo>
                      <a:lnTo>
                        <a:pt x="203" y="141"/>
                      </a:lnTo>
                      <a:lnTo>
                        <a:pt x="224" y="133"/>
                      </a:lnTo>
                      <a:lnTo>
                        <a:pt x="220" y="123"/>
                      </a:lnTo>
                      <a:lnTo>
                        <a:pt x="201" y="130"/>
                      </a:lnTo>
                      <a:lnTo>
                        <a:pt x="182" y="134"/>
                      </a:lnTo>
                      <a:lnTo>
                        <a:pt x="164" y="135"/>
                      </a:lnTo>
                      <a:lnTo>
                        <a:pt x="145" y="135"/>
                      </a:lnTo>
                      <a:lnTo>
                        <a:pt x="129" y="132"/>
                      </a:lnTo>
                      <a:lnTo>
                        <a:pt x="113" y="127"/>
                      </a:lnTo>
                      <a:lnTo>
                        <a:pt x="97" y="121"/>
                      </a:lnTo>
                      <a:lnTo>
                        <a:pt x="83" y="112"/>
                      </a:lnTo>
                      <a:lnTo>
                        <a:pt x="69" y="102"/>
                      </a:lnTo>
                      <a:lnTo>
                        <a:pt x="55" y="90"/>
                      </a:lnTo>
                      <a:lnTo>
                        <a:pt x="45" y="79"/>
                      </a:lnTo>
                      <a:lnTo>
                        <a:pt x="35" y="65"/>
                      </a:lnTo>
                      <a:lnTo>
                        <a:pt x="26" y="52"/>
                      </a:lnTo>
                      <a:lnTo>
                        <a:pt x="20" y="36"/>
                      </a:lnTo>
                      <a:lnTo>
                        <a:pt x="15" y="21"/>
                      </a:lnTo>
                      <a:lnTo>
                        <a:pt x="10" y="4"/>
                      </a:lnTo>
                      <a:lnTo>
                        <a:pt x="5" y="0"/>
                      </a:lnTo>
                      <a:lnTo>
                        <a:pt x="10" y="4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1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93" name="Freeform 79"/>
                <p:cNvSpPr>
                  <a:spLocks/>
                </p:cNvSpPr>
                <p:nvPr/>
              </p:nvSpPr>
              <p:spPr bwMode="auto">
                <a:xfrm>
                  <a:off x="2427" y="1411"/>
                  <a:ext cx="15" cy="5"/>
                </a:xfrm>
                <a:custGeom>
                  <a:avLst/>
                  <a:gdLst>
                    <a:gd name="T0" fmla="*/ 0 w 144"/>
                    <a:gd name="T1" fmla="*/ 0 h 55"/>
                    <a:gd name="T2" fmla="*/ 0 w 144"/>
                    <a:gd name="T3" fmla="*/ 0 h 55"/>
                    <a:gd name="T4" fmla="*/ 0 w 144"/>
                    <a:gd name="T5" fmla="*/ 0 h 55"/>
                    <a:gd name="T6" fmla="*/ 0 w 144"/>
                    <a:gd name="T7" fmla="*/ 0 h 55"/>
                    <a:gd name="T8" fmla="*/ 0 w 144"/>
                    <a:gd name="T9" fmla="*/ 0 h 55"/>
                    <a:gd name="T10" fmla="*/ 0 w 144"/>
                    <a:gd name="T11" fmla="*/ 0 h 55"/>
                    <a:gd name="T12" fmla="*/ 0 w 144"/>
                    <a:gd name="T13" fmla="*/ 0 h 55"/>
                    <a:gd name="T14" fmla="*/ 0 w 144"/>
                    <a:gd name="T15" fmla="*/ 0 h 55"/>
                    <a:gd name="T16" fmla="*/ 0 w 144"/>
                    <a:gd name="T17" fmla="*/ 0 h 55"/>
                    <a:gd name="T18" fmla="*/ 0 w 144"/>
                    <a:gd name="T19" fmla="*/ 0 h 55"/>
                    <a:gd name="T20" fmla="*/ 0 w 144"/>
                    <a:gd name="T21" fmla="*/ 0 h 55"/>
                    <a:gd name="T22" fmla="*/ 0 w 144"/>
                    <a:gd name="T23" fmla="*/ 0 h 55"/>
                    <a:gd name="T24" fmla="*/ 0 w 144"/>
                    <a:gd name="T25" fmla="*/ 0 h 55"/>
                    <a:gd name="T26" fmla="*/ 0 w 144"/>
                    <a:gd name="T27" fmla="*/ 0 h 55"/>
                    <a:gd name="T28" fmla="*/ 0 w 144"/>
                    <a:gd name="T29" fmla="*/ 0 h 55"/>
                    <a:gd name="T30" fmla="*/ 0 w 144"/>
                    <a:gd name="T31" fmla="*/ 0 h 55"/>
                    <a:gd name="T32" fmla="*/ 0 w 144"/>
                    <a:gd name="T33" fmla="*/ 0 h 55"/>
                    <a:gd name="T34" fmla="*/ 0 w 144"/>
                    <a:gd name="T35" fmla="*/ 0 h 55"/>
                    <a:gd name="T36" fmla="*/ 0 w 144"/>
                    <a:gd name="T37" fmla="*/ 0 h 55"/>
                    <a:gd name="T38" fmla="*/ 0 w 144"/>
                    <a:gd name="T39" fmla="*/ 0 h 55"/>
                    <a:gd name="T40" fmla="*/ 0 w 144"/>
                    <a:gd name="T41" fmla="*/ 0 h 55"/>
                    <a:gd name="T42" fmla="*/ 0 w 144"/>
                    <a:gd name="T43" fmla="*/ 0 h 55"/>
                    <a:gd name="T44" fmla="*/ 0 w 144"/>
                    <a:gd name="T45" fmla="*/ 0 h 55"/>
                    <a:gd name="T46" fmla="*/ 0 w 144"/>
                    <a:gd name="T47" fmla="*/ 0 h 5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44"/>
                    <a:gd name="T73" fmla="*/ 0 h 55"/>
                    <a:gd name="T74" fmla="*/ 144 w 144"/>
                    <a:gd name="T75" fmla="*/ 55 h 5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44" h="55">
                      <a:moveTo>
                        <a:pt x="0" y="51"/>
                      </a:moveTo>
                      <a:lnTo>
                        <a:pt x="5" y="55"/>
                      </a:lnTo>
                      <a:lnTo>
                        <a:pt x="16" y="53"/>
                      </a:lnTo>
                      <a:lnTo>
                        <a:pt x="31" y="47"/>
                      </a:lnTo>
                      <a:lnTo>
                        <a:pt x="53" y="41"/>
                      </a:lnTo>
                      <a:lnTo>
                        <a:pt x="77" y="33"/>
                      </a:lnTo>
                      <a:lnTo>
                        <a:pt x="100" y="24"/>
                      </a:lnTo>
                      <a:lnTo>
                        <a:pt x="120" y="18"/>
                      </a:lnTo>
                      <a:lnTo>
                        <a:pt x="136" y="13"/>
                      </a:lnTo>
                      <a:lnTo>
                        <a:pt x="144" y="11"/>
                      </a:lnTo>
                      <a:lnTo>
                        <a:pt x="144" y="0"/>
                      </a:lnTo>
                      <a:lnTo>
                        <a:pt x="134" y="2"/>
                      </a:lnTo>
                      <a:lnTo>
                        <a:pt x="118" y="8"/>
                      </a:lnTo>
                      <a:lnTo>
                        <a:pt x="96" y="14"/>
                      </a:lnTo>
                      <a:lnTo>
                        <a:pt x="73" y="22"/>
                      </a:lnTo>
                      <a:lnTo>
                        <a:pt x="49" y="31"/>
                      </a:lnTo>
                      <a:lnTo>
                        <a:pt x="29" y="37"/>
                      </a:lnTo>
                      <a:lnTo>
                        <a:pt x="13" y="42"/>
                      </a:lnTo>
                      <a:lnTo>
                        <a:pt x="5" y="44"/>
                      </a:lnTo>
                      <a:lnTo>
                        <a:pt x="10" y="48"/>
                      </a:lnTo>
                      <a:lnTo>
                        <a:pt x="0" y="51"/>
                      </a:lnTo>
                      <a:lnTo>
                        <a:pt x="1" y="55"/>
                      </a:lnTo>
                      <a:lnTo>
                        <a:pt x="5" y="55"/>
                      </a:lnTo>
                      <a:lnTo>
                        <a:pt x="0" y="51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94" name="Freeform 80"/>
                <p:cNvSpPr>
                  <a:spLocks/>
                </p:cNvSpPr>
                <p:nvPr/>
              </p:nvSpPr>
              <p:spPr bwMode="auto">
                <a:xfrm>
                  <a:off x="2427" y="1401"/>
                  <a:ext cx="17" cy="15"/>
                </a:xfrm>
                <a:custGeom>
                  <a:avLst/>
                  <a:gdLst>
                    <a:gd name="T0" fmla="*/ 0 w 159"/>
                    <a:gd name="T1" fmla="*/ 0 h 160"/>
                    <a:gd name="T2" fmla="*/ 0 w 159"/>
                    <a:gd name="T3" fmla="*/ 0 h 160"/>
                    <a:gd name="T4" fmla="*/ 0 w 159"/>
                    <a:gd name="T5" fmla="*/ 0 h 160"/>
                    <a:gd name="T6" fmla="*/ 0 w 159"/>
                    <a:gd name="T7" fmla="*/ 0 h 160"/>
                    <a:gd name="T8" fmla="*/ 0 w 159"/>
                    <a:gd name="T9" fmla="*/ 0 h 160"/>
                    <a:gd name="T10" fmla="*/ 0 w 159"/>
                    <a:gd name="T11" fmla="*/ 0 h 160"/>
                    <a:gd name="T12" fmla="*/ 0 w 159"/>
                    <a:gd name="T13" fmla="*/ 0 h 160"/>
                    <a:gd name="T14" fmla="*/ 0 w 159"/>
                    <a:gd name="T15" fmla="*/ 0 h 160"/>
                    <a:gd name="T16" fmla="*/ 0 w 159"/>
                    <a:gd name="T17" fmla="*/ 0 h 160"/>
                    <a:gd name="T18" fmla="*/ 0 w 159"/>
                    <a:gd name="T19" fmla="*/ 0 h 160"/>
                    <a:gd name="T20" fmla="*/ 0 w 159"/>
                    <a:gd name="T21" fmla="*/ 0 h 160"/>
                    <a:gd name="T22" fmla="*/ 0 w 159"/>
                    <a:gd name="T23" fmla="*/ 0 h 160"/>
                    <a:gd name="T24" fmla="*/ 0 w 159"/>
                    <a:gd name="T25" fmla="*/ 0 h 160"/>
                    <a:gd name="T26" fmla="*/ 0 w 159"/>
                    <a:gd name="T27" fmla="*/ 0 h 160"/>
                    <a:gd name="T28" fmla="*/ 0 w 159"/>
                    <a:gd name="T29" fmla="*/ 0 h 160"/>
                    <a:gd name="T30" fmla="*/ 0 w 159"/>
                    <a:gd name="T31" fmla="*/ 0 h 160"/>
                    <a:gd name="T32" fmla="*/ 0 w 159"/>
                    <a:gd name="T33" fmla="*/ 0 h 160"/>
                    <a:gd name="T34" fmla="*/ 0 w 159"/>
                    <a:gd name="T35" fmla="*/ 0 h 160"/>
                    <a:gd name="T36" fmla="*/ 0 w 159"/>
                    <a:gd name="T37" fmla="*/ 0 h 160"/>
                    <a:gd name="T38" fmla="*/ 0 w 159"/>
                    <a:gd name="T39" fmla="*/ 0 h 160"/>
                    <a:gd name="T40" fmla="*/ 0 w 159"/>
                    <a:gd name="T41" fmla="*/ 0 h 160"/>
                    <a:gd name="T42" fmla="*/ 0 w 159"/>
                    <a:gd name="T43" fmla="*/ 0 h 160"/>
                    <a:gd name="T44" fmla="*/ 0 w 159"/>
                    <a:gd name="T45" fmla="*/ 0 h 160"/>
                    <a:gd name="T46" fmla="*/ 0 w 159"/>
                    <a:gd name="T47" fmla="*/ 0 h 16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59"/>
                    <a:gd name="T73" fmla="*/ 0 h 160"/>
                    <a:gd name="T74" fmla="*/ 159 w 159"/>
                    <a:gd name="T75" fmla="*/ 160 h 16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59" h="160">
                      <a:moveTo>
                        <a:pt x="152" y="9"/>
                      </a:moveTo>
                      <a:lnTo>
                        <a:pt x="148" y="5"/>
                      </a:lnTo>
                      <a:lnTo>
                        <a:pt x="142" y="23"/>
                      </a:lnTo>
                      <a:lnTo>
                        <a:pt x="125" y="43"/>
                      </a:lnTo>
                      <a:lnTo>
                        <a:pt x="100" y="63"/>
                      </a:lnTo>
                      <a:lnTo>
                        <a:pt x="72" y="82"/>
                      </a:lnTo>
                      <a:lnTo>
                        <a:pt x="44" y="101"/>
                      </a:lnTo>
                      <a:lnTo>
                        <a:pt x="21" y="119"/>
                      </a:lnTo>
                      <a:lnTo>
                        <a:pt x="4" y="139"/>
                      </a:lnTo>
                      <a:lnTo>
                        <a:pt x="0" y="160"/>
                      </a:lnTo>
                      <a:lnTo>
                        <a:pt x="10" y="157"/>
                      </a:lnTo>
                      <a:lnTo>
                        <a:pt x="12" y="143"/>
                      </a:lnTo>
                      <a:lnTo>
                        <a:pt x="27" y="127"/>
                      </a:lnTo>
                      <a:lnTo>
                        <a:pt x="50" y="109"/>
                      </a:lnTo>
                      <a:lnTo>
                        <a:pt x="78" y="90"/>
                      </a:lnTo>
                      <a:lnTo>
                        <a:pt x="107" y="72"/>
                      </a:lnTo>
                      <a:lnTo>
                        <a:pt x="132" y="52"/>
                      </a:lnTo>
                      <a:lnTo>
                        <a:pt x="151" y="30"/>
                      </a:lnTo>
                      <a:lnTo>
                        <a:pt x="159" y="5"/>
                      </a:lnTo>
                      <a:lnTo>
                        <a:pt x="156" y="0"/>
                      </a:lnTo>
                      <a:lnTo>
                        <a:pt x="159" y="5"/>
                      </a:lnTo>
                      <a:lnTo>
                        <a:pt x="159" y="2"/>
                      </a:lnTo>
                      <a:lnTo>
                        <a:pt x="156" y="0"/>
                      </a:lnTo>
                      <a:lnTo>
                        <a:pt x="152" y="9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95" name="Freeform 81"/>
                <p:cNvSpPr>
                  <a:spLocks/>
                </p:cNvSpPr>
                <p:nvPr/>
              </p:nvSpPr>
              <p:spPr bwMode="auto">
                <a:xfrm>
                  <a:off x="2414" y="1399"/>
                  <a:ext cx="30" cy="18"/>
                </a:xfrm>
                <a:custGeom>
                  <a:avLst/>
                  <a:gdLst>
                    <a:gd name="T0" fmla="*/ 0 w 295"/>
                    <a:gd name="T1" fmla="*/ 0 h 198"/>
                    <a:gd name="T2" fmla="*/ 0 w 295"/>
                    <a:gd name="T3" fmla="*/ 0 h 198"/>
                    <a:gd name="T4" fmla="*/ 0 w 295"/>
                    <a:gd name="T5" fmla="*/ 0 h 198"/>
                    <a:gd name="T6" fmla="*/ 0 w 295"/>
                    <a:gd name="T7" fmla="*/ 0 h 198"/>
                    <a:gd name="T8" fmla="*/ 0 w 295"/>
                    <a:gd name="T9" fmla="*/ 0 h 198"/>
                    <a:gd name="T10" fmla="*/ 0 w 295"/>
                    <a:gd name="T11" fmla="*/ 0 h 198"/>
                    <a:gd name="T12" fmla="*/ 0 w 295"/>
                    <a:gd name="T13" fmla="*/ 0 h 198"/>
                    <a:gd name="T14" fmla="*/ 0 w 295"/>
                    <a:gd name="T15" fmla="*/ 0 h 198"/>
                    <a:gd name="T16" fmla="*/ 0 w 295"/>
                    <a:gd name="T17" fmla="*/ 0 h 198"/>
                    <a:gd name="T18" fmla="*/ 0 w 295"/>
                    <a:gd name="T19" fmla="*/ 0 h 198"/>
                    <a:gd name="T20" fmla="*/ 0 w 295"/>
                    <a:gd name="T21" fmla="*/ 0 h 198"/>
                    <a:gd name="T22" fmla="*/ 0 w 295"/>
                    <a:gd name="T23" fmla="*/ 0 h 198"/>
                    <a:gd name="T24" fmla="*/ 0 w 295"/>
                    <a:gd name="T25" fmla="*/ 0 h 198"/>
                    <a:gd name="T26" fmla="*/ 0 w 295"/>
                    <a:gd name="T27" fmla="*/ 0 h 198"/>
                    <a:gd name="T28" fmla="*/ 0 w 295"/>
                    <a:gd name="T29" fmla="*/ 0 h 198"/>
                    <a:gd name="T30" fmla="*/ 0 w 295"/>
                    <a:gd name="T31" fmla="*/ 0 h 198"/>
                    <a:gd name="T32" fmla="*/ 0 w 295"/>
                    <a:gd name="T33" fmla="*/ 0 h 198"/>
                    <a:gd name="T34" fmla="*/ 0 w 295"/>
                    <a:gd name="T35" fmla="*/ 0 h 198"/>
                    <a:gd name="T36" fmla="*/ 0 w 295"/>
                    <a:gd name="T37" fmla="*/ 0 h 198"/>
                    <a:gd name="T38" fmla="*/ 0 w 295"/>
                    <a:gd name="T39" fmla="*/ 0 h 198"/>
                    <a:gd name="T40" fmla="*/ 0 w 295"/>
                    <a:gd name="T41" fmla="*/ 0 h 198"/>
                    <a:gd name="T42" fmla="*/ 0 w 295"/>
                    <a:gd name="T43" fmla="*/ 0 h 198"/>
                    <a:gd name="T44" fmla="*/ 0 w 295"/>
                    <a:gd name="T45" fmla="*/ 0 h 198"/>
                    <a:gd name="T46" fmla="*/ 0 w 295"/>
                    <a:gd name="T47" fmla="*/ 0 h 198"/>
                    <a:gd name="T48" fmla="*/ 0 w 295"/>
                    <a:gd name="T49" fmla="*/ 0 h 198"/>
                    <a:gd name="T50" fmla="*/ 0 w 295"/>
                    <a:gd name="T51" fmla="*/ 0 h 198"/>
                    <a:gd name="T52" fmla="*/ 0 w 295"/>
                    <a:gd name="T53" fmla="*/ 0 h 198"/>
                    <a:gd name="T54" fmla="*/ 0 w 295"/>
                    <a:gd name="T55" fmla="*/ 0 h 198"/>
                    <a:gd name="T56" fmla="*/ 0 w 295"/>
                    <a:gd name="T57" fmla="*/ 0 h 198"/>
                    <a:gd name="T58" fmla="*/ 0 w 295"/>
                    <a:gd name="T59" fmla="*/ 0 h 198"/>
                    <a:gd name="T60" fmla="*/ 0 w 295"/>
                    <a:gd name="T61" fmla="*/ 0 h 198"/>
                    <a:gd name="T62" fmla="*/ 0 w 295"/>
                    <a:gd name="T63" fmla="*/ 0 h 198"/>
                    <a:gd name="T64" fmla="*/ 0 w 295"/>
                    <a:gd name="T65" fmla="*/ 0 h 198"/>
                    <a:gd name="T66" fmla="*/ 0 w 295"/>
                    <a:gd name="T67" fmla="*/ 0 h 198"/>
                    <a:gd name="T68" fmla="*/ 0 w 295"/>
                    <a:gd name="T69" fmla="*/ 0 h 198"/>
                    <a:gd name="T70" fmla="*/ 0 w 295"/>
                    <a:gd name="T71" fmla="*/ 0 h 198"/>
                    <a:gd name="T72" fmla="*/ 0 w 295"/>
                    <a:gd name="T73" fmla="*/ 0 h 198"/>
                    <a:gd name="T74" fmla="*/ 0 w 295"/>
                    <a:gd name="T75" fmla="*/ 0 h 198"/>
                    <a:gd name="T76" fmla="*/ 0 w 295"/>
                    <a:gd name="T77" fmla="*/ 0 h 198"/>
                    <a:gd name="T78" fmla="*/ 0 w 295"/>
                    <a:gd name="T79" fmla="*/ 0 h 198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295"/>
                    <a:gd name="T121" fmla="*/ 0 h 198"/>
                    <a:gd name="T122" fmla="*/ 295 w 295"/>
                    <a:gd name="T123" fmla="*/ 198 h 198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295" h="198">
                      <a:moveTo>
                        <a:pt x="0" y="191"/>
                      </a:moveTo>
                      <a:lnTo>
                        <a:pt x="8" y="193"/>
                      </a:lnTo>
                      <a:lnTo>
                        <a:pt x="25" y="173"/>
                      </a:lnTo>
                      <a:lnTo>
                        <a:pt x="41" y="153"/>
                      </a:lnTo>
                      <a:lnTo>
                        <a:pt x="56" y="134"/>
                      </a:lnTo>
                      <a:lnTo>
                        <a:pt x="70" y="114"/>
                      </a:lnTo>
                      <a:lnTo>
                        <a:pt x="83" y="94"/>
                      </a:lnTo>
                      <a:lnTo>
                        <a:pt x="97" y="77"/>
                      </a:lnTo>
                      <a:lnTo>
                        <a:pt x="111" y="60"/>
                      </a:lnTo>
                      <a:lnTo>
                        <a:pt x="124" y="45"/>
                      </a:lnTo>
                      <a:lnTo>
                        <a:pt x="140" y="33"/>
                      </a:lnTo>
                      <a:lnTo>
                        <a:pt x="155" y="22"/>
                      </a:lnTo>
                      <a:lnTo>
                        <a:pt x="172" y="15"/>
                      </a:lnTo>
                      <a:lnTo>
                        <a:pt x="190" y="11"/>
                      </a:lnTo>
                      <a:lnTo>
                        <a:pt x="212" y="11"/>
                      </a:lnTo>
                      <a:lnTo>
                        <a:pt x="235" y="14"/>
                      </a:lnTo>
                      <a:lnTo>
                        <a:pt x="260" y="22"/>
                      </a:lnTo>
                      <a:lnTo>
                        <a:pt x="291" y="35"/>
                      </a:lnTo>
                      <a:lnTo>
                        <a:pt x="295" y="26"/>
                      </a:lnTo>
                      <a:lnTo>
                        <a:pt x="264" y="12"/>
                      </a:lnTo>
                      <a:lnTo>
                        <a:pt x="237" y="3"/>
                      </a:lnTo>
                      <a:lnTo>
                        <a:pt x="212" y="0"/>
                      </a:lnTo>
                      <a:lnTo>
                        <a:pt x="190" y="0"/>
                      </a:lnTo>
                      <a:lnTo>
                        <a:pt x="168" y="4"/>
                      </a:lnTo>
                      <a:lnTo>
                        <a:pt x="150" y="14"/>
                      </a:lnTo>
                      <a:lnTo>
                        <a:pt x="134" y="24"/>
                      </a:lnTo>
                      <a:lnTo>
                        <a:pt x="118" y="37"/>
                      </a:lnTo>
                      <a:lnTo>
                        <a:pt x="102" y="54"/>
                      </a:lnTo>
                      <a:lnTo>
                        <a:pt x="89" y="70"/>
                      </a:lnTo>
                      <a:lnTo>
                        <a:pt x="75" y="88"/>
                      </a:lnTo>
                      <a:lnTo>
                        <a:pt x="61" y="108"/>
                      </a:lnTo>
                      <a:lnTo>
                        <a:pt x="48" y="128"/>
                      </a:lnTo>
                      <a:lnTo>
                        <a:pt x="33" y="147"/>
                      </a:lnTo>
                      <a:lnTo>
                        <a:pt x="16" y="167"/>
                      </a:lnTo>
                      <a:lnTo>
                        <a:pt x="0" y="184"/>
                      </a:lnTo>
                      <a:lnTo>
                        <a:pt x="8" y="187"/>
                      </a:lnTo>
                      <a:lnTo>
                        <a:pt x="0" y="191"/>
                      </a:lnTo>
                      <a:lnTo>
                        <a:pt x="3" y="198"/>
                      </a:lnTo>
                      <a:lnTo>
                        <a:pt x="8" y="193"/>
                      </a:lnTo>
                      <a:lnTo>
                        <a:pt x="0" y="191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96" name="Freeform 82"/>
                <p:cNvSpPr>
                  <a:spLocks/>
                </p:cNvSpPr>
                <p:nvPr/>
              </p:nvSpPr>
              <p:spPr bwMode="auto">
                <a:xfrm>
                  <a:off x="2413" y="1395"/>
                  <a:ext cx="8" cy="21"/>
                </a:xfrm>
                <a:custGeom>
                  <a:avLst/>
                  <a:gdLst>
                    <a:gd name="T0" fmla="*/ 0 w 78"/>
                    <a:gd name="T1" fmla="*/ 0 h 223"/>
                    <a:gd name="T2" fmla="*/ 0 w 78"/>
                    <a:gd name="T3" fmla="*/ 0 h 223"/>
                    <a:gd name="T4" fmla="*/ 0 w 78"/>
                    <a:gd name="T5" fmla="*/ 0 h 223"/>
                    <a:gd name="T6" fmla="*/ 0 w 78"/>
                    <a:gd name="T7" fmla="*/ 0 h 223"/>
                    <a:gd name="T8" fmla="*/ 0 w 78"/>
                    <a:gd name="T9" fmla="*/ 0 h 223"/>
                    <a:gd name="T10" fmla="*/ 0 w 78"/>
                    <a:gd name="T11" fmla="*/ 0 h 223"/>
                    <a:gd name="T12" fmla="*/ 0 w 78"/>
                    <a:gd name="T13" fmla="*/ 0 h 223"/>
                    <a:gd name="T14" fmla="*/ 0 w 78"/>
                    <a:gd name="T15" fmla="*/ 0 h 223"/>
                    <a:gd name="T16" fmla="*/ 0 w 78"/>
                    <a:gd name="T17" fmla="*/ 0 h 223"/>
                    <a:gd name="T18" fmla="*/ 0 w 78"/>
                    <a:gd name="T19" fmla="*/ 0 h 223"/>
                    <a:gd name="T20" fmla="*/ 0 w 78"/>
                    <a:gd name="T21" fmla="*/ 0 h 223"/>
                    <a:gd name="T22" fmla="*/ 0 w 78"/>
                    <a:gd name="T23" fmla="*/ 0 h 223"/>
                    <a:gd name="T24" fmla="*/ 0 w 78"/>
                    <a:gd name="T25" fmla="*/ 0 h 223"/>
                    <a:gd name="T26" fmla="*/ 0 w 78"/>
                    <a:gd name="T27" fmla="*/ 0 h 223"/>
                    <a:gd name="T28" fmla="*/ 0 w 78"/>
                    <a:gd name="T29" fmla="*/ 0 h 223"/>
                    <a:gd name="T30" fmla="*/ 0 w 78"/>
                    <a:gd name="T31" fmla="*/ 0 h 223"/>
                    <a:gd name="T32" fmla="*/ 0 w 78"/>
                    <a:gd name="T33" fmla="*/ 0 h 223"/>
                    <a:gd name="T34" fmla="*/ 0 w 78"/>
                    <a:gd name="T35" fmla="*/ 0 h 223"/>
                    <a:gd name="T36" fmla="*/ 0 w 78"/>
                    <a:gd name="T37" fmla="*/ 0 h 223"/>
                    <a:gd name="T38" fmla="*/ 0 w 78"/>
                    <a:gd name="T39" fmla="*/ 0 h 223"/>
                    <a:gd name="T40" fmla="*/ 0 w 78"/>
                    <a:gd name="T41" fmla="*/ 0 h 223"/>
                    <a:gd name="T42" fmla="*/ 0 w 78"/>
                    <a:gd name="T43" fmla="*/ 0 h 223"/>
                    <a:gd name="T44" fmla="*/ 0 w 78"/>
                    <a:gd name="T45" fmla="*/ 0 h 223"/>
                    <a:gd name="T46" fmla="*/ 0 w 78"/>
                    <a:gd name="T47" fmla="*/ 0 h 223"/>
                    <a:gd name="T48" fmla="*/ 0 w 78"/>
                    <a:gd name="T49" fmla="*/ 0 h 223"/>
                    <a:gd name="T50" fmla="*/ 0 w 78"/>
                    <a:gd name="T51" fmla="*/ 0 h 223"/>
                    <a:gd name="T52" fmla="*/ 0 w 78"/>
                    <a:gd name="T53" fmla="*/ 0 h 223"/>
                    <a:gd name="T54" fmla="*/ 0 w 78"/>
                    <a:gd name="T55" fmla="*/ 0 h 223"/>
                    <a:gd name="T56" fmla="*/ 0 w 78"/>
                    <a:gd name="T57" fmla="*/ 0 h 223"/>
                    <a:gd name="T58" fmla="*/ 0 w 78"/>
                    <a:gd name="T59" fmla="*/ 0 h 223"/>
                    <a:gd name="T60" fmla="*/ 0 w 78"/>
                    <a:gd name="T61" fmla="*/ 0 h 223"/>
                    <a:gd name="T62" fmla="*/ 0 w 78"/>
                    <a:gd name="T63" fmla="*/ 0 h 223"/>
                    <a:gd name="T64" fmla="*/ 0 w 78"/>
                    <a:gd name="T65" fmla="*/ 0 h 223"/>
                    <a:gd name="T66" fmla="*/ 0 w 78"/>
                    <a:gd name="T67" fmla="*/ 0 h 223"/>
                    <a:gd name="T68" fmla="*/ 0 w 78"/>
                    <a:gd name="T69" fmla="*/ 0 h 223"/>
                    <a:gd name="T70" fmla="*/ 0 w 78"/>
                    <a:gd name="T71" fmla="*/ 0 h 223"/>
                    <a:gd name="T72" fmla="*/ 0 w 78"/>
                    <a:gd name="T73" fmla="*/ 0 h 223"/>
                    <a:gd name="T74" fmla="*/ 0 w 78"/>
                    <a:gd name="T75" fmla="*/ 0 h 223"/>
                    <a:gd name="T76" fmla="*/ 0 w 78"/>
                    <a:gd name="T77" fmla="*/ 0 h 223"/>
                    <a:gd name="T78" fmla="*/ 0 w 78"/>
                    <a:gd name="T79" fmla="*/ 0 h 223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78"/>
                    <a:gd name="T121" fmla="*/ 0 h 223"/>
                    <a:gd name="T122" fmla="*/ 78 w 78"/>
                    <a:gd name="T123" fmla="*/ 223 h 223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78" h="223">
                      <a:moveTo>
                        <a:pt x="67" y="0"/>
                      </a:moveTo>
                      <a:lnTo>
                        <a:pt x="67" y="2"/>
                      </a:lnTo>
                      <a:lnTo>
                        <a:pt x="66" y="15"/>
                      </a:lnTo>
                      <a:lnTo>
                        <a:pt x="63" y="28"/>
                      </a:lnTo>
                      <a:lnTo>
                        <a:pt x="59" y="41"/>
                      </a:lnTo>
                      <a:lnTo>
                        <a:pt x="54" y="54"/>
                      </a:lnTo>
                      <a:lnTo>
                        <a:pt x="48" y="69"/>
                      </a:lnTo>
                      <a:lnTo>
                        <a:pt x="41" y="83"/>
                      </a:lnTo>
                      <a:lnTo>
                        <a:pt x="34" y="97"/>
                      </a:lnTo>
                      <a:lnTo>
                        <a:pt x="26" y="111"/>
                      </a:lnTo>
                      <a:lnTo>
                        <a:pt x="19" y="125"/>
                      </a:lnTo>
                      <a:lnTo>
                        <a:pt x="12" y="139"/>
                      </a:lnTo>
                      <a:lnTo>
                        <a:pt x="7" y="154"/>
                      </a:lnTo>
                      <a:lnTo>
                        <a:pt x="2" y="168"/>
                      </a:lnTo>
                      <a:lnTo>
                        <a:pt x="0" y="182"/>
                      </a:lnTo>
                      <a:lnTo>
                        <a:pt x="0" y="196"/>
                      </a:lnTo>
                      <a:lnTo>
                        <a:pt x="2" y="209"/>
                      </a:lnTo>
                      <a:lnTo>
                        <a:pt x="8" y="223"/>
                      </a:lnTo>
                      <a:lnTo>
                        <a:pt x="16" y="219"/>
                      </a:lnTo>
                      <a:lnTo>
                        <a:pt x="13" y="207"/>
                      </a:lnTo>
                      <a:lnTo>
                        <a:pt x="11" y="196"/>
                      </a:lnTo>
                      <a:lnTo>
                        <a:pt x="11" y="182"/>
                      </a:lnTo>
                      <a:lnTo>
                        <a:pt x="13" y="170"/>
                      </a:lnTo>
                      <a:lnTo>
                        <a:pt x="17" y="158"/>
                      </a:lnTo>
                      <a:lnTo>
                        <a:pt x="22" y="143"/>
                      </a:lnTo>
                      <a:lnTo>
                        <a:pt x="28" y="130"/>
                      </a:lnTo>
                      <a:lnTo>
                        <a:pt x="35" y="115"/>
                      </a:lnTo>
                      <a:lnTo>
                        <a:pt x="42" y="101"/>
                      </a:lnTo>
                      <a:lnTo>
                        <a:pt x="49" y="87"/>
                      </a:lnTo>
                      <a:lnTo>
                        <a:pt x="57" y="73"/>
                      </a:lnTo>
                      <a:lnTo>
                        <a:pt x="64" y="58"/>
                      </a:lnTo>
                      <a:lnTo>
                        <a:pt x="69" y="45"/>
                      </a:lnTo>
                      <a:lnTo>
                        <a:pt x="74" y="30"/>
                      </a:lnTo>
                      <a:lnTo>
                        <a:pt x="77" y="17"/>
                      </a:lnTo>
                      <a:lnTo>
                        <a:pt x="78" y="2"/>
                      </a:lnTo>
                      <a:lnTo>
                        <a:pt x="78" y="4"/>
                      </a:lnTo>
                      <a:lnTo>
                        <a:pt x="67" y="0"/>
                      </a:lnTo>
                      <a:lnTo>
                        <a:pt x="67" y="1"/>
                      </a:lnTo>
                      <a:lnTo>
                        <a:pt x="67" y="2"/>
                      </a:lnTo>
                      <a:lnTo>
                        <a:pt x="67" y="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97" name="Freeform 83"/>
                <p:cNvSpPr>
                  <a:spLocks/>
                </p:cNvSpPr>
                <p:nvPr/>
              </p:nvSpPr>
              <p:spPr bwMode="auto">
                <a:xfrm>
                  <a:off x="2420" y="1374"/>
                  <a:ext cx="38" cy="22"/>
                </a:xfrm>
                <a:custGeom>
                  <a:avLst/>
                  <a:gdLst>
                    <a:gd name="T0" fmla="*/ 0 w 383"/>
                    <a:gd name="T1" fmla="*/ 0 h 234"/>
                    <a:gd name="T2" fmla="*/ 0 w 383"/>
                    <a:gd name="T3" fmla="*/ 0 h 234"/>
                    <a:gd name="T4" fmla="*/ 0 w 383"/>
                    <a:gd name="T5" fmla="*/ 0 h 234"/>
                    <a:gd name="T6" fmla="*/ 0 w 383"/>
                    <a:gd name="T7" fmla="*/ 0 h 234"/>
                    <a:gd name="T8" fmla="*/ 0 w 383"/>
                    <a:gd name="T9" fmla="*/ 0 h 234"/>
                    <a:gd name="T10" fmla="*/ 0 w 383"/>
                    <a:gd name="T11" fmla="*/ 0 h 234"/>
                    <a:gd name="T12" fmla="*/ 0 w 383"/>
                    <a:gd name="T13" fmla="*/ 0 h 234"/>
                    <a:gd name="T14" fmla="*/ 0 w 383"/>
                    <a:gd name="T15" fmla="*/ 0 h 234"/>
                    <a:gd name="T16" fmla="*/ 0 w 383"/>
                    <a:gd name="T17" fmla="*/ 0 h 234"/>
                    <a:gd name="T18" fmla="*/ 0 w 383"/>
                    <a:gd name="T19" fmla="*/ 0 h 234"/>
                    <a:gd name="T20" fmla="*/ 0 w 383"/>
                    <a:gd name="T21" fmla="*/ 0 h 234"/>
                    <a:gd name="T22" fmla="*/ 0 w 383"/>
                    <a:gd name="T23" fmla="*/ 0 h 234"/>
                    <a:gd name="T24" fmla="*/ 0 w 383"/>
                    <a:gd name="T25" fmla="*/ 0 h 234"/>
                    <a:gd name="T26" fmla="*/ 0 w 383"/>
                    <a:gd name="T27" fmla="*/ 0 h 234"/>
                    <a:gd name="T28" fmla="*/ 0 w 383"/>
                    <a:gd name="T29" fmla="*/ 0 h 234"/>
                    <a:gd name="T30" fmla="*/ 0 w 383"/>
                    <a:gd name="T31" fmla="*/ 0 h 234"/>
                    <a:gd name="T32" fmla="*/ 0 w 383"/>
                    <a:gd name="T33" fmla="*/ 0 h 234"/>
                    <a:gd name="T34" fmla="*/ 0 w 383"/>
                    <a:gd name="T35" fmla="*/ 0 h 234"/>
                    <a:gd name="T36" fmla="*/ 0 w 383"/>
                    <a:gd name="T37" fmla="*/ 0 h 234"/>
                    <a:gd name="T38" fmla="*/ 0 w 383"/>
                    <a:gd name="T39" fmla="*/ 0 h 234"/>
                    <a:gd name="T40" fmla="*/ 0 w 383"/>
                    <a:gd name="T41" fmla="*/ 0 h 234"/>
                    <a:gd name="T42" fmla="*/ 0 w 383"/>
                    <a:gd name="T43" fmla="*/ 0 h 234"/>
                    <a:gd name="T44" fmla="*/ 0 w 383"/>
                    <a:gd name="T45" fmla="*/ 0 h 234"/>
                    <a:gd name="T46" fmla="*/ 0 w 383"/>
                    <a:gd name="T47" fmla="*/ 0 h 234"/>
                    <a:gd name="T48" fmla="*/ 0 w 383"/>
                    <a:gd name="T49" fmla="*/ 0 h 234"/>
                    <a:gd name="T50" fmla="*/ 0 w 383"/>
                    <a:gd name="T51" fmla="*/ 0 h 234"/>
                    <a:gd name="T52" fmla="*/ 0 w 383"/>
                    <a:gd name="T53" fmla="*/ 0 h 234"/>
                    <a:gd name="T54" fmla="*/ 0 w 383"/>
                    <a:gd name="T55" fmla="*/ 0 h 234"/>
                    <a:gd name="T56" fmla="*/ 0 w 383"/>
                    <a:gd name="T57" fmla="*/ 0 h 234"/>
                    <a:gd name="T58" fmla="*/ 0 w 383"/>
                    <a:gd name="T59" fmla="*/ 0 h 234"/>
                    <a:gd name="T60" fmla="*/ 0 w 383"/>
                    <a:gd name="T61" fmla="*/ 0 h 234"/>
                    <a:gd name="T62" fmla="*/ 0 w 383"/>
                    <a:gd name="T63" fmla="*/ 0 h 234"/>
                    <a:gd name="T64" fmla="*/ 0 w 383"/>
                    <a:gd name="T65" fmla="*/ 0 h 234"/>
                    <a:gd name="T66" fmla="*/ 0 w 383"/>
                    <a:gd name="T67" fmla="*/ 0 h 234"/>
                    <a:gd name="T68" fmla="*/ 0 w 383"/>
                    <a:gd name="T69" fmla="*/ 0 h 234"/>
                    <a:gd name="T70" fmla="*/ 0 w 383"/>
                    <a:gd name="T71" fmla="*/ 0 h 234"/>
                    <a:gd name="T72" fmla="*/ 0 w 383"/>
                    <a:gd name="T73" fmla="*/ 0 h 23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83"/>
                    <a:gd name="T112" fmla="*/ 0 h 234"/>
                    <a:gd name="T113" fmla="*/ 383 w 383"/>
                    <a:gd name="T114" fmla="*/ 234 h 23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83" h="234">
                      <a:moveTo>
                        <a:pt x="373" y="0"/>
                      </a:moveTo>
                      <a:lnTo>
                        <a:pt x="373" y="0"/>
                      </a:lnTo>
                      <a:lnTo>
                        <a:pt x="362" y="22"/>
                      </a:lnTo>
                      <a:lnTo>
                        <a:pt x="347" y="40"/>
                      </a:lnTo>
                      <a:lnTo>
                        <a:pt x="327" y="56"/>
                      </a:lnTo>
                      <a:lnTo>
                        <a:pt x="304" y="70"/>
                      </a:lnTo>
                      <a:lnTo>
                        <a:pt x="278" y="80"/>
                      </a:lnTo>
                      <a:lnTo>
                        <a:pt x="249" y="90"/>
                      </a:lnTo>
                      <a:lnTo>
                        <a:pt x="221" y="99"/>
                      </a:lnTo>
                      <a:lnTo>
                        <a:pt x="191" y="107"/>
                      </a:lnTo>
                      <a:lnTo>
                        <a:pt x="160" y="116"/>
                      </a:lnTo>
                      <a:lnTo>
                        <a:pt x="130" y="125"/>
                      </a:lnTo>
                      <a:lnTo>
                        <a:pt x="102" y="136"/>
                      </a:lnTo>
                      <a:lnTo>
                        <a:pt x="76" y="149"/>
                      </a:lnTo>
                      <a:lnTo>
                        <a:pt x="51" y="164"/>
                      </a:lnTo>
                      <a:lnTo>
                        <a:pt x="30" y="183"/>
                      </a:lnTo>
                      <a:lnTo>
                        <a:pt x="13" y="204"/>
                      </a:lnTo>
                      <a:lnTo>
                        <a:pt x="0" y="230"/>
                      </a:lnTo>
                      <a:lnTo>
                        <a:pt x="11" y="234"/>
                      </a:lnTo>
                      <a:lnTo>
                        <a:pt x="21" y="210"/>
                      </a:lnTo>
                      <a:lnTo>
                        <a:pt x="38" y="189"/>
                      </a:lnTo>
                      <a:lnTo>
                        <a:pt x="57" y="172"/>
                      </a:lnTo>
                      <a:lnTo>
                        <a:pt x="80" y="158"/>
                      </a:lnTo>
                      <a:lnTo>
                        <a:pt x="106" y="146"/>
                      </a:lnTo>
                      <a:lnTo>
                        <a:pt x="134" y="136"/>
                      </a:lnTo>
                      <a:lnTo>
                        <a:pt x="162" y="126"/>
                      </a:lnTo>
                      <a:lnTo>
                        <a:pt x="193" y="118"/>
                      </a:lnTo>
                      <a:lnTo>
                        <a:pt x="223" y="110"/>
                      </a:lnTo>
                      <a:lnTo>
                        <a:pt x="254" y="100"/>
                      </a:lnTo>
                      <a:lnTo>
                        <a:pt x="282" y="91"/>
                      </a:lnTo>
                      <a:lnTo>
                        <a:pt x="308" y="78"/>
                      </a:lnTo>
                      <a:lnTo>
                        <a:pt x="333" y="65"/>
                      </a:lnTo>
                      <a:lnTo>
                        <a:pt x="353" y="49"/>
                      </a:lnTo>
                      <a:lnTo>
                        <a:pt x="371" y="28"/>
                      </a:lnTo>
                      <a:lnTo>
                        <a:pt x="383" y="4"/>
                      </a:lnTo>
                      <a:lnTo>
                        <a:pt x="373" y="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98" name="Freeform 84"/>
                <p:cNvSpPr>
                  <a:spLocks/>
                </p:cNvSpPr>
                <p:nvPr/>
              </p:nvSpPr>
              <p:spPr bwMode="auto">
                <a:xfrm>
                  <a:off x="2457" y="1359"/>
                  <a:ext cx="5" cy="16"/>
                </a:xfrm>
                <a:custGeom>
                  <a:avLst/>
                  <a:gdLst>
                    <a:gd name="T0" fmla="*/ 0 w 57"/>
                    <a:gd name="T1" fmla="*/ 0 h 175"/>
                    <a:gd name="T2" fmla="*/ 0 w 57"/>
                    <a:gd name="T3" fmla="*/ 0 h 175"/>
                    <a:gd name="T4" fmla="*/ 0 w 57"/>
                    <a:gd name="T5" fmla="*/ 0 h 175"/>
                    <a:gd name="T6" fmla="*/ 0 w 57"/>
                    <a:gd name="T7" fmla="*/ 0 h 175"/>
                    <a:gd name="T8" fmla="*/ 0 w 57"/>
                    <a:gd name="T9" fmla="*/ 0 h 175"/>
                    <a:gd name="T10" fmla="*/ 0 w 57"/>
                    <a:gd name="T11" fmla="*/ 0 h 175"/>
                    <a:gd name="T12" fmla="*/ 0 w 57"/>
                    <a:gd name="T13" fmla="*/ 0 h 175"/>
                    <a:gd name="T14" fmla="*/ 0 w 57"/>
                    <a:gd name="T15" fmla="*/ 0 h 175"/>
                    <a:gd name="T16" fmla="*/ 0 w 57"/>
                    <a:gd name="T17" fmla="*/ 0 h 175"/>
                    <a:gd name="T18" fmla="*/ 0 w 57"/>
                    <a:gd name="T19" fmla="*/ 0 h 175"/>
                    <a:gd name="T20" fmla="*/ 0 w 57"/>
                    <a:gd name="T21" fmla="*/ 0 h 175"/>
                    <a:gd name="T22" fmla="*/ 0 w 57"/>
                    <a:gd name="T23" fmla="*/ 0 h 175"/>
                    <a:gd name="T24" fmla="*/ 0 w 57"/>
                    <a:gd name="T25" fmla="*/ 0 h 175"/>
                    <a:gd name="T26" fmla="*/ 0 w 57"/>
                    <a:gd name="T27" fmla="*/ 0 h 175"/>
                    <a:gd name="T28" fmla="*/ 0 w 57"/>
                    <a:gd name="T29" fmla="*/ 0 h 175"/>
                    <a:gd name="T30" fmla="*/ 0 w 57"/>
                    <a:gd name="T31" fmla="*/ 0 h 175"/>
                    <a:gd name="T32" fmla="*/ 0 w 57"/>
                    <a:gd name="T33" fmla="*/ 0 h 175"/>
                    <a:gd name="T34" fmla="*/ 0 w 57"/>
                    <a:gd name="T35" fmla="*/ 0 h 175"/>
                    <a:gd name="T36" fmla="*/ 0 w 57"/>
                    <a:gd name="T37" fmla="*/ 0 h 175"/>
                    <a:gd name="T38" fmla="*/ 0 w 57"/>
                    <a:gd name="T39" fmla="*/ 0 h 175"/>
                    <a:gd name="T40" fmla="*/ 0 w 57"/>
                    <a:gd name="T41" fmla="*/ 0 h 175"/>
                    <a:gd name="T42" fmla="*/ 0 w 57"/>
                    <a:gd name="T43" fmla="*/ 0 h 175"/>
                    <a:gd name="T44" fmla="*/ 0 w 57"/>
                    <a:gd name="T45" fmla="*/ 0 h 175"/>
                    <a:gd name="T46" fmla="*/ 0 w 57"/>
                    <a:gd name="T47" fmla="*/ 0 h 175"/>
                    <a:gd name="T48" fmla="*/ 0 w 57"/>
                    <a:gd name="T49" fmla="*/ 0 h 175"/>
                    <a:gd name="T50" fmla="*/ 0 w 57"/>
                    <a:gd name="T51" fmla="*/ 0 h 175"/>
                    <a:gd name="T52" fmla="*/ 0 w 57"/>
                    <a:gd name="T53" fmla="*/ 0 h 175"/>
                    <a:gd name="T54" fmla="*/ 0 w 57"/>
                    <a:gd name="T55" fmla="*/ 0 h 175"/>
                    <a:gd name="T56" fmla="*/ 0 w 57"/>
                    <a:gd name="T57" fmla="*/ 0 h 175"/>
                    <a:gd name="T58" fmla="*/ 0 w 57"/>
                    <a:gd name="T59" fmla="*/ 0 h 175"/>
                    <a:gd name="T60" fmla="*/ 0 w 57"/>
                    <a:gd name="T61" fmla="*/ 0 h 175"/>
                    <a:gd name="T62" fmla="*/ 0 w 57"/>
                    <a:gd name="T63" fmla="*/ 0 h 175"/>
                    <a:gd name="T64" fmla="*/ 0 w 57"/>
                    <a:gd name="T65" fmla="*/ 0 h 175"/>
                    <a:gd name="T66" fmla="*/ 0 w 57"/>
                    <a:gd name="T67" fmla="*/ 0 h 175"/>
                    <a:gd name="T68" fmla="*/ 0 w 57"/>
                    <a:gd name="T69" fmla="*/ 0 h 175"/>
                    <a:gd name="T70" fmla="*/ 0 w 57"/>
                    <a:gd name="T71" fmla="*/ 0 h 175"/>
                    <a:gd name="T72" fmla="*/ 0 w 57"/>
                    <a:gd name="T73" fmla="*/ 0 h 17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7"/>
                    <a:gd name="T112" fmla="*/ 0 h 175"/>
                    <a:gd name="T113" fmla="*/ 57 w 57"/>
                    <a:gd name="T114" fmla="*/ 175 h 17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7" h="175">
                      <a:moveTo>
                        <a:pt x="49" y="0"/>
                      </a:moveTo>
                      <a:lnTo>
                        <a:pt x="49" y="0"/>
                      </a:lnTo>
                      <a:lnTo>
                        <a:pt x="41" y="9"/>
                      </a:lnTo>
                      <a:lnTo>
                        <a:pt x="34" y="19"/>
                      </a:lnTo>
                      <a:lnTo>
                        <a:pt x="28" y="29"/>
                      </a:lnTo>
                      <a:lnTo>
                        <a:pt x="24" y="40"/>
                      </a:lnTo>
                      <a:lnTo>
                        <a:pt x="21" y="51"/>
                      </a:lnTo>
                      <a:lnTo>
                        <a:pt x="18" y="62"/>
                      </a:lnTo>
                      <a:lnTo>
                        <a:pt x="17" y="72"/>
                      </a:lnTo>
                      <a:lnTo>
                        <a:pt x="15" y="83"/>
                      </a:lnTo>
                      <a:lnTo>
                        <a:pt x="13" y="94"/>
                      </a:lnTo>
                      <a:lnTo>
                        <a:pt x="13" y="106"/>
                      </a:lnTo>
                      <a:lnTo>
                        <a:pt x="12" y="115"/>
                      </a:lnTo>
                      <a:lnTo>
                        <a:pt x="10" y="127"/>
                      </a:lnTo>
                      <a:lnTo>
                        <a:pt x="9" y="138"/>
                      </a:lnTo>
                      <a:lnTo>
                        <a:pt x="7" y="149"/>
                      </a:lnTo>
                      <a:lnTo>
                        <a:pt x="4" y="159"/>
                      </a:lnTo>
                      <a:lnTo>
                        <a:pt x="0" y="171"/>
                      </a:lnTo>
                      <a:lnTo>
                        <a:pt x="10" y="175"/>
                      </a:lnTo>
                      <a:lnTo>
                        <a:pt x="15" y="163"/>
                      </a:lnTo>
                      <a:lnTo>
                        <a:pt x="18" y="151"/>
                      </a:lnTo>
                      <a:lnTo>
                        <a:pt x="20" y="140"/>
                      </a:lnTo>
                      <a:lnTo>
                        <a:pt x="21" y="129"/>
                      </a:lnTo>
                      <a:lnTo>
                        <a:pt x="23" y="117"/>
                      </a:lnTo>
                      <a:lnTo>
                        <a:pt x="24" y="106"/>
                      </a:lnTo>
                      <a:lnTo>
                        <a:pt x="24" y="94"/>
                      </a:lnTo>
                      <a:lnTo>
                        <a:pt x="25" y="85"/>
                      </a:lnTo>
                      <a:lnTo>
                        <a:pt x="27" y="74"/>
                      </a:lnTo>
                      <a:lnTo>
                        <a:pt x="28" y="64"/>
                      </a:lnTo>
                      <a:lnTo>
                        <a:pt x="31" y="53"/>
                      </a:lnTo>
                      <a:lnTo>
                        <a:pt x="34" y="44"/>
                      </a:lnTo>
                      <a:lnTo>
                        <a:pt x="39" y="34"/>
                      </a:lnTo>
                      <a:lnTo>
                        <a:pt x="43" y="25"/>
                      </a:lnTo>
                      <a:lnTo>
                        <a:pt x="49" y="16"/>
                      </a:lnTo>
                      <a:lnTo>
                        <a:pt x="57" y="6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99" name="Freeform 85"/>
                <p:cNvSpPr>
                  <a:spLocks/>
                </p:cNvSpPr>
                <p:nvPr/>
              </p:nvSpPr>
              <p:spPr bwMode="auto">
                <a:xfrm>
                  <a:off x="2457" y="1335"/>
                  <a:ext cx="10" cy="24"/>
                </a:xfrm>
                <a:custGeom>
                  <a:avLst/>
                  <a:gdLst>
                    <a:gd name="T0" fmla="*/ 0 w 95"/>
                    <a:gd name="T1" fmla="*/ 0 h 262"/>
                    <a:gd name="T2" fmla="*/ 0 w 95"/>
                    <a:gd name="T3" fmla="*/ 0 h 262"/>
                    <a:gd name="T4" fmla="*/ 0 w 95"/>
                    <a:gd name="T5" fmla="*/ 0 h 262"/>
                    <a:gd name="T6" fmla="*/ 0 w 95"/>
                    <a:gd name="T7" fmla="*/ 0 h 262"/>
                    <a:gd name="T8" fmla="*/ 0 w 95"/>
                    <a:gd name="T9" fmla="*/ 0 h 262"/>
                    <a:gd name="T10" fmla="*/ 0 w 95"/>
                    <a:gd name="T11" fmla="*/ 0 h 262"/>
                    <a:gd name="T12" fmla="*/ 0 w 95"/>
                    <a:gd name="T13" fmla="*/ 0 h 262"/>
                    <a:gd name="T14" fmla="*/ 0 w 95"/>
                    <a:gd name="T15" fmla="*/ 0 h 262"/>
                    <a:gd name="T16" fmla="*/ 0 w 95"/>
                    <a:gd name="T17" fmla="*/ 0 h 262"/>
                    <a:gd name="T18" fmla="*/ 0 w 95"/>
                    <a:gd name="T19" fmla="*/ 0 h 262"/>
                    <a:gd name="T20" fmla="*/ 0 w 95"/>
                    <a:gd name="T21" fmla="*/ 0 h 262"/>
                    <a:gd name="T22" fmla="*/ 0 w 95"/>
                    <a:gd name="T23" fmla="*/ 0 h 262"/>
                    <a:gd name="T24" fmla="*/ 0 w 95"/>
                    <a:gd name="T25" fmla="*/ 0 h 262"/>
                    <a:gd name="T26" fmla="*/ 0 w 95"/>
                    <a:gd name="T27" fmla="*/ 0 h 262"/>
                    <a:gd name="T28" fmla="*/ 0 w 95"/>
                    <a:gd name="T29" fmla="*/ 0 h 262"/>
                    <a:gd name="T30" fmla="*/ 0 w 95"/>
                    <a:gd name="T31" fmla="*/ 0 h 262"/>
                    <a:gd name="T32" fmla="*/ 0 w 95"/>
                    <a:gd name="T33" fmla="*/ 0 h 262"/>
                    <a:gd name="T34" fmla="*/ 0 w 95"/>
                    <a:gd name="T35" fmla="*/ 0 h 262"/>
                    <a:gd name="T36" fmla="*/ 0 w 95"/>
                    <a:gd name="T37" fmla="*/ 0 h 262"/>
                    <a:gd name="T38" fmla="*/ 0 w 95"/>
                    <a:gd name="T39" fmla="*/ 0 h 262"/>
                    <a:gd name="T40" fmla="*/ 0 w 95"/>
                    <a:gd name="T41" fmla="*/ 0 h 262"/>
                    <a:gd name="T42" fmla="*/ 0 w 95"/>
                    <a:gd name="T43" fmla="*/ 0 h 262"/>
                    <a:gd name="T44" fmla="*/ 0 w 95"/>
                    <a:gd name="T45" fmla="*/ 0 h 262"/>
                    <a:gd name="T46" fmla="*/ 0 w 95"/>
                    <a:gd name="T47" fmla="*/ 0 h 262"/>
                    <a:gd name="T48" fmla="*/ 0 w 95"/>
                    <a:gd name="T49" fmla="*/ 0 h 262"/>
                    <a:gd name="T50" fmla="*/ 0 w 95"/>
                    <a:gd name="T51" fmla="*/ 0 h 262"/>
                    <a:gd name="T52" fmla="*/ 0 w 95"/>
                    <a:gd name="T53" fmla="*/ 0 h 262"/>
                    <a:gd name="T54" fmla="*/ 0 w 95"/>
                    <a:gd name="T55" fmla="*/ 0 h 262"/>
                    <a:gd name="T56" fmla="*/ 0 w 95"/>
                    <a:gd name="T57" fmla="*/ 0 h 262"/>
                    <a:gd name="T58" fmla="*/ 0 w 95"/>
                    <a:gd name="T59" fmla="*/ 0 h 262"/>
                    <a:gd name="T60" fmla="*/ 0 w 95"/>
                    <a:gd name="T61" fmla="*/ 0 h 262"/>
                    <a:gd name="T62" fmla="*/ 0 w 95"/>
                    <a:gd name="T63" fmla="*/ 0 h 262"/>
                    <a:gd name="T64" fmla="*/ 0 w 95"/>
                    <a:gd name="T65" fmla="*/ 0 h 262"/>
                    <a:gd name="T66" fmla="*/ 0 w 95"/>
                    <a:gd name="T67" fmla="*/ 0 h 262"/>
                    <a:gd name="T68" fmla="*/ 0 w 95"/>
                    <a:gd name="T69" fmla="*/ 0 h 262"/>
                    <a:gd name="T70" fmla="*/ 0 w 95"/>
                    <a:gd name="T71" fmla="*/ 0 h 262"/>
                    <a:gd name="T72" fmla="*/ 0 w 95"/>
                    <a:gd name="T73" fmla="*/ 0 h 262"/>
                    <a:gd name="T74" fmla="*/ 0 w 95"/>
                    <a:gd name="T75" fmla="*/ 0 h 262"/>
                    <a:gd name="T76" fmla="*/ 0 w 95"/>
                    <a:gd name="T77" fmla="*/ 0 h 262"/>
                    <a:gd name="T78" fmla="*/ 0 w 95"/>
                    <a:gd name="T79" fmla="*/ 0 h 262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95"/>
                    <a:gd name="T121" fmla="*/ 0 h 262"/>
                    <a:gd name="T122" fmla="*/ 95 w 95"/>
                    <a:gd name="T123" fmla="*/ 262 h 262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95" h="262">
                      <a:moveTo>
                        <a:pt x="4" y="10"/>
                      </a:moveTo>
                      <a:lnTo>
                        <a:pt x="1" y="10"/>
                      </a:lnTo>
                      <a:lnTo>
                        <a:pt x="19" y="16"/>
                      </a:lnTo>
                      <a:lnTo>
                        <a:pt x="35" y="24"/>
                      </a:lnTo>
                      <a:lnTo>
                        <a:pt x="48" y="35"/>
                      </a:lnTo>
                      <a:lnTo>
                        <a:pt x="60" y="48"/>
                      </a:lnTo>
                      <a:lnTo>
                        <a:pt x="69" y="62"/>
                      </a:lnTo>
                      <a:lnTo>
                        <a:pt x="75" y="79"/>
                      </a:lnTo>
                      <a:lnTo>
                        <a:pt x="81" y="96"/>
                      </a:lnTo>
                      <a:lnTo>
                        <a:pt x="84" y="115"/>
                      </a:lnTo>
                      <a:lnTo>
                        <a:pt x="85" y="134"/>
                      </a:lnTo>
                      <a:lnTo>
                        <a:pt x="85" y="153"/>
                      </a:lnTo>
                      <a:lnTo>
                        <a:pt x="82" y="172"/>
                      </a:lnTo>
                      <a:lnTo>
                        <a:pt x="77" y="191"/>
                      </a:lnTo>
                      <a:lnTo>
                        <a:pt x="72" y="209"/>
                      </a:lnTo>
                      <a:lnTo>
                        <a:pt x="66" y="227"/>
                      </a:lnTo>
                      <a:lnTo>
                        <a:pt x="57" y="241"/>
                      </a:lnTo>
                      <a:lnTo>
                        <a:pt x="46" y="256"/>
                      </a:lnTo>
                      <a:lnTo>
                        <a:pt x="54" y="262"/>
                      </a:lnTo>
                      <a:lnTo>
                        <a:pt x="65" y="248"/>
                      </a:lnTo>
                      <a:lnTo>
                        <a:pt x="74" y="231"/>
                      </a:lnTo>
                      <a:lnTo>
                        <a:pt x="83" y="213"/>
                      </a:lnTo>
                      <a:lnTo>
                        <a:pt x="88" y="193"/>
                      </a:lnTo>
                      <a:lnTo>
                        <a:pt x="92" y="174"/>
                      </a:lnTo>
                      <a:lnTo>
                        <a:pt x="95" y="153"/>
                      </a:lnTo>
                      <a:lnTo>
                        <a:pt x="95" y="134"/>
                      </a:lnTo>
                      <a:lnTo>
                        <a:pt x="94" y="113"/>
                      </a:lnTo>
                      <a:lnTo>
                        <a:pt x="91" y="94"/>
                      </a:lnTo>
                      <a:lnTo>
                        <a:pt x="86" y="75"/>
                      </a:lnTo>
                      <a:lnTo>
                        <a:pt x="77" y="58"/>
                      </a:lnTo>
                      <a:lnTo>
                        <a:pt x="68" y="42"/>
                      </a:lnTo>
                      <a:lnTo>
                        <a:pt x="54" y="27"/>
                      </a:lnTo>
                      <a:lnTo>
                        <a:pt x="41" y="15"/>
                      </a:lnTo>
                      <a:lnTo>
                        <a:pt x="23" y="6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4" y="1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00" name="Freeform 86"/>
                <p:cNvSpPr>
                  <a:spLocks/>
                </p:cNvSpPr>
                <p:nvPr/>
              </p:nvSpPr>
              <p:spPr bwMode="auto">
                <a:xfrm>
                  <a:off x="2452" y="1335"/>
                  <a:ext cx="5" cy="3"/>
                </a:xfrm>
                <a:custGeom>
                  <a:avLst/>
                  <a:gdLst>
                    <a:gd name="T0" fmla="*/ 0 w 59"/>
                    <a:gd name="T1" fmla="*/ 0 h 36"/>
                    <a:gd name="T2" fmla="*/ 0 w 59"/>
                    <a:gd name="T3" fmla="*/ 0 h 36"/>
                    <a:gd name="T4" fmla="*/ 0 w 59"/>
                    <a:gd name="T5" fmla="*/ 0 h 36"/>
                    <a:gd name="T6" fmla="*/ 0 w 59"/>
                    <a:gd name="T7" fmla="*/ 0 h 36"/>
                    <a:gd name="T8" fmla="*/ 0 w 59"/>
                    <a:gd name="T9" fmla="*/ 0 h 36"/>
                    <a:gd name="T10" fmla="*/ 0 w 59"/>
                    <a:gd name="T11" fmla="*/ 0 h 36"/>
                    <a:gd name="T12" fmla="*/ 0 w 59"/>
                    <a:gd name="T13" fmla="*/ 0 h 36"/>
                    <a:gd name="T14" fmla="*/ 0 w 59"/>
                    <a:gd name="T15" fmla="*/ 0 h 36"/>
                    <a:gd name="T16" fmla="*/ 0 w 59"/>
                    <a:gd name="T17" fmla="*/ 0 h 36"/>
                    <a:gd name="T18" fmla="*/ 0 w 59"/>
                    <a:gd name="T19" fmla="*/ 0 h 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9"/>
                    <a:gd name="T31" fmla="*/ 0 h 36"/>
                    <a:gd name="T32" fmla="*/ 59 w 59"/>
                    <a:gd name="T33" fmla="*/ 36 h 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9" h="36">
                      <a:moveTo>
                        <a:pt x="0" y="34"/>
                      </a:moveTo>
                      <a:lnTo>
                        <a:pt x="5" y="35"/>
                      </a:lnTo>
                      <a:lnTo>
                        <a:pt x="59" y="10"/>
                      </a:lnTo>
                      <a:lnTo>
                        <a:pt x="55" y="0"/>
                      </a:lnTo>
                      <a:lnTo>
                        <a:pt x="1" y="25"/>
                      </a:lnTo>
                      <a:lnTo>
                        <a:pt x="6" y="26"/>
                      </a:lnTo>
                      <a:lnTo>
                        <a:pt x="0" y="34"/>
                      </a:lnTo>
                      <a:lnTo>
                        <a:pt x="3" y="36"/>
                      </a:lnTo>
                      <a:lnTo>
                        <a:pt x="5" y="35"/>
                      </a:lnTo>
                      <a:lnTo>
                        <a:pt x="0" y="34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01" name="Freeform 87"/>
                <p:cNvSpPr>
                  <a:spLocks/>
                </p:cNvSpPr>
                <p:nvPr/>
              </p:nvSpPr>
              <p:spPr bwMode="auto">
                <a:xfrm>
                  <a:off x="2448" y="1335"/>
                  <a:ext cx="5" cy="3"/>
                </a:xfrm>
                <a:custGeom>
                  <a:avLst/>
                  <a:gdLst>
                    <a:gd name="T0" fmla="*/ 0 w 50"/>
                    <a:gd name="T1" fmla="*/ 0 h 37"/>
                    <a:gd name="T2" fmla="*/ 0 w 50"/>
                    <a:gd name="T3" fmla="*/ 0 h 37"/>
                    <a:gd name="T4" fmla="*/ 0 w 50"/>
                    <a:gd name="T5" fmla="*/ 0 h 37"/>
                    <a:gd name="T6" fmla="*/ 0 w 50"/>
                    <a:gd name="T7" fmla="*/ 0 h 37"/>
                    <a:gd name="T8" fmla="*/ 0 w 50"/>
                    <a:gd name="T9" fmla="*/ 0 h 37"/>
                    <a:gd name="T10" fmla="*/ 0 w 50"/>
                    <a:gd name="T11" fmla="*/ 0 h 37"/>
                    <a:gd name="T12" fmla="*/ 0 w 50"/>
                    <a:gd name="T13" fmla="*/ 0 h 37"/>
                    <a:gd name="T14" fmla="*/ 0 w 50"/>
                    <a:gd name="T15" fmla="*/ 0 h 37"/>
                    <a:gd name="T16" fmla="*/ 0 w 50"/>
                    <a:gd name="T17" fmla="*/ 0 h 37"/>
                    <a:gd name="T18" fmla="*/ 0 w 50"/>
                    <a:gd name="T19" fmla="*/ 0 h 3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0"/>
                    <a:gd name="T31" fmla="*/ 0 h 37"/>
                    <a:gd name="T32" fmla="*/ 50 w 50"/>
                    <a:gd name="T33" fmla="*/ 37 h 3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0" h="37">
                      <a:moveTo>
                        <a:pt x="5" y="11"/>
                      </a:moveTo>
                      <a:lnTo>
                        <a:pt x="0" y="10"/>
                      </a:lnTo>
                      <a:lnTo>
                        <a:pt x="44" y="37"/>
                      </a:lnTo>
                      <a:lnTo>
                        <a:pt x="50" y="29"/>
                      </a:lnTo>
                      <a:lnTo>
                        <a:pt x="6" y="2"/>
                      </a:lnTo>
                      <a:lnTo>
                        <a:pt x="1" y="1"/>
                      </a:lnTo>
                      <a:lnTo>
                        <a:pt x="6" y="2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5" y="11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02" name="Freeform 88"/>
                <p:cNvSpPr>
                  <a:spLocks/>
                </p:cNvSpPr>
                <p:nvPr/>
              </p:nvSpPr>
              <p:spPr bwMode="auto">
                <a:xfrm>
                  <a:off x="2439" y="1335"/>
                  <a:ext cx="9" cy="20"/>
                </a:xfrm>
                <a:custGeom>
                  <a:avLst/>
                  <a:gdLst>
                    <a:gd name="T0" fmla="*/ 0 w 96"/>
                    <a:gd name="T1" fmla="*/ 0 h 220"/>
                    <a:gd name="T2" fmla="*/ 0 w 96"/>
                    <a:gd name="T3" fmla="*/ 0 h 220"/>
                    <a:gd name="T4" fmla="*/ 0 w 96"/>
                    <a:gd name="T5" fmla="*/ 0 h 220"/>
                    <a:gd name="T6" fmla="*/ 0 w 96"/>
                    <a:gd name="T7" fmla="*/ 0 h 220"/>
                    <a:gd name="T8" fmla="*/ 0 w 96"/>
                    <a:gd name="T9" fmla="*/ 0 h 220"/>
                    <a:gd name="T10" fmla="*/ 0 w 96"/>
                    <a:gd name="T11" fmla="*/ 0 h 220"/>
                    <a:gd name="T12" fmla="*/ 0 w 96"/>
                    <a:gd name="T13" fmla="*/ 0 h 220"/>
                    <a:gd name="T14" fmla="*/ 0 w 96"/>
                    <a:gd name="T15" fmla="*/ 0 h 220"/>
                    <a:gd name="T16" fmla="*/ 0 w 96"/>
                    <a:gd name="T17" fmla="*/ 0 h 220"/>
                    <a:gd name="T18" fmla="*/ 0 w 96"/>
                    <a:gd name="T19" fmla="*/ 0 h 220"/>
                    <a:gd name="T20" fmla="*/ 0 w 96"/>
                    <a:gd name="T21" fmla="*/ 0 h 220"/>
                    <a:gd name="T22" fmla="*/ 0 w 96"/>
                    <a:gd name="T23" fmla="*/ 0 h 220"/>
                    <a:gd name="T24" fmla="*/ 0 w 96"/>
                    <a:gd name="T25" fmla="*/ 0 h 220"/>
                    <a:gd name="T26" fmla="*/ 0 w 96"/>
                    <a:gd name="T27" fmla="*/ 0 h 220"/>
                    <a:gd name="T28" fmla="*/ 0 w 96"/>
                    <a:gd name="T29" fmla="*/ 0 h 220"/>
                    <a:gd name="T30" fmla="*/ 0 w 96"/>
                    <a:gd name="T31" fmla="*/ 0 h 220"/>
                    <a:gd name="T32" fmla="*/ 0 w 96"/>
                    <a:gd name="T33" fmla="*/ 0 h 220"/>
                    <a:gd name="T34" fmla="*/ 0 w 96"/>
                    <a:gd name="T35" fmla="*/ 0 h 220"/>
                    <a:gd name="T36" fmla="*/ 0 w 96"/>
                    <a:gd name="T37" fmla="*/ 0 h 220"/>
                    <a:gd name="T38" fmla="*/ 0 w 96"/>
                    <a:gd name="T39" fmla="*/ 0 h 220"/>
                    <a:gd name="T40" fmla="*/ 0 w 96"/>
                    <a:gd name="T41" fmla="*/ 0 h 220"/>
                    <a:gd name="T42" fmla="*/ 0 w 96"/>
                    <a:gd name="T43" fmla="*/ 0 h 220"/>
                    <a:gd name="T44" fmla="*/ 0 w 96"/>
                    <a:gd name="T45" fmla="*/ 0 h 220"/>
                    <a:gd name="T46" fmla="*/ 0 w 96"/>
                    <a:gd name="T47" fmla="*/ 0 h 220"/>
                    <a:gd name="T48" fmla="*/ 0 w 96"/>
                    <a:gd name="T49" fmla="*/ 0 h 220"/>
                    <a:gd name="T50" fmla="*/ 0 w 96"/>
                    <a:gd name="T51" fmla="*/ 0 h 220"/>
                    <a:gd name="T52" fmla="*/ 0 w 96"/>
                    <a:gd name="T53" fmla="*/ 0 h 220"/>
                    <a:gd name="T54" fmla="*/ 0 w 96"/>
                    <a:gd name="T55" fmla="*/ 0 h 220"/>
                    <a:gd name="T56" fmla="*/ 0 w 96"/>
                    <a:gd name="T57" fmla="*/ 0 h 220"/>
                    <a:gd name="T58" fmla="*/ 0 w 96"/>
                    <a:gd name="T59" fmla="*/ 0 h 220"/>
                    <a:gd name="T60" fmla="*/ 0 w 96"/>
                    <a:gd name="T61" fmla="*/ 0 h 220"/>
                    <a:gd name="T62" fmla="*/ 0 w 96"/>
                    <a:gd name="T63" fmla="*/ 0 h 220"/>
                    <a:gd name="T64" fmla="*/ 0 w 96"/>
                    <a:gd name="T65" fmla="*/ 0 h 220"/>
                    <a:gd name="T66" fmla="*/ 0 w 96"/>
                    <a:gd name="T67" fmla="*/ 0 h 220"/>
                    <a:gd name="T68" fmla="*/ 0 w 96"/>
                    <a:gd name="T69" fmla="*/ 0 h 220"/>
                    <a:gd name="T70" fmla="*/ 0 w 96"/>
                    <a:gd name="T71" fmla="*/ 0 h 220"/>
                    <a:gd name="T72" fmla="*/ 0 w 96"/>
                    <a:gd name="T73" fmla="*/ 0 h 220"/>
                    <a:gd name="T74" fmla="*/ 0 w 96"/>
                    <a:gd name="T75" fmla="*/ 0 h 220"/>
                    <a:gd name="T76" fmla="*/ 0 w 96"/>
                    <a:gd name="T77" fmla="*/ 0 h 220"/>
                    <a:gd name="T78" fmla="*/ 0 w 96"/>
                    <a:gd name="T79" fmla="*/ 0 h 220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96"/>
                    <a:gd name="T121" fmla="*/ 0 h 220"/>
                    <a:gd name="T122" fmla="*/ 96 w 96"/>
                    <a:gd name="T123" fmla="*/ 220 h 220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96" h="220">
                      <a:moveTo>
                        <a:pt x="2" y="214"/>
                      </a:moveTo>
                      <a:lnTo>
                        <a:pt x="3" y="220"/>
                      </a:lnTo>
                      <a:lnTo>
                        <a:pt x="12" y="220"/>
                      </a:lnTo>
                      <a:lnTo>
                        <a:pt x="18" y="215"/>
                      </a:lnTo>
                      <a:lnTo>
                        <a:pt x="23" y="207"/>
                      </a:lnTo>
                      <a:lnTo>
                        <a:pt x="27" y="195"/>
                      </a:lnTo>
                      <a:lnTo>
                        <a:pt x="31" y="180"/>
                      </a:lnTo>
                      <a:lnTo>
                        <a:pt x="34" y="163"/>
                      </a:lnTo>
                      <a:lnTo>
                        <a:pt x="38" y="145"/>
                      </a:lnTo>
                      <a:lnTo>
                        <a:pt x="42" y="125"/>
                      </a:lnTo>
                      <a:lnTo>
                        <a:pt x="48" y="106"/>
                      </a:lnTo>
                      <a:lnTo>
                        <a:pt x="53" y="86"/>
                      </a:lnTo>
                      <a:lnTo>
                        <a:pt x="58" y="69"/>
                      </a:lnTo>
                      <a:lnTo>
                        <a:pt x="65" y="52"/>
                      </a:lnTo>
                      <a:lnTo>
                        <a:pt x="71" y="36"/>
                      </a:lnTo>
                      <a:lnTo>
                        <a:pt x="79" y="24"/>
                      </a:lnTo>
                      <a:lnTo>
                        <a:pt x="87" y="15"/>
                      </a:lnTo>
                      <a:lnTo>
                        <a:pt x="96" y="10"/>
                      </a:lnTo>
                      <a:lnTo>
                        <a:pt x="92" y="0"/>
                      </a:lnTo>
                      <a:lnTo>
                        <a:pt x="81" y="7"/>
                      </a:lnTo>
                      <a:lnTo>
                        <a:pt x="71" y="17"/>
                      </a:lnTo>
                      <a:lnTo>
                        <a:pt x="62" y="32"/>
                      </a:lnTo>
                      <a:lnTo>
                        <a:pt x="55" y="48"/>
                      </a:lnTo>
                      <a:lnTo>
                        <a:pt x="48" y="64"/>
                      </a:lnTo>
                      <a:lnTo>
                        <a:pt x="42" y="84"/>
                      </a:lnTo>
                      <a:lnTo>
                        <a:pt x="37" y="104"/>
                      </a:lnTo>
                      <a:lnTo>
                        <a:pt x="32" y="123"/>
                      </a:lnTo>
                      <a:lnTo>
                        <a:pt x="28" y="143"/>
                      </a:lnTo>
                      <a:lnTo>
                        <a:pt x="24" y="161"/>
                      </a:lnTo>
                      <a:lnTo>
                        <a:pt x="20" y="177"/>
                      </a:lnTo>
                      <a:lnTo>
                        <a:pt x="16" y="191"/>
                      </a:lnTo>
                      <a:lnTo>
                        <a:pt x="12" y="203"/>
                      </a:lnTo>
                      <a:lnTo>
                        <a:pt x="10" y="209"/>
                      </a:lnTo>
                      <a:lnTo>
                        <a:pt x="8" y="212"/>
                      </a:lnTo>
                      <a:lnTo>
                        <a:pt x="9" y="212"/>
                      </a:lnTo>
                      <a:lnTo>
                        <a:pt x="10" y="218"/>
                      </a:lnTo>
                      <a:lnTo>
                        <a:pt x="2" y="214"/>
                      </a:lnTo>
                      <a:lnTo>
                        <a:pt x="0" y="218"/>
                      </a:lnTo>
                      <a:lnTo>
                        <a:pt x="3" y="220"/>
                      </a:lnTo>
                      <a:lnTo>
                        <a:pt x="2" y="214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03" name="Freeform 89"/>
                <p:cNvSpPr>
                  <a:spLocks/>
                </p:cNvSpPr>
                <p:nvPr/>
              </p:nvSpPr>
              <p:spPr bwMode="auto">
                <a:xfrm>
                  <a:off x="2438" y="1340"/>
                  <a:ext cx="1" cy="15"/>
                </a:xfrm>
                <a:custGeom>
                  <a:avLst/>
                  <a:gdLst>
                    <a:gd name="T0" fmla="*/ 0 w 18"/>
                    <a:gd name="T1" fmla="*/ 0 h 167"/>
                    <a:gd name="T2" fmla="*/ 0 w 18"/>
                    <a:gd name="T3" fmla="*/ 0 h 167"/>
                    <a:gd name="T4" fmla="*/ 0 w 18"/>
                    <a:gd name="T5" fmla="*/ 0 h 167"/>
                    <a:gd name="T6" fmla="*/ 0 w 18"/>
                    <a:gd name="T7" fmla="*/ 0 h 167"/>
                    <a:gd name="T8" fmla="*/ 0 w 18"/>
                    <a:gd name="T9" fmla="*/ 0 h 167"/>
                    <a:gd name="T10" fmla="*/ 0 w 18"/>
                    <a:gd name="T11" fmla="*/ 0 h 167"/>
                    <a:gd name="T12" fmla="*/ 0 w 18"/>
                    <a:gd name="T13" fmla="*/ 0 h 167"/>
                    <a:gd name="T14" fmla="*/ 0 w 18"/>
                    <a:gd name="T15" fmla="*/ 0 h 167"/>
                    <a:gd name="T16" fmla="*/ 0 w 18"/>
                    <a:gd name="T17" fmla="*/ 0 h 167"/>
                    <a:gd name="T18" fmla="*/ 0 w 18"/>
                    <a:gd name="T19" fmla="*/ 0 h 167"/>
                    <a:gd name="T20" fmla="*/ 0 w 18"/>
                    <a:gd name="T21" fmla="*/ 0 h 167"/>
                    <a:gd name="T22" fmla="*/ 0 w 18"/>
                    <a:gd name="T23" fmla="*/ 0 h 167"/>
                    <a:gd name="T24" fmla="*/ 0 w 18"/>
                    <a:gd name="T25" fmla="*/ 0 h 167"/>
                    <a:gd name="T26" fmla="*/ 0 w 18"/>
                    <a:gd name="T27" fmla="*/ 0 h 167"/>
                    <a:gd name="T28" fmla="*/ 0 w 18"/>
                    <a:gd name="T29" fmla="*/ 0 h 167"/>
                    <a:gd name="T30" fmla="*/ 0 w 18"/>
                    <a:gd name="T31" fmla="*/ 0 h 167"/>
                    <a:gd name="T32" fmla="*/ 0 w 18"/>
                    <a:gd name="T33" fmla="*/ 0 h 167"/>
                    <a:gd name="T34" fmla="*/ 0 w 18"/>
                    <a:gd name="T35" fmla="*/ 0 h 167"/>
                    <a:gd name="T36" fmla="*/ 0 w 18"/>
                    <a:gd name="T37" fmla="*/ 0 h 167"/>
                    <a:gd name="T38" fmla="*/ 0 w 18"/>
                    <a:gd name="T39" fmla="*/ 0 h 167"/>
                    <a:gd name="T40" fmla="*/ 0 w 18"/>
                    <a:gd name="T41" fmla="*/ 0 h 16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8"/>
                    <a:gd name="T64" fmla="*/ 0 h 167"/>
                    <a:gd name="T65" fmla="*/ 18 w 18"/>
                    <a:gd name="T66" fmla="*/ 167 h 16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8" h="167">
                      <a:moveTo>
                        <a:pt x="8" y="0"/>
                      </a:moveTo>
                      <a:lnTo>
                        <a:pt x="8" y="0"/>
                      </a:lnTo>
                      <a:lnTo>
                        <a:pt x="1" y="17"/>
                      </a:lnTo>
                      <a:lnTo>
                        <a:pt x="0" y="38"/>
                      </a:lnTo>
                      <a:lnTo>
                        <a:pt x="0" y="63"/>
                      </a:lnTo>
                      <a:lnTo>
                        <a:pt x="2" y="89"/>
                      </a:lnTo>
                      <a:lnTo>
                        <a:pt x="6" y="116"/>
                      </a:lnTo>
                      <a:lnTo>
                        <a:pt x="8" y="138"/>
                      </a:lnTo>
                      <a:lnTo>
                        <a:pt x="8" y="155"/>
                      </a:lnTo>
                      <a:lnTo>
                        <a:pt x="8" y="163"/>
                      </a:lnTo>
                      <a:lnTo>
                        <a:pt x="16" y="167"/>
                      </a:lnTo>
                      <a:lnTo>
                        <a:pt x="18" y="155"/>
                      </a:lnTo>
                      <a:lnTo>
                        <a:pt x="18" y="138"/>
                      </a:lnTo>
                      <a:lnTo>
                        <a:pt x="16" y="114"/>
                      </a:lnTo>
                      <a:lnTo>
                        <a:pt x="13" y="89"/>
                      </a:lnTo>
                      <a:lnTo>
                        <a:pt x="11" y="63"/>
                      </a:lnTo>
                      <a:lnTo>
                        <a:pt x="11" y="38"/>
                      </a:lnTo>
                      <a:lnTo>
                        <a:pt x="12" y="19"/>
                      </a:lnTo>
                      <a:lnTo>
                        <a:pt x="16" y="6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04" name="Freeform 90"/>
                <p:cNvSpPr>
                  <a:spLocks/>
                </p:cNvSpPr>
                <p:nvPr/>
              </p:nvSpPr>
              <p:spPr bwMode="auto">
                <a:xfrm>
                  <a:off x="2439" y="1330"/>
                  <a:ext cx="5" cy="10"/>
                </a:xfrm>
                <a:custGeom>
                  <a:avLst/>
                  <a:gdLst>
                    <a:gd name="T0" fmla="*/ 0 w 58"/>
                    <a:gd name="T1" fmla="*/ 0 h 111"/>
                    <a:gd name="T2" fmla="*/ 0 w 58"/>
                    <a:gd name="T3" fmla="*/ 0 h 111"/>
                    <a:gd name="T4" fmla="*/ 0 w 58"/>
                    <a:gd name="T5" fmla="*/ 0 h 111"/>
                    <a:gd name="T6" fmla="*/ 0 w 58"/>
                    <a:gd name="T7" fmla="*/ 0 h 111"/>
                    <a:gd name="T8" fmla="*/ 0 w 58"/>
                    <a:gd name="T9" fmla="*/ 0 h 111"/>
                    <a:gd name="T10" fmla="*/ 0 w 58"/>
                    <a:gd name="T11" fmla="*/ 0 h 111"/>
                    <a:gd name="T12" fmla="*/ 0 w 58"/>
                    <a:gd name="T13" fmla="*/ 0 h 111"/>
                    <a:gd name="T14" fmla="*/ 0 w 58"/>
                    <a:gd name="T15" fmla="*/ 0 h 111"/>
                    <a:gd name="T16" fmla="*/ 0 w 58"/>
                    <a:gd name="T17" fmla="*/ 0 h 111"/>
                    <a:gd name="T18" fmla="*/ 0 w 58"/>
                    <a:gd name="T19" fmla="*/ 0 h 111"/>
                    <a:gd name="T20" fmla="*/ 0 w 58"/>
                    <a:gd name="T21" fmla="*/ 0 h 111"/>
                    <a:gd name="T22" fmla="*/ 0 w 58"/>
                    <a:gd name="T23" fmla="*/ 0 h 111"/>
                    <a:gd name="T24" fmla="*/ 0 w 58"/>
                    <a:gd name="T25" fmla="*/ 0 h 111"/>
                    <a:gd name="T26" fmla="*/ 0 w 58"/>
                    <a:gd name="T27" fmla="*/ 0 h 111"/>
                    <a:gd name="T28" fmla="*/ 0 w 58"/>
                    <a:gd name="T29" fmla="*/ 0 h 111"/>
                    <a:gd name="T30" fmla="*/ 0 w 58"/>
                    <a:gd name="T31" fmla="*/ 0 h 111"/>
                    <a:gd name="T32" fmla="*/ 0 w 58"/>
                    <a:gd name="T33" fmla="*/ 0 h 111"/>
                    <a:gd name="T34" fmla="*/ 0 w 58"/>
                    <a:gd name="T35" fmla="*/ 0 h 111"/>
                    <a:gd name="T36" fmla="*/ 0 w 58"/>
                    <a:gd name="T37" fmla="*/ 0 h 111"/>
                    <a:gd name="T38" fmla="*/ 0 w 58"/>
                    <a:gd name="T39" fmla="*/ 0 h 111"/>
                    <a:gd name="T40" fmla="*/ 0 w 58"/>
                    <a:gd name="T41" fmla="*/ 0 h 111"/>
                    <a:gd name="T42" fmla="*/ 0 w 58"/>
                    <a:gd name="T43" fmla="*/ 0 h 111"/>
                    <a:gd name="T44" fmla="*/ 0 w 58"/>
                    <a:gd name="T45" fmla="*/ 0 h 111"/>
                    <a:gd name="T46" fmla="*/ 0 w 58"/>
                    <a:gd name="T47" fmla="*/ 0 h 11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8"/>
                    <a:gd name="T73" fmla="*/ 0 h 111"/>
                    <a:gd name="T74" fmla="*/ 58 w 58"/>
                    <a:gd name="T75" fmla="*/ 111 h 111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8" h="111">
                      <a:moveTo>
                        <a:pt x="53" y="11"/>
                      </a:moveTo>
                      <a:lnTo>
                        <a:pt x="49" y="11"/>
                      </a:lnTo>
                      <a:lnTo>
                        <a:pt x="48" y="12"/>
                      </a:lnTo>
                      <a:lnTo>
                        <a:pt x="46" y="19"/>
                      </a:lnTo>
                      <a:lnTo>
                        <a:pt x="40" y="32"/>
                      </a:lnTo>
                      <a:lnTo>
                        <a:pt x="34" y="47"/>
                      </a:lnTo>
                      <a:lnTo>
                        <a:pt x="26" y="63"/>
                      </a:lnTo>
                      <a:lnTo>
                        <a:pt x="16" y="79"/>
                      </a:lnTo>
                      <a:lnTo>
                        <a:pt x="7" y="93"/>
                      </a:lnTo>
                      <a:lnTo>
                        <a:pt x="0" y="105"/>
                      </a:lnTo>
                      <a:lnTo>
                        <a:pt x="8" y="111"/>
                      </a:lnTo>
                      <a:lnTo>
                        <a:pt x="15" y="100"/>
                      </a:lnTo>
                      <a:lnTo>
                        <a:pt x="25" y="85"/>
                      </a:lnTo>
                      <a:lnTo>
                        <a:pt x="34" y="67"/>
                      </a:lnTo>
                      <a:lnTo>
                        <a:pt x="43" y="51"/>
                      </a:lnTo>
                      <a:lnTo>
                        <a:pt x="51" y="36"/>
                      </a:lnTo>
                      <a:lnTo>
                        <a:pt x="56" y="23"/>
                      </a:lnTo>
                      <a:lnTo>
                        <a:pt x="58" y="12"/>
                      </a:lnTo>
                      <a:lnTo>
                        <a:pt x="53" y="2"/>
                      </a:lnTo>
                      <a:lnTo>
                        <a:pt x="49" y="2"/>
                      </a:lnTo>
                      <a:lnTo>
                        <a:pt x="53" y="2"/>
                      </a:lnTo>
                      <a:lnTo>
                        <a:pt x="51" y="0"/>
                      </a:lnTo>
                      <a:lnTo>
                        <a:pt x="49" y="2"/>
                      </a:lnTo>
                      <a:lnTo>
                        <a:pt x="53" y="11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05" name="Freeform 91"/>
                <p:cNvSpPr>
                  <a:spLocks/>
                </p:cNvSpPr>
                <p:nvPr/>
              </p:nvSpPr>
              <p:spPr bwMode="auto">
                <a:xfrm>
                  <a:off x="2425" y="1330"/>
                  <a:ext cx="19" cy="4"/>
                </a:xfrm>
                <a:custGeom>
                  <a:avLst/>
                  <a:gdLst>
                    <a:gd name="T0" fmla="*/ 0 w 190"/>
                    <a:gd name="T1" fmla="*/ 0 h 41"/>
                    <a:gd name="T2" fmla="*/ 0 w 190"/>
                    <a:gd name="T3" fmla="*/ 0 h 41"/>
                    <a:gd name="T4" fmla="*/ 0 w 190"/>
                    <a:gd name="T5" fmla="*/ 0 h 41"/>
                    <a:gd name="T6" fmla="*/ 0 w 190"/>
                    <a:gd name="T7" fmla="*/ 0 h 41"/>
                    <a:gd name="T8" fmla="*/ 0 w 190"/>
                    <a:gd name="T9" fmla="*/ 0 h 41"/>
                    <a:gd name="T10" fmla="*/ 0 w 190"/>
                    <a:gd name="T11" fmla="*/ 0 h 41"/>
                    <a:gd name="T12" fmla="*/ 0 w 190"/>
                    <a:gd name="T13" fmla="*/ 0 h 41"/>
                    <a:gd name="T14" fmla="*/ 0 w 190"/>
                    <a:gd name="T15" fmla="*/ 0 h 41"/>
                    <a:gd name="T16" fmla="*/ 0 w 190"/>
                    <a:gd name="T17" fmla="*/ 0 h 41"/>
                    <a:gd name="T18" fmla="*/ 0 w 190"/>
                    <a:gd name="T19" fmla="*/ 0 h 41"/>
                    <a:gd name="T20" fmla="*/ 0 w 190"/>
                    <a:gd name="T21" fmla="*/ 0 h 41"/>
                    <a:gd name="T22" fmla="*/ 0 w 190"/>
                    <a:gd name="T23" fmla="*/ 0 h 41"/>
                    <a:gd name="T24" fmla="*/ 0 w 190"/>
                    <a:gd name="T25" fmla="*/ 0 h 41"/>
                    <a:gd name="T26" fmla="*/ 0 w 190"/>
                    <a:gd name="T27" fmla="*/ 0 h 41"/>
                    <a:gd name="T28" fmla="*/ 0 w 190"/>
                    <a:gd name="T29" fmla="*/ 0 h 41"/>
                    <a:gd name="T30" fmla="*/ 0 w 190"/>
                    <a:gd name="T31" fmla="*/ 0 h 41"/>
                    <a:gd name="T32" fmla="*/ 0 w 190"/>
                    <a:gd name="T33" fmla="*/ 0 h 41"/>
                    <a:gd name="T34" fmla="*/ 0 w 190"/>
                    <a:gd name="T35" fmla="*/ 0 h 41"/>
                    <a:gd name="T36" fmla="*/ 0 w 190"/>
                    <a:gd name="T37" fmla="*/ 0 h 41"/>
                    <a:gd name="T38" fmla="*/ 0 w 190"/>
                    <a:gd name="T39" fmla="*/ 0 h 41"/>
                    <a:gd name="T40" fmla="*/ 0 w 190"/>
                    <a:gd name="T41" fmla="*/ 0 h 41"/>
                    <a:gd name="T42" fmla="*/ 0 w 190"/>
                    <a:gd name="T43" fmla="*/ 0 h 41"/>
                    <a:gd name="T44" fmla="*/ 0 w 190"/>
                    <a:gd name="T45" fmla="*/ 0 h 41"/>
                    <a:gd name="T46" fmla="*/ 0 w 190"/>
                    <a:gd name="T47" fmla="*/ 0 h 41"/>
                    <a:gd name="T48" fmla="*/ 0 w 190"/>
                    <a:gd name="T49" fmla="*/ 0 h 41"/>
                    <a:gd name="T50" fmla="*/ 0 w 190"/>
                    <a:gd name="T51" fmla="*/ 0 h 41"/>
                    <a:gd name="T52" fmla="*/ 0 w 190"/>
                    <a:gd name="T53" fmla="*/ 0 h 41"/>
                    <a:gd name="T54" fmla="*/ 0 w 190"/>
                    <a:gd name="T55" fmla="*/ 0 h 41"/>
                    <a:gd name="T56" fmla="*/ 0 w 190"/>
                    <a:gd name="T57" fmla="*/ 0 h 41"/>
                    <a:gd name="T58" fmla="*/ 0 w 190"/>
                    <a:gd name="T59" fmla="*/ 0 h 41"/>
                    <a:gd name="T60" fmla="*/ 0 w 190"/>
                    <a:gd name="T61" fmla="*/ 0 h 41"/>
                    <a:gd name="T62" fmla="*/ 0 w 190"/>
                    <a:gd name="T63" fmla="*/ 0 h 41"/>
                    <a:gd name="T64" fmla="*/ 0 w 190"/>
                    <a:gd name="T65" fmla="*/ 0 h 41"/>
                    <a:gd name="T66" fmla="*/ 0 w 190"/>
                    <a:gd name="T67" fmla="*/ 0 h 41"/>
                    <a:gd name="T68" fmla="*/ 0 w 190"/>
                    <a:gd name="T69" fmla="*/ 0 h 41"/>
                    <a:gd name="T70" fmla="*/ 0 w 190"/>
                    <a:gd name="T71" fmla="*/ 0 h 41"/>
                    <a:gd name="T72" fmla="*/ 0 w 190"/>
                    <a:gd name="T73" fmla="*/ 0 h 41"/>
                    <a:gd name="T74" fmla="*/ 0 w 190"/>
                    <a:gd name="T75" fmla="*/ 0 h 41"/>
                    <a:gd name="T76" fmla="*/ 0 w 190"/>
                    <a:gd name="T77" fmla="*/ 0 h 41"/>
                    <a:gd name="T78" fmla="*/ 0 w 190"/>
                    <a:gd name="T79" fmla="*/ 0 h 41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90"/>
                    <a:gd name="T121" fmla="*/ 0 h 41"/>
                    <a:gd name="T122" fmla="*/ 190 w 190"/>
                    <a:gd name="T123" fmla="*/ 41 h 41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90" h="41">
                      <a:moveTo>
                        <a:pt x="0" y="39"/>
                      </a:moveTo>
                      <a:lnTo>
                        <a:pt x="5" y="40"/>
                      </a:lnTo>
                      <a:lnTo>
                        <a:pt x="11" y="38"/>
                      </a:lnTo>
                      <a:lnTo>
                        <a:pt x="19" y="36"/>
                      </a:lnTo>
                      <a:lnTo>
                        <a:pt x="29" y="35"/>
                      </a:lnTo>
                      <a:lnTo>
                        <a:pt x="40" y="34"/>
                      </a:lnTo>
                      <a:lnTo>
                        <a:pt x="52" y="33"/>
                      </a:lnTo>
                      <a:lnTo>
                        <a:pt x="64" y="32"/>
                      </a:lnTo>
                      <a:lnTo>
                        <a:pt x="77" y="31"/>
                      </a:lnTo>
                      <a:lnTo>
                        <a:pt x="92" y="30"/>
                      </a:lnTo>
                      <a:lnTo>
                        <a:pt x="105" y="27"/>
                      </a:lnTo>
                      <a:lnTo>
                        <a:pt x="118" y="26"/>
                      </a:lnTo>
                      <a:lnTo>
                        <a:pt x="131" y="25"/>
                      </a:lnTo>
                      <a:lnTo>
                        <a:pt x="145" y="23"/>
                      </a:lnTo>
                      <a:lnTo>
                        <a:pt x="156" y="20"/>
                      </a:lnTo>
                      <a:lnTo>
                        <a:pt x="169" y="17"/>
                      </a:lnTo>
                      <a:lnTo>
                        <a:pt x="181" y="14"/>
                      </a:lnTo>
                      <a:lnTo>
                        <a:pt x="190" y="9"/>
                      </a:lnTo>
                      <a:lnTo>
                        <a:pt x="186" y="0"/>
                      </a:lnTo>
                      <a:lnTo>
                        <a:pt x="176" y="3"/>
                      </a:lnTo>
                      <a:lnTo>
                        <a:pt x="167" y="7"/>
                      </a:lnTo>
                      <a:lnTo>
                        <a:pt x="154" y="10"/>
                      </a:lnTo>
                      <a:lnTo>
                        <a:pt x="143" y="13"/>
                      </a:lnTo>
                      <a:lnTo>
                        <a:pt x="129" y="15"/>
                      </a:lnTo>
                      <a:lnTo>
                        <a:pt x="118" y="16"/>
                      </a:lnTo>
                      <a:lnTo>
                        <a:pt x="103" y="17"/>
                      </a:lnTo>
                      <a:lnTo>
                        <a:pt x="90" y="19"/>
                      </a:lnTo>
                      <a:lnTo>
                        <a:pt x="77" y="20"/>
                      </a:lnTo>
                      <a:lnTo>
                        <a:pt x="64" y="21"/>
                      </a:lnTo>
                      <a:lnTo>
                        <a:pt x="52" y="22"/>
                      </a:lnTo>
                      <a:lnTo>
                        <a:pt x="40" y="23"/>
                      </a:lnTo>
                      <a:lnTo>
                        <a:pt x="29" y="24"/>
                      </a:lnTo>
                      <a:lnTo>
                        <a:pt x="17" y="25"/>
                      </a:lnTo>
                      <a:lnTo>
                        <a:pt x="9" y="27"/>
                      </a:lnTo>
                      <a:lnTo>
                        <a:pt x="1" y="30"/>
                      </a:lnTo>
                      <a:lnTo>
                        <a:pt x="6" y="31"/>
                      </a:lnTo>
                      <a:lnTo>
                        <a:pt x="0" y="39"/>
                      </a:lnTo>
                      <a:lnTo>
                        <a:pt x="2" y="41"/>
                      </a:lnTo>
                      <a:lnTo>
                        <a:pt x="5" y="40"/>
                      </a:lnTo>
                      <a:lnTo>
                        <a:pt x="0" y="39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06" name="Freeform 92"/>
                <p:cNvSpPr>
                  <a:spLocks/>
                </p:cNvSpPr>
                <p:nvPr/>
              </p:nvSpPr>
              <p:spPr bwMode="auto">
                <a:xfrm>
                  <a:off x="2414" y="1327"/>
                  <a:ext cx="12" cy="7"/>
                </a:xfrm>
                <a:custGeom>
                  <a:avLst/>
                  <a:gdLst>
                    <a:gd name="T0" fmla="*/ 0 w 120"/>
                    <a:gd name="T1" fmla="*/ 0 h 69"/>
                    <a:gd name="T2" fmla="*/ 0 w 120"/>
                    <a:gd name="T3" fmla="*/ 0 h 69"/>
                    <a:gd name="T4" fmla="*/ 0 w 120"/>
                    <a:gd name="T5" fmla="*/ 0 h 69"/>
                    <a:gd name="T6" fmla="*/ 0 w 120"/>
                    <a:gd name="T7" fmla="*/ 0 h 69"/>
                    <a:gd name="T8" fmla="*/ 0 w 120"/>
                    <a:gd name="T9" fmla="*/ 0 h 69"/>
                    <a:gd name="T10" fmla="*/ 0 w 120"/>
                    <a:gd name="T11" fmla="*/ 0 h 69"/>
                    <a:gd name="T12" fmla="*/ 0 w 120"/>
                    <a:gd name="T13" fmla="*/ 0 h 69"/>
                    <a:gd name="T14" fmla="*/ 0 w 120"/>
                    <a:gd name="T15" fmla="*/ 0 h 69"/>
                    <a:gd name="T16" fmla="*/ 0 w 120"/>
                    <a:gd name="T17" fmla="*/ 0 h 69"/>
                    <a:gd name="T18" fmla="*/ 0 w 120"/>
                    <a:gd name="T19" fmla="*/ 0 h 69"/>
                    <a:gd name="T20" fmla="*/ 0 w 120"/>
                    <a:gd name="T21" fmla="*/ 0 h 69"/>
                    <a:gd name="T22" fmla="*/ 0 w 120"/>
                    <a:gd name="T23" fmla="*/ 0 h 69"/>
                    <a:gd name="T24" fmla="*/ 0 w 120"/>
                    <a:gd name="T25" fmla="*/ 0 h 69"/>
                    <a:gd name="T26" fmla="*/ 0 w 120"/>
                    <a:gd name="T27" fmla="*/ 0 h 69"/>
                    <a:gd name="T28" fmla="*/ 0 w 120"/>
                    <a:gd name="T29" fmla="*/ 0 h 69"/>
                    <a:gd name="T30" fmla="*/ 0 w 120"/>
                    <a:gd name="T31" fmla="*/ 0 h 69"/>
                    <a:gd name="T32" fmla="*/ 0 w 120"/>
                    <a:gd name="T33" fmla="*/ 0 h 69"/>
                    <a:gd name="T34" fmla="*/ 0 w 120"/>
                    <a:gd name="T35" fmla="*/ 0 h 69"/>
                    <a:gd name="T36" fmla="*/ 0 w 120"/>
                    <a:gd name="T37" fmla="*/ 0 h 69"/>
                    <a:gd name="T38" fmla="*/ 0 w 120"/>
                    <a:gd name="T39" fmla="*/ 0 h 69"/>
                    <a:gd name="T40" fmla="*/ 0 w 120"/>
                    <a:gd name="T41" fmla="*/ 0 h 69"/>
                    <a:gd name="T42" fmla="*/ 0 w 120"/>
                    <a:gd name="T43" fmla="*/ 0 h 69"/>
                    <a:gd name="T44" fmla="*/ 0 w 120"/>
                    <a:gd name="T45" fmla="*/ 0 h 69"/>
                    <a:gd name="T46" fmla="*/ 0 w 120"/>
                    <a:gd name="T47" fmla="*/ 0 h 69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20"/>
                    <a:gd name="T73" fmla="*/ 0 h 69"/>
                    <a:gd name="T74" fmla="*/ 120 w 120"/>
                    <a:gd name="T75" fmla="*/ 69 h 69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20" h="69">
                      <a:moveTo>
                        <a:pt x="4" y="0"/>
                      </a:moveTo>
                      <a:lnTo>
                        <a:pt x="4" y="8"/>
                      </a:lnTo>
                      <a:lnTo>
                        <a:pt x="15" y="17"/>
                      </a:lnTo>
                      <a:lnTo>
                        <a:pt x="27" y="25"/>
                      </a:lnTo>
                      <a:lnTo>
                        <a:pt x="41" y="31"/>
                      </a:lnTo>
                      <a:lnTo>
                        <a:pt x="56" y="39"/>
                      </a:lnTo>
                      <a:lnTo>
                        <a:pt x="71" y="47"/>
                      </a:lnTo>
                      <a:lnTo>
                        <a:pt x="85" y="52"/>
                      </a:lnTo>
                      <a:lnTo>
                        <a:pt x="100" y="61"/>
                      </a:lnTo>
                      <a:lnTo>
                        <a:pt x="114" y="69"/>
                      </a:lnTo>
                      <a:lnTo>
                        <a:pt x="120" y="61"/>
                      </a:lnTo>
                      <a:lnTo>
                        <a:pt x="104" y="52"/>
                      </a:lnTo>
                      <a:lnTo>
                        <a:pt x="89" y="44"/>
                      </a:lnTo>
                      <a:lnTo>
                        <a:pt x="75" y="37"/>
                      </a:lnTo>
                      <a:lnTo>
                        <a:pt x="60" y="30"/>
                      </a:lnTo>
                      <a:lnTo>
                        <a:pt x="45" y="23"/>
                      </a:lnTo>
                      <a:lnTo>
                        <a:pt x="33" y="17"/>
                      </a:lnTo>
                      <a:lnTo>
                        <a:pt x="21" y="8"/>
                      </a:lnTo>
                      <a:lnTo>
                        <a:pt x="12" y="0"/>
                      </a:lnTo>
                      <a:lnTo>
                        <a:pt x="12" y="8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4" y="8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07" name="Freeform 93"/>
                <p:cNvSpPr>
                  <a:spLocks/>
                </p:cNvSpPr>
                <p:nvPr/>
              </p:nvSpPr>
              <p:spPr bwMode="auto">
                <a:xfrm>
                  <a:off x="2414" y="1324"/>
                  <a:ext cx="3" cy="4"/>
                </a:xfrm>
                <a:custGeom>
                  <a:avLst/>
                  <a:gdLst>
                    <a:gd name="T0" fmla="*/ 0 w 33"/>
                    <a:gd name="T1" fmla="*/ 0 h 44"/>
                    <a:gd name="T2" fmla="*/ 0 w 33"/>
                    <a:gd name="T3" fmla="*/ 0 h 44"/>
                    <a:gd name="T4" fmla="*/ 0 w 33"/>
                    <a:gd name="T5" fmla="*/ 0 h 44"/>
                    <a:gd name="T6" fmla="*/ 0 w 33"/>
                    <a:gd name="T7" fmla="*/ 0 h 44"/>
                    <a:gd name="T8" fmla="*/ 0 w 33"/>
                    <a:gd name="T9" fmla="*/ 0 h 44"/>
                    <a:gd name="T10" fmla="*/ 0 w 33"/>
                    <a:gd name="T11" fmla="*/ 0 h 44"/>
                    <a:gd name="T12" fmla="*/ 0 w 33"/>
                    <a:gd name="T13" fmla="*/ 0 h 44"/>
                    <a:gd name="T14" fmla="*/ 0 w 33"/>
                    <a:gd name="T15" fmla="*/ 0 h 44"/>
                    <a:gd name="T16" fmla="*/ 0 w 33"/>
                    <a:gd name="T17" fmla="*/ 0 h 44"/>
                    <a:gd name="T18" fmla="*/ 0 w 33"/>
                    <a:gd name="T19" fmla="*/ 0 h 44"/>
                    <a:gd name="T20" fmla="*/ 0 w 33"/>
                    <a:gd name="T21" fmla="*/ 0 h 44"/>
                    <a:gd name="T22" fmla="*/ 0 w 33"/>
                    <a:gd name="T23" fmla="*/ 0 h 44"/>
                    <a:gd name="T24" fmla="*/ 0 w 33"/>
                    <a:gd name="T25" fmla="*/ 0 h 44"/>
                    <a:gd name="T26" fmla="*/ 0 w 33"/>
                    <a:gd name="T27" fmla="*/ 0 h 44"/>
                    <a:gd name="T28" fmla="*/ 0 w 33"/>
                    <a:gd name="T29" fmla="*/ 0 h 44"/>
                    <a:gd name="T30" fmla="*/ 0 w 33"/>
                    <a:gd name="T31" fmla="*/ 0 h 44"/>
                    <a:gd name="T32" fmla="*/ 0 w 33"/>
                    <a:gd name="T33" fmla="*/ 0 h 44"/>
                    <a:gd name="T34" fmla="*/ 0 w 33"/>
                    <a:gd name="T35" fmla="*/ 0 h 44"/>
                    <a:gd name="T36" fmla="*/ 0 w 33"/>
                    <a:gd name="T37" fmla="*/ 0 h 44"/>
                    <a:gd name="T38" fmla="*/ 0 w 33"/>
                    <a:gd name="T39" fmla="*/ 0 h 44"/>
                    <a:gd name="T40" fmla="*/ 0 w 33"/>
                    <a:gd name="T41" fmla="*/ 0 h 44"/>
                    <a:gd name="T42" fmla="*/ 0 w 33"/>
                    <a:gd name="T43" fmla="*/ 0 h 44"/>
                    <a:gd name="T44" fmla="*/ 0 w 33"/>
                    <a:gd name="T45" fmla="*/ 0 h 44"/>
                    <a:gd name="T46" fmla="*/ 0 w 33"/>
                    <a:gd name="T47" fmla="*/ 0 h 4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3"/>
                    <a:gd name="T73" fmla="*/ 0 h 44"/>
                    <a:gd name="T74" fmla="*/ 33 w 33"/>
                    <a:gd name="T75" fmla="*/ 44 h 4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3" h="44">
                      <a:moveTo>
                        <a:pt x="24" y="7"/>
                      </a:moveTo>
                      <a:lnTo>
                        <a:pt x="23" y="3"/>
                      </a:lnTo>
                      <a:lnTo>
                        <a:pt x="22" y="7"/>
                      </a:lnTo>
                      <a:lnTo>
                        <a:pt x="20" y="13"/>
                      </a:lnTo>
                      <a:lnTo>
                        <a:pt x="16" y="17"/>
                      </a:lnTo>
                      <a:lnTo>
                        <a:pt x="12" y="23"/>
                      </a:lnTo>
                      <a:lnTo>
                        <a:pt x="7" y="29"/>
                      </a:lnTo>
                      <a:lnTo>
                        <a:pt x="4" y="33"/>
                      </a:lnTo>
                      <a:lnTo>
                        <a:pt x="1" y="35"/>
                      </a:lnTo>
                      <a:lnTo>
                        <a:pt x="0" y="36"/>
                      </a:lnTo>
                      <a:lnTo>
                        <a:pt x="8" y="44"/>
                      </a:lnTo>
                      <a:lnTo>
                        <a:pt x="9" y="43"/>
                      </a:lnTo>
                      <a:lnTo>
                        <a:pt x="12" y="39"/>
                      </a:lnTo>
                      <a:lnTo>
                        <a:pt x="15" y="35"/>
                      </a:lnTo>
                      <a:lnTo>
                        <a:pt x="21" y="30"/>
                      </a:lnTo>
                      <a:lnTo>
                        <a:pt x="25" y="23"/>
                      </a:lnTo>
                      <a:lnTo>
                        <a:pt x="28" y="17"/>
                      </a:lnTo>
                      <a:lnTo>
                        <a:pt x="32" y="11"/>
                      </a:lnTo>
                      <a:lnTo>
                        <a:pt x="33" y="3"/>
                      </a:lnTo>
                      <a:lnTo>
                        <a:pt x="32" y="0"/>
                      </a:lnTo>
                      <a:lnTo>
                        <a:pt x="33" y="3"/>
                      </a:lnTo>
                      <a:lnTo>
                        <a:pt x="33" y="1"/>
                      </a:lnTo>
                      <a:lnTo>
                        <a:pt x="32" y="0"/>
                      </a:lnTo>
                      <a:lnTo>
                        <a:pt x="24" y="7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08" name="Freeform 94"/>
                <p:cNvSpPr>
                  <a:spLocks/>
                </p:cNvSpPr>
                <p:nvPr/>
              </p:nvSpPr>
              <p:spPr bwMode="auto">
                <a:xfrm>
                  <a:off x="2380" y="1300"/>
                  <a:ext cx="37" cy="24"/>
                </a:xfrm>
                <a:custGeom>
                  <a:avLst/>
                  <a:gdLst>
                    <a:gd name="T0" fmla="*/ 0 w 368"/>
                    <a:gd name="T1" fmla="*/ 0 h 265"/>
                    <a:gd name="T2" fmla="*/ 0 w 368"/>
                    <a:gd name="T3" fmla="*/ 0 h 265"/>
                    <a:gd name="T4" fmla="*/ 0 w 368"/>
                    <a:gd name="T5" fmla="*/ 0 h 265"/>
                    <a:gd name="T6" fmla="*/ 0 w 368"/>
                    <a:gd name="T7" fmla="*/ 0 h 265"/>
                    <a:gd name="T8" fmla="*/ 0 w 368"/>
                    <a:gd name="T9" fmla="*/ 0 h 265"/>
                    <a:gd name="T10" fmla="*/ 0 w 368"/>
                    <a:gd name="T11" fmla="*/ 0 h 265"/>
                    <a:gd name="T12" fmla="*/ 0 w 368"/>
                    <a:gd name="T13" fmla="*/ 0 h 265"/>
                    <a:gd name="T14" fmla="*/ 0 w 368"/>
                    <a:gd name="T15" fmla="*/ 0 h 265"/>
                    <a:gd name="T16" fmla="*/ 0 w 368"/>
                    <a:gd name="T17" fmla="*/ 0 h 265"/>
                    <a:gd name="T18" fmla="*/ 0 w 368"/>
                    <a:gd name="T19" fmla="*/ 0 h 265"/>
                    <a:gd name="T20" fmla="*/ 0 w 368"/>
                    <a:gd name="T21" fmla="*/ 0 h 265"/>
                    <a:gd name="T22" fmla="*/ 0 w 368"/>
                    <a:gd name="T23" fmla="*/ 0 h 265"/>
                    <a:gd name="T24" fmla="*/ 0 w 368"/>
                    <a:gd name="T25" fmla="*/ 0 h 265"/>
                    <a:gd name="T26" fmla="*/ 0 w 368"/>
                    <a:gd name="T27" fmla="*/ 0 h 265"/>
                    <a:gd name="T28" fmla="*/ 0 w 368"/>
                    <a:gd name="T29" fmla="*/ 0 h 265"/>
                    <a:gd name="T30" fmla="*/ 0 w 368"/>
                    <a:gd name="T31" fmla="*/ 0 h 265"/>
                    <a:gd name="T32" fmla="*/ 0 w 368"/>
                    <a:gd name="T33" fmla="*/ 0 h 265"/>
                    <a:gd name="T34" fmla="*/ 0 w 368"/>
                    <a:gd name="T35" fmla="*/ 0 h 265"/>
                    <a:gd name="T36" fmla="*/ 0 w 368"/>
                    <a:gd name="T37" fmla="*/ 0 h 265"/>
                    <a:gd name="T38" fmla="*/ 0 w 368"/>
                    <a:gd name="T39" fmla="*/ 0 h 265"/>
                    <a:gd name="T40" fmla="*/ 0 w 368"/>
                    <a:gd name="T41" fmla="*/ 0 h 265"/>
                    <a:gd name="T42" fmla="*/ 0 w 368"/>
                    <a:gd name="T43" fmla="*/ 0 h 265"/>
                    <a:gd name="T44" fmla="*/ 0 w 368"/>
                    <a:gd name="T45" fmla="*/ 0 h 265"/>
                    <a:gd name="T46" fmla="*/ 0 w 368"/>
                    <a:gd name="T47" fmla="*/ 0 h 265"/>
                    <a:gd name="T48" fmla="*/ 0 w 368"/>
                    <a:gd name="T49" fmla="*/ 0 h 265"/>
                    <a:gd name="T50" fmla="*/ 0 w 368"/>
                    <a:gd name="T51" fmla="*/ 0 h 265"/>
                    <a:gd name="T52" fmla="*/ 0 w 368"/>
                    <a:gd name="T53" fmla="*/ 0 h 265"/>
                    <a:gd name="T54" fmla="*/ 0 w 368"/>
                    <a:gd name="T55" fmla="*/ 0 h 265"/>
                    <a:gd name="T56" fmla="*/ 0 w 368"/>
                    <a:gd name="T57" fmla="*/ 0 h 265"/>
                    <a:gd name="T58" fmla="*/ 0 w 368"/>
                    <a:gd name="T59" fmla="*/ 0 h 265"/>
                    <a:gd name="T60" fmla="*/ 0 w 368"/>
                    <a:gd name="T61" fmla="*/ 0 h 265"/>
                    <a:gd name="T62" fmla="*/ 0 w 368"/>
                    <a:gd name="T63" fmla="*/ 0 h 265"/>
                    <a:gd name="T64" fmla="*/ 0 w 368"/>
                    <a:gd name="T65" fmla="*/ 0 h 265"/>
                    <a:gd name="T66" fmla="*/ 0 w 368"/>
                    <a:gd name="T67" fmla="*/ 0 h 265"/>
                    <a:gd name="T68" fmla="*/ 0 w 368"/>
                    <a:gd name="T69" fmla="*/ 0 h 265"/>
                    <a:gd name="T70" fmla="*/ 0 w 368"/>
                    <a:gd name="T71" fmla="*/ 0 h 265"/>
                    <a:gd name="T72" fmla="*/ 0 w 368"/>
                    <a:gd name="T73" fmla="*/ 0 h 265"/>
                    <a:gd name="T74" fmla="*/ 0 w 368"/>
                    <a:gd name="T75" fmla="*/ 0 h 265"/>
                    <a:gd name="T76" fmla="*/ 0 w 368"/>
                    <a:gd name="T77" fmla="*/ 0 h 265"/>
                    <a:gd name="T78" fmla="*/ 0 w 368"/>
                    <a:gd name="T79" fmla="*/ 0 h 265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368"/>
                    <a:gd name="T121" fmla="*/ 0 h 265"/>
                    <a:gd name="T122" fmla="*/ 368 w 368"/>
                    <a:gd name="T123" fmla="*/ 265 h 265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368" h="265">
                      <a:moveTo>
                        <a:pt x="8" y="11"/>
                      </a:moveTo>
                      <a:lnTo>
                        <a:pt x="0" y="11"/>
                      </a:lnTo>
                      <a:lnTo>
                        <a:pt x="20" y="29"/>
                      </a:lnTo>
                      <a:lnTo>
                        <a:pt x="40" y="47"/>
                      </a:lnTo>
                      <a:lnTo>
                        <a:pt x="62" y="64"/>
                      </a:lnTo>
                      <a:lnTo>
                        <a:pt x="85" y="80"/>
                      </a:lnTo>
                      <a:lnTo>
                        <a:pt x="110" y="96"/>
                      </a:lnTo>
                      <a:lnTo>
                        <a:pt x="135" y="112"/>
                      </a:lnTo>
                      <a:lnTo>
                        <a:pt x="160" y="128"/>
                      </a:lnTo>
                      <a:lnTo>
                        <a:pt x="186" y="143"/>
                      </a:lnTo>
                      <a:lnTo>
                        <a:pt x="211" y="159"/>
                      </a:lnTo>
                      <a:lnTo>
                        <a:pt x="235" y="174"/>
                      </a:lnTo>
                      <a:lnTo>
                        <a:pt x="259" y="188"/>
                      </a:lnTo>
                      <a:lnTo>
                        <a:pt x="282" y="204"/>
                      </a:lnTo>
                      <a:lnTo>
                        <a:pt x="304" y="219"/>
                      </a:lnTo>
                      <a:lnTo>
                        <a:pt x="325" y="234"/>
                      </a:lnTo>
                      <a:lnTo>
                        <a:pt x="344" y="250"/>
                      </a:lnTo>
                      <a:lnTo>
                        <a:pt x="360" y="265"/>
                      </a:lnTo>
                      <a:lnTo>
                        <a:pt x="368" y="258"/>
                      </a:lnTo>
                      <a:lnTo>
                        <a:pt x="350" y="242"/>
                      </a:lnTo>
                      <a:lnTo>
                        <a:pt x="331" y="226"/>
                      </a:lnTo>
                      <a:lnTo>
                        <a:pt x="311" y="210"/>
                      </a:lnTo>
                      <a:lnTo>
                        <a:pt x="289" y="196"/>
                      </a:lnTo>
                      <a:lnTo>
                        <a:pt x="265" y="180"/>
                      </a:lnTo>
                      <a:lnTo>
                        <a:pt x="241" y="165"/>
                      </a:lnTo>
                      <a:lnTo>
                        <a:pt x="217" y="151"/>
                      </a:lnTo>
                      <a:lnTo>
                        <a:pt x="192" y="135"/>
                      </a:lnTo>
                      <a:lnTo>
                        <a:pt x="166" y="119"/>
                      </a:lnTo>
                      <a:lnTo>
                        <a:pt x="141" y="103"/>
                      </a:lnTo>
                      <a:lnTo>
                        <a:pt x="116" y="88"/>
                      </a:lnTo>
                      <a:lnTo>
                        <a:pt x="92" y="72"/>
                      </a:lnTo>
                      <a:lnTo>
                        <a:pt x="69" y="55"/>
                      </a:lnTo>
                      <a:lnTo>
                        <a:pt x="47" y="39"/>
                      </a:lnTo>
                      <a:lnTo>
                        <a:pt x="26" y="21"/>
                      </a:lnTo>
                      <a:lnTo>
                        <a:pt x="8" y="3"/>
                      </a:lnTo>
                      <a:lnTo>
                        <a:pt x="0" y="3"/>
                      </a:lnTo>
                      <a:lnTo>
                        <a:pt x="8" y="3"/>
                      </a:lnTo>
                      <a:lnTo>
                        <a:pt x="4" y="0"/>
                      </a:lnTo>
                      <a:lnTo>
                        <a:pt x="0" y="3"/>
                      </a:lnTo>
                      <a:lnTo>
                        <a:pt x="8" y="11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09" name="Freeform 95"/>
                <p:cNvSpPr>
                  <a:spLocks/>
                </p:cNvSpPr>
                <p:nvPr/>
              </p:nvSpPr>
              <p:spPr bwMode="auto">
                <a:xfrm>
                  <a:off x="2379" y="1301"/>
                  <a:ext cx="4" cy="16"/>
                </a:xfrm>
                <a:custGeom>
                  <a:avLst/>
                  <a:gdLst>
                    <a:gd name="T0" fmla="*/ 0 w 38"/>
                    <a:gd name="T1" fmla="*/ 0 h 176"/>
                    <a:gd name="T2" fmla="*/ 0 w 38"/>
                    <a:gd name="T3" fmla="*/ 0 h 176"/>
                    <a:gd name="T4" fmla="*/ 0 w 38"/>
                    <a:gd name="T5" fmla="*/ 0 h 176"/>
                    <a:gd name="T6" fmla="*/ 0 w 38"/>
                    <a:gd name="T7" fmla="*/ 0 h 176"/>
                    <a:gd name="T8" fmla="*/ 0 w 38"/>
                    <a:gd name="T9" fmla="*/ 0 h 176"/>
                    <a:gd name="T10" fmla="*/ 0 w 38"/>
                    <a:gd name="T11" fmla="*/ 0 h 176"/>
                    <a:gd name="T12" fmla="*/ 0 w 38"/>
                    <a:gd name="T13" fmla="*/ 0 h 176"/>
                    <a:gd name="T14" fmla="*/ 0 w 38"/>
                    <a:gd name="T15" fmla="*/ 0 h 176"/>
                    <a:gd name="T16" fmla="*/ 0 w 38"/>
                    <a:gd name="T17" fmla="*/ 0 h 176"/>
                    <a:gd name="T18" fmla="*/ 0 w 38"/>
                    <a:gd name="T19" fmla="*/ 0 h 176"/>
                    <a:gd name="T20" fmla="*/ 0 w 38"/>
                    <a:gd name="T21" fmla="*/ 0 h 176"/>
                    <a:gd name="T22" fmla="*/ 0 w 38"/>
                    <a:gd name="T23" fmla="*/ 0 h 176"/>
                    <a:gd name="T24" fmla="*/ 0 w 38"/>
                    <a:gd name="T25" fmla="*/ 0 h 176"/>
                    <a:gd name="T26" fmla="*/ 0 w 38"/>
                    <a:gd name="T27" fmla="*/ 0 h 176"/>
                    <a:gd name="T28" fmla="*/ 0 w 38"/>
                    <a:gd name="T29" fmla="*/ 0 h 176"/>
                    <a:gd name="T30" fmla="*/ 0 w 38"/>
                    <a:gd name="T31" fmla="*/ 0 h 176"/>
                    <a:gd name="T32" fmla="*/ 0 w 38"/>
                    <a:gd name="T33" fmla="*/ 0 h 176"/>
                    <a:gd name="T34" fmla="*/ 0 w 38"/>
                    <a:gd name="T35" fmla="*/ 0 h 176"/>
                    <a:gd name="T36" fmla="*/ 0 w 38"/>
                    <a:gd name="T37" fmla="*/ 0 h 176"/>
                    <a:gd name="T38" fmla="*/ 0 w 38"/>
                    <a:gd name="T39" fmla="*/ 0 h 176"/>
                    <a:gd name="T40" fmla="*/ 0 w 38"/>
                    <a:gd name="T41" fmla="*/ 0 h 176"/>
                    <a:gd name="T42" fmla="*/ 0 w 38"/>
                    <a:gd name="T43" fmla="*/ 0 h 176"/>
                    <a:gd name="T44" fmla="*/ 0 w 38"/>
                    <a:gd name="T45" fmla="*/ 0 h 176"/>
                    <a:gd name="T46" fmla="*/ 0 w 38"/>
                    <a:gd name="T47" fmla="*/ 0 h 176"/>
                    <a:gd name="T48" fmla="*/ 0 w 38"/>
                    <a:gd name="T49" fmla="*/ 0 h 176"/>
                    <a:gd name="T50" fmla="*/ 0 w 38"/>
                    <a:gd name="T51" fmla="*/ 0 h 176"/>
                    <a:gd name="T52" fmla="*/ 0 w 38"/>
                    <a:gd name="T53" fmla="*/ 0 h 176"/>
                    <a:gd name="T54" fmla="*/ 0 w 38"/>
                    <a:gd name="T55" fmla="*/ 0 h 176"/>
                    <a:gd name="T56" fmla="*/ 0 w 38"/>
                    <a:gd name="T57" fmla="*/ 0 h 176"/>
                    <a:gd name="T58" fmla="*/ 0 w 38"/>
                    <a:gd name="T59" fmla="*/ 0 h 176"/>
                    <a:gd name="T60" fmla="*/ 0 w 38"/>
                    <a:gd name="T61" fmla="*/ 0 h 176"/>
                    <a:gd name="T62" fmla="*/ 0 w 38"/>
                    <a:gd name="T63" fmla="*/ 0 h 176"/>
                    <a:gd name="T64" fmla="*/ 0 w 38"/>
                    <a:gd name="T65" fmla="*/ 0 h 176"/>
                    <a:gd name="T66" fmla="*/ 0 w 38"/>
                    <a:gd name="T67" fmla="*/ 0 h 176"/>
                    <a:gd name="T68" fmla="*/ 0 w 38"/>
                    <a:gd name="T69" fmla="*/ 0 h 176"/>
                    <a:gd name="T70" fmla="*/ 0 w 38"/>
                    <a:gd name="T71" fmla="*/ 0 h 176"/>
                    <a:gd name="T72" fmla="*/ 0 w 38"/>
                    <a:gd name="T73" fmla="*/ 0 h 176"/>
                    <a:gd name="T74" fmla="*/ 0 w 38"/>
                    <a:gd name="T75" fmla="*/ 0 h 176"/>
                    <a:gd name="T76" fmla="*/ 0 w 38"/>
                    <a:gd name="T77" fmla="*/ 0 h 176"/>
                    <a:gd name="T78" fmla="*/ 0 w 38"/>
                    <a:gd name="T79" fmla="*/ 0 h 17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38"/>
                    <a:gd name="T121" fmla="*/ 0 h 176"/>
                    <a:gd name="T122" fmla="*/ 38 w 38"/>
                    <a:gd name="T123" fmla="*/ 176 h 17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38" h="176">
                      <a:moveTo>
                        <a:pt x="38" y="176"/>
                      </a:moveTo>
                      <a:lnTo>
                        <a:pt x="38" y="173"/>
                      </a:lnTo>
                      <a:lnTo>
                        <a:pt x="36" y="165"/>
                      </a:lnTo>
                      <a:lnTo>
                        <a:pt x="32" y="155"/>
                      </a:lnTo>
                      <a:lnTo>
                        <a:pt x="29" y="145"/>
                      </a:lnTo>
                      <a:lnTo>
                        <a:pt x="26" y="136"/>
                      </a:lnTo>
                      <a:lnTo>
                        <a:pt x="23" y="123"/>
                      </a:lnTo>
                      <a:lnTo>
                        <a:pt x="19" y="113"/>
                      </a:lnTo>
                      <a:lnTo>
                        <a:pt x="17" y="100"/>
                      </a:lnTo>
                      <a:lnTo>
                        <a:pt x="14" y="88"/>
                      </a:lnTo>
                      <a:lnTo>
                        <a:pt x="11" y="75"/>
                      </a:lnTo>
                      <a:lnTo>
                        <a:pt x="10" y="64"/>
                      </a:lnTo>
                      <a:lnTo>
                        <a:pt x="10" y="52"/>
                      </a:lnTo>
                      <a:lnTo>
                        <a:pt x="10" y="41"/>
                      </a:lnTo>
                      <a:lnTo>
                        <a:pt x="12" y="31"/>
                      </a:lnTo>
                      <a:lnTo>
                        <a:pt x="16" y="23"/>
                      </a:lnTo>
                      <a:lnTo>
                        <a:pt x="19" y="15"/>
                      </a:lnTo>
                      <a:lnTo>
                        <a:pt x="25" y="8"/>
                      </a:lnTo>
                      <a:lnTo>
                        <a:pt x="17" y="0"/>
                      </a:lnTo>
                      <a:lnTo>
                        <a:pt x="10" y="8"/>
                      </a:lnTo>
                      <a:lnTo>
                        <a:pt x="5" y="19"/>
                      </a:lnTo>
                      <a:lnTo>
                        <a:pt x="2" y="29"/>
                      </a:lnTo>
                      <a:lnTo>
                        <a:pt x="0" y="41"/>
                      </a:lnTo>
                      <a:lnTo>
                        <a:pt x="0" y="52"/>
                      </a:lnTo>
                      <a:lnTo>
                        <a:pt x="0" y="64"/>
                      </a:lnTo>
                      <a:lnTo>
                        <a:pt x="1" y="77"/>
                      </a:lnTo>
                      <a:lnTo>
                        <a:pt x="3" y="90"/>
                      </a:lnTo>
                      <a:lnTo>
                        <a:pt x="6" y="103"/>
                      </a:lnTo>
                      <a:lnTo>
                        <a:pt x="8" y="115"/>
                      </a:lnTo>
                      <a:lnTo>
                        <a:pt x="12" y="128"/>
                      </a:lnTo>
                      <a:lnTo>
                        <a:pt x="16" y="138"/>
                      </a:lnTo>
                      <a:lnTo>
                        <a:pt x="19" y="150"/>
                      </a:lnTo>
                      <a:lnTo>
                        <a:pt x="22" y="159"/>
                      </a:lnTo>
                      <a:lnTo>
                        <a:pt x="25" y="167"/>
                      </a:lnTo>
                      <a:lnTo>
                        <a:pt x="27" y="175"/>
                      </a:lnTo>
                      <a:lnTo>
                        <a:pt x="27" y="172"/>
                      </a:lnTo>
                      <a:lnTo>
                        <a:pt x="37" y="176"/>
                      </a:lnTo>
                      <a:lnTo>
                        <a:pt x="38" y="174"/>
                      </a:lnTo>
                      <a:lnTo>
                        <a:pt x="38" y="173"/>
                      </a:lnTo>
                      <a:lnTo>
                        <a:pt x="38" y="176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10" name="Freeform 96"/>
                <p:cNvSpPr>
                  <a:spLocks/>
                </p:cNvSpPr>
                <p:nvPr/>
              </p:nvSpPr>
              <p:spPr bwMode="auto">
                <a:xfrm>
                  <a:off x="2375" y="1316"/>
                  <a:ext cx="8" cy="11"/>
                </a:xfrm>
                <a:custGeom>
                  <a:avLst/>
                  <a:gdLst>
                    <a:gd name="T0" fmla="*/ 0 w 69"/>
                    <a:gd name="T1" fmla="*/ 0 h 117"/>
                    <a:gd name="T2" fmla="*/ 0 w 69"/>
                    <a:gd name="T3" fmla="*/ 0 h 117"/>
                    <a:gd name="T4" fmla="*/ 0 w 69"/>
                    <a:gd name="T5" fmla="*/ 0 h 117"/>
                    <a:gd name="T6" fmla="*/ 0 w 69"/>
                    <a:gd name="T7" fmla="*/ 0 h 117"/>
                    <a:gd name="T8" fmla="*/ 0 w 69"/>
                    <a:gd name="T9" fmla="*/ 0 h 117"/>
                    <a:gd name="T10" fmla="*/ 0 w 69"/>
                    <a:gd name="T11" fmla="*/ 0 h 117"/>
                    <a:gd name="T12" fmla="*/ 0 w 69"/>
                    <a:gd name="T13" fmla="*/ 0 h 117"/>
                    <a:gd name="T14" fmla="*/ 0 w 69"/>
                    <a:gd name="T15" fmla="*/ 0 h 117"/>
                    <a:gd name="T16" fmla="*/ 0 w 69"/>
                    <a:gd name="T17" fmla="*/ 0 h 117"/>
                    <a:gd name="T18" fmla="*/ 0 w 69"/>
                    <a:gd name="T19" fmla="*/ 0 h 117"/>
                    <a:gd name="T20" fmla="*/ 0 w 69"/>
                    <a:gd name="T21" fmla="*/ 0 h 117"/>
                    <a:gd name="T22" fmla="*/ 0 w 69"/>
                    <a:gd name="T23" fmla="*/ 0 h 117"/>
                    <a:gd name="T24" fmla="*/ 0 w 69"/>
                    <a:gd name="T25" fmla="*/ 0 h 117"/>
                    <a:gd name="T26" fmla="*/ 0 w 69"/>
                    <a:gd name="T27" fmla="*/ 0 h 117"/>
                    <a:gd name="T28" fmla="*/ 0 w 69"/>
                    <a:gd name="T29" fmla="*/ 0 h 117"/>
                    <a:gd name="T30" fmla="*/ 0 w 69"/>
                    <a:gd name="T31" fmla="*/ 0 h 117"/>
                    <a:gd name="T32" fmla="*/ 0 w 69"/>
                    <a:gd name="T33" fmla="*/ 0 h 117"/>
                    <a:gd name="T34" fmla="*/ 0 w 69"/>
                    <a:gd name="T35" fmla="*/ 0 h 117"/>
                    <a:gd name="T36" fmla="*/ 0 w 69"/>
                    <a:gd name="T37" fmla="*/ 0 h 117"/>
                    <a:gd name="T38" fmla="*/ 0 w 69"/>
                    <a:gd name="T39" fmla="*/ 0 h 117"/>
                    <a:gd name="T40" fmla="*/ 0 w 69"/>
                    <a:gd name="T41" fmla="*/ 0 h 117"/>
                    <a:gd name="T42" fmla="*/ 0 w 69"/>
                    <a:gd name="T43" fmla="*/ 0 h 117"/>
                    <a:gd name="T44" fmla="*/ 0 w 69"/>
                    <a:gd name="T45" fmla="*/ 0 h 117"/>
                    <a:gd name="T46" fmla="*/ 0 w 69"/>
                    <a:gd name="T47" fmla="*/ 0 h 11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9"/>
                    <a:gd name="T73" fmla="*/ 0 h 117"/>
                    <a:gd name="T74" fmla="*/ 69 w 69"/>
                    <a:gd name="T75" fmla="*/ 117 h 117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9" h="117">
                      <a:moveTo>
                        <a:pt x="1" y="115"/>
                      </a:moveTo>
                      <a:lnTo>
                        <a:pt x="8" y="115"/>
                      </a:lnTo>
                      <a:lnTo>
                        <a:pt x="17" y="103"/>
                      </a:lnTo>
                      <a:lnTo>
                        <a:pt x="26" y="90"/>
                      </a:lnTo>
                      <a:lnTo>
                        <a:pt x="34" y="74"/>
                      </a:lnTo>
                      <a:lnTo>
                        <a:pt x="42" y="58"/>
                      </a:lnTo>
                      <a:lnTo>
                        <a:pt x="50" y="43"/>
                      </a:lnTo>
                      <a:lnTo>
                        <a:pt x="58" y="28"/>
                      </a:lnTo>
                      <a:lnTo>
                        <a:pt x="63" y="14"/>
                      </a:lnTo>
                      <a:lnTo>
                        <a:pt x="69" y="4"/>
                      </a:lnTo>
                      <a:lnTo>
                        <a:pt x="58" y="0"/>
                      </a:lnTo>
                      <a:lnTo>
                        <a:pt x="53" y="10"/>
                      </a:lnTo>
                      <a:lnTo>
                        <a:pt x="48" y="24"/>
                      </a:lnTo>
                      <a:lnTo>
                        <a:pt x="41" y="38"/>
                      </a:lnTo>
                      <a:lnTo>
                        <a:pt x="34" y="54"/>
                      </a:lnTo>
                      <a:lnTo>
                        <a:pt x="26" y="70"/>
                      </a:lnTo>
                      <a:lnTo>
                        <a:pt x="17" y="83"/>
                      </a:lnTo>
                      <a:lnTo>
                        <a:pt x="9" y="97"/>
                      </a:lnTo>
                      <a:lnTo>
                        <a:pt x="0" y="106"/>
                      </a:lnTo>
                      <a:lnTo>
                        <a:pt x="7" y="106"/>
                      </a:lnTo>
                      <a:lnTo>
                        <a:pt x="1" y="115"/>
                      </a:lnTo>
                      <a:lnTo>
                        <a:pt x="5" y="117"/>
                      </a:lnTo>
                      <a:lnTo>
                        <a:pt x="8" y="115"/>
                      </a:lnTo>
                      <a:lnTo>
                        <a:pt x="1" y="115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11" name="Freeform 97"/>
                <p:cNvSpPr>
                  <a:spLocks/>
                </p:cNvSpPr>
                <p:nvPr/>
              </p:nvSpPr>
              <p:spPr bwMode="auto">
                <a:xfrm>
                  <a:off x="2366" y="1323"/>
                  <a:ext cx="10" cy="4"/>
                </a:xfrm>
                <a:custGeom>
                  <a:avLst/>
                  <a:gdLst>
                    <a:gd name="T0" fmla="*/ 0 w 104"/>
                    <a:gd name="T1" fmla="*/ 0 h 45"/>
                    <a:gd name="T2" fmla="*/ 0 w 104"/>
                    <a:gd name="T3" fmla="*/ 0 h 45"/>
                    <a:gd name="T4" fmla="*/ 0 w 104"/>
                    <a:gd name="T5" fmla="*/ 0 h 45"/>
                    <a:gd name="T6" fmla="*/ 0 w 104"/>
                    <a:gd name="T7" fmla="*/ 0 h 45"/>
                    <a:gd name="T8" fmla="*/ 0 w 104"/>
                    <a:gd name="T9" fmla="*/ 0 h 45"/>
                    <a:gd name="T10" fmla="*/ 0 w 104"/>
                    <a:gd name="T11" fmla="*/ 0 h 45"/>
                    <a:gd name="T12" fmla="*/ 0 w 104"/>
                    <a:gd name="T13" fmla="*/ 0 h 45"/>
                    <a:gd name="T14" fmla="*/ 0 w 104"/>
                    <a:gd name="T15" fmla="*/ 0 h 45"/>
                    <a:gd name="T16" fmla="*/ 0 w 104"/>
                    <a:gd name="T17" fmla="*/ 0 h 45"/>
                    <a:gd name="T18" fmla="*/ 0 w 104"/>
                    <a:gd name="T19" fmla="*/ 0 h 45"/>
                    <a:gd name="T20" fmla="*/ 0 w 104"/>
                    <a:gd name="T21" fmla="*/ 0 h 45"/>
                    <a:gd name="T22" fmla="*/ 0 w 104"/>
                    <a:gd name="T23" fmla="*/ 0 h 45"/>
                    <a:gd name="T24" fmla="*/ 0 w 104"/>
                    <a:gd name="T25" fmla="*/ 0 h 45"/>
                    <a:gd name="T26" fmla="*/ 0 w 104"/>
                    <a:gd name="T27" fmla="*/ 0 h 45"/>
                    <a:gd name="T28" fmla="*/ 0 w 104"/>
                    <a:gd name="T29" fmla="*/ 0 h 45"/>
                    <a:gd name="T30" fmla="*/ 0 w 104"/>
                    <a:gd name="T31" fmla="*/ 0 h 45"/>
                    <a:gd name="T32" fmla="*/ 0 w 104"/>
                    <a:gd name="T33" fmla="*/ 0 h 45"/>
                    <a:gd name="T34" fmla="*/ 0 w 104"/>
                    <a:gd name="T35" fmla="*/ 0 h 45"/>
                    <a:gd name="T36" fmla="*/ 0 w 104"/>
                    <a:gd name="T37" fmla="*/ 0 h 45"/>
                    <a:gd name="T38" fmla="*/ 0 w 104"/>
                    <a:gd name="T39" fmla="*/ 0 h 45"/>
                    <a:gd name="T40" fmla="*/ 0 w 104"/>
                    <a:gd name="T41" fmla="*/ 0 h 45"/>
                    <a:gd name="T42" fmla="*/ 0 w 104"/>
                    <a:gd name="T43" fmla="*/ 0 h 45"/>
                    <a:gd name="T44" fmla="*/ 0 w 104"/>
                    <a:gd name="T45" fmla="*/ 0 h 45"/>
                    <a:gd name="T46" fmla="*/ 0 w 104"/>
                    <a:gd name="T47" fmla="*/ 0 h 4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04"/>
                    <a:gd name="T73" fmla="*/ 0 h 45"/>
                    <a:gd name="T74" fmla="*/ 104 w 104"/>
                    <a:gd name="T75" fmla="*/ 45 h 4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04" h="45">
                      <a:moveTo>
                        <a:pt x="0" y="7"/>
                      </a:moveTo>
                      <a:lnTo>
                        <a:pt x="4" y="10"/>
                      </a:lnTo>
                      <a:lnTo>
                        <a:pt x="17" y="11"/>
                      </a:lnTo>
                      <a:lnTo>
                        <a:pt x="29" y="12"/>
                      </a:lnTo>
                      <a:lnTo>
                        <a:pt x="40" y="15"/>
                      </a:lnTo>
                      <a:lnTo>
                        <a:pt x="50" y="19"/>
                      </a:lnTo>
                      <a:lnTo>
                        <a:pt x="61" y="23"/>
                      </a:lnTo>
                      <a:lnTo>
                        <a:pt x="74" y="29"/>
                      </a:lnTo>
                      <a:lnTo>
                        <a:pt x="84" y="36"/>
                      </a:lnTo>
                      <a:lnTo>
                        <a:pt x="98" y="45"/>
                      </a:lnTo>
                      <a:lnTo>
                        <a:pt x="104" y="36"/>
                      </a:lnTo>
                      <a:lnTo>
                        <a:pt x="90" y="28"/>
                      </a:lnTo>
                      <a:lnTo>
                        <a:pt x="78" y="21"/>
                      </a:lnTo>
                      <a:lnTo>
                        <a:pt x="65" y="14"/>
                      </a:lnTo>
                      <a:lnTo>
                        <a:pt x="55" y="8"/>
                      </a:lnTo>
                      <a:lnTo>
                        <a:pt x="42" y="5"/>
                      </a:lnTo>
                      <a:lnTo>
                        <a:pt x="31" y="2"/>
                      </a:lnTo>
                      <a:lnTo>
                        <a:pt x="17" y="1"/>
                      </a:lnTo>
                      <a:lnTo>
                        <a:pt x="4" y="0"/>
                      </a:lnTo>
                      <a:lnTo>
                        <a:pt x="9" y="3"/>
                      </a:lnTo>
                      <a:lnTo>
                        <a:pt x="0" y="7"/>
                      </a:lnTo>
                      <a:lnTo>
                        <a:pt x="1" y="10"/>
                      </a:lnTo>
                      <a:lnTo>
                        <a:pt x="4" y="1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12" name="Freeform 98"/>
                <p:cNvSpPr>
                  <a:spLocks/>
                </p:cNvSpPr>
                <p:nvPr/>
              </p:nvSpPr>
              <p:spPr bwMode="auto">
                <a:xfrm>
                  <a:off x="2346" y="1306"/>
                  <a:ext cx="21" cy="18"/>
                </a:xfrm>
                <a:custGeom>
                  <a:avLst/>
                  <a:gdLst>
                    <a:gd name="T0" fmla="*/ 0 w 211"/>
                    <a:gd name="T1" fmla="*/ 0 h 190"/>
                    <a:gd name="T2" fmla="*/ 0 w 211"/>
                    <a:gd name="T3" fmla="*/ 0 h 190"/>
                    <a:gd name="T4" fmla="*/ 0 w 211"/>
                    <a:gd name="T5" fmla="*/ 0 h 190"/>
                    <a:gd name="T6" fmla="*/ 0 w 211"/>
                    <a:gd name="T7" fmla="*/ 0 h 190"/>
                    <a:gd name="T8" fmla="*/ 0 w 211"/>
                    <a:gd name="T9" fmla="*/ 0 h 190"/>
                    <a:gd name="T10" fmla="*/ 0 w 211"/>
                    <a:gd name="T11" fmla="*/ 0 h 190"/>
                    <a:gd name="T12" fmla="*/ 0 w 211"/>
                    <a:gd name="T13" fmla="*/ 0 h 190"/>
                    <a:gd name="T14" fmla="*/ 0 w 211"/>
                    <a:gd name="T15" fmla="*/ 0 h 190"/>
                    <a:gd name="T16" fmla="*/ 0 w 211"/>
                    <a:gd name="T17" fmla="*/ 0 h 190"/>
                    <a:gd name="T18" fmla="*/ 0 w 211"/>
                    <a:gd name="T19" fmla="*/ 0 h 190"/>
                    <a:gd name="T20" fmla="*/ 0 w 211"/>
                    <a:gd name="T21" fmla="*/ 0 h 190"/>
                    <a:gd name="T22" fmla="*/ 0 w 211"/>
                    <a:gd name="T23" fmla="*/ 0 h 190"/>
                    <a:gd name="T24" fmla="*/ 0 w 211"/>
                    <a:gd name="T25" fmla="*/ 0 h 190"/>
                    <a:gd name="T26" fmla="*/ 0 w 211"/>
                    <a:gd name="T27" fmla="*/ 0 h 190"/>
                    <a:gd name="T28" fmla="*/ 0 w 211"/>
                    <a:gd name="T29" fmla="*/ 0 h 190"/>
                    <a:gd name="T30" fmla="*/ 0 w 211"/>
                    <a:gd name="T31" fmla="*/ 0 h 190"/>
                    <a:gd name="T32" fmla="*/ 0 w 211"/>
                    <a:gd name="T33" fmla="*/ 0 h 190"/>
                    <a:gd name="T34" fmla="*/ 0 w 211"/>
                    <a:gd name="T35" fmla="*/ 0 h 190"/>
                    <a:gd name="T36" fmla="*/ 0 w 211"/>
                    <a:gd name="T37" fmla="*/ 0 h 190"/>
                    <a:gd name="T38" fmla="*/ 0 w 211"/>
                    <a:gd name="T39" fmla="*/ 0 h 190"/>
                    <a:gd name="T40" fmla="*/ 0 w 211"/>
                    <a:gd name="T41" fmla="*/ 0 h 190"/>
                    <a:gd name="T42" fmla="*/ 0 w 211"/>
                    <a:gd name="T43" fmla="*/ 0 h 190"/>
                    <a:gd name="T44" fmla="*/ 0 w 211"/>
                    <a:gd name="T45" fmla="*/ 0 h 190"/>
                    <a:gd name="T46" fmla="*/ 0 w 211"/>
                    <a:gd name="T47" fmla="*/ 0 h 190"/>
                    <a:gd name="T48" fmla="*/ 0 w 211"/>
                    <a:gd name="T49" fmla="*/ 0 h 190"/>
                    <a:gd name="T50" fmla="*/ 0 w 211"/>
                    <a:gd name="T51" fmla="*/ 0 h 190"/>
                    <a:gd name="T52" fmla="*/ 0 w 211"/>
                    <a:gd name="T53" fmla="*/ 0 h 190"/>
                    <a:gd name="T54" fmla="*/ 0 w 211"/>
                    <a:gd name="T55" fmla="*/ 0 h 190"/>
                    <a:gd name="T56" fmla="*/ 0 w 211"/>
                    <a:gd name="T57" fmla="*/ 0 h 190"/>
                    <a:gd name="T58" fmla="*/ 0 w 211"/>
                    <a:gd name="T59" fmla="*/ 0 h 190"/>
                    <a:gd name="T60" fmla="*/ 0 w 211"/>
                    <a:gd name="T61" fmla="*/ 0 h 190"/>
                    <a:gd name="T62" fmla="*/ 0 w 211"/>
                    <a:gd name="T63" fmla="*/ 0 h 190"/>
                    <a:gd name="T64" fmla="*/ 0 w 211"/>
                    <a:gd name="T65" fmla="*/ 0 h 190"/>
                    <a:gd name="T66" fmla="*/ 0 w 211"/>
                    <a:gd name="T67" fmla="*/ 0 h 190"/>
                    <a:gd name="T68" fmla="*/ 0 w 211"/>
                    <a:gd name="T69" fmla="*/ 0 h 190"/>
                    <a:gd name="T70" fmla="*/ 0 w 211"/>
                    <a:gd name="T71" fmla="*/ 0 h 190"/>
                    <a:gd name="T72" fmla="*/ 0 w 211"/>
                    <a:gd name="T73" fmla="*/ 0 h 190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11"/>
                    <a:gd name="T112" fmla="*/ 0 h 190"/>
                    <a:gd name="T113" fmla="*/ 211 w 211"/>
                    <a:gd name="T114" fmla="*/ 190 h 190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11" h="190">
                      <a:moveTo>
                        <a:pt x="1" y="11"/>
                      </a:moveTo>
                      <a:lnTo>
                        <a:pt x="2" y="11"/>
                      </a:lnTo>
                      <a:lnTo>
                        <a:pt x="23" y="10"/>
                      </a:lnTo>
                      <a:lnTo>
                        <a:pt x="42" y="11"/>
                      </a:lnTo>
                      <a:lnTo>
                        <a:pt x="60" y="15"/>
                      </a:lnTo>
                      <a:lnTo>
                        <a:pt x="76" y="21"/>
                      </a:lnTo>
                      <a:lnTo>
                        <a:pt x="89" y="27"/>
                      </a:lnTo>
                      <a:lnTo>
                        <a:pt x="103" y="36"/>
                      </a:lnTo>
                      <a:lnTo>
                        <a:pt x="116" y="48"/>
                      </a:lnTo>
                      <a:lnTo>
                        <a:pt x="127" y="59"/>
                      </a:lnTo>
                      <a:lnTo>
                        <a:pt x="137" y="73"/>
                      </a:lnTo>
                      <a:lnTo>
                        <a:pt x="148" y="88"/>
                      </a:lnTo>
                      <a:lnTo>
                        <a:pt x="157" y="103"/>
                      </a:lnTo>
                      <a:lnTo>
                        <a:pt x="167" y="119"/>
                      </a:lnTo>
                      <a:lnTo>
                        <a:pt x="176" y="136"/>
                      </a:lnTo>
                      <a:lnTo>
                        <a:pt x="183" y="153"/>
                      </a:lnTo>
                      <a:lnTo>
                        <a:pt x="193" y="172"/>
                      </a:lnTo>
                      <a:lnTo>
                        <a:pt x="202" y="190"/>
                      </a:lnTo>
                      <a:lnTo>
                        <a:pt x="211" y="186"/>
                      </a:lnTo>
                      <a:lnTo>
                        <a:pt x="201" y="168"/>
                      </a:lnTo>
                      <a:lnTo>
                        <a:pt x="194" y="149"/>
                      </a:lnTo>
                      <a:lnTo>
                        <a:pt x="184" y="131"/>
                      </a:lnTo>
                      <a:lnTo>
                        <a:pt x="175" y="115"/>
                      </a:lnTo>
                      <a:lnTo>
                        <a:pt x="166" y="97"/>
                      </a:lnTo>
                      <a:lnTo>
                        <a:pt x="156" y="81"/>
                      </a:lnTo>
                      <a:lnTo>
                        <a:pt x="146" y="67"/>
                      </a:lnTo>
                      <a:lnTo>
                        <a:pt x="135" y="53"/>
                      </a:lnTo>
                      <a:lnTo>
                        <a:pt x="123" y="39"/>
                      </a:lnTo>
                      <a:lnTo>
                        <a:pt x="109" y="28"/>
                      </a:lnTo>
                      <a:lnTo>
                        <a:pt x="95" y="18"/>
                      </a:lnTo>
                      <a:lnTo>
                        <a:pt x="80" y="10"/>
                      </a:lnTo>
                      <a:lnTo>
                        <a:pt x="62" y="5"/>
                      </a:lnTo>
                      <a:lnTo>
                        <a:pt x="44" y="1"/>
                      </a:lnTo>
                      <a:lnTo>
                        <a:pt x="23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11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13" name="Freeform 99"/>
                <p:cNvSpPr>
                  <a:spLocks/>
                </p:cNvSpPr>
                <p:nvPr/>
              </p:nvSpPr>
              <p:spPr bwMode="auto">
                <a:xfrm>
                  <a:off x="2330" y="1300"/>
                  <a:ext cx="16" cy="7"/>
                </a:xfrm>
                <a:custGeom>
                  <a:avLst/>
                  <a:gdLst>
                    <a:gd name="T0" fmla="*/ 0 w 158"/>
                    <a:gd name="T1" fmla="*/ 0 h 75"/>
                    <a:gd name="T2" fmla="*/ 0 w 158"/>
                    <a:gd name="T3" fmla="*/ 0 h 75"/>
                    <a:gd name="T4" fmla="*/ 0 w 158"/>
                    <a:gd name="T5" fmla="*/ 0 h 75"/>
                    <a:gd name="T6" fmla="*/ 0 w 158"/>
                    <a:gd name="T7" fmla="*/ 0 h 75"/>
                    <a:gd name="T8" fmla="*/ 0 w 158"/>
                    <a:gd name="T9" fmla="*/ 0 h 75"/>
                    <a:gd name="T10" fmla="*/ 0 w 158"/>
                    <a:gd name="T11" fmla="*/ 0 h 75"/>
                    <a:gd name="T12" fmla="*/ 0 w 158"/>
                    <a:gd name="T13" fmla="*/ 0 h 75"/>
                    <a:gd name="T14" fmla="*/ 0 w 158"/>
                    <a:gd name="T15" fmla="*/ 0 h 75"/>
                    <a:gd name="T16" fmla="*/ 0 w 158"/>
                    <a:gd name="T17" fmla="*/ 0 h 75"/>
                    <a:gd name="T18" fmla="*/ 0 w 158"/>
                    <a:gd name="T19" fmla="*/ 0 h 75"/>
                    <a:gd name="T20" fmla="*/ 0 w 158"/>
                    <a:gd name="T21" fmla="*/ 0 h 75"/>
                    <a:gd name="T22" fmla="*/ 0 w 158"/>
                    <a:gd name="T23" fmla="*/ 0 h 75"/>
                    <a:gd name="T24" fmla="*/ 0 w 158"/>
                    <a:gd name="T25" fmla="*/ 0 h 75"/>
                    <a:gd name="T26" fmla="*/ 0 w 158"/>
                    <a:gd name="T27" fmla="*/ 0 h 75"/>
                    <a:gd name="T28" fmla="*/ 0 w 158"/>
                    <a:gd name="T29" fmla="*/ 0 h 75"/>
                    <a:gd name="T30" fmla="*/ 0 w 158"/>
                    <a:gd name="T31" fmla="*/ 0 h 75"/>
                    <a:gd name="T32" fmla="*/ 0 w 158"/>
                    <a:gd name="T33" fmla="*/ 0 h 75"/>
                    <a:gd name="T34" fmla="*/ 0 w 158"/>
                    <a:gd name="T35" fmla="*/ 0 h 75"/>
                    <a:gd name="T36" fmla="*/ 0 w 158"/>
                    <a:gd name="T37" fmla="*/ 0 h 75"/>
                    <a:gd name="T38" fmla="*/ 0 w 158"/>
                    <a:gd name="T39" fmla="*/ 0 h 75"/>
                    <a:gd name="T40" fmla="*/ 0 w 158"/>
                    <a:gd name="T41" fmla="*/ 0 h 75"/>
                    <a:gd name="T42" fmla="*/ 0 w 158"/>
                    <a:gd name="T43" fmla="*/ 0 h 75"/>
                    <a:gd name="T44" fmla="*/ 0 w 158"/>
                    <a:gd name="T45" fmla="*/ 0 h 75"/>
                    <a:gd name="T46" fmla="*/ 0 w 158"/>
                    <a:gd name="T47" fmla="*/ 0 h 7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58"/>
                    <a:gd name="T73" fmla="*/ 0 h 75"/>
                    <a:gd name="T74" fmla="*/ 158 w 158"/>
                    <a:gd name="T75" fmla="*/ 75 h 7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58" h="75">
                      <a:moveTo>
                        <a:pt x="2" y="14"/>
                      </a:moveTo>
                      <a:lnTo>
                        <a:pt x="4" y="14"/>
                      </a:lnTo>
                      <a:lnTo>
                        <a:pt x="27" y="10"/>
                      </a:lnTo>
                      <a:lnTo>
                        <a:pt x="46" y="13"/>
                      </a:lnTo>
                      <a:lnTo>
                        <a:pt x="64" y="22"/>
                      </a:lnTo>
                      <a:lnTo>
                        <a:pt x="82" y="34"/>
                      </a:lnTo>
                      <a:lnTo>
                        <a:pt x="99" y="49"/>
                      </a:lnTo>
                      <a:lnTo>
                        <a:pt x="115" y="62"/>
                      </a:lnTo>
                      <a:lnTo>
                        <a:pt x="135" y="72"/>
                      </a:lnTo>
                      <a:lnTo>
                        <a:pt x="158" y="75"/>
                      </a:lnTo>
                      <a:lnTo>
                        <a:pt x="158" y="65"/>
                      </a:lnTo>
                      <a:lnTo>
                        <a:pt x="139" y="62"/>
                      </a:lnTo>
                      <a:lnTo>
                        <a:pt x="122" y="53"/>
                      </a:lnTo>
                      <a:lnTo>
                        <a:pt x="105" y="41"/>
                      </a:lnTo>
                      <a:lnTo>
                        <a:pt x="88" y="26"/>
                      </a:lnTo>
                      <a:lnTo>
                        <a:pt x="70" y="13"/>
                      </a:lnTo>
                      <a:lnTo>
                        <a:pt x="51" y="3"/>
                      </a:lnTo>
                      <a:lnTo>
                        <a:pt x="27" y="0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14"/>
                      </a:lnTo>
                      <a:lnTo>
                        <a:pt x="3" y="14"/>
                      </a:lnTo>
                      <a:lnTo>
                        <a:pt x="4" y="14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14" name="Freeform 100"/>
                <p:cNvSpPr>
                  <a:spLocks/>
                </p:cNvSpPr>
                <p:nvPr/>
              </p:nvSpPr>
              <p:spPr bwMode="auto">
                <a:xfrm>
                  <a:off x="2326" y="1301"/>
                  <a:ext cx="4" cy="6"/>
                </a:xfrm>
                <a:custGeom>
                  <a:avLst/>
                  <a:gdLst>
                    <a:gd name="T0" fmla="*/ 0 w 40"/>
                    <a:gd name="T1" fmla="*/ 0 h 73"/>
                    <a:gd name="T2" fmla="*/ 0 w 40"/>
                    <a:gd name="T3" fmla="*/ 0 h 73"/>
                    <a:gd name="T4" fmla="*/ 0 w 40"/>
                    <a:gd name="T5" fmla="*/ 0 h 73"/>
                    <a:gd name="T6" fmla="*/ 0 w 40"/>
                    <a:gd name="T7" fmla="*/ 0 h 73"/>
                    <a:gd name="T8" fmla="*/ 0 w 40"/>
                    <a:gd name="T9" fmla="*/ 0 h 73"/>
                    <a:gd name="T10" fmla="*/ 0 w 40"/>
                    <a:gd name="T11" fmla="*/ 0 h 73"/>
                    <a:gd name="T12" fmla="*/ 0 w 40"/>
                    <a:gd name="T13" fmla="*/ 0 h 73"/>
                    <a:gd name="T14" fmla="*/ 0 w 40"/>
                    <a:gd name="T15" fmla="*/ 0 h 73"/>
                    <a:gd name="T16" fmla="*/ 0 w 40"/>
                    <a:gd name="T17" fmla="*/ 0 h 73"/>
                    <a:gd name="T18" fmla="*/ 0 w 40"/>
                    <a:gd name="T19" fmla="*/ 0 h 73"/>
                    <a:gd name="T20" fmla="*/ 0 w 40"/>
                    <a:gd name="T21" fmla="*/ 0 h 73"/>
                    <a:gd name="T22" fmla="*/ 0 w 40"/>
                    <a:gd name="T23" fmla="*/ 0 h 73"/>
                    <a:gd name="T24" fmla="*/ 0 w 40"/>
                    <a:gd name="T25" fmla="*/ 0 h 73"/>
                    <a:gd name="T26" fmla="*/ 0 w 40"/>
                    <a:gd name="T27" fmla="*/ 0 h 73"/>
                    <a:gd name="T28" fmla="*/ 0 w 40"/>
                    <a:gd name="T29" fmla="*/ 0 h 73"/>
                    <a:gd name="T30" fmla="*/ 0 w 40"/>
                    <a:gd name="T31" fmla="*/ 0 h 73"/>
                    <a:gd name="T32" fmla="*/ 0 w 40"/>
                    <a:gd name="T33" fmla="*/ 0 h 73"/>
                    <a:gd name="T34" fmla="*/ 0 w 40"/>
                    <a:gd name="T35" fmla="*/ 0 h 73"/>
                    <a:gd name="T36" fmla="*/ 0 w 40"/>
                    <a:gd name="T37" fmla="*/ 0 h 73"/>
                    <a:gd name="T38" fmla="*/ 0 w 40"/>
                    <a:gd name="T39" fmla="*/ 0 h 73"/>
                    <a:gd name="T40" fmla="*/ 0 w 40"/>
                    <a:gd name="T41" fmla="*/ 0 h 73"/>
                    <a:gd name="T42" fmla="*/ 0 w 40"/>
                    <a:gd name="T43" fmla="*/ 0 h 73"/>
                    <a:gd name="T44" fmla="*/ 0 w 40"/>
                    <a:gd name="T45" fmla="*/ 0 h 73"/>
                    <a:gd name="T46" fmla="*/ 0 w 40"/>
                    <a:gd name="T47" fmla="*/ 0 h 7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0"/>
                    <a:gd name="T73" fmla="*/ 0 h 73"/>
                    <a:gd name="T74" fmla="*/ 40 w 40"/>
                    <a:gd name="T75" fmla="*/ 73 h 7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0" h="73">
                      <a:moveTo>
                        <a:pt x="3" y="71"/>
                      </a:moveTo>
                      <a:lnTo>
                        <a:pt x="10" y="66"/>
                      </a:lnTo>
                      <a:lnTo>
                        <a:pt x="11" y="61"/>
                      </a:lnTo>
                      <a:lnTo>
                        <a:pt x="14" y="53"/>
                      </a:lnTo>
                      <a:lnTo>
                        <a:pt x="18" y="43"/>
                      </a:lnTo>
                      <a:lnTo>
                        <a:pt x="23" y="32"/>
                      </a:lnTo>
                      <a:lnTo>
                        <a:pt x="28" y="24"/>
                      </a:lnTo>
                      <a:lnTo>
                        <a:pt x="34" y="16"/>
                      </a:lnTo>
                      <a:lnTo>
                        <a:pt x="38" y="11"/>
                      </a:lnTo>
                      <a:lnTo>
                        <a:pt x="40" y="10"/>
                      </a:lnTo>
                      <a:lnTo>
                        <a:pt x="40" y="0"/>
                      </a:lnTo>
                      <a:lnTo>
                        <a:pt x="32" y="3"/>
                      </a:lnTo>
                      <a:lnTo>
                        <a:pt x="26" y="9"/>
                      </a:lnTo>
                      <a:lnTo>
                        <a:pt x="19" y="18"/>
                      </a:lnTo>
                      <a:lnTo>
                        <a:pt x="14" y="28"/>
                      </a:lnTo>
                      <a:lnTo>
                        <a:pt x="8" y="39"/>
                      </a:lnTo>
                      <a:lnTo>
                        <a:pt x="4" y="49"/>
                      </a:lnTo>
                      <a:lnTo>
                        <a:pt x="1" y="59"/>
                      </a:lnTo>
                      <a:lnTo>
                        <a:pt x="0" y="66"/>
                      </a:lnTo>
                      <a:lnTo>
                        <a:pt x="7" y="61"/>
                      </a:lnTo>
                      <a:lnTo>
                        <a:pt x="3" y="71"/>
                      </a:lnTo>
                      <a:lnTo>
                        <a:pt x="10" y="73"/>
                      </a:lnTo>
                      <a:lnTo>
                        <a:pt x="10" y="66"/>
                      </a:lnTo>
                      <a:lnTo>
                        <a:pt x="3" y="71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15" name="Freeform 101"/>
                <p:cNvSpPr>
                  <a:spLocks/>
                </p:cNvSpPr>
                <p:nvPr/>
              </p:nvSpPr>
              <p:spPr bwMode="auto">
                <a:xfrm>
                  <a:off x="2312" y="1305"/>
                  <a:ext cx="15" cy="3"/>
                </a:xfrm>
                <a:custGeom>
                  <a:avLst/>
                  <a:gdLst>
                    <a:gd name="T0" fmla="*/ 0 w 152"/>
                    <a:gd name="T1" fmla="*/ 0 h 30"/>
                    <a:gd name="T2" fmla="*/ 0 w 152"/>
                    <a:gd name="T3" fmla="*/ 0 h 30"/>
                    <a:gd name="T4" fmla="*/ 0 w 152"/>
                    <a:gd name="T5" fmla="*/ 0 h 30"/>
                    <a:gd name="T6" fmla="*/ 0 w 152"/>
                    <a:gd name="T7" fmla="*/ 0 h 30"/>
                    <a:gd name="T8" fmla="*/ 0 w 152"/>
                    <a:gd name="T9" fmla="*/ 0 h 30"/>
                    <a:gd name="T10" fmla="*/ 0 w 152"/>
                    <a:gd name="T11" fmla="*/ 0 h 30"/>
                    <a:gd name="T12" fmla="*/ 0 w 152"/>
                    <a:gd name="T13" fmla="*/ 0 h 30"/>
                    <a:gd name="T14" fmla="*/ 0 w 152"/>
                    <a:gd name="T15" fmla="*/ 0 h 30"/>
                    <a:gd name="T16" fmla="*/ 0 w 152"/>
                    <a:gd name="T17" fmla="*/ 0 h 30"/>
                    <a:gd name="T18" fmla="*/ 0 w 152"/>
                    <a:gd name="T19" fmla="*/ 0 h 30"/>
                    <a:gd name="T20" fmla="*/ 0 w 152"/>
                    <a:gd name="T21" fmla="*/ 0 h 30"/>
                    <a:gd name="T22" fmla="*/ 0 w 152"/>
                    <a:gd name="T23" fmla="*/ 0 h 30"/>
                    <a:gd name="T24" fmla="*/ 0 w 152"/>
                    <a:gd name="T25" fmla="*/ 0 h 30"/>
                    <a:gd name="T26" fmla="*/ 0 w 152"/>
                    <a:gd name="T27" fmla="*/ 0 h 30"/>
                    <a:gd name="T28" fmla="*/ 0 w 152"/>
                    <a:gd name="T29" fmla="*/ 0 h 30"/>
                    <a:gd name="T30" fmla="*/ 0 w 152"/>
                    <a:gd name="T31" fmla="*/ 0 h 30"/>
                    <a:gd name="T32" fmla="*/ 0 w 152"/>
                    <a:gd name="T33" fmla="*/ 0 h 30"/>
                    <a:gd name="T34" fmla="*/ 0 w 152"/>
                    <a:gd name="T35" fmla="*/ 0 h 30"/>
                    <a:gd name="T36" fmla="*/ 0 w 152"/>
                    <a:gd name="T37" fmla="*/ 0 h 30"/>
                    <a:gd name="T38" fmla="*/ 0 w 152"/>
                    <a:gd name="T39" fmla="*/ 0 h 30"/>
                    <a:gd name="T40" fmla="*/ 0 w 152"/>
                    <a:gd name="T41" fmla="*/ 0 h 30"/>
                    <a:gd name="T42" fmla="*/ 0 w 152"/>
                    <a:gd name="T43" fmla="*/ 0 h 30"/>
                    <a:gd name="T44" fmla="*/ 0 w 152"/>
                    <a:gd name="T45" fmla="*/ 0 h 30"/>
                    <a:gd name="T46" fmla="*/ 0 w 152"/>
                    <a:gd name="T47" fmla="*/ 0 h 3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52"/>
                    <a:gd name="T73" fmla="*/ 0 h 30"/>
                    <a:gd name="T74" fmla="*/ 152 w 152"/>
                    <a:gd name="T75" fmla="*/ 30 h 3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52" h="30">
                      <a:moveTo>
                        <a:pt x="11" y="26"/>
                      </a:moveTo>
                      <a:lnTo>
                        <a:pt x="10" y="30"/>
                      </a:lnTo>
                      <a:lnTo>
                        <a:pt x="19" y="22"/>
                      </a:lnTo>
                      <a:lnTo>
                        <a:pt x="34" y="17"/>
                      </a:lnTo>
                      <a:lnTo>
                        <a:pt x="54" y="13"/>
                      </a:lnTo>
                      <a:lnTo>
                        <a:pt x="73" y="11"/>
                      </a:lnTo>
                      <a:lnTo>
                        <a:pt x="94" y="11"/>
                      </a:lnTo>
                      <a:lnTo>
                        <a:pt x="114" y="12"/>
                      </a:lnTo>
                      <a:lnTo>
                        <a:pt x="133" y="15"/>
                      </a:lnTo>
                      <a:lnTo>
                        <a:pt x="148" y="19"/>
                      </a:lnTo>
                      <a:lnTo>
                        <a:pt x="152" y="9"/>
                      </a:lnTo>
                      <a:lnTo>
                        <a:pt x="135" y="4"/>
                      </a:lnTo>
                      <a:lnTo>
                        <a:pt x="116" y="1"/>
                      </a:lnTo>
                      <a:lnTo>
                        <a:pt x="94" y="0"/>
                      </a:lnTo>
                      <a:lnTo>
                        <a:pt x="73" y="0"/>
                      </a:lnTo>
                      <a:lnTo>
                        <a:pt x="51" y="2"/>
                      </a:lnTo>
                      <a:lnTo>
                        <a:pt x="32" y="7"/>
                      </a:lnTo>
                      <a:lnTo>
                        <a:pt x="15" y="14"/>
                      </a:lnTo>
                      <a:lnTo>
                        <a:pt x="1" y="23"/>
                      </a:lnTo>
                      <a:lnTo>
                        <a:pt x="0" y="26"/>
                      </a:lnTo>
                      <a:lnTo>
                        <a:pt x="1" y="23"/>
                      </a:lnTo>
                      <a:lnTo>
                        <a:pt x="0" y="24"/>
                      </a:lnTo>
                      <a:lnTo>
                        <a:pt x="0" y="26"/>
                      </a:lnTo>
                      <a:lnTo>
                        <a:pt x="11" y="26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16" name="Freeform 102"/>
                <p:cNvSpPr>
                  <a:spLocks/>
                </p:cNvSpPr>
                <p:nvPr/>
              </p:nvSpPr>
              <p:spPr bwMode="auto">
                <a:xfrm>
                  <a:off x="2312" y="1307"/>
                  <a:ext cx="5" cy="16"/>
                </a:xfrm>
                <a:custGeom>
                  <a:avLst/>
                  <a:gdLst>
                    <a:gd name="T0" fmla="*/ 0 w 48"/>
                    <a:gd name="T1" fmla="*/ 0 h 161"/>
                    <a:gd name="T2" fmla="*/ 0 w 48"/>
                    <a:gd name="T3" fmla="*/ 0 h 161"/>
                    <a:gd name="T4" fmla="*/ 0 w 48"/>
                    <a:gd name="T5" fmla="*/ 0 h 161"/>
                    <a:gd name="T6" fmla="*/ 0 w 48"/>
                    <a:gd name="T7" fmla="*/ 0 h 161"/>
                    <a:gd name="T8" fmla="*/ 0 w 48"/>
                    <a:gd name="T9" fmla="*/ 0 h 161"/>
                    <a:gd name="T10" fmla="*/ 0 w 48"/>
                    <a:gd name="T11" fmla="*/ 0 h 161"/>
                    <a:gd name="T12" fmla="*/ 0 w 48"/>
                    <a:gd name="T13" fmla="*/ 0 h 161"/>
                    <a:gd name="T14" fmla="*/ 0 w 48"/>
                    <a:gd name="T15" fmla="*/ 0 h 161"/>
                    <a:gd name="T16" fmla="*/ 0 w 48"/>
                    <a:gd name="T17" fmla="*/ 0 h 161"/>
                    <a:gd name="T18" fmla="*/ 0 w 48"/>
                    <a:gd name="T19" fmla="*/ 0 h 161"/>
                    <a:gd name="T20" fmla="*/ 0 w 48"/>
                    <a:gd name="T21" fmla="*/ 0 h 161"/>
                    <a:gd name="T22" fmla="*/ 0 w 48"/>
                    <a:gd name="T23" fmla="*/ 0 h 161"/>
                    <a:gd name="T24" fmla="*/ 0 w 48"/>
                    <a:gd name="T25" fmla="*/ 0 h 161"/>
                    <a:gd name="T26" fmla="*/ 0 w 48"/>
                    <a:gd name="T27" fmla="*/ 0 h 161"/>
                    <a:gd name="T28" fmla="*/ 0 w 48"/>
                    <a:gd name="T29" fmla="*/ 0 h 161"/>
                    <a:gd name="T30" fmla="*/ 0 w 48"/>
                    <a:gd name="T31" fmla="*/ 0 h 161"/>
                    <a:gd name="T32" fmla="*/ 0 w 48"/>
                    <a:gd name="T33" fmla="*/ 0 h 161"/>
                    <a:gd name="T34" fmla="*/ 0 w 48"/>
                    <a:gd name="T35" fmla="*/ 0 h 161"/>
                    <a:gd name="T36" fmla="*/ 0 w 48"/>
                    <a:gd name="T37" fmla="*/ 0 h 161"/>
                    <a:gd name="T38" fmla="*/ 0 w 48"/>
                    <a:gd name="T39" fmla="*/ 0 h 161"/>
                    <a:gd name="T40" fmla="*/ 0 w 48"/>
                    <a:gd name="T41" fmla="*/ 0 h 161"/>
                    <a:gd name="T42" fmla="*/ 0 w 48"/>
                    <a:gd name="T43" fmla="*/ 0 h 161"/>
                    <a:gd name="T44" fmla="*/ 0 w 48"/>
                    <a:gd name="T45" fmla="*/ 0 h 161"/>
                    <a:gd name="T46" fmla="*/ 0 w 48"/>
                    <a:gd name="T47" fmla="*/ 0 h 16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8"/>
                    <a:gd name="T73" fmla="*/ 0 h 161"/>
                    <a:gd name="T74" fmla="*/ 48 w 48"/>
                    <a:gd name="T75" fmla="*/ 161 h 161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8" h="161">
                      <a:moveTo>
                        <a:pt x="45" y="154"/>
                      </a:moveTo>
                      <a:lnTo>
                        <a:pt x="45" y="160"/>
                      </a:lnTo>
                      <a:lnTo>
                        <a:pt x="48" y="145"/>
                      </a:lnTo>
                      <a:lnTo>
                        <a:pt x="46" y="127"/>
                      </a:lnTo>
                      <a:lnTo>
                        <a:pt x="41" y="105"/>
                      </a:lnTo>
                      <a:lnTo>
                        <a:pt x="34" y="81"/>
                      </a:lnTo>
                      <a:lnTo>
                        <a:pt x="25" y="57"/>
                      </a:lnTo>
                      <a:lnTo>
                        <a:pt x="18" y="36"/>
                      </a:lnTo>
                      <a:lnTo>
                        <a:pt x="13" y="15"/>
                      </a:lnTo>
                      <a:lnTo>
                        <a:pt x="11" y="0"/>
                      </a:lnTo>
                      <a:lnTo>
                        <a:pt x="0" y="0"/>
                      </a:lnTo>
                      <a:lnTo>
                        <a:pt x="2" y="17"/>
                      </a:lnTo>
                      <a:lnTo>
                        <a:pt x="7" y="38"/>
                      </a:lnTo>
                      <a:lnTo>
                        <a:pt x="15" y="61"/>
                      </a:lnTo>
                      <a:lnTo>
                        <a:pt x="23" y="85"/>
                      </a:lnTo>
                      <a:lnTo>
                        <a:pt x="30" y="107"/>
                      </a:lnTo>
                      <a:lnTo>
                        <a:pt x="36" y="129"/>
                      </a:lnTo>
                      <a:lnTo>
                        <a:pt x="38" y="145"/>
                      </a:lnTo>
                      <a:lnTo>
                        <a:pt x="37" y="155"/>
                      </a:lnTo>
                      <a:lnTo>
                        <a:pt x="37" y="161"/>
                      </a:lnTo>
                      <a:lnTo>
                        <a:pt x="37" y="155"/>
                      </a:lnTo>
                      <a:lnTo>
                        <a:pt x="35" y="157"/>
                      </a:lnTo>
                      <a:lnTo>
                        <a:pt x="37" y="161"/>
                      </a:lnTo>
                      <a:lnTo>
                        <a:pt x="45" y="154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17" name="Freeform 103"/>
                <p:cNvSpPr>
                  <a:spLocks/>
                </p:cNvSpPr>
                <p:nvPr/>
              </p:nvSpPr>
              <p:spPr bwMode="auto">
                <a:xfrm>
                  <a:off x="2315" y="1322"/>
                  <a:ext cx="9" cy="20"/>
                </a:xfrm>
                <a:custGeom>
                  <a:avLst/>
                  <a:gdLst>
                    <a:gd name="T0" fmla="*/ 0 w 88"/>
                    <a:gd name="T1" fmla="*/ 0 h 226"/>
                    <a:gd name="T2" fmla="*/ 0 w 88"/>
                    <a:gd name="T3" fmla="*/ 0 h 226"/>
                    <a:gd name="T4" fmla="*/ 0 w 88"/>
                    <a:gd name="T5" fmla="*/ 0 h 226"/>
                    <a:gd name="T6" fmla="*/ 0 w 88"/>
                    <a:gd name="T7" fmla="*/ 0 h 226"/>
                    <a:gd name="T8" fmla="*/ 0 w 88"/>
                    <a:gd name="T9" fmla="*/ 0 h 226"/>
                    <a:gd name="T10" fmla="*/ 0 w 88"/>
                    <a:gd name="T11" fmla="*/ 0 h 226"/>
                    <a:gd name="T12" fmla="*/ 0 w 88"/>
                    <a:gd name="T13" fmla="*/ 0 h 226"/>
                    <a:gd name="T14" fmla="*/ 0 w 88"/>
                    <a:gd name="T15" fmla="*/ 0 h 226"/>
                    <a:gd name="T16" fmla="*/ 0 w 88"/>
                    <a:gd name="T17" fmla="*/ 0 h 226"/>
                    <a:gd name="T18" fmla="*/ 0 w 88"/>
                    <a:gd name="T19" fmla="*/ 0 h 226"/>
                    <a:gd name="T20" fmla="*/ 0 w 88"/>
                    <a:gd name="T21" fmla="*/ 0 h 226"/>
                    <a:gd name="T22" fmla="*/ 0 w 88"/>
                    <a:gd name="T23" fmla="*/ 0 h 226"/>
                    <a:gd name="T24" fmla="*/ 0 w 88"/>
                    <a:gd name="T25" fmla="*/ 0 h 226"/>
                    <a:gd name="T26" fmla="*/ 0 w 88"/>
                    <a:gd name="T27" fmla="*/ 0 h 226"/>
                    <a:gd name="T28" fmla="*/ 0 w 88"/>
                    <a:gd name="T29" fmla="*/ 0 h 226"/>
                    <a:gd name="T30" fmla="*/ 0 w 88"/>
                    <a:gd name="T31" fmla="*/ 0 h 226"/>
                    <a:gd name="T32" fmla="*/ 0 w 88"/>
                    <a:gd name="T33" fmla="*/ 0 h 226"/>
                    <a:gd name="T34" fmla="*/ 0 w 88"/>
                    <a:gd name="T35" fmla="*/ 0 h 226"/>
                    <a:gd name="T36" fmla="*/ 0 w 88"/>
                    <a:gd name="T37" fmla="*/ 0 h 226"/>
                    <a:gd name="T38" fmla="*/ 0 w 88"/>
                    <a:gd name="T39" fmla="*/ 0 h 226"/>
                    <a:gd name="T40" fmla="*/ 0 w 88"/>
                    <a:gd name="T41" fmla="*/ 0 h 226"/>
                    <a:gd name="T42" fmla="*/ 0 w 88"/>
                    <a:gd name="T43" fmla="*/ 0 h 226"/>
                    <a:gd name="T44" fmla="*/ 0 w 88"/>
                    <a:gd name="T45" fmla="*/ 0 h 226"/>
                    <a:gd name="T46" fmla="*/ 0 w 88"/>
                    <a:gd name="T47" fmla="*/ 0 h 226"/>
                    <a:gd name="T48" fmla="*/ 0 w 88"/>
                    <a:gd name="T49" fmla="*/ 0 h 226"/>
                    <a:gd name="T50" fmla="*/ 0 w 88"/>
                    <a:gd name="T51" fmla="*/ 0 h 226"/>
                    <a:gd name="T52" fmla="*/ 0 w 88"/>
                    <a:gd name="T53" fmla="*/ 0 h 226"/>
                    <a:gd name="T54" fmla="*/ 0 w 88"/>
                    <a:gd name="T55" fmla="*/ 0 h 226"/>
                    <a:gd name="T56" fmla="*/ 0 w 88"/>
                    <a:gd name="T57" fmla="*/ 0 h 226"/>
                    <a:gd name="T58" fmla="*/ 0 w 88"/>
                    <a:gd name="T59" fmla="*/ 0 h 226"/>
                    <a:gd name="T60" fmla="*/ 0 w 88"/>
                    <a:gd name="T61" fmla="*/ 0 h 226"/>
                    <a:gd name="T62" fmla="*/ 0 w 88"/>
                    <a:gd name="T63" fmla="*/ 0 h 226"/>
                    <a:gd name="T64" fmla="*/ 0 w 88"/>
                    <a:gd name="T65" fmla="*/ 0 h 226"/>
                    <a:gd name="T66" fmla="*/ 0 w 88"/>
                    <a:gd name="T67" fmla="*/ 0 h 226"/>
                    <a:gd name="T68" fmla="*/ 0 w 88"/>
                    <a:gd name="T69" fmla="*/ 0 h 226"/>
                    <a:gd name="T70" fmla="*/ 0 w 88"/>
                    <a:gd name="T71" fmla="*/ 0 h 226"/>
                    <a:gd name="T72" fmla="*/ 0 w 88"/>
                    <a:gd name="T73" fmla="*/ 0 h 226"/>
                    <a:gd name="T74" fmla="*/ 0 w 88"/>
                    <a:gd name="T75" fmla="*/ 0 h 226"/>
                    <a:gd name="T76" fmla="*/ 0 w 88"/>
                    <a:gd name="T77" fmla="*/ 0 h 226"/>
                    <a:gd name="T78" fmla="*/ 0 w 88"/>
                    <a:gd name="T79" fmla="*/ 0 h 22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88"/>
                    <a:gd name="T121" fmla="*/ 0 h 226"/>
                    <a:gd name="T122" fmla="*/ 88 w 88"/>
                    <a:gd name="T123" fmla="*/ 226 h 22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88" h="226">
                      <a:moveTo>
                        <a:pt x="54" y="218"/>
                      </a:moveTo>
                      <a:lnTo>
                        <a:pt x="56" y="224"/>
                      </a:lnTo>
                      <a:lnTo>
                        <a:pt x="68" y="203"/>
                      </a:lnTo>
                      <a:lnTo>
                        <a:pt x="75" y="186"/>
                      </a:lnTo>
                      <a:lnTo>
                        <a:pt x="81" y="170"/>
                      </a:lnTo>
                      <a:lnTo>
                        <a:pt x="86" y="154"/>
                      </a:lnTo>
                      <a:lnTo>
                        <a:pt x="88" y="141"/>
                      </a:lnTo>
                      <a:lnTo>
                        <a:pt x="88" y="129"/>
                      </a:lnTo>
                      <a:lnTo>
                        <a:pt x="87" y="117"/>
                      </a:lnTo>
                      <a:lnTo>
                        <a:pt x="83" y="106"/>
                      </a:lnTo>
                      <a:lnTo>
                        <a:pt x="78" y="96"/>
                      </a:lnTo>
                      <a:lnTo>
                        <a:pt x="72" y="85"/>
                      </a:lnTo>
                      <a:lnTo>
                        <a:pt x="65" y="74"/>
                      </a:lnTo>
                      <a:lnTo>
                        <a:pt x="56" y="62"/>
                      </a:lnTo>
                      <a:lnTo>
                        <a:pt x="46" y="49"/>
                      </a:lnTo>
                      <a:lnTo>
                        <a:pt x="34" y="35"/>
                      </a:lnTo>
                      <a:lnTo>
                        <a:pt x="22" y="19"/>
                      </a:lnTo>
                      <a:lnTo>
                        <a:pt x="8" y="0"/>
                      </a:lnTo>
                      <a:lnTo>
                        <a:pt x="0" y="7"/>
                      </a:lnTo>
                      <a:lnTo>
                        <a:pt x="13" y="25"/>
                      </a:lnTo>
                      <a:lnTo>
                        <a:pt x="26" y="41"/>
                      </a:lnTo>
                      <a:lnTo>
                        <a:pt x="37" y="56"/>
                      </a:lnTo>
                      <a:lnTo>
                        <a:pt x="48" y="68"/>
                      </a:lnTo>
                      <a:lnTo>
                        <a:pt x="56" y="80"/>
                      </a:lnTo>
                      <a:lnTo>
                        <a:pt x="64" y="91"/>
                      </a:lnTo>
                      <a:lnTo>
                        <a:pt x="70" y="100"/>
                      </a:lnTo>
                      <a:lnTo>
                        <a:pt x="73" y="110"/>
                      </a:lnTo>
                      <a:lnTo>
                        <a:pt x="76" y="120"/>
                      </a:lnTo>
                      <a:lnTo>
                        <a:pt x="77" y="129"/>
                      </a:lnTo>
                      <a:lnTo>
                        <a:pt x="77" y="141"/>
                      </a:lnTo>
                      <a:lnTo>
                        <a:pt x="75" y="152"/>
                      </a:lnTo>
                      <a:lnTo>
                        <a:pt x="71" y="166"/>
                      </a:lnTo>
                      <a:lnTo>
                        <a:pt x="65" y="181"/>
                      </a:lnTo>
                      <a:lnTo>
                        <a:pt x="57" y="199"/>
                      </a:lnTo>
                      <a:lnTo>
                        <a:pt x="48" y="220"/>
                      </a:lnTo>
                      <a:lnTo>
                        <a:pt x="50" y="226"/>
                      </a:lnTo>
                      <a:lnTo>
                        <a:pt x="48" y="220"/>
                      </a:lnTo>
                      <a:lnTo>
                        <a:pt x="45" y="224"/>
                      </a:lnTo>
                      <a:lnTo>
                        <a:pt x="50" y="226"/>
                      </a:lnTo>
                      <a:lnTo>
                        <a:pt x="54" y="218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18" name="Freeform 104"/>
                <p:cNvSpPr>
                  <a:spLocks/>
                </p:cNvSpPr>
                <p:nvPr/>
              </p:nvSpPr>
              <p:spPr bwMode="auto">
                <a:xfrm>
                  <a:off x="2320" y="1342"/>
                  <a:ext cx="20" cy="19"/>
                </a:xfrm>
                <a:custGeom>
                  <a:avLst/>
                  <a:gdLst>
                    <a:gd name="T0" fmla="*/ 0 w 200"/>
                    <a:gd name="T1" fmla="*/ 0 h 210"/>
                    <a:gd name="T2" fmla="*/ 0 w 200"/>
                    <a:gd name="T3" fmla="*/ 0 h 210"/>
                    <a:gd name="T4" fmla="*/ 0 w 200"/>
                    <a:gd name="T5" fmla="*/ 0 h 210"/>
                    <a:gd name="T6" fmla="*/ 0 w 200"/>
                    <a:gd name="T7" fmla="*/ 0 h 210"/>
                    <a:gd name="T8" fmla="*/ 0 w 200"/>
                    <a:gd name="T9" fmla="*/ 0 h 210"/>
                    <a:gd name="T10" fmla="*/ 0 w 200"/>
                    <a:gd name="T11" fmla="*/ 0 h 210"/>
                    <a:gd name="T12" fmla="*/ 0 w 200"/>
                    <a:gd name="T13" fmla="*/ 0 h 210"/>
                    <a:gd name="T14" fmla="*/ 0 w 200"/>
                    <a:gd name="T15" fmla="*/ 0 h 210"/>
                    <a:gd name="T16" fmla="*/ 0 w 200"/>
                    <a:gd name="T17" fmla="*/ 0 h 210"/>
                    <a:gd name="T18" fmla="*/ 0 w 200"/>
                    <a:gd name="T19" fmla="*/ 0 h 210"/>
                    <a:gd name="T20" fmla="*/ 0 w 200"/>
                    <a:gd name="T21" fmla="*/ 0 h 210"/>
                    <a:gd name="T22" fmla="*/ 0 w 200"/>
                    <a:gd name="T23" fmla="*/ 0 h 210"/>
                    <a:gd name="T24" fmla="*/ 0 w 200"/>
                    <a:gd name="T25" fmla="*/ 0 h 210"/>
                    <a:gd name="T26" fmla="*/ 0 w 200"/>
                    <a:gd name="T27" fmla="*/ 0 h 210"/>
                    <a:gd name="T28" fmla="*/ 0 w 200"/>
                    <a:gd name="T29" fmla="*/ 0 h 210"/>
                    <a:gd name="T30" fmla="*/ 0 w 200"/>
                    <a:gd name="T31" fmla="*/ 0 h 210"/>
                    <a:gd name="T32" fmla="*/ 0 w 200"/>
                    <a:gd name="T33" fmla="*/ 0 h 210"/>
                    <a:gd name="T34" fmla="*/ 0 w 200"/>
                    <a:gd name="T35" fmla="*/ 0 h 210"/>
                    <a:gd name="T36" fmla="*/ 0 w 200"/>
                    <a:gd name="T37" fmla="*/ 0 h 210"/>
                    <a:gd name="T38" fmla="*/ 0 w 200"/>
                    <a:gd name="T39" fmla="*/ 0 h 210"/>
                    <a:gd name="T40" fmla="*/ 0 w 200"/>
                    <a:gd name="T41" fmla="*/ 0 h 210"/>
                    <a:gd name="T42" fmla="*/ 0 w 200"/>
                    <a:gd name="T43" fmla="*/ 0 h 210"/>
                    <a:gd name="T44" fmla="*/ 0 w 200"/>
                    <a:gd name="T45" fmla="*/ 0 h 210"/>
                    <a:gd name="T46" fmla="*/ 0 w 200"/>
                    <a:gd name="T47" fmla="*/ 0 h 210"/>
                    <a:gd name="T48" fmla="*/ 0 w 200"/>
                    <a:gd name="T49" fmla="*/ 0 h 210"/>
                    <a:gd name="T50" fmla="*/ 0 w 200"/>
                    <a:gd name="T51" fmla="*/ 0 h 210"/>
                    <a:gd name="T52" fmla="*/ 0 w 200"/>
                    <a:gd name="T53" fmla="*/ 0 h 210"/>
                    <a:gd name="T54" fmla="*/ 0 w 200"/>
                    <a:gd name="T55" fmla="*/ 0 h 210"/>
                    <a:gd name="T56" fmla="*/ 0 w 200"/>
                    <a:gd name="T57" fmla="*/ 0 h 210"/>
                    <a:gd name="T58" fmla="*/ 0 w 200"/>
                    <a:gd name="T59" fmla="*/ 0 h 210"/>
                    <a:gd name="T60" fmla="*/ 0 w 200"/>
                    <a:gd name="T61" fmla="*/ 0 h 210"/>
                    <a:gd name="T62" fmla="*/ 0 w 200"/>
                    <a:gd name="T63" fmla="*/ 0 h 210"/>
                    <a:gd name="T64" fmla="*/ 0 w 200"/>
                    <a:gd name="T65" fmla="*/ 0 h 210"/>
                    <a:gd name="T66" fmla="*/ 0 w 200"/>
                    <a:gd name="T67" fmla="*/ 0 h 210"/>
                    <a:gd name="T68" fmla="*/ 0 w 200"/>
                    <a:gd name="T69" fmla="*/ 0 h 210"/>
                    <a:gd name="T70" fmla="*/ 0 w 200"/>
                    <a:gd name="T71" fmla="*/ 0 h 210"/>
                    <a:gd name="T72" fmla="*/ 0 w 200"/>
                    <a:gd name="T73" fmla="*/ 0 h 210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00"/>
                    <a:gd name="T112" fmla="*/ 0 h 210"/>
                    <a:gd name="T113" fmla="*/ 200 w 200"/>
                    <a:gd name="T114" fmla="*/ 210 h 210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00" h="210">
                      <a:moveTo>
                        <a:pt x="200" y="208"/>
                      </a:moveTo>
                      <a:lnTo>
                        <a:pt x="200" y="208"/>
                      </a:lnTo>
                      <a:lnTo>
                        <a:pt x="195" y="188"/>
                      </a:lnTo>
                      <a:lnTo>
                        <a:pt x="188" y="169"/>
                      </a:lnTo>
                      <a:lnTo>
                        <a:pt x="181" y="152"/>
                      </a:lnTo>
                      <a:lnTo>
                        <a:pt x="172" y="136"/>
                      </a:lnTo>
                      <a:lnTo>
                        <a:pt x="163" y="120"/>
                      </a:lnTo>
                      <a:lnTo>
                        <a:pt x="153" y="106"/>
                      </a:lnTo>
                      <a:lnTo>
                        <a:pt x="141" y="93"/>
                      </a:lnTo>
                      <a:lnTo>
                        <a:pt x="130" y="79"/>
                      </a:lnTo>
                      <a:lnTo>
                        <a:pt x="116" y="68"/>
                      </a:lnTo>
                      <a:lnTo>
                        <a:pt x="103" y="58"/>
                      </a:lnTo>
                      <a:lnTo>
                        <a:pt x="88" y="47"/>
                      </a:lnTo>
                      <a:lnTo>
                        <a:pt x="72" y="37"/>
                      </a:lnTo>
                      <a:lnTo>
                        <a:pt x="57" y="27"/>
                      </a:lnTo>
                      <a:lnTo>
                        <a:pt x="39" y="18"/>
                      </a:lnTo>
                      <a:lnTo>
                        <a:pt x="22" y="9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18" y="18"/>
                      </a:lnTo>
                      <a:lnTo>
                        <a:pt x="35" y="26"/>
                      </a:lnTo>
                      <a:lnTo>
                        <a:pt x="50" y="36"/>
                      </a:lnTo>
                      <a:lnTo>
                        <a:pt x="66" y="45"/>
                      </a:lnTo>
                      <a:lnTo>
                        <a:pt x="82" y="55"/>
                      </a:lnTo>
                      <a:lnTo>
                        <a:pt x="96" y="66"/>
                      </a:lnTo>
                      <a:lnTo>
                        <a:pt x="110" y="76"/>
                      </a:lnTo>
                      <a:lnTo>
                        <a:pt x="121" y="88"/>
                      </a:lnTo>
                      <a:lnTo>
                        <a:pt x="133" y="99"/>
                      </a:lnTo>
                      <a:lnTo>
                        <a:pt x="144" y="112"/>
                      </a:lnTo>
                      <a:lnTo>
                        <a:pt x="155" y="127"/>
                      </a:lnTo>
                      <a:lnTo>
                        <a:pt x="163" y="140"/>
                      </a:lnTo>
                      <a:lnTo>
                        <a:pt x="171" y="156"/>
                      </a:lnTo>
                      <a:lnTo>
                        <a:pt x="178" y="174"/>
                      </a:lnTo>
                      <a:lnTo>
                        <a:pt x="184" y="190"/>
                      </a:lnTo>
                      <a:lnTo>
                        <a:pt x="189" y="210"/>
                      </a:lnTo>
                      <a:lnTo>
                        <a:pt x="200" y="208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19" name="Freeform 105"/>
                <p:cNvSpPr>
                  <a:spLocks/>
                </p:cNvSpPr>
                <p:nvPr/>
              </p:nvSpPr>
              <p:spPr bwMode="auto">
                <a:xfrm>
                  <a:off x="2330" y="1361"/>
                  <a:ext cx="11" cy="18"/>
                </a:xfrm>
                <a:custGeom>
                  <a:avLst/>
                  <a:gdLst>
                    <a:gd name="T0" fmla="*/ 0 w 111"/>
                    <a:gd name="T1" fmla="*/ 0 h 198"/>
                    <a:gd name="T2" fmla="*/ 0 w 111"/>
                    <a:gd name="T3" fmla="*/ 0 h 198"/>
                    <a:gd name="T4" fmla="*/ 0 w 111"/>
                    <a:gd name="T5" fmla="*/ 0 h 198"/>
                    <a:gd name="T6" fmla="*/ 0 w 111"/>
                    <a:gd name="T7" fmla="*/ 0 h 198"/>
                    <a:gd name="T8" fmla="*/ 0 w 111"/>
                    <a:gd name="T9" fmla="*/ 0 h 198"/>
                    <a:gd name="T10" fmla="*/ 0 w 111"/>
                    <a:gd name="T11" fmla="*/ 0 h 198"/>
                    <a:gd name="T12" fmla="*/ 0 w 111"/>
                    <a:gd name="T13" fmla="*/ 0 h 198"/>
                    <a:gd name="T14" fmla="*/ 0 w 111"/>
                    <a:gd name="T15" fmla="*/ 0 h 198"/>
                    <a:gd name="T16" fmla="*/ 0 w 111"/>
                    <a:gd name="T17" fmla="*/ 0 h 198"/>
                    <a:gd name="T18" fmla="*/ 0 w 111"/>
                    <a:gd name="T19" fmla="*/ 0 h 198"/>
                    <a:gd name="T20" fmla="*/ 0 w 111"/>
                    <a:gd name="T21" fmla="*/ 0 h 198"/>
                    <a:gd name="T22" fmla="*/ 0 w 111"/>
                    <a:gd name="T23" fmla="*/ 0 h 198"/>
                    <a:gd name="T24" fmla="*/ 0 w 111"/>
                    <a:gd name="T25" fmla="*/ 0 h 198"/>
                    <a:gd name="T26" fmla="*/ 0 w 111"/>
                    <a:gd name="T27" fmla="*/ 0 h 198"/>
                    <a:gd name="T28" fmla="*/ 0 w 111"/>
                    <a:gd name="T29" fmla="*/ 0 h 198"/>
                    <a:gd name="T30" fmla="*/ 0 w 111"/>
                    <a:gd name="T31" fmla="*/ 0 h 198"/>
                    <a:gd name="T32" fmla="*/ 0 w 111"/>
                    <a:gd name="T33" fmla="*/ 0 h 198"/>
                    <a:gd name="T34" fmla="*/ 0 w 111"/>
                    <a:gd name="T35" fmla="*/ 0 h 198"/>
                    <a:gd name="T36" fmla="*/ 0 w 111"/>
                    <a:gd name="T37" fmla="*/ 0 h 198"/>
                    <a:gd name="T38" fmla="*/ 0 w 111"/>
                    <a:gd name="T39" fmla="*/ 0 h 198"/>
                    <a:gd name="T40" fmla="*/ 0 w 111"/>
                    <a:gd name="T41" fmla="*/ 0 h 198"/>
                    <a:gd name="T42" fmla="*/ 0 w 111"/>
                    <a:gd name="T43" fmla="*/ 0 h 198"/>
                    <a:gd name="T44" fmla="*/ 0 w 111"/>
                    <a:gd name="T45" fmla="*/ 0 h 198"/>
                    <a:gd name="T46" fmla="*/ 0 w 111"/>
                    <a:gd name="T47" fmla="*/ 0 h 198"/>
                    <a:gd name="T48" fmla="*/ 0 w 111"/>
                    <a:gd name="T49" fmla="*/ 0 h 198"/>
                    <a:gd name="T50" fmla="*/ 0 w 111"/>
                    <a:gd name="T51" fmla="*/ 0 h 198"/>
                    <a:gd name="T52" fmla="*/ 0 w 111"/>
                    <a:gd name="T53" fmla="*/ 0 h 198"/>
                    <a:gd name="T54" fmla="*/ 0 w 111"/>
                    <a:gd name="T55" fmla="*/ 0 h 198"/>
                    <a:gd name="T56" fmla="*/ 0 w 111"/>
                    <a:gd name="T57" fmla="*/ 0 h 198"/>
                    <a:gd name="T58" fmla="*/ 0 w 111"/>
                    <a:gd name="T59" fmla="*/ 0 h 198"/>
                    <a:gd name="T60" fmla="*/ 0 w 111"/>
                    <a:gd name="T61" fmla="*/ 0 h 198"/>
                    <a:gd name="T62" fmla="*/ 0 w 111"/>
                    <a:gd name="T63" fmla="*/ 0 h 198"/>
                    <a:gd name="T64" fmla="*/ 0 w 111"/>
                    <a:gd name="T65" fmla="*/ 0 h 198"/>
                    <a:gd name="T66" fmla="*/ 0 w 111"/>
                    <a:gd name="T67" fmla="*/ 0 h 198"/>
                    <a:gd name="T68" fmla="*/ 0 w 111"/>
                    <a:gd name="T69" fmla="*/ 0 h 198"/>
                    <a:gd name="T70" fmla="*/ 0 w 111"/>
                    <a:gd name="T71" fmla="*/ 0 h 198"/>
                    <a:gd name="T72" fmla="*/ 0 w 111"/>
                    <a:gd name="T73" fmla="*/ 0 h 198"/>
                    <a:gd name="T74" fmla="*/ 0 w 111"/>
                    <a:gd name="T75" fmla="*/ 0 h 198"/>
                    <a:gd name="T76" fmla="*/ 0 w 111"/>
                    <a:gd name="T77" fmla="*/ 0 h 198"/>
                    <a:gd name="T78" fmla="*/ 0 w 111"/>
                    <a:gd name="T79" fmla="*/ 0 h 198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11"/>
                    <a:gd name="T121" fmla="*/ 0 h 198"/>
                    <a:gd name="T122" fmla="*/ 111 w 111"/>
                    <a:gd name="T123" fmla="*/ 198 h 198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11" h="198">
                      <a:moveTo>
                        <a:pt x="11" y="197"/>
                      </a:moveTo>
                      <a:lnTo>
                        <a:pt x="11" y="198"/>
                      </a:lnTo>
                      <a:lnTo>
                        <a:pt x="15" y="184"/>
                      </a:lnTo>
                      <a:lnTo>
                        <a:pt x="22" y="174"/>
                      </a:lnTo>
                      <a:lnTo>
                        <a:pt x="29" y="162"/>
                      </a:lnTo>
                      <a:lnTo>
                        <a:pt x="38" y="151"/>
                      </a:lnTo>
                      <a:lnTo>
                        <a:pt x="47" y="141"/>
                      </a:lnTo>
                      <a:lnTo>
                        <a:pt x="57" y="131"/>
                      </a:lnTo>
                      <a:lnTo>
                        <a:pt x="66" y="121"/>
                      </a:lnTo>
                      <a:lnTo>
                        <a:pt x="75" y="111"/>
                      </a:lnTo>
                      <a:lnTo>
                        <a:pt x="85" y="101"/>
                      </a:lnTo>
                      <a:lnTo>
                        <a:pt x="92" y="89"/>
                      </a:lnTo>
                      <a:lnTo>
                        <a:pt x="99" y="77"/>
                      </a:lnTo>
                      <a:lnTo>
                        <a:pt x="106" y="64"/>
                      </a:lnTo>
                      <a:lnTo>
                        <a:pt x="109" y="50"/>
                      </a:lnTo>
                      <a:lnTo>
                        <a:pt x="111" y="35"/>
                      </a:lnTo>
                      <a:lnTo>
                        <a:pt x="110" y="18"/>
                      </a:lnTo>
                      <a:lnTo>
                        <a:pt x="107" y="0"/>
                      </a:lnTo>
                      <a:lnTo>
                        <a:pt x="96" y="2"/>
                      </a:lnTo>
                      <a:lnTo>
                        <a:pt x="100" y="20"/>
                      </a:lnTo>
                      <a:lnTo>
                        <a:pt x="101" y="35"/>
                      </a:lnTo>
                      <a:lnTo>
                        <a:pt x="99" y="48"/>
                      </a:lnTo>
                      <a:lnTo>
                        <a:pt x="95" y="60"/>
                      </a:lnTo>
                      <a:lnTo>
                        <a:pt x="90" y="72"/>
                      </a:lnTo>
                      <a:lnTo>
                        <a:pt x="84" y="83"/>
                      </a:lnTo>
                      <a:lnTo>
                        <a:pt x="77" y="94"/>
                      </a:lnTo>
                      <a:lnTo>
                        <a:pt x="67" y="105"/>
                      </a:lnTo>
                      <a:lnTo>
                        <a:pt x="58" y="114"/>
                      </a:lnTo>
                      <a:lnTo>
                        <a:pt x="48" y="125"/>
                      </a:lnTo>
                      <a:lnTo>
                        <a:pt x="39" y="135"/>
                      </a:lnTo>
                      <a:lnTo>
                        <a:pt x="29" y="145"/>
                      </a:lnTo>
                      <a:lnTo>
                        <a:pt x="21" y="156"/>
                      </a:lnTo>
                      <a:lnTo>
                        <a:pt x="14" y="168"/>
                      </a:lnTo>
                      <a:lnTo>
                        <a:pt x="6" y="180"/>
                      </a:lnTo>
                      <a:lnTo>
                        <a:pt x="0" y="194"/>
                      </a:lnTo>
                      <a:lnTo>
                        <a:pt x="0" y="195"/>
                      </a:lnTo>
                      <a:lnTo>
                        <a:pt x="0" y="194"/>
                      </a:lnTo>
                      <a:lnTo>
                        <a:pt x="0" y="195"/>
                      </a:lnTo>
                      <a:lnTo>
                        <a:pt x="11" y="197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20" name="Freeform 106"/>
                <p:cNvSpPr>
                  <a:spLocks/>
                </p:cNvSpPr>
                <p:nvPr/>
              </p:nvSpPr>
              <p:spPr bwMode="auto">
                <a:xfrm>
                  <a:off x="2330" y="1379"/>
                  <a:ext cx="14" cy="24"/>
                </a:xfrm>
                <a:custGeom>
                  <a:avLst/>
                  <a:gdLst>
                    <a:gd name="T0" fmla="*/ 0 w 145"/>
                    <a:gd name="T1" fmla="*/ 0 h 257"/>
                    <a:gd name="T2" fmla="*/ 0 w 145"/>
                    <a:gd name="T3" fmla="*/ 0 h 257"/>
                    <a:gd name="T4" fmla="*/ 0 w 145"/>
                    <a:gd name="T5" fmla="*/ 0 h 257"/>
                    <a:gd name="T6" fmla="*/ 0 w 145"/>
                    <a:gd name="T7" fmla="*/ 0 h 257"/>
                    <a:gd name="T8" fmla="*/ 0 w 145"/>
                    <a:gd name="T9" fmla="*/ 0 h 257"/>
                    <a:gd name="T10" fmla="*/ 0 w 145"/>
                    <a:gd name="T11" fmla="*/ 0 h 257"/>
                    <a:gd name="T12" fmla="*/ 0 w 145"/>
                    <a:gd name="T13" fmla="*/ 0 h 257"/>
                    <a:gd name="T14" fmla="*/ 0 w 145"/>
                    <a:gd name="T15" fmla="*/ 0 h 257"/>
                    <a:gd name="T16" fmla="*/ 0 w 145"/>
                    <a:gd name="T17" fmla="*/ 0 h 257"/>
                    <a:gd name="T18" fmla="*/ 0 w 145"/>
                    <a:gd name="T19" fmla="*/ 0 h 257"/>
                    <a:gd name="T20" fmla="*/ 0 w 145"/>
                    <a:gd name="T21" fmla="*/ 0 h 257"/>
                    <a:gd name="T22" fmla="*/ 0 w 145"/>
                    <a:gd name="T23" fmla="*/ 0 h 257"/>
                    <a:gd name="T24" fmla="*/ 0 w 145"/>
                    <a:gd name="T25" fmla="*/ 0 h 257"/>
                    <a:gd name="T26" fmla="*/ 0 w 145"/>
                    <a:gd name="T27" fmla="*/ 0 h 257"/>
                    <a:gd name="T28" fmla="*/ 0 w 145"/>
                    <a:gd name="T29" fmla="*/ 0 h 257"/>
                    <a:gd name="T30" fmla="*/ 0 w 145"/>
                    <a:gd name="T31" fmla="*/ 0 h 257"/>
                    <a:gd name="T32" fmla="*/ 0 w 145"/>
                    <a:gd name="T33" fmla="*/ 0 h 257"/>
                    <a:gd name="T34" fmla="*/ 0 w 145"/>
                    <a:gd name="T35" fmla="*/ 0 h 257"/>
                    <a:gd name="T36" fmla="*/ 0 w 145"/>
                    <a:gd name="T37" fmla="*/ 0 h 257"/>
                    <a:gd name="T38" fmla="*/ 0 w 145"/>
                    <a:gd name="T39" fmla="*/ 0 h 257"/>
                    <a:gd name="T40" fmla="*/ 0 w 145"/>
                    <a:gd name="T41" fmla="*/ 0 h 257"/>
                    <a:gd name="T42" fmla="*/ 0 w 145"/>
                    <a:gd name="T43" fmla="*/ 0 h 257"/>
                    <a:gd name="T44" fmla="*/ 0 w 145"/>
                    <a:gd name="T45" fmla="*/ 0 h 257"/>
                    <a:gd name="T46" fmla="*/ 0 w 145"/>
                    <a:gd name="T47" fmla="*/ 0 h 257"/>
                    <a:gd name="T48" fmla="*/ 0 w 145"/>
                    <a:gd name="T49" fmla="*/ 0 h 257"/>
                    <a:gd name="T50" fmla="*/ 0 w 145"/>
                    <a:gd name="T51" fmla="*/ 0 h 257"/>
                    <a:gd name="T52" fmla="*/ 0 w 145"/>
                    <a:gd name="T53" fmla="*/ 0 h 257"/>
                    <a:gd name="T54" fmla="*/ 0 w 145"/>
                    <a:gd name="T55" fmla="*/ 0 h 257"/>
                    <a:gd name="T56" fmla="*/ 0 w 145"/>
                    <a:gd name="T57" fmla="*/ 0 h 257"/>
                    <a:gd name="T58" fmla="*/ 0 w 145"/>
                    <a:gd name="T59" fmla="*/ 0 h 257"/>
                    <a:gd name="T60" fmla="*/ 0 w 145"/>
                    <a:gd name="T61" fmla="*/ 0 h 257"/>
                    <a:gd name="T62" fmla="*/ 0 w 145"/>
                    <a:gd name="T63" fmla="*/ 0 h 257"/>
                    <a:gd name="T64" fmla="*/ 0 w 145"/>
                    <a:gd name="T65" fmla="*/ 0 h 257"/>
                    <a:gd name="T66" fmla="*/ 0 w 145"/>
                    <a:gd name="T67" fmla="*/ 0 h 257"/>
                    <a:gd name="T68" fmla="*/ 0 w 145"/>
                    <a:gd name="T69" fmla="*/ 0 h 257"/>
                    <a:gd name="T70" fmla="*/ 0 w 145"/>
                    <a:gd name="T71" fmla="*/ 0 h 257"/>
                    <a:gd name="T72" fmla="*/ 0 w 145"/>
                    <a:gd name="T73" fmla="*/ 0 h 257"/>
                    <a:gd name="T74" fmla="*/ 0 w 145"/>
                    <a:gd name="T75" fmla="*/ 0 h 257"/>
                    <a:gd name="T76" fmla="*/ 0 w 145"/>
                    <a:gd name="T77" fmla="*/ 0 h 257"/>
                    <a:gd name="T78" fmla="*/ 0 w 145"/>
                    <a:gd name="T79" fmla="*/ 0 h 257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45"/>
                    <a:gd name="T121" fmla="*/ 0 h 257"/>
                    <a:gd name="T122" fmla="*/ 145 w 145"/>
                    <a:gd name="T123" fmla="*/ 257 h 257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45" h="257">
                      <a:moveTo>
                        <a:pt x="143" y="257"/>
                      </a:moveTo>
                      <a:lnTo>
                        <a:pt x="143" y="253"/>
                      </a:lnTo>
                      <a:lnTo>
                        <a:pt x="137" y="243"/>
                      </a:lnTo>
                      <a:lnTo>
                        <a:pt x="130" y="229"/>
                      </a:lnTo>
                      <a:lnTo>
                        <a:pt x="120" y="214"/>
                      </a:lnTo>
                      <a:lnTo>
                        <a:pt x="110" y="199"/>
                      </a:lnTo>
                      <a:lnTo>
                        <a:pt x="100" y="181"/>
                      </a:lnTo>
                      <a:lnTo>
                        <a:pt x="88" y="163"/>
                      </a:lnTo>
                      <a:lnTo>
                        <a:pt x="75" y="144"/>
                      </a:lnTo>
                      <a:lnTo>
                        <a:pt x="64" y="124"/>
                      </a:lnTo>
                      <a:lnTo>
                        <a:pt x="52" y="106"/>
                      </a:lnTo>
                      <a:lnTo>
                        <a:pt x="41" y="88"/>
                      </a:lnTo>
                      <a:lnTo>
                        <a:pt x="31" y="69"/>
                      </a:lnTo>
                      <a:lnTo>
                        <a:pt x="24" y="52"/>
                      </a:lnTo>
                      <a:lnTo>
                        <a:pt x="18" y="35"/>
                      </a:lnTo>
                      <a:lnTo>
                        <a:pt x="13" y="23"/>
                      </a:lnTo>
                      <a:lnTo>
                        <a:pt x="11" y="11"/>
                      </a:lnTo>
                      <a:lnTo>
                        <a:pt x="12" y="2"/>
                      </a:lnTo>
                      <a:lnTo>
                        <a:pt x="1" y="0"/>
                      </a:lnTo>
                      <a:lnTo>
                        <a:pt x="0" y="11"/>
                      </a:lnTo>
                      <a:lnTo>
                        <a:pt x="2" y="25"/>
                      </a:lnTo>
                      <a:lnTo>
                        <a:pt x="7" y="40"/>
                      </a:lnTo>
                      <a:lnTo>
                        <a:pt x="14" y="56"/>
                      </a:lnTo>
                      <a:lnTo>
                        <a:pt x="23" y="73"/>
                      </a:lnTo>
                      <a:lnTo>
                        <a:pt x="33" y="92"/>
                      </a:lnTo>
                      <a:lnTo>
                        <a:pt x="44" y="112"/>
                      </a:lnTo>
                      <a:lnTo>
                        <a:pt x="56" y="131"/>
                      </a:lnTo>
                      <a:lnTo>
                        <a:pt x="67" y="151"/>
                      </a:lnTo>
                      <a:lnTo>
                        <a:pt x="80" y="169"/>
                      </a:lnTo>
                      <a:lnTo>
                        <a:pt x="91" y="187"/>
                      </a:lnTo>
                      <a:lnTo>
                        <a:pt x="102" y="205"/>
                      </a:lnTo>
                      <a:lnTo>
                        <a:pt x="112" y="221"/>
                      </a:lnTo>
                      <a:lnTo>
                        <a:pt x="121" y="235"/>
                      </a:lnTo>
                      <a:lnTo>
                        <a:pt x="129" y="247"/>
                      </a:lnTo>
                      <a:lnTo>
                        <a:pt x="133" y="257"/>
                      </a:lnTo>
                      <a:lnTo>
                        <a:pt x="133" y="253"/>
                      </a:lnTo>
                      <a:lnTo>
                        <a:pt x="143" y="257"/>
                      </a:lnTo>
                      <a:lnTo>
                        <a:pt x="145" y="255"/>
                      </a:lnTo>
                      <a:lnTo>
                        <a:pt x="143" y="253"/>
                      </a:lnTo>
                      <a:lnTo>
                        <a:pt x="143" y="257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21" name="Freeform 107"/>
                <p:cNvSpPr>
                  <a:spLocks/>
                </p:cNvSpPr>
                <p:nvPr/>
              </p:nvSpPr>
              <p:spPr bwMode="auto">
                <a:xfrm>
                  <a:off x="2334" y="1402"/>
                  <a:ext cx="10" cy="9"/>
                </a:xfrm>
                <a:custGeom>
                  <a:avLst/>
                  <a:gdLst>
                    <a:gd name="T0" fmla="*/ 0 w 104"/>
                    <a:gd name="T1" fmla="*/ 0 h 93"/>
                    <a:gd name="T2" fmla="*/ 0 w 104"/>
                    <a:gd name="T3" fmla="*/ 0 h 93"/>
                    <a:gd name="T4" fmla="*/ 0 w 104"/>
                    <a:gd name="T5" fmla="*/ 0 h 93"/>
                    <a:gd name="T6" fmla="*/ 0 w 104"/>
                    <a:gd name="T7" fmla="*/ 0 h 93"/>
                    <a:gd name="T8" fmla="*/ 0 w 104"/>
                    <a:gd name="T9" fmla="*/ 0 h 93"/>
                    <a:gd name="T10" fmla="*/ 0 w 104"/>
                    <a:gd name="T11" fmla="*/ 0 h 93"/>
                    <a:gd name="T12" fmla="*/ 0 w 104"/>
                    <a:gd name="T13" fmla="*/ 0 h 93"/>
                    <a:gd name="T14" fmla="*/ 0 w 104"/>
                    <a:gd name="T15" fmla="*/ 0 h 93"/>
                    <a:gd name="T16" fmla="*/ 0 w 104"/>
                    <a:gd name="T17" fmla="*/ 0 h 93"/>
                    <a:gd name="T18" fmla="*/ 0 w 104"/>
                    <a:gd name="T19" fmla="*/ 0 h 93"/>
                    <a:gd name="T20" fmla="*/ 0 w 104"/>
                    <a:gd name="T21" fmla="*/ 0 h 93"/>
                    <a:gd name="T22" fmla="*/ 0 w 104"/>
                    <a:gd name="T23" fmla="*/ 0 h 93"/>
                    <a:gd name="T24" fmla="*/ 0 w 104"/>
                    <a:gd name="T25" fmla="*/ 0 h 93"/>
                    <a:gd name="T26" fmla="*/ 0 w 104"/>
                    <a:gd name="T27" fmla="*/ 0 h 93"/>
                    <a:gd name="T28" fmla="*/ 0 w 104"/>
                    <a:gd name="T29" fmla="*/ 0 h 93"/>
                    <a:gd name="T30" fmla="*/ 0 w 104"/>
                    <a:gd name="T31" fmla="*/ 0 h 93"/>
                    <a:gd name="T32" fmla="*/ 0 w 104"/>
                    <a:gd name="T33" fmla="*/ 0 h 93"/>
                    <a:gd name="T34" fmla="*/ 0 w 104"/>
                    <a:gd name="T35" fmla="*/ 0 h 93"/>
                    <a:gd name="T36" fmla="*/ 0 w 104"/>
                    <a:gd name="T37" fmla="*/ 0 h 93"/>
                    <a:gd name="T38" fmla="*/ 0 w 104"/>
                    <a:gd name="T39" fmla="*/ 0 h 93"/>
                    <a:gd name="T40" fmla="*/ 0 w 104"/>
                    <a:gd name="T41" fmla="*/ 0 h 93"/>
                    <a:gd name="T42" fmla="*/ 0 w 104"/>
                    <a:gd name="T43" fmla="*/ 0 h 93"/>
                    <a:gd name="T44" fmla="*/ 0 w 104"/>
                    <a:gd name="T45" fmla="*/ 0 h 93"/>
                    <a:gd name="T46" fmla="*/ 0 w 104"/>
                    <a:gd name="T47" fmla="*/ 0 h 9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04"/>
                    <a:gd name="T73" fmla="*/ 0 h 93"/>
                    <a:gd name="T74" fmla="*/ 104 w 104"/>
                    <a:gd name="T75" fmla="*/ 93 h 9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04" h="93">
                      <a:moveTo>
                        <a:pt x="0" y="91"/>
                      </a:moveTo>
                      <a:lnTo>
                        <a:pt x="5" y="92"/>
                      </a:lnTo>
                      <a:lnTo>
                        <a:pt x="41" y="82"/>
                      </a:lnTo>
                      <a:lnTo>
                        <a:pt x="65" y="74"/>
                      </a:lnTo>
                      <a:lnTo>
                        <a:pt x="79" y="67"/>
                      </a:lnTo>
                      <a:lnTo>
                        <a:pt x="87" y="60"/>
                      </a:lnTo>
                      <a:lnTo>
                        <a:pt x="91" y="50"/>
                      </a:lnTo>
                      <a:lnTo>
                        <a:pt x="92" y="40"/>
                      </a:lnTo>
                      <a:lnTo>
                        <a:pt x="96" y="26"/>
                      </a:lnTo>
                      <a:lnTo>
                        <a:pt x="104" y="4"/>
                      </a:lnTo>
                      <a:lnTo>
                        <a:pt x="94" y="0"/>
                      </a:lnTo>
                      <a:lnTo>
                        <a:pt x="86" y="22"/>
                      </a:lnTo>
                      <a:lnTo>
                        <a:pt x="81" y="38"/>
                      </a:lnTo>
                      <a:lnTo>
                        <a:pt x="80" y="48"/>
                      </a:lnTo>
                      <a:lnTo>
                        <a:pt x="78" y="53"/>
                      </a:lnTo>
                      <a:lnTo>
                        <a:pt x="73" y="59"/>
                      </a:lnTo>
                      <a:lnTo>
                        <a:pt x="61" y="64"/>
                      </a:lnTo>
                      <a:lnTo>
                        <a:pt x="39" y="71"/>
                      </a:lnTo>
                      <a:lnTo>
                        <a:pt x="3" y="82"/>
                      </a:lnTo>
                      <a:lnTo>
                        <a:pt x="8" y="83"/>
                      </a:lnTo>
                      <a:lnTo>
                        <a:pt x="0" y="91"/>
                      </a:lnTo>
                      <a:lnTo>
                        <a:pt x="3" y="93"/>
                      </a:lnTo>
                      <a:lnTo>
                        <a:pt x="5" y="92"/>
                      </a:lnTo>
                      <a:lnTo>
                        <a:pt x="0" y="91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22" name="Freeform 108"/>
                <p:cNvSpPr>
                  <a:spLocks/>
                </p:cNvSpPr>
                <p:nvPr/>
              </p:nvSpPr>
              <p:spPr bwMode="auto">
                <a:xfrm>
                  <a:off x="2315" y="1380"/>
                  <a:ext cx="19" cy="31"/>
                </a:xfrm>
                <a:custGeom>
                  <a:avLst/>
                  <a:gdLst>
                    <a:gd name="T0" fmla="*/ 0 w 190"/>
                    <a:gd name="T1" fmla="*/ 0 h 336"/>
                    <a:gd name="T2" fmla="*/ 0 w 190"/>
                    <a:gd name="T3" fmla="*/ 0 h 336"/>
                    <a:gd name="T4" fmla="*/ 0 w 190"/>
                    <a:gd name="T5" fmla="*/ 0 h 336"/>
                    <a:gd name="T6" fmla="*/ 0 w 190"/>
                    <a:gd name="T7" fmla="*/ 0 h 336"/>
                    <a:gd name="T8" fmla="*/ 0 w 190"/>
                    <a:gd name="T9" fmla="*/ 0 h 336"/>
                    <a:gd name="T10" fmla="*/ 0 w 190"/>
                    <a:gd name="T11" fmla="*/ 0 h 336"/>
                    <a:gd name="T12" fmla="*/ 0 w 190"/>
                    <a:gd name="T13" fmla="*/ 0 h 336"/>
                    <a:gd name="T14" fmla="*/ 0 w 190"/>
                    <a:gd name="T15" fmla="*/ 0 h 336"/>
                    <a:gd name="T16" fmla="*/ 0 w 190"/>
                    <a:gd name="T17" fmla="*/ 0 h 336"/>
                    <a:gd name="T18" fmla="*/ 0 w 190"/>
                    <a:gd name="T19" fmla="*/ 0 h 336"/>
                    <a:gd name="T20" fmla="*/ 0 w 190"/>
                    <a:gd name="T21" fmla="*/ 0 h 336"/>
                    <a:gd name="T22" fmla="*/ 0 w 190"/>
                    <a:gd name="T23" fmla="*/ 0 h 336"/>
                    <a:gd name="T24" fmla="*/ 0 w 190"/>
                    <a:gd name="T25" fmla="*/ 0 h 336"/>
                    <a:gd name="T26" fmla="*/ 0 w 190"/>
                    <a:gd name="T27" fmla="*/ 0 h 336"/>
                    <a:gd name="T28" fmla="*/ 0 w 190"/>
                    <a:gd name="T29" fmla="*/ 0 h 336"/>
                    <a:gd name="T30" fmla="*/ 0 w 190"/>
                    <a:gd name="T31" fmla="*/ 0 h 336"/>
                    <a:gd name="T32" fmla="*/ 0 w 190"/>
                    <a:gd name="T33" fmla="*/ 0 h 336"/>
                    <a:gd name="T34" fmla="*/ 0 w 190"/>
                    <a:gd name="T35" fmla="*/ 0 h 336"/>
                    <a:gd name="T36" fmla="*/ 0 w 190"/>
                    <a:gd name="T37" fmla="*/ 0 h 336"/>
                    <a:gd name="T38" fmla="*/ 0 w 190"/>
                    <a:gd name="T39" fmla="*/ 0 h 336"/>
                    <a:gd name="T40" fmla="*/ 0 w 190"/>
                    <a:gd name="T41" fmla="*/ 0 h 336"/>
                    <a:gd name="T42" fmla="*/ 0 w 190"/>
                    <a:gd name="T43" fmla="*/ 0 h 336"/>
                    <a:gd name="T44" fmla="*/ 0 w 190"/>
                    <a:gd name="T45" fmla="*/ 0 h 336"/>
                    <a:gd name="T46" fmla="*/ 0 w 190"/>
                    <a:gd name="T47" fmla="*/ 0 h 336"/>
                    <a:gd name="T48" fmla="*/ 0 w 190"/>
                    <a:gd name="T49" fmla="*/ 0 h 336"/>
                    <a:gd name="T50" fmla="*/ 0 w 190"/>
                    <a:gd name="T51" fmla="*/ 0 h 336"/>
                    <a:gd name="T52" fmla="*/ 0 w 190"/>
                    <a:gd name="T53" fmla="*/ 0 h 336"/>
                    <a:gd name="T54" fmla="*/ 0 w 190"/>
                    <a:gd name="T55" fmla="*/ 0 h 336"/>
                    <a:gd name="T56" fmla="*/ 0 w 190"/>
                    <a:gd name="T57" fmla="*/ 0 h 336"/>
                    <a:gd name="T58" fmla="*/ 0 w 190"/>
                    <a:gd name="T59" fmla="*/ 0 h 336"/>
                    <a:gd name="T60" fmla="*/ 0 w 190"/>
                    <a:gd name="T61" fmla="*/ 0 h 336"/>
                    <a:gd name="T62" fmla="*/ 0 w 190"/>
                    <a:gd name="T63" fmla="*/ 0 h 336"/>
                    <a:gd name="T64" fmla="*/ 0 w 190"/>
                    <a:gd name="T65" fmla="*/ 0 h 336"/>
                    <a:gd name="T66" fmla="*/ 0 w 190"/>
                    <a:gd name="T67" fmla="*/ 0 h 336"/>
                    <a:gd name="T68" fmla="*/ 0 w 190"/>
                    <a:gd name="T69" fmla="*/ 0 h 336"/>
                    <a:gd name="T70" fmla="*/ 0 w 190"/>
                    <a:gd name="T71" fmla="*/ 0 h 336"/>
                    <a:gd name="T72" fmla="*/ 0 w 190"/>
                    <a:gd name="T73" fmla="*/ 0 h 336"/>
                    <a:gd name="T74" fmla="*/ 0 w 190"/>
                    <a:gd name="T75" fmla="*/ 0 h 336"/>
                    <a:gd name="T76" fmla="*/ 0 w 190"/>
                    <a:gd name="T77" fmla="*/ 0 h 336"/>
                    <a:gd name="T78" fmla="*/ 0 w 190"/>
                    <a:gd name="T79" fmla="*/ 0 h 3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90"/>
                    <a:gd name="T121" fmla="*/ 0 h 336"/>
                    <a:gd name="T122" fmla="*/ 190 w 190"/>
                    <a:gd name="T123" fmla="*/ 336 h 3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90" h="336">
                      <a:moveTo>
                        <a:pt x="2" y="9"/>
                      </a:moveTo>
                      <a:lnTo>
                        <a:pt x="0" y="4"/>
                      </a:lnTo>
                      <a:lnTo>
                        <a:pt x="0" y="44"/>
                      </a:lnTo>
                      <a:lnTo>
                        <a:pt x="2" y="78"/>
                      </a:lnTo>
                      <a:lnTo>
                        <a:pt x="4" y="107"/>
                      </a:lnTo>
                      <a:lnTo>
                        <a:pt x="7" y="132"/>
                      </a:lnTo>
                      <a:lnTo>
                        <a:pt x="11" y="152"/>
                      </a:lnTo>
                      <a:lnTo>
                        <a:pt x="18" y="171"/>
                      </a:lnTo>
                      <a:lnTo>
                        <a:pt x="26" y="187"/>
                      </a:lnTo>
                      <a:lnTo>
                        <a:pt x="35" y="201"/>
                      </a:lnTo>
                      <a:lnTo>
                        <a:pt x="46" y="214"/>
                      </a:lnTo>
                      <a:lnTo>
                        <a:pt x="59" y="227"/>
                      </a:lnTo>
                      <a:lnTo>
                        <a:pt x="75" y="240"/>
                      </a:lnTo>
                      <a:lnTo>
                        <a:pt x="92" y="253"/>
                      </a:lnTo>
                      <a:lnTo>
                        <a:pt x="111" y="270"/>
                      </a:lnTo>
                      <a:lnTo>
                        <a:pt x="133" y="288"/>
                      </a:lnTo>
                      <a:lnTo>
                        <a:pt x="156" y="310"/>
                      </a:lnTo>
                      <a:lnTo>
                        <a:pt x="182" y="336"/>
                      </a:lnTo>
                      <a:lnTo>
                        <a:pt x="190" y="328"/>
                      </a:lnTo>
                      <a:lnTo>
                        <a:pt x="162" y="302"/>
                      </a:lnTo>
                      <a:lnTo>
                        <a:pt x="139" y="280"/>
                      </a:lnTo>
                      <a:lnTo>
                        <a:pt x="117" y="262"/>
                      </a:lnTo>
                      <a:lnTo>
                        <a:pt x="98" y="245"/>
                      </a:lnTo>
                      <a:lnTo>
                        <a:pt x="81" y="232"/>
                      </a:lnTo>
                      <a:lnTo>
                        <a:pt x="66" y="219"/>
                      </a:lnTo>
                      <a:lnTo>
                        <a:pt x="54" y="207"/>
                      </a:lnTo>
                      <a:lnTo>
                        <a:pt x="44" y="195"/>
                      </a:lnTo>
                      <a:lnTo>
                        <a:pt x="34" y="182"/>
                      </a:lnTo>
                      <a:lnTo>
                        <a:pt x="28" y="167"/>
                      </a:lnTo>
                      <a:lnTo>
                        <a:pt x="22" y="150"/>
                      </a:lnTo>
                      <a:lnTo>
                        <a:pt x="18" y="130"/>
                      </a:lnTo>
                      <a:lnTo>
                        <a:pt x="14" y="107"/>
                      </a:lnTo>
                      <a:lnTo>
                        <a:pt x="12" y="78"/>
                      </a:lnTo>
                      <a:lnTo>
                        <a:pt x="10" y="44"/>
                      </a:lnTo>
                      <a:lnTo>
                        <a:pt x="10" y="4"/>
                      </a:lnTo>
                      <a:lnTo>
                        <a:pt x="8" y="0"/>
                      </a:lnTo>
                      <a:lnTo>
                        <a:pt x="10" y="4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2" y="9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23" name="Freeform 109"/>
                <p:cNvSpPr>
                  <a:spLocks/>
                </p:cNvSpPr>
                <p:nvPr/>
              </p:nvSpPr>
              <p:spPr bwMode="auto">
                <a:xfrm>
                  <a:off x="2304" y="1378"/>
                  <a:ext cx="12" cy="4"/>
                </a:xfrm>
                <a:custGeom>
                  <a:avLst/>
                  <a:gdLst>
                    <a:gd name="T0" fmla="*/ 0 w 123"/>
                    <a:gd name="T1" fmla="*/ 0 h 43"/>
                    <a:gd name="T2" fmla="*/ 0 w 123"/>
                    <a:gd name="T3" fmla="*/ 0 h 43"/>
                    <a:gd name="T4" fmla="*/ 0 w 123"/>
                    <a:gd name="T5" fmla="*/ 0 h 43"/>
                    <a:gd name="T6" fmla="*/ 0 w 123"/>
                    <a:gd name="T7" fmla="*/ 0 h 43"/>
                    <a:gd name="T8" fmla="*/ 0 w 123"/>
                    <a:gd name="T9" fmla="*/ 0 h 43"/>
                    <a:gd name="T10" fmla="*/ 0 w 123"/>
                    <a:gd name="T11" fmla="*/ 0 h 43"/>
                    <a:gd name="T12" fmla="*/ 0 w 123"/>
                    <a:gd name="T13" fmla="*/ 0 h 43"/>
                    <a:gd name="T14" fmla="*/ 0 w 123"/>
                    <a:gd name="T15" fmla="*/ 0 h 43"/>
                    <a:gd name="T16" fmla="*/ 0 w 123"/>
                    <a:gd name="T17" fmla="*/ 0 h 43"/>
                    <a:gd name="T18" fmla="*/ 0 w 123"/>
                    <a:gd name="T19" fmla="*/ 0 h 43"/>
                    <a:gd name="T20" fmla="*/ 0 w 123"/>
                    <a:gd name="T21" fmla="*/ 0 h 43"/>
                    <a:gd name="T22" fmla="*/ 0 w 123"/>
                    <a:gd name="T23" fmla="*/ 0 h 43"/>
                    <a:gd name="T24" fmla="*/ 0 w 123"/>
                    <a:gd name="T25" fmla="*/ 0 h 43"/>
                    <a:gd name="T26" fmla="*/ 0 w 123"/>
                    <a:gd name="T27" fmla="*/ 0 h 43"/>
                    <a:gd name="T28" fmla="*/ 0 w 123"/>
                    <a:gd name="T29" fmla="*/ 0 h 43"/>
                    <a:gd name="T30" fmla="*/ 0 w 123"/>
                    <a:gd name="T31" fmla="*/ 0 h 43"/>
                    <a:gd name="T32" fmla="*/ 0 w 123"/>
                    <a:gd name="T33" fmla="*/ 0 h 43"/>
                    <a:gd name="T34" fmla="*/ 0 w 123"/>
                    <a:gd name="T35" fmla="*/ 0 h 43"/>
                    <a:gd name="T36" fmla="*/ 0 w 123"/>
                    <a:gd name="T37" fmla="*/ 0 h 43"/>
                    <a:gd name="T38" fmla="*/ 0 w 123"/>
                    <a:gd name="T39" fmla="*/ 0 h 43"/>
                    <a:gd name="T40" fmla="*/ 0 w 123"/>
                    <a:gd name="T41" fmla="*/ 0 h 4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3"/>
                    <a:gd name="T64" fmla="*/ 0 h 43"/>
                    <a:gd name="T65" fmla="*/ 123 w 123"/>
                    <a:gd name="T66" fmla="*/ 43 h 4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3" h="43">
                      <a:moveTo>
                        <a:pt x="0" y="43"/>
                      </a:moveTo>
                      <a:lnTo>
                        <a:pt x="0" y="43"/>
                      </a:lnTo>
                      <a:lnTo>
                        <a:pt x="25" y="40"/>
                      </a:lnTo>
                      <a:lnTo>
                        <a:pt x="45" y="34"/>
                      </a:lnTo>
                      <a:lnTo>
                        <a:pt x="59" y="24"/>
                      </a:lnTo>
                      <a:lnTo>
                        <a:pt x="71" y="16"/>
                      </a:lnTo>
                      <a:lnTo>
                        <a:pt x="78" y="12"/>
                      </a:lnTo>
                      <a:lnTo>
                        <a:pt x="87" y="11"/>
                      </a:lnTo>
                      <a:lnTo>
                        <a:pt x="99" y="15"/>
                      </a:lnTo>
                      <a:lnTo>
                        <a:pt x="117" y="30"/>
                      </a:lnTo>
                      <a:lnTo>
                        <a:pt x="123" y="21"/>
                      </a:lnTo>
                      <a:lnTo>
                        <a:pt x="105" y="7"/>
                      </a:lnTo>
                      <a:lnTo>
                        <a:pt x="90" y="0"/>
                      </a:lnTo>
                      <a:lnTo>
                        <a:pt x="76" y="1"/>
                      </a:lnTo>
                      <a:lnTo>
                        <a:pt x="64" y="8"/>
                      </a:lnTo>
                      <a:lnTo>
                        <a:pt x="53" y="16"/>
                      </a:lnTo>
                      <a:lnTo>
                        <a:pt x="40" y="23"/>
                      </a:lnTo>
                      <a:lnTo>
                        <a:pt x="23" y="30"/>
                      </a:lnTo>
                      <a:lnTo>
                        <a:pt x="0" y="33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24" name="Freeform 110"/>
                <p:cNvSpPr>
                  <a:spLocks/>
                </p:cNvSpPr>
                <p:nvPr/>
              </p:nvSpPr>
              <p:spPr bwMode="auto">
                <a:xfrm>
                  <a:off x="2255" y="1369"/>
                  <a:ext cx="49" cy="13"/>
                </a:xfrm>
                <a:custGeom>
                  <a:avLst/>
                  <a:gdLst>
                    <a:gd name="T0" fmla="*/ 0 w 485"/>
                    <a:gd name="T1" fmla="*/ 0 h 144"/>
                    <a:gd name="T2" fmla="*/ 0 w 485"/>
                    <a:gd name="T3" fmla="*/ 0 h 144"/>
                    <a:gd name="T4" fmla="*/ 0 w 485"/>
                    <a:gd name="T5" fmla="*/ 0 h 144"/>
                    <a:gd name="T6" fmla="*/ 0 w 485"/>
                    <a:gd name="T7" fmla="*/ 0 h 144"/>
                    <a:gd name="T8" fmla="*/ 0 w 485"/>
                    <a:gd name="T9" fmla="*/ 0 h 144"/>
                    <a:gd name="T10" fmla="*/ 0 w 485"/>
                    <a:gd name="T11" fmla="*/ 0 h 144"/>
                    <a:gd name="T12" fmla="*/ 0 w 485"/>
                    <a:gd name="T13" fmla="*/ 0 h 144"/>
                    <a:gd name="T14" fmla="*/ 0 w 485"/>
                    <a:gd name="T15" fmla="*/ 0 h 144"/>
                    <a:gd name="T16" fmla="*/ 0 w 485"/>
                    <a:gd name="T17" fmla="*/ 0 h 144"/>
                    <a:gd name="T18" fmla="*/ 0 w 485"/>
                    <a:gd name="T19" fmla="*/ 0 h 144"/>
                    <a:gd name="T20" fmla="*/ 0 w 485"/>
                    <a:gd name="T21" fmla="*/ 0 h 144"/>
                    <a:gd name="T22" fmla="*/ 0 w 485"/>
                    <a:gd name="T23" fmla="*/ 0 h 144"/>
                    <a:gd name="T24" fmla="*/ 0 w 485"/>
                    <a:gd name="T25" fmla="*/ 0 h 144"/>
                    <a:gd name="T26" fmla="*/ 0 w 485"/>
                    <a:gd name="T27" fmla="*/ 0 h 144"/>
                    <a:gd name="T28" fmla="*/ 0 w 485"/>
                    <a:gd name="T29" fmla="*/ 0 h 144"/>
                    <a:gd name="T30" fmla="*/ 0 w 485"/>
                    <a:gd name="T31" fmla="*/ 0 h 144"/>
                    <a:gd name="T32" fmla="*/ 0 w 485"/>
                    <a:gd name="T33" fmla="*/ 0 h 144"/>
                    <a:gd name="T34" fmla="*/ 0 w 485"/>
                    <a:gd name="T35" fmla="*/ 0 h 144"/>
                    <a:gd name="T36" fmla="*/ 0 w 485"/>
                    <a:gd name="T37" fmla="*/ 0 h 144"/>
                    <a:gd name="T38" fmla="*/ 0 w 485"/>
                    <a:gd name="T39" fmla="*/ 0 h 144"/>
                    <a:gd name="T40" fmla="*/ 0 w 485"/>
                    <a:gd name="T41" fmla="*/ 0 h 144"/>
                    <a:gd name="T42" fmla="*/ 0 w 485"/>
                    <a:gd name="T43" fmla="*/ 0 h 144"/>
                    <a:gd name="T44" fmla="*/ 0 w 485"/>
                    <a:gd name="T45" fmla="*/ 0 h 144"/>
                    <a:gd name="T46" fmla="*/ 0 w 485"/>
                    <a:gd name="T47" fmla="*/ 0 h 144"/>
                    <a:gd name="T48" fmla="*/ 0 w 485"/>
                    <a:gd name="T49" fmla="*/ 0 h 144"/>
                    <a:gd name="T50" fmla="*/ 0 w 485"/>
                    <a:gd name="T51" fmla="*/ 0 h 144"/>
                    <a:gd name="T52" fmla="*/ 0 w 485"/>
                    <a:gd name="T53" fmla="*/ 0 h 144"/>
                    <a:gd name="T54" fmla="*/ 0 w 485"/>
                    <a:gd name="T55" fmla="*/ 0 h 144"/>
                    <a:gd name="T56" fmla="*/ 0 w 485"/>
                    <a:gd name="T57" fmla="*/ 0 h 144"/>
                    <a:gd name="T58" fmla="*/ 0 w 485"/>
                    <a:gd name="T59" fmla="*/ 0 h 144"/>
                    <a:gd name="T60" fmla="*/ 0 w 485"/>
                    <a:gd name="T61" fmla="*/ 0 h 144"/>
                    <a:gd name="T62" fmla="*/ 0 w 485"/>
                    <a:gd name="T63" fmla="*/ 0 h 144"/>
                    <a:gd name="T64" fmla="*/ 0 w 485"/>
                    <a:gd name="T65" fmla="*/ 0 h 144"/>
                    <a:gd name="T66" fmla="*/ 0 w 485"/>
                    <a:gd name="T67" fmla="*/ 0 h 144"/>
                    <a:gd name="T68" fmla="*/ 0 w 485"/>
                    <a:gd name="T69" fmla="*/ 0 h 144"/>
                    <a:gd name="T70" fmla="*/ 0 w 485"/>
                    <a:gd name="T71" fmla="*/ 0 h 144"/>
                    <a:gd name="T72" fmla="*/ 0 w 485"/>
                    <a:gd name="T73" fmla="*/ 0 h 144"/>
                    <a:gd name="T74" fmla="*/ 0 w 485"/>
                    <a:gd name="T75" fmla="*/ 0 h 144"/>
                    <a:gd name="T76" fmla="*/ 0 w 485"/>
                    <a:gd name="T77" fmla="*/ 0 h 144"/>
                    <a:gd name="T78" fmla="*/ 0 w 485"/>
                    <a:gd name="T79" fmla="*/ 0 h 14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485"/>
                    <a:gd name="T121" fmla="*/ 0 h 144"/>
                    <a:gd name="T122" fmla="*/ 485 w 485"/>
                    <a:gd name="T123" fmla="*/ 144 h 144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485" h="144">
                      <a:moveTo>
                        <a:pt x="0" y="32"/>
                      </a:moveTo>
                      <a:lnTo>
                        <a:pt x="8" y="34"/>
                      </a:lnTo>
                      <a:lnTo>
                        <a:pt x="26" y="20"/>
                      </a:lnTo>
                      <a:lnTo>
                        <a:pt x="48" y="12"/>
                      </a:lnTo>
                      <a:lnTo>
                        <a:pt x="74" y="10"/>
                      </a:lnTo>
                      <a:lnTo>
                        <a:pt x="102" y="13"/>
                      </a:lnTo>
                      <a:lnTo>
                        <a:pt x="133" y="20"/>
                      </a:lnTo>
                      <a:lnTo>
                        <a:pt x="164" y="30"/>
                      </a:lnTo>
                      <a:lnTo>
                        <a:pt x="199" y="43"/>
                      </a:lnTo>
                      <a:lnTo>
                        <a:pt x="233" y="57"/>
                      </a:lnTo>
                      <a:lnTo>
                        <a:pt x="268" y="73"/>
                      </a:lnTo>
                      <a:lnTo>
                        <a:pt x="302" y="89"/>
                      </a:lnTo>
                      <a:lnTo>
                        <a:pt x="337" y="104"/>
                      </a:lnTo>
                      <a:lnTo>
                        <a:pt x="371" y="118"/>
                      </a:lnTo>
                      <a:lnTo>
                        <a:pt x="402" y="131"/>
                      </a:lnTo>
                      <a:lnTo>
                        <a:pt x="432" y="139"/>
                      </a:lnTo>
                      <a:lnTo>
                        <a:pt x="461" y="144"/>
                      </a:lnTo>
                      <a:lnTo>
                        <a:pt x="485" y="144"/>
                      </a:lnTo>
                      <a:lnTo>
                        <a:pt x="485" y="134"/>
                      </a:lnTo>
                      <a:lnTo>
                        <a:pt x="461" y="134"/>
                      </a:lnTo>
                      <a:lnTo>
                        <a:pt x="434" y="129"/>
                      </a:lnTo>
                      <a:lnTo>
                        <a:pt x="406" y="120"/>
                      </a:lnTo>
                      <a:lnTo>
                        <a:pt x="375" y="108"/>
                      </a:lnTo>
                      <a:lnTo>
                        <a:pt x="341" y="94"/>
                      </a:lnTo>
                      <a:lnTo>
                        <a:pt x="307" y="78"/>
                      </a:lnTo>
                      <a:lnTo>
                        <a:pt x="272" y="63"/>
                      </a:lnTo>
                      <a:lnTo>
                        <a:pt x="238" y="47"/>
                      </a:lnTo>
                      <a:lnTo>
                        <a:pt x="203" y="32"/>
                      </a:lnTo>
                      <a:lnTo>
                        <a:pt x="169" y="20"/>
                      </a:lnTo>
                      <a:lnTo>
                        <a:pt x="135" y="9"/>
                      </a:lnTo>
                      <a:lnTo>
                        <a:pt x="104" y="3"/>
                      </a:lnTo>
                      <a:lnTo>
                        <a:pt x="74" y="0"/>
                      </a:lnTo>
                      <a:lnTo>
                        <a:pt x="46" y="2"/>
                      </a:lnTo>
                      <a:lnTo>
                        <a:pt x="22" y="11"/>
                      </a:lnTo>
                      <a:lnTo>
                        <a:pt x="0" y="26"/>
                      </a:lnTo>
                      <a:lnTo>
                        <a:pt x="8" y="28"/>
                      </a:lnTo>
                      <a:lnTo>
                        <a:pt x="0" y="32"/>
                      </a:lnTo>
                      <a:lnTo>
                        <a:pt x="3" y="40"/>
                      </a:lnTo>
                      <a:lnTo>
                        <a:pt x="8" y="34"/>
                      </a:lnTo>
                      <a:lnTo>
                        <a:pt x="0" y="32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25" name="Freeform 111"/>
                <p:cNvSpPr>
                  <a:spLocks/>
                </p:cNvSpPr>
                <p:nvPr/>
              </p:nvSpPr>
              <p:spPr bwMode="auto">
                <a:xfrm>
                  <a:off x="2249" y="1354"/>
                  <a:ext cx="7" cy="17"/>
                </a:xfrm>
                <a:custGeom>
                  <a:avLst/>
                  <a:gdLst>
                    <a:gd name="T0" fmla="*/ 0 w 70"/>
                    <a:gd name="T1" fmla="*/ 0 h 189"/>
                    <a:gd name="T2" fmla="*/ 0 w 70"/>
                    <a:gd name="T3" fmla="*/ 0 h 189"/>
                    <a:gd name="T4" fmla="*/ 0 w 70"/>
                    <a:gd name="T5" fmla="*/ 0 h 189"/>
                    <a:gd name="T6" fmla="*/ 0 w 70"/>
                    <a:gd name="T7" fmla="*/ 0 h 189"/>
                    <a:gd name="T8" fmla="*/ 0 w 70"/>
                    <a:gd name="T9" fmla="*/ 0 h 189"/>
                    <a:gd name="T10" fmla="*/ 0 w 70"/>
                    <a:gd name="T11" fmla="*/ 0 h 189"/>
                    <a:gd name="T12" fmla="*/ 0 w 70"/>
                    <a:gd name="T13" fmla="*/ 0 h 189"/>
                    <a:gd name="T14" fmla="*/ 0 w 70"/>
                    <a:gd name="T15" fmla="*/ 0 h 189"/>
                    <a:gd name="T16" fmla="*/ 0 w 70"/>
                    <a:gd name="T17" fmla="*/ 0 h 189"/>
                    <a:gd name="T18" fmla="*/ 0 w 70"/>
                    <a:gd name="T19" fmla="*/ 0 h 189"/>
                    <a:gd name="T20" fmla="*/ 0 w 70"/>
                    <a:gd name="T21" fmla="*/ 0 h 189"/>
                    <a:gd name="T22" fmla="*/ 0 w 70"/>
                    <a:gd name="T23" fmla="*/ 0 h 189"/>
                    <a:gd name="T24" fmla="*/ 0 w 70"/>
                    <a:gd name="T25" fmla="*/ 0 h 189"/>
                    <a:gd name="T26" fmla="*/ 0 w 70"/>
                    <a:gd name="T27" fmla="*/ 0 h 189"/>
                    <a:gd name="T28" fmla="*/ 0 w 70"/>
                    <a:gd name="T29" fmla="*/ 0 h 189"/>
                    <a:gd name="T30" fmla="*/ 0 w 70"/>
                    <a:gd name="T31" fmla="*/ 0 h 189"/>
                    <a:gd name="T32" fmla="*/ 0 w 70"/>
                    <a:gd name="T33" fmla="*/ 0 h 189"/>
                    <a:gd name="T34" fmla="*/ 0 w 70"/>
                    <a:gd name="T35" fmla="*/ 0 h 189"/>
                    <a:gd name="T36" fmla="*/ 0 w 70"/>
                    <a:gd name="T37" fmla="*/ 0 h 189"/>
                    <a:gd name="T38" fmla="*/ 0 w 70"/>
                    <a:gd name="T39" fmla="*/ 0 h 189"/>
                    <a:gd name="T40" fmla="*/ 0 w 70"/>
                    <a:gd name="T41" fmla="*/ 0 h 189"/>
                    <a:gd name="T42" fmla="*/ 0 w 70"/>
                    <a:gd name="T43" fmla="*/ 0 h 189"/>
                    <a:gd name="T44" fmla="*/ 0 w 70"/>
                    <a:gd name="T45" fmla="*/ 0 h 189"/>
                    <a:gd name="T46" fmla="*/ 0 w 70"/>
                    <a:gd name="T47" fmla="*/ 0 h 189"/>
                    <a:gd name="T48" fmla="*/ 0 w 70"/>
                    <a:gd name="T49" fmla="*/ 0 h 189"/>
                    <a:gd name="T50" fmla="*/ 0 w 70"/>
                    <a:gd name="T51" fmla="*/ 0 h 189"/>
                    <a:gd name="T52" fmla="*/ 0 w 70"/>
                    <a:gd name="T53" fmla="*/ 0 h 189"/>
                    <a:gd name="T54" fmla="*/ 0 w 70"/>
                    <a:gd name="T55" fmla="*/ 0 h 189"/>
                    <a:gd name="T56" fmla="*/ 0 w 70"/>
                    <a:gd name="T57" fmla="*/ 0 h 189"/>
                    <a:gd name="T58" fmla="*/ 0 w 70"/>
                    <a:gd name="T59" fmla="*/ 0 h 189"/>
                    <a:gd name="T60" fmla="*/ 0 w 70"/>
                    <a:gd name="T61" fmla="*/ 0 h 189"/>
                    <a:gd name="T62" fmla="*/ 0 w 70"/>
                    <a:gd name="T63" fmla="*/ 0 h 189"/>
                    <a:gd name="T64" fmla="*/ 0 w 70"/>
                    <a:gd name="T65" fmla="*/ 0 h 189"/>
                    <a:gd name="T66" fmla="*/ 0 w 70"/>
                    <a:gd name="T67" fmla="*/ 0 h 189"/>
                    <a:gd name="T68" fmla="*/ 0 w 70"/>
                    <a:gd name="T69" fmla="*/ 0 h 189"/>
                    <a:gd name="T70" fmla="*/ 0 w 70"/>
                    <a:gd name="T71" fmla="*/ 0 h 189"/>
                    <a:gd name="T72" fmla="*/ 0 w 70"/>
                    <a:gd name="T73" fmla="*/ 0 h 189"/>
                    <a:gd name="T74" fmla="*/ 0 w 70"/>
                    <a:gd name="T75" fmla="*/ 0 h 189"/>
                    <a:gd name="T76" fmla="*/ 0 w 70"/>
                    <a:gd name="T77" fmla="*/ 0 h 189"/>
                    <a:gd name="T78" fmla="*/ 0 w 70"/>
                    <a:gd name="T79" fmla="*/ 0 h 189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70"/>
                    <a:gd name="T121" fmla="*/ 0 h 189"/>
                    <a:gd name="T122" fmla="*/ 70 w 70"/>
                    <a:gd name="T123" fmla="*/ 189 h 189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70" h="189">
                      <a:moveTo>
                        <a:pt x="6" y="10"/>
                      </a:moveTo>
                      <a:lnTo>
                        <a:pt x="0" y="6"/>
                      </a:lnTo>
                      <a:lnTo>
                        <a:pt x="2" y="16"/>
                      </a:lnTo>
                      <a:lnTo>
                        <a:pt x="6" y="26"/>
                      </a:lnTo>
                      <a:lnTo>
                        <a:pt x="9" y="36"/>
                      </a:lnTo>
                      <a:lnTo>
                        <a:pt x="12" y="48"/>
                      </a:lnTo>
                      <a:lnTo>
                        <a:pt x="15" y="59"/>
                      </a:lnTo>
                      <a:lnTo>
                        <a:pt x="19" y="72"/>
                      </a:lnTo>
                      <a:lnTo>
                        <a:pt x="22" y="85"/>
                      </a:lnTo>
                      <a:lnTo>
                        <a:pt x="26" y="98"/>
                      </a:lnTo>
                      <a:lnTo>
                        <a:pt x="31" y="111"/>
                      </a:lnTo>
                      <a:lnTo>
                        <a:pt x="35" y="122"/>
                      </a:lnTo>
                      <a:lnTo>
                        <a:pt x="39" y="135"/>
                      </a:lnTo>
                      <a:lnTo>
                        <a:pt x="43" y="146"/>
                      </a:lnTo>
                      <a:lnTo>
                        <a:pt x="47" y="158"/>
                      </a:lnTo>
                      <a:lnTo>
                        <a:pt x="52" y="169"/>
                      </a:lnTo>
                      <a:lnTo>
                        <a:pt x="57" y="180"/>
                      </a:lnTo>
                      <a:lnTo>
                        <a:pt x="62" y="189"/>
                      </a:lnTo>
                      <a:lnTo>
                        <a:pt x="70" y="185"/>
                      </a:lnTo>
                      <a:lnTo>
                        <a:pt x="67" y="176"/>
                      </a:lnTo>
                      <a:lnTo>
                        <a:pt x="62" y="165"/>
                      </a:lnTo>
                      <a:lnTo>
                        <a:pt x="58" y="154"/>
                      </a:lnTo>
                      <a:lnTo>
                        <a:pt x="54" y="142"/>
                      </a:lnTo>
                      <a:lnTo>
                        <a:pt x="49" y="131"/>
                      </a:lnTo>
                      <a:lnTo>
                        <a:pt x="45" y="118"/>
                      </a:lnTo>
                      <a:lnTo>
                        <a:pt x="41" y="107"/>
                      </a:lnTo>
                      <a:lnTo>
                        <a:pt x="37" y="94"/>
                      </a:lnTo>
                      <a:lnTo>
                        <a:pt x="33" y="82"/>
                      </a:lnTo>
                      <a:lnTo>
                        <a:pt x="30" y="70"/>
                      </a:lnTo>
                      <a:lnTo>
                        <a:pt x="25" y="57"/>
                      </a:lnTo>
                      <a:lnTo>
                        <a:pt x="22" y="46"/>
                      </a:lnTo>
                      <a:lnTo>
                        <a:pt x="19" y="34"/>
                      </a:lnTo>
                      <a:lnTo>
                        <a:pt x="16" y="24"/>
                      </a:lnTo>
                      <a:lnTo>
                        <a:pt x="13" y="13"/>
                      </a:lnTo>
                      <a:lnTo>
                        <a:pt x="11" y="4"/>
                      </a:lnTo>
                      <a:lnTo>
                        <a:pt x="6" y="0"/>
                      </a:lnTo>
                      <a:lnTo>
                        <a:pt x="11" y="4"/>
                      </a:ln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6" y="1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26" name="Freeform 112"/>
                <p:cNvSpPr>
                  <a:spLocks/>
                </p:cNvSpPr>
                <p:nvPr/>
              </p:nvSpPr>
              <p:spPr bwMode="auto">
                <a:xfrm>
                  <a:off x="2241" y="1354"/>
                  <a:ext cx="9" cy="2"/>
                </a:xfrm>
                <a:custGeom>
                  <a:avLst/>
                  <a:gdLst>
                    <a:gd name="T0" fmla="*/ 0 w 88"/>
                    <a:gd name="T1" fmla="*/ 0 h 22"/>
                    <a:gd name="T2" fmla="*/ 0 w 88"/>
                    <a:gd name="T3" fmla="*/ 0 h 22"/>
                    <a:gd name="T4" fmla="*/ 0 w 88"/>
                    <a:gd name="T5" fmla="*/ 0 h 22"/>
                    <a:gd name="T6" fmla="*/ 0 w 88"/>
                    <a:gd name="T7" fmla="*/ 0 h 22"/>
                    <a:gd name="T8" fmla="*/ 0 w 88"/>
                    <a:gd name="T9" fmla="*/ 0 h 22"/>
                    <a:gd name="T10" fmla="*/ 0 w 88"/>
                    <a:gd name="T11" fmla="*/ 0 h 22"/>
                    <a:gd name="T12" fmla="*/ 0 w 88"/>
                    <a:gd name="T13" fmla="*/ 0 h 22"/>
                    <a:gd name="T14" fmla="*/ 0 w 88"/>
                    <a:gd name="T15" fmla="*/ 0 h 22"/>
                    <a:gd name="T16" fmla="*/ 0 w 88"/>
                    <a:gd name="T17" fmla="*/ 0 h 22"/>
                    <a:gd name="T18" fmla="*/ 0 w 88"/>
                    <a:gd name="T19" fmla="*/ 0 h 22"/>
                    <a:gd name="T20" fmla="*/ 0 w 88"/>
                    <a:gd name="T21" fmla="*/ 0 h 22"/>
                    <a:gd name="T22" fmla="*/ 0 w 88"/>
                    <a:gd name="T23" fmla="*/ 0 h 22"/>
                    <a:gd name="T24" fmla="*/ 0 w 88"/>
                    <a:gd name="T25" fmla="*/ 0 h 22"/>
                    <a:gd name="T26" fmla="*/ 0 w 88"/>
                    <a:gd name="T27" fmla="*/ 0 h 22"/>
                    <a:gd name="T28" fmla="*/ 0 w 88"/>
                    <a:gd name="T29" fmla="*/ 0 h 22"/>
                    <a:gd name="T30" fmla="*/ 0 w 88"/>
                    <a:gd name="T31" fmla="*/ 0 h 22"/>
                    <a:gd name="T32" fmla="*/ 0 w 88"/>
                    <a:gd name="T33" fmla="*/ 0 h 22"/>
                    <a:gd name="T34" fmla="*/ 0 w 88"/>
                    <a:gd name="T35" fmla="*/ 0 h 22"/>
                    <a:gd name="T36" fmla="*/ 0 w 88"/>
                    <a:gd name="T37" fmla="*/ 0 h 22"/>
                    <a:gd name="T38" fmla="*/ 0 w 88"/>
                    <a:gd name="T39" fmla="*/ 0 h 22"/>
                    <a:gd name="T40" fmla="*/ 0 w 88"/>
                    <a:gd name="T41" fmla="*/ 0 h 22"/>
                    <a:gd name="T42" fmla="*/ 0 w 88"/>
                    <a:gd name="T43" fmla="*/ 0 h 22"/>
                    <a:gd name="T44" fmla="*/ 0 w 88"/>
                    <a:gd name="T45" fmla="*/ 0 h 22"/>
                    <a:gd name="T46" fmla="*/ 0 w 88"/>
                    <a:gd name="T47" fmla="*/ 0 h 2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8"/>
                    <a:gd name="T73" fmla="*/ 0 h 22"/>
                    <a:gd name="T74" fmla="*/ 88 w 88"/>
                    <a:gd name="T75" fmla="*/ 22 h 2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8" h="22">
                      <a:moveTo>
                        <a:pt x="0" y="21"/>
                      </a:moveTo>
                      <a:lnTo>
                        <a:pt x="4" y="22"/>
                      </a:lnTo>
                      <a:lnTo>
                        <a:pt x="14" y="22"/>
                      </a:lnTo>
                      <a:lnTo>
                        <a:pt x="25" y="20"/>
                      </a:lnTo>
                      <a:lnTo>
                        <a:pt x="35" y="19"/>
                      </a:lnTo>
                      <a:lnTo>
                        <a:pt x="47" y="16"/>
                      </a:lnTo>
                      <a:lnTo>
                        <a:pt x="58" y="13"/>
                      </a:lnTo>
                      <a:lnTo>
                        <a:pt x="69" y="12"/>
                      </a:lnTo>
                      <a:lnTo>
                        <a:pt x="79" y="10"/>
                      </a:lnTo>
                      <a:lnTo>
                        <a:pt x="88" y="10"/>
                      </a:lnTo>
                      <a:lnTo>
                        <a:pt x="88" y="0"/>
                      </a:lnTo>
                      <a:lnTo>
                        <a:pt x="77" y="0"/>
                      </a:lnTo>
                      <a:lnTo>
                        <a:pt x="67" y="2"/>
                      </a:lnTo>
                      <a:lnTo>
                        <a:pt x="56" y="3"/>
                      </a:lnTo>
                      <a:lnTo>
                        <a:pt x="45" y="5"/>
                      </a:lnTo>
                      <a:lnTo>
                        <a:pt x="33" y="8"/>
                      </a:lnTo>
                      <a:lnTo>
                        <a:pt x="23" y="9"/>
                      </a:lnTo>
                      <a:lnTo>
                        <a:pt x="12" y="11"/>
                      </a:lnTo>
                      <a:lnTo>
                        <a:pt x="4" y="11"/>
                      </a:lnTo>
                      <a:lnTo>
                        <a:pt x="8" y="12"/>
                      </a:lnTo>
                      <a:lnTo>
                        <a:pt x="0" y="21"/>
                      </a:lnTo>
                      <a:lnTo>
                        <a:pt x="2" y="22"/>
                      </a:lnTo>
                      <a:lnTo>
                        <a:pt x="4" y="22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27" name="Freeform 113"/>
                <p:cNvSpPr>
                  <a:spLocks/>
                </p:cNvSpPr>
                <p:nvPr/>
              </p:nvSpPr>
              <p:spPr bwMode="auto">
                <a:xfrm>
                  <a:off x="2236" y="1314"/>
                  <a:ext cx="20" cy="42"/>
                </a:xfrm>
                <a:custGeom>
                  <a:avLst/>
                  <a:gdLst>
                    <a:gd name="T0" fmla="*/ 0 w 200"/>
                    <a:gd name="T1" fmla="*/ 0 h 455"/>
                    <a:gd name="T2" fmla="*/ 0 w 200"/>
                    <a:gd name="T3" fmla="*/ 0 h 455"/>
                    <a:gd name="T4" fmla="*/ 0 w 200"/>
                    <a:gd name="T5" fmla="*/ 0 h 455"/>
                    <a:gd name="T6" fmla="*/ 0 w 200"/>
                    <a:gd name="T7" fmla="*/ 0 h 455"/>
                    <a:gd name="T8" fmla="*/ 0 w 200"/>
                    <a:gd name="T9" fmla="*/ 0 h 455"/>
                    <a:gd name="T10" fmla="*/ 0 w 200"/>
                    <a:gd name="T11" fmla="*/ 0 h 455"/>
                    <a:gd name="T12" fmla="*/ 0 w 200"/>
                    <a:gd name="T13" fmla="*/ 0 h 455"/>
                    <a:gd name="T14" fmla="*/ 0 w 200"/>
                    <a:gd name="T15" fmla="*/ 0 h 455"/>
                    <a:gd name="T16" fmla="*/ 0 w 200"/>
                    <a:gd name="T17" fmla="*/ 0 h 455"/>
                    <a:gd name="T18" fmla="*/ 0 w 200"/>
                    <a:gd name="T19" fmla="*/ 0 h 455"/>
                    <a:gd name="T20" fmla="*/ 0 w 200"/>
                    <a:gd name="T21" fmla="*/ 0 h 455"/>
                    <a:gd name="T22" fmla="*/ 0 w 200"/>
                    <a:gd name="T23" fmla="*/ 0 h 455"/>
                    <a:gd name="T24" fmla="*/ 0 w 200"/>
                    <a:gd name="T25" fmla="*/ 0 h 455"/>
                    <a:gd name="T26" fmla="*/ 0 w 200"/>
                    <a:gd name="T27" fmla="*/ 0 h 455"/>
                    <a:gd name="T28" fmla="*/ 0 w 200"/>
                    <a:gd name="T29" fmla="*/ 0 h 455"/>
                    <a:gd name="T30" fmla="*/ 0 w 200"/>
                    <a:gd name="T31" fmla="*/ 0 h 455"/>
                    <a:gd name="T32" fmla="*/ 0 w 200"/>
                    <a:gd name="T33" fmla="*/ 0 h 455"/>
                    <a:gd name="T34" fmla="*/ 0 w 200"/>
                    <a:gd name="T35" fmla="*/ 0 h 455"/>
                    <a:gd name="T36" fmla="*/ 0 w 200"/>
                    <a:gd name="T37" fmla="*/ 0 h 455"/>
                    <a:gd name="T38" fmla="*/ 0 w 200"/>
                    <a:gd name="T39" fmla="*/ 0 h 455"/>
                    <a:gd name="T40" fmla="*/ 0 w 200"/>
                    <a:gd name="T41" fmla="*/ 0 h 455"/>
                    <a:gd name="T42" fmla="*/ 0 w 200"/>
                    <a:gd name="T43" fmla="*/ 0 h 455"/>
                    <a:gd name="T44" fmla="*/ 0 w 200"/>
                    <a:gd name="T45" fmla="*/ 0 h 455"/>
                    <a:gd name="T46" fmla="*/ 0 w 200"/>
                    <a:gd name="T47" fmla="*/ 0 h 455"/>
                    <a:gd name="T48" fmla="*/ 0 w 200"/>
                    <a:gd name="T49" fmla="*/ 0 h 455"/>
                    <a:gd name="T50" fmla="*/ 0 w 200"/>
                    <a:gd name="T51" fmla="*/ 0 h 455"/>
                    <a:gd name="T52" fmla="*/ 0 w 200"/>
                    <a:gd name="T53" fmla="*/ 0 h 455"/>
                    <a:gd name="T54" fmla="*/ 0 w 200"/>
                    <a:gd name="T55" fmla="*/ 0 h 455"/>
                    <a:gd name="T56" fmla="*/ 0 w 200"/>
                    <a:gd name="T57" fmla="*/ 0 h 455"/>
                    <a:gd name="T58" fmla="*/ 0 w 200"/>
                    <a:gd name="T59" fmla="*/ 0 h 455"/>
                    <a:gd name="T60" fmla="*/ 0 w 200"/>
                    <a:gd name="T61" fmla="*/ 0 h 455"/>
                    <a:gd name="T62" fmla="*/ 0 w 200"/>
                    <a:gd name="T63" fmla="*/ 0 h 455"/>
                    <a:gd name="T64" fmla="*/ 0 w 200"/>
                    <a:gd name="T65" fmla="*/ 0 h 455"/>
                    <a:gd name="T66" fmla="*/ 0 w 200"/>
                    <a:gd name="T67" fmla="*/ 0 h 455"/>
                    <a:gd name="T68" fmla="*/ 0 w 200"/>
                    <a:gd name="T69" fmla="*/ 0 h 455"/>
                    <a:gd name="T70" fmla="*/ 0 w 200"/>
                    <a:gd name="T71" fmla="*/ 0 h 455"/>
                    <a:gd name="T72" fmla="*/ 0 w 200"/>
                    <a:gd name="T73" fmla="*/ 0 h 455"/>
                    <a:gd name="T74" fmla="*/ 0 w 200"/>
                    <a:gd name="T75" fmla="*/ 0 h 455"/>
                    <a:gd name="T76" fmla="*/ 0 w 200"/>
                    <a:gd name="T77" fmla="*/ 0 h 455"/>
                    <a:gd name="T78" fmla="*/ 0 w 200"/>
                    <a:gd name="T79" fmla="*/ 0 h 455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200"/>
                    <a:gd name="T121" fmla="*/ 0 h 455"/>
                    <a:gd name="T122" fmla="*/ 200 w 200"/>
                    <a:gd name="T123" fmla="*/ 455 h 455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200" h="455">
                      <a:moveTo>
                        <a:pt x="190" y="3"/>
                      </a:moveTo>
                      <a:lnTo>
                        <a:pt x="191" y="0"/>
                      </a:lnTo>
                      <a:lnTo>
                        <a:pt x="180" y="16"/>
                      </a:lnTo>
                      <a:lnTo>
                        <a:pt x="165" y="37"/>
                      </a:lnTo>
                      <a:lnTo>
                        <a:pt x="147" y="59"/>
                      </a:lnTo>
                      <a:lnTo>
                        <a:pt x="127" y="84"/>
                      </a:lnTo>
                      <a:lnTo>
                        <a:pt x="106" y="111"/>
                      </a:lnTo>
                      <a:lnTo>
                        <a:pt x="85" y="140"/>
                      </a:lnTo>
                      <a:lnTo>
                        <a:pt x="64" y="169"/>
                      </a:lnTo>
                      <a:lnTo>
                        <a:pt x="46" y="201"/>
                      </a:lnTo>
                      <a:lnTo>
                        <a:pt x="28" y="233"/>
                      </a:lnTo>
                      <a:lnTo>
                        <a:pt x="14" y="265"/>
                      </a:lnTo>
                      <a:lnTo>
                        <a:pt x="5" y="298"/>
                      </a:lnTo>
                      <a:lnTo>
                        <a:pt x="0" y="331"/>
                      </a:lnTo>
                      <a:lnTo>
                        <a:pt x="1" y="364"/>
                      </a:lnTo>
                      <a:lnTo>
                        <a:pt x="8" y="395"/>
                      </a:lnTo>
                      <a:lnTo>
                        <a:pt x="24" y="425"/>
                      </a:lnTo>
                      <a:lnTo>
                        <a:pt x="47" y="455"/>
                      </a:lnTo>
                      <a:lnTo>
                        <a:pt x="55" y="446"/>
                      </a:lnTo>
                      <a:lnTo>
                        <a:pt x="32" y="419"/>
                      </a:lnTo>
                      <a:lnTo>
                        <a:pt x="18" y="391"/>
                      </a:lnTo>
                      <a:lnTo>
                        <a:pt x="11" y="362"/>
                      </a:lnTo>
                      <a:lnTo>
                        <a:pt x="10" y="331"/>
                      </a:lnTo>
                      <a:lnTo>
                        <a:pt x="15" y="300"/>
                      </a:lnTo>
                      <a:lnTo>
                        <a:pt x="25" y="270"/>
                      </a:lnTo>
                      <a:lnTo>
                        <a:pt x="38" y="237"/>
                      </a:lnTo>
                      <a:lnTo>
                        <a:pt x="54" y="206"/>
                      </a:lnTo>
                      <a:lnTo>
                        <a:pt x="73" y="175"/>
                      </a:lnTo>
                      <a:lnTo>
                        <a:pt x="94" y="146"/>
                      </a:lnTo>
                      <a:lnTo>
                        <a:pt x="115" y="118"/>
                      </a:lnTo>
                      <a:lnTo>
                        <a:pt x="136" y="91"/>
                      </a:lnTo>
                      <a:lnTo>
                        <a:pt x="155" y="65"/>
                      </a:lnTo>
                      <a:lnTo>
                        <a:pt x="173" y="43"/>
                      </a:lnTo>
                      <a:lnTo>
                        <a:pt x="188" y="23"/>
                      </a:lnTo>
                      <a:lnTo>
                        <a:pt x="199" y="6"/>
                      </a:lnTo>
                      <a:lnTo>
                        <a:pt x="200" y="3"/>
                      </a:lnTo>
                      <a:lnTo>
                        <a:pt x="199" y="6"/>
                      </a:lnTo>
                      <a:lnTo>
                        <a:pt x="200" y="4"/>
                      </a:lnTo>
                      <a:lnTo>
                        <a:pt x="200" y="3"/>
                      </a:lnTo>
                      <a:lnTo>
                        <a:pt x="190" y="3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28" name="Freeform 114"/>
                <p:cNvSpPr>
                  <a:spLocks/>
                </p:cNvSpPr>
                <p:nvPr/>
              </p:nvSpPr>
              <p:spPr bwMode="auto">
                <a:xfrm>
                  <a:off x="2253" y="1311"/>
                  <a:ext cx="3" cy="3"/>
                </a:xfrm>
                <a:custGeom>
                  <a:avLst/>
                  <a:gdLst>
                    <a:gd name="T0" fmla="*/ 0 w 36"/>
                    <a:gd name="T1" fmla="*/ 0 h 41"/>
                    <a:gd name="T2" fmla="*/ 0 w 36"/>
                    <a:gd name="T3" fmla="*/ 0 h 41"/>
                    <a:gd name="T4" fmla="*/ 0 w 36"/>
                    <a:gd name="T5" fmla="*/ 0 h 41"/>
                    <a:gd name="T6" fmla="*/ 0 w 36"/>
                    <a:gd name="T7" fmla="*/ 0 h 41"/>
                    <a:gd name="T8" fmla="*/ 0 w 36"/>
                    <a:gd name="T9" fmla="*/ 0 h 41"/>
                    <a:gd name="T10" fmla="*/ 0 w 36"/>
                    <a:gd name="T11" fmla="*/ 0 h 41"/>
                    <a:gd name="T12" fmla="*/ 0 w 36"/>
                    <a:gd name="T13" fmla="*/ 0 h 41"/>
                    <a:gd name="T14" fmla="*/ 0 w 36"/>
                    <a:gd name="T15" fmla="*/ 0 h 41"/>
                    <a:gd name="T16" fmla="*/ 0 w 36"/>
                    <a:gd name="T17" fmla="*/ 0 h 41"/>
                    <a:gd name="T18" fmla="*/ 0 w 36"/>
                    <a:gd name="T19" fmla="*/ 0 h 41"/>
                    <a:gd name="T20" fmla="*/ 0 w 36"/>
                    <a:gd name="T21" fmla="*/ 0 h 41"/>
                    <a:gd name="T22" fmla="*/ 0 w 36"/>
                    <a:gd name="T23" fmla="*/ 0 h 41"/>
                    <a:gd name="T24" fmla="*/ 0 w 36"/>
                    <a:gd name="T25" fmla="*/ 0 h 41"/>
                    <a:gd name="T26" fmla="*/ 0 w 36"/>
                    <a:gd name="T27" fmla="*/ 0 h 41"/>
                    <a:gd name="T28" fmla="*/ 0 w 36"/>
                    <a:gd name="T29" fmla="*/ 0 h 41"/>
                    <a:gd name="T30" fmla="*/ 0 w 36"/>
                    <a:gd name="T31" fmla="*/ 0 h 41"/>
                    <a:gd name="T32" fmla="*/ 0 w 36"/>
                    <a:gd name="T33" fmla="*/ 0 h 41"/>
                    <a:gd name="T34" fmla="*/ 0 w 36"/>
                    <a:gd name="T35" fmla="*/ 0 h 41"/>
                    <a:gd name="T36" fmla="*/ 0 w 36"/>
                    <a:gd name="T37" fmla="*/ 0 h 41"/>
                    <a:gd name="T38" fmla="*/ 0 w 36"/>
                    <a:gd name="T39" fmla="*/ 0 h 41"/>
                    <a:gd name="T40" fmla="*/ 0 w 36"/>
                    <a:gd name="T41" fmla="*/ 0 h 41"/>
                    <a:gd name="T42" fmla="*/ 0 w 36"/>
                    <a:gd name="T43" fmla="*/ 0 h 41"/>
                    <a:gd name="T44" fmla="*/ 0 w 36"/>
                    <a:gd name="T45" fmla="*/ 0 h 41"/>
                    <a:gd name="T46" fmla="*/ 0 w 36"/>
                    <a:gd name="T47" fmla="*/ 0 h 4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6"/>
                    <a:gd name="T73" fmla="*/ 0 h 41"/>
                    <a:gd name="T74" fmla="*/ 36 w 36"/>
                    <a:gd name="T75" fmla="*/ 41 h 41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6" h="41">
                      <a:moveTo>
                        <a:pt x="3" y="0"/>
                      </a:moveTo>
                      <a:lnTo>
                        <a:pt x="3" y="8"/>
                      </a:lnTo>
                      <a:lnTo>
                        <a:pt x="4" y="9"/>
                      </a:lnTo>
                      <a:lnTo>
                        <a:pt x="7" y="11"/>
                      </a:lnTo>
                      <a:lnTo>
                        <a:pt x="10" y="16"/>
                      </a:lnTo>
                      <a:lnTo>
                        <a:pt x="16" y="21"/>
                      </a:lnTo>
                      <a:lnTo>
                        <a:pt x="20" y="27"/>
                      </a:lnTo>
                      <a:lnTo>
                        <a:pt x="23" y="31"/>
                      </a:lnTo>
                      <a:lnTo>
                        <a:pt x="25" y="38"/>
                      </a:lnTo>
                      <a:lnTo>
                        <a:pt x="26" y="41"/>
                      </a:lnTo>
                      <a:lnTo>
                        <a:pt x="36" y="41"/>
                      </a:lnTo>
                      <a:lnTo>
                        <a:pt x="35" y="33"/>
                      </a:lnTo>
                      <a:lnTo>
                        <a:pt x="31" y="27"/>
                      </a:lnTo>
                      <a:lnTo>
                        <a:pt x="28" y="21"/>
                      </a:lnTo>
                      <a:lnTo>
                        <a:pt x="24" y="14"/>
                      </a:lnTo>
                      <a:lnTo>
                        <a:pt x="19" y="9"/>
                      </a:lnTo>
                      <a:lnTo>
                        <a:pt x="16" y="5"/>
                      </a:lnTo>
                      <a:lnTo>
                        <a:pt x="12" y="1"/>
                      </a:lnTo>
                      <a:lnTo>
                        <a:pt x="11" y="0"/>
                      </a:lnTo>
                      <a:lnTo>
                        <a:pt x="11" y="8"/>
                      </a:lnTo>
                      <a:lnTo>
                        <a:pt x="3" y="0"/>
                      </a:lnTo>
                      <a:lnTo>
                        <a:pt x="0" y="4"/>
                      </a:lnTo>
                      <a:lnTo>
                        <a:pt x="3" y="8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29" name="Freeform 115"/>
                <p:cNvSpPr>
                  <a:spLocks/>
                </p:cNvSpPr>
                <p:nvPr/>
              </p:nvSpPr>
              <p:spPr bwMode="auto">
                <a:xfrm>
                  <a:off x="2253" y="1294"/>
                  <a:ext cx="15" cy="17"/>
                </a:xfrm>
                <a:custGeom>
                  <a:avLst/>
                  <a:gdLst>
                    <a:gd name="T0" fmla="*/ 0 w 152"/>
                    <a:gd name="T1" fmla="*/ 0 h 186"/>
                    <a:gd name="T2" fmla="*/ 0 w 152"/>
                    <a:gd name="T3" fmla="*/ 0 h 186"/>
                    <a:gd name="T4" fmla="*/ 0 w 152"/>
                    <a:gd name="T5" fmla="*/ 0 h 186"/>
                    <a:gd name="T6" fmla="*/ 0 w 152"/>
                    <a:gd name="T7" fmla="*/ 0 h 186"/>
                    <a:gd name="T8" fmla="*/ 0 w 152"/>
                    <a:gd name="T9" fmla="*/ 0 h 186"/>
                    <a:gd name="T10" fmla="*/ 0 w 152"/>
                    <a:gd name="T11" fmla="*/ 0 h 186"/>
                    <a:gd name="T12" fmla="*/ 0 w 152"/>
                    <a:gd name="T13" fmla="*/ 0 h 186"/>
                    <a:gd name="T14" fmla="*/ 0 w 152"/>
                    <a:gd name="T15" fmla="*/ 0 h 186"/>
                    <a:gd name="T16" fmla="*/ 0 w 152"/>
                    <a:gd name="T17" fmla="*/ 0 h 186"/>
                    <a:gd name="T18" fmla="*/ 0 w 152"/>
                    <a:gd name="T19" fmla="*/ 0 h 186"/>
                    <a:gd name="T20" fmla="*/ 0 w 152"/>
                    <a:gd name="T21" fmla="*/ 0 h 186"/>
                    <a:gd name="T22" fmla="*/ 0 w 152"/>
                    <a:gd name="T23" fmla="*/ 0 h 186"/>
                    <a:gd name="T24" fmla="*/ 0 w 152"/>
                    <a:gd name="T25" fmla="*/ 0 h 186"/>
                    <a:gd name="T26" fmla="*/ 0 w 152"/>
                    <a:gd name="T27" fmla="*/ 0 h 186"/>
                    <a:gd name="T28" fmla="*/ 0 w 152"/>
                    <a:gd name="T29" fmla="*/ 0 h 186"/>
                    <a:gd name="T30" fmla="*/ 0 w 152"/>
                    <a:gd name="T31" fmla="*/ 0 h 186"/>
                    <a:gd name="T32" fmla="*/ 0 w 152"/>
                    <a:gd name="T33" fmla="*/ 0 h 186"/>
                    <a:gd name="T34" fmla="*/ 0 w 152"/>
                    <a:gd name="T35" fmla="*/ 0 h 186"/>
                    <a:gd name="T36" fmla="*/ 0 w 152"/>
                    <a:gd name="T37" fmla="*/ 0 h 186"/>
                    <a:gd name="T38" fmla="*/ 0 w 152"/>
                    <a:gd name="T39" fmla="*/ 0 h 186"/>
                    <a:gd name="T40" fmla="*/ 0 w 152"/>
                    <a:gd name="T41" fmla="*/ 0 h 186"/>
                    <a:gd name="T42" fmla="*/ 0 w 152"/>
                    <a:gd name="T43" fmla="*/ 0 h 186"/>
                    <a:gd name="T44" fmla="*/ 0 w 152"/>
                    <a:gd name="T45" fmla="*/ 0 h 186"/>
                    <a:gd name="T46" fmla="*/ 0 w 152"/>
                    <a:gd name="T47" fmla="*/ 0 h 186"/>
                    <a:gd name="T48" fmla="*/ 0 w 152"/>
                    <a:gd name="T49" fmla="*/ 0 h 186"/>
                    <a:gd name="T50" fmla="*/ 0 w 152"/>
                    <a:gd name="T51" fmla="*/ 0 h 186"/>
                    <a:gd name="T52" fmla="*/ 0 w 152"/>
                    <a:gd name="T53" fmla="*/ 0 h 186"/>
                    <a:gd name="T54" fmla="*/ 0 w 152"/>
                    <a:gd name="T55" fmla="*/ 0 h 186"/>
                    <a:gd name="T56" fmla="*/ 0 w 152"/>
                    <a:gd name="T57" fmla="*/ 0 h 186"/>
                    <a:gd name="T58" fmla="*/ 0 w 152"/>
                    <a:gd name="T59" fmla="*/ 0 h 186"/>
                    <a:gd name="T60" fmla="*/ 0 w 152"/>
                    <a:gd name="T61" fmla="*/ 0 h 186"/>
                    <a:gd name="T62" fmla="*/ 0 w 152"/>
                    <a:gd name="T63" fmla="*/ 0 h 186"/>
                    <a:gd name="T64" fmla="*/ 0 w 152"/>
                    <a:gd name="T65" fmla="*/ 0 h 186"/>
                    <a:gd name="T66" fmla="*/ 0 w 152"/>
                    <a:gd name="T67" fmla="*/ 0 h 186"/>
                    <a:gd name="T68" fmla="*/ 0 w 152"/>
                    <a:gd name="T69" fmla="*/ 0 h 186"/>
                    <a:gd name="T70" fmla="*/ 0 w 152"/>
                    <a:gd name="T71" fmla="*/ 0 h 186"/>
                    <a:gd name="T72" fmla="*/ 0 w 152"/>
                    <a:gd name="T73" fmla="*/ 0 h 18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52"/>
                    <a:gd name="T112" fmla="*/ 0 h 186"/>
                    <a:gd name="T113" fmla="*/ 152 w 152"/>
                    <a:gd name="T114" fmla="*/ 186 h 18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52" h="186">
                      <a:moveTo>
                        <a:pt x="152" y="4"/>
                      </a:moveTo>
                      <a:lnTo>
                        <a:pt x="143" y="0"/>
                      </a:lnTo>
                      <a:lnTo>
                        <a:pt x="137" y="9"/>
                      </a:lnTo>
                      <a:lnTo>
                        <a:pt x="130" y="20"/>
                      </a:lnTo>
                      <a:lnTo>
                        <a:pt x="121" y="32"/>
                      </a:lnTo>
                      <a:lnTo>
                        <a:pt x="112" y="45"/>
                      </a:lnTo>
                      <a:lnTo>
                        <a:pt x="103" y="59"/>
                      </a:lnTo>
                      <a:lnTo>
                        <a:pt x="92" y="71"/>
                      </a:lnTo>
                      <a:lnTo>
                        <a:pt x="81" y="85"/>
                      </a:lnTo>
                      <a:lnTo>
                        <a:pt x="70" y="98"/>
                      </a:lnTo>
                      <a:lnTo>
                        <a:pt x="60" y="112"/>
                      </a:lnTo>
                      <a:lnTo>
                        <a:pt x="48" y="124"/>
                      </a:lnTo>
                      <a:lnTo>
                        <a:pt x="39" y="137"/>
                      </a:lnTo>
                      <a:lnTo>
                        <a:pt x="28" y="147"/>
                      </a:lnTo>
                      <a:lnTo>
                        <a:pt x="20" y="158"/>
                      </a:lnTo>
                      <a:lnTo>
                        <a:pt x="11" y="166"/>
                      </a:lnTo>
                      <a:lnTo>
                        <a:pt x="5" y="174"/>
                      </a:lnTo>
                      <a:lnTo>
                        <a:pt x="0" y="178"/>
                      </a:lnTo>
                      <a:lnTo>
                        <a:pt x="8" y="186"/>
                      </a:lnTo>
                      <a:lnTo>
                        <a:pt x="14" y="180"/>
                      </a:lnTo>
                      <a:lnTo>
                        <a:pt x="20" y="173"/>
                      </a:lnTo>
                      <a:lnTo>
                        <a:pt x="28" y="164"/>
                      </a:lnTo>
                      <a:lnTo>
                        <a:pt x="37" y="154"/>
                      </a:lnTo>
                      <a:lnTo>
                        <a:pt x="47" y="143"/>
                      </a:lnTo>
                      <a:lnTo>
                        <a:pt x="56" y="131"/>
                      </a:lnTo>
                      <a:lnTo>
                        <a:pt x="68" y="118"/>
                      </a:lnTo>
                      <a:lnTo>
                        <a:pt x="78" y="105"/>
                      </a:lnTo>
                      <a:lnTo>
                        <a:pt x="89" y="91"/>
                      </a:lnTo>
                      <a:lnTo>
                        <a:pt x="100" y="77"/>
                      </a:lnTo>
                      <a:lnTo>
                        <a:pt x="111" y="65"/>
                      </a:lnTo>
                      <a:lnTo>
                        <a:pt x="120" y="51"/>
                      </a:lnTo>
                      <a:lnTo>
                        <a:pt x="130" y="39"/>
                      </a:lnTo>
                      <a:lnTo>
                        <a:pt x="138" y="26"/>
                      </a:lnTo>
                      <a:lnTo>
                        <a:pt x="145" y="16"/>
                      </a:lnTo>
                      <a:lnTo>
                        <a:pt x="152" y="4"/>
                      </a:lnTo>
                      <a:lnTo>
                        <a:pt x="143" y="0"/>
                      </a:lnTo>
                      <a:lnTo>
                        <a:pt x="152" y="4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30" name="Freeform 116"/>
                <p:cNvSpPr>
                  <a:spLocks/>
                </p:cNvSpPr>
                <p:nvPr/>
              </p:nvSpPr>
              <p:spPr bwMode="auto">
                <a:xfrm>
                  <a:off x="2253" y="1288"/>
                  <a:ext cx="16" cy="7"/>
                </a:xfrm>
                <a:custGeom>
                  <a:avLst/>
                  <a:gdLst>
                    <a:gd name="T0" fmla="*/ 0 w 157"/>
                    <a:gd name="T1" fmla="*/ 0 h 81"/>
                    <a:gd name="T2" fmla="*/ 0 w 157"/>
                    <a:gd name="T3" fmla="*/ 0 h 81"/>
                    <a:gd name="T4" fmla="*/ 0 w 157"/>
                    <a:gd name="T5" fmla="*/ 0 h 81"/>
                    <a:gd name="T6" fmla="*/ 0 w 157"/>
                    <a:gd name="T7" fmla="*/ 0 h 81"/>
                    <a:gd name="T8" fmla="*/ 0 w 157"/>
                    <a:gd name="T9" fmla="*/ 0 h 81"/>
                    <a:gd name="T10" fmla="*/ 0 w 157"/>
                    <a:gd name="T11" fmla="*/ 0 h 81"/>
                    <a:gd name="T12" fmla="*/ 0 w 157"/>
                    <a:gd name="T13" fmla="*/ 0 h 81"/>
                    <a:gd name="T14" fmla="*/ 0 w 157"/>
                    <a:gd name="T15" fmla="*/ 0 h 81"/>
                    <a:gd name="T16" fmla="*/ 0 w 157"/>
                    <a:gd name="T17" fmla="*/ 0 h 81"/>
                    <a:gd name="T18" fmla="*/ 0 w 157"/>
                    <a:gd name="T19" fmla="*/ 0 h 81"/>
                    <a:gd name="T20" fmla="*/ 0 w 157"/>
                    <a:gd name="T21" fmla="*/ 0 h 81"/>
                    <a:gd name="T22" fmla="*/ 0 w 157"/>
                    <a:gd name="T23" fmla="*/ 0 h 81"/>
                    <a:gd name="T24" fmla="*/ 0 w 157"/>
                    <a:gd name="T25" fmla="*/ 0 h 81"/>
                    <a:gd name="T26" fmla="*/ 0 w 157"/>
                    <a:gd name="T27" fmla="*/ 0 h 81"/>
                    <a:gd name="T28" fmla="*/ 0 w 157"/>
                    <a:gd name="T29" fmla="*/ 0 h 81"/>
                    <a:gd name="T30" fmla="*/ 0 w 157"/>
                    <a:gd name="T31" fmla="*/ 0 h 81"/>
                    <a:gd name="T32" fmla="*/ 0 w 157"/>
                    <a:gd name="T33" fmla="*/ 0 h 81"/>
                    <a:gd name="T34" fmla="*/ 0 w 157"/>
                    <a:gd name="T35" fmla="*/ 0 h 81"/>
                    <a:gd name="T36" fmla="*/ 0 w 157"/>
                    <a:gd name="T37" fmla="*/ 0 h 81"/>
                    <a:gd name="T38" fmla="*/ 0 w 157"/>
                    <a:gd name="T39" fmla="*/ 0 h 81"/>
                    <a:gd name="T40" fmla="*/ 0 w 157"/>
                    <a:gd name="T41" fmla="*/ 0 h 81"/>
                    <a:gd name="T42" fmla="*/ 0 w 157"/>
                    <a:gd name="T43" fmla="*/ 0 h 81"/>
                    <a:gd name="T44" fmla="*/ 0 w 157"/>
                    <a:gd name="T45" fmla="*/ 0 h 81"/>
                    <a:gd name="T46" fmla="*/ 0 w 157"/>
                    <a:gd name="T47" fmla="*/ 0 h 81"/>
                    <a:gd name="T48" fmla="*/ 0 w 157"/>
                    <a:gd name="T49" fmla="*/ 0 h 81"/>
                    <a:gd name="T50" fmla="*/ 0 w 157"/>
                    <a:gd name="T51" fmla="*/ 0 h 81"/>
                    <a:gd name="T52" fmla="*/ 0 w 157"/>
                    <a:gd name="T53" fmla="*/ 0 h 81"/>
                    <a:gd name="T54" fmla="*/ 0 w 157"/>
                    <a:gd name="T55" fmla="*/ 0 h 81"/>
                    <a:gd name="T56" fmla="*/ 0 w 157"/>
                    <a:gd name="T57" fmla="*/ 0 h 81"/>
                    <a:gd name="T58" fmla="*/ 0 w 157"/>
                    <a:gd name="T59" fmla="*/ 0 h 81"/>
                    <a:gd name="T60" fmla="*/ 0 w 157"/>
                    <a:gd name="T61" fmla="*/ 0 h 81"/>
                    <a:gd name="T62" fmla="*/ 0 w 157"/>
                    <a:gd name="T63" fmla="*/ 0 h 81"/>
                    <a:gd name="T64" fmla="*/ 0 w 157"/>
                    <a:gd name="T65" fmla="*/ 0 h 81"/>
                    <a:gd name="T66" fmla="*/ 0 w 157"/>
                    <a:gd name="T67" fmla="*/ 0 h 81"/>
                    <a:gd name="T68" fmla="*/ 0 w 157"/>
                    <a:gd name="T69" fmla="*/ 0 h 81"/>
                    <a:gd name="T70" fmla="*/ 0 w 157"/>
                    <a:gd name="T71" fmla="*/ 0 h 81"/>
                    <a:gd name="T72" fmla="*/ 0 w 157"/>
                    <a:gd name="T73" fmla="*/ 0 h 81"/>
                    <a:gd name="T74" fmla="*/ 0 w 157"/>
                    <a:gd name="T75" fmla="*/ 0 h 81"/>
                    <a:gd name="T76" fmla="*/ 0 w 157"/>
                    <a:gd name="T77" fmla="*/ 0 h 81"/>
                    <a:gd name="T78" fmla="*/ 0 w 157"/>
                    <a:gd name="T79" fmla="*/ 0 h 81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57"/>
                    <a:gd name="T121" fmla="*/ 0 h 81"/>
                    <a:gd name="T122" fmla="*/ 157 w 157"/>
                    <a:gd name="T123" fmla="*/ 81 h 81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57" h="81">
                      <a:moveTo>
                        <a:pt x="139" y="16"/>
                      </a:moveTo>
                      <a:lnTo>
                        <a:pt x="144" y="8"/>
                      </a:lnTo>
                      <a:lnTo>
                        <a:pt x="92" y="2"/>
                      </a:lnTo>
                      <a:lnTo>
                        <a:pt x="53" y="0"/>
                      </a:lnTo>
                      <a:lnTo>
                        <a:pt x="27" y="0"/>
                      </a:lnTo>
                      <a:lnTo>
                        <a:pt x="9" y="3"/>
                      </a:lnTo>
                      <a:lnTo>
                        <a:pt x="0" y="11"/>
                      </a:lnTo>
                      <a:lnTo>
                        <a:pt x="1" y="22"/>
                      </a:lnTo>
                      <a:lnTo>
                        <a:pt x="9" y="32"/>
                      </a:lnTo>
                      <a:lnTo>
                        <a:pt x="23" y="39"/>
                      </a:lnTo>
                      <a:lnTo>
                        <a:pt x="40" y="49"/>
                      </a:lnTo>
                      <a:lnTo>
                        <a:pt x="57" y="58"/>
                      </a:lnTo>
                      <a:lnTo>
                        <a:pt x="77" y="66"/>
                      </a:lnTo>
                      <a:lnTo>
                        <a:pt x="98" y="72"/>
                      </a:lnTo>
                      <a:lnTo>
                        <a:pt x="116" y="77"/>
                      </a:lnTo>
                      <a:lnTo>
                        <a:pt x="132" y="80"/>
                      </a:lnTo>
                      <a:lnTo>
                        <a:pt x="143" y="81"/>
                      </a:lnTo>
                      <a:lnTo>
                        <a:pt x="153" y="76"/>
                      </a:lnTo>
                      <a:lnTo>
                        <a:pt x="144" y="72"/>
                      </a:lnTo>
                      <a:lnTo>
                        <a:pt x="143" y="71"/>
                      </a:lnTo>
                      <a:lnTo>
                        <a:pt x="134" y="70"/>
                      </a:lnTo>
                      <a:lnTo>
                        <a:pt x="118" y="67"/>
                      </a:lnTo>
                      <a:lnTo>
                        <a:pt x="100" y="61"/>
                      </a:lnTo>
                      <a:lnTo>
                        <a:pt x="82" y="55"/>
                      </a:lnTo>
                      <a:lnTo>
                        <a:pt x="62" y="48"/>
                      </a:lnTo>
                      <a:lnTo>
                        <a:pt x="44" y="41"/>
                      </a:lnTo>
                      <a:lnTo>
                        <a:pt x="27" y="31"/>
                      </a:lnTo>
                      <a:lnTo>
                        <a:pt x="16" y="24"/>
                      </a:lnTo>
                      <a:lnTo>
                        <a:pt x="9" y="18"/>
                      </a:lnTo>
                      <a:lnTo>
                        <a:pt x="8" y="15"/>
                      </a:lnTo>
                      <a:lnTo>
                        <a:pt x="14" y="13"/>
                      </a:lnTo>
                      <a:lnTo>
                        <a:pt x="27" y="10"/>
                      </a:lnTo>
                      <a:lnTo>
                        <a:pt x="53" y="10"/>
                      </a:lnTo>
                      <a:lnTo>
                        <a:pt x="92" y="12"/>
                      </a:lnTo>
                      <a:lnTo>
                        <a:pt x="142" y="19"/>
                      </a:lnTo>
                      <a:lnTo>
                        <a:pt x="147" y="10"/>
                      </a:lnTo>
                      <a:lnTo>
                        <a:pt x="142" y="19"/>
                      </a:lnTo>
                      <a:lnTo>
                        <a:pt x="157" y="21"/>
                      </a:lnTo>
                      <a:lnTo>
                        <a:pt x="147" y="10"/>
                      </a:lnTo>
                      <a:lnTo>
                        <a:pt x="139" y="16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31" name="Freeform 117"/>
                <p:cNvSpPr>
                  <a:spLocks/>
                </p:cNvSpPr>
                <p:nvPr/>
              </p:nvSpPr>
              <p:spPr bwMode="auto">
                <a:xfrm>
                  <a:off x="2264" y="1279"/>
                  <a:ext cx="4" cy="10"/>
                </a:xfrm>
                <a:custGeom>
                  <a:avLst/>
                  <a:gdLst>
                    <a:gd name="T0" fmla="*/ 0 w 35"/>
                    <a:gd name="T1" fmla="*/ 0 h 108"/>
                    <a:gd name="T2" fmla="*/ 0 w 35"/>
                    <a:gd name="T3" fmla="*/ 0 h 108"/>
                    <a:gd name="T4" fmla="*/ 0 w 35"/>
                    <a:gd name="T5" fmla="*/ 0 h 108"/>
                    <a:gd name="T6" fmla="*/ 0 w 35"/>
                    <a:gd name="T7" fmla="*/ 0 h 108"/>
                    <a:gd name="T8" fmla="*/ 0 w 35"/>
                    <a:gd name="T9" fmla="*/ 0 h 108"/>
                    <a:gd name="T10" fmla="*/ 0 w 35"/>
                    <a:gd name="T11" fmla="*/ 0 h 108"/>
                    <a:gd name="T12" fmla="*/ 0 w 35"/>
                    <a:gd name="T13" fmla="*/ 0 h 108"/>
                    <a:gd name="T14" fmla="*/ 0 w 35"/>
                    <a:gd name="T15" fmla="*/ 0 h 108"/>
                    <a:gd name="T16" fmla="*/ 0 w 35"/>
                    <a:gd name="T17" fmla="*/ 0 h 108"/>
                    <a:gd name="T18" fmla="*/ 0 w 35"/>
                    <a:gd name="T19" fmla="*/ 0 h 108"/>
                    <a:gd name="T20" fmla="*/ 0 w 35"/>
                    <a:gd name="T21" fmla="*/ 0 h 108"/>
                    <a:gd name="T22" fmla="*/ 0 w 35"/>
                    <a:gd name="T23" fmla="*/ 0 h 108"/>
                    <a:gd name="T24" fmla="*/ 0 w 35"/>
                    <a:gd name="T25" fmla="*/ 0 h 108"/>
                    <a:gd name="T26" fmla="*/ 0 w 35"/>
                    <a:gd name="T27" fmla="*/ 0 h 108"/>
                    <a:gd name="T28" fmla="*/ 0 w 35"/>
                    <a:gd name="T29" fmla="*/ 0 h 108"/>
                    <a:gd name="T30" fmla="*/ 0 w 35"/>
                    <a:gd name="T31" fmla="*/ 0 h 108"/>
                    <a:gd name="T32" fmla="*/ 0 w 35"/>
                    <a:gd name="T33" fmla="*/ 0 h 108"/>
                    <a:gd name="T34" fmla="*/ 0 w 35"/>
                    <a:gd name="T35" fmla="*/ 0 h 108"/>
                    <a:gd name="T36" fmla="*/ 0 w 35"/>
                    <a:gd name="T37" fmla="*/ 0 h 108"/>
                    <a:gd name="T38" fmla="*/ 0 w 35"/>
                    <a:gd name="T39" fmla="*/ 0 h 108"/>
                    <a:gd name="T40" fmla="*/ 0 w 35"/>
                    <a:gd name="T41" fmla="*/ 0 h 108"/>
                    <a:gd name="T42" fmla="*/ 0 w 35"/>
                    <a:gd name="T43" fmla="*/ 0 h 108"/>
                    <a:gd name="T44" fmla="*/ 0 w 35"/>
                    <a:gd name="T45" fmla="*/ 0 h 108"/>
                    <a:gd name="T46" fmla="*/ 0 w 35"/>
                    <a:gd name="T47" fmla="*/ 0 h 108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5"/>
                    <a:gd name="T73" fmla="*/ 0 h 108"/>
                    <a:gd name="T74" fmla="*/ 35 w 35"/>
                    <a:gd name="T75" fmla="*/ 108 h 108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5" h="108">
                      <a:moveTo>
                        <a:pt x="15" y="2"/>
                      </a:moveTo>
                      <a:lnTo>
                        <a:pt x="9" y="10"/>
                      </a:lnTo>
                      <a:lnTo>
                        <a:pt x="11" y="16"/>
                      </a:lnTo>
                      <a:lnTo>
                        <a:pt x="15" y="27"/>
                      </a:lnTo>
                      <a:lnTo>
                        <a:pt x="16" y="41"/>
                      </a:lnTo>
                      <a:lnTo>
                        <a:pt x="18" y="56"/>
                      </a:lnTo>
                      <a:lnTo>
                        <a:pt x="19" y="72"/>
                      </a:lnTo>
                      <a:lnTo>
                        <a:pt x="20" y="88"/>
                      </a:lnTo>
                      <a:lnTo>
                        <a:pt x="23" y="100"/>
                      </a:lnTo>
                      <a:lnTo>
                        <a:pt x="27" y="108"/>
                      </a:lnTo>
                      <a:lnTo>
                        <a:pt x="35" y="102"/>
                      </a:lnTo>
                      <a:lnTo>
                        <a:pt x="33" y="96"/>
                      </a:lnTo>
                      <a:lnTo>
                        <a:pt x="30" y="85"/>
                      </a:lnTo>
                      <a:lnTo>
                        <a:pt x="29" y="72"/>
                      </a:lnTo>
                      <a:lnTo>
                        <a:pt x="28" y="56"/>
                      </a:lnTo>
                      <a:lnTo>
                        <a:pt x="26" y="39"/>
                      </a:lnTo>
                      <a:lnTo>
                        <a:pt x="25" y="25"/>
                      </a:lnTo>
                      <a:lnTo>
                        <a:pt x="22" y="12"/>
                      </a:lnTo>
                      <a:lnTo>
                        <a:pt x="18" y="4"/>
                      </a:lnTo>
                      <a:lnTo>
                        <a:pt x="12" y="12"/>
                      </a:lnTo>
                      <a:lnTo>
                        <a:pt x="15" y="2"/>
                      </a:lnTo>
                      <a:lnTo>
                        <a:pt x="0" y="0"/>
                      </a:lnTo>
                      <a:lnTo>
                        <a:pt x="9" y="10"/>
                      </a:lnTo>
                      <a:lnTo>
                        <a:pt x="15" y="2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32" name="Freeform 118"/>
                <p:cNvSpPr>
                  <a:spLocks/>
                </p:cNvSpPr>
                <p:nvPr/>
              </p:nvSpPr>
              <p:spPr bwMode="auto">
                <a:xfrm>
                  <a:off x="2265" y="1279"/>
                  <a:ext cx="9" cy="2"/>
                </a:xfrm>
                <a:custGeom>
                  <a:avLst/>
                  <a:gdLst>
                    <a:gd name="T0" fmla="*/ 0 w 88"/>
                    <a:gd name="T1" fmla="*/ 0 h 23"/>
                    <a:gd name="T2" fmla="*/ 0 w 88"/>
                    <a:gd name="T3" fmla="*/ 0 h 23"/>
                    <a:gd name="T4" fmla="*/ 0 w 88"/>
                    <a:gd name="T5" fmla="*/ 0 h 23"/>
                    <a:gd name="T6" fmla="*/ 0 w 88"/>
                    <a:gd name="T7" fmla="*/ 0 h 23"/>
                    <a:gd name="T8" fmla="*/ 0 w 88"/>
                    <a:gd name="T9" fmla="*/ 0 h 23"/>
                    <a:gd name="T10" fmla="*/ 0 w 88"/>
                    <a:gd name="T11" fmla="*/ 0 h 23"/>
                    <a:gd name="T12" fmla="*/ 0 w 88"/>
                    <a:gd name="T13" fmla="*/ 0 h 23"/>
                    <a:gd name="T14" fmla="*/ 0 w 88"/>
                    <a:gd name="T15" fmla="*/ 0 h 23"/>
                    <a:gd name="T16" fmla="*/ 0 w 88"/>
                    <a:gd name="T17" fmla="*/ 0 h 23"/>
                    <a:gd name="T18" fmla="*/ 0 w 88"/>
                    <a:gd name="T19" fmla="*/ 0 h 2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8"/>
                    <a:gd name="T31" fmla="*/ 0 h 23"/>
                    <a:gd name="T32" fmla="*/ 88 w 88"/>
                    <a:gd name="T33" fmla="*/ 23 h 2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8" h="23">
                      <a:moveTo>
                        <a:pt x="82" y="13"/>
                      </a:moveTo>
                      <a:lnTo>
                        <a:pt x="86" y="12"/>
                      </a:lnTo>
                      <a:lnTo>
                        <a:pt x="3" y="0"/>
                      </a:lnTo>
                      <a:lnTo>
                        <a:pt x="0" y="10"/>
                      </a:lnTo>
                      <a:lnTo>
                        <a:pt x="84" y="23"/>
                      </a:lnTo>
                      <a:lnTo>
                        <a:pt x="88" y="22"/>
                      </a:lnTo>
                      <a:lnTo>
                        <a:pt x="84" y="23"/>
                      </a:lnTo>
                      <a:lnTo>
                        <a:pt x="86" y="23"/>
                      </a:lnTo>
                      <a:lnTo>
                        <a:pt x="88" y="22"/>
                      </a:lnTo>
                      <a:lnTo>
                        <a:pt x="82" y="13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33" name="Freeform 119"/>
                <p:cNvSpPr>
                  <a:spLocks/>
                </p:cNvSpPr>
                <p:nvPr/>
              </p:nvSpPr>
              <p:spPr bwMode="auto">
                <a:xfrm>
                  <a:off x="2273" y="1268"/>
                  <a:ext cx="12" cy="13"/>
                </a:xfrm>
                <a:custGeom>
                  <a:avLst/>
                  <a:gdLst>
                    <a:gd name="T0" fmla="*/ 0 w 118"/>
                    <a:gd name="T1" fmla="*/ 0 h 143"/>
                    <a:gd name="T2" fmla="*/ 0 w 118"/>
                    <a:gd name="T3" fmla="*/ 0 h 143"/>
                    <a:gd name="T4" fmla="*/ 0 w 118"/>
                    <a:gd name="T5" fmla="*/ 0 h 143"/>
                    <a:gd name="T6" fmla="*/ 0 w 118"/>
                    <a:gd name="T7" fmla="*/ 0 h 143"/>
                    <a:gd name="T8" fmla="*/ 0 w 118"/>
                    <a:gd name="T9" fmla="*/ 0 h 143"/>
                    <a:gd name="T10" fmla="*/ 0 w 118"/>
                    <a:gd name="T11" fmla="*/ 0 h 143"/>
                    <a:gd name="T12" fmla="*/ 0 w 118"/>
                    <a:gd name="T13" fmla="*/ 0 h 143"/>
                    <a:gd name="T14" fmla="*/ 0 w 118"/>
                    <a:gd name="T15" fmla="*/ 0 h 143"/>
                    <a:gd name="T16" fmla="*/ 0 w 118"/>
                    <a:gd name="T17" fmla="*/ 0 h 143"/>
                    <a:gd name="T18" fmla="*/ 0 w 118"/>
                    <a:gd name="T19" fmla="*/ 0 h 143"/>
                    <a:gd name="T20" fmla="*/ 0 w 118"/>
                    <a:gd name="T21" fmla="*/ 0 h 143"/>
                    <a:gd name="T22" fmla="*/ 0 w 118"/>
                    <a:gd name="T23" fmla="*/ 0 h 143"/>
                    <a:gd name="T24" fmla="*/ 0 w 118"/>
                    <a:gd name="T25" fmla="*/ 0 h 143"/>
                    <a:gd name="T26" fmla="*/ 0 w 118"/>
                    <a:gd name="T27" fmla="*/ 0 h 143"/>
                    <a:gd name="T28" fmla="*/ 0 w 118"/>
                    <a:gd name="T29" fmla="*/ 0 h 143"/>
                    <a:gd name="T30" fmla="*/ 0 w 118"/>
                    <a:gd name="T31" fmla="*/ 0 h 143"/>
                    <a:gd name="T32" fmla="*/ 0 w 118"/>
                    <a:gd name="T33" fmla="*/ 0 h 143"/>
                    <a:gd name="T34" fmla="*/ 0 w 118"/>
                    <a:gd name="T35" fmla="*/ 0 h 143"/>
                    <a:gd name="T36" fmla="*/ 0 w 118"/>
                    <a:gd name="T37" fmla="*/ 0 h 143"/>
                    <a:gd name="T38" fmla="*/ 0 w 118"/>
                    <a:gd name="T39" fmla="*/ 0 h 143"/>
                    <a:gd name="T40" fmla="*/ 0 w 118"/>
                    <a:gd name="T41" fmla="*/ 0 h 143"/>
                    <a:gd name="T42" fmla="*/ 0 w 118"/>
                    <a:gd name="T43" fmla="*/ 0 h 143"/>
                    <a:gd name="T44" fmla="*/ 0 w 118"/>
                    <a:gd name="T45" fmla="*/ 0 h 143"/>
                    <a:gd name="T46" fmla="*/ 0 w 118"/>
                    <a:gd name="T47" fmla="*/ 0 h 14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18"/>
                    <a:gd name="T73" fmla="*/ 0 h 143"/>
                    <a:gd name="T74" fmla="*/ 118 w 118"/>
                    <a:gd name="T75" fmla="*/ 143 h 14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18" h="143">
                      <a:moveTo>
                        <a:pt x="108" y="9"/>
                      </a:moveTo>
                      <a:lnTo>
                        <a:pt x="108" y="2"/>
                      </a:lnTo>
                      <a:lnTo>
                        <a:pt x="98" y="21"/>
                      </a:lnTo>
                      <a:lnTo>
                        <a:pt x="88" y="38"/>
                      </a:lnTo>
                      <a:lnTo>
                        <a:pt x="75" y="56"/>
                      </a:lnTo>
                      <a:lnTo>
                        <a:pt x="63" y="73"/>
                      </a:lnTo>
                      <a:lnTo>
                        <a:pt x="48" y="90"/>
                      </a:lnTo>
                      <a:lnTo>
                        <a:pt x="34" y="105"/>
                      </a:lnTo>
                      <a:lnTo>
                        <a:pt x="18" y="120"/>
                      </a:lnTo>
                      <a:lnTo>
                        <a:pt x="0" y="134"/>
                      </a:lnTo>
                      <a:lnTo>
                        <a:pt x="6" y="143"/>
                      </a:lnTo>
                      <a:lnTo>
                        <a:pt x="24" y="128"/>
                      </a:lnTo>
                      <a:lnTo>
                        <a:pt x="40" y="113"/>
                      </a:lnTo>
                      <a:lnTo>
                        <a:pt x="57" y="97"/>
                      </a:lnTo>
                      <a:lnTo>
                        <a:pt x="71" y="79"/>
                      </a:lnTo>
                      <a:lnTo>
                        <a:pt x="84" y="62"/>
                      </a:lnTo>
                      <a:lnTo>
                        <a:pt x="96" y="44"/>
                      </a:lnTo>
                      <a:lnTo>
                        <a:pt x="107" y="25"/>
                      </a:lnTo>
                      <a:lnTo>
                        <a:pt x="116" y="7"/>
                      </a:lnTo>
                      <a:lnTo>
                        <a:pt x="116" y="0"/>
                      </a:lnTo>
                      <a:lnTo>
                        <a:pt x="116" y="7"/>
                      </a:lnTo>
                      <a:lnTo>
                        <a:pt x="118" y="4"/>
                      </a:lnTo>
                      <a:lnTo>
                        <a:pt x="116" y="0"/>
                      </a:lnTo>
                      <a:lnTo>
                        <a:pt x="108" y="9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34" name="Freeform 120"/>
                <p:cNvSpPr>
                  <a:spLocks/>
                </p:cNvSpPr>
                <p:nvPr/>
              </p:nvSpPr>
              <p:spPr bwMode="auto">
                <a:xfrm>
                  <a:off x="2277" y="1258"/>
                  <a:ext cx="8" cy="11"/>
                </a:xfrm>
                <a:custGeom>
                  <a:avLst/>
                  <a:gdLst>
                    <a:gd name="T0" fmla="*/ 0 w 81"/>
                    <a:gd name="T1" fmla="*/ 0 h 115"/>
                    <a:gd name="T2" fmla="*/ 0 w 81"/>
                    <a:gd name="T3" fmla="*/ 0 h 115"/>
                    <a:gd name="T4" fmla="*/ 0 w 81"/>
                    <a:gd name="T5" fmla="*/ 0 h 115"/>
                    <a:gd name="T6" fmla="*/ 0 w 81"/>
                    <a:gd name="T7" fmla="*/ 0 h 115"/>
                    <a:gd name="T8" fmla="*/ 0 w 81"/>
                    <a:gd name="T9" fmla="*/ 0 h 115"/>
                    <a:gd name="T10" fmla="*/ 0 w 81"/>
                    <a:gd name="T11" fmla="*/ 0 h 115"/>
                    <a:gd name="T12" fmla="*/ 0 w 81"/>
                    <a:gd name="T13" fmla="*/ 0 h 115"/>
                    <a:gd name="T14" fmla="*/ 0 w 81"/>
                    <a:gd name="T15" fmla="*/ 0 h 115"/>
                    <a:gd name="T16" fmla="*/ 0 w 81"/>
                    <a:gd name="T17" fmla="*/ 0 h 115"/>
                    <a:gd name="T18" fmla="*/ 0 w 81"/>
                    <a:gd name="T19" fmla="*/ 0 h 115"/>
                    <a:gd name="T20" fmla="*/ 0 w 81"/>
                    <a:gd name="T21" fmla="*/ 0 h 115"/>
                    <a:gd name="T22" fmla="*/ 0 w 81"/>
                    <a:gd name="T23" fmla="*/ 0 h 115"/>
                    <a:gd name="T24" fmla="*/ 0 w 81"/>
                    <a:gd name="T25" fmla="*/ 0 h 115"/>
                    <a:gd name="T26" fmla="*/ 0 w 81"/>
                    <a:gd name="T27" fmla="*/ 0 h 115"/>
                    <a:gd name="T28" fmla="*/ 0 w 81"/>
                    <a:gd name="T29" fmla="*/ 0 h 115"/>
                    <a:gd name="T30" fmla="*/ 0 w 81"/>
                    <a:gd name="T31" fmla="*/ 0 h 115"/>
                    <a:gd name="T32" fmla="*/ 0 w 81"/>
                    <a:gd name="T33" fmla="*/ 0 h 115"/>
                    <a:gd name="T34" fmla="*/ 0 w 81"/>
                    <a:gd name="T35" fmla="*/ 0 h 115"/>
                    <a:gd name="T36" fmla="*/ 0 w 81"/>
                    <a:gd name="T37" fmla="*/ 0 h 115"/>
                    <a:gd name="T38" fmla="*/ 0 w 81"/>
                    <a:gd name="T39" fmla="*/ 0 h 115"/>
                    <a:gd name="T40" fmla="*/ 0 w 81"/>
                    <a:gd name="T41" fmla="*/ 0 h 115"/>
                    <a:gd name="T42" fmla="*/ 0 w 81"/>
                    <a:gd name="T43" fmla="*/ 0 h 115"/>
                    <a:gd name="T44" fmla="*/ 0 w 81"/>
                    <a:gd name="T45" fmla="*/ 0 h 115"/>
                    <a:gd name="T46" fmla="*/ 0 w 81"/>
                    <a:gd name="T47" fmla="*/ 0 h 11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1"/>
                    <a:gd name="T73" fmla="*/ 0 h 115"/>
                    <a:gd name="T74" fmla="*/ 81 w 81"/>
                    <a:gd name="T75" fmla="*/ 115 h 11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1" h="115">
                      <a:moveTo>
                        <a:pt x="0" y="2"/>
                      </a:moveTo>
                      <a:lnTo>
                        <a:pt x="0" y="4"/>
                      </a:lnTo>
                      <a:lnTo>
                        <a:pt x="6" y="14"/>
                      </a:lnTo>
                      <a:lnTo>
                        <a:pt x="13" y="29"/>
                      </a:lnTo>
                      <a:lnTo>
                        <a:pt x="23" y="44"/>
                      </a:lnTo>
                      <a:lnTo>
                        <a:pt x="32" y="59"/>
                      </a:lnTo>
                      <a:lnTo>
                        <a:pt x="43" y="75"/>
                      </a:lnTo>
                      <a:lnTo>
                        <a:pt x="53" y="90"/>
                      </a:lnTo>
                      <a:lnTo>
                        <a:pt x="63" y="103"/>
                      </a:lnTo>
                      <a:lnTo>
                        <a:pt x="73" y="115"/>
                      </a:lnTo>
                      <a:lnTo>
                        <a:pt x="81" y="106"/>
                      </a:lnTo>
                      <a:lnTo>
                        <a:pt x="72" y="97"/>
                      </a:lnTo>
                      <a:lnTo>
                        <a:pt x="61" y="83"/>
                      </a:lnTo>
                      <a:lnTo>
                        <a:pt x="51" y="69"/>
                      </a:lnTo>
                      <a:lnTo>
                        <a:pt x="40" y="53"/>
                      </a:lnTo>
                      <a:lnTo>
                        <a:pt x="31" y="37"/>
                      </a:lnTo>
                      <a:lnTo>
                        <a:pt x="22" y="23"/>
                      </a:lnTo>
                      <a:lnTo>
                        <a:pt x="14" y="10"/>
                      </a:lnTo>
                      <a:lnTo>
                        <a:pt x="10" y="0"/>
                      </a:lnTo>
                      <a:lnTo>
                        <a:pt x="10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35" name="Freeform 121"/>
                <p:cNvSpPr>
                  <a:spLocks/>
                </p:cNvSpPr>
                <p:nvPr/>
              </p:nvSpPr>
              <p:spPr bwMode="auto">
                <a:xfrm>
                  <a:off x="2277" y="1253"/>
                  <a:ext cx="2" cy="6"/>
                </a:xfrm>
                <a:custGeom>
                  <a:avLst/>
                  <a:gdLst>
                    <a:gd name="T0" fmla="*/ 0 w 22"/>
                    <a:gd name="T1" fmla="*/ 0 h 65"/>
                    <a:gd name="T2" fmla="*/ 0 w 22"/>
                    <a:gd name="T3" fmla="*/ 0 h 65"/>
                    <a:gd name="T4" fmla="*/ 0 w 22"/>
                    <a:gd name="T5" fmla="*/ 0 h 65"/>
                    <a:gd name="T6" fmla="*/ 0 w 22"/>
                    <a:gd name="T7" fmla="*/ 0 h 65"/>
                    <a:gd name="T8" fmla="*/ 0 w 22"/>
                    <a:gd name="T9" fmla="*/ 0 h 65"/>
                    <a:gd name="T10" fmla="*/ 0 w 22"/>
                    <a:gd name="T11" fmla="*/ 0 h 65"/>
                    <a:gd name="T12" fmla="*/ 0 w 22"/>
                    <a:gd name="T13" fmla="*/ 0 h 65"/>
                    <a:gd name="T14" fmla="*/ 0 w 22"/>
                    <a:gd name="T15" fmla="*/ 0 h 65"/>
                    <a:gd name="T16" fmla="*/ 0 w 22"/>
                    <a:gd name="T17" fmla="*/ 0 h 65"/>
                    <a:gd name="T18" fmla="*/ 0 w 22"/>
                    <a:gd name="T19" fmla="*/ 0 h 65"/>
                    <a:gd name="T20" fmla="*/ 0 w 22"/>
                    <a:gd name="T21" fmla="*/ 0 h 65"/>
                    <a:gd name="T22" fmla="*/ 0 w 22"/>
                    <a:gd name="T23" fmla="*/ 0 h 65"/>
                    <a:gd name="T24" fmla="*/ 0 w 22"/>
                    <a:gd name="T25" fmla="*/ 0 h 65"/>
                    <a:gd name="T26" fmla="*/ 0 w 22"/>
                    <a:gd name="T27" fmla="*/ 0 h 65"/>
                    <a:gd name="T28" fmla="*/ 0 w 22"/>
                    <a:gd name="T29" fmla="*/ 0 h 65"/>
                    <a:gd name="T30" fmla="*/ 0 w 22"/>
                    <a:gd name="T31" fmla="*/ 0 h 65"/>
                    <a:gd name="T32" fmla="*/ 0 w 22"/>
                    <a:gd name="T33" fmla="*/ 0 h 65"/>
                    <a:gd name="T34" fmla="*/ 0 w 22"/>
                    <a:gd name="T35" fmla="*/ 0 h 65"/>
                    <a:gd name="T36" fmla="*/ 0 w 22"/>
                    <a:gd name="T37" fmla="*/ 0 h 65"/>
                    <a:gd name="T38" fmla="*/ 0 w 22"/>
                    <a:gd name="T39" fmla="*/ 0 h 65"/>
                    <a:gd name="T40" fmla="*/ 0 w 22"/>
                    <a:gd name="T41" fmla="*/ 0 h 65"/>
                    <a:gd name="T42" fmla="*/ 0 w 22"/>
                    <a:gd name="T43" fmla="*/ 0 h 65"/>
                    <a:gd name="T44" fmla="*/ 0 w 22"/>
                    <a:gd name="T45" fmla="*/ 0 h 65"/>
                    <a:gd name="T46" fmla="*/ 0 w 22"/>
                    <a:gd name="T47" fmla="*/ 0 h 6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22"/>
                    <a:gd name="T73" fmla="*/ 0 h 65"/>
                    <a:gd name="T74" fmla="*/ 22 w 22"/>
                    <a:gd name="T75" fmla="*/ 65 h 6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22" h="65">
                      <a:moveTo>
                        <a:pt x="14" y="8"/>
                      </a:moveTo>
                      <a:lnTo>
                        <a:pt x="11" y="4"/>
                      </a:lnTo>
                      <a:lnTo>
                        <a:pt x="11" y="12"/>
                      </a:lnTo>
                      <a:lnTo>
                        <a:pt x="9" y="21"/>
                      </a:lnTo>
                      <a:lnTo>
                        <a:pt x="8" y="30"/>
                      </a:lnTo>
                      <a:lnTo>
                        <a:pt x="6" y="36"/>
                      </a:lnTo>
                      <a:lnTo>
                        <a:pt x="3" y="46"/>
                      </a:lnTo>
                      <a:lnTo>
                        <a:pt x="2" y="53"/>
                      </a:lnTo>
                      <a:lnTo>
                        <a:pt x="0" y="58"/>
                      </a:lnTo>
                      <a:lnTo>
                        <a:pt x="0" y="65"/>
                      </a:lnTo>
                      <a:lnTo>
                        <a:pt x="10" y="65"/>
                      </a:lnTo>
                      <a:lnTo>
                        <a:pt x="10" y="61"/>
                      </a:lnTo>
                      <a:lnTo>
                        <a:pt x="12" y="55"/>
                      </a:lnTo>
                      <a:lnTo>
                        <a:pt x="13" y="48"/>
                      </a:lnTo>
                      <a:lnTo>
                        <a:pt x="16" y="41"/>
                      </a:lnTo>
                      <a:lnTo>
                        <a:pt x="18" y="32"/>
                      </a:lnTo>
                      <a:lnTo>
                        <a:pt x="20" y="23"/>
                      </a:lnTo>
                      <a:lnTo>
                        <a:pt x="22" y="14"/>
                      </a:lnTo>
                      <a:lnTo>
                        <a:pt x="22" y="4"/>
                      </a:lnTo>
                      <a:lnTo>
                        <a:pt x="18" y="0"/>
                      </a:lnTo>
                      <a:lnTo>
                        <a:pt x="22" y="4"/>
                      </a:lnTo>
                      <a:lnTo>
                        <a:pt x="22" y="1"/>
                      </a:lnTo>
                      <a:lnTo>
                        <a:pt x="18" y="0"/>
                      </a:lnTo>
                      <a:lnTo>
                        <a:pt x="14" y="8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36" name="Freeform 122"/>
                <p:cNvSpPr>
                  <a:spLocks/>
                </p:cNvSpPr>
                <p:nvPr/>
              </p:nvSpPr>
              <p:spPr bwMode="auto">
                <a:xfrm>
                  <a:off x="2260" y="1249"/>
                  <a:ext cx="19" cy="4"/>
                </a:xfrm>
                <a:custGeom>
                  <a:avLst/>
                  <a:gdLst>
                    <a:gd name="T0" fmla="*/ 0 w 188"/>
                    <a:gd name="T1" fmla="*/ 0 h 45"/>
                    <a:gd name="T2" fmla="*/ 0 w 188"/>
                    <a:gd name="T3" fmla="*/ 0 h 45"/>
                    <a:gd name="T4" fmla="*/ 0 w 188"/>
                    <a:gd name="T5" fmla="*/ 0 h 45"/>
                    <a:gd name="T6" fmla="*/ 0 w 188"/>
                    <a:gd name="T7" fmla="*/ 0 h 45"/>
                    <a:gd name="T8" fmla="*/ 0 w 188"/>
                    <a:gd name="T9" fmla="*/ 0 h 45"/>
                    <a:gd name="T10" fmla="*/ 0 w 188"/>
                    <a:gd name="T11" fmla="*/ 0 h 45"/>
                    <a:gd name="T12" fmla="*/ 0 w 188"/>
                    <a:gd name="T13" fmla="*/ 0 h 45"/>
                    <a:gd name="T14" fmla="*/ 0 w 188"/>
                    <a:gd name="T15" fmla="*/ 0 h 45"/>
                    <a:gd name="T16" fmla="*/ 0 w 188"/>
                    <a:gd name="T17" fmla="*/ 0 h 45"/>
                    <a:gd name="T18" fmla="*/ 0 w 188"/>
                    <a:gd name="T19" fmla="*/ 0 h 45"/>
                    <a:gd name="T20" fmla="*/ 0 w 188"/>
                    <a:gd name="T21" fmla="*/ 0 h 45"/>
                    <a:gd name="T22" fmla="*/ 0 w 188"/>
                    <a:gd name="T23" fmla="*/ 0 h 45"/>
                    <a:gd name="T24" fmla="*/ 0 w 188"/>
                    <a:gd name="T25" fmla="*/ 0 h 45"/>
                    <a:gd name="T26" fmla="*/ 0 w 188"/>
                    <a:gd name="T27" fmla="*/ 0 h 45"/>
                    <a:gd name="T28" fmla="*/ 0 w 188"/>
                    <a:gd name="T29" fmla="*/ 0 h 45"/>
                    <a:gd name="T30" fmla="*/ 0 w 188"/>
                    <a:gd name="T31" fmla="*/ 0 h 45"/>
                    <a:gd name="T32" fmla="*/ 0 w 188"/>
                    <a:gd name="T33" fmla="*/ 0 h 45"/>
                    <a:gd name="T34" fmla="*/ 0 w 188"/>
                    <a:gd name="T35" fmla="*/ 0 h 45"/>
                    <a:gd name="T36" fmla="*/ 0 w 188"/>
                    <a:gd name="T37" fmla="*/ 0 h 45"/>
                    <a:gd name="T38" fmla="*/ 0 w 188"/>
                    <a:gd name="T39" fmla="*/ 0 h 45"/>
                    <a:gd name="T40" fmla="*/ 0 w 188"/>
                    <a:gd name="T41" fmla="*/ 0 h 45"/>
                    <a:gd name="T42" fmla="*/ 0 w 188"/>
                    <a:gd name="T43" fmla="*/ 0 h 45"/>
                    <a:gd name="T44" fmla="*/ 0 w 188"/>
                    <a:gd name="T45" fmla="*/ 0 h 45"/>
                    <a:gd name="T46" fmla="*/ 0 w 188"/>
                    <a:gd name="T47" fmla="*/ 0 h 45"/>
                    <a:gd name="T48" fmla="*/ 0 w 188"/>
                    <a:gd name="T49" fmla="*/ 0 h 45"/>
                    <a:gd name="T50" fmla="*/ 0 w 188"/>
                    <a:gd name="T51" fmla="*/ 0 h 45"/>
                    <a:gd name="T52" fmla="*/ 0 w 188"/>
                    <a:gd name="T53" fmla="*/ 0 h 45"/>
                    <a:gd name="T54" fmla="*/ 0 w 188"/>
                    <a:gd name="T55" fmla="*/ 0 h 45"/>
                    <a:gd name="T56" fmla="*/ 0 w 188"/>
                    <a:gd name="T57" fmla="*/ 0 h 45"/>
                    <a:gd name="T58" fmla="*/ 0 w 188"/>
                    <a:gd name="T59" fmla="*/ 0 h 45"/>
                    <a:gd name="T60" fmla="*/ 0 w 188"/>
                    <a:gd name="T61" fmla="*/ 0 h 45"/>
                    <a:gd name="T62" fmla="*/ 0 w 188"/>
                    <a:gd name="T63" fmla="*/ 0 h 45"/>
                    <a:gd name="T64" fmla="*/ 0 w 188"/>
                    <a:gd name="T65" fmla="*/ 0 h 45"/>
                    <a:gd name="T66" fmla="*/ 0 w 188"/>
                    <a:gd name="T67" fmla="*/ 0 h 45"/>
                    <a:gd name="T68" fmla="*/ 0 w 188"/>
                    <a:gd name="T69" fmla="*/ 0 h 45"/>
                    <a:gd name="T70" fmla="*/ 0 w 188"/>
                    <a:gd name="T71" fmla="*/ 0 h 45"/>
                    <a:gd name="T72" fmla="*/ 0 w 188"/>
                    <a:gd name="T73" fmla="*/ 0 h 45"/>
                    <a:gd name="T74" fmla="*/ 0 w 188"/>
                    <a:gd name="T75" fmla="*/ 0 h 45"/>
                    <a:gd name="T76" fmla="*/ 0 w 188"/>
                    <a:gd name="T77" fmla="*/ 0 h 45"/>
                    <a:gd name="T78" fmla="*/ 0 w 188"/>
                    <a:gd name="T79" fmla="*/ 0 h 45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88"/>
                    <a:gd name="T121" fmla="*/ 0 h 45"/>
                    <a:gd name="T122" fmla="*/ 188 w 188"/>
                    <a:gd name="T123" fmla="*/ 45 h 45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88" h="45">
                      <a:moveTo>
                        <a:pt x="11" y="27"/>
                      </a:moveTo>
                      <a:lnTo>
                        <a:pt x="11" y="33"/>
                      </a:lnTo>
                      <a:lnTo>
                        <a:pt x="19" y="25"/>
                      </a:lnTo>
                      <a:lnTo>
                        <a:pt x="28" y="19"/>
                      </a:lnTo>
                      <a:lnTo>
                        <a:pt x="39" y="16"/>
                      </a:lnTo>
                      <a:lnTo>
                        <a:pt x="49" y="13"/>
                      </a:lnTo>
                      <a:lnTo>
                        <a:pt x="60" y="11"/>
                      </a:lnTo>
                      <a:lnTo>
                        <a:pt x="72" y="11"/>
                      </a:lnTo>
                      <a:lnTo>
                        <a:pt x="84" y="12"/>
                      </a:lnTo>
                      <a:lnTo>
                        <a:pt x="95" y="13"/>
                      </a:lnTo>
                      <a:lnTo>
                        <a:pt x="108" y="16"/>
                      </a:lnTo>
                      <a:lnTo>
                        <a:pt x="119" y="19"/>
                      </a:lnTo>
                      <a:lnTo>
                        <a:pt x="131" y="23"/>
                      </a:lnTo>
                      <a:lnTo>
                        <a:pt x="142" y="27"/>
                      </a:lnTo>
                      <a:lnTo>
                        <a:pt x="154" y="32"/>
                      </a:lnTo>
                      <a:lnTo>
                        <a:pt x="164" y="36"/>
                      </a:lnTo>
                      <a:lnTo>
                        <a:pt x="175" y="42"/>
                      </a:lnTo>
                      <a:lnTo>
                        <a:pt x="184" y="45"/>
                      </a:lnTo>
                      <a:lnTo>
                        <a:pt x="188" y="37"/>
                      </a:lnTo>
                      <a:lnTo>
                        <a:pt x="179" y="32"/>
                      </a:lnTo>
                      <a:lnTo>
                        <a:pt x="169" y="27"/>
                      </a:lnTo>
                      <a:lnTo>
                        <a:pt x="158" y="21"/>
                      </a:lnTo>
                      <a:lnTo>
                        <a:pt x="147" y="17"/>
                      </a:lnTo>
                      <a:lnTo>
                        <a:pt x="135" y="13"/>
                      </a:lnTo>
                      <a:lnTo>
                        <a:pt x="121" y="9"/>
                      </a:lnTo>
                      <a:lnTo>
                        <a:pt x="110" y="5"/>
                      </a:lnTo>
                      <a:lnTo>
                        <a:pt x="97" y="2"/>
                      </a:lnTo>
                      <a:lnTo>
                        <a:pt x="84" y="1"/>
                      </a:lnTo>
                      <a:lnTo>
                        <a:pt x="72" y="0"/>
                      </a:lnTo>
                      <a:lnTo>
                        <a:pt x="60" y="0"/>
                      </a:lnTo>
                      <a:lnTo>
                        <a:pt x="47" y="2"/>
                      </a:lnTo>
                      <a:lnTo>
                        <a:pt x="35" y="5"/>
                      </a:lnTo>
                      <a:lnTo>
                        <a:pt x="24" y="11"/>
                      </a:lnTo>
                      <a:lnTo>
                        <a:pt x="13" y="17"/>
                      </a:lnTo>
                      <a:lnTo>
                        <a:pt x="2" y="26"/>
                      </a:lnTo>
                      <a:lnTo>
                        <a:pt x="2" y="32"/>
                      </a:lnTo>
                      <a:lnTo>
                        <a:pt x="2" y="26"/>
                      </a:lnTo>
                      <a:lnTo>
                        <a:pt x="0" y="28"/>
                      </a:lnTo>
                      <a:lnTo>
                        <a:pt x="2" y="32"/>
                      </a:lnTo>
                      <a:lnTo>
                        <a:pt x="11" y="27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37" name="Freeform 123"/>
                <p:cNvSpPr>
                  <a:spLocks/>
                </p:cNvSpPr>
                <p:nvPr/>
              </p:nvSpPr>
              <p:spPr bwMode="auto">
                <a:xfrm>
                  <a:off x="2259" y="1252"/>
                  <a:ext cx="5" cy="21"/>
                </a:xfrm>
                <a:custGeom>
                  <a:avLst/>
                  <a:gdLst>
                    <a:gd name="T0" fmla="*/ 0 w 53"/>
                    <a:gd name="T1" fmla="*/ 0 h 229"/>
                    <a:gd name="T2" fmla="*/ 0 w 53"/>
                    <a:gd name="T3" fmla="*/ 0 h 229"/>
                    <a:gd name="T4" fmla="*/ 0 w 53"/>
                    <a:gd name="T5" fmla="*/ 0 h 229"/>
                    <a:gd name="T6" fmla="*/ 0 w 53"/>
                    <a:gd name="T7" fmla="*/ 0 h 229"/>
                    <a:gd name="T8" fmla="*/ 0 w 53"/>
                    <a:gd name="T9" fmla="*/ 0 h 229"/>
                    <a:gd name="T10" fmla="*/ 0 w 53"/>
                    <a:gd name="T11" fmla="*/ 0 h 229"/>
                    <a:gd name="T12" fmla="*/ 0 w 53"/>
                    <a:gd name="T13" fmla="*/ 0 h 229"/>
                    <a:gd name="T14" fmla="*/ 0 w 53"/>
                    <a:gd name="T15" fmla="*/ 0 h 229"/>
                    <a:gd name="T16" fmla="*/ 0 w 53"/>
                    <a:gd name="T17" fmla="*/ 0 h 229"/>
                    <a:gd name="T18" fmla="*/ 0 w 53"/>
                    <a:gd name="T19" fmla="*/ 0 h 229"/>
                    <a:gd name="T20" fmla="*/ 0 w 53"/>
                    <a:gd name="T21" fmla="*/ 0 h 229"/>
                    <a:gd name="T22" fmla="*/ 0 w 53"/>
                    <a:gd name="T23" fmla="*/ 0 h 229"/>
                    <a:gd name="T24" fmla="*/ 0 w 53"/>
                    <a:gd name="T25" fmla="*/ 0 h 229"/>
                    <a:gd name="T26" fmla="*/ 0 w 53"/>
                    <a:gd name="T27" fmla="*/ 0 h 229"/>
                    <a:gd name="T28" fmla="*/ 0 w 53"/>
                    <a:gd name="T29" fmla="*/ 0 h 229"/>
                    <a:gd name="T30" fmla="*/ 0 w 53"/>
                    <a:gd name="T31" fmla="*/ 0 h 229"/>
                    <a:gd name="T32" fmla="*/ 0 w 53"/>
                    <a:gd name="T33" fmla="*/ 0 h 229"/>
                    <a:gd name="T34" fmla="*/ 0 w 53"/>
                    <a:gd name="T35" fmla="*/ 0 h 229"/>
                    <a:gd name="T36" fmla="*/ 0 w 53"/>
                    <a:gd name="T37" fmla="*/ 0 h 229"/>
                    <a:gd name="T38" fmla="*/ 0 w 53"/>
                    <a:gd name="T39" fmla="*/ 0 h 229"/>
                    <a:gd name="T40" fmla="*/ 0 w 53"/>
                    <a:gd name="T41" fmla="*/ 0 h 229"/>
                    <a:gd name="T42" fmla="*/ 0 w 53"/>
                    <a:gd name="T43" fmla="*/ 0 h 229"/>
                    <a:gd name="T44" fmla="*/ 0 w 53"/>
                    <a:gd name="T45" fmla="*/ 0 h 229"/>
                    <a:gd name="T46" fmla="*/ 0 w 53"/>
                    <a:gd name="T47" fmla="*/ 0 h 229"/>
                    <a:gd name="T48" fmla="*/ 0 w 53"/>
                    <a:gd name="T49" fmla="*/ 0 h 229"/>
                    <a:gd name="T50" fmla="*/ 0 w 53"/>
                    <a:gd name="T51" fmla="*/ 0 h 229"/>
                    <a:gd name="T52" fmla="*/ 0 w 53"/>
                    <a:gd name="T53" fmla="*/ 0 h 229"/>
                    <a:gd name="T54" fmla="*/ 0 w 53"/>
                    <a:gd name="T55" fmla="*/ 0 h 229"/>
                    <a:gd name="T56" fmla="*/ 0 w 53"/>
                    <a:gd name="T57" fmla="*/ 0 h 229"/>
                    <a:gd name="T58" fmla="*/ 0 w 53"/>
                    <a:gd name="T59" fmla="*/ 0 h 229"/>
                    <a:gd name="T60" fmla="*/ 0 w 53"/>
                    <a:gd name="T61" fmla="*/ 0 h 229"/>
                    <a:gd name="T62" fmla="*/ 0 w 53"/>
                    <a:gd name="T63" fmla="*/ 0 h 229"/>
                    <a:gd name="T64" fmla="*/ 0 w 53"/>
                    <a:gd name="T65" fmla="*/ 0 h 229"/>
                    <a:gd name="T66" fmla="*/ 0 w 53"/>
                    <a:gd name="T67" fmla="*/ 0 h 229"/>
                    <a:gd name="T68" fmla="*/ 0 w 53"/>
                    <a:gd name="T69" fmla="*/ 0 h 229"/>
                    <a:gd name="T70" fmla="*/ 0 w 53"/>
                    <a:gd name="T71" fmla="*/ 0 h 229"/>
                    <a:gd name="T72" fmla="*/ 0 w 53"/>
                    <a:gd name="T73" fmla="*/ 0 h 229"/>
                    <a:gd name="T74" fmla="*/ 0 w 53"/>
                    <a:gd name="T75" fmla="*/ 0 h 229"/>
                    <a:gd name="T76" fmla="*/ 0 w 53"/>
                    <a:gd name="T77" fmla="*/ 0 h 229"/>
                    <a:gd name="T78" fmla="*/ 0 w 53"/>
                    <a:gd name="T79" fmla="*/ 0 h 229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53"/>
                    <a:gd name="T121" fmla="*/ 0 h 229"/>
                    <a:gd name="T122" fmla="*/ 53 w 53"/>
                    <a:gd name="T123" fmla="*/ 229 h 229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53" h="229">
                      <a:moveTo>
                        <a:pt x="0" y="222"/>
                      </a:moveTo>
                      <a:lnTo>
                        <a:pt x="9" y="224"/>
                      </a:lnTo>
                      <a:lnTo>
                        <a:pt x="19" y="212"/>
                      </a:lnTo>
                      <a:lnTo>
                        <a:pt x="29" y="199"/>
                      </a:lnTo>
                      <a:lnTo>
                        <a:pt x="36" y="186"/>
                      </a:lnTo>
                      <a:lnTo>
                        <a:pt x="42" y="173"/>
                      </a:lnTo>
                      <a:lnTo>
                        <a:pt x="47" y="158"/>
                      </a:lnTo>
                      <a:lnTo>
                        <a:pt x="50" y="145"/>
                      </a:lnTo>
                      <a:lnTo>
                        <a:pt x="52" y="131"/>
                      </a:lnTo>
                      <a:lnTo>
                        <a:pt x="53" y="116"/>
                      </a:lnTo>
                      <a:lnTo>
                        <a:pt x="52" y="101"/>
                      </a:lnTo>
                      <a:lnTo>
                        <a:pt x="50" y="86"/>
                      </a:lnTo>
                      <a:lnTo>
                        <a:pt x="48" y="72"/>
                      </a:lnTo>
                      <a:lnTo>
                        <a:pt x="45" y="57"/>
                      </a:lnTo>
                      <a:lnTo>
                        <a:pt x="39" y="42"/>
                      </a:lnTo>
                      <a:lnTo>
                        <a:pt x="35" y="28"/>
                      </a:lnTo>
                      <a:lnTo>
                        <a:pt x="29" y="14"/>
                      </a:lnTo>
                      <a:lnTo>
                        <a:pt x="22" y="0"/>
                      </a:lnTo>
                      <a:lnTo>
                        <a:pt x="13" y="5"/>
                      </a:lnTo>
                      <a:lnTo>
                        <a:pt x="18" y="18"/>
                      </a:lnTo>
                      <a:lnTo>
                        <a:pt x="25" y="32"/>
                      </a:lnTo>
                      <a:lnTo>
                        <a:pt x="29" y="46"/>
                      </a:lnTo>
                      <a:lnTo>
                        <a:pt x="34" y="59"/>
                      </a:lnTo>
                      <a:lnTo>
                        <a:pt x="37" y="74"/>
                      </a:lnTo>
                      <a:lnTo>
                        <a:pt x="39" y="88"/>
                      </a:lnTo>
                      <a:lnTo>
                        <a:pt x="41" y="103"/>
                      </a:lnTo>
                      <a:lnTo>
                        <a:pt x="42" y="116"/>
                      </a:lnTo>
                      <a:lnTo>
                        <a:pt x="41" y="129"/>
                      </a:lnTo>
                      <a:lnTo>
                        <a:pt x="39" y="143"/>
                      </a:lnTo>
                      <a:lnTo>
                        <a:pt x="36" y="156"/>
                      </a:lnTo>
                      <a:lnTo>
                        <a:pt x="32" y="169"/>
                      </a:lnTo>
                      <a:lnTo>
                        <a:pt x="28" y="181"/>
                      </a:lnTo>
                      <a:lnTo>
                        <a:pt x="20" y="193"/>
                      </a:lnTo>
                      <a:lnTo>
                        <a:pt x="11" y="206"/>
                      </a:lnTo>
                      <a:lnTo>
                        <a:pt x="1" y="216"/>
                      </a:lnTo>
                      <a:lnTo>
                        <a:pt x="10" y="218"/>
                      </a:lnTo>
                      <a:lnTo>
                        <a:pt x="1" y="222"/>
                      </a:lnTo>
                      <a:lnTo>
                        <a:pt x="4" y="229"/>
                      </a:lnTo>
                      <a:lnTo>
                        <a:pt x="9" y="224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38" name="Freeform 124"/>
                <p:cNvSpPr>
                  <a:spLocks/>
                </p:cNvSpPr>
                <p:nvPr/>
              </p:nvSpPr>
              <p:spPr bwMode="auto">
                <a:xfrm>
                  <a:off x="2255" y="1259"/>
                  <a:ext cx="5" cy="13"/>
                </a:xfrm>
                <a:custGeom>
                  <a:avLst/>
                  <a:gdLst>
                    <a:gd name="T0" fmla="*/ 0 w 46"/>
                    <a:gd name="T1" fmla="*/ 0 h 139"/>
                    <a:gd name="T2" fmla="*/ 0 w 46"/>
                    <a:gd name="T3" fmla="*/ 0 h 139"/>
                    <a:gd name="T4" fmla="*/ 0 w 46"/>
                    <a:gd name="T5" fmla="*/ 0 h 139"/>
                    <a:gd name="T6" fmla="*/ 0 w 46"/>
                    <a:gd name="T7" fmla="*/ 0 h 139"/>
                    <a:gd name="T8" fmla="*/ 0 w 46"/>
                    <a:gd name="T9" fmla="*/ 0 h 139"/>
                    <a:gd name="T10" fmla="*/ 0 w 46"/>
                    <a:gd name="T11" fmla="*/ 0 h 139"/>
                    <a:gd name="T12" fmla="*/ 0 w 46"/>
                    <a:gd name="T13" fmla="*/ 0 h 139"/>
                    <a:gd name="T14" fmla="*/ 0 w 46"/>
                    <a:gd name="T15" fmla="*/ 0 h 139"/>
                    <a:gd name="T16" fmla="*/ 0 w 46"/>
                    <a:gd name="T17" fmla="*/ 0 h 139"/>
                    <a:gd name="T18" fmla="*/ 0 w 46"/>
                    <a:gd name="T19" fmla="*/ 0 h 139"/>
                    <a:gd name="T20" fmla="*/ 0 w 46"/>
                    <a:gd name="T21" fmla="*/ 0 h 139"/>
                    <a:gd name="T22" fmla="*/ 0 w 46"/>
                    <a:gd name="T23" fmla="*/ 0 h 139"/>
                    <a:gd name="T24" fmla="*/ 0 w 46"/>
                    <a:gd name="T25" fmla="*/ 0 h 139"/>
                    <a:gd name="T26" fmla="*/ 0 w 46"/>
                    <a:gd name="T27" fmla="*/ 0 h 139"/>
                    <a:gd name="T28" fmla="*/ 0 w 46"/>
                    <a:gd name="T29" fmla="*/ 0 h 139"/>
                    <a:gd name="T30" fmla="*/ 0 w 46"/>
                    <a:gd name="T31" fmla="*/ 0 h 139"/>
                    <a:gd name="T32" fmla="*/ 0 w 46"/>
                    <a:gd name="T33" fmla="*/ 0 h 139"/>
                    <a:gd name="T34" fmla="*/ 0 w 46"/>
                    <a:gd name="T35" fmla="*/ 0 h 139"/>
                    <a:gd name="T36" fmla="*/ 0 w 46"/>
                    <a:gd name="T37" fmla="*/ 0 h 139"/>
                    <a:gd name="T38" fmla="*/ 0 w 46"/>
                    <a:gd name="T39" fmla="*/ 0 h 139"/>
                    <a:gd name="T40" fmla="*/ 0 w 46"/>
                    <a:gd name="T41" fmla="*/ 0 h 139"/>
                    <a:gd name="T42" fmla="*/ 0 w 46"/>
                    <a:gd name="T43" fmla="*/ 0 h 139"/>
                    <a:gd name="T44" fmla="*/ 0 w 46"/>
                    <a:gd name="T45" fmla="*/ 0 h 139"/>
                    <a:gd name="T46" fmla="*/ 0 w 46"/>
                    <a:gd name="T47" fmla="*/ 0 h 139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6"/>
                    <a:gd name="T73" fmla="*/ 0 h 139"/>
                    <a:gd name="T74" fmla="*/ 46 w 46"/>
                    <a:gd name="T75" fmla="*/ 139 h 139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6" h="139">
                      <a:moveTo>
                        <a:pt x="1" y="8"/>
                      </a:moveTo>
                      <a:lnTo>
                        <a:pt x="0" y="4"/>
                      </a:lnTo>
                      <a:lnTo>
                        <a:pt x="1" y="20"/>
                      </a:lnTo>
                      <a:lnTo>
                        <a:pt x="4" y="38"/>
                      </a:lnTo>
                      <a:lnTo>
                        <a:pt x="8" y="57"/>
                      </a:lnTo>
                      <a:lnTo>
                        <a:pt x="14" y="76"/>
                      </a:lnTo>
                      <a:lnTo>
                        <a:pt x="19" y="96"/>
                      </a:lnTo>
                      <a:lnTo>
                        <a:pt x="25" y="113"/>
                      </a:lnTo>
                      <a:lnTo>
                        <a:pt x="30" y="128"/>
                      </a:lnTo>
                      <a:lnTo>
                        <a:pt x="36" y="139"/>
                      </a:lnTo>
                      <a:lnTo>
                        <a:pt x="46" y="135"/>
                      </a:lnTo>
                      <a:lnTo>
                        <a:pt x="41" y="124"/>
                      </a:lnTo>
                      <a:lnTo>
                        <a:pt x="36" y="109"/>
                      </a:lnTo>
                      <a:lnTo>
                        <a:pt x="29" y="92"/>
                      </a:lnTo>
                      <a:lnTo>
                        <a:pt x="24" y="74"/>
                      </a:lnTo>
                      <a:lnTo>
                        <a:pt x="19" y="55"/>
                      </a:lnTo>
                      <a:lnTo>
                        <a:pt x="15" y="36"/>
                      </a:lnTo>
                      <a:lnTo>
                        <a:pt x="11" y="18"/>
                      </a:lnTo>
                      <a:lnTo>
                        <a:pt x="10" y="4"/>
                      </a:lnTo>
                      <a:lnTo>
                        <a:pt x="9" y="0"/>
                      </a:lnTo>
                      <a:lnTo>
                        <a:pt x="10" y="4"/>
                      </a:lnTo>
                      <a:lnTo>
                        <a:pt x="10" y="2"/>
                      </a:lnTo>
                      <a:lnTo>
                        <a:pt x="9" y="0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39" name="Freeform 125"/>
                <p:cNvSpPr>
                  <a:spLocks/>
                </p:cNvSpPr>
                <p:nvPr/>
              </p:nvSpPr>
              <p:spPr bwMode="auto">
                <a:xfrm>
                  <a:off x="2249" y="1257"/>
                  <a:ext cx="7" cy="3"/>
                </a:xfrm>
                <a:custGeom>
                  <a:avLst/>
                  <a:gdLst>
                    <a:gd name="T0" fmla="*/ 0 w 70"/>
                    <a:gd name="T1" fmla="*/ 0 h 33"/>
                    <a:gd name="T2" fmla="*/ 0 w 70"/>
                    <a:gd name="T3" fmla="*/ 0 h 33"/>
                    <a:gd name="T4" fmla="*/ 0 w 70"/>
                    <a:gd name="T5" fmla="*/ 0 h 33"/>
                    <a:gd name="T6" fmla="*/ 0 w 70"/>
                    <a:gd name="T7" fmla="*/ 0 h 33"/>
                    <a:gd name="T8" fmla="*/ 0 w 70"/>
                    <a:gd name="T9" fmla="*/ 0 h 33"/>
                    <a:gd name="T10" fmla="*/ 0 w 70"/>
                    <a:gd name="T11" fmla="*/ 0 h 33"/>
                    <a:gd name="T12" fmla="*/ 0 w 70"/>
                    <a:gd name="T13" fmla="*/ 0 h 33"/>
                    <a:gd name="T14" fmla="*/ 0 w 70"/>
                    <a:gd name="T15" fmla="*/ 0 h 33"/>
                    <a:gd name="T16" fmla="*/ 0 w 70"/>
                    <a:gd name="T17" fmla="*/ 0 h 33"/>
                    <a:gd name="T18" fmla="*/ 0 w 70"/>
                    <a:gd name="T19" fmla="*/ 0 h 33"/>
                    <a:gd name="T20" fmla="*/ 0 w 70"/>
                    <a:gd name="T21" fmla="*/ 0 h 33"/>
                    <a:gd name="T22" fmla="*/ 0 w 70"/>
                    <a:gd name="T23" fmla="*/ 0 h 33"/>
                    <a:gd name="T24" fmla="*/ 0 w 70"/>
                    <a:gd name="T25" fmla="*/ 0 h 33"/>
                    <a:gd name="T26" fmla="*/ 0 w 70"/>
                    <a:gd name="T27" fmla="*/ 0 h 33"/>
                    <a:gd name="T28" fmla="*/ 0 w 70"/>
                    <a:gd name="T29" fmla="*/ 0 h 33"/>
                    <a:gd name="T30" fmla="*/ 0 w 70"/>
                    <a:gd name="T31" fmla="*/ 0 h 33"/>
                    <a:gd name="T32" fmla="*/ 0 w 70"/>
                    <a:gd name="T33" fmla="*/ 0 h 33"/>
                    <a:gd name="T34" fmla="*/ 0 w 70"/>
                    <a:gd name="T35" fmla="*/ 0 h 33"/>
                    <a:gd name="T36" fmla="*/ 0 w 70"/>
                    <a:gd name="T37" fmla="*/ 0 h 33"/>
                    <a:gd name="T38" fmla="*/ 0 w 70"/>
                    <a:gd name="T39" fmla="*/ 0 h 33"/>
                    <a:gd name="T40" fmla="*/ 0 w 70"/>
                    <a:gd name="T41" fmla="*/ 0 h 33"/>
                    <a:gd name="T42" fmla="*/ 0 w 70"/>
                    <a:gd name="T43" fmla="*/ 0 h 33"/>
                    <a:gd name="T44" fmla="*/ 0 w 70"/>
                    <a:gd name="T45" fmla="*/ 0 h 33"/>
                    <a:gd name="T46" fmla="*/ 0 w 70"/>
                    <a:gd name="T47" fmla="*/ 0 h 3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70"/>
                    <a:gd name="T73" fmla="*/ 0 h 33"/>
                    <a:gd name="T74" fmla="*/ 70 w 70"/>
                    <a:gd name="T75" fmla="*/ 33 h 3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70" h="33">
                      <a:moveTo>
                        <a:pt x="11" y="7"/>
                      </a:moveTo>
                      <a:lnTo>
                        <a:pt x="6" y="10"/>
                      </a:lnTo>
                      <a:lnTo>
                        <a:pt x="14" y="10"/>
                      </a:lnTo>
                      <a:lnTo>
                        <a:pt x="22" y="13"/>
                      </a:lnTo>
                      <a:lnTo>
                        <a:pt x="31" y="15"/>
                      </a:lnTo>
                      <a:lnTo>
                        <a:pt x="38" y="18"/>
                      </a:lnTo>
                      <a:lnTo>
                        <a:pt x="45" y="20"/>
                      </a:lnTo>
                      <a:lnTo>
                        <a:pt x="52" y="24"/>
                      </a:lnTo>
                      <a:lnTo>
                        <a:pt x="58" y="29"/>
                      </a:lnTo>
                      <a:lnTo>
                        <a:pt x="62" y="33"/>
                      </a:lnTo>
                      <a:lnTo>
                        <a:pt x="70" y="25"/>
                      </a:lnTo>
                      <a:lnTo>
                        <a:pt x="64" y="21"/>
                      </a:lnTo>
                      <a:lnTo>
                        <a:pt x="58" y="16"/>
                      </a:lnTo>
                      <a:lnTo>
                        <a:pt x="49" y="11"/>
                      </a:lnTo>
                      <a:lnTo>
                        <a:pt x="42" y="7"/>
                      </a:lnTo>
                      <a:lnTo>
                        <a:pt x="33" y="4"/>
                      </a:lnTo>
                      <a:lnTo>
                        <a:pt x="24" y="2"/>
                      </a:lnTo>
                      <a:lnTo>
                        <a:pt x="16" y="0"/>
                      </a:lnTo>
                      <a:lnTo>
                        <a:pt x="6" y="0"/>
                      </a:lnTo>
                      <a:lnTo>
                        <a:pt x="0" y="3"/>
                      </a:lnTo>
                      <a:lnTo>
                        <a:pt x="6" y="0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11" y="7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40" name="Freeform 126"/>
                <p:cNvSpPr>
                  <a:spLocks/>
                </p:cNvSpPr>
                <p:nvPr/>
              </p:nvSpPr>
              <p:spPr bwMode="auto">
                <a:xfrm>
                  <a:off x="2244" y="1256"/>
                  <a:ext cx="6" cy="8"/>
                </a:xfrm>
                <a:custGeom>
                  <a:avLst/>
                  <a:gdLst>
                    <a:gd name="T0" fmla="*/ 0 w 59"/>
                    <a:gd name="T1" fmla="*/ 0 h 81"/>
                    <a:gd name="T2" fmla="*/ 0 w 59"/>
                    <a:gd name="T3" fmla="*/ 0 h 81"/>
                    <a:gd name="T4" fmla="*/ 0 w 59"/>
                    <a:gd name="T5" fmla="*/ 0 h 81"/>
                    <a:gd name="T6" fmla="*/ 0 w 59"/>
                    <a:gd name="T7" fmla="*/ 0 h 81"/>
                    <a:gd name="T8" fmla="*/ 0 w 59"/>
                    <a:gd name="T9" fmla="*/ 0 h 81"/>
                    <a:gd name="T10" fmla="*/ 0 w 59"/>
                    <a:gd name="T11" fmla="*/ 0 h 81"/>
                    <a:gd name="T12" fmla="*/ 0 w 59"/>
                    <a:gd name="T13" fmla="*/ 0 h 81"/>
                    <a:gd name="T14" fmla="*/ 0 w 59"/>
                    <a:gd name="T15" fmla="*/ 0 h 81"/>
                    <a:gd name="T16" fmla="*/ 0 w 59"/>
                    <a:gd name="T17" fmla="*/ 0 h 81"/>
                    <a:gd name="T18" fmla="*/ 0 w 59"/>
                    <a:gd name="T19" fmla="*/ 0 h 81"/>
                    <a:gd name="T20" fmla="*/ 0 w 59"/>
                    <a:gd name="T21" fmla="*/ 0 h 81"/>
                    <a:gd name="T22" fmla="*/ 0 w 59"/>
                    <a:gd name="T23" fmla="*/ 0 h 81"/>
                    <a:gd name="T24" fmla="*/ 0 w 59"/>
                    <a:gd name="T25" fmla="*/ 0 h 81"/>
                    <a:gd name="T26" fmla="*/ 0 w 59"/>
                    <a:gd name="T27" fmla="*/ 0 h 81"/>
                    <a:gd name="T28" fmla="*/ 0 w 59"/>
                    <a:gd name="T29" fmla="*/ 0 h 81"/>
                    <a:gd name="T30" fmla="*/ 0 w 59"/>
                    <a:gd name="T31" fmla="*/ 0 h 81"/>
                    <a:gd name="T32" fmla="*/ 0 w 59"/>
                    <a:gd name="T33" fmla="*/ 0 h 81"/>
                    <a:gd name="T34" fmla="*/ 0 w 59"/>
                    <a:gd name="T35" fmla="*/ 0 h 81"/>
                    <a:gd name="T36" fmla="*/ 0 w 59"/>
                    <a:gd name="T37" fmla="*/ 0 h 81"/>
                    <a:gd name="T38" fmla="*/ 0 w 59"/>
                    <a:gd name="T39" fmla="*/ 0 h 81"/>
                    <a:gd name="T40" fmla="*/ 0 w 59"/>
                    <a:gd name="T41" fmla="*/ 0 h 81"/>
                    <a:gd name="T42" fmla="*/ 0 w 59"/>
                    <a:gd name="T43" fmla="*/ 0 h 81"/>
                    <a:gd name="T44" fmla="*/ 0 w 59"/>
                    <a:gd name="T45" fmla="*/ 0 h 81"/>
                    <a:gd name="T46" fmla="*/ 0 w 59"/>
                    <a:gd name="T47" fmla="*/ 0 h 8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9"/>
                    <a:gd name="T73" fmla="*/ 0 h 81"/>
                    <a:gd name="T74" fmla="*/ 59 w 59"/>
                    <a:gd name="T75" fmla="*/ 81 h 81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9" h="81">
                      <a:moveTo>
                        <a:pt x="1" y="6"/>
                      </a:moveTo>
                      <a:lnTo>
                        <a:pt x="0" y="3"/>
                      </a:lnTo>
                      <a:lnTo>
                        <a:pt x="1" y="39"/>
                      </a:lnTo>
                      <a:lnTo>
                        <a:pt x="3" y="63"/>
                      </a:lnTo>
                      <a:lnTo>
                        <a:pt x="9" y="78"/>
                      </a:lnTo>
                      <a:lnTo>
                        <a:pt x="20" y="81"/>
                      </a:lnTo>
                      <a:lnTo>
                        <a:pt x="29" y="73"/>
                      </a:lnTo>
                      <a:lnTo>
                        <a:pt x="38" y="58"/>
                      </a:lnTo>
                      <a:lnTo>
                        <a:pt x="47" y="40"/>
                      </a:lnTo>
                      <a:lnTo>
                        <a:pt x="59" y="17"/>
                      </a:lnTo>
                      <a:lnTo>
                        <a:pt x="48" y="13"/>
                      </a:lnTo>
                      <a:lnTo>
                        <a:pt x="39" y="36"/>
                      </a:lnTo>
                      <a:lnTo>
                        <a:pt x="29" y="54"/>
                      </a:lnTo>
                      <a:lnTo>
                        <a:pt x="21" y="66"/>
                      </a:lnTo>
                      <a:lnTo>
                        <a:pt x="16" y="71"/>
                      </a:lnTo>
                      <a:lnTo>
                        <a:pt x="17" y="72"/>
                      </a:lnTo>
                      <a:lnTo>
                        <a:pt x="14" y="61"/>
                      </a:lnTo>
                      <a:lnTo>
                        <a:pt x="12" y="39"/>
                      </a:lnTo>
                      <a:lnTo>
                        <a:pt x="11" y="3"/>
                      </a:lnTo>
                      <a:lnTo>
                        <a:pt x="10" y="0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10" y="0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41" name="Freeform 127"/>
                <p:cNvSpPr>
                  <a:spLocks/>
                </p:cNvSpPr>
                <p:nvPr/>
              </p:nvSpPr>
              <p:spPr bwMode="auto">
                <a:xfrm>
                  <a:off x="2237" y="1253"/>
                  <a:ext cx="8" cy="4"/>
                </a:xfrm>
                <a:custGeom>
                  <a:avLst/>
                  <a:gdLst>
                    <a:gd name="T0" fmla="*/ 0 w 81"/>
                    <a:gd name="T1" fmla="*/ 0 h 44"/>
                    <a:gd name="T2" fmla="*/ 0 w 81"/>
                    <a:gd name="T3" fmla="*/ 0 h 44"/>
                    <a:gd name="T4" fmla="*/ 0 w 81"/>
                    <a:gd name="T5" fmla="*/ 0 h 44"/>
                    <a:gd name="T6" fmla="*/ 0 w 81"/>
                    <a:gd name="T7" fmla="*/ 0 h 44"/>
                    <a:gd name="T8" fmla="*/ 0 w 81"/>
                    <a:gd name="T9" fmla="*/ 0 h 44"/>
                    <a:gd name="T10" fmla="*/ 0 w 81"/>
                    <a:gd name="T11" fmla="*/ 0 h 44"/>
                    <a:gd name="T12" fmla="*/ 0 w 81"/>
                    <a:gd name="T13" fmla="*/ 0 h 44"/>
                    <a:gd name="T14" fmla="*/ 0 w 81"/>
                    <a:gd name="T15" fmla="*/ 0 h 44"/>
                    <a:gd name="T16" fmla="*/ 0 w 81"/>
                    <a:gd name="T17" fmla="*/ 0 h 44"/>
                    <a:gd name="T18" fmla="*/ 0 w 81"/>
                    <a:gd name="T19" fmla="*/ 0 h 44"/>
                    <a:gd name="T20" fmla="*/ 0 w 81"/>
                    <a:gd name="T21" fmla="*/ 0 h 44"/>
                    <a:gd name="T22" fmla="*/ 0 w 81"/>
                    <a:gd name="T23" fmla="*/ 0 h 44"/>
                    <a:gd name="T24" fmla="*/ 0 w 81"/>
                    <a:gd name="T25" fmla="*/ 0 h 44"/>
                    <a:gd name="T26" fmla="*/ 0 w 81"/>
                    <a:gd name="T27" fmla="*/ 0 h 44"/>
                    <a:gd name="T28" fmla="*/ 0 w 81"/>
                    <a:gd name="T29" fmla="*/ 0 h 44"/>
                    <a:gd name="T30" fmla="*/ 0 w 81"/>
                    <a:gd name="T31" fmla="*/ 0 h 44"/>
                    <a:gd name="T32" fmla="*/ 0 w 81"/>
                    <a:gd name="T33" fmla="*/ 0 h 44"/>
                    <a:gd name="T34" fmla="*/ 0 w 81"/>
                    <a:gd name="T35" fmla="*/ 0 h 44"/>
                    <a:gd name="T36" fmla="*/ 0 w 81"/>
                    <a:gd name="T37" fmla="*/ 0 h 44"/>
                    <a:gd name="T38" fmla="*/ 0 w 81"/>
                    <a:gd name="T39" fmla="*/ 0 h 44"/>
                    <a:gd name="T40" fmla="*/ 0 w 81"/>
                    <a:gd name="T41" fmla="*/ 0 h 44"/>
                    <a:gd name="T42" fmla="*/ 0 w 81"/>
                    <a:gd name="T43" fmla="*/ 0 h 44"/>
                    <a:gd name="T44" fmla="*/ 0 w 81"/>
                    <a:gd name="T45" fmla="*/ 0 h 44"/>
                    <a:gd name="T46" fmla="*/ 0 w 81"/>
                    <a:gd name="T47" fmla="*/ 0 h 4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1"/>
                    <a:gd name="T73" fmla="*/ 0 h 44"/>
                    <a:gd name="T74" fmla="*/ 81 w 81"/>
                    <a:gd name="T75" fmla="*/ 44 h 4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1" h="44">
                      <a:moveTo>
                        <a:pt x="0" y="4"/>
                      </a:moveTo>
                      <a:lnTo>
                        <a:pt x="3" y="8"/>
                      </a:lnTo>
                      <a:lnTo>
                        <a:pt x="13" y="12"/>
                      </a:lnTo>
                      <a:lnTo>
                        <a:pt x="22" y="19"/>
                      </a:lnTo>
                      <a:lnTo>
                        <a:pt x="32" y="23"/>
                      </a:lnTo>
                      <a:lnTo>
                        <a:pt x="43" y="27"/>
                      </a:lnTo>
                      <a:lnTo>
                        <a:pt x="52" y="31"/>
                      </a:lnTo>
                      <a:lnTo>
                        <a:pt x="62" y="35"/>
                      </a:lnTo>
                      <a:lnTo>
                        <a:pt x="68" y="41"/>
                      </a:lnTo>
                      <a:lnTo>
                        <a:pt x="72" y="44"/>
                      </a:lnTo>
                      <a:lnTo>
                        <a:pt x="81" y="38"/>
                      </a:lnTo>
                      <a:lnTo>
                        <a:pt x="74" y="32"/>
                      </a:lnTo>
                      <a:lnTo>
                        <a:pt x="66" y="27"/>
                      </a:lnTo>
                      <a:lnTo>
                        <a:pt x="56" y="23"/>
                      </a:lnTo>
                      <a:lnTo>
                        <a:pt x="47" y="17"/>
                      </a:lnTo>
                      <a:lnTo>
                        <a:pt x="37" y="12"/>
                      </a:lnTo>
                      <a:lnTo>
                        <a:pt x="26" y="8"/>
                      </a:lnTo>
                      <a:lnTo>
                        <a:pt x="17" y="4"/>
                      </a:lnTo>
                      <a:lnTo>
                        <a:pt x="7" y="0"/>
                      </a:lnTo>
                      <a:lnTo>
                        <a:pt x="10" y="4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3" y="8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42" name="Freeform 128"/>
                <p:cNvSpPr>
                  <a:spLocks/>
                </p:cNvSpPr>
                <p:nvPr/>
              </p:nvSpPr>
              <p:spPr bwMode="auto">
                <a:xfrm>
                  <a:off x="2230" y="1236"/>
                  <a:ext cx="8" cy="17"/>
                </a:xfrm>
                <a:custGeom>
                  <a:avLst/>
                  <a:gdLst>
                    <a:gd name="T0" fmla="*/ 0 w 79"/>
                    <a:gd name="T1" fmla="*/ 0 h 186"/>
                    <a:gd name="T2" fmla="*/ 0 w 79"/>
                    <a:gd name="T3" fmla="*/ 0 h 186"/>
                    <a:gd name="T4" fmla="*/ 0 w 79"/>
                    <a:gd name="T5" fmla="*/ 0 h 186"/>
                    <a:gd name="T6" fmla="*/ 0 w 79"/>
                    <a:gd name="T7" fmla="*/ 0 h 186"/>
                    <a:gd name="T8" fmla="*/ 0 w 79"/>
                    <a:gd name="T9" fmla="*/ 0 h 186"/>
                    <a:gd name="T10" fmla="*/ 0 w 79"/>
                    <a:gd name="T11" fmla="*/ 0 h 186"/>
                    <a:gd name="T12" fmla="*/ 0 w 79"/>
                    <a:gd name="T13" fmla="*/ 0 h 186"/>
                    <a:gd name="T14" fmla="*/ 0 w 79"/>
                    <a:gd name="T15" fmla="*/ 0 h 186"/>
                    <a:gd name="T16" fmla="*/ 0 w 79"/>
                    <a:gd name="T17" fmla="*/ 0 h 186"/>
                    <a:gd name="T18" fmla="*/ 0 w 79"/>
                    <a:gd name="T19" fmla="*/ 0 h 186"/>
                    <a:gd name="T20" fmla="*/ 0 w 79"/>
                    <a:gd name="T21" fmla="*/ 0 h 186"/>
                    <a:gd name="T22" fmla="*/ 0 w 79"/>
                    <a:gd name="T23" fmla="*/ 0 h 186"/>
                    <a:gd name="T24" fmla="*/ 0 w 79"/>
                    <a:gd name="T25" fmla="*/ 0 h 186"/>
                    <a:gd name="T26" fmla="*/ 0 w 79"/>
                    <a:gd name="T27" fmla="*/ 0 h 186"/>
                    <a:gd name="T28" fmla="*/ 0 w 79"/>
                    <a:gd name="T29" fmla="*/ 0 h 186"/>
                    <a:gd name="T30" fmla="*/ 0 w 79"/>
                    <a:gd name="T31" fmla="*/ 0 h 186"/>
                    <a:gd name="T32" fmla="*/ 0 w 79"/>
                    <a:gd name="T33" fmla="*/ 0 h 186"/>
                    <a:gd name="T34" fmla="*/ 0 w 79"/>
                    <a:gd name="T35" fmla="*/ 0 h 186"/>
                    <a:gd name="T36" fmla="*/ 0 w 79"/>
                    <a:gd name="T37" fmla="*/ 0 h 186"/>
                    <a:gd name="T38" fmla="*/ 0 w 79"/>
                    <a:gd name="T39" fmla="*/ 0 h 186"/>
                    <a:gd name="T40" fmla="*/ 0 w 79"/>
                    <a:gd name="T41" fmla="*/ 0 h 186"/>
                    <a:gd name="T42" fmla="*/ 0 w 79"/>
                    <a:gd name="T43" fmla="*/ 0 h 186"/>
                    <a:gd name="T44" fmla="*/ 0 w 79"/>
                    <a:gd name="T45" fmla="*/ 0 h 186"/>
                    <a:gd name="T46" fmla="*/ 0 w 79"/>
                    <a:gd name="T47" fmla="*/ 0 h 186"/>
                    <a:gd name="T48" fmla="*/ 0 w 79"/>
                    <a:gd name="T49" fmla="*/ 0 h 186"/>
                    <a:gd name="T50" fmla="*/ 0 w 79"/>
                    <a:gd name="T51" fmla="*/ 0 h 186"/>
                    <a:gd name="T52" fmla="*/ 0 w 79"/>
                    <a:gd name="T53" fmla="*/ 0 h 186"/>
                    <a:gd name="T54" fmla="*/ 0 w 79"/>
                    <a:gd name="T55" fmla="*/ 0 h 186"/>
                    <a:gd name="T56" fmla="*/ 0 w 79"/>
                    <a:gd name="T57" fmla="*/ 0 h 186"/>
                    <a:gd name="T58" fmla="*/ 0 w 79"/>
                    <a:gd name="T59" fmla="*/ 0 h 186"/>
                    <a:gd name="T60" fmla="*/ 0 w 79"/>
                    <a:gd name="T61" fmla="*/ 0 h 186"/>
                    <a:gd name="T62" fmla="*/ 0 w 79"/>
                    <a:gd name="T63" fmla="*/ 0 h 186"/>
                    <a:gd name="T64" fmla="*/ 0 w 79"/>
                    <a:gd name="T65" fmla="*/ 0 h 186"/>
                    <a:gd name="T66" fmla="*/ 0 w 79"/>
                    <a:gd name="T67" fmla="*/ 0 h 186"/>
                    <a:gd name="T68" fmla="*/ 0 w 79"/>
                    <a:gd name="T69" fmla="*/ 0 h 186"/>
                    <a:gd name="T70" fmla="*/ 0 w 79"/>
                    <a:gd name="T71" fmla="*/ 0 h 186"/>
                    <a:gd name="T72" fmla="*/ 0 w 79"/>
                    <a:gd name="T73" fmla="*/ 0 h 186"/>
                    <a:gd name="T74" fmla="*/ 0 w 79"/>
                    <a:gd name="T75" fmla="*/ 0 h 186"/>
                    <a:gd name="T76" fmla="*/ 0 w 79"/>
                    <a:gd name="T77" fmla="*/ 0 h 18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79"/>
                    <a:gd name="T118" fmla="*/ 0 h 186"/>
                    <a:gd name="T119" fmla="*/ 79 w 79"/>
                    <a:gd name="T120" fmla="*/ 186 h 18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79" h="186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12" y="14"/>
                      </a:lnTo>
                      <a:lnTo>
                        <a:pt x="23" y="23"/>
                      </a:lnTo>
                      <a:lnTo>
                        <a:pt x="31" y="31"/>
                      </a:lnTo>
                      <a:lnTo>
                        <a:pt x="40" y="42"/>
                      </a:lnTo>
                      <a:lnTo>
                        <a:pt x="47" y="52"/>
                      </a:lnTo>
                      <a:lnTo>
                        <a:pt x="51" y="66"/>
                      </a:lnTo>
                      <a:lnTo>
                        <a:pt x="56" y="78"/>
                      </a:lnTo>
                      <a:lnTo>
                        <a:pt x="60" y="92"/>
                      </a:lnTo>
                      <a:lnTo>
                        <a:pt x="63" y="106"/>
                      </a:lnTo>
                      <a:lnTo>
                        <a:pt x="65" y="120"/>
                      </a:lnTo>
                      <a:lnTo>
                        <a:pt x="67" y="134"/>
                      </a:lnTo>
                      <a:lnTo>
                        <a:pt x="68" y="145"/>
                      </a:lnTo>
                      <a:lnTo>
                        <a:pt x="69" y="158"/>
                      </a:lnTo>
                      <a:lnTo>
                        <a:pt x="69" y="168"/>
                      </a:lnTo>
                      <a:lnTo>
                        <a:pt x="69" y="179"/>
                      </a:lnTo>
                      <a:lnTo>
                        <a:pt x="69" y="186"/>
                      </a:lnTo>
                      <a:lnTo>
                        <a:pt x="79" y="186"/>
                      </a:lnTo>
                      <a:lnTo>
                        <a:pt x="79" y="179"/>
                      </a:lnTo>
                      <a:lnTo>
                        <a:pt x="79" y="168"/>
                      </a:lnTo>
                      <a:lnTo>
                        <a:pt x="79" y="158"/>
                      </a:lnTo>
                      <a:lnTo>
                        <a:pt x="78" y="145"/>
                      </a:lnTo>
                      <a:lnTo>
                        <a:pt x="77" y="132"/>
                      </a:lnTo>
                      <a:lnTo>
                        <a:pt x="75" y="118"/>
                      </a:lnTo>
                      <a:lnTo>
                        <a:pt x="73" y="104"/>
                      </a:lnTo>
                      <a:lnTo>
                        <a:pt x="70" y="90"/>
                      </a:lnTo>
                      <a:lnTo>
                        <a:pt x="67" y="76"/>
                      </a:lnTo>
                      <a:lnTo>
                        <a:pt x="62" y="61"/>
                      </a:lnTo>
                      <a:lnTo>
                        <a:pt x="55" y="48"/>
                      </a:lnTo>
                      <a:lnTo>
                        <a:pt x="48" y="35"/>
                      </a:lnTo>
                      <a:lnTo>
                        <a:pt x="40" y="25"/>
                      </a:lnTo>
                      <a:lnTo>
                        <a:pt x="29" y="14"/>
                      </a:lnTo>
                      <a:lnTo>
                        <a:pt x="17" y="6"/>
                      </a:lnTo>
                      <a:lnTo>
                        <a:pt x="4" y="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43" name="Freeform 129"/>
                <p:cNvSpPr>
                  <a:spLocks/>
                </p:cNvSpPr>
                <p:nvPr/>
              </p:nvSpPr>
              <p:spPr bwMode="auto">
                <a:xfrm>
                  <a:off x="2220" y="1235"/>
                  <a:ext cx="11" cy="20"/>
                </a:xfrm>
                <a:custGeom>
                  <a:avLst/>
                  <a:gdLst>
                    <a:gd name="T0" fmla="*/ 0 w 105"/>
                    <a:gd name="T1" fmla="*/ 0 h 212"/>
                    <a:gd name="T2" fmla="*/ 0 w 105"/>
                    <a:gd name="T3" fmla="*/ 0 h 212"/>
                    <a:gd name="T4" fmla="*/ 0 w 105"/>
                    <a:gd name="T5" fmla="*/ 0 h 212"/>
                    <a:gd name="T6" fmla="*/ 0 w 105"/>
                    <a:gd name="T7" fmla="*/ 0 h 212"/>
                    <a:gd name="T8" fmla="*/ 0 w 105"/>
                    <a:gd name="T9" fmla="*/ 0 h 212"/>
                    <a:gd name="T10" fmla="*/ 0 w 105"/>
                    <a:gd name="T11" fmla="*/ 0 h 212"/>
                    <a:gd name="T12" fmla="*/ 0 w 105"/>
                    <a:gd name="T13" fmla="*/ 0 h 212"/>
                    <a:gd name="T14" fmla="*/ 0 w 105"/>
                    <a:gd name="T15" fmla="*/ 0 h 212"/>
                    <a:gd name="T16" fmla="*/ 0 w 105"/>
                    <a:gd name="T17" fmla="*/ 0 h 212"/>
                    <a:gd name="T18" fmla="*/ 0 w 105"/>
                    <a:gd name="T19" fmla="*/ 0 h 212"/>
                    <a:gd name="T20" fmla="*/ 0 w 105"/>
                    <a:gd name="T21" fmla="*/ 0 h 212"/>
                    <a:gd name="T22" fmla="*/ 0 w 105"/>
                    <a:gd name="T23" fmla="*/ 0 h 212"/>
                    <a:gd name="T24" fmla="*/ 0 w 105"/>
                    <a:gd name="T25" fmla="*/ 0 h 212"/>
                    <a:gd name="T26" fmla="*/ 0 w 105"/>
                    <a:gd name="T27" fmla="*/ 0 h 212"/>
                    <a:gd name="T28" fmla="*/ 0 w 105"/>
                    <a:gd name="T29" fmla="*/ 0 h 212"/>
                    <a:gd name="T30" fmla="*/ 0 w 105"/>
                    <a:gd name="T31" fmla="*/ 0 h 212"/>
                    <a:gd name="T32" fmla="*/ 0 w 105"/>
                    <a:gd name="T33" fmla="*/ 0 h 212"/>
                    <a:gd name="T34" fmla="*/ 0 w 105"/>
                    <a:gd name="T35" fmla="*/ 0 h 212"/>
                    <a:gd name="T36" fmla="*/ 0 w 105"/>
                    <a:gd name="T37" fmla="*/ 0 h 212"/>
                    <a:gd name="T38" fmla="*/ 0 w 105"/>
                    <a:gd name="T39" fmla="*/ 0 h 212"/>
                    <a:gd name="T40" fmla="*/ 0 w 105"/>
                    <a:gd name="T41" fmla="*/ 0 h 212"/>
                    <a:gd name="T42" fmla="*/ 0 w 105"/>
                    <a:gd name="T43" fmla="*/ 0 h 212"/>
                    <a:gd name="T44" fmla="*/ 0 w 105"/>
                    <a:gd name="T45" fmla="*/ 0 h 212"/>
                    <a:gd name="T46" fmla="*/ 0 w 105"/>
                    <a:gd name="T47" fmla="*/ 0 h 212"/>
                    <a:gd name="T48" fmla="*/ 0 w 105"/>
                    <a:gd name="T49" fmla="*/ 0 h 212"/>
                    <a:gd name="T50" fmla="*/ 0 w 105"/>
                    <a:gd name="T51" fmla="*/ 0 h 212"/>
                    <a:gd name="T52" fmla="*/ 0 w 105"/>
                    <a:gd name="T53" fmla="*/ 0 h 212"/>
                    <a:gd name="T54" fmla="*/ 0 w 105"/>
                    <a:gd name="T55" fmla="*/ 0 h 212"/>
                    <a:gd name="T56" fmla="*/ 0 w 105"/>
                    <a:gd name="T57" fmla="*/ 0 h 212"/>
                    <a:gd name="T58" fmla="*/ 0 w 105"/>
                    <a:gd name="T59" fmla="*/ 0 h 212"/>
                    <a:gd name="T60" fmla="*/ 0 w 105"/>
                    <a:gd name="T61" fmla="*/ 0 h 212"/>
                    <a:gd name="T62" fmla="*/ 0 w 105"/>
                    <a:gd name="T63" fmla="*/ 0 h 212"/>
                    <a:gd name="T64" fmla="*/ 0 w 105"/>
                    <a:gd name="T65" fmla="*/ 0 h 212"/>
                    <a:gd name="T66" fmla="*/ 0 w 105"/>
                    <a:gd name="T67" fmla="*/ 0 h 212"/>
                    <a:gd name="T68" fmla="*/ 0 w 105"/>
                    <a:gd name="T69" fmla="*/ 0 h 212"/>
                    <a:gd name="T70" fmla="*/ 0 w 105"/>
                    <a:gd name="T71" fmla="*/ 0 h 212"/>
                    <a:gd name="T72" fmla="*/ 0 w 105"/>
                    <a:gd name="T73" fmla="*/ 0 h 212"/>
                    <a:gd name="T74" fmla="*/ 0 w 105"/>
                    <a:gd name="T75" fmla="*/ 0 h 212"/>
                    <a:gd name="T76" fmla="*/ 0 w 105"/>
                    <a:gd name="T77" fmla="*/ 0 h 212"/>
                    <a:gd name="T78" fmla="*/ 0 w 105"/>
                    <a:gd name="T79" fmla="*/ 0 h 212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05"/>
                    <a:gd name="T121" fmla="*/ 0 h 212"/>
                    <a:gd name="T122" fmla="*/ 105 w 105"/>
                    <a:gd name="T123" fmla="*/ 212 h 212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05" h="212">
                      <a:moveTo>
                        <a:pt x="45" y="201"/>
                      </a:moveTo>
                      <a:lnTo>
                        <a:pt x="49" y="204"/>
                      </a:lnTo>
                      <a:lnTo>
                        <a:pt x="46" y="199"/>
                      </a:lnTo>
                      <a:lnTo>
                        <a:pt x="42" y="189"/>
                      </a:lnTo>
                      <a:lnTo>
                        <a:pt x="37" y="175"/>
                      </a:lnTo>
                      <a:lnTo>
                        <a:pt x="31" y="158"/>
                      </a:lnTo>
                      <a:lnTo>
                        <a:pt x="24" y="142"/>
                      </a:lnTo>
                      <a:lnTo>
                        <a:pt x="19" y="122"/>
                      </a:lnTo>
                      <a:lnTo>
                        <a:pt x="15" y="101"/>
                      </a:lnTo>
                      <a:lnTo>
                        <a:pt x="12" y="81"/>
                      </a:lnTo>
                      <a:lnTo>
                        <a:pt x="11" y="63"/>
                      </a:lnTo>
                      <a:lnTo>
                        <a:pt x="13" y="46"/>
                      </a:lnTo>
                      <a:lnTo>
                        <a:pt x="17" y="32"/>
                      </a:lnTo>
                      <a:lnTo>
                        <a:pt x="24" y="22"/>
                      </a:lnTo>
                      <a:lnTo>
                        <a:pt x="36" y="15"/>
                      </a:lnTo>
                      <a:lnTo>
                        <a:pt x="52" y="11"/>
                      </a:lnTo>
                      <a:lnTo>
                        <a:pt x="74" y="13"/>
                      </a:lnTo>
                      <a:lnTo>
                        <a:pt x="101" y="20"/>
                      </a:lnTo>
                      <a:lnTo>
                        <a:pt x="105" y="10"/>
                      </a:lnTo>
                      <a:lnTo>
                        <a:pt x="76" y="2"/>
                      </a:lnTo>
                      <a:lnTo>
                        <a:pt x="52" y="0"/>
                      </a:lnTo>
                      <a:lnTo>
                        <a:pt x="32" y="5"/>
                      </a:lnTo>
                      <a:lnTo>
                        <a:pt x="18" y="14"/>
                      </a:lnTo>
                      <a:lnTo>
                        <a:pt x="9" y="28"/>
                      </a:lnTo>
                      <a:lnTo>
                        <a:pt x="3" y="44"/>
                      </a:lnTo>
                      <a:lnTo>
                        <a:pt x="0" y="63"/>
                      </a:lnTo>
                      <a:lnTo>
                        <a:pt x="1" y="83"/>
                      </a:lnTo>
                      <a:lnTo>
                        <a:pt x="5" y="103"/>
                      </a:lnTo>
                      <a:lnTo>
                        <a:pt x="9" y="124"/>
                      </a:lnTo>
                      <a:lnTo>
                        <a:pt x="14" y="144"/>
                      </a:lnTo>
                      <a:lnTo>
                        <a:pt x="20" y="163"/>
                      </a:lnTo>
                      <a:lnTo>
                        <a:pt x="27" y="179"/>
                      </a:lnTo>
                      <a:lnTo>
                        <a:pt x="32" y="193"/>
                      </a:lnTo>
                      <a:lnTo>
                        <a:pt x="36" y="203"/>
                      </a:lnTo>
                      <a:lnTo>
                        <a:pt x="38" y="209"/>
                      </a:lnTo>
                      <a:lnTo>
                        <a:pt x="41" y="212"/>
                      </a:lnTo>
                      <a:lnTo>
                        <a:pt x="38" y="209"/>
                      </a:lnTo>
                      <a:lnTo>
                        <a:pt x="39" y="211"/>
                      </a:lnTo>
                      <a:lnTo>
                        <a:pt x="41" y="212"/>
                      </a:lnTo>
                      <a:lnTo>
                        <a:pt x="45" y="201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44" name="Freeform 130"/>
                <p:cNvSpPr>
                  <a:spLocks/>
                </p:cNvSpPr>
                <p:nvPr/>
              </p:nvSpPr>
              <p:spPr bwMode="auto">
                <a:xfrm>
                  <a:off x="2224" y="1254"/>
                  <a:ext cx="10" cy="10"/>
                </a:xfrm>
                <a:custGeom>
                  <a:avLst/>
                  <a:gdLst>
                    <a:gd name="T0" fmla="*/ 0 w 94"/>
                    <a:gd name="T1" fmla="*/ 0 h 119"/>
                    <a:gd name="T2" fmla="*/ 0 w 94"/>
                    <a:gd name="T3" fmla="*/ 0 h 119"/>
                    <a:gd name="T4" fmla="*/ 0 w 94"/>
                    <a:gd name="T5" fmla="*/ 0 h 119"/>
                    <a:gd name="T6" fmla="*/ 0 w 94"/>
                    <a:gd name="T7" fmla="*/ 0 h 119"/>
                    <a:gd name="T8" fmla="*/ 0 w 94"/>
                    <a:gd name="T9" fmla="*/ 0 h 119"/>
                    <a:gd name="T10" fmla="*/ 0 w 94"/>
                    <a:gd name="T11" fmla="*/ 0 h 119"/>
                    <a:gd name="T12" fmla="*/ 0 w 94"/>
                    <a:gd name="T13" fmla="*/ 0 h 119"/>
                    <a:gd name="T14" fmla="*/ 0 w 94"/>
                    <a:gd name="T15" fmla="*/ 0 h 119"/>
                    <a:gd name="T16" fmla="*/ 0 w 94"/>
                    <a:gd name="T17" fmla="*/ 0 h 119"/>
                    <a:gd name="T18" fmla="*/ 0 w 94"/>
                    <a:gd name="T19" fmla="*/ 0 h 119"/>
                    <a:gd name="T20" fmla="*/ 0 w 94"/>
                    <a:gd name="T21" fmla="*/ 0 h 119"/>
                    <a:gd name="T22" fmla="*/ 0 w 94"/>
                    <a:gd name="T23" fmla="*/ 0 h 119"/>
                    <a:gd name="T24" fmla="*/ 0 w 94"/>
                    <a:gd name="T25" fmla="*/ 0 h 119"/>
                    <a:gd name="T26" fmla="*/ 0 w 94"/>
                    <a:gd name="T27" fmla="*/ 0 h 119"/>
                    <a:gd name="T28" fmla="*/ 0 w 94"/>
                    <a:gd name="T29" fmla="*/ 0 h 119"/>
                    <a:gd name="T30" fmla="*/ 0 w 94"/>
                    <a:gd name="T31" fmla="*/ 0 h 119"/>
                    <a:gd name="T32" fmla="*/ 0 w 94"/>
                    <a:gd name="T33" fmla="*/ 0 h 119"/>
                    <a:gd name="T34" fmla="*/ 0 w 94"/>
                    <a:gd name="T35" fmla="*/ 0 h 119"/>
                    <a:gd name="T36" fmla="*/ 0 w 94"/>
                    <a:gd name="T37" fmla="*/ 0 h 119"/>
                    <a:gd name="T38" fmla="*/ 0 w 94"/>
                    <a:gd name="T39" fmla="*/ 0 h 119"/>
                    <a:gd name="T40" fmla="*/ 0 w 94"/>
                    <a:gd name="T41" fmla="*/ 0 h 119"/>
                    <a:gd name="T42" fmla="*/ 0 w 94"/>
                    <a:gd name="T43" fmla="*/ 0 h 119"/>
                    <a:gd name="T44" fmla="*/ 0 w 94"/>
                    <a:gd name="T45" fmla="*/ 0 h 119"/>
                    <a:gd name="T46" fmla="*/ 0 w 94"/>
                    <a:gd name="T47" fmla="*/ 0 h 119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94"/>
                    <a:gd name="T73" fmla="*/ 0 h 119"/>
                    <a:gd name="T74" fmla="*/ 94 w 94"/>
                    <a:gd name="T75" fmla="*/ 119 h 119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94" h="119">
                      <a:moveTo>
                        <a:pt x="94" y="117"/>
                      </a:moveTo>
                      <a:lnTo>
                        <a:pt x="93" y="114"/>
                      </a:lnTo>
                      <a:lnTo>
                        <a:pt x="84" y="95"/>
                      </a:lnTo>
                      <a:lnTo>
                        <a:pt x="76" y="78"/>
                      </a:lnTo>
                      <a:lnTo>
                        <a:pt x="67" y="62"/>
                      </a:lnTo>
                      <a:lnTo>
                        <a:pt x="59" y="45"/>
                      </a:lnTo>
                      <a:lnTo>
                        <a:pt x="49" y="33"/>
                      </a:lnTo>
                      <a:lnTo>
                        <a:pt x="37" y="19"/>
                      </a:lnTo>
                      <a:lnTo>
                        <a:pt x="22" y="10"/>
                      </a:lnTo>
                      <a:lnTo>
                        <a:pt x="4" y="0"/>
                      </a:lnTo>
                      <a:lnTo>
                        <a:pt x="0" y="11"/>
                      </a:lnTo>
                      <a:lnTo>
                        <a:pt x="18" y="18"/>
                      </a:lnTo>
                      <a:lnTo>
                        <a:pt x="31" y="27"/>
                      </a:lnTo>
                      <a:lnTo>
                        <a:pt x="41" y="39"/>
                      </a:lnTo>
                      <a:lnTo>
                        <a:pt x="50" y="52"/>
                      </a:lnTo>
                      <a:lnTo>
                        <a:pt x="59" y="66"/>
                      </a:lnTo>
                      <a:lnTo>
                        <a:pt x="67" y="82"/>
                      </a:lnTo>
                      <a:lnTo>
                        <a:pt x="76" y="100"/>
                      </a:lnTo>
                      <a:lnTo>
                        <a:pt x="85" y="119"/>
                      </a:lnTo>
                      <a:lnTo>
                        <a:pt x="84" y="115"/>
                      </a:lnTo>
                      <a:lnTo>
                        <a:pt x="94" y="117"/>
                      </a:lnTo>
                      <a:lnTo>
                        <a:pt x="94" y="115"/>
                      </a:lnTo>
                      <a:lnTo>
                        <a:pt x="93" y="114"/>
                      </a:lnTo>
                      <a:lnTo>
                        <a:pt x="94" y="117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45" name="Freeform 131"/>
                <p:cNvSpPr>
                  <a:spLocks/>
                </p:cNvSpPr>
                <p:nvPr/>
              </p:nvSpPr>
              <p:spPr bwMode="auto">
                <a:xfrm>
                  <a:off x="2228" y="1264"/>
                  <a:ext cx="6" cy="17"/>
                </a:xfrm>
                <a:custGeom>
                  <a:avLst/>
                  <a:gdLst>
                    <a:gd name="T0" fmla="*/ 0 w 59"/>
                    <a:gd name="T1" fmla="*/ 0 h 187"/>
                    <a:gd name="T2" fmla="*/ 0 w 59"/>
                    <a:gd name="T3" fmla="*/ 0 h 187"/>
                    <a:gd name="T4" fmla="*/ 0 w 59"/>
                    <a:gd name="T5" fmla="*/ 0 h 187"/>
                    <a:gd name="T6" fmla="*/ 0 w 59"/>
                    <a:gd name="T7" fmla="*/ 0 h 187"/>
                    <a:gd name="T8" fmla="*/ 0 w 59"/>
                    <a:gd name="T9" fmla="*/ 0 h 187"/>
                    <a:gd name="T10" fmla="*/ 0 w 59"/>
                    <a:gd name="T11" fmla="*/ 0 h 187"/>
                    <a:gd name="T12" fmla="*/ 0 w 59"/>
                    <a:gd name="T13" fmla="*/ 0 h 187"/>
                    <a:gd name="T14" fmla="*/ 0 w 59"/>
                    <a:gd name="T15" fmla="*/ 0 h 187"/>
                    <a:gd name="T16" fmla="*/ 0 w 59"/>
                    <a:gd name="T17" fmla="*/ 0 h 187"/>
                    <a:gd name="T18" fmla="*/ 0 w 59"/>
                    <a:gd name="T19" fmla="*/ 0 h 187"/>
                    <a:gd name="T20" fmla="*/ 0 w 59"/>
                    <a:gd name="T21" fmla="*/ 0 h 187"/>
                    <a:gd name="T22" fmla="*/ 0 w 59"/>
                    <a:gd name="T23" fmla="*/ 0 h 187"/>
                    <a:gd name="T24" fmla="*/ 0 w 59"/>
                    <a:gd name="T25" fmla="*/ 0 h 187"/>
                    <a:gd name="T26" fmla="*/ 0 w 59"/>
                    <a:gd name="T27" fmla="*/ 0 h 187"/>
                    <a:gd name="T28" fmla="*/ 0 w 59"/>
                    <a:gd name="T29" fmla="*/ 0 h 187"/>
                    <a:gd name="T30" fmla="*/ 0 w 59"/>
                    <a:gd name="T31" fmla="*/ 0 h 187"/>
                    <a:gd name="T32" fmla="*/ 0 w 59"/>
                    <a:gd name="T33" fmla="*/ 0 h 187"/>
                    <a:gd name="T34" fmla="*/ 0 w 59"/>
                    <a:gd name="T35" fmla="*/ 0 h 187"/>
                    <a:gd name="T36" fmla="*/ 0 w 59"/>
                    <a:gd name="T37" fmla="*/ 0 h 187"/>
                    <a:gd name="T38" fmla="*/ 0 w 59"/>
                    <a:gd name="T39" fmla="*/ 0 h 187"/>
                    <a:gd name="T40" fmla="*/ 0 w 59"/>
                    <a:gd name="T41" fmla="*/ 0 h 187"/>
                    <a:gd name="T42" fmla="*/ 0 w 59"/>
                    <a:gd name="T43" fmla="*/ 0 h 187"/>
                    <a:gd name="T44" fmla="*/ 0 w 59"/>
                    <a:gd name="T45" fmla="*/ 0 h 187"/>
                    <a:gd name="T46" fmla="*/ 0 w 59"/>
                    <a:gd name="T47" fmla="*/ 0 h 187"/>
                    <a:gd name="T48" fmla="*/ 0 w 59"/>
                    <a:gd name="T49" fmla="*/ 0 h 187"/>
                    <a:gd name="T50" fmla="*/ 0 w 59"/>
                    <a:gd name="T51" fmla="*/ 0 h 187"/>
                    <a:gd name="T52" fmla="*/ 0 w 59"/>
                    <a:gd name="T53" fmla="*/ 0 h 187"/>
                    <a:gd name="T54" fmla="*/ 0 w 59"/>
                    <a:gd name="T55" fmla="*/ 0 h 187"/>
                    <a:gd name="T56" fmla="*/ 0 w 59"/>
                    <a:gd name="T57" fmla="*/ 0 h 187"/>
                    <a:gd name="T58" fmla="*/ 0 w 59"/>
                    <a:gd name="T59" fmla="*/ 0 h 187"/>
                    <a:gd name="T60" fmla="*/ 0 w 59"/>
                    <a:gd name="T61" fmla="*/ 0 h 187"/>
                    <a:gd name="T62" fmla="*/ 0 w 59"/>
                    <a:gd name="T63" fmla="*/ 0 h 187"/>
                    <a:gd name="T64" fmla="*/ 0 w 59"/>
                    <a:gd name="T65" fmla="*/ 0 h 187"/>
                    <a:gd name="T66" fmla="*/ 0 w 59"/>
                    <a:gd name="T67" fmla="*/ 0 h 187"/>
                    <a:gd name="T68" fmla="*/ 0 w 59"/>
                    <a:gd name="T69" fmla="*/ 0 h 187"/>
                    <a:gd name="T70" fmla="*/ 0 w 59"/>
                    <a:gd name="T71" fmla="*/ 0 h 187"/>
                    <a:gd name="T72" fmla="*/ 0 w 59"/>
                    <a:gd name="T73" fmla="*/ 0 h 187"/>
                    <a:gd name="T74" fmla="*/ 0 w 59"/>
                    <a:gd name="T75" fmla="*/ 0 h 187"/>
                    <a:gd name="T76" fmla="*/ 0 w 59"/>
                    <a:gd name="T77" fmla="*/ 0 h 187"/>
                    <a:gd name="T78" fmla="*/ 0 w 59"/>
                    <a:gd name="T79" fmla="*/ 0 h 187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59"/>
                    <a:gd name="T121" fmla="*/ 0 h 187"/>
                    <a:gd name="T122" fmla="*/ 59 w 59"/>
                    <a:gd name="T123" fmla="*/ 187 h 187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59" h="187">
                      <a:moveTo>
                        <a:pt x="0" y="171"/>
                      </a:moveTo>
                      <a:lnTo>
                        <a:pt x="10" y="170"/>
                      </a:lnTo>
                      <a:lnTo>
                        <a:pt x="12" y="162"/>
                      </a:lnTo>
                      <a:lnTo>
                        <a:pt x="15" y="152"/>
                      </a:lnTo>
                      <a:lnTo>
                        <a:pt x="18" y="142"/>
                      </a:lnTo>
                      <a:lnTo>
                        <a:pt x="21" y="133"/>
                      </a:lnTo>
                      <a:lnTo>
                        <a:pt x="25" y="123"/>
                      </a:lnTo>
                      <a:lnTo>
                        <a:pt x="28" y="112"/>
                      </a:lnTo>
                      <a:lnTo>
                        <a:pt x="32" y="102"/>
                      </a:lnTo>
                      <a:lnTo>
                        <a:pt x="35" y="90"/>
                      </a:lnTo>
                      <a:lnTo>
                        <a:pt x="40" y="80"/>
                      </a:lnTo>
                      <a:lnTo>
                        <a:pt x="43" y="68"/>
                      </a:lnTo>
                      <a:lnTo>
                        <a:pt x="47" y="58"/>
                      </a:lnTo>
                      <a:lnTo>
                        <a:pt x="50" y="45"/>
                      </a:lnTo>
                      <a:lnTo>
                        <a:pt x="53" y="35"/>
                      </a:lnTo>
                      <a:lnTo>
                        <a:pt x="55" y="23"/>
                      </a:lnTo>
                      <a:lnTo>
                        <a:pt x="57" y="13"/>
                      </a:lnTo>
                      <a:lnTo>
                        <a:pt x="59" y="2"/>
                      </a:lnTo>
                      <a:lnTo>
                        <a:pt x="49" y="0"/>
                      </a:lnTo>
                      <a:lnTo>
                        <a:pt x="47" y="11"/>
                      </a:lnTo>
                      <a:lnTo>
                        <a:pt x="45" y="21"/>
                      </a:lnTo>
                      <a:lnTo>
                        <a:pt x="43" y="33"/>
                      </a:lnTo>
                      <a:lnTo>
                        <a:pt x="40" y="43"/>
                      </a:lnTo>
                      <a:lnTo>
                        <a:pt x="36" y="54"/>
                      </a:lnTo>
                      <a:lnTo>
                        <a:pt x="32" y="64"/>
                      </a:lnTo>
                      <a:lnTo>
                        <a:pt x="29" y="76"/>
                      </a:lnTo>
                      <a:lnTo>
                        <a:pt x="25" y="86"/>
                      </a:lnTo>
                      <a:lnTo>
                        <a:pt x="22" y="98"/>
                      </a:lnTo>
                      <a:lnTo>
                        <a:pt x="18" y="108"/>
                      </a:lnTo>
                      <a:lnTo>
                        <a:pt x="14" y="119"/>
                      </a:lnTo>
                      <a:lnTo>
                        <a:pt x="10" y="129"/>
                      </a:lnTo>
                      <a:lnTo>
                        <a:pt x="7" y="140"/>
                      </a:lnTo>
                      <a:lnTo>
                        <a:pt x="5" y="150"/>
                      </a:lnTo>
                      <a:lnTo>
                        <a:pt x="2" y="159"/>
                      </a:lnTo>
                      <a:lnTo>
                        <a:pt x="0" y="168"/>
                      </a:lnTo>
                      <a:lnTo>
                        <a:pt x="10" y="167"/>
                      </a:lnTo>
                      <a:lnTo>
                        <a:pt x="0" y="171"/>
                      </a:lnTo>
                      <a:lnTo>
                        <a:pt x="6" y="187"/>
                      </a:lnTo>
                      <a:lnTo>
                        <a:pt x="10" y="170"/>
                      </a:lnTo>
                      <a:lnTo>
                        <a:pt x="0" y="171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46" name="Freeform 132"/>
                <p:cNvSpPr>
                  <a:spLocks/>
                </p:cNvSpPr>
                <p:nvPr/>
              </p:nvSpPr>
              <p:spPr bwMode="auto">
                <a:xfrm>
                  <a:off x="2223" y="1266"/>
                  <a:ext cx="6" cy="14"/>
                </a:xfrm>
                <a:custGeom>
                  <a:avLst/>
                  <a:gdLst>
                    <a:gd name="T0" fmla="*/ 0 w 65"/>
                    <a:gd name="T1" fmla="*/ 0 h 149"/>
                    <a:gd name="T2" fmla="*/ 0 w 65"/>
                    <a:gd name="T3" fmla="*/ 0 h 149"/>
                    <a:gd name="T4" fmla="*/ 0 w 65"/>
                    <a:gd name="T5" fmla="*/ 0 h 149"/>
                    <a:gd name="T6" fmla="*/ 0 w 65"/>
                    <a:gd name="T7" fmla="*/ 0 h 149"/>
                    <a:gd name="T8" fmla="*/ 0 w 65"/>
                    <a:gd name="T9" fmla="*/ 0 h 149"/>
                    <a:gd name="T10" fmla="*/ 0 w 65"/>
                    <a:gd name="T11" fmla="*/ 0 h 149"/>
                    <a:gd name="T12" fmla="*/ 0 w 65"/>
                    <a:gd name="T13" fmla="*/ 0 h 149"/>
                    <a:gd name="T14" fmla="*/ 0 w 65"/>
                    <a:gd name="T15" fmla="*/ 0 h 149"/>
                    <a:gd name="T16" fmla="*/ 0 w 65"/>
                    <a:gd name="T17" fmla="*/ 0 h 149"/>
                    <a:gd name="T18" fmla="*/ 0 w 65"/>
                    <a:gd name="T19" fmla="*/ 0 h 14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5"/>
                    <a:gd name="T31" fmla="*/ 0 h 149"/>
                    <a:gd name="T32" fmla="*/ 65 w 65"/>
                    <a:gd name="T33" fmla="*/ 149 h 14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5" h="149">
                      <a:moveTo>
                        <a:pt x="7" y="12"/>
                      </a:moveTo>
                      <a:lnTo>
                        <a:pt x="0" y="9"/>
                      </a:lnTo>
                      <a:lnTo>
                        <a:pt x="55" y="149"/>
                      </a:lnTo>
                      <a:lnTo>
                        <a:pt x="65" y="145"/>
                      </a:lnTo>
                      <a:lnTo>
                        <a:pt x="11" y="5"/>
                      </a:lnTo>
                      <a:lnTo>
                        <a:pt x="5" y="1"/>
                      </a:lnTo>
                      <a:lnTo>
                        <a:pt x="11" y="5"/>
                      </a:lnTo>
                      <a:lnTo>
                        <a:pt x="9" y="0"/>
                      </a:lnTo>
                      <a:lnTo>
                        <a:pt x="5" y="1"/>
                      </a:lnTo>
                      <a:lnTo>
                        <a:pt x="7" y="12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47" name="Freeform 133"/>
                <p:cNvSpPr>
                  <a:spLocks/>
                </p:cNvSpPr>
                <p:nvPr/>
              </p:nvSpPr>
              <p:spPr bwMode="auto">
                <a:xfrm>
                  <a:off x="2217" y="1266"/>
                  <a:ext cx="7" cy="2"/>
                </a:xfrm>
                <a:custGeom>
                  <a:avLst/>
                  <a:gdLst>
                    <a:gd name="T0" fmla="*/ 0 w 68"/>
                    <a:gd name="T1" fmla="*/ 0 h 21"/>
                    <a:gd name="T2" fmla="*/ 0 w 68"/>
                    <a:gd name="T3" fmla="*/ 0 h 21"/>
                    <a:gd name="T4" fmla="*/ 0 w 68"/>
                    <a:gd name="T5" fmla="*/ 0 h 21"/>
                    <a:gd name="T6" fmla="*/ 0 w 68"/>
                    <a:gd name="T7" fmla="*/ 0 h 21"/>
                    <a:gd name="T8" fmla="*/ 0 w 68"/>
                    <a:gd name="T9" fmla="*/ 0 h 21"/>
                    <a:gd name="T10" fmla="*/ 0 w 68"/>
                    <a:gd name="T11" fmla="*/ 0 h 21"/>
                    <a:gd name="T12" fmla="*/ 0 w 68"/>
                    <a:gd name="T13" fmla="*/ 0 h 21"/>
                    <a:gd name="T14" fmla="*/ 0 w 68"/>
                    <a:gd name="T15" fmla="*/ 0 h 21"/>
                    <a:gd name="T16" fmla="*/ 0 w 68"/>
                    <a:gd name="T17" fmla="*/ 0 h 21"/>
                    <a:gd name="T18" fmla="*/ 0 w 68"/>
                    <a:gd name="T19" fmla="*/ 0 h 2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8"/>
                    <a:gd name="T31" fmla="*/ 0 h 21"/>
                    <a:gd name="T32" fmla="*/ 68 w 68"/>
                    <a:gd name="T33" fmla="*/ 21 h 2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8" h="21">
                      <a:moveTo>
                        <a:pt x="10" y="16"/>
                      </a:moveTo>
                      <a:lnTo>
                        <a:pt x="6" y="21"/>
                      </a:lnTo>
                      <a:lnTo>
                        <a:pt x="68" y="11"/>
                      </a:lnTo>
                      <a:lnTo>
                        <a:pt x="66" y="0"/>
                      </a:lnTo>
                      <a:lnTo>
                        <a:pt x="4" y="11"/>
                      </a:lnTo>
                      <a:lnTo>
                        <a:pt x="0" y="16"/>
                      </a:lnTo>
                      <a:lnTo>
                        <a:pt x="4" y="11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10" y="16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48" name="Freeform 134"/>
                <p:cNvSpPr>
                  <a:spLocks/>
                </p:cNvSpPr>
                <p:nvPr/>
              </p:nvSpPr>
              <p:spPr bwMode="auto">
                <a:xfrm>
                  <a:off x="2217" y="1267"/>
                  <a:ext cx="1" cy="5"/>
                </a:xfrm>
                <a:custGeom>
                  <a:avLst/>
                  <a:gdLst>
                    <a:gd name="T0" fmla="*/ 0 w 15"/>
                    <a:gd name="T1" fmla="*/ 0 h 52"/>
                    <a:gd name="T2" fmla="*/ 0 w 15"/>
                    <a:gd name="T3" fmla="*/ 0 h 52"/>
                    <a:gd name="T4" fmla="*/ 0 w 15"/>
                    <a:gd name="T5" fmla="*/ 0 h 52"/>
                    <a:gd name="T6" fmla="*/ 0 w 15"/>
                    <a:gd name="T7" fmla="*/ 0 h 52"/>
                    <a:gd name="T8" fmla="*/ 0 w 15"/>
                    <a:gd name="T9" fmla="*/ 0 h 52"/>
                    <a:gd name="T10" fmla="*/ 0 w 15"/>
                    <a:gd name="T11" fmla="*/ 0 h 52"/>
                    <a:gd name="T12" fmla="*/ 0 w 15"/>
                    <a:gd name="T13" fmla="*/ 0 h 52"/>
                    <a:gd name="T14" fmla="*/ 0 w 15"/>
                    <a:gd name="T15" fmla="*/ 0 h 52"/>
                    <a:gd name="T16" fmla="*/ 0 w 15"/>
                    <a:gd name="T17" fmla="*/ 0 h 52"/>
                    <a:gd name="T18" fmla="*/ 0 w 15"/>
                    <a:gd name="T19" fmla="*/ 0 h 52"/>
                    <a:gd name="T20" fmla="*/ 0 w 15"/>
                    <a:gd name="T21" fmla="*/ 0 h 52"/>
                    <a:gd name="T22" fmla="*/ 0 w 15"/>
                    <a:gd name="T23" fmla="*/ 0 h 52"/>
                    <a:gd name="T24" fmla="*/ 0 w 15"/>
                    <a:gd name="T25" fmla="*/ 0 h 52"/>
                    <a:gd name="T26" fmla="*/ 0 w 15"/>
                    <a:gd name="T27" fmla="*/ 0 h 52"/>
                    <a:gd name="T28" fmla="*/ 0 w 15"/>
                    <a:gd name="T29" fmla="*/ 0 h 52"/>
                    <a:gd name="T30" fmla="*/ 0 w 15"/>
                    <a:gd name="T31" fmla="*/ 0 h 52"/>
                    <a:gd name="T32" fmla="*/ 0 w 15"/>
                    <a:gd name="T33" fmla="*/ 0 h 52"/>
                    <a:gd name="T34" fmla="*/ 0 w 15"/>
                    <a:gd name="T35" fmla="*/ 0 h 52"/>
                    <a:gd name="T36" fmla="*/ 0 w 15"/>
                    <a:gd name="T37" fmla="*/ 0 h 52"/>
                    <a:gd name="T38" fmla="*/ 0 w 15"/>
                    <a:gd name="T39" fmla="*/ 0 h 52"/>
                    <a:gd name="T40" fmla="*/ 0 w 15"/>
                    <a:gd name="T41" fmla="*/ 0 h 52"/>
                    <a:gd name="T42" fmla="*/ 0 w 15"/>
                    <a:gd name="T43" fmla="*/ 0 h 52"/>
                    <a:gd name="T44" fmla="*/ 0 w 15"/>
                    <a:gd name="T45" fmla="*/ 0 h 52"/>
                    <a:gd name="T46" fmla="*/ 0 w 15"/>
                    <a:gd name="T47" fmla="*/ 0 h 5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5"/>
                    <a:gd name="T73" fmla="*/ 0 h 52"/>
                    <a:gd name="T74" fmla="*/ 15 w 15"/>
                    <a:gd name="T75" fmla="*/ 52 h 5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5" h="52">
                      <a:moveTo>
                        <a:pt x="12" y="52"/>
                      </a:moveTo>
                      <a:lnTo>
                        <a:pt x="15" y="47"/>
                      </a:lnTo>
                      <a:lnTo>
                        <a:pt x="15" y="42"/>
                      </a:lnTo>
                      <a:lnTo>
                        <a:pt x="14" y="36"/>
                      </a:lnTo>
                      <a:lnTo>
                        <a:pt x="13" y="30"/>
                      </a:lnTo>
                      <a:lnTo>
                        <a:pt x="13" y="23"/>
                      </a:lnTo>
                      <a:lnTo>
                        <a:pt x="12" y="16"/>
                      </a:lnTo>
                      <a:lnTo>
                        <a:pt x="11" y="10"/>
                      </a:lnTo>
                      <a:lnTo>
                        <a:pt x="10" y="5"/>
                      </a:ln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0" y="5"/>
                      </a:lnTo>
                      <a:lnTo>
                        <a:pt x="1" y="12"/>
                      </a:lnTo>
                      <a:lnTo>
                        <a:pt x="2" y="18"/>
                      </a:lnTo>
                      <a:lnTo>
                        <a:pt x="3" y="23"/>
                      </a:lnTo>
                      <a:lnTo>
                        <a:pt x="3" y="30"/>
                      </a:lnTo>
                      <a:lnTo>
                        <a:pt x="4" y="38"/>
                      </a:lnTo>
                      <a:lnTo>
                        <a:pt x="5" y="42"/>
                      </a:lnTo>
                      <a:lnTo>
                        <a:pt x="5" y="47"/>
                      </a:lnTo>
                      <a:lnTo>
                        <a:pt x="8" y="42"/>
                      </a:lnTo>
                      <a:lnTo>
                        <a:pt x="12" y="52"/>
                      </a:lnTo>
                      <a:lnTo>
                        <a:pt x="15" y="50"/>
                      </a:lnTo>
                      <a:lnTo>
                        <a:pt x="15" y="47"/>
                      </a:lnTo>
                      <a:lnTo>
                        <a:pt x="12" y="52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49" name="Freeform 135"/>
                <p:cNvSpPr>
                  <a:spLocks/>
                </p:cNvSpPr>
                <p:nvPr/>
              </p:nvSpPr>
              <p:spPr bwMode="auto">
                <a:xfrm>
                  <a:off x="2193" y="1263"/>
                  <a:ext cx="25" cy="10"/>
                </a:xfrm>
                <a:custGeom>
                  <a:avLst/>
                  <a:gdLst>
                    <a:gd name="T0" fmla="*/ 0 w 249"/>
                    <a:gd name="T1" fmla="*/ 0 h 115"/>
                    <a:gd name="T2" fmla="*/ 0 w 249"/>
                    <a:gd name="T3" fmla="*/ 0 h 115"/>
                    <a:gd name="T4" fmla="*/ 0 w 249"/>
                    <a:gd name="T5" fmla="*/ 0 h 115"/>
                    <a:gd name="T6" fmla="*/ 0 w 249"/>
                    <a:gd name="T7" fmla="*/ 0 h 115"/>
                    <a:gd name="T8" fmla="*/ 0 w 249"/>
                    <a:gd name="T9" fmla="*/ 0 h 115"/>
                    <a:gd name="T10" fmla="*/ 0 w 249"/>
                    <a:gd name="T11" fmla="*/ 0 h 115"/>
                    <a:gd name="T12" fmla="*/ 0 w 249"/>
                    <a:gd name="T13" fmla="*/ 0 h 115"/>
                    <a:gd name="T14" fmla="*/ 0 w 249"/>
                    <a:gd name="T15" fmla="*/ 0 h 115"/>
                    <a:gd name="T16" fmla="*/ 0 w 249"/>
                    <a:gd name="T17" fmla="*/ 0 h 115"/>
                    <a:gd name="T18" fmla="*/ 0 w 249"/>
                    <a:gd name="T19" fmla="*/ 0 h 115"/>
                    <a:gd name="T20" fmla="*/ 0 w 249"/>
                    <a:gd name="T21" fmla="*/ 0 h 115"/>
                    <a:gd name="T22" fmla="*/ 0 w 249"/>
                    <a:gd name="T23" fmla="*/ 0 h 115"/>
                    <a:gd name="T24" fmla="*/ 0 w 249"/>
                    <a:gd name="T25" fmla="*/ 0 h 115"/>
                    <a:gd name="T26" fmla="*/ 0 w 249"/>
                    <a:gd name="T27" fmla="*/ 0 h 115"/>
                    <a:gd name="T28" fmla="*/ 0 w 249"/>
                    <a:gd name="T29" fmla="*/ 0 h 115"/>
                    <a:gd name="T30" fmla="*/ 0 w 249"/>
                    <a:gd name="T31" fmla="*/ 0 h 115"/>
                    <a:gd name="T32" fmla="*/ 0 w 249"/>
                    <a:gd name="T33" fmla="*/ 0 h 115"/>
                    <a:gd name="T34" fmla="*/ 0 w 249"/>
                    <a:gd name="T35" fmla="*/ 0 h 115"/>
                    <a:gd name="T36" fmla="*/ 0 w 249"/>
                    <a:gd name="T37" fmla="*/ 0 h 115"/>
                    <a:gd name="T38" fmla="*/ 0 w 249"/>
                    <a:gd name="T39" fmla="*/ 0 h 115"/>
                    <a:gd name="T40" fmla="*/ 0 w 249"/>
                    <a:gd name="T41" fmla="*/ 0 h 115"/>
                    <a:gd name="T42" fmla="*/ 0 w 249"/>
                    <a:gd name="T43" fmla="*/ 0 h 115"/>
                    <a:gd name="T44" fmla="*/ 0 w 249"/>
                    <a:gd name="T45" fmla="*/ 0 h 115"/>
                    <a:gd name="T46" fmla="*/ 0 w 249"/>
                    <a:gd name="T47" fmla="*/ 0 h 115"/>
                    <a:gd name="T48" fmla="*/ 0 w 249"/>
                    <a:gd name="T49" fmla="*/ 0 h 115"/>
                    <a:gd name="T50" fmla="*/ 0 w 249"/>
                    <a:gd name="T51" fmla="*/ 0 h 115"/>
                    <a:gd name="T52" fmla="*/ 0 w 249"/>
                    <a:gd name="T53" fmla="*/ 0 h 115"/>
                    <a:gd name="T54" fmla="*/ 0 w 249"/>
                    <a:gd name="T55" fmla="*/ 0 h 115"/>
                    <a:gd name="T56" fmla="*/ 0 w 249"/>
                    <a:gd name="T57" fmla="*/ 0 h 115"/>
                    <a:gd name="T58" fmla="*/ 0 w 249"/>
                    <a:gd name="T59" fmla="*/ 0 h 115"/>
                    <a:gd name="T60" fmla="*/ 0 w 249"/>
                    <a:gd name="T61" fmla="*/ 0 h 115"/>
                    <a:gd name="T62" fmla="*/ 0 w 249"/>
                    <a:gd name="T63" fmla="*/ 0 h 115"/>
                    <a:gd name="T64" fmla="*/ 0 w 249"/>
                    <a:gd name="T65" fmla="*/ 0 h 115"/>
                    <a:gd name="T66" fmla="*/ 0 w 249"/>
                    <a:gd name="T67" fmla="*/ 0 h 115"/>
                    <a:gd name="T68" fmla="*/ 0 w 249"/>
                    <a:gd name="T69" fmla="*/ 0 h 115"/>
                    <a:gd name="T70" fmla="*/ 0 w 249"/>
                    <a:gd name="T71" fmla="*/ 0 h 115"/>
                    <a:gd name="T72" fmla="*/ 0 w 249"/>
                    <a:gd name="T73" fmla="*/ 0 h 115"/>
                    <a:gd name="T74" fmla="*/ 0 w 249"/>
                    <a:gd name="T75" fmla="*/ 0 h 115"/>
                    <a:gd name="T76" fmla="*/ 0 w 249"/>
                    <a:gd name="T77" fmla="*/ 0 h 115"/>
                    <a:gd name="T78" fmla="*/ 0 w 249"/>
                    <a:gd name="T79" fmla="*/ 0 h 115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249"/>
                    <a:gd name="T121" fmla="*/ 0 h 115"/>
                    <a:gd name="T122" fmla="*/ 249 w 249"/>
                    <a:gd name="T123" fmla="*/ 115 h 115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249" h="115">
                      <a:moveTo>
                        <a:pt x="12" y="10"/>
                      </a:moveTo>
                      <a:lnTo>
                        <a:pt x="6" y="3"/>
                      </a:lnTo>
                      <a:lnTo>
                        <a:pt x="0" y="24"/>
                      </a:lnTo>
                      <a:lnTo>
                        <a:pt x="0" y="43"/>
                      </a:lnTo>
                      <a:lnTo>
                        <a:pt x="5" y="58"/>
                      </a:lnTo>
                      <a:lnTo>
                        <a:pt x="15" y="72"/>
                      </a:lnTo>
                      <a:lnTo>
                        <a:pt x="29" y="85"/>
                      </a:lnTo>
                      <a:lnTo>
                        <a:pt x="47" y="94"/>
                      </a:lnTo>
                      <a:lnTo>
                        <a:pt x="66" y="101"/>
                      </a:lnTo>
                      <a:lnTo>
                        <a:pt x="88" y="107"/>
                      </a:lnTo>
                      <a:lnTo>
                        <a:pt x="110" y="111"/>
                      </a:lnTo>
                      <a:lnTo>
                        <a:pt x="133" y="114"/>
                      </a:lnTo>
                      <a:lnTo>
                        <a:pt x="156" y="115"/>
                      </a:lnTo>
                      <a:lnTo>
                        <a:pt x="178" y="115"/>
                      </a:lnTo>
                      <a:lnTo>
                        <a:pt x="200" y="113"/>
                      </a:lnTo>
                      <a:lnTo>
                        <a:pt x="219" y="111"/>
                      </a:lnTo>
                      <a:lnTo>
                        <a:pt x="236" y="108"/>
                      </a:lnTo>
                      <a:lnTo>
                        <a:pt x="249" y="103"/>
                      </a:lnTo>
                      <a:lnTo>
                        <a:pt x="245" y="93"/>
                      </a:lnTo>
                      <a:lnTo>
                        <a:pt x="233" y="97"/>
                      </a:lnTo>
                      <a:lnTo>
                        <a:pt x="217" y="100"/>
                      </a:lnTo>
                      <a:lnTo>
                        <a:pt x="198" y="102"/>
                      </a:lnTo>
                      <a:lnTo>
                        <a:pt x="178" y="104"/>
                      </a:lnTo>
                      <a:lnTo>
                        <a:pt x="156" y="104"/>
                      </a:lnTo>
                      <a:lnTo>
                        <a:pt x="133" y="103"/>
                      </a:lnTo>
                      <a:lnTo>
                        <a:pt x="112" y="100"/>
                      </a:lnTo>
                      <a:lnTo>
                        <a:pt x="90" y="96"/>
                      </a:lnTo>
                      <a:lnTo>
                        <a:pt x="70" y="91"/>
                      </a:lnTo>
                      <a:lnTo>
                        <a:pt x="51" y="84"/>
                      </a:lnTo>
                      <a:lnTo>
                        <a:pt x="36" y="76"/>
                      </a:lnTo>
                      <a:lnTo>
                        <a:pt x="23" y="66"/>
                      </a:lnTo>
                      <a:lnTo>
                        <a:pt x="14" y="54"/>
                      </a:lnTo>
                      <a:lnTo>
                        <a:pt x="11" y="41"/>
                      </a:lnTo>
                      <a:lnTo>
                        <a:pt x="11" y="26"/>
                      </a:lnTo>
                      <a:lnTo>
                        <a:pt x="17" y="7"/>
                      </a:lnTo>
                      <a:lnTo>
                        <a:pt x="12" y="0"/>
                      </a:lnTo>
                      <a:lnTo>
                        <a:pt x="17" y="7"/>
                      </a:lnTo>
                      <a:lnTo>
                        <a:pt x="20" y="0"/>
                      </a:lnTo>
                      <a:lnTo>
                        <a:pt x="12" y="0"/>
                      </a:lnTo>
                      <a:lnTo>
                        <a:pt x="12" y="1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50" name="Freeform 136"/>
                <p:cNvSpPr>
                  <a:spLocks/>
                </p:cNvSpPr>
                <p:nvPr/>
              </p:nvSpPr>
              <p:spPr bwMode="auto">
                <a:xfrm>
                  <a:off x="2179" y="1262"/>
                  <a:ext cx="15" cy="4"/>
                </a:xfrm>
                <a:custGeom>
                  <a:avLst/>
                  <a:gdLst>
                    <a:gd name="T0" fmla="*/ 0 w 144"/>
                    <a:gd name="T1" fmla="*/ 0 h 41"/>
                    <a:gd name="T2" fmla="*/ 0 w 144"/>
                    <a:gd name="T3" fmla="*/ 0 h 41"/>
                    <a:gd name="T4" fmla="*/ 0 w 144"/>
                    <a:gd name="T5" fmla="*/ 0 h 41"/>
                    <a:gd name="T6" fmla="*/ 0 w 144"/>
                    <a:gd name="T7" fmla="*/ 0 h 41"/>
                    <a:gd name="T8" fmla="*/ 0 w 144"/>
                    <a:gd name="T9" fmla="*/ 0 h 41"/>
                    <a:gd name="T10" fmla="*/ 0 w 144"/>
                    <a:gd name="T11" fmla="*/ 0 h 41"/>
                    <a:gd name="T12" fmla="*/ 0 w 144"/>
                    <a:gd name="T13" fmla="*/ 0 h 41"/>
                    <a:gd name="T14" fmla="*/ 0 w 144"/>
                    <a:gd name="T15" fmla="*/ 0 h 41"/>
                    <a:gd name="T16" fmla="*/ 0 w 144"/>
                    <a:gd name="T17" fmla="*/ 0 h 41"/>
                    <a:gd name="T18" fmla="*/ 0 w 144"/>
                    <a:gd name="T19" fmla="*/ 0 h 41"/>
                    <a:gd name="T20" fmla="*/ 0 w 144"/>
                    <a:gd name="T21" fmla="*/ 0 h 41"/>
                    <a:gd name="T22" fmla="*/ 0 w 144"/>
                    <a:gd name="T23" fmla="*/ 0 h 41"/>
                    <a:gd name="T24" fmla="*/ 0 w 144"/>
                    <a:gd name="T25" fmla="*/ 0 h 41"/>
                    <a:gd name="T26" fmla="*/ 0 w 144"/>
                    <a:gd name="T27" fmla="*/ 0 h 41"/>
                    <a:gd name="T28" fmla="*/ 0 w 144"/>
                    <a:gd name="T29" fmla="*/ 0 h 41"/>
                    <a:gd name="T30" fmla="*/ 0 w 144"/>
                    <a:gd name="T31" fmla="*/ 0 h 41"/>
                    <a:gd name="T32" fmla="*/ 0 w 144"/>
                    <a:gd name="T33" fmla="*/ 0 h 41"/>
                    <a:gd name="T34" fmla="*/ 0 w 144"/>
                    <a:gd name="T35" fmla="*/ 0 h 41"/>
                    <a:gd name="T36" fmla="*/ 0 w 144"/>
                    <a:gd name="T37" fmla="*/ 0 h 41"/>
                    <a:gd name="T38" fmla="*/ 0 w 144"/>
                    <a:gd name="T39" fmla="*/ 0 h 41"/>
                    <a:gd name="T40" fmla="*/ 0 w 144"/>
                    <a:gd name="T41" fmla="*/ 0 h 4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44"/>
                    <a:gd name="T64" fmla="*/ 0 h 41"/>
                    <a:gd name="T65" fmla="*/ 144 w 144"/>
                    <a:gd name="T66" fmla="*/ 41 h 4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44" h="41">
                      <a:moveTo>
                        <a:pt x="11" y="41"/>
                      </a:moveTo>
                      <a:lnTo>
                        <a:pt x="11" y="41"/>
                      </a:lnTo>
                      <a:lnTo>
                        <a:pt x="15" y="27"/>
                      </a:lnTo>
                      <a:lnTo>
                        <a:pt x="27" y="17"/>
                      </a:lnTo>
                      <a:lnTo>
                        <a:pt x="47" y="12"/>
                      </a:lnTo>
                      <a:lnTo>
                        <a:pt x="70" y="10"/>
                      </a:lnTo>
                      <a:lnTo>
                        <a:pt x="94" y="11"/>
                      </a:lnTo>
                      <a:lnTo>
                        <a:pt x="115" y="13"/>
                      </a:lnTo>
                      <a:lnTo>
                        <a:pt x="133" y="15"/>
                      </a:lnTo>
                      <a:lnTo>
                        <a:pt x="144" y="16"/>
                      </a:lnTo>
                      <a:lnTo>
                        <a:pt x="144" y="6"/>
                      </a:lnTo>
                      <a:lnTo>
                        <a:pt x="135" y="5"/>
                      </a:lnTo>
                      <a:lnTo>
                        <a:pt x="117" y="3"/>
                      </a:lnTo>
                      <a:lnTo>
                        <a:pt x="94" y="1"/>
                      </a:lnTo>
                      <a:lnTo>
                        <a:pt x="70" y="0"/>
                      </a:lnTo>
                      <a:lnTo>
                        <a:pt x="45" y="2"/>
                      </a:lnTo>
                      <a:lnTo>
                        <a:pt x="23" y="7"/>
                      </a:lnTo>
                      <a:lnTo>
                        <a:pt x="7" y="20"/>
                      </a:lnTo>
                      <a:lnTo>
                        <a:pt x="0" y="41"/>
                      </a:lnTo>
                      <a:lnTo>
                        <a:pt x="11" y="41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51" name="Freeform 137"/>
                <p:cNvSpPr>
                  <a:spLocks/>
                </p:cNvSpPr>
                <p:nvPr/>
              </p:nvSpPr>
              <p:spPr bwMode="auto">
                <a:xfrm>
                  <a:off x="2179" y="1266"/>
                  <a:ext cx="11" cy="2"/>
                </a:xfrm>
                <a:custGeom>
                  <a:avLst/>
                  <a:gdLst>
                    <a:gd name="T0" fmla="*/ 0 w 103"/>
                    <a:gd name="T1" fmla="*/ 0 h 17"/>
                    <a:gd name="T2" fmla="*/ 0 w 103"/>
                    <a:gd name="T3" fmla="*/ 0 h 17"/>
                    <a:gd name="T4" fmla="*/ 0 w 103"/>
                    <a:gd name="T5" fmla="*/ 0 h 17"/>
                    <a:gd name="T6" fmla="*/ 0 w 103"/>
                    <a:gd name="T7" fmla="*/ 0 h 17"/>
                    <a:gd name="T8" fmla="*/ 0 w 103"/>
                    <a:gd name="T9" fmla="*/ 0 h 17"/>
                    <a:gd name="T10" fmla="*/ 0 w 103"/>
                    <a:gd name="T11" fmla="*/ 0 h 17"/>
                    <a:gd name="T12" fmla="*/ 0 w 103"/>
                    <a:gd name="T13" fmla="*/ 0 h 17"/>
                    <a:gd name="T14" fmla="*/ 0 w 103"/>
                    <a:gd name="T15" fmla="*/ 0 h 17"/>
                    <a:gd name="T16" fmla="*/ 0 w 103"/>
                    <a:gd name="T17" fmla="*/ 0 h 17"/>
                    <a:gd name="T18" fmla="*/ 0 w 103"/>
                    <a:gd name="T19" fmla="*/ 0 h 17"/>
                    <a:gd name="T20" fmla="*/ 0 w 103"/>
                    <a:gd name="T21" fmla="*/ 0 h 17"/>
                    <a:gd name="T22" fmla="*/ 0 w 103"/>
                    <a:gd name="T23" fmla="*/ 0 h 17"/>
                    <a:gd name="T24" fmla="*/ 0 w 103"/>
                    <a:gd name="T25" fmla="*/ 0 h 17"/>
                    <a:gd name="T26" fmla="*/ 0 w 103"/>
                    <a:gd name="T27" fmla="*/ 0 h 17"/>
                    <a:gd name="T28" fmla="*/ 0 w 103"/>
                    <a:gd name="T29" fmla="*/ 0 h 17"/>
                    <a:gd name="T30" fmla="*/ 0 w 103"/>
                    <a:gd name="T31" fmla="*/ 0 h 17"/>
                    <a:gd name="T32" fmla="*/ 0 w 103"/>
                    <a:gd name="T33" fmla="*/ 0 h 17"/>
                    <a:gd name="T34" fmla="*/ 0 w 103"/>
                    <a:gd name="T35" fmla="*/ 0 h 17"/>
                    <a:gd name="T36" fmla="*/ 0 w 103"/>
                    <a:gd name="T37" fmla="*/ 0 h 17"/>
                    <a:gd name="T38" fmla="*/ 0 w 103"/>
                    <a:gd name="T39" fmla="*/ 0 h 17"/>
                    <a:gd name="T40" fmla="*/ 0 w 103"/>
                    <a:gd name="T41" fmla="*/ 0 h 1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03"/>
                    <a:gd name="T64" fmla="*/ 0 h 17"/>
                    <a:gd name="T65" fmla="*/ 103 w 103"/>
                    <a:gd name="T66" fmla="*/ 17 h 1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03" h="17">
                      <a:moveTo>
                        <a:pt x="103" y="15"/>
                      </a:moveTo>
                      <a:lnTo>
                        <a:pt x="103" y="15"/>
                      </a:lnTo>
                      <a:lnTo>
                        <a:pt x="94" y="7"/>
                      </a:lnTo>
                      <a:lnTo>
                        <a:pt x="82" y="5"/>
                      </a:lnTo>
                      <a:lnTo>
                        <a:pt x="67" y="5"/>
                      </a:lnTo>
                      <a:lnTo>
                        <a:pt x="50" y="5"/>
                      </a:lnTo>
                      <a:lnTo>
                        <a:pt x="34" y="6"/>
                      </a:lnTo>
                      <a:lnTo>
                        <a:pt x="20" y="5"/>
                      </a:lnTo>
                      <a:lnTo>
                        <a:pt x="13" y="2"/>
                      </a:lnTo>
                      <a:lnTo>
                        <a:pt x="11" y="0"/>
                      </a:lnTo>
                      <a:lnTo>
                        <a:pt x="0" y="0"/>
                      </a:lnTo>
                      <a:lnTo>
                        <a:pt x="7" y="11"/>
                      </a:lnTo>
                      <a:lnTo>
                        <a:pt x="18" y="15"/>
                      </a:lnTo>
                      <a:lnTo>
                        <a:pt x="34" y="16"/>
                      </a:lnTo>
                      <a:lnTo>
                        <a:pt x="50" y="15"/>
                      </a:lnTo>
                      <a:lnTo>
                        <a:pt x="67" y="15"/>
                      </a:lnTo>
                      <a:lnTo>
                        <a:pt x="82" y="15"/>
                      </a:lnTo>
                      <a:lnTo>
                        <a:pt x="90" y="17"/>
                      </a:lnTo>
                      <a:lnTo>
                        <a:pt x="92" y="17"/>
                      </a:lnTo>
                      <a:lnTo>
                        <a:pt x="103" y="15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52" name="Freeform 138"/>
                <p:cNvSpPr>
                  <a:spLocks/>
                </p:cNvSpPr>
                <p:nvPr/>
              </p:nvSpPr>
              <p:spPr bwMode="auto">
                <a:xfrm>
                  <a:off x="2177" y="1267"/>
                  <a:ext cx="13" cy="8"/>
                </a:xfrm>
                <a:custGeom>
                  <a:avLst/>
                  <a:gdLst>
                    <a:gd name="T0" fmla="*/ 0 w 124"/>
                    <a:gd name="T1" fmla="*/ 0 h 81"/>
                    <a:gd name="T2" fmla="*/ 0 w 124"/>
                    <a:gd name="T3" fmla="*/ 0 h 81"/>
                    <a:gd name="T4" fmla="*/ 0 w 124"/>
                    <a:gd name="T5" fmla="*/ 0 h 81"/>
                    <a:gd name="T6" fmla="*/ 0 w 124"/>
                    <a:gd name="T7" fmla="*/ 0 h 81"/>
                    <a:gd name="T8" fmla="*/ 0 w 124"/>
                    <a:gd name="T9" fmla="*/ 0 h 81"/>
                    <a:gd name="T10" fmla="*/ 0 w 124"/>
                    <a:gd name="T11" fmla="*/ 0 h 81"/>
                    <a:gd name="T12" fmla="*/ 0 w 124"/>
                    <a:gd name="T13" fmla="*/ 0 h 81"/>
                    <a:gd name="T14" fmla="*/ 0 w 124"/>
                    <a:gd name="T15" fmla="*/ 0 h 81"/>
                    <a:gd name="T16" fmla="*/ 0 w 124"/>
                    <a:gd name="T17" fmla="*/ 0 h 81"/>
                    <a:gd name="T18" fmla="*/ 0 w 124"/>
                    <a:gd name="T19" fmla="*/ 0 h 81"/>
                    <a:gd name="T20" fmla="*/ 0 w 124"/>
                    <a:gd name="T21" fmla="*/ 0 h 81"/>
                    <a:gd name="T22" fmla="*/ 0 w 124"/>
                    <a:gd name="T23" fmla="*/ 0 h 81"/>
                    <a:gd name="T24" fmla="*/ 0 w 124"/>
                    <a:gd name="T25" fmla="*/ 0 h 81"/>
                    <a:gd name="T26" fmla="*/ 0 w 124"/>
                    <a:gd name="T27" fmla="*/ 0 h 81"/>
                    <a:gd name="T28" fmla="*/ 0 w 124"/>
                    <a:gd name="T29" fmla="*/ 0 h 81"/>
                    <a:gd name="T30" fmla="*/ 0 w 124"/>
                    <a:gd name="T31" fmla="*/ 0 h 81"/>
                    <a:gd name="T32" fmla="*/ 0 w 124"/>
                    <a:gd name="T33" fmla="*/ 0 h 81"/>
                    <a:gd name="T34" fmla="*/ 0 w 124"/>
                    <a:gd name="T35" fmla="*/ 0 h 81"/>
                    <a:gd name="T36" fmla="*/ 0 w 124"/>
                    <a:gd name="T37" fmla="*/ 0 h 81"/>
                    <a:gd name="T38" fmla="*/ 0 w 124"/>
                    <a:gd name="T39" fmla="*/ 0 h 81"/>
                    <a:gd name="T40" fmla="*/ 0 w 124"/>
                    <a:gd name="T41" fmla="*/ 0 h 8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4"/>
                    <a:gd name="T64" fmla="*/ 0 h 81"/>
                    <a:gd name="T65" fmla="*/ 124 w 124"/>
                    <a:gd name="T66" fmla="*/ 81 h 8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4" h="81">
                      <a:moveTo>
                        <a:pt x="0" y="79"/>
                      </a:moveTo>
                      <a:lnTo>
                        <a:pt x="0" y="79"/>
                      </a:lnTo>
                      <a:lnTo>
                        <a:pt x="13" y="81"/>
                      </a:lnTo>
                      <a:lnTo>
                        <a:pt x="28" y="73"/>
                      </a:lnTo>
                      <a:lnTo>
                        <a:pt x="46" y="64"/>
                      </a:lnTo>
                      <a:lnTo>
                        <a:pt x="68" y="51"/>
                      </a:lnTo>
                      <a:lnTo>
                        <a:pt x="88" y="38"/>
                      </a:lnTo>
                      <a:lnTo>
                        <a:pt x="106" y="24"/>
                      </a:lnTo>
                      <a:lnTo>
                        <a:pt x="119" y="13"/>
                      </a:lnTo>
                      <a:lnTo>
                        <a:pt x="124" y="0"/>
                      </a:lnTo>
                      <a:lnTo>
                        <a:pt x="113" y="2"/>
                      </a:lnTo>
                      <a:lnTo>
                        <a:pt x="110" y="6"/>
                      </a:lnTo>
                      <a:lnTo>
                        <a:pt x="100" y="16"/>
                      </a:lnTo>
                      <a:lnTo>
                        <a:pt x="82" y="29"/>
                      </a:lnTo>
                      <a:lnTo>
                        <a:pt x="62" y="43"/>
                      </a:lnTo>
                      <a:lnTo>
                        <a:pt x="42" y="56"/>
                      </a:lnTo>
                      <a:lnTo>
                        <a:pt x="23" y="65"/>
                      </a:lnTo>
                      <a:lnTo>
                        <a:pt x="11" y="70"/>
                      </a:lnTo>
                      <a:lnTo>
                        <a:pt x="9" y="72"/>
                      </a:lnTo>
                      <a:lnTo>
                        <a:pt x="0" y="79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53" name="Freeform 139"/>
                <p:cNvSpPr>
                  <a:spLocks/>
                </p:cNvSpPr>
                <p:nvPr/>
              </p:nvSpPr>
              <p:spPr bwMode="auto">
                <a:xfrm>
                  <a:off x="2173" y="1269"/>
                  <a:ext cx="5" cy="6"/>
                </a:xfrm>
                <a:custGeom>
                  <a:avLst/>
                  <a:gdLst>
                    <a:gd name="T0" fmla="*/ 0 w 50"/>
                    <a:gd name="T1" fmla="*/ 0 h 64"/>
                    <a:gd name="T2" fmla="*/ 0 w 50"/>
                    <a:gd name="T3" fmla="*/ 0 h 64"/>
                    <a:gd name="T4" fmla="*/ 0 w 50"/>
                    <a:gd name="T5" fmla="*/ 0 h 64"/>
                    <a:gd name="T6" fmla="*/ 0 w 50"/>
                    <a:gd name="T7" fmla="*/ 0 h 64"/>
                    <a:gd name="T8" fmla="*/ 0 w 50"/>
                    <a:gd name="T9" fmla="*/ 0 h 64"/>
                    <a:gd name="T10" fmla="*/ 0 w 50"/>
                    <a:gd name="T11" fmla="*/ 0 h 64"/>
                    <a:gd name="T12" fmla="*/ 0 w 50"/>
                    <a:gd name="T13" fmla="*/ 0 h 64"/>
                    <a:gd name="T14" fmla="*/ 0 w 50"/>
                    <a:gd name="T15" fmla="*/ 0 h 64"/>
                    <a:gd name="T16" fmla="*/ 0 w 50"/>
                    <a:gd name="T17" fmla="*/ 0 h 64"/>
                    <a:gd name="T18" fmla="*/ 0 w 50"/>
                    <a:gd name="T19" fmla="*/ 0 h 64"/>
                    <a:gd name="T20" fmla="*/ 0 w 50"/>
                    <a:gd name="T21" fmla="*/ 0 h 64"/>
                    <a:gd name="T22" fmla="*/ 0 w 50"/>
                    <a:gd name="T23" fmla="*/ 0 h 64"/>
                    <a:gd name="T24" fmla="*/ 0 w 50"/>
                    <a:gd name="T25" fmla="*/ 0 h 64"/>
                    <a:gd name="T26" fmla="*/ 0 w 50"/>
                    <a:gd name="T27" fmla="*/ 0 h 64"/>
                    <a:gd name="T28" fmla="*/ 0 w 50"/>
                    <a:gd name="T29" fmla="*/ 0 h 64"/>
                    <a:gd name="T30" fmla="*/ 0 w 50"/>
                    <a:gd name="T31" fmla="*/ 0 h 64"/>
                    <a:gd name="T32" fmla="*/ 0 w 50"/>
                    <a:gd name="T33" fmla="*/ 0 h 64"/>
                    <a:gd name="T34" fmla="*/ 0 w 50"/>
                    <a:gd name="T35" fmla="*/ 0 h 64"/>
                    <a:gd name="T36" fmla="*/ 0 w 50"/>
                    <a:gd name="T37" fmla="*/ 0 h 64"/>
                    <a:gd name="T38" fmla="*/ 0 w 50"/>
                    <a:gd name="T39" fmla="*/ 0 h 64"/>
                    <a:gd name="T40" fmla="*/ 0 w 50"/>
                    <a:gd name="T41" fmla="*/ 0 h 6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0"/>
                    <a:gd name="T64" fmla="*/ 0 h 64"/>
                    <a:gd name="T65" fmla="*/ 50 w 50"/>
                    <a:gd name="T66" fmla="*/ 64 h 6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0" h="64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4" y="10"/>
                      </a:lnTo>
                      <a:lnTo>
                        <a:pt x="8" y="16"/>
                      </a:lnTo>
                      <a:lnTo>
                        <a:pt x="14" y="25"/>
                      </a:lnTo>
                      <a:lnTo>
                        <a:pt x="20" y="34"/>
                      </a:lnTo>
                      <a:lnTo>
                        <a:pt x="27" y="44"/>
                      </a:lnTo>
                      <a:lnTo>
                        <a:pt x="33" y="52"/>
                      </a:lnTo>
                      <a:lnTo>
                        <a:pt x="38" y="59"/>
                      </a:lnTo>
                      <a:lnTo>
                        <a:pt x="41" y="64"/>
                      </a:lnTo>
                      <a:lnTo>
                        <a:pt x="50" y="57"/>
                      </a:lnTo>
                      <a:lnTo>
                        <a:pt x="47" y="53"/>
                      </a:lnTo>
                      <a:lnTo>
                        <a:pt x="41" y="46"/>
                      </a:lnTo>
                      <a:lnTo>
                        <a:pt x="35" y="37"/>
                      </a:lnTo>
                      <a:lnTo>
                        <a:pt x="29" y="28"/>
                      </a:lnTo>
                      <a:lnTo>
                        <a:pt x="22" y="19"/>
                      </a:lnTo>
                      <a:lnTo>
                        <a:pt x="16" y="10"/>
                      </a:lnTo>
                      <a:lnTo>
                        <a:pt x="12" y="4"/>
                      </a:lnTo>
                      <a:lnTo>
                        <a:pt x="9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54" name="Freeform 140"/>
                <p:cNvSpPr>
                  <a:spLocks/>
                </p:cNvSpPr>
                <p:nvPr/>
              </p:nvSpPr>
              <p:spPr bwMode="auto">
                <a:xfrm>
                  <a:off x="2160" y="1268"/>
                  <a:ext cx="14" cy="1"/>
                </a:xfrm>
                <a:custGeom>
                  <a:avLst/>
                  <a:gdLst>
                    <a:gd name="T0" fmla="*/ 0 w 145"/>
                    <a:gd name="T1" fmla="*/ 0 h 13"/>
                    <a:gd name="T2" fmla="*/ 0 w 145"/>
                    <a:gd name="T3" fmla="*/ 0 h 13"/>
                    <a:gd name="T4" fmla="*/ 0 w 145"/>
                    <a:gd name="T5" fmla="*/ 0 h 13"/>
                    <a:gd name="T6" fmla="*/ 0 w 145"/>
                    <a:gd name="T7" fmla="*/ 0 h 13"/>
                    <a:gd name="T8" fmla="*/ 0 w 145"/>
                    <a:gd name="T9" fmla="*/ 0 h 13"/>
                    <a:gd name="T10" fmla="*/ 0 w 145"/>
                    <a:gd name="T11" fmla="*/ 0 h 13"/>
                    <a:gd name="T12" fmla="*/ 0 w 145"/>
                    <a:gd name="T13" fmla="*/ 0 h 13"/>
                    <a:gd name="T14" fmla="*/ 0 w 145"/>
                    <a:gd name="T15" fmla="*/ 0 h 13"/>
                    <a:gd name="T16" fmla="*/ 0 w 145"/>
                    <a:gd name="T17" fmla="*/ 0 h 13"/>
                    <a:gd name="T18" fmla="*/ 0 w 145"/>
                    <a:gd name="T19" fmla="*/ 0 h 13"/>
                    <a:gd name="T20" fmla="*/ 0 w 145"/>
                    <a:gd name="T21" fmla="*/ 0 h 13"/>
                    <a:gd name="T22" fmla="*/ 0 w 145"/>
                    <a:gd name="T23" fmla="*/ 0 h 13"/>
                    <a:gd name="T24" fmla="*/ 0 w 145"/>
                    <a:gd name="T25" fmla="*/ 0 h 13"/>
                    <a:gd name="T26" fmla="*/ 0 w 145"/>
                    <a:gd name="T27" fmla="*/ 0 h 13"/>
                    <a:gd name="T28" fmla="*/ 0 w 145"/>
                    <a:gd name="T29" fmla="*/ 0 h 13"/>
                    <a:gd name="T30" fmla="*/ 0 w 145"/>
                    <a:gd name="T31" fmla="*/ 0 h 13"/>
                    <a:gd name="T32" fmla="*/ 0 w 145"/>
                    <a:gd name="T33" fmla="*/ 0 h 13"/>
                    <a:gd name="T34" fmla="*/ 0 w 145"/>
                    <a:gd name="T35" fmla="*/ 0 h 13"/>
                    <a:gd name="T36" fmla="*/ 0 w 145"/>
                    <a:gd name="T37" fmla="*/ 0 h 13"/>
                    <a:gd name="T38" fmla="*/ 0 w 145"/>
                    <a:gd name="T39" fmla="*/ 0 h 13"/>
                    <a:gd name="T40" fmla="*/ 0 w 145"/>
                    <a:gd name="T41" fmla="*/ 0 h 1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45"/>
                    <a:gd name="T64" fmla="*/ 0 h 13"/>
                    <a:gd name="T65" fmla="*/ 145 w 145"/>
                    <a:gd name="T66" fmla="*/ 13 h 1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45" h="13">
                      <a:moveTo>
                        <a:pt x="0" y="9"/>
                      </a:moveTo>
                      <a:lnTo>
                        <a:pt x="0" y="9"/>
                      </a:lnTo>
                      <a:lnTo>
                        <a:pt x="12" y="11"/>
                      </a:lnTo>
                      <a:lnTo>
                        <a:pt x="27" y="12"/>
                      </a:lnTo>
                      <a:lnTo>
                        <a:pt x="49" y="12"/>
                      </a:lnTo>
                      <a:lnTo>
                        <a:pt x="73" y="12"/>
                      </a:lnTo>
                      <a:lnTo>
                        <a:pt x="97" y="12"/>
                      </a:lnTo>
                      <a:lnTo>
                        <a:pt x="118" y="12"/>
                      </a:lnTo>
                      <a:lnTo>
                        <a:pt x="132" y="13"/>
                      </a:lnTo>
                      <a:lnTo>
                        <a:pt x="136" y="13"/>
                      </a:lnTo>
                      <a:lnTo>
                        <a:pt x="145" y="7"/>
                      </a:lnTo>
                      <a:lnTo>
                        <a:pt x="134" y="3"/>
                      </a:lnTo>
                      <a:lnTo>
                        <a:pt x="118" y="1"/>
                      </a:lnTo>
                      <a:lnTo>
                        <a:pt x="97" y="1"/>
                      </a:lnTo>
                      <a:lnTo>
                        <a:pt x="73" y="1"/>
                      </a:lnTo>
                      <a:lnTo>
                        <a:pt x="49" y="1"/>
                      </a:lnTo>
                      <a:lnTo>
                        <a:pt x="27" y="1"/>
                      </a:lnTo>
                      <a:lnTo>
                        <a:pt x="12" y="0"/>
                      </a:lnTo>
                      <a:lnTo>
                        <a:pt x="9" y="0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55" name="Freeform 141"/>
                <p:cNvSpPr>
                  <a:spLocks/>
                </p:cNvSpPr>
                <p:nvPr/>
              </p:nvSpPr>
              <p:spPr bwMode="auto">
                <a:xfrm>
                  <a:off x="2152" y="1265"/>
                  <a:ext cx="8" cy="4"/>
                </a:xfrm>
                <a:custGeom>
                  <a:avLst/>
                  <a:gdLst>
                    <a:gd name="T0" fmla="*/ 0 w 85"/>
                    <a:gd name="T1" fmla="*/ 0 h 41"/>
                    <a:gd name="T2" fmla="*/ 0 w 85"/>
                    <a:gd name="T3" fmla="*/ 0 h 41"/>
                    <a:gd name="T4" fmla="*/ 0 w 85"/>
                    <a:gd name="T5" fmla="*/ 0 h 41"/>
                    <a:gd name="T6" fmla="*/ 0 w 85"/>
                    <a:gd name="T7" fmla="*/ 0 h 41"/>
                    <a:gd name="T8" fmla="*/ 0 w 85"/>
                    <a:gd name="T9" fmla="*/ 0 h 41"/>
                    <a:gd name="T10" fmla="*/ 0 w 85"/>
                    <a:gd name="T11" fmla="*/ 0 h 41"/>
                    <a:gd name="T12" fmla="*/ 0 w 85"/>
                    <a:gd name="T13" fmla="*/ 0 h 41"/>
                    <a:gd name="T14" fmla="*/ 0 w 85"/>
                    <a:gd name="T15" fmla="*/ 0 h 41"/>
                    <a:gd name="T16" fmla="*/ 0 w 85"/>
                    <a:gd name="T17" fmla="*/ 0 h 41"/>
                    <a:gd name="T18" fmla="*/ 0 w 85"/>
                    <a:gd name="T19" fmla="*/ 0 h 41"/>
                    <a:gd name="T20" fmla="*/ 0 w 85"/>
                    <a:gd name="T21" fmla="*/ 0 h 41"/>
                    <a:gd name="T22" fmla="*/ 0 w 85"/>
                    <a:gd name="T23" fmla="*/ 0 h 41"/>
                    <a:gd name="T24" fmla="*/ 0 w 85"/>
                    <a:gd name="T25" fmla="*/ 0 h 41"/>
                    <a:gd name="T26" fmla="*/ 0 w 85"/>
                    <a:gd name="T27" fmla="*/ 0 h 41"/>
                    <a:gd name="T28" fmla="*/ 0 w 85"/>
                    <a:gd name="T29" fmla="*/ 0 h 41"/>
                    <a:gd name="T30" fmla="*/ 0 w 85"/>
                    <a:gd name="T31" fmla="*/ 0 h 41"/>
                    <a:gd name="T32" fmla="*/ 0 w 85"/>
                    <a:gd name="T33" fmla="*/ 0 h 41"/>
                    <a:gd name="T34" fmla="*/ 0 w 85"/>
                    <a:gd name="T35" fmla="*/ 0 h 41"/>
                    <a:gd name="T36" fmla="*/ 0 w 85"/>
                    <a:gd name="T37" fmla="*/ 0 h 41"/>
                    <a:gd name="T38" fmla="*/ 0 w 85"/>
                    <a:gd name="T39" fmla="*/ 0 h 41"/>
                    <a:gd name="T40" fmla="*/ 0 w 85"/>
                    <a:gd name="T41" fmla="*/ 0 h 4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5"/>
                    <a:gd name="T64" fmla="*/ 0 h 41"/>
                    <a:gd name="T65" fmla="*/ 85 w 85"/>
                    <a:gd name="T66" fmla="*/ 41 h 4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5" h="41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6" y="11"/>
                      </a:lnTo>
                      <a:lnTo>
                        <a:pt x="15" y="15"/>
                      </a:lnTo>
                      <a:lnTo>
                        <a:pt x="26" y="20"/>
                      </a:lnTo>
                      <a:lnTo>
                        <a:pt x="40" y="25"/>
                      </a:lnTo>
                      <a:lnTo>
                        <a:pt x="52" y="30"/>
                      </a:lnTo>
                      <a:lnTo>
                        <a:pt x="65" y="35"/>
                      </a:lnTo>
                      <a:lnTo>
                        <a:pt x="74" y="38"/>
                      </a:lnTo>
                      <a:lnTo>
                        <a:pt x="76" y="41"/>
                      </a:lnTo>
                      <a:lnTo>
                        <a:pt x="85" y="32"/>
                      </a:lnTo>
                      <a:lnTo>
                        <a:pt x="79" y="29"/>
                      </a:lnTo>
                      <a:lnTo>
                        <a:pt x="69" y="24"/>
                      </a:lnTo>
                      <a:lnTo>
                        <a:pt x="57" y="20"/>
                      </a:lnTo>
                      <a:lnTo>
                        <a:pt x="44" y="15"/>
                      </a:lnTo>
                      <a:lnTo>
                        <a:pt x="30" y="9"/>
                      </a:lnTo>
                      <a:lnTo>
                        <a:pt x="19" y="4"/>
                      </a:lnTo>
                      <a:lnTo>
                        <a:pt x="10" y="1"/>
                      </a:lnTo>
                      <a:lnTo>
                        <a:pt x="8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56" name="Freeform 142"/>
                <p:cNvSpPr>
                  <a:spLocks/>
                </p:cNvSpPr>
                <p:nvPr/>
              </p:nvSpPr>
              <p:spPr bwMode="auto">
                <a:xfrm>
                  <a:off x="2147" y="1255"/>
                  <a:ext cx="13" cy="11"/>
                </a:xfrm>
                <a:custGeom>
                  <a:avLst/>
                  <a:gdLst>
                    <a:gd name="T0" fmla="*/ 0 w 140"/>
                    <a:gd name="T1" fmla="*/ 0 h 117"/>
                    <a:gd name="T2" fmla="*/ 0 w 140"/>
                    <a:gd name="T3" fmla="*/ 0 h 117"/>
                    <a:gd name="T4" fmla="*/ 0 w 140"/>
                    <a:gd name="T5" fmla="*/ 0 h 117"/>
                    <a:gd name="T6" fmla="*/ 0 w 140"/>
                    <a:gd name="T7" fmla="*/ 0 h 117"/>
                    <a:gd name="T8" fmla="*/ 0 w 140"/>
                    <a:gd name="T9" fmla="*/ 0 h 117"/>
                    <a:gd name="T10" fmla="*/ 0 w 140"/>
                    <a:gd name="T11" fmla="*/ 0 h 117"/>
                    <a:gd name="T12" fmla="*/ 0 w 140"/>
                    <a:gd name="T13" fmla="*/ 0 h 117"/>
                    <a:gd name="T14" fmla="*/ 0 w 140"/>
                    <a:gd name="T15" fmla="*/ 0 h 117"/>
                    <a:gd name="T16" fmla="*/ 0 w 140"/>
                    <a:gd name="T17" fmla="*/ 0 h 117"/>
                    <a:gd name="T18" fmla="*/ 0 w 140"/>
                    <a:gd name="T19" fmla="*/ 0 h 117"/>
                    <a:gd name="T20" fmla="*/ 0 w 140"/>
                    <a:gd name="T21" fmla="*/ 0 h 117"/>
                    <a:gd name="T22" fmla="*/ 0 w 140"/>
                    <a:gd name="T23" fmla="*/ 0 h 117"/>
                    <a:gd name="T24" fmla="*/ 0 w 140"/>
                    <a:gd name="T25" fmla="*/ 0 h 117"/>
                    <a:gd name="T26" fmla="*/ 0 w 140"/>
                    <a:gd name="T27" fmla="*/ 0 h 117"/>
                    <a:gd name="T28" fmla="*/ 0 w 140"/>
                    <a:gd name="T29" fmla="*/ 0 h 117"/>
                    <a:gd name="T30" fmla="*/ 0 w 140"/>
                    <a:gd name="T31" fmla="*/ 0 h 117"/>
                    <a:gd name="T32" fmla="*/ 0 w 140"/>
                    <a:gd name="T33" fmla="*/ 0 h 117"/>
                    <a:gd name="T34" fmla="*/ 0 w 140"/>
                    <a:gd name="T35" fmla="*/ 0 h 117"/>
                    <a:gd name="T36" fmla="*/ 0 w 140"/>
                    <a:gd name="T37" fmla="*/ 0 h 117"/>
                    <a:gd name="T38" fmla="*/ 0 w 140"/>
                    <a:gd name="T39" fmla="*/ 0 h 117"/>
                    <a:gd name="T40" fmla="*/ 0 w 140"/>
                    <a:gd name="T41" fmla="*/ 0 h 117"/>
                    <a:gd name="T42" fmla="*/ 0 w 140"/>
                    <a:gd name="T43" fmla="*/ 0 h 117"/>
                    <a:gd name="T44" fmla="*/ 0 w 140"/>
                    <a:gd name="T45" fmla="*/ 0 h 117"/>
                    <a:gd name="T46" fmla="*/ 0 w 140"/>
                    <a:gd name="T47" fmla="*/ 0 h 117"/>
                    <a:gd name="T48" fmla="*/ 0 w 140"/>
                    <a:gd name="T49" fmla="*/ 0 h 117"/>
                    <a:gd name="T50" fmla="*/ 0 w 140"/>
                    <a:gd name="T51" fmla="*/ 0 h 117"/>
                    <a:gd name="T52" fmla="*/ 0 w 140"/>
                    <a:gd name="T53" fmla="*/ 0 h 117"/>
                    <a:gd name="T54" fmla="*/ 0 w 140"/>
                    <a:gd name="T55" fmla="*/ 0 h 117"/>
                    <a:gd name="T56" fmla="*/ 0 w 140"/>
                    <a:gd name="T57" fmla="*/ 0 h 117"/>
                    <a:gd name="T58" fmla="*/ 0 w 140"/>
                    <a:gd name="T59" fmla="*/ 0 h 117"/>
                    <a:gd name="T60" fmla="*/ 0 w 140"/>
                    <a:gd name="T61" fmla="*/ 0 h 117"/>
                    <a:gd name="T62" fmla="*/ 0 w 140"/>
                    <a:gd name="T63" fmla="*/ 0 h 117"/>
                    <a:gd name="T64" fmla="*/ 0 w 140"/>
                    <a:gd name="T65" fmla="*/ 0 h 117"/>
                    <a:gd name="T66" fmla="*/ 0 w 140"/>
                    <a:gd name="T67" fmla="*/ 0 h 117"/>
                    <a:gd name="T68" fmla="*/ 0 w 140"/>
                    <a:gd name="T69" fmla="*/ 0 h 117"/>
                    <a:gd name="T70" fmla="*/ 0 w 140"/>
                    <a:gd name="T71" fmla="*/ 0 h 117"/>
                    <a:gd name="T72" fmla="*/ 0 w 140"/>
                    <a:gd name="T73" fmla="*/ 0 h 11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40"/>
                    <a:gd name="T112" fmla="*/ 0 h 117"/>
                    <a:gd name="T113" fmla="*/ 140 w 140"/>
                    <a:gd name="T114" fmla="*/ 117 h 11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40" h="117">
                      <a:moveTo>
                        <a:pt x="4" y="0"/>
                      </a:moveTo>
                      <a:lnTo>
                        <a:pt x="0" y="9"/>
                      </a:lnTo>
                      <a:lnTo>
                        <a:pt x="45" y="32"/>
                      </a:lnTo>
                      <a:lnTo>
                        <a:pt x="79" y="51"/>
                      </a:lnTo>
                      <a:lnTo>
                        <a:pt x="103" y="67"/>
                      </a:lnTo>
                      <a:lnTo>
                        <a:pt x="120" y="81"/>
                      </a:lnTo>
                      <a:lnTo>
                        <a:pt x="128" y="89"/>
                      </a:lnTo>
                      <a:lnTo>
                        <a:pt x="129" y="93"/>
                      </a:lnTo>
                      <a:lnTo>
                        <a:pt x="128" y="95"/>
                      </a:lnTo>
                      <a:lnTo>
                        <a:pt x="124" y="97"/>
                      </a:lnTo>
                      <a:lnTo>
                        <a:pt x="115" y="100"/>
                      </a:lnTo>
                      <a:lnTo>
                        <a:pt x="105" y="101"/>
                      </a:lnTo>
                      <a:lnTo>
                        <a:pt x="93" y="102"/>
                      </a:lnTo>
                      <a:lnTo>
                        <a:pt x="81" y="102"/>
                      </a:lnTo>
                      <a:lnTo>
                        <a:pt x="70" y="103"/>
                      </a:lnTo>
                      <a:lnTo>
                        <a:pt x="61" y="104"/>
                      </a:lnTo>
                      <a:lnTo>
                        <a:pt x="54" y="107"/>
                      </a:lnTo>
                      <a:lnTo>
                        <a:pt x="55" y="117"/>
                      </a:lnTo>
                      <a:lnTo>
                        <a:pt x="63" y="109"/>
                      </a:lnTo>
                      <a:lnTo>
                        <a:pt x="62" y="113"/>
                      </a:lnTo>
                      <a:lnTo>
                        <a:pt x="63" y="114"/>
                      </a:lnTo>
                      <a:lnTo>
                        <a:pt x="72" y="113"/>
                      </a:lnTo>
                      <a:lnTo>
                        <a:pt x="81" y="112"/>
                      </a:lnTo>
                      <a:lnTo>
                        <a:pt x="93" y="112"/>
                      </a:lnTo>
                      <a:lnTo>
                        <a:pt x="105" y="111"/>
                      </a:lnTo>
                      <a:lnTo>
                        <a:pt x="117" y="110"/>
                      </a:lnTo>
                      <a:lnTo>
                        <a:pt x="128" y="108"/>
                      </a:lnTo>
                      <a:lnTo>
                        <a:pt x="137" y="102"/>
                      </a:lnTo>
                      <a:lnTo>
                        <a:pt x="140" y="93"/>
                      </a:lnTo>
                      <a:lnTo>
                        <a:pt x="137" y="83"/>
                      </a:lnTo>
                      <a:lnTo>
                        <a:pt x="126" y="72"/>
                      </a:lnTo>
                      <a:lnTo>
                        <a:pt x="109" y="59"/>
                      </a:lnTo>
                      <a:lnTo>
                        <a:pt x="85" y="43"/>
                      </a:lnTo>
                      <a:lnTo>
                        <a:pt x="49" y="23"/>
                      </a:lnTo>
                      <a:lnTo>
                        <a:pt x="4" y="0"/>
                      </a:lnTo>
                      <a:lnTo>
                        <a:pt x="0" y="9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57" name="Freeform 143"/>
                <p:cNvSpPr>
                  <a:spLocks/>
                </p:cNvSpPr>
                <p:nvPr/>
              </p:nvSpPr>
              <p:spPr bwMode="auto">
                <a:xfrm>
                  <a:off x="2132" y="1243"/>
                  <a:ext cx="16" cy="13"/>
                </a:xfrm>
                <a:custGeom>
                  <a:avLst/>
                  <a:gdLst>
                    <a:gd name="T0" fmla="*/ 0 w 157"/>
                    <a:gd name="T1" fmla="*/ 0 h 148"/>
                    <a:gd name="T2" fmla="*/ 0 w 157"/>
                    <a:gd name="T3" fmla="*/ 0 h 148"/>
                    <a:gd name="T4" fmla="*/ 0 w 157"/>
                    <a:gd name="T5" fmla="*/ 0 h 148"/>
                    <a:gd name="T6" fmla="*/ 0 w 157"/>
                    <a:gd name="T7" fmla="*/ 0 h 148"/>
                    <a:gd name="T8" fmla="*/ 0 w 157"/>
                    <a:gd name="T9" fmla="*/ 0 h 148"/>
                    <a:gd name="T10" fmla="*/ 0 w 157"/>
                    <a:gd name="T11" fmla="*/ 0 h 148"/>
                    <a:gd name="T12" fmla="*/ 0 w 157"/>
                    <a:gd name="T13" fmla="*/ 0 h 148"/>
                    <a:gd name="T14" fmla="*/ 0 w 157"/>
                    <a:gd name="T15" fmla="*/ 0 h 148"/>
                    <a:gd name="T16" fmla="*/ 0 w 157"/>
                    <a:gd name="T17" fmla="*/ 0 h 148"/>
                    <a:gd name="T18" fmla="*/ 0 w 157"/>
                    <a:gd name="T19" fmla="*/ 0 h 148"/>
                    <a:gd name="T20" fmla="*/ 0 w 157"/>
                    <a:gd name="T21" fmla="*/ 0 h 148"/>
                    <a:gd name="T22" fmla="*/ 0 w 157"/>
                    <a:gd name="T23" fmla="*/ 0 h 148"/>
                    <a:gd name="T24" fmla="*/ 0 w 157"/>
                    <a:gd name="T25" fmla="*/ 0 h 148"/>
                    <a:gd name="T26" fmla="*/ 0 w 157"/>
                    <a:gd name="T27" fmla="*/ 0 h 148"/>
                    <a:gd name="T28" fmla="*/ 0 w 157"/>
                    <a:gd name="T29" fmla="*/ 0 h 148"/>
                    <a:gd name="T30" fmla="*/ 0 w 157"/>
                    <a:gd name="T31" fmla="*/ 0 h 148"/>
                    <a:gd name="T32" fmla="*/ 0 w 157"/>
                    <a:gd name="T33" fmla="*/ 0 h 148"/>
                    <a:gd name="T34" fmla="*/ 0 w 157"/>
                    <a:gd name="T35" fmla="*/ 0 h 148"/>
                    <a:gd name="T36" fmla="*/ 0 w 157"/>
                    <a:gd name="T37" fmla="*/ 0 h 148"/>
                    <a:gd name="T38" fmla="*/ 0 w 157"/>
                    <a:gd name="T39" fmla="*/ 0 h 148"/>
                    <a:gd name="T40" fmla="*/ 0 w 157"/>
                    <a:gd name="T41" fmla="*/ 0 h 148"/>
                    <a:gd name="T42" fmla="*/ 0 w 157"/>
                    <a:gd name="T43" fmla="*/ 0 h 148"/>
                    <a:gd name="T44" fmla="*/ 0 w 157"/>
                    <a:gd name="T45" fmla="*/ 0 h 148"/>
                    <a:gd name="T46" fmla="*/ 0 w 157"/>
                    <a:gd name="T47" fmla="*/ 0 h 148"/>
                    <a:gd name="T48" fmla="*/ 0 w 157"/>
                    <a:gd name="T49" fmla="*/ 0 h 148"/>
                    <a:gd name="T50" fmla="*/ 0 w 157"/>
                    <a:gd name="T51" fmla="*/ 0 h 148"/>
                    <a:gd name="T52" fmla="*/ 0 w 157"/>
                    <a:gd name="T53" fmla="*/ 0 h 148"/>
                    <a:gd name="T54" fmla="*/ 0 w 157"/>
                    <a:gd name="T55" fmla="*/ 0 h 148"/>
                    <a:gd name="T56" fmla="*/ 0 w 157"/>
                    <a:gd name="T57" fmla="*/ 0 h 148"/>
                    <a:gd name="T58" fmla="*/ 0 w 157"/>
                    <a:gd name="T59" fmla="*/ 0 h 148"/>
                    <a:gd name="T60" fmla="*/ 0 w 157"/>
                    <a:gd name="T61" fmla="*/ 0 h 148"/>
                    <a:gd name="T62" fmla="*/ 0 w 157"/>
                    <a:gd name="T63" fmla="*/ 0 h 148"/>
                    <a:gd name="T64" fmla="*/ 0 w 157"/>
                    <a:gd name="T65" fmla="*/ 0 h 148"/>
                    <a:gd name="T66" fmla="*/ 0 w 157"/>
                    <a:gd name="T67" fmla="*/ 0 h 148"/>
                    <a:gd name="T68" fmla="*/ 0 w 157"/>
                    <a:gd name="T69" fmla="*/ 0 h 148"/>
                    <a:gd name="T70" fmla="*/ 0 w 157"/>
                    <a:gd name="T71" fmla="*/ 0 h 148"/>
                    <a:gd name="T72" fmla="*/ 0 w 157"/>
                    <a:gd name="T73" fmla="*/ 0 h 148"/>
                    <a:gd name="T74" fmla="*/ 0 w 157"/>
                    <a:gd name="T75" fmla="*/ 0 h 148"/>
                    <a:gd name="T76" fmla="*/ 0 w 157"/>
                    <a:gd name="T77" fmla="*/ 0 h 148"/>
                    <a:gd name="T78" fmla="*/ 0 w 157"/>
                    <a:gd name="T79" fmla="*/ 0 h 148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57"/>
                    <a:gd name="T121" fmla="*/ 0 h 148"/>
                    <a:gd name="T122" fmla="*/ 157 w 157"/>
                    <a:gd name="T123" fmla="*/ 148 h 148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57" h="148">
                      <a:moveTo>
                        <a:pt x="4" y="10"/>
                      </a:moveTo>
                      <a:lnTo>
                        <a:pt x="8" y="1"/>
                      </a:lnTo>
                      <a:lnTo>
                        <a:pt x="3" y="10"/>
                      </a:lnTo>
                      <a:lnTo>
                        <a:pt x="8" y="16"/>
                      </a:lnTo>
                      <a:lnTo>
                        <a:pt x="17" y="23"/>
                      </a:lnTo>
                      <a:lnTo>
                        <a:pt x="27" y="32"/>
                      </a:lnTo>
                      <a:lnTo>
                        <a:pt x="40" y="44"/>
                      </a:lnTo>
                      <a:lnTo>
                        <a:pt x="53" y="56"/>
                      </a:lnTo>
                      <a:lnTo>
                        <a:pt x="68" y="69"/>
                      </a:lnTo>
                      <a:lnTo>
                        <a:pt x="84" y="83"/>
                      </a:lnTo>
                      <a:lnTo>
                        <a:pt x="98" y="96"/>
                      </a:lnTo>
                      <a:lnTo>
                        <a:pt x="112" y="110"/>
                      </a:lnTo>
                      <a:lnTo>
                        <a:pt x="124" y="121"/>
                      </a:lnTo>
                      <a:lnTo>
                        <a:pt x="134" y="132"/>
                      </a:lnTo>
                      <a:lnTo>
                        <a:pt x="142" y="140"/>
                      </a:lnTo>
                      <a:lnTo>
                        <a:pt x="148" y="144"/>
                      </a:lnTo>
                      <a:lnTo>
                        <a:pt x="149" y="142"/>
                      </a:lnTo>
                      <a:lnTo>
                        <a:pt x="153" y="139"/>
                      </a:lnTo>
                      <a:lnTo>
                        <a:pt x="149" y="148"/>
                      </a:lnTo>
                      <a:lnTo>
                        <a:pt x="157" y="146"/>
                      </a:lnTo>
                      <a:lnTo>
                        <a:pt x="156" y="138"/>
                      </a:lnTo>
                      <a:lnTo>
                        <a:pt x="151" y="132"/>
                      </a:lnTo>
                      <a:lnTo>
                        <a:pt x="142" y="123"/>
                      </a:lnTo>
                      <a:lnTo>
                        <a:pt x="131" y="113"/>
                      </a:lnTo>
                      <a:lnTo>
                        <a:pt x="118" y="101"/>
                      </a:lnTo>
                      <a:lnTo>
                        <a:pt x="105" y="88"/>
                      </a:lnTo>
                      <a:lnTo>
                        <a:pt x="90" y="74"/>
                      </a:lnTo>
                      <a:lnTo>
                        <a:pt x="74" y="61"/>
                      </a:lnTo>
                      <a:lnTo>
                        <a:pt x="60" y="48"/>
                      </a:lnTo>
                      <a:lnTo>
                        <a:pt x="46" y="36"/>
                      </a:lnTo>
                      <a:lnTo>
                        <a:pt x="33" y="24"/>
                      </a:lnTo>
                      <a:lnTo>
                        <a:pt x="23" y="15"/>
                      </a:lnTo>
                      <a:lnTo>
                        <a:pt x="15" y="7"/>
                      </a:lnTo>
                      <a:lnTo>
                        <a:pt x="9" y="2"/>
                      </a:lnTo>
                      <a:lnTo>
                        <a:pt x="0" y="9"/>
                      </a:lnTo>
                      <a:lnTo>
                        <a:pt x="4" y="0"/>
                      </a:lnTo>
                      <a:lnTo>
                        <a:pt x="4" y="10"/>
                      </a:lnTo>
                      <a:lnTo>
                        <a:pt x="16" y="10"/>
                      </a:lnTo>
                      <a:lnTo>
                        <a:pt x="7" y="2"/>
                      </a:lnTo>
                      <a:lnTo>
                        <a:pt x="4" y="1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58" name="Freeform 144"/>
                <p:cNvSpPr>
                  <a:spLocks/>
                </p:cNvSpPr>
                <p:nvPr/>
              </p:nvSpPr>
              <p:spPr bwMode="auto">
                <a:xfrm>
                  <a:off x="2126" y="1243"/>
                  <a:ext cx="6" cy="5"/>
                </a:xfrm>
                <a:custGeom>
                  <a:avLst/>
                  <a:gdLst>
                    <a:gd name="T0" fmla="*/ 0 w 56"/>
                    <a:gd name="T1" fmla="*/ 0 h 58"/>
                    <a:gd name="T2" fmla="*/ 0 w 56"/>
                    <a:gd name="T3" fmla="*/ 0 h 58"/>
                    <a:gd name="T4" fmla="*/ 0 w 56"/>
                    <a:gd name="T5" fmla="*/ 0 h 58"/>
                    <a:gd name="T6" fmla="*/ 0 w 56"/>
                    <a:gd name="T7" fmla="*/ 0 h 58"/>
                    <a:gd name="T8" fmla="*/ 0 w 56"/>
                    <a:gd name="T9" fmla="*/ 0 h 58"/>
                    <a:gd name="T10" fmla="*/ 0 w 56"/>
                    <a:gd name="T11" fmla="*/ 0 h 58"/>
                    <a:gd name="T12" fmla="*/ 0 w 56"/>
                    <a:gd name="T13" fmla="*/ 0 h 58"/>
                    <a:gd name="T14" fmla="*/ 0 w 56"/>
                    <a:gd name="T15" fmla="*/ 0 h 58"/>
                    <a:gd name="T16" fmla="*/ 0 w 56"/>
                    <a:gd name="T17" fmla="*/ 0 h 58"/>
                    <a:gd name="T18" fmla="*/ 0 w 56"/>
                    <a:gd name="T19" fmla="*/ 0 h 58"/>
                    <a:gd name="T20" fmla="*/ 0 w 56"/>
                    <a:gd name="T21" fmla="*/ 0 h 58"/>
                    <a:gd name="T22" fmla="*/ 0 w 56"/>
                    <a:gd name="T23" fmla="*/ 0 h 58"/>
                    <a:gd name="T24" fmla="*/ 0 w 56"/>
                    <a:gd name="T25" fmla="*/ 0 h 58"/>
                    <a:gd name="T26" fmla="*/ 0 w 56"/>
                    <a:gd name="T27" fmla="*/ 0 h 58"/>
                    <a:gd name="T28" fmla="*/ 0 w 56"/>
                    <a:gd name="T29" fmla="*/ 0 h 58"/>
                    <a:gd name="T30" fmla="*/ 0 w 56"/>
                    <a:gd name="T31" fmla="*/ 0 h 58"/>
                    <a:gd name="T32" fmla="*/ 0 w 56"/>
                    <a:gd name="T33" fmla="*/ 0 h 58"/>
                    <a:gd name="T34" fmla="*/ 0 w 56"/>
                    <a:gd name="T35" fmla="*/ 0 h 58"/>
                    <a:gd name="T36" fmla="*/ 0 w 56"/>
                    <a:gd name="T37" fmla="*/ 0 h 58"/>
                    <a:gd name="T38" fmla="*/ 0 w 56"/>
                    <a:gd name="T39" fmla="*/ 0 h 58"/>
                    <a:gd name="T40" fmla="*/ 0 w 56"/>
                    <a:gd name="T41" fmla="*/ 0 h 58"/>
                    <a:gd name="T42" fmla="*/ 0 w 56"/>
                    <a:gd name="T43" fmla="*/ 0 h 58"/>
                    <a:gd name="T44" fmla="*/ 0 w 56"/>
                    <a:gd name="T45" fmla="*/ 0 h 58"/>
                    <a:gd name="T46" fmla="*/ 0 w 56"/>
                    <a:gd name="T47" fmla="*/ 0 h 58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6"/>
                    <a:gd name="T73" fmla="*/ 0 h 58"/>
                    <a:gd name="T74" fmla="*/ 56 w 56"/>
                    <a:gd name="T75" fmla="*/ 58 h 58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6" h="58">
                      <a:moveTo>
                        <a:pt x="1" y="51"/>
                      </a:moveTo>
                      <a:lnTo>
                        <a:pt x="6" y="58"/>
                      </a:lnTo>
                      <a:lnTo>
                        <a:pt x="14" y="54"/>
                      </a:lnTo>
                      <a:lnTo>
                        <a:pt x="22" y="49"/>
                      </a:lnTo>
                      <a:lnTo>
                        <a:pt x="28" y="41"/>
                      </a:lnTo>
                      <a:lnTo>
                        <a:pt x="35" y="31"/>
                      </a:lnTo>
                      <a:lnTo>
                        <a:pt x="43" y="23"/>
                      </a:lnTo>
                      <a:lnTo>
                        <a:pt x="49" y="17"/>
                      </a:lnTo>
                      <a:lnTo>
                        <a:pt x="54" y="11"/>
                      </a:lnTo>
                      <a:lnTo>
                        <a:pt x="56" y="10"/>
                      </a:lnTo>
                      <a:lnTo>
                        <a:pt x="56" y="0"/>
                      </a:lnTo>
                      <a:lnTo>
                        <a:pt x="48" y="3"/>
                      </a:lnTo>
                      <a:lnTo>
                        <a:pt x="40" y="8"/>
                      </a:lnTo>
                      <a:lnTo>
                        <a:pt x="34" y="17"/>
                      </a:lnTo>
                      <a:lnTo>
                        <a:pt x="27" y="25"/>
                      </a:lnTo>
                      <a:lnTo>
                        <a:pt x="19" y="34"/>
                      </a:lnTo>
                      <a:lnTo>
                        <a:pt x="13" y="41"/>
                      </a:lnTo>
                      <a:lnTo>
                        <a:pt x="8" y="46"/>
                      </a:lnTo>
                      <a:lnTo>
                        <a:pt x="6" y="47"/>
                      </a:lnTo>
                      <a:lnTo>
                        <a:pt x="11" y="53"/>
                      </a:lnTo>
                      <a:lnTo>
                        <a:pt x="1" y="51"/>
                      </a:lnTo>
                      <a:lnTo>
                        <a:pt x="0" y="58"/>
                      </a:lnTo>
                      <a:lnTo>
                        <a:pt x="6" y="58"/>
                      </a:lnTo>
                      <a:lnTo>
                        <a:pt x="1" y="51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59" name="Freeform 145"/>
                <p:cNvSpPr>
                  <a:spLocks/>
                </p:cNvSpPr>
                <p:nvPr/>
              </p:nvSpPr>
              <p:spPr bwMode="auto">
                <a:xfrm>
                  <a:off x="2120" y="1239"/>
                  <a:ext cx="9" cy="8"/>
                </a:xfrm>
                <a:custGeom>
                  <a:avLst/>
                  <a:gdLst>
                    <a:gd name="T0" fmla="*/ 0 w 80"/>
                    <a:gd name="T1" fmla="*/ 0 h 93"/>
                    <a:gd name="T2" fmla="*/ 0 w 80"/>
                    <a:gd name="T3" fmla="*/ 0 h 93"/>
                    <a:gd name="T4" fmla="*/ 0 w 80"/>
                    <a:gd name="T5" fmla="*/ 0 h 93"/>
                    <a:gd name="T6" fmla="*/ 0 w 80"/>
                    <a:gd name="T7" fmla="*/ 0 h 93"/>
                    <a:gd name="T8" fmla="*/ 0 w 80"/>
                    <a:gd name="T9" fmla="*/ 0 h 93"/>
                    <a:gd name="T10" fmla="*/ 0 w 80"/>
                    <a:gd name="T11" fmla="*/ 0 h 93"/>
                    <a:gd name="T12" fmla="*/ 0 w 80"/>
                    <a:gd name="T13" fmla="*/ 0 h 93"/>
                    <a:gd name="T14" fmla="*/ 0 w 80"/>
                    <a:gd name="T15" fmla="*/ 0 h 93"/>
                    <a:gd name="T16" fmla="*/ 0 w 80"/>
                    <a:gd name="T17" fmla="*/ 0 h 93"/>
                    <a:gd name="T18" fmla="*/ 0 w 80"/>
                    <a:gd name="T19" fmla="*/ 0 h 93"/>
                    <a:gd name="T20" fmla="*/ 0 w 80"/>
                    <a:gd name="T21" fmla="*/ 0 h 93"/>
                    <a:gd name="T22" fmla="*/ 0 w 80"/>
                    <a:gd name="T23" fmla="*/ 0 h 93"/>
                    <a:gd name="T24" fmla="*/ 0 w 80"/>
                    <a:gd name="T25" fmla="*/ 0 h 93"/>
                    <a:gd name="T26" fmla="*/ 0 w 80"/>
                    <a:gd name="T27" fmla="*/ 0 h 93"/>
                    <a:gd name="T28" fmla="*/ 0 w 80"/>
                    <a:gd name="T29" fmla="*/ 0 h 93"/>
                    <a:gd name="T30" fmla="*/ 0 w 80"/>
                    <a:gd name="T31" fmla="*/ 0 h 93"/>
                    <a:gd name="T32" fmla="*/ 0 w 80"/>
                    <a:gd name="T33" fmla="*/ 0 h 93"/>
                    <a:gd name="T34" fmla="*/ 0 w 80"/>
                    <a:gd name="T35" fmla="*/ 0 h 93"/>
                    <a:gd name="T36" fmla="*/ 0 w 80"/>
                    <a:gd name="T37" fmla="*/ 0 h 93"/>
                    <a:gd name="T38" fmla="*/ 0 w 80"/>
                    <a:gd name="T39" fmla="*/ 0 h 93"/>
                    <a:gd name="T40" fmla="*/ 0 w 80"/>
                    <a:gd name="T41" fmla="*/ 0 h 93"/>
                    <a:gd name="T42" fmla="*/ 0 w 80"/>
                    <a:gd name="T43" fmla="*/ 0 h 93"/>
                    <a:gd name="T44" fmla="*/ 0 w 80"/>
                    <a:gd name="T45" fmla="*/ 0 h 93"/>
                    <a:gd name="T46" fmla="*/ 0 w 80"/>
                    <a:gd name="T47" fmla="*/ 0 h 9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0"/>
                    <a:gd name="T73" fmla="*/ 0 h 93"/>
                    <a:gd name="T74" fmla="*/ 80 w 80"/>
                    <a:gd name="T75" fmla="*/ 93 h 9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0" h="93">
                      <a:moveTo>
                        <a:pt x="0" y="45"/>
                      </a:moveTo>
                      <a:lnTo>
                        <a:pt x="9" y="48"/>
                      </a:lnTo>
                      <a:lnTo>
                        <a:pt x="26" y="31"/>
                      </a:lnTo>
                      <a:lnTo>
                        <a:pt x="43" y="17"/>
                      </a:lnTo>
                      <a:lnTo>
                        <a:pt x="54" y="11"/>
                      </a:lnTo>
                      <a:lnTo>
                        <a:pt x="63" y="11"/>
                      </a:lnTo>
                      <a:lnTo>
                        <a:pt x="67" y="15"/>
                      </a:lnTo>
                      <a:lnTo>
                        <a:pt x="70" y="29"/>
                      </a:lnTo>
                      <a:lnTo>
                        <a:pt x="69" y="55"/>
                      </a:lnTo>
                      <a:lnTo>
                        <a:pt x="62" y="91"/>
                      </a:lnTo>
                      <a:lnTo>
                        <a:pt x="72" y="93"/>
                      </a:lnTo>
                      <a:lnTo>
                        <a:pt x="79" y="57"/>
                      </a:lnTo>
                      <a:lnTo>
                        <a:pt x="80" y="29"/>
                      </a:lnTo>
                      <a:lnTo>
                        <a:pt x="77" y="11"/>
                      </a:lnTo>
                      <a:lnTo>
                        <a:pt x="67" y="0"/>
                      </a:lnTo>
                      <a:lnTo>
                        <a:pt x="52" y="0"/>
                      </a:lnTo>
                      <a:lnTo>
                        <a:pt x="37" y="9"/>
                      </a:lnTo>
                      <a:lnTo>
                        <a:pt x="20" y="22"/>
                      </a:lnTo>
                      <a:lnTo>
                        <a:pt x="1" y="42"/>
                      </a:lnTo>
                      <a:lnTo>
                        <a:pt x="10" y="45"/>
                      </a:lnTo>
                      <a:lnTo>
                        <a:pt x="0" y="45"/>
                      </a:lnTo>
                      <a:lnTo>
                        <a:pt x="0" y="59"/>
                      </a:lnTo>
                      <a:lnTo>
                        <a:pt x="9" y="48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60" name="Freeform 146"/>
                <p:cNvSpPr>
                  <a:spLocks/>
                </p:cNvSpPr>
                <p:nvPr/>
              </p:nvSpPr>
              <p:spPr bwMode="auto">
                <a:xfrm>
                  <a:off x="2113" y="1231"/>
                  <a:ext cx="8" cy="12"/>
                </a:xfrm>
                <a:custGeom>
                  <a:avLst/>
                  <a:gdLst>
                    <a:gd name="T0" fmla="*/ 0 w 89"/>
                    <a:gd name="T1" fmla="*/ 0 h 127"/>
                    <a:gd name="T2" fmla="*/ 0 w 89"/>
                    <a:gd name="T3" fmla="*/ 0 h 127"/>
                    <a:gd name="T4" fmla="*/ 0 w 89"/>
                    <a:gd name="T5" fmla="*/ 0 h 127"/>
                    <a:gd name="T6" fmla="*/ 0 w 89"/>
                    <a:gd name="T7" fmla="*/ 0 h 127"/>
                    <a:gd name="T8" fmla="*/ 0 w 89"/>
                    <a:gd name="T9" fmla="*/ 0 h 127"/>
                    <a:gd name="T10" fmla="*/ 0 w 89"/>
                    <a:gd name="T11" fmla="*/ 0 h 127"/>
                    <a:gd name="T12" fmla="*/ 0 w 89"/>
                    <a:gd name="T13" fmla="*/ 0 h 127"/>
                    <a:gd name="T14" fmla="*/ 0 w 89"/>
                    <a:gd name="T15" fmla="*/ 0 h 127"/>
                    <a:gd name="T16" fmla="*/ 0 w 89"/>
                    <a:gd name="T17" fmla="*/ 0 h 127"/>
                    <a:gd name="T18" fmla="*/ 0 w 89"/>
                    <a:gd name="T19" fmla="*/ 0 h 127"/>
                    <a:gd name="T20" fmla="*/ 0 w 89"/>
                    <a:gd name="T21" fmla="*/ 0 h 127"/>
                    <a:gd name="T22" fmla="*/ 0 w 89"/>
                    <a:gd name="T23" fmla="*/ 0 h 127"/>
                    <a:gd name="T24" fmla="*/ 0 w 89"/>
                    <a:gd name="T25" fmla="*/ 0 h 127"/>
                    <a:gd name="T26" fmla="*/ 0 w 89"/>
                    <a:gd name="T27" fmla="*/ 0 h 127"/>
                    <a:gd name="T28" fmla="*/ 0 w 89"/>
                    <a:gd name="T29" fmla="*/ 0 h 127"/>
                    <a:gd name="T30" fmla="*/ 0 w 89"/>
                    <a:gd name="T31" fmla="*/ 0 h 127"/>
                    <a:gd name="T32" fmla="*/ 0 w 89"/>
                    <a:gd name="T33" fmla="*/ 0 h 127"/>
                    <a:gd name="T34" fmla="*/ 0 w 89"/>
                    <a:gd name="T35" fmla="*/ 0 h 127"/>
                    <a:gd name="T36" fmla="*/ 0 w 89"/>
                    <a:gd name="T37" fmla="*/ 0 h 127"/>
                    <a:gd name="T38" fmla="*/ 0 w 89"/>
                    <a:gd name="T39" fmla="*/ 0 h 127"/>
                    <a:gd name="T40" fmla="*/ 0 w 89"/>
                    <a:gd name="T41" fmla="*/ 0 h 127"/>
                    <a:gd name="T42" fmla="*/ 0 w 89"/>
                    <a:gd name="T43" fmla="*/ 0 h 127"/>
                    <a:gd name="T44" fmla="*/ 0 w 89"/>
                    <a:gd name="T45" fmla="*/ 0 h 127"/>
                    <a:gd name="T46" fmla="*/ 0 w 89"/>
                    <a:gd name="T47" fmla="*/ 0 h 12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9"/>
                    <a:gd name="T73" fmla="*/ 0 h 127"/>
                    <a:gd name="T74" fmla="*/ 89 w 89"/>
                    <a:gd name="T75" fmla="*/ 127 h 127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9" h="127">
                      <a:moveTo>
                        <a:pt x="0" y="34"/>
                      </a:moveTo>
                      <a:lnTo>
                        <a:pt x="8" y="34"/>
                      </a:lnTo>
                      <a:lnTo>
                        <a:pt x="37" y="16"/>
                      </a:lnTo>
                      <a:lnTo>
                        <a:pt x="57" y="10"/>
                      </a:lnTo>
                      <a:lnTo>
                        <a:pt x="67" y="12"/>
                      </a:lnTo>
                      <a:lnTo>
                        <a:pt x="74" y="21"/>
                      </a:lnTo>
                      <a:lnTo>
                        <a:pt x="78" y="39"/>
                      </a:lnTo>
                      <a:lnTo>
                        <a:pt x="79" y="63"/>
                      </a:lnTo>
                      <a:lnTo>
                        <a:pt x="79" y="94"/>
                      </a:lnTo>
                      <a:lnTo>
                        <a:pt x="78" y="127"/>
                      </a:lnTo>
                      <a:lnTo>
                        <a:pt x="88" y="127"/>
                      </a:lnTo>
                      <a:lnTo>
                        <a:pt x="89" y="94"/>
                      </a:lnTo>
                      <a:lnTo>
                        <a:pt x="89" y="63"/>
                      </a:lnTo>
                      <a:lnTo>
                        <a:pt x="88" y="37"/>
                      </a:lnTo>
                      <a:lnTo>
                        <a:pt x="84" y="17"/>
                      </a:lnTo>
                      <a:lnTo>
                        <a:pt x="74" y="4"/>
                      </a:lnTo>
                      <a:lnTo>
                        <a:pt x="55" y="0"/>
                      </a:lnTo>
                      <a:lnTo>
                        <a:pt x="33" y="8"/>
                      </a:lnTo>
                      <a:lnTo>
                        <a:pt x="2" y="26"/>
                      </a:lnTo>
                      <a:lnTo>
                        <a:pt x="9" y="26"/>
                      </a:lnTo>
                      <a:lnTo>
                        <a:pt x="0" y="34"/>
                      </a:lnTo>
                      <a:lnTo>
                        <a:pt x="4" y="36"/>
                      </a:lnTo>
                      <a:lnTo>
                        <a:pt x="8" y="34"/>
                      </a:lnTo>
                      <a:lnTo>
                        <a:pt x="0" y="34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61" name="Freeform 147"/>
                <p:cNvSpPr>
                  <a:spLocks/>
                </p:cNvSpPr>
                <p:nvPr/>
              </p:nvSpPr>
              <p:spPr bwMode="auto">
                <a:xfrm>
                  <a:off x="2083" y="1229"/>
                  <a:ext cx="30" cy="5"/>
                </a:xfrm>
                <a:custGeom>
                  <a:avLst/>
                  <a:gdLst>
                    <a:gd name="T0" fmla="*/ 0 w 311"/>
                    <a:gd name="T1" fmla="*/ 0 h 58"/>
                    <a:gd name="T2" fmla="*/ 0 w 311"/>
                    <a:gd name="T3" fmla="*/ 0 h 58"/>
                    <a:gd name="T4" fmla="*/ 0 w 311"/>
                    <a:gd name="T5" fmla="*/ 0 h 58"/>
                    <a:gd name="T6" fmla="*/ 0 w 311"/>
                    <a:gd name="T7" fmla="*/ 0 h 58"/>
                    <a:gd name="T8" fmla="*/ 0 w 311"/>
                    <a:gd name="T9" fmla="*/ 0 h 58"/>
                    <a:gd name="T10" fmla="*/ 0 w 311"/>
                    <a:gd name="T11" fmla="*/ 0 h 58"/>
                    <a:gd name="T12" fmla="*/ 0 w 311"/>
                    <a:gd name="T13" fmla="*/ 0 h 58"/>
                    <a:gd name="T14" fmla="*/ 0 w 311"/>
                    <a:gd name="T15" fmla="*/ 0 h 58"/>
                    <a:gd name="T16" fmla="*/ 0 w 311"/>
                    <a:gd name="T17" fmla="*/ 0 h 58"/>
                    <a:gd name="T18" fmla="*/ 0 w 311"/>
                    <a:gd name="T19" fmla="*/ 0 h 58"/>
                    <a:gd name="T20" fmla="*/ 0 w 311"/>
                    <a:gd name="T21" fmla="*/ 0 h 58"/>
                    <a:gd name="T22" fmla="*/ 0 w 311"/>
                    <a:gd name="T23" fmla="*/ 0 h 58"/>
                    <a:gd name="T24" fmla="*/ 0 w 311"/>
                    <a:gd name="T25" fmla="*/ 0 h 58"/>
                    <a:gd name="T26" fmla="*/ 0 w 311"/>
                    <a:gd name="T27" fmla="*/ 0 h 58"/>
                    <a:gd name="T28" fmla="*/ 0 w 311"/>
                    <a:gd name="T29" fmla="*/ 0 h 58"/>
                    <a:gd name="T30" fmla="*/ 0 w 311"/>
                    <a:gd name="T31" fmla="*/ 0 h 58"/>
                    <a:gd name="T32" fmla="*/ 0 w 311"/>
                    <a:gd name="T33" fmla="*/ 0 h 58"/>
                    <a:gd name="T34" fmla="*/ 0 w 311"/>
                    <a:gd name="T35" fmla="*/ 0 h 58"/>
                    <a:gd name="T36" fmla="*/ 0 w 311"/>
                    <a:gd name="T37" fmla="*/ 0 h 58"/>
                    <a:gd name="T38" fmla="*/ 0 w 311"/>
                    <a:gd name="T39" fmla="*/ 0 h 58"/>
                    <a:gd name="T40" fmla="*/ 0 w 311"/>
                    <a:gd name="T41" fmla="*/ 0 h 58"/>
                    <a:gd name="T42" fmla="*/ 0 w 311"/>
                    <a:gd name="T43" fmla="*/ 0 h 58"/>
                    <a:gd name="T44" fmla="*/ 0 w 311"/>
                    <a:gd name="T45" fmla="*/ 0 h 58"/>
                    <a:gd name="T46" fmla="*/ 0 w 311"/>
                    <a:gd name="T47" fmla="*/ 0 h 58"/>
                    <a:gd name="T48" fmla="*/ 0 w 311"/>
                    <a:gd name="T49" fmla="*/ 0 h 58"/>
                    <a:gd name="T50" fmla="*/ 0 w 311"/>
                    <a:gd name="T51" fmla="*/ 0 h 58"/>
                    <a:gd name="T52" fmla="*/ 0 w 311"/>
                    <a:gd name="T53" fmla="*/ 0 h 58"/>
                    <a:gd name="T54" fmla="*/ 0 w 311"/>
                    <a:gd name="T55" fmla="*/ 0 h 58"/>
                    <a:gd name="T56" fmla="*/ 0 w 311"/>
                    <a:gd name="T57" fmla="*/ 0 h 58"/>
                    <a:gd name="T58" fmla="*/ 0 w 311"/>
                    <a:gd name="T59" fmla="*/ 0 h 58"/>
                    <a:gd name="T60" fmla="*/ 0 w 311"/>
                    <a:gd name="T61" fmla="*/ 0 h 58"/>
                    <a:gd name="T62" fmla="*/ 0 w 311"/>
                    <a:gd name="T63" fmla="*/ 0 h 58"/>
                    <a:gd name="T64" fmla="*/ 0 w 311"/>
                    <a:gd name="T65" fmla="*/ 0 h 58"/>
                    <a:gd name="T66" fmla="*/ 0 w 311"/>
                    <a:gd name="T67" fmla="*/ 0 h 58"/>
                    <a:gd name="T68" fmla="*/ 0 w 311"/>
                    <a:gd name="T69" fmla="*/ 0 h 58"/>
                    <a:gd name="T70" fmla="*/ 0 w 311"/>
                    <a:gd name="T71" fmla="*/ 0 h 58"/>
                    <a:gd name="T72" fmla="*/ 0 w 311"/>
                    <a:gd name="T73" fmla="*/ 0 h 58"/>
                    <a:gd name="T74" fmla="*/ 0 w 311"/>
                    <a:gd name="T75" fmla="*/ 0 h 58"/>
                    <a:gd name="T76" fmla="*/ 0 w 311"/>
                    <a:gd name="T77" fmla="*/ 0 h 58"/>
                    <a:gd name="T78" fmla="*/ 0 w 311"/>
                    <a:gd name="T79" fmla="*/ 0 h 58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311"/>
                    <a:gd name="T121" fmla="*/ 0 h 58"/>
                    <a:gd name="T122" fmla="*/ 311 w 311"/>
                    <a:gd name="T123" fmla="*/ 58 h 58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311" h="58">
                      <a:moveTo>
                        <a:pt x="0" y="10"/>
                      </a:moveTo>
                      <a:lnTo>
                        <a:pt x="4" y="11"/>
                      </a:lnTo>
                      <a:lnTo>
                        <a:pt x="15" y="11"/>
                      </a:lnTo>
                      <a:lnTo>
                        <a:pt x="29" y="12"/>
                      </a:lnTo>
                      <a:lnTo>
                        <a:pt x="47" y="13"/>
                      </a:lnTo>
                      <a:lnTo>
                        <a:pt x="68" y="15"/>
                      </a:lnTo>
                      <a:lnTo>
                        <a:pt x="90" y="17"/>
                      </a:lnTo>
                      <a:lnTo>
                        <a:pt x="113" y="19"/>
                      </a:lnTo>
                      <a:lnTo>
                        <a:pt x="138" y="22"/>
                      </a:lnTo>
                      <a:lnTo>
                        <a:pt x="163" y="26"/>
                      </a:lnTo>
                      <a:lnTo>
                        <a:pt x="187" y="30"/>
                      </a:lnTo>
                      <a:lnTo>
                        <a:pt x="211" y="33"/>
                      </a:lnTo>
                      <a:lnTo>
                        <a:pt x="234" y="37"/>
                      </a:lnTo>
                      <a:lnTo>
                        <a:pt x="254" y="41"/>
                      </a:lnTo>
                      <a:lnTo>
                        <a:pt x="273" y="45"/>
                      </a:lnTo>
                      <a:lnTo>
                        <a:pt x="287" y="50"/>
                      </a:lnTo>
                      <a:lnTo>
                        <a:pt x="297" y="54"/>
                      </a:lnTo>
                      <a:lnTo>
                        <a:pt x="302" y="58"/>
                      </a:lnTo>
                      <a:lnTo>
                        <a:pt x="311" y="50"/>
                      </a:lnTo>
                      <a:lnTo>
                        <a:pt x="301" y="45"/>
                      </a:lnTo>
                      <a:lnTo>
                        <a:pt x="291" y="39"/>
                      </a:lnTo>
                      <a:lnTo>
                        <a:pt x="275" y="35"/>
                      </a:lnTo>
                      <a:lnTo>
                        <a:pt x="256" y="31"/>
                      </a:lnTo>
                      <a:lnTo>
                        <a:pt x="237" y="27"/>
                      </a:lnTo>
                      <a:lnTo>
                        <a:pt x="214" y="22"/>
                      </a:lnTo>
                      <a:lnTo>
                        <a:pt x="189" y="19"/>
                      </a:lnTo>
                      <a:lnTo>
                        <a:pt x="165" y="15"/>
                      </a:lnTo>
                      <a:lnTo>
                        <a:pt x="140" y="12"/>
                      </a:lnTo>
                      <a:lnTo>
                        <a:pt x="115" y="9"/>
                      </a:lnTo>
                      <a:lnTo>
                        <a:pt x="90" y="7"/>
                      </a:lnTo>
                      <a:lnTo>
                        <a:pt x="68" y="5"/>
                      </a:lnTo>
                      <a:lnTo>
                        <a:pt x="47" y="3"/>
                      </a:lnTo>
                      <a:lnTo>
                        <a:pt x="29" y="2"/>
                      </a:lnTo>
                      <a:lnTo>
                        <a:pt x="15" y="0"/>
                      </a:lnTo>
                      <a:lnTo>
                        <a:pt x="4" y="0"/>
                      </a:lnTo>
                      <a:lnTo>
                        <a:pt x="8" y="2"/>
                      </a:lnTo>
                      <a:lnTo>
                        <a:pt x="0" y="10"/>
                      </a:lnTo>
                      <a:lnTo>
                        <a:pt x="2" y="11"/>
                      </a:lnTo>
                      <a:lnTo>
                        <a:pt x="4" y="11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62" name="Freeform 148"/>
                <p:cNvSpPr>
                  <a:spLocks/>
                </p:cNvSpPr>
                <p:nvPr/>
              </p:nvSpPr>
              <p:spPr bwMode="auto">
                <a:xfrm>
                  <a:off x="2076" y="1219"/>
                  <a:ext cx="8" cy="11"/>
                </a:xfrm>
                <a:custGeom>
                  <a:avLst/>
                  <a:gdLst>
                    <a:gd name="T0" fmla="*/ 0 w 78"/>
                    <a:gd name="T1" fmla="*/ 0 h 123"/>
                    <a:gd name="T2" fmla="*/ 0 w 78"/>
                    <a:gd name="T3" fmla="*/ 0 h 123"/>
                    <a:gd name="T4" fmla="*/ 0 w 78"/>
                    <a:gd name="T5" fmla="*/ 0 h 123"/>
                    <a:gd name="T6" fmla="*/ 0 w 78"/>
                    <a:gd name="T7" fmla="*/ 0 h 123"/>
                    <a:gd name="T8" fmla="*/ 0 w 78"/>
                    <a:gd name="T9" fmla="*/ 0 h 123"/>
                    <a:gd name="T10" fmla="*/ 0 w 78"/>
                    <a:gd name="T11" fmla="*/ 0 h 123"/>
                    <a:gd name="T12" fmla="*/ 0 w 78"/>
                    <a:gd name="T13" fmla="*/ 0 h 123"/>
                    <a:gd name="T14" fmla="*/ 0 w 78"/>
                    <a:gd name="T15" fmla="*/ 0 h 123"/>
                    <a:gd name="T16" fmla="*/ 0 w 78"/>
                    <a:gd name="T17" fmla="*/ 0 h 123"/>
                    <a:gd name="T18" fmla="*/ 0 w 78"/>
                    <a:gd name="T19" fmla="*/ 0 h 123"/>
                    <a:gd name="T20" fmla="*/ 0 w 78"/>
                    <a:gd name="T21" fmla="*/ 0 h 123"/>
                    <a:gd name="T22" fmla="*/ 0 w 78"/>
                    <a:gd name="T23" fmla="*/ 0 h 123"/>
                    <a:gd name="T24" fmla="*/ 0 w 78"/>
                    <a:gd name="T25" fmla="*/ 0 h 123"/>
                    <a:gd name="T26" fmla="*/ 0 w 78"/>
                    <a:gd name="T27" fmla="*/ 0 h 123"/>
                    <a:gd name="T28" fmla="*/ 0 w 78"/>
                    <a:gd name="T29" fmla="*/ 0 h 123"/>
                    <a:gd name="T30" fmla="*/ 0 w 78"/>
                    <a:gd name="T31" fmla="*/ 0 h 123"/>
                    <a:gd name="T32" fmla="*/ 0 w 78"/>
                    <a:gd name="T33" fmla="*/ 0 h 123"/>
                    <a:gd name="T34" fmla="*/ 0 w 78"/>
                    <a:gd name="T35" fmla="*/ 0 h 123"/>
                    <a:gd name="T36" fmla="*/ 0 w 78"/>
                    <a:gd name="T37" fmla="*/ 0 h 123"/>
                    <a:gd name="T38" fmla="*/ 0 w 78"/>
                    <a:gd name="T39" fmla="*/ 0 h 123"/>
                    <a:gd name="T40" fmla="*/ 0 w 78"/>
                    <a:gd name="T41" fmla="*/ 0 h 123"/>
                    <a:gd name="T42" fmla="*/ 0 w 78"/>
                    <a:gd name="T43" fmla="*/ 0 h 123"/>
                    <a:gd name="T44" fmla="*/ 0 w 78"/>
                    <a:gd name="T45" fmla="*/ 0 h 123"/>
                    <a:gd name="T46" fmla="*/ 0 w 78"/>
                    <a:gd name="T47" fmla="*/ 0 h 12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78"/>
                    <a:gd name="T73" fmla="*/ 0 h 123"/>
                    <a:gd name="T74" fmla="*/ 78 w 78"/>
                    <a:gd name="T75" fmla="*/ 123 h 12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78" h="123">
                      <a:moveTo>
                        <a:pt x="8" y="13"/>
                      </a:moveTo>
                      <a:lnTo>
                        <a:pt x="0" y="13"/>
                      </a:lnTo>
                      <a:lnTo>
                        <a:pt x="6" y="23"/>
                      </a:lnTo>
                      <a:lnTo>
                        <a:pt x="13" y="35"/>
                      </a:lnTo>
                      <a:lnTo>
                        <a:pt x="22" y="51"/>
                      </a:lnTo>
                      <a:lnTo>
                        <a:pt x="31" y="67"/>
                      </a:lnTo>
                      <a:lnTo>
                        <a:pt x="41" y="83"/>
                      </a:lnTo>
                      <a:lnTo>
                        <a:pt x="51" y="98"/>
                      </a:lnTo>
                      <a:lnTo>
                        <a:pt x="61" y="111"/>
                      </a:lnTo>
                      <a:lnTo>
                        <a:pt x="70" y="123"/>
                      </a:lnTo>
                      <a:lnTo>
                        <a:pt x="78" y="115"/>
                      </a:lnTo>
                      <a:lnTo>
                        <a:pt x="69" y="105"/>
                      </a:lnTo>
                      <a:lnTo>
                        <a:pt x="60" y="92"/>
                      </a:lnTo>
                      <a:lnTo>
                        <a:pt x="49" y="77"/>
                      </a:lnTo>
                      <a:lnTo>
                        <a:pt x="40" y="61"/>
                      </a:lnTo>
                      <a:lnTo>
                        <a:pt x="30" y="47"/>
                      </a:lnTo>
                      <a:lnTo>
                        <a:pt x="22" y="31"/>
                      </a:lnTo>
                      <a:lnTo>
                        <a:pt x="15" y="17"/>
                      </a:lnTo>
                      <a:lnTo>
                        <a:pt x="8" y="7"/>
                      </a:lnTo>
                      <a:lnTo>
                        <a:pt x="0" y="7"/>
                      </a:lnTo>
                      <a:lnTo>
                        <a:pt x="8" y="7"/>
                      </a:lnTo>
                      <a:lnTo>
                        <a:pt x="4" y="0"/>
                      </a:lnTo>
                      <a:lnTo>
                        <a:pt x="0" y="7"/>
                      </a:lnTo>
                      <a:lnTo>
                        <a:pt x="8" y="13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63" name="Freeform 149"/>
                <p:cNvSpPr>
                  <a:spLocks/>
                </p:cNvSpPr>
                <p:nvPr/>
              </p:nvSpPr>
              <p:spPr bwMode="auto">
                <a:xfrm>
                  <a:off x="2019" y="1219"/>
                  <a:ext cx="58" cy="73"/>
                </a:xfrm>
                <a:custGeom>
                  <a:avLst/>
                  <a:gdLst>
                    <a:gd name="T0" fmla="*/ 0 w 577"/>
                    <a:gd name="T1" fmla="*/ 0 h 792"/>
                    <a:gd name="T2" fmla="*/ 0 w 577"/>
                    <a:gd name="T3" fmla="*/ 0 h 792"/>
                    <a:gd name="T4" fmla="*/ 0 w 577"/>
                    <a:gd name="T5" fmla="*/ 0 h 792"/>
                    <a:gd name="T6" fmla="*/ 0 w 577"/>
                    <a:gd name="T7" fmla="*/ 0 h 792"/>
                    <a:gd name="T8" fmla="*/ 0 w 577"/>
                    <a:gd name="T9" fmla="*/ 0 h 792"/>
                    <a:gd name="T10" fmla="*/ 0 w 577"/>
                    <a:gd name="T11" fmla="*/ 0 h 792"/>
                    <a:gd name="T12" fmla="*/ 0 w 577"/>
                    <a:gd name="T13" fmla="*/ 0 h 792"/>
                    <a:gd name="T14" fmla="*/ 0 w 577"/>
                    <a:gd name="T15" fmla="*/ 0 h 792"/>
                    <a:gd name="T16" fmla="*/ 0 w 577"/>
                    <a:gd name="T17" fmla="*/ 0 h 792"/>
                    <a:gd name="T18" fmla="*/ 0 w 577"/>
                    <a:gd name="T19" fmla="*/ 0 h 79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77"/>
                    <a:gd name="T31" fmla="*/ 0 h 792"/>
                    <a:gd name="T32" fmla="*/ 577 w 577"/>
                    <a:gd name="T33" fmla="*/ 792 h 79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77" h="792">
                      <a:moveTo>
                        <a:pt x="9" y="781"/>
                      </a:moveTo>
                      <a:lnTo>
                        <a:pt x="12" y="790"/>
                      </a:lnTo>
                      <a:lnTo>
                        <a:pt x="577" y="6"/>
                      </a:lnTo>
                      <a:lnTo>
                        <a:pt x="569" y="0"/>
                      </a:lnTo>
                      <a:lnTo>
                        <a:pt x="4" y="784"/>
                      </a:lnTo>
                      <a:lnTo>
                        <a:pt x="7" y="792"/>
                      </a:lnTo>
                      <a:lnTo>
                        <a:pt x="4" y="784"/>
                      </a:lnTo>
                      <a:lnTo>
                        <a:pt x="0" y="790"/>
                      </a:lnTo>
                      <a:lnTo>
                        <a:pt x="7" y="792"/>
                      </a:lnTo>
                      <a:lnTo>
                        <a:pt x="9" y="781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64" name="Freeform 150"/>
                <p:cNvSpPr>
                  <a:spLocks/>
                </p:cNvSpPr>
                <p:nvPr/>
              </p:nvSpPr>
              <p:spPr bwMode="auto">
                <a:xfrm>
                  <a:off x="2020" y="1291"/>
                  <a:ext cx="10" cy="16"/>
                </a:xfrm>
                <a:custGeom>
                  <a:avLst/>
                  <a:gdLst>
                    <a:gd name="T0" fmla="*/ 0 w 109"/>
                    <a:gd name="T1" fmla="*/ 0 h 178"/>
                    <a:gd name="T2" fmla="*/ 0 w 109"/>
                    <a:gd name="T3" fmla="*/ 0 h 178"/>
                    <a:gd name="T4" fmla="*/ 0 w 109"/>
                    <a:gd name="T5" fmla="*/ 0 h 178"/>
                    <a:gd name="T6" fmla="*/ 0 w 109"/>
                    <a:gd name="T7" fmla="*/ 0 h 178"/>
                    <a:gd name="T8" fmla="*/ 0 w 109"/>
                    <a:gd name="T9" fmla="*/ 0 h 178"/>
                    <a:gd name="T10" fmla="*/ 0 w 109"/>
                    <a:gd name="T11" fmla="*/ 0 h 178"/>
                    <a:gd name="T12" fmla="*/ 0 w 109"/>
                    <a:gd name="T13" fmla="*/ 0 h 178"/>
                    <a:gd name="T14" fmla="*/ 0 w 109"/>
                    <a:gd name="T15" fmla="*/ 0 h 178"/>
                    <a:gd name="T16" fmla="*/ 0 w 109"/>
                    <a:gd name="T17" fmla="*/ 0 h 178"/>
                    <a:gd name="T18" fmla="*/ 0 w 109"/>
                    <a:gd name="T19" fmla="*/ 0 h 178"/>
                    <a:gd name="T20" fmla="*/ 0 w 109"/>
                    <a:gd name="T21" fmla="*/ 0 h 178"/>
                    <a:gd name="T22" fmla="*/ 0 w 109"/>
                    <a:gd name="T23" fmla="*/ 0 h 178"/>
                    <a:gd name="T24" fmla="*/ 0 w 109"/>
                    <a:gd name="T25" fmla="*/ 0 h 178"/>
                    <a:gd name="T26" fmla="*/ 0 w 109"/>
                    <a:gd name="T27" fmla="*/ 0 h 178"/>
                    <a:gd name="T28" fmla="*/ 0 w 109"/>
                    <a:gd name="T29" fmla="*/ 0 h 178"/>
                    <a:gd name="T30" fmla="*/ 0 w 109"/>
                    <a:gd name="T31" fmla="*/ 0 h 178"/>
                    <a:gd name="T32" fmla="*/ 0 w 109"/>
                    <a:gd name="T33" fmla="*/ 0 h 178"/>
                    <a:gd name="T34" fmla="*/ 0 w 109"/>
                    <a:gd name="T35" fmla="*/ 0 h 178"/>
                    <a:gd name="T36" fmla="*/ 0 w 109"/>
                    <a:gd name="T37" fmla="*/ 0 h 178"/>
                    <a:gd name="T38" fmla="*/ 0 w 109"/>
                    <a:gd name="T39" fmla="*/ 0 h 178"/>
                    <a:gd name="T40" fmla="*/ 0 w 109"/>
                    <a:gd name="T41" fmla="*/ 0 h 178"/>
                    <a:gd name="T42" fmla="*/ 0 w 109"/>
                    <a:gd name="T43" fmla="*/ 0 h 178"/>
                    <a:gd name="T44" fmla="*/ 0 w 109"/>
                    <a:gd name="T45" fmla="*/ 0 h 178"/>
                    <a:gd name="T46" fmla="*/ 0 w 109"/>
                    <a:gd name="T47" fmla="*/ 0 h 178"/>
                    <a:gd name="T48" fmla="*/ 0 w 109"/>
                    <a:gd name="T49" fmla="*/ 0 h 178"/>
                    <a:gd name="T50" fmla="*/ 0 w 109"/>
                    <a:gd name="T51" fmla="*/ 0 h 178"/>
                    <a:gd name="T52" fmla="*/ 0 w 109"/>
                    <a:gd name="T53" fmla="*/ 0 h 178"/>
                    <a:gd name="T54" fmla="*/ 0 w 109"/>
                    <a:gd name="T55" fmla="*/ 0 h 178"/>
                    <a:gd name="T56" fmla="*/ 0 w 109"/>
                    <a:gd name="T57" fmla="*/ 0 h 178"/>
                    <a:gd name="T58" fmla="*/ 0 w 109"/>
                    <a:gd name="T59" fmla="*/ 0 h 178"/>
                    <a:gd name="T60" fmla="*/ 0 w 109"/>
                    <a:gd name="T61" fmla="*/ 0 h 178"/>
                    <a:gd name="T62" fmla="*/ 0 w 109"/>
                    <a:gd name="T63" fmla="*/ 0 h 178"/>
                    <a:gd name="T64" fmla="*/ 0 w 109"/>
                    <a:gd name="T65" fmla="*/ 0 h 178"/>
                    <a:gd name="T66" fmla="*/ 0 w 109"/>
                    <a:gd name="T67" fmla="*/ 0 h 178"/>
                    <a:gd name="T68" fmla="*/ 0 w 109"/>
                    <a:gd name="T69" fmla="*/ 0 h 178"/>
                    <a:gd name="T70" fmla="*/ 0 w 109"/>
                    <a:gd name="T71" fmla="*/ 0 h 178"/>
                    <a:gd name="T72" fmla="*/ 0 w 109"/>
                    <a:gd name="T73" fmla="*/ 0 h 178"/>
                    <a:gd name="T74" fmla="*/ 0 w 109"/>
                    <a:gd name="T75" fmla="*/ 0 h 178"/>
                    <a:gd name="T76" fmla="*/ 0 w 109"/>
                    <a:gd name="T77" fmla="*/ 0 h 178"/>
                    <a:gd name="T78" fmla="*/ 0 w 109"/>
                    <a:gd name="T79" fmla="*/ 0 h 178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09"/>
                    <a:gd name="T121" fmla="*/ 0 h 178"/>
                    <a:gd name="T122" fmla="*/ 109 w 109"/>
                    <a:gd name="T123" fmla="*/ 178 h 178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09" h="178">
                      <a:moveTo>
                        <a:pt x="93" y="168"/>
                      </a:moveTo>
                      <a:lnTo>
                        <a:pt x="98" y="174"/>
                      </a:lnTo>
                      <a:lnTo>
                        <a:pt x="101" y="154"/>
                      </a:lnTo>
                      <a:lnTo>
                        <a:pt x="105" y="137"/>
                      </a:lnTo>
                      <a:lnTo>
                        <a:pt x="107" y="119"/>
                      </a:lnTo>
                      <a:lnTo>
                        <a:pt x="108" y="104"/>
                      </a:lnTo>
                      <a:lnTo>
                        <a:pt x="109" y="90"/>
                      </a:lnTo>
                      <a:lnTo>
                        <a:pt x="108" y="77"/>
                      </a:lnTo>
                      <a:lnTo>
                        <a:pt x="106" y="66"/>
                      </a:lnTo>
                      <a:lnTo>
                        <a:pt x="102" y="55"/>
                      </a:lnTo>
                      <a:lnTo>
                        <a:pt x="96" y="45"/>
                      </a:lnTo>
                      <a:lnTo>
                        <a:pt x="89" y="36"/>
                      </a:lnTo>
                      <a:lnTo>
                        <a:pt x="79" y="29"/>
                      </a:lnTo>
                      <a:lnTo>
                        <a:pt x="68" y="22"/>
                      </a:lnTo>
                      <a:lnTo>
                        <a:pt x="55" y="16"/>
                      </a:lnTo>
                      <a:lnTo>
                        <a:pt x="41" y="10"/>
                      </a:lnTo>
                      <a:lnTo>
                        <a:pt x="22" y="6"/>
                      </a:lnTo>
                      <a:lnTo>
                        <a:pt x="2" y="0"/>
                      </a:lnTo>
                      <a:lnTo>
                        <a:pt x="0" y="11"/>
                      </a:lnTo>
                      <a:lnTo>
                        <a:pt x="20" y="16"/>
                      </a:lnTo>
                      <a:lnTo>
                        <a:pt x="37" y="20"/>
                      </a:lnTo>
                      <a:lnTo>
                        <a:pt x="51" y="27"/>
                      </a:lnTo>
                      <a:lnTo>
                        <a:pt x="64" y="31"/>
                      </a:lnTo>
                      <a:lnTo>
                        <a:pt x="73" y="37"/>
                      </a:lnTo>
                      <a:lnTo>
                        <a:pt x="80" y="44"/>
                      </a:lnTo>
                      <a:lnTo>
                        <a:pt x="88" y="52"/>
                      </a:lnTo>
                      <a:lnTo>
                        <a:pt x="92" y="59"/>
                      </a:lnTo>
                      <a:lnTo>
                        <a:pt x="95" y="69"/>
                      </a:lnTo>
                      <a:lnTo>
                        <a:pt x="97" y="79"/>
                      </a:lnTo>
                      <a:lnTo>
                        <a:pt x="98" y="90"/>
                      </a:lnTo>
                      <a:lnTo>
                        <a:pt x="97" y="104"/>
                      </a:lnTo>
                      <a:lnTo>
                        <a:pt x="96" y="119"/>
                      </a:lnTo>
                      <a:lnTo>
                        <a:pt x="94" y="134"/>
                      </a:lnTo>
                      <a:lnTo>
                        <a:pt x="91" y="152"/>
                      </a:lnTo>
                      <a:lnTo>
                        <a:pt x="88" y="172"/>
                      </a:lnTo>
                      <a:lnTo>
                        <a:pt x="93" y="178"/>
                      </a:lnTo>
                      <a:lnTo>
                        <a:pt x="88" y="172"/>
                      </a:lnTo>
                      <a:lnTo>
                        <a:pt x="87" y="178"/>
                      </a:lnTo>
                      <a:lnTo>
                        <a:pt x="93" y="178"/>
                      </a:lnTo>
                      <a:lnTo>
                        <a:pt x="93" y="168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65" name="Freeform 151"/>
                <p:cNvSpPr>
                  <a:spLocks/>
                </p:cNvSpPr>
                <p:nvPr/>
              </p:nvSpPr>
              <p:spPr bwMode="auto">
                <a:xfrm>
                  <a:off x="2029" y="1307"/>
                  <a:ext cx="13" cy="1"/>
                </a:xfrm>
                <a:custGeom>
                  <a:avLst/>
                  <a:gdLst>
                    <a:gd name="T0" fmla="*/ 0 w 134"/>
                    <a:gd name="T1" fmla="*/ 0 h 19"/>
                    <a:gd name="T2" fmla="*/ 0 w 134"/>
                    <a:gd name="T3" fmla="*/ 0 h 19"/>
                    <a:gd name="T4" fmla="*/ 0 w 134"/>
                    <a:gd name="T5" fmla="*/ 0 h 19"/>
                    <a:gd name="T6" fmla="*/ 0 w 134"/>
                    <a:gd name="T7" fmla="*/ 0 h 19"/>
                    <a:gd name="T8" fmla="*/ 0 w 134"/>
                    <a:gd name="T9" fmla="*/ 0 h 19"/>
                    <a:gd name="T10" fmla="*/ 0 w 134"/>
                    <a:gd name="T11" fmla="*/ 0 h 19"/>
                    <a:gd name="T12" fmla="*/ 0 w 134"/>
                    <a:gd name="T13" fmla="*/ 0 h 19"/>
                    <a:gd name="T14" fmla="*/ 0 w 134"/>
                    <a:gd name="T15" fmla="*/ 0 h 19"/>
                    <a:gd name="T16" fmla="*/ 0 w 134"/>
                    <a:gd name="T17" fmla="*/ 0 h 19"/>
                    <a:gd name="T18" fmla="*/ 0 w 134"/>
                    <a:gd name="T19" fmla="*/ 0 h 1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34"/>
                    <a:gd name="T31" fmla="*/ 0 h 19"/>
                    <a:gd name="T32" fmla="*/ 134 w 134"/>
                    <a:gd name="T33" fmla="*/ 19 h 1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34" h="19">
                      <a:moveTo>
                        <a:pt x="134" y="14"/>
                      </a:moveTo>
                      <a:lnTo>
                        <a:pt x="129" y="8"/>
                      </a:lnTo>
                      <a:lnTo>
                        <a:pt x="0" y="0"/>
                      </a:lnTo>
                      <a:lnTo>
                        <a:pt x="0" y="10"/>
                      </a:lnTo>
                      <a:lnTo>
                        <a:pt x="129" y="19"/>
                      </a:lnTo>
                      <a:lnTo>
                        <a:pt x="124" y="14"/>
                      </a:lnTo>
                      <a:lnTo>
                        <a:pt x="134" y="14"/>
                      </a:lnTo>
                      <a:lnTo>
                        <a:pt x="134" y="8"/>
                      </a:lnTo>
                      <a:lnTo>
                        <a:pt x="129" y="8"/>
                      </a:lnTo>
                      <a:lnTo>
                        <a:pt x="134" y="14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66" name="Freeform 152"/>
                <p:cNvSpPr>
                  <a:spLocks/>
                </p:cNvSpPr>
                <p:nvPr/>
              </p:nvSpPr>
              <p:spPr bwMode="auto">
                <a:xfrm>
                  <a:off x="2041" y="1308"/>
                  <a:ext cx="2" cy="37"/>
                </a:xfrm>
                <a:custGeom>
                  <a:avLst/>
                  <a:gdLst>
                    <a:gd name="T0" fmla="*/ 0 w 25"/>
                    <a:gd name="T1" fmla="*/ 0 h 399"/>
                    <a:gd name="T2" fmla="*/ 0 w 25"/>
                    <a:gd name="T3" fmla="*/ 0 h 399"/>
                    <a:gd name="T4" fmla="*/ 0 w 25"/>
                    <a:gd name="T5" fmla="*/ 0 h 399"/>
                    <a:gd name="T6" fmla="*/ 0 w 25"/>
                    <a:gd name="T7" fmla="*/ 0 h 399"/>
                    <a:gd name="T8" fmla="*/ 0 w 25"/>
                    <a:gd name="T9" fmla="*/ 0 h 399"/>
                    <a:gd name="T10" fmla="*/ 0 w 25"/>
                    <a:gd name="T11" fmla="*/ 0 h 399"/>
                    <a:gd name="T12" fmla="*/ 0 w 25"/>
                    <a:gd name="T13" fmla="*/ 0 h 399"/>
                    <a:gd name="T14" fmla="*/ 0 w 25"/>
                    <a:gd name="T15" fmla="*/ 0 h 399"/>
                    <a:gd name="T16" fmla="*/ 0 w 25"/>
                    <a:gd name="T17" fmla="*/ 0 h 399"/>
                    <a:gd name="T18" fmla="*/ 0 w 25"/>
                    <a:gd name="T19" fmla="*/ 0 h 39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5"/>
                    <a:gd name="T31" fmla="*/ 0 h 399"/>
                    <a:gd name="T32" fmla="*/ 25 w 25"/>
                    <a:gd name="T33" fmla="*/ 399 h 39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5" h="399">
                      <a:moveTo>
                        <a:pt x="24" y="391"/>
                      </a:moveTo>
                      <a:lnTo>
                        <a:pt x="25" y="395"/>
                      </a:ln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14" y="395"/>
                      </a:lnTo>
                      <a:lnTo>
                        <a:pt x="15" y="399"/>
                      </a:lnTo>
                      <a:lnTo>
                        <a:pt x="14" y="395"/>
                      </a:lnTo>
                      <a:lnTo>
                        <a:pt x="14" y="397"/>
                      </a:lnTo>
                      <a:lnTo>
                        <a:pt x="15" y="399"/>
                      </a:lnTo>
                      <a:lnTo>
                        <a:pt x="24" y="391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67" name="Freeform 153"/>
                <p:cNvSpPr>
                  <a:spLocks/>
                </p:cNvSpPr>
                <p:nvPr/>
              </p:nvSpPr>
              <p:spPr bwMode="auto">
                <a:xfrm>
                  <a:off x="2042" y="1344"/>
                  <a:ext cx="7" cy="25"/>
                </a:xfrm>
                <a:custGeom>
                  <a:avLst/>
                  <a:gdLst>
                    <a:gd name="T0" fmla="*/ 0 w 73"/>
                    <a:gd name="T1" fmla="*/ 0 h 271"/>
                    <a:gd name="T2" fmla="*/ 0 w 73"/>
                    <a:gd name="T3" fmla="*/ 0 h 271"/>
                    <a:gd name="T4" fmla="*/ 0 w 73"/>
                    <a:gd name="T5" fmla="*/ 0 h 271"/>
                    <a:gd name="T6" fmla="*/ 0 w 73"/>
                    <a:gd name="T7" fmla="*/ 0 h 271"/>
                    <a:gd name="T8" fmla="*/ 0 w 73"/>
                    <a:gd name="T9" fmla="*/ 0 h 271"/>
                    <a:gd name="T10" fmla="*/ 0 w 73"/>
                    <a:gd name="T11" fmla="*/ 0 h 271"/>
                    <a:gd name="T12" fmla="*/ 0 w 73"/>
                    <a:gd name="T13" fmla="*/ 0 h 271"/>
                    <a:gd name="T14" fmla="*/ 0 w 73"/>
                    <a:gd name="T15" fmla="*/ 0 h 271"/>
                    <a:gd name="T16" fmla="*/ 0 w 73"/>
                    <a:gd name="T17" fmla="*/ 0 h 271"/>
                    <a:gd name="T18" fmla="*/ 0 w 73"/>
                    <a:gd name="T19" fmla="*/ 0 h 271"/>
                    <a:gd name="T20" fmla="*/ 0 w 73"/>
                    <a:gd name="T21" fmla="*/ 0 h 271"/>
                    <a:gd name="T22" fmla="*/ 0 w 73"/>
                    <a:gd name="T23" fmla="*/ 0 h 271"/>
                    <a:gd name="T24" fmla="*/ 0 w 73"/>
                    <a:gd name="T25" fmla="*/ 0 h 271"/>
                    <a:gd name="T26" fmla="*/ 0 w 73"/>
                    <a:gd name="T27" fmla="*/ 0 h 271"/>
                    <a:gd name="T28" fmla="*/ 0 w 73"/>
                    <a:gd name="T29" fmla="*/ 0 h 271"/>
                    <a:gd name="T30" fmla="*/ 0 w 73"/>
                    <a:gd name="T31" fmla="*/ 0 h 271"/>
                    <a:gd name="T32" fmla="*/ 0 w 73"/>
                    <a:gd name="T33" fmla="*/ 0 h 271"/>
                    <a:gd name="T34" fmla="*/ 0 w 73"/>
                    <a:gd name="T35" fmla="*/ 0 h 271"/>
                    <a:gd name="T36" fmla="*/ 0 w 73"/>
                    <a:gd name="T37" fmla="*/ 0 h 271"/>
                    <a:gd name="T38" fmla="*/ 0 w 73"/>
                    <a:gd name="T39" fmla="*/ 0 h 271"/>
                    <a:gd name="T40" fmla="*/ 0 w 73"/>
                    <a:gd name="T41" fmla="*/ 0 h 271"/>
                    <a:gd name="T42" fmla="*/ 0 w 73"/>
                    <a:gd name="T43" fmla="*/ 0 h 271"/>
                    <a:gd name="T44" fmla="*/ 0 w 73"/>
                    <a:gd name="T45" fmla="*/ 0 h 271"/>
                    <a:gd name="T46" fmla="*/ 0 w 73"/>
                    <a:gd name="T47" fmla="*/ 0 h 271"/>
                    <a:gd name="T48" fmla="*/ 0 w 73"/>
                    <a:gd name="T49" fmla="*/ 0 h 271"/>
                    <a:gd name="T50" fmla="*/ 0 w 73"/>
                    <a:gd name="T51" fmla="*/ 0 h 271"/>
                    <a:gd name="T52" fmla="*/ 0 w 73"/>
                    <a:gd name="T53" fmla="*/ 0 h 271"/>
                    <a:gd name="T54" fmla="*/ 0 w 73"/>
                    <a:gd name="T55" fmla="*/ 0 h 271"/>
                    <a:gd name="T56" fmla="*/ 0 w 73"/>
                    <a:gd name="T57" fmla="*/ 0 h 271"/>
                    <a:gd name="T58" fmla="*/ 0 w 73"/>
                    <a:gd name="T59" fmla="*/ 0 h 271"/>
                    <a:gd name="T60" fmla="*/ 0 w 73"/>
                    <a:gd name="T61" fmla="*/ 0 h 271"/>
                    <a:gd name="T62" fmla="*/ 0 w 73"/>
                    <a:gd name="T63" fmla="*/ 0 h 271"/>
                    <a:gd name="T64" fmla="*/ 0 w 73"/>
                    <a:gd name="T65" fmla="*/ 0 h 271"/>
                    <a:gd name="T66" fmla="*/ 0 w 73"/>
                    <a:gd name="T67" fmla="*/ 0 h 271"/>
                    <a:gd name="T68" fmla="*/ 0 w 73"/>
                    <a:gd name="T69" fmla="*/ 0 h 271"/>
                    <a:gd name="T70" fmla="*/ 0 w 73"/>
                    <a:gd name="T71" fmla="*/ 0 h 271"/>
                    <a:gd name="T72" fmla="*/ 0 w 73"/>
                    <a:gd name="T73" fmla="*/ 0 h 271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73"/>
                    <a:gd name="T112" fmla="*/ 0 h 271"/>
                    <a:gd name="T113" fmla="*/ 73 w 73"/>
                    <a:gd name="T114" fmla="*/ 271 h 271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73" h="271">
                      <a:moveTo>
                        <a:pt x="11" y="269"/>
                      </a:moveTo>
                      <a:lnTo>
                        <a:pt x="10" y="271"/>
                      </a:lnTo>
                      <a:lnTo>
                        <a:pt x="22" y="249"/>
                      </a:lnTo>
                      <a:lnTo>
                        <a:pt x="33" y="228"/>
                      </a:lnTo>
                      <a:lnTo>
                        <a:pt x="43" y="208"/>
                      </a:lnTo>
                      <a:lnTo>
                        <a:pt x="52" y="190"/>
                      </a:lnTo>
                      <a:lnTo>
                        <a:pt x="61" y="174"/>
                      </a:lnTo>
                      <a:lnTo>
                        <a:pt x="66" y="157"/>
                      </a:lnTo>
                      <a:lnTo>
                        <a:pt x="70" y="141"/>
                      </a:lnTo>
                      <a:lnTo>
                        <a:pt x="73" y="127"/>
                      </a:lnTo>
                      <a:lnTo>
                        <a:pt x="73" y="111"/>
                      </a:lnTo>
                      <a:lnTo>
                        <a:pt x="71" y="96"/>
                      </a:lnTo>
                      <a:lnTo>
                        <a:pt x="68" y="81"/>
                      </a:lnTo>
                      <a:lnTo>
                        <a:pt x="61" y="66"/>
                      </a:lnTo>
                      <a:lnTo>
                        <a:pt x="52" y="50"/>
                      </a:lnTo>
                      <a:lnTo>
                        <a:pt x="42" y="34"/>
                      </a:lnTo>
                      <a:lnTo>
                        <a:pt x="28" y="19"/>
                      </a:lnTo>
                      <a:lnTo>
                        <a:pt x="12" y="0"/>
                      </a:lnTo>
                      <a:lnTo>
                        <a:pt x="3" y="8"/>
                      </a:lnTo>
                      <a:lnTo>
                        <a:pt x="20" y="25"/>
                      </a:lnTo>
                      <a:lnTo>
                        <a:pt x="34" y="41"/>
                      </a:lnTo>
                      <a:lnTo>
                        <a:pt x="44" y="56"/>
                      </a:lnTo>
                      <a:lnTo>
                        <a:pt x="52" y="70"/>
                      </a:lnTo>
                      <a:lnTo>
                        <a:pt x="58" y="85"/>
                      </a:lnTo>
                      <a:lnTo>
                        <a:pt x="61" y="98"/>
                      </a:lnTo>
                      <a:lnTo>
                        <a:pt x="63" y="111"/>
                      </a:lnTo>
                      <a:lnTo>
                        <a:pt x="63" y="124"/>
                      </a:lnTo>
                      <a:lnTo>
                        <a:pt x="60" y="139"/>
                      </a:lnTo>
                      <a:lnTo>
                        <a:pt x="56" y="155"/>
                      </a:lnTo>
                      <a:lnTo>
                        <a:pt x="50" y="169"/>
                      </a:lnTo>
                      <a:lnTo>
                        <a:pt x="44" y="186"/>
                      </a:lnTo>
                      <a:lnTo>
                        <a:pt x="35" y="204"/>
                      </a:lnTo>
                      <a:lnTo>
                        <a:pt x="24" y="224"/>
                      </a:lnTo>
                      <a:lnTo>
                        <a:pt x="14" y="245"/>
                      </a:lnTo>
                      <a:lnTo>
                        <a:pt x="1" y="267"/>
                      </a:lnTo>
                      <a:lnTo>
                        <a:pt x="0" y="269"/>
                      </a:lnTo>
                      <a:lnTo>
                        <a:pt x="11" y="269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68" name="Freeform 154"/>
                <p:cNvSpPr>
                  <a:spLocks/>
                </p:cNvSpPr>
                <p:nvPr/>
              </p:nvSpPr>
              <p:spPr bwMode="auto">
                <a:xfrm>
                  <a:off x="2042" y="1369"/>
                  <a:ext cx="1" cy="4"/>
                </a:xfrm>
                <a:custGeom>
                  <a:avLst/>
                  <a:gdLst>
                    <a:gd name="T0" fmla="*/ 0 w 16"/>
                    <a:gd name="T1" fmla="*/ 0 h 51"/>
                    <a:gd name="T2" fmla="*/ 0 w 16"/>
                    <a:gd name="T3" fmla="*/ 0 h 51"/>
                    <a:gd name="T4" fmla="*/ 0 w 16"/>
                    <a:gd name="T5" fmla="*/ 0 h 51"/>
                    <a:gd name="T6" fmla="*/ 0 w 16"/>
                    <a:gd name="T7" fmla="*/ 0 h 51"/>
                    <a:gd name="T8" fmla="*/ 0 w 16"/>
                    <a:gd name="T9" fmla="*/ 0 h 51"/>
                    <a:gd name="T10" fmla="*/ 0 w 16"/>
                    <a:gd name="T11" fmla="*/ 0 h 51"/>
                    <a:gd name="T12" fmla="*/ 0 w 16"/>
                    <a:gd name="T13" fmla="*/ 0 h 51"/>
                    <a:gd name="T14" fmla="*/ 0 w 16"/>
                    <a:gd name="T15" fmla="*/ 0 h 51"/>
                    <a:gd name="T16" fmla="*/ 0 w 16"/>
                    <a:gd name="T17" fmla="*/ 0 h 51"/>
                    <a:gd name="T18" fmla="*/ 0 w 16"/>
                    <a:gd name="T19" fmla="*/ 0 h 51"/>
                    <a:gd name="T20" fmla="*/ 0 w 16"/>
                    <a:gd name="T21" fmla="*/ 0 h 51"/>
                    <a:gd name="T22" fmla="*/ 0 w 16"/>
                    <a:gd name="T23" fmla="*/ 0 h 51"/>
                    <a:gd name="T24" fmla="*/ 0 w 16"/>
                    <a:gd name="T25" fmla="*/ 0 h 51"/>
                    <a:gd name="T26" fmla="*/ 0 w 16"/>
                    <a:gd name="T27" fmla="*/ 0 h 51"/>
                    <a:gd name="T28" fmla="*/ 0 w 16"/>
                    <a:gd name="T29" fmla="*/ 0 h 51"/>
                    <a:gd name="T30" fmla="*/ 0 w 16"/>
                    <a:gd name="T31" fmla="*/ 0 h 51"/>
                    <a:gd name="T32" fmla="*/ 0 w 16"/>
                    <a:gd name="T33" fmla="*/ 0 h 51"/>
                    <a:gd name="T34" fmla="*/ 0 w 16"/>
                    <a:gd name="T35" fmla="*/ 0 h 51"/>
                    <a:gd name="T36" fmla="*/ 0 w 16"/>
                    <a:gd name="T37" fmla="*/ 0 h 51"/>
                    <a:gd name="T38" fmla="*/ 0 w 16"/>
                    <a:gd name="T39" fmla="*/ 0 h 51"/>
                    <a:gd name="T40" fmla="*/ 0 w 16"/>
                    <a:gd name="T41" fmla="*/ 0 h 51"/>
                    <a:gd name="T42" fmla="*/ 0 w 16"/>
                    <a:gd name="T43" fmla="*/ 0 h 51"/>
                    <a:gd name="T44" fmla="*/ 0 w 16"/>
                    <a:gd name="T45" fmla="*/ 0 h 51"/>
                    <a:gd name="T46" fmla="*/ 0 w 16"/>
                    <a:gd name="T47" fmla="*/ 0 h 5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6"/>
                    <a:gd name="T73" fmla="*/ 0 h 51"/>
                    <a:gd name="T74" fmla="*/ 16 w 16"/>
                    <a:gd name="T75" fmla="*/ 51 h 51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6" h="51">
                      <a:moveTo>
                        <a:pt x="10" y="51"/>
                      </a:moveTo>
                      <a:lnTo>
                        <a:pt x="10" y="51"/>
                      </a:lnTo>
                      <a:lnTo>
                        <a:pt x="10" y="50"/>
                      </a:lnTo>
                      <a:lnTo>
                        <a:pt x="11" y="44"/>
                      </a:lnTo>
                      <a:lnTo>
                        <a:pt x="12" y="35"/>
                      </a:lnTo>
                      <a:lnTo>
                        <a:pt x="13" y="25"/>
                      </a:lnTo>
                      <a:lnTo>
                        <a:pt x="13" y="17"/>
                      </a:lnTo>
                      <a:lnTo>
                        <a:pt x="15" y="9"/>
                      </a:lnTo>
                      <a:lnTo>
                        <a:pt x="16" y="3"/>
                      </a:lnTo>
                      <a:lnTo>
                        <a:pt x="16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4" y="7"/>
                      </a:lnTo>
                      <a:lnTo>
                        <a:pt x="3" y="17"/>
                      </a:lnTo>
                      <a:lnTo>
                        <a:pt x="3" y="25"/>
                      </a:lnTo>
                      <a:lnTo>
                        <a:pt x="2" y="33"/>
                      </a:lnTo>
                      <a:lnTo>
                        <a:pt x="1" y="42"/>
                      </a:lnTo>
                      <a:lnTo>
                        <a:pt x="0" y="48"/>
                      </a:lnTo>
                      <a:lnTo>
                        <a:pt x="0" y="51"/>
                      </a:lnTo>
                      <a:lnTo>
                        <a:pt x="10" y="51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69" name="Freeform 155"/>
                <p:cNvSpPr>
                  <a:spLocks/>
                </p:cNvSpPr>
                <p:nvPr/>
              </p:nvSpPr>
              <p:spPr bwMode="auto">
                <a:xfrm>
                  <a:off x="2042" y="1373"/>
                  <a:ext cx="1" cy="4"/>
                </a:xfrm>
                <a:custGeom>
                  <a:avLst/>
                  <a:gdLst>
                    <a:gd name="T0" fmla="*/ 0 w 10"/>
                    <a:gd name="T1" fmla="*/ 0 h 38"/>
                    <a:gd name="T2" fmla="*/ 0 w 10"/>
                    <a:gd name="T3" fmla="*/ 0 h 38"/>
                    <a:gd name="T4" fmla="*/ 0 w 10"/>
                    <a:gd name="T5" fmla="*/ 0 h 38"/>
                    <a:gd name="T6" fmla="*/ 0 w 10"/>
                    <a:gd name="T7" fmla="*/ 0 h 38"/>
                    <a:gd name="T8" fmla="*/ 0 w 10"/>
                    <a:gd name="T9" fmla="*/ 0 h 38"/>
                    <a:gd name="T10" fmla="*/ 0 w 10"/>
                    <a:gd name="T11" fmla="*/ 0 h 38"/>
                    <a:gd name="T12" fmla="*/ 0 w 10"/>
                    <a:gd name="T13" fmla="*/ 0 h 38"/>
                    <a:gd name="T14" fmla="*/ 0 w 10"/>
                    <a:gd name="T15" fmla="*/ 0 h 38"/>
                    <a:gd name="T16" fmla="*/ 0 w 10"/>
                    <a:gd name="T17" fmla="*/ 0 h 38"/>
                    <a:gd name="T18" fmla="*/ 0 w 10"/>
                    <a:gd name="T19" fmla="*/ 0 h 3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0"/>
                    <a:gd name="T31" fmla="*/ 0 h 38"/>
                    <a:gd name="T32" fmla="*/ 10 w 10"/>
                    <a:gd name="T33" fmla="*/ 38 h 3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0" h="38">
                      <a:moveTo>
                        <a:pt x="10" y="36"/>
                      </a:moveTo>
                      <a:lnTo>
                        <a:pt x="10" y="37"/>
                      </a:ln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0" y="37"/>
                      </a:lnTo>
                      <a:lnTo>
                        <a:pt x="0" y="38"/>
                      </a:lnTo>
                      <a:lnTo>
                        <a:pt x="0" y="37"/>
                      </a:lnTo>
                      <a:lnTo>
                        <a:pt x="0" y="38"/>
                      </a:lnTo>
                      <a:lnTo>
                        <a:pt x="10" y="36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70" name="Freeform 156"/>
                <p:cNvSpPr>
                  <a:spLocks/>
                </p:cNvSpPr>
                <p:nvPr/>
              </p:nvSpPr>
              <p:spPr bwMode="auto">
                <a:xfrm>
                  <a:off x="2039" y="1376"/>
                  <a:ext cx="4" cy="15"/>
                </a:xfrm>
                <a:custGeom>
                  <a:avLst/>
                  <a:gdLst>
                    <a:gd name="T0" fmla="*/ 0 w 38"/>
                    <a:gd name="T1" fmla="*/ 0 h 160"/>
                    <a:gd name="T2" fmla="*/ 0 w 38"/>
                    <a:gd name="T3" fmla="*/ 0 h 160"/>
                    <a:gd name="T4" fmla="*/ 0 w 38"/>
                    <a:gd name="T5" fmla="*/ 0 h 160"/>
                    <a:gd name="T6" fmla="*/ 0 w 38"/>
                    <a:gd name="T7" fmla="*/ 0 h 160"/>
                    <a:gd name="T8" fmla="*/ 0 w 38"/>
                    <a:gd name="T9" fmla="*/ 0 h 160"/>
                    <a:gd name="T10" fmla="*/ 0 w 38"/>
                    <a:gd name="T11" fmla="*/ 0 h 160"/>
                    <a:gd name="T12" fmla="*/ 0 w 38"/>
                    <a:gd name="T13" fmla="*/ 0 h 160"/>
                    <a:gd name="T14" fmla="*/ 0 w 38"/>
                    <a:gd name="T15" fmla="*/ 0 h 160"/>
                    <a:gd name="T16" fmla="*/ 0 w 38"/>
                    <a:gd name="T17" fmla="*/ 0 h 160"/>
                    <a:gd name="T18" fmla="*/ 0 w 38"/>
                    <a:gd name="T19" fmla="*/ 0 h 160"/>
                    <a:gd name="T20" fmla="*/ 0 w 38"/>
                    <a:gd name="T21" fmla="*/ 0 h 160"/>
                    <a:gd name="T22" fmla="*/ 0 w 38"/>
                    <a:gd name="T23" fmla="*/ 0 h 160"/>
                    <a:gd name="T24" fmla="*/ 0 w 38"/>
                    <a:gd name="T25" fmla="*/ 0 h 160"/>
                    <a:gd name="T26" fmla="*/ 0 w 38"/>
                    <a:gd name="T27" fmla="*/ 0 h 160"/>
                    <a:gd name="T28" fmla="*/ 0 w 38"/>
                    <a:gd name="T29" fmla="*/ 0 h 160"/>
                    <a:gd name="T30" fmla="*/ 0 w 38"/>
                    <a:gd name="T31" fmla="*/ 0 h 160"/>
                    <a:gd name="T32" fmla="*/ 0 w 38"/>
                    <a:gd name="T33" fmla="*/ 0 h 160"/>
                    <a:gd name="T34" fmla="*/ 0 w 38"/>
                    <a:gd name="T35" fmla="*/ 0 h 160"/>
                    <a:gd name="T36" fmla="*/ 0 w 38"/>
                    <a:gd name="T37" fmla="*/ 0 h 160"/>
                    <a:gd name="T38" fmla="*/ 0 w 38"/>
                    <a:gd name="T39" fmla="*/ 0 h 160"/>
                    <a:gd name="T40" fmla="*/ 0 w 38"/>
                    <a:gd name="T41" fmla="*/ 0 h 160"/>
                    <a:gd name="T42" fmla="*/ 0 w 38"/>
                    <a:gd name="T43" fmla="*/ 0 h 160"/>
                    <a:gd name="T44" fmla="*/ 0 w 38"/>
                    <a:gd name="T45" fmla="*/ 0 h 160"/>
                    <a:gd name="T46" fmla="*/ 0 w 38"/>
                    <a:gd name="T47" fmla="*/ 0 h 16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8"/>
                    <a:gd name="T73" fmla="*/ 0 h 160"/>
                    <a:gd name="T74" fmla="*/ 38 w 38"/>
                    <a:gd name="T75" fmla="*/ 160 h 16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8" h="160">
                      <a:moveTo>
                        <a:pt x="10" y="159"/>
                      </a:moveTo>
                      <a:lnTo>
                        <a:pt x="10" y="160"/>
                      </a:lnTo>
                      <a:lnTo>
                        <a:pt x="15" y="135"/>
                      </a:lnTo>
                      <a:lnTo>
                        <a:pt x="21" y="115"/>
                      </a:lnTo>
                      <a:lnTo>
                        <a:pt x="26" y="96"/>
                      </a:lnTo>
                      <a:lnTo>
                        <a:pt x="31" y="79"/>
                      </a:lnTo>
                      <a:lnTo>
                        <a:pt x="35" y="64"/>
                      </a:lnTo>
                      <a:lnTo>
                        <a:pt x="38" y="45"/>
                      </a:lnTo>
                      <a:lnTo>
                        <a:pt x="38" y="25"/>
                      </a:lnTo>
                      <a:lnTo>
                        <a:pt x="36" y="0"/>
                      </a:lnTo>
                      <a:lnTo>
                        <a:pt x="26" y="2"/>
                      </a:lnTo>
                      <a:lnTo>
                        <a:pt x="28" y="25"/>
                      </a:lnTo>
                      <a:lnTo>
                        <a:pt x="28" y="45"/>
                      </a:lnTo>
                      <a:lnTo>
                        <a:pt x="25" y="61"/>
                      </a:lnTo>
                      <a:lnTo>
                        <a:pt x="21" y="77"/>
                      </a:lnTo>
                      <a:lnTo>
                        <a:pt x="15" y="94"/>
                      </a:lnTo>
                      <a:lnTo>
                        <a:pt x="10" y="113"/>
                      </a:lnTo>
                      <a:lnTo>
                        <a:pt x="5" y="133"/>
                      </a:lnTo>
                      <a:lnTo>
                        <a:pt x="0" y="158"/>
                      </a:lnTo>
                      <a:lnTo>
                        <a:pt x="0" y="159"/>
                      </a:lnTo>
                      <a:lnTo>
                        <a:pt x="0" y="158"/>
                      </a:lnTo>
                      <a:lnTo>
                        <a:pt x="0" y="159"/>
                      </a:lnTo>
                      <a:lnTo>
                        <a:pt x="10" y="159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71" name="Freeform 157"/>
                <p:cNvSpPr>
                  <a:spLocks/>
                </p:cNvSpPr>
                <p:nvPr/>
              </p:nvSpPr>
              <p:spPr bwMode="auto">
                <a:xfrm>
                  <a:off x="2039" y="1391"/>
                  <a:ext cx="4" cy="4"/>
                </a:xfrm>
                <a:custGeom>
                  <a:avLst/>
                  <a:gdLst>
                    <a:gd name="T0" fmla="*/ 0 w 36"/>
                    <a:gd name="T1" fmla="*/ 0 h 41"/>
                    <a:gd name="T2" fmla="*/ 0 w 36"/>
                    <a:gd name="T3" fmla="*/ 0 h 41"/>
                    <a:gd name="T4" fmla="*/ 0 w 36"/>
                    <a:gd name="T5" fmla="*/ 0 h 41"/>
                    <a:gd name="T6" fmla="*/ 0 w 36"/>
                    <a:gd name="T7" fmla="*/ 0 h 41"/>
                    <a:gd name="T8" fmla="*/ 0 w 36"/>
                    <a:gd name="T9" fmla="*/ 0 h 41"/>
                    <a:gd name="T10" fmla="*/ 0 w 36"/>
                    <a:gd name="T11" fmla="*/ 0 h 41"/>
                    <a:gd name="T12" fmla="*/ 0 w 36"/>
                    <a:gd name="T13" fmla="*/ 0 h 41"/>
                    <a:gd name="T14" fmla="*/ 0 w 36"/>
                    <a:gd name="T15" fmla="*/ 0 h 41"/>
                    <a:gd name="T16" fmla="*/ 0 w 36"/>
                    <a:gd name="T17" fmla="*/ 0 h 41"/>
                    <a:gd name="T18" fmla="*/ 0 w 36"/>
                    <a:gd name="T19" fmla="*/ 0 h 41"/>
                    <a:gd name="T20" fmla="*/ 0 w 36"/>
                    <a:gd name="T21" fmla="*/ 0 h 41"/>
                    <a:gd name="T22" fmla="*/ 0 w 36"/>
                    <a:gd name="T23" fmla="*/ 0 h 41"/>
                    <a:gd name="T24" fmla="*/ 0 w 36"/>
                    <a:gd name="T25" fmla="*/ 0 h 41"/>
                    <a:gd name="T26" fmla="*/ 0 w 36"/>
                    <a:gd name="T27" fmla="*/ 0 h 41"/>
                    <a:gd name="T28" fmla="*/ 0 w 36"/>
                    <a:gd name="T29" fmla="*/ 0 h 41"/>
                    <a:gd name="T30" fmla="*/ 0 w 36"/>
                    <a:gd name="T31" fmla="*/ 0 h 41"/>
                    <a:gd name="T32" fmla="*/ 0 w 36"/>
                    <a:gd name="T33" fmla="*/ 0 h 41"/>
                    <a:gd name="T34" fmla="*/ 0 w 36"/>
                    <a:gd name="T35" fmla="*/ 0 h 41"/>
                    <a:gd name="T36" fmla="*/ 0 w 36"/>
                    <a:gd name="T37" fmla="*/ 0 h 41"/>
                    <a:gd name="T38" fmla="*/ 0 w 36"/>
                    <a:gd name="T39" fmla="*/ 0 h 41"/>
                    <a:gd name="T40" fmla="*/ 0 w 36"/>
                    <a:gd name="T41" fmla="*/ 0 h 41"/>
                    <a:gd name="T42" fmla="*/ 0 w 36"/>
                    <a:gd name="T43" fmla="*/ 0 h 41"/>
                    <a:gd name="T44" fmla="*/ 0 w 36"/>
                    <a:gd name="T45" fmla="*/ 0 h 41"/>
                    <a:gd name="T46" fmla="*/ 0 w 36"/>
                    <a:gd name="T47" fmla="*/ 0 h 4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6"/>
                    <a:gd name="T73" fmla="*/ 0 h 41"/>
                    <a:gd name="T74" fmla="*/ 36 w 36"/>
                    <a:gd name="T75" fmla="*/ 41 h 41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6" h="41">
                      <a:moveTo>
                        <a:pt x="32" y="41"/>
                      </a:moveTo>
                      <a:lnTo>
                        <a:pt x="33" y="32"/>
                      </a:lnTo>
                      <a:lnTo>
                        <a:pt x="32" y="31"/>
                      </a:lnTo>
                      <a:lnTo>
                        <a:pt x="29" y="29"/>
                      </a:lnTo>
                      <a:lnTo>
                        <a:pt x="26" y="25"/>
                      </a:lnTo>
                      <a:lnTo>
                        <a:pt x="22" y="20"/>
                      </a:lnTo>
                      <a:lnTo>
                        <a:pt x="16" y="13"/>
                      </a:lnTo>
                      <a:lnTo>
                        <a:pt x="13" y="9"/>
                      </a:lnTo>
                      <a:lnTo>
                        <a:pt x="11" y="3"/>
                      </a:ln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1" y="7"/>
                      </a:lnTo>
                      <a:lnTo>
                        <a:pt x="5" y="13"/>
                      </a:lnTo>
                      <a:lnTo>
                        <a:pt x="8" y="20"/>
                      </a:lnTo>
                      <a:lnTo>
                        <a:pt x="13" y="26"/>
                      </a:lnTo>
                      <a:lnTo>
                        <a:pt x="17" y="31"/>
                      </a:lnTo>
                      <a:lnTo>
                        <a:pt x="21" y="35"/>
                      </a:lnTo>
                      <a:lnTo>
                        <a:pt x="24" y="40"/>
                      </a:lnTo>
                      <a:lnTo>
                        <a:pt x="25" y="41"/>
                      </a:lnTo>
                      <a:lnTo>
                        <a:pt x="26" y="32"/>
                      </a:lnTo>
                      <a:lnTo>
                        <a:pt x="32" y="41"/>
                      </a:lnTo>
                      <a:lnTo>
                        <a:pt x="36" y="36"/>
                      </a:lnTo>
                      <a:lnTo>
                        <a:pt x="33" y="32"/>
                      </a:lnTo>
                      <a:lnTo>
                        <a:pt x="32" y="41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72" name="Freeform 158"/>
                <p:cNvSpPr>
                  <a:spLocks/>
                </p:cNvSpPr>
                <p:nvPr/>
              </p:nvSpPr>
              <p:spPr bwMode="auto">
                <a:xfrm>
                  <a:off x="2039" y="1394"/>
                  <a:ext cx="4" cy="6"/>
                </a:xfrm>
                <a:custGeom>
                  <a:avLst/>
                  <a:gdLst>
                    <a:gd name="T0" fmla="*/ 0 w 32"/>
                    <a:gd name="T1" fmla="*/ 0 h 69"/>
                    <a:gd name="T2" fmla="*/ 0 w 32"/>
                    <a:gd name="T3" fmla="*/ 0 h 69"/>
                    <a:gd name="T4" fmla="*/ 0 w 32"/>
                    <a:gd name="T5" fmla="*/ 0 h 69"/>
                    <a:gd name="T6" fmla="*/ 0 w 32"/>
                    <a:gd name="T7" fmla="*/ 0 h 69"/>
                    <a:gd name="T8" fmla="*/ 0 w 32"/>
                    <a:gd name="T9" fmla="*/ 0 h 69"/>
                    <a:gd name="T10" fmla="*/ 0 w 32"/>
                    <a:gd name="T11" fmla="*/ 0 h 69"/>
                    <a:gd name="T12" fmla="*/ 0 w 32"/>
                    <a:gd name="T13" fmla="*/ 0 h 69"/>
                    <a:gd name="T14" fmla="*/ 0 w 32"/>
                    <a:gd name="T15" fmla="*/ 0 h 69"/>
                    <a:gd name="T16" fmla="*/ 0 w 32"/>
                    <a:gd name="T17" fmla="*/ 0 h 69"/>
                    <a:gd name="T18" fmla="*/ 0 w 32"/>
                    <a:gd name="T19" fmla="*/ 0 h 69"/>
                    <a:gd name="T20" fmla="*/ 0 w 32"/>
                    <a:gd name="T21" fmla="*/ 0 h 69"/>
                    <a:gd name="T22" fmla="*/ 0 w 32"/>
                    <a:gd name="T23" fmla="*/ 0 h 69"/>
                    <a:gd name="T24" fmla="*/ 0 w 32"/>
                    <a:gd name="T25" fmla="*/ 0 h 69"/>
                    <a:gd name="T26" fmla="*/ 0 w 32"/>
                    <a:gd name="T27" fmla="*/ 0 h 69"/>
                    <a:gd name="T28" fmla="*/ 0 w 32"/>
                    <a:gd name="T29" fmla="*/ 0 h 69"/>
                    <a:gd name="T30" fmla="*/ 0 w 32"/>
                    <a:gd name="T31" fmla="*/ 0 h 69"/>
                    <a:gd name="T32" fmla="*/ 0 w 32"/>
                    <a:gd name="T33" fmla="*/ 0 h 69"/>
                    <a:gd name="T34" fmla="*/ 0 w 32"/>
                    <a:gd name="T35" fmla="*/ 0 h 69"/>
                    <a:gd name="T36" fmla="*/ 0 w 32"/>
                    <a:gd name="T37" fmla="*/ 0 h 69"/>
                    <a:gd name="T38" fmla="*/ 0 w 32"/>
                    <a:gd name="T39" fmla="*/ 0 h 69"/>
                    <a:gd name="T40" fmla="*/ 0 w 32"/>
                    <a:gd name="T41" fmla="*/ 0 h 69"/>
                    <a:gd name="T42" fmla="*/ 0 w 32"/>
                    <a:gd name="T43" fmla="*/ 0 h 69"/>
                    <a:gd name="T44" fmla="*/ 0 w 32"/>
                    <a:gd name="T45" fmla="*/ 0 h 69"/>
                    <a:gd name="T46" fmla="*/ 0 w 32"/>
                    <a:gd name="T47" fmla="*/ 0 h 69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2"/>
                    <a:gd name="T73" fmla="*/ 0 h 69"/>
                    <a:gd name="T74" fmla="*/ 32 w 32"/>
                    <a:gd name="T75" fmla="*/ 69 h 69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2" h="69">
                      <a:moveTo>
                        <a:pt x="9" y="61"/>
                      </a:moveTo>
                      <a:lnTo>
                        <a:pt x="10" y="65"/>
                      </a:lnTo>
                      <a:lnTo>
                        <a:pt x="10" y="57"/>
                      </a:lnTo>
                      <a:lnTo>
                        <a:pt x="12" y="47"/>
                      </a:lnTo>
                      <a:lnTo>
                        <a:pt x="14" y="39"/>
                      </a:lnTo>
                      <a:lnTo>
                        <a:pt x="17" y="32"/>
                      </a:lnTo>
                      <a:lnTo>
                        <a:pt x="20" y="24"/>
                      </a:lnTo>
                      <a:lnTo>
                        <a:pt x="24" y="18"/>
                      </a:lnTo>
                      <a:lnTo>
                        <a:pt x="29" y="13"/>
                      </a:lnTo>
                      <a:lnTo>
                        <a:pt x="32" y="9"/>
                      </a:lnTo>
                      <a:lnTo>
                        <a:pt x="26" y="0"/>
                      </a:lnTo>
                      <a:lnTo>
                        <a:pt x="21" y="7"/>
                      </a:lnTo>
                      <a:lnTo>
                        <a:pt x="15" y="12"/>
                      </a:lnTo>
                      <a:lnTo>
                        <a:pt x="11" y="20"/>
                      </a:lnTo>
                      <a:lnTo>
                        <a:pt x="7" y="27"/>
                      </a:lnTo>
                      <a:lnTo>
                        <a:pt x="4" y="37"/>
                      </a:lnTo>
                      <a:lnTo>
                        <a:pt x="2" y="45"/>
                      </a:lnTo>
                      <a:lnTo>
                        <a:pt x="0" y="55"/>
                      </a:lnTo>
                      <a:lnTo>
                        <a:pt x="0" y="65"/>
                      </a:lnTo>
                      <a:lnTo>
                        <a:pt x="1" y="69"/>
                      </a:lnTo>
                      <a:lnTo>
                        <a:pt x="0" y="65"/>
                      </a:lnTo>
                      <a:lnTo>
                        <a:pt x="0" y="67"/>
                      </a:lnTo>
                      <a:lnTo>
                        <a:pt x="1" y="69"/>
                      </a:lnTo>
                      <a:lnTo>
                        <a:pt x="9" y="61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73" name="Freeform 159"/>
                <p:cNvSpPr>
                  <a:spLocks/>
                </p:cNvSpPr>
                <p:nvPr/>
              </p:nvSpPr>
              <p:spPr bwMode="auto">
                <a:xfrm>
                  <a:off x="2039" y="1400"/>
                  <a:ext cx="14" cy="6"/>
                </a:xfrm>
                <a:custGeom>
                  <a:avLst/>
                  <a:gdLst>
                    <a:gd name="T0" fmla="*/ 0 w 133"/>
                    <a:gd name="T1" fmla="*/ 0 h 70"/>
                    <a:gd name="T2" fmla="*/ 0 w 133"/>
                    <a:gd name="T3" fmla="*/ 0 h 70"/>
                    <a:gd name="T4" fmla="*/ 0 w 133"/>
                    <a:gd name="T5" fmla="*/ 0 h 70"/>
                    <a:gd name="T6" fmla="*/ 0 w 133"/>
                    <a:gd name="T7" fmla="*/ 0 h 70"/>
                    <a:gd name="T8" fmla="*/ 0 w 133"/>
                    <a:gd name="T9" fmla="*/ 0 h 70"/>
                    <a:gd name="T10" fmla="*/ 0 w 133"/>
                    <a:gd name="T11" fmla="*/ 0 h 70"/>
                    <a:gd name="T12" fmla="*/ 0 w 133"/>
                    <a:gd name="T13" fmla="*/ 0 h 70"/>
                    <a:gd name="T14" fmla="*/ 0 w 133"/>
                    <a:gd name="T15" fmla="*/ 0 h 70"/>
                    <a:gd name="T16" fmla="*/ 0 w 133"/>
                    <a:gd name="T17" fmla="*/ 0 h 70"/>
                    <a:gd name="T18" fmla="*/ 0 w 133"/>
                    <a:gd name="T19" fmla="*/ 0 h 70"/>
                    <a:gd name="T20" fmla="*/ 0 w 133"/>
                    <a:gd name="T21" fmla="*/ 0 h 70"/>
                    <a:gd name="T22" fmla="*/ 0 w 133"/>
                    <a:gd name="T23" fmla="*/ 0 h 70"/>
                    <a:gd name="T24" fmla="*/ 0 w 133"/>
                    <a:gd name="T25" fmla="*/ 0 h 70"/>
                    <a:gd name="T26" fmla="*/ 0 w 133"/>
                    <a:gd name="T27" fmla="*/ 0 h 70"/>
                    <a:gd name="T28" fmla="*/ 0 w 133"/>
                    <a:gd name="T29" fmla="*/ 0 h 70"/>
                    <a:gd name="T30" fmla="*/ 0 w 133"/>
                    <a:gd name="T31" fmla="*/ 0 h 70"/>
                    <a:gd name="T32" fmla="*/ 0 w 133"/>
                    <a:gd name="T33" fmla="*/ 0 h 70"/>
                    <a:gd name="T34" fmla="*/ 0 w 133"/>
                    <a:gd name="T35" fmla="*/ 0 h 70"/>
                    <a:gd name="T36" fmla="*/ 0 w 133"/>
                    <a:gd name="T37" fmla="*/ 0 h 70"/>
                    <a:gd name="T38" fmla="*/ 0 w 133"/>
                    <a:gd name="T39" fmla="*/ 0 h 70"/>
                    <a:gd name="T40" fmla="*/ 0 w 133"/>
                    <a:gd name="T41" fmla="*/ 0 h 7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33"/>
                    <a:gd name="T64" fmla="*/ 0 h 70"/>
                    <a:gd name="T65" fmla="*/ 133 w 133"/>
                    <a:gd name="T66" fmla="*/ 70 h 7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33" h="70">
                      <a:moveTo>
                        <a:pt x="133" y="62"/>
                      </a:moveTo>
                      <a:lnTo>
                        <a:pt x="133" y="62"/>
                      </a:lnTo>
                      <a:lnTo>
                        <a:pt x="119" y="53"/>
                      </a:lnTo>
                      <a:lnTo>
                        <a:pt x="102" y="45"/>
                      </a:lnTo>
                      <a:lnTo>
                        <a:pt x="83" y="34"/>
                      </a:lnTo>
                      <a:lnTo>
                        <a:pt x="63" y="25"/>
                      </a:lnTo>
                      <a:lnTo>
                        <a:pt x="43" y="16"/>
                      </a:lnTo>
                      <a:lnTo>
                        <a:pt x="25" y="8"/>
                      </a:lnTo>
                      <a:lnTo>
                        <a:pt x="12" y="3"/>
                      </a:lnTo>
                      <a:lnTo>
                        <a:pt x="8" y="0"/>
                      </a:lnTo>
                      <a:lnTo>
                        <a:pt x="0" y="8"/>
                      </a:lnTo>
                      <a:lnTo>
                        <a:pt x="8" y="11"/>
                      </a:lnTo>
                      <a:lnTo>
                        <a:pt x="21" y="19"/>
                      </a:lnTo>
                      <a:lnTo>
                        <a:pt x="38" y="26"/>
                      </a:lnTo>
                      <a:lnTo>
                        <a:pt x="58" y="36"/>
                      </a:lnTo>
                      <a:lnTo>
                        <a:pt x="79" y="45"/>
                      </a:lnTo>
                      <a:lnTo>
                        <a:pt x="98" y="53"/>
                      </a:lnTo>
                      <a:lnTo>
                        <a:pt x="115" y="62"/>
                      </a:lnTo>
                      <a:lnTo>
                        <a:pt x="126" y="70"/>
                      </a:lnTo>
                      <a:lnTo>
                        <a:pt x="133" y="62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74" name="Freeform 160"/>
                <p:cNvSpPr>
                  <a:spLocks/>
                </p:cNvSpPr>
                <p:nvPr/>
              </p:nvSpPr>
              <p:spPr bwMode="auto">
                <a:xfrm>
                  <a:off x="2052" y="1405"/>
                  <a:ext cx="15" cy="26"/>
                </a:xfrm>
                <a:custGeom>
                  <a:avLst/>
                  <a:gdLst>
                    <a:gd name="T0" fmla="*/ 0 w 155"/>
                    <a:gd name="T1" fmla="*/ 0 h 277"/>
                    <a:gd name="T2" fmla="*/ 0 w 155"/>
                    <a:gd name="T3" fmla="*/ 0 h 277"/>
                    <a:gd name="T4" fmla="*/ 0 w 155"/>
                    <a:gd name="T5" fmla="*/ 0 h 277"/>
                    <a:gd name="T6" fmla="*/ 0 w 155"/>
                    <a:gd name="T7" fmla="*/ 0 h 277"/>
                    <a:gd name="T8" fmla="*/ 0 w 155"/>
                    <a:gd name="T9" fmla="*/ 0 h 277"/>
                    <a:gd name="T10" fmla="*/ 0 w 155"/>
                    <a:gd name="T11" fmla="*/ 0 h 277"/>
                    <a:gd name="T12" fmla="*/ 0 w 155"/>
                    <a:gd name="T13" fmla="*/ 0 h 277"/>
                    <a:gd name="T14" fmla="*/ 0 w 155"/>
                    <a:gd name="T15" fmla="*/ 0 h 277"/>
                    <a:gd name="T16" fmla="*/ 0 w 155"/>
                    <a:gd name="T17" fmla="*/ 0 h 277"/>
                    <a:gd name="T18" fmla="*/ 0 w 155"/>
                    <a:gd name="T19" fmla="*/ 0 h 277"/>
                    <a:gd name="T20" fmla="*/ 0 w 155"/>
                    <a:gd name="T21" fmla="*/ 0 h 277"/>
                    <a:gd name="T22" fmla="*/ 0 w 155"/>
                    <a:gd name="T23" fmla="*/ 0 h 277"/>
                    <a:gd name="T24" fmla="*/ 0 w 155"/>
                    <a:gd name="T25" fmla="*/ 0 h 277"/>
                    <a:gd name="T26" fmla="*/ 0 w 155"/>
                    <a:gd name="T27" fmla="*/ 0 h 277"/>
                    <a:gd name="T28" fmla="*/ 0 w 155"/>
                    <a:gd name="T29" fmla="*/ 0 h 277"/>
                    <a:gd name="T30" fmla="*/ 0 w 155"/>
                    <a:gd name="T31" fmla="*/ 0 h 277"/>
                    <a:gd name="T32" fmla="*/ 0 w 155"/>
                    <a:gd name="T33" fmla="*/ 0 h 277"/>
                    <a:gd name="T34" fmla="*/ 0 w 155"/>
                    <a:gd name="T35" fmla="*/ 0 h 277"/>
                    <a:gd name="T36" fmla="*/ 0 w 155"/>
                    <a:gd name="T37" fmla="*/ 0 h 277"/>
                    <a:gd name="T38" fmla="*/ 0 w 155"/>
                    <a:gd name="T39" fmla="*/ 0 h 277"/>
                    <a:gd name="T40" fmla="*/ 0 w 155"/>
                    <a:gd name="T41" fmla="*/ 0 h 277"/>
                    <a:gd name="T42" fmla="*/ 0 w 155"/>
                    <a:gd name="T43" fmla="*/ 0 h 277"/>
                    <a:gd name="T44" fmla="*/ 0 w 155"/>
                    <a:gd name="T45" fmla="*/ 0 h 277"/>
                    <a:gd name="T46" fmla="*/ 0 w 155"/>
                    <a:gd name="T47" fmla="*/ 0 h 277"/>
                    <a:gd name="T48" fmla="*/ 0 w 155"/>
                    <a:gd name="T49" fmla="*/ 0 h 277"/>
                    <a:gd name="T50" fmla="*/ 0 w 155"/>
                    <a:gd name="T51" fmla="*/ 0 h 277"/>
                    <a:gd name="T52" fmla="*/ 0 w 155"/>
                    <a:gd name="T53" fmla="*/ 0 h 277"/>
                    <a:gd name="T54" fmla="*/ 0 w 155"/>
                    <a:gd name="T55" fmla="*/ 0 h 277"/>
                    <a:gd name="T56" fmla="*/ 0 w 155"/>
                    <a:gd name="T57" fmla="*/ 0 h 277"/>
                    <a:gd name="T58" fmla="*/ 0 w 155"/>
                    <a:gd name="T59" fmla="*/ 0 h 277"/>
                    <a:gd name="T60" fmla="*/ 0 w 155"/>
                    <a:gd name="T61" fmla="*/ 0 h 277"/>
                    <a:gd name="T62" fmla="*/ 0 w 155"/>
                    <a:gd name="T63" fmla="*/ 0 h 277"/>
                    <a:gd name="T64" fmla="*/ 0 w 155"/>
                    <a:gd name="T65" fmla="*/ 0 h 277"/>
                    <a:gd name="T66" fmla="*/ 0 w 155"/>
                    <a:gd name="T67" fmla="*/ 0 h 277"/>
                    <a:gd name="T68" fmla="*/ 0 w 155"/>
                    <a:gd name="T69" fmla="*/ 0 h 277"/>
                    <a:gd name="T70" fmla="*/ 0 w 155"/>
                    <a:gd name="T71" fmla="*/ 0 h 277"/>
                    <a:gd name="T72" fmla="*/ 0 w 155"/>
                    <a:gd name="T73" fmla="*/ 0 h 277"/>
                    <a:gd name="T74" fmla="*/ 0 w 155"/>
                    <a:gd name="T75" fmla="*/ 0 h 277"/>
                    <a:gd name="T76" fmla="*/ 0 w 155"/>
                    <a:gd name="T77" fmla="*/ 0 h 277"/>
                    <a:gd name="T78" fmla="*/ 0 w 155"/>
                    <a:gd name="T79" fmla="*/ 0 h 277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55"/>
                    <a:gd name="T121" fmla="*/ 0 h 277"/>
                    <a:gd name="T122" fmla="*/ 155 w 155"/>
                    <a:gd name="T123" fmla="*/ 277 h 277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55" h="277">
                      <a:moveTo>
                        <a:pt x="153" y="267"/>
                      </a:moveTo>
                      <a:lnTo>
                        <a:pt x="155" y="268"/>
                      </a:lnTo>
                      <a:lnTo>
                        <a:pt x="148" y="260"/>
                      </a:lnTo>
                      <a:lnTo>
                        <a:pt x="139" y="248"/>
                      </a:lnTo>
                      <a:lnTo>
                        <a:pt x="129" y="233"/>
                      </a:lnTo>
                      <a:lnTo>
                        <a:pt x="119" y="216"/>
                      </a:lnTo>
                      <a:lnTo>
                        <a:pt x="108" y="196"/>
                      </a:lnTo>
                      <a:lnTo>
                        <a:pt x="97" y="176"/>
                      </a:lnTo>
                      <a:lnTo>
                        <a:pt x="86" y="152"/>
                      </a:lnTo>
                      <a:lnTo>
                        <a:pt x="75" y="131"/>
                      </a:lnTo>
                      <a:lnTo>
                        <a:pt x="65" y="107"/>
                      </a:lnTo>
                      <a:lnTo>
                        <a:pt x="55" y="87"/>
                      </a:lnTo>
                      <a:lnTo>
                        <a:pt x="45" y="66"/>
                      </a:lnTo>
                      <a:lnTo>
                        <a:pt x="35" y="47"/>
                      </a:lnTo>
                      <a:lnTo>
                        <a:pt x="27" y="31"/>
                      </a:lnTo>
                      <a:lnTo>
                        <a:pt x="19" y="16"/>
                      </a:lnTo>
                      <a:lnTo>
                        <a:pt x="13" y="7"/>
                      </a:lnTo>
                      <a:lnTo>
                        <a:pt x="7" y="0"/>
                      </a:lnTo>
                      <a:lnTo>
                        <a:pt x="0" y="8"/>
                      </a:lnTo>
                      <a:lnTo>
                        <a:pt x="5" y="13"/>
                      </a:lnTo>
                      <a:lnTo>
                        <a:pt x="11" y="23"/>
                      </a:lnTo>
                      <a:lnTo>
                        <a:pt x="18" y="35"/>
                      </a:lnTo>
                      <a:lnTo>
                        <a:pt x="27" y="51"/>
                      </a:lnTo>
                      <a:lnTo>
                        <a:pt x="35" y="70"/>
                      </a:lnTo>
                      <a:lnTo>
                        <a:pt x="44" y="91"/>
                      </a:lnTo>
                      <a:lnTo>
                        <a:pt x="55" y="112"/>
                      </a:lnTo>
                      <a:lnTo>
                        <a:pt x="66" y="135"/>
                      </a:lnTo>
                      <a:lnTo>
                        <a:pt x="78" y="157"/>
                      </a:lnTo>
                      <a:lnTo>
                        <a:pt x="88" y="180"/>
                      </a:lnTo>
                      <a:lnTo>
                        <a:pt x="100" y="201"/>
                      </a:lnTo>
                      <a:lnTo>
                        <a:pt x="110" y="221"/>
                      </a:lnTo>
                      <a:lnTo>
                        <a:pt x="121" y="239"/>
                      </a:lnTo>
                      <a:lnTo>
                        <a:pt x="130" y="254"/>
                      </a:lnTo>
                      <a:lnTo>
                        <a:pt x="140" y="267"/>
                      </a:lnTo>
                      <a:lnTo>
                        <a:pt x="149" y="276"/>
                      </a:lnTo>
                      <a:lnTo>
                        <a:pt x="151" y="277"/>
                      </a:lnTo>
                      <a:lnTo>
                        <a:pt x="149" y="276"/>
                      </a:lnTo>
                      <a:lnTo>
                        <a:pt x="150" y="277"/>
                      </a:lnTo>
                      <a:lnTo>
                        <a:pt x="151" y="277"/>
                      </a:lnTo>
                      <a:lnTo>
                        <a:pt x="153" y="267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75" name="Freeform 161"/>
                <p:cNvSpPr>
                  <a:spLocks/>
                </p:cNvSpPr>
                <p:nvPr/>
              </p:nvSpPr>
              <p:spPr bwMode="auto">
                <a:xfrm>
                  <a:off x="2067" y="1430"/>
                  <a:ext cx="114" cy="19"/>
                </a:xfrm>
                <a:custGeom>
                  <a:avLst/>
                  <a:gdLst>
                    <a:gd name="T0" fmla="*/ 0 w 1142"/>
                    <a:gd name="T1" fmla="*/ 0 h 209"/>
                    <a:gd name="T2" fmla="*/ 0 w 1142"/>
                    <a:gd name="T3" fmla="*/ 0 h 209"/>
                    <a:gd name="T4" fmla="*/ 0 w 1142"/>
                    <a:gd name="T5" fmla="*/ 0 h 209"/>
                    <a:gd name="T6" fmla="*/ 0 w 1142"/>
                    <a:gd name="T7" fmla="*/ 0 h 209"/>
                    <a:gd name="T8" fmla="*/ 0 w 1142"/>
                    <a:gd name="T9" fmla="*/ 0 h 209"/>
                    <a:gd name="T10" fmla="*/ 0 w 1142"/>
                    <a:gd name="T11" fmla="*/ 0 h 209"/>
                    <a:gd name="T12" fmla="*/ 0 w 1142"/>
                    <a:gd name="T13" fmla="*/ 0 h 209"/>
                    <a:gd name="T14" fmla="*/ 0 w 1142"/>
                    <a:gd name="T15" fmla="*/ 0 h 209"/>
                    <a:gd name="T16" fmla="*/ 0 w 1142"/>
                    <a:gd name="T17" fmla="*/ 0 h 209"/>
                    <a:gd name="T18" fmla="*/ 0 w 1142"/>
                    <a:gd name="T19" fmla="*/ 0 h 20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142"/>
                    <a:gd name="T31" fmla="*/ 0 h 209"/>
                    <a:gd name="T32" fmla="*/ 1142 w 1142"/>
                    <a:gd name="T33" fmla="*/ 209 h 20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142" h="209">
                      <a:moveTo>
                        <a:pt x="1141" y="198"/>
                      </a:moveTo>
                      <a:lnTo>
                        <a:pt x="1142" y="198"/>
                      </a:lnTo>
                      <a:lnTo>
                        <a:pt x="2" y="0"/>
                      </a:lnTo>
                      <a:lnTo>
                        <a:pt x="0" y="10"/>
                      </a:lnTo>
                      <a:lnTo>
                        <a:pt x="1140" y="209"/>
                      </a:lnTo>
                      <a:lnTo>
                        <a:pt x="1141" y="209"/>
                      </a:lnTo>
                      <a:lnTo>
                        <a:pt x="1140" y="209"/>
                      </a:lnTo>
                      <a:lnTo>
                        <a:pt x="1141" y="209"/>
                      </a:lnTo>
                      <a:lnTo>
                        <a:pt x="1141" y="198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76" name="Freeform 162"/>
                <p:cNvSpPr>
                  <a:spLocks/>
                </p:cNvSpPr>
                <p:nvPr/>
              </p:nvSpPr>
              <p:spPr bwMode="auto">
                <a:xfrm>
                  <a:off x="2157" y="1253"/>
                  <a:ext cx="5" cy="9"/>
                </a:xfrm>
                <a:custGeom>
                  <a:avLst/>
                  <a:gdLst>
                    <a:gd name="T0" fmla="*/ 0 w 52"/>
                    <a:gd name="T1" fmla="*/ 0 h 103"/>
                    <a:gd name="T2" fmla="*/ 0 w 52"/>
                    <a:gd name="T3" fmla="*/ 0 h 103"/>
                    <a:gd name="T4" fmla="*/ 0 w 52"/>
                    <a:gd name="T5" fmla="*/ 0 h 103"/>
                    <a:gd name="T6" fmla="*/ 0 w 52"/>
                    <a:gd name="T7" fmla="*/ 0 h 103"/>
                    <a:gd name="T8" fmla="*/ 0 w 52"/>
                    <a:gd name="T9" fmla="*/ 0 h 103"/>
                    <a:gd name="T10" fmla="*/ 0 w 52"/>
                    <a:gd name="T11" fmla="*/ 0 h 103"/>
                    <a:gd name="T12" fmla="*/ 0 w 52"/>
                    <a:gd name="T13" fmla="*/ 0 h 103"/>
                    <a:gd name="T14" fmla="*/ 0 w 52"/>
                    <a:gd name="T15" fmla="*/ 0 h 103"/>
                    <a:gd name="T16" fmla="*/ 0 w 52"/>
                    <a:gd name="T17" fmla="*/ 0 h 103"/>
                    <a:gd name="T18" fmla="*/ 0 w 52"/>
                    <a:gd name="T19" fmla="*/ 0 h 103"/>
                    <a:gd name="T20" fmla="*/ 0 w 52"/>
                    <a:gd name="T21" fmla="*/ 0 h 103"/>
                    <a:gd name="T22" fmla="*/ 0 w 52"/>
                    <a:gd name="T23" fmla="*/ 0 h 103"/>
                    <a:gd name="T24" fmla="*/ 0 w 52"/>
                    <a:gd name="T25" fmla="*/ 0 h 103"/>
                    <a:gd name="T26" fmla="*/ 0 w 52"/>
                    <a:gd name="T27" fmla="*/ 0 h 103"/>
                    <a:gd name="T28" fmla="*/ 0 w 52"/>
                    <a:gd name="T29" fmla="*/ 0 h 103"/>
                    <a:gd name="T30" fmla="*/ 0 w 52"/>
                    <a:gd name="T31" fmla="*/ 0 h 103"/>
                    <a:gd name="T32" fmla="*/ 0 w 52"/>
                    <a:gd name="T33" fmla="*/ 0 h 103"/>
                    <a:gd name="T34" fmla="*/ 0 w 52"/>
                    <a:gd name="T35" fmla="*/ 0 h 103"/>
                    <a:gd name="T36" fmla="*/ 0 w 52"/>
                    <a:gd name="T37" fmla="*/ 0 h 103"/>
                    <a:gd name="T38" fmla="*/ 0 w 52"/>
                    <a:gd name="T39" fmla="*/ 0 h 103"/>
                    <a:gd name="T40" fmla="*/ 0 w 52"/>
                    <a:gd name="T41" fmla="*/ 0 h 103"/>
                    <a:gd name="T42" fmla="*/ 0 w 52"/>
                    <a:gd name="T43" fmla="*/ 0 h 103"/>
                    <a:gd name="T44" fmla="*/ 0 w 52"/>
                    <a:gd name="T45" fmla="*/ 0 h 103"/>
                    <a:gd name="T46" fmla="*/ 0 w 52"/>
                    <a:gd name="T47" fmla="*/ 0 h 10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2"/>
                    <a:gd name="T73" fmla="*/ 0 h 103"/>
                    <a:gd name="T74" fmla="*/ 52 w 52"/>
                    <a:gd name="T75" fmla="*/ 103 h 10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2" h="103">
                      <a:moveTo>
                        <a:pt x="5" y="10"/>
                      </a:moveTo>
                      <a:lnTo>
                        <a:pt x="0" y="7"/>
                      </a:lnTo>
                      <a:lnTo>
                        <a:pt x="6" y="18"/>
                      </a:lnTo>
                      <a:lnTo>
                        <a:pt x="14" y="30"/>
                      </a:lnTo>
                      <a:lnTo>
                        <a:pt x="22" y="43"/>
                      </a:lnTo>
                      <a:lnTo>
                        <a:pt x="30" y="55"/>
                      </a:lnTo>
                      <a:lnTo>
                        <a:pt x="36" y="68"/>
                      </a:lnTo>
                      <a:lnTo>
                        <a:pt x="41" y="80"/>
                      </a:lnTo>
                      <a:lnTo>
                        <a:pt x="42" y="91"/>
                      </a:lnTo>
                      <a:lnTo>
                        <a:pt x="41" y="99"/>
                      </a:lnTo>
                      <a:lnTo>
                        <a:pt x="49" y="103"/>
                      </a:lnTo>
                      <a:lnTo>
                        <a:pt x="52" y="91"/>
                      </a:lnTo>
                      <a:lnTo>
                        <a:pt x="51" y="78"/>
                      </a:lnTo>
                      <a:lnTo>
                        <a:pt x="46" y="64"/>
                      </a:lnTo>
                      <a:lnTo>
                        <a:pt x="39" y="51"/>
                      </a:lnTo>
                      <a:lnTo>
                        <a:pt x="30" y="36"/>
                      </a:lnTo>
                      <a:lnTo>
                        <a:pt x="22" y="24"/>
                      </a:lnTo>
                      <a:lnTo>
                        <a:pt x="15" y="13"/>
                      </a:lnTo>
                      <a:lnTo>
                        <a:pt x="11" y="3"/>
                      </a:lnTo>
                      <a:lnTo>
                        <a:pt x="5" y="0"/>
                      </a:lnTo>
                      <a:lnTo>
                        <a:pt x="10" y="3"/>
                      </a:lnTo>
                      <a:lnTo>
                        <a:pt x="8" y="0"/>
                      </a:lnTo>
                      <a:lnTo>
                        <a:pt x="5" y="0"/>
                      </a:lnTo>
                      <a:lnTo>
                        <a:pt x="5" y="1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77" name="Freeform 163"/>
                <p:cNvSpPr>
                  <a:spLocks/>
                </p:cNvSpPr>
                <p:nvPr/>
              </p:nvSpPr>
              <p:spPr bwMode="auto">
                <a:xfrm>
                  <a:off x="2148" y="1246"/>
                  <a:ext cx="10" cy="8"/>
                </a:xfrm>
                <a:custGeom>
                  <a:avLst/>
                  <a:gdLst>
                    <a:gd name="T0" fmla="*/ 0 w 90"/>
                    <a:gd name="T1" fmla="*/ 0 h 82"/>
                    <a:gd name="T2" fmla="*/ 0 w 90"/>
                    <a:gd name="T3" fmla="*/ 0 h 82"/>
                    <a:gd name="T4" fmla="*/ 0 w 90"/>
                    <a:gd name="T5" fmla="*/ 0 h 82"/>
                    <a:gd name="T6" fmla="*/ 0 w 90"/>
                    <a:gd name="T7" fmla="*/ 0 h 82"/>
                    <a:gd name="T8" fmla="*/ 0 w 90"/>
                    <a:gd name="T9" fmla="*/ 0 h 82"/>
                    <a:gd name="T10" fmla="*/ 0 w 90"/>
                    <a:gd name="T11" fmla="*/ 0 h 82"/>
                    <a:gd name="T12" fmla="*/ 0 w 90"/>
                    <a:gd name="T13" fmla="*/ 0 h 82"/>
                    <a:gd name="T14" fmla="*/ 0 w 90"/>
                    <a:gd name="T15" fmla="*/ 0 h 82"/>
                    <a:gd name="T16" fmla="*/ 0 w 90"/>
                    <a:gd name="T17" fmla="*/ 0 h 82"/>
                    <a:gd name="T18" fmla="*/ 0 w 90"/>
                    <a:gd name="T19" fmla="*/ 0 h 82"/>
                    <a:gd name="T20" fmla="*/ 0 w 90"/>
                    <a:gd name="T21" fmla="*/ 0 h 82"/>
                    <a:gd name="T22" fmla="*/ 0 w 90"/>
                    <a:gd name="T23" fmla="*/ 0 h 82"/>
                    <a:gd name="T24" fmla="*/ 0 w 90"/>
                    <a:gd name="T25" fmla="*/ 0 h 82"/>
                    <a:gd name="T26" fmla="*/ 0 w 90"/>
                    <a:gd name="T27" fmla="*/ 0 h 82"/>
                    <a:gd name="T28" fmla="*/ 0 w 90"/>
                    <a:gd name="T29" fmla="*/ 0 h 82"/>
                    <a:gd name="T30" fmla="*/ 0 w 90"/>
                    <a:gd name="T31" fmla="*/ 0 h 82"/>
                    <a:gd name="T32" fmla="*/ 0 w 90"/>
                    <a:gd name="T33" fmla="*/ 0 h 82"/>
                    <a:gd name="T34" fmla="*/ 0 w 90"/>
                    <a:gd name="T35" fmla="*/ 0 h 82"/>
                    <a:gd name="T36" fmla="*/ 0 w 90"/>
                    <a:gd name="T37" fmla="*/ 0 h 82"/>
                    <a:gd name="T38" fmla="*/ 0 w 90"/>
                    <a:gd name="T39" fmla="*/ 0 h 82"/>
                    <a:gd name="T40" fmla="*/ 0 w 90"/>
                    <a:gd name="T41" fmla="*/ 0 h 82"/>
                    <a:gd name="T42" fmla="*/ 0 w 90"/>
                    <a:gd name="T43" fmla="*/ 0 h 82"/>
                    <a:gd name="T44" fmla="*/ 0 w 90"/>
                    <a:gd name="T45" fmla="*/ 0 h 82"/>
                    <a:gd name="T46" fmla="*/ 0 w 90"/>
                    <a:gd name="T47" fmla="*/ 0 h 8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90"/>
                    <a:gd name="T73" fmla="*/ 0 h 82"/>
                    <a:gd name="T74" fmla="*/ 90 w 90"/>
                    <a:gd name="T75" fmla="*/ 82 h 8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90" h="82">
                      <a:moveTo>
                        <a:pt x="6" y="0"/>
                      </a:moveTo>
                      <a:lnTo>
                        <a:pt x="0" y="5"/>
                      </a:lnTo>
                      <a:lnTo>
                        <a:pt x="2" y="23"/>
                      </a:lnTo>
                      <a:lnTo>
                        <a:pt x="7" y="38"/>
                      </a:lnTo>
                      <a:lnTo>
                        <a:pt x="16" y="52"/>
                      </a:lnTo>
                      <a:lnTo>
                        <a:pt x="27" y="63"/>
                      </a:lnTo>
                      <a:lnTo>
                        <a:pt x="40" y="71"/>
                      </a:lnTo>
                      <a:lnTo>
                        <a:pt x="56" y="78"/>
                      </a:lnTo>
                      <a:lnTo>
                        <a:pt x="72" y="81"/>
                      </a:lnTo>
                      <a:lnTo>
                        <a:pt x="90" y="82"/>
                      </a:lnTo>
                      <a:lnTo>
                        <a:pt x="90" y="72"/>
                      </a:lnTo>
                      <a:lnTo>
                        <a:pt x="74" y="71"/>
                      </a:lnTo>
                      <a:lnTo>
                        <a:pt x="58" y="68"/>
                      </a:lnTo>
                      <a:lnTo>
                        <a:pt x="44" y="62"/>
                      </a:lnTo>
                      <a:lnTo>
                        <a:pt x="33" y="55"/>
                      </a:lnTo>
                      <a:lnTo>
                        <a:pt x="24" y="46"/>
                      </a:lnTo>
                      <a:lnTo>
                        <a:pt x="17" y="34"/>
                      </a:lnTo>
                      <a:lnTo>
                        <a:pt x="13" y="21"/>
                      </a:lnTo>
                      <a:lnTo>
                        <a:pt x="11" y="5"/>
                      </a:lnTo>
                      <a:lnTo>
                        <a:pt x="6" y="10"/>
                      </a:lnTo>
                      <a:lnTo>
                        <a:pt x="6" y="0"/>
                      </a:lnTo>
                      <a:lnTo>
                        <a:pt x="0" y="0"/>
                      </a:lnTo>
                      <a:lnTo>
                        <a:pt x="0" y="5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78" name="Freeform 164"/>
                <p:cNvSpPr>
                  <a:spLocks/>
                </p:cNvSpPr>
                <p:nvPr/>
              </p:nvSpPr>
              <p:spPr bwMode="auto">
                <a:xfrm>
                  <a:off x="2149" y="1243"/>
                  <a:ext cx="6" cy="4"/>
                </a:xfrm>
                <a:custGeom>
                  <a:avLst/>
                  <a:gdLst>
                    <a:gd name="T0" fmla="*/ 0 w 62"/>
                    <a:gd name="T1" fmla="*/ 0 h 34"/>
                    <a:gd name="T2" fmla="*/ 0 w 62"/>
                    <a:gd name="T3" fmla="*/ 0 h 34"/>
                    <a:gd name="T4" fmla="*/ 0 w 62"/>
                    <a:gd name="T5" fmla="*/ 0 h 34"/>
                    <a:gd name="T6" fmla="*/ 0 w 62"/>
                    <a:gd name="T7" fmla="*/ 0 h 34"/>
                    <a:gd name="T8" fmla="*/ 0 w 62"/>
                    <a:gd name="T9" fmla="*/ 0 h 34"/>
                    <a:gd name="T10" fmla="*/ 0 w 62"/>
                    <a:gd name="T11" fmla="*/ 0 h 34"/>
                    <a:gd name="T12" fmla="*/ 0 w 62"/>
                    <a:gd name="T13" fmla="*/ 0 h 34"/>
                    <a:gd name="T14" fmla="*/ 0 w 62"/>
                    <a:gd name="T15" fmla="*/ 0 h 34"/>
                    <a:gd name="T16" fmla="*/ 0 w 62"/>
                    <a:gd name="T17" fmla="*/ 0 h 34"/>
                    <a:gd name="T18" fmla="*/ 0 w 62"/>
                    <a:gd name="T19" fmla="*/ 0 h 34"/>
                    <a:gd name="T20" fmla="*/ 0 w 62"/>
                    <a:gd name="T21" fmla="*/ 0 h 34"/>
                    <a:gd name="T22" fmla="*/ 0 w 62"/>
                    <a:gd name="T23" fmla="*/ 0 h 34"/>
                    <a:gd name="T24" fmla="*/ 0 w 62"/>
                    <a:gd name="T25" fmla="*/ 0 h 34"/>
                    <a:gd name="T26" fmla="*/ 0 w 62"/>
                    <a:gd name="T27" fmla="*/ 0 h 34"/>
                    <a:gd name="T28" fmla="*/ 0 w 62"/>
                    <a:gd name="T29" fmla="*/ 0 h 34"/>
                    <a:gd name="T30" fmla="*/ 0 w 62"/>
                    <a:gd name="T31" fmla="*/ 0 h 34"/>
                    <a:gd name="T32" fmla="*/ 0 w 62"/>
                    <a:gd name="T33" fmla="*/ 0 h 34"/>
                    <a:gd name="T34" fmla="*/ 0 w 62"/>
                    <a:gd name="T35" fmla="*/ 0 h 34"/>
                    <a:gd name="T36" fmla="*/ 0 w 62"/>
                    <a:gd name="T37" fmla="*/ 0 h 34"/>
                    <a:gd name="T38" fmla="*/ 0 w 62"/>
                    <a:gd name="T39" fmla="*/ 0 h 34"/>
                    <a:gd name="T40" fmla="*/ 0 w 62"/>
                    <a:gd name="T41" fmla="*/ 0 h 34"/>
                    <a:gd name="T42" fmla="*/ 0 w 62"/>
                    <a:gd name="T43" fmla="*/ 0 h 34"/>
                    <a:gd name="T44" fmla="*/ 0 w 62"/>
                    <a:gd name="T45" fmla="*/ 0 h 34"/>
                    <a:gd name="T46" fmla="*/ 0 w 62"/>
                    <a:gd name="T47" fmla="*/ 0 h 3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2"/>
                    <a:gd name="T73" fmla="*/ 0 h 34"/>
                    <a:gd name="T74" fmla="*/ 62 w 62"/>
                    <a:gd name="T75" fmla="*/ 34 h 3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2" h="34">
                      <a:moveTo>
                        <a:pt x="62" y="0"/>
                      </a:moveTo>
                      <a:lnTo>
                        <a:pt x="60" y="0"/>
                      </a:lnTo>
                      <a:lnTo>
                        <a:pt x="53" y="1"/>
                      </a:lnTo>
                      <a:lnTo>
                        <a:pt x="46" y="4"/>
                      </a:lnTo>
                      <a:lnTo>
                        <a:pt x="37" y="7"/>
                      </a:lnTo>
                      <a:lnTo>
                        <a:pt x="28" y="12"/>
                      </a:lnTo>
                      <a:lnTo>
                        <a:pt x="18" y="16"/>
                      </a:lnTo>
                      <a:lnTo>
                        <a:pt x="10" y="19"/>
                      </a:lnTo>
                      <a:lnTo>
                        <a:pt x="3" y="23"/>
                      </a:lnTo>
                      <a:lnTo>
                        <a:pt x="0" y="24"/>
                      </a:lnTo>
                      <a:lnTo>
                        <a:pt x="0" y="34"/>
                      </a:lnTo>
                      <a:lnTo>
                        <a:pt x="7" y="33"/>
                      </a:lnTo>
                      <a:lnTo>
                        <a:pt x="14" y="30"/>
                      </a:lnTo>
                      <a:lnTo>
                        <a:pt x="23" y="27"/>
                      </a:lnTo>
                      <a:lnTo>
                        <a:pt x="32" y="20"/>
                      </a:lnTo>
                      <a:lnTo>
                        <a:pt x="41" y="17"/>
                      </a:lnTo>
                      <a:lnTo>
                        <a:pt x="50" y="14"/>
                      </a:lnTo>
                      <a:lnTo>
                        <a:pt x="57" y="11"/>
                      </a:lnTo>
                      <a:lnTo>
                        <a:pt x="60" y="10"/>
                      </a:lnTo>
                      <a:lnTo>
                        <a:pt x="58" y="10"/>
                      </a:lnTo>
                      <a:lnTo>
                        <a:pt x="62" y="1"/>
                      </a:lnTo>
                      <a:lnTo>
                        <a:pt x="61" y="0"/>
                      </a:lnTo>
                      <a:lnTo>
                        <a:pt x="60" y="0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79" name="Freeform 165"/>
                <p:cNvSpPr>
                  <a:spLocks/>
                </p:cNvSpPr>
                <p:nvPr/>
              </p:nvSpPr>
              <p:spPr bwMode="auto">
                <a:xfrm>
                  <a:off x="2155" y="1243"/>
                  <a:ext cx="11" cy="3"/>
                </a:xfrm>
                <a:custGeom>
                  <a:avLst/>
                  <a:gdLst>
                    <a:gd name="T0" fmla="*/ 0 w 110"/>
                    <a:gd name="T1" fmla="*/ 0 h 26"/>
                    <a:gd name="T2" fmla="*/ 0 w 110"/>
                    <a:gd name="T3" fmla="*/ 0 h 26"/>
                    <a:gd name="T4" fmla="*/ 0 w 110"/>
                    <a:gd name="T5" fmla="*/ 0 h 26"/>
                    <a:gd name="T6" fmla="*/ 0 w 110"/>
                    <a:gd name="T7" fmla="*/ 0 h 26"/>
                    <a:gd name="T8" fmla="*/ 0 w 110"/>
                    <a:gd name="T9" fmla="*/ 0 h 26"/>
                    <a:gd name="T10" fmla="*/ 0 w 110"/>
                    <a:gd name="T11" fmla="*/ 0 h 26"/>
                    <a:gd name="T12" fmla="*/ 0 w 110"/>
                    <a:gd name="T13" fmla="*/ 0 h 26"/>
                    <a:gd name="T14" fmla="*/ 0 w 110"/>
                    <a:gd name="T15" fmla="*/ 0 h 26"/>
                    <a:gd name="T16" fmla="*/ 0 w 110"/>
                    <a:gd name="T17" fmla="*/ 0 h 26"/>
                    <a:gd name="T18" fmla="*/ 0 w 110"/>
                    <a:gd name="T19" fmla="*/ 0 h 26"/>
                    <a:gd name="T20" fmla="*/ 0 w 110"/>
                    <a:gd name="T21" fmla="*/ 0 h 26"/>
                    <a:gd name="T22" fmla="*/ 0 w 110"/>
                    <a:gd name="T23" fmla="*/ 0 h 26"/>
                    <a:gd name="T24" fmla="*/ 0 w 110"/>
                    <a:gd name="T25" fmla="*/ 0 h 26"/>
                    <a:gd name="T26" fmla="*/ 0 w 110"/>
                    <a:gd name="T27" fmla="*/ 0 h 26"/>
                    <a:gd name="T28" fmla="*/ 0 w 110"/>
                    <a:gd name="T29" fmla="*/ 0 h 26"/>
                    <a:gd name="T30" fmla="*/ 0 w 110"/>
                    <a:gd name="T31" fmla="*/ 0 h 26"/>
                    <a:gd name="T32" fmla="*/ 0 w 110"/>
                    <a:gd name="T33" fmla="*/ 0 h 26"/>
                    <a:gd name="T34" fmla="*/ 0 w 110"/>
                    <a:gd name="T35" fmla="*/ 0 h 26"/>
                    <a:gd name="T36" fmla="*/ 0 w 110"/>
                    <a:gd name="T37" fmla="*/ 0 h 26"/>
                    <a:gd name="T38" fmla="*/ 0 w 110"/>
                    <a:gd name="T39" fmla="*/ 0 h 26"/>
                    <a:gd name="T40" fmla="*/ 0 w 110"/>
                    <a:gd name="T41" fmla="*/ 0 h 26"/>
                    <a:gd name="T42" fmla="*/ 0 w 110"/>
                    <a:gd name="T43" fmla="*/ 0 h 26"/>
                    <a:gd name="T44" fmla="*/ 0 w 110"/>
                    <a:gd name="T45" fmla="*/ 0 h 26"/>
                    <a:gd name="T46" fmla="*/ 0 w 110"/>
                    <a:gd name="T47" fmla="*/ 0 h 2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10"/>
                    <a:gd name="T73" fmla="*/ 0 h 26"/>
                    <a:gd name="T74" fmla="*/ 110 w 110"/>
                    <a:gd name="T75" fmla="*/ 26 h 2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10" h="26">
                      <a:moveTo>
                        <a:pt x="99" y="19"/>
                      </a:moveTo>
                      <a:lnTo>
                        <a:pt x="101" y="11"/>
                      </a:lnTo>
                      <a:lnTo>
                        <a:pt x="91" y="14"/>
                      </a:lnTo>
                      <a:lnTo>
                        <a:pt x="81" y="15"/>
                      </a:lnTo>
                      <a:lnTo>
                        <a:pt x="67" y="15"/>
                      </a:lnTo>
                      <a:lnTo>
                        <a:pt x="54" y="14"/>
                      </a:lnTo>
                      <a:lnTo>
                        <a:pt x="39" y="11"/>
                      </a:lnTo>
                      <a:lnTo>
                        <a:pt x="25" y="8"/>
                      </a:lnTo>
                      <a:lnTo>
                        <a:pt x="15" y="4"/>
                      </a:lnTo>
                      <a:lnTo>
                        <a:pt x="4" y="0"/>
                      </a:lnTo>
                      <a:lnTo>
                        <a:pt x="0" y="10"/>
                      </a:lnTo>
                      <a:lnTo>
                        <a:pt x="11" y="14"/>
                      </a:lnTo>
                      <a:lnTo>
                        <a:pt x="23" y="18"/>
                      </a:lnTo>
                      <a:lnTo>
                        <a:pt x="37" y="21"/>
                      </a:lnTo>
                      <a:lnTo>
                        <a:pt x="51" y="25"/>
                      </a:lnTo>
                      <a:lnTo>
                        <a:pt x="67" y="26"/>
                      </a:lnTo>
                      <a:lnTo>
                        <a:pt x="81" y="26"/>
                      </a:lnTo>
                      <a:lnTo>
                        <a:pt x="93" y="25"/>
                      </a:lnTo>
                      <a:lnTo>
                        <a:pt x="105" y="21"/>
                      </a:lnTo>
                      <a:lnTo>
                        <a:pt x="107" y="13"/>
                      </a:lnTo>
                      <a:lnTo>
                        <a:pt x="105" y="20"/>
                      </a:lnTo>
                      <a:lnTo>
                        <a:pt x="110" y="18"/>
                      </a:lnTo>
                      <a:lnTo>
                        <a:pt x="107" y="13"/>
                      </a:lnTo>
                      <a:lnTo>
                        <a:pt x="99" y="19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80" name="Freeform 166"/>
                <p:cNvSpPr>
                  <a:spLocks/>
                </p:cNvSpPr>
                <p:nvPr/>
              </p:nvSpPr>
              <p:spPr bwMode="auto">
                <a:xfrm>
                  <a:off x="2148" y="1239"/>
                  <a:ext cx="17" cy="6"/>
                </a:xfrm>
                <a:custGeom>
                  <a:avLst/>
                  <a:gdLst>
                    <a:gd name="T0" fmla="*/ 0 w 171"/>
                    <a:gd name="T1" fmla="*/ 0 h 69"/>
                    <a:gd name="T2" fmla="*/ 0 w 171"/>
                    <a:gd name="T3" fmla="*/ 0 h 69"/>
                    <a:gd name="T4" fmla="*/ 0 w 171"/>
                    <a:gd name="T5" fmla="*/ 0 h 69"/>
                    <a:gd name="T6" fmla="*/ 0 w 171"/>
                    <a:gd name="T7" fmla="*/ 0 h 69"/>
                    <a:gd name="T8" fmla="*/ 0 w 171"/>
                    <a:gd name="T9" fmla="*/ 0 h 69"/>
                    <a:gd name="T10" fmla="*/ 0 w 171"/>
                    <a:gd name="T11" fmla="*/ 0 h 69"/>
                    <a:gd name="T12" fmla="*/ 0 w 171"/>
                    <a:gd name="T13" fmla="*/ 0 h 69"/>
                    <a:gd name="T14" fmla="*/ 0 w 171"/>
                    <a:gd name="T15" fmla="*/ 0 h 69"/>
                    <a:gd name="T16" fmla="*/ 0 w 171"/>
                    <a:gd name="T17" fmla="*/ 0 h 69"/>
                    <a:gd name="T18" fmla="*/ 0 w 171"/>
                    <a:gd name="T19" fmla="*/ 0 h 69"/>
                    <a:gd name="T20" fmla="*/ 0 w 171"/>
                    <a:gd name="T21" fmla="*/ 0 h 69"/>
                    <a:gd name="T22" fmla="*/ 0 w 171"/>
                    <a:gd name="T23" fmla="*/ 0 h 69"/>
                    <a:gd name="T24" fmla="*/ 0 w 171"/>
                    <a:gd name="T25" fmla="*/ 0 h 69"/>
                    <a:gd name="T26" fmla="*/ 0 w 171"/>
                    <a:gd name="T27" fmla="*/ 0 h 69"/>
                    <a:gd name="T28" fmla="*/ 0 w 171"/>
                    <a:gd name="T29" fmla="*/ 0 h 69"/>
                    <a:gd name="T30" fmla="*/ 0 w 171"/>
                    <a:gd name="T31" fmla="*/ 0 h 69"/>
                    <a:gd name="T32" fmla="*/ 0 w 171"/>
                    <a:gd name="T33" fmla="*/ 0 h 69"/>
                    <a:gd name="T34" fmla="*/ 0 w 171"/>
                    <a:gd name="T35" fmla="*/ 0 h 69"/>
                    <a:gd name="T36" fmla="*/ 0 w 171"/>
                    <a:gd name="T37" fmla="*/ 0 h 69"/>
                    <a:gd name="T38" fmla="*/ 0 w 171"/>
                    <a:gd name="T39" fmla="*/ 0 h 69"/>
                    <a:gd name="T40" fmla="*/ 0 w 171"/>
                    <a:gd name="T41" fmla="*/ 0 h 69"/>
                    <a:gd name="T42" fmla="*/ 0 w 171"/>
                    <a:gd name="T43" fmla="*/ 0 h 69"/>
                    <a:gd name="T44" fmla="*/ 0 w 171"/>
                    <a:gd name="T45" fmla="*/ 0 h 69"/>
                    <a:gd name="T46" fmla="*/ 0 w 171"/>
                    <a:gd name="T47" fmla="*/ 0 h 69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71"/>
                    <a:gd name="T73" fmla="*/ 0 h 69"/>
                    <a:gd name="T74" fmla="*/ 171 w 171"/>
                    <a:gd name="T75" fmla="*/ 69 h 69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71" h="69">
                      <a:moveTo>
                        <a:pt x="0" y="6"/>
                      </a:moveTo>
                      <a:lnTo>
                        <a:pt x="5" y="11"/>
                      </a:lnTo>
                      <a:lnTo>
                        <a:pt x="24" y="16"/>
                      </a:lnTo>
                      <a:lnTo>
                        <a:pt x="46" y="20"/>
                      </a:lnTo>
                      <a:lnTo>
                        <a:pt x="70" y="25"/>
                      </a:lnTo>
                      <a:lnTo>
                        <a:pt x="95" y="32"/>
                      </a:lnTo>
                      <a:lnTo>
                        <a:pt x="115" y="39"/>
                      </a:lnTo>
                      <a:lnTo>
                        <a:pt x="136" y="47"/>
                      </a:lnTo>
                      <a:lnTo>
                        <a:pt x="152" y="58"/>
                      </a:lnTo>
                      <a:lnTo>
                        <a:pt x="163" y="69"/>
                      </a:lnTo>
                      <a:lnTo>
                        <a:pt x="171" y="63"/>
                      </a:lnTo>
                      <a:lnTo>
                        <a:pt x="158" y="50"/>
                      </a:lnTo>
                      <a:lnTo>
                        <a:pt x="141" y="39"/>
                      </a:lnTo>
                      <a:lnTo>
                        <a:pt x="120" y="29"/>
                      </a:lnTo>
                      <a:lnTo>
                        <a:pt x="97" y="21"/>
                      </a:lnTo>
                      <a:lnTo>
                        <a:pt x="73" y="15"/>
                      </a:lnTo>
                      <a:lnTo>
                        <a:pt x="48" y="10"/>
                      </a:lnTo>
                      <a:lnTo>
                        <a:pt x="27" y="6"/>
                      </a:lnTo>
                      <a:lnTo>
                        <a:pt x="7" y="0"/>
                      </a:lnTo>
                      <a:lnTo>
                        <a:pt x="11" y="6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5" y="11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81" name="Freeform 167"/>
                <p:cNvSpPr>
                  <a:spLocks/>
                </p:cNvSpPr>
                <p:nvPr/>
              </p:nvSpPr>
              <p:spPr bwMode="auto">
                <a:xfrm>
                  <a:off x="2148" y="1234"/>
                  <a:ext cx="6" cy="6"/>
                </a:xfrm>
                <a:custGeom>
                  <a:avLst/>
                  <a:gdLst>
                    <a:gd name="T0" fmla="*/ 0 w 52"/>
                    <a:gd name="T1" fmla="*/ 0 h 65"/>
                    <a:gd name="T2" fmla="*/ 0 w 52"/>
                    <a:gd name="T3" fmla="*/ 0 h 65"/>
                    <a:gd name="T4" fmla="*/ 0 w 52"/>
                    <a:gd name="T5" fmla="*/ 0 h 65"/>
                    <a:gd name="T6" fmla="*/ 0 w 52"/>
                    <a:gd name="T7" fmla="*/ 0 h 65"/>
                    <a:gd name="T8" fmla="*/ 0 w 52"/>
                    <a:gd name="T9" fmla="*/ 0 h 65"/>
                    <a:gd name="T10" fmla="*/ 0 w 52"/>
                    <a:gd name="T11" fmla="*/ 0 h 65"/>
                    <a:gd name="T12" fmla="*/ 0 w 52"/>
                    <a:gd name="T13" fmla="*/ 0 h 65"/>
                    <a:gd name="T14" fmla="*/ 0 w 52"/>
                    <a:gd name="T15" fmla="*/ 0 h 65"/>
                    <a:gd name="T16" fmla="*/ 0 w 52"/>
                    <a:gd name="T17" fmla="*/ 0 h 65"/>
                    <a:gd name="T18" fmla="*/ 0 w 52"/>
                    <a:gd name="T19" fmla="*/ 0 h 65"/>
                    <a:gd name="T20" fmla="*/ 0 w 52"/>
                    <a:gd name="T21" fmla="*/ 0 h 65"/>
                    <a:gd name="T22" fmla="*/ 0 w 52"/>
                    <a:gd name="T23" fmla="*/ 0 h 65"/>
                    <a:gd name="T24" fmla="*/ 0 w 52"/>
                    <a:gd name="T25" fmla="*/ 0 h 65"/>
                    <a:gd name="T26" fmla="*/ 0 w 52"/>
                    <a:gd name="T27" fmla="*/ 0 h 65"/>
                    <a:gd name="T28" fmla="*/ 0 w 52"/>
                    <a:gd name="T29" fmla="*/ 0 h 65"/>
                    <a:gd name="T30" fmla="*/ 0 w 52"/>
                    <a:gd name="T31" fmla="*/ 0 h 65"/>
                    <a:gd name="T32" fmla="*/ 0 w 52"/>
                    <a:gd name="T33" fmla="*/ 0 h 65"/>
                    <a:gd name="T34" fmla="*/ 0 w 52"/>
                    <a:gd name="T35" fmla="*/ 0 h 65"/>
                    <a:gd name="T36" fmla="*/ 0 w 52"/>
                    <a:gd name="T37" fmla="*/ 0 h 65"/>
                    <a:gd name="T38" fmla="*/ 0 w 52"/>
                    <a:gd name="T39" fmla="*/ 0 h 65"/>
                    <a:gd name="T40" fmla="*/ 0 w 52"/>
                    <a:gd name="T41" fmla="*/ 0 h 65"/>
                    <a:gd name="T42" fmla="*/ 0 w 52"/>
                    <a:gd name="T43" fmla="*/ 0 h 65"/>
                    <a:gd name="T44" fmla="*/ 0 w 52"/>
                    <a:gd name="T45" fmla="*/ 0 h 65"/>
                    <a:gd name="T46" fmla="*/ 0 w 52"/>
                    <a:gd name="T47" fmla="*/ 0 h 6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2"/>
                    <a:gd name="T73" fmla="*/ 0 h 65"/>
                    <a:gd name="T74" fmla="*/ 52 w 52"/>
                    <a:gd name="T75" fmla="*/ 65 h 6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2" h="65">
                      <a:moveTo>
                        <a:pt x="41" y="3"/>
                      </a:moveTo>
                      <a:lnTo>
                        <a:pt x="42" y="0"/>
                      </a:lnTo>
                      <a:lnTo>
                        <a:pt x="37" y="4"/>
                      </a:lnTo>
                      <a:lnTo>
                        <a:pt x="31" y="11"/>
                      </a:lnTo>
                      <a:lnTo>
                        <a:pt x="24" y="19"/>
                      </a:lnTo>
                      <a:lnTo>
                        <a:pt x="17" y="26"/>
                      </a:lnTo>
                      <a:lnTo>
                        <a:pt x="11" y="34"/>
                      </a:lnTo>
                      <a:lnTo>
                        <a:pt x="6" y="45"/>
                      </a:lnTo>
                      <a:lnTo>
                        <a:pt x="1" y="54"/>
                      </a:lnTo>
                      <a:lnTo>
                        <a:pt x="0" y="65"/>
                      </a:lnTo>
                      <a:lnTo>
                        <a:pt x="11" y="65"/>
                      </a:lnTo>
                      <a:lnTo>
                        <a:pt x="12" y="56"/>
                      </a:lnTo>
                      <a:lnTo>
                        <a:pt x="16" y="49"/>
                      </a:lnTo>
                      <a:lnTo>
                        <a:pt x="19" y="40"/>
                      </a:lnTo>
                      <a:lnTo>
                        <a:pt x="25" y="32"/>
                      </a:lnTo>
                      <a:lnTo>
                        <a:pt x="33" y="25"/>
                      </a:lnTo>
                      <a:lnTo>
                        <a:pt x="39" y="17"/>
                      </a:lnTo>
                      <a:lnTo>
                        <a:pt x="45" y="12"/>
                      </a:lnTo>
                      <a:lnTo>
                        <a:pt x="51" y="6"/>
                      </a:lnTo>
                      <a:lnTo>
                        <a:pt x="52" y="3"/>
                      </a:lnTo>
                      <a:lnTo>
                        <a:pt x="51" y="6"/>
                      </a:lnTo>
                      <a:lnTo>
                        <a:pt x="52" y="5"/>
                      </a:lnTo>
                      <a:lnTo>
                        <a:pt x="52" y="3"/>
                      </a:lnTo>
                      <a:lnTo>
                        <a:pt x="41" y="3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82" name="Freeform 168"/>
                <p:cNvSpPr>
                  <a:spLocks/>
                </p:cNvSpPr>
                <p:nvPr/>
              </p:nvSpPr>
              <p:spPr bwMode="auto">
                <a:xfrm>
                  <a:off x="2153" y="1217"/>
                  <a:ext cx="17" cy="17"/>
                </a:xfrm>
                <a:custGeom>
                  <a:avLst/>
                  <a:gdLst>
                    <a:gd name="T0" fmla="*/ 0 w 174"/>
                    <a:gd name="T1" fmla="*/ 0 h 182"/>
                    <a:gd name="T2" fmla="*/ 0 w 174"/>
                    <a:gd name="T3" fmla="*/ 0 h 182"/>
                    <a:gd name="T4" fmla="*/ 0 w 174"/>
                    <a:gd name="T5" fmla="*/ 0 h 182"/>
                    <a:gd name="T6" fmla="*/ 0 w 174"/>
                    <a:gd name="T7" fmla="*/ 0 h 182"/>
                    <a:gd name="T8" fmla="*/ 0 w 174"/>
                    <a:gd name="T9" fmla="*/ 0 h 182"/>
                    <a:gd name="T10" fmla="*/ 0 w 174"/>
                    <a:gd name="T11" fmla="*/ 0 h 182"/>
                    <a:gd name="T12" fmla="*/ 0 w 174"/>
                    <a:gd name="T13" fmla="*/ 0 h 182"/>
                    <a:gd name="T14" fmla="*/ 0 w 174"/>
                    <a:gd name="T15" fmla="*/ 0 h 182"/>
                    <a:gd name="T16" fmla="*/ 0 w 174"/>
                    <a:gd name="T17" fmla="*/ 0 h 182"/>
                    <a:gd name="T18" fmla="*/ 0 w 174"/>
                    <a:gd name="T19" fmla="*/ 0 h 182"/>
                    <a:gd name="T20" fmla="*/ 0 w 174"/>
                    <a:gd name="T21" fmla="*/ 0 h 182"/>
                    <a:gd name="T22" fmla="*/ 0 w 174"/>
                    <a:gd name="T23" fmla="*/ 0 h 182"/>
                    <a:gd name="T24" fmla="*/ 0 w 174"/>
                    <a:gd name="T25" fmla="*/ 0 h 182"/>
                    <a:gd name="T26" fmla="*/ 0 w 174"/>
                    <a:gd name="T27" fmla="*/ 0 h 182"/>
                    <a:gd name="T28" fmla="*/ 0 w 174"/>
                    <a:gd name="T29" fmla="*/ 0 h 182"/>
                    <a:gd name="T30" fmla="*/ 0 w 174"/>
                    <a:gd name="T31" fmla="*/ 0 h 182"/>
                    <a:gd name="T32" fmla="*/ 0 w 174"/>
                    <a:gd name="T33" fmla="*/ 0 h 182"/>
                    <a:gd name="T34" fmla="*/ 0 w 174"/>
                    <a:gd name="T35" fmla="*/ 0 h 182"/>
                    <a:gd name="T36" fmla="*/ 0 w 174"/>
                    <a:gd name="T37" fmla="*/ 0 h 182"/>
                    <a:gd name="T38" fmla="*/ 0 w 174"/>
                    <a:gd name="T39" fmla="*/ 0 h 182"/>
                    <a:gd name="T40" fmla="*/ 0 w 174"/>
                    <a:gd name="T41" fmla="*/ 0 h 182"/>
                    <a:gd name="T42" fmla="*/ 0 w 174"/>
                    <a:gd name="T43" fmla="*/ 0 h 182"/>
                    <a:gd name="T44" fmla="*/ 0 w 174"/>
                    <a:gd name="T45" fmla="*/ 0 h 182"/>
                    <a:gd name="T46" fmla="*/ 0 w 174"/>
                    <a:gd name="T47" fmla="*/ 0 h 182"/>
                    <a:gd name="T48" fmla="*/ 0 w 174"/>
                    <a:gd name="T49" fmla="*/ 0 h 182"/>
                    <a:gd name="T50" fmla="*/ 0 w 174"/>
                    <a:gd name="T51" fmla="*/ 0 h 182"/>
                    <a:gd name="T52" fmla="*/ 0 w 174"/>
                    <a:gd name="T53" fmla="*/ 0 h 182"/>
                    <a:gd name="T54" fmla="*/ 0 w 174"/>
                    <a:gd name="T55" fmla="*/ 0 h 182"/>
                    <a:gd name="T56" fmla="*/ 0 w 174"/>
                    <a:gd name="T57" fmla="*/ 0 h 182"/>
                    <a:gd name="T58" fmla="*/ 0 w 174"/>
                    <a:gd name="T59" fmla="*/ 0 h 182"/>
                    <a:gd name="T60" fmla="*/ 0 w 174"/>
                    <a:gd name="T61" fmla="*/ 0 h 182"/>
                    <a:gd name="T62" fmla="*/ 0 w 174"/>
                    <a:gd name="T63" fmla="*/ 0 h 182"/>
                    <a:gd name="T64" fmla="*/ 0 w 174"/>
                    <a:gd name="T65" fmla="*/ 0 h 182"/>
                    <a:gd name="T66" fmla="*/ 0 w 174"/>
                    <a:gd name="T67" fmla="*/ 0 h 182"/>
                    <a:gd name="T68" fmla="*/ 0 w 174"/>
                    <a:gd name="T69" fmla="*/ 0 h 182"/>
                    <a:gd name="T70" fmla="*/ 0 w 174"/>
                    <a:gd name="T71" fmla="*/ 0 h 182"/>
                    <a:gd name="T72" fmla="*/ 0 w 174"/>
                    <a:gd name="T73" fmla="*/ 0 h 182"/>
                    <a:gd name="T74" fmla="*/ 0 w 174"/>
                    <a:gd name="T75" fmla="*/ 0 h 182"/>
                    <a:gd name="T76" fmla="*/ 0 w 174"/>
                    <a:gd name="T77" fmla="*/ 0 h 182"/>
                    <a:gd name="T78" fmla="*/ 0 w 174"/>
                    <a:gd name="T79" fmla="*/ 0 h 182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74"/>
                    <a:gd name="T121" fmla="*/ 0 h 182"/>
                    <a:gd name="T122" fmla="*/ 174 w 174"/>
                    <a:gd name="T123" fmla="*/ 182 h 182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74" h="182">
                      <a:moveTo>
                        <a:pt x="174" y="30"/>
                      </a:moveTo>
                      <a:lnTo>
                        <a:pt x="172" y="26"/>
                      </a:lnTo>
                      <a:lnTo>
                        <a:pt x="153" y="11"/>
                      </a:lnTo>
                      <a:lnTo>
                        <a:pt x="133" y="2"/>
                      </a:lnTo>
                      <a:lnTo>
                        <a:pt x="115" y="0"/>
                      </a:lnTo>
                      <a:lnTo>
                        <a:pt x="97" y="3"/>
                      </a:lnTo>
                      <a:lnTo>
                        <a:pt x="82" y="11"/>
                      </a:lnTo>
                      <a:lnTo>
                        <a:pt x="67" y="24"/>
                      </a:lnTo>
                      <a:lnTo>
                        <a:pt x="56" y="38"/>
                      </a:lnTo>
                      <a:lnTo>
                        <a:pt x="44" y="55"/>
                      </a:lnTo>
                      <a:lnTo>
                        <a:pt x="34" y="75"/>
                      </a:lnTo>
                      <a:lnTo>
                        <a:pt x="25" y="94"/>
                      </a:lnTo>
                      <a:lnTo>
                        <a:pt x="18" y="113"/>
                      </a:lnTo>
                      <a:lnTo>
                        <a:pt x="12" y="133"/>
                      </a:lnTo>
                      <a:lnTo>
                        <a:pt x="7" y="148"/>
                      </a:lnTo>
                      <a:lnTo>
                        <a:pt x="3" y="163"/>
                      </a:lnTo>
                      <a:lnTo>
                        <a:pt x="1" y="173"/>
                      </a:lnTo>
                      <a:lnTo>
                        <a:pt x="0" y="182"/>
                      </a:lnTo>
                      <a:lnTo>
                        <a:pt x="11" y="182"/>
                      </a:lnTo>
                      <a:lnTo>
                        <a:pt x="12" y="176"/>
                      </a:lnTo>
                      <a:lnTo>
                        <a:pt x="14" y="165"/>
                      </a:lnTo>
                      <a:lnTo>
                        <a:pt x="18" y="150"/>
                      </a:lnTo>
                      <a:lnTo>
                        <a:pt x="22" y="135"/>
                      </a:lnTo>
                      <a:lnTo>
                        <a:pt x="28" y="117"/>
                      </a:lnTo>
                      <a:lnTo>
                        <a:pt x="36" y="98"/>
                      </a:lnTo>
                      <a:lnTo>
                        <a:pt x="44" y="79"/>
                      </a:lnTo>
                      <a:lnTo>
                        <a:pt x="52" y="61"/>
                      </a:lnTo>
                      <a:lnTo>
                        <a:pt x="64" y="45"/>
                      </a:lnTo>
                      <a:lnTo>
                        <a:pt x="76" y="30"/>
                      </a:lnTo>
                      <a:lnTo>
                        <a:pt x="88" y="20"/>
                      </a:lnTo>
                      <a:lnTo>
                        <a:pt x="102" y="13"/>
                      </a:lnTo>
                      <a:lnTo>
                        <a:pt x="115" y="10"/>
                      </a:lnTo>
                      <a:lnTo>
                        <a:pt x="131" y="12"/>
                      </a:lnTo>
                      <a:lnTo>
                        <a:pt x="147" y="20"/>
                      </a:lnTo>
                      <a:lnTo>
                        <a:pt x="166" y="34"/>
                      </a:lnTo>
                      <a:lnTo>
                        <a:pt x="163" y="30"/>
                      </a:lnTo>
                      <a:lnTo>
                        <a:pt x="174" y="30"/>
                      </a:lnTo>
                      <a:lnTo>
                        <a:pt x="174" y="28"/>
                      </a:lnTo>
                      <a:lnTo>
                        <a:pt x="172" y="26"/>
                      </a:lnTo>
                      <a:lnTo>
                        <a:pt x="174" y="3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83" name="Freeform 169"/>
                <p:cNvSpPr>
                  <a:spLocks/>
                </p:cNvSpPr>
                <p:nvPr/>
              </p:nvSpPr>
              <p:spPr bwMode="auto">
                <a:xfrm>
                  <a:off x="2167" y="1220"/>
                  <a:ext cx="7" cy="4"/>
                </a:xfrm>
                <a:custGeom>
                  <a:avLst/>
                  <a:gdLst>
                    <a:gd name="T0" fmla="*/ 0 w 70"/>
                    <a:gd name="T1" fmla="*/ 0 h 48"/>
                    <a:gd name="T2" fmla="*/ 0 w 70"/>
                    <a:gd name="T3" fmla="*/ 0 h 48"/>
                    <a:gd name="T4" fmla="*/ 0 w 70"/>
                    <a:gd name="T5" fmla="*/ 0 h 48"/>
                    <a:gd name="T6" fmla="*/ 0 w 70"/>
                    <a:gd name="T7" fmla="*/ 0 h 48"/>
                    <a:gd name="T8" fmla="*/ 0 w 70"/>
                    <a:gd name="T9" fmla="*/ 0 h 48"/>
                    <a:gd name="T10" fmla="*/ 0 w 70"/>
                    <a:gd name="T11" fmla="*/ 0 h 48"/>
                    <a:gd name="T12" fmla="*/ 0 w 70"/>
                    <a:gd name="T13" fmla="*/ 0 h 48"/>
                    <a:gd name="T14" fmla="*/ 0 w 70"/>
                    <a:gd name="T15" fmla="*/ 0 h 48"/>
                    <a:gd name="T16" fmla="*/ 0 w 70"/>
                    <a:gd name="T17" fmla="*/ 0 h 48"/>
                    <a:gd name="T18" fmla="*/ 0 w 70"/>
                    <a:gd name="T19" fmla="*/ 0 h 48"/>
                    <a:gd name="T20" fmla="*/ 0 w 70"/>
                    <a:gd name="T21" fmla="*/ 0 h 48"/>
                    <a:gd name="T22" fmla="*/ 0 w 70"/>
                    <a:gd name="T23" fmla="*/ 0 h 48"/>
                    <a:gd name="T24" fmla="*/ 0 w 70"/>
                    <a:gd name="T25" fmla="*/ 0 h 48"/>
                    <a:gd name="T26" fmla="*/ 0 w 70"/>
                    <a:gd name="T27" fmla="*/ 0 h 48"/>
                    <a:gd name="T28" fmla="*/ 0 w 70"/>
                    <a:gd name="T29" fmla="*/ 0 h 48"/>
                    <a:gd name="T30" fmla="*/ 0 w 70"/>
                    <a:gd name="T31" fmla="*/ 0 h 48"/>
                    <a:gd name="T32" fmla="*/ 0 w 70"/>
                    <a:gd name="T33" fmla="*/ 0 h 48"/>
                    <a:gd name="T34" fmla="*/ 0 w 70"/>
                    <a:gd name="T35" fmla="*/ 0 h 48"/>
                    <a:gd name="T36" fmla="*/ 0 w 70"/>
                    <a:gd name="T37" fmla="*/ 0 h 48"/>
                    <a:gd name="T38" fmla="*/ 0 w 70"/>
                    <a:gd name="T39" fmla="*/ 0 h 48"/>
                    <a:gd name="T40" fmla="*/ 0 w 70"/>
                    <a:gd name="T41" fmla="*/ 0 h 4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0"/>
                    <a:gd name="T64" fmla="*/ 0 h 48"/>
                    <a:gd name="T65" fmla="*/ 70 w 70"/>
                    <a:gd name="T66" fmla="*/ 48 h 4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0" h="48">
                      <a:moveTo>
                        <a:pt x="68" y="25"/>
                      </a:moveTo>
                      <a:lnTo>
                        <a:pt x="68" y="25"/>
                      </a:lnTo>
                      <a:lnTo>
                        <a:pt x="36" y="31"/>
                      </a:lnTo>
                      <a:lnTo>
                        <a:pt x="17" y="36"/>
                      </a:lnTo>
                      <a:lnTo>
                        <a:pt x="6" y="38"/>
                      </a:lnTo>
                      <a:lnTo>
                        <a:pt x="10" y="43"/>
                      </a:lnTo>
                      <a:lnTo>
                        <a:pt x="11" y="41"/>
                      </a:lnTo>
                      <a:lnTo>
                        <a:pt x="17" y="33"/>
                      </a:lnTo>
                      <a:lnTo>
                        <a:pt x="21" y="19"/>
                      </a:lnTo>
                      <a:lnTo>
                        <a:pt x="23" y="0"/>
                      </a:lnTo>
                      <a:lnTo>
                        <a:pt x="12" y="0"/>
                      </a:lnTo>
                      <a:lnTo>
                        <a:pt x="10" y="17"/>
                      </a:lnTo>
                      <a:lnTo>
                        <a:pt x="6" y="28"/>
                      </a:lnTo>
                      <a:lnTo>
                        <a:pt x="3" y="37"/>
                      </a:lnTo>
                      <a:lnTo>
                        <a:pt x="0" y="43"/>
                      </a:lnTo>
                      <a:lnTo>
                        <a:pt x="8" y="48"/>
                      </a:lnTo>
                      <a:lnTo>
                        <a:pt x="19" y="46"/>
                      </a:lnTo>
                      <a:lnTo>
                        <a:pt x="39" y="42"/>
                      </a:lnTo>
                      <a:lnTo>
                        <a:pt x="70" y="36"/>
                      </a:lnTo>
                      <a:lnTo>
                        <a:pt x="68" y="25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84" name="Freeform 170"/>
                <p:cNvSpPr>
                  <a:spLocks/>
                </p:cNvSpPr>
                <p:nvPr/>
              </p:nvSpPr>
              <p:spPr bwMode="auto">
                <a:xfrm>
                  <a:off x="2174" y="1222"/>
                  <a:ext cx="2" cy="8"/>
                </a:xfrm>
                <a:custGeom>
                  <a:avLst/>
                  <a:gdLst>
                    <a:gd name="T0" fmla="*/ 0 w 16"/>
                    <a:gd name="T1" fmla="*/ 0 h 84"/>
                    <a:gd name="T2" fmla="*/ 0 w 16"/>
                    <a:gd name="T3" fmla="*/ 0 h 84"/>
                    <a:gd name="T4" fmla="*/ 0 w 16"/>
                    <a:gd name="T5" fmla="*/ 0 h 84"/>
                    <a:gd name="T6" fmla="*/ 0 w 16"/>
                    <a:gd name="T7" fmla="*/ 0 h 84"/>
                    <a:gd name="T8" fmla="*/ 0 w 16"/>
                    <a:gd name="T9" fmla="*/ 0 h 84"/>
                    <a:gd name="T10" fmla="*/ 0 w 16"/>
                    <a:gd name="T11" fmla="*/ 0 h 84"/>
                    <a:gd name="T12" fmla="*/ 0 w 16"/>
                    <a:gd name="T13" fmla="*/ 0 h 84"/>
                    <a:gd name="T14" fmla="*/ 0 w 16"/>
                    <a:gd name="T15" fmla="*/ 0 h 84"/>
                    <a:gd name="T16" fmla="*/ 0 w 16"/>
                    <a:gd name="T17" fmla="*/ 0 h 84"/>
                    <a:gd name="T18" fmla="*/ 0 w 16"/>
                    <a:gd name="T19" fmla="*/ 0 h 84"/>
                    <a:gd name="T20" fmla="*/ 0 w 16"/>
                    <a:gd name="T21" fmla="*/ 0 h 84"/>
                    <a:gd name="T22" fmla="*/ 0 w 16"/>
                    <a:gd name="T23" fmla="*/ 0 h 84"/>
                    <a:gd name="T24" fmla="*/ 0 w 16"/>
                    <a:gd name="T25" fmla="*/ 0 h 84"/>
                    <a:gd name="T26" fmla="*/ 0 w 16"/>
                    <a:gd name="T27" fmla="*/ 0 h 84"/>
                    <a:gd name="T28" fmla="*/ 0 w 16"/>
                    <a:gd name="T29" fmla="*/ 0 h 84"/>
                    <a:gd name="T30" fmla="*/ 0 w 16"/>
                    <a:gd name="T31" fmla="*/ 0 h 84"/>
                    <a:gd name="T32" fmla="*/ 0 w 16"/>
                    <a:gd name="T33" fmla="*/ 0 h 84"/>
                    <a:gd name="T34" fmla="*/ 0 w 16"/>
                    <a:gd name="T35" fmla="*/ 0 h 84"/>
                    <a:gd name="T36" fmla="*/ 0 w 16"/>
                    <a:gd name="T37" fmla="*/ 0 h 84"/>
                    <a:gd name="T38" fmla="*/ 0 w 16"/>
                    <a:gd name="T39" fmla="*/ 0 h 84"/>
                    <a:gd name="T40" fmla="*/ 0 w 16"/>
                    <a:gd name="T41" fmla="*/ 0 h 8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"/>
                    <a:gd name="T64" fmla="*/ 0 h 84"/>
                    <a:gd name="T65" fmla="*/ 16 w 16"/>
                    <a:gd name="T66" fmla="*/ 84 h 8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" h="84">
                      <a:moveTo>
                        <a:pt x="16" y="73"/>
                      </a:moveTo>
                      <a:lnTo>
                        <a:pt x="16" y="73"/>
                      </a:lnTo>
                      <a:lnTo>
                        <a:pt x="12" y="69"/>
                      </a:lnTo>
                      <a:lnTo>
                        <a:pt x="10" y="62"/>
                      </a:lnTo>
                      <a:lnTo>
                        <a:pt x="10" y="50"/>
                      </a:lnTo>
                      <a:lnTo>
                        <a:pt x="11" y="38"/>
                      </a:lnTo>
                      <a:lnTo>
                        <a:pt x="12" y="25"/>
                      </a:lnTo>
                      <a:lnTo>
                        <a:pt x="13" y="15"/>
                      </a:lnTo>
                      <a:lnTo>
                        <a:pt x="13" y="5"/>
                      </a:lnTo>
                      <a:lnTo>
                        <a:pt x="4" y="0"/>
                      </a:lnTo>
                      <a:lnTo>
                        <a:pt x="6" y="11"/>
                      </a:lnTo>
                      <a:lnTo>
                        <a:pt x="3" y="10"/>
                      </a:lnTo>
                      <a:lnTo>
                        <a:pt x="3" y="15"/>
                      </a:lnTo>
                      <a:lnTo>
                        <a:pt x="2" y="25"/>
                      </a:lnTo>
                      <a:lnTo>
                        <a:pt x="1" y="38"/>
                      </a:lnTo>
                      <a:lnTo>
                        <a:pt x="0" y="50"/>
                      </a:lnTo>
                      <a:lnTo>
                        <a:pt x="0" y="64"/>
                      </a:lnTo>
                      <a:lnTo>
                        <a:pt x="4" y="76"/>
                      </a:lnTo>
                      <a:lnTo>
                        <a:pt x="12" y="84"/>
                      </a:lnTo>
                      <a:lnTo>
                        <a:pt x="16" y="73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85" name="Freeform 171"/>
                <p:cNvSpPr>
                  <a:spLocks/>
                </p:cNvSpPr>
                <p:nvPr/>
              </p:nvSpPr>
              <p:spPr bwMode="auto">
                <a:xfrm>
                  <a:off x="2175" y="1223"/>
                  <a:ext cx="4" cy="7"/>
                </a:xfrm>
                <a:custGeom>
                  <a:avLst/>
                  <a:gdLst>
                    <a:gd name="T0" fmla="*/ 0 w 36"/>
                    <a:gd name="T1" fmla="*/ 0 h 74"/>
                    <a:gd name="T2" fmla="*/ 0 w 36"/>
                    <a:gd name="T3" fmla="*/ 0 h 74"/>
                    <a:gd name="T4" fmla="*/ 0 w 36"/>
                    <a:gd name="T5" fmla="*/ 0 h 74"/>
                    <a:gd name="T6" fmla="*/ 0 w 36"/>
                    <a:gd name="T7" fmla="*/ 0 h 74"/>
                    <a:gd name="T8" fmla="*/ 0 w 36"/>
                    <a:gd name="T9" fmla="*/ 0 h 74"/>
                    <a:gd name="T10" fmla="*/ 0 w 36"/>
                    <a:gd name="T11" fmla="*/ 0 h 74"/>
                    <a:gd name="T12" fmla="*/ 0 w 36"/>
                    <a:gd name="T13" fmla="*/ 0 h 74"/>
                    <a:gd name="T14" fmla="*/ 0 w 36"/>
                    <a:gd name="T15" fmla="*/ 0 h 74"/>
                    <a:gd name="T16" fmla="*/ 0 w 36"/>
                    <a:gd name="T17" fmla="*/ 0 h 74"/>
                    <a:gd name="T18" fmla="*/ 0 w 36"/>
                    <a:gd name="T19" fmla="*/ 0 h 74"/>
                    <a:gd name="T20" fmla="*/ 0 w 36"/>
                    <a:gd name="T21" fmla="*/ 0 h 74"/>
                    <a:gd name="T22" fmla="*/ 0 w 36"/>
                    <a:gd name="T23" fmla="*/ 0 h 74"/>
                    <a:gd name="T24" fmla="*/ 0 w 36"/>
                    <a:gd name="T25" fmla="*/ 0 h 74"/>
                    <a:gd name="T26" fmla="*/ 0 w 36"/>
                    <a:gd name="T27" fmla="*/ 0 h 74"/>
                    <a:gd name="T28" fmla="*/ 0 w 36"/>
                    <a:gd name="T29" fmla="*/ 0 h 74"/>
                    <a:gd name="T30" fmla="*/ 0 w 36"/>
                    <a:gd name="T31" fmla="*/ 0 h 74"/>
                    <a:gd name="T32" fmla="*/ 0 w 36"/>
                    <a:gd name="T33" fmla="*/ 0 h 74"/>
                    <a:gd name="T34" fmla="*/ 0 w 36"/>
                    <a:gd name="T35" fmla="*/ 0 h 74"/>
                    <a:gd name="T36" fmla="*/ 0 w 36"/>
                    <a:gd name="T37" fmla="*/ 0 h 74"/>
                    <a:gd name="T38" fmla="*/ 0 w 36"/>
                    <a:gd name="T39" fmla="*/ 0 h 74"/>
                    <a:gd name="T40" fmla="*/ 0 w 36"/>
                    <a:gd name="T41" fmla="*/ 0 h 7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6"/>
                    <a:gd name="T64" fmla="*/ 0 h 74"/>
                    <a:gd name="T65" fmla="*/ 36 w 36"/>
                    <a:gd name="T66" fmla="*/ 74 h 7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6" h="74">
                      <a:moveTo>
                        <a:pt x="36" y="0"/>
                      </a:moveTo>
                      <a:lnTo>
                        <a:pt x="36" y="0"/>
                      </a:lnTo>
                      <a:lnTo>
                        <a:pt x="26" y="4"/>
                      </a:lnTo>
                      <a:lnTo>
                        <a:pt x="22" y="13"/>
                      </a:lnTo>
                      <a:lnTo>
                        <a:pt x="19" y="25"/>
                      </a:lnTo>
                      <a:lnTo>
                        <a:pt x="17" y="38"/>
                      </a:lnTo>
                      <a:lnTo>
                        <a:pt x="14" y="50"/>
                      </a:lnTo>
                      <a:lnTo>
                        <a:pt x="11" y="60"/>
                      </a:lnTo>
                      <a:lnTo>
                        <a:pt x="8" y="64"/>
                      </a:lnTo>
                      <a:lnTo>
                        <a:pt x="4" y="63"/>
                      </a:lnTo>
                      <a:lnTo>
                        <a:pt x="0" y="74"/>
                      </a:lnTo>
                      <a:lnTo>
                        <a:pt x="12" y="73"/>
                      </a:lnTo>
                      <a:lnTo>
                        <a:pt x="19" y="64"/>
                      </a:lnTo>
                      <a:lnTo>
                        <a:pt x="24" y="54"/>
                      </a:lnTo>
                      <a:lnTo>
                        <a:pt x="27" y="40"/>
                      </a:lnTo>
                      <a:lnTo>
                        <a:pt x="30" y="27"/>
                      </a:lnTo>
                      <a:lnTo>
                        <a:pt x="33" y="17"/>
                      </a:lnTo>
                      <a:lnTo>
                        <a:pt x="35" y="10"/>
                      </a:lnTo>
                      <a:lnTo>
                        <a:pt x="34" y="10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86" name="Freeform 172"/>
                <p:cNvSpPr>
                  <a:spLocks/>
                </p:cNvSpPr>
                <p:nvPr/>
              </p:nvSpPr>
              <p:spPr bwMode="auto">
                <a:xfrm>
                  <a:off x="2178" y="1223"/>
                  <a:ext cx="5" cy="3"/>
                </a:xfrm>
                <a:custGeom>
                  <a:avLst/>
                  <a:gdLst>
                    <a:gd name="T0" fmla="*/ 0 w 46"/>
                    <a:gd name="T1" fmla="*/ 0 h 26"/>
                    <a:gd name="T2" fmla="*/ 0 w 46"/>
                    <a:gd name="T3" fmla="*/ 0 h 26"/>
                    <a:gd name="T4" fmla="*/ 0 w 46"/>
                    <a:gd name="T5" fmla="*/ 0 h 26"/>
                    <a:gd name="T6" fmla="*/ 0 w 46"/>
                    <a:gd name="T7" fmla="*/ 0 h 26"/>
                    <a:gd name="T8" fmla="*/ 0 w 46"/>
                    <a:gd name="T9" fmla="*/ 0 h 26"/>
                    <a:gd name="T10" fmla="*/ 0 w 46"/>
                    <a:gd name="T11" fmla="*/ 0 h 26"/>
                    <a:gd name="T12" fmla="*/ 0 w 46"/>
                    <a:gd name="T13" fmla="*/ 0 h 26"/>
                    <a:gd name="T14" fmla="*/ 0 w 46"/>
                    <a:gd name="T15" fmla="*/ 0 h 26"/>
                    <a:gd name="T16" fmla="*/ 0 w 46"/>
                    <a:gd name="T17" fmla="*/ 0 h 26"/>
                    <a:gd name="T18" fmla="*/ 0 w 46"/>
                    <a:gd name="T19" fmla="*/ 0 h 26"/>
                    <a:gd name="T20" fmla="*/ 0 w 46"/>
                    <a:gd name="T21" fmla="*/ 0 h 26"/>
                    <a:gd name="T22" fmla="*/ 0 w 46"/>
                    <a:gd name="T23" fmla="*/ 0 h 26"/>
                    <a:gd name="T24" fmla="*/ 0 w 46"/>
                    <a:gd name="T25" fmla="*/ 0 h 26"/>
                    <a:gd name="T26" fmla="*/ 0 w 46"/>
                    <a:gd name="T27" fmla="*/ 0 h 26"/>
                    <a:gd name="T28" fmla="*/ 0 w 46"/>
                    <a:gd name="T29" fmla="*/ 0 h 26"/>
                    <a:gd name="T30" fmla="*/ 0 w 46"/>
                    <a:gd name="T31" fmla="*/ 0 h 26"/>
                    <a:gd name="T32" fmla="*/ 0 w 46"/>
                    <a:gd name="T33" fmla="*/ 0 h 26"/>
                    <a:gd name="T34" fmla="*/ 0 w 46"/>
                    <a:gd name="T35" fmla="*/ 0 h 26"/>
                    <a:gd name="T36" fmla="*/ 0 w 46"/>
                    <a:gd name="T37" fmla="*/ 0 h 26"/>
                    <a:gd name="T38" fmla="*/ 0 w 46"/>
                    <a:gd name="T39" fmla="*/ 0 h 26"/>
                    <a:gd name="T40" fmla="*/ 0 w 46"/>
                    <a:gd name="T41" fmla="*/ 0 h 26"/>
                    <a:gd name="T42" fmla="*/ 0 w 46"/>
                    <a:gd name="T43" fmla="*/ 0 h 26"/>
                    <a:gd name="T44" fmla="*/ 0 w 46"/>
                    <a:gd name="T45" fmla="*/ 0 h 26"/>
                    <a:gd name="T46" fmla="*/ 0 w 46"/>
                    <a:gd name="T47" fmla="*/ 0 h 2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6"/>
                    <a:gd name="T73" fmla="*/ 0 h 26"/>
                    <a:gd name="T74" fmla="*/ 46 w 46"/>
                    <a:gd name="T75" fmla="*/ 26 h 2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6" h="26">
                      <a:moveTo>
                        <a:pt x="46" y="22"/>
                      </a:moveTo>
                      <a:lnTo>
                        <a:pt x="43" y="17"/>
                      </a:lnTo>
                      <a:lnTo>
                        <a:pt x="37" y="15"/>
                      </a:lnTo>
                      <a:lnTo>
                        <a:pt x="33" y="12"/>
                      </a:lnTo>
                      <a:lnTo>
                        <a:pt x="28" y="9"/>
                      </a:lnTo>
                      <a:lnTo>
                        <a:pt x="23" y="7"/>
                      </a:lnTo>
                      <a:lnTo>
                        <a:pt x="18" y="5"/>
                      </a:lnTo>
                      <a:lnTo>
                        <a:pt x="12" y="3"/>
                      </a:lnTo>
                      <a:lnTo>
                        <a:pt x="8" y="1"/>
                      </a:lnTo>
                      <a:lnTo>
                        <a:pt x="2" y="0"/>
                      </a:lnTo>
                      <a:lnTo>
                        <a:pt x="0" y="10"/>
                      </a:lnTo>
                      <a:lnTo>
                        <a:pt x="4" y="11"/>
                      </a:lnTo>
                      <a:lnTo>
                        <a:pt x="8" y="13"/>
                      </a:lnTo>
                      <a:lnTo>
                        <a:pt x="13" y="15"/>
                      </a:lnTo>
                      <a:lnTo>
                        <a:pt x="19" y="17"/>
                      </a:lnTo>
                      <a:lnTo>
                        <a:pt x="24" y="19"/>
                      </a:lnTo>
                      <a:lnTo>
                        <a:pt x="29" y="21"/>
                      </a:lnTo>
                      <a:lnTo>
                        <a:pt x="33" y="24"/>
                      </a:lnTo>
                      <a:lnTo>
                        <a:pt x="38" y="26"/>
                      </a:lnTo>
                      <a:lnTo>
                        <a:pt x="35" y="22"/>
                      </a:lnTo>
                      <a:lnTo>
                        <a:pt x="46" y="22"/>
                      </a:lnTo>
                      <a:lnTo>
                        <a:pt x="46" y="18"/>
                      </a:lnTo>
                      <a:lnTo>
                        <a:pt x="43" y="17"/>
                      </a:lnTo>
                      <a:lnTo>
                        <a:pt x="46" y="22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87" name="Freeform 173"/>
                <p:cNvSpPr>
                  <a:spLocks/>
                </p:cNvSpPr>
                <p:nvPr/>
              </p:nvSpPr>
              <p:spPr bwMode="auto">
                <a:xfrm>
                  <a:off x="2182" y="1225"/>
                  <a:ext cx="2" cy="11"/>
                </a:xfrm>
                <a:custGeom>
                  <a:avLst/>
                  <a:gdLst>
                    <a:gd name="T0" fmla="*/ 0 w 24"/>
                    <a:gd name="T1" fmla="*/ 0 h 113"/>
                    <a:gd name="T2" fmla="*/ 0 w 24"/>
                    <a:gd name="T3" fmla="*/ 0 h 113"/>
                    <a:gd name="T4" fmla="*/ 0 w 24"/>
                    <a:gd name="T5" fmla="*/ 0 h 113"/>
                    <a:gd name="T6" fmla="*/ 0 w 24"/>
                    <a:gd name="T7" fmla="*/ 0 h 113"/>
                    <a:gd name="T8" fmla="*/ 0 w 24"/>
                    <a:gd name="T9" fmla="*/ 0 h 113"/>
                    <a:gd name="T10" fmla="*/ 0 w 24"/>
                    <a:gd name="T11" fmla="*/ 0 h 113"/>
                    <a:gd name="T12" fmla="*/ 0 w 24"/>
                    <a:gd name="T13" fmla="*/ 0 h 113"/>
                    <a:gd name="T14" fmla="*/ 0 w 24"/>
                    <a:gd name="T15" fmla="*/ 0 h 113"/>
                    <a:gd name="T16" fmla="*/ 0 w 24"/>
                    <a:gd name="T17" fmla="*/ 0 h 113"/>
                    <a:gd name="T18" fmla="*/ 0 w 24"/>
                    <a:gd name="T19" fmla="*/ 0 h 113"/>
                    <a:gd name="T20" fmla="*/ 0 w 24"/>
                    <a:gd name="T21" fmla="*/ 0 h 113"/>
                    <a:gd name="T22" fmla="*/ 0 w 24"/>
                    <a:gd name="T23" fmla="*/ 0 h 113"/>
                    <a:gd name="T24" fmla="*/ 0 w 24"/>
                    <a:gd name="T25" fmla="*/ 0 h 113"/>
                    <a:gd name="T26" fmla="*/ 0 w 24"/>
                    <a:gd name="T27" fmla="*/ 0 h 113"/>
                    <a:gd name="T28" fmla="*/ 0 w 24"/>
                    <a:gd name="T29" fmla="*/ 0 h 113"/>
                    <a:gd name="T30" fmla="*/ 0 w 24"/>
                    <a:gd name="T31" fmla="*/ 0 h 113"/>
                    <a:gd name="T32" fmla="*/ 0 w 24"/>
                    <a:gd name="T33" fmla="*/ 0 h 113"/>
                    <a:gd name="T34" fmla="*/ 0 w 24"/>
                    <a:gd name="T35" fmla="*/ 0 h 113"/>
                    <a:gd name="T36" fmla="*/ 0 w 24"/>
                    <a:gd name="T37" fmla="*/ 0 h 113"/>
                    <a:gd name="T38" fmla="*/ 0 w 24"/>
                    <a:gd name="T39" fmla="*/ 0 h 113"/>
                    <a:gd name="T40" fmla="*/ 0 w 24"/>
                    <a:gd name="T41" fmla="*/ 0 h 113"/>
                    <a:gd name="T42" fmla="*/ 0 w 24"/>
                    <a:gd name="T43" fmla="*/ 0 h 113"/>
                    <a:gd name="T44" fmla="*/ 0 w 24"/>
                    <a:gd name="T45" fmla="*/ 0 h 113"/>
                    <a:gd name="T46" fmla="*/ 0 w 24"/>
                    <a:gd name="T47" fmla="*/ 0 h 11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24"/>
                    <a:gd name="T73" fmla="*/ 0 h 113"/>
                    <a:gd name="T74" fmla="*/ 24 w 24"/>
                    <a:gd name="T75" fmla="*/ 113 h 11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24" h="113">
                      <a:moveTo>
                        <a:pt x="17" y="100"/>
                      </a:moveTo>
                      <a:lnTo>
                        <a:pt x="24" y="101"/>
                      </a:lnTo>
                      <a:lnTo>
                        <a:pt x="21" y="93"/>
                      </a:lnTo>
                      <a:lnTo>
                        <a:pt x="17" y="82"/>
                      </a:lnTo>
                      <a:lnTo>
                        <a:pt x="15" y="70"/>
                      </a:lnTo>
                      <a:lnTo>
                        <a:pt x="13" y="55"/>
                      </a:lnTo>
                      <a:lnTo>
                        <a:pt x="12" y="42"/>
                      </a:lnTo>
                      <a:lnTo>
                        <a:pt x="11" y="28"/>
                      </a:lnTo>
                      <a:lnTo>
                        <a:pt x="11" y="13"/>
                      </a:lnTo>
                      <a:lnTo>
                        <a:pt x="11" y="0"/>
                      </a:lnTo>
                      <a:lnTo>
                        <a:pt x="0" y="0"/>
                      </a:lnTo>
                      <a:lnTo>
                        <a:pt x="0" y="13"/>
                      </a:lnTo>
                      <a:lnTo>
                        <a:pt x="0" y="28"/>
                      </a:lnTo>
                      <a:lnTo>
                        <a:pt x="1" y="42"/>
                      </a:lnTo>
                      <a:lnTo>
                        <a:pt x="2" y="57"/>
                      </a:lnTo>
                      <a:lnTo>
                        <a:pt x="5" y="72"/>
                      </a:lnTo>
                      <a:lnTo>
                        <a:pt x="7" y="84"/>
                      </a:lnTo>
                      <a:lnTo>
                        <a:pt x="11" y="97"/>
                      </a:lnTo>
                      <a:lnTo>
                        <a:pt x="16" y="107"/>
                      </a:lnTo>
                      <a:lnTo>
                        <a:pt x="23" y="108"/>
                      </a:lnTo>
                      <a:lnTo>
                        <a:pt x="16" y="107"/>
                      </a:lnTo>
                      <a:lnTo>
                        <a:pt x="19" y="113"/>
                      </a:lnTo>
                      <a:lnTo>
                        <a:pt x="23" y="108"/>
                      </a:lnTo>
                      <a:lnTo>
                        <a:pt x="17" y="10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88" name="Freeform 174"/>
                <p:cNvSpPr>
                  <a:spLocks/>
                </p:cNvSpPr>
                <p:nvPr/>
              </p:nvSpPr>
              <p:spPr bwMode="auto">
                <a:xfrm>
                  <a:off x="2184" y="1222"/>
                  <a:ext cx="2" cy="13"/>
                </a:xfrm>
                <a:custGeom>
                  <a:avLst/>
                  <a:gdLst>
                    <a:gd name="T0" fmla="*/ 0 w 27"/>
                    <a:gd name="T1" fmla="*/ 0 h 140"/>
                    <a:gd name="T2" fmla="*/ 0 w 27"/>
                    <a:gd name="T3" fmla="*/ 0 h 140"/>
                    <a:gd name="T4" fmla="*/ 0 w 27"/>
                    <a:gd name="T5" fmla="*/ 0 h 140"/>
                    <a:gd name="T6" fmla="*/ 0 w 27"/>
                    <a:gd name="T7" fmla="*/ 0 h 140"/>
                    <a:gd name="T8" fmla="*/ 0 w 27"/>
                    <a:gd name="T9" fmla="*/ 0 h 140"/>
                    <a:gd name="T10" fmla="*/ 0 w 27"/>
                    <a:gd name="T11" fmla="*/ 0 h 140"/>
                    <a:gd name="T12" fmla="*/ 0 w 27"/>
                    <a:gd name="T13" fmla="*/ 0 h 140"/>
                    <a:gd name="T14" fmla="*/ 0 w 27"/>
                    <a:gd name="T15" fmla="*/ 0 h 140"/>
                    <a:gd name="T16" fmla="*/ 0 w 27"/>
                    <a:gd name="T17" fmla="*/ 0 h 140"/>
                    <a:gd name="T18" fmla="*/ 0 w 27"/>
                    <a:gd name="T19" fmla="*/ 0 h 140"/>
                    <a:gd name="T20" fmla="*/ 0 w 27"/>
                    <a:gd name="T21" fmla="*/ 0 h 140"/>
                    <a:gd name="T22" fmla="*/ 0 w 27"/>
                    <a:gd name="T23" fmla="*/ 0 h 140"/>
                    <a:gd name="T24" fmla="*/ 0 w 27"/>
                    <a:gd name="T25" fmla="*/ 0 h 140"/>
                    <a:gd name="T26" fmla="*/ 0 w 27"/>
                    <a:gd name="T27" fmla="*/ 0 h 140"/>
                    <a:gd name="T28" fmla="*/ 0 w 27"/>
                    <a:gd name="T29" fmla="*/ 0 h 140"/>
                    <a:gd name="T30" fmla="*/ 0 w 27"/>
                    <a:gd name="T31" fmla="*/ 0 h 140"/>
                    <a:gd name="T32" fmla="*/ 0 w 27"/>
                    <a:gd name="T33" fmla="*/ 0 h 140"/>
                    <a:gd name="T34" fmla="*/ 0 w 27"/>
                    <a:gd name="T35" fmla="*/ 0 h 140"/>
                    <a:gd name="T36" fmla="*/ 0 w 27"/>
                    <a:gd name="T37" fmla="*/ 0 h 140"/>
                    <a:gd name="T38" fmla="*/ 0 w 27"/>
                    <a:gd name="T39" fmla="*/ 0 h 140"/>
                    <a:gd name="T40" fmla="*/ 0 w 27"/>
                    <a:gd name="T41" fmla="*/ 0 h 140"/>
                    <a:gd name="T42" fmla="*/ 0 w 27"/>
                    <a:gd name="T43" fmla="*/ 0 h 140"/>
                    <a:gd name="T44" fmla="*/ 0 w 27"/>
                    <a:gd name="T45" fmla="*/ 0 h 140"/>
                    <a:gd name="T46" fmla="*/ 0 w 27"/>
                    <a:gd name="T47" fmla="*/ 0 h 14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27"/>
                    <a:gd name="T73" fmla="*/ 0 h 140"/>
                    <a:gd name="T74" fmla="*/ 27 w 27"/>
                    <a:gd name="T75" fmla="*/ 140 h 14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27" h="140">
                      <a:moveTo>
                        <a:pt x="19" y="0"/>
                      </a:moveTo>
                      <a:lnTo>
                        <a:pt x="16" y="4"/>
                      </a:lnTo>
                      <a:lnTo>
                        <a:pt x="16" y="20"/>
                      </a:lnTo>
                      <a:lnTo>
                        <a:pt x="17" y="37"/>
                      </a:lnTo>
                      <a:lnTo>
                        <a:pt x="17" y="56"/>
                      </a:lnTo>
                      <a:lnTo>
                        <a:pt x="17" y="74"/>
                      </a:lnTo>
                      <a:lnTo>
                        <a:pt x="16" y="92"/>
                      </a:lnTo>
                      <a:lnTo>
                        <a:pt x="13" y="110"/>
                      </a:lnTo>
                      <a:lnTo>
                        <a:pt x="7" y="122"/>
                      </a:lnTo>
                      <a:lnTo>
                        <a:pt x="0" y="132"/>
                      </a:lnTo>
                      <a:lnTo>
                        <a:pt x="6" y="140"/>
                      </a:lnTo>
                      <a:lnTo>
                        <a:pt x="16" y="128"/>
                      </a:lnTo>
                      <a:lnTo>
                        <a:pt x="23" y="112"/>
                      </a:lnTo>
                      <a:lnTo>
                        <a:pt x="26" y="94"/>
                      </a:lnTo>
                      <a:lnTo>
                        <a:pt x="27" y="74"/>
                      </a:lnTo>
                      <a:lnTo>
                        <a:pt x="27" y="56"/>
                      </a:lnTo>
                      <a:lnTo>
                        <a:pt x="27" y="37"/>
                      </a:lnTo>
                      <a:lnTo>
                        <a:pt x="26" y="20"/>
                      </a:lnTo>
                      <a:lnTo>
                        <a:pt x="26" y="4"/>
                      </a:lnTo>
                      <a:lnTo>
                        <a:pt x="23" y="9"/>
                      </a:lnTo>
                      <a:lnTo>
                        <a:pt x="19" y="0"/>
                      </a:lnTo>
                      <a:lnTo>
                        <a:pt x="16" y="1"/>
                      </a:lnTo>
                      <a:lnTo>
                        <a:pt x="16" y="4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89" name="Freeform 175"/>
                <p:cNvSpPr>
                  <a:spLocks/>
                </p:cNvSpPr>
                <p:nvPr/>
              </p:nvSpPr>
              <p:spPr bwMode="auto">
                <a:xfrm>
                  <a:off x="2185" y="1219"/>
                  <a:ext cx="15" cy="4"/>
                </a:xfrm>
                <a:custGeom>
                  <a:avLst/>
                  <a:gdLst>
                    <a:gd name="T0" fmla="*/ 0 w 145"/>
                    <a:gd name="T1" fmla="*/ 0 h 46"/>
                    <a:gd name="T2" fmla="*/ 0 w 145"/>
                    <a:gd name="T3" fmla="*/ 0 h 46"/>
                    <a:gd name="T4" fmla="*/ 0 w 145"/>
                    <a:gd name="T5" fmla="*/ 0 h 46"/>
                    <a:gd name="T6" fmla="*/ 0 w 145"/>
                    <a:gd name="T7" fmla="*/ 0 h 46"/>
                    <a:gd name="T8" fmla="*/ 0 w 145"/>
                    <a:gd name="T9" fmla="*/ 0 h 46"/>
                    <a:gd name="T10" fmla="*/ 0 w 145"/>
                    <a:gd name="T11" fmla="*/ 0 h 46"/>
                    <a:gd name="T12" fmla="*/ 0 w 145"/>
                    <a:gd name="T13" fmla="*/ 0 h 46"/>
                    <a:gd name="T14" fmla="*/ 0 w 145"/>
                    <a:gd name="T15" fmla="*/ 0 h 46"/>
                    <a:gd name="T16" fmla="*/ 0 w 145"/>
                    <a:gd name="T17" fmla="*/ 0 h 46"/>
                    <a:gd name="T18" fmla="*/ 0 w 145"/>
                    <a:gd name="T19" fmla="*/ 0 h 46"/>
                    <a:gd name="T20" fmla="*/ 0 w 145"/>
                    <a:gd name="T21" fmla="*/ 0 h 46"/>
                    <a:gd name="T22" fmla="*/ 0 w 145"/>
                    <a:gd name="T23" fmla="*/ 0 h 46"/>
                    <a:gd name="T24" fmla="*/ 0 w 145"/>
                    <a:gd name="T25" fmla="*/ 0 h 46"/>
                    <a:gd name="T26" fmla="*/ 0 w 145"/>
                    <a:gd name="T27" fmla="*/ 0 h 46"/>
                    <a:gd name="T28" fmla="*/ 0 w 145"/>
                    <a:gd name="T29" fmla="*/ 0 h 46"/>
                    <a:gd name="T30" fmla="*/ 0 w 145"/>
                    <a:gd name="T31" fmla="*/ 0 h 46"/>
                    <a:gd name="T32" fmla="*/ 0 w 145"/>
                    <a:gd name="T33" fmla="*/ 0 h 46"/>
                    <a:gd name="T34" fmla="*/ 0 w 145"/>
                    <a:gd name="T35" fmla="*/ 0 h 46"/>
                    <a:gd name="T36" fmla="*/ 0 w 145"/>
                    <a:gd name="T37" fmla="*/ 0 h 46"/>
                    <a:gd name="T38" fmla="*/ 0 w 145"/>
                    <a:gd name="T39" fmla="*/ 0 h 46"/>
                    <a:gd name="T40" fmla="*/ 0 w 145"/>
                    <a:gd name="T41" fmla="*/ 0 h 46"/>
                    <a:gd name="T42" fmla="*/ 0 w 145"/>
                    <a:gd name="T43" fmla="*/ 0 h 46"/>
                    <a:gd name="T44" fmla="*/ 0 w 145"/>
                    <a:gd name="T45" fmla="*/ 0 h 46"/>
                    <a:gd name="T46" fmla="*/ 0 w 145"/>
                    <a:gd name="T47" fmla="*/ 0 h 4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45"/>
                    <a:gd name="T73" fmla="*/ 0 h 46"/>
                    <a:gd name="T74" fmla="*/ 145 w 145"/>
                    <a:gd name="T75" fmla="*/ 46 h 4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45" h="46">
                      <a:moveTo>
                        <a:pt x="142" y="23"/>
                      </a:moveTo>
                      <a:lnTo>
                        <a:pt x="141" y="15"/>
                      </a:lnTo>
                      <a:lnTo>
                        <a:pt x="126" y="5"/>
                      </a:lnTo>
                      <a:lnTo>
                        <a:pt x="109" y="0"/>
                      </a:lnTo>
                      <a:lnTo>
                        <a:pt x="92" y="0"/>
                      </a:lnTo>
                      <a:lnTo>
                        <a:pt x="73" y="3"/>
                      </a:lnTo>
                      <a:lnTo>
                        <a:pt x="54" y="9"/>
                      </a:lnTo>
                      <a:lnTo>
                        <a:pt x="37" y="18"/>
                      </a:lnTo>
                      <a:lnTo>
                        <a:pt x="18" y="28"/>
                      </a:lnTo>
                      <a:lnTo>
                        <a:pt x="0" y="37"/>
                      </a:lnTo>
                      <a:lnTo>
                        <a:pt x="4" y="46"/>
                      </a:lnTo>
                      <a:lnTo>
                        <a:pt x="22" y="36"/>
                      </a:lnTo>
                      <a:lnTo>
                        <a:pt x="41" y="27"/>
                      </a:lnTo>
                      <a:lnTo>
                        <a:pt x="59" y="19"/>
                      </a:lnTo>
                      <a:lnTo>
                        <a:pt x="75" y="13"/>
                      </a:lnTo>
                      <a:lnTo>
                        <a:pt x="92" y="10"/>
                      </a:lnTo>
                      <a:lnTo>
                        <a:pt x="107" y="10"/>
                      </a:lnTo>
                      <a:lnTo>
                        <a:pt x="121" y="13"/>
                      </a:lnTo>
                      <a:lnTo>
                        <a:pt x="135" y="24"/>
                      </a:lnTo>
                      <a:lnTo>
                        <a:pt x="134" y="16"/>
                      </a:lnTo>
                      <a:lnTo>
                        <a:pt x="142" y="23"/>
                      </a:lnTo>
                      <a:lnTo>
                        <a:pt x="145" y="19"/>
                      </a:lnTo>
                      <a:lnTo>
                        <a:pt x="141" y="15"/>
                      </a:lnTo>
                      <a:lnTo>
                        <a:pt x="142" y="23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90" name="Freeform 176"/>
                <p:cNvSpPr>
                  <a:spLocks/>
                </p:cNvSpPr>
                <p:nvPr/>
              </p:nvSpPr>
              <p:spPr bwMode="auto">
                <a:xfrm>
                  <a:off x="2194" y="1220"/>
                  <a:ext cx="6" cy="24"/>
                </a:xfrm>
                <a:custGeom>
                  <a:avLst/>
                  <a:gdLst>
                    <a:gd name="T0" fmla="*/ 0 w 57"/>
                    <a:gd name="T1" fmla="*/ 0 h 261"/>
                    <a:gd name="T2" fmla="*/ 0 w 57"/>
                    <a:gd name="T3" fmla="*/ 0 h 261"/>
                    <a:gd name="T4" fmla="*/ 0 w 57"/>
                    <a:gd name="T5" fmla="*/ 0 h 261"/>
                    <a:gd name="T6" fmla="*/ 0 w 57"/>
                    <a:gd name="T7" fmla="*/ 0 h 261"/>
                    <a:gd name="T8" fmla="*/ 0 w 57"/>
                    <a:gd name="T9" fmla="*/ 0 h 261"/>
                    <a:gd name="T10" fmla="*/ 0 w 57"/>
                    <a:gd name="T11" fmla="*/ 0 h 261"/>
                    <a:gd name="T12" fmla="*/ 0 w 57"/>
                    <a:gd name="T13" fmla="*/ 0 h 261"/>
                    <a:gd name="T14" fmla="*/ 0 w 57"/>
                    <a:gd name="T15" fmla="*/ 0 h 261"/>
                    <a:gd name="T16" fmla="*/ 0 w 57"/>
                    <a:gd name="T17" fmla="*/ 0 h 261"/>
                    <a:gd name="T18" fmla="*/ 0 w 57"/>
                    <a:gd name="T19" fmla="*/ 0 h 261"/>
                    <a:gd name="T20" fmla="*/ 0 w 57"/>
                    <a:gd name="T21" fmla="*/ 0 h 261"/>
                    <a:gd name="T22" fmla="*/ 0 w 57"/>
                    <a:gd name="T23" fmla="*/ 0 h 261"/>
                    <a:gd name="T24" fmla="*/ 0 w 57"/>
                    <a:gd name="T25" fmla="*/ 0 h 261"/>
                    <a:gd name="T26" fmla="*/ 0 w 57"/>
                    <a:gd name="T27" fmla="*/ 0 h 261"/>
                    <a:gd name="T28" fmla="*/ 0 w 57"/>
                    <a:gd name="T29" fmla="*/ 0 h 261"/>
                    <a:gd name="T30" fmla="*/ 0 w 57"/>
                    <a:gd name="T31" fmla="*/ 0 h 261"/>
                    <a:gd name="T32" fmla="*/ 0 w 57"/>
                    <a:gd name="T33" fmla="*/ 0 h 261"/>
                    <a:gd name="T34" fmla="*/ 0 w 57"/>
                    <a:gd name="T35" fmla="*/ 0 h 261"/>
                    <a:gd name="T36" fmla="*/ 0 w 57"/>
                    <a:gd name="T37" fmla="*/ 0 h 261"/>
                    <a:gd name="T38" fmla="*/ 0 w 57"/>
                    <a:gd name="T39" fmla="*/ 0 h 261"/>
                    <a:gd name="T40" fmla="*/ 0 w 57"/>
                    <a:gd name="T41" fmla="*/ 0 h 261"/>
                    <a:gd name="T42" fmla="*/ 0 w 57"/>
                    <a:gd name="T43" fmla="*/ 0 h 261"/>
                    <a:gd name="T44" fmla="*/ 0 w 57"/>
                    <a:gd name="T45" fmla="*/ 0 h 261"/>
                    <a:gd name="T46" fmla="*/ 0 w 57"/>
                    <a:gd name="T47" fmla="*/ 0 h 261"/>
                    <a:gd name="T48" fmla="*/ 0 w 57"/>
                    <a:gd name="T49" fmla="*/ 0 h 261"/>
                    <a:gd name="T50" fmla="*/ 0 w 57"/>
                    <a:gd name="T51" fmla="*/ 0 h 261"/>
                    <a:gd name="T52" fmla="*/ 0 w 57"/>
                    <a:gd name="T53" fmla="*/ 0 h 261"/>
                    <a:gd name="T54" fmla="*/ 0 w 57"/>
                    <a:gd name="T55" fmla="*/ 0 h 261"/>
                    <a:gd name="T56" fmla="*/ 0 w 57"/>
                    <a:gd name="T57" fmla="*/ 0 h 261"/>
                    <a:gd name="T58" fmla="*/ 0 w 57"/>
                    <a:gd name="T59" fmla="*/ 0 h 261"/>
                    <a:gd name="T60" fmla="*/ 0 w 57"/>
                    <a:gd name="T61" fmla="*/ 0 h 261"/>
                    <a:gd name="T62" fmla="*/ 0 w 57"/>
                    <a:gd name="T63" fmla="*/ 0 h 261"/>
                    <a:gd name="T64" fmla="*/ 0 w 57"/>
                    <a:gd name="T65" fmla="*/ 0 h 261"/>
                    <a:gd name="T66" fmla="*/ 0 w 57"/>
                    <a:gd name="T67" fmla="*/ 0 h 261"/>
                    <a:gd name="T68" fmla="*/ 0 w 57"/>
                    <a:gd name="T69" fmla="*/ 0 h 261"/>
                    <a:gd name="T70" fmla="*/ 0 w 57"/>
                    <a:gd name="T71" fmla="*/ 0 h 261"/>
                    <a:gd name="T72" fmla="*/ 0 w 57"/>
                    <a:gd name="T73" fmla="*/ 0 h 261"/>
                    <a:gd name="T74" fmla="*/ 0 w 57"/>
                    <a:gd name="T75" fmla="*/ 0 h 261"/>
                    <a:gd name="T76" fmla="*/ 0 w 57"/>
                    <a:gd name="T77" fmla="*/ 0 h 261"/>
                    <a:gd name="T78" fmla="*/ 0 w 57"/>
                    <a:gd name="T79" fmla="*/ 0 h 261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57"/>
                    <a:gd name="T121" fmla="*/ 0 h 261"/>
                    <a:gd name="T122" fmla="*/ 57 w 57"/>
                    <a:gd name="T123" fmla="*/ 261 h 261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57" h="261">
                      <a:moveTo>
                        <a:pt x="22" y="257"/>
                      </a:moveTo>
                      <a:lnTo>
                        <a:pt x="22" y="257"/>
                      </a:lnTo>
                      <a:lnTo>
                        <a:pt x="17" y="243"/>
                      </a:lnTo>
                      <a:lnTo>
                        <a:pt x="14" y="227"/>
                      </a:lnTo>
                      <a:lnTo>
                        <a:pt x="12" y="212"/>
                      </a:lnTo>
                      <a:lnTo>
                        <a:pt x="10" y="195"/>
                      </a:lnTo>
                      <a:lnTo>
                        <a:pt x="10" y="177"/>
                      </a:lnTo>
                      <a:lnTo>
                        <a:pt x="10" y="158"/>
                      </a:lnTo>
                      <a:lnTo>
                        <a:pt x="11" y="140"/>
                      </a:lnTo>
                      <a:lnTo>
                        <a:pt x="13" y="123"/>
                      </a:lnTo>
                      <a:lnTo>
                        <a:pt x="15" y="105"/>
                      </a:lnTo>
                      <a:lnTo>
                        <a:pt x="20" y="87"/>
                      </a:lnTo>
                      <a:lnTo>
                        <a:pt x="24" y="70"/>
                      </a:lnTo>
                      <a:lnTo>
                        <a:pt x="29" y="56"/>
                      </a:lnTo>
                      <a:lnTo>
                        <a:pt x="35" y="41"/>
                      </a:lnTo>
                      <a:lnTo>
                        <a:pt x="41" y="29"/>
                      </a:lnTo>
                      <a:lnTo>
                        <a:pt x="49" y="17"/>
                      </a:lnTo>
                      <a:lnTo>
                        <a:pt x="57" y="7"/>
                      </a:lnTo>
                      <a:lnTo>
                        <a:pt x="49" y="0"/>
                      </a:lnTo>
                      <a:lnTo>
                        <a:pt x="41" y="11"/>
                      </a:lnTo>
                      <a:lnTo>
                        <a:pt x="32" y="22"/>
                      </a:lnTo>
                      <a:lnTo>
                        <a:pt x="25" y="37"/>
                      </a:lnTo>
                      <a:lnTo>
                        <a:pt x="19" y="52"/>
                      </a:lnTo>
                      <a:lnTo>
                        <a:pt x="13" y="68"/>
                      </a:lnTo>
                      <a:lnTo>
                        <a:pt x="9" y="85"/>
                      </a:lnTo>
                      <a:lnTo>
                        <a:pt x="5" y="103"/>
                      </a:lnTo>
                      <a:lnTo>
                        <a:pt x="3" y="121"/>
                      </a:lnTo>
                      <a:lnTo>
                        <a:pt x="1" y="140"/>
                      </a:lnTo>
                      <a:lnTo>
                        <a:pt x="0" y="158"/>
                      </a:lnTo>
                      <a:lnTo>
                        <a:pt x="0" y="177"/>
                      </a:lnTo>
                      <a:lnTo>
                        <a:pt x="0" y="195"/>
                      </a:lnTo>
                      <a:lnTo>
                        <a:pt x="2" y="214"/>
                      </a:lnTo>
                      <a:lnTo>
                        <a:pt x="4" y="229"/>
                      </a:lnTo>
                      <a:lnTo>
                        <a:pt x="7" y="245"/>
                      </a:lnTo>
                      <a:lnTo>
                        <a:pt x="11" y="261"/>
                      </a:lnTo>
                      <a:lnTo>
                        <a:pt x="22" y="257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91" name="Freeform 177"/>
                <p:cNvSpPr>
                  <a:spLocks/>
                </p:cNvSpPr>
                <p:nvPr/>
              </p:nvSpPr>
              <p:spPr bwMode="auto">
                <a:xfrm>
                  <a:off x="2195" y="1244"/>
                  <a:ext cx="13" cy="8"/>
                </a:xfrm>
                <a:custGeom>
                  <a:avLst/>
                  <a:gdLst>
                    <a:gd name="T0" fmla="*/ 0 w 131"/>
                    <a:gd name="T1" fmla="*/ 0 h 90"/>
                    <a:gd name="T2" fmla="*/ 0 w 131"/>
                    <a:gd name="T3" fmla="*/ 0 h 90"/>
                    <a:gd name="T4" fmla="*/ 0 w 131"/>
                    <a:gd name="T5" fmla="*/ 0 h 90"/>
                    <a:gd name="T6" fmla="*/ 0 w 131"/>
                    <a:gd name="T7" fmla="*/ 0 h 90"/>
                    <a:gd name="T8" fmla="*/ 0 w 131"/>
                    <a:gd name="T9" fmla="*/ 0 h 90"/>
                    <a:gd name="T10" fmla="*/ 0 w 131"/>
                    <a:gd name="T11" fmla="*/ 0 h 90"/>
                    <a:gd name="T12" fmla="*/ 0 w 131"/>
                    <a:gd name="T13" fmla="*/ 0 h 90"/>
                    <a:gd name="T14" fmla="*/ 0 w 131"/>
                    <a:gd name="T15" fmla="*/ 0 h 90"/>
                    <a:gd name="T16" fmla="*/ 0 w 131"/>
                    <a:gd name="T17" fmla="*/ 0 h 90"/>
                    <a:gd name="T18" fmla="*/ 0 w 131"/>
                    <a:gd name="T19" fmla="*/ 0 h 90"/>
                    <a:gd name="T20" fmla="*/ 0 w 131"/>
                    <a:gd name="T21" fmla="*/ 0 h 90"/>
                    <a:gd name="T22" fmla="*/ 0 w 131"/>
                    <a:gd name="T23" fmla="*/ 0 h 90"/>
                    <a:gd name="T24" fmla="*/ 0 w 131"/>
                    <a:gd name="T25" fmla="*/ 0 h 90"/>
                    <a:gd name="T26" fmla="*/ 0 w 131"/>
                    <a:gd name="T27" fmla="*/ 0 h 90"/>
                    <a:gd name="T28" fmla="*/ 0 w 131"/>
                    <a:gd name="T29" fmla="*/ 0 h 90"/>
                    <a:gd name="T30" fmla="*/ 0 w 131"/>
                    <a:gd name="T31" fmla="*/ 0 h 90"/>
                    <a:gd name="T32" fmla="*/ 0 w 131"/>
                    <a:gd name="T33" fmla="*/ 0 h 90"/>
                    <a:gd name="T34" fmla="*/ 0 w 131"/>
                    <a:gd name="T35" fmla="*/ 0 h 90"/>
                    <a:gd name="T36" fmla="*/ 0 w 131"/>
                    <a:gd name="T37" fmla="*/ 0 h 90"/>
                    <a:gd name="T38" fmla="*/ 0 w 131"/>
                    <a:gd name="T39" fmla="*/ 0 h 90"/>
                    <a:gd name="T40" fmla="*/ 0 w 131"/>
                    <a:gd name="T41" fmla="*/ 0 h 90"/>
                    <a:gd name="T42" fmla="*/ 0 w 131"/>
                    <a:gd name="T43" fmla="*/ 0 h 90"/>
                    <a:gd name="T44" fmla="*/ 0 w 131"/>
                    <a:gd name="T45" fmla="*/ 0 h 90"/>
                    <a:gd name="T46" fmla="*/ 0 w 131"/>
                    <a:gd name="T47" fmla="*/ 0 h 9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31"/>
                    <a:gd name="T73" fmla="*/ 0 h 90"/>
                    <a:gd name="T74" fmla="*/ 131 w 131"/>
                    <a:gd name="T75" fmla="*/ 90 h 9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31" h="90">
                      <a:moveTo>
                        <a:pt x="131" y="87"/>
                      </a:moveTo>
                      <a:lnTo>
                        <a:pt x="130" y="83"/>
                      </a:lnTo>
                      <a:lnTo>
                        <a:pt x="117" y="73"/>
                      </a:lnTo>
                      <a:lnTo>
                        <a:pt x="101" y="63"/>
                      </a:lnTo>
                      <a:lnTo>
                        <a:pt x="83" y="54"/>
                      </a:lnTo>
                      <a:lnTo>
                        <a:pt x="63" y="44"/>
                      </a:lnTo>
                      <a:lnTo>
                        <a:pt x="46" y="33"/>
                      </a:lnTo>
                      <a:lnTo>
                        <a:pt x="30" y="23"/>
                      </a:lnTo>
                      <a:lnTo>
                        <a:pt x="17" y="11"/>
                      </a:lnTo>
                      <a:lnTo>
                        <a:pt x="11" y="0"/>
                      </a:lnTo>
                      <a:lnTo>
                        <a:pt x="0" y="4"/>
                      </a:lnTo>
                      <a:lnTo>
                        <a:pt x="9" y="17"/>
                      </a:lnTo>
                      <a:lnTo>
                        <a:pt x="23" y="31"/>
                      </a:lnTo>
                      <a:lnTo>
                        <a:pt x="40" y="42"/>
                      </a:lnTo>
                      <a:lnTo>
                        <a:pt x="59" y="52"/>
                      </a:lnTo>
                      <a:lnTo>
                        <a:pt x="79" y="62"/>
                      </a:lnTo>
                      <a:lnTo>
                        <a:pt x="96" y="72"/>
                      </a:lnTo>
                      <a:lnTo>
                        <a:pt x="111" y="81"/>
                      </a:lnTo>
                      <a:lnTo>
                        <a:pt x="122" y="90"/>
                      </a:lnTo>
                      <a:lnTo>
                        <a:pt x="121" y="87"/>
                      </a:lnTo>
                      <a:lnTo>
                        <a:pt x="131" y="87"/>
                      </a:lnTo>
                      <a:lnTo>
                        <a:pt x="131" y="84"/>
                      </a:lnTo>
                      <a:lnTo>
                        <a:pt x="130" y="83"/>
                      </a:lnTo>
                      <a:lnTo>
                        <a:pt x="131" y="87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92" name="Freeform 178"/>
                <p:cNvSpPr>
                  <a:spLocks/>
                </p:cNvSpPr>
                <p:nvPr/>
              </p:nvSpPr>
              <p:spPr bwMode="auto">
                <a:xfrm>
                  <a:off x="2206" y="1252"/>
                  <a:ext cx="2" cy="5"/>
                </a:xfrm>
                <a:custGeom>
                  <a:avLst/>
                  <a:gdLst>
                    <a:gd name="T0" fmla="*/ 0 w 22"/>
                    <a:gd name="T1" fmla="*/ 0 h 53"/>
                    <a:gd name="T2" fmla="*/ 0 w 22"/>
                    <a:gd name="T3" fmla="*/ 0 h 53"/>
                    <a:gd name="T4" fmla="*/ 0 w 22"/>
                    <a:gd name="T5" fmla="*/ 0 h 53"/>
                    <a:gd name="T6" fmla="*/ 0 w 22"/>
                    <a:gd name="T7" fmla="*/ 0 h 53"/>
                    <a:gd name="T8" fmla="*/ 0 w 22"/>
                    <a:gd name="T9" fmla="*/ 0 h 53"/>
                    <a:gd name="T10" fmla="*/ 0 w 22"/>
                    <a:gd name="T11" fmla="*/ 0 h 53"/>
                    <a:gd name="T12" fmla="*/ 0 w 22"/>
                    <a:gd name="T13" fmla="*/ 0 h 53"/>
                    <a:gd name="T14" fmla="*/ 0 w 22"/>
                    <a:gd name="T15" fmla="*/ 0 h 53"/>
                    <a:gd name="T16" fmla="*/ 0 w 22"/>
                    <a:gd name="T17" fmla="*/ 0 h 53"/>
                    <a:gd name="T18" fmla="*/ 0 w 22"/>
                    <a:gd name="T19" fmla="*/ 0 h 53"/>
                    <a:gd name="T20" fmla="*/ 0 w 22"/>
                    <a:gd name="T21" fmla="*/ 0 h 53"/>
                    <a:gd name="T22" fmla="*/ 0 w 22"/>
                    <a:gd name="T23" fmla="*/ 0 h 53"/>
                    <a:gd name="T24" fmla="*/ 0 w 22"/>
                    <a:gd name="T25" fmla="*/ 0 h 53"/>
                    <a:gd name="T26" fmla="*/ 0 w 22"/>
                    <a:gd name="T27" fmla="*/ 0 h 53"/>
                    <a:gd name="T28" fmla="*/ 0 w 22"/>
                    <a:gd name="T29" fmla="*/ 0 h 53"/>
                    <a:gd name="T30" fmla="*/ 0 w 22"/>
                    <a:gd name="T31" fmla="*/ 0 h 53"/>
                    <a:gd name="T32" fmla="*/ 0 w 22"/>
                    <a:gd name="T33" fmla="*/ 0 h 53"/>
                    <a:gd name="T34" fmla="*/ 0 w 22"/>
                    <a:gd name="T35" fmla="*/ 0 h 53"/>
                    <a:gd name="T36" fmla="*/ 0 w 22"/>
                    <a:gd name="T37" fmla="*/ 0 h 53"/>
                    <a:gd name="T38" fmla="*/ 0 w 22"/>
                    <a:gd name="T39" fmla="*/ 0 h 53"/>
                    <a:gd name="T40" fmla="*/ 0 w 22"/>
                    <a:gd name="T41" fmla="*/ 0 h 53"/>
                    <a:gd name="T42" fmla="*/ 0 w 22"/>
                    <a:gd name="T43" fmla="*/ 0 h 53"/>
                    <a:gd name="T44" fmla="*/ 0 w 22"/>
                    <a:gd name="T45" fmla="*/ 0 h 53"/>
                    <a:gd name="T46" fmla="*/ 0 w 22"/>
                    <a:gd name="T47" fmla="*/ 0 h 5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22"/>
                    <a:gd name="T73" fmla="*/ 0 h 53"/>
                    <a:gd name="T74" fmla="*/ 22 w 22"/>
                    <a:gd name="T75" fmla="*/ 53 h 5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22" h="53">
                      <a:moveTo>
                        <a:pt x="5" y="53"/>
                      </a:moveTo>
                      <a:lnTo>
                        <a:pt x="11" y="48"/>
                      </a:lnTo>
                      <a:lnTo>
                        <a:pt x="11" y="43"/>
                      </a:lnTo>
                      <a:lnTo>
                        <a:pt x="13" y="37"/>
                      </a:lnTo>
                      <a:lnTo>
                        <a:pt x="14" y="32"/>
                      </a:lnTo>
                      <a:lnTo>
                        <a:pt x="17" y="26"/>
                      </a:lnTo>
                      <a:lnTo>
                        <a:pt x="19" y="17"/>
                      </a:lnTo>
                      <a:lnTo>
                        <a:pt x="20" y="11"/>
                      </a:lnTo>
                      <a:lnTo>
                        <a:pt x="22" y="6"/>
                      </a:lnTo>
                      <a:lnTo>
                        <a:pt x="22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9" y="9"/>
                      </a:lnTo>
                      <a:lnTo>
                        <a:pt x="8" y="15"/>
                      </a:lnTo>
                      <a:lnTo>
                        <a:pt x="6" y="21"/>
                      </a:lnTo>
                      <a:lnTo>
                        <a:pt x="3" y="28"/>
                      </a:lnTo>
                      <a:lnTo>
                        <a:pt x="2" y="35"/>
                      </a:lnTo>
                      <a:lnTo>
                        <a:pt x="0" y="41"/>
                      </a:lnTo>
                      <a:lnTo>
                        <a:pt x="0" y="48"/>
                      </a:lnTo>
                      <a:lnTo>
                        <a:pt x="5" y="42"/>
                      </a:lnTo>
                      <a:lnTo>
                        <a:pt x="5" y="53"/>
                      </a:lnTo>
                      <a:lnTo>
                        <a:pt x="11" y="53"/>
                      </a:lnTo>
                      <a:lnTo>
                        <a:pt x="11" y="48"/>
                      </a:lnTo>
                      <a:lnTo>
                        <a:pt x="5" y="53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93" name="Freeform 179"/>
                <p:cNvSpPr>
                  <a:spLocks/>
                </p:cNvSpPr>
                <p:nvPr/>
              </p:nvSpPr>
              <p:spPr bwMode="auto">
                <a:xfrm>
                  <a:off x="2200" y="1256"/>
                  <a:ext cx="6" cy="1"/>
                </a:xfrm>
                <a:custGeom>
                  <a:avLst/>
                  <a:gdLst>
                    <a:gd name="T0" fmla="*/ 0 w 72"/>
                    <a:gd name="T1" fmla="*/ 0 h 11"/>
                    <a:gd name="T2" fmla="*/ 0 w 72"/>
                    <a:gd name="T3" fmla="*/ 0 h 11"/>
                    <a:gd name="T4" fmla="*/ 0 w 72"/>
                    <a:gd name="T5" fmla="*/ 0 h 11"/>
                    <a:gd name="T6" fmla="*/ 0 w 72"/>
                    <a:gd name="T7" fmla="*/ 0 h 11"/>
                    <a:gd name="T8" fmla="*/ 0 w 72"/>
                    <a:gd name="T9" fmla="*/ 0 h 11"/>
                    <a:gd name="T10" fmla="*/ 0 w 72"/>
                    <a:gd name="T11" fmla="*/ 0 h 11"/>
                    <a:gd name="T12" fmla="*/ 0 w 72"/>
                    <a:gd name="T13" fmla="*/ 0 h 11"/>
                    <a:gd name="T14" fmla="*/ 0 w 72"/>
                    <a:gd name="T15" fmla="*/ 0 h 11"/>
                    <a:gd name="T16" fmla="*/ 0 w 72"/>
                    <a:gd name="T17" fmla="*/ 0 h 11"/>
                    <a:gd name="T18" fmla="*/ 0 w 72"/>
                    <a:gd name="T19" fmla="*/ 0 h 11"/>
                    <a:gd name="T20" fmla="*/ 0 w 72"/>
                    <a:gd name="T21" fmla="*/ 0 h 11"/>
                    <a:gd name="T22" fmla="*/ 0 w 72"/>
                    <a:gd name="T23" fmla="*/ 0 h 11"/>
                    <a:gd name="T24" fmla="*/ 0 w 72"/>
                    <a:gd name="T25" fmla="*/ 0 h 11"/>
                    <a:gd name="T26" fmla="*/ 0 w 72"/>
                    <a:gd name="T27" fmla="*/ 0 h 11"/>
                    <a:gd name="T28" fmla="*/ 0 w 72"/>
                    <a:gd name="T29" fmla="*/ 0 h 11"/>
                    <a:gd name="T30" fmla="*/ 0 w 72"/>
                    <a:gd name="T31" fmla="*/ 0 h 11"/>
                    <a:gd name="T32" fmla="*/ 0 w 72"/>
                    <a:gd name="T33" fmla="*/ 0 h 11"/>
                    <a:gd name="T34" fmla="*/ 0 w 72"/>
                    <a:gd name="T35" fmla="*/ 0 h 11"/>
                    <a:gd name="T36" fmla="*/ 0 w 72"/>
                    <a:gd name="T37" fmla="*/ 0 h 11"/>
                    <a:gd name="T38" fmla="*/ 0 w 72"/>
                    <a:gd name="T39" fmla="*/ 0 h 11"/>
                    <a:gd name="T40" fmla="*/ 0 w 72"/>
                    <a:gd name="T41" fmla="*/ 0 h 11"/>
                    <a:gd name="T42" fmla="*/ 0 w 72"/>
                    <a:gd name="T43" fmla="*/ 0 h 11"/>
                    <a:gd name="T44" fmla="*/ 0 w 72"/>
                    <a:gd name="T45" fmla="*/ 0 h 11"/>
                    <a:gd name="T46" fmla="*/ 0 w 72"/>
                    <a:gd name="T47" fmla="*/ 0 h 1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72"/>
                    <a:gd name="T73" fmla="*/ 0 h 11"/>
                    <a:gd name="T74" fmla="*/ 72 w 72"/>
                    <a:gd name="T75" fmla="*/ 11 h 11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72" h="11">
                      <a:moveTo>
                        <a:pt x="18" y="1"/>
                      </a:moveTo>
                      <a:lnTo>
                        <a:pt x="15" y="11"/>
                      </a:lnTo>
                      <a:lnTo>
                        <a:pt x="20" y="11"/>
                      </a:lnTo>
                      <a:lnTo>
                        <a:pt x="27" y="11"/>
                      </a:lnTo>
                      <a:lnTo>
                        <a:pt x="36" y="11"/>
                      </a:lnTo>
                      <a:lnTo>
                        <a:pt x="44" y="11"/>
                      </a:lnTo>
                      <a:lnTo>
                        <a:pt x="51" y="11"/>
                      </a:lnTo>
                      <a:lnTo>
                        <a:pt x="60" y="11"/>
                      </a:lnTo>
                      <a:lnTo>
                        <a:pt x="67" y="11"/>
                      </a:lnTo>
                      <a:lnTo>
                        <a:pt x="72" y="11"/>
                      </a:lnTo>
                      <a:lnTo>
                        <a:pt x="72" y="0"/>
                      </a:lnTo>
                      <a:lnTo>
                        <a:pt x="67" y="0"/>
                      </a:lnTo>
                      <a:lnTo>
                        <a:pt x="60" y="0"/>
                      </a:lnTo>
                      <a:lnTo>
                        <a:pt x="51" y="0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5" y="0"/>
                      </a:lnTo>
                      <a:lnTo>
                        <a:pt x="12" y="10"/>
                      </a:lnTo>
                      <a:lnTo>
                        <a:pt x="15" y="0"/>
                      </a:lnTo>
                      <a:lnTo>
                        <a:pt x="0" y="0"/>
                      </a:lnTo>
                      <a:lnTo>
                        <a:pt x="12" y="10"/>
                      </a:lnTo>
                      <a:lnTo>
                        <a:pt x="18" y="1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94" name="Freeform 180"/>
                <p:cNvSpPr>
                  <a:spLocks/>
                </p:cNvSpPr>
                <p:nvPr/>
              </p:nvSpPr>
              <p:spPr bwMode="auto">
                <a:xfrm>
                  <a:off x="2200" y="1256"/>
                  <a:ext cx="4" cy="8"/>
                </a:xfrm>
                <a:custGeom>
                  <a:avLst/>
                  <a:gdLst>
                    <a:gd name="T0" fmla="*/ 0 w 38"/>
                    <a:gd name="T1" fmla="*/ 0 h 85"/>
                    <a:gd name="T2" fmla="*/ 0 w 38"/>
                    <a:gd name="T3" fmla="*/ 0 h 85"/>
                    <a:gd name="T4" fmla="*/ 0 w 38"/>
                    <a:gd name="T5" fmla="*/ 0 h 85"/>
                    <a:gd name="T6" fmla="*/ 0 w 38"/>
                    <a:gd name="T7" fmla="*/ 0 h 85"/>
                    <a:gd name="T8" fmla="*/ 0 w 38"/>
                    <a:gd name="T9" fmla="*/ 0 h 85"/>
                    <a:gd name="T10" fmla="*/ 0 w 38"/>
                    <a:gd name="T11" fmla="*/ 0 h 85"/>
                    <a:gd name="T12" fmla="*/ 0 w 38"/>
                    <a:gd name="T13" fmla="*/ 0 h 85"/>
                    <a:gd name="T14" fmla="*/ 0 w 38"/>
                    <a:gd name="T15" fmla="*/ 0 h 85"/>
                    <a:gd name="T16" fmla="*/ 0 w 38"/>
                    <a:gd name="T17" fmla="*/ 0 h 85"/>
                    <a:gd name="T18" fmla="*/ 0 w 38"/>
                    <a:gd name="T19" fmla="*/ 0 h 85"/>
                    <a:gd name="T20" fmla="*/ 0 w 38"/>
                    <a:gd name="T21" fmla="*/ 0 h 85"/>
                    <a:gd name="T22" fmla="*/ 0 w 38"/>
                    <a:gd name="T23" fmla="*/ 0 h 85"/>
                    <a:gd name="T24" fmla="*/ 0 w 38"/>
                    <a:gd name="T25" fmla="*/ 0 h 85"/>
                    <a:gd name="T26" fmla="*/ 0 w 38"/>
                    <a:gd name="T27" fmla="*/ 0 h 85"/>
                    <a:gd name="T28" fmla="*/ 0 w 38"/>
                    <a:gd name="T29" fmla="*/ 0 h 85"/>
                    <a:gd name="T30" fmla="*/ 0 w 38"/>
                    <a:gd name="T31" fmla="*/ 0 h 85"/>
                    <a:gd name="T32" fmla="*/ 0 w 38"/>
                    <a:gd name="T33" fmla="*/ 0 h 85"/>
                    <a:gd name="T34" fmla="*/ 0 w 38"/>
                    <a:gd name="T35" fmla="*/ 0 h 85"/>
                    <a:gd name="T36" fmla="*/ 0 w 38"/>
                    <a:gd name="T37" fmla="*/ 0 h 85"/>
                    <a:gd name="T38" fmla="*/ 0 w 38"/>
                    <a:gd name="T39" fmla="*/ 0 h 85"/>
                    <a:gd name="T40" fmla="*/ 0 w 38"/>
                    <a:gd name="T41" fmla="*/ 0 h 85"/>
                    <a:gd name="T42" fmla="*/ 0 w 38"/>
                    <a:gd name="T43" fmla="*/ 0 h 85"/>
                    <a:gd name="T44" fmla="*/ 0 w 38"/>
                    <a:gd name="T45" fmla="*/ 0 h 85"/>
                    <a:gd name="T46" fmla="*/ 0 w 38"/>
                    <a:gd name="T47" fmla="*/ 0 h 8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8"/>
                    <a:gd name="T73" fmla="*/ 0 h 85"/>
                    <a:gd name="T74" fmla="*/ 38 w 38"/>
                    <a:gd name="T75" fmla="*/ 85 h 8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8" h="85">
                      <a:moveTo>
                        <a:pt x="33" y="85"/>
                      </a:moveTo>
                      <a:lnTo>
                        <a:pt x="35" y="78"/>
                      </a:lnTo>
                      <a:lnTo>
                        <a:pt x="33" y="71"/>
                      </a:lnTo>
                      <a:lnTo>
                        <a:pt x="32" y="63"/>
                      </a:lnTo>
                      <a:lnTo>
                        <a:pt x="33" y="55"/>
                      </a:lnTo>
                      <a:lnTo>
                        <a:pt x="33" y="47"/>
                      </a:lnTo>
                      <a:lnTo>
                        <a:pt x="32" y="37"/>
                      </a:lnTo>
                      <a:lnTo>
                        <a:pt x="27" y="26"/>
                      </a:lnTo>
                      <a:lnTo>
                        <a:pt x="19" y="14"/>
                      </a:lnTo>
                      <a:lnTo>
                        <a:pt x="6" y="0"/>
                      </a:lnTo>
                      <a:lnTo>
                        <a:pt x="0" y="9"/>
                      </a:lnTo>
                      <a:lnTo>
                        <a:pt x="11" y="20"/>
                      </a:lnTo>
                      <a:lnTo>
                        <a:pt x="18" y="30"/>
                      </a:lnTo>
                      <a:lnTo>
                        <a:pt x="22" y="39"/>
                      </a:lnTo>
                      <a:lnTo>
                        <a:pt x="23" y="47"/>
                      </a:lnTo>
                      <a:lnTo>
                        <a:pt x="23" y="55"/>
                      </a:lnTo>
                      <a:lnTo>
                        <a:pt x="22" y="63"/>
                      </a:lnTo>
                      <a:lnTo>
                        <a:pt x="23" y="73"/>
                      </a:lnTo>
                      <a:lnTo>
                        <a:pt x="27" y="82"/>
                      </a:lnTo>
                      <a:lnTo>
                        <a:pt x="29" y="75"/>
                      </a:lnTo>
                      <a:lnTo>
                        <a:pt x="33" y="85"/>
                      </a:lnTo>
                      <a:lnTo>
                        <a:pt x="38" y="83"/>
                      </a:lnTo>
                      <a:lnTo>
                        <a:pt x="35" y="78"/>
                      </a:lnTo>
                      <a:lnTo>
                        <a:pt x="33" y="85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95" name="Freeform 181"/>
                <p:cNvSpPr>
                  <a:spLocks/>
                </p:cNvSpPr>
                <p:nvPr/>
              </p:nvSpPr>
              <p:spPr bwMode="auto">
                <a:xfrm>
                  <a:off x="2196" y="1262"/>
                  <a:ext cx="8" cy="2"/>
                </a:xfrm>
                <a:custGeom>
                  <a:avLst/>
                  <a:gdLst>
                    <a:gd name="T0" fmla="*/ 0 w 73"/>
                    <a:gd name="T1" fmla="*/ 0 h 17"/>
                    <a:gd name="T2" fmla="*/ 0 w 73"/>
                    <a:gd name="T3" fmla="*/ 0 h 17"/>
                    <a:gd name="T4" fmla="*/ 0 w 73"/>
                    <a:gd name="T5" fmla="*/ 0 h 17"/>
                    <a:gd name="T6" fmla="*/ 0 w 73"/>
                    <a:gd name="T7" fmla="*/ 0 h 17"/>
                    <a:gd name="T8" fmla="*/ 0 w 73"/>
                    <a:gd name="T9" fmla="*/ 0 h 17"/>
                    <a:gd name="T10" fmla="*/ 0 w 73"/>
                    <a:gd name="T11" fmla="*/ 0 h 17"/>
                    <a:gd name="T12" fmla="*/ 0 w 73"/>
                    <a:gd name="T13" fmla="*/ 0 h 17"/>
                    <a:gd name="T14" fmla="*/ 0 w 73"/>
                    <a:gd name="T15" fmla="*/ 0 h 17"/>
                    <a:gd name="T16" fmla="*/ 0 w 73"/>
                    <a:gd name="T17" fmla="*/ 0 h 17"/>
                    <a:gd name="T18" fmla="*/ 0 w 73"/>
                    <a:gd name="T19" fmla="*/ 0 h 17"/>
                    <a:gd name="T20" fmla="*/ 0 w 73"/>
                    <a:gd name="T21" fmla="*/ 0 h 17"/>
                    <a:gd name="T22" fmla="*/ 0 w 73"/>
                    <a:gd name="T23" fmla="*/ 0 h 17"/>
                    <a:gd name="T24" fmla="*/ 0 w 73"/>
                    <a:gd name="T25" fmla="*/ 0 h 17"/>
                    <a:gd name="T26" fmla="*/ 0 w 73"/>
                    <a:gd name="T27" fmla="*/ 0 h 17"/>
                    <a:gd name="T28" fmla="*/ 0 w 73"/>
                    <a:gd name="T29" fmla="*/ 0 h 17"/>
                    <a:gd name="T30" fmla="*/ 0 w 73"/>
                    <a:gd name="T31" fmla="*/ 0 h 17"/>
                    <a:gd name="T32" fmla="*/ 0 w 73"/>
                    <a:gd name="T33" fmla="*/ 0 h 17"/>
                    <a:gd name="T34" fmla="*/ 0 w 73"/>
                    <a:gd name="T35" fmla="*/ 0 h 17"/>
                    <a:gd name="T36" fmla="*/ 0 w 73"/>
                    <a:gd name="T37" fmla="*/ 0 h 17"/>
                    <a:gd name="T38" fmla="*/ 0 w 73"/>
                    <a:gd name="T39" fmla="*/ 0 h 17"/>
                    <a:gd name="T40" fmla="*/ 0 w 73"/>
                    <a:gd name="T41" fmla="*/ 0 h 1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3"/>
                    <a:gd name="T64" fmla="*/ 0 h 17"/>
                    <a:gd name="T65" fmla="*/ 73 w 73"/>
                    <a:gd name="T66" fmla="*/ 17 h 1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3" h="17">
                      <a:moveTo>
                        <a:pt x="0" y="11"/>
                      </a:moveTo>
                      <a:lnTo>
                        <a:pt x="0" y="11"/>
                      </a:lnTo>
                      <a:lnTo>
                        <a:pt x="7" y="12"/>
                      </a:lnTo>
                      <a:lnTo>
                        <a:pt x="17" y="13"/>
                      </a:lnTo>
                      <a:lnTo>
                        <a:pt x="28" y="14"/>
                      </a:lnTo>
                      <a:lnTo>
                        <a:pt x="39" y="15"/>
                      </a:lnTo>
                      <a:lnTo>
                        <a:pt x="49" y="17"/>
                      </a:lnTo>
                      <a:lnTo>
                        <a:pt x="59" y="17"/>
                      </a:lnTo>
                      <a:lnTo>
                        <a:pt x="67" y="17"/>
                      </a:lnTo>
                      <a:lnTo>
                        <a:pt x="73" y="17"/>
                      </a:lnTo>
                      <a:lnTo>
                        <a:pt x="69" y="7"/>
                      </a:lnTo>
                      <a:lnTo>
                        <a:pt x="67" y="7"/>
                      </a:lnTo>
                      <a:lnTo>
                        <a:pt x="59" y="7"/>
                      </a:lnTo>
                      <a:lnTo>
                        <a:pt x="51" y="7"/>
                      </a:lnTo>
                      <a:lnTo>
                        <a:pt x="41" y="5"/>
                      </a:lnTo>
                      <a:lnTo>
                        <a:pt x="28" y="4"/>
                      </a:lnTo>
                      <a:lnTo>
                        <a:pt x="19" y="3"/>
                      </a:lnTo>
                      <a:lnTo>
                        <a:pt x="9" y="2"/>
                      </a:lnTo>
                      <a:lnTo>
                        <a:pt x="2" y="0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96" name="Freeform 182"/>
                <p:cNvSpPr>
                  <a:spLocks/>
                </p:cNvSpPr>
                <p:nvPr/>
              </p:nvSpPr>
              <p:spPr bwMode="auto">
                <a:xfrm>
                  <a:off x="2192" y="1258"/>
                  <a:ext cx="5" cy="5"/>
                </a:xfrm>
                <a:custGeom>
                  <a:avLst/>
                  <a:gdLst>
                    <a:gd name="T0" fmla="*/ 0 w 47"/>
                    <a:gd name="T1" fmla="*/ 0 h 54"/>
                    <a:gd name="T2" fmla="*/ 0 w 47"/>
                    <a:gd name="T3" fmla="*/ 0 h 54"/>
                    <a:gd name="T4" fmla="*/ 0 w 47"/>
                    <a:gd name="T5" fmla="*/ 0 h 54"/>
                    <a:gd name="T6" fmla="*/ 0 w 47"/>
                    <a:gd name="T7" fmla="*/ 0 h 54"/>
                    <a:gd name="T8" fmla="*/ 0 w 47"/>
                    <a:gd name="T9" fmla="*/ 0 h 54"/>
                    <a:gd name="T10" fmla="*/ 0 w 47"/>
                    <a:gd name="T11" fmla="*/ 0 h 54"/>
                    <a:gd name="T12" fmla="*/ 0 w 47"/>
                    <a:gd name="T13" fmla="*/ 0 h 54"/>
                    <a:gd name="T14" fmla="*/ 0 w 47"/>
                    <a:gd name="T15" fmla="*/ 0 h 54"/>
                    <a:gd name="T16" fmla="*/ 0 w 47"/>
                    <a:gd name="T17" fmla="*/ 0 h 54"/>
                    <a:gd name="T18" fmla="*/ 0 w 47"/>
                    <a:gd name="T19" fmla="*/ 0 h 54"/>
                    <a:gd name="T20" fmla="*/ 0 w 47"/>
                    <a:gd name="T21" fmla="*/ 0 h 54"/>
                    <a:gd name="T22" fmla="*/ 0 w 47"/>
                    <a:gd name="T23" fmla="*/ 0 h 54"/>
                    <a:gd name="T24" fmla="*/ 0 w 47"/>
                    <a:gd name="T25" fmla="*/ 0 h 54"/>
                    <a:gd name="T26" fmla="*/ 0 w 47"/>
                    <a:gd name="T27" fmla="*/ 0 h 54"/>
                    <a:gd name="T28" fmla="*/ 0 w 47"/>
                    <a:gd name="T29" fmla="*/ 0 h 54"/>
                    <a:gd name="T30" fmla="*/ 0 w 47"/>
                    <a:gd name="T31" fmla="*/ 0 h 54"/>
                    <a:gd name="T32" fmla="*/ 0 w 47"/>
                    <a:gd name="T33" fmla="*/ 0 h 54"/>
                    <a:gd name="T34" fmla="*/ 0 w 47"/>
                    <a:gd name="T35" fmla="*/ 0 h 54"/>
                    <a:gd name="T36" fmla="*/ 0 w 47"/>
                    <a:gd name="T37" fmla="*/ 0 h 54"/>
                    <a:gd name="T38" fmla="*/ 0 w 47"/>
                    <a:gd name="T39" fmla="*/ 0 h 54"/>
                    <a:gd name="T40" fmla="*/ 0 w 47"/>
                    <a:gd name="T41" fmla="*/ 0 h 5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7"/>
                    <a:gd name="T64" fmla="*/ 0 h 54"/>
                    <a:gd name="T65" fmla="*/ 47 w 47"/>
                    <a:gd name="T66" fmla="*/ 54 h 5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7" h="54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3" y="11"/>
                      </a:lnTo>
                      <a:lnTo>
                        <a:pt x="8" y="17"/>
                      </a:lnTo>
                      <a:lnTo>
                        <a:pt x="13" y="25"/>
                      </a:lnTo>
                      <a:lnTo>
                        <a:pt x="19" y="32"/>
                      </a:lnTo>
                      <a:lnTo>
                        <a:pt x="24" y="39"/>
                      </a:lnTo>
                      <a:lnTo>
                        <a:pt x="31" y="47"/>
                      </a:lnTo>
                      <a:lnTo>
                        <a:pt x="37" y="51"/>
                      </a:lnTo>
                      <a:lnTo>
                        <a:pt x="45" y="54"/>
                      </a:lnTo>
                      <a:lnTo>
                        <a:pt x="47" y="43"/>
                      </a:lnTo>
                      <a:lnTo>
                        <a:pt x="42" y="42"/>
                      </a:lnTo>
                      <a:lnTo>
                        <a:pt x="37" y="38"/>
                      </a:lnTo>
                      <a:lnTo>
                        <a:pt x="32" y="33"/>
                      </a:lnTo>
                      <a:lnTo>
                        <a:pt x="27" y="26"/>
                      </a:lnTo>
                      <a:lnTo>
                        <a:pt x="22" y="18"/>
                      </a:lnTo>
                      <a:lnTo>
                        <a:pt x="17" y="11"/>
                      </a:lnTo>
                      <a:lnTo>
                        <a:pt x="11" y="5"/>
                      </a:lnTo>
                      <a:lnTo>
                        <a:pt x="6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97" name="Freeform 183"/>
                <p:cNvSpPr>
                  <a:spLocks/>
                </p:cNvSpPr>
                <p:nvPr/>
              </p:nvSpPr>
              <p:spPr bwMode="auto">
                <a:xfrm>
                  <a:off x="2161" y="1258"/>
                  <a:ext cx="32" cy="6"/>
                </a:xfrm>
                <a:custGeom>
                  <a:avLst/>
                  <a:gdLst>
                    <a:gd name="T0" fmla="*/ 0 w 320"/>
                    <a:gd name="T1" fmla="*/ 0 h 70"/>
                    <a:gd name="T2" fmla="*/ 0 w 320"/>
                    <a:gd name="T3" fmla="*/ 0 h 70"/>
                    <a:gd name="T4" fmla="*/ 0 w 320"/>
                    <a:gd name="T5" fmla="*/ 0 h 70"/>
                    <a:gd name="T6" fmla="*/ 0 w 320"/>
                    <a:gd name="T7" fmla="*/ 0 h 70"/>
                    <a:gd name="T8" fmla="*/ 0 w 320"/>
                    <a:gd name="T9" fmla="*/ 0 h 70"/>
                    <a:gd name="T10" fmla="*/ 0 w 320"/>
                    <a:gd name="T11" fmla="*/ 0 h 70"/>
                    <a:gd name="T12" fmla="*/ 0 w 320"/>
                    <a:gd name="T13" fmla="*/ 0 h 70"/>
                    <a:gd name="T14" fmla="*/ 0 w 320"/>
                    <a:gd name="T15" fmla="*/ 0 h 70"/>
                    <a:gd name="T16" fmla="*/ 0 w 320"/>
                    <a:gd name="T17" fmla="*/ 0 h 70"/>
                    <a:gd name="T18" fmla="*/ 0 w 320"/>
                    <a:gd name="T19" fmla="*/ 0 h 70"/>
                    <a:gd name="T20" fmla="*/ 0 w 320"/>
                    <a:gd name="T21" fmla="*/ 0 h 70"/>
                    <a:gd name="T22" fmla="*/ 0 w 320"/>
                    <a:gd name="T23" fmla="*/ 0 h 70"/>
                    <a:gd name="T24" fmla="*/ 0 w 320"/>
                    <a:gd name="T25" fmla="*/ 0 h 70"/>
                    <a:gd name="T26" fmla="*/ 0 w 320"/>
                    <a:gd name="T27" fmla="*/ 0 h 70"/>
                    <a:gd name="T28" fmla="*/ 0 w 320"/>
                    <a:gd name="T29" fmla="*/ 0 h 70"/>
                    <a:gd name="T30" fmla="*/ 0 w 320"/>
                    <a:gd name="T31" fmla="*/ 0 h 70"/>
                    <a:gd name="T32" fmla="*/ 0 w 320"/>
                    <a:gd name="T33" fmla="*/ 0 h 70"/>
                    <a:gd name="T34" fmla="*/ 0 w 320"/>
                    <a:gd name="T35" fmla="*/ 0 h 70"/>
                    <a:gd name="T36" fmla="*/ 0 w 320"/>
                    <a:gd name="T37" fmla="*/ 0 h 70"/>
                    <a:gd name="T38" fmla="*/ 0 w 320"/>
                    <a:gd name="T39" fmla="*/ 0 h 70"/>
                    <a:gd name="T40" fmla="*/ 0 w 320"/>
                    <a:gd name="T41" fmla="*/ 0 h 70"/>
                    <a:gd name="T42" fmla="*/ 0 w 320"/>
                    <a:gd name="T43" fmla="*/ 0 h 70"/>
                    <a:gd name="T44" fmla="*/ 0 w 320"/>
                    <a:gd name="T45" fmla="*/ 0 h 70"/>
                    <a:gd name="T46" fmla="*/ 0 w 320"/>
                    <a:gd name="T47" fmla="*/ 0 h 70"/>
                    <a:gd name="T48" fmla="*/ 0 w 320"/>
                    <a:gd name="T49" fmla="*/ 0 h 70"/>
                    <a:gd name="T50" fmla="*/ 0 w 320"/>
                    <a:gd name="T51" fmla="*/ 0 h 70"/>
                    <a:gd name="T52" fmla="*/ 0 w 320"/>
                    <a:gd name="T53" fmla="*/ 0 h 70"/>
                    <a:gd name="T54" fmla="*/ 0 w 320"/>
                    <a:gd name="T55" fmla="*/ 0 h 70"/>
                    <a:gd name="T56" fmla="*/ 0 w 320"/>
                    <a:gd name="T57" fmla="*/ 0 h 70"/>
                    <a:gd name="T58" fmla="*/ 0 w 320"/>
                    <a:gd name="T59" fmla="*/ 0 h 70"/>
                    <a:gd name="T60" fmla="*/ 0 w 320"/>
                    <a:gd name="T61" fmla="*/ 0 h 70"/>
                    <a:gd name="T62" fmla="*/ 0 w 320"/>
                    <a:gd name="T63" fmla="*/ 0 h 70"/>
                    <a:gd name="T64" fmla="*/ 0 w 320"/>
                    <a:gd name="T65" fmla="*/ 0 h 70"/>
                    <a:gd name="T66" fmla="*/ 0 w 320"/>
                    <a:gd name="T67" fmla="*/ 0 h 70"/>
                    <a:gd name="T68" fmla="*/ 0 w 320"/>
                    <a:gd name="T69" fmla="*/ 0 h 70"/>
                    <a:gd name="T70" fmla="*/ 0 w 320"/>
                    <a:gd name="T71" fmla="*/ 0 h 70"/>
                    <a:gd name="T72" fmla="*/ 0 w 320"/>
                    <a:gd name="T73" fmla="*/ 0 h 70"/>
                    <a:gd name="T74" fmla="*/ 0 w 320"/>
                    <a:gd name="T75" fmla="*/ 0 h 70"/>
                    <a:gd name="T76" fmla="*/ 0 w 320"/>
                    <a:gd name="T77" fmla="*/ 0 h 70"/>
                    <a:gd name="T78" fmla="*/ 0 w 320"/>
                    <a:gd name="T79" fmla="*/ 0 h 70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320"/>
                    <a:gd name="T121" fmla="*/ 0 h 70"/>
                    <a:gd name="T122" fmla="*/ 320 w 320"/>
                    <a:gd name="T123" fmla="*/ 70 h 70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320" h="70">
                      <a:moveTo>
                        <a:pt x="2" y="44"/>
                      </a:moveTo>
                      <a:lnTo>
                        <a:pt x="3" y="50"/>
                      </a:lnTo>
                      <a:lnTo>
                        <a:pt x="21" y="62"/>
                      </a:lnTo>
                      <a:lnTo>
                        <a:pt x="41" y="68"/>
                      </a:lnTo>
                      <a:lnTo>
                        <a:pt x="63" y="70"/>
                      </a:lnTo>
                      <a:lnTo>
                        <a:pt x="85" y="69"/>
                      </a:lnTo>
                      <a:lnTo>
                        <a:pt x="109" y="66"/>
                      </a:lnTo>
                      <a:lnTo>
                        <a:pt x="132" y="61"/>
                      </a:lnTo>
                      <a:lnTo>
                        <a:pt x="156" y="55"/>
                      </a:lnTo>
                      <a:lnTo>
                        <a:pt x="180" y="46"/>
                      </a:lnTo>
                      <a:lnTo>
                        <a:pt x="203" y="39"/>
                      </a:lnTo>
                      <a:lnTo>
                        <a:pt x="225" y="31"/>
                      </a:lnTo>
                      <a:lnTo>
                        <a:pt x="246" y="23"/>
                      </a:lnTo>
                      <a:lnTo>
                        <a:pt x="265" y="17"/>
                      </a:lnTo>
                      <a:lnTo>
                        <a:pt x="281" y="13"/>
                      </a:lnTo>
                      <a:lnTo>
                        <a:pt x="296" y="11"/>
                      </a:lnTo>
                      <a:lnTo>
                        <a:pt x="306" y="12"/>
                      </a:lnTo>
                      <a:lnTo>
                        <a:pt x="314" y="15"/>
                      </a:lnTo>
                      <a:lnTo>
                        <a:pt x="320" y="7"/>
                      </a:lnTo>
                      <a:lnTo>
                        <a:pt x="309" y="1"/>
                      </a:lnTo>
                      <a:lnTo>
                        <a:pt x="296" y="0"/>
                      </a:lnTo>
                      <a:lnTo>
                        <a:pt x="279" y="2"/>
                      </a:lnTo>
                      <a:lnTo>
                        <a:pt x="263" y="7"/>
                      </a:lnTo>
                      <a:lnTo>
                        <a:pt x="242" y="13"/>
                      </a:lnTo>
                      <a:lnTo>
                        <a:pt x="221" y="20"/>
                      </a:lnTo>
                      <a:lnTo>
                        <a:pt x="199" y="29"/>
                      </a:lnTo>
                      <a:lnTo>
                        <a:pt x="176" y="36"/>
                      </a:lnTo>
                      <a:lnTo>
                        <a:pt x="154" y="44"/>
                      </a:lnTo>
                      <a:lnTo>
                        <a:pt x="130" y="50"/>
                      </a:lnTo>
                      <a:lnTo>
                        <a:pt x="107" y="56"/>
                      </a:lnTo>
                      <a:lnTo>
                        <a:pt x="85" y="59"/>
                      </a:lnTo>
                      <a:lnTo>
                        <a:pt x="63" y="60"/>
                      </a:lnTo>
                      <a:lnTo>
                        <a:pt x="43" y="58"/>
                      </a:lnTo>
                      <a:lnTo>
                        <a:pt x="25" y="52"/>
                      </a:lnTo>
                      <a:lnTo>
                        <a:pt x="9" y="42"/>
                      </a:lnTo>
                      <a:lnTo>
                        <a:pt x="10" y="48"/>
                      </a:lnTo>
                      <a:lnTo>
                        <a:pt x="2" y="44"/>
                      </a:lnTo>
                      <a:lnTo>
                        <a:pt x="0" y="47"/>
                      </a:lnTo>
                      <a:lnTo>
                        <a:pt x="3" y="50"/>
                      </a:lnTo>
                      <a:lnTo>
                        <a:pt x="2" y="44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98" name="Freeform 184"/>
                <p:cNvSpPr>
                  <a:spLocks/>
                </p:cNvSpPr>
                <p:nvPr/>
              </p:nvSpPr>
              <p:spPr bwMode="auto">
                <a:xfrm>
                  <a:off x="2207" y="1261"/>
                  <a:ext cx="22" cy="3"/>
                </a:xfrm>
                <a:custGeom>
                  <a:avLst/>
                  <a:gdLst>
                    <a:gd name="T0" fmla="*/ 0 w 217"/>
                    <a:gd name="T1" fmla="*/ 0 h 34"/>
                    <a:gd name="T2" fmla="*/ 0 w 217"/>
                    <a:gd name="T3" fmla="*/ 0 h 34"/>
                    <a:gd name="T4" fmla="*/ 0 w 217"/>
                    <a:gd name="T5" fmla="*/ 0 h 34"/>
                    <a:gd name="T6" fmla="*/ 0 w 217"/>
                    <a:gd name="T7" fmla="*/ 0 h 34"/>
                    <a:gd name="T8" fmla="*/ 0 w 217"/>
                    <a:gd name="T9" fmla="*/ 0 h 34"/>
                    <a:gd name="T10" fmla="*/ 0 w 217"/>
                    <a:gd name="T11" fmla="*/ 0 h 34"/>
                    <a:gd name="T12" fmla="*/ 0 w 217"/>
                    <a:gd name="T13" fmla="*/ 0 h 34"/>
                    <a:gd name="T14" fmla="*/ 0 w 217"/>
                    <a:gd name="T15" fmla="*/ 0 h 34"/>
                    <a:gd name="T16" fmla="*/ 0 w 217"/>
                    <a:gd name="T17" fmla="*/ 0 h 34"/>
                    <a:gd name="T18" fmla="*/ 0 w 217"/>
                    <a:gd name="T19" fmla="*/ 0 h 34"/>
                    <a:gd name="T20" fmla="*/ 0 w 217"/>
                    <a:gd name="T21" fmla="*/ 0 h 34"/>
                    <a:gd name="T22" fmla="*/ 0 w 217"/>
                    <a:gd name="T23" fmla="*/ 0 h 34"/>
                    <a:gd name="T24" fmla="*/ 0 w 217"/>
                    <a:gd name="T25" fmla="*/ 0 h 34"/>
                    <a:gd name="T26" fmla="*/ 0 w 217"/>
                    <a:gd name="T27" fmla="*/ 0 h 34"/>
                    <a:gd name="T28" fmla="*/ 0 w 217"/>
                    <a:gd name="T29" fmla="*/ 0 h 34"/>
                    <a:gd name="T30" fmla="*/ 0 w 217"/>
                    <a:gd name="T31" fmla="*/ 0 h 34"/>
                    <a:gd name="T32" fmla="*/ 0 w 217"/>
                    <a:gd name="T33" fmla="*/ 0 h 34"/>
                    <a:gd name="T34" fmla="*/ 0 w 217"/>
                    <a:gd name="T35" fmla="*/ 0 h 34"/>
                    <a:gd name="T36" fmla="*/ 0 w 217"/>
                    <a:gd name="T37" fmla="*/ 0 h 34"/>
                    <a:gd name="T38" fmla="*/ 0 w 217"/>
                    <a:gd name="T39" fmla="*/ 0 h 34"/>
                    <a:gd name="T40" fmla="*/ 0 w 217"/>
                    <a:gd name="T41" fmla="*/ 0 h 34"/>
                    <a:gd name="T42" fmla="*/ 0 w 217"/>
                    <a:gd name="T43" fmla="*/ 0 h 34"/>
                    <a:gd name="T44" fmla="*/ 0 w 217"/>
                    <a:gd name="T45" fmla="*/ 0 h 34"/>
                    <a:gd name="T46" fmla="*/ 0 w 217"/>
                    <a:gd name="T47" fmla="*/ 0 h 34"/>
                    <a:gd name="T48" fmla="*/ 0 w 217"/>
                    <a:gd name="T49" fmla="*/ 0 h 34"/>
                    <a:gd name="T50" fmla="*/ 0 w 217"/>
                    <a:gd name="T51" fmla="*/ 0 h 34"/>
                    <a:gd name="T52" fmla="*/ 0 w 217"/>
                    <a:gd name="T53" fmla="*/ 0 h 34"/>
                    <a:gd name="T54" fmla="*/ 0 w 217"/>
                    <a:gd name="T55" fmla="*/ 0 h 34"/>
                    <a:gd name="T56" fmla="*/ 0 w 217"/>
                    <a:gd name="T57" fmla="*/ 0 h 34"/>
                    <a:gd name="T58" fmla="*/ 0 w 217"/>
                    <a:gd name="T59" fmla="*/ 0 h 34"/>
                    <a:gd name="T60" fmla="*/ 0 w 217"/>
                    <a:gd name="T61" fmla="*/ 0 h 34"/>
                    <a:gd name="T62" fmla="*/ 0 w 217"/>
                    <a:gd name="T63" fmla="*/ 0 h 34"/>
                    <a:gd name="T64" fmla="*/ 0 w 217"/>
                    <a:gd name="T65" fmla="*/ 0 h 34"/>
                    <a:gd name="T66" fmla="*/ 0 w 217"/>
                    <a:gd name="T67" fmla="*/ 0 h 34"/>
                    <a:gd name="T68" fmla="*/ 0 w 217"/>
                    <a:gd name="T69" fmla="*/ 0 h 34"/>
                    <a:gd name="T70" fmla="*/ 0 w 217"/>
                    <a:gd name="T71" fmla="*/ 0 h 34"/>
                    <a:gd name="T72" fmla="*/ 0 w 217"/>
                    <a:gd name="T73" fmla="*/ 0 h 34"/>
                    <a:gd name="T74" fmla="*/ 0 w 217"/>
                    <a:gd name="T75" fmla="*/ 0 h 34"/>
                    <a:gd name="T76" fmla="*/ 0 w 217"/>
                    <a:gd name="T77" fmla="*/ 0 h 34"/>
                    <a:gd name="T78" fmla="*/ 0 w 217"/>
                    <a:gd name="T79" fmla="*/ 0 h 3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217"/>
                    <a:gd name="T121" fmla="*/ 0 h 34"/>
                    <a:gd name="T122" fmla="*/ 217 w 217"/>
                    <a:gd name="T123" fmla="*/ 34 h 34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217" h="34">
                      <a:moveTo>
                        <a:pt x="12" y="0"/>
                      </a:moveTo>
                      <a:lnTo>
                        <a:pt x="12" y="10"/>
                      </a:lnTo>
                      <a:lnTo>
                        <a:pt x="22" y="15"/>
                      </a:lnTo>
                      <a:lnTo>
                        <a:pt x="33" y="19"/>
                      </a:lnTo>
                      <a:lnTo>
                        <a:pt x="46" y="22"/>
                      </a:lnTo>
                      <a:lnTo>
                        <a:pt x="59" y="25"/>
                      </a:lnTo>
                      <a:lnTo>
                        <a:pt x="72" y="27"/>
                      </a:lnTo>
                      <a:lnTo>
                        <a:pt x="85" y="29"/>
                      </a:lnTo>
                      <a:lnTo>
                        <a:pt x="100" y="30"/>
                      </a:lnTo>
                      <a:lnTo>
                        <a:pt x="114" y="31"/>
                      </a:lnTo>
                      <a:lnTo>
                        <a:pt x="128" y="32"/>
                      </a:lnTo>
                      <a:lnTo>
                        <a:pt x="142" y="34"/>
                      </a:lnTo>
                      <a:lnTo>
                        <a:pt x="156" y="34"/>
                      </a:lnTo>
                      <a:lnTo>
                        <a:pt x="169" y="32"/>
                      </a:lnTo>
                      <a:lnTo>
                        <a:pt x="181" y="32"/>
                      </a:lnTo>
                      <a:lnTo>
                        <a:pt x="194" y="31"/>
                      </a:lnTo>
                      <a:lnTo>
                        <a:pt x="207" y="30"/>
                      </a:lnTo>
                      <a:lnTo>
                        <a:pt x="217" y="28"/>
                      </a:lnTo>
                      <a:lnTo>
                        <a:pt x="215" y="18"/>
                      </a:lnTo>
                      <a:lnTo>
                        <a:pt x="205" y="20"/>
                      </a:lnTo>
                      <a:lnTo>
                        <a:pt x="194" y="21"/>
                      </a:lnTo>
                      <a:lnTo>
                        <a:pt x="181" y="22"/>
                      </a:lnTo>
                      <a:lnTo>
                        <a:pt x="169" y="22"/>
                      </a:lnTo>
                      <a:lnTo>
                        <a:pt x="156" y="23"/>
                      </a:lnTo>
                      <a:lnTo>
                        <a:pt x="142" y="23"/>
                      </a:lnTo>
                      <a:lnTo>
                        <a:pt x="128" y="22"/>
                      </a:lnTo>
                      <a:lnTo>
                        <a:pt x="114" y="21"/>
                      </a:lnTo>
                      <a:lnTo>
                        <a:pt x="100" y="20"/>
                      </a:lnTo>
                      <a:lnTo>
                        <a:pt x="87" y="19"/>
                      </a:lnTo>
                      <a:lnTo>
                        <a:pt x="74" y="17"/>
                      </a:lnTo>
                      <a:lnTo>
                        <a:pt x="61" y="15"/>
                      </a:lnTo>
                      <a:lnTo>
                        <a:pt x="49" y="12"/>
                      </a:lnTo>
                      <a:lnTo>
                        <a:pt x="37" y="8"/>
                      </a:lnTo>
                      <a:lnTo>
                        <a:pt x="27" y="4"/>
                      </a:lnTo>
                      <a:lnTo>
                        <a:pt x="16" y="0"/>
                      </a:lnTo>
                      <a:lnTo>
                        <a:pt x="16" y="10"/>
                      </a:lnTo>
                      <a:lnTo>
                        <a:pt x="12" y="0"/>
                      </a:lnTo>
                      <a:lnTo>
                        <a:pt x="0" y="4"/>
                      </a:lnTo>
                      <a:lnTo>
                        <a:pt x="12" y="1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499" name="Freeform 185"/>
                <p:cNvSpPr>
                  <a:spLocks/>
                </p:cNvSpPr>
                <p:nvPr/>
              </p:nvSpPr>
              <p:spPr bwMode="auto">
                <a:xfrm>
                  <a:off x="2208" y="1253"/>
                  <a:ext cx="10" cy="9"/>
                </a:xfrm>
                <a:custGeom>
                  <a:avLst/>
                  <a:gdLst>
                    <a:gd name="T0" fmla="*/ 0 w 98"/>
                    <a:gd name="T1" fmla="*/ 0 h 105"/>
                    <a:gd name="T2" fmla="*/ 0 w 98"/>
                    <a:gd name="T3" fmla="*/ 0 h 105"/>
                    <a:gd name="T4" fmla="*/ 0 w 98"/>
                    <a:gd name="T5" fmla="*/ 0 h 105"/>
                    <a:gd name="T6" fmla="*/ 0 w 98"/>
                    <a:gd name="T7" fmla="*/ 0 h 105"/>
                    <a:gd name="T8" fmla="*/ 0 w 98"/>
                    <a:gd name="T9" fmla="*/ 0 h 105"/>
                    <a:gd name="T10" fmla="*/ 0 w 98"/>
                    <a:gd name="T11" fmla="*/ 0 h 105"/>
                    <a:gd name="T12" fmla="*/ 0 w 98"/>
                    <a:gd name="T13" fmla="*/ 0 h 105"/>
                    <a:gd name="T14" fmla="*/ 0 w 98"/>
                    <a:gd name="T15" fmla="*/ 0 h 105"/>
                    <a:gd name="T16" fmla="*/ 0 w 98"/>
                    <a:gd name="T17" fmla="*/ 0 h 105"/>
                    <a:gd name="T18" fmla="*/ 0 w 98"/>
                    <a:gd name="T19" fmla="*/ 0 h 105"/>
                    <a:gd name="T20" fmla="*/ 0 w 98"/>
                    <a:gd name="T21" fmla="*/ 0 h 105"/>
                    <a:gd name="T22" fmla="*/ 0 w 98"/>
                    <a:gd name="T23" fmla="*/ 0 h 105"/>
                    <a:gd name="T24" fmla="*/ 0 w 98"/>
                    <a:gd name="T25" fmla="*/ 0 h 105"/>
                    <a:gd name="T26" fmla="*/ 0 w 98"/>
                    <a:gd name="T27" fmla="*/ 0 h 105"/>
                    <a:gd name="T28" fmla="*/ 0 w 98"/>
                    <a:gd name="T29" fmla="*/ 0 h 105"/>
                    <a:gd name="T30" fmla="*/ 0 w 98"/>
                    <a:gd name="T31" fmla="*/ 0 h 105"/>
                    <a:gd name="T32" fmla="*/ 0 w 98"/>
                    <a:gd name="T33" fmla="*/ 0 h 105"/>
                    <a:gd name="T34" fmla="*/ 0 w 98"/>
                    <a:gd name="T35" fmla="*/ 0 h 105"/>
                    <a:gd name="T36" fmla="*/ 0 w 98"/>
                    <a:gd name="T37" fmla="*/ 0 h 105"/>
                    <a:gd name="T38" fmla="*/ 0 w 98"/>
                    <a:gd name="T39" fmla="*/ 0 h 105"/>
                    <a:gd name="T40" fmla="*/ 0 w 98"/>
                    <a:gd name="T41" fmla="*/ 0 h 105"/>
                    <a:gd name="T42" fmla="*/ 0 w 98"/>
                    <a:gd name="T43" fmla="*/ 0 h 105"/>
                    <a:gd name="T44" fmla="*/ 0 w 98"/>
                    <a:gd name="T45" fmla="*/ 0 h 105"/>
                    <a:gd name="T46" fmla="*/ 0 w 98"/>
                    <a:gd name="T47" fmla="*/ 0 h 10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98"/>
                    <a:gd name="T73" fmla="*/ 0 h 105"/>
                    <a:gd name="T74" fmla="*/ 98 w 98"/>
                    <a:gd name="T75" fmla="*/ 105 h 10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98" h="105">
                      <a:moveTo>
                        <a:pt x="93" y="0"/>
                      </a:moveTo>
                      <a:lnTo>
                        <a:pt x="88" y="3"/>
                      </a:lnTo>
                      <a:lnTo>
                        <a:pt x="78" y="30"/>
                      </a:lnTo>
                      <a:lnTo>
                        <a:pt x="71" y="50"/>
                      </a:lnTo>
                      <a:lnTo>
                        <a:pt x="65" y="64"/>
                      </a:lnTo>
                      <a:lnTo>
                        <a:pt x="57" y="72"/>
                      </a:lnTo>
                      <a:lnTo>
                        <a:pt x="51" y="78"/>
                      </a:lnTo>
                      <a:lnTo>
                        <a:pt x="39" y="82"/>
                      </a:lnTo>
                      <a:lnTo>
                        <a:pt x="22" y="88"/>
                      </a:lnTo>
                      <a:lnTo>
                        <a:pt x="0" y="95"/>
                      </a:lnTo>
                      <a:lnTo>
                        <a:pt x="4" y="105"/>
                      </a:lnTo>
                      <a:lnTo>
                        <a:pt x="26" y="98"/>
                      </a:lnTo>
                      <a:lnTo>
                        <a:pt x="43" y="93"/>
                      </a:lnTo>
                      <a:lnTo>
                        <a:pt x="55" y="87"/>
                      </a:lnTo>
                      <a:lnTo>
                        <a:pt x="66" y="80"/>
                      </a:lnTo>
                      <a:lnTo>
                        <a:pt x="73" y="70"/>
                      </a:lnTo>
                      <a:lnTo>
                        <a:pt x="82" y="54"/>
                      </a:lnTo>
                      <a:lnTo>
                        <a:pt x="89" y="34"/>
                      </a:lnTo>
                      <a:lnTo>
                        <a:pt x="98" y="7"/>
                      </a:lnTo>
                      <a:lnTo>
                        <a:pt x="93" y="10"/>
                      </a:lnTo>
                      <a:lnTo>
                        <a:pt x="93" y="0"/>
                      </a:lnTo>
                      <a:lnTo>
                        <a:pt x="89" y="0"/>
                      </a:lnTo>
                      <a:lnTo>
                        <a:pt x="88" y="3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00" name="Freeform 186"/>
                <p:cNvSpPr>
                  <a:spLocks/>
                </p:cNvSpPr>
                <p:nvPr/>
              </p:nvSpPr>
              <p:spPr bwMode="auto">
                <a:xfrm>
                  <a:off x="2218" y="1253"/>
                  <a:ext cx="15" cy="11"/>
                </a:xfrm>
                <a:custGeom>
                  <a:avLst/>
                  <a:gdLst>
                    <a:gd name="T0" fmla="*/ 0 w 157"/>
                    <a:gd name="T1" fmla="*/ 0 h 123"/>
                    <a:gd name="T2" fmla="*/ 0 w 157"/>
                    <a:gd name="T3" fmla="*/ 0 h 123"/>
                    <a:gd name="T4" fmla="*/ 0 w 157"/>
                    <a:gd name="T5" fmla="*/ 0 h 123"/>
                    <a:gd name="T6" fmla="*/ 0 w 157"/>
                    <a:gd name="T7" fmla="*/ 0 h 123"/>
                    <a:gd name="T8" fmla="*/ 0 w 157"/>
                    <a:gd name="T9" fmla="*/ 0 h 123"/>
                    <a:gd name="T10" fmla="*/ 0 w 157"/>
                    <a:gd name="T11" fmla="*/ 0 h 123"/>
                    <a:gd name="T12" fmla="*/ 0 w 157"/>
                    <a:gd name="T13" fmla="*/ 0 h 123"/>
                    <a:gd name="T14" fmla="*/ 0 w 157"/>
                    <a:gd name="T15" fmla="*/ 0 h 123"/>
                    <a:gd name="T16" fmla="*/ 0 w 157"/>
                    <a:gd name="T17" fmla="*/ 0 h 123"/>
                    <a:gd name="T18" fmla="*/ 0 w 157"/>
                    <a:gd name="T19" fmla="*/ 0 h 123"/>
                    <a:gd name="T20" fmla="*/ 0 w 157"/>
                    <a:gd name="T21" fmla="*/ 0 h 123"/>
                    <a:gd name="T22" fmla="*/ 0 w 157"/>
                    <a:gd name="T23" fmla="*/ 0 h 123"/>
                    <a:gd name="T24" fmla="*/ 0 w 157"/>
                    <a:gd name="T25" fmla="*/ 0 h 123"/>
                    <a:gd name="T26" fmla="*/ 0 w 157"/>
                    <a:gd name="T27" fmla="*/ 0 h 123"/>
                    <a:gd name="T28" fmla="*/ 0 w 157"/>
                    <a:gd name="T29" fmla="*/ 0 h 123"/>
                    <a:gd name="T30" fmla="*/ 0 w 157"/>
                    <a:gd name="T31" fmla="*/ 0 h 123"/>
                    <a:gd name="T32" fmla="*/ 0 w 157"/>
                    <a:gd name="T33" fmla="*/ 0 h 123"/>
                    <a:gd name="T34" fmla="*/ 0 w 157"/>
                    <a:gd name="T35" fmla="*/ 0 h 123"/>
                    <a:gd name="T36" fmla="*/ 0 w 157"/>
                    <a:gd name="T37" fmla="*/ 0 h 123"/>
                    <a:gd name="T38" fmla="*/ 0 w 157"/>
                    <a:gd name="T39" fmla="*/ 0 h 123"/>
                    <a:gd name="T40" fmla="*/ 0 w 157"/>
                    <a:gd name="T41" fmla="*/ 0 h 123"/>
                    <a:gd name="T42" fmla="*/ 0 w 157"/>
                    <a:gd name="T43" fmla="*/ 0 h 123"/>
                    <a:gd name="T44" fmla="*/ 0 w 157"/>
                    <a:gd name="T45" fmla="*/ 0 h 123"/>
                    <a:gd name="T46" fmla="*/ 0 w 157"/>
                    <a:gd name="T47" fmla="*/ 0 h 12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57"/>
                    <a:gd name="T73" fmla="*/ 0 h 123"/>
                    <a:gd name="T74" fmla="*/ 157 w 157"/>
                    <a:gd name="T75" fmla="*/ 123 h 12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57" h="123">
                      <a:moveTo>
                        <a:pt x="112" y="123"/>
                      </a:moveTo>
                      <a:lnTo>
                        <a:pt x="111" y="113"/>
                      </a:lnTo>
                      <a:lnTo>
                        <a:pt x="110" y="110"/>
                      </a:lnTo>
                      <a:lnTo>
                        <a:pt x="102" y="97"/>
                      </a:lnTo>
                      <a:lnTo>
                        <a:pt x="91" y="79"/>
                      </a:lnTo>
                      <a:lnTo>
                        <a:pt x="78" y="58"/>
                      </a:lnTo>
                      <a:lnTo>
                        <a:pt x="63" y="39"/>
                      </a:lnTo>
                      <a:lnTo>
                        <a:pt x="44" y="19"/>
                      </a:lnTo>
                      <a:lnTo>
                        <a:pt x="23" y="5"/>
                      </a:lnTo>
                      <a:lnTo>
                        <a:pt x="0" y="0"/>
                      </a:lnTo>
                      <a:lnTo>
                        <a:pt x="0" y="10"/>
                      </a:lnTo>
                      <a:lnTo>
                        <a:pt x="19" y="15"/>
                      </a:lnTo>
                      <a:lnTo>
                        <a:pt x="38" y="27"/>
                      </a:lnTo>
                      <a:lnTo>
                        <a:pt x="54" y="45"/>
                      </a:lnTo>
                      <a:lnTo>
                        <a:pt x="69" y="65"/>
                      </a:lnTo>
                      <a:lnTo>
                        <a:pt x="83" y="86"/>
                      </a:lnTo>
                      <a:lnTo>
                        <a:pt x="93" y="103"/>
                      </a:lnTo>
                      <a:lnTo>
                        <a:pt x="102" y="116"/>
                      </a:lnTo>
                      <a:lnTo>
                        <a:pt x="111" y="123"/>
                      </a:lnTo>
                      <a:lnTo>
                        <a:pt x="110" y="113"/>
                      </a:lnTo>
                      <a:lnTo>
                        <a:pt x="112" y="123"/>
                      </a:lnTo>
                      <a:lnTo>
                        <a:pt x="157" y="113"/>
                      </a:lnTo>
                      <a:lnTo>
                        <a:pt x="111" y="113"/>
                      </a:lnTo>
                      <a:lnTo>
                        <a:pt x="112" y="123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01" name="Freeform 187"/>
                <p:cNvSpPr>
                  <a:spLocks/>
                </p:cNvSpPr>
                <p:nvPr/>
              </p:nvSpPr>
              <p:spPr bwMode="auto">
                <a:xfrm>
                  <a:off x="2214" y="1215"/>
                  <a:ext cx="2" cy="5"/>
                </a:xfrm>
                <a:custGeom>
                  <a:avLst/>
                  <a:gdLst>
                    <a:gd name="T0" fmla="*/ 0 w 22"/>
                    <a:gd name="T1" fmla="*/ 0 h 50"/>
                    <a:gd name="T2" fmla="*/ 0 w 22"/>
                    <a:gd name="T3" fmla="*/ 0 h 50"/>
                    <a:gd name="T4" fmla="*/ 0 w 22"/>
                    <a:gd name="T5" fmla="*/ 0 h 50"/>
                    <a:gd name="T6" fmla="*/ 0 w 22"/>
                    <a:gd name="T7" fmla="*/ 0 h 50"/>
                    <a:gd name="T8" fmla="*/ 0 w 22"/>
                    <a:gd name="T9" fmla="*/ 0 h 50"/>
                    <a:gd name="T10" fmla="*/ 0 w 22"/>
                    <a:gd name="T11" fmla="*/ 0 h 50"/>
                    <a:gd name="T12" fmla="*/ 0 w 22"/>
                    <a:gd name="T13" fmla="*/ 0 h 50"/>
                    <a:gd name="T14" fmla="*/ 0 w 22"/>
                    <a:gd name="T15" fmla="*/ 0 h 50"/>
                    <a:gd name="T16" fmla="*/ 0 w 22"/>
                    <a:gd name="T17" fmla="*/ 0 h 50"/>
                    <a:gd name="T18" fmla="*/ 0 w 22"/>
                    <a:gd name="T19" fmla="*/ 0 h 50"/>
                    <a:gd name="T20" fmla="*/ 0 w 22"/>
                    <a:gd name="T21" fmla="*/ 0 h 50"/>
                    <a:gd name="T22" fmla="*/ 0 w 22"/>
                    <a:gd name="T23" fmla="*/ 0 h 50"/>
                    <a:gd name="T24" fmla="*/ 0 w 22"/>
                    <a:gd name="T25" fmla="*/ 0 h 50"/>
                    <a:gd name="T26" fmla="*/ 0 w 22"/>
                    <a:gd name="T27" fmla="*/ 0 h 50"/>
                    <a:gd name="T28" fmla="*/ 0 w 22"/>
                    <a:gd name="T29" fmla="*/ 0 h 50"/>
                    <a:gd name="T30" fmla="*/ 0 w 22"/>
                    <a:gd name="T31" fmla="*/ 0 h 50"/>
                    <a:gd name="T32" fmla="*/ 0 w 22"/>
                    <a:gd name="T33" fmla="*/ 0 h 50"/>
                    <a:gd name="T34" fmla="*/ 0 w 22"/>
                    <a:gd name="T35" fmla="*/ 0 h 50"/>
                    <a:gd name="T36" fmla="*/ 0 w 22"/>
                    <a:gd name="T37" fmla="*/ 0 h 50"/>
                    <a:gd name="T38" fmla="*/ 0 w 22"/>
                    <a:gd name="T39" fmla="*/ 0 h 50"/>
                    <a:gd name="T40" fmla="*/ 0 w 22"/>
                    <a:gd name="T41" fmla="*/ 0 h 50"/>
                    <a:gd name="T42" fmla="*/ 0 w 22"/>
                    <a:gd name="T43" fmla="*/ 0 h 50"/>
                    <a:gd name="T44" fmla="*/ 0 w 22"/>
                    <a:gd name="T45" fmla="*/ 0 h 50"/>
                    <a:gd name="T46" fmla="*/ 0 w 22"/>
                    <a:gd name="T47" fmla="*/ 0 h 5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22"/>
                    <a:gd name="T73" fmla="*/ 0 h 50"/>
                    <a:gd name="T74" fmla="*/ 22 w 22"/>
                    <a:gd name="T75" fmla="*/ 50 h 5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22" h="50">
                      <a:moveTo>
                        <a:pt x="20" y="0"/>
                      </a:moveTo>
                      <a:lnTo>
                        <a:pt x="18" y="1"/>
                      </a:lnTo>
                      <a:lnTo>
                        <a:pt x="11" y="5"/>
                      </a:lnTo>
                      <a:lnTo>
                        <a:pt x="7" y="10"/>
                      </a:lnTo>
                      <a:lnTo>
                        <a:pt x="4" y="15"/>
                      </a:lnTo>
                      <a:lnTo>
                        <a:pt x="3" y="23"/>
                      </a:lnTo>
                      <a:lnTo>
                        <a:pt x="3" y="29"/>
                      </a:lnTo>
                      <a:lnTo>
                        <a:pt x="3" y="34"/>
                      </a:lnTo>
                      <a:lnTo>
                        <a:pt x="1" y="41"/>
                      </a:lnTo>
                      <a:lnTo>
                        <a:pt x="0" y="48"/>
                      </a:lnTo>
                      <a:lnTo>
                        <a:pt x="11" y="50"/>
                      </a:lnTo>
                      <a:lnTo>
                        <a:pt x="12" y="43"/>
                      </a:lnTo>
                      <a:lnTo>
                        <a:pt x="13" y="34"/>
                      </a:lnTo>
                      <a:lnTo>
                        <a:pt x="13" y="29"/>
                      </a:lnTo>
                      <a:lnTo>
                        <a:pt x="13" y="23"/>
                      </a:lnTo>
                      <a:lnTo>
                        <a:pt x="14" y="20"/>
                      </a:lnTo>
                      <a:lnTo>
                        <a:pt x="15" y="16"/>
                      </a:lnTo>
                      <a:lnTo>
                        <a:pt x="17" y="13"/>
                      </a:lnTo>
                      <a:lnTo>
                        <a:pt x="22" y="9"/>
                      </a:lnTo>
                      <a:lnTo>
                        <a:pt x="20" y="10"/>
                      </a:ln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18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02" name="Freeform 188"/>
                <p:cNvSpPr>
                  <a:spLocks/>
                </p:cNvSpPr>
                <p:nvPr/>
              </p:nvSpPr>
              <p:spPr bwMode="auto">
                <a:xfrm>
                  <a:off x="2216" y="1215"/>
                  <a:ext cx="4" cy="5"/>
                </a:xfrm>
                <a:custGeom>
                  <a:avLst/>
                  <a:gdLst>
                    <a:gd name="T0" fmla="*/ 0 w 47"/>
                    <a:gd name="T1" fmla="*/ 0 h 50"/>
                    <a:gd name="T2" fmla="*/ 0 w 47"/>
                    <a:gd name="T3" fmla="*/ 0 h 50"/>
                    <a:gd name="T4" fmla="*/ 0 w 47"/>
                    <a:gd name="T5" fmla="*/ 0 h 50"/>
                    <a:gd name="T6" fmla="*/ 0 w 47"/>
                    <a:gd name="T7" fmla="*/ 0 h 50"/>
                    <a:gd name="T8" fmla="*/ 0 w 47"/>
                    <a:gd name="T9" fmla="*/ 0 h 50"/>
                    <a:gd name="T10" fmla="*/ 0 w 47"/>
                    <a:gd name="T11" fmla="*/ 0 h 50"/>
                    <a:gd name="T12" fmla="*/ 0 w 47"/>
                    <a:gd name="T13" fmla="*/ 0 h 50"/>
                    <a:gd name="T14" fmla="*/ 0 w 47"/>
                    <a:gd name="T15" fmla="*/ 0 h 50"/>
                    <a:gd name="T16" fmla="*/ 0 w 47"/>
                    <a:gd name="T17" fmla="*/ 0 h 50"/>
                    <a:gd name="T18" fmla="*/ 0 w 47"/>
                    <a:gd name="T19" fmla="*/ 0 h 50"/>
                    <a:gd name="T20" fmla="*/ 0 w 47"/>
                    <a:gd name="T21" fmla="*/ 0 h 50"/>
                    <a:gd name="T22" fmla="*/ 0 w 47"/>
                    <a:gd name="T23" fmla="*/ 0 h 50"/>
                    <a:gd name="T24" fmla="*/ 0 w 47"/>
                    <a:gd name="T25" fmla="*/ 0 h 50"/>
                    <a:gd name="T26" fmla="*/ 0 w 47"/>
                    <a:gd name="T27" fmla="*/ 0 h 50"/>
                    <a:gd name="T28" fmla="*/ 0 w 47"/>
                    <a:gd name="T29" fmla="*/ 0 h 50"/>
                    <a:gd name="T30" fmla="*/ 0 w 47"/>
                    <a:gd name="T31" fmla="*/ 0 h 50"/>
                    <a:gd name="T32" fmla="*/ 0 w 47"/>
                    <a:gd name="T33" fmla="*/ 0 h 50"/>
                    <a:gd name="T34" fmla="*/ 0 w 47"/>
                    <a:gd name="T35" fmla="*/ 0 h 50"/>
                    <a:gd name="T36" fmla="*/ 0 w 47"/>
                    <a:gd name="T37" fmla="*/ 0 h 50"/>
                    <a:gd name="T38" fmla="*/ 0 w 47"/>
                    <a:gd name="T39" fmla="*/ 0 h 50"/>
                    <a:gd name="T40" fmla="*/ 0 w 47"/>
                    <a:gd name="T41" fmla="*/ 0 h 50"/>
                    <a:gd name="T42" fmla="*/ 0 w 47"/>
                    <a:gd name="T43" fmla="*/ 0 h 50"/>
                    <a:gd name="T44" fmla="*/ 0 w 47"/>
                    <a:gd name="T45" fmla="*/ 0 h 50"/>
                    <a:gd name="T46" fmla="*/ 0 w 47"/>
                    <a:gd name="T47" fmla="*/ 0 h 5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7"/>
                    <a:gd name="T73" fmla="*/ 0 h 50"/>
                    <a:gd name="T74" fmla="*/ 47 w 47"/>
                    <a:gd name="T75" fmla="*/ 50 h 5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7" h="50">
                      <a:moveTo>
                        <a:pt x="46" y="50"/>
                      </a:moveTo>
                      <a:lnTo>
                        <a:pt x="47" y="47"/>
                      </a:lnTo>
                      <a:lnTo>
                        <a:pt x="47" y="33"/>
                      </a:lnTo>
                      <a:lnTo>
                        <a:pt x="47" y="23"/>
                      </a:lnTo>
                      <a:lnTo>
                        <a:pt x="45" y="14"/>
                      </a:lnTo>
                      <a:lnTo>
                        <a:pt x="42" y="7"/>
                      </a:lnTo>
                      <a:lnTo>
                        <a:pt x="35" y="4"/>
                      </a:lnTo>
                      <a:lnTo>
                        <a:pt x="26" y="2"/>
                      </a:lnTo>
                      <a:lnTo>
                        <a:pt x="15" y="1"/>
                      </a:lnTo>
                      <a:lnTo>
                        <a:pt x="0" y="0"/>
                      </a:lnTo>
                      <a:lnTo>
                        <a:pt x="0" y="10"/>
                      </a:lnTo>
                      <a:lnTo>
                        <a:pt x="15" y="11"/>
                      </a:lnTo>
                      <a:lnTo>
                        <a:pt x="24" y="12"/>
                      </a:lnTo>
                      <a:lnTo>
                        <a:pt x="31" y="14"/>
                      </a:lnTo>
                      <a:lnTo>
                        <a:pt x="34" y="15"/>
                      </a:lnTo>
                      <a:lnTo>
                        <a:pt x="35" y="19"/>
                      </a:lnTo>
                      <a:lnTo>
                        <a:pt x="37" y="25"/>
                      </a:lnTo>
                      <a:lnTo>
                        <a:pt x="37" y="33"/>
                      </a:lnTo>
                      <a:lnTo>
                        <a:pt x="37" y="47"/>
                      </a:lnTo>
                      <a:lnTo>
                        <a:pt x="38" y="44"/>
                      </a:lnTo>
                      <a:lnTo>
                        <a:pt x="46" y="50"/>
                      </a:lnTo>
                      <a:lnTo>
                        <a:pt x="47" y="49"/>
                      </a:lnTo>
                      <a:lnTo>
                        <a:pt x="47" y="47"/>
                      </a:lnTo>
                      <a:lnTo>
                        <a:pt x="46" y="5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03" name="Freeform 189"/>
                <p:cNvSpPr>
                  <a:spLocks/>
                </p:cNvSpPr>
                <p:nvPr/>
              </p:nvSpPr>
              <p:spPr bwMode="auto">
                <a:xfrm>
                  <a:off x="2217" y="1219"/>
                  <a:ext cx="3" cy="8"/>
                </a:xfrm>
                <a:custGeom>
                  <a:avLst/>
                  <a:gdLst>
                    <a:gd name="T0" fmla="*/ 0 w 41"/>
                    <a:gd name="T1" fmla="*/ 0 h 83"/>
                    <a:gd name="T2" fmla="*/ 0 w 41"/>
                    <a:gd name="T3" fmla="*/ 0 h 83"/>
                    <a:gd name="T4" fmla="*/ 0 w 41"/>
                    <a:gd name="T5" fmla="*/ 0 h 83"/>
                    <a:gd name="T6" fmla="*/ 0 w 41"/>
                    <a:gd name="T7" fmla="*/ 0 h 83"/>
                    <a:gd name="T8" fmla="*/ 0 w 41"/>
                    <a:gd name="T9" fmla="*/ 0 h 83"/>
                    <a:gd name="T10" fmla="*/ 0 w 41"/>
                    <a:gd name="T11" fmla="*/ 0 h 83"/>
                    <a:gd name="T12" fmla="*/ 0 w 41"/>
                    <a:gd name="T13" fmla="*/ 0 h 83"/>
                    <a:gd name="T14" fmla="*/ 0 w 41"/>
                    <a:gd name="T15" fmla="*/ 0 h 83"/>
                    <a:gd name="T16" fmla="*/ 0 w 41"/>
                    <a:gd name="T17" fmla="*/ 0 h 83"/>
                    <a:gd name="T18" fmla="*/ 0 w 41"/>
                    <a:gd name="T19" fmla="*/ 0 h 83"/>
                    <a:gd name="T20" fmla="*/ 0 w 41"/>
                    <a:gd name="T21" fmla="*/ 0 h 83"/>
                    <a:gd name="T22" fmla="*/ 0 w 41"/>
                    <a:gd name="T23" fmla="*/ 0 h 83"/>
                    <a:gd name="T24" fmla="*/ 0 w 41"/>
                    <a:gd name="T25" fmla="*/ 0 h 83"/>
                    <a:gd name="T26" fmla="*/ 0 w 41"/>
                    <a:gd name="T27" fmla="*/ 0 h 83"/>
                    <a:gd name="T28" fmla="*/ 0 w 41"/>
                    <a:gd name="T29" fmla="*/ 0 h 83"/>
                    <a:gd name="T30" fmla="*/ 0 w 41"/>
                    <a:gd name="T31" fmla="*/ 0 h 83"/>
                    <a:gd name="T32" fmla="*/ 0 w 41"/>
                    <a:gd name="T33" fmla="*/ 0 h 83"/>
                    <a:gd name="T34" fmla="*/ 0 w 41"/>
                    <a:gd name="T35" fmla="*/ 0 h 83"/>
                    <a:gd name="T36" fmla="*/ 0 w 41"/>
                    <a:gd name="T37" fmla="*/ 0 h 83"/>
                    <a:gd name="T38" fmla="*/ 0 w 41"/>
                    <a:gd name="T39" fmla="*/ 0 h 83"/>
                    <a:gd name="T40" fmla="*/ 0 w 41"/>
                    <a:gd name="T41" fmla="*/ 0 h 83"/>
                    <a:gd name="T42" fmla="*/ 0 w 41"/>
                    <a:gd name="T43" fmla="*/ 0 h 83"/>
                    <a:gd name="T44" fmla="*/ 0 w 41"/>
                    <a:gd name="T45" fmla="*/ 0 h 83"/>
                    <a:gd name="T46" fmla="*/ 0 w 41"/>
                    <a:gd name="T47" fmla="*/ 0 h 8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1"/>
                    <a:gd name="T73" fmla="*/ 0 h 83"/>
                    <a:gd name="T74" fmla="*/ 41 w 41"/>
                    <a:gd name="T75" fmla="*/ 83 h 8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1" h="83">
                      <a:moveTo>
                        <a:pt x="7" y="75"/>
                      </a:moveTo>
                      <a:lnTo>
                        <a:pt x="10" y="79"/>
                      </a:lnTo>
                      <a:lnTo>
                        <a:pt x="11" y="73"/>
                      </a:lnTo>
                      <a:lnTo>
                        <a:pt x="14" y="63"/>
                      </a:lnTo>
                      <a:lnTo>
                        <a:pt x="17" y="53"/>
                      </a:lnTo>
                      <a:lnTo>
                        <a:pt x="23" y="42"/>
                      </a:lnTo>
                      <a:lnTo>
                        <a:pt x="28" y="30"/>
                      </a:lnTo>
                      <a:lnTo>
                        <a:pt x="32" y="20"/>
                      </a:lnTo>
                      <a:lnTo>
                        <a:pt x="37" y="11"/>
                      </a:lnTo>
                      <a:lnTo>
                        <a:pt x="41" y="6"/>
                      </a:lnTo>
                      <a:lnTo>
                        <a:pt x="33" y="0"/>
                      </a:lnTo>
                      <a:lnTo>
                        <a:pt x="29" y="5"/>
                      </a:lnTo>
                      <a:lnTo>
                        <a:pt x="24" y="15"/>
                      </a:lnTo>
                      <a:lnTo>
                        <a:pt x="17" y="26"/>
                      </a:lnTo>
                      <a:lnTo>
                        <a:pt x="12" y="37"/>
                      </a:lnTo>
                      <a:lnTo>
                        <a:pt x="7" y="49"/>
                      </a:lnTo>
                      <a:lnTo>
                        <a:pt x="4" y="61"/>
                      </a:lnTo>
                      <a:lnTo>
                        <a:pt x="1" y="71"/>
                      </a:lnTo>
                      <a:lnTo>
                        <a:pt x="0" y="79"/>
                      </a:lnTo>
                      <a:lnTo>
                        <a:pt x="3" y="83"/>
                      </a:lnTo>
                      <a:lnTo>
                        <a:pt x="0" y="79"/>
                      </a:lnTo>
                      <a:lnTo>
                        <a:pt x="0" y="82"/>
                      </a:lnTo>
                      <a:lnTo>
                        <a:pt x="3" y="83"/>
                      </a:lnTo>
                      <a:lnTo>
                        <a:pt x="7" y="75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04" name="Freeform 190"/>
                <p:cNvSpPr>
                  <a:spLocks/>
                </p:cNvSpPr>
                <p:nvPr/>
              </p:nvSpPr>
              <p:spPr bwMode="auto">
                <a:xfrm>
                  <a:off x="2217" y="1226"/>
                  <a:ext cx="7" cy="2"/>
                </a:xfrm>
                <a:custGeom>
                  <a:avLst/>
                  <a:gdLst>
                    <a:gd name="T0" fmla="*/ 0 w 67"/>
                    <a:gd name="T1" fmla="*/ 0 h 23"/>
                    <a:gd name="T2" fmla="*/ 0 w 67"/>
                    <a:gd name="T3" fmla="*/ 0 h 23"/>
                    <a:gd name="T4" fmla="*/ 0 w 67"/>
                    <a:gd name="T5" fmla="*/ 0 h 23"/>
                    <a:gd name="T6" fmla="*/ 0 w 67"/>
                    <a:gd name="T7" fmla="*/ 0 h 23"/>
                    <a:gd name="T8" fmla="*/ 0 w 67"/>
                    <a:gd name="T9" fmla="*/ 0 h 23"/>
                    <a:gd name="T10" fmla="*/ 0 w 67"/>
                    <a:gd name="T11" fmla="*/ 0 h 23"/>
                    <a:gd name="T12" fmla="*/ 0 w 67"/>
                    <a:gd name="T13" fmla="*/ 0 h 23"/>
                    <a:gd name="T14" fmla="*/ 0 w 67"/>
                    <a:gd name="T15" fmla="*/ 0 h 23"/>
                    <a:gd name="T16" fmla="*/ 0 w 67"/>
                    <a:gd name="T17" fmla="*/ 0 h 23"/>
                    <a:gd name="T18" fmla="*/ 0 w 67"/>
                    <a:gd name="T19" fmla="*/ 0 h 23"/>
                    <a:gd name="T20" fmla="*/ 0 w 67"/>
                    <a:gd name="T21" fmla="*/ 0 h 23"/>
                    <a:gd name="T22" fmla="*/ 0 w 67"/>
                    <a:gd name="T23" fmla="*/ 0 h 23"/>
                    <a:gd name="T24" fmla="*/ 0 w 67"/>
                    <a:gd name="T25" fmla="*/ 0 h 23"/>
                    <a:gd name="T26" fmla="*/ 0 w 67"/>
                    <a:gd name="T27" fmla="*/ 0 h 23"/>
                    <a:gd name="T28" fmla="*/ 0 w 67"/>
                    <a:gd name="T29" fmla="*/ 0 h 23"/>
                    <a:gd name="T30" fmla="*/ 0 w 67"/>
                    <a:gd name="T31" fmla="*/ 0 h 23"/>
                    <a:gd name="T32" fmla="*/ 0 w 67"/>
                    <a:gd name="T33" fmla="*/ 0 h 23"/>
                    <a:gd name="T34" fmla="*/ 0 w 67"/>
                    <a:gd name="T35" fmla="*/ 0 h 23"/>
                    <a:gd name="T36" fmla="*/ 0 w 67"/>
                    <a:gd name="T37" fmla="*/ 0 h 23"/>
                    <a:gd name="T38" fmla="*/ 0 w 67"/>
                    <a:gd name="T39" fmla="*/ 0 h 23"/>
                    <a:gd name="T40" fmla="*/ 0 w 67"/>
                    <a:gd name="T41" fmla="*/ 0 h 23"/>
                    <a:gd name="T42" fmla="*/ 0 w 67"/>
                    <a:gd name="T43" fmla="*/ 0 h 23"/>
                    <a:gd name="T44" fmla="*/ 0 w 67"/>
                    <a:gd name="T45" fmla="*/ 0 h 23"/>
                    <a:gd name="T46" fmla="*/ 0 w 67"/>
                    <a:gd name="T47" fmla="*/ 0 h 2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7"/>
                    <a:gd name="T73" fmla="*/ 0 h 23"/>
                    <a:gd name="T74" fmla="*/ 67 w 67"/>
                    <a:gd name="T75" fmla="*/ 23 h 2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7" h="23">
                      <a:moveTo>
                        <a:pt x="67" y="22"/>
                      </a:moveTo>
                      <a:lnTo>
                        <a:pt x="67" y="21"/>
                      </a:lnTo>
                      <a:lnTo>
                        <a:pt x="62" y="12"/>
                      </a:lnTo>
                      <a:lnTo>
                        <a:pt x="56" y="5"/>
                      </a:lnTo>
                      <a:lnTo>
                        <a:pt x="47" y="2"/>
                      </a:lnTo>
                      <a:lnTo>
                        <a:pt x="37" y="2"/>
                      </a:lnTo>
                      <a:lnTo>
                        <a:pt x="29" y="2"/>
                      </a:lnTo>
                      <a:lnTo>
                        <a:pt x="20" y="2"/>
                      </a:lnTo>
                      <a:lnTo>
                        <a:pt x="11" y="2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9" y="13"/>
                      </a:lnTo>
                      <a:lnTo>
                        <a:pt x="20" y="13"/>
                      </a:lnTo>
                      <a:lnTo>
                        <a:pt x="29" y="13"/>
                      </a:lnTo>
                      <a:lnTo>
                        <a:pt x="37" y="13"/>
                      </a:lnTo>
                      <a:lnTo>
                        <a:pt x="45" y="13"/>
                      </a:lnTo>
                      <a:lnTo>
                        <a:pt x="50" y="14"/>
                      </a:lnTo>
                      <a:lnTo>
                        <a:pt x="54" y="18"/>
                      </a:lnTo>
                      <a:lnTo>
                        <a:pt x="56" y="23"/>
                      </a:lnTo>
                      <a:lnTo>
                        <a:pt x="56" y="22"/>
                      </a:lnTo>
                      <a:lnTo>
                        <a:pt x="67" y="22"/>
                      </a:lnTo>
                      <a:lnTo>
                        <a:pt x="67" y="21"/>
                      </a:lnTo>
                      <a:lnTo>
                        <a:pt x="67" y="22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05" name="Freeform 191"/>
                <p:cNvSpPr>
                  <a:spLocks/>
                </p:cNvSpPr>
                <p:nvPr/>
              </p:nvSpPr>
              <p:spPr bwMode="auto">
                <a:xfrm>
                  <a:off x="2222" y="1228"/>
                  <a:ext cx="2" cy="5"/>
                </a:xfrm>
                <a:custGeom>
                  <a:avLst/>
                  <a:gdLst>
                    <a:gd name="T0" fmla="*/ 0 w 12"/>
                    <a:gd name="T1" fmla="*/ 0 h 54"/>
                    <a:gd name="T2" fmla="*/ 0 w 12"/>
                    <a:gd name="T3" fmla="*/ 0 h 54"/>
                    <a:gd name="T4" fmla="*/ 0 w 12"/>
                    <a:gd name="T5" fmla="*/ 0 h 54"/>
                    <a:gd name="T6" fmla="*/ 0 w 12"/>
                    <a:gd name="T7" fmla="*/ 0 h 54"/>
                    <a:gd name="T8" fmla="*/ 0 w 12"/>
                    <a:gd name="T9" fmla="*/ 0 h 54"/>
                    <a:gd name="T10" fmla="*/ 0 w 12"/>
                    <a:gd name="T11" fmla="*/ 0 h 54"/>
                    <a:gd name="T12" fmla="*/ 0 w 12"/>
                    <a:gd name="T13" fmla="*/ 0 h 54"/>
                    <a:gd name="T14" fmla="*/ 0 w 12"/>
                    <a:gd name="T15" fmla="*/ 0 h 54"/>
                    <a:gd name="T16" fmla="*/ 0 w 12"/>
                    <a:gd name="T17" fmla="*/ 0 h 54"/>
                    <a:gd name="T18" fmla="*/ 0 w 12"/>
                    <a:gd name="T19" fmla="*/ 0 h 5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2"/>
                    <a:gd name="T31" fmla="*/ 0 h 54"/>
                    <a:gd name="T32" fmla="*/ 12 w 12"/>
                    <a:gd name="T33" fmla="*/ 54 h 5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2" h="54">
                      <a:moveTo>
                        <a:pt x="12" y="54"/>
                      </a:moveTo>
                      <a:lnTo>
                        <a:pt x="12" y="53"/>
                      </a:lnTo>
                      <a:lnTo>
                        <a:pt x="11" y="0"/>
                      </a:lnTo>
                      <a:lnTo>
                        <a:pt x="0" y="0"/>
                      </a:lnTo>
                      <a:lnTo>
                        <a:pt x="1" y="53"/>
                      </a:lnTo>
                      <a:lnTo>
                        <a:pt x="1" y="52"/>
                      </a:lnTo>
                      <a:lnTo>
                        <a:pt x="12" y="54"/>
                      </a:lnTo>
                      <a:lnTo>
                        <a:pt x="12" y="53"/>
                      </a:lnTo>
                      <a:lnTo>
                        <a:pt x="12" y="54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06" name="Freeform 192"/>
                <p:cNvSpPr>
                  <a:spLocks/>
                </p:cNvSpPr>
                <p:nvPr/>
              </p:nvSpPr>
              <p:spPr bwMode="auto">
                <a:xfrm>
                  <a:off x="2217" y="1233"/>
                  <a:ext cx="7" cy="4"/>
                </a:xfrm>
                <a:custGeom>
                  <a:avLst/>
                  <a:gdLst>
                    <a:gd name="T0" fmla="*/ 0 w 64"/>
                    <a:gd name="T1" fmla="*/ 0 h 49"/>
                    <a:gd name="T2" fmla="*/ 0 w 64"/>
                    <a:gd name="T3" fmla="*/ 0 h 49"/>
                    <a:gd name="T4" fmla="*/ 0 w 64"/>
                    <a:gd name="T5" fmla="*/ 0 h 49"/>
                    <a:gd name="T6" fmla="*/ 0 w 64"/>
                    <a:gd name="T7" fmla="*/ 0 h 49"/>
                    <a:gd name="T8" fmla="*/ 0 w 64"/>
                    <a:gd name="T9" fmla="*/ 0 h 49"/>
                    <a:gd name="T10" fmla="*/ 0 w 64"/>
                    <a:gd name="T11" fmla="*/ 0 h 49"/>
                    <a:gd name="T12" fmla="*/ 0 w 64"/>
                    <a:gd name="T13" fmla="*/ 0 h 49"/>
                    <a:gd name="T14" fmla="*/ 0 w 64"/>
                    <a:gd name="T15" fmla="*/ 0 h 49"/>
                    <a:gd name="T16" fmla="*/ 0 w 64"/>
                    <a:gd name="T17" fmla="*/ 0 h 49"/>
                    <a:gd name="T18" fmla="*/ 0 w 64"/>
                    <a:gd name="T19" fmla="*/ 0 h 49"/>
                    <a:gd name="T20" fmla="*/ 0 w 64"/>
                    <a:gd name="T21" fmla="*/ 0 h 49"/>
                    <a:gd name="T22" fmla="*/ 0 w 64"/>
                    <a:gd name="T23" fmla="*/ 0 h 49"/>
                    <a:gd name="T24" fmla="*/ 0 w 64"/>
                    <a:gd name="T25" fmla="*/ 0 h 49"/>
                    <a:gd name="T26" fmla="*/ 0 w 64"/>
                    <a:gd name="T27" fmla="*/ 0 h 49"/>
                    <a:gd name="T28" fmla="*/ 0 w 64"/>
                    <a:gd name="T29" fmla="*/ 0 h 49"/>
                    <a:gd name="T30" fmla="*/ 0 w 64"/>
                    <a:gd name="T31" fmla="*/ 0 h 49"/>
                    <a:gd name="T32" fmla="*/ 0 w 64"/>
                    <a:gd name="T33" fmla="*/ 0 h 49"/>
                    <a:gd name="T34" fmla="*/ 0 w 64"/>
                    <a:gd name="T35" fmla="*/ 0 h 49"/>
                    <a:gd name="T36" fmla="*/ 0 w 64"/>
                    <a:gd name="T37" fmla="*/ 0 h 49"/>
                    <a:gd name="T38" fmla="*/ 0 w 64"/>
                    <a:gd name="T39" fmla="*/ 0 h 49"/>
                    <a:gd name="T40" fmla="*/ 0 w 64"/>
                    <a:gd name="T41" fmla="*/ 0 h 4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4"/>
                    <a:gd name="T64" fmla="*/ 0 h 49"/>
                    <a:gd name="T65" fmla="*/ 64 w 64"/>
                    <a:gd name="T66" fmla="*/ 49 h 4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4" h="49">
                      <a:moveTo>
                        <a:pt x="7" y="49"/>
                      </a:moveTo>
                      <a:lnTo>
                        <a:pt x="8" y="48"/>
                      </a:lnTo>
                      <a:lnTo>
                        <a:pt x="13" y="42"/>
                      </a:lnTo>
                      <a:lnTo>
                        <a:pt x="21" y="38"/>
                      </a:lnTo>
                      <a:lnTo>
                        <a:pt x="29" y="34"/>
                      </a:lnTo>
                      <a:lnTo>
                        <a:pt x="38" y="30"/>
                      </a:lnTo>
                      <a:lnTo>
                        <a:pt x="46" y="25"/>
                      </a:lnTo>
                      <a:lnTo>
                        <a:pt x="53" y="20"/>
                      </a:lnTo>
                      <a:lnTo>
                        <a:pt x="59" y="12"/>
                      </a:lnTo>
                      <a:lnTo>
                        <a:pt x="64" y="2"/>
                      </a:lnTo>
                      <a:lnTo>
                        <a:pt x="53" y="0"/>
                      </a:lnTo>
                      <a:lnTo>
                        <a:pt x="51" y="8"/>
                      </a:lnTo>
                      <a:lnTo>
                        <a:pt x="47" y="12"/>
                      </a:lnTo>
                      <a:lnTo>
                        <a:pt x="40" y="17"/>
                      </a:lnTo>
                      <a:lnTo>
                        <a:pt x="33" y="21"/>
                      </a:lnTo>
                      <a:lnTo>
                        <a:pt x="25" y="25"/>
                      </a:lnTo>
                      <a:lnTo>
                        <a:pt x="17" y="30"/>
                      </a:lnTo>
                      <a:lnTo>
                        <a:pt x="7" y="34"/>
                      </a:lnTo>
                      <a:lnTo>
                        <a:pt x="0" y="42"/>
                      </a:lnTo>
                      <a:lnTo>
                        <a:pt x="1" y="41"/>
                      </a:lnTo>
                      <a:lnTo>
                        <a:pt x="7" y="49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07" name="Freeform 193"/>
                <p:cNvSpPr>
                  <a:spLocks/>
                </p:cNvSpPr>
                <p:nvPr/>
              </p:nvSpPr>
              <p:spPr bwMode="auto">
                <a:xfrm>
                  <a:off x="2213" y="1237"/>
                  <a:ext cx="5" cy="6"/>
                </a:xfrm>
                <a:custGeom>
                  <a:avLst/>
                  <a:gdLst>
                    <a:gd name="T0" fmla="*/ 0 w 45"/>
                    <a:gd name="T1" fmla="*/ 0 h 64"/>
                    <a:gd name="T2" fmla="*/ 0 w 45"/>
                    <a:gd name="T3" fmla="*/ 0 h 64"/>
                    <a:gd name="T4" fmla="*/ 0 w 45"/>
                    <a:gd name="T5" fmla="*/ 0 h 64"/>
                    <a:gd name="T6" fmla="*/ 0 w 45"/>
                    <a:gd name="T7" fmla="*/ 0 h 64"/>
                    <a:gd name="T8" fmla="*/ 0 w 45"/>
                    <a:gd name="T9" fmla="*/ 0 h 64"/>
                    <a:gd name="T10" fmla="*/ 0 w 45"/>
                    <a:gd name="T11" fmla="*/ 0 h 64"/>
                    <a:gd name="T12" fmla="*/ 0 w 45"/>
                    <a:gd name="T13" fmla="*/ 0 h 64"/>
                    <a:gd name="T14" fmla="*/ 0 w 45"/>
                    <a:gd name="T15" fmla="*/ 0 h 64"/>
                    <a:gd name="T16" fmla="*/ 0 w 45"/>
                    <a:gd name="T17" fmla="*/ 0 h 64"/>
                    <a:gd name="T18" fmla="*/ 0 w 45"/>
                    <a:gd name="T19" fmla="*/ 0 h 64"/>
                    <a:gd name="T20" fmla="*/ 0 w 45"/>
                    <a:gd name="T21" fmla="*/ 0 h 64"/>
                    <a:gd name="T22" fmla="*/ 0 w 45"/>
                    <a:gd name="T23" fmla="*/ 0 h 64"/>
                    <a:gd name="T24" fmla="*/ 0 w 45"/>
                    <a:gd name="T25" fmla="*/ 0 h 64"/>
                    <a:gd name="T26" fmla="*/ 0 w 45"/>
                    <a:gd name="T27" fmla="*/ 0 h 64"/>
                    <a:gd name="T28" fmla="*/ 0 w 45"/>
                    <a:gd name="T29" fmla="*/ 0 h 64"/>
                    <a:gd name="T30" fmla="*/ 0 w 45"/>
                    <a:gd name="T31" fmla="*/ 0 h 64"/>
                    <a:gd name="T32" fmla="*/ 0 w 45"/>
                    <a:gd name="T33" fmla="*/ 0 h 64"/>
                    <a:gd name="T34" fmla="*/ 0 w 45"/>
                    <a:gd name="T35" fmla="*/ 0 h 64"/>
                    <a:gd name="T36" fmla="*/ 0 w 45"/>
                    <a:gd name="T37" fmla="*/ 0 h 64"/>
                    <a:gd name="T38" fmla="*/ 0 w 45"/>
                    <a:gd name="T39" fmla="*/ 0 h 64"/>
                    <a:gd name="T40" fmla="*/ 0 w 45"/>
                    <a:gd name="T41" fmla="*/ 0 h 64"/>
                    <a:gd name="T42" fmla="*/ 0 w 45"/>
                    <a:gd name="T43" fmla="*/ 0 h 64"/>
                    <a:gd name="T44" fmla="*/ 0 w 45"/>
                    <a:gd name="T45" fmla="*/ 0 h 64"/>
                    <a:gd name="T46" fmla="*/ 0 w 45"/>
                    <a:gd name="T47" fmla="*/ 0 h 6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5"/>
                    <a:gd name="T73" fmla="*/ 0 h 64"/>
                    <a:gd name="T74" fmla="*/ 45 w 45"/>
                    <a:gd name="T75" fmla="*/ 64 h 6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5" h="64">
                      <a:moveTo>
                        <a:pt x="0" y="61"/>
                      </a:moveTo>
                      <a:lnTo>
                        <a:pt x="4" y="64"/>
                      </a:lnTo>
                      <a:lnTo>
                        <a:pt x="16" y="61"/>
                      </a:lnTo>
                      <a:lnTo>
                        <a:pt x="24" y="53"/>
                      </a:lnTo>
                      <a:lnTo>
                        <a:pt x="29" y="46"/>
                      </a:lnTo>
                      <a:lnTo>
                        <a:pt x="35" y="37"/>
                      </a:lnTo>
                      <a:lnTo>
                        <a:pt x="38" y="27"/>
                      </a:lnTo>
                      <a:lnTo>
                        <a:pt x="41" y="19"/>
                      </a:lnTo>
                      <a:lnTo>
                        <a:pt x="43" y="12"/>
                      </a:lnTo>
                      <a:lnTo>
                        <a:pt x="45" y="8"/>
                      </a:lnTo>
                      <a:lnTo>
                        <a:pt x="39" y="0"/>
                      </a:lnTo>
                      <a:lnTo>
                        <a:pt x="35" y="7"/>
                      </a:lnTo>
                      <a:lnTo>
                        <a:pt x="31" y="15"/>
                      </a:lnTo>
                      <a:lnTo>
                        <a:pt x="27" y="23"/>
                      </a:lnTo>
                      <a:lnTo>
                        <a:pt x="24" y="33"/>
                      </a:lnTo>
                      <a:lnTo>
                        <a:pt x="21" y="40"/>
                      </a:lnTo>
                      <a:lnTo>
                        <a:pt x="16" y="47"/>
                      </a:lnTo>
                      <a:lnTo>
                        <a:pt x="12" y="52"/>
                      </a:lnTo>
                      <a:lnTo>
                        <a:pt x="4" y="53"/>
                      </a:lnTo>
                      <a:lnTo>
                        <a:pt x="9" y="57"/>
                      </a:lnTo>
                      <a:lnTo>
                        <a:pt x="0" y="61"/>
                      </a:lnTo>
                      <a:lnTo>
                        <a:pt x="1" y="64"/>
                      </a:lnTo>
                      <a:lnTo>
                        <a:pt x="4" y="64"/>
                      </a:lnTo>
                      <a:lnTo>
                        <a:pt x="0" y="61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08" name="Freeform 194"/>
                <p:cNvSpPr>
                  <a:spLocks/>
                </p:cNvSpPr>
                <p:nvPr/>
              </p:nvSpPr>
              <p:spPr bwMode="auto">
                <a:xfrm>
                  <a:off x="2201" y="1230"/>
                  <a:ext cx="13" cy="12"/>
                </a:xfrm>
                <a:custGeom>
                  <a:avLst/>
                  <a:gdLst>
                    <a:gd name="T0" fmla="*/ 0 w 130"/>
                    <a:gd name="T1" fmla="*/ 0 h 135"/>
                    <a:gd name="T2" fmla="*/ 0 w 130"/>
                    <a:gd name="T3" fmla="*/ 0 h 135"/>
                    <a:gd name="T4" fmla="*/ 0 w 130"/>
                    <a:gd name="T5" fmla="*/ 0 h 135"/>
                    <a:gd name="T6" fmla="*/ 0 w 130"/>
                    <a:gd name="T7" fmla="*/ 0 h 135"/>
                    <a:gd name="T8" fmla="*/ 0 w 130"/>
                    <a:gd name="T9" fmla="*/ 0 h 135"/>
                    <a:gd name="T10" fmla="*/ 0 w 130"/>
                    <a:gd name="T11" fmla="*/ 0 h 135"/>
                    <a:gd name="T12" fmla="*/ 0 w 130"/>
                    <a:gd name="T13" fmla="*/ 0 h 135"/>
                    <a:gd name="T14" fmla="*/ 0 w 130"/>
                    <a:gd name="T15" fmla="*/ 0 h 135"/>
                    <a:gd name="T16" fmla="*/ 0 w 130"/>
                    <a:gd name="T17" fmla="*/ 0 h 135"/>
                    <a:gd name="T18" fmla="*/ 0 w 130"/>
                    <a:gd name="T19" fmla="*/ 0 h 135"/>
                    <a:gd name="T20" fmla="*/ 0 w 130"/>
                    <a:gd name="T21" fmla="*/ 0 h 135"/>
                    <a:gd name="T22" fmla="*/ 0 w 130"/>
                    <a:gd name="T23" fmla="*/ 0 h 135"/>
                    <a:gd name="T24" fmla="*/ 0 w 130"/>
                    <a:gd name="T25" fmla="*/ 0 h 135"/>
                    <a:gd name="T26" fmla="*/ 0 w 130"/>
                    <a:gd name="T27" fmla="*/ 0 h 135"/>
                    <a:gd name="T28" fmla="*/ 0 w 130"/>
                    <a:gd name="T29" fmla="*/ 0 h 135"/>
                    <a:gd name="T30" fmla="*/ 0 w 130"/>
                    <a:gd name="T31" fmla="*/ 0 h 135"/>
                    <a:gd name="T32" fmla="*/ 0 w 130"/>
                    <a:gd name="T33" fmla="*/ 0 h 135"/>
                    <a:gd name="T34" fmla="*/ 0 w 130"/>
                    <a:gd name="T35" fmla="*/ 0 h 135"/>
                    <a:gd name="T36" fmla="*/ 0 w 130"/>
                    <a:gd name="T37" fmla="*/ 0 h 135"/>
                    <a:gd name="T38" fmla="*/ 0 w 130"/>
                    <a:gd name="T39" fmla="*/ 0 h 135"/>
                    <a:gd name="T40" fmla="*/ 0 w 130"/>
                    <a:gd name="T41" fmla="*/ 0 h 135"/>
                    <a:gd name="T42" fmla="*/ 0 w 130"/>
                    <a:gd name="T43" fmla="*/ 0 h 135"/>
                    <a:gd name="T44" fmla="*/ 0 w 130"/>
                    <a:gd name="T45" fmla="*/ 0 h 135"/>
                    <a:gd name="T46" fmla="*/ 0 w 130"/>
                    <a:gd name="T47" fmla="*/ 0 h 13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30"/>
                    <a:gd name="T73" fmla="*/ 0 h 135"/>
                    <a:gd name="T74" fmla="*/ 130 w 130"/>
                    <a:gd name="T75" fmla="*/ 135 h 13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30" h="135">
                      <a:moveTo>
                        <a:pt x="0" y="4"/>
                      </a:moveTo>
                      <a:lnTo>
                        <a:pt x="2" y="8"/>
                      </a:lnTo>
                      <a:lnTo>
                        <a:pt x="21" y="22"/>
                      </a:lnTo>
                      <a:lnTo>
                        <a:pt x="37" y="35"/>
                      </a:lnTo>
                      <a:lnTo>
                        <a:pt x="54" y="49"/>
                      </a:lnTo>
                      <a:lnTo>
                        <a:pt x="69" y="64"/>
                      </a:lnTo>
                      <a:lnTo>
                        <a:pt x="83" y="79"/>
                      </a:lnTo>
                      <a:lnTo>
                        <a:pt x="97" y="97"/>
                      </a:lnTo>
                      <a:lnTo>
                        <a:pt x="110" y="116"/>
                      </a:lnTo>
                      <a:lnTo>
                        <a:pt x="121" y="135"/>
                      </a:lnTo>
                      <a:lnTo>
                        <a:pt x="130" y="131"/>
                      </a:lnTo>
                      <a:lnTo>
                        <a:pt x="118" y="110"/>
                      </a:lnTo>
                      <a:lnTo>
                        <a:pt x="105" y="91"/>
                      </a:lnTo>
                      <a:lnTo>
                        <a:pt x="92" y="73"/>
                      </a:lnTo>
                      <a:lnTo>
                        <a:pt x="77" y="57"/>
                      </a:lnTo>
                      <a:lnTo>
                        <a:pt x="60" y="41"/>
                      </a:lnTo>
                      <a:lnTo>
                        <a:pt x="44" y="27"/>
                      </a:lnTo>
                      <a:lnTo>
                        <a:pt x="27" y="13"/>
                      </a:lnTo>
                      <a:lnTo>
                        <a:pt x="8" y="0"/>
                      </a:lnTo>
                      <a:lnTo>
                        <a:pt x="10" y="4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09" name="Freeform 195"/>
                <p:cNvSpPr>
                  <a:spLocks/>
                </p:cNvSpPr>
                <p:nvPr/>
              </p:nvSpPr>
              <p:spPr bwMode="auto">
                <a:xfrm>
                  <a:off x="2201" y="1225"/>
                  <a:ext cx="4" cy="5"/>
                </a:xfrm>
                <a:custGeom>
                  <a:avLst/>
                  <a:gdLst>
                    <a:gd name="T0" fmla="*/ 0 w 37"/>
                    <a:gd name="T1" fmla="*/ 0 h 62"/>
                    <a:gd name="T2" fmla="*/ 0 w 37"/>
                    <a:gd name="T3" fmla="*/ 0 h 62"/>
                    <a:gd name="T4" fmla="*/ 0 w 37"/>
                    <a:gd name="T5" fmla="*/ 0 h 62"/>
                    <a:gd name="T6" fmla="*/ 0 w 37"/>
                    <a:gd name="T7" fmla="*/ 0 h 62"/>
                    <a:gd name="T8" fmla="*/ 0 w 37"/>
                    <a:gd name="T9" fmla="*/ 0 h 62"/>
                    <a:gd name="T10" fmla="*/ 0 w 37"/>
                    <a:gd name="T11" fmla="*/ 0 h 62"/>
                    <a:gd name="T12" fmla="*/ 0 w 37"/>
                    <a:gd name="T13" fmla="*/ 0 h 62"/>
                    <a:gd name="T14" fmla="*/ 0 w 37"/>
                    <a:gd name="T15" fmla="*/ 0 h 62"/>
                    <a:gd name="T16" fmla="*/ 0 w 37"/>
                    <a:gd name="T17" fmla="*/ 0 h 62"/>
                    <a:gd name="T18" fmla="*/ 0 w 37"/>
                    <a:gd name="T19" fmla="*/ 0 h 62"/>
                    <a:gd name="T20" fmla="*/ 0 w 37"/>
                    <a:gd name="T21" fmla="*/ 0 h 62"/>
                    <a:gd name="T22" fmla="*/ 0 w 37"/>
                    <a:gd name="T23" fmla="*/ 0 h 62"/>
                    <a:gd name="T24" fmla="*/ 0 w 37"/>
                    <a:gd name="T25" fmla="*/ 0 h 62"/>
                    <a:gd name="T26" fmla="*/ 0 w 37"/>
                    <a:gd name="T27" fmla="*/ 0 h 62"/>
                    <a:gd name="T28" fmla="*/ 0 w 37"/>
                    <a:gd name="T29" fmla="*/ 0 h 62"/>
                    <a:gd name="T30" fmla="*/ 0 w 37"/>
                    <a:gd name="T31" fmla="*/ 0 h 62"/>
                    <a:gd name="T32" fmla="*/ 0 w 37"/>
                    <a:gd name="T33" fmla="*/ 0 h 62"/>
                    <a:gd name="T34" fmla="*/ 0 w 37"/>
                    <a:gd name="T35" fmla="*/ 0 h 62"/>
                    <a:gd name="T36" fmla="*/ 0 w 37"/>
                    <a:gd name="T37" fmla="*/ 0 h 62"/>
                    <a:gd name="T38" fmla="*/ 0 w 37"/>
                    <a:gd name="T39" fmla="*/ 0 h 62"/>
                    <a:gd name="T40" fmla="*/ 0 w 37"/>
                    <a:gd name="T41" fmla="*/ 0 h 62"/>
                    <a:gd name="T42" fmla="*/ 0 w 37"/>
                    <a:gd name="T43" fmla="*/ 0 h 62"/>
                    <a:gd name="T44" fmla="*/ 0 w 37"/>
                    <a:gd name="T45" fmla="*/ 0 h 62"/>
                    <a:gd name="T46" fmla="*/ 0 w 37"/>
                    <a:gd name="T47" fmla="*/ 0 h 6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7"/>
                    <a:gd name="T73" fmla="*/ 0 h 62"/>
                    <a:gd name="T74" fmla="*/ 37 w 37"/>
                    <a:gd name="T75" fmla="*/ 62 h 6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7" h="62">
                      <a:moveTo>
                        <a:pt x="34" y="0"/>
                      </a:moveTo>
                      <a:lnTo>
                        <a:pt x="31" y="1"/>
                      </a:lnTo>
                      <a:lnTo>
                        <a:pt x="21" y="10"/>
                      </a:lnTo>
                      <a:lnTo>
                        <a:pt x="13" y="15"/>
                      </a:lnTo>
                      <a:lnTo>
                        <a:pt x="8" y="19"/>
                      </a:lnTo>
                      <a:lnTo>
                        <a:pt x="3" y="24"/>
                      </a:lnTo>
                      <a:lnTo>
                        <a:pt x="1" y="31"/>
                      </a:lnTo>
                      <a:lnTo>
                        <a:pt x="0" y="39"/>
                      </a:lnTo>
                      <a:lnTo>
                        <a:pt x="0" y="48"/>
                      </a:lnTo>
                      <a:lnTo>
                        <a:pt x="0" y="62"/>
                      </a:lnTo>
                      <a:lnTo>
                        <a:pt x="10" y="62"/>
                      </a:lnTo>
                      <a:lnTo>
                        <a:pt x="10" y="48"/>
                      </a:lnTo>
                      <a:lnTo>
                        <a:pt x="10" y="39"/>
                      </a:lnTo>
                      <a:lnTo>
                        <a:pt x="11" y="33"/>
                      </a:lnTo>
                      <a:lnTo>
                        <a:pt x="11" y="31"/>
                      </a:lnTo>
                      <a:lnTo>
                        <a:pt x="14" y="27"/>
                      </a:lnTo>
                      <a:lnTo>
                        <a:pt x="20" y="23"/>
                      </a:lnTo>
                      <a:lnTo>
                        <a:pt x="27" y="18"/>
                      </a:lnTo>
                      <a:lnTo>
                        <a:pt x="37" y="10"/>
                      </a:lnTo>
                      <a:lnTo>
                        <a:pt x="34" y="11"/>
                      </a:lnTo>
                      <a:lnTo>
                        <a:pt x="34" y="0"/>
                      </a:lnTo>
                      <a:lnTo>
                        <a:pt x="32" y="0"/>
                      </a:lnTo>
                      <a:lnTo>
                        <a:pt x="31" y="1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10" name="Freeform 196"/>
                <p:cNvSpPr>
                  <a:spLocks/>
                </p:cNvSpPr>
                <p:nvPr/>
              </p:nvSpPr>
              <p:spPr bwMode="auto">
                <a:xfrm>
                  <a:off x="2204" y="1225"/>
                  <a:ext cx="6" cy="2"/>
                </a:xfrm>
                <a:custGeom>
                  <a:avLst/>
                  <a:gdLst>
                    <a:gd name="T0" fmla="*/ 0 w 59"/>
                    <a:gd name="T1" fmla="*/ 0 h 32"/>
                    <a:gd name="T2" fmla="*/ 0 w 59"/>
                    <a:gd name="T3" fmla="*/ 0 h 32"/>
                    <a:gd name="T4" fmla="*/ 0 w 59"/>
                    <a:gd name="T5" fmla="*/ 0 h 32"/>
                    <a:gd name="T6" fmla="*/ 0 w 59"/>
                    <a:gd name="T7" fmla="*/ 0 h 32"/>
                    <a:gd name="T8" fmla="*/ 0 w 59"/>
                    <a:gd name="T9" fmla="*/ 0 h 32"/>
                    <a:gd name="T10" fmla="*/ 0 w 59"/>
                    <a:gd name="T11" fmla="*/ 0 h 32"/>
                    <a:gd name="T12" fmla="*/ 0 w 59"/>
                    <a:gd name="T13" fmla="*/ 0 h 32"/>
                    <a:gd name="T14" fmla="*/ 0 w 59"/>
                    <a:gd name="T15" fmla="*/ 0 h 32"/>
                    <a:gd name="T16" fmla="*/ 0 w 59"/>
                    <a:gd name="T17" fmla="*/ 0 h 32"/>
                    <a:gd name="T18" fmla="*/ 0 w 59"/>
                    <a:gd name="T19" fmla="*/ 0 h 32"/>
                    <a:gd name="T20" fmla="*/ 0 w 59"/>
                    <a:gd name="T21" fmla="*/ 0 h 32"/>
                    <a:gd name="T22" fmla="*/ 0 w 59"/>
                    <a:gd name="T23" fmla="*/ 0 h 32"/>
                    <a:gd name="T24" fmla="*/ 0 w 59"/>
                    <a:gd name="T25" fmla="*/ 0 h 32"/>
                    <a:gd name="T26" fmla="*/ 0 w 59"/>
                    <a:gd name="T27" fmla="*/ 0 h 32"/>
                    <a:gd name="T28" fmla="*/ 0 w 59"/>
                    <a:gd name="T29" fmla="*/ 0 h 32"/>
                    <a:gd name="T30" fmla="*/ 0 w 59"/>
                    <a:gd name="T31" fmla="*/ 0 h 32"/>
                    <a:gd name="T32" fmla="*/ 0 w 59"/>
                    <a:gd name="T33" fmla="*/ 0 h 32"/>
                    <a:gd name="T34" fmla="*/ 0 w 59"/>
                    <a:gd name="T35" fmla="*/ 0 h 32"/>
                    <a:gd name="T36" fmla="*/ 0 w 59"/>
                    <a:gd name="T37" fmla="*/ 0 h 32"/>
                    <a:gd name="T38" fmla="*/ 0 w 59"/>
                    <a:gd name="T39" fmla="*/ 0 h 32"/>
                    <a:gd name="T40" fmla="*/ 0 w 59"/>
                    <a:gd name="T41" fmla="*/ 0 h 32"/>
                    <a:gd name="T42" fmla="*/ 0 w 59"/>
                    <a:gd name="T43" fmla="*/ 0 h 32"/>
                    <a:gd name="T44" fmla="*/ 0 w 59"/>
                    <a:gd name="T45" fmla="*/ 0 h 32"/>
                    <a:gd name="T46" fmla="*/ 0 w 59"/>
                    <a:gd name="T47" fmla="*/ 0 h 3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9"/>
                    <a:gd name="T73" fmla="*/ 0 h 32"/>
                    <a:gd name="T74" fmla="*/ 59 w 59"/>
                    <a:gd name="T75" fmla="*/ 32 h 3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9" h="32">
                      <a:moveTo>
                        <a:pt x="48" y="26"/>
                      </a:moveTo>
                      <a:lnTo>
                        <a:pt x="54" y="21"/>
                      </a:lnTo>
                      <a:lnTo>
                        <a:pt x="40" y="20"/>
                      </a:lnTo>
                      <a:lnTo>
                        <a:pt x="38" y="19"/>
                      </a:lnTo>
                      <a:lnTo>
                        <a:pt x="39" y="21"/>
                      </a:lnTo>
                      <a:lnTo>
                        <a:pt x="41" y="17"/>
                      </a:lnTo>
                      <a:lnTo>
                        <a:pt x="43" y="10"/>
                      </a:lnTo>
                      <a:lnTo>
                        <a:pt x="37" y="3"/>
                      </a:lnTo>
                      <a:lnTo>
                        <a:pt x="23" y="1"/>
                      </a:lnTo>
                      <a:lnTo>
                        <a:pt x="0" y="0"/>
                      </a:lnTo>
                      <a:lnTo>
                        <a:pt x="0" y="11"/>
                      </a:lnTo>
                      <a:lnTo>
                        <a:pt x="23" y="12"/>
                      </a:lnTo>
                      <a:lnTo>
                        <a:pt x="33" y="14"/>
                      </a:lnTo>
                      <a:lnTo>
                        <a:pt x="33" y="13"/>
                      </a:lnTo>
                      <a:lnTo>
                        <a:pt x="29" y="17"/>
                      </a:lnTo>
                      <a:lnTo>
                        <a:pt x="30" y="25"/>
                      </a:lnTo>
                      <a:lnTo>
                        <a:pt x="38" y="31"/>
                      </a:lnTo>
                      <a:lnTo>
                        <a:pt x="54" y="32"/>
                      </a:lnTo>
                      <a:lnTo>
                        <a:pt x="59" y="26"/>
                      </a:lnTo>
                      <a:lnTo>
                        <a:pt x="54" y="32"/>
                      </a:lnTo>
                      <a:lnTo>
                        <a:pt x="59" y="32"/>
                      </a:lnTo>
                      <a:lnTo>
                        <a:pt x="59" y="26"/>
                      </a:lnTo>
                      <a:lnTo>
                        <a:pt x="48" y="26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11" name="Freeform 197"/>
                <p:cNvSpPr>
                  <a:spLocks/>
                </p:cNvSpPr>
                <p:nvPr/>
              </p:nvSpPr>
              <p:spPr bwMode="auto">
                <a:xfrm>
                  <a:off x="2207" y="1217"/>
                  <a:ext cx="4" cy="10"/>
                </a:xfrm>
                <a:custGeom>
                  <a:avLst/>
                  <a:gdLst>
                    <a:gd name="T0" fmla="*/ 0 w 40"/>
                    <a:gd name="T1" fmla="*/ 0 h 109"/>
                    <a:gd name="T2" fmla="*/ 0 w 40"/>
                    <a:gd name="T3" fmla="*/ 0 h 109"/>
                    <a:gd name="T4" fmla="*/ 0 w 40"/>
                    <a:gd name="T5" fmla="*/ 0 h 109"/>
                    <a:gd name="T6" fmla="*/ 0 w 40"/>
                    <a:gd name="T7" fmla="*/ 0 h 109"/>
                    <a:gd name="T8" fmla="*/ 0 w 40"/>
                    <a:gd name="T9" fmla="*/ 0 h 109"/>
                    <a:gd name="T10" fmla="*/ 0 w 40"/>
                    <a:gd name="T11" fmla="*/ 0 h 109"/>
                    <a:gd name="T12" fmla="*/ 0 w 40"/>
                    <a:gd name="T13" fmla="*/ 0 h 109"/>
                    <a:gd name="T14" fmla="*/ 0 w 40"/>
                    <a:gd name="T15" fmla="*/ 0 h 109"/>
                    <a:gd name="T16" fmla="*/ 0 w 40"/>
                    <a:gd name="T17" fmla="*/ 0 h 109"/>
                    <a:gd name="T18" fmla="*/ 0 w 40"/>
                    <a:gd name="T19" fmla="*/ 0 h 109"/>
                    <a:gd name="T20" fmla="*/ 0 w 40"/>
                    <a:gd name="T21" fmla="*/ 0 h 109"/>
                    <a:gd name="T22" fmla="*/ 0 w 40"/>
                    <a:gd name="T23" fmla="*/ 0 h 109"/>
                    <a:gd name="T24" fmla="*/ 0 w 40"/>
                    <a:gd name="T25" fmla="*/ 0 h 109"/>
                    <a:gd name="T26" fmla="*/ 0 w 40"/>
                    <a:gd name="T27" fmla="*/ 0 h 109"/>
                    <a:gd name="T28" fmla="*/ 0 w 40"/>
                    <a:gd name="T29" fmla="*/ 0 h 109"/>
                    <a:gd name="T30" fmla="*/ 0 w 40"/>
                    <a:gd name="T31" fmla="*/ 0 h 109"/>
                    <a:gd name="T32" fmla="*/ 0 w 40"/>
                    <a:gd name="T33" fmla="*/ 0 h 109"/>
                    <a:gd name="T34" fmla="*/ 0 w 40"/>
                    <a:gd name="T35" fmla="*/ 0 h 109"/>
                    <a:gd name="T36" fmla="*/ 0 w 40"/>
                    <a:gd name="T37" fmla="*/ 0 h 109"/>
                    <a:gd name="T38" fmla="*/ 0 w 40"/>
                    <a:gd name="T39" fmla="*/ 0 h 109"/>
                    <a:gd name="T40" fmla="*/ 0 w 40"/>
                    <a:gd name="T41" fmla="*/ 0 h 109"/>
                    <a:gd name="T42" fmla="*/ 0 w 40"/>
                    <a:gd name="T43" fmla="*/ 0 h 109"/>
                    <a:gd name="T44" fmla="*/ 0 w 40"/>
                    <a:gd name="T45" fmla="*/ 0 h 109"/>
                    <a:gd name="T46" fmla="*/ 0 w 40"/>
                    <a:gd name="T47" fmla="*/ 0 h 109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0"/>
                    <a:gd name="T73" fmla="*/ 0 h 109"/>
                    <a:gd name="T74" fmla="*/ 40 w 40"/>
                    <a:gd name="T75" fmla="*/ 109 h 109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0" h="109">
                      <a:moveTo>
                        <a:pt x="40" y="1"/>
                      </a:moveTo>
                      <a:lnTo>
                        <a:pt x="37" y="0"/>
                      </a:lnTo>
                      <a:lnTo>
                        <a:pt x="16" y="3"/>
                      </a:lnTo>
                      <a:lnTo>
                        <a:pt x="3" y="15"/>
                      </a:lnTo>
                      <a:lnTo>
                        <a:pt x="0" y="31"/>
                      </a:lnTo>
                      <a:lnTo>
                        <a:pt x="3" y="49"/>
                      </a:lnTo>
                      <a:lnTo>
                        <a:pt x="10" y="67"/>
                      </a:lnTo>
                      <a:lnTo>
                        <a:pt x="17" y="84"/>
                      </a:lnTo>
                      <a:lnTo>
                        <a:pt x="23" y="99"/>
                      </a:lnTo>
                      <a:lnTo>
                        <a:pt x="25" y="109"/>
                      </a:lnTo>
                      <a:lnTo>
                        <a:pt x="36" y="109"/>
                      </a:lnTo>
                      <a:lnTo>
                        <a:pt x="34" y="97"/>
                      </a:lnTo>
                      <a:lnTo>
                        <a:pt x="28" y="80"/>
                      </a:lnTo>
                      <a:lnTo>
                        <a:pt x="20" y="62"/>
                      </a:lnTo>
                      <a:lnTo>
                        <a:pt x="14" y="47"/>
                      </a:lnTo>
                      <a:lnTo>
                        <a:pt x="11" y="31"/>
                      </a:lnTo>
                      <a:lnTo>
                        <a:pt x="12" y="19"/>
                      </a:lnTo>
                      <a:lnTo>
                        <a:pt x="20" y="13"/>
                      </a:lnTo>
                      <a:lnTo>
                        <a:pt x="37" y="10"/>
                      </a:lnTo>
                      <a:lnTo>
                        <a:pt x="34" y="9"/>
                      </a:lnTo>
                      <a:lnTo>
                        <a:pt x="40" y="1"/>
                      </a:lnTo>
                      <a:lnTo>
                        <a:pt x="39" y="0"/>
                      </a:lnTo>
                      <a:lnTo>
                        <a:pt x="37" y="0"/>
                      </a:lnTo>
                      <a:lnTo>
                        <a:pt x="40" y="1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12" name="Freeform 198"/>
                <p:cNvSpPr>
                  <a:spLocks/>
                </p:cNvSpPr>
                <p:nvPr/>
              </p:nvSpPr>
              <p:spPr bwMode="auto">
                <a:xfrm>
                  <a:off x="2210" y="1217"/>
                  <a:ext cx="5" cy="6"/>
                </a:xfrm>
                <a:custGeom>
                  <a:avLst/>
                  <a:gdLst>
                    <a:gd name="T0" fmla="*/ 0 w 49"/>
                    <a:gd name="T1" fmla="*/ 0 h 66"/>
                    <a:gd name="T2" fmla="*/ 0 w 49"/>
                    <a:gd name="T3" fmla="*/ 0 h 66"/>
                    <a:gd name="T4" fmla="*/ 0 w 49"/>
                    <a:gd name="T5" fmla="*/ 0 h 66"/>
                    <a:gd name="T6" fmla="*/ 0 w 49"/>
                    <a:gd name="T7" fmla="*/ 0 h 66"/>
                    <a:gd name="T8" fmla="*/ 0 w 49"/>
                    <a:gd name="T9" fmla="*/ 0 h 66"/>
                    <a:gd name="T10" fmla="*/ 0 w 49"/>
                    <a:gd name="T11" fmla="*/ 0 h 66"/>
                    <a:gd name="T12" fmla="*/ 0 w 49"/>
                    <a:gd name="T13" fmla="*/ 0 h 66"/>
                    <a:gd name="T14" fmla="*/ 0 w 49"/>
                    <a:gd name="T15" fmla="*/ 0 h 66"/>
                    <a:gd name="T16" fmla="*/ 0 w 49"/>
                    <a:gd name="T17" fmla="*/ 0 h 66"/>
                    <a:gd name="T18" fmla="*/ 0 w 49"/>
                    <a:gd name="T19" fmla="*/ 0 h 66"/>
                    <a:gd name="T20" fmla="*/ 0 w 49"/>
                    <a:gd name="T21" fmla="*/ 0 h 66"/>
                    <a:gd name="T22" fmla="*/ 0 w 49"/>
                    <a:gd name="T23" fmla="*/ 0 h 66"/>
                    <a:gd name="T24" fmla="*/ 0 w 49"/>
                    <a:gd name="T25" fmla="*/ 0 h 66"/>
                    <a:gd name="T26" fmla="*/ 0 w 49"/>
                    <a:gd name="T27" fmla="*/ 0 h 66"/>
                    <a:gd name="T28" fmla="*/ 0 w 49"/>
                    <a:gd name="T29" fmla="*/ 0 h 66"/>
                    <a:gd name="T30" fmla="*/ 0 w 49"/>
                    <a:gd name="T31" fmla="*/ 0 h 66"/>
                    <a:gd name="T32" fmla="*/ 0 w 49"/>
                    <a:gd name="T33" fmla="*/ 0 h 66"/>
                    <a:gd name="T34" fmla="*/ 0 w 49"/>
                    <a:gd name="T35" fmla="*/ 0 h 66"/>
                    <a:gd name="T36" fmla="*/ 0 w 49"/>
                    <a:gd name="T37" fmla="*/ 0 h 66"/>
                    <a:gd name="T38" fmla="*/ 0 w 49"/>
                    <a:gd name="T39" fmla="*/ 0 h 66"/>
                    <a:gd name="T40" fmla="*/ 0 w 49"/>
                    <a:gd name="T41" fmla="*/ 0 h 66"/>
                    <a:gd name="T42" fmla="*/ 0 w 49"/>
                    <a:gd name="T43" fmla="*/ 0 h 66"/>
                    <a:gd name="T44" fmla="*/ 0 w 49"/>
                    <a:gd name="T45" fmla="*/ 0 h 66"/>
                    <a:gd name="T46" fmla="*/ 0 w 49"/>
                    <a:gd name="T47" fmla="*/ 0 h 6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9"/>
                    <a:gd name="T73" fmla="*/ 0 h 66"/>
                    <a:gd name="T74" fmla="*/ 49 w 49"/>
                    <a:gd name="T75" fmla="*/ 66 h 6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9" h="66">
                      <a:moveTo>
                        <a:pt x="36" y="28"/>
                      </a:moveTo>
                      <a:lnTo>
                        <a:pt x="46" y="31"/>
                      </a:lnTo>
                      <a:lnTo>
                        <a:pt x="49" y="23"/>
                      </a:lnTo>
                      <a:lnTo>
                        <a:pt x="47" y="15"/>
                      </a:lnTo>
                      <a:lnTo>
                        <a:pt x="41" y="10"/>
                      </a:lnTo>
                      <a:lnTo>
                        <a:pt x="33" y="9"/>
                      </a:lnTo>
                      <a:lnTo>
                        <a:pt x="26" y="7"/>
                      </a:lnTo>
                      <a:lnTo>
                        <a:pt x="19" y="6"/>
                      </a:lnTo>
                      <a:lnTo>
                        <a:pt x="11" y="4"/>
                      </a:lnTo>
                      <a:lnTo>
                        <a:pt x="6" y="0"/>
                      </a:lnTo>
                      <a:lnTo>
                        <a:pt x="0" y="8"/>
                      </a:lnTo>
                      <a:lnTo>
                        <a:pt x="7" y="12"/>
                      </a:lnTo>
                      <a:lnTo>
                        <a:pt x="17" y="16"/>
                      </a:lnTo>
                      <a:lnTo>
                        <a:pt x="24" y="17"/>
                      </a:lnTo>
                      <a:lnTo>
                        <a:pt x="31" y="19"/>
                      </a:lnTo>
                      <a:lnTo>
                        <a:pt x="36" y="21"/>
                      </a:lnTo>
                      <a:lnTo>
                        <a:pt x="39" y="22"/>
                      </a:lnTo>
                      <a:lnTo>
                        <a:pt x="39" y="23"/>
                      </a:lnTo>
                      <a:lnTo>
                        <a:pt x="37" y="27"/>
                      </a:lnTo>
                      <a:lnTo>
                        <a:pt x="47" y="30"/>
                      </a:lnTo>
                      <a:lnTo>
                        <a:pt x="36" y="28"/>
                      </a:lnTo>
                      <a:lnTo>
                        <a:pt x="28" y="66"/>
                      </a:lnTo>
                      <a:lnTo>
                        <a:pt x="46" y="31"/>
                      </a:lnTo>
                      <a:lnTo>
                        <a:pt x="36" y="28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13" name="Freeform 199"/>
                <p:cNvSpPr>
                  <a:spLocks/>
                </p:cNvSpPr>
                <p:nvPr/>
              </p:nvSpPr>
              <p:spPr bwMode="auto">
                <a:xfrm>
                  <a:off x="2224" y="1216"/>
                  <a:ext cx="2" cy="7"/>
                </a:xfrm>
                <a:custGeom>
                  <a:avLst/>
                  <a:gdLst>
                    <a:gd name="T0" fmla="*/ 0 w 12"/>
                    <a:gd name="T1" fmla="*/ 0 h 82"/>
                    <a:gd name="T2" fmla="*/ 0 w 12"/>
                    <a:gd name="T3" fmla="*/ 0 h 82"/>
                    <a:gd name="T4" fmla="*/ 0 w 12"/>
                    <a:gd name="T5" fmla="*/ 0 h 82"/>
                    <a:gd name="T6" fmla="*/ 0 w 12"/>
                    <a:gd name="T7" fmla="*/ 0 h 82"/>
                    <a:gd name="T8" fmla="*/ 0 w 12"/>
                    <a:gd name="T9" fmla="*/ 0 h 82"/>
                    <a:gd name="T10" fmla="*/ 0 w 12"/>
                    <a:gd name="T11" fmla="*/ 0 h 82"/>
                    <a:gd name="T12" fmla="*/ 0 w 12"/>
                    <a:gd name="T13" fmla="*/ 0 h 82"/>
                    <a:gd name="T14" fmla="*/ 0 w 12"/>
                    <a:gd name="T15" fmla="*/ 0 h 82"/>
                    <a:gd name="T16" fmla="*/ 0 w 12"/>
                    <a:gd name="T17" fmla="*/ 0 h 82"/>
                    <a:gd name="T18" fmla="*/ 0 w 12"/>
                    <a:gd name="T19" fmla="*/ 0 h 8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2"/>
                    <a:gd name="T31" fmla="*/ 0 h 82"/>
                    <a:gd name="T32" fmla="*/ 12 w 12"/>
                    <a:gd name="T33" fmla="*/ 82 h 8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2" h="82">
                      <a:moveTo>
                        <a:pt x="2" y="0"/>
                      </a:moveTo>
                      <a:lnTo>
                        <a:pt x="0" y="4"/>
                      </a:lnTo>
                      <a:lnTo>
                        <a:pt x="1" y="82"/>
                      </a:lnTo>
                      <a:lnTo>
                        <a:pt x="12" y="82"/>
                      </a:lnTo>
                      <a:lnTo>
                        <a:pt x="11" y="4"/>
                      </a:lnTo>
                      <a:lnTo>
                        <a:pt x="9" y="8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14" name="Freeform 200"/>
                <p:cNvSpPr>
                  <a:spLocks/>
                </p:cNvSpPr>
                <p:nvPr/>
              </p:nvSpPr>
              <p:spPr bwMode="auto">
                <a:xfrm>
                  <a:off x="2225" y="1214"/>
                  <a:ext cx="10" cy="3"/>
                </a:xfrm>
                <a:custGeom>
                  <a:avLst/>
                  <a:gdLst>
                    <a:gd name="T0" fmla="*/ 0 w 102"/>
                    <a:gd name="T1" fmla="*/ 0 h 35"/>
                    <a:gd name="T2" fmla="*/ 0 w 102"/>
                    <a:gd name="T3" fmla="*/ 0 h 35"/>
                    <a:gd name="T4" fmla="*/ 0 w 102"/>
                    <a:gd name="T5" fmla="*/ 0 h 35"/>
                    <a:gd name="T6" fmla="*/ 0 w 102"/>
                    <a:gd name="T7" fmla="*/ 0 h 35"/>
                    <a:gd name="T8" fmla="*/ 0 w 102"/>
                    <a:gd name="T9" fmla="*/ 0 h 35"/>
                    <a:gd name="T10" fmla="*/ 0 w 102"/>
                    <a:gd name="T11" fmla="*/ 0 h 35"/>
                    <a:gd name="T12" fmla="*/ 0 w 102"/>
                    <a:gd name="T13" fmla="*/ 0 h 35"/>
                    <a:gd name="T14" fmla="*/ 0 w 102"/>
                    <a:gd name="T15" fmla="*/ 0 h 35"/>
                    <a:gd name="T16" fmla="*/ 0 w 102"/>
                    <a:gd name="T17" fmla="*/ 0 h 35"/>
                    <a:gd name="T18" fmla="*/ 0 w 102"/>
                    <a:gd name="T19" fmla="*/ 0 h 35"/>
                    <a:gd name="T20" fmla="*/ 0 w 102"/>
                    <a:gd name="T21" fmla="*/ 0 h 35"/>
                    <a:gd name="T22" fmla="*/ 0 w 102"/>
                    <a:gd name="T23" fmla="*/ 0 h 35"/>
                    <a:gd name="T24" fmla="*/ 0 w 102"/>
                    <a:gd name="T25" fmla="*/ 0 h 35"/>
                    <a:gd name="T26" fmla="*/ 0 w 102"/>
                    <a:gd name="T27" fmla="*/ 0 h 35"/>
                    <a:gd name="T28" fmla="*/ 0 w 102"/>
                    <a:gd name="T29" fmla="*/ 0 h 35"/>
                    <a:gd name="T30" fmla="*/ 0 w 102"/>
                    <a:gd name="T31" fmla="*/ 0 h 35"/>
                    <a:gd name="T32" fmla="*/ 0 w 102"/>
                    <a:gd name="T33" fmla="*/ 0 h 35"/>
                    <a:gd name="T34" fmla="*/ 0 w 102"/>
                    <a:gd name="T35" fmla="*/ 0 h 35"/>
                    <a:gd name="T36" fmla="*/ 0 w 102"/>
                    <a:gd name="T37" fmla="*/ 0 h 35"/>
                    <a:gd name="T38" fmla="*/ 0 w 102"/>
                    <a:gd name="T39" fmla="*/ 0 h 35"/>
                    <a:gd name="T40" fmla="*/ 0 w 102"/>
                    <a:gd name="T41" fmla="*/ 0 h 35"/>
                    <a:gd name="T42" fmla="*/ 0 w 102"/>
                    <a:gd name="T43" fmla="*/ 0 h 35"/>
                    <a:gd name="T44" fmla="*/ 0 w 102"/>
                    <a:gd name="T45" fmla="*/ 0 h 35"/>
                    <a:gd name="T46" fmla="*/ 0 w 102"/>
                    <a:gd name="T47" fmla="*/ 0 h 3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02"/>
                    <a:gd name="T73" fmla="*/ 0 h 35"/>
                    <a:gd name="T74" fmla="*/ 102 w 102"/>
                    <a:gd name="T75" fmla="*/ 35 h 3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02" h="35">
                      <a:moveTo>
                        <a:pt x="100" y="26"/>
                      </a:moveTo>
                      <a:lnTo>
                        <a:pt x="101" y="35"/>
                      </a:lnTo>
                      <a:lnTo>
                        <a:pt x="102" y="25"/>
                      </a:lnTo>
                      <a:lnTo>
                        <a:pt x="96" y="17"/>
                      </a:lnTo>
                      <a:lnTo>
                        <a:pt x="84" y="11"/>
                      </a:lnTo>
                      <a:lnTo>
                        <a:pt x="72" y="4"/>
                      </a:lnTo>
                      <a:lnTo>
                        <a:pt x="55" y="0"/>
                      </a:lnTo>
                      <a:lnTo>
                        <a:pt x="36" y="0"/>
                      </a:lnTo>
                      <a:lnTo>
                        <a:pt x="18" y="6"/>
                      </a:lnTo>
                      <a:lnTo>
                        <a:pt x="0" y="17"/>
                      </a:lnTo>
                      <a:lnTo>
                        <a:pt x="7" y="25"/>
                      </a:lnTo>
                      <a:lnTo>
                        <a:pt x="22" y="16"/>
                      </a:lnTo>
                      <a:lnTo>
                        <a:pt x="38" y="11"/>
                      </a:lnTo>
                      <a:lnTo>
                        <a:pt x="53" y="11"/>
                      </a:lnTo>
                      <a:lnTo>
                        <a:pt x="67" y="15"/>
                      </a:lnTo>
                      <a:lnTo>
                        <a:pt x="80" y="19"/>
                      </a:lnTo>
                      <a:lnTo>
                        <a:pt x="89" y="25"/>
                      </a:lnTo>
                      <a:lnTo>
                        <a:pt x="93" y="30"/>
                      </a:lnTo>
                      <a:lnTo>
                        <a:pt x="95" y="26"/>
                      </a:lnTo>
                      <a:lnTo>
                        <a:pt x="96" y="35"/>
                      </a:lnTo>
                      <a:lnTo>
                        <a:pt x="95" y="26"/>
                      </a:lnTo>
                      <a:lnTo>
                        <a:pt x="87" y="32"/>
                      </a:lnTo>
                      <a:lnTo>
                        <a:pt x="96" y="35"/>
                      </a:lnTo>
                      <a:lnTo>
                        <a:pt x="100" y="26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15" name="Freeform 201"/>
                <p:cNvSpPr>
                  <a:spLocks/>
                </p:cNvSpPr>
                <p:nvPr/>
              </p:nvSpPr>
              <p:spPr bwMode="auto">
                <a:xfrm>
                  <a:off x="2235" y="1216"/>
                  <a:ext cx="6" cy="3"/>
                </a:xfrm>
                <a:custGeom>
                  <a:avLst/>
                  <a:gdLst>
                    <a:gd name="T0" fmla="*/ 0 w 59"/>
                    <a:gd name="T1" fmla="*/ 0 h 25"/>
                    <a:gd name="T2" fmla="*/ 0 w 59"/>
                    <a:gd name="T3" fmla="*/ 0 h 25"/>
                    <a:gd name="T4" fmla="*/ 0 w 59"/>
                    <a:gd name="T5" fmla="*/ 0 h 25"/>
                    <a:gd name="T6" fmla="*/ 0 w 59"/>
                    <a:gd name="T7" fmla="*/ 0 h 25"/>
                    <a:gd name="T8" fmla="*/ 0 w 59"/>
                    <a:gd name="T9" fmla="*/ 0 h 25"/>
                    <a:gd name="T10" fmla="*/ 0 w 59"/>
                    <a:gd name="T11" fmla="*/ 0 h 25"/>
                    <a:gd name="T12" fmla="*/ 0 w 59"/>
                    <a:gd name="T13" fmla="*/ 0 h 25"/>
                    <a:gd name="T14" fmla="*/ 0 w 59"/>
                    <a:gd name="T15" fmla="*/ 0 h 25"/>
                    <a:gd name="T16" fmla="*/ 0 w 59"/>
                    <a:gd name="T17" fmla="*/ 0 h 25"/>
                    <a:gd name="T18" fmla="*/ 0 w 59"/>
                    <a:gd name="T19" fmla="*/ 0 h 25"/>
                    <a:gd name="T20" fmla="*/ 0 w 59"/>
                    <a:gd name="T21" fmla="*/ 0 h 25"/>
                    <a:gd name="T22" fmla="*/ 0 w 59"/>
                    <a:gd name="T23" fmla="*/ 0 h 25"/>
                    <a:gd name="T24" fmla="*/ 0 w 59"/>
                    <a:gd name="T25" fmla="*/ 0 h 25"/>
                    <a:gd name="T26" fmla="*/ 0 w 59"/>
                    <a:gd name="T27" fmla="*/ 0 h 25"/>
                    <a:gd name="T28" fmla="*/ 0 w 59"/>
                    <a:gd name="T29" fmla="*/ 0 h 25"/>
                    <a:gd name="T30" fmla="*/ 0 w 59"/>
                    <a:gd name="T31" fmla="*/ 0 h 25"/>
                    <a:gd name="T32" fmla="*/ 0 w 59"/>
                    <a:gd name="T33" fmla="*/ 0 h 25"/>
                    <a:gd name="T34" fmla="*/ 0 w 59"/>
                    <a:gd name="T35" fmla="*/ 0 h 25"/>
                    <a:gd name="T36" fmla="*/ 0 w 59"/>
                    <a:gd name="T37" fmla="*/ 0 h 25"/>
                    <a:gd name="T38" fmla="*/ 0 w 59"/>
                    <a:gd name="T39" fmla="*/ 0 h 25"/>
                    <a:gd name="T40" fmla="*/ 0 w 59"/>
                    <a:gd name="T41" fmla="*/ 0 h 25"/>
                    <a:gd name="T42" fmla="*/ 0 w 59"/>
                    <a:gd name="T43" fmla="*/ 0 h 25"/>
                    <a:gd name="T44" fmla="*/ 0 w 59"/>
                    <a:gd name="T45" fmla="*/ 0 h 25"/>
                    <a:gd name="T46" fmla="*/ 0 w 59"/>
                    <a:gd name="T47" fmla="*/ 0 h 2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9"/>
                    <a:gd name="T73" fmla="*/ 0 h 25"/>
                    <a:gd name="T74" fmla="*/ 59 w 59"/>
                    <a:gd name="T75" fmla="*/ 25 h 2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9" h="25">
                      <a:moveTo>
                        <a:pt x="59" y="20"/>
                      </a:moveTo>
                      <a:lnTo>
                        <a:pt x="57" y="16"/>
                      </a:lnTo>
                      <a:lnTo>
                        <a:pt x="53" y="13"/>
                      </a:lnTo>
                      <a:lnTo>
                        <a:pt x="46" y="12"/>
                      </a:lnTo>
                      <a:lnTo>
                        <a:pt x="39" y="10"/>
                      </a:lnTo>
                      <a:lnTo>
                        <a:pt x="31" y="8"/>
                      </a:lnTo>
                      <a:lnTo>
                        <a:pt x="23" y="6"/>
                      </a:lnTo>
                      <a:lnTo>
                        <a:pt x="14" y="4"/>
                      </a:lnTo>
                      <a:lnTo>
                        <a:pt x="9" y="1"/>
                      </a:lnTo>
                      <a:lnTo>
                        <a:pt x="4" y="0"/>
                      </a:lnTo>
                      <a:lnTo>
                        <a:pt x="0" y="9"/>
                      </a:lnTo>
                      <a:lnTo>
                        <a:pt x="5" y="12"/>
                      </a:lnTo>
                      <a:lnTo>
                        <a:pt x="12" y="14"/>
                      </a:lnTo>
                      <a:lnTo>
                        <a:pt x="21" y="16"/>
                      </a:lnTo>
                      <a:lnTo>
                        <a:pt x="29" y="18"/>
                      </a:lnTo>
                      <a:lnTo>
                        <a:pt x="37" y="20"/>
                      </a:lnTo>
                      <a:lnTo>
                        <a:pt x="44" y="22"/>
                      </a:lnTo>
                      <a:lnTo>
                        <a:pt x="49" y="23"/>
                      </a:lnTo>
                      <a:lnTo>
                        <a:pt x="51" y="25"/>
                      </a:lnTo>
                      <a:lnTo>
                        <a:pt x="49" y="20"/>
                      </a:lnTo>
                      <a:lnTo>
                        <a:pt x="59" y="20"/>
                      </a:lnTo>
                      <a:lnTo>
                        <a:pt x="59" y="18"/>
                      </a:lnTo>
                      <a:lnTo>
                        <a:pt x="57" y="16"/>
                      </a:lnTo>
                      <a:lnTo>
                        <a:pt x="59" y="2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16" name="Freeform 202"/>
                <p:cNvSpPr>
                  <a:spLocks/>
                </p:cNvSpPr>
                <p:nvPr/>
              </p:nvSpPr>
              <p:spPr bwMode="auto">
                <a:xfrm>
                  <a:off x="2237" y="1218"/>
                  <a:ext cx="4" cy="7"/>
                </a:xfrm>
                <a:custGeom>
                  <a:avLst/>
                  <a:gdLst>
                    <a:gd name="T0" fmla="*/ 0 w 32"/>
                    <a:gd name="T1" fmla="*/ 0 h 70"/>
                    <a:gd name="T2" fmla="*/ 0 w 32"/>
                    <a:gd name="T3" fmla="*/ 0 h 70"/>
                    <a:gd name="T4" fmla="*/ 0 w 32"/>
                    <a:gd name="T5" fmla="*/ 0 h 70"/>
                    <a:gd name="T6" fmla="*/ 0 w 32"/>
                    <a:gd name="T7" fmla="*/ 0 h 70"/>
                    <a:gd name="T8" fmla="*/ 0 w 32"/>
                    <a:gd name="T9" fmla="*/ 0 h 70"/>
                    <a:gd name="T10" fmla="*/ 0 w 32"/>
                    <a:gd name="T11" fmla="*/ 0 h 70"/>
                    <a:gd name="T12" fmla="*/ 0 w 32"/>
                    <a:gd name="T13" fmla="*/ 0 h 70"/>
                    <a:gd name="T14" fmla="*/ 0 w 32"/>
                    <a:gd name="T15" fmla="*/ 0 h 70"/>
                    <a:gd name="T16" fmla="*/ 0 w 32"/>
                    <a:gd name="T17" fmla="*/ 0 h 70"/>
                    <a:gd name="T18" fmla="*/ 0 w 32"/>
                    <a:gd name="T19" fmla="*/ 0 h 70"/>
                    <a:gd name="T20" fmla="*/ 0 w 32"/>
                    <a:gd name="T21" fmla="*/ 0 h 70"/>
                    <a:gd name="T22" fmla="*/ 0 w 32"/>
                    <a:gd name="T23" fmla="*/ 0 h 70"/>
                    <a:gd name="T24" fmla="*/ 0 w 32"/>
                    <a:gd name="T25" fmla="*/ 0 h 70"/>
                    <a:gd name="T26" fmla="*/ 0 w 32"/>
                    <a:gd name="T27" fmla="*/ 0 h 70"/>
                    <a:gd name="T28" fmla="*/ 0 w 32"/>
                    <a:gd name="T29" fmla="*/ 0 h 70"/>
                    <a:gd name="T30" fmla="*/ 0 w 32"/>
                    <a:gd name="T31" fmla="*/ 0 h 70"/>
                    <a:gd name="T32" fmla="*/ 0 w 32"/>
                    <a:gd name="T33" fmla="*/ 0 h 70"/>
                    <a:gd name="T34" fmla="*/ 0 w 32"/>
                    <a:gd name="T35" fmla="*/ 0 h 70"/>
                    <a:gd name="T36" fmla="*/ 0 w 32"/>
                    <a:gd name="T37" fmla="*/ 0 h 70"/>
                    <a:gd name="T38" fmla="*/ 0 w 32"/>
                    <a:gd name="T39" fmla="*/ 0 h 70"/>
                    <a:gd name="T40" fmla="*/ 0 w 32"/>
                    <a:gd name="T41" fmla="*/ 0 h 70"/>
                    <a:gd name="T42" fmla="*/ 0 w 32"/>
                    <a:gd name="T43" fmla="*/ 0 h 70"/>
                    <a:gd name="T44" fmla="*/ 0 w 32"/>
                    <a:gd name="T45" fmla="*/ 0 h 70"/>
                    <a:gd name="T46" fmla="*/ 0 w 32"/>
                    <a:gd name="T47" fmla="*/ 0 h 7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2"/>
                    <a:gd name="T73" fmla="*/ 0 h 70"/>
                    <a:gd name="T74" fmla="*/ 32 w 32"/>
                    <a:gd name="T75" fmla="*/ 70 h 7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2" h="70">
                      <a:moveTo>
                        <a:pt x="5" y="70"/>
                      </a:moveTo>
                      <a:lnTo>
                        <a:pt x="10" y="65"/>
                      </a:lnTo>
                      <a:lnTo>
                        <a:pt x="11" y="52"/>
                      </a:lnTo>
                      <a:lnTo>
                        <a:pt x="12" y="50"/>
                      </a:lnTo>
                      <a:lnTo>
                        <a:pt x="13" y="50"/>
                      </a:lnTo>
                      <a:lnTo>
                        <a:pt x="17" y="51"/>
                      </a:lnTo>
                      <a:lnTo>
                        <a:pt x="25" y="50"/>
                      </a:lnTo>
                      <a:lnTo>
                        <a:pt x="30" y="41"/>
                      </a:lnTo>
                      <a:lnTo>
                        <a:pt x="32" y="26"/>
                      </a:lnTo>
                      <a:lnTo>
                        <a:pt x="32" y="0"/>
                      </a:lnTo>
                      <a:lnTo>
                        <a:pt x="22" y="0"/>
                      </a:lnTo>
                      <a:lnTo>
                        <a:pt x="22" y="26"/>
                      </a:lnTo>
                      <a:lnTo>
                        <a:pt x="20" y="39"/>
                      </a:lnTo>
                      <a:lnTo>
                        <a:pt x="19" y="41"/>
                      </a:lnTo>
                      <a:lnTo>
                        <a:pt x="19" y="40"/>
                      </a:lnTo>
                      <a:lnTo>
                        <a:pt x="13" y="39"/>
                      </a:lnTo>
                      <a:lnTo>
                        <a:pt x="6" y="41"/>
                      </a:lnTo>
                      <a:lnTo>
                        <a:pt x="1" y="50"/>
                      </a:lnTo>
                      <a:lnTo>
                        <a:pt x="0" y="65"/>
                      </a:lnTo>
                      <a:lnTo>
                        <a:pt x="5" y="60"/>
                      </a:lnTo>
                      <a:lnTo>
                        <a:pt x="5" y="70"/>
                      </a:lnTo>
                      <a:lnTo>
                        <a:pt x="10" y="70"/>
                      </a:lnTo>
                      <a:lnTo>
                        <a:pt x="10" y="65"/>
                      </a:lnTo>
                      <a:lnTo>
                        <a:pt x="5" y="7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17" name="Freeform 203"/>
                <p:cNvSpPr>
                  <a:spLocks/>
                </p:cNvSpPr>
                <p:nvPr/>
              </p:nvSpPr>
              <p:spPr bwMode="auto">
                <a:xfrm>
                  <a:off x="2230" y="1224"/>
                  <a:ext cx="7" cy="9"/>
                </a:xfrm>
                <a:custGeom>
                  <a:avLst/>
                  <a:gdLst>
                    <a:gd name="T0" fmla="*/ 0 w 72"/>
                    <a:gd name="T1" fmla="*/ 0 h 103"/>
                    <a:gd name="T2" fmla="*/ 0 w 72"/>
                    <a:gd name="T3" fmla="*/ 0 h 103"/>
                    <a:gd name="T4" fmla="*/ 0 w 72"/>
                    <a:gd name="T5" fmla="*/ 0 h 103"/>
                    <a:gd name="T6" fmla="*/ 0 w 72"/>
                    <a:gd name="T7" fmla="*/ 0 h 103"/>
                    <a:gd name="T8" fmla="*/ 0 w 72"/>
                    <a:gd name="T9" fmla="*/ 0 h 103"/>
                    <a:gd name="T10" fmla="*/ 0 w 72"/>
                    <a:gd name="T11" fmla="*/ 0 h 103"/>
                    <a:gd name="T12" fmla="*/ 0 w 72"/>
                    <a:gd name="T13" fmla="*/ 0 h 103"/>
                    <a:gd name="T14" fmla="*/ 0 w 72"/>
                    <a:gd name="T15" fmla="*/ 0 h 103"/>
                    <a:gd name="T16" fmla="*/ 0 w 72"/>
                    <a:gd name="T17" fmla="*/ 0 h 103"/>
                    <a:gd name="T18" fmla="*/ 0 w 72"/>
                    <a:gd name="T19" fmla="*/ 0 h 103"/>
                    <a:gd name="T20" fmla="*/ 0 w 72"/>
                    <a:gd name="T21" fmla="*/ 0 h 103"/>
                    <a:gd name="T22" fmla="*/ 0 w 72"/>
                    <a:gd name="T23" fmla="*/ 0 h 103"/>
                    <a:gd name="T24" fmla="*/ 0 w 72"/>
                    <a:gd name="T25" fmla="*/ 0 h 103"/>
                    <a:gd name="T26" fmla="*/ 0 w 72"/>
                    <a:gd name="T27" fmla="*/ 0 h 103"/>
                    <a:gd name="T28" fmla="*/ 0 w 72"/>
                    <a:gd name="T29" fmla="*/ 0 h 103"/>
                    <a:gd name="T30" fmla="*/ 0 w 72"/>
                    <a:gd name="T31" fmla="*/ 0 h 103"/>
                    <a:gd name="T32" fmla="*/ 0 w 72"/>
                    <a:gd name="T33" fmla="*/ 0 h 103"/>
                    <a:gd name="T34" fmla="*/ 0 w 72"/>
                    <a:gd name="T35" fmla="*/ 0 h 103"/>
                    <a:gd name="T36" fmla="*/ 0 w 72"/>
                    <a:gd name="T37" fmla="*/ 0 h 103"/>
                    <a:gd name="T38" fmla="*/ 0 w 72"/>
                    <a:gd name="T39" fmla="*/ 0 h 103"/>
                    <a:gd name="T40" fmla="*/ 0 w 72"/>
                    <a:gd name="T41" fmla="*/ 0 h 103"/>
                    <a:gd name="T42" fmla="*/ 0 w 72"/>
                    <a:gd name="T43" fmla="*/ 0 h 103"/>
                    <a:gd name="T44" fmla="*/ 0 w 72"/>
                    <a:gd name="T45" fmla="*/ 0 h 103"/>
                    <a:gd name="T46" fmla="*/ 0 w 72"/>
                    <a:gd name="T47" fmla="*/ 0 h 10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72"/>
                    <a:gd name="T73" fmla="*/ 0 h 103"/>
                    <a:gd name="T74" fmla="*/ 72 w 72"/>
                    <a:gd name="T75" fmla="*/ 103 h 10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72" h="103">
                      <a:moveTo>
                        <a:pt x="5" y="103"/>
                      </a:moveTo>
                      <a:lnTo>
                        <a:pt x="10" y="97"/>
                      </a:lnTo>
                      <a:lnTo>
                        <a:pt x="11" y="82"/>
                      </a:lnTo>
                      <a:lnTo>
                        <a:pt x="14" y="65"/>
                      </a:lnTo>
                      <a:lnTo>
                        <a:pt x="20" y="50"/>
                      </a:lnTo>
                      <a:lnTo>
                        <a:pt x="26" y="37"/>
                      </a:lnTo>
                      <a:lnTo>
                        <a:pt x="34" y="26"/>
                      </a:lnTo>
                      <a:lnTo>
                        <a:pt x="44" y="18"/>
                      </a:lnTo>
                      <a:lnTo>
                        <a:pt x="57" y="13"/>
                      </a:lnTo>
                      <a:lnTo>
                        <a:pt x="72" y="10"/>
                      </a:lnTo>
                      <a:lnTo>
                        <a:pt x="72" y="0"/>
                      </a:lnTo>
                      <a:lnTo>
                        <a:pt x="55" y="2"/>
                      </a:lnTo>
                      <a:lnTo>
                        <a:pt x="40" y="9"/>
                      </a:lnTo>
                      <a:lnTo>
                        <a:pt x="26" y="18"/>
                      </a:lnTo>
                      <a:lnTo>
                        <a:pt x="18" y="30"/>
                      </a:lnTo>
                      <a:lnTo>
                        <a:pt x="9" y="46"/>
                      </a:lnTo>
                      <a:lnTo>
                        <a:pt x="4" y="63"/>
                      </a:lnTo>
                      <a:lnTo>
                        <a:pt x="1" y="80"/>
                      </a:lnTo>
                      <a:lnTo>
                        <a:pt x="0" y="97"/>
                      </a:lnTo>
                      <a:lnTo>
                        <a:pt x="5" y="92"/>
                      </a:lnTo>
                      <a:lnTo>
                        <a:pt x="5" y="103"/>
                      </a:lnTo>
                      <a:lnTo>
                        <a:pt x="10" y="103"/>
                      </a:lnTo>
                      <a:lnTo>
                        <a:pt x="10" y="97"/>
                      </a:lnTo>
                      <a:lnTo>
                        <a:pt x="5" y="103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18" name="Freeform 204"/>
                <p:cNvSpPr>
                  <a:spLocks/>
                </p:cNvSpPr>
                <p:nvPr/>
              </p:nvSpPr>
              <p:spPr bwMode="auto">
                <a:xfrm>
                  <a:off x="2227" y="1232"/>
                  <a:ext cx="4" cy="2"/>
                </a:xfrm>
                <a:custGeom>
                  <a:avLst/>
                  <a:gdLst>
                    <a:gd name="T0" fmla="*/ 0 w 32"/>
                    <a:gd name="T1" fmla="*/ 0 h 14"/>
                    <a:gd name="T2" fmla="*/ 0 w 32"/>
                    <a:gd name="T3" fmla="*/ 0 h 14"/>
                    <a:gd name="T4" fmla="*/ 0 w 32"/>
                    <a:gd name="T5" fmla="*/ 0 h 14"/>
                    <a:gd name="T6" fmla="*/ 0 w 32"/>
                    <a:gd name="T7" fmla="*/ 0 h 14"/>
                    <a:gd name="T8" fmla="*/ 0 w 32"/>
                    <a:gd name="T9" fmla="*/ 0 h 14"/>
                    <a:gd name="T10" fmla="*/ 0 w 32"/>
                    <a:gd name="T11" fmla="*/ 0 h 14"/>
                    <a:gd name="T12" fmla="*/ 0 w 32"/>
                    <a:gd name="T13" fmla="*/ 0 h 14"/>
                    <a:gd name="T14" fmla="*/ 0 w 32"/>
                    <a:gd name="T15" fmla="*/ 0 h 14"/>
                    <a:gd name="T16" fmla="*/ 0 w 32"/>
                    <a:gd name="T17" fmla="*/ 0 h 14"/>
                    <a:gd name="T18" fmla="*/ 0 w 32"/>
                    <a:gd name="T19" fmla="*/ 0 h 14"/>
                    <a:gd name="T20" fmla="*/ 0 w 32"/>
                    <a:gd name="T21" fmla="*/ 0 h 14"/>
                    <a:gd name="T22" fmla="*/ 0 w 32"/>
                    <a:gd name="T23" fmla="*/ 0 h 14"/>
                    <a:gd name="T24" fmla="*/ 0 w 32"/>
                    <a:gd name="T25" fmla="*/ 0 h 14"/>
                    <a:gd name="T26" fmla="*/ 0 w 32"/>
                    <a:gd name="T27" fmla="*/ 0 h 14"/>
                    <a:gd name="T28" fmla="*/ 0 w 32"/>
                    <a:gd name="T29" fmla="*/ 0 h 14"/>
                    <a:gd name="T30" fmla="*/ 0 w 32"/>
                    <a:gd name="T31" fmla="*/ 0 h 14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2"/>
                    <a:gd name="T49" fmla="*/ 0 h 14"/>
                    <a:gd name="T50" fmla="*/ 32 w 32"/>
                    <a:gd name="T51" fmla="*/ 14 h 14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2" h="14">
                      <a:moveTo>
                        <a:pt x="0" y="13"/>
                      </a:moveTo>
                      <a:lnTo>
                        <a:pt x="4" y="14"/>
                      </a:lnTo>
                      <a:lnTo>
                        <a:pt x="12" y="14"/>
                      </a:lnTo>
                      <a:lnTo>
                        <a:pt x="19" y="12"/>
                      </a:lnTo>
                      <a:lnTo>
                        <a:pt x="25" y="11"/>
                      </a:lnTo>
                      <a:lnTo>
                        <a:pt x="32" y="11"/>
                      </a:lnTo>
                      <a:lnTo>
                        <a:pt x="32" y="0"/>
                      </a:lnTo>
                      <a:lnTo>
                        <a:pt x="25" y="0"/>
                      </a:lnTo>
                      <a:lnTo>
                        <a:pt x="17" y="1"/>
                      </a:lnTo>
                      <a:lnTo>
                        <a:pt x="10" y="3"/>
                      </a:lnTo>
                      <a:lnTo>
                        <a:pt x="4" y="3"/>
                      </a:lnTo>
                      <a:lnTo>
                        <a:pt x="8" y="4"/>
                      </a:lnTo>
                      <a:lnTo>
                        <a:pt x="0" y="13"/>
                      </a:lnTo>
                      <a:lnTo>
                        <a:pt x="2" y="14"/>
                      </a:lnTo>
                      <a:lnTo>
                        <a:pt x="4" y="14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19" name="Freeform 205"/>
                <p:cNvSpPr>
                  <a:spLocks/>
                </p:cNvSpPr>
                <p:nvPr/>
              </p:nvSpPr>
              <p:spPr bwMode="auto">
                <a:xfrm>
                  <a:off x="2224" y="1223"/>
                  <a:ext cx="5" cy="10"/>
                </a:xfrm>
                <a:custGeom>
                  <a:avLst/>
                  <a:gdLst>
                    <a:gd name="T0" fmla="*/ 0 w 52"/>
                    <a:gd name="T1" fmla="*/ 0 h 117"/>
                    <a:gd name="T2" fmla="*/ 0 w 52"/>
                    <a:gd name="T3" fmla="*/ 0 h 117"/>
                    <a:gd name="T4" fmla="*/ 0 w 52"/>
                    <a:gd name="T5" fmla="*/ 0 h 117"/>
                    <a:gd name="T6" fmla="*/ 0 w 52"/>
                    <a:gd name="T7" fmla="*/ 0 h 117"/>
                    <a:gd name="T8" fmla="*/ 0 w 52"/>
                    <a:gd name="T9" fmla="*/ 0 h 117"/>
                    <a:gd name="T10" fmla="*/ 0 w 52"/>
                    <a:gd name="T11" fmla="*/ 0 h 117"/>
                    <a:gd name="T12" fmla="*/ 0 w 52"/>
                    <a:gd name="T13" fmla="*/ 0 h 117"/>
                    <a:gd name="T14" fmla="*/ 0 w 52"/>
                    <a:gd name="T15" fmla="*/ 0 h 117"/>
                    <a:gd name="T16" fmla="*/ 0 w 52"/>
                    <a:gd name="T17" fmla="*/ 0 h 117"/>
                    <a:gd name="T18" fmla="*/ 0 w 52"/>
                    <a:gd name="T19" fmla="*/ 0 h 117"/>
                    <a:gd name="T20" fmla="*/ 0 w 52"/>
                    <a:gd name="T21" fmla="*/ 0 h 117"/>
                    <a:gd name="T22" fmla="*/ 0 w 52"/>
                    <a:gd name="T23" fmla="*/ 0 h 117"/>
                    <a:gd name="T24" fmla="*/ 0 w 52"/>
                    <a:gd name="T25" fmla="*/ 0 h 117"/>
                    <a:gd name="T26" fmla="*/ 0 w 52"/>
                    <a:gd name="T27" fmla="*/ 0 h 117"/>
                    <a:gd name="T28" fmla="*/ 0 w 52"/>
                    <a:gd name="T29" fmla="*/ 0 h 117"/>
                    <a:gd name="T30" fmla="*/ 0 w 52"/>
                    <a:gd name="T31" fmla="*/ 0 h 117"/>
                    <a:gd name="T32" fmla="*/ 0 w 52"/>
                    <a:gd name="T33" fmla="*/ 0 h 117"/>
                    <a:gd name="T34" fmla="*/ 0 w 52"/>
                    <a:gd name="T35" fmla="*/ 0 h 117"/>
                    <a:gd name="T36" fmla="*/ 0 w 52"/>
                    <a:gd name="T37" fmla="*/ 0 h 117"/>
                    <a:gd name="T38" fmla="*/ 0 w 52"/>
                    <a:gd name="T39" fmla="*/ 0 h 117"/>
                    <a:gd name="T40" fmla="*/ 0 w 52"/>
                    <a:gd name="T41" fmla="*/ 0 h 117"/>
                    <a:gd name="T42" fmla="*/ 0 w 52"/>
                    <a:gd name="T43" fmla="*/ 0 h 117"/>
                    <a:gd name="T44" fmla="*/ 0 w 52"/>
                    <a:gd name="T45" fmla="*/ 0 h 117"/>
                    <a:gd name="T46" fmla="*/ 0 w 52"/>
                    <a:gd name="T47" fmla="*/ 0 h 11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2"/>
                    <a:gd name="T73" fmla="*/ 0 h 117"/>
                    <a:gd name="T74" fmla="*/ 52 w 52"/>
                    <a:gd name="T75" fmla="*/ 117 h 117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2" h="117">
                      <a:moveTo>
                        <a:pt x="14" y="5"/>
                      </a:moveTo>
                      <a:lnTo>
                        <a:pt x="16" y="0"/>
                      </a:lnTo>
                      <a:lnTo>
                        <a:pt x="13" y="2"/>
                      </a:lnTo>
                      <a:lnTo>
                        <a:pt x="9" y="8"/>
                      </a:lnTo>
                      <a:lnTo>
                        <a:pt x="3" y="16"/>
                      </a:lnTo>
                      <a:lnTo>
                        <a:pt x="0" y="29"/>
                      </a:lnTo>
                      <a:lnTo>
                        <a:pt x="0" y="45"/>
                      </a:lnTo>
                      <a:lnTo>
                        <a:pt x="7" y="65"/>
                      </a:lnTo>
                      <a:lnTo>
                        <a:pt x="21" y="88"/>
                      </a:lnTo>
                      <a:lnTo>
                        <a:pt x="44" y="117"/>
                      </a:lnTo>
                      <a:lnTo>
                        <a:pt x="52" y="108"/>
                      </a:lnTo>
                      <a:lnTo>
                        <a:pt x="29" y="82"/>
                      </a:lnTo>
                      <a:lnTo>
                        <a:pt x="15" y="61"/>
                      </a:lnTo>
                      <a:lnTo>
                        <a:pt x="10" y="43"/>
                      </a:lnTo>
                      <a:lnTo>
                        <a:pt x="10" y="31"/>
                      </a:lnTo>
                      <a:lnTo>
                        <a:pt x="13" y="20"/>
                      </a:lnTo>
                      <a:lnTo>
                        <a:pt x="17" y="14"/>
                      </a:lnTo>
                      <a:lnTo>
                        <a:pt x="22" y="10"/>
                      </a:lnTo>
                      <a:lnTo>
                        <a:pt x="23" y="9"/>
                      </a:lnTo>
                      <a:lnTo>
                        <a:pt x="25" y="5"/>
                      </a:lnTo>
                      <a:lnTo>
                        <a:pt x="23" y="9"/>
                      </a:lnTo>
                      <a:lnTo>
                        <a:pt x="25" y="8"/>
                      </a:lnTo>
                      <a:lnTo>
                        <a:pt x="25" y="5"/>
                      </a:lnTo>
                      <a:lnTo>
                        <a:pt x="14" y="5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20" name="Freeform 206"/>
                <p:cNvSpPr>
                  <a:spLocks/>
                </p:cNvSpPr>
                <p:nvPr/>
              </p:nvSpPr>
              <p:spPr bwMode="auto">
                <a:xfrm>
                  <a:off x="2270" y="1285"/>
                  <a:ext cx="21" cy="11"/>
                </a:xfrm>
                <a:custGeom>
                  <a:avLst/>
                  <a:gdLst>
                    <a:gd name="T0" fmla="*/ 0 w 216"/>
                    <a:gd name="T1" fmla="*/ 0 h 120"/>
                    <a:gd name="T2" fmla="*/ 0 w 216"/>
                    <a:gd name="T3" fmla="*/ 0 h 120"/>
                    <a:gd name="T4" fmla="*/ 0 w 216"/>
                    <a:gd name="T5" fmla="*/ 0 h 120"/>
                    <a:gd name="T6" fmla="*/ 0 w 216"/>
                    <a:gd name="T7" fmla="*/ 0 h 120"/>
                    <a:gd name="T8" fmla="*/ 0 w 216"/>
                    <a:gd name="T9" fmla="*/ 0 h 120"/>
                    <a:gd name="T10" fmla="*/ 0 w 216"/>
                    <a:gd name="T11" fmla="*/ 0 h 120"/>
                    <a:gd name="T12" fmla="*/ 0 w 216"/>
                    <a:gd name="T13" fmla="*/ 0 h 120"/>
                    <a:gd name="T14" fmla="*/ 0 w 216"/>
                    <a:gd name="T15" fmla="*/ 0 h 120"/>
                    <a:gd name="T16" fmla="*/ 0 w 216"/>
                    <a:gd name="T17" fmla="*/ 0 h 120"/>
                    <a:gd name="T18" fmla="*/ 0 w 216"/>
                    <a:gd name="T19" fmla="*/ 0 h 120"/>
                    <a:gd name="T20" fmla="*/ 0 w 216"/>
                    <a:gd name="T21" fmla="*/ 0 h 120"/>
                    <a:gd name="T22" fmla="*/ 0 w 216"/>
                    <a:gd name="T23" fmla="*/ 0 h 120"/>
                    <a:gd name="T24" fmla="*/ 0 w 216"/>
                    <a:gd name="T25" fmla="*/ 0 h 120"/>
                    <a:gd name="T26" fmla="*/ 0 w 216"/>
                    <a:gd name="T27" fmla="*/ 0 h 120"/>
                    <a:gd name="T28" fmla="*/ 0 w 216"/>
                    <a:gd name="T29" fmla="*/ 0 h 120"/>
                    <a:gd name="T30" fmla="*/ 0 w 216"/>
                    <a:gd name="T31" fmla="*/ 0 h 120"/>
                    <a:gd name="T32" fmla="*/ 0 w 216"/>
                    <a:gd name="T33" fmla="*/ 0 h 120"/>
                    <a:gd name="T34" fmla="*/ 0 w 216"/>
                    <a:gd name="T35" fmla="*/ 0 h 120"/>
                    <a:gd name="T36" fmla="*/ 0 w 216"/>
                    <a:gd name="T37" fmla="*/ 0 h 120"/>
                    <a:gd name="T38" fmla="*/ 0 w 216"/>
                    <a:gd name="T39" fmla="*/ 0 h 120"/>
                    <a:gd name="T40" fmla="*/ 0 w 216"/>
                    <a:gd name="T41" fmla="*/ 0 h 120"/>
                    <a:gd name="T42" fmla="*/ 0 w 216"/>
                    <a:gd name="T43" fmla="*/ 0 h 120"/>
                    <a:gd name="T44" fmla="*/ 0 w 216"/>
                    <a:gd name="T45" fmla="*/ 0 h 120"/>
                    <a:gd name="T46" fmla="*/ 0 w 216"/>
                    <a:gd name="T47" fmla="*/ 0 h 120"/>
                    <a:gd name="T48" fmla="*/ 0 w 216"/>
                    <a:gd name="T49" fmla="*/ 0 h 120"/>
                    <a:gd name="T50" fmla="*/ 0 w 216"/>
                    <a:gd name="T51" fmla="*/ 0 h 120"/>
                    <a:gd name="T52" fmla="*/ 0 w 216"/>
                    <a:gd name="T53" fmla="*/ 0 h 120"/>
                    <a:gd name="T54" fmla="*/ 0 w 216"/>
                    <a:gd name="T55" fmla="*/ 0 h 120"/>
                    <a:gd name="T56" fmla="*/ 0 w 216"/>
                    <a:gd name="T57" fmla="*/ 0 h 120"/>
                    <a:gd name="T58" fmla="*/ 0 w 216"/>
                    <a:gd name="T59" fmla="*/ 0 h 120"/>
                    <a:gd name="T60" fmla="*/ 0 w 216"/>
                    <a:gd name="T61" fmla="*/ 0 h 120"/>
                    <a:gd name="T62" fmla="*/ 0 w 216"/>
                    <a:gd name="T63" fmla="*/ 0 h 120"/>
                    <a:gd name="T64" fmla="*/ 0 w 216"/>
                    <a:gd name="T65" fmla="*/ 0 h 120"/>
                    <a:gd name="T66" fmla="*/ 0 w 216"/>
                    <a:gd name="T67" fmla="*/ 0 h 120"/>
                    <a:gd name="T68" fmla="*/ 0 w 216"/>
                    <a:gd name="T69" fmla="*/ 0 h 120"/>
                    <a:gd name="T70" fmla="*/ 0 w 216"/>
                    <a:gd name="T71" fmla="*/ 0 h 120"/>
                    <a:gd name="T72" fmla="*/ 0 w 216"/>
                    <a:gd name="T73" fmla="*/ 0 h 120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16"/>
                    <a:gd name="T112" fmla="*/ 0 h 120"/>
                    <a:gd name="T113" fmla="*/ 216 w 216"/>
                    <a:gd name="T114" fmla="*/ 120 h 120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16" h="120">
                      <a:moveTo>
                        <a:pt x="216" y="118"/>
                      </a:moveTo>
                      <a:lnTo>
                        <a:pt x="216" y="118"/>
                      </a:lnTo>
                      <a:lnTo>
                        <a:pt x="211" y="106"/>
                      </a:lnTo>
                      <a:lnTo>
                        <a:pt x="202" y="94"/>
                      </a:lnTo>
                      <a:lnTo>
                        <a:pt x="191" y="82"/>
                      </a:lnTo>
                      <a:lnTo>
                        <a:pt x="178" y="72"/>
                      </a:lnTo>
                      <a:lnTo>
                        <a:pt x="163" y="61"/>
                      </a:lnTo>
                      <a:lnTo>
                        <a:pt x="145" y="52"/>
                      </a:lnTo>
                      <a:lnTo>
                        <a:pt x="127" y="42"/>
                      </a:lnTo>
                      <a:lnTo>
                        <a:pt x="109" y="33"/>
                      </a:lnTo>
                      <a:lnTo>
                        <a:pt x="90" y="26"/>
                      </a:lnTo>
                      <a:lnTo>
                        <a:pt x="73" y="18"/>
                      </a:lnTo>
                      <a:lnTo>
                        <a:pt x="56" y="12"/>
                      </a:lnTo>
                      <a:lnTo>
                        <a:pt x="39" y="8"/>
                      </a:lnTo>
                      <a:lnTo>
                        <a:pt x="27" y="4"/>
                      </a:lnTo>
                      <a:lnTo>
                        <a:pt x="16" y="2"/>
                      </a:lnTo>
                      <a:lnTo>
                        <a:pt x="7" y="0"/>
                      </a:lnTo>
                      <a:lnTo>
                        <a:pt x="0" y="2"/>
                      </a:lnTo>
                      <a:lnTo>
                        <a:pt x="5" y="10"/>
                      </a:lnTo>
                      <a:lnTo>
                        <a:pt x="7" y="11"/>
                      </a:lnTo>
                      <a:lnTo>
                        <a:pt x="14" y="12"/>
                      </a:lnTo>
                      <a:lnTo>
                        <a:pt x="25" y="14"/>
                      </a:lnTo>
                      <a:lnTo>
                        <a:pt x="37" y="18"/>
                      </a:lnTo>
                      <a:lnTo>
                        <a:pt x="52" y="22"/>
                      </a:lnTo>
                      <a:lnTo>
                        <a:pt x="68" y="29"/>
                      </a:lnTo>
                      <a:lnTo>
                        <a:pt x="86" y="36"/>
                      </a:lnTo>
                      <a:lnTo>
                        <a:pt x="105" y="43"/>
                      </a:lnTo>
                      <a:lnTo>
                        <a:pt x="123" y="51"/>
                      </a:lnTo>
                      <a:lnTo>
                        <a:pt x="141" y="60"/>
                      </a:lnTo>
                      <a:lnTo>
                        <a:pt x="156" y="70"/>
                      </a:lnTo>
                      <a:lnTo>
                        <a:pt x="172" y="80"/>
                      </a:lnTo>
                      <a:lnTo>
                        <a:pt x="185" y="90"/>
                      </a:lnTo>
                      <a:lnTo>
                        <a:pt x="194" y="100"/>
                      </a:lnTo>
                      <a:lnTo>
                        <a:pt x="202" y="110"/>
                      </a:lnTo>
                      <a:lnTo>
                        <a:pt x="206" y="120"/>
                      </a:lnTo>
                      <a:lnTo>
                        <a:pt x="216" y="118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21" name="Freeform 207"/>
                <p:cNvSpPr>
                  <a:spLocks/>
                </p:cNvSpPr>
                <p:nvPr/>
              </p:nvSpPr>
              <p:spPr bwMode="auto">
                <a:xfrm>
                  <a:off x="2290" y="1296"/>
                  <a:ext cx="10" cy="3"/>
                </a:xfrm>
                <a:custGeom>
                  <a:avLst/>
                  <a:gdLst>
                    <a:gd name="T0" fmla="*/ 0 w 92"/>
                    <a:gd name="T1" fmla="*/ 0 h 36"/>
                    <a:gd name="T2" fmla="*/ 0 w 92"/>
                    <a:gd name="T3" fmla="*/ 0 h 36"/>
                    <a:gd name="T4" fmla="*/ 0 w 92"/>
                    <a:gd name="T5" fmla="*/ 0 h 36"/>
                    <a:gd name="T6" fmla="*/ 0 w 92"/>
                    <a:gd name="T7" fmla="*/ 0 h 36"/>
                    <a:gd name="T8" fmla="*/ 0 w 92"/>
                    <a:gd name="T9" fmla="*/ 0 h 36"/>
                    <a:gd name="T10" fmla="*/ 0 w 92"/>
                    <a:gd name="T11" fmla="*/ 0 h 36"/>
                    <a:gd name="T12" fmla="*/ 0 w 92"/>
                    <a:gd name="T13" fmla="*/ 0 h 36"/>
                    <a:gd name="T14" fmla="*/ 0 w 92"/>
                    <a:gd name="T15" fmla="*/ 0 h 36"/>
                    <a:gd name="T16" fmla="*/ 0 w 92"/>
                    <a:gd name="T17" fmla="*/ 0 h 36"/>
                    <a:gd name="T18" fmla="*/ 0 w 92"/>
                    <a:gd name="T19" fmla="*/ 0 h 36"/>
                    <a:gd name="T20" fmla="*/ 0 w 92"/>
                    <a:gd name="T21" fmla="*/ 0 h 36"/>
                    <a:gd name="T22" fmla="*/ 0 w 92"/>
                    <a:gd name="T23" fmla="*/ 0 h 36"/>
                    <a:gd name="T24" fmla="*/ 0 w 92"/>
                    <a:gd name="T25" fmla="*/ 0 h 36"/>
                    <a:gd name="T26" fmla="*/ 0 w 92"/>
                    <a:gd name="T27" fmla="*/ 0 h 36"/>
                    <a:gd name="T28" fmla="*/ 0 w 92"/>
                    <a:gd name="T29" fmla="*/ 0 h 36"/>
                    <a:gd name="T30" fmla="*/ 0 w 92"/>
                    <a:gd name="T31" fmla="*/ 0 h 36"/>
                    <a:gd name="T32" fmla="*/ 0 w 92"/>
                    <a:gd name="T33" fmla="*/ 0 h 36"/>
                    <a:gd name="T34" fmla="*/ 0 w 92"/>
                    <a:gd name="T35" fmla="*/ 0 h 36"/>
                    <a:gd name="T36" fmla="*/ 0 w 92"/>
                    <a:gd name="T37" fmla="*/ 0 h 36"/>
                    <a:gd name="T38" fmla="*/ 0 w 92"/>
                    <a:gd name="T39" fmla="*/ 0 h 36"/>
                    <a:gd name="T40" fmla="*/ 0 w 92"/>
                    <a:gd name="T41" fmla="*/ 0 h 36"/>
                    <a:gd name="T42" fmla="*/ 0 w 92"/>
                    <a:gd name="T43" fmla="*/ 0 h 36"/>
                    <a:gd name="T44" fmla="*/ 0 w 92"/>
                    <a:gd name="T45" fmla="*/ 0 h 36"/>
                    <a:gd name="T46" fmla="*/ 0 w 92"/>
                    <a:gd name="T47" fmla="*/ 0 h 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92"/>
                    <a:gd name="T73" fmla="*/ 0 h 36"/>
                    <a:gd name="T74" fmla="*/ 92 w 92"/>
                    <a:gd name="T75" fmla="*/ 36 h 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92" h="36">
                      <a:moveTo>
                        <a:pt x="92" y="20"/>
                      </a:moveTo>
                      <a:lnTo>
                        <a:pt x="87" y="14"/>
                      </a:lnTo>
                      <a:lnTo>
                        <a:pt x="77" y="14"/>
                      </a:lnTo>
                      <a:lnTo>
                        <a:pt x="66" y="17"/>
                      </a:lnTo>
                      <a:lnTo>
                        <a:pt x="55" y="22"/>
                      </a:lnTo>
                      <a:lnTo>
                        <a:pt x="42" y="25"/>
                      </a:lnTo>
                      <a:lnTo>
                        <a:pt x="32" y="26"/>
                      </a:lnTo>
                      <a:lnTo>
                        <a:pt x="24" y="23"/>
                      </a:lnTo>
                      <a:lnTo>
                        <a:pt x="15" y="14"/>
                      </a:lnTo>
                      <a:lnTo>
                        <a:pt x="10" y="0"/>
                      </a:lnTo>
                      <a:lnTo>
                        <a:pt x="0" y="2"/>
                      </a:lnTo>
                      <a:lnTo>
                        <a:pt x="7" y="21"/>
                      </a:lnTo>
                      <a:lnTo>
                        <a:pt x="17" y="31"/>
                      </a:lnTo>
                      <a:lnTo>
                        <a:pt x="30" y="36"/>
                      </a:lnTo>
                      <a:lnTo>
                        <a:pt x="45" y="35"/>
                      </a:lnTo>
                      <a:lnTo>
                        <a:pt x="57" y="32"/>
                      </a:lnTo>
                      <a:lnTo>
                        <a:pt x="70" y="28"/>
                      </a:lnTo>
                      <a:lnTo>
                        <a:pt x="79" y="25"/>
                      </a:lnTo>
                      <a:lnTo>
                        <a:pt x="85" y="25"/>
                      </a:lnTo>
                      <a:lnTo>
                        <a:pt x="81" y="20"/>
                      </a:lnTo>
                      <a:lnTo>
                        <a:pt x="92" y="20"/>
                      </a:lnTo>
                      <a:lnTo>
                        <a:pt x="92" y="15"/>
                      </a:lnTo>
                      <a:lnTo>
                        <a:pt x="87" y="14"/>
                      </a:lnTo>
                      <a:lnTo>
                        <a:pt x="92" y="2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22" name="Freeform 208"/>
                <p:cNvSpPr>
                  <a:spLocks/>
                </p:cNvSpPr>
                <p:nvPr/>
              </p:nvSpPr>
              <p:spPr bwMode="auto">
                <a:xfrm>
                  <a:off x="2287" y="1298"/>
                  <a:ext cx="13" cy="5"/>
                </a:xfrm>
                <a:custGeom>
                  <a:avLst/>
                  <a:gdLst>
                    <a:gd name="T0" fmla="*/ 0 w 128"/>
                    <a:gd name="T1" fmla="*/ 0 h 59"/>
                    <a:gd name="T2" fmla="*/ 0 w 128"/>
                    <a:gd name="T3" fmla="*/ 0 h 59"/>
                    <a:gd name="T4" fmla="*/ 0 w 128"/>
                    <a:gd name="T5" fmla="*/ 0 h 59"/>
                    <a:gd name="T6" fmla="*/ 0 w 128"/>
                    <a:gd name="T7" fmla="*/ 0 h 59"/>
                    <a:gd name="T8" fmla="*/ 0 w 128"/>
                    <a:gd name="T9" fmla="*/ 0 h 59"/>
                    <a:gd name="T10" fmla="*/ 0 w 128"/>
                    <a:gd name="T11" fmla="*/ 0 h 59"/>
                    <a:gd name="T12" fmla="*/ 0 w 128"/>
                    <a:gd name="T13" fmla="*/ 0 h 59"/>
                    <a:gd name="T14" fmla="*/ 0 w 128"/>
                    <a:gd name="T15" fmla="*/ 0 h 59"/>
                    <a:gd name="T16" fmla="*/ 0 w 128"/>
                    <a:gd name="T17" fmla="*/ 0 h 59"/>
                    <a:gd name="T18" fmla="*/ 0 w 128"/>
                    <a:gd name="T19" fmla="*/ 0 h 59"/>
                    <a:gd name="T20" fmla="*/ 0 w 128"/>
                    <a:gd name="T21" fmla="*/ 0 h 59"/>
                    <a:gd name="T22" fmla="*/ 0 w 128"/>
                    <a:gd name="T23" fmla="*/ 0 h 59"/>
                    <a:gd name="T24" fmla="*/ 0 w 128"/>
                    <a:gd name="T25" fmla="*/ 0 h 59"/>
                    <a:gd name="T26" fmla="*/ 0 w 128"/>
                    <a:gd name="T27" fmla="*/ 0 h 59"/>
                    <a:gd name="T28" fmla="*/ 0 w 128"/>
                    <a:gd name="T29" fmla="*/ 0 h 59"/>
                    <a:gd name="T30" fmla="*/ 0 w 128"/>
                    <a:gd name="T31" fmla="*/ 0 h 59"/>
                    <a:gd name="T32" fmla="*/ 0 w 128"/>
                    <a:gd name="T33" fmla="*/ 0 h 59"/>
                    <a:gd name="T34" fmla="*/ 0 w 128"/>
                    <a:gd name="T35" fmla="*/ 0 h 59"/>
                    <a:gd name="T36" fmla="*/ 0 w 128"/>
                    <a:gd name="T37" fmla="*/ 0 h 59"/>
                    <a:gd name="T38" fmla="*/ 0 w 128"/>
                    <a:gd name="T39" fmla="*/ 0 h 59"/>
                    <a:gd name="T40" fmla="*/ 0 w 128"/>
                    <a:gd name="T41" fmla="*/ 0 h 59"/>
                    <a:gd name="T42" fmla="*/ 0 w 128"/>
                    <a:gd name="T43" fmla="*/ 0 h 59"/>
                    <a:gd name="T44" fmla="*/ 0 w 128"/>
                    <a:gd name="T45" fmla="*/ 0 h 59"/>
                    <a:gd name="T46" fmla="*/ 0 w 128"/>
                    <a:gd name="T47" fmla="*/ 0 h 59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28"/>
                    <a:gd name="T73" fmla="*/ 0 h 59"/>
                    <a:gd name="T74" fmla="*/ 128 w 128"/>
                    <a:gd name="T75" fmla="*/ 59 h 59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28" h="59">
                      <a:moveTo>
                        <a:pt x="6" y="40"/>
                      </a:moveTo>
                      <a:lnTo>
                        <a:pt x="0" y="40"/>
                      </a:lnTo>
                      <a:lnTo>
                        <a:pt x="17" y="50"/>
                      </a:lnTo>
                      <a:lnTo>
                        <a:pt x="36" y="56"/>
                      </a:lnTo>
                      <a:lnTo>
                        <a:pt x="57" y="59"/>
                      </a:lnTo>
                      <a:lnTo>
                        <a:pt x="77" y="59"/>
                      </a:lnTo>
                      <a:lnTo>
                        <a:pt x="96" y="55"/>
                      </a:lnTo>
                      <a:lnTo>
                        <a:pt x="113" y="42"/>
                      </a:lnTo>
                      <a:lnTo>
                        <a:pt x="123" y="26"/>
                      </a:lnTo>
                      <a:lnTo>
                        <a:pt x="128" y="0"/>
                      </a:lnTo>
                      <a:lnTo>
                        <a:pt x="117" y="0"/>
                      </a:lnTo>
                      <a:lnTo>
                        <a:pt x="113" y="22"/>
                      </a:lnTo>
                      <a:lnTo>
                        <a:pt x="105" y="36"/>
                      </a:lnTo>
                      <a:lnTo>
                        <a:pt x="92" y="45"/>
                      </a:lnTo>
                      <a:lnTo>
                        <a:pt x="75" y="49"/>
                      </a:lnTo>
                      <a:lnTo>
                        <a:pt x="57" y="49"/>
                      </a:lnTo>
                      <a:lnTo>
                        <a:pt x="38" y="46"/>
                      </a:lnTo>
                      <a:lnTo>
                        <a:pt x="21" y="39"/>
                      </a:lnTo>
                      <a:lnTo>
                        <a:pt x="6" y="32"/>
                      </a:lnTo>
                      <a:lnTo>
                        <a:pt x="0" y="32"/>
                      </a:lnTo>
                      <a:lnTo>
                        <a:pt x="6" y="32"/>
                      </a:lnTo>
                      <a:lnTo>
                        <a:pt x="3" y="30"/>
                      </a:lnTo>
                      <a:lnTo>
                        <a:pt x="0" y="32"/>
                      </a:lnTo>
                      <a:lnTo>
                        <a:pt x="6" y="4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23" name="Freeform 209"/>
                <p:cNvSpPr>
                  <a:spLocks/>
                </p:cNvSpPr>
                <p:nvPr/>
              </p:nvSpPr>
              <p:spPr bwMode="auto">
                <a:xfrm>
                  <a:off x="2279" y="1301"/>
                  <a:ext cx="8" cy="11"/>
                </a:xfrm>
                <a:custGeom>
                  <a:avLst/>
                  <a:gdLst>
                    <a:gd name="T0" fmla="*/ 0 w 80"/>
                    <a:gd name="T1" fmla="*/ 0 h 118"/>
                    <a:gd name="T2" fmla="*/ 0 w 80"/>
                    <a:gd name="T3" fmla="*/ 0 h 118"/>
                    <a:gd name="T4" fmla="*/ 0 w 80"/>
                    <a:gd name="T5" fmla="*/ 0 h 118"/>
                    <a:gd name="T6" fmla="*/ 0 w 80"/>
                    <a:gd name="T7" fmla="*/ 0 h 118"/>
                    <a:gd name="T8" fmla="*/ 0 w 80"/>
                    <a:gd name="T9" fmla="*/ 0 h 118"/>
                    <a:gd name="T10" fmla="*/ 0 w 80"/>
                    <a:gd name="T11" fmla="*/ 0 h 118"/>
                    <a:gd name="T12" fmla="*/ 0 w 80"/>
                    <a:gd name="T13" fmla="*/ 0 h 118"/>
                    <a:gd name="T14" fmla="*/ 0 w 80"/>
                    <a:gd name="T15" fmla="*/ 0 h 118"/>
                    <a:gd name="T16" fmla="*/ 0 w 80"/>
                    <a:gd name="T17" fmla="*/ 0 h 118"/>
                    <a:gd name="T18" fmla="*/ 0 w 80"/>
                    <a:gd name="T19" fmla="*/ 0 h 118"/>
                    <a:gd name="T20" fmla="*/ 0 w 80"/>
                    <a:gd name="T21" fmla="*/ 0 h 118"/>
                    <a:gd name="T22" fmla="*/ 0 w 80"/>
                    <a:gd name="T23" fmla="*/ 0 h 118"/>
                    <a:gd name="T24" fmla="*/ 0 w 80"/>
                    <a:gd name="T25" fmla="*/ 0 h 118"/>
                    <a:gd name="T26" fmla="*/ 0 w 80"/>
                    <a:gd name="T27" fmla="*/ 0 h 118"/>
                    <a:gd name="T28" fmla="*/ 0 w 80"/>
                    <a:gd name="T29" fmla="*/ 0 h 118"/>
                    <a:gd name="T30" fmla="*/ 0 w 80"/>
                    <a:gd name="T31" fmla="*/ 0 h 118"/>
                    <a:gd name="T32" fmla="*/ 0 w 80"/>
                    <a:gd name="T33" fmla="*/ 0 h 118"/>
                    <a:gd name="T34" fmla="*/ 0 w 80"/>
                    <a:gd name="T35" fmla="*/ 0 h 118"/>
                    <a:gd name="T36" fmla="*/ 0 w 80"/>
                    <a:gd name="T37" fmla="*/ 0 h 118"/>
                    <a:gd name="T38" fmla="*/ 0 w 80"/>
                    <a:gd name="T39" fmla="*/ 0 h 118"/>
                    <a:gd name="T40" fmla="*/ 0 w 80"/>
                    <a:gd name="T41" fmla="*/ 0 h 118"/>
                    <a:gd name="T42" fmla="*/ 0 w 80"/>
                    <a:gd name="T43" fmla="*/ 0 h 118"/>
                    <a:gd name="T44" fmla="*/ 0 w 80"/>
                    <a:gd name="T45" fmla="*/ 0 h 118"/>
                    <a:gd name="T46" fmla="*/ 0 w 80"/>
                    <a:gd name="T47" fmla="*/ 0 h 118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0"/>
                    <a:gd name="T73" fmla="*/ 0 h 118"/>
                    <a:gd name="T74" fmla="*/ 80 w 80"/>
                    <a:gd name="T75" fmla="*/ 118 h 118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0" h="118">
                      <a:moveTo>
                        <a:pt x="5" y="118"/>
                      </a:moveTo>
                      <a:lnTo>
                        <a:pt x="10" y="115"/>
                      </a:lnTo>
                      <a:lnTo>
                        <a:pt x="15" y="102"/>
                      </a:lnTo>
                      <a:lnTo>
                        <a:pt x="22" y="87"/>
                      </a:lnTo>
                      <a:lnTo>
                        <a:pt x="27" y="71"/>
                      </a:lnTo>
                      <a:lnTo>
                        <a:pt x="36" y="58"/>
                      </a:lnTo>
                      <a:lnTo>
                        <a:pt x="46" y="43"/>
                      </a:lnTo>
                      <a:lnTo>
                        <a:pt x="56" y="29"/>
                      </a:lnTo>
                      <a:lnTo>
                        <a:pt x="67" y="19"/>
                      </a:lnTo>
                      <a:lnTo>
                        <a:pt x="80" y="8"/>
                      </a:lnTo>
                      <a:lnTo>
                        <a:pt x="74" y="0"/>
                      </a:lnTo>
                      <a:lnTo>
                        <a:pt x="60" y="10"/>
                      </a:lnTo>
                      <a:lnTo>
                        <a:pt x="48" y="23"/>
                      </a:lnTo>
                      <a:lnTo>
                        <a:pt x="37" y="37"/>
                      </a:lnTo>
                      <a:lnTo>
                        <a:pt x="28" y="51"/>
                      </a:lnTo>
                      <a:lnTo>
                        <a:pt x="19" y="67"/>
                      </a:lnTo>
                      <a:lnTo>
                        <a:pt x="11" y="83"/>
                      </a:lnTo>
                      <a:lnTo>
                        <a:pt x="5" y="97"/>
                      </a:lnTo>
                      <a:lnTo>
                        <a:pt x="0" y="111"/>
                      </a:lnTo>
                      <a:lnTo>
                        <a:pt x="5" y="108"/>
                      </a:lnTo>
                      <a:lnTo>
                        <a:pt x="5" y="118"/>
                      </a:lnTo>
                      <a:lnTo>
                        <a:pt x="9" y="118"/>
                      </a:lnTo>
                      <a:lnTo>
                        <a:pt x="10" y="115"/>
                      </a:lnTo>
                      <a:lnTo>
                        <a:pt x="5" y="118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24" name="Freeform 210"/>
                <p:cNvSpPr>
                  <a:spLocks/>
                </p:cNvSpPr>
                <p:nvPr/>
              </p:nvSpPr>
              <p:spPr bwMode="auto">
                <a:xfrm>
                  <a:off x="2268" y="1307"/>
                  <a:ext cx="12" cy="5"/>
                </a:xfrm>
                <a:custGeom>
                  <a:avLst/>
                  <a:gdLst>
                    <a:gd name="T0" fmla="*/ 0 w 114"/>
                    <a:gd name="T1" fmla="*/ 0 h 52"/>
                    <a:gd name="T2" fmla="*/ 0 w 114"/>
                    <a:gd name="T3" fmla="*/ 0 h 52"/>
                    <a:gd name="T4" fmla="*/ 0 w 114"/>
                    <a:gd name="T5" fmla="*/ 0 h 52"/>
                    <a:gd name="T6" fmla="*/ 0 w 114"/>
                    <a:gd name="T7" fmla="*/ 0 h 52"/>
                    <a:gd name="T8" fmla="*/ 0 w 114"/>
                    <a:gd name="T9" fmla="*/ 0 h 52"/>
                    <a:gd name="T10" fmla="*/ 0 w 114"/>
                    <a:gd name="T11" fmla="*/ 0 h 52"/>
                    <a:gd name="T12" fmla="*/ 0 w 114"/>
                    <a:gd name="T13" fmla="*/ 0 h 52"/>
                    <a:gd name="T14" fmla="*/ 0 w 114"/>
                    <a:gd name="T15" fmla="*/ 0 h 52"/>
                    <a:gd name="T16" fmla="*/ 0 w 114"/>
                    <a:gd name="T17" fmla="*/ 0 h 52"/>
                    <a:gd name="T18" fmla="*/ 0 w 114"/>
                    <a:gd name="T19" fmla="*/ 0 h 52"/>
                    <a:gd name="T20" fmla="*/ 0 w 114"/>
                    <a:gd name="T21" fmla="*/ 0 h 52"/>
                    <a:gd name="T22" fmla="*/ 0 w 114"/>
                    <a:gd name="T23" fmla="*/ 0 h 52"/>
                    <a:gd name="T24" fmla="*/ 0 w 114"/>
                    <a:gd name="T25" fmla="*/ 0 h 52"/>
                    <a:gd name="T26" fmla="*/ 0 w 114"/>
                    <a:gd name="T27" fmla="*/ 0 h 52"/>
                    <a:gd name="T28" fmla="*/ 0 w 114"/>
                    <a:gd name="T29" fmla="*/ 0 h 52"/>
                    <a:gd name="T30" fmla="*/ 0 w 114"/>
                    <a:gd name="T31" fmla="*/ 0 h 52"/>
                    <a:gd name="T32" fmla="*/ 0 w 114"/>
                    <a:gd name="T33" fmla="*/ 0 h 52"/>
                    <a:gd name="T34" fmla="*/ 0 w 114"/>
                    <a:gd name="T35" fmla="*/ 0 h 52"/>
                    <a:gd name="T36" fmla="*/ 0 w 114"/>
                    <a:gd name="T37" fmla="*/ 0 h 52"/>
                    <a:gd name="T38" fmla="*/ 0 w 114"/>
                    <a:gd name="T39" fmla="*/ 0 h 52"/>
                    <a:gd name="T40" fmla="*/ 0 w 114"/>
                    <a:gd name="T41" fmla="*/ 0 h 52"/>
                    <a:gd name="T42" fmla="*/ 0 w 114"/>
                    <a:gd name="T43" fmla="*/ 0 h 52"/>
                    <a:gd name="T44" fmla="*/ 0 w 114"/>
                    <a:gd name="T45" fmla="*/ 0 h 52"/>
                    <a:gd name="T46" fmla="*/ 0 w 114"/>
                    <a:gd name="T47" fmla="*/ 0 h 5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14"/>
                    <a:gd name="T73" fmla="*/ 0 h 52"/>
                    <a:gd name="T74" fmla="*/ 114 w 114"/>
                    <a:gd name="T75" fmla="*/ 52 h 5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14" h="52">
                      <a:moveTo>
                        <a:pt x="0" y="12"/>
                      </a:moveTo>
                      <a:lnTo>
                        <a:pt x="6" y="17"/>
                      </a:lnTo>
                      <a:lnTo>
                        <a:pt x="40" y="10"/>
                      </a:lnTo>
                      <a:lnTo>
                        <a:pt x="56" y="10"/>
                      </a:lnTo>
                      <a:lnTo>
                        <a:pt x="62" y="14"/>
                      </a:lnTo>
                      <a:lnTo>
                        <a:pt x="64" y="20"/>
                      </a:lnTo>
                      <a:lnTo>
                        <a:pt x="65" y="30"/>
                      </a:lnTo>
                      <a:lnTo>
                        <a:pt x="72" y="42"/>
                      </a:lnTo>
                      <a:lnTo>
                        <a:pt x="87" y="49"/>
                      </a:lnTo>
                      <a:lnTo>
                        <a:pt x="114" y="52"/>
                      </a:lnTo>
                      <a:lnTo>
                        <a:pt x="114" y="42"/>
                      </a:lnTo>
                      <a:lnTo>
                        <a:pt x="89" y="39"/>
                      </a:lnTo>
                      <a:lnTo>
                        <a:pt x="78" y="33"/>
                      </a:lnTo>
                      <a:lnTo>
                        <a:pt x="75" y="26"/>
                      </a:lnTo>
                      <a:lnTo>
                        <a:pt x="74" y="18"/>
                      </a:lnTo>
                      <a:lnTo>
                        <a:pt x="70" y="7"/>
                      </a:lnTo>
                      <a:lnTo>
                        <a:pt x="58" y="0"/>
                      </a:lnTo>
                      <a:lnTo>
                        <a:pt x="38" y="0"/>
                      </a:lnTo>
                      <a:lnTo>
                        <a:pt x="4" y="6"/>
                      </a:lnTo>
                      <a:lnTo>
                        <a:pt x="10" y="10"/>
                      </a:lnTo>
                      <a:lnTo>
                        <a:pt x="0" y="12"/>
                      </a:lnTo>
                      <a:lnTo>
                        <a:pt x="1" y="18"/>
                      </a:lnTo>
                      <a:lnTo>
                        <a:pt x="6" y="17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25" name="Freeform 211"/>
                <p:cNvSpPr>
                  <a:spLocks/>
                </p:cNvSpPr>
                <p:nvPr/>
              </p:nvSpPr>
              <p:spPr bwMode="auto">
                <a:xfrm>
                  <a:off x="2268" y="1285"/>
                  <a:ext cx="3" cy="23"/>
                </a:xfrm>
                <a:custGeom>
                  <a:avLst/>
                  <a:gdLst>
                    <a:gd name="T0" fmla="*/ 0 w 29"/>
                    <a:gd name="T1" fmla="*/ 0 h 246"/>
                    <a:gd name="T2" fmla="*/ 0 w 29"/>
                    <a:gd name="T3" fmla="*/ 0 h 246"/>
                    <a:gd name="T4" fmla="*/ 0 w 29"/>
                    <a:gd name="T5" fmla="*/ 0 h 246"/>
                    <a:gd name="T6" fmla="*/ 0 w 29"/>
                    <a:gd name="T7" fmla="*/ 0 h 246"/>
                    <a:gd name="T8" fmla="*/ 0 w 29"/>
                    <a:gd name="T9" fmla="*/ 0 h 246"/>
                    <a:gd name="T10" fmla="*/ 0 w 29"/>
                    <a:gd name="T11" fmla="*/ 0 h 246"/>
                    <a:gd name="T12" fmla="*/ 0 w 29"/>
                    <a:gd name="T13" fmla="*/ 0 h 246"/>
                    <a:gd name="T14" fmla="*/ 0 w 29"/>
                    <a:gd name="T15" fmla="*/ 0 h 246"/>
                    <a:gd name="T16" fmla="*/ 0 w 29"/>
                    <a:gd name="T17" fmla="*/ 0 h 246"/>
                    <a:gd name="T18" fmla="*/ 0 w 29"/>
                    <a:gd name="T19" fmla="*/ 0 h 246"/>
                    <a:gd name="T20" fmla="*/ 0 w 29"/>
                    <a:gd name="T21" fmla="*/ 0 h 246"/>
                    <a:gd name="T22" fmla="*/ 0 w 29"/>
                    <a:gd name="T23" fmla="*/ 0 h 246"/>
                    <a:gd name="T24" fmla="*/ 0 w 29"/>
                    <a:gd name="T25" fmla="*/ 0 h 246"/>
                    <a:gd name="T26" fmla="*/ 0 w 29"/>
                    <a:gd name="T27" fmla="*/ 0 h 246"/>
                    <a:gd name="T28" fmla="*/ 0 w 29"/>
                    <a:gd name="T29" fmla="*/ 0 h 246"/>
                    <a:gd name="T30" fmla="*/ 0 w 29"/>
                    <a:gd name="T31" fmla="*/ 0 h 246"/>
                    <a:gd name="T32" fmla="*/ 0 w 29"/>
                    <a:gd name="T33" fmla="*/ 0 h 246"/>
                    <a:gd name="T34" fmla="*/ 0 w 29"/>
                    <a:gd name="T35" fmla="*/ 0 h 246"/>
                    <a:gd name="T36" fmla="*/ 0 w 29"/>
                    <a:gd name="T37" fmla="*/ 0 h 246"/>
                    <a:gd name="T38" fmla="*/ 0 w 29"/>
                    <a:gd name="T39" fmla="*/ 0 h 246"/>
                    <a:gd name="T40" fmla="*/ 0 w 29"/>
                    <a:gd name="T41" fmla="*/ 0 h 246"/>
                    <a:gd name="T42" fmla="*/ 0 w 29"/>
                    <a:gd name="T43" fmla="*/ 0 h 246"/>
                    <a:gd name="T44" fmla="*/ 0 w 29"/>
                    <a:gd name="T45" fmla="*/ 0 h 246"/>
                    <a:gd name="T46" fmla="*/ 0 w 29"/>
                    <a:gd name="T47" fmla="*/ 0 h 246"/>
                    <a:gd name="T48" fmla="*/ 0 w 29"/>
                    <a:gd name="T49" fmla="*/ 0 h 246"/>
                    <a:gd name="T50" fmla="*/ 0 w 29"/>
                    <a:gd name="T51" fmla="*/ 0 h 246"/>
                    <a:gd name="T52" fmla="*/ 0 w 29"/>
                    <a:gd name="T53" fmla="*/ 0 h 246"/>
                    <a:gd name="T54" fmla="*/ 0 w 29"/>
                    <a:gd name="T55" fmla="*/ 0 h 246"/>
                    <a:gd name="T56" fmla="*/ 0 w 29"/>
                    <a:gd name="T57" fmla="*/ 0 h 246"/>
                    <a:gd name="T58" fmla="*/ 0 w 29"/>
                    <a:gd name="T59" fmla="*/ 0 h 246"/>
                    <a:gd name="T60" fmla="*/ 0 w 29"/>
                    <a:gd name="T61" fmla="*/ 0 h 246"/>
                    <a:gd name="T62" fmla="*/ 0 w 29"/>
                    <a:gd name="T63" fmla="*/ 0 h 246"/>
                    <a:gd name="T64" fmla="*/ 0 w 29"/>
                    <a:gd name="T65" fmla="*/ 0 h 246"/>
                    <a:gd name="T66" fmla="*/ 0 w 29"/>
                    <a:gd name="T67" fmla="*/ 0 h 246"/>
                    <a:gd name="T68" fmla="*/ 0 w 29"/>
                    <a:gd name="T69" fmla="*/ 0 h 246"/>
                    <a:gd name="T70" fmla="*/ 0 w 29"/>
                    <a:gd name="T71" fmla="*/ 0 h 246"/>
                    <a:gd name="T72" fmla="*/ 0 w 29"/>
                    <a:gd name="T73" fmla="*/ 0 h 246"/>
                    <a:gd name="T74" fmla="*/ 0 w 29"/>
                    <a:gd name="T75" fmla="*/ 0 h 246"/>
                    <a:gd name="T76" fmla="*/ 0 w 29"/>
                    <a:gd name="T77" fmla="*/ 0 h 246"/>
                    <a:gd name="T78" fmla="*/ 0 w 29"/>
                    <a:gd name="T79" fmla="*/ 0 h 24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29"/>
                    <a:gd name="T121" fmla="*/ 0 h 246"/>
                    <a:gd name="T122" fmla="*/ 29 w 29"/>
                    <a:gd name="T123" fmla="*/ 246 h 24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29" h="246">
                      <a:moveTo>
                        <a:pt x="15" y="0"/>
                      </a:moveTo>
                      <a:lnTo>
                        <a:pt x="12" y="6"/>
                      </a:lnTo>
                      <a:lnTo>
                        <a:pt x="15" y="15"/>
                      </a:lnTo>
                      <a:lnTo>
                        <a:pt x="18" y="27"/>
                      </a:lnTo>
                      <a:lnTo>
                        <a:pt x="19" y="40"/>
                      </a:lnTo>
                      <a:lnTo>
                        <a:pt x="19" y="55"/>
                      </a:lnTo>
                      <a:lnTo>
                        <a:pt x="18" y="72"/>
                      </a:lnTo>
                      <a:lnTo>
                        <a:pt x="15" y="87"/>
                      </a:lnTo>
                      <a:lnTo>
                        <a:pt x="13" y="105"/>
                      </a:lnTo>
                      <a:lnTo>
                        <a:pt x="11" y="123"/>
                      </a:lnTo>
                      <a:lnTo>
                        <a:pt x="8" y="142"/>
                      </a:lnTo>
                      <a:lnTo>
                        <a:pt x="6" y="160"/>
                      </a:lnTo>
                      <a:lnTo>
                        <a:pt x="4" y="176"/>
                      </a:lnTo>
                      <a:lnTo>
                        <a:pt x="2" y="194"/>
                      </a:lnTo>
                      <a:lnTo>
                        <a:pt x="1" y="209"/>
                      </a:lnTo>
                      <a:lnTo>
                        <a:pt x="0" y="223"/>
                      </a:lnTo>
                      <a:lnTo>
                        <a:pt x="1" y="235"/>
                      </a:lnTo>
                      <a:lnTo>
                        <a:pt x="2" y="246"/>
                      </a:lnTo>
                      <a:lnTo>
                        <a:pt x="12" y="244"/>
                      </a:lnTo>
                      <a:lnTo>
                        <a:pt x="11" y="235"/>
                      </a:lnTo>
                      <a:lnTo>
                        <a:pt x="10" y="223"/>
                      </a:lnTo>
                      <a:lnTo>
                        <a:pt x="11" y="209"/>
                      </a:lnTo>
                      <a:lnTo>
                        <a:pt x="12" y="194"/>
                      </a:lnTo>
                      <a:lnTo>
                        <a:pt x="14" y="178"/>
                      </a:lnTo>
                      <a:lnTo>
                        <a:pt x="17" y="162"/>
                      </a:lnTo>
                      <a:lnTo>
                        <a:pt x="19" y="144"/>
                      </a:lnTo>
                      <a:lnTo>
                        <a:pt x="22" y="125"/>
                      </a:lnTo>
                      <a:lnTo>
                        <a:pt x="24" y="107"/>
                      </a:lnTo>
                      <a:lnTo>
                        <a:pt x="26" y="90"/>
                      </a:lnTo>
                      <a:lnTo>
                        <a:pt x="28" y="72"/>
                      </a:lnTo>
                      <a:lnTo>
                        <a:pt x="29" y="55"/>
                      </a:lnTo>
                      <a:lnTo>
                        <a:pt x="29" y="40"/>
                      </a:lnTo>
                      <a:lnTo>
                        <a:pt x="28" y="25"/>
                      </a:lnTo>
                      <a:lnTo>
                        <a:pt x="26" y="13"/>
                      </a:lnTo>
                      <a:lnTo>
                        <a:pt x="23" y="2"/>
                      </a:lnTo>
                      <a:lnTo>
                        <a:pt x="20" y="8"/>
                      </a:lnTo>
                      <a:lnTo>
                        <a:pt x="15" y="0"/>
                      </a:lnTo>
                      <a:lnTo>
                        <a:pt x="11" y="2"/>
                      </a:lnTo>
                      <a:lnTo>
                        <a:pt x="12" y="6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26" name="Freeform 212"/>
                <p:cNvSpPr>
                  <a:spLocks/>
                </p:cNvSpPr>
                <p:nvPr/>
              </p:nvSpPr>
              <p:spPr bwMode="auto">
                <a:xfrm>
                  <a:off x="2288" y="1307"/>
                  <a:ext cx="7" cy="11"/>
                </a:xfrm>
                <a:custGeom>
                  <a:avLst/>
                  <a:gdLst>
                    <a:gd name="T0" fmla="*/ 0 w 76"/>
                    <a:gd name="T1" fmla="*/ 0 h 117"/>
                    <a:gd name="T2" fmla="*/ 0 w 76"/>
                    <a:gd name="T3" fmla="*/ 0 h 117"/>
                    <a:gd name="T4" fmla="*/ 0 w 76"/>
                    <a:gd name="T5" fmla="*/ 0 h 117"/>
                    <a:gd name="T6" fmla="*/ 0 w 76"/>
                    <a:gd name="T7" fmla="*/ 0 h 117"/>
                    <a:gd name="T8" fmla="*/ 0 w 76"/>
                    <a:gd name="T9" fmla="*/ 0 h 117"/>
                    <a:gd name="T10" fmla="*/ 0 w 76"/>
                    <a:gd name="T11" fmla="*/ 0 h 117"/>
                    <a:gd name="T12" fmla="*/ 0 w 76"/>
                    <a:gd name="T13" fmla="*/ 0 h 117"/>
                    <a:gd name="T14" fmla="*/ 0 w 76"/>
                    <a:gd name="T15" fmla="*/ 0 h 117"/>
                    <a:gd name="T16" fmla="*/ 0 w 76"/>
                    <a:gd name="T17" fmla="*/ 0 h 117"/>
                    <a:gd name="T18" fmla="*/ 0 w 76"/>
                    <a:gd name="T19" fmla="*/ 0 h 117"/>
                    <a:gd name="T20" fmla="*/ 0 w 76"/>
                    <a:gd name="T21" fmla="*/ 0 h 117"/>
                    <a:gd name="T22" fmla="*/ 0 w 76"/>
                    <a:gd name="T23" fmla="*/ 0 h 117"/>
                    <a:gd name="T24" fmla="*/ 0 w 76"/>
                    <a:gd name="T25" fmla="*/ 0 h 117"/>
                    <a:gd name="T26" fmla="*/ 0 w 76"/>
                    <a:gd name="T27" fmla="*/ 0 h 117"/>
                    <a:gd name="T28" fmla="*/ 0 w 76"/>
                    <a:gd name="T29" fmla="*/ 0 h 117"/>
                    <a:gd name="T30" fmla="*/ 0 w 76"/>
                    <a:gd name="T31" fmla="*/ 0 h 117"/>
                    <a:gd name="T32" fmla="*/ 0 w 76"/>
                    <a:gd name="T33" fmla="*/ 0 h 117"/>
                    <a:gd name="T34" fmla="*/ 0 w 76"/>
                    <a:gd name="T35" fmla="*/ 0 h 117"/>
                    <a:gd name="T36" fmla="*/ 0 w 76"/>
                    <a:gd name="T37" fmla="*/ 0 h 117"/>
                    <a:gd name="T38" fmla="*/ 0 w 76"/>
                    <a:gd name="T39" fmla="*/ 0 h 117"/>
                    <a:gd name="T40" fmla="*/ 0 w 76"/>
                    <a:gd name="T41" fmla="*/ 0 h 117"/>
                    <a:gd name="T42" fmla="*/ 0 w 76"/>
                    <a:gd name="T43" fmla="*/ 0 h 117"/>
                    <a:gd name="T44" fmla="*/ 0 w 76"/>
                    <a:gd name="T45" fmla="*/ 0 h 117"/>
                    <a:gd name="T46" fmla="*/ 0 w 76"/>
                    <a:gd name="T47" fmla="*/ 0 h 11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76"/>
                    <a:gd name="T73" fmla="*/ 0 h 117"/>
                    <a:gd name="T74" fmla="*/ 76 w 76"/>
                    <a:gd name="T75" fmla="*/ 117 h 117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76" h="117">
                      <a:moveTo>
                        <a:pt x="5" y="117"/>
                      </a:moveTo>
                      <a:lnTo>
                        <a:pt x="9" y="115"/>
                      </a:lnTo>
                      <a:lnTo>
                        <a:pt x="19" y="100"/>
                      </a:lnTo>
                      <a:lnTo>
                        <a:pt x="31" y="86"/>
                      </a:lnTo>
                      <a:lnTo>
                        <a:pt x="42" y="73"/>
                      </a:lnTo>
                      <a:lnTo>
                        <a:pt x="53" y="61"/>
                      </a:lnTo>
                      <a:lnTo>
                        <a:pt x="61" y="49"/>
                      </a:lnTo>
                      <a:lnTo>
                        <a:pt x="69" y="35"/>
                      </a:lnTo>
                      <a:lnTo>
                        <a:pt x="74" y="19"/>
                      </a:lnTo>
                      <a:lnTo>
                        <a:pt x="76" y="0"/>
                      </a:lnTo>
                      <a:lnTo>
                        <a:pt x="65" y="0"/>
                      </a:lnTo>
                      <a:lnTo>
                        <a:pt x="63" y="17"/>
                      </a:lnTo>
                      <a:lnTo>
                        <a:pt x="59" y="31"/>
                      </a:lnTo>
                      <a:lnTo>
                        <a:pt x="53" y="43"/>
                      </a:lnTo>
                      <a:lnTo>
                        <a:pt x="44" y="55"/>
                      </a:lnTo>
                      <a:lnTo>
                        <a:pt x="34" y="67"/>
                      </a:lnTo>
                      <a:lnTo>
                        <a:pt x="22" y="80"/>
                      </a:lnTo>
                      <a:lnTo>
                        <a:pt x="11" y="93"/>
                      </a:lnTo>
                      <a:lnTo>
                        <a:pt x="0" y="109"/>
                      </a:lnTo>
                      <a:lnTo>
                        <a:pt x="5" y="107"/>
                      </a:lnTo>
                      <a:lnTo>
                        <a:pt x="5" y="117"/>
                      </a:lnTo>
                      <a:lnTo>
                        <a:pt x="8" y="117"/>
                      </a:lnTo>
                      <a:lnTo>
                        <a:pt x="9" y="115"/>
                      </a:lnTo>
                      <a:lnTo>
                        <a:pt x="5" y="117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27" name="Freeform 213"/>
                <p:cNvSpPr>
                  <a:spLocks/>
                </p:cNvSpPr>
                <p:nvPr/>
              </p:nvSpPr>
              <p:spPr bwMode="auto">
                <a:xfrm>
                  <a:off x="2282" y="1307"/>
                  <a:ext cx="6" cy="11"/>
                </a:xfrm>
                <a:custGeom>
                  <a:avLst/>
                  <a:gdLst>
                    <a:gd name="T0" fmla="*/ 0 w 58"/>
                    <a:gd name="T1" fmla="*/ 0 h 117"/>
                    <a:gd name="T2" fmla="*/ 0 w 58"/>
                    <a:gd name="T3" fmla="*/ 0 h 117"/>
                    <a:gd name="T4" fmla="*/ 0 w 58"/>
                    <a:gd name="T5" fmla="*/ 0 h 117"/>
                    <a:gd name="T6" fmla="*/ 0 w 58"/>
                    <a:gd name="T7" fmla="*/ 0 h 117"/>
                    <a:gd name="T8" fmla="*/ 0 w 58"/>
                    <a:gd name="T9" fmla="*/ 0 h 117"/>
                    <a:gd name="T10" fmla="*/ 0 w 58"/>
                    <a:gd name="T11" fmla="*/ 0 h 117"/>
                    <a:gd name="T12" fmla="*/ 0 w 58"/>
                    <a:gd name="T13" fmla="*/ 0 h 117"/>
                    <a:gd name="T14" fmla="*/ 0 w 58"/>
                    <a:gd name="T15" fmla="*/ 0 h 117"/>
                    <a:gd name="T16" fmla="*/ 0 w 58"/>
                    <a:gd name="T17" fmla="*/ 0 h 117"/>
                    <a:gd name="T18" fmla="*/ 0 w 58"/>
                    <a:gd name="T19" fmla="*/ 0 h 117"/>
                    <a:gd name="T20" fmla="*/ 0 w 58"/>
                    <a:gd name="T21" fmla="*/ 0 h 117"/>
                    <a:gd name="T22" fmla="*/ 0 w 58"/>
                    <a:gd name="T23" fmla="*/ 0 h 117"/>
                    <a:gd name="T24" fmla="*/ 0 w 58"/>
                    <a:gd name="T25" fmla="*/ 0 h 117"/>
                    <a:gd name="T26" fmla="*/ 0 w 58"/>
                    <a:gd name="T27" fmla="*/ 0 h 117"/>
                    <a:gd name="T28" fmla="*/ 0 w 58"/>
                    <a:gd name="T29" fmla="*/ 0 h 117"/>
                    <a:gd name="T30" fmla="*/ 0 w 58"/>
                    <a:gd name="T31" fmla="*/ 0 h 117"/>
                    <a:gd name="T32" fmla="*/ 0 w 58"/>
                    <a:gd name="T33" fmla="*/ 0 h 117"/>
                    <a:gd name="T34" fmla="*/ 0 w 58"/>
                    <a:gd name="T35" fmla="*/ 0 h 117"/>
                    <a:gd name="T36" fmla="*/ 0 w 58"/>
                    <a:gd name="T37" fmla="*/ 0 h 117"/>
                    <a:gd name="T38" fmla="*/ 0 w 58"/>
                    <a:gd name="T39" fmla="*/ 0 h 117"/>
                    <a:gd name="T40" fmla="*/ 0 w 58"/>
                    <a:gd name="T41" fmla="*/ 0 h 117"/>
                    <a:gd name="T42" fmla="*/ 0 w 58"/>
                    <a:gd name="T43" fmla="*/ 0 h 117"/>
                    <a:gd name="T44" fmla="*/ 0 w 58"/>
                    <a:gd name="T45" fmla="*/ 0 h 117"/>
                    <a:gd name="T46" fmla="*/ 0 w 58"/>
                    <a:gd name="T47" fmla="*/ 0 h 11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8"/>
                    <a:gd name="T73" fmla="*/ 0 h 117"/>
                    <a:gd name="T74" fmla="*/ 58 w 58"/>
                    <a:gd name="T75" fmla="*/ 117 h 117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8" h="117">
                      <a:moveTo>
                        <a:pt x="42" y="0"/>
                      </a:moveTo>
                      <a:lnTo>
                        <a:pt x="37" y="5"/>
                      </a:lnTo>
                      <a:lnTo>
                        <a:pt x="32" y="27"/>
                      </a:lnTo>
                      <a:lnTo>
                        <a:pt x="25" y="46"/>
                      </a:lnTo>
                      <a:lnTo>
                        <a:pt x="15" y="63"/>
                      </a:lnTo>
                      <a:lnTo>
                        <a:pt x="5" y="79"/>
                      </a:lnTo>
                      <a:lnTo>
                        <a:pt x="0" y="92"/>
                      </a:lnTo>
                      <a:lnTo>
                        <a:pt x="6" y="106"/>
                      </a:lnTo>
                      <a:lnTo>
                        <a:pt x="25" y="113"/>
                      </a:lnTo>
                      <a:lnTo>
                        <a:pt x="58" y="117"/>
                      </a:lnTo>
                      <a:lnTo>
                        <a:pt x="58" y="107"/>
                      </a:lnTo>
                      <a:lnTo>
                        <a:pt x="27" y="103"/>
                      </a:lnTo>
                      <a:lnTo>
                        <a:pt x="13" y="97"/>
                      </a:lnTo>
                      <a:lnTo>
                        <a:pt x="11" y="92"/>
                      </a:lnTo>
                      <a:lnTo>
                        <a:pt x="14" y="83"/>
                      </a:lnTo>
                      <a:lnTo>
                        <a:pt x="23" y="69"/>
                      </a:lnTo>
                      <a:lnTo>
                        <a:pt x="34" y="50"/>
                      </a:lnTo>
                      <a:lnTo>
                        <a:pt x="43" y="29"/>
                      </a:lnTo>
                      <a:lnTo>
                        <a:pt x="47" y="5"/>
                      </a:lnTo>
                      <a:lnTo>
                        <a:pt x="42" y="11"/>
                      </a:lnTo>
                      <a:lnTo>
                        <a:pt x="42" y="0"/>
                      </a:lnTo>
                      <a:lnTo>
                        <a:pt x="37" y="0"/>
                      </a:lnTo>
                      <a:lnTo>
                        <a:pt x="37" y="5"/>
                      </a:lnTo>
                      <a:lnTo>
                        <a:pt x="42" y="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28" name="Freeform 214"/>
                <p:cNvSpPr>
                  <a:spLocks/>
                </p:cNvSpPr>
                <p:nvPr/>
              </p:nvSpPr>
              <p:spPr bwMode="auto">
                <a:xfrm>
                  <a:off x="2287" y="1305"/>
                  <a:ext cx="8" cy="3"/>
                </a:xfrm>
                <a:custGeom>
                  <a:avLst/>
                  <a:gdLst>
                    <a:gd name="T0" fmla="*/ 0 w 87"/>
                    <a:gd name="T1" fmla="*/ 0 h 38"/>
                    <a:gd name="T2" fmla="*/ 0 w 87"/>
                    <a:gd name="T3" fmla="*/ 0 h 38"/>
                    <a:gd name="T4" fmla="*/ 0 w 87"/>
                    <a:gd name="T5" fmla="*/ 0 h 38"/>
                    <a:gd name="T6" fmla="*/ 0 w 87"/>
                    <a:gd name="T7" fmla="*/ 0 h 38"/>
                    <a:gd name="T8" fmla="*/ 0 w 87"/>
                    <a:gd name="T9" fmla="*/ 0 h 38"/>
                    <a:gd name="T10" fmla="*/ 0 w 87"/>
                    <a:gd name="T11" fmla="*/ 0 h 38"/>
                    <a:gd name="T12" fmla="*/ 0 w 87"/>
                    <a:gd name="T13" fmla="*/ 0 h 38"/>
                    <a:gd name="T14" fmla="*/ 0 w 87"/>
                    <a:gd name="T15" fmla="*/ 0 h 38"/>
                    <a:gd name="T16" fmla="*/ 0 w 87"/>
                    <a:gd name="T17" fmla="*/ 0 h 38"/>
                    <a:gd name="T18" fmla="*/ 0 w 87"/>
                    <a:gd name="T19" fmla="*/ 0 h 38"/>
                    <a:gd name="T20" fmla="*/ 0 w 87"/>
                    <a:gd name="T21" fmla="*/ 0 h 38"/>
                    <a:gd name="T22" fmla="*/ 0 w 87"/>
                    <a:gd name="T23" fmla="*/ 0 h 38"/>
                    <a:gd name="T24" fmla="*/ 0 w 87"/>
                    <a:gd name="T25" fmla="*/ 0 h 38"/>
                    <a:gd name="T26" fmla="*/ 0 w 87"/>
                    <a:gd name="T27" fmla="*/ 0 h 38"/>
                    <a:gd name="T28" fmla="*/ 0 w 87"/>
                    <a:gd name="T29" fmla="*/ 0 h 38"/>
                    <a:gd name="T30" fmla="*/ 0 w 87"/>
                    <a:gd name="T31" fmla="*/ 0 h 38"/>
                    <a:gd name="T32" fmla="*/ 0 w 87"/>
                    <a:gd name="T33" fmla="*/ 0 h 38"/>
                    <a:gd name="T34" fmla="*/ 0 w 87"/>
                    <a:gd name="T35" fmla="*/ 0 h 38"/>
                    <a:gd name="T36" fmla="*/ 0 w 87"/>
                    <a:gd name="T37" fmla="*/ 0 h 38"/>
                    <a:gd name="T38" fmla="*/ 0 w 87"/>
                    <a:gd name="T39" fmla="*/ 0 h 38"/>
                    <a:gd name="T40" fmla="*/ 0 w 87"/>
                    <a:gd name="T41" fmla="*/ 0 h 38"/>
                    <a:gd name="T42" fmla="*/ 0 w 87"/>
                    <a:gd name="T43" fmla="*/ 0 h 38"/>
                    <a:gd name="T44" fmla="*/ 0 w 87"/>
                    <a:gd name="T45" fmla="*/ 0 h 38"/>
                    <a:gd name="T46" fmla="*/ 0 w 87"/>
                    <a:gd name="T47" fmla="*/ 0 h 38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7"/>
                    <a:gd name="T73" fmla="*/ 0 h 38"/>
                    <a:gd name="T74" fmla="*/ 87 w 87"/>
                    <a:gd name="T75" fmla="*/ 38 h 38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7" h="38">
                      <a:moveTo>
                        <a:pt x="87" y="27"/>
                      </a:moveTo>
                      <a:lnTo>
                        <a:pt x="86" y="24"/>
                      </a:lnTo>
                      <a:lnTo>
                        <a:pt x="67" y="7"/>
                      </a:lnTo>
                      <a:lnTo>
                        <a:pt x="51" y="0"/>
                      </a:lnTo>
                      <a:lnTo>
                        <a:pt x="38" y="0"/>
                      </a:lnTo>
                      <a:lnTo>
                        <a:pt x="27" y="5"/>
                      </a:lnTo>
                      <a:lnTo>
                        <a:pt x="19" y="13"/>
                      </a:lnTo>
                      <a:lnTo>
                        <a:pt x="10" y="20"/>
                      </a:lnTo>
                      <a:lnTo>
                        <a:pt x="6" y="26"/>
                      </a:lnTo>
                      <a:lnTo>
                        <a:pt x="0" y="27"/>
                      </a:lnTo>
                      <a:lnTo>
                        <a:pt x="0" y="38"/>
                      </a:lnTo>
                      <a:lnTo>
                        <a:pt x="10" y="34"/>
                      </a:lnTo>
                      <a:lnTo>
                        <a:pt x="19" y="28"/>
                      </a:lnTo>
                      <a:lnTo>
                        <a:pt x="25" y="21"/>
                      </a:lnTo>
                      <a:lnTo>
                        <a:pt x="33" y="14"/>
                      </a:lnTo>
                      <a:lnTo>
                        <a:pt x="40" y="10"/>
                      </a:lnTo>
                      <a:lnTo>
                        <a:pt x="49" y="10"/>
                      </a:lnTo>
                      <a:lnTo>
                        <a:pt x="61" y="16"/>
                      </a:lnTo>
                      <a:lnTo>
                        <a:pt x="77" y="30"/>
                      </a:lnTo>
                      <a:lnTo>
                        <a:pt x="76" y="27"/>
                      </a:lnTo>
                      <a:lnTo>
                        <a:pt x="87" y="27"/>
                      </a:lnTo>
                      <a:lnTo>
                        <a:pt x="87" y="25"/>
                      </a:lnTo>
                      <a:lnTo>
                        <a:pt x="86" y="24"/>
                      </a:lnTo>
                      <a:lnTo>
                        <a:pt x="87" y="27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29" name="Freeform 215"/>
                <p:cNvSpPr>
                  <a:spLocks/>
                </p:cNvSpPr>
                <p:nvPr/>
              </p:nvSpPr>
              <p:spPr bwMode="auto">
                <a:xfrm>
                  <a:off x="2306" y="1307"/>
                  <a:ext cx="2" cy="11"/>
                </a:xfrm>
                <a:custGeom>
                  <a:avLst/>
                  <a:gdLst>
                    <a:gd name="T0" fmla="*/ 0 w 27"/>
                    <a:gd name="T1" fmla="*/ 0 h 114"/>
                    <a:gd name="T2" fmla="*/ 0 w 27"/>
                    <a:gd name="T3" fmla="*/ 0 h 114"/>
                    <a:gd name="T4" fmla="*/ 0 w 27"/>
                    <a:gd name="T5" fmla="*/ 0 h 114"/>
                    <a:gd name="T6" fmla="*/ 0 w 27"/>
                    <a:gd name="T7" fmla="*/ 0 h 114"/>
                    <a:gd name="T8" fmla="*/ 0 w 27"/>
                    <a:gd name="T9" fmla="*/ 0 h 114"/>
                    <a:gd name="T10" fmla="*/ 0 w 27"/>
                    <a:gd name="T11" fmla="*/ 0 h 114"/>
                    <a:gd name="T12" fmla="*/ 0 w 27"/>
                    <a:gd name="T13" fmla="*/ 0 h 114"/>
                    <a:gd name="T14" fmla="*/ 0 w 27"/>
                    <a:gd name="T15" fmla="*/ 0 h 114"/>
                    <a:gd name="T16" fmla="*/ 0 w 27"/>
                    <a:gd name="T17" fmla="*/ 0 h 114"/>
                    <a:gd name="T18" fmla="*/ 0 w 27"/>
                    <a:gd name="T19" fmla="*/ 0 h 114"/>
                    <a:gd name="T20" fmla="*/ 0 w 27"/>
                    <a:gd name="T21" fmla="*/ 0 h 114"/>
                    <a:gd name="T22" fmla="*/ 0 w 27"/>
                    <a:gd name="T23" fmla="*/ 0 h 114"/>
                    <a:gd name="T24" fmla="*/ 0 w 27"/>
                    <a:gd name="T25" fmla="*/ 0 h 114"/>
                    <a:gd name="T26" fmla="*/ 0 w 27"/>
                    <a:gd name="T27" fmla="*/ 0 h 114"/>
                    <a:gd name="T28" fmla="*/ 0 w 27"/>
                    <a:gd name="T29" fmla="*/ 0 h 114"/>
                    <a:gd name="T30" fmla="*/ 0 w 27"/>
                    <a:gd name="T31" fmla="*/ 0 h 114"/>
                    <a:gd name="T32" fmla="*/ 0 w 27"/>
                    <a:gd name="T33" fmla="*/ 0 h 114"/>
                    <a:gd name="T34" fmla="*/ 0 w 27"/>
                    <a:gd name="T35" fmla="*/ 0 h 114"/>
                    <a:gd name="T36" fmla="*/ 0 w 27"/>
                    <a:gd name="T37" fmla="*/ 0 h 114"/>
                    <a:gd name="T38" fmla="*/ 0 w 27"/>
                    <a:gd name="T39" fmla="*/ 0 h 114"/>
                    <a:gd name="T40" fmla="*/ 0 w 27"/>
                    <a:gd name="T41" fmla="*/ 0 h 114"/>
                    <a:gd name="T42" fmla="*/ 0 w 27"/>
                    <a:gd name="T43" fmla="*/ 0 h 114"/>
                    <a:gd name="T44" fmla="*/ 0 w 27"/>
                    <a:gd name="T45" fmla="*/ 0 h 114"/>
                    <a:gd name="T46" fmla="*/ 0 w 27"/>
                    <a:gd name="T47" fmla="*/ 0 h 11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27"/>
                    <a:gd name="T73" fmla="*/ 0 h 114"/>
                    <a:gd name="T74" fmla="*/ 27 w 27"/>
                    <a:gd name="T75" fmla="*/ 114 h 11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27" h="114">
                      <a:moveTo>
                        <a:pt x="12" y="110"/>
                      </a:moveTo>
                      <a:lnTo>
                        <a:pt x="19" y="106"/>
                      </a:lnTo>
                      <a:lnTo>
                        <a:pt x="20" y="95"/>
                      </a:lnTo>
                      <a:lnTo>
                        <a:pt x="22" y="83"/>
                      </a:lnTo>
                      <a:lnTo>
                        <a:pt x="24" y="69"/>
                      </a:lnTo>
                      <a:lnTo>
                        <a:pt x="25" y="55"/>
                      </a:lnTo>
                      <a:lnTo>
                        <a:pt x="27" y="42"/>
                      </a:lnTo>
                      <a:lnTo>
                        <a:pt x="24" y="27"/>
                      </a:lnTo>
                      <a:lnTo>
                        <a:pt x="18" y="13"/>
                      </a:lnTo>
                      <a:lnTo>
                        <a:pt x="9" y="0"/>
                      </a:lnTo>
                      <a:lnTo>
                        <a:pt x="0" y="9"/>
                      </a:lnTo>
                      <a:lnTo>
                        <a:pt x="10" y="19"/>
                      </a:lnTo>
                      <a:lnTo>
                        <a:pt x="14" y="30"/>
                      </a:lnTo>
                      <a:lnTo>
                        <a:pt x="16" y="42"/>
                      </a:lnTo>
                      <a:lnTo>
                        <a:pt x="15" y="55"/>
                      </a:lnTo>
                      <a:lnTo>
                        <a:pt x="14" y="67"/>
                      </a:lnTo>
                      <a:lnTo>
                        <a:pt x="12" y="81"/>
                      </a:lnTo>
                      <a:lnTo>
                        <a:pt x="10" y="93"/>
                      </a:lnTo>
                      <a:lnTo>
                        <a:pt x="9" y="106"/>
                      </a:lnTo>
                      <a:lnTo>
                        <a:pt x="16" y="102"/>
                      </a:lnTo>
                      <a:lnTo>
                        <a:pt x="12" y="110"/>
                      </a:lnTo>
                      <a:lnTo>
                        <a:pt x="19" y="114"/>
                      </a:lnTo>
                      <a:lnTo>
                        <a:pt x="19" y="106"/>
                      </a:lnTo>
                      <a:lnTo>
                        <a:pt x="12" y="11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30" name="Freeform 216"/>
                <p:cNvSpPr>
                  <a:spLocks/>
                </p:cNvSpPr>
                <p:nvPr/>
              </p:nvSpPr>
              <p:spPr bwMode="auto">
                <a:xfrm>
                  <a:off x="2302" y="1308"/>
                  <a:ext cx="5" cy="9"/>
                </a:xfrm>
                <a:custGeom>
                  <a:avLst/>
                  <a:gdLst>
                    <a:gd name="T0" fmla="*/ 0 w 53"/>
                    <a:gd name="T1" fmla="*/ 0 h 100"/>
                    <a:gd name="T2" fmla="*/ 0 w 53"/>
                    <a:gd name="T3" fmla="*/ 0 h 100"/>
                    <a:gd name="T4" fmla="*/ 0 w 53"/>
                    <a:gd name="T5" fmla="*/ 0 h 100"/>
                    <a:gd name="T6" fmla="*/ 0 w 53"/>
                    <a:gd name="T7" fmla="*/ 0 h 100"/>
                    <a:gd name="T8" fmla="*/ 0 w 53"/>
                    <a:gd name="T9" fmla="*/ 0 h 100"/>
                    <a:gd name="T10" fmla="*/ 0 w 53"/>
                    <a:gd name="T11" fmla="*/ 0 h 100"/>
                    <a:gd name="T12" fmla="*/ 0 w 53"/>
                    <a:gd name="T13" fmla="*/ 0 h 100"/>
                    <a:gd name="T14" fmla="*/ 0 w 53"/>
                    <a:gd name="T15" fmla="*/ 0 h 100"/>
                    <a:gd name="T16" fmla="*/ 0 w 53"/>
                    <a:gd name="T17" fmla="*/ 0 h 100"/>
                    <a:gd name="T18" fmla="*/ 0 w 53"/>
                    <a:gd name="T19" fmla="*/ 0 h 100"/>
                    <a:gd name="T20" fmla="*/ 0 w 53"/>
                    <a:gd name="T21" fmla="*/ 0 h 100"/>
                    <a:gd name="T22" fmla="*/ 0 w 53"/>
                    <a:gd name="T23" fmla="*/ 0 h 100"/>
                    <a:gd name="T24" fmla="*/ 0 w 53"/>
                    <a:gd name="T25" fmla="*/ 0 h 100"/>
                    <a:gd name="T26" fmla="*/ 0 w 53"/>
                    <a:gd name="T27" fmla="*/ 0 h 100"/>
                    <a:gd name="T28" fmla="*/ 0 w 53"/>
                    <a:gd name="T29" fmla="*/ 0 h 100"/>
                    <a:gd name="T30" fmla="*/ 0 w 53"/>
                    <a:gd name="T31" fmla="*/ 0 h 100"/>
                    <a:gd name="T32" fmla="*/ 0 w 53"/>
                    <a:gd name="T33" fmla="*/ 0 h 100"/>
                    <a:gd name="T34" fmla="*/ 0 w 53"/>
                    <a:gd name="T35" fmla="*/ 0 h 100"/>
                    <a:gd name="T36" fmla="*/ 0 w 53"/>
                    <a:gd name="T37" fmla="*/ 0 h 100"/>
                    <a:gd name="T38" fmla="*/ 0 w 53"/>
                    <a:gd name="T39" fmla="*/ 0 h 100"/>
                    <a:gd name="T40" fmla="*/ 0 w 53"/>
                    <a:gd name="T41" fmla="*/ 0 h 100"/>
                    <a:gd name="T42" fmla="*/ 0 w 53"/>
                    <a:gd name="T43" fmla="*/ 0 h 100"/>
                    <a:gd name="T44" fmla="*/ 0 w 53"/>
                    <a:gd name="T45" fmla="*/ 0 h 100"/>
                    <a:gd name="T46" fmla="*/ 0 w 53"/>
                    <a:gd name="T47" fmla="*/ 0 h 10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3"/>
                    <a:gd name="T73" fmla="*/ 0 h 100"/>
                    <a:gd name="T74" fmla="*/ 53 w 53"/>
                    <a:gd name="T75" fmla="*/ 100 h 10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3" h="100">
                      <a:moveTo>
                        <a:pt x="26" y="0"/>
                      </a:moveTo>
                      <a:lnTo>
                        <a:pt x="22" y="1"/>
                      </a:lnTo>
                      <a:lnTo>
                        <a:pt x="9" y="17"/>
                      </a:lnTo>
                      <a:lnTo>
                        <a:pt x="1" y="34"/>
                      </a:lnTo>
                      <a:lnTo>
                        <a:pt x="0" y="50"/>
                      </a:lnTo>
                      <a:lnTo>
                        <a:pt x="5" y="62"/>
                      </a:lnTo>
                      <a:lnTo>
                        <a:pt x="12" y="75"/>
                      </a:lnTo>
                      <a:lnTo>
                        <a:pt x="23" y="85"/>
                      </a:lnTo>
                      <a:lnTo>
                        <a:pt x="35" y="93"/>
                      </a:lnTo>
                      <a:lnTo>
                        <a:pt x="49" y="100"/>
                      </a:lnTo>
                      <a:lnTo>
                        <a:pt x="53" y="92"/>
                      </a:lnTo>
                      <a:lnTo>
                        <a:pt x="42" y="84"/>
                      </a:lnTo>
                      <a:lnTo>
                        <a:pt x="29" y="77"/>
                      </a:lnTo>
                      <a:lnTo>
                        <a:pt x="21" y="69"/>
                      </a:lnTo>
                      <a:lnTo>
                        <a:pt x="13" y="58"/>
                      </a:lnTo>
                      <a:lnTo>
                        <a:pt x="10" y="48"/>
                      </a:lnTo>
                      <a:lnTo>
                        <a:pt x="11" y="36"/>
                      </a:lnTo>
                      <a:lnTo>
                        <a:pt x="17" y="24"/>
                      </a:lnTo>
                      <a:lnTo>
                        <a:pt x="30" y="9"/>
                      </a:lnTo>
                      <a:lnTo>
                        <a:pt x="26" y="10"/>
                      </a:lnTo>
                      <a:lnTo>
                        <a:pt x="26" y="0"/>
                      </a:lnTo>
                      <a:lnTo>
                        <a:pt x="24" y="0"/>
                      </a:lnTo>
                      <a:lnTo>
                        <a:pt x="22" y="1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31" name="Freeform 217"/>
                <p:cNvSpPr>
                  <a:spLocks/>
                </p:cNvSpPr>
                <p:nvPr/>
              </p:nvSpPr>
              <p:spPr bwMode="auto">
                <a:xfrm>
                  <a:off x="2304" y="1307"/>
                  <a:ext cx="2" cy="2"/>
                </a:xfrm>
                <a:custGeom>
                  <a:avLst/>
                  <a:gdLst>
                    <a:gd name="T0" fmla="*/ 0 w 20"/>
                    <a:gd name="T1" fmla="*/ 0 h 21"/>
                    <a:gd name="T2" fmla="*/ 0 w 20"/>
                    <a:gd name="T3" fmla="*/ 0 h 21"/>
                    <a:gd name="T4" fmla="*/ 0 w 20"/>
                    <a:gd name="T5" fmla="*/ 0 h 21"/>
                    <a:gd name="T6" fmla="*/ 0 w 20"/>
                    <a:gd name="T7" fmla="*/ 0 h 21"/>
                    <a:gd name="T8" fmla="*/ 0 w 20"/>
                    <a:gd name="T9" fmla="*/ 0 h 21"/>
                    <a:gd name="T10" fmla="*/ 0 w 20"/>
                    <a:gd name="T11" fmla="*/ 0 h 21"/>
                    <a:gd name="T12" fmla="*/ 0 w 20"/>
                    <a:gd name="T13" fmla="*/ 0 h 21"/>
                    <a:gd name="T14" fmla="*/ 0 w 20"/>
                    <a:gd name="T15" fmla="*/ 0 h 21"/>
                    <a:gd name="T16" fmla="*/ 0 w 20"/>
                    <a:gd name="T17" fmla="*/ 0 h 21"/>
                    <a:gd name="T18" fmla="*/ 0 w 20"/>
                    <a:gd name="T19" fmla="*/ 0 h 21"/>
                    <a:gd name="T20" fmla="*/ 0 w 20"/>
                    <a:gd name="T21" fmla="*/ 0 h 21"/>
                    <a:gd name="T22" fmla="*/ 0 w 20"/>
                    <a:gd name="T23" fmla="*/ 0 h 21"/>
                    <a:gd name="T24" fmla="*/ 0 w 20"/>
                    <a:gd name="T25" fmla="*/ 0 h 21"/>
                    <a:gd name="T26" fmla="*/ 0 w 20"/>
                    <a:gd name="T27" fmla="*/ 0 h 21"/>
                    <a:gd name="T28" fmla="*/ 0 w 20"/>
                    <a:gd name="T29" fmla="*/ 0 h 21"/>
                    <a:gd name="T30" fmla="*/ 0 w 20"/>
                    <a:gd name="T31" fmla="*/ 0 h 21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0"/>
                    <a:gd name="T49" fmla="*/ 0 h 21"/>
                    <a:gd name="T50" fmla="*/ 20 w 20"/>
                    <a:gd name="T51" fmla="*/ 21 h 21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0" h="21">
                      <a:moveTo>
                        <a:pt x="20" y="1"/>
                      </a:moveTo>
                      <a:lnTo>
                        <a:pt x="16" y="0"/>
                      </a:lnTo>
                      <a:lnTo>
                        <a:pt x="9" y="3"/>
                      </a:lnTo>
                      <a:lnTo>
                        <a:pt x="5" y="6"/>
                      </a:lnTo>
                      <a:lnTo>
                        <a:pt x="4" y="10"/>
                      </a:lnTo>
                      <a:lnTo>
                        <a:pt x="0" y="11"/>
                      </a:lnTo>
                      <a:lnTo>
                        <a:pt x="0" y="21"/>
                      </a:lnTo>
                      <a:lnTo>
                        <a:pt x="8" y="18"/>
                      </a:lnTo>
                      <a:lnTo>
                        <a:pt x="13" y="15"/>
                      </a:lnTo>
                      <a:lnTo>
                        <a:pt x="16" y="12"/>
                      </a:lnTo>
                      <a:lnTo>
                        <a:pt x="16" y="11"/>
                      </a:lnTo>
                      <a:lnTo>
                        <a:pt x="11" y="10"/>
                      </a:lnTo>
                      <a:lnTo>
                        <a:pt x="20" y="1"/>
                      </a:lnTo>
                      <a:lnTo>
                        <a:pt x="18" y="0"/>
                      </a:lnTo>
                      <a:lnTo>
                        <a:pt x="16" y="0"/>
                      </a:lnTo>
                      <a:lnTo>
                        <a:pt x="20" y="1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32" name="Freeform 218"/>
                <p:cNvSpPr>
                  <a:spLocks/>
                </p:cNvSpPr>
                <p:nvPr/>
              </p:nvSpPr>
              <p:spPr bwMode="auto">
                <a:xfrm>
                  <a:off x="2297" y="1253"/>
                  <a:ext cx="6" cy="2"/>
                </a:xfrm>
                <a:custGeom>
                  <a:avLst/>
                  <a:gdLst>
                    <a:gd name="T0" fmla="*/ 0 w 56"/>
                    <a:gd name="T1" fmla="*/ 0 h 25"/>
                    <a:gd name="T2" fmla="*/ 0 w 56"/>
                    <a:gd name="T3" fmla="*/ 0 h 25"/>
                    <a:gd name="T4" fmla="*/ 0 w 56"/>
                    <a:gd name="T5" fmla="*/ 0 h 25"/>
                    <a:gd name="T6" fmla="*/ 0 w 56"/>
                    <a:gd name="T7" fmla="*/ 0 h 25"/>
                    <a:gd name="T8" fmla="*/ 0 w 56"/>
                    <a:gd name="T9" fmla="*/ 0 h 25"/>
                    <a:gd name="T10" fmla="*/ 0 w 56"/>
                    <a:gd name="T11" fmla="*/ 0 h 25"/>
                    <a:gd name="T12" fmla="*/ 0 w 56"/>
                    <a:gd name="T13" fmla="*/ 0 h 25"/>
                    <a:gd name="T14" fmla="*/ 0 w 56"/>
                    <a:gd name="T15" fmla="*/ 0 h 25"/>
                    <a:gd name="T16" fmla="*/ 0 w 56"/>
                    <a:gd name="T17" fmla="*/ 0 h 25"/>
                    <a:gd name="T18" fmla="*/ 0 w 56"/>
                    <a:gd name="T19" fmla="*/ 0 h 25"/>
                    <a:gd name="T20" fmla="*/ 0 w 56"/>
                    <a:gd name="T21" fmla="*/ 0 h 25"/>
                    <a:gd name="T22" fmla="*/ 0 w 56"/>
                    <a:gd name="T23" fmla="*/ 0 h 25"/>
                    <a:gd name="T24" fmla="*/ 0 w 56"/>
                    <a:gd name="T25" fmla="*/ 0 h 25"/>
                    <a:gd name="T26" fmla="*/ 0 w 56"/>
                    <a:gd name="T27" fmla="*/ 0 h 25"/>
                    <a:gd name="T28" fmla="*/ 0 w 56"/>
                    <a:gd name="T29" fmla="*/ 0 h 25"/>
                    <a:gd name="T30" fmla="*/ 0 w 56"/>
                    <a:gd name="T31" fmla="*/ 0 h 25"/>
                    <a:gd name="T32" fmla="*/ 0 w 56"/>
                    <a:gd name="T33" fmla="*/ 0 h 25"/>
                    <a:gd name="T34" fmla="*/ 0 w 56"/>
                    <a:gd name="T35" fmla="*/ 0 h 25"/>
                    <a:gd name="T36" fmla="*/ 0 w 56"/>
                    <a:gd name="T37" fmla="*/ 0 h 25"/>
                    <a:gd name="T38" fmla="*/ 0 w 56"/>
                    <a:gd name="T39" fmla="*/ 0 h 25"/>
                    <a:gd name="T40" fmla="*/ 0 w 56"/>
                    <a:gd name="T41" fmla="*/ 0 h 25"/>
                    <a:gd name="T42" fmla="*/ 0 w 56"/>
                    <a:gd name="T43" fmla="*/ 0 h 25"/>
                    <a:gd name="T44" fmla="*/ 0 w 56"/>
                    <a:gd name="T45" fmla="*/ 0 h 25"/>
                    <a:gd name="T46" fmla="*/ 0 w 56"/>
                    <a:gd name="T47" fmla="*/ 0 h 2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6"/>
                    <a:gd name="T73" fmla="*/ 0 h 25"/>
                    <a:gd name="T74" fmla="*/ 56 w 56"/>
                    <a:gd name="T75" fmla="*/ 25 h 2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6" h="25">
                      <a:moveTo>
                        <a:pt x="56" y="20"/>
                      </a:moveTo>
                      <a:lnTo>
                        <a:pt x="53" y="15"/>
                      </a:lnTo>
                      <a:lnTo>
                        <a:pt x="44" y="11"/>
                      </a:lnTo>
                      <a:lnTo>
                        <a:pt x="37" y="8"/>
                      </a:lnTo>
                      <a:lnTo>
                        <a:pt x="33" y="6"/>
                      </a:lnTo>
                      <a:lnTo>
                        <a:pt x="29" y="3"/>
                      </a:lnTo>
                      <a:lnTo>
                        <a:pt x="24" y="2"/>
                      </a:lnTo>
                      <a:lnTo>
                        <a:pt x="19" y="1"/>
                      </a:ln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0" y="11"/>
                      </a:lnTo>
                      <a:lnTo>
                        <a:pt x="10" y="11"/>
                      </a:lnTo>
                      <a:lnTo>
                        <a:pt x="16" y="12"/>
                      </a:lnTo>
                      <a:lnTo>
                        <a:pt x="22" y="13"/>
                      </a:lnTo>
                      <a:lnTo>
                        <a:pt x="25" y="14"/>
                      </a:lnTo>
                      <a:lnTo>
                        <a:pt x="29" y="15"/>
                      </a:lnTo>
                      <a:lnTo>
                        <a:pt x="33" y="17"/>
                      </a:lnTo>
                      <a:lnTo>
                        <a:pt x="39" y="21"/>
                      </a:lnTo>
                      <a:lnTo>
                        <a:pt x="49" y="25"/>
                      </a:lnTo>
                      <a:lnTo>
                        <a:pt x="46" y="20"/>
                      </a:lnTo>
                      <a:lnTo>
                        <a:pt x="56" y="20"/>
                      </a:lnTo>
                      <a:lnTo>
                        <a:pt x="56" y="17"/>
                      </a:lnTo>
                      <a:lnTo>
                        <a:pt x="53" y="15"/>
                      </a:lnTo>
                      <a:lnTo>
                        <a:pt x="56" y="2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33" name="Freeform 219"/>
                <p:cNvSpPr>
                  <a:spLocks/>
                </p:cNvSpPr>
                <p:nvPr/>
              </p:nvSpPr>
              <p:spPr bwMode="auto">
                <a:xfrm>
                  <a:off x="2302" y="1255"/>
                  <a:ext cx="2" cy="7"/>
                </a:xfrm>
                <a:custGeom>
                  <a:avLst/>
                  <a:gdLst>
                    <a:gd name="T0" fmla="*/ 0 w 20"/>
                    <a:gd name="T1" fmla="*/ 0 h 76"/>
                    <a:gd name="T2" fmla="*/ 0 w 20"/>
                    <a:gd name="T3" fmla="*/ 0 h 76"/>
                    <a:gd name="T4" fmla="*/ 0 w 20"/>
                    <a:gd name="T5" fmla="*/ 0 h 76"/>
                    <a:gd name="T6" fmla="*/ 0 w 20"/>
                    <a:gd name="T7" fmla="*/ 0 h 76"/>
                    <a:gd name="T8" fmla="*/ 0 w 20"/>
                    <a:gd name="T9" fmla="*/ 0 h 76"/>
                    <a:gd name="T10" fmla="*/ 0 w 20"/>
                    <a:gd name="T11" fmla="*/ 0 h 76"/>
                    <a:gd name="T12" fmla="*/ 0 w 20"/>
                    <a:gd name="T13" fmla="*/ 0 h 76"/>
                    <a:gd name="T14" fmla="*/ 0 w 20"/>
                    <a:gd name="T15" fmla="*/ 0 h 76"/>
                    <a:gd name="T16" fmla="*/ 0 w 20"/>
                    <a:gd name="T17" fmla="*/ 0 h 76"/>
                    <a:gd name="T18" fmla="*/ 0 w 20"/>
                    <a:gd name="T19" fmla="*/ 0 h 76"/>
                    <a:gd name="T20" fmla="*/ 0 w 20"/>
                    <a:gd name="T21" fmla="*/ 0 h 76"/>
                    <a:gd name="T22" fmla="*/ 0 w 20"/>
                    <a:gd name="T23" fmla="*/ 0 h 76"/>
                    <a:gd name="T24" fmla="*/ 0 w 20"/>
                    <a:gd name="T25" fmla="*/ 0 h 76"/>
                    <a:gd name="T26" fmla="*/ 0 w 20"/>
                    <a:gd name="T27" fmla="*/ 0 h 76"/>
                    <a:gd name="T28" fmla="*/ 0 w 20"/>
                    <a:gd name="T29" fmla="*/ 0 h 76"/>
                    <a:gd name="T30" fmla="*/ 0 w 20"/>
                    <a:gd name="T31" fmla="*/ 0 h 76"/>
                    <a:gd name="T32" fmla="*/ 0 w 20"/>
                    <a:gd name="T33" fmla="*/ 0 h 76"/>
                    <a:gd name="T34" fmla="*/ 0 w 20"/>
                    <a:gd name="T35" fmla="*/ 0 h 76"/>
                    <a:gd name="T36" fmla="*/ 0 w 20"/>
                    <a:gd name="T37" fmla="*/ 0 h 76"/>
                    <a:gd name="T38" fmla="*/ 0 w 20"/>
                    <a:gd name="T39" fmla="*/ 0 h 76"/>
                    <a:gd name="T40" fmla="*/ 0 w 20"/>
                    <a:gd name="T41" fmla="*/ 0 h 76"/>
                    <a:gd name="T42" fmla="*/ 0 w 20"/>
                    <a:gd name="T43" fmla="*/ 0 h 76"/>
                    <a:gd name="T44" fmla="*/ 0 w 20"/>
                    <a:gd name="T45" fmla="*/ 0 h 76"/>
                    <a:gd name="T46" fmla="*/ 0 w 20"/>
                    <a:gd name="T47" fmla="*/ 0 h 7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20"/>
                    <a:gd name="T73" fmla="*/ 0 h 76"/>
                    <a:gd name="T74" fmla="*/ 20 w 20"/>
                    <a:gd name="T75" fmla="*/ 76 h 7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20" h="76">
                      <a:moveTo>
                        <a:pt x="16" y="76"/>
                      </a:moveTo>
                      <a:lnTo>
                        <a:pt x="20" y="72"/>
                      </a:lnTo>
                      <a:lnTo>
                        <a:pt x="20" y="57"/>
                      </a:lnTo>
                      <a:lnTo>
                        <a:pt x="19" y="44"/>
                      </a:lnTo>
                      <a:lnTo>
                        <a:pt x="16" y="36"/>
                      </a:lnTo>
                      <a:lnTo>
                        <a:pt x="15" y="28"/>
                      </a:lnTo>
                      <a:lnTo>
                        <a:pt x="13" y="22"/>
                      </a:lnTo>
                      <a:lnTo>
                        <a:pt x="11" y="17"/>
                      </a:lnTo>
                      <a:lnTo>
                        <a:pt x="10" y="9"/>
                      </a:ln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0" y="9"/>
                      </a:lnTo>
                      <a:lnTo>
                        <a:pt x="1" y="19"/>
                      </a:lnTo>
                      <a:lnTo>
                        <a:pt x="3" y="26"/>
                      </a:lnTo>
                      <a:lnTo>
                        <a:pt x="5" y="30"/>
                      </a:lnTo>
                      <a:lnTo>
                        <a:pt x="6" y="38"/>
                      </a:lnTo>
                      <a:lnTo>
                        <a:pt x="8" y="46"/>
                      </a:lnTo>
                      <a:lnTo>
                        <a:pt x="9" y="57"/>
                      </a:lnTo>
                      <a:lnTo>
                        <a:pt x="9" y="72"/>
                      </a:lnTo>
                      <a:lnTo>
                        <a:pt x="12" y="68"/>
                      </a:lnTo>
                      <a:lnTo>
                        <a:pt x="16" y="76"/>
                      </a:lnTo>
                      <a:lnTo>
                        <a:pt x="20" y="75"/>
                      </a:lnTo>
                      <a:lnTo>
                        <a:pt x="20" y="72"/>
                      </a:lnTo>
                      <a:lnTo>
                        <a:pt x="16" y="76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34" name="Freeform 220"/>
                <p:cNvSpPr>
                  <a:spLocks/>
                </p:cNvSpPr>
                <p:nvPr/>
              </p:nvSpPr>
              <p:spPr bwMode="auto">
                <a:xfrm>
                  <a:off x="2297" y="1261"/>
                  <a:ext cx="7" cy="4"/>
                </a:xfrm>
                <a:custGeom>
                  <a:avLst/>
                  <a:gdLst>
                    <a:gd name="T0" fmla="*/ 0 w 66"/>
                    <a:gd name="T1" fmla="*/ 0 h 41"/>
                    <a:gd name="T2" fmla="*/ 0 w 66"/>
                    <a:gd name="T3" fmla="*/ 0 h 41"/>
                    <a:gd name="T4" fmla="*/ 0 w 66"/>
                    <a:gd name="T5" fmla="*/ 0 h 41"/>
                    <a:gd name="T6" fmla="*/ 0 w 66"/>
                    <a:gd name="T7" fmla="*/ 0 h 41"/>
                    <a:gd name="T8" fmla="*/ 0 w 66"/>
                    <a:gd name="T9" fmla="*/ 0 h 41"/>
                    <a:gd name="T10" fmla="*/ 0 w 66"/>
                    <a:gd name="T11" fmla="*/ 0 h 41"/>
                    <a:gd name="T12" fmla="*/ 0 w 66"/>
                    <a:gd name="T13" fmla="*/ 0 h 41"/>
                    <a:gd name="T14" fmla="*/ 0 w 66"/>
                    <a:gd name="T15" fmla="*/ 0 h 41"/>
                    <a:gd name="T16" fmla="*/ 0 w 66"/>
                    <a:gd name="T17" fmla="*/ 0 h 41"/>
                    <a:gd name="T18" fmla="*/ 0 w 66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6"/>
                    <a:gd name="T31" fmla="*/ 0 h 41"/>
                    <a:gd name="T32" fmla="*/ 66 w 66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6" h="41">
                      <a:moveTo>
                        <a:pt x="0" y="39"/>
                      </a:moveTo>
                      <a:lnTo>
                        <a:pt x="6" y="39"/>
                      </a:lnTo>
                      <a:lnTo>
                        <a:pt x="66" y="8"/>
                      </a:lnTo>
                      <a:lnTo>
                        <a:pt x="62" y="0"/>
                      </a:lnTo>
                      <a:lnTo>
                        <a:pt x="2" y="30"/>
                      </a:lnTo>
                      <a:lnTo>
                        <a:pt x="8" y="30"/>
                      </a:lnTo>
                      <a:lnTo>
                        <a:pt x="0" y="39"/>
                      </a:lnTo>
                      <a:lnTo>
                        <a:pt x="3" y="41"/>
                      </a:lnTo>
                      <a:lnTo>
                        <a:pt x="6" y="39"/>
                      </a:lnTo>
                      <a:lnTo>
                        <a:pt x="0" y="39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35" name="Freeform 221"/>
                <p:cNvSpPr>
                  <a:spLocks/>
                </p:cNvSpPr>
                <p:nvPr/>
              </p:nvSpPr>
              <p:spPr bwMode="auto">
                <a:xfrm>
                  <a:off x="2295" y="1253"/>
                  <a:ext cx="3" cy="12"/>
                </a:xfrm>
                <a:custGeom>
                  <a:avLst/>
                  <a:gdLst>
                    <a:gd name="T0" fmla="*/ 0 w 30"/>
                    <a:gd name="T1" fmla="*/ 0 h 127"/>
                    <a:gd name="T2" fmla="*/ 0 w 30"/>
                    <a:gd name="T3" fmla="*/ 0 h 127"/>
                    <a:gd name="T4" fmla="*/ 0 w 30"/>
                    <a:gd name="T5" fmla="*/ 0 h 127"/>
                    <a:gd name="T6" fmla="*/ 0 w 30"/>
                    <a:gd name="T7" fmla="*/ 0 h 127"/>
                    <a:gd name="T8" fmla="*/ 0 w 30"/>
                    <a:gd name="T9" fmla="*/ 0 h 127"/>
                    <a:gd name="T10" fmla="*/ 0 w 30"/>
                    <a:gd name="T11" fmla="*/ 0 h 127"/>
                    <a:gd name="T12" fmla="*/ 0 w 30"/>
                    <a:gd name="T13" fmla="*/ 0 h 127"/>
                    <a:gd name="T14" fmla="*/ 0 w 30"/>
                    <a:gd name="T15" fmla="*/ 0 h 127"/>
                    <a:gd name="T16" fmla="*/ 0 w 30"/>
                    <a:gd name="T17" fmla="*/ 0 h 127"/>
                    <a:gd name="T18" fmla="*/ 0 w 30"/>
                    <a:gd name="T19" fmla="*/ 0 h 127"/>
                    <a:gd name="T20" fmla="*/ 0 w 30"/>
                    <a:gd name="T21" fmla="*/ 0 h 127"/>
                    <a:gd name="T22" fmla="*/ 0 w 30"/>
                    <a:gd name="T23" fmla="*/ 0 h 127"/>
                    <a:gd name="T24" fmla="*/ 0 w 30"/>
                    <a:gd name="T25" fmla="*/ 0 h 127"/>
                    <a:gd name="T26" fmla="*/ 0 w 30"/>
                    <a:gd name="T27" fmla="*/ 0 h 127"/>
                    <a:gd name="T28" fmla="*/ 0 w 30"/>
                    <a:gd name="T29" fmla="*/ 0 h 127"/>
                    <a:gd name="T30" fmla="*/ 0 w 30"/>
                    <a:gd name="T31" fmla="*/ 0 h 127"/>
                    <a:gd name="T32" fmla="*/ 0 w 30"/>
                    <a:gd name="T33" fmla="*/ 0 h 127"/>
                    <a:gd name="T34" fmla="*/ 0 w 30"/>
                    <a:gd name="T35" fmla="*/ 0 h 127"/>
                    <a:gd name="T36" fmla="*/ 0 w 30"/>
                    <a:gd name="T37" fmla="*/ 0 h 127"/>
                    <a:gd name="T38" fmla="*/ 0 w 30"/>
                    <a:gd name="T39" fmla="*/ 0 h 127"/>
                    <a:gd name="T40" fmla="*/ 0 w 30"/>
                    <a:gd name="T41" fmla="*/ 0 h 127"/>
                    <a:gd name="T42" fmla="*/ 0 w 30"/>
                    <a:gd name="T43" fmla="*/ 0 h 127"/>
                    <a:gd name="T44" fmla="*/ 0 w 30"/>
                    <a:gd name="T45" fmla="*/ 0 h 127"/>
                    <a:gd name="T46" fmla="*/ 0 w 30"/>
                    <a:gd name="T47" fmla="*/ 0 h 12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0"/>
                    <a:gd name="T73" fmla="*/ 0 h 127"/>
                    <a:gd name="T74" fmla="*/ 30 w 30"/>
                    <a:gd name="T75" fmla="*/ 127 h 127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0" h="127">
                      <a:moveTo>
                        <a:pt x="26" y="0"/>
                      </a:moveTo>
                      <a:lnTo>
                        <a:pt x="22" y="2"/>
                      </a:lnTo>
                      <a:lnTo>
                        <a:pt x="14" y="17"/>
                      </a:lnTo>
                      <a:lnTo>
                        <a:pt x="7" y="32"/>
                      </a:lnTo>
                      <a:lnTo>
                        <a:pt x="2" y="47"/>
                      </a:lnTo>
                      <a:lnTo>
                        <a:pt x="0" y="64"/>
                      </a:lnTo>
                      <a:lnTo>
                        <a:pt x="0" y="81"/>
                      </a:lnTo>
                      <a:lnTo>
                        <a:pt x="3" y="96"/>
                      </a:lnTo>
                      <a:lnTo>
                        <a:pt x="10" y="112"/>
                      </a:lnTo>
                      <a:lnTo>
                        <a:pt x="22" y="127"/>
                      </a:lnTo>
                      <a:lnTo>
                        <a:pt x="30" y="118"/>
                      </a:lnTo>
                      <a:lnTo>
                        <a:pt x="18" y="106"/>
                      </a:lnTo>
                      <a:lnTo>
                        <a:pt x="13" y="92"/>
                      </a:lnTo>
                      <a:lnTo>
                        <a:pt x="10" y="79"/>
                      </a:lnTo>
                      <a:lnTo>
                        <a:pt x="10" y="64"/>
                      </a:lnTo>
                      <a:lnTo>
                        <a:pt x="12" y="49"/>
                      </a:lnTo>
                      <a:lnTo>
                        <a:pt x="17" y="36"/>
                      </a:lnTo>
                      <a:lnTo>
                        <a:pt x="23" y="21"/>
                      </a:lnTo>
                      <a:lnTo>
                        <a:pt x="30" y="8"/>
                      </a:lnTo>
                      <a:lnTo>
                        <a:pt x="26" y="11"/>
                      </a:lnTo>
                      <a:lnTo>
                        <a:pt x="26" y="0"/>
                      </a:lnTo>
                      <a:lnTo>
                        <a:pt x="23" y="0"/>
                      </a:lnTo>
                      <a:lnTo>
                        <a:pt x="22" y="2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36" name="Freeform 222"/>
                <p:cNvSpPr>
                  <a:spLocks/>
                </p:cNvSpPr>
                <p:nvPr/>
              </p:nvSpPr>
              <p:spPr bwMode="auto">
                <a:xfrm>
                  <a:off x="2258" y="1214"/>
                  <a:ext cx="2" cy="4"/>
                </a:xfrm>
                <a:custGeom>
                  <a:avLst/>
                  <a:gdLst>
                    <a:gd name="T0" fmla="*/ 0 w 14"/>
                    <a:gd name="T1" fmla="*/ 0 h 36"/>
                    <a:gd name="T2" fmla="*/ 0 w 14"/>
                    <a:gd name="T3" fmla="*/ 0 h 36"/>
                    <a:gd name="T4" fmla="*/ 0 w 14"/>
                    <a:gd name="T5" fmla="*/ 0 h 36"/>
                    <a:gd name="T6" fmla="*/ 0 w 14"/>
                    <a:gd name="T7" fmla="*/ 0 h 36"/>
                    <a:gd name="T8" fmla="*/ 0 w 14"/>
                    <a:gd name="T9" fmla="*/ 0 h 36"/>
                    <a:gd name="T10" fmla="*/ 0 w 14"/>
                    <a:gd name="T11" fmla="*/ 0 h 36"/>
                    <a:gd name="T12" fmla="*/ 0 w 14"/>
                    <a:gd name="T13" fmla="*/ 0 h 36"/>
                    <a:gd name="T14" fmla="*/ 0 w 14"/>
                    <a:gd name="T15" fmla="*/ 0 h 36"/>
                    <a:gd name="T16" fmla="*/ 0 w 14"/>
                    <a:gd name="T17" fmla="*/ 0 h 36"/>
                    <a:gd name="T18" fmla="*/ 0 w 14"/>
                    <a:gd name="T19" fmla="*/ 0 h 36"/>
                    <a:gd name="T20" fmla="*/ 0 w 14"/>
                    <a:gd name="T21" fmla="*/ 0 h 36"/>
                    <a:gd name="T22" fmla="*/ 0 w 14"/>
                    <a:gd name="T23" fmla="*/ 0 h 36"/>
                    <a:gd name="T24" fmla="*/ 0 w 14"/>
                    <a:gd name="T25" fmla="*/ 0 h 36"/>
                    <a:gd name="T26" fmla="*/ 0 w 14"/>
                    <a:gd name="T27" fmla="*/ 0 h 36"/>
                    <a:gd name="T28" fmla="*/ 0 w 14"/>
                    <a:gd name="T29" fmla="*/ 0 h 36"/>
                    <a:gd name="T30" fmla="*/ 0 w 14"/>
                    <a:gd name="T31" fmla="*/ 0 h 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4"/>
                    <a:gd name="T49" fmla="*/ 0 h 36"/>
                    <a:gd name="T50" fmla="*/ 14 w 14"/>
                    <a:gd name="T51" fmla="*/ 36 h 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4" h="36">
                      <a:moveTo>
                        <a:pt x="7" y="11"/>
                      </a:moveTo>
                      <a:lnTo>
                        <a:pt x="1" y="6"/>
                      </a:lnTo>
                      <a:lnTo>
                        <a:pt x="2" y="16"/>
                      </a:lnTo>
                      <a:lnTo>
                        <a:pt x="4" y="22"/>
                      </a:lnTo>
                      <a:lnTo>
                        <a:pt x="4" y="24"/>
                      </a:lnTo>
                      <a:lnTo>
                        <a:pt x="0" y="28"/>
                      </a:lnTo>
                      <a:lnTo>
                        <a:pt x="5" y="36"/>
                      </a:lnTo>
                      <a:lnTo>
                        <a:pt x="12" y="31"/>
                      </a:lnTo>
                      <a:lnTo>
                        <a:pt x="14" y="22"/>
                      </a:lnTo>
                      <a:lnTo>
                        <a:pt x="13" y="14"/>
                      </a:lnTo>
                      <a:lnTo>
                        <a:pt x="12" y="6"/>
                      </a:lnTo>
                      <a:lnTo>
                        <a:pt x="7" y="0"/>
                      </a:lnTo>
                      <a:lnTo>
                        <a:pt x="12" y="6"/>
                      </a:lnTo>
                      <a:lnTo>
                        <a:pt x="12" y="0"/>
                      </a:lnTo>
                      <a:lnTo>
                        <a:pt x="7" y="0"/>
                      </a:lnTo>
                      <a:lnTo>
                        <a:pt x="7" y="11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37" name="Freeform 223"/>
                <p:cNvSpPr>
                  <a:spLocks/>
                </p:cNvSpPr>
                <p:nvPr/>
              </p:nvSpPr>
              <p:spPr bwMode="auto">
                <a:xfrm>
                  <a:off x="2258" y="1214"/>
                  <a:ext cx="15" cy="10"/>
                </a:xfrm>
                <a:custGeom>
                  <a:avLst/>
                  <a:gdLst>
                    <a:gd name="T0" fmla="*/ 0 w 144"/>
                    <a:gd name="T1" fmla="*/ 0 h 106"/>
                    <a:gd name="T2" fmla="*/ 0 w 144"/>
                    <a:gd name="T3" fmla="*/ 0 h 106"/>
                    <a:gd name="T4" fmla="*/ 0 w 144"/>
                    <a:gd name="T5" fmla="*/ 0 h 106"/>
                    <a:gd name="T6" fmla="*/ 0 w 144"/>
                    <a:gd name="T7" fmla="*/ 0 h 106"/>
                    <a:gd name="T8" fmla="*/ 0 w 144"/>
                    <a:gd name="T9" fmla="*/ 0 h 106"/>
                    <a:gd name="T10" fmla="*/ 0 w 144"/>
                    <a:gd name="T11" fmla="*/ 0 h 106"/>
                    <a:gd name="T12" fmla="*/ 0 w 144"/>
                    <a:gd name="T13" fmla="*/ 0 h 106"/>
                    <a:gd name="T14" fmla="*/ 0 w 144"/>
                    <a:gd name="T15" fmla="*/ 0 h 106"/>
                    <a:gd name="T16" fmla="*/ 0 w 144"/>
                    <a:gd name="T17" fmla="*/ 0 h 106"/>
                    <a:gd name="T18" fmla="*/ 0 w 144"/>
                    <a:gd name="T19" fmla="*/ 0 h 106"/>
                    <a:gd name="T20" fmla="*/ 0 w 144"/>
                    <a:gd name="T21" fmla="*/ 0 h 106"/>
                    <a:gd name="T22" fmla="*/ 0 w 144"/>
                    <a:gd name="T23" fmla="*/ 0 h 106"/>
                    <a:gd name="T24" fmla="*/ 0 w 144"/>
                    <a:gd name="T25" fmla="*/ 0 h 106"/>
                    <a:gd name="T26" fmla="*/ 0 w 144"/>
                    <a:gd name="T27" fmla="*/ 0 h 106"/>
                    <a:gd name="T28" fmla="*/ 0 w 144"/>
                    <a:gd name="T29" fmla="*/ 0 h 106"/>
                    <a:gd name="T30" fmla="*/ 0 w 144"/>
                    <a:gd name="T31" fmla="*/ 0 h 106"/>
                    <a:gd name="T32" fmla="*/ 0 w 144"/>
                    <a:gd name="T33" fmla="*/ 0 h 106"/>
                    <a:gd name="T34" fmla="*/ 0 w 144"/>
                    <a:gd name="T35" fmla="*/ 0 h 106"/>
                    <a:gd name="T36" fmla="*/ 0 w 144"/>
                    <a:gd name="T37" fmla="*/ 0 h 106"/>
                    <a:gd name="T38" fmla="*/ 0 w 144"/>
                    <a:gd name="T39" fmla="*/ 0 h 106"/>
                    <a:gd name="T40" fmla="*/ 0 w 144"/>
                    <a:gd name="T41" fmla="*/ 0 h 106"/>
                    <a:gd name="T42" fmla="*/ 0 w 144"/>
                    <a:gd name="T43" fmla="*/ 0 h 106"/>
                    <a:gd name="T44" fmla="*/ 0 w 144"/>
                    <a:gd name="T45" fmla="*/ 0 h 106"/>
                    <a:gd name="T46" fmla="*/ 0 w 144"/>
                    <a:gd name="T47" fmla="*/ 0 h 10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44"/>
                    <a:gd name="T73" fmla="*/ 0 h 106"/>
                    <a:gd name="T74" fmla="*/ 144 w 144"/>
                    <a:gd name="T75" fmla="*/ 106 h 10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44" h="106">
                      <a:moveTo>
                        <a:pt x="144" y="102"/>
                      </a:moveTo>
                      <a:lnTo>
                        <a:pt x="141" y="98"/>
                      </a:lnTo>
                      <a:lnTo>
                        <a:pt x="133" y="92"/>
                      </a:lnTo>
                      <a:lnTo>
                        <a:pt x="116" y="81"/>
                      </a:lnTo>
                      <a:lnTo>
                        <a:pt x="91" y="66"/>
                      </a:lnTo>
                      <a:lnTo>
                        <a:pt x="64" y="48"/>
                      </a:lnTo>
                      <a:lnTo>
                        <a:pt x="39" y="31"/>
                      </a:lnTo>
                      <a:lnTo>
                        <a:pt x="19" y="16"/>
                      </a:lnTo>
                      <a:lnTo>
                        <a:pt x="9" y="7"/>
                      </a:lnTo>
                      <a:lnTo>
                        <a:pt x="6" y="11"/>
                      </a:lnTo>
                      <a:lnTo>
                        <a:pt x="6" y="0"/>
                      </a:lnTo>
                      <a:lnTo>
                        <a:pt x="0" y="13"/>
                      </a:lnTo>
                      <a:lnTo>
                        <a:pt x="13" y="24"/>
                      </a:lnTo>
                      <a:lnTo>
                        <a:pt x="33" y="39"/>
                      </a:lnTo>
                      <a:lnTo>
                        <a:pt x="58" y="57"/>
                      </a:lnTo>
                      <a:lnTo>
                        <a:pt x="85" y="75"/>
                      </a:lnTo>
                      <a:lnTo>
                        <a:pt x="109" y="89"/>
                      </a:lnTo>
                      <a:lnTo>
                        <a:pt x="127" y="101"/>
                      </a:lnTo>
                      <a:lnTo>
                        <a:pt x="136" y="106"/>
                      </a:lnTo>
                      <a:lnTo>
                        <a:pt x="133" y="102"/>
                      </a:lnTo>
                      <a:lnTo>
                        <a:pt x="144" y="102"/>
                      </a:lnTo>
                      <a:lnTo>
                        <a:pt x="144" y="99"/>
                      </a:lnTo>
                      <a:lnTo>
                        <a:pt x="141" y="98"/>
                      </a:lnTo>
                      <a:lnTo>
                        <a:pt x="144" y="102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38" name="Freeform 224"/>
                <p:cNvSpPr>
                  <a:spLocks/>
                </p:cNvSpPr>
                <p:nvPr/>
              </p:nvSpPr>
              <p:spPr bwMode="auto">
                <a:xfrm>
                  <a:off x="2271" y="1224"/>
                  <a:ext cx="3" cy="2"/>
                </a:xfrm>
                <a:custGeom>
                  <a:avLst/>
                  <a:gdLst>
                    <a:gd name="T0" fmla="*/ 0 w 31"/>
                    <a:gd name="T1" fmla="*/ 0 h 30"/>
                    <a:gd name="T2" fmla="*/ 0 w 31"/>
                    <a:gd name="T3" fmla="*/ 0 h 30"/>
                    <a:gd name="T4" fmla="*/ 0 w 31"/>
                    <a:gd name="T5" fmla="*/ 0 h 30"/>
                    <a:gd name="T6" fmla="*/ 0 w 31"/>
                    <a:gd name="T7" fmla="*/ 0 h 30"/>
                    <a:gd name="T8" fmla="*/ 0 w 31"/>
                    <a:gd name="T9" fmla="*/ 0 h 30"/>
                    <a:gd name="T10" fmla="*/ 0 w 31"/>
                    <a:gd name="T11" fmla="*/ 0 h 30"/>
                    <a:gd name="T12" fmla="*/ 0 w 31"/>
                    <a:gd name="T13" fmla="*/ 0 h 30"/>
                    <a:gd name="T14" fmla="*/ 0 w 31"/>
                    <a:gd name="T15" fmla="*/ 0 h 30"/>
                    <a:gd name="T16" fmla="*/ 0 w 31"/>
                    <a:gd name="T17" fmla="*/ 0 h 30"/>
                    <a:gd name="T18" fmla="*/ 0 w 31"/>
                    <a:gd name="T19" fmla="*/ 0 h 30"/>
                    <a:gd name="T20" fmla="*/ 0 w 31"/>
                    <a:gd name="T21" fmla="*/ 0 h 30"/>
                    <a:gd name="T22" fmla="*/ 0 w 31"/>
                    <a:gd name="T23" fmla="*/ 0 h 30"/>
                    <a:gd name="T24" fmla="*/ 0 w 31"/>
                    <a:gd name="T25" fmla="*/ 0 h 30"/>
                    <a:gd name="T26" fmla="*/ 0 w 31"/>
                    <a:gd name="T27" fmla="*/ 0 h 30"/>
                    <a:gd name="T28" fmla="*/ 0 w 31"/>
                    <a:gd name="T29" fmla="*/ 0 h 30"/>
                    <a:gd name="T30" fmla="*/ 0 w 31"/>
                    <a:gd name="T31" fmla="*/ 0 h 30"/>
                    <a:gd name="T32" fmla="*/ 0 w 31"/>
                    <a:gd name="T33" fmla="*/ 0 h 30"/>
                    <a:gd name="T34" fmla="*/ 0 w 31"/>
                    <a:gd name="T35" fmla="*/ 0 h 30"/>
                    <a:gd name="T36" fmla="*/ 0 w 31"/>
                    <a:gd name="T37" fmla="*/ 0 h 30"/>
                    <a:gd name="T38" fmla="*/ 0 w 31"/>
                    <a:gd name="T39" fmla="*/ 0 h 30"/>
                    <a:gd name="T40" fmla="*/ 0 w 31"/>
                    <a:gd name="T41" fmla="*/ 0 h 30"/>
                    <a:gd name="T42" fmla="*/ 0 w 31"/>
                    <a:gd name="T43" fmla="*/ 0 h 30"/>
                    <a:gd name="T44" fmla="*/ 0 w 31"/>
                    <a:gd name="T45" fmla="*/ 0 h 30"/>
                    <a:gd name="T46" fmla="*/ 0 w 31"/>
                    <a:gd name="T47" fmla="*/ 0 h 3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1"/>
                    <a:gd name="T73" fmla="*/ 0 h 30"/>
                    <a:gd name="T74" fmla="*/ 31 w 31"/>
                    <a:gd name="T75" fmla="*/ 30 h 3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1" h="30">
                      <a:moveTo>
                        <a:pt x="27" y="0"/>
                      </a:moveTo>
                      <a:lnTo>
                        <a:pt x="23" y="1"/>
                      </a:lnTo>
                      <a:lnTo>
                        <a:pt x="12" y="12"/>
                      </a:lnTo>
                      <a:lnTo>
                        <a:pt x="5" y="19"/>
                      </a:lnTo>
                      <a:lnTo>
                        <a:pt x="4" y="22"/>
                      </a:lnTo>
                      <a:lnTo>
                        <a:pt x="11" y="26"/>
                      </a:lnTo>
                      <a:lnTo>
                        <a:pt x="13" y="23"/>
                      </a:lnTo>
                      <a:lnTo>
                        <a:pt x="14" y="17"/>
                      </a:lnTo>
                      <a:lnTo>
                        <a:pt x="16" y="9"/>
                      </a:lnTo>
                      <a:lnTo>
                        <a:pt x="17" y="0"/>
                      </a:lnTo>
                      <a:lnTo>
                        <a:pt x="6" y="0"/>
                      </a:lnTo>
                      <a:lnTo>
                        <a:pt x="5" y="7"/>
                      </a:lnTo>
                      <a:lnTo>
                        <a:pt x="3" y="14"/>
                      </a:lnTo>
                      <a:lnTo>
                        <a:pt x="2" y="19"/>
                      </a:lnTo>
                      <a:lnTo>
                        <a:pt x="0" y="24"/>
                      </a:lnTo>
                      <a:lnTo>
                        <a:pt x="8" y="30"/>
                      </a:lnTo>
                      <a:lnTo>
                        <a:pt x="14" y="27"/>
                      </a:lnTo>
                      <a:lnTo>
                        <a:pt x="20" y="21"/>
                      </a:lnTo>
                      <a:lnTo>
                        <a:pt x="31" y="9"/>
                      </a:lnTo>
                      <a:lnTo>
                        <a:pt x="27" y="10"/>
                      </a:lnTo>
                      <a:lnTo>
                        <a:pt x="27" y="0"/>
                      </a:lnTo>
                      <a:lnTo>
                        <a:pt x="25" y="0"/>
                      </a:lnTo>
                      <a:lnTo>
                        <a:pt x="23" y="1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39" name="Freeform 225"/>
                <p:cNvSpPr>
                  <a:spLocks/>
                </p:cNvSpPr>
                <p:nvPr/>
              </p:nvSpPr>
              <p:spPr bwMode="auto">
                <a:xfrm>
                  <a:off x="2274" y="1224"/>
                  <a:ext cx="6" cy="2"/>
                </a:xfrm>
                <a:custGeom>
                  <a:avLst/>
                  <a:gdLst>
                    <a:gd name="T0" fmla="*/ 0 w 61"/>
                    <a:gd name="T1" fmla="*/ 0 h 31"/>
                    <a:gd name="T2" fmla="*/ 0 w 61"/>
                    <a:gd name="T3" fmla="*/ 0 h 31"/>
                    <a:gd name="T4" fmla="*/ 0 w 61"/>
                    <a:gd name="T5" fmla="*/ 0 h 31"/>
                    <a:gd name="T6" fmla="*/ 0 w 61"/>
                    <a:gd name="T7" fmla="*/ 0 h 31"/>
                    <a:gd name="T8" fmla="*/ 0 w 61"/>
                    <a:gd name="T9" fmla="*/ 0 h 31"/>
                    <a:gd name="T10" fmla="*/ 0 w 61"/>
                    <a:gd name="T11" fmla="*/ 0 h 31"/>
                    <a:gd name="T12" fmla="*/ 0 w 61"/>
                    <a:gd name="T13" fmla="*/ 0 h 31"/>
                    <a:gd name="T14" fmla="*/ 0 w 61"/>
                    <a:gd name="T15" fmla="*/ 0 h 31"/>
                    <a:gd name="T16" fmla="*/ 0 w 61"/>
                    <a:gd name="T17" fmla="*/ 0 h 31"/>
                    <a:gd name="T18" fmla="*/ 0 w 61"/>
                    <a:gd name="T19" fmla="*/ 0 h 31"/>
                    <a:gd name="T20" fmla="*/ 0 w 61"/>
                    <a:gd name="T21" fmla="*/ 0 h 31"/>
                    <a:gd name="T22" fmla="*/ 0 w 61"/>
                    <a:gd name="T23" fmla="*/ 0 h 31"/>
                    <a:gd name="T24" fmla="*/ 0 w 61"/>
                    <a:gd name="T25" fmla="*/ 0 h 31"/>
                    <a:gd name="T26" fmla="*/ 0 w 61"/>
                    <a:gd name="T27" fmla="*/ 0 h 31"/>
                    <a:gd name="T28" fmla="*/ 0 w 61"/>
                    <a:gd name="T29" fmla="*/ 0 h 31"/>
                    <a:gd name="T30" fmla="*/ 0 w 61"/>
                    <a:gd name="T31" fmla="*/ 0 h 31"/>
                    <a:gd name="T32" fmla="*/ 0 w 61"/>
                    <a:gd name="T33" fmla="*/ 0 h 31"/>
                    <a:gd name="T34" fmla="*/ 0 w 61"/>
                    <a:gd name="T35" fmla="*/ 0 h 31"/>
                    <a:gd name="T36" fmla="*/ 0 w 61"/>
                    <a:gd name="T37" fmla="*/ 0 h 31"/>
                    <a:gd name="T38" fmla="*/ 0 w 61"/>
                    <a:gd name="T39" fmla="*/ 0 h 31"/>
                    <a:gd name="T40" fmla="*/ 0 w 61"/>
                    <a:gd name="T41" fmla="*/ 0 h 31"/>
                    <a:gd name="T42" fmla="*/ 0 w 61"/>
                    <a:gd name="T43" fmla="*/ 0 h 31"/>
                    <a:gd name="T44" fmla="*/ 0 w 61"/>
                    <a:gd name="T45" fmla="*/ 0 h 31"/>
                    <a:gd name="T46" fmla="*/ 0 w 61"/>
                    <a:gd name="T47" fmla="*/ 0 h 3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1"/>
                    <a:gd name="T73" fmla="*/ 0 h 31"/>
                    <a:gd name="T74" fmla="*/ 61 w 61"/>
                    <a:gd name="T75" fmla="*/ 31 h 31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1" h="31">
                      <a:moveTo>
                        <a:pt x="51" y="26"/>
                      </a:moveTo>
                      <a:lnTo>
                        <a:pt x="56" y="21"/>
                      </a:lnTo>
                      <a:lnTo>
                        <a:pt x="52" y="20"/>
                      </a:lnTo>
                      <a:lnTo>
                        <a:pt x="47" y="19"/>
                      </a:lnTo>
                      <a:lnTo>
                        <a:pt x="43" y="16"/>
                      </a:lnTo>
                      <a:lnTo>
                        <a:pt x="37" y="11"/>
                      </a:lnTo>
                      <a:lnTo>
                        <a:pt x="29" y="7"/>
                      </a:lnTo>
                      <a:lnTo>
                        <a:pt x="20" y="3"/>
                      </a:lnTo>
                      <a:lnTo>
                        <a:pt x="11" y="1"/>
                      </a:lnTo>
                      <a:lnTo>
                        <a:pt x="0" y="0"/>
                      </a:lnTo>
                      <a:lnTo>
                        <a:pt x="0" y="10"/>
                      </a:lnTo>
                      <a:lnTo>
                        <a:pt x="9" y="11"/>
                      </a:lnTo>
                      <a:lnTo>
                        <a:pt x="18" y="13"/>
                      </a:lnTo>
                      <a:lnTo>
                        <a:pt x="24" y="16"/>
                      </a:lnTo>
                      <a:lnTo>
                        <a:pt x="31" y="20"/>
                      </a:lnTo>
                      <a:lnTo>
                        <a:pt x="37" y="24"/>
                      </a:lnTo>
                      <a:lnTo>
                        <a:pt x="43" y="27"/>
                      </a:lnTo>
                      <a:lnTo>
                        <a:pt x="49" y="30"/>
                      </a:lnTo>
                      <a:lnTo>
                        <a:pt x="56" y="31"/>
                      </a:lnTo>
                      <a:lnTo>
                        <a:pt x="61" y="26"/>
                      </a:lnTo>
                      <a:lnTo>
                        <a:pt x="56" y="31"/>
                      </a:lnTo>
                      <a:lnTo>
                        <a:pt x="61" y="31"/>
                      </a:lnTo>
                      <a:lnTo>
                        <a:pt x="61" y="26"/>
                      </a:lnTo>
                      <a:lnTo>
                        <a:pt x="51" y="26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40" name="Freeform 226"/>
                <p:cNvSpPr>
                  <a:spLocks/>
                </p:cNvSpPr>
                <p:nvPr/>
              </p:nvSpPr>
              <p:spPr bwMode="auto">
                <a:xfrm>
                  <a:off x="2279" y="1217"/>
                  <a:ext cx="3" cy="9"/>
                </a:xfrm>
                <a:custGeom>
                  <a:avLst/>
                  <a:gdLst>
                    <a:gd name="T0" fmla="*/ 0 w 34"/>
                    <a:gd name="T1" fmla="*/ 0 h 93"/>
                    <a:gd name="T2" fmla="*/ 0 w 34"/>
                    <a:gd name="T3" fmla="*/ 0 h 93"/>
                    <a:gd name="T4" fmla="*/ 0 w 34"/>
                    <a:gd name="T5" fmla="*/ 0 h 93"/>
                    <a:gd name="T6" fmla="*/ 0 w 34"/>
                    <a:gd name="T7" fmla="*/ 0 h 93"/>
                    <a:gd name="T8" fmla="*/ 0 w 34"/>
                    <a:gd name="T9" fmla="*/ 0 h 93"/>
                    <a:gd name="T10" fmla="*/ 0 w 34"/>
                    <a:gd name="T11" fmla="*/ 0 h 93"/>
                    <a:gd name="T12" fmla="*/ 0 w 34"/>
                    <a:gd name="T13" fmla="*/ 0 h 93"/>
                    <a:gd name="T14" fmla="*/ 0 w 34"/>
                    <a:gd name="T15" fmla="*/ 0 h 93"/>
                    <a:gd name="T16" fmla="*/ 0 w 34"/>
                    <a:gd name="T17" fmla="*/ 0 h 93"/>
                    <a:gd name="T18" fmla="*/ 0 w 34"/>
                    <a:gd name="T19" fmla="*/ 0 h 93"/>
                    <a:gd name="T20" fmla="*/ 0 w 34"/>
                    <a:gd name="T21" fmla="*/ 0 h 93"/>
                    <a:gd name="T22" fmla="*/ 0 w 34"/>
                    <a:gd name="T23" fmla="*/ 0 h 93"/>
                    <a:gd name="T24" fmla="*/ 0 w 34"/>
                    <a:gd name="T25" fmla="*/ 0 h 93"/>
                    <a:gd name="T26" fmla="*/ 0 w 34"/>
                    <a:gd name="T27" fmla="*/ 0 h 93"/>
                    <a:gd name="T28" fmla="*/ 0 w 34"/>
                    <a:gd name="T29" fmla="*/ 0 h 93"/>
                    <a:gd name="T30" fmla="*/ 0 w 34"/>
                    <a:gd name="T31" fmla="*/ 0 h 93"/>
                    <a:gd name="T32" fmla="*/ 0 w 34"/>
                    <a:gd name="T33" fmla="*/ 0 h 93"/>
                    <a:gd name="T34" fmla="*/ 0 w 34"/>
                    <a:gd name="T35" fmla="*/ 0 h 93"/>
                    <a:gd name="T36" fmla="*/ 0 w 34"/>
                    <a:gd name="T37" fmla="*/ 0 h 93"/>
                    <a:gd name="T38" fmla="*/ 0 w 34"/>
                    <a:gd name="T39" fmla="*/ 0 h 93"/>
                    <a:gd name="T40" fmla="*/ 0 w 34"/>
                    <a:gd name="T41" fmla="*/ 0 h 93"/>
                    <a:gd name="T42" fmla="*/ 0 w 34"/>
                    <a:gd name="T43" fmla="*/ 0 h 93"/>
                    <a:gd name="T44" fmla="*/ 0 w 34"/>
                    <a:gd name="T45" fmla="*/ 0 h 93"/>
                    <a:gd name="T46" fmla="*/ 0 w 34"/>
                    <a:gd name="T47" fmla="*/ 0 h 9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4"/>
                    <a:gd name="T73" fmla="*/ 0 h 93"/>
                    <a:gd name="T74" fmla="*/ 34 w 34"/>
                    <a:gd name="T75" fmla="*/ 93 h 9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4" h="93">
                      <a:moveTo>
                        <a:pt x="33" y="1"/>
                      </a:moveTo>
                      <a:lnTo>
                        <a:pt x="28" y="2"/>
                      </a:lnTo>
                      <a:lnTo>
                        <a:pt x="19" y="11"/>
                      </a:lnTo>
                      <a:lnTo>
                        <a:pt x="14" y="22"/>
                      </a:lnTo>
                      <a:lnTo>
                        <a:pt x="8" y="32"/>
                      </a:lnTo>
                      <a:lnTo>
                        <a:pt x="5" y="44"/>
                      </a:lnTo>
                      <a:lnTo>
                        <a:pt x="3" y="56"/>
                      </a:lnTo>
                      <a:lnTo>
                        <a:pt x="1" y="68"/>
                      </a:lnTo>
                      <a:lnTo>
                        <a:pt x="0" y="81"/>
                      </a:lnTo>
                      <a:lnTo>
                        <a:pt x="0" y="93"/>
                      </a:lnTo>
                      <a:lnTo>
                        <a:pt x="10" y="93"/>
                      </a:lnTo>
                      <a:lnTo>
                        <a:pt x="10" y="81"/>
                      </a:lnTo>
                      <a:lnTo>
                        <a:pt x="11" y="70"/>
                      </a:lnTo>
                      <a:lnTo>
                        <a:pt x="13" y="58"/>
                      </a:lnTo>
                      <a:lnTo>
                        <a:pt x="15" y="46"/>
                      </a:lnTo>
                      <a:lnTo>
                        <a:pt x="18" y="36"/>
                      </a:lnTo>
                      <a:lnTo>
                        <a:pt x="23" y="26"/>
                      </a:lnTo>
                      <a:lnTo>
                        <a:pt x="28" y="18"/>
                      </a:lnTo>
                      <a:lnTo>
                        <a:pt x="34" y="10"/>
                      </a:lnTo>
                      <a:lnTo>
                        <a:pt x="29" y="11"/>
                      </a:lnTo>
                      <a:lnTo>
                        <a:pt x="33" y="1"/>
                      </a:lnTo>
                      <a:lnTo>
                        <a:pt x="30" y="0"/>
                      </a:lnTo>
                      <a:lnTo>
                        <a:pt x="28" y="2"/>
                      </a:lnTo>
                      <a:lnTo>
                        <a:pt x="33" y="1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41" name="Freeform 227"/>
                <p:cNvSpPr>
                  <a:spLocks/>
                </p:cNvSpPr>
                <p:nvPr/>
              </p:nvSpPr>
              <p:spPr bwMode="auto">
                <a:xfrm>
                  <a:off x="2282" y="1218"/>
                  <a:ext cx="8" cy="8"/>
                </a:xfrm>
                <a:custGeom>
                  <a:avLst/>
                  <a:gdLst>
                    <a:gd name="T0" fmla="*/ 0 w 84"/>
                    <a:gd name="T1" fmla="*/ 0 h 95"/>
                    <a:gd name="T2" fmla="*/ 0 w 84"/>
                    <a:gd name="T3" fmla="*/ 0 h 95"/>
                    <a:gd name="T4" fmla="*/ 0 w 84"/>
                    <a:gd name="T5" fmla="*/ 0 h 95"/>
                    <a:gd name="T6" fmla="*/ 0 w 84"/>
                    <a:gd name="T7" fmla="*/ 0 h 95"/>
                    <a:gd name="T8" fmla="*/ 0 w 84"/>
                    <a:gd name="T9" fmla="*/ 0 h 95"/>
                    <a:gd name="T10" fmla="*/ 0 w 84"/>
                    <a:gd name="T11" fmla="*/ 0 h 95"/>
                    <a:gd name="T12" fmla="*/ 0 w 84"/>
                    <a:gd name="T13" fmla="*/ 0 h 95"/>
                    <a:gd name="T14" fmla="*/ 0 w 84"/>
                    <a:gd name="T15" fmla="*/ 0 h 95"/>
                    <a:gd name="T16" fmla="*/ 0 w 84"/>
                    <a:gd name="T17" fmla="*/ 0 h 95"/>
                    <a:gd name="T18" fmla="*/ 0 w 84"/>
                    <a:gd name="T19" fmla="*/ 0 h 95"/>
                    <a:gd name="T20" fmla="*/ 0 w 84"/>
                    <a:gd name="T21" fmla="*/ 0 h 95"/>
                    <a:gd name="T22" fmla="*/ 0 w 84"/>
                    <a:gd name="T23" fmla="*/ 0 h 95"/>
                    <a:gd name="T24" fmla="*/ 0 w 84"/>
                    <a:gd name="T25" fmla="*/ 0 h 95"/>
                    <a:gd name="T26" fmla="*/ 0 w 84"/>
                    <a:gd name="T27" fmla="*/ 0 h 95"/>
                    <a:gd name="T28" fmla="*/ 0 w 84"/>
                    <a:gd name="T29" fmla="*/ 0 h 95"/>
                    <a:gd name="T30" fmla="*/ 0 w 84"/>
                    <a:gd name="T31" fmla="*/ 0 h 95"/>
                    <a:gd name="T32" fmla="*/ 0 w 84"/>
                    <a:gd name="T33" fmla="*/ 0 h 95"/>
                    <a:gd name="T34" fmla="*/ 0 w 84"/>
                    <a:gd name="T35" fmla="*/ 0 h 95"/>
                    <a:gd name="T36" fmla="*/ 0 w 84"/>
                    <a:gd name="T37" fmla="*/ 0 h 95"/>
                    <a:gd name="T38" fmla="*/ 0 w 84"/>
                    <a:gd name="T39" fmla="*/ 0 h 95"/>
                    <a:gd name="T40" fmla="*/ 0 w 84"/>
                    <a:gd name="T41" fmla="*/ 0 h 95"/>
                    <a:gd name="T42" fmla="*/ 0 w 84"/>
                    <a:gd name="T43" fmla="*/ 0 h 95"/>
                    <a:gd name="T44" fmla="*/ 0 w 84"/>
                    <a:gd name="T45" fmla="*/ 0 h 95"/>
                    <a:gd name="T46" fmla="*/ 0 w 84"/>
                    <a:gd name="T47" fmla="*/ 0 h 9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4"/>
                    <a:gd name="T73" fmla="*/ 0 h 95"/>
                    <a:gd name="T74" fmla="*/ 84 w 84"/>
                    <a:gd name="T75" fmla="*/ 95 h 9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4" h="95">
                      <a:moveTo>
                        <a:pt x="74" y="78"/>
                      </a:moveTo>
                      <a:lnTo>
                        <a:pt x="84" y="82"/>
                      </a:lnTo>
                      <a:lnTo>
                        <a:pt x="82" y="67"/>
                      </a:lnTo>
                      <a:lnTo>
                        <a:pt x="76" y="53"/>
                      </a:lnTo>
                      <a:lnTo>
                        <a:pt x="70" y="42"/>
                      </a:lnTo>
                      <a:lnTo>
                        <a:pt x="59" y="31"/>
                      </a:lnTo>
                      <a:lnTo>
                        <a:pt x="48" y="23"/>
                      </a:lnTo>
                      <a:lnTo>
                        <a:pt x="35" y="15"/>
                      </a:lnTo>
                      <a:lnTo>
                        <a:pt x="20" y="6"/>
                      </a:lnTo>
                      <a:lnTo>
                        <a:pt x="4" y="0"/>
                      </a:lnTo>
                      <a:lnTo>
                        <a:pt x="0" y="10"/>
                      </a:lnTo>
                      <a:lnTo>
                        <a:pt x="16" y="17"/>
                      </a:lnTo>
                      <a:lnTo>
                        <a:pt x="29" y="23"/>
                      </a:lnTo>
                      <a:lnTo>
                        <a:pt x="42" y="31"/>
                      </a:lnTo>
                      <a:lnTo>
                        <a:pt x="53" y="40"/>
                      </a:lnTo>
                      <a:lnTo>
                        <a:pt x="62" y="48"/>
                      </a:lnTo>
                      <a:lnTo>
                        <a:pt x="68" y="57"/>
                      </a:lnTo>
                      <a:lnTo>
                        <a:pt x="72" y="69"/>
                      </a:lnTo>
                      <a:lnTo>
                        <a:pt x="73" y="82"/>
                      </a:lnTo>
                      <a:lnTo>
                        <a:pt x="82" y="85"/>
                      </a:lnTo>
                      <a:lnTo>
                        <a:pt x="73" y="82"/>
                      </a:lnTo>
                      <a:lnTo>
                        <a:pt x="73" y="95"/>
                      </a:lnTo>
                      <a:lnTo>
                        <a:pt x="82" y="85"/>
                      </a:lnTo>
                      <a:lnTo>
                        <a:pt x="74" y="78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42" name="Freeform 228"/>
                <p:cNvSpPr>
                  <a:spLocks/>
                </p:cNvSpPr>
                <p:nvPr/>
              </p:nvSpPr>
              <p:spPr bwMode="auto">
                <a:xfrm>
                  <a:off x="2289" y="1223"/>
                  <a:ext cx="3" cy="3"/>
                </a:xfrm>
                <a:custGeom>
                  <a:avLst/>
                  <a:gdLst>
                    <a:gd name="T0" fmla="*/ 0 w 23"/>
                    <a:gd name="T1" fmla="*/ 0 h 24"/>
                    <a:gd name="T2" fmla="*/ 0 w 23"/>
                    <a:gd name="T3" fmla="*/ 0 h 24"/>
                    <a:gd name="T4" fmla="*/ 0 w 23"/>
                    <a:gd name="T5" fmla="*/ 0 h 24"/>
                    <a:gd name="T6" fmla="*/ 0 w 23"/>
                    <a:gd name="T7" fmla="*/ 0 h 24"/>
                    <a:gd name="T8" fmla="*/ 0 w 23"/>
                    <a:gd name="T9" fmla="*/ 0 h 24"/>
                    <a:gd name="T10" fmla="*/ 0 w 23"/>
                    <a:gd name="T11" fmla="*/ 0 h 24"/>
                    <a:gd name="T12" fmla="*/ 0 w 23"/>
                    <a:gd name="T13" fmla="*/ 0 h 24"/>
                    <a:gd name="T14" fmla="*/ 0 w 23"/>
                    <a:gd name="T15" fmla="*/ 0 h 24"/>
                    <a:gd name="T16" fmla="*/ 0 w 23"/>
                    <a:gd name="T17" fmla="*/ 0 h 24"/>
                    <a:gd name="T18" fmla="*/ 0 w 23"/>
                    <a:gd name="T19" fmla="*/ 0 h 2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3"/>
                    <a:gd name="T31" fmla="*/ 0 h 24"/>
                    <a:gd name="T32" fmla="*/ 23 w 23"/>
                    <a:gd name="T33" fmla="*/ 24 h 2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3" h="24">
                      <a:moveTo>
                        <a:pt x="19" y="0"/>
                      </a:moveTo>
                      <a:lnTo>
                        <a:pt x="15" y="2"/>
                      </a:lnTo>
                      <a:lnTo>
                        <a:pt x="0" y="17"/>
                      </a:lnTo>
                      <a:lnTo>
                        <a:pt x="8" y="24"/>
                      </a:lnTo>
                      <a:lnTo>
                        <a:pt x="23" y="8"/>
                      </a:lnTo>
                      <a:lnTo>
                        <a:pt x="19" y="10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2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43" name="Freeform 229"/>
                <p:cNvSpPr>
                  <a:spLocks/>
                </p:cNvSpPr>
                <p:nvPr/>
              </p:nvSpPr>
              <p:spPr bwMode="auto">
                <a:xfrm>
                  <a:off x="2291" y="1223"/>
                  <a:ext cx="4" cy="1"/>
                </a:xfrm>
                <a:custGeom>
                  <a:avLst/>
                  <a:gdLst>
                    <a:gd name="T0" fmla="*/ 0 w 41"/>
                    <a:gd name="T1" fmla="*/ 0 h 10"/>
                    <a:gd name="T2" fmla="*/ 0 w 41"/>
                    <a:gd name="T3" fmla="*/ 0 h 10"/>
                    <a:gd name="T4" fmla="*/ 0 w 41"/>
                    <a:gd name="T5" fmla="*/ 0 h 10"/>
                    <a:gd name="T6" fmla="*/ 0 w 41"/>
                    <a:gd name="T7" fmla="*/ 0 h 10"/>
                    <a:gd name="T8" fmla="*/ 0 w 41"/>
                    <a:gd name="T9" fmla="*/ 0 h 10"/>
                    <a:gd name="T10" fmla="*/ 0 w 41"/>
                    <a:gd name="T11" fmla="*/ 0 h 10"/>
                    <a:gd name="T12" fmla="*/ 0 w 41"/>
                    <a:gd name="T13" fmla="*/ 0 h 10"/>
                    <a:gd name="T14" fmla="*/ 0 w 41"/>
                    <a:gd name="T15" fmla="*/ 0 h 10"/>
                    <a:gd name="T16" fmla="*/ 0 w 41"/>
                    <a:gd name="T17" fmla="*/ 0 h 10"/>
                    <a:gd name="T18" fmla="*/ 0 w 41"/>
                    <a:gd name="T19" fmla="*/ 0 h 1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10"/>
                    <a:gd name="T32" fmla="*/ 41 w 41"/>
                    <a:gd name="T33" fmla="*/ 10 h 1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10">
                      <a:moveTo>
                        <a:pt x="41" y="3"/>
                      </a:moveTo>
                      <a:lnTo>
                        <a:pt x="36" y="0"/>
                      </a:lnTo>
                      <a:lnTo>
                        <a:pt x="0" y="0"/>
                      </a:lnTo>
                      <a:lnTo>
                        <a:pt x="0" y="10"/>
                      </a:lnTo>
                      <a:lnTo>
                        <a:pt x="36" y="10"/>
                      </a:lnTo>
                      <a:lnTo>
                        <a:pt x="30" y="7"/>
                      </a:lnTo>
                      <a:lnTo>
                        <a:pt x="41" y="3"/>
                      </a:lnTo>
                      <a:lnTo>
                        <a:pt x="39" y="0"/>
                      </a:lnTo>
                      <a:lnTo>
                        <a:pt x="36" y="0"/>
                      </a:lnTo>
                      <a:lnTo>
                        <a:pt x="41" y="3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44" name="Freeform 230"/>
                <p:cNvSpPr>
                  <a:spLocks/>
                </p:cNvSpPr>
                <p:nvPr/>
              </p:nvSpPr>
              <p:spPr bwMode="auto">
                <a:xfrm>
                  <a:off x="2294" y="1223"/>
                  <a:ext cx="4" cy="9"/>
                </a:xfrm>
                <a:custGeom>
                  <a:avLst/>
                  <a:gdLst>
                    <a:gd name="T0" fmla="*/ 0 w 36"/>
                    <a:gd name="T1" fmla="*/ 0 h 93"/>
                    <a:gd name="T2" fmla="*/ 0 w 36"/>
                    <a:gd name="T3" fmla="*/ 0 h 93"/>
                    <a:gd name="T4" fmla="*/ 0 w 36"/>
                    <a:gd name="T5" fmla="*/ 0 h 93"/>
                    <a:gd name="T6" fmla="*/ 0 w 36"/>
                    <a:gd name="T7" fmla="*/ 0 h 93"/>
                    <a:gd name="T8" fmla="*/ 0 w 36"/>
                    <a:gd name="T9" fmla="*/ 0 h 93"/>
                    <a:gd name="T10" fmla="*/ 0 w 36"/>
                    <a:gd name="T11" fmla="*/ 0 h 93"/>
                    <a:gd name="T12" fmla="*/ 0 w 36"/>
                    <a:gd name="T13" fmla="*/ 0 h 93"/>
                    <a:gd name="T14" fmla="*/ 0 w 36"/>
                    <a:gd name="T15" fmla="*/ 0 h 93"/>
                    <a:gd name="T16" fmla="*/ 0 w 36"/>
                    <a:gd name="T17" fmla="*/ 0 h 93"/>
                    <a:gd name="T18" fmla="*/ 0 w 36"/>
                    <a:gd name="T19" fmla="*/ 0 h 9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6"/>
                    <a:gd name="T31" fmla="*/ 0 h 93"/>
                    <a:gd name="T32" fmla="*/ 36 w 36"/>
                    <a:gd name="T33" fmla="*/ 93 h 9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6" h="93">
                      <a:moveTo>
                        <a:pt x="25" y="69"/>
                      </a:moveTo>
                      <a:lnTo>
                        <a:pt x="36" y="67"/>
                      </a:lnTo>
                      <a:lnTo>
                        <a:pt x="11" y="0"/>
                      </a:lnTo>
                      <a:lnTo>
                        <a:pt x="0" y="4"/>
                      </a:lnTo>
                      <a:lnTo>
                        <a:pt x="25" y="71"/>
                      </a:lnTo>
                      <a:lnTo>
                        <a:pt x="36" y="69"/>
                      </a:lnTo>
                      <a:lnTo>
                        <a:pt x="25" y="71"/>
                      </a:lnTo>
                      <a:lnTo>
                        <a:pt x="35" y="93"/>
                      </a:lnTo>
                      <a:lnTo>
                        <a:pt x="36" y="69"/>
                      </a:lnTo>
                      <a:lnTo>
                        <a:pt x="25" y="69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45" name="Freeform 231"/>
                <p:cNvSpPr>
                  <a:spLocks/>
                </p:cNvSpPr>
                <p:nvPr/>
              </p:nvSpPr>
              <p:spPr bwMode="auto">
                <a:xfrm>
                  <a:off x="2297" y="1222"/>
                  <a:ext cx="3" cy="8"/>
                </a:xfrm>
                <a:custGeom>
                  <a:avLst/>
                  <a:gdLst>
                    <a:gd name="T0" fmla="*/ 0 w 31"/>
                    <a:gd name="T1" fmla="*/ 0 h 88"/>
                    <a:gd name="T2" fmla="*/ 0 w 31"/>
                    <a:gd name="T3" fmla="*/ 0 h 88"/>
                    <a:gd name="T4" fmla="*/ 0 w 31"/>
                    <a:gd name="T5" fmla="*/ 0 h 88"/>
                    <a:gd name="T6" fmla="*/ 0 w 31"/>
                    <a:gd name="T7" fmla="*/ 0 h 88"/>
                    <a:gd name="T8" fmla="*/ 0 w 31"/>
                    <a:gd name="T9" fmla="*/ 0 h 88"/>
                    <a:gd name="T10" fmla="*/ 0 w 31"/>
                    <a:gd name="T11" fmla="*/ 0 h 88"/>
                    <a:gd name="T12" fmla="*/ 0 w 31"/>
                    <a:gd name="T13" fmla="*/ 0 h 88"/>
                    <a:gd name="T14" fmla="*/ 0 w 31"/>
                    <a:gd name="T15" fmla="*/ 0 h 88"/>
                    <a:gd name="T16" fmla="*/ 0 w 31"/>
                    <a:gd name="T17" fmla="*/ 0 h 88"/>
                    <a:gd name="T18" fmla="*/ 0 w 31"/>
                    <a:gd name="T19" fmla="*/ 0 h 88"/>
                    <a:gd name="T20" fmla="*/ 0 w 31"/>
                    <a:gd name="T21" fmla="*/ 0 h 88"/>
                    <a:gd name="T22" fmla="*/ 0 w 31"/>
                    <a:gd name="T23" fmla="*/ 0 h 88"/>
                    <a:gd name="T24" fmla="*/ 0 w 31"/>
                    <a:gd name="T25" fmla="*/ 0 h 88"/>
                    <a:gd name="T26" fmla="*/ 0 w 31"/>
                    <a:gd name="T27" fmla="*/ 0 h 88"/>
                    <a:gd name="T28" fmla="*/ 0 w 31"/>
                    <a:gd name="T29" fmla="*/ 0 h 88"/>
                    <a:gd name="T30" fmla="*/ 0 w 31"/>
                    <a:gd name="T31" fmla="*/ 0 h 88"/>
                    <a:gd name="T32" fmla="*/ 0 w 31"/>
                    <a:gd name="T33" fmla="*/ 0 h 88"/>
                    <a:gd name="T34" fmla="*/ 0 w 31"/>
                    <a:gd name="T35" fmla="*/ 0 h 88"/>
                    <a:gd name="T36" fmla="*/ 0 w 31"/>
                    <a:gd name="T37" fmla="*/ 0 h 88"/>
                    <a:gd name="T38" fmla="*/ 0 w 31"/>
                    <a:gd name="T39" fmla="*/ 0 h 88"/>
                    <a:gd name="T40" fmla="*/ 0 w 31"/>
                    <a:gd name="T41" fmla="*/ 0 h 88"/>
                    <a:gd name="T42" fmla="*/ 0 w 31"/>
                    <a:gd name="T43" fmla="*/ 0 h 88"/>
                    <a:gd name="T44" fmla="*/ 0 w 31"/>
                    <a:gd name="T45" fmla="*/ 0 h 88"/>
                    <a:gd name="T46" fmla="*/ 0 w 31"/>
                    <a:gd name="T47" fmla="*/ 0 h 88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1"/>
                    <a:gd name="T73" fmla="*/ 0 h 88"/>
                    <a:gd name="T74" fmla="*/ 31 w 31"/>
                    <a:gd name="T75" fmla="*/ 88 h 88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1" h="88">
                      <a:moveTo>
                        <a:pt x="30" y="2"/>
                      </a:moveTo>
                      <a:lnTo>
                        <a:pt x="22" y="2"/>
                      </a:lnTo>
                      <a:lnTo>
                        <a:pt x="15" y="11"/>
                      </a:lnTo>
                      <a:lnTo>
                        <a:pt x="10" y="21"/>
                      </a:lnTo>
                      <a:lnTo>
                        <a:pt x="6" y="30"/>
                      </a:lnTo>
                      <a:lnTo>
                        <a:pt x="4" y="40"/>
                      </a:lnTo>
                      <a:lnTo>
                        <a:pt x="3" y="50"/>
                      </a:lnTo>
                      <a:lnTo>
                        <a:pt x="1" y="62"/>
                      </a:lnTo>
                      <a:lnTo>
                        <a:pt x="1" y="74"/>
                      </a:lnTo>
                      <a:lnTo>
                        <a:pt x="0" y="88"/>
                      </a:lnTo>
                      <a:lnTo>
                        <a:pt x="11" y="88"/>
                      </a:lnTo>
                      <a:lnTo>
                        <a:pt x="12" y="74"/>
                      </a:lnTo>
                      <a:lnTo>
                        <a:pt x="12" y="62"/>
                      </a:lnTo>
                      <a:lnTo>
                        <a:pt x="13" y="50"/>
                      </a:lnTo>
                      <a:lnTo>
                        <a:pt x="14" y="42"/>
                      </a:lnTo>
                      <a:lnTo>
                        <a:pt x="16" y="32"/>
                      </a:lnTo>
                      <a:lnTo>
                        <a:pt x="18" y="25"/>
                      </a:lnTo>
                      <a:lnTo>
                        <a:pt x="23" y="18"/>
                      </a:lnTo>
                      <a:lnTo>
                        <a:pt x="31" y="10"/>
                      </a:lnTo>
                      <a:lnTo>
                        <a:pt x="23" y="10"/>
                      </a:lnTo>
                      <a:lnTo>
                        <a:pt x="30" y="2"/>
                      </a:lnTo>
                      <a:lnTo>
                        <a:pt x="26" y="0"/>
                      </a:lnTo>
                      <a:lnTo>
                        <a:pt x="22" y="2"/>
                      </a:lnTo>
                      <a:lnTo>
                        <a:pt x="30" y="2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46" name="Freeform 232"/>
                <p:cNvSpPr>
                  <a:spLocks/>
                </p:cNvSpPr>
                <p:nvPr/>
              </p:nvSpPr>
              <p:spPr bwMode="auto">
                <a:xfrm>
                  <a:off x="2299" y="1222"/>
                  <a:ext cx="6" cy="4"/>
                </a:xfrm>
                <a:custGeom>
                  <a:avLst/>
                  <a:gdLst>
                    <a:gd name="T0" fmla="*/ 0 w 56"/>
                    <a:gd name="T1" fmla="*/ 0 h 39"/>
                    <a:gd name="T2" fmla="*/ 0 w 56"/>
                    <a:gd name="T3" fmla="*/ 0 h 39"/>
                    <a:gd name="T4" fmla="*/ 0 w 56"/>
                    <a:gd name="T5" fmla="*/ 0 h 39"/>
                    <a:gd name="T6" fmla="*/ 0 w 56"/>
                    <a:gd name="T7" fmla="*/ 0 h 39"/>
                    <a:gd name="T8" fmla="*/ 0 w 56"/>
                    <a:gd name="T9" fmla="*/ 0 h 39"/>
                    <a:gd name="T10" fmla="*/ 0 w 56"/>
                    <a:gd name="T11" fmla="*/ 0 h 39"/>
                    <a:gd name="T12" fmla="*/ 0 w 56"/>
                    <a:gd name="T13" fmla="*/ 0 h 39"/>
                    <a:gd name="T14" fmla="*/ 0 w 56"/>
                    <a:gd name="T15" fmla="*/ 0 h 39"/>
                    <a:gd name="T16" fmla="*/ 0 w 56"/>
                    <a:gd name="T17" fmla="*/ 0 h 39"/>
                    <a:gd name="T18" fmla="*/ 0 w 56"/>
                    <a:gd name="T19" fmla="*/ 0 h 39"/>
                    <a:gd name="T20" fmla="*/ 0 w 56"/>
                    <a:gd name="T21" fmla="*/ 0 h 39"/>
                    <a:gd name="T22" fmla="*/ 0 w 56"/>
                    <a:gd name="T23" fmla="*/ 0 h 39"/>
                    <a:gd name="T24" fmla="*/ 0 w 56"/>
                    <a:gd name="T25" fmla="*/ 0 h 39"/>
                    <a:gd name="T26" fmla="*/ 0 w 56"/>
                    <a:gd name="T27" fmla="*/ 0 h 39"/>
                    <a:gd name="T28" fmla="*/ 0 w 56"/>
                    <a:gd name="T29" fmla="*/ 0 h 39"/>
                    <a:gd name="T30" fmla="*/ 0 w 56"/>
                    <a:gd name="T31" fmla="*/ 0 h 39"/>
                    <a:gd name="T32" fmla="*/ 0 w 56"/>
                    <a:gd name="T33" fmla="*/ 0 h 39"/>
                    <a:gd name="T34" fmla="*/ 0 w 56"/>
                    <a:gd name="T35" fmla="*/ 0 h 39"/>
                    <a:gd name="T36" fmla="*/ 0 w 56"/>
                    <a:gd name="T37" fmla="*/ 0 h 39"/>
                    <a:gd name="T38" fmla="*/ 0 w 56"/>
                    <a:gd name="T39" fmla="*/ 0 h 39"/>
                    <a:gd name="T40" fmla="*/ 0 w 56"/>
                    <a:gd name="T41" fmla="*/ 0 h 39"/>
                    <a:gd name="T42" fmla="*/ 0 w 56"/>
                    <a:gd name="T43" fmla="*/ 0 h 39"/>
                    <a:gd name="T44" fmla="*/ 0 w 56"/>
                    <a:gd name="T45" fmla="*/ 0 h 39"/>
                    <a:gd name="T46" fmla="*/ 0 w 56"/>
                    <a:gd name="T47" fmla="*/ 0 h 39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6"/>
                    <a:gd name="T73" fmla="*/ 0 h 39"/>
                    <a:gd name="T74" fmla="*/ 56 w 56"/>
                    <a:gd name="T75" fmla="*/ 39 h 39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6" h="39">
                      <a:moveTo>
                        <a:pt x="54" y="38"/>
                      </a:moveTo>
                      <a:lnTo>
                        <a:pt x="54" y="30"/>
                      </a:lnTo>
                      <a:lnTo>
                        <a:pt x="49" y="26"/>
                      </a:lnTo>
                      <a:lnTo>
                        <a:pt x="43" y="23"/>
                      </a:lnTo>
                      <a:lnTo>
                        <a:pt x="38" y="19"/>
                      </a:lnTo>
                      <a:lnTo>
                        <a:pt x="32" y="15"/>
                      </a:lnTo>
                      <a:lnTo>
                        <a:pt x="26" y="10"/>
                      </a:lnTo>
                      <a:lnTo>
                        <a:pt x="19" y="7"/>
                      </a:lnTo>
                      <a:lnTo>
                        <a:pt x="13" y="3"/>
                      </a:lnTo>
                      <a:lnTo>
                        <a:pt x="7" y="0"/>
                      </a:lnTo>
                      <a:lnTo>
                        <a:pt x="0" y="8"/>
                      </a:lnTo>
                      <a:lnTo>
                        <a:pt x="7" y="12"/>
                      </a:lnTo>
                      <a:lnTo>
                        <a:pt x="13" y="16"/>
                      </a:lnTo>
                      <a:lnTo>
                        <a:pt x="19" y="19"/>
                      </a:lnTo>
                      <a:lnTo>
                        <a:pt x="26" y="23"/>
                      </a:lnTo>
                      <a:lnTo>
                        <a:pt x="32" y="27"/>
                      </a:lnTo>
                      <a:lnTo>
                        <a:pt x="37" y="31"/>
                      </a:lnTo>
                      <a:lnTo>
                        <a:pt x="42" y="35"/>
                      </a:lnTo>
                      <a:lnTo>
                        <a:pt x="45" y="39"/>
                      </a:lnTo>
                      <a:lnTo>
                        <a:pt x="45" y="31"/>
                      </a:lnTo>
                      <a:lnTo>
                        <a:pt x="54" y="38"/>
                      </a:lnTo>
                      <a:lnTo>
                        <a:pt x="56" y="33"/>
                      </a:lnTo>
                      <a:lnTo>
                        <a:pt x="54" y="30"/>
                      </a:lnTo>
                      <a:lnTo>
                        <a:pt x="54" y="38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47" name="Freeform 233"/>
                <p:cNvSpPr>
                  <a:spLocks/>
                </p:cNvSpPr>
                <p:nvPr/>
              </p:nvSpPr>
              <p:spPr bwMode="auto">
                <a:xfrm>
                  <a:off x="2298" y="1225"/>
                  <a:ext cx="6" cy="7"/>
                </a:xfrm>
                <a:custGeom>
                  <a:avLst/>
                  <a:gdLst>
                    <a:gd name="T0" fmla="*/ 0 w 59"/>
                    <a:gd name="T1" fmla="*/ 0 h 86"/>
                    <a:gd name="T2" fmla="*/ 0 w 59"/>
                    <a:gd name="T3" fmla="*/ 0 h 86"/>
                    <a:gd name="T4" fmla="*/ 0 w 59"/>
                    <a:gd name="T5" fmla="*/ 0 h 86"/>
                    <a:gd name="T6" fmla="*/ 0 w 59"/>
                    <a:gd name="T7" fmla="*/ 0 h 86"/>
                    <a:gd name="T8" fmla="*/ 0 w 59"/>
                    <a:gd name="T9" fmla="*/ 0 h 86"/>
                    <a:gd name="T10" fmla="*/ 0 w 59"/>
                    <a:gd name="T11" fmla="*/ 0 h 86"/>
                    <a:gd name="T12" fmla="*/ 0 w 59"/>
                    <a:gd name="T13" fmla="*/ 0 h 86"/>
                    <a:gd name="T14" fmla="*/ 0 w 59"/>
                    <a:gd name="T15" fmla="*/ 0 h 86"/>
                    <a:gd name="T16" fmla="*/ 0 w 59"/>
                    <a:gd name="T17" fmla="*/ 0 h 86"/>
                    <a:gd name="T18" fmla="*/ 0 w 59"/>
                    <a:gd name="T19" fmla="*/ 0 h 8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9"/>
                    <a:gd name="T31" fmla="*/ 0 h 86"/>
                    <a:gd name="T32" fmla="*/ 59 w 59"/>
                    <a:gd name="T33" fmla="*/ 86 h 8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9" h="86">
                      <a:moveTo>
                        <a:pt x="14" y="63"/>
                      </a:moveTo>
                      <a:lnTo>
                        <a:pt x="21" y="71"/>
                      </a:lnTo>
                      <a:lnTo>
                        <a:pt x="59" y="7"/>
                      </a:lnTo>
                      <a:lnTo>
                        <a:pt x="50" y="0"/>
                      </a:lnTo>
                      <a:lnTo>
                        <a:pt x="13" y="64"/>
                      </a:lnTo>
                      <a:lnTo>
                        <a:pt x="20" y="72"/>
                      </a:lnTo>
                      <a:lnTo>
                        <a:pt x="13" y="64"/>
                      </a:lnTo>
                      <a:lnTo>
                        <a:pt x="0" y="86"/>
                      </a:lnTo>
                      <a:lnTo>
                        <a:pt x="20" y="72"/>
                      </a:lnTo>
                      <a:lnTo>
                        <a:pt x="14" y="63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48" name="Freeform 234"/>
                <p:cNvSpPr>
                  <a:spLocks/>
                </p:cNvSpPr>
                <p:nvPr/>
              </p:nvSpPr>
              <p:spPr bwMode="auto">
                <a:xfrm>
                  <a:off x="2300" y="1226"/>
                  <a:ext cx="7" cy="5"/>
                </a:xfrm>
                <a:custGeom>
                  <a:avLst/>
                  <a:gdLst>
                    <a:gd name="T0" fmla="*/ 0 w 76"/>
                    <a:gd name="T1" fmla="*/ 0 h 55"/>
                    <a:gd name="T2" fmla="*/ 0 w 76"/>
                    <a:gd name="T3" fmla="*/ 0 h 55"/>
                    <a:gd name="T4" fmla="*/ 0 w 76"/>
                    <a:gd name="T5" fmla="*/ 0 h 55"/>
                    <a:gd name="T6" fmla="*/ 0 w 76"/>
                    <a:gd name="T7" fmla="*/ 0 h 55"/>
                    <a:gd name="T8" fmla="*/ 0 w 76"/>
                    <a:gd name="T9" fmla="*/ 0 h 55"/>
                    <a:gd name="T10" fmla="*/ 0 w 76"/>
                    <a:gd name="T11" fmla="*/ 0 h 55"/>
                    <a:gd name="T12" fmla="*/ 0 w 76"/>
                    <a:gd name="T13" fmla="*/ 0 h 55"/>
                    <a:gd name="T14" fmla="*/ 0 w 76"/>
                    <a:gd name="T15" fmla="*/ 0 h 55"/>
                    <a:gd name="T16" fmla="*/ 0 w 76"/>
                    <a:gd name="T17" fmla="*/ 0 h 55"/>
                    <a:gd name="T18" fmla="*/ 0 w 76"/>
                    <a:gd name="T19" fmla="*/ 0 h 5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76"/>
                    <a:gd name="T31" fmla="*/ 0 h 55"/>
                    <a:gd name="T32" fmla="*/ 76 w 76"/>
                    <a:gd name="T33" fmla="*/ 55 h 5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76" h="55">
                      <a:moveTo>
                        <a:pt x="62" y="11"/>
                      </a:moveTo>
                      <a:lnTo>
                        <a:pt x="58" y="1"/>
                      </a:lnTo>
                      <a:lnTo>
                        <a:pt x="0" y="46"/>
                      </a:lnTo>
                      <a:lnTo>
                        <a:pt x="6" y="55"/>
                      </a:lnTo>
                      <a:lnTo>
                        <a:pt x="65" y="10"/>
                      </a:lnTo>
                      <a:lnTo>
                        <a:pt x="62" y="0"/>
                      </a:lnTo>
                      <a:lnTo>
                        <a:pt x="65" y="10"/>
                      </a:lnTo>
                      <a:lnTo>
                        <a:pt x="76" y="0"/>
                      </a:lnTo>
                      <a:lnTo>
                        <a:pt x="62" y="0"/>
                      </a:lnTo>
                      <a:lnTo>
                        <a:pt x="62" y="11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49" name="Freeform 235"/>
                <p:cNvSpPr>
                  <a:spLocks/>
                </p:cNvSpPr>
                <p:nvPr/>
              </p:nvSpPr>
              <p:spPr bwMode="auto">
                <a:xfrm>
                  <a:off x="2303" y="1226"/>
                  <a:ext cx="3" cy="8"/>
                </a:xfrm>
                <a:custGeom>
                  <a:avLst/>
                  <a:gdLst>
                    <a:gd name="T0" fmla="*/ 0 w 27"/>
                    <a:gd name="T1" fmla="*/ 0 h 82"/>
                    <a:gd name="T2" fmla="*/ 0 w 27"/>
                    <a:gd name="T3" fmla="*/ 0 h 82"/>
                    <a:gd name="T4" fmla="*/ 0 w 27"/>
                    <a:gd name="T5" fmla="*/ 0 h 82"/>
                    <a:gd name="T6" fmla="*/ 0 w 27"/>
                    <a:gd name="T7" fmla="*/ 0 h 82"/>
                    <a:gd name="T8" fmla="*/ 0 w 27"/>
                    <a:gd name="T9" fmla="*/ 0 h 82"/>
                    <a:gd name="T10" fmla="*/ 0 w 27"/>
                    <a:gd name="T11" fmla="*/ 0 h 82"/>
                    <a:gd name="T12" fmla="*/ 0 w 27"/>
                    <a:gd name="T13" fmla="*/ 0 h 82"/>
                    <a:gd name="T14" fmla="*/ 0 w 27"/>
                    <a:gd name="T15" fmla="*/ 0 h 82"/>
                    <a:gd name="T16" fmla="*/ 0 w 27"/>
                    <a:gd name="T17" fmla="*/ 0 h 82"/>
                    <a:gd name="T18" fmla="*/ 0 w 27"/>
                    <a:gd name="T19" fmla="*/ 0 h 82"/>
                    <a:gd name="T20" fmla="*/ 0 w 27"/>
                    <a:gd name="T21" fmla="*/ 0 h 82"/>
                    <a:gd name="T22" fmla="*/ 0 w 27"/>
                    <a:gd name="T23" fmla="*/ 0 h 82"/>
                    <a:gd name="T24" fmla="*/ 0 w 27"/>
                    <a:gd name="T25" fmla="*/ 0 h 82"/>
                    <a:gd name="T26" fmla="*/ 0 w 27"/>
                    <a:gd name="T27" fmla="*/ 0 h 82"/>
                    <a:gd name="T28" fmla="*/ 0 w 27"/>
                    <a:gd name="T29" fmla="*/ 0 h 82"/>
                    <a:gd name="T30" fmla="*/ 0 w 27"/>
                    <a:gd name="T31" fmla="*/ 0 h 82"/>
                    <a:gd name="T32" fmla="*/ 0 w 27"/>
                    <a:gd name="T33" fmla="*/ 0 h 82"/>
                    <a:gd name="T34" fmla="*/ 0 w 27"/>
                    <a:gd name="T35" fmla="*/ 0 h 82"/>
                    <a:gd name="T36" fmla="*/ 0 w 27"/>
                    <a:gd name="T37" fmla="*/ 0 h 82"/>
                    <a:gd name="T38" fmla="*/ 0 w 27"/>
                    <a:gd name="T39" fmla="*/ 0 h 82"/>
                    <a:gd name="T40" fmla="*/ 0 w 27"/>
                    <a:gd name="T41" fmla="*/ 0 h 82"/>
                    <a:gd name="T42" fmla="*/ 0 w 27"/>
                    <a:gd name="T43" fmla="*/ 0 h 82"/>
                    <a:gd name="T44" fmla="*/ 0 w 27"/>
                    <a:gd name="T45" fmla="*/ 0 h 82"/>
                    <a:gd name="T46" fmla="*/ 0 w 27"/>
                    <a:gd name="T47" fmla="*/ 0 h 8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27"/>
                    <a:gd name="T73" fmla="*/ 0 h 82"/>
                    <a:gd name="T74" fmla="*/ 27 w 27"/>
                    <a:gd name="T75" fmla="*/ 82 h 8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27" h="82">
                      <a:moveTo>
                        <a:pt x="6" y="69"/>
                      </a:moveTo>
                      <a:lnTo>
                        <a:pt x="14" y="71"/>
                      </a:lnTo>
                      <a:lnTo>
                        <a:pt x="11" y="60"/>
                      </a:lnTo>
                      <a:lnTo>
                        <a:pt x="11" y="49"/>
                      </a:lnTo>
                      <a:lnTo>
                        <a:pt x="12" y="39"/>
                      </a:lnTo>
                      <a:lnTo>
                        <a:pt x="16" y="29"/>
                      </a:lnTo>
                      <a:lnTo>
                        <a:pt x="19" y="20"/>
                      </a:lnTo>
                      <a:lnTo>
                        <a:pt x="23" y="15"/>
                      </a:lnTo>
                      <a:lnTo>
                        <a:pt x="27" y="12"/>
                      </a:lnTo>
                      <a:lnTo>
                        <a:pt x="26" y="11"/>
                      </a:lnTo>
                      <a:lnTo>
                        <a:pt x="26" y="0"/>
                      </a:lnTo>
                      <a:lnTo>
                        <a:pt x="18" y="3"/>
                      </a:lnTo>
                      <a:lnTo>
                        <a:pt x="15" y="9"/>
                      </a:lnTo>
                      <a:lnTo>
                        <a:pt x="11" y="16"/>
                      </a:lnTo>
                      <a:lnTo>
                        <a:pt x="6" y="25"/>
                      </a:lnTo>
                      <a:lnTo>
                        <a:pt x="1" y="37"/>
                      </a:lnTo>
                      <a:lnTo>
                        <a:pt x="0" y="49"/>
                      </a:lnTo>
                      <a:lnTo>
                        <a:pt x="0" y="62"/>
                      </a:lnTo>
                      <a:lnTo>
                        <a:pt x="4" y="75"/>
                      </a:lnTo>
                      <a:lnTo>
                        <a:pt x="12" y="78"/>
                      </a:lnTo>
                      <a:lnTo>
                        <a:pt x="4" y="75"/>
                      </a:lnTo>
                      <a:lnTo>
                        <a:pt x="7" y="82"/>
                      </a:lnTo>
                      <a:lnTo>
                        <a:pt x="12" y="78"/>
                      </a:lnTo>
                      <a:lnTo>
                        <a:pt x="6" y="69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50" name="Freeform 236"/>
                <p:cNvSpPr>
                  <a:spLocks/>
                </p:cNvSpPr>
                <p:nvPr/>
              </p:nvSpPr>
              <p:spPr bwMode="auto">
                <a:xfrm>
                  <a:off x="2304" y="1226"/>
                  <a:ext cx="12" cy="7"/>
                </a:xfrm>
                <a:custGeom>
                  <a:avLst/>
                  <a:gdLst>
                    <a:gd name="T0" fmla="*/ 0 w 116"/>
                    <a:gd name="T1" fmla="*/ 0 h 78"/>
                    <a:gd name="T2" fmla="*/ 0 w 116"/>
                    <a:gd name="T3" fmla="*/ 0 h 78"/>
                    <a:gd name="T4" fmla="*/ 0 w 116"/>
                    <a:gd name="T5" fmla="*/ 0 h 78"/>
                    <a:gd name="T6" fmla="*/ 0 w 116"/>
                    <a:gd name="T7" fmla="*/ 0 h 78"/>
                    <a:gd name="T8" fmla="*/ 0 w 116"/>
                    <a:gd name="T9" fmla="*/ 0 h 78"/>
                    <a:gd name="T10" fmla="*/ 0 w 116"/>
                    <a:gd name="T11" fmla="*/ 0 h 78"/>
                    <a:gd name="T12" fmla="*/ 0 w 116"/>
                    <a:gd name="T13" fmla="*/ 0 h 78"/>
                    <a:gd name="T14" fmla="*/ 0 w 116"/>
                    <a:gd name="T15" fmla="*/ 0 h 78"/>
                    <a:gd name="T16" fmla="*/ 0 w 116"/>
                    <a:gd name="T17" fmla="*/ 0 h 78"/>
                    <a:gd name="T18" fmla="*/ 0 w 116"/>
                    <a:gd name="T19" fmla="*/ 0 h 78"/>
                    <a:gd name="T20" fmla="*/ 0 w 116"/>
                    <a:gd name="T21" fmla="*/ 0 h 78"/>
                    <a:gd name="T22" fmla="*/ 0 w 116"/>
                    <a:gd name="T23" fmla="*/ 0 h 78"/>
                    <a:gd name="T24" fmla="*/ 0 w 116"/>
                    <a:gd name="T25" fmla="*/ 0 h 78"/>
                    <a:gd name="T26" fmla="*/ 0 w 116"/>
                    <a:gd name="T27" fmla="*/ 0 h 78"/>
                    <a:gd name="T28" fmla="*/ 0 w 116"/>
                    <a:gd name="T29" fmla="*/ 0 h 78"/>
                    <a:gd name="T30" fmla="*/ 0 w 116"/>
                    <a:gd name="T31" fmla="*/ 0 h 78"/>
                    <a:gd name="T32" fmla="*/ 0 w 116"/>
                    <a:gd name="T33" fmla="*/ 0 h 78"/>
                    <a:gd name="T34" fmla="*/ 0 w 116"/>
                    <a:gd name="T35" fmla="*/ 0 h 78"/>
                    <a:gd name="T36" fmla="*/ 0 w 116"/>
                    <a:gd name="T37" fmla="*/ 0 h 78"/>
                    <a:gd name="T38" fmla="*/ 0 w 116"/>
                    <a:gd name="T39" fmla="*/ 0 h 78"/>
                    <a:gd name="T40" fmla="*/ 0 w 116"/>
                    <a:gd name="T41" fmla="*/ 0 h 78"/>
                    <a:gd name="T42" fmla="*/ 0 w 116"/>
                    <a:gd name="T43" fmla="*/ 0 h 78"/>
                    <a:gd name="T44" fmla="*/ 0 w 116"/>
                    <a:gd name="T45" fmla="*/ 0 h 78"/>
                    <a:gd name="T46" fmla="*/ 0 w 116"/>
                    <a:gd name="T47" fmla="*/ 0 h 78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16"/>
                    <a:gd name="T73" fmla="*/ 0 h 78"/>
                    <a:gd name="T74" fmla="*/ 116 w 116"/>
                    <a:gd name="T75" fmla="*/ 78 h 78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16" h="78">
                      <a:moveTo>
                        <a:pt x="116" y="6"/>
                      </a:moveTo>
                      <a:lnTo>
                        <a:pt x="115" y="2"/>
                      </a:lnTo>
                      <a:lnTo>
                        <a:pt x="101" y="0"/>
                      </a:lnTo>
                      <a:lnTo>
                        <a:pt x="88" y="5"/>
                      </a:lnTo>
                      <a:lnTo>
                        <a:pt x="71" y="15"/>
                      </a:lnTo>
                      <a:lnTo>
                        <a:pt x="53" y="27"/>
                      </a:lnTo>
                      <a:lnTo>
                        <a:pt x="35" y="41"/>
                      </a:lnTo>
                      <a:lnTo>
                        <a:pt x="20" y="54"/>
                      </a:lnTo>
                      <a:lnTo>
                        <a:pt x="7" y="63"/>
                      </a:lnTo>
                      <a:lnTo>
                        <a:pt x="0" y="69"/>
                      </a:lnTo>
                      <a:lnTo>
                        <a:pt x="6" y="78"/>
                      </a:lnTo>
                      <a:lnTo>
                        <a:pt x="13" y="71"/>
                      </a:lnTo>
                      <a:lnTo>
                        <a:pt x="26" y="62"/>
                      </a:lnTo>
                      <a:lnTo>
                        <a:pt x="42" y="49"/>
                      </a:lnTo>
                      <a:lnTo>
                        <a:pt x="59" y="36"/>
                      </a:lnTo>
                      <a:lnTo>
                        <a:pt x="77" y="23"/>
                      </a:lnTo>
                      <a:lnTo>
                        <a:pt x="92" y="14"/>
                      </a:lnTo>
                      <a:lnTo>
                        <a:pt x="103" y="11"/>
                      </a:lnTo>
                      <a:lnTo>
                        <a:pt x="106" y="11"/>
                      </a:lnTo>
                      <a:lnTo>
                        <a:pt x="105" y="6"/>
                      </a:lnTo>
                      <a:lnTo>
                        <a:pt x="116" y="6"/>
                      </a:lnTo>
                      <a:lnTo>
                        <a:pt x="116" y="4"/>
                      </a:lnTo>
                      <a:lnTo>
                        <a:pt x="115" y="2"/>
                      </a:lnTo>
                      <a:lnTo>
                        <a:pt x="116" y="6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51" name="Freeform 237"/>
                <p:cNvSpPr>
                  <a:spLocks/>
                </p:cNvSpPr>
                <p:nvPr/>
              </p:nvSpPr>
              <p:spPr bwMode="auto">
                <a:xfrm>
                  <a:off x="2309" y="1227"/>
                  <a:ext cx="7" cy="9"/>
                </a:xfrm>
                <a:custGeom>
                  <a:avLst/>
                  <a:gdLst>
                    <a:gd name="T0" fmla="*/ 0 w 70"/>
                    <a:gd name="T1" fmla="*/ 0 h 100"/>
                    <a:gd name="T2" fmla="*/ 0 w 70"/>
                    <a:gd name="T3" fmla="*/ 0 h 100"/>
                    <a:gd name="T4" fmla="*/ 0 w 70"/>
                    <a:gd name="T5" fmla="*/ 0 h 100"/>
                    <a:gd name="T6" fmla="*/ 0 w 70"/>
                    <a:gd name="T7" fmla="*/ 0 h 100"/>
                    <a:gd name="T8" fmla="*/ 0 w 70"/>
                    <a:gd name="T9" fmla="*/ 0 h 100"/>
                    <a:gd name="T10" fmla="*/ 0 w 70"/>
                    <a:gd name="T11" fmla="*/ 0 h 100"/>
                    <a:gd name="T12" fmla="*/ 0 w 70"/>
                    <a:gd name="T13" fmla="*/ 0 h 100"/>
                    <a:gd name="T14" fmla="*/ 0 w 70"/>
                    <a:gd name="T15" fmla="*/ 0 h 100"/>
                    <a:gd name="T16" fmla="*/ 0 w 70"/>
                    <a:gd name="T17" fmla="*/ 0 h 100"/>
                    <a:gd name="T18" fmla="*/ 0 w 70"/>
                    <a:gd name="T19" fmla="*/ 0 h 100"/>
                    <a:gd name="T20" fmla="*/ 0 w 70"/>
                    <a:gd name="T21" fmla="*/ 0 h 100"/>
                    <a:gd name="T22" fmla="*/ 0 w 70"/>
                    <a:gd name="T23" fmla="*/ 0 h 100"/>
                    <a:gd name="T24" fmla="*/ 0 w 70"/>
                    <a:gd name="T25" fmla="*/ 0 h 100"/>
                    <a:gd name="T26" fmla="*/ 0 w 70"/>
                    <a:gd name="T27" fmla="*/ 0 h 100"/>
                    <a:gd name="T28" fmla="*/ 0 w 70"/>
                    <a:gd name="T29" fmla="*/ 0 h 100"/>
                    <a:gd name="T30" fmla="*/ 0 w 70"/>
                    <a:gd name="T31" fmla="*/ 0 h 100"/>
                    <a:gd name="T32" fmla="*/ 0 w 70"/>
                    <a:gd name="T33" fmla="*/ 0 h 100"/>
                    <a:gd name="T34" fmla="*/ 0 w 70"/>
                    <a:gd name="T35" fmla="*/ 0 h 100"/>
                    <a:gd name="T36" fmla="*/ 0 w 70"/>
                    <a:gd name="T37" fmla="*/ 0 h 100"/>
                    <a:gd name="T38" fmla="*/ 0 w 70"/>
                    <a:gd name="T39" fmla="*/ 0 h 100"/>
                    <a:gd name="T40" fmla="*/ 0 w 70"/>
                    <a:gd name="T41" fmla="*/ 0 h 100"/>
                    <a:gd name="T42" fmla="*/ 0 w 70"/>
                    <a:gd name="T43" fmla="*/ 0 h 100"/>
                    <a:gd name="T44" fmla="*/ 0 w 70"/>
                    <a:gd name="T45" fmla="*/ 0 h 100"/>
                    <a:gd name="T46" fmla="*/ 0 w 70"/>
                    <a:gd name="T47" fmla="*/ 0 h 10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70"/>
                    <a:gd name="T73" fmla="*/ 0 h 100"/>
                    <a:gd name="T74" fmla="*/ 70 w 70"/>
                    <a:gd name="T75" fmla="*/ 100 h 10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70" h="100">
                      <a:moveTo>
                        <a:pt x="36" y="76"/>
                      </a:moveTo>
                      <a:lnTo>
                        <a:pt x="42" y="85"/>
                      </a:lnTo>
                      <a:lnTo>
                        <a:pt x="51" y="79"/>
                      </a:lnTo>
                      <a:lnTo>
                        <a:pt x="57" y="69"/>
                      </a:lnTo>
                      <a:lnTo>
                        <a:pt x="63" y="59"/>
                      </a:lnTo>
                      <a:lnTo>
                        <a:pt x="67" y="48"/>
                      </a:lnTo>
                      <a:lnTo>
                        <a:pt x="68" y="36"/>
                      </a:lnTo>
                      <a:lnTo>
                        <a:pt x="69" y="24"/>
                      </a:lnTo>
                      <a:lnTo>
                        <a:pt x="70" y="12"/>
                      </a:lnTo>
                      <a:lnTo>
                        <a:pt x="70" y="0"/>
                      </a:lnTo>
                      <a:lnTo>
                        <a:pt x="59" y="0"/>
                      </a:lnTo>
                      <a:lnTo>
                        <a:pt x="59" y="12"/>
                      </a:lnTo>
                      <a:lnTo>
                        <a:pt x="58" y="24"/>
                      </a:lnTo>
                      <a:lnTo>
                        <a:pt x="57" y="36"/>
                      </a:lnTo>
                      <a:lnTo>
                        <a:pt x="56" y="45"/>
                      </a:lnTo>
                      <a:lnTo>
                        <a:pt x="52" y="55"/>
                      </a:lnTo>
                      <a:lnTo>
                        <a:pt x="49" y="63"/>
                      </a:lnTo>
                      <a:lnTo>
                        <a:pt x="43" y="71"/>
                      </a:lnTo>
                      <a:lnTo>
                        <a:pt x="35" y="77"/>
                      </a:lnTo>
                      <a:lnTo>
                        <a:pt x="41" y="86"/>
                      </a:lnTo>
                      <a:lnTo>
                        <a:pt x="35" y="77"/>
                      </a:lnTo>
                      <a:lnTo>
                        <a:pt x="0" y="100"/>
                      </a:lnTo>
                      <a:lnTo>
                        <a:pt x="41" y="86"/>
                      </a:lnTo>
                      <a:lnTo>
                        <a:pt x="36" y="76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52" name="Freeform 238"/>
                <p:cNvSpPr>
                  <a:spLocks/>
                </p:cNvSpPr>
                <p:nvPr/>
              </p:nvSpPr>
              <p:spPr bwMode="auto">
                <a:xfrm>
                  <a:off x="2312" y="1227"/>
                  <a:ext cx="8" cy="8"/>
                </a:xfrm>
                <a:custGeom>
                  <a:avLst/>
                  <a:gdLst>
                    <a:gd name="T0" fmla="*/ 0 w 74"/>
                    <a:gd name="T1" fmla="*/ 0 h 86"/>
                    <a:gd name="T2" fmla="*/ 0 w 74"/>
                    <a:gd name="T3" fmla="*/ 0 h 86"/>
                    <a:gd name="T4" fmla="*/ 0 w 74"/>
                    <a:gd name="T5" fmla="*/ 0 h 86"/>
                    <a:gd name="T6" fmla="*/ 0 w 74"/>
                    <a:gd name="T7" fmla="*/ 0 h 86"/>
                    <a:gd name="T8" fmla="*/ 0 w 74"/>
                    <a:gd name="T9" fmla="*/ 0 h 86"/>
                    <a:gd name="T10" fmla="*/ 0 w 74"/>
                    <a:gd name="T11" fmla="*/ 0 h 86"/>
                    <a:gd name="T12" fmla="*/ 0 w 74"/>
                    <a:gd name="T13" fmla="*/ 0 h 86"/>
                    <a:gd name="T14" fmla="*/ 0 w 74"/>
                    <a:gd name="T15" fmla="*/ 0 h 86"/>
                    <a:gd name="T16" fmla="*/ 0 w 74"/>
                    <a:gd name="T17" fmla="*/ 0 h 86"/>
                    <a:gd name="T18" fmla="*/ 0 w 74"/>
                    <a:gd name="T19" fmla="*/ 0 h 86"/>
                    <a:gd name="T20" fmla="*/ 0 w 74"/>
                    <a:gd name="T21" fmla="*/ 0 h 86"/>
                    <a:gd name="T22" fmla="*/ 0 w 74"/>
                    <a:gd name="T23" fmla="*/ 0 h 86"/>
                    <a:gd name="T24" fmla="*/ 0 w 74"/>
                    <a:gd name="T25" fmla="*/ 0 h 86"/>
                    <a:gd name="T26" fmla="*/ 0 w 74"/>
                    <a:gd name="T27" fmla="*/ 0 h 86"/>
                    <a:gd name="T28" fmla="*/ 0 w 74"/>
                    <a:gd name="T29" fmla="*/ 0 h 86"/>
                    <a:gd name="T30" fmla="*/ 0 w 74"/>
                    <a:gd name="T31" fmla="*/ 0 h 86"/>
                    <a:gd name="T32" fmla="*/ 0 w 74"/>
                    <a:gd name="T33" fmla="*/ 0 h 86"/>
                    <a:gd name="T34" fmla="*/ 0 w 74"/>
                    <a:gd name="T35" fmla="*/ 0 h 86"/>
                    <a:gd name="T36" fmla="*/ 0 w 74"/>
                    <a:gd name="T37" fmla="*/ 0 h 86"/>
                    <a:gd name="T38" fmla="*/ 0 w 74"/>
                    <a:gd name="T39" fmla="*/ 0 h 86"/>
                    <a:gd name="T40" fmla="*/ 0 w 74"/>
                    <a:gd name="T41" fmla="*/ 0 h 86"/>
                    <a:gd name="T42" fmla="*/ 0 w 74"/>
                    <a:gd name="T43" fmla="*/ 0 h 86"/>
                    <a:gd name="T44" fmla="*/ 0 w 74"/>
                    <a:gd name="T45" fmla="*/ 0 h 86"/>
                    <a:gd name="T46" fmla="*/ 0 w 74"/>
                    <a:gd name="T47" fmla="*/ 0 h 8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74"/>
                    <a:gd name="T73" fmla="*/ 0 h 86"/>
                    <a:gd name="T74" fmla="*/ 74 w 74"/>
                    <a:gd name="T75" fmla="*/ 86 h 8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74" h="86">
                      <a:moveTo>
                        <a:pt x="69" y="0"/>
                      </a:moveTo>
                      <a:lnTo>
                        <a:pt x="65" y="3"/>
                      </a:lnTo>
                      <a:lnTo>
                        <a:pt x="59" y="12"/>
                      </a:lnTo>
                      <a:lnTo>
                        <a:pt x="53" y="22"/>
                      </a:lnTo>
                      <a:lnTo>
                        <a:pt x="45" y="34"/>
                      </a:lnTo>
                      <a:lnTo>
                        <a:pt x="37" y="45"/>
                      </a:lnTo>
                      <a:lnTo>
                        <a:pt x="28" y="56"/>
                      </a:lnTo>
                      <a:lnTo>
                        <a:pt x="19" y="64"/>
                      </a:lnTo>
                      <a:lnTo>
                        <a:pt x="10" y="72"/>
                      </a:lnTo>
                      <a:lnTo>
                        <a:pt x="0" y="76"/>
                      </a:lnTo>
                      <a:lnTo>
                        <a:pt x="5" y="86"/>
                      </a:lnTo>
                      <a:lnTo>
                        <a:pt x="16" y="80"/>
                      </a:lnTo>
                      <a:lnTo>
                        <a:pt x="25" y="73"/>
                      </a:lnTo>
                      <a:lnTo>
                        <a:pt x="36" y="62"/>
                      </a:lnTo>
                      <a:lnTo>
                        <a:pt x="45" y="52"/>
                      </a:lnTo>
                      <a:lnTo>
                        <a:pt x="54" y="40"/>
                      </a:lnTo>
                      <a:lnTo>
                        <a:pt x="61" y="29"/>
                      </a:lnTo>
                      <a:lnTo>
                        <a:pt x="67" y="18"/>
                      </a:lnTo>
                      <a:lnTo>
                        <a:pt x="74" y="9"/>
                      </a:lnTo>
                      <a:lnTo>
                        <a:pt x="69" y="11"/>
                      </a:lnTo>
                      <a:lnTo>
                        <a:pt x="69" y="0"/>
                      </a:lnTo>
                      <a:lnTo>
                        <a:pt x="66" y="0"/>
                      </a:lnTo>
                      <a:lnTo>
                        <a:pt x="65" y="3"/>
                      </a:ln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53" name="Freeform 239"/>
                <p:cNvSpPr>
                  <a:spLocks/>
                </p:cNvSpPr>
                <p:nvPr/>
              </p:nvSpPr>
              <p:spPr bwMode="auto">
                <a:xfrm>
                  <a:off x="2319" y="1227"/>
                  <a:ext cx="4" cy="6"/>
                </a:xfrm>
                <a:custGeom>
                  <a:avLst/>
                  <a:gdLst>
                    <a:gd name="T0" fmla="*/ 0 w 41"/>
                    <a:gd name="T1" fmla="*/ 0 h 66"/>
                    <a:gd name="T2" fmla="*/ 0 w 41"/>
                    <a:gd name="T3" fmla="*/ 0 h 66"/>
                    <a:gd name="T4" fmla="*/ 0 w 41"/>
                    <a:gd name="T5" fmla="*/ 0 h 66"/>
                    <a:gd name="T6" fmla="*/ 0 w 41"/>
                    <a:gd name="T7" fmla="*/ 0 h 66"/>
                    <a:gd name="T8" fmla="*/ 0 w 41"/>
                    <a:gd name="T9" fmla="*/ 0 h 66"/>
                    <a:gd name="T10" fmla="*/ 0 w 41"/>
                    <a:gd name="T11" fmla="*/ 0 h 66"/>
                    <a:gd name="T12" fmla="*/ 0 w 41"/>
                    <a:gd name="T13" fmla="*/ 0 h 66"/>
                    <a:gd name="T14" fmla="*/ 0 w 41"/>
                    <a:gd name="T15" fmla="*/ 0 h 66"/>
                    <a:gd name="T16" fmla="*/ 0 w 41"/>
                    <a:gd name="T17" fmla="*/ 0 h 66"/>
                    <a:gd name="T18" fmla="*/ 0 w 41"/>
                    <a:gd name="T19" fmla="*/ 0 h 66"/>
                    <a:gd name="T20" fmla="*/ 0 w 41"/>
                    <a:gd name="T21" fmla="*/ 0 h 66"/>
                    <a:gd name="T22" fmla="*/ 0 w 41"/>
                    <a:gd name="T23" fmla="*/ 0 h 66"/>
                    <a:gd name="T24" fmla="*/ 0 w 41"/>
                    <a:gd name="T25" fmla="*/ 0 h 66"/>
                    <a:gd name="T26" fmla="*/ 0 w 41"/>
                    <a:gd name="T27" fmla="*/ 0 h 66"/>
                    <a:gd name="T28" fmla="*/ 0 w 41"/>
                    <a:gd name="T29" fmla="*/ 0 h 66"/>
                    <a:gd name="T30" fmla="*/ 0 w 41"/>
                    <a:gd name="T31" fmla="*/ 0 h 66"/>
                    <a:gd name="T32" fmla="*/ 0 w 41"/>
                    <a:gd name="T33" fmla="*/ 0 h 66"/>
                    <a:gd name="T34" fmla="*/ 0 w 41"/>
                    <a:gd name="T35" fmla="*/ 0 h 66"/>
                    <a:gd name="T36" fmla="*/ 0 w 41"/>
                    <a:gd name="T37" fmla="*/ 0 h 66"/>
                    <a:gd name="T38" fmla="*/ 0 w 41"/>
                    <a:gd name="T39" fmla="*/ 0 h 66"/>
                    <a:gd name="T40" fmla="*/ 0 w 41"/>
                    <a:gd name="T41" fmla="*/ 0 h 66"/>
                    <a:gd name="T42" fmla="*/ 0 w 41"/>
                    <a:gd name="T43" fmla="*/ 0 h 66"/>
                    <a:gd name="T44" fmla="*/ 0 w 41"/>
                    <a:gd name="T45" fmla="*/ 0 h 66"/>
                    <a:gd name="T46" fmla="*/ 0 w 41"/>
                    <a:gd name="T47" fmla="*/ 0 h 6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1"/>
                    <a:gd name="T73" fmla="*/ 0 h 66"/>
                    <a:gd name="T74" fmla="*/ 41 w 41"/>
                    <a:gd name="T75" fmla="*/ 66 h 6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1" h="66">
                      <a:moveTo>
                        <a:pt x="40" y="66"/>
                      </a:moveTo>
                      <a:lnTo>
                        <a:pt x="41" y="62"/>
                      </a:lnTo>
                      <a:lnTo>
                        <a:pt x="41" y="52"/>
                      </a:lnTo>
                      <a:lnTo>
                        <a:pt x="40" y="41"/>
                      </a:lnTo>
                      <a:lnTo>
                        <a:pt x="38" y="31"/>
                      </a:lnTo>
                      <a:lnTo>
                        <a:pt x="34" y="21"/>
                      </a:lnTo>
                      <a:lnTo>
                        <a:pt x="29" y="13"/>
                      </a:lnTo>
                      <a:lnTo>
                        <a:pt x="21" y="7"/>
                      </a:lnTo>
                      <a:lnTo>
                        <a:pt x="12" y="1"/>
                      </a:lnTo>
                      <a:lnTo>
                        <a:pt x="0" y="0"/>
                      </a:lnTo>
                      <a:lnTo>
                        <a:pt x="0" y="11"/>
                      </a:lnTo>
                      <a:lnTo>
                        <a:pt x="10" y="12"/>
                      </a:lnTo>
                      <a:lnTo>
                        <a:pt x="15" y="15"/>
                      </a:lnTo>
                      <a:lnTo>
                        <a:pt x="20" y="19"/>
                      </a:lnTo>
                      <a:lnTo>
                        <a:pt x="26" y="26"/>
                      </a:lnTo>
                      <a:lnTo>
                        <a:pt x="28" y="33"/>
                      </a:lnTo>
                      <a:lnTo>
                        <a:pt x="30" y="43"/>
                      </a:lnTo>
                      <a:lnTo>
                        <a:pt x="31" y="52"/>
                      </a:lnTo>
                      <a:lnTo>
                        <a:pt x="31" y="62"/>
                      </a:lnTo>
                      <a:lnTo>
                        <a:pt x="32" y="58"/>
                      </a:lnTo>
                      <a:lnTo>
                        <a:pt x="40" y="66"/>
                      </a:lnTo>
                      <a:lnTo>
                        <a:pt x="41" y="64"/>
                      </a:lnTo>
                      <a:lnTo>
                        <a:pt x="41" y="62"/>
                      </a:lnTo>
                      <a:lnTo>
                        <a:pt x="40" y="66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54" name="Freeform 240"/>
                <p:cNvSpPr>
                  <a:spLocks/>
                </p:cNvSpPr>
                <p:nvPr/>
              </p:nvSpPr>
              <p:spPr bwMode="auto">
                <a:xfrm>
                  <a:off x="2318" y="1232"/>
                  <a:ext cx="5" cy="4"/>
                </a:xfrm>
                <a:custGeom>
                  <a:avLst/>
                  <a:gdLst>
                    <a:gd name="T0" fmla="*/ 0 w 54"/>
                    <a:gd name="T1" fmla="*/ 0 h 40"/>
                    <a:gd name="T2" fmla="*/ 0 w 54"/>
                    <a:gd name="T3" fmla="*/ 0 h 40"/>
                    <a:gd name="T4" fmla="*/ 0 w 54"/>
                    <a:gd name="T5" fmla="*/ 0 h 40"/>
                    <a:gd name="T6" fmla="*/ 0 w 54"/>
                    <a:gd name="T7" fmla="*/ 0 h 40"/>
                    <a:gd name="T8" fmla="*/ 0 w 54"/>
                    <a:gd name="T9" fmla="*/ 0 h 40"/>
                    <a:gd name="T10" fmla="*/ 0 w 54"/>
                    <a:gd name="T11" fmla="*/ 0 h 40"/>
                    <a:gd name="T12" fmla="*/ 0 w 54"/>
                    <a:gd name="T13" fmla="*/ 0 h 40"/>
                    <a:gd name="T14" fmla="*/ 0 w 54"/>
                    <a:gd name="T15" fmla="*/ 0 h 40"/>
                    <a:gd name="T16" fmla="*/ 0 w 54"/>
                    <a:gd name="T17" fmla="*/ 0 h 40"/>
                    <a:gd name="T18" fmla="*/ 0 w 54"/>
                    <a:gd name="T19" fmla="*/ 0 h 40"/>
                    <a:gd name="T20" fmla="*/ 0 w 54"/>
                    <a:gd name="T21" fmla="*/ 0 h 40"/>
                    <a:gd name="T22" fmla="*/ 0 w 54"/>
                    <a:gd name="T23" fmla="*/ 0 h 40"/>
                    <a:gd name="T24" fmla="*/ 0 w 54"/>
                    <a:gd name="T25" fmla="*/ 0 h 40"/>
                    <a:gd name="T26" fmla="*/ 0 w 54"/>
                    <a:gd name="T27" fmla="*/ 0 h 40"/>
                    <a:gd name="T28" fmla="*/ 0 w 54"/>
                    <a:gd name="T29" fmla="*/ 0 h 40"/>
                    <a:gd name="T30" fmla="*/ 0 w 54"/>
                    <a:gd name="T31" fmla="*/ 0 h 40"/>
                    <a:gd name="T32" fmla="*/ 0 w 54"/>
                    <a:gd name="T33" fmla="*/ 0 h 40"/>
                    <a:gd name="T34" fmla="*/ 0 w 54"/>
                    <a:gd name="T35" fmla="*/ 0 h 40"/>
                    <a:gd name="T36" fmla="*/ 0 w 54"/>
                    <a:gd name="T37" fmla="*/ 0 h 40"/>
                    <a:gd name="T38" fmla="*/ 0 w 54"/>
                    <a:gd name="T39" fmla="*/ 0 h 40"/>
                    <a:gd name="T40" fmla="*/ 0 w 54"/>
                    <a:gd name="T41" fmla="*/ 0 h 4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4"/>
                    <a:gd name="T64" fmla="*/ 0 h 40"/>
                    <a:gd name="T65" fmla="*/ 54 w 54"/>
                    <a:gd name="T66" fmla="*/ 40 h 4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4" h="40">
                      <a:moveTo>
                        <a:pt x="0" y="29"/>
                      </a:moveTo>
                      <a:lnTo>
                        <a:pt x="0" y="40"/>
                      </a:lnTo>
                      <a:lnTo>
                        <a:pt x="9" y="39"/>
                      </a:lnTo>
                      <a:lnTo>
                        <a:pt x="18" y="37"/>
                      </a:lnTo>
                      <a:lnTo>
                        <a:pt x="25" y="33"/>
                      </a:lnTo>
                      <a:lnTo>
                        <a:pt x="32" y="29"/>
                      </a:lnTo>
                      <a:lnTo>
                        <a:pt x="39" y="24"/>
                      </a:lnTo>
                      <a:lnTo>
                        <a:pt x="44" y="19"/>
                      </a:lnTo>
                      <a:lnTo>
                        <a:pt x="49" y="14"/>
                      </a:lnTo>
                      <a:lnTo>
                        <a:pt x="54" y="8"/>
                      </a:lnTo>
                      <a:lnTo>
                        <a:pt x="46" y="0"/>
                      </a:lnTo>
                      <a:lnTo>
                        <a:pt x="41" y="5"/>
                      </a:lnTo>
                      <a:lnTo>
                        <a:pt x="35" y="10"/>
                      </a:lnTo>
                      <a:lnTo>
                        <a:pt x="30" y="16"/>
                      </a:lnTo>
                      <a:lnTo>
                        <a:pt x="26" y="21"/>
                      </a:lnTo>
                      <a:lnTo>
                        <a:pt x="21" y="25"/>
                      </a:lnTo>
                      <a:lnTo>
                        <a:pt x="15" y="26"/>
                      </a:lnTo>
                      <a:lnTo>
                        <a:pt x="7" y="28"/>
                      </a:lnTo>
                      <a:lnTo>
                        <a:pt x="0" y="29"/>
                      </a:lnTo>
                      <a:lnTo>
                        <a:pt x="0" y="40"/>
                      </a:lnTo>
                      <a:lnTo>
                        <a:pt x="0" y="29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55" name="Freeform 241"/>
                <p:cNvSpPr>
                  <a:spLocks/>
                </p:cNvSpPr>
                <p:nvPr/>
              </p:nvSpPr>
              <p:spPr bwMode="auto">
                <a:xfrm>
                  <a:off x="2318" y="1235"/>
                  <a:ext cx="7" cy="3"/>
                </a:xfrm>
                <a:custGeom>
                  <a:avLst/>
                  <a:gdLst>
                    <a:gd name="T0" fmla="*/ 0 w 73"/>
                    <a:gd name="T1" fmla="*/ 0 h 35"/>
                    <a:gd name="T2" fmla="*/ 0 w 73"/>
                    <a:gd name="T3" fmla="*/ 0 h 35"/>
                    <a:gd name="T4" fmla="*/ 0 w 73"/>
                    <a:gd name="T5" fmla="*/ 0 h 35"/>
                    <a:gd name="T6" fmla="*/ 0 w 73"/>
                    <a:gd name="T7" fmla="*/ 0 h 35"/>
                    <a:gd name="T8" fmla="*/ 0 w 73"/>
                    <a:gd name="T9" fmla="*/ 0 h 35"/>
                    <a:gd name="T10" fmla="*/ 0 w 73"/>
                    <a:gd name="T11" fmla="*/ 0 h 35"/>
                    <a:gd name="T12" fmla="*/ 0 w 73"/>
                    <a:gd name="T13" fmla="*/ 0 h 35"/>
                    <a:gd name="T14" fmla="*/ 0 w 73"/>
                    <a:gd name="T15" fmla="*/ 0 h 35"/>
                    <a:gd name="T16" fmla="*/ 0 w 73"/>
                    <a:gd name="T17" fmla="*/ 0 h 35"/>
                    <a:gd name="T18" fmla="*/ 0 w 73"/>
                    <a:gd name="T19" fmla="*/ 0 h 35"/>
                    <a:gd name="T20" fmla="*/ 0 w 73"/>
                    <a:gd name="T21" fmla="*/ 0 h 35"/>
                    <a:gd name="T22" fmla="*/ 0 w 73"/>
                    <a:gd name="T23" fmla="*/ 0 h 35"/>
                    <a:gd name="T24" fmla="*/ 0 w 73"/>
                    <a:gd name="T25" fmla="*/ 0 h 35"/>
                    <a:gd name="T26" fmla="*/ 0 w 73"/>
                    <a:gd name="T27" fmla="*/ 0 h 35"/>
                    <a:gd name="T28" fmla="*/ 0 w 73"/>
                    <a:gd name="T29" fmla="*/ 0 h 35"/>
                    <a:gd name="T30" fmla="*/ 0 w 73"/>
                    <a:gd name="T31" fmla="*/ 0 h 35"/>
                    <a:gd name="T32" fmla="*/ 0 w 73"/>
                    <a:gd name="T33" fmla="*/ 0 h 35"/>
                    <a:gd name="T34" fmla="*/ 0 w 73"/>
                    <a:gd name="T35" fmla="*/ 0 h 35"/>
                    <a:gd name="T36" fmla="*/ 0 w 73"/>
                    <a:gd name="T37" fmla="*/ 0 h 35"/>
                    <a:gd name="T38" fmla="*/ 0 w 73"/>
                    <a:gd name="T39" fmla="*/ 0 h 35"/>
                    <a:gd name="T40" fmla="*/ 0 w 73"/>
                    <a:gd name="T41" fmla="*/ 0 h 35"/>
                    <a:gd name="T42" fmla="*/ 0 w 73"/>
                    <a:gd name="T43" fmla="*/ 0 h 35"/>
                    <a:gd name="T44" fmla="*/ 0 w 73"/>
                    <a:gd name="T45" fmla="*/ 0 h 35"/>
                    <a:gd name="T46" fmla="*/ 0 w 73"/>
                    <a:gd name="T47" fmla="*/ 0 h 3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73"/>
                    <a:gd name="T73" fmla="*/ 0 h 35"/>
                    <a:gd name="T74" fmla="*/ 73 w 73"/>
                    <a:gd name="T75" fmla="*/ 35 h 3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73" h="35">
                      <a:moveTo>
                        <a:pt x="70" y="35"/>
                      </a:moveTo>
                      <a:lnTo>
                        <a:pt x="70" y="26"/>
                      </a:lnTo>
                      <a:lnTo>
                        <a:pt x="62" y="20"/>
                      </a:lnTo>
                      <a:lnTo>
                        <a:pt x="55" y="15"/>
                      </a:lnTo>
                      <a:lnTo>
                        <a:pt x="47" y="10"/>
                      </a:lnTo>
                      <a:lnTo>
                        <a:pt x="40" y="6"/>
                      </a:lnTo>
                      <a:lnTo>
                        <a:pt x="30" y="3"/>
                      </a:lnTo>
                      <a:lnTo>
                        <a:pt x="22" y="1"/>
                      </a:ln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0" y="11"/>
                      </a:lnTo>
                      <a:lnTo>
                        <a:pt x="10" y="11"/>
                      </a:lnTo>
                      <a:lnTo>
                        <a:pt x="20" y="12"/>
                      </a:lnTo>
                      <a:lnTo>
                        <a:pt x="28" y="14"/>
                      </a:lnTo>
                      <a:lnTo>
                        <a:pt x="35" y="16"/>
                      </a:lnTo>
                      <a:lnTo>
                        <a:pt x="43" y="18"/>
                      </a:lnTo>
                      <a:lnTo>
                        <a:pt x="49" y="23"/>
                      </a:lnTo>
                      <a:lnTo>
                        <a:pt x="55" y="29"/>
                      </a:lnTo>
                      <a:lnTo>
                        <a:pt x="62" y="35"/>
                      </a:lnTo>
                      <a:lnTo>
                        <a:pt x="62" y="26"/>
                      </a:lnTo>
                      <a:lnTo>
                        <a:pt x="70" y="35"/>
                      </a:lnTo>
                      <a:lnTo>
                        <a:pt x="73" y="31"/>
                      </a:lnTo>
                      <a:lnTo>
                        <a:pt x="70" y="26"/>
                      </a:lnTo>
                      <a:lnTo>
                        <a:pt x="70" y="35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56" name="Freeform 242"/>
                <p:cNvSpPr>
                  <a:spLocks/>
                </p:cNvSpPr>
                <p:nvPr/>
              </p:nvSpPr>
              <p:spPr bwMode="auto">
                <a:xfrm>
                  <a:off x="2318" y="1237"/>
                  <a:ext cx="7" cy="4"/>
                </a:xfrm>
                <a:custGeom>
                  <a:avLst/>
                  <a:gdLst>
                    <a:gd name="T0" fmla="*/ 0 w 64"/>
                    <a:gd name="T1" fmla="*/ 0 h 41"/>
                    <a:gd name="T2" fmla="*/ 0 w 64"/>
                    <a:gd name="T3" fmla="*/ 0 h 41"/>
                    <a:gd name="T4" fmla="*/ 0 w 64"/>
                    <a:gd name="T5" fmla="*/ 0 h 41"/>
                    <a:gd name="T6" fmla="*/ 0 w 64"/>
                    <a:gd name="T7" fmla="*/ 0 h 41"/>
                    <a:gd name="T8" fmla="*/ 0 w 64"/>
                    <a:gd name="T9" fmla="*/ 0 h 41"/>
                    <a:gd name="T10" fmla="*/ 0 w 64"/>
                    <a:gd name="T11" fmla="*/ 0 h 41"/>
                    <a:gd name="T12" fmla="*/ 0 w 64"/>
                    <a:gd name="T13" fmla="*/ 0 h 41"/>
                    <a:gd name="T14" fmla="*/ 0 w 64"/>
                    <a:gd name="T15" fmla="*/ 0 h 41"/>
                    <a:gd name="T16" fmla="*/ 0 w 64"/>
                    <a:gd name="T17" fmla="*/ 0 h 41"/>
                    <a:gd name="T18" fmla="*/ 0 w 64"/>
                    <a:gd name="T19" fmla="*/ 0 h 41"/>
                    <a:gd name="T20" fmla="*/ 0 w 64"/>
                    <a:gd name="T21" fmla="*/ 0 h 41"/>
                    <a:gd name="T22" fmla="*/ 0 w 64"/>
                    <a:gd name="T23" fmla="*/ 0 h 41"/>
                    <a:gd name="T24" fmla="*/ 0 w 64"/>
                    <a:gd name="T25" fmla="*/ 0 h 41"/>
                    <a:gd name="T26" fmla="*/ 0 w 64"/>
                    <a:gd name="T27" fmla="*/ 0 h 41"/>
                    <a:gd name="T28" fmla="*/ 0 w 64"/>
                    <a:gd name="T29" fmla="*/ 0 h 41"/>
                    <a:gd name="T30" fmla="*/ 0 w 64"/>
                    <a:gd name="T31" fmla="*/ 0 h 41"/>
                    <a:gd name="T32" fmla="*/ 0 w 64"/>
                    <a:gd name="T33" fmla="*/ 0 h 41"/>
                    <a:gd name="T34" fmla="*/ 0 w 64"/>
                    <a:gd name="T35" fmla="*/ 0 h 41"/>
                    <a:gd name="T36" fmla="*/ 0 w 64"/>
                    <a:gd name="T37" fmla="*/ 0 h 41"/>
                    <a:gd name="T38" fmla="*/ 0 w 64"/>
                    <a:gd name="T39" fmla="*/ 0 h 41"/>
                    <a:gd name="T40" fmla="*/ 0 w 64"/>
                    <a:gd name="T41" fmla="*/ 0 h 41"/>
                    <a:gd name="T42" fmla="*/ 0 w 64"/>
                    <a:gd name="T43" fmla="*/ 0 h 41"/>
                    <a:gd name="T44" fmla="*/ 0 w 64"/>
                    <a:gd name="T45" fmla="*/ 0 h 41"/>
                    <a:gd name="T46" fmla="*/ 0 w 64"/>
                    <a:gd name="T47" fmla="*/ 0 h 4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4"/>
                    <a:gd name="T73" fmla="*/ 0 h 41"/>
                    <a:gd name="T74" fmla="*/ 64 w 64"/>
                    <a:gd name="T75" fmla="*/ 41 h 41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4" h="41">
                      <a:moveTo>
                        <a:pt x="20" y="31"/>
                      </a:moveTo>
                      <a:lnTo>
                        <a:pt x="21" y="41"/>
                      </a:lnTo>
                      <a:lnTo>
                        <a:pt x="27" y="39"/>
                      </a:lnTo>
                      <a:lnTo>
                        <a:pt x="34" y="35"/>
                      </a:lnTo>
                      <a:lnTo>
                        <a:pt x="39" y="31"/>
                      </a:lnTo>
                      <a:lnTo>
                        <a:pt x="44" y="27"/>
                      </a:lnTo>
                      <a:lnTo>
                        <a:pt x="49" y="22"/>
                      </a:lnTo>
                      <a:lnTo>
                        <a:pt x="56" y="17"/>
                      </a:lnTo>
                      <a:lnTo>
                        <a:pt x="60" y="13"/>
                      </a:lnTo>
                      <a:lnTo>
                        <a:pt x="64" y="9"/>
                      </a:lnTo>
                      <a:lnTo>
                        <a:pt x="56" y="0"/>
                      </a:lnTo>
                      <a:lnTo>
                        <a:pt x="51" y="5"/>
                      </a:lnTo>
                      <a:lnTo>
                        <a:pt x="47" y="9"/>
                      </a:lnTo>
                      <a:lnTo>
                        <a:pt x="43" y="14"/>
                      </a:lnTo>
                      <a:lnTo>
                        <a:pt x="38" y="18"/>
                      </a:lnTo>
                      <a:lnTo>
                        <a:pt x="33" y="22"/>
                      </a:lnTo>
                      <a:lnTo>
                        <a:pt x="27" y="27"/>
                      </a:lnTo>
                      <a:lnTo>
                        <a:pt x="23" y="29"/>
                      </a:lnTo>
                      <a:lnTo>
                        <a:pt x="17" y="31"/>
                      </a:lnTo>
                      <a:lnTo>
                        <a:pt x="18" y="41"/>
                      </a:lnTo>
                      <a:lnTo>
                        <a:pt x="17" y="31"/>
                      </a:lnTo>
                      <a:lnTo>
                        <a:pt x="0" y="37"/>
                      </a:lnTo>
                      <a:lnTo>
                        <a:pt x="18" y="41"/>
                      </a:lnTo>
                      <a:lnTo>
                        <a:pt x="20" y="31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57" name="Freeform 243"/>
                <p:cNvSpPr>
                  <a:spLocks/>
                </p:cNvSpPr>
                <p:nvPr/>
              </p:nvSpPr>
              <p:spPr bwMode="auto">
                <a:xfrm>
                  <a:off x="2320" y="1240"/>
                  <a:ext cx="41" cy="6"/>
                </a:xfrm>
                <a:custGeom>
                  <a:avLst/>
                  <a:gdLst>
                    <a:gd name="T0" fmla="*/ 0 w 407"/>
                    <a:gd name="T1" fmla="*/ 0 h 60"/>
                    <a:gd name="T2" fmla="*/ 0 w 407"/>
                    <a:gd name="T3" fmla="*/ 0 h 60"/>
                    <a:gd name="T4" fmla="*/ 0 w 407"/>
                    <a:gd name="T5" fmla="*/ 0 h 60"/>
                    <a:gd name="T6" fmla="*/ 0 w 407"/>
                    <a:gd name="T7" fmla="*/ 0 h 60"/>
                    <a:gd name="T8" fmla="*/ 0 w 407"/>
                    <a:gd name="T9" fmla="*/ 0 h 60"/>
                    <a:gd name="T10" fmla="*/ 0 w 407"/>
                    <a:gd name="T11" fmla="*/ 0 h 60"/>
                    <a:gd name="T12" fmla="*/ 0 w 407"/>
                    <a:gd name="T13" fmla="*/ 0 h 60"/>
                    <a:gd name="T14" fmla="*/ 0 w 407"/>
                    <a:gd name="T15" fmla="*/ 0 h 60"/>
                    <a:gd name="T16" fmla="*/ 0 w 407"/>
                    <a:gd name="T17" fmla="*/ 0 h 60"/>
                    <a:gd name="T18" fmla="*/ 0 w 407"/>
                    <a:gd name="T19" fmla="*/ 0 h 60"/>
                    <a:gd name="T20" fmla="*/ 0 w 407"/>
                    <a:gd name="T21" fmla="*/ 0 h 60"/>
                    <a:gd name="T22" fmla="*/ 0 w 407"/>
                    <a:gd name="T23" fmla="*/ 0 h 60"/>
                    <a:gd name="T24" fmla="*/ 0 w 407"/>
                    <a:gd name="T25" fmla="*/ 0 h 60"/>
                    <a:gd name="T26" fmla="*/ 0 w 407"/>
                    <a:gd name="T27" fmla="*/ 0 h 60"/>
                    <a:gd name="T28" fmla="*/ 0 w 407"/>
                    <a:gd name="T29" fmla="*/ 0 h 60"/>
                    <a:gd name="T30" fmla="*/ 0 w 407"/>
                    <a:gd name="T31" fmla="*/ 0 h 60"/>
                    <a:gd name="T32" fmla="*/ 0 w 407"/>
                    <a:gd name="T33" fmla="*/ 0 h 60"/>
                    <a:gd name="T34" fmla="*/ 0 w 407"/>
                    <a:gd name="T35" fmla="*/ 0 h 60"/>
                    <a:gd name="T36" fmla="*/ 0 w 407"/>
                    <a:gd name="T37" fmla="*/ 0 h 60"/>
                    <a:gd name="T38" fmla="*/ 0 w 407"/>
                    <a:gd name="T39" fmla="*/ 0 h 60"/>
                    <a:gd name="T40" fmla="*/ 0 w 407"/>
                    <a:gd name="T41" fmla="*/ 0 h 60"/>
                    <a:gd name="T42" fmla="*/ 0 w 407"/>
                    <a:gd name="T43" fmla="*/ 0 h 60"/>
                    <a:gd name="T44" fmla="*/ 0 w 407"/>
                    <a:gd name="T45" fmla="*/ 0 h 60"/>
                    <a:gd name="T46" fmla="*/ 0 w 407"/>
                    <a:gd name="T47" fmla="*/ 0 h 60"/>
                    <a:gd name="T48" fmla="*/ 0 w 407"/>
                    <a:gd name="T49" fmla="*/ 0 h 60"/>
                    <a:gd name="T50" fmla="*/ 0 w 407"/>
                    <a:gd name="T51" fmla="*/ 0 h 60"/>
                    <a:gd name="T52" fmla="*/ 0 w 407"/>
                    <a:gd name="T53" fmla="*/ 0 h 60"/>
                    <a:gd name="T54" fmla="*/ 0 w 407"/>
                    <a:gd name="T55" fmla="*/ 0 h 60"/>
                    <a:gd name="T56" fmla="*/ 0 w 407"/>
                    <a:gd name="T57" fmla="*/ 0 h 60"/>
                    <a:gd name="T58" fmla="*/ 0 w 407"/>
                    <a:gd name="T59" fmla="*/ 0 h 60"/>
                    <a:gd name="T60" fmla="*/ 0 w 407"/>
                    <a:gd name="T61" fmla="*/ 0 h 60"/>
                    <a:gd name="T62" fmla="*/ 0 w 407"/>
                    <a:gd name="T63" fmla="*/ 0 h 60"/>
                    <a:gd name="T64" fmla="*/ 0 w 407"/>
                    <a:gd name="T65" fmla="*/ 0 h 60"/>
                    <a:gd name="T66" fmla="*/ 0 w 407"/>
                    <a:gd name="T67" fmla="*/ 0 h 60"/>
                    <a:gd name="T68" fmla="*/ 0 w 407"/>
                    <a:gd name="T69" fmla="*/ 0 h 60"/>
                    <a:gd name="T70" fmla="*/ 0 w 407"/>
                    <a:gd name="T71" fmla="*/ 0 h 60"/>
                    <a:gd name="T72" fmla="*/ 0 w 407"/>
                    <a:gd name="T73" fmla="*/ 0 h 60"/>
                    <a:gd name="T74" fmla="*/ 0 w 407"/>
                    <a:gd name="T75" fmla="*/ 0 h 60"/>
                    <a:gd name="T76" fmla="*/ 0 w 407"/>
                    <a:gd name="T77" fmla="*/ 0 h 60"/>
                    <a:gd name="T78" fmla="*/ 0 w 407"/>
                    <a:gd name="T79" fmla="*/ 0 h 60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407"/>
                    <a:gd name="T121" fmla="*/ 0 h 60"/>
                    <a:gd name="T122" fmla="*/ 407 w 407"/>
                    <a:gd name="T123" fmla="*/ 60 h 60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407" h="60">
                      <a:moveTo>
                        <a:pt x="403" y="57"/>
                      </a:moveTo>
                      <a:lnTo>
                        <a:pt x="399" y="50"/>
                      </a:lnTo>
                      <a:lnTo>
                        <a:pt x="372" y="50"/>
                      </a:lnTo>
                      <a:lnTo>
                        <a:pt x="347" y="49"/>
                      </a:lnTo>
                      <a:lnTo>
                        <a:pt x="321" y="48"/>
                      </a:lnTo>
                      <a:lnTo>
                        <a:pt x="296" y="47"/>
                      </a:lnTo>
                      <a:lnTo>
                        <a:pt x="272" y="45"/>
                      </a:lnTo>
                      <a:lnTo>
                        <a:pt x="247" y="42"/>
                      </a:lnTo>
                      <a:lnTo>
                        <a:pt x="222" y="40"/>
                      </a:lnTo>
                      <a:lnTo>
                        <a:pt x="197" y="36"/>
                      </a:lnTo>
                      <a:lnTo>
                        <a:pt x="173" y="33"/>
                      </a:lnTo>
                      <a:lnTo>
                        <a:pt x="147" y="29"/>
                      </a:lnTo>
                      <a:lnTo>
                        <a:pt x="123" y="25"/>
                      </a:lnTo>
                      <a:lnTo>
                        <a:pt x="98" y="21"/>
                      </a:lnTo>
                      <a:lnTo>
                        <a:pt x="74" y="15"/>
                      </a:lnTo>
                      <a:lnTo>
                        <a:pt x="50" y="10"/>
                      </a:lnTo>
                      <a:lnTo>
                        <a:pt x="26" y="5"/>
                      </a:lnTo>
                      <a:lnTo>
                        <a:pt x="2" y="0"/>
                      </a:lnTo>
                      <a:lnTo>
                        <a:pt x="0" y="10"/>
                      </a:lnTo>
                      <a:lnTo>
                        <a:pt x="24" y="15"/>
                      </a:lnTo>
                      <a:lnTo>
                        <a:pt x="48" y="21"/>
                      </a:lnTo>
                      <a:lnTo>
                        <a:pt x="72" y="26"/>
                      </a:lnTo>
                      <a:lnTo>
                        <a:pt x="96" y="31"/>
                      </a:lnTo>
                      <a:lnTo>
                        <a:pt x="121" y="35"/>
                      </a:lnTo>
                      <a:lnTo>
                        <a:pt x="145" y="40"/>
                      </a:lnTo>
                      <a:lnTo>
                        <a:pt x="170" y="44"/>
                      </a:lnTo>
                      <a:lnTo>
                        <a:pt x="195" y="47"/>
                      </a:lnTo>
                      <a:lnTo>
                        <a:pt x="220" y="50"/>
                      </a:lnTo>
                      <a:lnTo>
                        <a:pt x="245" y="52"/>
                      </a:lnTo>
                      <a:lnTo>
                        <a:pt x="270" y="55"/>
                      </a:lnTo>
                      <a:lnTo>
                        <a:pt x="296" y="57"/>
                      </a:lnTo>
                      <a:lnTo>
                        <a:pt x="321" y="58"/>
                      </a:lnTo>
                      <a:lnTo>
                        <a:pt x="347" y="59"/>
                      </a:lnTo>
                      <a:lnTo>
                        <a:pt x="372" y="60"/>
                      </a:lnTo>
                      <a:lnTo>
                        <a:pt x="399" y="60"/>
                      </a:lnTo>
                      <a:lnTo>
                        <a:pt x="394" y="53"/>
                      </a:lnTo>
                      <a:lnTo>
                        <a:pt x="403" y="57"/>
                      </a:lnTo>
                      <a:lnTo>
                        <a:pt x="407" y="50"/>
                      </a:lnTo>
                      <a:lnTo>
                        <a:pt x="399" y="50"/>
                      </a:lnTo>
                      <a:lnTo>
                        <a:pt x="403" y="57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58" name="Freeform 244"/>
                <p:cNvSpPr>
                  <a:spLocks/>
                </p:cNvSpPr>
                <p:nvPr/>
              </p:nvSpPr>
              <p:spPr bwMode="auto">
                <a:xfrm>
                  <a:off x="2356" y="1245"/>
                  <a:ext cx="5" cy="18"/>
                </a:xfrm>
                <a:custGeom>
                  <a:avLst/>
                  <a:gdLst>
                    <a:gd name="T0" fmla="*/ 0 w 47"/>
                    <a:gd name="T1" fmla="*/ 0 h 192"/>
                    <a:gd name="T2" fmla="*/ 0 w 47"/>
                    <a:gd name="T3" fmla="*/ 0 h 192"/>
                    <a:gd name="T4" fmla="*/ 0 w 47"/>
                    <a:gd name="T5" fmla="*/ 0 h 192"/>
                    <a:gd name="T6" fmla="*/ 0 w 47"/>
                    <a:gd name="T7" fmla="*/ 0 h 192"/>
                    <a:gd name="T8" fmla="*/ 0 w 47"/>
                    <a:gd name="T9" fmla="*/ 0 h 192"/>
                    <a:gd name="T10" fmla="*/ 0 w 47"/>
                    <a:gd name="T11" fmla="*/ 0 h 192"/>
                    <a:gd name="T12" fmla="*/ 0 w 47"/>
                    <a:gd name="T13" fmla="*/ 0 h 192"/>
                    <a:gd name="T14" fmla="*/ 0 w 47"/>
                    <a:gd name="T15" fmla="*/ 0 h 192"/>
                    <a:gd name="T16" fmla="*/ 0 w 47"/>
                    <a:gd name="T17" fmla="*/ 0 h 192"/>
                    <a:gd name="T18" fmla="*/ 0 w 47"/>
                    <a:gd name="T19" fmla="*/ 0 h 192"/>
                    <a:gd name="T20" fmla="*/ 0 w 47"/>
                    <a:gd name="T21" fmla="*/ 0 h 192"/>
                    <a:gd name="T22" fmla="*/ 0 w 47"/>
                    <a:gd name="T23" fmla="*/ 0 h 192"/>
                    <a:gd name="T24" fmla="*/ 0 w 47"/>
                    <a:gd name="T25" fmla="*/ 0 h 192"/>
                    <a:gd name="T26" fmla="*/ 0 w 47"/>
                    <a:gd name="T27" fmla="*/ 0 h 192"/>
                    <a:gd name="T28" fmla="*/ 0 w 47"/>
                    <a:gd name="T29" fmla="*/ 0 h 192"/>
                    <a:gd name="T30" fmla="*/ 0 w 47"/>
                    <a:gd name="T31" fmla="*/ 0 h 192"/>
                    <a:gd name="T32" fmla="*/ 0 w 47"/>
                    <a:gd name="T33" fmla="*/ 0 h 192"/>
                    <a:gd name="T34" fmla="*/ 0 w 47"/>
                    <a:gd name="T35" fmla="*/ 0 h 192"/>
                    <a:gd name="T36" fmla="*/ 0 w 47"/>
                    <a:gd name="T37" fmla="*/ 0 h 192"/>
                    <a:gd name="T38" fmla="*/ 0 w 47"/>
                    <a:gd name="T39" fmla="*/ 0 h 192"/>
                    <a:gd name="T40" fmla="*/ 0 w 47"/>
                    <a:gd name="T41" fmla="*/ 0 h 192"/>
                    <a:gd name="T42" fmla="*/ 0 w 47"/>
                    <a:gd name="T43" fmla="*/ 0 h 192"/>
                    <a:gd name="T44" fmla="*/ 0 w 47"/>
                    <a:gd name="T45" fmla="*/ 0 h 192"/>
                    <a:gd name="T46" fmla="*/ 0 w 47"/>
                    <a:gd name="T47" fmla="*/ 0 h 192"/>
                    <a:gd name="T48" fmla="*/ 0 w 47"/>
                    <a:gd name="T49" fmla="*/ 0 h 192"/>
                    <a:gd name="T50" fmla="*/ 0 w 47"/>
                    <a:gd name="T51" fmla="*/ 0 h 192"/>
                    <a:gd name="T52" fmla="*/ 0 w 47"/>
                    <a:gd name="T53" fmla="*/ 0 h 192"/>
                    <a:gd name="T54" fmla="*/ 0 w 47"/>
                    <a:gd name="T55" fmla="*/ 0 h 192"/>
                    <a:gd name="T56" fmla="*/ 0 w 47"/>
                    <a:gd name="T57" fmla="*/ 0 h 192"/>
                    <a:gd name="T58" fmla="*/ 0 w 47"/>
                    <a:gd name="T59" fmla="*/ 0 h 192"/>
                    <a:gd name="T60" fmla="*/ 0 w 47"/>
                    <a:gd name="T61" fmla="*/ 0 h 192"/>
                    <a:gd name="T62" fmla="*/ 0 w 47"/>
                    <a:gd name="T63" fmla="*/ 0 h 192"/>
                    <a:gd name="T64" fmla="*/ 0 w 47"/>
                    <a:gd name="T65" fmla="*/ 0 h 192"/>
                    <a:gd name="T66" fmla="*/ 0 w 47"/>
                    <a:gd name="T67" fmla="*/ 0 h 192"/>
                    <a:gd name="T68" fmla="*/ 0 w 47"/>
                    <a:gd name="T69" fmla="*/ 0 h 192"/>
                    <a:gd name="T70" fmla="*/ 0 w 47"/>
                    <a:gd name="T71" fmla="*/ 0 h 192"/>
                    <a:gd name="T72" fmla="*/ 0 w 47"/>
                    <a:gd name="T73" fmla="*/ 0 h 192"/>
                    <a:gd name="T74" fmla="*/ 0 w 47"/>
                    <a:gd name="T75" fmla="*/ 0 h 192"/>
                    <a:gd name="T76" fmla="*/ 0 w 47"/>
                    <a:gd name="T77" fmla="*/ 0 h 192"/>
                    <a:gd name="T78" fmla="*/ 0 w 47"/>
                    <a:gd name="T79" fmla="*/ 0 h 192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47"/>
                    <a:gd name="T121" fmla="*/ 0 h 192"/>
                    <a:gd name="T122" fmla="*/ 47 w 47"/>
                    <a:gd name="T123" fmla="*/ 192 h 192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47" h="192">
                      <a:moveTo>
                        <a:pt x="42" y="192"/>
                      </a:moveTo>
                      <a:lnTo>
                        <a:pt x="47" y="186"/>
                      </a:lnTo>
                      <a:lnTo>
                        <a:pt x="46" y="172"/>
                      </a:lnTo>
                      <a:lnTo>
                        <a:pt x="44" y="160"/>
                      </a:lnTo>
                      <a:lnTo>
                        <a:pt x="38" y="150"/>
                      </a:lnTo>
                      <a:lnTo>
                        <a:pt x="34" y="141"/>
                      </a:lnTo>
                      <a:lnTo>
                        <a:pt x="29" y="134"/>
                      </a:lnTo>
                      <a:lnTo>
                        <a:pt x="24" y="128"/>
                      </a:lnTo>
                      <a:lnTo>
                        <a:pt x="20" y="123"/>
                      </a:lnTo>
                      <a:lnTo>
                        <a:pt x="15" y="117"/>
                      </a:lnTo>
                      <a:lnTo>
                        <a:pt x="13" y="110"/>
                      </a:lnTo>
                      <a:lnTo>
                        <a:pt x="11" y="104"/>
                      </a:lnTo>
                      <a:lnTo>
                        <a:pt x="10" y="94"/>
                      </a:lnTo>
                      <a:lnTo>
                        <a:pt x="12" y="83"/>
                      </a:lnTo>
                      <a:lnTo>
                        <a:pt x="16" y="69"/>
                      </a:lnTo>
                      <a:lnTo>
                        <a:pt x="24" y="51"/>
                      </a:lnTo>
                      <a:lnTo>
                        <a:pt x="32" y="31"/>
                      </a:lnTo>
                      <a:lnTo>
                        <a:pt x="46" y="4"/>
                      </a:lnTo>
                      <a:lnTo>
                        <a:pt x="37" y="0"/>
                      </a:lnTo>
                      <a:lnTo>
                        <a:pt x="24" y="26"/>
                      </a:lnTo>
                      <a:lnTo>
                        <a:pt x="13" y="47"/>
                      </a:lnTo>
                      <a:lnTo>
                        <a:pt x="6" y="65"/>
                      </a:lnTo>
                      <a:lnTo>
                        <a:pt x="2" y="81"/>
                      </a:lnTo>
                      <a:lnTo>
                        <a:pt x="0" y="94"/>
                      </a:lnTo>
                      <a:lnTo>
                        <a:pt x="1" y="106"/>
                      </a:lnTo>
                      <a:lnTo>
                        <a:pt x="3" y="114"/>
                      </a:lnTo>
                      <a:lnTo>
                        <a:pt x="7" y="122"/>
                      </a:lnTo>
                      <a:lnTo>
                        <a:pt x="11" y="129"/>
                      </a:lnTo>
                      <a:lnTo>
                        <a:pt x="15" y="134"/>
                      </a:lnTo>
                      <a:lnTo>
                        <a:pt x="21" y="140"/>
                      </a:lnTo>
                      <a:lnTo>
                        <a:pt x="26" y="148"/>
                      </a:lnTo>
                      <a:lnTo>
                        <a:pt x="30" y="154"/>
                      </a:lnTo>
                      <a:lnTo>
                        <a:pt x="33" y="162"/>
                      </a:lnTo>
                      <a:lnTo>
                        <a:pt x="35" y="174"/>
                      </a:lnTo>
                      <a:lnTo>
                        <a:pt x="36" y="186"/>
                      </a:lnTo>
                      <a:lnTo>
                        <a:pt x="42" y="181"/>
                      </a:lnTo>
                      <a:lnTo>
                        <a:pt x="42" y="192"/>
                      </a:lnTo>
                      <a:lnTo>
                        <a:pt x="47" y="192"/>
                      </a:lnTo>
                      <a:lnTo>
                        <a:pt x="47" y="186"/>
                      </a:lnTo>
                      <a:lnTo>
                        <a:pt x="42" y="192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59" name="Freeform 245"/>
                <p:cNvSpPr>
                  <a:spLocks/>
                </p:cNvSpPr>
                <p:nvPr/>
              </p:nvSpPr>
              <p:spPr bwMode="auto">
                <a:xfrm>
                  <a:off x="2345" y="1260"/>
                  <a:ext cx="15" cy="3"/>
                </a:xfrm>
                <a:custGeom>
                  <a:avLst/>
                  <a:gdLst>
                    <a:gd name="T0" fmla="*/ 0 w 150"/>
                    <a:gd name="T1" fmla="*/ 0 h 26"/>
                    <a:gd name="T2" fmla="*/ 0 w 150"/>
                    <a:gd name="T3" fmla="*/ 0 h 26"/>
                    <a:gd name="T4" fmla="*/ 0 w 150"/>
                    <a:gd name="T5" fmla="*/ 0 h 26"/>
                    <a:gd name="T6" fmla="*/ 0 w 150"/>
                    <a:gd name="T7" fmla="*/ 0 h 26"/>
                    <a:gd name="T8" fmla="*/ 0 w 150"/>
                    <a:gd name="T9" fmla="*/ 0 h 26"/>
                    <a:gd name="T10" fmla="*/ 0 w 150"/>
                    <a:gd name="T11" fmla="*/ 0 h 26"/>
                    <a:gd name="T12" fmla="*/ 0 w 150"/>
                    <a:gd name="T13" fmla="*/ 0 h 26"/>
                    <a:gd name="T14" fmla="*/ 0 w 150"/>
                    <a:gd name="T15" fmla="*/ 0 h 26"/>
                    <a:gd name="T16" fmla="*/ 0 w 150"/>
                    <a:gd name="T17" fmla="*/ 0 h 26"/>
                    <a:gd name="T18" fmla="*/ 0 w 150"/>
                    <a:gd name="T19" fmla="*/ 0 h 26"/>
                    <a:gd name="T20" fmla="*/ 0 w 150"/>
                    <a:gd name="T21" fmla="*/ 0 h 26"/>
                    <a:gd name="T22" fmla="*/ 0 w 150"/>
                    <a:gd name="T23" fmla="*/ 0 h 26"/>
                    <a:gd name="T24" fmla="*/ 0 w 150"/>
                    <a:gd name="T25" fmla="*/ 0 h 26"/>
                    <a:gd name="T26" fmla="*/ 0 w 150"/>
                    <a:gd name="T27" fmla="*/ 0 h 26"/>
                    <a:gd name="T28" fmla="*/ 0 w 150"/>
                    <a:gd name="T29" fmla="*/ 0 h 26"/>
                    <a:gd name="T30" fmla="*/ 0 w 150"/>
                    <a:gd name="T31" fmla="*/ 0 h 26"/>
                    <a:gd name="T32" fmla="*/ 0 w 150"/>
                    <a:gd name="T33" fmla="*/ 0 h 26"/>
                    <a:gd name="T34" fmla="*/ 0 w 150"/>
                    <a:gd name="T35" fmla="*/ 0 h 26"/>
                    <a:gd name="T36" fmla="*/ 0 w 150"/>
                    <a:gd name="T37" fmla="*/ 0 h 26"/>
                    <a:gd name="T38" fmla="*/ 0 w 150"/>
                    <a:gd name="T39" fmla="*/ 0 h 26"/>
                    <a:gd name="T40" fmla="*/ 0 w 150"/>
                    <a:gd name="T41" fmla="*/ 0 h 2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50"/>
                    <a:gd name="T64" fmla="*/ 0 h 26"/>
                    <a:gd name="T65" fmla="*/ 150 w 150"/>
                    <a:gd name="T66" fmla="*/ 26 h 2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50" h="26">
                      <a:moveTo>
                        <a:pt x="1" y="10"/>
                      </a:moveTo>
                      <a:lnTo>
                        <a:pt x="0" y="10"/>
                      </a:lnTo>
                      <a:lnTo>
                        <a:pt x="16" y="15"/>
                      </a:lnTo>
                      <a:lnTo>
                        <a:pt x="33" y="19"/>
                      </a:lnTo>
                      <a:lnTo>
                        <a:pt x="52" y="21"/>
                      </a:lnTo>
                      <a:lnTo>
                        <a:pt x="74" y="24"/>
                      </a:lnTo>
                      <a:lnTo>
                        <a:pt x="94" y="25"/>
                      </a:lnTo>
                      <a:lnTo>
                        <a:pt x="114" y="26"/>
                      </a:lnTo>
                      <a:lnTo>
                        <a:pt x="133" y="26"/>
                      </a:lnTo>
                      <a:lnTo>
                        <a:pt x="150" y="26"/>
                      </a:lnTo>
                      <a:lnTo>
                        <a:pt x="150" y="15"/>
                      </a:lnTo>
                      <a:lnTo>
                        <a:pt x="133" y="15"/>
                      </a:lnTo>
                      <a:lnTo>
                        <a:pt x="114" y="15"/>
                      </a:lnTo>
                      <a:lnTo>
                        <a:pt x="94" y="14"/>
                      </a:lnTo>
                      <a:lnTo>
                        <a:pt x="74" y="13"/>
                      </a:lnTo>
                      <a:lnTo>
                        <a:pt x="54" y="11"/>
                      </a:lnTo>
                      <a:lnTo>
                        <a:pt x="36" y="9"/>
                      </a:lnTo>
                      <a:lnTo>
                        <a:pt x="18" y="5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1" y="1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60" name="Freeform 246"/>
                <p:cNvSpPr>
                  <a:spLocks/>
                </p:cNvSpPr>
                <p:nvPr/>
              </p:nvSpPr>
              <p:spPr bwMode="auto">
                <a:xfrm>
                  <a:off x="2080" y="1137"/>
                  <a:ext cx="11" cy="10"/>
                </a:xfrm>
                <a:custGeom>
                  <a:avLst/>
                  <a:gdLst>
                    <a:gd name="T0" fmla="*/ 0 w 68"/>
                    <a:gd name="T1" fmla="*/ 0 h 64"/>
                    <a:gd name="T2" fmla="*/ 0 w 68"/>
                    <a:gd name="T3" fmla="*/ 0 h 64"/>
                    <a:gd name="T4" fmla="*/ 0 w 68"/>
                    <a:gd name="T5" fmla="*/ 0 h 64"/>
                    <a:gd name="T6" fmla="*/ 0 w 68"/>
                    <a:gd name="T7" fmla="*/ 0 h 64"/>
                    <a:gd name="T8" fmla="*/ 0 w 68"/>
                    <a:gd name="T9" fmla="*/ 0 h 64"/>
                    <a:gd name="T10" fmla="*/ 0 w 68"/>
                    <a:gd name="T11" fmla="*/ 0 h 64"/>
                    <a:gd name="T12" fmla="*/ 0 w 68"/>
                    <a:gd name="T13" fmla="*/ 0 h 6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8"/>
                    <a:gd name="T22" fmla="*/ 0 h 64"/>
                    <a:gd name="T23" fmla="*/ 68 w 68"/>
                    <a:gd name="T24" fmla="*/ 64 h 6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8" h="64">
                      <a:moveTo>
                        <a:pt x="40" y="0"/>
                      </a:moveTo>
                      <a:lnTo>
                        <a:pt x="68" y="45"/>
                      </a:lnTo>
                      <a:lnTo>
                        <a:pt x="35" y="64"/>
                      </a:lnTo>
                      <a:lnTo>
                        <a:pt x="0" y="30"/>
                      </a:lnTo>
                      <a:lnTo>
                        <a:pt x="25" y="25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61" name="Freeform 247"/>
                <p:cNvSpPr>
                  <a:spLocks/>
                </p:cNvSpPr>
                <p:nvPr/>
              </p:nvSpPr>
              <p:spPr bwMode="auto">
                <a:xfrm>
                  <a:off x="2080" y="1137"/>
                  <a:ext cx="11" cy="10"/>
                </a:xfrm>
                <a:custGeom>
                  <a:avLst/>
                  <a:gdLst>
                    <a:gd name="T0" fmla="*/ 0 w 68"/>
                    <a:gd name="T1" fmla="*/ 0 h 64"/>
                    <a:gd name="T2" fmla="*/ 0 w 68"/>
                    <a:gd name="T3" fmla="*/ 0 h 64"/>
                    <a:gd name="T4" fmla="*/ 0 w 68"/>
                    <a:gd name="T5" fmla="*/ 0 h 64"/>
                    <a:gd name="T6" fmla="*/ 0 w 68"/>
                    <a:gd name="T7" fmla="*/ 0 h 64"/>
                    <a:gd name="T8" fmla="*/ 0 w 68"/>
                    <a:gd name="T9" fmla="*/ 0 h 64"/>
                    <a:gd name="T10" fmla="*/ 0 w 68"/>
                    <a:gd name="T11" fmla="*/ 0 h 64"/>
                    <a:gd name="T12" fmla="*/ 0 w 68"/>
                    <a:gd name="T13" fmla="*/ 0 h 6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8"/>
                    <a:gd name="T22" fmla="*/ 0 h 64"/>
                    <a:gd name="T23" fmla="*/ 68 w 68"/>
                    <a:gd name="T24" fmla="*/ 64 h 6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8" h="64">
                      <a:moveTo>
                        <a:pt x="40" y="0"/>
                      </a:moveTo>
                      <a:lnTo>
                        <a:pt x="68" y="45"/>
                      </a:lnTo>
                      <a:lnTo>
                        <a:pt x="35" y="64"/>
                      </a:lnTo>
                      <a:lnTo>
                        <a:pt x="0" y="30"/>
                      </a:lnTo>
                      <a:lnTo>
                        <a:pt x="25" y="25"/>
                      </a:lnTo>
                      <a:lnTo>
                        <a:pt x="40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62" name="Freeform 248"/>
                <p:cNvSpPr>
                  <a:spLocks/>
                </p:cNvSpPr>
                <p:nvPr/>
              </p:nvSpPr>
              <p:spPr bwMode="auto">
                <a:xfrm>
                  <a:off x="2364" y="1322"/>
                  <a:ext cx="28" cy="24"/>
                </a:xfrm>
                <a:custGeom>
                  <a:avLst/>
                  <a:gdLst>
                    <a:gd name="T0" fmla="*/ 0 w 163"/>
                    <a:gd name="T1" fmla="*/ 0 h 159"/>
                    <a:gd name="T2" fmla="*/ 0 w 163"/>
                    <a:gd name="T3" fmla="*/ 0 h 159"/>
                    <a:gd name="T4" fmla="*/ 0 w 163"/>
                    <a:gd name="T5" fmla="*/ 0 h 159"/>
                    <a:gd name="T6" fmla="*/ 0 w 163"/>
                    <a:gd name="T7" fmla="*/ 0 h 159"/>
                    <a:gd name="T8" fmla="*/ 0 w 163"/>
                    <a:gd name="T9" fmla="*/ 0 h 159"/>
                    <a:gd name="T10" fmla="*/ 0 w 163"/>
                    <a:gd name="T11" fmla="*/ 0 h 159"/>
                    <a:gd name="T12" fmla="*/ 0 w 163"/>
                    <a:gd name="T13" fmla="*/ 0 h 159"/>
                    <a:gd name="T14" fmla="*/ 0 w 163"/>
                    <a:gd name="T15" fmla="*/ 0 h 159"/>
                    <a:gd name="T16" fmla="*/ 0 w 163"/>
                    <a:gd name="T17" fmla="*/ 0 h 159"/>
                    <a:gd name="T18" fmla="*/ 0 w 163"/>
                    <a:gd name="T19" fmla="*/ 0 h 159"/>
                    <a:gd name="T20" fmla="*/ 0 w 163"/>
                    <a:gd name="T21" fmla="*/ 0 h 15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63"/>
                    <a:gd name="T34" fmla="*/ 0 h 159"/>
                    <a:gd name="T35" fmla="*/ 163 w 163"/>
                    <a:gd name="T36" fmla="*/ 159 h 15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63" h="159">
                      <a:moveTo>
                        <a:pt x="63" y="0"/>
                      </a:moveTo>
                      <a:lnTo>
                        <a:pt x="31" y="13"/>
                      </a:lnTo>
                      <a:lnTo>
                        <a:pt x="0" y="136"/>
                      </a:lnTo>
                      <a:lnTo>
                        <a:pt x="35" y="159"/>
                      </a:lnTo>
                      <a:lnTo>
                        <a:pt x="69" y="104"/>
                      </a:lnTo>
                      <a:lnTo>
                        <a:pt x="131" y="116"/>
                      </a:lnTo>
                      <a:lnTo>
                        <a:pt x="163" y="86"/>
                      </a:lnTo>
                      <a:lnTo>
                        <a:pt x="106" y="61"/>
                      </a:lnTo>
                      <a:lnTo>
                        <a:pt x="86" y="8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63" name="Freeform 249"/>
                <p:cNvSpPr>
                  <a:spLocks/>
                </p:cNvSpPr>
                <p:nvPr/>
              </p:nvSpPr>
              <p:spPr bwMode="auto">
                <a:xfrm>
                  <a:off x="2364" y="1322"/>
                  <a:ext cx="28" cy="24"/>
                </a:xfrm>
                <a:custGeom>
                  <a:avLst/>
                  <a:gdLst>
                    <a:gd name="T0" fmla="*/ 0 w 163"/>
                    <a:gd name="T1" fmla="*/ 0 h 159"/>
                    <a:gd name="T2" fmla="*/ 0 w 163"/>
                    <a:gd name="T3" fmla="*/ 0 h 159"/>
                    <a:gd name="T4" fmla="*/ 0 w 163"/>
                    <a:gd name="T5" fmla="*/ 0 h 159"/>
                    <a:gd name="T6" fmla="*/ 0 w 163"/>
                    <a:gd name="T7" fmla="*/ 0 h 159"/>
                    <a:gd name="T8" fmla="*/ 0 w 163"/>
                    <a:gd name="T9" fmla="*/ 0 h 159"/>
                    <a:gd name="T10" fmla="*/ 0 w 163"/>
                    <a:gd name="T11" fmla="*/ 0 h 159"/>
                    <a:gd name="T12" fmla="*/ 0 w 163"/>
                    <a:gd name="T13" fmla="*/ 0 h 159"/>
                    <a:gd name="T14" fmla="*/ 0 w 163"/>
                    <a:gd name="T15" fmla="*/ 0 h 159"/>
                    <a:gd name="T16" fmla="*/ 0 w 163"/>
                    <a:gd name="T17" fmla="*/ 0 h 159"/>
                    <a:gd name="T18" fmla="*/ 0 w 163"/>
                    <a:gd name="T19" fmla="*/ 0 h 159"/>
                    <a:gd name="T20" fmla="*/ 0 w 163"/>
                    <a:gd name="T21" fmla="*/ 0 h 15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63"/>
                    <a:gd name="T34" fmla="*/ 0 h 159"/>
                    <a:gd name="T35" fmla="*/ 163 w 163"/>
                    <a:gd name="T36" fmla="*/ 159 h 15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63" h="159">
                      <a:moveTo>
                        <a:pt x="63" y="0"/>
                      </a:moveTo>
                      <a:lnTo>
                        <a:pt x="31" y="13"/>
                      </a:lnTo>
                      <a:lnTo>
                        <a:pt x="0" y="136"/>
                      </a:lnTo>
                      <a:lnTo>
                        <a:pt x="35" y="159"/>
                      </a:lnTo>
                      <a:lnTo>
                        <a:pt x="69" y="104"/>
                      </a:lnTo>
                      <a:lnTo>
                        <a:pt x="131" y="116"/>
                      </a:lnTo>
                      <a:lnTo>
                        <a:pt x="163" y="86"/>
                      </a:lnTo>
                      <a:lnTo>
                        <a:pt x="106" y="61"/>
                      </a:lnTo>
                      <a:lnTo>
                        <a:pt x="86" y="8"/>
                      </a:lnTo>
                      <a:lnTo>
                        <a:pt x="63" y="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64" name="Freeform 250"/>
                <p:cNvSpPr>
                  <a:spLocks/>
                </p:cNvSpPr>
                <p:nvPr/>
              </p:nvSpPr>
              <p:spPr bwMode="auto">
                <a:xfrm>
                  <a:off x="2388" y="1220"/>
                  <a:ext cx="133" cy="142"/>
                </a:xfrm>
                <a:custGeom>
                  <a:avLst/>
                  <a:gdLst>
                    <a:gd name="T0" fmla="*/ 0 w 806"/>
                    <a:gd name="T1" fmla="*/ 0 h 927"/>
                    <a:gd name="T2" fmla="*/ 0 w 806"/>
                    <a:gd name="T3" fmla="*/ 0 h 927"/>
                    <a:gd name="T4" fmla="*/ 0 w 806"/>
                    <a:gd name="T5" fmla="*/ 0 h 927"/>
                    <a:gd name="T6" fmla="*/ 0 w 806"/>
                    <a:gd name="T7" fmla="*/ 0 h 927"/>
                    <a:gd name="T8" fmla="*/ 0 w 806"/>
                    <a:gd name="T9" fmla="*/ 0 h 927"/>
                    <a:gd name="T10" fmla="*/ 0 w 806"/>
                    <a:gd name="T11" fmla="*/ 0 h 927"/>
                    <a:gd name="T12" fmla="*/ 0 w 806"/>
                    <a:gd name="T13" fmla="*/ 0 h 927"/>
                    <a:gd name="T14" fmla="*/ 0 w 806"/>
                    <a:gd name="T15" fmla="*/ 0 h 927"/>
                    <a:gd name="T16" fmla="*/ 0 w 806"/>
                    <a:gd name="T17" fmla="*/ 0 h 927"/>
                    <a:gd name="T18" fmla="*/ 0 w 806"/>
                    <a:gd name="T19" fmla="*/ 0 h 927"/>
                    <a:gd name="T20" fmla="*/ 0 w 806"/>
                    <a:gd name="T21" fmla="*/ 0 h 927"/>
                    <a:gd name="T22" fmla="*/ 0 w 806"/>
                    <a:gd name="T23" fmla="*/ 0 h 927"/>
                    <a:gd name="T24" fmla="*/ 0 w 806"/>
                    <a:gd name="T25" fmla="*/ 0 h 927"/>
                    <a:gd name="T26" fmla="*/ 0 w 806"/>
                    <a:gd name="T27" fmla="*/ 0 h 927"/>
                    <a:gd name="T28" fmla="*/ 0 w 806"/>
                    <a:gd name="T29" fmla="*/ 0 h 927"/>
                    <a:gd name="T30" fmla="*/ 0 w 806"/>
                    <a:gd name="T31" fmla="*/ 0 h 927"/>
                    <a:gd name="T32" fmla="*/ 0 w 806"/>
                    <a:gd name="T33" fmla="*/ 0 h 927"/>
                    <a:gd name="T34" fmla="*/ 0 w 806"/>
                    <a:gd name="T35" fmla="*/ 0 h 927"/>
                    <a:gd name="T36" fmla="*/ 0 w 806"/>
                    <a:gd name="T37" fmla="*/ 0 h 927"/>
                    <a:gd name="T38" fmla="*/ 0 w 806"/>
                    <a:gd name="T39" fmla="*/ 0 h 927"/>
                    <a:gd name="T40" fmla="*/ 0 w 806"/>
                    <a:gd name="T41" fmla="*/ 0 h 927"/>
                    <a:gd name="T42" fmla="*/ 0 w 806"/>
                    <a:gd name="T43" fmla="*/ 0 h 927"/>
                    <a:gd name="T44" fmla="*/ 0 w 806"/>
                    <a:gd name="T45" fmla="*/ 0 h 927"/>
                    <a:gd name="T46" fmla="*/ 0 w 806"/>
                    <a:gd name="T47" fmla="*/ 0 h 927"/>
                    <a:gd name="T48" fmla="*/ 0 w 806"/>
                    <a:gd name="T49" fmla="*/ 0 h 927"/>
                    <a:gd name="T50" fmla="*/ 0 w 806"/>
                    <a:gd name="T51" fmla="*/ 0 h 927"/>
                    <a:gd name="T52" fmla="*/ 0 w 806"/>
                    <a:gd name="T53" fmla="*/ 0 h 927"/>
                    <a:gd name="T54" fmla="*/ 0 w 806"/>
                    <a:gd name="T55" fmla="*/ 0 h 927"/>
                    <a:gd name="T56" fmla="*/ 0 w 806"/>
                    <a:gd name="T57" fmla="*/ 0 h 927"/>
                    <a:gd name="T58" fmla="*/ 0 w 806"/>
                    <a:gd name="T59" fmla="*/ 0 h 927"/>
                    <a:gd name="T60" fmla="*/ 0 w 806"/>
                    <a:gd name="T61" fmla="*/ 0 h 927"/>
                    <a:gd name="T62" fmla="*/ 0 w 806"/>
                    <a:gd name="T63" fmla="*/ 0 h 927"/>
                    <a:gd name="T64" fmla="*/ 0 w 806"/>
                    <a:gd name="T65" fmla="*/ 0 h 927"/>
                    <a:gd name="T66" fmla="*/ 0 w 806"/>
                    <a:gd name="T67" fmla="*/ 0 h 927"/>
                    <a:gd name="T68" fmla="*/ 0 w 806"/>
                    <a:gd name="T69" fmla="*/ 0 h 927"/>
                    <a:gd name="T70" fmla="*/ 0 w 806"/>
                    <a:gd name="T71" fmla="*/ 0 h 927"/>
                    <a:gd name="T72" fmla="*/ 0 w 806"/>
                    <a:gd name="T73" fmla="*/ 0 h 927"/>
                    <a:gd name="T74" fmla="*/ 0 w 806"/>
                    <a:gd name="T75" fmla="*/ 0 h 927"/>
                    <a:gd name="T76" fmla="*/ 0 w 806"/>
                    <a:gd name="T77" fmla="*/ 0 h 927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806"/>
                    <a:gd name="T118" fmla="*/ 0 h 927"/>
                    <a:gd name="T119" fmla="*/ 806 w 806"/>
                    <a:gd name="T120" fmla="*/ 927 h 927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806" h="927">
                      <a:moveTo>
                        <a:pt x="49" y="200"/>
                      </a:moveTo>
                      <a:lnTo>
                        <a:pt x="174" y="325"/>
                      </a:lnTo>
                      <a:lnTo>
                        <a:pt x="324" y="325"/>
                      </a:lnTo>
                      <a:lnTo>
                        <a:pt x="427" y="402"/>
                      </a:lnTo>
                      <a:lnTo>
                        <a:pt x="350" y="451"/>
                      </a:lnTo>
                      <a:lnTo>
                        <a:pt x="402" y="602"/>
                      </a:lnTo>
                      <a:lnTo>
                        <a:pt x="350" y="626"/>
                      </a:lnTo>
                      <a:lnTo>
                        <a:pt x="276" y="776"/>
                      </a:lnTo>
                      <a:lnTo>
                        <a:pt x="402" y="752"/>
                      </a:lnTo>
                      <a:lnTo>
                        <a:pt x="529" y="776"/>
                      </a:lnTo>
                      <a:lnTo>
                        <a:pt x="529" y="855"/>
                      </a:lnTo>
                      <a:lnTo>
                        <a:pt x="603" y="855"/>
                      </a:lnTo>
                      <a:lnTo>
                        <a:pt x="654" y="927"/>
                      </a:lnTo>
                      <a:lnTo>
                        <a:pt x="728" y="927"/>
                      </a:lnTo>
                      <a:lnTo>
                        <a:pt x="777" y="752"/>
                      </a:lnTo>
                      <a:lnTo>
                        <a:pt x="728" y="704"/>
                      </a:lnTo>
                      <a:lnTo>
                        <a:pt x="578" y="602"/>
                      </a:lnTo>
                      <a:lnTo>
                        <a:pt x="500" y="602"/>
                      </a:lnTo>
                      <a:lnTo>
                        <a:pt x="500" y="527"/>
                      </a:lnTo>
                      <a:lnTo>
                        <a:pt x="679" y="577"/>
                      </a:lnTo>
                      <a:lnTo>
                        <a:pt x="728" y="652"/>
                      </a:lnTo>
                      <a:lnTo>
                        <a:pt x="806" y="552"/>
                      </a:lnTo>
                      <a:lnTo>
                        <a:pt x="728" y="451"/>
                      </a:lnTo>
                      <a:lnTo>
                        <a:pt x="654" y="451"/>
                      </a:lnTo>
                      <a:lnTo>
                        <a:pt x="578" y="402"/>
                      </a:lnTo>
                      <a:lnTo>
                        <a:pt x="603" y="276"/>
                      </a:lnTo>
                      <a:lnTo>
                        <a:pt x="500" y="276"/>
                      </a:lnTo>
                      <a:lnTo>
                        <a:pt x="475" y="175"/>
                      </a:lnTo>
                      <a:lnTo>
                        <a:pt x="301" y="100"/>
                      </a:lnTo>
                      <a:lnTo>
                        <a:pt x="301" y="150"/>
                      </a:lnTo>
                      <a:lnTo>
                        <a:pt x="250" y="150"/>
                      </a:lnTo>
                      <a:lnTo>
                        <a:pt x="224" y="25"/>
                      </a:lnTo>
                      <a:lnTo>
                        <a:pt x="174" y="0"/>
                      </a:lnTo>
                      <a:lnTo>
                        <a:pt x="174" y="150"/>
                      </a:lnTo>
                      <a:lnTo>
                        <a:pt x="124" y="25"/>
                      </a:lnTo>
                      <a:lnTo>
                        <a:pt x="0" y="100"/>
                      </a:lnTo>
                      <a:lnTo>
                        <a:pt x="99" y="150"/>
                      </a:lnTo>
                      <a:lnTo>
                        <a:pt x="49" y="20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65" name="Freeform 251"/>
                <p:cNvSpPr>
                  <a:spLocks/>
                </p:cNvSpPr>
                <p:nvPr/>
              </p:nvSpPr>
              <p:spPr bwMode="auto">
                <a:xfrm>
                  <a:off x="2388" y="1220"/>
                  <a:ext cx="133" cy="142"/>
                </a:xfrm>
                <a:custGeom>
                  <a:avLst/>
                  <a:gdLst>
                    <a:gd name="T0" fmla="*/ 0 w 806"/>
                    <a:gd name="T1" fmla="*/ 0 h 927"/>
                    <a:gd name="T2" fmla="*/ 0 w 806"/>
                    <a:gd name="T3" fmla="*/ 0 h 927"/>
                    <a:gd name="T4" fmla="*/ 0 w 806"/>
                    <a:gd name="T5" fmla="*/ 0 h 927"/>
                    <a:gd name="T6" fmla="*/ 0 w 806"/>
                    <a:gd name="T7" fmla="*/ 0 h 927"/>
                    <a:gd name="T8" fmla="*/ 0 w 806"/>
                    <a:gd name="T9" fmla="*/ 0 h 927"/>
                    <a:gd name="T10" fmla="*/ 0 w 806"/>
                    <a:gd name="T11" fmla="*/ 0 h 927"/>
                    <a:gd name="T12" fmla="*/ 0 w 806"/>
                    <a:gd name="T13" fmla="*/ 0 h 927"/>
                    <a:gd name="T14" fmla="*/ 0 w 806"/>
                    <a:gd name="T15" fmla="*/ 0 h 927"/>
                    <a:gd name="T16" fmla="*/ 0 w 806"/>
                    <a:gd name="T17" fmla="*/ 0 h 927"/>
                    <a:gd name="T18" fmla="*/ 0 w 806"/>
                    <a:gd name="T19" fmla="*/ 0 h 927"/>
                    <a:gd name="T20" fmla="*/ 0 w 806"/>
                    <a:gd name="T21" fmla="*/ 0 h 927"/>
                    <a:gd name="T22" fmla="*/ 0 w 806"/>
                    <a:gd name="T23" fmla="*/ 0 h 927"/>
                    <a:gd name="T24" fmla="*/ 0 w 806"/>
                    <a:gd name="T25" fmla="*/ 0 h 927"/>
                    <a:gd name="T26" fmla="*/ 0 w 806"/>
                    <a:gd name="T27" fmla="*/ 0 h 927"/>
                    <a:gd name="T28" fmla="*/ 0 w 806"/>
                    <a:gd name="T29" fmla="*/ 0 h 927"/>
                    <a:gd name="T30" fmla="*/ 0 w 806"/>
                    <a:gd name="T31" fmla="*/ 0 h 927"/>
                    <a:gd name="T32" fmla="*/ 0 w 806"/>
                    <a:gd name="T33" fmla="*/ 0 h 927"/>
                    <a:gd name="T34" fmla="*/ 0 w 806"/>
                    <a:gd name="T35" fmla="*/ 0 h 927"/>
                    <a:gd name="T36" fmla="*/ 0 w 806"/>
                    <a:gd name="T37" fmla="*/ 0 h 927"/>
                    <a:gd name="T38" fmla="*/ 0 w 806"/>
                    <a:gd name="T39" fmla="*/ 0 h 927"/>
                    <a:gd name="T40" fmla="*/ 0 w 806"/>
                    <a:gd name="T41" fmla="*/ 0 h 927"/>
                    <a:gd name="T42" fmla="*/ 0 w 806"/>
                    <a:gd name="T43" fmla="*/ 0 h 927"/>
                    <a:gd name="T44" fmla="*/ 0 w 806"/>
                    <a:gd name="T45" fmla="*/ 0 h 927"/>
                    <a:gd name="T46" fmla="*/ 0 w 806"/>
                    <a:gd name="T47" fmla="*/ 0 h 927"/>
                    <a:gd name="T48" fmla="*/ 0 w 806"/>
                    <a:gd name="T49" fmla="*/ 0 h 927"/>
                    <a:gd name="T50" fmla="*/ 0 w 806"/>
                    <a:gd name="T51" fmla="*/ 0 h 927"/>
                    <a:gd name="T52" fmla="*/ 0 w 806"/>
                    <a:gd name="T53" fmla="*/ 0 h 927"/>
                    <a:gd name="T54" fmla="*/ 0 w 806"/>
                    <a:gd name="T55" fmla="*/ 0 h 927"/>
                    <a:gd name="T56" fmla="*/ 0 w 806"/>
                    <a:gd name="T57" fmla="*/ 0 h 927"/>
                    <a:gd name="T58" fmla="*/ 0 w 806"/>
                    <a:gd name="T59" fmla="*/ 0 h 927"/>
                    <a:gd name="T60" fmla="*/ 0 w 806"/>
                    <a:gd name="T61" fmla="*/ 0 h 927"/>
                    <a:gd name="T62" fmla="*/ 0 w 806"/>
                    <a:gd name="T63" fmla="*/ 0 h 927"/>
                    <a:gd name="T64" fmla="*/ 0 w 806"/>
                    <a:gd name="T65" fmla="*/ 0 h 927"/>
                    <a:gd name="T66" fmla="*/ 0 w 806"/>
                    <a:gd name="T67" fmla="*/ 0 h 927"/>
                    <a:gd name="T68" fmla="*/ 0 w 806"/>
                    <a:gd name="T69" fmla="*/ 0 h 927"/>
                    <a:gd name="T70" fmla="*/ 0 w 806"/>
                    <a:gd name="T71" fmla="*/ 0 h 927"/>
                    <a:gd name="T72" fmla="*/ 0 w 806"/>
                    <a:gd name="T73" fmla="*/ 0 h 927"/>
                    <a:gd name="T74" fmla="*/ 0 w 806"/>
                    <a:gd name="T75" fmla="*/ 0 h 927"/>
                    <a:gd name="T76" fmla="*/ 0 w 806"/>
                    <a:gd name="T77" fmla="*/ 0 h 927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806"/>
                    <a:gd name="T118" fmla="*/ 0 h 927"/>
                    <a:gd name="T119" fmla="*/ 806 w 806"/>
                    <a:gd name="T120" fmla="*/ 927 h 927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806" h="927">
                      <a:moveTo>
                        <a:pt x="49" y="200"/>
                      </a:moveTo>
                      <a:lnTo>
                        <a:pt x="174" y="325"/>
                      </a:lnTo>
                      <a:lnTo>
                        <a:pt x="324" y="325"/>
                      </a:lnTo>
                      <a:lnTo>
                        <a:pt x="427" y="402"/>
                      </a:lnTo>
                      <a:lnTo>
                        <a:pt x="350" y="451"/>
                      </a:lnTo>
                      <a:lnTo>
                        <a:pt x="402" y="602"/>
                      </a:lnTo>
                      <a:lnTo>
                        <a:pt x="350" y="626"/>
                      </a:lnTo>
                      <a:lnTo>
                        <a:pt x="276" y="776"/>
                      </a:lnTo>
                      <a:lnTo>
                        <a:pt x="402" y="752"/>
                      </a:lnTo>
                      <a:lnTo>
                        <a:pt x="529" y="776"/>
                      </a:lnTo>
                      <a:lnTo>
                        <a:pt x="529" y="855"/>
                      </a:lnTo>
                      <a:lnTo>
                        <a:pt x="603" y="855"/>
                      </a:lnTo>
                      <a:lnTo>
                        <a:pt x="654" y="927"/>
                      </a:lnTo>
                      <a:lnTo>
                        <a:pt x="728" y="927"/>
                      </a:lnTo>
                      <a:lnTo>
                        <a:pt x="777" y="752"/>
                      </a:lnTo>
                      <a:lnTo>
                        <a:pt x="728" y="704"/>
                      </a:lnTo>
                      <a:lnTo>
                        <a:pt x="578" y="602"/>
                      </a:lnTo>
                      <a:lnTo>
                        <a:pt x="500" y="602"/>
                      </a:lnTo>
                      <a:lnTo>
                        <a:pt x="500" y="527"/>
                      </a:lnTo>
                      <a:lnTo>
                        <a:pt x="679" y="577"/>
                      </a:lnTo>
                      <a:lnTo>
                        <a:pt x="728" y="652"/>
                      </a:lnTo>
                      <a:lnTo>
                        <a:pt x="806" y="552"/>
                      </a:lnTo>
                      <a:lnTo>
                        <a:pt x="728" y="451"/>
                      </a:lnTo>
                      <a:lnTo>
                        <a:pt x="654" y="451"/>
                      </a:lnTo>
                      <a:lnTo>
                        <a:pt x="578" y="402"/>
                      </a:lnTo>
                      <a:lnTo>
                        <a:pt x="603" y="276"/>
                      </a:lnTo>
                      <a:lnTo>
                        <a:pt x="500" y="276"/>
                      </a:lnTo>
                      <a:lnTo>
                        <a:pt x="475" y="175"/>
                      </a:lnTo>
                      <a:lnTo>
                        <a:pt x="301" y="100"/>
                      </a:lnTo>
                      <a:lnTo>
                        <a:pt x="301" y="150"/>
                      </a:lnTo>
                      <a:lnTo>
                        <a:pt x="250" y="150"/>
                      </a:lnTo>
                      <a:lnTo>
                        <a:pt x="224" y="25"/>
                      </a:lnTo>
                      <a:lnTo>
                        <a:pt x="174" y="0"/>
                      </a:lnTo>
                      <a:lnTo>
                        <a:pt x="174" y="150"/>
                      </a:lnTo>
                      <a:lnTo>
                        <a:pt x="124" y="25"/>
                      </a:lnTo>
                      <a:lnTo>
                        <a:pt x="0" y="100"/>
                      </a:lnTo>
                      <a:lnTo>
                        <a:pt x="99" y="150"/>
                      </a:lnTo>
                      <a:lnTo>
                        <a:pt x="49" y="200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66" name="Freeform 252"/>
                <p:cNvSpPr>
                  <a:spLocks/>
                </p:cNvSpPr>
                <p:nvPr/>
              </p:nvSpPr>
              <p:spPr bwMode="auto">
                <a:xfrm>
                  <a:off x="2295" y="1215"/>
                  <a:ext cx="55" cy="47"/>
                </a:xfrm>
                <a:custGeom>
                  <a:avLst/>
                  <a:gdLst>
                    <a:gd name="T0" fmla="*/ 0 w 326"/>
                    <a:gd name="T1" fmla="*/ 0 h 304"/>
                    <a:gd name="T2" fmla="*/ 0 w 326"/>
                    <a:gd name="T3" fmla="*/ 0 h 304"/>
                    <a:gd name="T4" fmla="*/ 0 w 326"/>
                    <a:gd name="T5" fmla="*/ 0 h 304"/>
                    <a:gd name="T6" fmla="*/ 0 w 326"/>
                    <a:gd name="T7" fmla="*/ 0 h 304"/>
                    <a:gd name="T8" fmla="*/ 0 w 326"/>
                    <a:gd name="T9" fmla="*/ 0 h 304"/>
                    <a:gd name="T10" fmla="*/ 0 w 326"/>
                    <a:gd name="T11" fmla="*/ 0 h 304"/>
                    <a:gd name="T12" fmla="*/ 0 w 326"/>
                    <a:gd name="T13" fmla="*/ 0 h 304"/>
                    <a:gd name="T14" fmla="*/ 0 w 326"/>
                    <a:gd name="T15" fmla="*/ 0 h 304"/>
                    <a:gd name="T16" fmla="*/ 0 w 326"/>
                    <a:gd name="T17" fmla="*/ 0 h 304"/>
                    <a:gd name="T18" fmla="*/ 0 w 326"/>
                    <a:gd name="T19" fmla="*/ 0 h 304"/>
                    <a:gd name="T20" fmla="*/ 0 w 326"/>
                    <a:gd name="T21" fmla="*/ 0 h 304"/>
                    <a:gd name="T22" fmla="*/ 0 w 326"/>
                    <a:gd name="T23" fmla="*/ 0 h 304"/>
                    <a:gd name="T24" fmla="*/ 0 w 326"/>
                    <a:gd name="T25" fmla="*/ 0 h 304"/>
                    <a:gd name="T26" fmla="*/ 0 w 326"/>
                    <a:gd name="T27" fmla="*/ 0 h 30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26"/>
                    <a:gd name="T43" fmla="*/ 0 h 304"/>
                    <a:gd name="T44" fmla="*/ 326 w 326"/>
                    <a:gd name="T45" fmla="*/ 304 h 304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26" h="304">
                      <a:moveTo>
                        <a:pt x="0" y="178"/>
                      </a:moveTo>
                      <a:lnTo>
                        <a:pt x="99" y="280"/>
                      </a:lnTo>
                      <a:lnTo>
                        <a:pt x="199" y="251"/>
                      </a:lnTo>
                      <a:lnTo>
                        <a:pt x="224" y="304"/>
                      </a:lnTo>
                      <a:lnTo>
                        <a:pt x="276" y="304"/>
                      </a:lnTo>
                      <a:lnTo>
                        <a:pt x="276" y="280"/>
                      </a:lnTo>
                      <a:lnTo>
                        <a:pt x="326" y="228"/>
                      </a:lnTo>
                      <a:lnTo>
                        <a:pt x="252" y="28"/>
                      </a:lnTo>
                      <a:lnTo>
                        <a:pt x="199" y="53"/>
                      </a:lnTo>
                      <a:lnTo>
                        <a:pt x="99" y="0"/>
                      </a:lnTo>
                      <a:lnTo>
                        <a:pt x="25" y="103"/>
                      </a:lnTo>
                      <a:lnTo>
                        <a:pt x="99" y="128"/>
                      </a:lnTo>
                      <a:lnTo>
                        <a:pt x="0" y="17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67" name="Freeform 253"/>
                <p:cNvSpPr>
                  <a:spLocks/>
                </p:cNvSpPr>
                <p:nvPr/>
              </p:nvSpPr>
              <p:spPr bwMode="auto">
                <a:xfrm>
                  <a:off x="2295" y="1215"/>
                  <a:ext cx="55" cy="47"/>
                </a:xfrm>
                <a:custGeom>
                  <a:avLst/>
                  <a:gdLst>
                    <a:gd name="T0" fmla="*/ 0 w 326"/>
                    <a:gd name="T1" fmla="*/ 0 h 304"/>
                    <a:gd name="T2" fmla="*/ 0 w 326"/>
                    <a:gd name="T3" fmla="*/ 0 h 304"/>
                    <a:gd name="T4" fmla="*/ 0 w 326"/>
                    <a:gd name="T5" fmla="*/ 0 h 304"/>
                    <a:gd name="T6" fmla="*/ 0 w 326"/>
                    <a:gd name="T7" fmla="*/ 0 h 304"/>
                    <a:gd name="T8" fmla="*/ 0 w 326"/>
                    <a:gd name="T9" fmla="*/ 0 h 304"/>
                    <a:gd name="T10" fmla="*/ 0 w 326"/>
                    <a:gd name="T11" fmla="*/ 0 h 304"/>
                    <a:gd name="T12" fmla="*/ 0 w 326"/>
                    <a:gd name="T13" fmla="*/ 0 h 304"/>
                    <a:gd name="T14" fmla="*/ 0 w 326"/>
                    <a:gd name="T15" fmla="*/ 0 h 304"/>
                    <a:gd name="T16" fmla="*/ 0 w 326"/>
                    <a:gd name="T17" fmla="*/ 0 h 304"/>
                    <a:gd name="T18" fmla="*/ 0 w 326"/>
                    <a:gd name="T19" fmla="*/ 0 h 304"/>
                    <a:gd name="T20" fmla="*/ 0 w 326"/>
                    <a:gd name="T21" fmla="*/ 0 h 304"/>
                    <a:gd name="T22" fmla="*/ 0 w 326"/>
                    <a:gd name="T23" fmla="*/ 0 h 304"/>
                    <a:gd name="T24" fmla="*/ 0 w 326"/>
                    <a:gd name="T25" fmla="*/ 0 h 304"/>
                    <a:gd name="T26" fmla="*/ 0 w 326"/>
                    <a:gd name="T27" fmla="*/ 0 h 30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26"/>
                    <a:gd name="T43" fmla="*/ 0 h 304"/>
                    <a:gd name="T44" fmla="*/ 326 w 326"/>
                    <a:gd name="T45" fmla="*/ 304 h 304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26" h="304">
                      <a:moveTo>
                        <a:pt x="0" y="178"/>
                      </a:moveTo>
                      <a:lnTo>
                        <a:pt x="99" y="280"/>
                      </a:lnTo>
                      <a:lnTo>
                        <a:pt x="199" y="251"/>
                      </a:lnTo>
                      <a:lnTo>
                        <a:pt x="224" y="304"/>
                      </a:lnTo>
                      <a:lnTo>
                        <a:pt x="276" y="304"/>
                      </a:lnTo>
                      <a:lnTo>
                        <a:pt x="276" y="280"/>
                      </a:lnTo>
                      <a:lnTo>
                        <a:pt x="326" y="228"/>
                      </a:lnTo>
                      <a:lnTo>
                        <a:pt x="252" y="28"/>
                      </a:lnTo>
                      <a:lnTo>
                        <a:pt x="199" y="53"/>
                      </a:lnTo>
                      <a:lnTo>
                        <a:pt x="99" y="0"/>
                      </a:lnTo>
                      <a:lnTo>
                        <a:pt x="25" y="103"/>
                      </a:lnTo>
                      <a:lnTo>
                        <a:pt x="99" y="128"/>
                      </a:lnTo>
                      <a:lnTo>
                        <a:pt x="0" y="178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68" name="Freeform 254"/>
                <p:cNvSpPr>
                  <a:spLocks/>
                </p:cNvSpPr>
                <p:nvPr/>
              </p:nvSpPr>
              <p:spPr bwMode="auto">
                <a:xfrm>
                  <a:off x="2269" y="1189"/>
                  <a:ext cx="41" cy="35"/>
                </a:xfrm>
                <a:custGeom>
                  <a:avLst/>
                  <a:gdLst>
                    <a:gd name="T0" fmla="*/ 0 w 244"/>
                    <a:gd name="T1" fmla="*/ 0 h 228"/>
                    <a:gd name="T2" fmla="*/ 0 w 244"/>
                    <a:gd name="T3" fmla="*/ 0 h 228"/>
                    <a:gd name="T4" fmla="*/ 0 w 244"/>
                    <a:gd name="T5" fmla="*/ 0 h 228"/>
                    <a:gd name="T6" fmla="*/ 0 w 244"/>
                    <a:gd name="T7" fmla="*/ 0 h 228"/>
                    <a:gd name="T8" fmla="*/ 0 w 244"/>
                    <a:gd name="T9" fmla="*/ 0 h 228"/>
                    <a:gd name="T10" fmla="*/ 0 w 244"/>
                    <a:gd name="T11" fmla="*/ 0 h 228"/>
                    <a:gd name="T12" fmla="*/ 0 w 244"/>
                    <a:gd name="T13" fmla="*/ 0 h 228"/>
                    <a:gd name="T14" fmla="*/ 0 w 244"/>
                    <a:gd name="T15" fmla="*/ 0 h 228"/>
                    <a:gd name="T16" fmla="*/ 0 w 244"/>
                    <a:gd name="T17" fmla="*/ 0 h 228"/>
                    <a:gd name="T18" fmla="*/ 0 w 244"/>
                    <a:gd name="T19" fmla="*/ 0 h 228"/>
                    <a:gd name="T20" fmla="*/ 0 w 244"/>
                    <a:gd name="T21" fmla="*/ 0 h 22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44"/>
                    <a:gd name="T34" fmla="*/ 0 h 228"/>
                    <a:gd name="T35" fmla="*/ 244 w 244"/>
                    <a:gd name="T36" fmla="*/ 228 h 22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44" h="228">
                      <a:moveTo>
                        <a:pt x="157" y="110"/>
                      </a:moveTo>
                      <a:lnTo>
                        <a:pt x="244" y="121"/>
                      </a:lnTo>
                      <a:lnTo>
                        <a:pt x="204" y="32"/>
                      </a:lnTo>
                      <a:lnTo>
                        <a:pt x="82" y="0"/>
                      </a:lnTo>
                      <a:lnTo>
                        <a:pt x="0" y="196"/>
                      </a:lnTo>
                      <a:lnTo>
                        <a:pt x="66" y="228"/>
                      </a:lnTo>
                      <a:lnTo>
                        <a:pt x="87" y="182"/>
                      </a:lnTo>
                      <a:lnTo>
                        <a:pt x="121" y="156"/>
                      </a:lnTo>
                      <a:lnTo>
                        <a:pt x="135" y="101"/>
                      </a:lnTo>
                      <a:lnTo>
                        <a:pt x="157" y="11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69" name="Freeform 255"/>
                <p:cNvSpPr>
                  <a:spLocks/>
                </p:cNvSpPr>
                <p:nvPr/>
              </p:nvSpPr>
              <p:spPr bwMode="auto">
                <a:xfrm>
                  <a:off x="2269" y="1189"/>
                  <a:ext cx="41" cy="35"/>
                </a:xfrm>
                <a:custGeom>
                  <a:avLst/>
                  <a:gdLst>
                    <a:gd name="T0" fmla="*/ 0 w 244"/>
                    <a:gd name="T1" fmla="*/ 0 h 228"/>
                    <a:gd name="T2" fmla="*/ 0 w 244"/>
                    <a:gd name="T3" fmla="*/ 0 h 228"/>
                    <a:gd name="T4" fmla="*/ 0 w 244"/>
                    <a:gd name="T5" fmla="*/ 0 h 228"/>
                    <a:gd name="T6" fmla="*/ 0 w 244"/>
                    <a:gd name="T7" fmla="*/ 0 h 228"/>
                    <a:gd name="T8" fmla="*/ 0 w 244"/>
                    <a:gd name="T9" fmla="*/ 0 h 228"/>
                    <a:gd name="T10" fmla="*/ 0 w 244"/>
                    <a:gd name="T11" fmla="*/ 0 h 228"/>
                    <a:gd name="T12" fmla="*/ 0 w 244"/>
                    <a:gd name="T13" fmla="*/ 0 h 228"/>
                    <a:gd name="T14" fmla="*/ 0 w 244"/>
                    <a:gd name="T15" fmla="*/ 0 h 228"/>
                    <a:gd name="T16" fmla="*/ 0 w 244"/>
                    <a:gd name="T17" fmla="*/ 0 h 228"/>
                    <a:gd name="T18" fmla="*/ 0 w 244"/>
                    <a:gd name="T19" fmla="*/ 0 h 228"/>
                    <a:gd name="T20" fmla="*/ 0 w 244"/>
                    <a:gd name="T21" fmla="*/ 0 h 22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44"/>
                    <a:gd name="T34" fmla="*/ 0 h 228"/>
                    <a:gd name="T35" fmla="*/ 244 w 244"/>
                    <a:gd name="T36" fmla="*/ 228 h 22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44" h="228">
                      <a:moveTo>
                        <a:pt x="157" y="110"/>
                      </a:moveTo>
                      <a:lnTo>
                        <a:pt x="244" y="121"/>
                      </a:lnTo>
                      <a:lnTo>
                        <a:pt x="204" y="32"/>
                      </a:lnTo>
                      <a:lnTo>
                        <a:pt x="82" y="0"/>
                      </a:lnTo>
                      <a:lnTo>
                        <a:pt x="0" y="196"/>
                      </a:lnTo>
                      <a:lnTo>
                        <a:pt x="66" y="228"/>
                      </a:lnTo>
                      <a:lnTo>
                        <a:pt x="87" y="182"/>
                      </a:lnTo>
                      <a:lnTo>
                        <a:pt x="121" y="156"/>
                      </a:lnTo>
                      <a:lnTo>
                        <a:pt x="135" y="101"/>
                      </a:lnTo>
                      <a:lnTo>
                        <a:pt x="157" y="110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70" name="Freeform 256"/>
                <p:cNvSpPr>
                  <a:spLocks/>
                </p:cNvSpPr>
                <p:nvPr/>
              </p:nvSpPr>
              <p:spPr bwMode="auto">
                <a:xfrm>
                  <a:off x="2434" y="1223"/>
                  <a:ext cx="11" cy="6"/>
                </a:xfrm>
                <a:custGeom>
                  <a:avLst/>
                  <a:gdLst>
                    <a:gd name="T0" fmla="*/ 0 w 66"/>
                    <a:gd name="T1" fmla="*/ 0 h 41"/>
                    <a:gd name="T2" fmla="*/ 0 w 66"/>
                    <a:gd name="T3" fmla="*/ 0 h 41"/>
                    <a:gd name="T4" fmla="*/ 0 w 66"/>
                    <a:gd name="T5" fmla="*/ 0 h 41"/>
                    <a:gd name="T6" fmla="*/ 0 w 66"/>
                    <a:gd name="T7" fmla="*/ 0 h 41"/>
                    <a:gd name="T8" fmla="*/ 0 w 66"/>
                    <a:gd name="T9" fmla="*/ 0 h 41"/>
                    <a:gd name="T10" fmla="*/ 0 w 66"/>
                    <a:gd name="T11" fmla="*/ 0 h 4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6"/>
                    <a:gd name="T19" fmla="*/ 0 h 41"/>
                    <a:gd name="T20" fmla="*/ 66 w 66"/>
                    <a:gd name="T21" fmla="*/ 41 h 4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6" h="41">
                      <a:moveTo>
                        <a:pt x="34" y="0"/>
                      </a:moveTo>
                      <a:lnTo>
                        <a:pt x="0" y="22"/>
                      </a:lnTo>
                      <a:lnTo>
                        <a:pt x="38" y="41"/>
                      </a:lnTo>
                      <a:lnTo>
                        <a:pt x="66" y="0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71" name="Freeform 257"/>
                <p:cNvSpPr>
                  <a:spLocks/>
                </p:cNvSpPr>
                <p:nvPr/>
              </p:nvSpPr>
              <p:spPr bwMode="auto">
                <a:xfrm>
                  <a:off x="2434" y="1223"/>
                  <a:ext cx="11" cy="6"/>
                </a:xfrm>
                <a:custGeom>
                  <a:avLst/>
                  <a:gdLst>
                    <a:gd name="T0" fmla="*/ 0 w 66"/>
                    <a:gd name="T1" fmla="*/ 0 h 41"/>
                    <a:gd name="T2" fmla="*/ 0 w 66"/>
                    <a:gd name="T3" fmla="*/ 0 h 41"/>
                    <a:gd name="T4" fmla="*/ 0 w 66"/>
                    <a:gd name="T5" fmla="*/ 0 h 41"/>
                    <a:gd name="T6" fmla="*/ 0 w 66"/>
                    <a:gd name="T7" fmla="*/ 0 h 41"/>
                    <a:gd name="T8" fmla="*/ 0 w 66"/>
                    <a:gd name="T9" fmla="*/ 0 h 41"/>
                    <a:gd name="T10" fmla="*/ 0 w 66"/>
                    <a:gd name="T11" fmla="*/ 0 h 4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6"/>
                    <a:gd name="T19" fmla="*/ 0 h 41"/>
                    <a:gd name="T20" fmla="*/ 66 w 66"/>
                    <a:gd name="T21" fmla="*/ 41 h 4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6" h="41">
                      <a:moveTo>
                        <a:pt x="34" y="0"/>
                      </a:moveTo>
                      <a:lnTo>
                        <a:pt x="0" y="22"/>
                      </a:lnTo>
                      <a:lnTo>
                        <a:pt x="38" y="41"/>
                      </a:lnTo>
                      <a:lnTo>
                        <a:pt x="66" y="0"/>
                      </a:lnTo>
                      <a:lnTo>
                        <a:pt x="34" y="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72" name="Freeform 258"/>
                <p:cNvSpPr>
                  <a:spLocks/>
                </p:cNvSpPr>
                <p:nvPr/>
              </p:nvSpPr>
              <p:spPr bwMode="auto">
                <a:xfrm>
                  <a:off x="2388" y="1197"/>
                  <a:ext cx="15" cy="16"/>
                </a:xfrm>
                <a:custGeom>
                  <a:avLst/>
                  <a:gdLst>
                    <a:gd name="T0" fmla="*/ 0 w 90"/>
                    <a:gd name="T1" fmla="*/ 0 h 100"/>
                    <a:gd name="T2" fmla="*/ 0 w 90"/>
                    <a:gd name="T3" fmla="*/ 0 h 100"/>
                    <a:gd name="T4" fmla="*/ 0 w 90"/>
                    <a:gd name="T5" fmla="*/ 0 h 100"/>
                    <a:gd name="T6" fmla="*/ 0 w 90"/>
                    <a:gd name="T7" fmla="*/ 0 h 100"/>
                    <a:gd name="T8" fmla="*/ 0 w 90"/>
                    <a:gd name="T9" fmla="*/ 0 h 100"/>
                    <a:gd name="T10" fmla="*/ 0 w 90"/>
                    <a:gd name="T11" fmla="*/ 0 h 100"/>
                    <a:gd name="T12" fmla="*/ 0 w 90"/>
                    <a:gd name="T13" fmla="*/ 0 h 100"/>
                    <a:gd name="T14" fmla="*/ 0 w 90"/>
                    <a:gd name="T15" fmla="*/ 0 h 10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90"/>
                    <a:gd name="T25" fmla="*/ 0 h 100"/>
                    <a:gd name="T26" fmla="*/ 90 w 90"/>
                    <a:gd name="T27" fmla="*/ 100 h 10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90" h="100">
                      <a:moveTo>
                        <a:pt x="11" y="0"/>
                      </a:moveTo>
                      <a:lnTo>
                        <a:pt x="0" y="40"/>
                      </a:lnTo>
                      <a:lnTo>
                        <a:pt x="47" y="100"/>
                      </a:lnTo>
                      <a:lnTo>
                        <a:pt x="90" y="79"/>
                      </a:lnTo>
                      <a:lnTo>
                        <a:pt x="61" y="45"/>
                      </a:lnTo>
                      <a:lnTo>
                        <a:pt x="61" y="4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73" name="Freeform 259"/>
                <p:cNvSpPr>
                  <a:spLocks/>
                </p:cNvSpPr>
                <p:nvPr/>
              </p:nvSpPr>
              <p:spPr bwMode="auto">
                <a:xfrm>
                  <a:off x="2388" y="1197"/>
                  <a:ext cx="15" cy="16"/>
                </a:xfrm>
                <a:custGeom>
                  <a:avLst/>
                  <a:gdLst>
                    <a:gd name="T0" fmla="*/ 0 w 90"/>
                    <a:gd name="T1" fmla="*/ 0 h 100"/>
                    <a:gd name="T2" fmla="*/ 0 w 90"/>
                    <a:gd name="T3" fmla="*/ 0 h 100"/>
                    <a:gd name="T4" fmla="*/ 0 w 90"/>
                    <a:gd name="T5" fmla="*/ 0 h 100"/>
                    <a:gd name="T6" fmla="*/ 0 w 90"/>
                    <a:gd name="T7" fmla="*/ 0 h 100"/>
                    <a:gd name="T8" fmla="*/ 0 w 90"/>
                    <a:gd name="T9" fmla="*/ 0 h 100"/>
                    <a:gd name="T10" fmla="*/ 0 w 90"/>
                    <a:gd name="T11" fmla="*/ 0 h 100"/>
                    <a:gd name="T12" fmla="*/ 0 w 90"/>
                    <a:gd name="T13" fmla="*/ 0 h 100"/>
                    <a:gd name="T14" fmla="*/ 0 w 90"/>
                    <a:gd name="T15" fmla="*/ 0 h 10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90"/>
                    <a:gd name="T25" fmla="*/ 0 h 100"/>
                    <a:gd name="T26" fmla="*/ 90 w 90"/>
                    <a:gd name="T27" fmla="*/ 100 h 10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90" h="100">
                      <a:moveTo>
                        <a:pt x="11" y="0"/>
                      </a:moveTo>
                      <a:lnTo>
                        <a:pt x="0" y="40"/>
                      </a:lnTo>
                      <a:lnTo>
                        <a:pt x="47" y="100"/>
                      </a:lnTo>
                      <a:lnTo>
                        <a:pt x="90" y="79"/>
                      </a:lnTo>
                      <a:lnTo>
                        <a:pt x="61" y="45"/>
                      </a:lnTo>
                      <a:lnTo>
                        <a:pt x="61" y="4"/>
                      </a:lnTo>
                      <a:lnTo>
                        <a:pt x="11" y="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74" name="Freeform 260"/>
                <p:cNvSpPr>
                  <a:spLocks/>
                </p:cNvSpPr>
                <p:nvPr/>
              </p:nvSpPr>
              <p:spPr bwMode="auto">
                <a:xfrm>
                  <a:off x="2369" y="1201"/>
                  <a:ext cx="14" cy="27"/>
                </a:xfrm>
                <a:custGeom>
                  <a:avLst/>
                  <a:gdLst>
                    <a:gd name="T0" fmla="*/ 0 w 85"/>
                    <a:gd name="T1" fmla="*/ 0 h 177"/>
                    <a:gd name="T2" fmla="*/ 0 w 85"/>
                    <a:gd name="T3" fmla="*/ 0 h 177"/>
                    <a:gd name="T4" fmla="*/ 0 w 85"/>
                    <a:gd name="T5" fmla="*/ 0 h 177"/>
                    <a:gd name="T6" fmla="*/ 0 w 85"/>
                    <a:gd name="T7" fmla="*/ 0 h 177"/>
                    <a:gd name="T8" fmla="*/ 0 w 85"/>
                    <a:gd name="T9" fmla="*/ 0 h 177"/>
                    <a:gd name="T10" fmla="*/ 0 w 85"/>
                    <a:gd name="T11" fmla="*/ 0 h 177"/>
                    <a:gd name="T12" fmla="*/ 0 w 85"/>
                    <a:gd name="T13" fmla="*/ 0 h 177"/>
                    <a:gd name="T14" fmla="*/ 0 w 85"/>
                    <a:gd name="T15" fmla="*/ 0 h 17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5"/>
                    <a:gd name="T25" fmla="*/ 0 h 177"/>
                    <a:gd name="T26" fmla="*/ 85 w 85"/>
                    <a:gd name="T27" fmla="*/ 177 h 17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5" h="177">
                      <a:moveTo>
                        <a:pt x="85" y="77"/>
                      </a:moveTo>
                      <a:lnTo>
                        <a:pt x="85" y="109"/>
                      </a:lnTo>
                      <a:lnTo>
                        <a:pt x="59" y="177"/>
                      </a:lnTo>
                      <a:lnTo>
                        <a:pt x="0" y="117"/>
                      </a:lnTo>
                      <a:lnTo>
                        <a:pt x="4" y="0"/>
                      </a:lnTo>
                      <a:lnTo>
                        <a:pt x="41" y="0"/>
                      </a:lnTo>
                      <a:lnTo>
                        <a:pt x="85" y="7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75" name="Freeform 261"/>
                <p:cNvSpPr>
                  <a:spLocks/>
                </p:cNvSpPr>
                <p:nvPr/>
              </p:nvSpPr>
              <p:spPr bwMode="auto">
                <a:xfrm>
                  <a:off x="2369" y="1201"/>
                  <a:ext cx="14" cy="27"/>
                </a:xfrm>
                <a:custGeom>
                  <a:avLst/>
                  <a:gdLst>
                    <a:gd name="T0" fmla="*/ 0 w 85"/>
                    <a:gd name="T1" fmla="*/ 0 h 177"/>
                    <a:gd name="T2" fmla="*/ 0 w 85"/>
                    <a:gd name="T3" fmla="*/ 0 h 177"/>
                    <a:gd name="T4" fmla="*/ 0 w 85"/>
                    <a:gd name="T5" fmla="*/ 0 h 177"/>
                    <a:gd name="T6" fmla="*/ 0 w 85"/>
                    <a:gd name="T7" fmla="*/ 0 h 177"/>
                    <a:gd name="T8" fmla="*/ 0 w 85"/>
                    <a:gd name="T9" fmla="*/ 0 h 177"/>
                    <a:gd name="T10" fmla="*/ 0 w 85"/>
                    <a:gd name="T11" fmla="*/ 0 h 177"/>
                    <a:gd name="T12" fmla="*/ 0 w 85"/>
                    <a:gd name="T13" fmla="*/ 0 h 177"/>
                    <a:gd name="T14" fmla="*/ 0 w 85"/>
                    <a:gd name="T15" fmla="*/ 0 h 17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5"/>
                    <a:gd name="T25" fmla="*/ 0 h 177"/>
                    <a:gd name="T26" fmla="*/ 85 w 85"/>
                    <a:gd name="T27" fmla="*/ 177 h 17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5" h="177">
                      <a:moveTo>
                        <a:pt x="85" y="77"/>
                      </a:moveTo>
                      <a:lnTo>
                        <a:pt x="85" y="109"/>
                      </a:lnTo>
                      <a:lnTo>
                        <a:pt x="59" y="177"/>
                      </a:lnTo>
                      <a:lnTo>
                        <a:pt x="0" y="117"/>
                      </a:lnTo>
                      <a:lnTo>
                        <a:pt x="4" y="0"/>
                      </a:lnTo>
                      <a:lnTo>
                        <a:pt x="41" y="0"/>
                      </a:lnTo>
                      <a:lnTo>
                        <a:pt x="85" y="77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76" name="Freeform 262"/>
                <p:cNvSpPr>
                  <a:spLocks/>
                </p:cNvSpPr>
                <p:nvPr/>
              </p:nvSpPr>
              <p:spPr bwMode="auto">
                <a:xfrm>
                  <a:off x="2395" y="1160"/>
                  <a:ext cx="43" cy="30"/>
                </a:xfrm>
                <a:custGeom>
                  <a:avLst/>
                  <a:gdLst>
                    <a:gd name="T0" fmla="*/ 0 w 258"/>
                    <a:gd name="T1" fmla="*/ 0 h 192"/>
                    <a:gd name="T2" fmla="*/ 0 w 258"/>
                    <a:gd name="T3" fmla="*/ 0 h 192"/>
                    <a:gd name="T4" fmla="*/ 0 w 258"/>
                    <a:gd name="T5" fmla="*/ 0 h 192"/>
                    <a:gd name="T6" fmla="*/ 0 w 258"/>
                    <a:gd name="T7" fmla="*/ 0 h 192"/>
                    <a:gd name="T8" fmla="*/ 0 w 258"/>
                    <a:gd name="T9" fmla="*/ 0 h 192"/>
                    <a:gd name="T10" fmla="*/ 0 w 258"/>
                    <a:gd name="T11" fmla="*/ 0 h 192"/>
                    <a:gd name="T12" fmla="*/ 0 w 258"/>
                    <a:gd name="T13" fmla="*/ 0 h 192"/>
                    <a:gd name="T14" fmla="*/ 0 w 258"/>
                    <a:gd name="T15" fmla="*/ 0 h 192"/>
                    <a:gd name="T16" fmla="*/ 0 w 258"/>
                    <a:gd name="T17" fmla="*/ 0 h 192"/>
                    <a:gd name="T18" fmla="*/ 0 w 258"/>
                    <a:gd name="T19" fmla="*/ 0 h 192"/>
                    <a:gd name="T20" fmla="*/ 0 w 258"/>
                    <a:gd name="T21" fmla="*/ 0 h 192"/>
                    <a:gd name="T22" fmla="*/ 0 w 258"/>
                    <a:gd name="T23" fmla="*/ 0 h 19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58"/>
                    <a:gd name="T37" fmla="*/ 0 h 192"/>
                    <a:gd name="T38" fmla="*/ 258 w 258"/>
                    <a:gd name="T39" fmla="*/ 192 h 192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58" h="192">
                      <a:moveTo>
                        <a:pt x="3" y="19"/>
                      </a:moveTo>
                      <a:lnTo>
                        <a:pt x="17" y="47"/>
                      </a:lnTo>
                      <a:lnTo>
                        <a:pt x="0" y="103"/>
                      </a:lnTo>
                      <a:lnTo>
                        <a:pt x="146" y="132"/>
                      </a:lnTo>
                      <a:lnTo>
                        <a:pt x="127" y="192"/>
                      </a:lnTo>
                      <a:lnTo>
                        <a:pt x="189" y="188"/>
                      </a:lnTo>
                      <a:lnTo>
                        <a:pt x="258" y="137"/>
                      </a:lnTo>
                      <a:lnTo>
                        <a:pt x="231" y="27"/>
                      </a:lnTo>
                      <a:lnTo>
                        <a:pt x="139" y="0"/>
                      </a:lnTo>
                      <a:lnTo>
                        <a:pt x="143" y="25"/>
                      </a:lnTo>
                      <a:lnTo>
                        <a:pt x="3" y="1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77" name="Freeform 263"/>
                <p:cNvSpPr>
                  <a:spLocks/>
                </p:cNvSpPr>
                <p:nvPr/>
              </p:nvSpPr>
              <p:spPr bwMode="auto">
                <a:xfrm>
                  <a:off x="2395" y="1160"/>
                  <a:ext cx="43" cy="30"/>
                </a:xfrm>
                <a:custGeom>
                  <a:avLst/>
                  <a:gdLst>
                    <a:gd name="T0" fmla="*/ 0 w 258"/>
                    <a:gd name="T1" fmla="*/ 0 h 192"/>
                    <a:gd name="T2" fmla="*/ 0 w 258"/>
                    <a:gd name="T3" fmla="*/ 0 h 192"/>
                    <a:gd name="T4" fmla="*/ 0 w 258"/>
                    <a:gd name="T5" fmla="*/ 0 h 192"/>
                    <a:gd name="T6" fmla="*/ 0 w 258"/>
                    <a:gd name="T7" fmla="*/ 0 h 192"/>
                    <a:gd name="T8" fmla="*/ 0 w 258"/>
                    <a:gd name="T9" fmla="*/ 0 h 192"/>
                    <a:gd name="T10" fmla="*/ 0 w 258"/>
                    <a:gd name="T11" fmla="*/ 0 h 192"/>
                    <a:gd name="T12" fmla="*/ 0 w 258"/>
                    <a:gd name="T13" fmla="*/ 0 h 192"/>
                    <a:gd name="T14" fmla="*/ 0 w 258"/>
                    <a:gd name="T15" fmla="*/ 0 h 192"/>
                    <a:gd name="T16" fmla="*/ 0 w 258"/>
                    <a:gd name="T17" fmla="*/ 0 h 192"/>
                    <a:gd name="T18" fmla="*/ 0 w 258"/>
                    <a:gd name="T19" fmla="*/ 0 h 192"/>
                    <a:gd name="T20" fmla="*/ 0 w 258"/>
                    <a:gd name="T21" fmla="*/ 0 h 192"/>
                    <a:gd name="T22" fmla="*/ 0 w 258"/>
                    <a:gd name="T23" fmla="*/ 0 h 19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58"/>
                    <a:gd name="T37" fmla="*/ 0 h 192"/>
                    <a:gd name="T38" fmla="*/ 258 w 258"/>
                    <a:gd name="T39" fmla="*/ 192 h 192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58" h="192">
                      <a:moveTo>
                        <a:pt x="3" y="19"/>
                      </a:moveTo>
                      <a:lnTo>
                        <a:pt x="17" y="47"/>
                      </a:lnTo>
                      <a:lnTo>
                        <a:pt x="0" y="103"/>
                      </a:lnTo>
                      <a:lnTo>
                        <a:pt x="146" y="132"/>
                      </a:lnTo>
                      <a:lnTo>
                        <a:pt x="127" y="192"/>
                      </a:lnTo>
                      <a:lnTo>
                        <a:pt x="189" y="188"/>
                      </a:lnTo>
                      <a:lnTo>
                        <a:pt x="258" y="137"/>
                      </a:lnTo>
                      <a:lnTo>
                        <a:pt x="231" y="27"/>
                      </a:lnTo>
                      <a:lnTo>
                        <a:pt x="139" y="0"/>
                      </a:lnTo>
                      <a:lnTo>
                        <a:pt x="143" y="25"/>
                      </a:lnTo>
                      <a:lnTo>
                        <a:pt x="3" y="19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78" name="Freeform 264"/>
                <p:cNvSpPr>
                  <a:spLocks/>
                </p:cNvSpPr>
                <p:nvPr/>
              </p:nvSpPr>
              <p:spPr bwMode="auto">
                <a:xfrm>
                  <a:off x="2462" y="1180"/>
                  <a:ext cx="7" cy="17"/>
                </a:xfrm>
                <a:custGeom>
                  <a:avLst/>
                  <a:gdLst>
                    <a:gd name="T0" fmla="*/ 0 w 47"/>
                    <a:gd name="T1" fmla="*/ 0 h 108"/>
                    <a:gd name="T2" fmla="*/ 0 w 47"/>
                    <a:gd name="T3" fmla="*/ 0 h 108"/>
                    <a:gd name="T4" fmla="*/ 0 w 47"/>
                    <a:gd name="T5" fmla="*/ 0 h 108"/>
                    <a:gd name="T6" fmla="*/ 0 w 47"/>
                    <a:gd name="T7" fmla="*/ 0 h 108"/>
                    <a:gd name="T8" fmla="*/ 0 w 47"/>
                    <a:gd name="T9" fmla="*/ 0 h 108"/>
                    <a:gd name="T10" fmla="*/ 0 w 47"/>
                    <a:gd name="T11" fmla="*/ 0 h 10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7"/>
                    <a:gd name="T19" fmla="*/ 0 h 108"/>
                    <a:gd name="T20" fmla="*/ 47 w 47"/>
                    <a:gd name="T21" fmla="*/ 108 h 10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7" h="108">
                      <a:moveTo>
                        <a:pt x="47" y="65"/>
                      </a:moveTo>
                      <a:lnTo>
                        <a:pt x="30" y="0"/>
                      </a:lnTo>
                      <a:lnTo>
                        <a:pt x="0" y="18"/>
                      </a:lnTo>
                      <a:lnTo>
                        <a:pt x="3" y="108"/>
                      </a:lnTo>
                      <a:lnTo>
                        <a:pt x="47" y="6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79" name="Freeform 265"/>
                <p:cNvSpPr>
                  <a:spLocks/>
                </p:cNvSpPr>
                <p:nvPr/>
              </p:nvSpPr>
              <p:spPr bwMode="auto">
                <a:xfrm>
                  <a:off x="2462" y="1180"/>
                  <a:ext cx="7" cy="17"/>
                </a:xfrm>
                <a:custGeom>
                  <a:avLst/>
                  <a:gdLst>
                    <a:gd name="T0" fmla="*/ 0 w 47"/>
                    <a:gd name="T1" fmla="*/ 0 h 108"/>
                    <a:gd name="T2" fmla="*/ 0 w 47"/>
                    <a:gd name="T3" fmla="*/ 0 h 108"/>
                    <a:gd name="T4" fmla="*/ 0 w 47"/>
                    <a:gd name="T5" fmla="*/ 0 h 108"/>
                    <a:gd name="T6" fmla="*/ 0 w 47"/>
                    <a:gd name="T7" fmla="*/ 0 h 108"/>
                    <a:gd name="T8" fmla="*/ 0 w 47"/>
                    <a:gd name="T9" fmla="*/ 0 h 108"/>
                    <a:gd name="T10" fmla="*/ 0 w 47"/>
                    <a:gd name="T11" fmla="*/ 0 h 10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7"/>
                    <a:gd name="T19" fmla="*/ 0 h 108"/>
                    <a:gd name="T20" fmla="*/ 47 w 47"/>
                    <a:gd name="T21" fmla="*/ 108 h 10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7" h="108">
                      <a:moveTo>
                        <a:pt x="47" y="65"/>
                      </a:moveTo>
                      <a:lnTo>
                        <a:pt x="30" y="0"/>
                      </a:lnTo>
                      <a:lnTo>
                        <a:pt x="0" y="18"/>
                      </a:lnTo>
                      <a:lnTo>
                        <a:pt x="3" y="108"/>
                      </a:lnTo>
                      <a:lnTo>
                        <a:pt x="47" y="65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80" name="Freeform 266"/>
                <p:cNvSpPr>
                  <a:spLocks/>
                </p:cNvSpPr>
                <p:nvPr/>
              </p:nvSpPr>
              <p:spPr bwMode="auto">
                <a:xfrm>
                  <a:off x="2390" y="1144"/>
                  <a:ext cx="19" cy="10"/>
                </a:xfrm>
                <a:custGeom>
                  <a:avLst/>
                  <a:gdLst>
                    <a:gd name="T0" fmla="*/ 0 w 114"/>
                    <a:gd name="T1" fmla="*/ 0 h 66"/>
                    <a:gd name="T2" fmla="*/ 0 w 114"/>
                    <a:gd name="T3" fmla="*/ 0 h 66"/>
                    <a:gd name="T4" fmla="*/ 0 w 114"/>
                    <a:gd name="T5" fmla="*/ 0 h 66"/>
                    <a:gd name="T6" fmla="*/ 0 w 114"/>
                    <a:gd name="T7" fmla="*/ 0 h 66"/>
                    <a:gd name="T8" fmla="*/ 0 w 114"/>
                    <a:gd name="T9" fmla="*/ 0 h 66"/>
                    <a:gd name="T10" fmla="*/ 0 w 114"/>
                    <a:gd name="T11" fmla="*/ 0 h 66"/>
                    <a:gd name="T12" fmla="*/ 0 w 114"/>
                    <a:gd name="T13" fmla="*/ 0 h 66"/>
                    <a:gd name="T14" fmla="*/ 0 w 114"/>
                    <a:gd name="T15" fmla="*/ 0 h 66"/>
                    <a:gd name="T16" fmla="*/ 0 w 114"/>
                    <a:gd name="T17" fmla="*/ 0 h 6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4"/>
                    <a:gd name="T28" fmla="*/ 0 h 66"/>
                    <a:gd name="T29" fmla="*/ 114 w 114"/>
                    <a:gd name="T30" fmla="*/ 66 h 6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4" h="66">
                      <a:moveTo>
                        <a:pt x="114" y="30"/>
                      </a:moveTo>
                      <a:lnTo>
                        <a:pt x="90" y="0"/>
                      </a:lnTo>
                      <a:lnTo>
                        <a:pt x="0" y="36"/>
                      </a:lnTo>
                      <a:lnTo>
                        <a:pt x="0" y="66"/>
                      </a:lnTo>
                      <a:lnTo>
                        <a:pt x="73" y="38"/>
                      </a:lnTo>
                      <a:lnTo>
                        <a:pt x="73" y="66"/>
                      </a:lnTo>
                      <a:lnTo>
                        <a:pt x="114" y="51"/>
                      </a:lnTo>
                      <a:lnTo>
                        <a:pt x="114" y="3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81" name="Freeform 267"/>
                <p:cNvSpPr>
                  <a:spLocks/>
                </p:cNvSpPr>
                <p:nvPr/>
              </p:nvSpPr>
              <p:spPr bwMode="auto">
                <a:xfrm>
                  <a:off x="2390" y="1144"/>
                  <a:ext cx="19" cy="10"/>
                </a:xfrm>
                <a:custGeom>
                  <a:avLst/>
                  <a:gdLst>
                    <a:gd name="T0" fmla="*/ 0 w 114"/>
                    <a:gd name="T1" fmla="*/ 0 h 66"/>
                    <a:gd name="T2" fmla="*/ 0 w 114"/>
                    <a:gd name="T3" fmla="*/ 0 h 66"/>
                    <a:gd name="T4" fmla="*/ 0 w 114"/>
                    <a:gd name="T5" fmla="*/ 0 h 66"/>
                    <a:gd name="T6" fmla="*/ 0 w 114"/>
                    <a:gd name="T7" fmla="*/ 0 h 66"/>
                    <a:gd name="T8" fmla="*/ 0 w 114"/>
                    <a:gd name="T9" fmla="*/ 0 h 66"/>
                    <a:gd name="T10" fmla="*/ 0 w 114"/>
                    <a:gd name="T11" fmla="*/ 0 h 66"/>
                    <a:gd name="T12" fmla="*/ 0 w 114"/>
                    <a:gd name="T13" fmla="*/ 0 h 66"/>
                    <a:gd name="T14" fmla="*/ 0 w 114"/>
                    <a:gd name="T15" fmla="*/ 0 h 66"/>
                    <a:gd name="T16" fmla="*/ 0 w 114"/>
                    <a:gd name="T17" fmla="*/ 0 h 6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4"/>
                    <a:gd name="T28" fmla="*/ 0 h 66"/>
                    <a:gd name="T29" fmla="*/ 114 w 114"/>
                    <a:gd name="T30" fmla="*/ 66 h 6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4" h="66">
                      <a:moveTo>
                        <a:pt x="114" y="30"/>
                      </a:moveTo>
                      <a:lnTo>
                        <a:pt x="90" y="0"/>
                      </a:lnTo>
                      <a:lnTo>
                        <a:pt x="0" y="36"/>
                      </a:lnTo>
                      <a:lnTo>
                        <a:pt x="0" y="66"/>
                      </a:lnTo>
                      <a:lnTo>
                        <a:pt x="73" y="38"/>
                      </a:lnTo>
                      <a:lnTo>
                        <a:pt x="73" y="66"/>
                      </a:lnTo>
                      <a:lnTo>
                        <a:pt x="114" y="51"/>
                      </a:lnTo>
                      <a:lnTo>
                        <a:pt x="114" y="3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82" name="Freeform 268"/>
                <p:cNvSpPr>
                  <a:spLocks/>
                </p:cNvSpPr>
                <p:nvPr/>
              </p:nvSpPr>
              <p:spPr bwMode="auto">
                <a:xfrm>
                  <a:off x="2419" y="1142"/>
                  <a:ext cx="8" cy="9"/>
                </a:xfrm>
                <a:custGeom>
                  <a:avLst/>
                  <a:gdLst>
                    <a:gd name="T0" fmla="*/ 0 w 49"/>
                    <a:gd name="T1" fmla="*/ 0 h 60"/>
                    <a:gd name="T2" fmla="*/ 0 w 49"/>
                    <a:gd name="T3" fmla="*/ 0 h 60"/>
                    <a:gd name="T4" fmla="*/ 0 w 49"/>
                    <a:gd name="T5" fmla="*/ 0 h 60"/>
                    <a:gd name="T6" fmla="*/ 0 w 49"/>
                    <a:gd name="T7" fmla="*/ 0 h 60"/>
                    <a:gd name="T8" fmla="*/ 0 w 49"/>
                    <a:gd name="T9" fmla="*/ 0 h 60"/>
                    <a:gd name="T10" fmla="*/ 0 w 49"/>
                    <a:gd name="T11" fmla="*/ 0 h 60"/>
                    <a:gd name="T12" fmla="*/ 0 w 49"/>
                    <a:gd name="T13" fmla="*/ 0 h 60"/>
                    <a:gd name="T14" fmla="*/ 0 w 49"/>
                    <a:gd name="T15" fmla="*/ 0 h 60"/>
                    <a:gd name="T16" fmla="*/ 0 w 49"/>
                    <a:gd name="T17" fmla="*/ 0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9"/>
                    <a:gd name="T28" fmla="*/ 0 h 60"/>
                    <a:gd name="T29" fmla="*/ 49 w 49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9" h="60">
                      <a:moveTo>
                        <a:pt x="19" y="0"/>
                      </a:moveTo>
                      <a:lnTo>
                        <a:pt x="4" y="15"/>
                      </a:lnTo>
                      <a:lnTo>
                        <a:pt x="0" y="60"/>
                      </a:lnTo>
                      <a:lnTo>
                        <a:pt x="32" y="60"/>
                      </a:lnTo>
                      <a:lnTo>
                        <a:pt x="40" y="27"/>
                      </a:lnTo>
                      <a:lnTo>
                        <a:pt x="49" y="14"/>
                      </a:lnTo>
                      <a:lnTo>
                        <a:pt x="38" y="2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83" name="Freeform 269"/>
                <p:cNvSpPr>
                  <a:spLocks/>
                </p:cNvSpPr>
                <p:nvPr/>
              </p:nvSpPr>
              <p:spPr bwMode="auto">
                <a:xfrm>
                  <a:off x="2419" y="1142"/>
                  <a:ext cx="8" cy="9"/>
                </a:xfrm>
                <a:custGeom>
                  <a:avLst/>
                  <a:gdLst>
                    <a:gd name="T0" fmla="*/ 0 w 49"/>
                    <a:gd name="T1" fmla="*/ 0 h 60"/>
                    <a:gd name="T2" fmla="*/ 0 w 49"/>
                    <a:gd name="T3" fmla="*/ 0 h 60"/>
                    <a:gd name="T4" fmla="*/ 0 w 49"/>
                    <a:gd name="T5" fmla="*/ 0 h 60"/>
                    <a:gd name="T6" fmla="*/ 0 w 49"/>
                    <a:gd name="T7" fmla="*/ 0 h 60"/>
                    <a:gd name="T8" fmla="*/ 0 w 49"/>
                    <a:gd name="T9" fmla="*/ 0 h 60"/>
                    <a:gd name="T10" fmla="*/ 0 w 49"/>
                    <a:gd name="T11" fmla="*/ 0 h 60"/>
                    <a:gd name="T12" fmla="*/ 0 w 49"/>
                    <a:gd name="T13" fmla="*/ 0 h 60"/>
                    <a:gd name="T14" fmla="*/ 0 w 49"/>
                    <a:gd name="T15" fmla="*/ 0 h 60"/>
                    <a:gd name="T16" fmla="*/ 0 w 49"/>
                    <a:gd name="T17" fmla="*/ 0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9"/>
                    <a:gd name="T28" fmla="*/ 0 h 60"/>
                    <a:gd name="T29" fmla="*/ 49 w 49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9" h="60">
                      <a:moveTo>
                        <a:pt x="19" y="0"/>
                      </a:moveTo>
                      <a:lnTo>
                        <a:pt x="4" y="15"/>
                      </a:lnTo>
                      <a:lnTo>
                        <a:pt x="0" y="60"/>
                      </a:lnTo>
                      <a:lnTo>
                        <a:pt x="32" y="60"/>
                      </a:lnTo>
                      <a:lnTo>
                        <a:pt x="40" y="27"/>
                      </a:lnTo>
                      <a:lnTo>
                        <a:pt x="49" y="14"/>
                      </a:lnTo>
                      <a:lnTo>
                        <a:pt x="38" y="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84" name="Freeform 270"/>
                <p:cNvSpPr>
                  <a:spLocks/>
                </p:cNvSpPr>
                <p:nvPr/>
              </p:nvSpPr>
              <p:spPr bwMode="auto">
                <a:xfrm>
                  <a:off x="2431" y="1134"/>
                  <a:ext cx="13" cy="17"/>
                </a:xfrm>
                <a:custGeom>
                  <a:avLst/>
                  <a:gdLst>
                    <a:gd name="T0" fmla="*/ 0 w 78"/>
                    <a:gd name="T1" fmla="*/ 0 h 116"/>
                    <a:gd name="T2" fmla="*/ 0 w 78"/>
                    <a:gd name="T3" fmla="*/ 0 h 116"/>
                    <a:gd name="T4" fmla="*/ 0 w 78"/>
                    <a:gd name="T5" fmla="*/ 0 h 116"/>
                    <a:gd name="T6" fmla="*/ 0 w 78"/>
                    <a:gd name="T7" fmla="*/ 0 h 116"/>
                    <a:gd name="T8" fmla="*/ 0 w 78"/>
                    <a:gd name="T9" fmla="*/ 0 h 116"/>
                    <a:gd name="T10" fmla="*/ 0 w 78"/>
                    <a:gd name="T11" fmla="*/ 0 h 116"/>
                    <a:gd name="T12" fmla="*/ 0 w 78"/>
                    <a:gd name="T13" fmla="*/ 0 h 116"/>
                    <a:gd name="T14" fmla="*/ 0 w 78"/>
                    <a:gd name="T15" fmla="*/ 0 h 11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78"/>
                    <a:gd name="T25" fmla="*/ 0 h 116"/>
                    <a:gd name="T26" fmla="*/ 78 w 78"/>
                    <a:gd name="T27" fmla="*/ 116 h 11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78" h="116">
                      <a:moveTo>
                        <a:pt x="0" y="0"/>
                      </a:moveTo>
                      <a:lnTo>
                        <a:pt x="37" y="93"/>
                      </a:lnTo>
                      <a:lnTo>
                        <a:pt x="29" y="116"/>
                      </a:lnTo>
                      <a:lnTo>
                        <a:pt x="78" y="111"/>
                      </a:lnTo>
                      <a:lnTo>
                        <a:pt x="78" y="78"/>
                      </a:lnTo>
                      <a:lnTo>
                        <a:pt x="42" y="2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85" name="Freeform 271"/>
                <p:cNvSpPr>
                  <a:spLocks/>
                </p:cNvSpPr>
                <p:nvPr/>
              </p:nvSpPr>
              <p:spPr bwMode="auto">
                <a:xfrm>
                  <a:off x="2431" y="1134"/>
                  <a:ext cx="13" cy="17"/>
                </a:xfrm>
                <a:custGeom>
                  <a:avLst/>
                  <a:gdLst>
                    <a:gd name="T0" fmla="*/ 0 w 78"/>
                    <a:gd name="T1" fmla="*/ 0 h 116"/>
                    <a:gd name="T2" fmla="*/ 0 w 78"/>
                    <a:gd name="T3" fmla="*/ 0 h 116"/>
                    <a:gd name="T4" fmla="*/ 0 w 78"/>
                    <a:gd name="T5" fmla="*/ 0 h 116"/>
                    <a:gd name="T6" fmla="*/ 0 w 78"/>
                    <a:gd name="T7" fmla="*/ 0 h 116"/>
                    <a:gd name="T8" fmla="*/ 0 w 78"/>
                    <a:gd name="T9" fmla="*/ 0 h 116"/>
                    <a:gd name="T10" fmla="*/ 0 w 78"/>
                    <a:gd name="T11" fmla="*/ 0 h 116"/>
                    <a:gd name="T12" fmla="*/ 0 w 78"/>
                    <a:gd name="T13" fmla="*/ 0 h 116"/>
                    <a:gd name="T14" fmla="*/ 0 w 78"/>
                    <a:gd name="T15" fmla="*/ 0 h 11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78"/>
                    <a:gd name="T25" fmla="*/ 0 h 116"/>
                    <a:gd name="T26" fmla="*/ 78 w 78"/>
                    <a:gd name="T27" fmla="*/ 116 h 11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78" h="116">
                      <a:moveTo>
                        <a:pt x="0" y="0"/>
                      </a:moveTo>
                      <a:lnTo>
                        <a:pt x="37" y="93"/>
                      </a:lnTo>
                      <a:lnTo>
                        <a:pt x="29" y="116"/>
                      </a:lnTo>
                      <a:lnTo>
                        <a:pt x="78" y="111"/>
                      </a:lnTo>
                      <a:lnTo>
                        <a:pt x="78" y="78"/>
                      </a:lnTo>
                      <a:lnTo>
                        <a:pt x="42" y="2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86" name="Freeform 272"/>
                <p:cNvSpPr>
                  <a:spLocks/>
                </p:cNvSpPr>
                <p:nvPr/>
              </p:nvSpPr>
              <p:spPr bwMode="auto">
                <a:xfrm>
                  <a:off x="2027" y="1141"/>
                  <a:ext cx="661" cy="1170"/>
                </a:xfrm>
                <a:custGeom>
                  <a:avLst/>
                  <a:gdLst>
                    <a:gd name="T0" fmla="*/ 0 w 3974"/>
                    <a:gd name="T1" fmla="*/ 0 h 7623"/>
                    <a:gd name="T2" fmla="*/ 0 w 3974"/>
                    <a:gd name="T3" fmla="*/ 0 h 7623"/>
                    <a:gd name="T4" fmla="*/ 0 w 3974"/>
                    <a:gd name="T5" fmla="*/ 0 h 7623"/>
                    <a:gd name="T6" fmla="*/ 0 w 3974"/>
                    <a:gd name="T7" fmla="*/ 0 h 7623"/>
                    <a:gd name="T8" fmla="*/ 0 w 3974"/>
                    <a:gd name="T9" fmla="*/ 0 h 7623"/>
                    <a:gd name="T10" fmla="*/ 0 w 3974"/>
                    <a:gd name="T11" fmla="*/ 0 h 7623"/>
                    <a:gd name="T12" fmla="*/ 0 w 3974"/>
                    <a:gd name="T13" fmla="*/ 0 h 7623"/>
                    <a:gd name="T14" fmla="*/ 0 w 3974"/>
                    <a:gd name="T15" fmla="*/ 0 h 7623"/>
                    <a:gd name="T16" fmla="*/ 0 w 3974"/>
                    <a:gd name="T17" fmla="*/ 0 h 7623"/>
                    <a:gd name="T18" fmla="*/ 0 w 3974"/>
                    <a:gd name="T19" fmla="*/ 0 h 7623"/>
                    <a:gd name="T20" fmla="*/ 0 w 3974"/>
                    <a:gd name="T21" fmla="*/ 0 h 7623"/>
                    <a:gd name="T22" fmla="*/ 0 w 3974"/>
                    <a:gd name="T23" fmla="*/ 0 h 7623"/>
                    <a:gd name="T24" fmla="*/ 0 w 3974"/>
                    <a:gd name="T25" fmla="*/ 0 h 7623"/>
                    <a:gd name="T26" fmla="*/ 0 w 3974"/>
                    <a:gd name="T27" fmla="*/ 0 h 7623"/>
                    <a:gd name="T28" fmla="*/ 0 w 3974"/>
                    <a:gd name="T29" fmla="*/ 0 h 7623"/>
                    <a:gd name="T30" fmla="*/ 0 w 3974"/>
                    <a:gd name="T31" fmla="*/ 0 h 7623"/>
                    <a:gd name="T32" fmla="*/ 0 w 3974"/>
                    <a:gd name="T33" fmla="*/ 0 h 7623"/>
                    <a:gd name="T34" fmla="*/ 0 w 3974"/>
                    <a:gd name="T35" fmla="*/ 0 h 7623"/>
                    <a:gd name="T36" fmla="*/ 0 w 3974"/>
                    <a:gd name="T37" fmla="*/ 0 h 7623"/>
                    <a:gd name="T38" fmla="*/ 0 w 3974"/>
                    <a:gd name="T39" fmla="*/ 0 h 7623"/>
                    <a:gd name="T40" fmla="*/ 0 w 3974"/>
                    <a:gd name="T41" fmla="*/ 0 h 7623"/>
                    <a:gd name="T42" fmla="*/ 0 w 3974"/>
                    <a:gd name="T43" fmla="*/ 0 h 7623"/>
                    <a:gd name="T44" fmla="*/ 0 w 3974"/>
                    <a:gd name="T45" fmla="*/ 0 h 7623"/>
                    <a:gd name="T46" fmla="*/ 0 w 3974"/>
                    <a:gd name="T47" fmla="*/ 0 h 7623"/>
                    <a:gd name="T48" fmla="*/ 0 w 3974"/>
                    <a:gd name="T49" fmla="*/ 0 h 7623"/>
                    <a:gd name="T50" fmla="*/ 0 w 3974"/>
                    <a:gd name="T51" fmla="*/ 0 h 7623"/>
                    <a:gd name="T52" fmla="*/ 0 w 3974"/>
                    <a:gd name="T53" fmla="*/ 0 h 7623"/>
                    <a:gd name="T54" fmla="*/ 0 w 3974"/>
                    <a:gd name="T55" fmla="*/ 0 h 7623"/>
                    <a:gd name="T56" fmla="*/ 0 w 3974"/>
                    <a:gd name="T57" fmla="*/ 0 h 7623"/>
                    <a:gd name="T58" fmla="*/ 0 w 3974"/>
                    <a:gd name="T59" fmla="*/ 0 h 7623"/>
                    <a:gd name="T60" fmla="*/ 0 w 3974"/>
                    <a:gd name="T61" fmla="*/ 0 h 7623"/>
                    <a:gd name="T62" fmla="*/ 0 w 3974"/>
                    <a:gd name="T63" fmla="*/ 0 h 7623"/>
                    <a:gd name="T64" fmla="*/ 0 w 3974"/>
                    <a:gd name="T65" fmla="*/ 0 h 7623"/>
                    <a:gd name="T66" fmla="*/ 0 w 3974"/>
                    <a:gd name="T67" fmla="*/ 0 h 7623"/>
                    <a:gd name="T68" fmla="*/ 0 w 3974"/>
                    <a:gd name="T69" fmla="*/ 0 h 7623"/>
                    <a:gd name="T70" fmla="*/ 0 w 3974"/>
                    <a:gd name="T71" fmla="*/ 0 h 7623"/>
                    <a:gd name="T72" fmla="*/ 0 w 3974"/>
                    <a:gd name="T73" fmla="*/ 0 h 7623"/>
                    <a:gd name="T74" fmla="*/ 0 w 3974"/>
                    <a:gd name="T75" fmla="*/ 0 h 7623"/>
                    <a:gd name="T76" fmla="*/ 0 w 3974"/>
                    <a:gd name="T77" fmla="*/ 0 h 7623"/>
                    <a:gd name="T78" fmla="*/ 0 w 3974"/>
                    <a:gd name="T79" fmla="*/ 0 h 7623"/>
                    <a:gd name="T80" fmla="*/ 0 w 3974"/>
                    <a:gd name="T81" fmla="*/ 0 h 7623"/>
                    <a:gd name="T82" fmla="*/ 0 w 3974"/>
                    <a:gd name="T83" fmla="*/ 0 h 7623"/>
                    <a:gd name="T84" fmla="*/ 0 w 3974"/>
                    <a:gd name="T85" fmla="*/ 0 h 7623"/>
                    <a:gd name="T86" fmla="*/ 0 w 3974"/>
                    <a:gd name="T87" fmla="*/ 0 h 7623"/>
                    <a:gd name="T88" fmla="*/ 0 w 3974"/>
                    <a:gd name="T89" fmla="*/ 0 h 7623"/>
                    <a:gd name="T90" fmla="*/ 0 w 3974"/>
                    <a:gd name="T91" fmla="*/ 0 h 7623"/>
                    <a:gd name="T92" fmla="*/ 0 w 3974"/>
                    <a:gd name="T93" fmla="*/ 0 h 7623"/>
                    <a:gd name="T94" fmla="*/ 0 w 3974"/>
                    <a:gd name="T95" fmla="*/ 0 h 7623"/>
                    <a:gd name="T96" fmla="*/ 0 w 3974"/>
                    <a:gd name="T97" fmla="*/ 0 h 7623"/>
                    <a:gd name="T98" fmla="*/ 0 w 3974"/>
                    <a:gd name="T99" fmla="*/ 0 h 7623"/>
                    <a:gd name="T100" fmla="*/ 0 w 3974"/>
                    <a:gd name="T101" fmla="*/ 0 h 7623"/>
                    <a:gd name="T102" fmla="*/ 0 w 3974"/>
                    <a:gd name="T103" fmla="*/ 0 h 7623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3974"/>
                    <a:gd name="T157" fmla="*/ 0 h 7623"/>
                    <a:gd name="T158" fmla="*/ 3974 w 3974"/>
                    <a:gd name="T159" fmla="*/ 7623 h 7623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3974" h="7623">
                      <a:moveTo>
                        <a:pt x="0" y="503"/>
                      </a:moveTo>
                      <a:lnTo>
                        <a:pt x="253" y="630"/>
                      </a:lnTo>
                      <a:lnTo>
                        <a:pt x="428" y="578"/>
                      </a:lnTo>
                      <a:lnTo>
                        <a:pt x="578" y="630"/>
                      </a:lnTo>
                      <a:lnTo>
                        <a:pt x="403" y="655"/>
                      </a:lnTo>
                      <a:lnTo>
                        <a:pt x="554" y="705"/>
                      </a:lnTo>
                      <a:lnTo>
                        <a:pt x="603" y="880"/>
                      </a:lnTo>
                      <a:lnTo>
                        <a:pt x="603" y="1082"/>
                      </a:lnTo>
                      <a:lnTo>
                        <a:pt x="704" y="1006"/>
                      </a:lnTo>
                      <a:lnTo>
                        <a:pt x="704" y="1156"/>
                      </a:lnTo>
                      <a:lnTo>
                        <a:pt x="630" y="1232"/>
                      </a:lnTo>
                      <a:lnTo>
                        <a:pt x="578" y="1460"/>
                      </a:lnTo>
                      <a:lnTo>
                        <a:pt x="654" y="1710"/>
                      </a:lnTo>
                      <a:lnTo>
                        <a:pt x="603" y="1836"/>
                      </a:lnTo>
                      <a:lnTo>
                        <a:pt x="578" y="1761"/>
                      </a:lnTo>
                      <a:lnTo>
                        <a:pt x="353" y="2086"/>
                      </a:lnTo>
                      <a:lnTo>
                        <a:pt x="328" y="2441"/>
                      </a:lnTo>
                      <a:lnTo>
                        <a:pt x="276" y="2516"/>
                      </a:lnTo>
                      <a:lnTo>
                        <a:pt x="303" y="2666"/>
                      </a:lnTo>
                      <a:lnTo>
                        <a:pt x="353" y="2666"/>
                      </a:lnTo>
                      <a:lnTo>
                        <a:pt x="378" y="2917"/>
                      </a:lnTo>
                      <a:lnTo>
                        <a:pt x="353" y="2993"/>
                      </a:lnTo>
                      <a:lnTo>
                        <a:pt x="504" y="3369"/>
                      </a:lnTo>
                      <a:lnTo>
                        <a:pt x="529" y="3270"/>
                      </a:lnTo>
                      <a:lnTo>
                        <a:pt x="478" y="3194"/>
                      </a:lnTo>
                      <a:lnTo>
                        <a:pt x="478" y="2969"/>
                      </a:lnTo>
                      <a:lnTo>
                        <a:pt x="428" y="2893"/>
                      </a:lnTo>
                      <a:lnTo>
                        <a:pt x="453" y="2818"/>
                      </a:lnTo>
                      <a:lnTo>
                        <a:pt x="504" y="2893"/>
                      </a:lnTo>
                      <a:lnTo>
                        <a:pt x="504" y="2993"/>
                      </a:lnTo>
                      <a:lnTo>
                        <a:pt x="603" y="3345"/>
                      </a:lnTo>
                      <a:lnTo>
                        <a:pt x="704" y="3445"/>
                      </a:lnTo>
                      <a:lnTo>
                        <a:pt x="704" y="3648"/>
                      </a:lnTo>
                      <a:lnTo>
                        <a:pt x="856" y="3824"/>
                      </a:lnTo>
                      <a:lnTo>
                        <a:pt x="907" y="3824"/>
                      </a:lnTo>
                      <a:lnTo>
                        <a:pt x="1132" y="3952"/>
                      </a:lnTo>
                      <a:lnTo>
                        <a:pt x="1257" y="3952"/>
                      </a:lnTo>
                      <a:lnTo>
                        <a:pt x="1335" y="4102"/>
                      </a:lnTo>
                      <a:lnTo>
                        <a:pt x="1510" y="4202"/>
                      </a:lnTo>
                      <a:lnTo>
                        <a:pt x="1613" y="4202"/>
                      </a:lnTo>
                      <a:lnTo>
                        <a:pt x="1613" y="4353"/>
                      </a:lnTo>
                      <a:lnTo>
                        <a:pt x="1661" y="4353"/>
                      </a:lnTo>
                      <a:lnTo>
                        <a:pt x="1686" y="4504"/>
                      </a:lnTo>
                      <a:lnTo>
                        <a:pt x="1738" y="4504"/>
                      </a:lnTo>
                      <a:lnTo>
                        <a:pt x="1915" y="4654"/>
                      </a:lnTo>
                      <a:lnTo>
                        <a:pt x="1963" y="4654"/>
                      </a:lnTo>
                      <a:lnTo>
                        <a:pt x="2014" y="4604"/>
                      </a:lnTo>
                      <a:lnTo>
                        <a:pt x="2064" y="4604"/>
                      </a:lnTo>
                      <a:lnTo>
                        <a:pt x="2064" y="4707"/>
                      </a:lnTo>
                      <a:lnTo>
                        <a:pt x="2113" y="4707"/>
                      </a:lnTo>
                      <a:lnTo>
                        <a:pt x="2142" y="4881"/>
                      </a:lnTo>
                      <a:lnTo>
                        <a:pt x="1963" y="5082"/>
                      </a:lnTo>
                      <a:lnTo>
                        <a:pt x="1915" y="5183"/>
                      </a:lnTo>
                      <a:lnTo>
                        <a:pt x="1990" y="5208"/>
                      </a:lnTo>
                      <a:lnTo>
                        <a:pt x="1889" y="5358"/>
                      </a:lnTo>
                      <a:lnTo>
                        <a:pt x="1889" y="5435"/>
                      </a:lnTo>
                      <a:lnTo>
                        <a:pt x="2113" y="5812"/>
                      </a:lnTo>
                      <a:lnTo>
                        <a:pt x="2192" y="5839"/>
                      </a:lnTo>
                      <a:lnTo>
                        <a:pt x="2341" y="6089"/>
                      </a:lnTo>
                      <a:lnTo>
                        <a:pt x="2292" y="6390"/>
                      </a:lnTo>
                      <a:lnTo>
                        <a:pt x="2215" y="6442"/>
                      </a:lnTo>
                      <a:lnTo>
                        <a:pt x="2113" y="7095"/>
                      </a:lnTo>
                      <a:lnTo>
                        <a:pt x="2192" y="6995"/>
                      </a:lnTo>
                      <a:lnTo>
                        <a:pt x="2165" y="7196"/>
                      </a:lnTo>
                      <a:lnTo>
                        <a:pt x="2113" y="7245"/>
                      </a:lnTo>
                      <a:lnTo>
                        <a:pt x="2215" y="7623"/>
                      </a:lnTo>
                      <a:lnTo>
                        <a:pt x="2267" y="7623"/>
                      </a:lnTo>
                      <a:lnTo>
                        <a:pt x="2341" y="7473"/>
                      </a:lnTo>
                      <a:lnTo>
                        <a:pt x="2417" y="7423"/>
                      </a:lnTo>
                      <a:lnTo>
                        <a:pt x="2417" y="7346"/>
                      </a:lnTo>
                      <a:lnTo>
                        <a:pt x="2366" y="7295"/>
                      </a:lnTo>
                      <a:lnTo>
                        <a:pt x="2467" y="7196"/>
                      </a:lnTo>
                      <a:lnTo>
                        <a:pt x="2492" y="7020"/>
                      </a:lnTo>
                      <a:lnTo>
                        <a:pt x="2692" y="7019"/>
                      </a:lnTo>
                      <a:lnTo>
                        <a:pt x="2768" y="6970"/>
                      </a:lnTo>
                      <a:lnTo>
                        <a:pt x="2745" y="6820"/>
                      </a:lnTo>
                      <a:lnTo>
                        <a:pt x="2870" y="6844"/>
                      </a:lnTo>
                      <a:lnTo>
                        <a:pt x="3196" y="6617"/>
                      </a:lnTo>
                      <a:lnTo>
                        <a:pt x="3196" y="6516"/>
                      </a:lnTo>
                      <a:lnTo>
                        <a:pt x="3399" y="6366"/>
                      </a:lnTo>
                      <a:lnTo>
                        <a:pt x="3399" y="6442"/>
                      </a:lnTo>
                      <a:lnTo>
                        <a:pt x="3550" y="6366"/>
                      </a:lnTo>
                      <a:lnTo>
                        <a:pt x="3724" y="6114"/>
                      </a:lnTo>
                      <a:lnTo>
                        <a:pt x="3724" y="6014"/>
                      </a:lnTo>
                      <a:lnTo>
                        <a:pt x="3902" y="5937"/>
                      </a:lnTo>
                      <a:lnTo>
                        <a:pt x="3974" y="5725"/>
                      </a:lnTo>
                      <a:lnTo>
                        <a:pt x="3803" y="5511"/>
                      </a:lnTo>
                      <a:lnTo>
                        <a:pt x="3674" y="5485"/>
                      </a:lnTo>
                      <a:lnTo>
                        <a:pt x="3550" y="5335"/>
                      </a:lnTo>
                      <a:lnTo>
                        <a:pt x="3424" y="5335"/>
                      </a:lnTo>
                      <a:lnTo>
                        <a:pt x="3424" y="5408"/>
                      </a:lnTo>
                      <a:lnTo>
                        <a:pt x="3323" y="5310"/>
                      </a:lnTo>
                      <a:lnTo>
                        <a:pt x="3249" y="5358"/>
                      </a:lnTo>
                      <a:lnTo>
                        <a:pt x="3249" y="5258"/>
                      </a:lnTo>
                      <a:lnTo>
                        <a:pt x="3348" y="5208"/>
                      </a:lnTo>
                      <a:lnTo>
                        <a:pt x="3374" y="5132"/>
                      </a:lnTo>
                      <a:lnTo>
                        <a:pt x="3274" y="4907"/>
                      </a:lnTo>
                      <a:lnTo>
                        <a:pt x="3070" y="4881"/>
                      </a:lnTo>
                      <a:lnTo>
                        <a:pt x="3022" y="4756"/>
                      </a:lnTo>
                      <a:lnTo>
                        <a:pt x="2870" y="4631"/>
                      </a:lnTo>
                      <a:lnTo>
                        <a:pt x="2745" y="4654"/>
                      </a:lnTo>
                      <a:lnTo>
                        <a:pt x="2667" y="4578"/>
                      </a:lnTo>
                      <a:lnTo>
                        <a:pt x="2494" y="4578"/>
                      </a:lnTo>
                      <a:lnTo>
                        <a:pt x="2468" y="4667"/>
                      </a:lnTo>
                      <a:lnTo>
                        <a:pt x="2391" y="4631"/>
                      </a:lnTo>
                      <a:lnTo>
                        <a:pt x="2467" y="4529"/>
                      </a:lnTo>
                      <a:lnTo>
                        <a:pt x="2239" y="4631"/>
                      </a:lnTo>
                      <a:lnTo>
                        <a:pt x="2215" y="4681"/>
                      </a:lnTo>
                      <a:lnTo>
                        <a:pt x="2165" y="4681"/>
                      </a:lnTo>
                      <a:lnTo>
                        <a:pt x="2088" y="4529"/>
                      </a:lnTo>
                      <a:lnTo>
                        <a:pt x="1915" y="4529"/>
                      </a:lnTo>
                      <a:lnTo>
                        <a:pt x="1785" y="4428"/>
                      </a:lnTo>
                      <a:lnTo>
                        <a:pt x="1836" y="4253"/>
                      </a:lnTo>
                      <a:lnTo>
                        <a:pt x="1811" y="4102"/>
                      </a:lnTo>
                      <a:lnTo>
                        <a:pt x="1661" y="4127"/>
                      </a:lnTo>
                      <a:lnTo>
                        <a:pt x="1560" y="4102"/>
                      </a:lnTo>
                      <a:lnTo>
                        <a:pt x="1613" y="3952"/>
                      </a:lnTo>
                      <a:lnTo>
                        <a:pt x="1710" y="3801"/>
                      </a:lnTo>
                      <a:lnTo>
                        <a:pt x="1661" y="3774"/>
                      </a:lnTo>
                      <a:lnTo>
                        <a:pt x="1510" y="3801"/>
                      </a:lnTo>
                      <a:lnTo>
                        <a:pt x="1461" y="3952"/>
                      </a:lnTo>
                      <a:lnTo>
                        <a:pt x="1360" y="3952"/>
                      </a:lnTo>
                      <a:lnTo>
                        <a:pt x="1107" y="3801"/>
                      </a:lnTo>
                      <a:lnTo>
                        <a:pt x="1111" y="3697"/>
                      </a:lnTo>
                      <a:lnTo>
                        <a:pt x="1085" y="3598"/>
                      </a:lnTo>
                      <a:lnTo>
                        <a:pt x="1183" y="3369"/>
                      </a:lnTo>
                      <a:lnTo>
                        <a:pt x="1385" y="3270"/>
                      </a:lnTo>
                      <a:lnTo>
                        <a:pt x="1535" y="3270"/>
                      </a:lnTo>
                      <a:lnTo>
                        <a:pt x="1636" y="3345"/>
                      </a:lnTo>
                      <a:lnTo>
                        <a:pt x="1686" y="3345"/>
                      </a:lnTo>
                      <a:lnTo>
                        <a:pt x="1661" y="3270"/>
                      </a:lnTo>
                      <a:lnTo>
                        <a:pt x="1889" y="3295"/>
                      </a:lnTo>
                      <a:lnTo>
                        <a:pt x="1963" y="3369"/>
                      </a:lnTo>
                      <a:lnTo>
                        <a:pt x="1990" y="3472"/>
                      </a:lnTo>
                      <a:lnTo>
                        <a:pt x="2064" y="3623"/>
                      </a:lnTo>
                      <a:lnTo>
                        <a:pt x="2113" y="3547"/>
                      </a:lnTo>
                      <a:lnTo>
                        <a:pt x="2113" y="3422"/>
                      </a:lnTo>
                      <a:lnTo>
                        <a:pt x="2064" y="3270"/>
                      </a:lnTo>
                      <a:lnTo>
                        <a:pt x="2142" y="3094"/>
                      </a:lnTo>
                      <a:lnTo>
                        <a:pt x="2317" y="3019"/>
                      </a:lnTo>
                      <a:lnTo>
                        <a:pt x="2292" y="2792"/>
                      </a:lnTo>
                      <a:lnTo>
                        <a:pt x="2366" y="2868"/>
                      </a:lnTo>
                      <a:lnTo>
                        <a:pt x="2391" y="2768"/>
                      </a:lnTo>
                      <a:lnTo>
                        <a:pt x="2479" y="2665"/>
                      </a:lnTo>
                      <a:lnTo>
                        <a:pt x="2568" y="2615"/>
                      </a:lnTo>
                      <a:lnTo>
                        <a:pt x="2542" y="2539"/>
                      </a:lnTo>
                      <a:lnTo>
                        <a:pt x="2820" y="2290"/>
                      </a:lnTo>
                      <a:lnTo>
                        <a:pt x="2768" y="2290"/>
                      </a:lnTo>
                      <a:lnTo>
                        <a:pt x="2768" y="2164"/>
                      </a:lnTo>
                      <a:lnTo>
                        <a:pt x="2593" y="2189"/>
                      </a:lnTo>
                      <a:lnTo>
                        <a:pt x="2667" y="2038"/>
                      </a:lnTo>
                      <a:lnTo>
                        <a:pt x="2996" y="1936"/>
                      </a:lnTo>
                      <a:lnTo>
                        <a:pt x="2996" y="1836"/>
                      </a:lnTo>
                      <a:lnTo>
                        <a:pt x="2820" y="1836"/>
                      </a:lnTo>
                      <a:lnTo>
                        <a:pt x="2870" y="1736"/>
                      </a:lnTo>
                      <a:lnTo>
                        <a:pt x="2768" y="1736"/>
                      </a:lnTo>
                      <a:lnTo>
                        <a:pt x="2642" y="1460"/>
                      </a:lnTo>
                      <a:lnTo>
                        <a:pt x="2593" y="1559"/>
                      </a:lnTo>
                      <a:lnTo>
                        <a:pt x="2542" y="1559"/>
                      </a:lnTo>
                      <a:lnTo>
                        <a:pt x="2492" y="1460"/>
                      </a:lnTo>
                      <a:lnTo>
                        <a:pt x="2192" y="1359"/>
                      </a:lnTo>
                      <a:lnTo>
                        <a:pt x="2192" y="1585"/>
                      </a:lnTo>
                      <a:lnTo>
                        <a:pt x="2267" y="1686"/>
                      </a:lnTo>
                      <a:lnTo>
                        <a:pt x="2215" y="1786"/>
                      </a:lnTo>
                      <a:lnTo>
                        <a:pt x="2267" y="2063"/>
                      </a:lnTo>
                      <a:lnTo>
                        <a:pt x="2142" y="2063"/>
                      </a:lnTo>
                      <a:lnTo>
                        <a:pt x="2039" y="1810"/>
                      </a:lnTo>
                      <a:lnTo>
                        <a:pt x="1889" y="1661"/>
                      </a:lnTo>
                      <a:lnTo>
                        <a:pt x="1811" y="1686"/>
                      </a:lnTo>
                      <a:lnTo>
                        <a:pt x="1785" y="1385"/>
                      </a:lnTo>
                      <a:lnTo>
                        <a:pt x="1811" y="1257"/>
                      </a:lnTo>
                      <a:lnTo>
                        <a:pt x="1889" y="1334"/>
                      </a:lnTo>
                      <a:lnTo>
                        <a:pt x="1938" y="1281"/>
                      </a:lnTo>
                      <a:lnTo>
                        <a:pt x="1889" y="1182"/>
                      </a:lnTo>
                      <a:lnTo>
                        <a:pt x="1990" y="1207"/>
                      </a:lnTo>
                      <a:lnTo>
                        <a:pt x="2142" y="1082"/>
                      </a:lnTo>
                      <a:lnTo>
                        <a:pt x="2142" y="980"/>
                      </a:lnTo>
                      <a:lnTo>
                        <a:pt x="2014" y="1057"/>
                      </a:lnTo>
                      <a:lnTo>
                        <a:pt x="1889" y="830"/>
                      </a:lnTo>
                      <a:lnTo>
                        <a:pt x="1889" y="1031"/>
                      </a:lnTo>
                      <a:lnTo>
                        <a:pt x="1811" y="1057"/>
                      </a:lnTo>
                      <a:lnTo>
                        <a:pt x="1811" y="1006"/>
                      </a:lnTo>
                      <a:lnTo>
                        <a:pt x="1613" y="955"/>
                      </a:lnTo>
                      <a:lnTo>
                        <a:pt x="1587" y="1031"/>
                      </a:lnTo>
                      <a:lnTo>
                        <a:pt x="1435" y="880"/>
                      </a:lnTo>
                      <a:lnTo>
                        <a:pt x="1485" y="805"/>
                      </a:lnTo>
                      <a:lnTo>
                        <a:pt x="1183" y="578"/>
                      </a:lnTo>
                      <a:lnTo>
                        <a:pt x="1107" y="578"/>
                      </a:lnTo>
                      <a:lnTo>
                        <a:pt x="1085" y="326"/>
                      </a:lnTo>
                      <a:lnTo>
                        <a:pt x="1033" y="252"/>
                      </a:lnTo>
                      <a:lnTo>
                        <a:pt x="1058" y="175"/>
                      </a:lnTo>
                      <a:lnTo>
                        <a:pt x="856" y="25"/>
                      </a:lnTo>
                      <a:lnTo>
                        <a:pt x="756" y="0"/>
                      </a:lnTo>
                      <a:lnTo>
                        <a:pt x="728" y="125"/>
                      </a:lnTo>
                      <a:lnTo>
                        <a:pt x="678" y="150"/>
                      </a:lnTo>
                      <a:lnTo>
                        <a:pt x="654" y="76"/>
                      </a:lnTo>
                      <a:lnTo>
                        <a:pt x="554" y="76"/>
                      </a:lnTo>
                      <a:lnTo>
                        <a:pt x="554" y="175"/>
                      </a:lnTo>
                      <a:lnTo>
                        <a:pt x="578" y="252"/>
                      </a:lnTo>
                      <a:lnTo>
                        <a:pt x="529" y="277"/>
                      </a:lnTo>
                      <a:lnTo>
                        <a:pt x="353" y="201"/>
                      </a:lnTo>
                      <a:lnTo>
                        <a:pt x="228" y="277"/>
                      </a:lnTo>
                      <a:lnTo>
                        <a:pt x="276" y="352"/>
                      </a:lnTo>
                      <a:lnTo>
                        <a:pt x="253" y="377"/>
                      </a:lnTo>
                      <a:lnTo>
                        <a:pt x="276" y="503"/>
                      </a:lnTo>
                      <a:lnTo>
                        <a:pt x="253" y="530"/>
                      </a:lnTo>
                      <a:lnTo>
                        <a:pt x="0" y="503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87" name="Freeform 273"/>
                <p:cNvSpPr>
                  <a:spLocks/>
                </p:cNvSpPr>
                <p:nvPr/>
              </p:nvSpPr>
              <p:spPr bwMode="auto">
                <a:xfrm>
                  <a:off x="2311" y="1474"/>
                  <a:ext cx="85" cy="69"/>
                </a:xfrm>
                <a:custGeom>
                  <a:avLst/>
                  <a:gdLst>
                    <a:gd name="T0" fmla="*/ 0 w 504"/>
                    <a:gd name="T1" fmla="*/ 0 h 452"/>
                    <a:gd name="T2" fmla="*/ 0 w 504"/>
                    <a:gd name="T3" fmla="*/ 0 h 452"/>
                    <a:gd name="T4" fmla="*/ 0 w 504"/>
                    <a:gd name="T5" fmla="*/ 0 h 452"/>
                    <a:gd name="T6" fmla="*/ 0 w 504"/>
                    <a:gd name="T7" fmla="*/ 0 h 452"/>
                    <a:gd name="T8" fmla="*/ 0 w 504"/>
                    <a:gd name="T9" fmla="*/ 0 h 452"/>
                    <a:gd name="T10" fmla="*/ 0 w 504"/>
                    <a:gd name="T11" fmla="*/ 0 h 452"/>
                    <a:gd name="T12" fmla="*/ 0 w 504"/>
                    <a:gd name="T13" fmla="*/ 0 h 452"/>
                    <a:gd name="T14" fmla="*/ 0 w 504"/>
                    <a:gd name="T15" fmla="*/ 0 h 452"/>
                    <a:gd name="T16" fmla="*/ 0 w 504"/>
                    <a:gd name="T17" fmla="*/ 0 h 452"/>
                    <a:gd name="T18" fmla="*/ 0 w 504"/>
                    <a:gd name="T19" fmla="*/ 0 h 452"/>
                    <a:gd name="T20" fmla="*/ 0 w 504"/>
                    <a:gd name="T21" fmla="*/ 0 h 452"/>
                    <a:gd name="T22" fmla="*/ 0 w 504"/>
                    <a:gd name="T23" fmla="*/ 0 h 452"/>
                    <a:gd name="T24" fmla="*/ 0 w 504"/>
                    <a:gd name="T25" fmla="*/ 0 h 452"/>
                    <a:gd name="T26" fmla="*/ 0 w 504"/>
                    <a:gd name="T27" fmla="*/ 0 h 452"/>
                    <a:gd name="T28" fmla="*/ 0 w 504"/>
                    <a:gd name="T29" fmla="*/ 0 h 452"/>
                    <a:gd name="T30" fmla="*/ 0 w 504"/>
                    <a:gd name="T31" fmla="*/ 0 h 452"/>
                    <a:gd name="T32" fmla="*/ 0 w 504"/>
                    <a:gd name="T33" fmla="*/ 0 h 452"/>
                    <a:gd name="T34" fmla="*/ 0 w 504"/>
                    <a:gd name="T35" fmla="*/ 0 h 452"/>
                    <a:gd name="T36" fmla="*/ 0 w 504"/>
                    <a:gd name="T37" fmla="*/ 0 h 452"/>
                    <a:gd name="T38" fmla="*/ 0 w 504"/>
                    <a:gd name="T39" fmla="*/ 0 h 452"/>
                    <a:gd name="T40" fmla="*/ 0 w 504"/>
                    <a:gd name="T41" fmla="*/ 0 h 452"/>
                    <a:gd name="T42" fmla="*/ 0 w 504"/>
                    <a:gd name="T43" fmla="*/ 0 h 452"/>
                    <a:gd name="T44" fmla="*/ 0 w 504"/>
                    <a:gd name="T45" fmla="*/ 0 h 452"/>
                    <a:gd name="T46" fmla="*/ 0 w 504"/>
                    <a:gd name="T47" fmla="*/ 0 h 452"/>
                    <a:gd name="T48" fmla="*/ 0 w 504"/>
                    <a:gd name="T49" fmla="*/ 0 h 452"/>
                    <a:gd name="T50" fmla="*/ 0 w 504"/>
                    <a:gd name="T51" fmla="*/ 0 h 452"/>
                    <a:gd name="T52" fmla="*/ 0 w 504"/>
                    <a:gd name="T53" fmla="*/ 0 h 452"/>
                    <a:gd name="T54" fmla="*/ 0 w 504"/>
                    <a:gd name="T55" fmla="*/ 0 h 452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504"/>
                    <a:gd name="T85" fmla="*/ 0 h 452"/>
                    <a:gd name="T86" fmla="*/ 504 w 504"/>
                    <a:gd name="T87" fmla="*/ 452 h 452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504" h="452">
                      <a:moveTo>
                        <a:pt x="304" y="150"/>
                      </a:moveTo>
                      <a:lnTo>
                        <a:pt x="304" y="100"/>
                      </a:lnTo>
                      <a:lnTo>
                        <a:pt x="177" y="0"/>
                      </a:lnTo>
                      <a:lnTo>
                        <a:pt x="125" y="0"/>
                      </a:lnTo>
                      <a:lnTo>
                        <a:pt x="0" y="100"/>
                      </a:lnTo>
                      <a:lnTo>
                        <a:pt x="227" y="125"/>
                      </a:lnTo>
                      <a:lnTo>
                        <a:pt x="251" y="150"/>
                      </a:lnTo>
                      <a:lnTo>
                        <a:pt x="125" y="251"/>
                      </a:lnTo>
                      <a:lnTo>
                        <a:pt x="125" y="302"/>
                      </a:lnTo>
                      <a:lnTo>
                        <a:pt x="153" y="302"/>
                      </a:lnTo>
                      <a:lnTo>
                        <a:pt x="153" y="402"/>
                      </a:lnTo>
                      <a:lnTo>
                        <a:pt x="177" y="452"/>
                      </a:lnTo>
                      <a:lnTo>
                        <a:pt x="227" y="427"/>
                      </a:lnTo>
                      <a:lnTo>
                        <a:pt x="251" y="302"/>
                      </a:lnTo>
                      <a:lnTo>
                        <a:pt x="329" y="251"/>
                      </a:lnTo>
                      <a:lnTo>
                        <a:pt x="329" y="302"/>
                      </a:lnTo>
                      <a:lnTo>
                        <a:pt x="377" y="302"/>
                      </a:lnTo>
                      <a:lnTo>
                        <a:pt x="377" y="376"/>
                      </a:lnTo>
                      <a:lnTo>
                        <a:pt x="377" y="402"/>
                      </a:lnTo>
                      <a:lnTo>
                        <a:pt x="455" y="376"/>
                      </a:lnTo>
                      <a:lnTo>
                        <a:pt x="479" y="302"/>
                      </a:lnTo>
                      <a:lnTo>
                        <a:pt x="504" y="302"/>
                      </a:lnTo>
                      <a:lnTo>
                        <a:pt x="504" y="251"/>
                      </a:lnTo>
                      <a:lnTo>
                        <a:pt x="455" y="251"/>
                      </a:lnTo>
                      <a:lnTo>
                        <a:pt x="429" y="200"/>
                      </a:lnTo>
                      <a:lnTo>
                        <a:pt x="329" y="176"/>
                      </a:lnTo>
                      <a:lnTo>
                        <a:pt x="304" y="15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88" name="Freeform 274"/>
                <p:cNvSpPr>
                  <a:spLocks/>
                </p:cNvSpPr>
                <p:nvPr/>
              </p:nvSpPr>
              <p:spPr bwMode="auto">
                <a:xfrm>
                  <a:off x="2311" y="1474"/>
                  <a:ext cx="85" cy="69"/>
                </a:xfrm>
                <a:custGeom>
                  <a:avLst/>
                  <a:gdLst>
                    <a:gd name="T0" fmla="*/ 0 w 504"/>
                    <a:gd name="T1" fmla="*/ 0 h 452"/>
                    <a:gd name="T2" fmla="*/ 0 w 504"/>
                    <a:gd name="T3" fmla="*/ 0 h 452"/>
                    <a:gd name="T4" fmla="*/ 0 w 504"/>
                    <a:gd name="T5" fmla="*/ 0 h 452"/>
                    <a:gd name="T6" fmla="*/ 0 w 504"/>
                    <a:gd name="T7" fmla="*/ 0 h 452"/>
                    <a:gd name="T8" fmla="*/ 0 w 504"/>
                    <a:gd name="T9" fmla="*/ 0 h 452"/>
                    <a:gd name="T10" fmla="*/ 0 w 504"/>
                    <a:gd name="T11" fmla="*/ 0 h 452"/>
                    <a:gd name="T12" fmla="*/ 0 w 504"/>
                    <a:gd name="T13" fmla="*/ 0 h 452"/>
                    <a:gd name="T14" fmla="*/ 0 w 504"/>
                    <a:gd name="T15" fmla="*/ 0 h 452"/>
                    <a:gd name="T16" fmla="*/ 0 w 504"/>
                    <a:gd name="T17" fmla="*/ 0 h 452"/>
                    <a:gd name="T18" fmla="*/ 0 w 504"/>
                    <a:gd name="T19" fmla="*/ 0 h 452"/>
                    <a:gd name="T20" fmla="*/ 0 w 504"/>
                    <a:gd name="T21" fmla="*/ 0 h 452"/>
                    <a:gd name="T22" fmla="*/ 0 w 504"/>
                    <a:gd name="T23" fmla="*/ 0 h 452"/>
                    <a:gd name="T24" fmla="*/ 0 w 504"/>
                    <a:gd name="T25" fmla="*/ 0 h 452"/>
                    <a:gd name="T26" fmla="*/ 0 w 504"/>
                    <a:gd name="T27" fmla="*/ 0 h 452"/>
                    <a:gd name="T28" fmla="*/ 0 w 504"/>
                    <a:gd name="T29" fmla="*/ 0 h 452"/>
                    <a:gd name="T30" fmla="*/ 0 w 504"/>
                    <a:gd name="T31" fmla="*/ 0 h 452"/>
                    <a:gd name="T32" fmla="*/ 0 w 504"/>
                    <a:gd name="T33" fmla="*/ 0 h 452"/>
                    <a:gd name="T34" fmla="*/ 0 w 504"/>
                    <a:gd name="T35" fmla="*/ 0 h 452"/>
                    <a:gd name="T36" fmla="*/ 0 w 504"/>
                    <a:gd name="T37" fmla="*/ 0 h 452"/>
                    <a:gd name="T38" fmla="*/ 0 w 504"/>
                    <a:gd name="T39" fmla="*/ 0 h 452"/>
                    <a:gd name="T40" fmla="*/ 0 w 504"/>
                    <a:gd name="T41" fmla="*/ 0 h 452"/>
                    <a:gd name="T42" fmla="*/ 0 w 504"/>
                    <a:gd name="T43" fmla="*/ 0 h 452"/>
                    <a:gd name="T44" fmla="*/ 0 w 504"/>
                    <a:gd name="T45" fmla="*/ 0 h 452"/>
                    <a:gd name="T46" fmla="*/ 0 w 504"/>
                    <a:gd name="T47" fmla="*/ 0 h 452"/>
                    <a:gd name="T48" fmla="*/ 0 w 504"/>
                    <a:gd name="T49" fmla="*/ 0 h 452"/>
                    <a:gd name="T50" fmla="*/ 0 w 504"/>
                    <a:gd name="T51" fmla="*/ 0 h 452"/>
                    <a:gd name="T52" fmla="*/ 0 w 504"/>
                    <a:gd name="T53" fmla="*/ 0 h 452"/>
                    <a:gd name="T54" fmla="*/ 0 w 504"/>
                    <a:gd name="T55" fmla="*/ 0 h 452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504"/>
                    <a:gd name="T85" fmla="*/ 0 h 452"/>
                    <a:gd name="T86" fmla="*/ 504 w 504"/>
                    <a:gd name="T87" fmla="*/ 452 h 452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504" h="452">
                      <a:moveTo>
                        <a:pt x="304" y="150"/>
                      </a:moveTo>
                      <a:lnTo>
                        <a:pt x="304" y="100"/>
                      </a:lnTo>
                      <a:lnTo>
                        <a:pt x="177" y="0"/>
                      </a:lnTo>
                      <a:lnTo>
                        <a:pt x="125" y="0"/>
                      </a:lnTo>
                      <a:lnTo>
                        <a:pt x="0" y="100"/>
                      </a:lnTo>
                      <a:lnTo>
                        <a:pt x="227" y="125"/>
                      </a:lnTo>
                      <a:lnTo>
                        <a:pt x="251" y="150"/>
                      </a:lnTo>
                      <a:lnTo>
                        <a:pt x="125" y="251"/>
                      </a:lnTo>
                      <a:lnTo>
                        <a:pt x="125" y="302"/>
                      </a:lnTo>
                      <a:lnTo>
                        <a:pt x="153" y="302"/>
                      </a:lnTo>
                      <a:lnTo>
                        <a:pt x="153" y="402"/>
                      </a:lnTo>
                      <a:lnTo>
                        <a:pt x="177" y="452"/>
                      </a:lnTo>
                      <a:lnTo>
                        <a:pt x="227" y="427"/>
                      </a:lnTo>
                      <a:lnTo>
                        <a:pt x="251" y="302"/>
                      </a:lnTo>
                      <a:lnTo>
                        <a:pt x="329" y="251"/>
                      </a:lnTo>
                      <a:lnTo>
                        <a:pt x="329" y="302"/>
                      </a:lnTo>
                      <a:lnTo>
                        <a:pt x="377" y="302"/>
                      </a:lnTo>
                      <a:lnTo>
                        <a:pt x="377" y="376"/>
                      </a:lnTo>
                      <a:lnTo>
                        <a:pt x="377" y="402"/>
                      </a:lnTo>
                      <a:lnTo>
                        <a:pt x="455" y="376"/>
                      </a:lnTo>
                      <a:lnTo>
                        <a:pt x="479" y="302"/>
                      </a:lnTo>
                      <a:lnTo>
                        <a:pt x="504" y="302"/>
                      </a:lnTo>
                      <a:lnTo>
                        <a:pt x="504" y="251"/>
                      </a:lnTo>
                      <a:lnTo>
                        <a:pt x="455" y="251"/>
                      </a:lnTo>
                      <a:lnTo>
                        <a:pt x="429" y="200"/>
                      </a:lnTo>
                      <a:lnTo>
                        <a:pt x="329" y="176"/>
                      </a:lnTo>
                      <a:lnTo>
                        <a:pt x="304" y="15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89" name="Freeform 275"/>
                <p:cNvSpPr>
                  <a:spLocks noEditPoints="1"/>
                </p:cNvSpPr>
                <p:nvPr/>
              </p:nvSpPr>
              <p:spPr bwMode="auto">
                <a:xfrm>
                  <a:off x="2266" y="1082"/>
                  <a:ext cx="199" cy="176"/>
                </a:xfrm>
                <a:custGeom>
                  <a:avLst/>
                  <a:gdLst>
                    <a:gd name="T0" fmla="*/ 0 w 1994"/>
                    <a:gd name="T1" fmla="*/ 0 h 1916"/>
                    <a:gd name="T2" fmla="*/ 0 w 1994"/>
                    <a:gd name="T3" fmla="*/ 0 h 1916"/>
                    <a:gd name="T4" fmla="*/ 0 w 1994"/>
                    <a:gd name="T5" fmla="*/ 0 h 1916"/>
                    <a:gd name="T6" fmla="*/ 0 w 1994"/>
                    <a:gd name="T7" fmla="*/ 0 h 1916"/>
                    <a:gd name="T8" fmla="*/ 0 w 1994"/>
                    <a:gd name="T9" fmla="*/ 0 h 1916"/>
                    <a:gd name="T10" fmla="*/ 0 w 1994"/>
                    <a:gd name="T11" fmla="*/ 0 h 1916"/>
                    <a:gd name="T12" fmla="*/ 0 w 1994"/>
                    <a:gd name="T13" fmla="*/ 0 h 1916"/>
                    <a:gd name="T14" fmla="*/ 0 w 1994"/>
                    <a:gd name="T15" fmla="*/ 0 h 1916"/>
                    <a:gd name="T16" fmla="*/ 0 w 1994"/>
                    <a:gd name="T17" fmla="*/ 0 h 1916"/>
                    <a:gd name="T18" fmla="*/ 0 w 1994"/>
                    <a:gd name="T19" fmla="*/ 0 h 1916"/>
                    <a:gd name="T20" fmla="*/ 0 w 1994"/>
                    <a:gd name="T21" fmla="*/ 0 h 1916"/>
                    <a:gd name="T22" fmla="*/ 0 w 1994"/>
                    <a:gd name="T23" fmla="*/ 0 h 1916"/>
                    <a:gd name="T24" fmla="*/ 0 w 1994"/>
                    <a:gd name="T25" fmla="*/ 0 h 1916"/>
                    <a:gd name="T26" fmla="*/ 0 w 1994"/>
                    <a:gd name="T27" fmla="*/ 0 h 1916"/>
                    <a:gd name="T28" fmla="*/ 0 w 1994"/>
                    <a:gd name="T29" fmla="*/ 0 h 1916"/>
                    <a:gd name="T30" fmla="*/ 0 w 1994"/>
                    <a:gd name="T31" fmla="*/ 0 h 1916"/>
                    <a:gd name="T32" fmla="*/ 0 w 1994"/>
                    <a:gd name="T33" fmla="*/ 0 h 1916"/>
                    <a:gd name="T34" fmla="*/ 0 w 1994"/>
                    <a:gd name="T35" fmla="*/ 0 h 1916"/>
                    <a:gd name="T36" fmla="*/ 0 w 1994"/>
                    <a:gd name="T37" fmla="*/ 0 h 1916"/>
                    <a:gd name="T38" fmla="*/ 0 w 1994"/>
                    <a:gd name="T39" fmla="*/ 0 h 1916"/>
                    <a:gd name="T40" fmla="*/ 0 w 1994"/>
                    <a:gd name="T41" fmla="*/ 0 h 1916"/>
                    <a:gd name="T42" fmla="*/ 0 w 1994"/>
                    <a:gd name="T43" fmla="*/ 0 h 1916"/>
                    <a:gd name="T44" fmla="*/ 0 w 1994"/>
                    <a:gd name="T45" fmla="*/ 0 h 1916"/>
                    <a:gd name="T46" fmla="*/ 0 w 1994"/>
                    <a:gd name="T47" fmla="*/ 0 h 1916"/>
                    <a:gd name="T48" fmla="*/ 0 w 1994"/>
                    <a:gd name="T49" fmla="*/ 0 h 1916"/>
                    <a:gd name="T50" fmla="*/ 0 w 1994"/>
                    <a:gd name="T51" fmla="*/ 0 h 1916"/>
                    <a:gd name="T52" fmla="*/ 0 w 1994"/>
                    <a:gd name="T53" fmla="*/ 0 h 1916"/>
                    <a:gd name="T54" fmla="*/ 0 w 1994"/>
                    <a:gd name="T55" fmla="*/ 0 h 1916"/>
                    <a:gd name="T56" fmla="*/ 0 w 1994"/>
                    <a:gd name="T57" fmla="*/ 0 h 1916"/>
                    <a:gd name="T58" fmla="*/ 0 w 1994"/>
                    <a:gd name="T59" fmla="*/ 0 h 1916"/>
                    <a:gd name="T60" fmla="*/ 0 w 1994"/>
                    <a:gd name="T61" fmla="*/ 0 h 1916"/>
                    <a:gd name="T62" fmla="*/ 0 w 1994"/>
                    <a:gd name="T63" fmla="*/ 0 h 1916"/>
                    <a:gd name="T64" fmla="*/ 0 w 1994"/>
                    <a:gd name="T65" fmla="*/ 0 h 1916"/>
                    <a:gd name="T66" fmla="*/ 0 w 1994"/>
                    <a:gd name="T67" fmla="*/ 0 h 1916"/>
                    <a:gd name="T68" fmla="*/ 0 w 1994"/>
                    <a:gd name="T69" fmla="*/ 0 h 1916"/>
                    <a:gd name="T70" fmla="*/ 0 w 1994"/>
                    <a:gd name="T71" fmla="*/ 0 h 1916"/>
                    <a:gd name="T72" fmla="*/ 0 w 1994"/>
                    <a:gd name="T73" fmla="*/ 0 h 1916"/>
                    <a:gd name="T74" fmla="*/ 0 w 1994"/>
                    <a:gd name="T75" fmla="*/ 0 h 1916"/>
                    <a:gd name="T76" fmla="*/ 0 w 1994"/>
                    <a:gd name="T77" fmla="*/ 0 h 1916"/>
                    <a:gd name="T78" fmla="*/ 0 w 1994"/>
                    <a:gd name="T79" fmla="*/ 0 h 1916"/>
                    <a:gd name="T80" fmla="*/ 0 w 1994"/>
                    <a:gd name="T81" fmla="*/ 0 h 1916"/>
                    <a:gd name="T82" fmla="*/ 0 w 1994"/>
                    <a:gd name="T83" fmla="*/ 0 h 1916"/>
                    <a:gd name="T84" fmla="*/ 0 w 1994"/>
                    <a:gd name="T85" fmla="*/ 0 h 1916"/>
                    <a:gd name="T86" fmla="*/ 0 w 1994"/>
                    <a:gd name="T87" fmla="*/ 0 h 1916"/>
                    <a:gd name="T88" fmla="*/ 0 w 1994"/>
                    <a:gd name="T89" fmla="*/ 0 h 1916"/>
                    <a:gd name="T90" fmla="*/ 0 w 1994"/>
                    <a:gd name="T91" fmla="*/ 0 h 1916"/>
                    <a:gd name="T92" fmla="*/ 0 w 1994"/>
                    <a:gd name="T93" fmla="*/ 0 h 1916"/>
                    <a:gd name="T94" fmla="*/ 0 w 1994"/>
                    <a:gd name="T95" fmla="*/ 0 h 1916"/>
                    <a:gd name="T96" fmla="*/ 0 w 1994"/>
                    <a:gd name="T97" fmla="*/ 0 h 1916"/>
                    <a:gd name="T98" fmla="*/ 0 w 1994"/>
                    <a:gd name="T99" fmla="*/ 0 h 1916"/>
                    <a:gd name="T100" fmla="*/ 0 w 1994"/>
                    <a:gd name="T101" fmla="*/ 0 h 1916"/>
                    <a:gd name="T102" fmla="*/ 0 w 1994"/>
                    <a:gd name="T103" fmla="*/ 0 h 1916"/>
                    <a:gd name="T104" fmla="*/ 0 w 1994"/>
                    <a:gd name="T105" fmla="*/ 0 h 1916"/>
                    <a:gd name="T106" fmla="*/ 0 w 1994"/>
                    <a:gd name="T107" fmla="*/ 0 h 1916"/>
                    <a:gd name="T108" fmla="*/ 0 w 1994"/>
                    <a:gd name="T109" fmla="*/ 0 h 1916"/>
                    <a:gd name="T110" fmla="*/ 0 w 1994"/>
                    <a:gd name="T111" fmla="*/ 0 h 1916"/>
                    <a:gd name="T112" fmla="*/ 0 w 1994"/>
                    <a:gd name="T113" fmla="*/ 0 h 1916"/>
                    <a:gd name="T114" fmla="*/ 0 w 1994"/>
                    <a:gd name="T115" fmla="*/ 0 h 1916"/>
                    <a:gd name="T116" fmla="*/ 0 w 1994"/>
                    <a:gd name="T117" fmla="*/ 0 h 191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1994"/>
                    <a:gd name="T178" fmla="*/ 0 h 1916"/>
                    <a:gd name="T179" fmla="*/ 1994 w 1994"/>
                    <a:gd name="T180" fmla="*/ 1916 h 1916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1994" h="1916">
                      <a:moveTo>
                        <a:pt x="1029" y="1353"/>
                      </a:moveTo>
                      <a:lnTo>
                        <a:pt x="1028" y="1361"/>
                      </a:lnTo>
                      <a:lnTo>
                        <a:pt x="1026" y="1370"/>
                      </a:lnTo>
                      <a:lnTo>
                        <a:pt x="1022" y="1378"/>
                      </a:lnTo>
                      <a:lnTo>
                        <a:pt x="1018" y="1386"/>
                      </a:lnTo>
                      <a:lnTo>
                        <a:pt x="1013" y="1392"/>
                      </a:lnTo>
                      <a:lnTo>
                        <a:pt x="1006" y="1400"/>
                      </a:lnTo>
                      <a:lnTo>
                        <a:pt x="1001" y="1405"/>
                      </a:lnTo>
                      <a:lnTo>
                        <a:pt x="997" y="1410"/>
                      </a:lnTo>
                      <a:lnTo>
                        <a:pt x="982" y="1409"/>
                      </a:lnTo>
                      <a:lnTo>
                        <a:pt x="968" y="1406"/>
                      </a:lnTo>
                      <a:lnTo>
                        <a:pt x="953" y="1401"/>
                      </a:lnTo>
                      <a:lnTo>
                        <a:pt x="939" y="1393"/>
                      </a:lnTo>
                      <a:lnTo>
                        <a:pt x="927" y="1384"/>
                      </a:lnTo>
                      <a:lnTo>
                        <a:pt x="915" y="1373"/>
                      </a:lnTo>
                      <a:lnTo>
                        <a:pt x="907" y="1362"/>
                      </a:lnTo>
                      <a:lnTo>
                        <a:pt x="901" y="1349"/>
                      </a:lnTo>
                      <a:lnTo>
                        <a:pt x="917" y="1349"/>
                      </a:lnTo>
                      <a:lnTo>
                        <a:pt x="934" y="1349"/>
                      </a:lnTo>
                      <a:lnTo>
                        <a:pt x="950" y="1349"/>
                      </a:lnTo>
                      <a:lnTo>
                        <a:pt x="966" y="1350"/>
                      </a:lnTo>
                      <a:lnTo>
                        <a:pt x="981" y="1350"/>
                      </a:lnTo>
                      <a:lnTo>
                        <a:pt x="997" y="1352"/>
                      </a:lnTo>
                      <a:lnTo>
                        <a:pt x="1013" y="1352"/>
                      </a:lnTo>
                      <a:lnTo>
                        <a:pt x="1029" y="1353"/>
                      </a:lnTo>
                      <a:close/>
                      <a:moveTo>
                        <a:pt x="0" y="477"/>
                      </a:moveTo>
                      <a:lnTo>
                        <a:pt x="9" y="478"/>
                      </a:lnTo>
                      <a:lnTo>
                        <a:pt x="20" y="481"/>
                      </a:lnTo>
                      <a:lnTo>
                        <a:pt x="33" y="484"/>
                      </a:lnTo>
                      <a:lnTo>
                        <a:pt x="46" y="488"/>
                      </a:lnTo>
                      <a:lnTo>
                        <a:pt x="59" y="491"/>
                      </a:lnTo>
                      <a:lnTo>
                        <a:pt x="71" y="493"/>
                      </a:lnTo>
                      <a:lnTo>
                        <a:pt x="82" y="493"/>
                      </a:lnTo>
                      <a:lnTo>
                        <a:pt x="92" y="490"/>
                      </a:lnTo>
                      <a:lnTo>
                        <a:pt x="85" y="468"/>
                      </a:lnTo>
                      <a:lnTo>
                        <a:pt x="78" y="448"/>
                      </a:lnTo>
                      <a:lnTo>
                        <a:pt x="73" y="432"/>
                      </a:lnTo>
                      <a:lnTo>
                        <a:pt x="67" y="416"/>
                      </a:lnTo>
                      <a:lnTo>
                        <a:pt x="61" y="401"/>
                      </a:lnTo>
                      <a:lnTo>
                        <a:pt x="57" y="389"/>
                      </a:lnTo>
                      <a:lnTo>
                        <a:pt x="53" y="376"/>
                      </a:lnTo>
                      <a:lnTo>
                        <a:pt x="50" y="365"/>
                      </a:lnTo>
                      <a:lnTo>
                        <a:pt x="48" y="354"/>
                      </a:lnTo>
                      <a:lnTo>
                        <a:pt x="46" y="343"/>
                      </a:lnTo>
                      <a:lnTo>
                        <a:pt x="46" y="331"/>
                      </a:lnTo>
                      <a:lnTo>
                        <a:pt x="46" y="320"/>
                      </a:lnTo>
                      <a:lnTo>
                        <a:pt x="48" y="306"/>
                      </a:lnTo>
                      <a:lnTo>
                        <a:pt x="50" y="292"/>
                      </a:lnTo>
                      <a:lnTo>
                        <a:pt x="54" y="277"/>
                      </a:lnTo>
                      <a:lnTo>
                        <a:pt x="59" y="259"/>
                      </a:lnTo>
                      <a:lnTo>
                        <a:pt x="59" y="244"/>
                      </a:lnTo>
                      <a:lnTo>
                        <a:pt x="61" y="227"/>
                      </a:lnTo>
                      <a:lnTo>
                        <a:pt x="62" y="209"/>
                      </a:lnTo>
                      <a:lnTo>
                        <a:pt x="65" y="190"/>
                      </a:lnTo>
                      <a:lnTo>
                        <a:pt x="68" y="172"/>
                      </a:lnTo>
                      <a:lnTo>
                        <a:pt x="69" y="154"/>
                      </a:lnTo>
                      <a:lnTo>
                        <a:pt x="71" y="139"/>
                      </a:lnTo>
                      <a:lnTo>
                        <a:pt x="71" y="126"/>
                      </a:lnTo>
                      <a:lnTo>
                        <a:pt x="95" y="125"/>
                      </a:lnTo>
                      <a:lnTo>
                        <a:pt x="112" y="137"/>
                      </a:lnTo>
                      <a:lnTo>
                        <a:pt x="122" y="155"/>
                      </a:lnTo>
                      <a:lnTo>
                        <a:pt x="128" y="180"/>
                      </a:lnTo>
                      <a:lnTo>
                        <a:pt x="131" y="207"/>
                      </a:lnTo>
                      <a:lnTo>
                        <a:pt x="134" y="231"/>
                      </a:lnTo>
                      <a:lnTo>
                        <a:pt x="135" y="250"/>
                      </a:lnTo>
                      <a:lnTo>
                        <a:pt x="138" y="259"/>
                      </a:lnTo>
                      <a:lnTo>
                        <a:pt x="145" y="245"/>
                      </a:lnTo>
                      <a:lnTo>
                        <a:pt x="148" y="223"/>
                      </a:lnTo>
                      <a:lnTo>
                        <a:pt x="151" y="197"/>
                      </a:lnTo>
                      <a:lnTo>
                        <a:pt x="155" y="169"/>
                      </a:lnTo>
                      <a:lnTo>
                        <a:pt x="163" y="143"/>
                      </a:lnTo>
                      <a:lnTo>
                        <a:pt x="176" y="121"/>
                      </a:lnTo>
                      <a:lnTo>
                        <a:pt x="196" y="106"/>
                      </a:lnTo>
                      <a:lnTo>
                        <a:pt x="227" y="102"/>
                      </a:lnTo>
                      <a:lnTo>
                        <a:pt x="248" y="247"/>
                      </a:lnTo>
                      <a:lnTo>
                        <a:pt x="249" y="250"/>
                      </a:lnTo>
                      <a:lnTo>
                        <a:pt x="249" y="247"/>
                      </a:lnTo>
                      <a:lnTo>
                        <a:pt x="250" y="242"/>
                      </a:lnTo>
                      <a:lnTo>
                        <a:pt x="251" y="234"/>
                      </a:lnTo>
                      <a:lnTo>
                        <a:pt x="252" y="223"/>
                      </a:lnTo>
                      <a:lnTo>
                        <a:pt x="253" y="212"/>
                      </a:lnTo>
                      <a:lnTo>
                        <a:pt x="254" y="199"/>
                      </a:lnTo>
                      <a:lnTo>
                        <a:pt x="256" y="186"/>
                      </a:lnTo>
                      <a:lnTo>
                        <a:pt x="258" y="173"/>
                      </a:lnTo>
                      <a:lnTo>
                        <a:pt x="261" y="161"/>
                      </a:lnTo>
                      <a:lnTo>
                        <a:pt x="263" y="150"/>
                      </a:lnTo>
                      <a:lnTo>
                        <a:pt x="267" y="142"/>
                      </a:lnTo>
                      <a:lnTo>
                        <a:pt x="272" y="135"/>
                      </a:lnTo>
                      <a:lnTo>
                        <a:pt x="277" y="132"/>
                      </a:lnTo>
                      <a:lnTo>
                        <a:pt x="282" y="132"/>
                      </a:lnTo>
                      <a:lnTo>
                        <a:pt x="288" y="138"/>
                      </a:lnTo>
                      <a:lnTo>
                        <a:pt x="293" y="139"/>
                      </a:lnTo>
                      <a:lnTo>
                        <a:pt x="297" y="146"/>
                      </a:lnTo>
                      <a:lnTo>
                        <a:pt x="300" y="156"/>
                      </a:lnTo>
                      <a:lnTo>
                        <a:pt x="303" y="170"/>
                      </a:lnTo>
                      <a:lnTo>
                        <a:pt x="307" y="184"/>
                      </a:lnTo>
                      <a:lnTo>
                        <a:pt x="310" y="195"/>
                      </a:lnTo>
                      <a:lnTo>
                        <a:pt x="315" y="203"/>
                      </a:lnTo>
                      <a:lnTo>
                        <a:pt x="320" y="206"/>
                      </a:lnTo>
                      <a:lnTo>
                        <a:pt x="324" y="201"/>
                      </a:lnTo>
                      <a:lnTo>
                        <a:pt x="325" y="192"/>
                      </a:lnTo>
                      <a:lnTo>
                        <a:pt x="325" y="179"/>
                      </a:lnTo>
                      <a:lnTo>
                        <a:pt x="325" y="165"/>
                      </a:lnTo>
                      <a:lnTo>
                        <a:pt x="324" y="151"/>
                      </a:lnTo>
                      <a:lnTo>
                        <a:pt x="324" y="139"/>
                      </a:lnTo>
                      <a:lnTo>
                        <a:pt x="326" y="131"/>
                      </a:lnTo>
                      <a:lnTo>
                        <a:pt x="329" y="130"/>
                      </a:lnTo>
                      <a:lnTo>
                        <a:pt x="341" y="130"/>
                      </a:lnTo>
                      <a:lnTo>
                        <a:pt x="350" y="132"/>
                      </a:lnTo>
                      <a:lnTo>
                        <a:pt x="357" y="134"/>
                      </a:lnTo>
                      <a:lnTo>
                        <a:pt x="364" y="139"/>
                      </a:lnTo>
                      <a:lnTo>
                        <a:pt x="368" y="142"/>
                      </a:lnTo>
                      <a:lnTo>
                        <a:pt x="372" y="145"/>
                      </a:lnTo>
                      <a:lnTo>
                        <a:pt x="375" y="147"/>
                      </a:lnTo>
                      <a:lnTo>
                        <a:pt x="379" y="148"/>
                      </a:lnTo>
                      <a:lnTo>
                        <a:pt x="374" y="138"/>
                      </a:lnTo>
                      <a:lnTo>
                        <a:pt x="368" y="124"/>
                      </a:lnTo>
                      <a:lnTo>
                        <a:pt x="360" y="110"/>
                      </a:lnTo>
                      <a:lnTo>
                        <a:pt x="349" y="96"/>
                      </a:lnTo>
                      <a:lnTo>
                        <a:pt x="337" y="82"/>
                      </a:lnTo>
                      <a:lnTo>
                        <a:pt x="323" y="70"/>
                      </a:lnTo>
                      <a:lnTo>
                        <a:pt x="306" y="60"/>
                      </a:lnTo>
                      <a:lnTo>
                        <a:pt x="287" y="54"/>
                      </a:lnTo>
                      <a:lnTo>
                        <a:pt x="289" y="49"/>
                      </a:lnTo>
                      <a:lnTo>
                        <a:pt x="297" y="42"/>
                      </a:lnTo>
                      <a:lnTo>
                        <a:pt x="306" y="35"/>
                      </a:lnTo>
                      <a:lnTo>
                        <a:pt x="317" y="27"/>
                      </a:lnTo>
                      <a:lnTo>
                        <a:pt x="327" y="19"/>
                      </a:lnTo>
                      <a:lnTo>
                        <a:pt x="337" y="12"/>
                      </a:lnTo>
                      <a:lnTo>
                        <a:pt x="344" y="6"/>
                      </a:lnTo>
                      <a:lnTo>
                        <a:pt x="346" y="0"/>
                      </a:lnTo>
                      <a:lnTo>
                        <a:pt x="369" y="19"/>
                      </a:lnTo>
                      <a:lnTo>
                        <a:pt x="393" y="38"/>
                      </a:lnTo>
                      <a:lnTo>
                        <a:pt x="416" y="56"/>
                      </a:lnTo>
                      <a:lnTo>
                        <a:pt x="440" y="74"/>
                      </a:lnTo>
                      <a:lnTo>
                        <a:pt x="464" y="92"/>
                      </a:lnTo>
                      <a:lnTo>
                        <a:pt x="489" y="108"/>
                      </a:lnTo>
                      <a:lnTo>
                        <a:pt x="514" y="125"/>
                      </a:lnTo>
                      <a:lnTo>
                        <a:pt x="540" y="140"/>
                      </a:lnTo>
                      <a:lnTo>
                        <a:pt x="566" y="154"/>
                      </a:lnTo>
                      <a:lnTo>
                        <a:pt x="592" y="168"/>
                      </a:lnTo>
                      <a:lnTo>
                        <a:pt x="618" y="180"/>
                      </a:lnTo>
                      <a:lnTo>
                        <a:pt x="646" y="191"/>
                      </a:lnTo>
                      <a:lnTo>
                        <a:pt x="675" y="200"/>
                      </a:lnTo>
                      <a:lnTo>
                        <a:pt x="703" y="209"/>
                      </a:lnTo>
                      <a:lnTo>
                        <a:pt x="733" y="215"/>
                      </a:lnTo>
                      <a:lnTo>
                        <a:pt x="764" y="219"/>
                      </a:lnTo>
                      <a:lnTo>
                        <a:pt x="788" y="199"/>
                      </a:lnTo>
                      <a:lnTo>
                        <a:pt x="804" y="189"/>
                      </a:lnTo>
                      <a:lnTo>
                        <a:pt x="815" y="188"/>
                      </a:lnTo>
                      <a:lnTo>
                        <a:pt x="821" y="194"/>
                      </a:lnTo>
                      <a:lnTo>
                        <a:pt x="825" y="208"/>
                      </a:lnTo>
                      <a:lnTo>
                        <a:pt x="832" y="228"/>
                      </a:lnTo>
                      <a:lnTo>
                        <a:pt x="839" y="253"/>
                      </a:lnTo>
                      <a:lnTo>
                        <a:pt x="852" y="283"/>
                      </a:lnTo>
                      <a:lnTo>
                        <a:pt x="878" y="280"/>
                      </a:lnTo>
                      <a:lnTo>
                        <a:pt x="901" y="274"/>
                      </a:lnTo>
                      <a:lnTo>
                        <a:pt x="921" y="265"/>
                      </a:lnTo>
                      <a:lnTo>
                        <a:pt x="939" y="259"/>
                      </a:lnTo>
                      <a:lnTo>
                        <a:pt x="957" y="257"/>
                      </a:lnTo>
                      <a:lnTo>
                        <a:pt x="974" y="263"/>
                      </a:lnTo>
                      <a:lnTo>
                        <a:pt x="991" y="279"/>
                      </a:lnTo>
                      <a:lnTo>
                        <a:pt x="1008" y="307"/>
                      </a:lnTo>
                      <a:lnTo>
                        <a:pt x="1040" y="305"/>
                      </a:lnTo>
                      <a:lnTo>
                        <a:pt x="1068" y="305"/>
                      </a:lnTo>
                      <a:lnTo>
                        <a:pt x="1092" y="306"/>
                      </a:lnTo>
                      <a:lnTo>
                        <a:pt x="1114" y="308"/>
                      </a:lnTo>
                      <a:lnTo>
                        <a:pt x="1133" y="312"/>
                      </a:lnTo>
                      <a:lnTo>
                        <a:pt x="1148" y="318"/>
                      </a:lnTo>
                      <a:lnTo>
                        <a:pt x="1160" y="324"/>
                      </a:lnTo>
                      <a:lnTo>
                        <a:pt x="1169" y="332"/>
                      </a:lnTo>
                      <a:lnTo>
                        <a:pt x="1174" y="342"/>
                      </a:lnTo>
                      <a:lnTo>
                        <a:pt x="1176" y="353"/>
                      </a:lnTo>
                      <a:lnTo>
                        <a:pt x="1174" y="366"/>
                      </a:lnTo>
                      <a:lnTo>
                        <a:pt x="1170" y="379"/>
                      </a:lnTo>
                      <a:lnTo>
                        <a:pt x="1161" y="395"/>
                      </a:lnTo>
                      <a:lnTo>
                        <a:pt x="1150" y="413"/>
                      </a:lnTo>
                      <a:lnTo>
                        <a:pt x="1135" y="432"/>
                      </a:lnTo>
                      <a:lnTo>
                        <a:pt x="1116" y="453"/>
                      </a:lnTo>
                      <a:lnTo>
                        <a:pt x="1180" y="530"/>
                      </a:lnTo>
                      <a:lnTo>
                        <a:pt x="1197" y="529"/>
                      </a:lnTo>
                      <a:lnTo>
                        <a:pt x="1219" y="524"/>
                      </a:lnTo>
                      <a:lnTo>
                        <a:pt x="1245" y="517"/>
                      </a:lnTo>
                      <a:lnTo>
                        <a:pt x="1270" y="508"/>
                      </a:lnTo>
                      <a:lnTo>
                        <a:pt x="1294" y="498"/>
                      </a:lnTo>
                      <a:lnTo>
                        <a:pt x="1313" y="485"/>
                      </a:lnTo>
                      <a:lnTo>
                        <a:pt x="1324" y="472"/>
                      </a:lnTo>
                      <a:lnTo>
                        <a:pt x="1327" y="459"/>
                      </a:lnTo>
                      <a:lnTo>
                        <a:pt x="1350" y="462"/>
                      </a:lnTo>
                      <a:lnTo>
                        <a:pt x="1374" y="463"/>
                      </a:lnTo>
                      <a:lnTo>
                        <a:pt x="1399" y="464"/>
                      </a:lnTo>
                      <a:lnTo>
                        <a:pt x="1423" y="465"/>
                      </a:lnTo>
                      <a:lnTo>
                        <a:pt x="1444" y="468"/>
                      </a:lnTo>
                      <a:lnTo>
                        <a:pt x="1462" y="475"/>
                      </a:lnTo>
                      <a:lnTo>
                        <a:pt x="1473" y="485"/>
                      </a:lnTo>
                      <a:lnTo>
                        <a:pt x="1477" y="501"/>
                      </a:lnTo>
                      <a:lnTo>
                        <a:pt x="1476" y="502"/>
                      </a:lnTo>
                      <a:lnTo>
                        <a:pt x="1473" y="505"/>
                      </a:lnTo>
                      <a:lnTo>
                        <a:pt x="1470" y="509"/>
                      </a:lnTo>
                      <a:lnTo>
                        <a:pt x="1466" y="514"/>
                      </a:lnTo>
                      <a:lnTo>
                        <a:pt x="1461" y="521"/>
                      </a:lnTo>
                      <a:lnTo>
                        <a:pt x="1457" y="526"/>
                      </a:lnTo>
                      <a:lnTo>
                        <a:pt x="1454" y="532"/>
                      </a:lnTo>
                      <a:lnTo>
                        <a:pt x="1453" y="537"/>
                      </a:lnTo>
                      <a:lnTo>
                        <a:pt x="1438" y="538"/>
                      </a:lnTo>
                      <a:lnTo>
                        <a:pt x="1419" y="543"/>
                      </a:lnTo>
                      <a:lnTo>
                        <a:pt x="1398" y="548"/>
                      </a:lnTo>
                      <a:lnTo>
                        <a:pt x="1376" y="555"/>
                      </a:lnTo>
                      <a:lnTo>
                        <a:pt x="1355" y="565"/>
                      </a:lnTo>
                      <a:lnTo>
                        <a:pt x="1336" y="574"/>
                      </a:lnTo>
                      <a:lnTo>
                        <a:pt x="1319" y="583"/>
                      </a:lnTo>
                      <a:lnTo>
                        <a:pt x="1308" y="593"/>
                      </a:lnTo>
                      <a:lnTo>
                        <a:pt x="1323" y="598"/>
                      </a:lnTo>
                      <a:lnTo>
                        <a:pt x="1343" y="601"/>
                      </a:lnTo>
                      <a:lnTo>
                        <a:pt x="1366" y="604"/>
                      </a:lnTo>
                      <a:lnTo>
                        <a:pt x="1390" y="606"/>
                      </a:lnTo>
                      <a:lnTo>
                        <a:pt x="1414" y="608"/>
                      </a:lnTo>
                      <a:lnTo>
                        <a:pt x="1435" y="610"/>
                      </a:lnTo>
                      <a:lnTo>
                        <a:pt x="1452" y="613"/>
                      </a:lnTo>
                      <a:lnTo>
                        <a:pt x="1464" y="616"/>
                      </a:lnTo>
                      <a:lnTo>
                        <a:pt x="1473" y="606"/>
                      </a:lnTo>
                      <a:lnTo>
                        <a:pt x="1483" y="595"/>
                      </a:lnTo>
                      <a:lnTo>
                        <a:pt x="1492" y="584"/>
                      </a:lnTo>
                      <a:lnTo>
                        <a:pt x="1502" y="573"/>
                      </a:lnTo>
                      <a:lnTo>
                        <a:pt x="1513" y="563"/>
                      </a:lnTo>
                      <a:lnTo>
                        <a:pt x="1524" y="556"/>
                      </a:lnTo>
                      <a:lnTo>
                        <a:pt x="1537" y="551"/>
                      </a:lnTo>
                      <a:lnTo>
                        <a:pt x="1550" y="549"/>
                      </a:lnTo>
                      <a:lnTo>
                        <a:pt x="1553" y="562"/>
                      </a:lnTo>
                      <a:lnTo>
                        <a:pt x="1556" y="577"/>
                      </a:lnTo>
                      <a:lnTo>
                        <a:pt x="1560" y="592"/>
                      </a:lnTo>
                      <a:lnTo>
                        <a:pt x="1564" y="607"/>
                      </a:lnTo>
                      <a:lnTo>
                        <a:pt x="1569" y="623"/>
                      </a:lnTo>
                      <a:lnTo>
                        <a:pt x="1575" y="639"/>
                      </a:lnTo>
                      <a:lnTo>
                        <a:pt x="1580" y="655"/>
                      </a:lnTo>
                      <a:lnTo>
                        <a:pt x="1586" y="670"/>
                      </a:lnTo>
                      <a:lnTo>
                        <a:pt x="1591" y="687"/>
                      </a:lnTo>
                      <a:lnTo>
                        <a:pt x="1597" y="703"/>
                      </a:lnTo>
                      <a:lnTo>
                        <a:pt x="1602" y="718"/>
                      </a:lnTo>
                      <a:lnTo>
                        <a:pt x="1607" y="733"/>
                      </a:lnTo>
                      <a:lnTo>
                        <a:pt x="1611" y="749"/>
                      </a:lnTo>
                      <a:lnTo>
                        <a:pt x="1615" y="763"/>
                      </a:lnTo>
                      <a:lnTo>
                        <a:pt x="1619" y="778"/>
                      </a:lnTo>
                      <a:lnTo>
                        <a:pt x="1622" y="792"/>
                      </a:lnTo>
                      <a:lnTo>
                        <a:pt x="1615" y="807"/>
                      </a:lnTo>
                      <a:lnTo>
                        <a:pt x="1611" y="824"/>
                      </a:lnTo>
                      <a:lnTo>
                        <a:pt x="1607" y="841"/>
                      </a:lnTo>
                      <a:lnTo>
                        <a:pt x="1603" y="859"/>
                      </a:lnTo>
                      <a:lnTo>
                        <a:pt x="1601" y="876"/>
                      </a:lnTo>
                      <a:lnTo>
                        <a:pt x="1600" y="894"/>
                      </a:lnTo>
                      <a:lnTo>
                        <a:pt x="1600" y="911"/>
                      </a:lnTo>
                      <a:lnTo>
                        <a:pt x="1601" y="928"/>
                      </a:lnTo>
                      <a:lnTo>
                        <a:pt x="1603" y="944"/>
                      </a:lnTo>
                      <a:lnTo>
                        <a:pt x="1607" y="959"/>
                      </a:lnTo>
                      <a:lnTo>
                        <a:pt x="1613" y="974"/>
                      </a:lnTo>
                      <a:lnTo>
                        <a:pt x="1621" y="986"/>
                      </a:lnTo>
                      <a:lnTo>
                        <a:pt x="1630" y="998"/>
                      </a:lnTo>
                      <a:lnTo>
                        <a:pt x="1642" y="1008"/>
                      </a:lnTo>
                      <a:lnTo>
                        <a:pt x="1654" y="1016"/>
                      </a:lnTo>
                      <a:lnTo>
                        <a:pt x="1670" y="1022"/>
                      </a:lnTo>
                      <a:lnTo>
                        <a:pt x="1670" y="1034"/>
                      </a:lnTo>
                      <a:lnTo>
                        <a:pt x="1670" y="1049"/>
                      </a:lnTo>
                      <a:lnTo>
                        <a:pt x="1671" y="1065"/>
                      </a:lnTo>
                      <a:lnTo>
                        <a:pt x="1671" y="1083"/>
                      </a:lnTo>
                      <a:lnTo>
                        <a:pt x="1672" y="1100"/>
                      </a:lnTo>
                      <a:lnTo>
                        <a:pt x="1672" y="1119"/>
                      </a:lnTo>
                      <a:lnTo>
                        <a:pt x="1672" y="1139"/>
                      </a:lnTo>
                      <a:lnTo>
                        <a:pt x="1671" y="1158"/>
                      </a:lnTo>
                      <a:lnTo>
                        <a:pt x="1670" y="1177"/>
                      </a:lnTo>
                      <a:lnTo>
                        <a:pt x="1669" y="1196"/>
                      </a:lnTo>
                      <a:lnTo>
                        <a:pt x="1667" y="1213"/>
                      </a:lnTo>
                      <a:lnTo>
                        <a:pt x="1665" y="1229"/>
                      </a:lnTo>
                      <a:lnTo>
                        <a:pt x="1661" y="1245"/>
                      </a:lnTo>
                      <a:lnTo>
                        <a:pt x="1657" y="1257"/>
                      </a:lnTo>
                      <a:lnTo>
                        <a:pt x="1652" y="1268"/>
                      </a:lnTo>
                      <a:lnTo>
                        <a:pt x="1646" y="1276"/>
                      </a:lnTo>
                      <a:lnTo>
                        <a:pt x="1647" y="1292"/>
                      </a:lnTo>
                      <a:lnTo>
                        <a:pt x="1651" y="1307"/>
                      </a:lnTo>
                      <a:lnTo>
                        <a:pt x="1658" y="1320"/>
                      </a:lnTo>
                      <a:lnTo>
                        <a:pt x="1667" y="1334"/>
                      </a:lnTo>
                      <a:lnTo>
                        <a:pt x="1676" y="1346"/>
                      </a:lnTo>
                      <a:lnTo>
                        <a:pt x="1688" y="1359"/>
                      </a:lnTo>
                      <a:lnTo>
                        <a:pt x="1700" y="1371"/>
                      </a:lnTo>
                      <a:lnTo>
                        <a:pt x="1713" y="1383"/>
                      </a:lnTo>
                      <a:lnTo>
                        <a:pt x="1725" y="1394"/>
                      </a:lnTo>
                      <a:lnTo>
                        <a:pt x="1739" y="1406"/>
                      </a:lnTo>
                      <a:lnTo>
                        <a:pt x="1750" y="1418"/>
                      </a:lnTo>
                      <a:lnTo>
                        <a:pt x="1762" y="1430"/>
                      </a:lnTo>
                      <a:lnTo>
                        <a:pt x="1771" y="1443"/>
                      </a:lnTo>
                      <a:lnTo>
                        <a:pt x="1780" y="1455"/>
                      </a:lnTo>
                      <a:lnTo>
                        <a:pt x="1786" y="1469"/>
                      </a:lnTo>
                      <a:lnTo>
                        <a:pt x="1790" y="1482"/>
                      </a:lnTo>
                      <a:lnTo>
                        <a:pt x="1796" y="1510"/>
                      </a:lnTo>
                      <a:lnTo>
                        <a:pt x="1806" y="1535"/>
                      </a:lnTo>
                      <a:lnTo>
                        <a:pt x="1818" y="1559"/>
                      </a:lnTo>
                      <a:lnTo>
                        <a:pt x="1832" y="1582"/>
                      </a:lnTo>
                      <a:lnTo>
                        <a:pt x="1848" y="1604"/>
                      </a:lnTo>
                      <a:lnTo>
                        <a:pt x="1863" y="1625"/>
                      </a:lnTo>
                      <a:lnTo>
                        <a:pt x="1881" y="1646"/>
                      </a:lnTo>
                      <a:lnTo>
                        <a:pt x="1898" y="1664"/>
                      </a:lnTo>
                      <a:lnTo>
                        <a:pt x="1916" y="1684"/>
                      </a:lnTo>
                      <a:lnTo>
                        <a:pt x="1932" y="1702"/>
                      </a:lnTo>
                      <a:lnTo>
                        <a:pt x="1947" y="1721"/>
                      </a:lnTo>
                      <a:lnTo>
                        <a:pt x="1962" y="1739"/>
                      </a:lnTo>
                      <a:lnTo>
                        <a:pt x="1973" y="1757"/>
                      </a:lnTo>
                      <a:lnTo>
                        <a:pt x="1984" y="1774"/>
                      </a:lnTo>
                      <a:lnTo>
                        <a:pt x="1990" y="1792"/>
                      </a:lnTo>
                      <a:lnTo>
                        <a:pt x="1994" y="1810"/>
                      </a:lnTo>
                      <a:lnTo>
                        <a:pt x="1994" y="1819"/>
                      </a:lnTo>
                      <a:lnTo>
                        <a:pt x="1992" y="1828"/>
                      </a:lnTo>
                      <a:lnTo>
                        <a:pt x="1990" y="1836"/>
                      </a:lnTo>
                      <a:lnTo>
                        <a:pt x="1987" y="1844"/>
                      </a:lnTo>
                      <a:lnTo>
                        <a:pt x="1984" y="1852"/>
                      </a:lnTo>
                      <a:lnTo>
                        <a:pt x="1980" y="1859"/>
                      </a:lnTo>
                      <a:lnTo>
                        <a:pt x="1974" y="1865"/>
                      </a:lnTo>
                      <a:lnTo>
                        <a:pt x="1970" y="1871"/>
                      </a:lnTo>
                      <a:lnTo>
                        <a:pt x="1945" y="1870"/>
                      </a:lnTo>
                      <a:lnTo>
                        <a:pt x="1923" y="1865"/>
                      </a:lnTo>
                      <a:lnTo>
                        <a:pt x="1904" y="1859"/>
                      </a:lnTo>
                      <a:lnTo>
                        <a:pt x="1889" y="1852"/>
                      </a:lnTo>
                      <a:lnTo>
                        <a:pt x="1876" y="1843"/>
                      </a:lnTo>
                      <a:lnTo>
                        <a:pt x="1866" y="1836"/>
                      </a:lnTo>
                      <a:lnTo>
                        <a:pt x="1857" y="1829"/>
                      </a:lnTo>
                      <a:lnTo>
                        <a:pt x="1849" y="1823"/>
                      </a:lnTo>
                      <a:lnTo>
                        <a:pt x="1843" y="1820"/>
                      </a:lnTo>
                      <a:lnTo>
                        <a:pt x="1836" y="1820"/>
                      </a:lnTo>
                      <a:lnTo>
                        <a:pt x="1831" y="1823"/>
                      </a:lnTo>
                      <a:lnTo>
                        <a:pt x="1825" y="1831"/>
                      </a:lnTo>
                      <a:lnTo>
                        <a:pt x="1818" y="1842"/>
                      </a:lnTo>
                      <a:lnTo>
                        <a:pt x="1810" y="1860"/>
                      </a:lnTo>
                      <a:lnTo>
                        <a:pt x="1802" y="1884"/>
                      </a:lnTo>
                      <a:lnTo>
                        <a:pt x="1790" y="1916"/>
                      </a:lnTo>
                      <a:lnTo>
                        <a:pt x="1761" y="1903"/>
                      </a:lnTo>
                      <a:lnTo>
                        <a:pt x="1734" y="1892"/>
                      </a:lnTo>
                      <a:lnTo>
                        <a:pt x="1708" y="1880"/>
                      </a:lnTo>
                      <a:lnTo>
                        <a:pt x="1682" y="1871"/>
                      </a:lnTo>
                      <a:lnTo>
                        <a:pt x="1657" y="1861"/>
                      </a:lnTo>
                      <a:lnTo>
                        <a:pt x="1634" y="1853"/>
                      </a:lnTo>
                      <a:lnTo>
                        <a:pt x="1610" y="1844"/>
                      </a:lnTo>
                      <a:lnTo>
                        <a:pt x="1588" y="1836"/>
                      </a:lnTo>
                      <a:lnTo>
                        <a:pt x="1565" y="1828"/>
                      </a:lnTo>
                      <a:lnTo>
                        <a:pt x="1542" y="1819"/>
                      </a:lnTo>
                      <a:lnTo>
                        <a:pt x="1519" y="1811"/>
                      </a:lnTo>
                      <a:lnTo>
                        <a:pt x="1496" y="1802"/>
                      </a:lnTo>
                      <a:lnTo>
                        <a:pt x="1472" y="1792"/>
                      </a:lnTo>
                      <a:lnTo>
                        <a:pt x="1448" y="1782"/>
                      </a:lnTo>
                      <a:lnTo>
                        <a:pt x="1422" y="1770"/>
                      </a:lnTo>
                      <a:lnTo>
                        <a:pt x="1396" y="1758"/>
                      </a:lnTo>
                      <a:lnTo>
                        <a:pt x="1383" y="1741"/>
                      </a:lnTo>
                      <a:lnTo>
                        <a:pt x="1368" y="1727"/>
                      </a:lnTo>
                      <a:lnTo>
                        <a:pt x="1352" y="1716"/>
                      </a:lnTo>
                      <a:lnTo>
                        <a:pt x="1334" y="1705"/>
                      </a:lnTo>
                      <a:lnTo>
                        <a:pt x="1314" y="1697"/>
                      </a:lnTo>
                      <a:lnTo>
                        <a:pt x="1294" y="1690"/>
                      </a:lnTo>
                      <a:lnTo>
                        <a:pt x="1273" y="1682"/>
                      </a:lnTo>
                      <a:lnTo>
                        <a:pt x="1252" y="1676"/>
                      </a:lnTo>
                      <a:lnTo>
                        <a:pt x="1231" y="1669"/>
                      </a:lnTo>
                      <a:lnTo>
                        <a:pt x="1210" y="1661"/>
                      </a:lnTo>
                      <a:lnTo>
                        <a:pt x="1192" y="1652"/>
                      </a:lnTo>
                      <a:lnTo>
                        <a:pt x="1173" y="1641"/>
                      </a:lnTo>
                      <a:lnTo>
                        <a:pt x="1156" y="1629"/>
                      </a:lnTo>
                      <a:lnTo>
                        <a:pt x="1140" y="1614"/>
                      </a:lnTo>
                      <a:lnTo>
                        <a:pt x="1128" y="1596"/>
                      </a:lnTo>
                      <a:lnTo>
                        <a:pt x="1117" y="1575"/>
                      </a:lnTo>
                      <a:lnTo>
                        <a:pt x="1112" y="1565"/>
                      </a:lnTo>
                      <a:lnTo>
                        <a:pt x="1105" y="1550"/>
                      </a:lnTo>
                      <a:lnTo>
                        <a:pt x="1095" y="1535"/>
                      </a:lnTo>
                      <a:lnTo>
                        <a:pt x="1086" y="1517"/>
                      </a:lnTo>
                      <a:lnTo>
                        <a:pt x="1075" y="1499"/>
                      </a:lnTo>
                      <a:lnTo>
                        <a:pt x="1065" y="1483"/>
                      </a:lnTo>
                      <a:lnTo>
                        <a:pt x="1054" y="1469"/>
                      </a:lnTo>
                      <a:lnTo>
                        <a:pt x="1045" y="1458"/>
                      </a:lnTo>
                      <a:lnTo>
                        <a:pt x="1050" y="1449"/>
                      </a:lnTo>
                      <a:lnTo>
                        <a:pt x="1056" y="1440"/>
                      </a:lnTo>
                      <a:lnTo>
                        <a:pt x="1062" y="1431"/>
                      </a:lnTo>
                      <a:lnTo>
                        <a:pt x="1069" y="1422"/>
                      </a:lnTo>
                      <a:lnTo>
                        <a:pt x="1075" y="1413"/>
                      </a:lnTo>
                      <a:lnTo>
                        <a:pt x="1082" y="1404"/>
                      </a:lnTo>
                      <a:lnTo>
                        <a:pt x="1087" y="1394"/>
                      </a:lnTo>
                      <a:lnTo>
                        <a:pt x="1092" y="1385"/>
                      </a:lnTo>
                      <a:lnTo>
                        <a:pt x="1080" y="1371"/>
                      </a:lnTo>
                      <a:lnTo>
                        <a:pt x="1067" y="1357"/>
                      </a:lnTo>
                      <a:lnTo>
                        <a:pt x="1054" y="1344"/>
                      </a:lnTo>
                      <a:lnTo>
                        <a:pt x="1042" y="1332"/>
                      </a:lnTo>
                      <a:lnTo>
                        <a:pt x="1028" y="1323"/>
                      </a:lnTo>
                      <a:lnTo>
                        <a:pt x="1013" y="1318"/>
                      </a:lnTo>
                      <a:lnTo>
                        <a:pt x="996" y="1318"/>
                      </a:lnTo>
                      <a:lnTo>
                        <a:pt x="976" y="1323"/>
                      </a:lnTo>
                      <a:lnTo>
                        <a:pt x="936" y="1325"/>
                      </a:lnTo>
                      <a:lnTo>
                        <a:pt x="907" y="1327"/>
                      </a:lnTo>
                      <a:lnTo>
                        <a:pt x="887" y="1331"/>
                      </a:lnTo>
                      <a:lnTo>
                        <a:pt x="874" y="1332"/>
                      </a:lnTo>
                      <a:lnTo>
                        <a:pt x="867" y="1330"/>
                      </a:lnTo>
                      <a:lnTo>
                        <a:pt x="864" y="1323"/>
                      </a:lnTo>
                      <a:lnTo>
                        <a:pt x="864" y="1310"/>
                      </a:lnTo>
                      <a:lnTo>
                        <a:pt x="864" y="1289"/>
                      </a:lnTo>
                      <a:lnTo>
                        <a:pt x="868" y="1285"/>
                      </a:lnTo>
                      <a:lnTo>
                        <a:pt x="880" y="1280"/>
                      </a:lnTo>
                      <a:lnTo>
                        <a:pt x="896" y="1277"/>
                      </a:lnTo>
                      <a:lnTo>
                        <a:pt x="916" y="1273"/>
                      </a:lnTo>
                      <a:lnTo>
                        <a:pt x="935" y="1270"/>
                      </a:lnTo>
                      <a:lnTo>
                        <a:pt x="952" y="1265"/>
                      </a:lnTo>
                      <a:lnTo>
                        <a:pt x="963" y="1259"/>
                      </a:lnTo>
                      <a:lnTo>
                        <a:pt x="968" y="1252"/>
                      </a:lnTo>
                      <a:lnTo>
                        <a:pt x="925" y="1234"/>
                      </a:lnTo>
                      <a:lnTo>
                        <a:pt x="894" y="1222"/>
                      </a:lnTo>
                      <a:lnTo>
                        <a:pt x="873" y="1215"/>
                      </a:lnTo>
                      <a:lnTo>
                        <a:pt x="858" y="1213"/>
                      </a:lnTo>
                      <a:lnTo>
                        <a:pt x="846" y="1219"/>
                      </a:lnTo>
                      <a:lnTo>
                        <a:pt x="835" y="1229"/>
                      </a:lnTo>
                      <a:lnTo>
                        <a:pt x="822" y="1248"/>
                      </a:lnTo>
                      <a:lnTo>
                        <a:pt x="804" y="1273"/>
                      </a:lnTo>
                      <a:lnTo>
                        <a:pt x="786" y="1269"/>
                      </a:lnTo>
                      <a:lnTo>
                        <a:pt x="772" y="1260"/>
                      </a:lnTo>
                      <a:lnTo>
                        <a:pt x="765" y="1250"/>
                      </a:lnTo>
                      <a:lnTo>
                        <a:pt x="759" y="1236"/>
                      </a:lnTo>
                      <a:lnTo>
                        <a:pt x="755" y="1222"/>
                      </a:lnTo>
                      <a:lnTo>
                        <a:pt x="750" y="1204"/>
                      </a:lnTo>
                      <a:lnTo>
                        <a:pt x="742" y="1186"/>
                      </a:lnTo>
                      <a:lnTo>
                        <a:pt x="729" y="1166"/>
                      </a:lnTo>
                      <a:lnTo>
                        <a:pt x="716" y="1153"/>
                      </a:lnTo>
                      <a:lnTo>
                        <a:pt x="699" y="1140"/>
                      </a:lnTo>
                      <a:lnTo>
                        <a:pt x="678" y="1128"/>
                      </a:lnTo>
                      <a:lnTo>
                        <a:pt x="654" y="1115"/>
                      </a:lnTo>
                      <a:lnTo>
                        <a:pt x="626" y="1102"/>
                      </a:lnTo>
                      <a:lnTo>
                        <a:pt x="597" y="1091"/>
                      </a:lnTo>
                      <a:lnTo>
                        <a:pt x="567" y="1079"/>
                      </a:lnTo>
                      <a:lnTo>
                        <a:pt x="535" y="1068"/>
                      </a:lnTo>
                      <a:lnTo>
                        <a:pt x="503" y="1057"/>
                      </a:lnTo>
                      <a:lnTo>
                        <a:pt x="472" y="1048"/>
                      </a:lnTo>
                      <a:lnTo>
                        <a:pt x="441" y="1040"/>
                      </a:lnTo>
                      <a:lnTo>
                        <a:pt x="412" y="1031"/>
                      </a:lnTo>
                      <a:lnTo>
                        <a:pt x="385" y="1024"/>
                      </a:lnTo>
                      <a:lnTo>
                        <a:pt x="361" y="1019"/>
                      </a:lnTo>
                      <a:lnTo>
                        <a:pt x="340" y="1013"/>
                      </a:lnTo>
                      <a:lnTo>
                        <a:pt x="323" y="1009"/>
                      </a:lnTo>
                      <a:lnTo>
                        <a:pt x="312" y="1021"/>
                      </a:lnTo>
                      <a:lnTo>
                        <a:pt x="300" y="1033"/>
                      </a:lnTo>
                      <a:lnTo>
                        <a:pt x="285" y="1045"/>
                      </a:lnTo>
                      <a:lnTo>
                        <a:pt x="269" y="1057"/>
                      </a:lnTo>
                      <a:lnTo>
                        <a:pt x="250" y="1068"/>
                      </a:lnTo>
                      <a:lnTo>
                        <a:pt x="231" y="1077"/>
                      </a:lnTo>
                      <a:lnTo>
                        <a:pt x="211" y="1085"/>
                      </a:lnTo>
                      <a:lnTo>
                        <a:pt x="192" y="1090"/>
                      </a:lnTo>
                      <a:lnTo>
                        <a:pt x="173" y="1092"/>
                      </a:lnTo>
                      <a:lnTo>
                        <a:pt x="155" y="1092"/>
                      </a:lnTo>
                      <a:lnTo>
                        <a:pt x="139" y="1088"/>
                      </a:lnTo>
                      <a:lnTo>
                        <a:pt x="124" y="1079"/>
                      </a:lnTo>
                      <a:lnTo>
                        <a:pt x="112" y="1067"/>
                      </a:lnTo>
                      <a:lnTo>
                        <a:pt x="103" y="1049"/>
                      </a:lnTo>
                      <a:lnTo>
                        <a:pt x="97" y="1026"/>
                      </a:lnTo>
                      <a:lnTo>
                        <a:pt x="95" y="998"/>
                      </a:lnTo>
                      <a:lnTo>
                        <a:pt x="120" y="990"/>
                      </a:lnTo>
                      <a:lnTo>
                        <a:pt x="139" y="984"/>
                      </a:lnTo>
                      <a:lnTo>
                        <a:pt x="151" y="978"/>
                      </a:lnTo>
                      <a:lnTo>
                        <a:pt x="158" y="974"/>
                      </a:lnTo>
                      <a:lnTo>
                        <a:pt x="159" y="968"/>
                      </a:lnTo>
                      <a:lnTo>
                        <a:pt x="157" y="965"/>
                      </a:lnTo>
                      <a:lnTo>
                        <a:pt x="149" y="961"/>
                      </a:lnTo>
                      <a:lnTo>
                        <a:pt x="139" y="958"/>
                      </a:lnTo>
                      <a:lnTo>
                        <a:pt x="126" y="956"/>
                      </a:lnTo>
                      <a:lnTo>
                        <a:pt x="112" y="953"/>
                      </a:lnTo>
                      <a:lnTo>
                        <a:pt x="95" y="951"/>
                      </a:lnTo>
                      <a:lnTo>
                        <a:pt x="77" y="949"/>
                      </a:lnTo>
                      <a:lnTo>
                        <a:pt x="59" y="947"/>
                      </a:lnTo>
                      <a:lnTo>
                        <a:pt x="42" y="944"/>
                      </a:lnTo>
                      <a:lnTo>
                        <a:pt x="26" y="941"/>
                      </a:lnTo>
                      <a:lnTo>
                        <a:pt x="10" y="939"/>
                      </a:lnTo>
                      <a:lnTo>
                        <a:pt x="16" y="914"/>
                      </a:lnTo>
                      <a:lnTo>
                        <a:pt x="25" y="893"/>
                      </a:lnTo>
                      <a:lnTo>
                        <a:pt x="33" y="874"/>
                      </a:lnTo>
                      <a:lnTo>
                        <a:pt x="44" y="858"/>
                      </a:lnTo>
                      <a:lnTo>
                        <a:pt x="53" y="843"/>
                      </a:lnTo>
                      <a:lnTo>
                        <a:pt x="62" y="830"/>
                      </a:lnTo>
                      <a:lnTo>
                        <a:pt x="72" y="819"/>
                      </a:lnTo>
                      <a:lnTo>
                        <a:pt x="79" y="808"/>
                      </a:lnTo>
                      <a:lnTo>
                        <a:pt x="84" y="800"/>
                      </a:lnTo>
                      <a:lnTo>
                        <a:pt x="87" y="792"/>
                      </a:lnTo>
                      <a:lnTo>
                        <a:pt x="87" y="783"/>
                      </a:lnTo>
                      <a:lnTo>
                        <a:pt x="84" y="775"/>
                      </a:lnTo>
                      <a:lnTo>
                        <a:pt x="77" y="767"/>
                      </a:lnTo>
                      <a:lnTo>
                        <a:pt x="65" y="757"/>
                      </a:lnTo>
                      <a:lnTo>
                        <a:pt x="50" y="747"/>
                      </a:lnTo>
                      <a:lnTo>
                        <a:pt x="28" y="735"/>
                      </a:lnTo>
                      <a:lnTo>
                        <a:pt x="25" y="723"/>
                      </a:lnTo>
                      <a:lnTo>
                        <a:pt x="22" y="708"/>
                      </a:lnTo>
                      <a:lnTo>
                        <a:pt x="18" y="693"/>
                      </a:lnTo>
                      <a:lnTo>
                        <a:pt x="16" y="677"/>
                      </a:lnTo>
                      <a:lnTo>
                        <a:pt x="13" y="659"/>
                      </a:lnTo>
                      <a:lnTo>
                        <a:pt x="11" y="640"/>
                      </a:lnTo>
                      <a:lnTo>
                        <a:pt x="9" y="621"/>
                      </a:lnTo>
                      <a:lnTo>
                        <a:pt x="7" y="602"/>
                      </a:lnTo>
                      <a:lnTo>
                        <a:pt x="5" y="583"/>
                      </a:lnTo>
                      <a:lnTo>
                        <a:pt x="4" y="566"/>
                      </a:lnTo>
                      <a:lnTo>
                        <a:pt x="3" y="548"/>
                      </a:lnTo>
                      <a:lnTo>
                        <a:pt x="2" y="530"/>
                      </a:lnTo>
                      <a:lnTo>
                        <a:pt x="1" y="514"/>
                      </a:lnTo>
                      <a:lnTo>
                        <a:pt x="0" y="501"/>
                      </a:lnTo>
                      <a:lnTo>
                        <a:pt x="0" y="487"/>
                      </a:lnTo>
                      <a:lnTo>
                        <a:pt x="0" y="477"/>
                      </a:lnTo>
                      <a:close/>
                      <a:moveTo>
                        <a:pt x="1308" y="461"/>
                      </a:moveTo>
                      <a:lnTo>
                        <a:pt x="1303" y="462"/>
                      </a:lnTo>
                      <a:lnTo>
                        <a:pt x="1296" y="463"/>
                      </a:lnTo>
                      <a:lnTo>
                        <a:pt x="1289" y="463"/>
                      </a:lnTo>
                      <a:lnTo>
                        <a:pt x="1282" y="464"/>
                      </a:lnTo>
                      <a:lnTo>
                        <a:pt x="1273" y="464"/>
                      </a:lnTo>
                      <a:lnTo>
                        <a:pt x="1265" y="464"/>
                      </a:lnTo>
                      <a:lnTo>
                        <a:pt x="1256" y="464"/>
                      </a:lnTo>
                      <a:lnTo>
                        <a:pt x="1248" y="463"/>
                      </a:lnTo>
                      <a:lnTo>
                        <a:pt x="1249" y="461"/>
                      </a:lnTo>
                      <a:lnTo>
                        <a:pt x="1252" y="456"/>
                      </a:lnTo>
                      <a:lnTo>
                        <a:pt x="1258" y="447"/>
                      </a:lnTo>
                      <a:lnTo>
                        <a:pt x="1266" y="440"/>
                      </a:lnTo>
                      <a:lnTo>
                        <a:pt x="1274" y="435"/>
                      </a:lnTo>
                      <a:lnTo>
                        <a:pt x="1285" y="435"/>
                      </a:lnTo>
                      <a:lnTo>
                        <a:pt x="1296" y="443"/>
                      </a:lnTo>
                      <a:lnTo>
                        <a:pt x="1308" y="461"/>
                      </a:lnTo>
                      <a:close/>
                      <a:moveTo>
                        <a:pt x="1239" y="422"/>
                      </a:moveTo>
                      <a:lnTo>
                        <a:pt x="1230" y="426"/>
                      </a:lnTo>
                      <a:lnTo>
                        <a:pt x="1222" y="432"/>
                      </a:lnTo>
                      <a:lnTo>
                        <a:pt x="1215" y="435"/>
                      </a:lnTo>
                      <a:lnTo>
                        <a:pt x="1208" y="439"/>
                      </a:lnTo>
                      <a:lnTo>
                        <a:pt x="1201" y="441"/>
                      </a:lnTo>
                      <a:lnTo>
                        <a:pt x="1194" y="442"/>
                      </a:lnTo>
                      <a:lnTo>
                        <a:pt x="1186" y="441"/>
                      </a:lnTo>
                      <a:lnTo>
                        <a:pt x="1178" y="438"/>
                      </a:lnTo>
                      <a:lnTo>
                        <a:pt x="1181" y="424"/>
                      </a:lnTo>
                      <a:lnTo>
                        <a:pt x="1187" y="413"/>
                      </a:lnTo>
                      <a:lnTo>
                        <a:pt x="1198" y="403"/>
                      </a:lnTo>
                      <a:lnTo>
                        <a:pt x="1209" y="398"/>
                      </a:lnTo>
                      <a:lnTo>
                        <a:pt x="1221" y="396"/>
                      </a:lnTo>
                      <a:lnTo>
                        <a:pt x="1230" y="399"/>
                      </a:lnTo>
                      <a:lnTo>
                        <a:pt x="1237" y="408"/>
                      </a:lnTo>
                      <a:lnTo>
                        <a:pt x="1239" y="422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90" name="Freeform 276"/>
                <p:cNvSpPr>
                  <a:spLocks/>
                </p:cNvSpPr>
                <p:nvPr/>
              </p:nvSpPr>
              <p:spPr bwMode="auto">
                <a:xfrm>
                  <a:off x="2365" y="1207"/>
                  <a:ext cx="4" cy="5"/>
                </a:xfrm>
                <a:custGeom>
                  <a:avLst/>
                  <a:gdLst>
                    <a:gd name="T0" fmla="*/ 0 w 42"/>
                    <a:gd name="T1" fmla="*/ 0 h 62"/>
                    <a:gd name="T2" fmla="*/ 0 w 42"/>
                    <a:gd name="T3" fmla="*/ 0 h 62"/>
                    <a:gd name="T4" fmla="*/ 0 w 42"/>
                    <a:gd name="T5" fmla="*/ 0 h 62"/>
                    <a:gd name="T6" fmla="*/ 0 w 42"/>
                    <a:gd name="T7" fmla="*/ 0 h 62"/>
                    <a:gd name="T8" fmla="*/ 0 w 42"/>
                    <a:gd name="T9" fmla="*/ 0 h 62"/>
                    <a:gd name="T10" fmla="*/ 0 w 42"/>
                    <a:gd name="T11" fmla="*/ 0 h 62"/>
                    <a:gd name="T12" fmla="*/ 0 w 42"/>
                    <a:gd name="T13" fmla="*/ 0 h 62"/>
                    <a:gd name="T14" fmla="*/ 0 w 42"/>
                    <a:gd name="T15" fmla="*/ 0 h 62"/>
                    <a:gd name="T16" fmla="*/ 0 w 42"/>
                    <a:gd name="T17" fmla="*/ 0 h 62"/>
                    <a:gd name="T18" fmla="*/ 0 w 42"/>
                    <a:gd name="T19" fmla="*/ 0 h 62"/>
                    <a:gd name="T20" fmla="*/ 0 w 42"/>
                    <a:gd name="T21" fmla="*/ 0 h 62"/>
                    <a:gd name="T22" fmla="*/ 0 w 42"/>
                    <a:gd name="T23" fmla="*/ 0 h 62"/>
                    <a:gd name="T24" fmla="*/ 0 w 42"/>
                    <a:gd name="T25" fmla="*/ 0 h 62"/>
                    <a:gd name="T26" fmla="*/ 0 w 42"/>
                    <a:gd name="T27" fmla="*/ 0 h 62"/>
                    <a:gd name="T28" fmla="*/ 0 w 42"/>
                    <a:gd name="T29" fmla="*/ 0 h 62"/>
                    <a:gd name="T30" fmla="*/ 0 w 42"/>
                    <a:gd name="T31" fmla="*/ 0 h 62"/>
                    <a:gd name="T32" fmla="*/ 0 w 42"/>
                    <a:gd name="T33" fmla="*/ 0 h 62"/>
                    <a:gd name="T34" fmla="*/ 0 w 42"/>
                    <a:gd name="T35" fmla="*/ 0 h 62"/>
                    <a:gd name="T36" fmla="*/ 0 w 42"/>
                    <a:gd name="T37" fmla="*/ 0 h 62"/>
                    <a:gd name="T38" fmla="*/ 0 w 42"/>
                    <a:gd name="T39" fmla="*/ 0 h 62"/>
                    <a:gd name="T40" fmla="*/ 0 w 42"/>
                    <a:gd name="T41" fmla="*/ 0 h 62"/>
                    <a:gd name="T42" fmla="*/ 0 w 42"/>
                    <a:gd name="T43" fmla="*/ 0 h 62"/>
                    <a:gd name="T44" fmla="*/ 0 w 42"/>
                    <a:gd name="T45" fmla="*/ 0 h 62"/>
                    <a:gd name="T46" fmla="*/ 0 w 42"/>
                    <a:gd name="T47" fmla="*/ 0 h 6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2"/>
                    <a:gd name="T73" fmla="*/ 0 h 62"/>
                    <a:gd name="T74" fmla="*/ 42 w 42"/>
                    <a:gd name="T75" fmla="*/ 62 h 6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2" h="62">
                      <a:moveTo>
                        <a:pt x="4" y="62"/>
                      </a:moveTo>
                      <a:lnTo>
                        <a:pt x="8" y="60"/>
                      </a:lnTo>
                      <a:lnTo>
                        <a:pt x="12" y="55"/>
                      </a:lnTo>
                      <a:lnTo>
                        <a:pt x="18" y="50"/>
                      </a:lnTo>
                      <a:lnTo>
                        <a:pt x="24" y="42"/>
                      </a:lnTo>
                      <a:lnTo>
                        <a:pt x="29" y="36"/>
                      </a:lnTo>
                      <a:lnTo>
                        <a:pt x="33" y="27"/>
                      </a:lnTo>
                      <a:lnTo>
                        <a:pt x="38" y="19"/>
                      </a:lnTo>
                      <a:lnTo>
                        <a:pt x="41" y="9"/>
                      </a:lnTo>
                      <a:lnTo>
                        <a:pt x="42" y="0"/>
                      </a:lnTo>
                      <a:lnTo>
                        <a:pt x="31" y="0"/>
                      </a:lnTo>
                      <a:lnTo>
                        <a:pt x="30" y="7"/>
                      </a:lnTo>
                      <a:lnTo>
                        <a:pt x="28" y="15"/>
                      </a:lnTo>
                      <a:lnTo>
                        <a:pt x="25" y="23"/>
                      </a:lnTo>
                      <a:lnTo>
                        <a:pt x="21" y="30"/>
                      </a:lnTo>
                      <a:lnTo>
                        <a:pt x="15" y="36"/>
                      </a:lnTo>
                      <a:lnTo>
                        <a:pt x="9" y="44"/>
                      </a:lnTo>
                      <a:lnTo>
                        <a:pt x="4" y="49"/>
                      </a:lnTo>
                      <a:lnTo>
                        <a:pt x="0" y="54"/>
                      </a:lnTo>
                      <a:lnTo>
                        <a:pt x="4" y="52"/>
                      </a:lnTo>
                      <a:lnTo>
                        <a:pt x="4" y="62"/>
                      </a:lnTo>
                      <a:lnTo>
                        <a:pt x="6" y="62"/>
                      </a:lnTo>
                      <a:lnTo>
                        <a:pt x="8" y="60"/>
                      </a:lnTo>
                      <a:lnTo>
                        <a:pt x="4" y="6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91" name="Freeform 277"/>
                <p:cNvSpPr>
                  <a:spLocks/>
                </p:cNvSpPr>
                <p:nvPr/>
              </p:nvSpPr>
              <p:spPr bwMode="auto">
                <a:xfrm>
                  <a:off x="2355" y="1206"/>
                  <a:ext cx="10" cy="6"/>
                </a:xfrm>
                <a:custGeom>
                  <a:avLst/>
                  <a:gdLst>
                    <a:gd name="T0" fmla="*/ 0 w 104"/>
                    <a:gd name="T1" fmla="*/ 0 h 71"/>
                    <a:gd name="T2" fmla="*/ 0 w 104"/>
                    <a:gd name="T3" fmla="*/ 0 h 71"/>
                    <a:gd name="T4" fmla="*/ 0 w 104"/>
                    <a:gd name="T5" fmla="*/ 0 h 71"/>
                    <a:gd name="T6" fmla="*/ 0 w 104"/>
                    <a:gd name="T7" fmla="*/ 0 h 71"/>
                    <a:gd name="T8" fmla="*/ 0 w 104"/>
                    <a:gd name="T9" fmla="*/ 0 h 71"/>
                    <a:gd name="T10" fmla="*/ 0 w 104"/>
                    <a:gd name="T11" fmla="*/ 0 h 71"/>
                    <a:gd name="T12" fmla="*/ 0 w 104"/>
                    <a:gd name="T13" fmla="*/ 0 h 71"/>
                    <a:gd name="T14" fmla="*/ 0 w 104"/>
                    <a:gd name="T15" fmla="*/ 0 h 71"/>
                    <a:gd name="T16" fmla="*/ 0 w 104"/>
                    <a:gd name="T17" fmla="*/ 0 h 71"/>
                    <a:gd name="T18" fmla="*/ 0 w 104"/>
                    <a:gd name="T19" fmla="*/ 0 h 71"/>
                    <a:gd name="T20" fmla="*/ 0 w 104"/>
                    <a:gd name="T21" fmla="*/ 0 h 71"/>
                    <a:gd name="T22" fmla="*/ 0 w 104"/>
                    <a:gd name="T23" fmla="*/ 0 h 71"/>
                    <a:gd name="T24" fmla="*/ 0 w 104"/>
                    <a:gd name="T25" fmla="*/ 0 h 71"/>
                    <a:gd name="T26" fmla="*/ 0 w 104"/>
                    <a:gd name="T27" fmla="*/ 0 h 71"/>
                    <a:gd name="T28" fmla="*/ 0 w 104"/>
                    <a:gd name="T29" fmla="*/ 0 h 71"/>
                    <a:gd name="T30" fmla="*/ 0 w 104"/>
                    <a:gd name="T31" fmla="*/ 0 h 71"/>
                    <a:gd name="T32" fmla="*/ 0 w 104"/>
                    <a:gd name="T33" fmla="*/ 0 h 71"/>
                    <a:gd name="T34" fmla="*/ 0 w 104"/>
                    <a:gd name="T35" fmla="*/ 0 h 71"/>
                    <a:gd name="T36" fmla="*/ 0 w 104"/>
                    <a:gd name="T37" fmla="*/ 0 h 71"/>
                    <a:gd name="T38" fmla="*/ 0 w 104"/>
                    <a:gd name="T39" fmla="*/ 0 h 71"/>
                    <a:gd name="T40" fmla="*/ 0 w 104"/>
                    <a:gd name="T41" fmla="*/ 0 h 71"/>
                    <a:gd name="T42" fmla="*/ 0 w 104"/>
                    <a:gd name="T43" fmla="*/ 0 h 71"/>
                    <a:gd name="T44" fmla="*/ 0 w 104"/>
                    <a:gd name="T45" fmla="*/ 0 h 71"/>
                    <a:gd name="T46" fmla="*/ 0 w 104"/>
                    <a:gd name="T47" fmla="*/ 0 h 7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04"/>
                    <a:gd name="T73" fmla="*/ 0 h 71"/>
                    <a:gd name="T74" fmla="*/ 104 w 104"/>
                    <a:gd name="T75" fmla="*/ 71 h 71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04" h="71">
                      <a:moveTo>
                        <a:pt x="8" y="0"/>
                      </a:moveTo>
                      <a:lnTo>
                        <a:pt x="2" y="8"/>
                      </a:lnTo>
                      <a:lnTo>
                        <a:pt x="10" y="21"/>
                      </a:lnTo>
                      <a:lnTo>
                        <a:pt x="18" y="33"/>
                      </a:lnTo>
                      <a:lnTo>
                        <a:pt x="31" y="44"/>
                      </a:lnTo>
                      <a:lnTo>
                        <a:pt x="43" y="54"/>
                      </a:lnTo>
                      <a:lnTo>
                        <a:pt x="58" y="62"/>
                      </a:lnTo>
                      <a:lnTo>
                        <a:pt x="74" y="67"/>
                      </a:lnTo>
                      <a:lnTo>
                        <a:pt x="88" y="70"/>
                      </a:lnTo>
                      <a:lnTo>
                        <a:pt x="104" y="71"/>
                      </a:lnTo>
                      <a:lnTo>
                        <a:pt x="104" y="61"/>
                      </a:lnTo>
                      <a:lnTo>
                        <a:pt x="90" y="60"/>
                      </a:lnTo>
                      <a:lnTo>
                        <a:pt x="76" y="57"/>
                      </a:lnTo>
                      <a:lnTo>
                        <a:pt x="62" y="51"/>
                      </a:lnTo>
                      <a:lnTo>
                        <a:pt x="49" y="45"/>
                      </a:lnTo>
                      <a:lnTo>
                        <a:pt x="37" y="36"/>
                      </a:lnTo>
                      <a:lnTo>
                        <a:pt x="26" y="26"/>
                      </a:lnTo>
                      <a:lnTo>
                        <a:pt x="18" y="15"/>
                      </a:lnTo>
                      <a:lnTo>
                        <a:pt x="13" y="3"/>
                      </a:lnTo>
                      <a:lnTo>
                        <a:pt x="8" y="11"/>
                      </a:lnTo>
                      <a:lnTo>
                        <a:pt x="8" y="0"/>
                      </a:lnTo>
                      <a:lnTo>
                        <a:pt x="0" y="0"/>
                      </a:lnTo>
                      <a:lnTo>
                        <a:pt x="2" y="8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92" name="Freeform 278"/>
                <p:cNvSpPr>
                  <a:spLocks/>
                </p:cNvSpPr>
                <p:nvPr/>
              </p:nvSpPr>
              <p:spPr bwMode="auto">
                <a:xfrm>
                  <a:off x="2356" y="1206"/>
                  <a:ext cx="13" cy="1"/>
                </a:xfrm>
                <a:custGeom>
                  <a:avLst/>
                  <a:gdLst>
                    <a:gd name="T0" fmla="*/ 0 w 134"/>
                    <a:gd name="T1" fmla="*/ 0 h 14"/>
                    <a:gd name="T2" fmla="*/ 0 w 134"/>
                    <a:gd name="T3" fmla="*/ 0 h 14"/>
                    <a:gd name="T4" fmla="*/ 0 w 134"/>
                    <a:gd name="T5" fmla="*/ 0 h 14"/>
                    <a:gd name="T6" fmla="*/ 0 w 134"/>
                    <a:gd name="T7" fmla="*/ 0 h 14"/>
                    <a:gd name="T8" fmla="*/ 0 w 134"/>
                    <a:gd name="T9" fmla="*/ 0 h 14"/>
                    <a:gd name="T10" fmla="*/ 0 w 134"/>
                    <a:gd name="T11" fmla="*/ 0 h 14"/>
                    <a:gd name="T12" fmla="*/ 0 w 134"/>
                    <a:gd name="T13" fmla="*/ 0 h 14"/>
                    <a:gd name="T14" fmla="*/ 0 w 134"/>
                    <a:gd name="T15" fmla="*/ 0 h 14"/>
                    <a:gd name="T16" fmla="*/ 0 w 134"/>
                    <a:gd name="T17" fmla="*/ 0 h 14"/>
                    <a:gd name="T18" fmla="*/ 0 w 134"/>
                    <a:gd name="T19" fmla="*/ 0 h 14"/>
                    <a:gd name="T20" fmla="*/ 0 w 134"/>
                    <a:gd name="T21" fmla="*/ 0 h 14"/>
                    <a:gd name="T22" fmla="*/ 0 w 134"/>
                    <a:gd name="T23" fmla="*/ 0 h 14"/>
                    <a:gd name="T24" fmla="*/ 0 w 134"/>
                    <a:gd name="T25" fmla="*/ 0 h 14"/>
                    <a:gd name="T26" fmla="*/ 0 w 134"/>
                    <a:gd name="T27" fmla="*/ 0 h 14"/>
                    <a:gd name="T28" fmla="*/ 0 w 134"/>
                    <a:gd name="T29" fmla="*/ 0 h 14"/>
                    <a:gd name="T30" fmla="*/ 0 w 134"/>
                    <a:gd name="T31" fmla="*/ 0 h 14"/>
                    <a:gd name="T32" fmla="*/ 0 w 134"/>
                    <a:gd name="T33" fmla="*/ 0 h 14"/>
                    <a:gd name="T34" fmla="*/ 0 w 134"/>
                    <a:gd name="T35" fmla="*/ 0 h 14"/>
                    <a:gd name="T36" fmla="*/ 0 w 134"/>
                    <a:gd name="T37" fmla="*/ 0 h 14"/>
                    <a:gd name="T38" fmla="*/ 0 w 134"/>
                    <a:gd name="T39" fmla="*/ 0 h 14"/>
                    <a:gd name="T40" fmla="*/ 0 w 134"/>
                    <a:gd name="T41" fmla="*/ 0 h 14"/>
                    <a:gd name="T42" fmla="*/ 0 w 134"/>
                    <a:gd name="T43" fmla="*/ 0 h 14"/>
                    <a:gd name="T44" fmla="*/ 0 w 134"/>
                    <a:gd name="T45" fmla="*/ 0 h 14"/>
                    <a:gd name="T46" fmla="*/ 0 w 134"/>
                    <a:gd name="T47" fmla="*/ 0 h 1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34"/>
                    <a:gd name="T73" fmla="*/ 0 h 14"/>
                    <a:gd name="T74" fmla="*/ 134 w 134"/>
                    <a:gd name="T75" fmla="*/ 14 h 1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34" h="14">
                      <a:moveTo>
                        <a:pt x="134" y="9"/>
                      </a:moveTo>
                      <a:lnTo>
                        <a:pt x="128" y="3"/>
                      </a:lnTo>
                      <a:lnTo>
                        <a:pt x="112" y="2"/>
                      </a:lnTo>
                      <a:lnTo>
                        <a:pt x="96" y="2"/>
                      </a:lnTo>
                      <a:lnTo>
                        <a:pt x="80" y="1"/>
                      </a:lnTo>
                      <a:lnTo>
                        <a:pt x="65" y="1"/>
                      </a:lnTo>
                      <a:lnTo>
                        <a:pt x="49" y="0"/>
                      </a:lnTo>
                      <a:lnTo>
                        <a:pt x="33" y="0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11"/>
                      </a:lnTo>
                      <a:lnTo>
                        <a:pt x="16" y="11"/>
                      </a:lnTo>
                      <a:lnTo>
                        <a:pt x="33" y="11"/>
                      </a:lnTo>
                      <a:lnTo>
                        <a:pt x="49" y="11"/>
                      </a:lnTo>
                      <a:lnTo>
                        <a:pt x="65" y="12"/>
                      </a:lnTo>
                      <a:lnTo>
                        <a:pt x="80" y="12"/>
                      </a:lnTo>
                      <a:lnTo>
                        <a:pt x="96" y="13"/>
                      </a:lnTo>
                      <a:lnTo>
                        <a:pt x="112" y="13"/>
                      </a:lnTo>
                      <a:lnTo>
                        <a:pt x="128" y="14"/>
                      </a:lnTo>
                      <a:lnTo>
                        <a:pt x="123" y="9"/>
                      </a:lnTo>
                      <a:lnTo>
                        <a:pt x="134" y="9"/>
                      </a:lnTo>
                      <a:lnTo>
                        <a:pt x="134" y="3"/>
                      </a:lnTo>
                      <a:lnTo>
                        <a:pt x="128" y="3"/>
                      </a:lnTo>
                      <a:lnTo>
                        <a:pt x="134" y="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93" name="Freeform 279"/>
                <p:cNvSpPr>
                  <a:spLocks/>
                </p:cNvSpPr>
                <p:nvPr/>
              </p:nvSpPr>
              <p:spPr bwMode="auto">
                <a:xfrm>
                  <a:off x="2266" y="1125"/>
                  <a:ext cx="9" cy="3"/>
                </a:xfrm>
                <a:custGeom>
                  <a:avLst/>
                  <a:gdLst>
                    <a:gd name="T0" fmla="*/ 0 w 98"/>
                    <a:gd name="T1" fmla="*/ 0 h 28"/>
                    <a:gd name="T2" fmla="*/ 0 w 98"/>
                    <a:gd name="T3" fmla="*/ 0 h 28"/>
                    <a:gd name="T4" fmla="*/ 0 w 98"/>
                    <a:gd name="T5" fmla="*/ 0 h 28"/>
                    <a:gd name="T6" fmla="*/ 0 w 98"/>
                    <a:gd name="T7" fmla="*/ 0 h 28"/>
                    <a:gd name="T8" fmla="*/ 0 w 98"/>
                    <a:gd name="T9" fmla="*/ 0 h 28"/>
                    <a:gd name="T10" fmla="*/ 0 w 98"/>
                    <a:gd name="T11" fmla="*/ 0 h 28"/>
                    <a:gd name="T12" fmla="*/ 0 w 98"/>
                    <a:gd name="T13" fmla="*/ 0 h 28"/>
                    <a:gd name="T14" fmla="*/ 0 w 98"/>
                    <a:gd name="T15" fmla="*/ 0 h 28"/>
                    <a:gd name="T16" fmla="*/ 0 w 98"/>
                    <a:gd name="T17" fmla="*/ 0 h 28"/>
                    <a:gd name="T18" fmla="*/ 0 w 98"/>
                    <a:gd name="T19" fmla="*/ 0 h 28"/>
                    <a:gd name="T20" fmla="*/ 0 w 98"/>
                    <a:gd name="T21" fmla="*/ 0 h 28"/>
                    <a:gd name="T22" fmla="*/ 0 w 98"/>
                    <a:gd name="T23" fmla="*/ 0 h 28"/>
                    <a:gd name="T24" fmla="*/ 0 w 98"/>
                    <a:gd name="T25" fmla="*/ 0 h 28"/>
                    <a:gd name="T26" fmla="*/ 0 w 98"/>
                    <a:gd name="T27" fmla="*/ 0 h 28"/>
                    <a:gd name="T28" fmla="*/ 0 w 98"/>
                    <a:gd name="T29" fmla="*/ 0 h 28"/>
                    <a:gd name="T30" fmla="*/ 0 w 98"/>
                    <a:gd name="T31" fmla="*/ 0 h 28"/>
                    <a:gd name="T32" fmla="*/ 0 w 98"/>
                    <a:gd name="T33" fmla="*/ 0 h 28"/>
                    <a:gd name="T34" fmla="*/ 0 w 98"/>
                    <a:gd name="T35" fmla="*/ 0 h 28"/>
                    <a:gd name="T36" fmla="*/ 0 w 98"/>
                    <a:gd name="T37" fmla="*/ 0 h 28"/>
                    <a:gd name="T38" fmla="*/ 0 w 98"/>
                    <a:gd name="T39" fmla="*/ 0 h 28"/>
                    <a:gd name="T40" fmla="*/ 0 w 98"/>
                    <a:gd name="T41" fmla="*/ 0 h 28"/>
                    <a:gd name="T42" fmla="*/ 0 w 98"/>
                    <a:gd name="T43" fmla="*/ 0 h 28"/>
                    <a:gd name="T44" fmla="*/ 0 w 98"/>
                    <a:gd name="T45" fmla="*/ 0 h 28"/>
                    <a:gd name="T46" fmla="*/ 0 w 98"/>
                    <a:gd name="T47" fmla="*/ 0 h 28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98"/>
                    <a:gd name="T73" fmla="*/ 0 h 28"/>
                    <a:gd name="T74" fmla="*/ 98 w 98"/>
                    <a:gd name="T75" fmla="*/ 28 h 28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98" h="28">
                      <a:moveTo>
                        <a:pt x="86" y="20"/>
                      </a:moveTo>
                      <a:lnTo>
                        <a:pt x="90" y="15"/>
                      </a:lnTo>
                      <a:lnTo>
                        <a:pt x="81" y="17"/>
                      </a:lnTo>
                      <a:lnTo>
                        <a:pt x="71" y="17"/>
                      </a:lnTo>
                      <a:lnTo>
                        <a:pt x="60" y="15"/>
                      </a:lnTo>
                      <a:lnTo>
                        <a:pt x="47" y="12"/>
                      </a:lnTo>
                      <a:lnTo>
                        <a:pt x="34" y="8"/>
                      </a:lnTo>
                      <a:lnTo>
                        <a:pt x="22" y="5"/>
                      </a:lnTo>
                      <a:lnTo>
                        <a:pt x="10" y="1"/>
                      </a:lnTo>
                      <a:lnTo>
                        <a:pt x="0" y="0"/>
                      </a:lnTo>
                      <a:lnTo>
                        <a:pt x="0" y="11"/>
                      </a:lnTo>
                      <a:lnTo>
                        <a:pt x="8" y="12"/>
                      </a:lnTo>
                      <a:lnTo>
                        <a:pt x="19" y="15"/>
                      </a:lnTo>
                      <a:lnTo>
                        <a:pt x="32" y="18"/>
                      </a:lnTo>
                      <a:lnTo>
                        <a:pt x="45" y="22"/>
                      </a:lnTo>
                      <a:lnTo>
                        <a:pt x="58" y="26"/>
                      </a:lnTo>
                      <a:lnTo>
                        <a:pt x="71" y="28"/>
                      </a:lnTo>
                      <a:lnTo>
                        <a:pt x="83" y="28"/>
                      </a:lnTo>
                      <a:lnTo>
                        <a:pt x="94" y="23"/>
                      </a:lnTo>
                      <a:lnTo>
                        <a:pt x="97" y="18"/>
                      </a:lnTo>
                      <a:lnTo>
                        <a:pt x="94" y="23"/>
                      </a:lnTo>
                      <a:lnTo>
                        <a:pt x="98" y="22"/>
                      </a:lnTo>
                      <a:lnTo>
                        <a:pt x="97" y="18"/>
                      </a:lnTo>
                      <a:lnTo>
                        <a:pt x="86" y="2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94" name="Freeform 280"/>
                <p:cNvSpPr>
                  <a:spLocks/>
                </p:cNvSpPr>
                <p:nvPr/>
              </p:nvSpPr>
              <p:spPr bwMode="auto">
                <a:xfrm>
                  <a:off x="2270" y="1105"/>
                  <a:ext cx="5" cy="22"/>
                </a:xfrm>
                <a:custGeom>
                  <a:avLst/>
                  <a:gdLst>
                    <a:gd name="T0" fmla="*/ 0 w 57"/>
                    <a:gd name="T1" fmla="*/ 0 h 234"/>
                    <a:gd name="T2" fmla="*/ 0 w 57"/>
                    <a:gd name="T3" fmla="*/ 0 h 234"/>
                    <a:gd name="T4" fmla="*/ 0 w 57"/>
                    <a:gd name="T5" fmla="*/ 0 h 234"/>
                    <a:gd name="T6" fmla="*/ 0 w 57"/>
                    <a:gd name="T7" fmla="*/ 0 h 234"/>
                    <a:gd name="T8" fmla="*/ 0 w 57"/>
                    <a:gd name="T9" fmla="*/ 0 h 234"/>
                    <a:gd name="T10" fmla="*/ 0 w 57"/>
                    <a:gd name="T11" fmla="*/ 0 h 234"/>
                    <a:gd name="T12" fmla="*/ 0 w 57"/>
                    <a:gd name="T13" fmla="*/ 0 h 234"/>
                    <a:gd name="T14" fmla="*/ 0 w 57"/>
                    <a:gd name="T15" fmla="*/ 0 h 234"/>
                    <a:gd name="T16" fmla="*/ 0 w 57"/>
                    <a:gd name="T17" fmla="*/ 0 h 234"/>
                    <a:gd name="T18" fmla="*/ 0 w 57"/>
                    <a:gd name="T19" fmla="*/ 0 h 234"/>
                    <a:gd name="T20" fmla="*/ 0 w 57"/>
                    <a:gd name="T21" fmla="*/ 0 h 234"/>
                    <a:gd name="T22" fmla="*/ 0 w 57"/>
                    <a:gd name="T23" fmla="*/ 0 h 234"/>
                    <a:gd name="T24" fmla="*/ 0 w 57"/>
                    <a:gd name="T25" fmla="*/ 0 h 234"/>
                    <a:gd name="T26" fmla="*/ 0 w 57"/>
                    <a:gd name="T27" fmla="*/ 0 h 234"/>
                    <a:gd name="T28" fmla="*/ 0 w 57"/>
                    <a:gd name="T29" fmla="*/ 0 h 234"/>
                    <a:gd name="T30" fmla="*/ 0 w 57"/>
                    <a:gd name="T31" fmla="*/ 0 h 234"/>
                    <a:gd name="T32" fmla="*/ 0 w 57"/>
                    <a:gd name="T33" fmla="*/ 0 h 234"/>
                    <a:gd name="T34" fmla="*/ 0 w 57"/>
                    <a:gd name="T35" fmla="*/ 0 h 234"/>
                    <a:gd name="T36" fmla="*/ 0 w 57"/>
                    <a:gd name="T37" fmla="*/ 0 h 234"/>
                    <a:gd name="T38" fmla="*/ 0 w 57"/>
                    <a:gd name="T39" fmla="*/ 0 h 234"/>
                    <a:gd name="T40" fmla="*/ 0 w 57"/>
                    <a:gd name="T41" fmla="*/ 0 h 234"/>
                    <a:gd name="T42" fmla="*/ 0 w 57"/>
                    <a:gd name="T43" fmla="*/ 0 h 234"/>
                    <a:gd name="T44" fmla="*/ 0 w 57"/>
                    <a:gd name="T45" fmla="*/ 0 h 234"/>
                    <a:gd name="T46" fmla="*/ 0 w 57"/>
                    <a:gd name="T47" fmla="*/ 0 h 234"/>
                    <a:gd name="T48" fmla="*/ 0 w 57"/>
                    <a:gd name="T49" fmla="*/ 0 h 234"/>
                    <a:gd name="T50" fmla="*/ 0 w 57"/>
                    <a:gd name="T51" fmla="*/ 0 h 234"/>
                    <a:gd name="T52" fmla="*/ 0 w 57"/>
                    <a:gd name="T53" fmla="*/ 0 h 234"/>
                    <a:gd name="T54" fmla="*/ 0 w 57"/>
                    <a:gd name="T55" fmla="*/ 0 h 234"/>
                    <a:gd name="T56" fmla="*/ 0 w 57"/>
                    <a:gd name="T57" fmla="*/ 0 h 234"/>
                    <a:gd name="T58" fmla="*/ 0 w 57"/>
                    <a:gd name="T59" fmla="*/ 0 h 234"/>
                    <a:gd name="T60" fmla="*/ 0 w 57"/>
                    <a:gd name="T61" fmla="*/ 0 h 234"/>
                    <a:gd name="T62" fmla="*/ 0 w 57"/>
                    <a:gd name="T63" fmla="*/ 0 h 234"/>
                    <a:gd name="T64" fmla="*/ 0 w 57"/>
                    <a:gd name="T65" fmla="*/ 0 h 234"/>
                    <a:gd name="T66" fmla="*/ 0 w 57"/>
                    <a:gd name="T67" fmla="*/ 0 h 234"/>
                    <a:gd name="T68" fmla="*/ 0 w 57"/>
                    <a:gd name="T69" fmla="*/ 0 h 234"/>
                    <a:gd name="T70" fmla="*/ 0 w 57"/>
                    <a:gd name="T71" fmla="*/ 0 h 234"/>
                    <a:gd name="T72" fmla="*/ 0 w 57"/>
                    <a:gd name="T73" fmla="*/ 0 h 234"/>
                    <a:gd name="T74" fmla="*/ 0 w 57"/>
                    <a:gd name="T75" fmla="*/ 0 h 234"/>
                    <a:gd name="T76" fmla="*/ 0 w 57"/>
                    <a:gd name="T77" fmla="*/ 0 h 234"/>
                    <a:gd name="T78" fmla="*/ 0 w 57"/>
                    <a:gd name="T79" fmla="*/ 0 h 23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57"/>
                    <a:gd name="T121" fmla="*/ 0 h 234"/>
                    <a:gd name="T122" fmla="*/ 57 w 57"/>
                    <a:gd name="T123" fmla="*/ 234 h 234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57" h="234">
                      <a:moveTo>
                        <a:pt x="14" y="2"/>
                      </a:moveTo>
                      <a:lnTo>
                        <a:pt x="14" y="0"/>
                      </a:lnTo>
                      <a:lnTo>
                        <a:pt x="9" y="19"/>
                      </a:lnTo>
                      <a:lnTo>
                        <a:pt x="5" y="34"/>
                      </a:lnTo>
                      <a:lnTo>
                        <a:pt x="2" y="48"/>
                      </a:lnTo>
                      <a:lnTo>
                        <a:pt x="0" y="63"/>
                      </a:lnTo>
                      <a:lnTo>
                        <a:pt x="0" y="74"/>
                      </a:lnTo>
                      <a:lnTo>
                        <a:pt x="0" y="86"/>
                      </a:lnTo>
                      <a:lnTo>
                        <a:pt x="2" y="98"/>
                      </a:lnTo>
                      <a:lnTo>
                        <a:pt x="5" y="109"/>
                      </a:lnTo>
                      <a:lnTo>
                        <a:pt x="8" y="120"/>
                      </a:lnTo>
                      <a:lnTo>
                        <a:pt x="12" y="134"/>
                      </a:lnTo>
                      <a:lnTo>
                        <a:pt x="16" y="146"/>
                      </a:lnTo>
                      <a:lnTo>
                        <a:pt x="21" y="161"/>
                      </a:lnTo>
                      <a:lnTo>
                        <a:pt x="28" y="177"/>
                      </a:lnTo>
                      <a:lnTo>
                        <a:pt x="33" y="193"/>
                      </a:lnTo>
                      <a:lnTo>
                        <a:pt x="40" y="213"/>
                      </a:lnTo>
                      <a:lnTo>
                        <a:pt x="46" y="234"/>
                      </a:lnTo>
                      <a:lnTo>
                        <a:pt x="57" y="232"/>
                      </a:lnTo>
                      <a:lnTo>
                        <a:pt x="51" y="209"/>
                      </a:lnTo>
                      <a:lnTo>
                        <a:pt x="43" y="189"/>
                      </a:lnTo>
                      <a:lnTo>
                        <a:pt x="38" y="173"/>
                      </a:lnTo>
                      <a:lnTo>
                        <a:pt x="32" y="157"/>
                      </a:lnTo>
                      <a:lnTo>
                        <a:pt x="27" y="142"/>
                      </a:lnTo>
                      <a:lnTo>
                        <a:pt x="22" y="130"/>
                      </a:lnTo>
                      <a:lnTo>
                        <a:pt x="18" y="118"/>
                      </a:lnTo>
                      <a:lnTo>
                        <a:pt x="15" y="107"/>
                      </a:lnTo>
                      <a:lnTo>
                        <a:pt x="13" y="96"/>
                      </a:lnTo>
                      <a:lnTo>
                        <a:pt x="11" y="86"/>
                      </a:lnTo>
                      <a:lnTo>
                        <a:pt x="11" y="74"/>
                      </a:lnTo>
                      <a:lnTo>
                        <a:pt x="11" y="63"/>
                      </a:lnTo>
                      <a:lnTo>
                        <a:pt x="13" y="50"/>
                      </a:lnTo>
                      <a:lnTo>
                        <a:pt x="15" y="36"/>
                      </a:lnTo>
                      <a:lnTo>
                        <a:pt x="19" y="21"/>
                      </a:lnTo>
                      <a:lnTo>
                        <a:pt x="24" y="4"/>
                      </a:lnTo>
                      <a:lnTo>
                        <a:pt x="24" y="2"/>
                      </a:lnTo>
                      <a:lnTo>
                        <a:pt x="24" y="4"/>
                      </a:lnTo>
                      <a:lnTo>
                        <a:pt x="24" y="3"/>
                      </a:lnTo>
                      <a:lnTo>
                        <a:pt x="24" y="2"/>
                      </a:lnTo>
                      <a:lnTo>
                        <a:pt x="14" y="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95" name="Freeform 281"/>
                <p:cNvSpPr>
                  <a:spLocks/>
                </p:cNvSpPr>
                <p:nvPr/>
              </p:nvSpPr>
              <p:spPr bwMode="auto">
                <a:xfrm>
                  <a:off x="2270" y="1093"/>
                  <a:ext cx="3" cy="13"/>
                </a:xfrm>
                <a:custGeom>
                  <a:avLst/>
                  <a:gdLst>
                    <a:gd name="T0" fmla="*/ 0 w 22"/>
                    <a:gd name="T1" fmla="*/ 0 h 138"/>
                    <a:gd name="T2" fmla="*/ 0 w 22"/>
                    <a:gd name="T3" fmla="*/ 0 h 138"/>
                    <a:gd name="T4" fmla="*/ 0 w 22"/>
                    <a:gd name="T5" fmla="*/ 0 h 138"/>
                    <a:gd name="T6" fmla="*/ 0 w 22"/>
                    <a:gd name="T7" fmla="*/ 0 h 138"/>
                    <a:gd name="T8" fmla="*/ 0 w 22"/>
                    <a:gd name="T9" fmla="*/ 0 h 138"/>
                    <a:gd name="T10" fmla="*/ 0 w 22"/>
                    <a:gd name="T11" fmla="*/ 0 h 138"/>
                    <a:gd name="T12" fmla="*/ 0 w 22"/>
                    <a:gd name="T13" fmla="*/ 0 h 138"/>
                    <a:gd name="T14" fmla="*/ 0 w 22"/>
                    <a:gd name="T15" fmla="*/ 0 h 138"/>
                    <a:gd name="T16" fmla="*/ 0 w 22"/>
                    <a:gd name="T17" fmla="*/ 0 h 138"/>
                    <a:gd name="T18" fmla="*/ 0 w 22"/>
                    <a:gd name="T19" fmla="*/ 0 h 138"/>
                    <a:gd name="T20" fmla="*/ 0 w 22"/>
                    <a:gd name="T21" fmla="*/ 0 h 138"/>
                    <a:gd name="T22" fmla="*/ 0 w 22"/>
                    <a:gd name="T23" fmla="*/ 0 h 138"/>
                    <a:gd name="T24" fmla="*/ 0 w 22"/>
                    <a:gd name="T25" fmla="*/ 0 h 138"/>
                    <a:gd name="T26" fmla="*/ 0 w 22"/>
                    <a:gd name="T27" fmla="*/ 0 h 138"/>
                    <a:gd name="T28" fmla="*/ 0 w 22"/>
                    <a:gd name="T29" fmla="*/ 0 h 138"/>
                    <a:gd name="T30" fmla="*/ 0 w 22"/>
                    <a:gd name="T31" fmla="*/ 0 h 138"/>
                    <a:gd name="T32" fmla="*/ 0 w 22"/>
                    <a:gd name="T33" fmla="*/ 0 h 138"/>
                    <a:gd name="T34" fmla="*/ 0 w 22"/>
                    <a:gd name="T35" fmla="*/ 0 h 138"/>
                    <a:gd name="T36" fmla="*/ 0 w 22"/>
                    <a:gd name="T37" fmla="*/ 0 h 138"/>
                    <a:gd name="T38" fmla="*/ 0 w 22"/>
                    <a:gd name="T39" fmla="*/ 0 h 138"/>
                    <a:gd name="T40" fmla="*/ 0 w 22"/>
                    <a:gd name="T41" fmla="*/ 0 h 138"/>
                    <a:gd name="T42" fmla="*/ 0 w 22"/>
                    <a:gd name="T43" fmla="*/ 0 h 138"/>
                    <a:gd name="T44" fmla="*/ 0 w 22"/>
                    <a:gd name="T45" fmla="*/ 0 h 138"/>
                    <a:gd name="T46" fmla="*/ 0 w 22"/>
                    <a:gd name="T47" fmla="*/ 0 h 138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22"/>
                    <a:gd name="T73" fmla="*/ 0 h 138"/>
                    <a:gd name="T74" fmla="*/ 22 w 22"/>
                    <a:gd name="T75" fmla="*/ 138 h 138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22" h="138">
                      <a:moveTo>
                        <a:pt x="16" y="0"/>
                      </a:moveTo>
                      <a:lnTo>
                        <a:pt x="11" y="5"/>
                      </a:lnTo>
                      <a:lnTo>
                        <a:pt x="11" y="18"/>
                      </a:lnTo>
                      <a:lnTo>
                        <a:pt x="9" y="33"/>
                      </a:lnTo>
                      <a:lnTo>
                        <a:pt x="8" y="51"/>
                      </a:lnTo>
                      <a:lnTo>
                        <a:pt x="6" y="68"/>
                      </a:lnTo>
                      <a:lnTo>
                        <a:pt x="3" y="87"/>
                      </a:lnTo>
                      <a:lnTo>
                        <a:pt x="2" y="106"/>
                      </a:lnTo>
                      <a:lnTo>
                        <a:pt x="0" y="123"/>
                      </a:lnTo>
                      <a:lnTo>
                        <a:pt x="0" y="138"/>
                      </a:lnTo>
                      <a:lnTo>
                        <a:pt x="10" y="138"/>
                      </a:lnTo>
                      <a:lnTo>
                        <a:pt x="10" y="123"/>
                      </a:lnTo>
                      <a:lnTo>
                        <a:pt x="13" y="106"/>
                      </a:lnTo>
                      <a:lnTo>
                        <a:pt x="14" y="89"/>
                      </a:lnTo>
                      <a:lnTo>
                        <a:pt x="17" y="70"/>
                      </a:lnTo>
                      <a:lnTo>
                        <a:pt x="19" y="51"/>
                      </a:lnTo>
                      <a:lnTo>
                        <a:pt x="20" y="33"/>
                      </a:lnTo>
                      <a:lnTo>
                        <a:pt x="22" y="18"/>
                      </a:lnTo>
                      <a:lnTo>
                        <a:pt x="22" y="5"/>
                      </a:lnTo>
                      <a:lnTo>
                        <a:pt x="18" y="10"/>
                      </a:lnTo>
                      <a:lnTo>
                        <a:pt x="16" y="0"/>
                      </a:lnTo>
                      <a:lnTo>
                        <a:pt x="11" y="1"/>
                      </a:lnTo>
                      <a:lnTo>
                        <a:pt x="11" y="5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96" name="Freeform 282"/>
                <p:cNvSpPr>
                  <a:spLocks/>
                </p:cNvSpPr>
                <p:nvPr/>
              </p:nvSpPr>
              <p:spPr bwMode="auto">
                <a:xfrm>
                  <a:off x="2273" y="1093"/>
                  <a:ext cx="7" cy="13"/>
                </a:xfrm>
                <a:custGeom>
                  <a:avLst/>
                  <a:gdLst>
                    <a:gd name="T0" fmla="*/ 0 w 72"/>
                    <a:gd name="T1" fmla="*/ 0 h 146"/>
                    <a:gd name="T2" fmla="*/ 0 w 72"/>
                    <a:gd name="T3" fmla="*/ 0 h 146"/>
                    <a:gd name="T4" fmla="*/ 0 w 72"/>
                    <a:gd name="T5" fmla="*/ 0 h 146"/>
                    <a:gd name="T6" fmla="*/ 0 w 72"/>
                    <a:gd name="T7" fmla="*/ 0 h 146"/>
                    <a:gd name="T8" fmla="*/ 0 w 72"/>
                    <a:gd name="T9" fmla="*/ 0 h 146"/>
                    <a:gd name="T10" fmla="*/ 0 w 72"/>
                    <a:gd name="T11" fmla="*/ 0 h 146"/>
                    <a:gd name="T12" fmla="*/ 0 w 72"/>
                    <a:gd name="T13" fmla="*/ 0 h 146"/>
                    <a:gd name="T14" fmla="*/ 0 w 72"/>
                    <a:gd name="T15" fmla="*/ 0 h 146"/>
                    <a:gd name="T16" fmla="*/ 0 w 72"/>
                    <a:gd name="T17" fmla="*/ 0 h 146"/>
                    <a:gd name="T18" fmla="*/ 0 w 72"/>
                    <a:gd name="T19" fmla="*/ 0 h 146"/>
                    <a:gd name="T20" fmla="*/ 0 w 72"/>
                    <a:gd name="T21" fmla="*/ 0 h 146"/>
                    <a:gd name="T22" fmla="*/ 0 w 72"/>
                    <a:gd name="T23" fmla="*/ 0 h 146"/>
                    <a:gd name="T24" fmla="*/ 0 w 72"/>
                    <a:gd name="T25" fmla="*/ 0 h 146"/>
                    <a:gd name="T26" fmla="*/ 0 w 72"/>
                    <a:gd name="T27" fmla="*/ 0 h 146"/>
                    <a:gd name="T28" fmla="*/ 0 w 72"/>
                    <a:gd name="T29" fmla="*/ 0 h 146"/>
                    <a:gd name="T30" fmla="*/ 0 w 72"/>
                    <a:gd name="T31" fmla="*/ 0 h 146"/>
                    <a:gd name="T32" fmla="*/ 0 w 72"/>
                    <a:gd name="T33" fmla="*/ 0 h 146"/>
                    <a:gd name="T34" fmla="*/ 0 w 72"/>
                    <a:gd name="T35" fmla="*/ 0 h 146"/>
                    <a:gd name="T36" fmla="*/ 0 w 72"/>
                    <a:gd name="T37" fmla="*/ 0 h 146"/>
                    <a:gd name="T38" fmla="*/ 0 w 72"/>
                    <a:gd name="T39" fmla="*/ 0 h 146"/>
                    <a:gd name="T40" fmla="*/ 0 w 72"/>
                    <a:gd name="T41" fmla="*/ 0 h 146"/>
                    <a:gd name="T42" fmla="*/ 0 w 72"/>
                    <a:gd name="T43" fmla="*/ 0 h 146"/>
                    <a:gd name="T44" fmla="*/ 0 w 72"/>
                    <a:gd name="T45" fmla="*/ 0 h 146"/>
                    <a:gd name="T46" fmla="*/ 0 w 72"/>
                    <a:gd name="T47" fmla="*/ 0 h 14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72"/>
                    <a:gd name="T73" fmla="*/ 0 h 146"/>
                    <a:gd name="T74" fmla="*/ 72 w 72"/>
                    <a:gd name="T75" fmla="*/ 146 h 14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72" h="146">
                      <a:moveTo>
                        <a:pt x="64" y="135"/>
                      </a:moveTo>
                      <a:lnTo>
                        <a:pt x="72" y="135"/>
                      </a:lnTo>
                      <a:lnTo>
                        <a:pt x="70" y="128"/>
                      </a:lnTo>
                      <a:lnTo>
                        <a:pt x="69" y="111"/>
                      </a:lnTo>
                      <a:lnTo>
                        <a:pt x="67" y="86"/>
                      </a:lnTo>
                      <a:lnTo>
                        <a:pt x="64" y="59"/>
                      </a:lnTo>
                      <a:lnTo>
                        <a:pt x="57" y="33"/>
                      </a:lnTo>
                      <a:lnTo>
                        <a:pt x="46" y="13"/>
                      </a:lnTo>
                      <a:lnTo>
                        <a:pt x="26" y="0"/>
                      </a:lnTo>
                      <a:lnTo>
                        <a:pt x="0" y="1"/>
                      </a:lnTo>
                      <a:lnTo>
                        <a:pt x="2" y="11"/>
                      </a:lnTo>
                      <a:lnTo>
                        <a:pt x="24" y="10"/>
                      </a:lnTo>
                      <a:lnTo>
                        <a:pt x="37" y="20"/>
                      </a:lnTo>
                      <a:lnTo>
                        <a:pt x="47" y="37"/>
                      </a:lnTo>
                      <a:lnTo>
                        <a:pt x="53" y="62"/>
                      </a:lnTo>
                      <a:lnTo>
                        <a:pt x="56" y="88"/>
                      </a:lnTo>
                      <a:lnTo>
                        <a:pt x="58" y="111"/>
                      </a:lnTo>
                      <a:lnTo>
                        <a:pt x="59" y="131"/>
                      </a:lnTo>
                      <a:lnTo>
                        <a:pt x="64" y="143"/>
                      </a:lnTo>
                      <a:lnTo>
                        <a:pt x="72" y="143"/>
                      </a:lnTo>
                      <a:lnTo>
                        <a:pt x="64" y="143"/>
                      </a:lnTo>
                      <a:lnTo>
                        <a:pt x="68" y="146"/>
                      </a:lnTo>
                      <a:lnTo>
                        <a:pt x="72" y="143"/>
                      </a:lnTo>
                      <a:lnTo>
                        <a:pt x="64" y="13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97" name="Freeform 283"/>
                <p:cNvSpPr>
                  <a:spLocks/>
                </p:cNvSpPr>
                <p:nvPr/>
              </p:nvSpPr>
              <p:spPr bwMode="auto">
                <a:xfrm>
                  <a:off x="2279" y="1091"/>
                  <a:ext cx="9" cy="15"/>
                </a:xfrm>
                <a:custGeom>
                  <a:avLst/>
                  <a:gdLst>
                    <a:gd name="T0" fmla="*/ 0 w 98"/>
                    <a:gd name="T1" fmla="*/ 0 h 166"/>
                    <a:gd name="T2" fmla="*/ 0 w 98"/>
                    <a:gd name="T3" fmla="*/ 0 h 166"/>
                    <a:gd name="T4" fmla="*/ 0 w 98"/>
                    <a:gd name="T5" fmla="*/ 0 h 166"/>
                    <a:gd name="T6" fmla="*/ 0 w 98"/>
                    <a:gd name="T7" fmla="*/ 0 h 166"/>
                    <a:gd name="T8" fmla="*/ 0 w 98"/>
                    <a:gd name="T9" fmla="*/ 0 h 166"/>
                    <a:gd name="T10" fmla="*/ 0 w 98"/>
                    <a:gd name="T11" fmla="*/ 0 h 166"/>
                    <a:gd name="T12" fmla="*/ 0 w 98"/>
                    <a:gd name="T13" fmla="*/ 0 h 166"/>
                    <a:gd name="T14" fmla="*/ 0 w 98"/>
                    <a:gd name="T15" fmla="*/ 0 h 166"/>
                    <a:gd name="T16" fmla="*/ 0 w 98"/>
                    <a:gd name="T17" fmla="*/ 0 h 166"/>
                    <a:gd name="T18" fmla="*/ 0 w 98"/>
                    <a:gd name="T19" fmla="*/ 0 h 166"/>
                    <a:gd name="T20" fmla="*/ 0 w 98"/>
                    <a:gd name="T21" fmla="*/ 0 h 166"/>
                    <a:gd name="T22" fmla="*/ 0 w 98"/>
                    <a:gd name="T23" fmla="*/ 0 h 166"/>
                    <a:gd name="T24" fmla="*/ 0 w 98"/>
                    <a:gd name="T25" fmla="*/ 0 h 166"/>
                    <a:gd name="T26" fmla="*/ 0 w 98"/>
                    <a:gd name="T27" fmla="*/ 0 h 166"/>
                    <a:gd name="T28" fmla="*/ 0 w 98"/>
                    <a:gd name="T29" fmla="*/ 0 h 166"/>
                    <a:gd name="T30" fmla="*/ 0 w 98"/>
                    <a:gd name="T31" fmla="*/ 0 h 166"/>
                    <a:gd name="T32" fmla="*/ 0 w 98"/>
                    <a:gd name="T33" fmla="*/ 0 h 166"/>
                    <a:gd name="T34" fmla="*/ 0 w 98"/>
                    <a:gd name="T35" fmla="*/ 0 h 166"/>
                    <a:gd name="T36" fmla="*/ 0 w 98"/>
                    <a:gd name="T37" fmla="*/ 0 h 166"/>
                    <a:gd name="T38" fmla="*/ 0 w 98"/>
                    <a:gd name="T39" fmla="*/ 0 h 166"/>
                    <a:gd name="T40" fmla="*/ 0 w 98"/>
                    <a:gd name="T41" fmla="*/ 0 h 166"/>
                    <a:gd name="T42" fmla="*/ 0 w 98"/>
                    <a:gd name="T43" fmla="*/ 0 h 166"/>
                    <a:gd name="T44" fmla="*/ 0 w 98"/>
                    <a:gd name="T45" fmla="*/ 0 h 166"/>
                    <a:gd name="T46" fmla="*/ 0 w 98"/>
                    <a:gd name="T47" fmla="*/ 0 h 16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98"/>
                    <a:gd name="T73" fmla="*/ 0 h 166"/>
                    <a:gd name="T74" fmla="*/ 98 w 98"/>
                    <a:gd name="T75" fmla="*/ 166 h 16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98" h="166">
                      <a:moveTo>
                        <a:pt x="98" y="4"/>
                      </a:moveTo>
                      <a:lnTo>
                        <a:pt x="93" y="0"/>
                      </a:lnTo>
                      <a:lnTo>
                        <a:pt x="60" y="4"/>
                      </a:lnTo>
                      <a:lnTo>
                        <a:pt x="38" y="21"/>
                      </a:lnTo>
                      <a:lnTo>
                        <a:pt x="24" y="44"/>
                      </a:lnTo>
                      <a:lnTo>
                        <a:pt x="16" y="71"/>
                      </a:lnTo>
                      <a:lnTo>
                        <a:pt x="12" y="99"/>
                      </a:lnTo>
                      <a:lnTo>
                        <a:pt x="9" y="125"/>
                      </a:lnTo>
                      <a:lnTo>
                        <a:pt x="6" y="147"/>
                      </a:lnTo>
                      <a:lnTo>
                        <a:pt x="0" y="158"/>
                      </a:lnTo>
                      <a:lnTo>
                        <a:pt x="8" y="166"/>
                      </a:lnTo>
                      <a:lnTo>
                        <a:pt x="16" y="149"/>
                      </a:lnTo>
                      <a:lnTo>
                        <a:pt x="19" y="127"/>
                      </a:lnTo>
                      <a:lnTo>
                        <a:pt x="23" y="101"/>
                      </a:lnTo>
                      <a:lnTo>
                        <a:pt x="27" y="73"/>
                      </a:lnTo>
                      <a:lnTo>
                        <a:pt x="34" y="48"/>
                      </a:lnTo>
                      <a:lnTo>
                        <a:pt x="47" y="27"/>
                      </a:lnTo>
                      <a:lnTo>
                        <a:pt x="64" y="14"/>
                      </a:lnTo>
                      <a:lnTo>
                        <a:pt x="93" y="10"/>
                      </a:lnTo>
                      <a:lnTo>
                        <a:pt x="87" y="6"/>
                      </a:lnTo>
                      <a:lnTo>
                        <a:pt x="98" y="4"/>
                      </a:lnTo>
                      <a:lnTo>
                        <a:pt x="97" y="0"/>
                      </a:lnTo>
                      <a:lnTo>
                        <a:pt x="93" y="0"/>
                      </a:lnTo>
                      <a:lnTo>
                        <a:pt x="98" y="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98" name="Freeform 284"/>
                <p:cNvSpPr>
                  <a:spLocks/>
                </p:cNvSpPr>
                <p:nvPr/>
              </p:nvSpPr>
              <p:spPr bwMode="auto">
                <a:xfrm>
                  <a:off x="2287" y="1091"/>
                  <a:ext cx="4" cy="14"/>
                </a:xfrm>
                <a:custGeom>
                  <a:avLst/>
                  <a:gdLst>
                    <a:gd name="T0" fmla="*/ 0 w 32"/>
                    <a:gd name="T1" fmla="*/ 0 h 147"/>
                    <a:gd name="T2" fmla="*/ 0 w 32"/>
                    <a:gd name="T3" fmla="*/ 0 h 147"/>
                    <a:gd name="T4" fmla="*/ 0 w 32"/>
                    <a:gd name="T5" fmla="*/ 0 h 147"/>
                    <a:gd name="T6" fmla="*/ 0 w 32"/>
                    <a:gd name="T7" fmla="*/ 0 h 147"/>
                    <a:gd name="T8" fmla="*/ 0 w 32"/>
                    <a:gd name="T9" fmla="*/ 0 h 147"/>
                    <a:gd name="T10" fmla="*/ 0 w 32"/>
                    <a:gd name="T11" fmla="*/ 0 h 147"/>
                    <a:gd name="T12" fmla="*/ 0 w 32"/>
                    <a:gd name="T13" fmla="*/ 0 h 14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2"/>
                    <a:gd name="T22" fmla="*/ 0 h 147"/>
                    <a:gd name="T23" fmla="*/ 32 w 32"/>
                    <a:gd name="T24" fmla="*/ 147 h 14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2" h="147">
                      <a:moveTo>
                        <a:pt x="32" y="145"/>
                      </a:moveTo>
                      <a:lnTo>
                        <a:pt x="32" y="145"/>
                      </a:lnTo>
                      <a:lnTo>
                        <a:pt x="11" y="0"/>
                      </a:lnTo>
                      <a:lnTo>
                        <a:pt x="0" y="2"/>
                      </a:lnTo>
                      <a:lnTo>
                        <a:pt x="21" y="147"/>
                      </a:lnTo>
                      <a:lnTo>
                        <a:pt x="32" y="14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599" name="Freeform 285"/>
                <p:cNvSpPr>
                  <a:spLocks/>
                </p:cNvSpPr>
                <p:nvPr/>
              </p:nvSpPr>
              <p:spPr bwMode="auto">
                <a:xfrm>
                  <a:off x="2290" y="1093"/>
                  <a:ext cx="4" cy="12"/>
                </a:xfrm>
                <a:custGeom>
                  <a:avLst/>
                  <a:gdLst>
                    <a:gd name="T0" fmla="*/ 0 w 51"/>
                    <a:gd name="T1" fmla="*/ 0 h 128"/>
                    <a:gd name="T2" fmla="*/ 0 w 51"/>
                    <a:gd name="T3" fmla="*/ 0 h 128"/>
                    <a:gd name="T4" fmla="*/ 0 w 51"/>
                    <a:gd name="T5" fmla="*/ 0 h 128"/>
                    <a:gd name="T6" fmla="*/ 0 w 51"/>
                    <a:gd name="T7" fmla="*/ 0 h 128"/>
                    <a:gd name="T8" fmla="*/ 0 w 51"/>
                    <a:gd name="T9" fmla="*/ 0 h 128"/>
                    <a:gd name="T10" fmla="*/ 0 w 51"/>
                    <a:gd name="T11" fmla="*/ 0 h 128"/>
                    <a:gd name="T12" fmla="*/ 0 w 51"/>
                    <a:gd name="T13" fmla="*/ 0 h 128"/>
                    <a:gd name="T14" fmla="*/ 0 w 51"/>
                    <a:gd name="T15" fmla="*/ 0 h 128"/>
                    <a:gd name="T16" fmla="*/ 0 w 51"/>
                    <a:gd name="T17" fmla="*/ 0 h 128"/>
                    <a:gd name="T18" fmla="*/ 0 w 51"/>
                    <a:gd name="T19" fmla="*/ 0 h 128"/>
                    <a:gd name="T20" fmla="*/ 0 w 51"/>
                    <a:gd name="T21" fmla="*/ 0 h 128"/>
                    <a:gd name="T22" fmla="*/ 0 w 51"/>
                    <a:gd name="T23" fmla="*/ 0 h 128"/>
                    <a:gd name="T24" fmla="*/ 0 w 51"/>
                    <a:gd name="T25" fmla="*/ 0 h 128"/>
                    <a:gd name="T26" fmla="*/ 0 w 51"/>
                    <a:gd name="T27" fmla="*/ 0 h 128"/>
                    <a:gd name="T28" fmla="*/ 0 w 51"/>
                    <a:gd name="T29" fmla="*/ 0 h 128"/>
                    <a:gd name="T30" fmla="*/ 0 w 51"/>
                    <a:gd name="T31" fmla="*/ 0 h 128"/>
                    <a:gd name="T32" fmla="*/ 0 w 51"/>
                    <a:gd name="T33" fmla="*/ 0 h 128"/>
                    <a:gd name="T34" fmla="*/ 0 w 51"/>
                    <a:gd name="T35" fmla="*/ 0 h 128"/>
                    <a:gd name="T36" fmla="*/ 0 w 51"/>
                    <a:gd name="T37" fmla="*/ 0 h 128"/>
                    <a:gd name="T38" fmla="*/ 0 w 51"/>
                    <a:gd name="T39" fmla="*/ 0 h 128"/>
                    <a:gd name="T40" fmla="*/ 0 w 51"/>
                    <a:gd name="T41" fmla="*/ 0 h 128"/>
                    <a:gd name="T42" fmla="*/ 0 w 51"/>
                    <a:gd name="T43" fmla="*/ 0 h 128"/>
                    <a:gd name="T44" fmla="*/ 0 w 51"/>
                    <a:gd name="T45" fmla="*/ 0 h 128"/>
                    <a:gd name="T46" fmla="*/ 0 w 51"/>
                    <a:gd name="T47" fmla="*/ 0 h 128"/>
                    <a:gd name="T48" fmla="*/ 0 w 51"/>
                    <a:gd name="T49" fmla="*/ 0 h 128"/>
                    <a:gd name="T50" fmla="*/ 0 w 51"/>
                    <a:gd name="T51" fmla="*/ 0 h 128"/>
                    <a:gd name="T52" fmla="*/ 0 w 51"/>
                    <a:gd name="T53" fmla="*/ 0 h 128"/>
                    <a:gd name="T54" fmla="*/ 0 w 51"/>
                    <a:gd name="T55" fmla="*/ 0 h 128"/>
                    <a:gd name="T56" fmla="*/ 0 w 51"/>
                    <a:gd name="T57" fmla="*/ 0 h 128"/>
                    <a:gd name="T58" fmla="*/ 0 w 51"/>
                    <a:gd name="T59" fmla="*/ 0 h 128"/>
                    <a:gd name="T60" fmla="*/ 0 w 51"/>
                    <a:gd name="T61" fmla="*/ 0 h 128"/>
                    <a:gd name="T62" fmla="*/ 0 w 51"/>
                    <a:gd name="T63" fmla="*/ 0 h 128"/>
                    <a:gd name="T64" fmla="*/ 0 w 51"/>
                    <a:gd name="T65" fmla="*/ 0 h 128"/>
                    <a:gd name="T66" fmla="*/ 0 w 51"/>
                    <a:gd name="T67" fmla="*/ 0 h 128"/>
                    <a:gd name="T68" fmla="*/ 0 w 51"/>
                    <a:gd name="T69" fmla="*/ 0 h 128"/>
                    <a:gd name="T70" fmla="*/ 0 w 51"/>
                    <a:gd name="T71" fmla="*/ 0 h 128"/>
                    <a:gd name="T72" fmla="*/ 0 w 51"/>
                    <a:gd name="T73" fmla="*/ 0 h 128"/>
                    <a:gd name="T74" fmla="*/ 0 w 51"/>
                    <a:gd name="T75" fmla="*/ 0 h 128"/>
                    <a:gd name="T76" fmla="*/ 0 w 51"/>
                    <a:gd name="T77" fmla="*/ 0 h 128"/>
                    <a:gd name="T78" fmla="*/ 0 w 51"/>
                    <a:gd name="T79" fmla="*/ 0 h 128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51"/>
                    <a:gd name="T121" fmla="*/ 0 h 128"/>
                    <a:gd name="T122" fmla="*/ 51 w 51"/>
                    <a:gd name="T123" fmla="*/ 128 h 128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51" h="128">
                      <a:moveTo>
                        <a:pt x="44" y="6"/>
                      </a:moveTo>
                      <a:lnTo>
                        <a:pt x="51" y="7"/>
                      </a:lnTo>
                      <a:lnTo>
                        <a:pt x="42" y="0"/>
                      </a:lnTo>
                      <a:lnTo>
                        <a:pt x="34" y="0"/>
                      </a:lnTo>
                      <a:lnTo>
                        <a:pt x="25" y="4"/>
                      </a:lnTo>
                      <a:lnTo>
                        <a:pt x="21" y="13"/>
                      </a:lnTo>
                      <a:lnTo>
                        <a:pt x="16" y="21"/>
                      </a:lnTo>
                      <a:lnTo>
                        <a:pt x="14" y="33"/>
                      </a:lnTo>
                      <a:lnTo>
                        <a:pt x="11" y="45"/>
                      </a:lnTo>
                      <a:lnTo>
                        <a:pt x="9" y="58"/>
                      </a:lnTo>
                      <a:lnTo>
                        <a:pt x="7" y="71"/>
                      </a:lnTo>
                      <a:lnTo>
                        <a:pt x="6" y="85"/>
                      </a:lnTo>
                      <a:lnTo>
                        <a:pt x="5" y="96"/>
                      </a:lnTo>
                      <a:lnTo>
                        <a:pt x="3" y="106"/>
                      </a:lnTo>
                      <a:lnTo>
                        <a:pt x="2" y="114"/>
                      </a:lnTo>
                      <a:lnTo>
                        <a:pt x="1" y="119"/>
                      </a:lnTo>
                      <a:lnTo>
                        <a:pt x="7" y="117"/>
                      </a:lnTo>
                      <a:lnTo>
                        <a:pt x="11" y="119"/>
                      </a:lnTo>
                      <a:lnTo>
                        <a:pt x="0" y="121"/>
                      </a:lnTo>
                      <a:lnTo>
                        <a:pt x="7" y="128"/>
                      </a:lnTo>
                      <a:lnTo>
                        <a:pt x="12" y="121"/>
                      </a:lnTo>
                      <a:lnTo>
                        <a:pt x="13" y="116"/>
                      </a:lnTo>
                      <a:lnTo>
                        <a:pt x="14" y="108"/>
                      </a:lnTo>
                      <a:lnTo>
                        <a:pt x="15" y="96"/>
                      </a:lnTo>
                      <a:lnTo>
                        <a:pt x="16" y="85"/>
                      </a:lnTo>
                      <a:lnTo>
                        <a:pt x="17" y="73"/>
                      </a:lnTo>
                      <a:lnTo>
                        <a:pt x="19" y="60"/>
                      </a:lnTo>
                      <a:lnTo>
                        <a:pt x="21" y="47"/>
                      </a:lnTo>
                      <a:lnTo>
                        <a:pt x="24" y="35"/>
                      </a:lnTo>
                      <a:lnTo>
                        <a:pt x="27" y="25"/>
                      </a:lnTo>
                      <a:lnTo>
                        <a:pt x="30" y="17"/>
                      </a:lnTo>
                      <a:lnTo>
                        <a:pt x="34" y="13"/>
                      </a:lnTo>
                      <a:lnTo>
                        <a:pt x="36" y="11"/>
                      </a:lnTo>
                      <a:lnTo>
                        <a:pt x="38" y="11"/>
                      </a:lnTo>
                      <a:lnTo>
                        <a:pt x="42" y="14"/>
                      </a:lnTo>
                      <a:lnTo>
                        <a:pt x="48" y="15"/>
                      </a:lnTo>
                      <a:lnTo>
                        <a:pt x="42" y="14"/>
                      </a:lnTo>
                      <a:lnTo>
                        <a:pt x="45" y="17"/>
                      </a:lnTo>
                      <a:lnTo>
                        <a:pt x="48" y="15"/>
                      </a:lnTo>
                      <a:lnTo>
                        <a:pt x="44" y="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00" name="Freeform 286"/>
                <p:cNvSpPr>
                  <a:spLocks/>
                </p:cNvSpPr>
                <p:nvPr/>
              </p:nvSpPr>
              <p:spPr bwMode="auto">
                <a:xfrm>
                  <a:off x="2294" y="1094"/>
                  <a:ext cx="4" cy="7"/>
                </a:xfrm>
                <a:custGeom>
                  <a:avLst/>
                  <a:gdLst>
                    <a:gd name="T0" fmla="*/ 0 w 35"/>
                    <a:gd name="T1" fmla="*/ 0 h 78"/>
                    <a:gd name="T2" fmla="*/ 0 w 35"/>
                    <a:gd name="T3" fmla="*/ 0 h 78"/>
                    <a:gd name="T4" fmla="*/ 0 w 35"/>
                    <a:gd name="T5" fmla="*/ 0 h 78"/>
                    <a:gd name="T6" fmla="*/ 0 w 35"/>
                    <a:gd name="T7" fmla="*/ 0 h 78"/>
                    <a:gd name="T8" fmla="*/ 0 w 35"/>
                    <a:gd name="T9" fmla="*/ 0 h 78"/>
                    <a:gd name="T10" fmla="*/ 0 w 35"/>
                    <a:gd name="T11" fmla="*/ 0 h 78"/>
                    <a:gd name="T12" fmla="*/ 0 w 35"/>
                    <a:gd name="T13" fmla="*/ 0 h 78"/>
                    <a:gd name="T14" fmla="*/ 0 w 35"/>
                    <a:gd name="T15" fmla="*/ 0 h 78"/>
                    <a:gd name="T16" fmla="*/ 0 w 35"/>
                    <a:gd name="T17" fmla="*/ 0 h 78"/>
                    <a:gd name="T18" fmla="*/ 0 w 35"/>
                    <a:gd name="T19" fmla="*/ 0 h 78"/>
                    <a:gd name="T20" fmla="*/ 0 w 35"/>
                    <a:gd name="T21" fmla="*/ 0 h 78"/>
                    <a:gd name="T22" fmla="*/ 0 w 35"/>
                    <a:gd name="T23" fmla="*/ 0 h 78"/>
                    <a:gd name="T24" fmla="*/ 0 w 35"/>
                    <a:gd name="T25" fmla="*/ 0 h 78"/>
                    <a:gd name="T26" fmla="*/ 0 w 35"/>
                    <a:gd name="T27" fmla="*/ 0 h 78"/>
                    <a:gd name="T28" fmla="*/ 0 w 35"/>
                    <a:gd name="T29" fmla="*/ 0 h 78"/>
                    <a:gd name="T30" fmla="*/ 0 w 35"/>
                    <a:gd name="T31" fmla="*/ 0 h 78"/>
                    <a:gd name="T32" fmla="*/ 0 w 35"/>
                    <a:gd name="T33" fmla="*/ 0 h 78"/>
                    <a:gd name="T34" fmla="*/ 0 w 35"/>
                    <a:gd name="T35" fmla="*/ 0 h 78"/>
                    <a:gd name="T36" fmla="*/ 0 w 35"/>
                    <a:gd name="T37" fmla="*/ 0 h 78"/>
                    <a:gd name="T38" fmla="*/ 0 w 35"/>
                    <a:gd name="T39" fmla="*/ 0 h 78"/>
                    <a:gd name="T40" fmla="*/ 0 w 35"/>
                    <a:gd name="T41" fmla="*/ 0 h 7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5"/>
                    <a:gd name="T64" fmla="*/ 0 h 78"/>
                    <a:gd name="T65" fmla="*/ 35 w 35"/>
                    <a:gd name="T66" fmla="*/ 78 h 7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5" h="78">
                      <a:moveTo>
                        <a:pt x="33" y="67"/>
                      </a:moveTo>
                      <a:lnTo>
                        <a:pt x="33" y="67"/>
                      </a:lnTo>
                      <a:lnTo>
                        <a:pt x="30" y="60"/>
                      </a:lnTo>
                      <a:lnTo>
                        <a:pt x="26" y="50"/>
                      </a:lnTo>
                      <a:lnTo>
                        <a:pt x="22" y="36"/>
                      </a:lnTo>
                      <a:lnTo>
                        <a:pt x="19" y="22"/>
                      </a:lnTo>
                      <a:lnTo>
                        <a:pt x="16" y="11"/>
                      </a:lnTo>
                      <a:lnTo>
                        <a:pt x="11" y="1"/>
                      </a:lnTo>
                      <a:lnTo>
                        <a:pt x="0" y="0"/>
                      </a:lnTo>
                      <a:lnTo>
                        <a:pt x="4" y="9"/>
                      </a:lnTo>
                      <a:lnTo>
                        <a:pt x="2" y="10"/>
                      </a:lnTo>
                      <a:lnTo>
                        <a:pt x="6" y="15"/>
                      </a:lnTo>
                      <a:lnTo>
                        <a:pt x="9" y="24"/>
                      </a:lnTo>
                      <a:lnTo>
                        <a:pt x="12" y="38"/>
                      </a:lnTo>
                      <a:lnTo>
                        <a:pt x="16" y="52"/>
                      </a:lnTo>
                      <a:lnTo>
                        <a:pt x="19" y="64"/>
                      </a:lnTo>
                      <a:lnTo>
                        <a:pt x="24" y="74"/>
                      </a:lnTo>
                      <a:lnTo>
                        <a:pt x="35" y="78"/>
                      </a:lnTo>
                      <a:lnTo>
                        <a:pt x="33" y="6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01" name="Freeform 287"/>
                <p:cNvSpPr>
                  <a:spLocks/>
                </p:cNvSpPr>
                <p:nvPr/>
              </p:nvSpPr>
              <p:spPr bwMode="auto">
                <a:xfrm>
                  <a:off x="2297" y="1093"/>
                  <a:ext cx="2" cy="8"/>
                </a:xfrm>
                <a:custGeom>
                  <a:avLst/>
                  <a:gdLst>
                    <a:gd name="T0" fmla="*/ 0 w 12"/>
                    <a:gd name="T1" fmla="*/ 0 h 86"/>
                    <a:gd name="T2" fmla="*/ 0 w 12"/>
                    <a:gd name="T3" fmla="*/ 0 h 86"/>
                    <a:gd name="T4" fmla="*/ 0 w 12"/>
                    <a:gd name="T5" fmla="*/ 0 h 86"/>
                    <a:gd name="T6" fmla="*/ 0 w 12"/>
                    <a:gd name="T7" fmla="*/ 0 h 86"/>
                    <a:gd name="T8" fmla="*/ 0 w 12"/>
                    <a:gd name="T9" fmla="*/ 0 h 86"/>
                    <a:gd name="T10" fmla="*/ 0 w 12"/>
                    <a:gd name="T11" fmla="*/ 0 h 86"/>
                    <a:gd name="T12" fmla="*/ 0 w 12"/>
                    <a:gd name="T13" fmla="*/ 0 h 86"/>
                    <a:gd name="T14" fmla="*/ 0 w 12"/>
                    <a:gd name="T15" fmla="*/ 0 h 86"/>
                    <a:gd name="T16" fmla="*/ 0 w 12"/>
                    <a:gd name="T17" fmla="*/ 0 h 86"/>
                    <a:gd name="T18" fmla="*/ 0 w 12"/>
                    <a:gd name="T19" fmla="*/ 0 h 86"/>
                    <a:gd name="T20" fmla="*/ 0 w 12"/>
                    <a:gd name="T21" fmla="*/ 0 h 86"/>
                    <a:gd name="T22" fmla="*/ 0 w 12"/>
                    <a:gd name="T23" fmla="*/ 0 h 86"/>
                    <a:gd name="T24" fmla="*/ 0 w 12"/>
                    <a:gd name="T25" fmla="*/ 0 h 86"/>
                    <a:gd name="T26" fmla="*/ 0 w 12"/>
                    <a:gd name="T27" fmla="*/ 0 h 86"/>
                    <a:gd name="T28" fmla="*/ 0 w 12"/>
                    <a:gd name="T29" fmla="*/ 0 h 86"/>
                    <a:gd name="T30" fmla="*/ 0 w 12"/>
                    <a:gd name="T31" fmla="*/ 0 h 86"/>
                    <a:gd name="T32" fmla="*/ 0 w 12"/>
                    <a:gd name="T33" fmla="*/ 0 h 86"/>
                    <a:gd name="T34" fmla="*/ 0 w 12"/>
                    <a:gd name="T35" fmla="*/ 0 h 86"/>
                    <a:gd name="T36" fmla="*/ 0 w 12"/>
                    <a:gd name="T37" fmla="*/ 0 h 86"/>
                    <a:gd name="T38" fmla="*/ 0 w 12"/>
                    <a:gd name="T39" fmla="*/ 0 h 86"/>
                    <a:gd name="T40" fmla="*/ 0 w 12"/>
                    <a:gd name="T41" fmla="*/ 0 h 86"/>
                    <a:gd name="T42" fmla="*/ 0 w 12"/>
                    <a:gd name="T43" fmla="*/ 0 h 86"/>
                    <a:gd name="T44" fmla="*/ 0 w 12"/>
                    <a:gd name="T45" fmla="*/ 0 h 86"/>
                    <a:gd name="T46" fmla="*/ 0 w 12"/>
                    <a:gd name="T47" fmla="*/ 0 h 8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2"/>
                    <a:gd name="T73" fmla="*/ 0 h 86"/>
                    <a:gd name="T74" fmla="*/ 12 w 12"/>
                    <a:gd name="T75" fmla="*/ 86 h 8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2" h="86">
                      <a:moveTo>
                        <a:pt x="10" y="0"/>
                      </a:moveTo>
                      <a:lnTo>
                        <a:pt x="12" y="1"/>
                      </a:lnTo>
                      <a:lnTo>
                        <a:pt x="3" y="3"/>
                      </a:lnTo>
                      <a:lnTo>
                        <a:pt x="0" y="13"/>
                      </a:lnTo>
                      <a:lnTo>
                        <a:pt x="0" y="26"/>
                      </a:lnTo>
                      <a:lnTo>
                        <a:pt x="1" y="40"/>
                      </a:lnTo>
                      <a:lnTo>
                        <a:pt x="1" y="54"/>
                      </a:lnTo>
                      <a:lnTo>
                        <a:pt x="1" y="67"/>
                      </a:lnTo>
                      <a:lnTo>
                        <a:pt x="0" y="74"/>
                      </a:lnTo>
                      <a:lnTo>
                        <a:pt x="0" y="75"/>
                      </a:lnTo>
                      <a:lnTo>
                        <a:pt x="2" y="86"/>
                      </a:lnTo>
                      <a:lnTo>
                        <a:pt x="10" y="78"/>
                      </a:lnTo>
                      <a:lnTo>
                        <a:pt x="11" y="67"/>
                      </a:lnTo>
                      <a:lnTo>
                        <a:pt x="11" y="54"/>
                      </a:lnTo>
                      <a:lnTo>
                        <a:pt x="11" y="40"/>
                      </a:lnTo>
                      <a:lnTo>
                        <a:pt x="10" y="26"/>
                      </a:lnTo>
                      <a:lnTo>
                        <a:pt x="10" y="15"/>
                      </a:lnTo>
                      <a:lnTo>
                        <a:pt x="11" y="9"/>
                      </a:lnTo>
                      <a:lnTo>
                        <a:pt x="8" y="9"/>
                      </a:lnTo>
                      <a:lnTo>
                        <a:pt x="10" y="10"/>
                      </a:lnTo>
                      <a:lnTo>
                        <a:pt x="8" y="9"/>
                      </a:lnTo>
                      <a:lnTo>
                        <a:pt x="9" y="10"/>
                      </a:lnTo>
                      <a:lnTo>
                        <a:pt x="10" y="10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02" name="Freeform 288"/>
                <p:cNvSpPr>
                  <a:spLocks/>
                </p:cNvSpPr>
                <p:nvPr/>
              </p:nvSpPr>
              <p:spPr bwMode="auto">
                <a:xfrm>
                  <a:off x="2298" y="1093"/>
                  <a:ext cx="6" cy="3"/>
                </a:xfrm>
                <a:custGeom>
                  <a:avLst/>
                  <a:gdLst>
                    <a:gd name="T0" fmla="*/ 0 w 59"/>
                    <a:gd name="T1" fmla="*/ 0 h 28"/>
                    <a:gd name="T2" fmla="*/ 0 w 59"/>
                    <a:gd name="T3" fmla="*/ 0 h 28"/>
                    <a:gd name="T4" fmla="*/ 0 w 59"/>
                    <a:gd name="T5" fmla="*/ 0 h 28"/>
                    <a:gd name="T6" fmla="*/ 0 w 59"/>
                    <a:gd name="T7" fmla="*/ 0 h 28"/>
                    <a:gd name="T8" fmla="*/ 0 w 59"/>
                    <a:gd name="T9" fmla="*/ 0 h 28"/>
                    <a:gd name="T10" fmla="*/ 0 w 59"/>
                    <a:gd name="T11" fmla="*/ 0 h 28"/>
                    <a:gd name="T12" fmla="*/ 0 w 59"/>
                    <a:gd name="T13" fmla="*/ 0 h 28"/>
                    <a:gd name="T14" fmla="*/ 0 w 59"/>
                    <a:gd name="T15" fmla="*/ 0 h 28"/>
                    <a:gd name="T16" fmla="*/ 0 w 59"/>
                    <a:gd name="T17" fmla="*/ 0 h 28"/>
                    <a:gd name="T18" fmla="*/ 0 w 59"/>
                    <a:gd name="T19" fmla="*/ 0 h 28"/>
                    <a:gd name="T20" fmla="*/ 0 w 59"/>
                    <a:gd name="T21" fmla="*/ 0 h 28"/>
                    <a:gd name="T22" fmla="*/ 0 w 59"/>
                    <a:gd name="T23" fmla="*/ 0 h 28"/>
                    <a:gd name="T24" fmla="*/ 0 w 59"/>
                    <a:gd name="T25" fmla="*/ 0 h 28"/>
                    <a:gd name="T26" fmla="*/ 0 w 59"/>
                    <a:gd name="T27" fmla="*/ 0 h 28"/>
                    <a:gd name="T28" fmla="*/ 0 w 59"/>
                    <a:gd name="T29" fmla="*/ 0 h 28"/>
                    <a:gd name="T30" fmla="*/ 0 w 59"/>
                    <a:gd name="T31" fmla="*/ 0 h 28"/>
                    <a:gd name="T32" fmla="*/ 0 w 59"/>
                    <a:gd name="T33" fmla="*/ 0 h 28"/>
                    <a:gd name="T34" fmla="*/ 0 w 59"/>
                    <a:gd name="T35" fmla="*/ 0 h 28"/>
                    <a:gd name="T36" fmla="*/ 0 w 59"/>
                    <a:gd name="T37" fmla="*/ 0 h 28"/>
                    <a:gd name="T38" fmla="*/ 0 w 59"/>
                    <a:gd name="T39" fmla="*/ 0 h 28"/>
                    <a:gd name="T40" fmla="*/ 0 w 59"/>
                    <a:gd name="T41" fmla="*/ 0 h 28"/>
                    <a:gd name="T42" fmla="*/ 0 w 59"/>
                    <a:gd name="T43" fmla="*/ 0 h 28"/>
                    <a:gd name="T44" fmla="*/ 0 w 59"/>
                    <a:gd name="T45" fmla="*/ 0 h 28"/>
                    <a:gd name="T46" fmla="*/ 0 w 59"/>
                    <a:gd name="T47" fmla="*/ 0 h 28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9"/>
                    <a:gd name="T73" fmla="*/ 0 h 28"/>
                    <a:gd name="T74" fmla="*/ 59 w 59"/>
                    <a:gd name="T75" fmla="*/ 28 h 28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9" h="28">
                      <a:moveTo>
                        <a:pt x="45" y="25"/>
                      </a:moveTo>
                      <a:lnTo>
                        <a:pt x="50" y="18"/>
                      </a:lnTo>
                      <a:lnTo>
                        <a:pt x="48" y="17"/>
                      </a:lnTo>
                      <a:lnTo>
                        <a:pt x="46" y="16"/>
                      </a:lnTo>
                      <a:lnTo>
                        <a:pt x="42" y="13"/>
                      </a:lnTo>
                      <a:lnTo>
                        <a:pt x="38" y="9"/>
                      </a:lnTo>
                      <a:lnTo>
                        <a:pt x="31" y="4"/>
                      </a:lnTo>
                      <a:lnTo>
                        <a:pt x="22" y="2"/>
                      </a:lnTo>
                      <a:lnTo>
                        <a:pt x="12" y="0"/>
                      </a:lnTo>
                      <a:lnTo>
                        <a:pt x="0" y="0"/>
                      </a:lnTo>
                      <a:lnTo>
                        <a:pt x="0" y="10"/>
                      </a:lnTo>
                      <a:lnTo>
                        <a:pt x="12" y="10"/>
                      </a:lnTo>
                      <a:lnTo>
                        <a:pt x="20" y="13"/>
                      </a:lnTo>
                      <a:lnTo>
                        <a:pt x="26" y="15"/>
                      </a:lnTo>
                      <a:lnTo>
                        <a:pt x="32" y="18"/>
                      </a:lnTo>
                      <a:lnTo>
                        <a:pt x="36" y="21"/>
                      </a:lnTo>
                      <a:lnTo>
                        <a:pt x="40" y="24"/>
                      </a:lnTo>
                      <a:lnTo>
                        <a:pt x="44" y="27"/>
                      </a:lnTo>
                      <a:lnTo>
                        <a:pt x="50" y="28"/>
                      </a:lnTo>
                      <a:lnTo>
                        <a:pt x="56" y="21"/>
                      </a:lnTo>
                      <a:lnTo>
                        <a:pt x="50" y="28"/>
                      </a:lnTo>
                      <a:lnTo>
                        <a:pt x="59" y="28"/>
                      </a:lnTo>
                      <a:lnTo>
                        <a:pt x="56" y="21"/>
                      </a:lnTo>
                      <a:lnTo>
                        <a:pt x="45" y="2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03" name="Freeform 289"/>
                <p:cNvSpPr>
                  <a:spLocks/>
                </p:cNvSpPr>
                <p:nvPr/>
              </p:nvSpPr>
              <p:spPr bwMode="auto">
                <a:xfrm>
                  <a:off x="2293" y="1087"/>
                  <a:ext cx="11" cy="9"/>
                </a:xfrm>
                <a:custGeom>
                  <a:avLst/>
                  <a:gdLst>
                    <a:gd name="T0" fmla="*/ 0 w 103"/>
                    <a:gd name="T1" fmla="*/ 0 h 101"/>
                    <a:gd name="T2" fmla="*/ 0 w 103"/>
                    <a:gd name="T3" fmla="*/ 0 h 101"/>
                    <a:gd name="T4" fmla="*/ 0 w 103"/>
                    <a:gd name="T5" fmla="*/ 0 h 101"/>
                    <a:gd name="T6" fmla="*/ 0 w 103"/>
                    <a:gd name="T7" fmla="*/ 0 h 101"/>
                    <a:gd name="T8" fmla="*/ 0 w 103"/>
                    <a:gd name="T9" fmla="*/ 0 h 101"/>
                    <a:gd name="T10" fmla="*/ 0 w 103"/>
                    <a:gd name="T11" fmla="*/ 0 h 101"/>
                    <a:gd name="T12" fmla="*/ 0 w 103"/>
                    <a:gd name="T13" fmla="*/ 0 h 101"/>
                    <a:gd name="T14" fmla="*/ 0 w 103"/>
                    <a:gd name="T15" fmla="*/ 0 h 101"/>
                    <a:gd name="T16" fmla="*/ 0 w 103"/>
                    <a:gd name="T17" fmla="*/ 0 h 101"/>
                    <a:gd name="T18" fmla="*/ 0 w 103"/>
                    <a:gd name="T19" fmla="*/ 0 h 101"/>
                    <a:gd name="T20" fmla="*/ 0 w 103"/>
                    <a:gd name="T21" fmla="*/ 0 h 101"/>
                    <a:gd name="T22" fmla="*/ 0 w 103"/>
                    <a:gd name="T23" fmla="*/ 0 h 101"/>
                    <a:gd name="T24" fmla="*/ 0 w 103"/>
                    <a:gd name="T25" fmla="*/ 0 h 101"/>
                    <a:gd name="T26" fmla="*/ 0 w 103"/>
                    <a:gd name="T27" fmla="*/ 0 h 101"/>
                    <a:gd name="T28" fmla="*/ 0 w 103"/>
                    <a:gd name="T29" fmla="*/ 0 h 101"/>
                    <a:gd name="T30" fmla="*/ 0 w 103"/>
                    <a:gd name="T31" fmla="*/ 0 h 101"/>
                    <a:gd name="T32" fmla="*/ 0 w 103"/>
                    <a:gd name="T33" fmla="*/ 0 h 101"/>
                    <a:gd name="T34" fmla="*/ 0 w 103"/>
                    <a:gd name="T35" fmla="*/ 0 h 101"/>
                    <a:gd name="T36" fmla="*/ 0 w 103"/>
                    <a:gd name="T37" fmla="*/ 0 h 101"/>
                    <a:gd name="T38" fmla="*/ 0 w 103"/>
                    <a:gd name="T39" fmla="*/ 0 h 101"/>
                    <a:gd name="T40" fmla="*/ 0 w 103"/>
                    <a:gd name="T41" fmla="*/ 0 h 101"/>
                    <a:gd name="T42" fmla="*/ 0 w 103"/>
                    <a:gd name="T43" fmla="*/ 0 h 101"/>
                    <a:gd name="T44" fmla="*/ 0 w 103"/>
                    <a:gd name="T45" fmla="*/ 0 h 101"/>
                    <a:gd name="T46" fmla="*/ 0 w 103"/>
                    <a:gd name="T47" fmla="*/ 0 h 10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03"/>
                    <a:gd name="T73" fmla="*/ 0 h 101"/>
                    <a:gd name="T74" fmla="*/ 103 w 103"/>
                    <a:gd name="T75" fmla="*/ 101 h 101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03" h="101">
                      <a:moveTo>
                        <a:pt x="0" y="5"/>
                      </a:moveTo>
                      <a:lnTo>
                        <a:pt x="4" y="10"/>
                      </a:lnTo>
                      <a:lnTo>
                        <a:pt x="22" y="16"/>
                      </a:lnTo>
                      <a:lnTo>
                        <a:pt x="38" y="25"/>
                      </a:lnTo>
                      <a:lnTo>
                        <a:pt x="50" y="37"/>
                      </a:lnTo>
                      <a:lnTo>
                        <a:pt x="63" y="50"/>
                      </a:lnTo>
                      <a:lnTo>
                        <a:pt x="73" y="64"/>
                      </a:lnTo>
                      <a:lnTo>
                        <a:pt x="82" y="77"/>
                      </a:lnTo>
                      <a:lnTo>
                        <a:pt x="88" y="91"/>
                      </a:lnTo>
                      <a:lnTo>
                        <a:pt x="92" y="101"/>
                      </a:lnTo>
                      <a:lnTo>
                        <a:pt x="103" y="97"/>
                      </a:lnTo>
                      <a:lnTo>
                        <a:pt x="96" y="86"/>
                      </a:lnTo>
                      <a:lnTo>
                        <a:pt x="90" y="73"/>
                      </a:lnTo>
                      <a:lnTo>
                        <a:pt x="82" y="58"/>
                      </a:lnTo>
                      <a:lnTo>
                        <a:pt x="71" y="44"/>
                      </a:lnTo>
                      <a:lnTo>
                        <a:pt x="59" y="29"/>
                      </a:lnTo>
                      <a:lnTo>
                        <a:pt x="44" y="16"/>
                      </a:lnTo>
                      <a:lnTo>
                        <a:pt x="26" y="6"/>
                      </a:lnTo>
                      <a:lnTo>
                        <a:pt x="6" y="0"/>
                      </a:lnTo>
                      <a:lnTo>
                        <a:pt x="11" y="5"/>
                      </a:lnTo>
                      <a:lnTo>
                        <a:pt x="0" y="5"/>
                      </a:lnTo>
                      <a:lnTo>
                        <a:pt x="0" y="9"/>
                      </a:lnTo>
                      <a:lnTo>
                        <a:pt x="4" y="1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04" name="Freeform 290"/>
                <p:cNvSpPr>
                  <a:spLocks/>
                </p:cNvSpPr>
                <p:nvPr/>
              </p:nvSpPr>
              <p:spPr bwMode="auto">
                <a:xfrm>
                  <a:off x="2293" y="1081"/>
                  <a:ext cx="7" cy="6"/>
                </a:xfrm>
                <a:custGeom>
                  <a:avLst/>
                  <a:gdLst>
                    <a:gd name="T0" fmla="*/ 0 w 69"/>
                    <a:gd name="T1" fmla="*/ 0 h 64"/>
                    <a:gd name="T2" fmla="*/ 0 w 69"/>
                    <a:gd name="T3" fmla="*/ 0 h 64"/>
                    <a:gd name="T4" fmla="*/ 0 w 69"/>
                    <a:gd name="T5" fmla="*/ 0 h 64"/>
                    <a:gd name="T6" fmla="*/ 0 w 69"/>
                    <a:gd name="T7" fmla="*/ 0 h 64"/>
                    <a:gd name="T8" fmla="*/ 0 w 69"/>
                    <a:gd name="T9" fmla="*/ 0 h 64"/>
                    <a:gd name="T10" fmla="*/ 0 w 69"/>
                    <a:gd name="T11" fmla="*/ 0 h 64"/>
                    <a:gd name="T12" fmla="*/ 0 w 69"/>
                    <a:gd name="T13" fmla="*/ 0 h 64"/>
                    <a:gd name="T14" fmla="*/ 0 w 69"/>
                    <a:gd name="T15" fmla="*/ 0 h 64"/>
                    <a:gd name="T16" fmla="*/ 0 w 69"/>
                    <a:gd name="T17" fmla="*/ 0 h 64"/>
                    <a:gd name="T18" fmla="*/ 0 w 69"/>
                    <a:gd name="T19" fmla="*/ 0 h 64"/>
                    <a:gd name="T20" fmla="*/ 0 w 69"/>
                    <a:gd name="T21" fmla="*/ 0 h 64"/>
                    <a:gd name="T22" fmla="*/ 0 w 69"/>
                    <a:gd name="T23" fmla="*/ 0 h 64"/>
                    <a:gd name="T24" fmla="*/ 0 w 69"/>
                    <a:gd name="T25" fmla="*/ 0 h 64"/>
                    <a:gd name="T26" fmla="*/ 0 w 69"/>
                    <a:gd name="T27" fmla="*/ 0 h 64"/>
                    <a:gd name="T28" fmla="*/ 0 w 69"/>
                    <a:gd name="T29" fmla="*/ 0 h 64"/>
                    <a:gd name="T30" fmla="*/ 0 w 69"/>
                    <a:gd name="T31" fmla="*/ 0 h 64"/>
                    <a:gd name="T32" fmla="*/ 0 w 69"/>
                    <a:gd name="T33" fmla="*/ 0 h 64"/>
                    <a:gd name="T34" fmla="*/ 0 w 69"/>
                    <a:gd name="T35" fmla="*/ 0 h 64"/>
                    <a:gd name="T36" fmla="*/ 0 w 69"/>
                    <a:gd name="T37" fmla="*/ 0 h 64"/>
                    <a:gd name="T38" fmla="*/ 0 w 69"/>
                    <a:gd name="T39" fmla="*/ 0 h 64"/>
                    <a:gd name="T40" fmla="*/ 0 w 69"/>
                    <a:gd name="T41" fmla="*/ 0 h 64"/>
                    <a:gd name="T42" fmla="*/ 0 w 69"/>
                    <a:gd name="T43" fmla="*/ 0 h 64"/>
                    <a:gd name="T44" fmla="*/ 0 w 69"/>
                    <a:gd name="T45" fmla="*/ 0 h 64"/>
                    <a:gd name="T46" fmla="*/ 0 w 69"/>
                    <a:gd name="T47" fmla="*/ 0 h 6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9"/>
                    <a:gd name="T73" fmla="*/ 0 h 64"/>
                    <a:gd name="T74" fmla="*/ 69 w 69"/>
                    <a:gd name="T75" fmla="*/ 64 h 6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9" h="64">
                      <a:moveTo>
                        <a:pt x="67" y="6"/>
                      </a:moveTo>
                      <a:lnTo>
                        <a:pt x="59" y="10"/>
                      </a:lnTo>
                      <a:lnTo>
                        <a:pt x="58" y="13"/>
                      </a:lnTo>
                      <a:lnTo>
                        <a:pt x="51" y="18"/>
                      </a:lnTo>
                      <a:lnTo>
                        <a:pt x="42" y="25"/>
                      </a:lnTo>
                      <a:lnTo>
                        <a:pt x="32" y="32"/>
                      </a:lnTo>
                      <a:lnTo>
                        <a:pt x="21" y="41"/>
                      </a:lnTo>
                      <a:lnTo>
                        <a:pt x="12" y="48"/>
                      </a:lnTo>
                      <a:lnTo>
                        <a:pt x="3" y="55"/>
                      </a:lnTo>
                      <a:lnTo>
                        <a:pt x="0" y="64"/>
                      </a:lnTo>
                      <a:lnTo>
                        <a:pt x="11" y="64"/>
                      </a:lnTo>
                      <a:lnTo>
                        <a:pt x="12" y="62"/>
                      </a:lnTo>
                      <a:lnTo>
                        <a:pt x="18" y="57"/>
                      </a:lnTo>
                      <a:lnTo>
                        <a:pt x="27" y="49"/>
                      </a:lnTo>
                      <a:lnTo>
                        <a:pt x="38" y="41"/>
                      </a:lnTo>
                      <a:lnTo>
                        <a:pt x="48" y="33"/>
                      </a:lnTo>
                      <a:lnTo>
                        <a:pt x="58" y="26"/>
                      </a:lnTo>
                      <a:lnTo>
                        <a:pt x="66" y="19"/>
                      </a:lnTo>
                      <a:lnTo>
                        <a:pt x="69" y="10"/>
                      </a:lnTo>
                      <a:lnTo>
                        <a:pt x="61" y="15"/>
                      </a:lnTo>
                      <a:lnTo>
                        <a:pt x="67" y="6"/>
                      </a:lnTo>
                      <a:lnTo>
                        <a:pt x="59" y="0"/>
                      </a:lnTo>
                      <a:lnTo>
                        <a:pt x="59" y="10"/>
                      </a:lnTo>
                      <a:lnTo>
                        <a:pt x="67" y="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05" name="Freeform 291"/>
                <p:cNvSpPr>
                  <a:spLocks/>
                </p:cNvSpPr>
                <p:nvPr/>
              </p:nvSpPr>
              <p:spPr bwMode="auto">
                <a:xfrm>
                  <a:off x="2299" y="1081"/>
                  <a:ext cx="43" cy="22"/>
                </a:xfrm>
                <a:custGeom>
                  <a:avLst/>
                  <a:gdLst>
                    <a:gd name="T0" fmla="*/ 0 w 424"/>
                    <a:gd name="T1" fmla="*/ 0 h 228"/>
                    <a:gd name="T2" fmla="*/ 0 w 424"/>
                    <a:gd name="T3" fmla="*/ 0 h 228"/>
                    <a:gd name="T4" fmla="*/ 0 w 424"/>
                    <a:gd name="T5" fmla="*/ 0 h 228"/>
                    <a:gd name="T6" fmla="*/ 0 w 424"/>
                    <a:gd name="T7" fmla="*/ 0 h 228"/>
                    <a:gd name="T8" fmla="*/ 0 w 424"/>
                    <a:gd name="T9" fmla="*/ 0 h 228"/>
                    <a:gd name="T10" fmla="*/ 0 w 424"/>
                    <a:gd name="T11" fmla="*/ 0 h 228"/>
                    <a:gd name="T12" fmla="*/ 0 w 424"/>
                    <a:gd name="T13" fmla="*/ 0 h 228"/>
                    <a:gd name="T14" fmla="*/ 0 w 424"/>
                    <a:gd name="T15" fmla="*/ 0 h 228"/>
                    <a:gd name="T16" fmla="*/ 0 w 424"/>
                    <a:gd name="T17" fmla="*/ 0 h 228"/>
                    <a:gd name="T18" fmla="*/ 0 w 424"/>
                    <a:gd name="T19" fmla="*/ 0 h 228"/>
                    <a:gd name="T20" fmla="*/ 0 w 424"/>
                    <a:gd name="T21" fmla="*/ 0 h 228"/>
                    <a:gd name="T22" fmla="*/ 0 w 424"/>
                    <a:gd name="T23" fmla="*/ 0 h 228"/>
                    <a:gd name="T24" fmla="*/ 0 w 424"/>
                    <a:gd name="T25" fmla="*/ 0 h 228"/>
                    <a:gd name="T26" fmla="*/ 0 w 424"/>
                    <a:gd name="T27" fmla="*/ 0 h 228"/>
                    <a:gd name="T28" fmla="*/ 0 w 424"/>
                    <a:gd name="T29" fmla="*/ 0 h 228"/>
                    <a:gd name="T30" fmla="*/ 0 w 424"/>
                    <a:gd name="T31" fmla="*/ 0 h 228"/>
                    <a:gd name="T32" fmla="*/ 0 w 424"/>
                    <a:gd name="T33" fmla="*/ 0 h 228"/>
                    <a:gd name="T34" fmla="*/ 0 w 424"/>
                    <a:gd name="T35" fmla="*/ 0 h 228"/>
                    <a:gd name="T36" fmla="*/ 0 w 424"/>
                    <a:gd name="T37" fmla="*/ 0 h 228"/>
                    <a:gd name="T38" fmla="*/ 0 w 424"/>
                    <a:gd name="T39" fmla="*/ 0 h 228"/>
                    <a:gd name="T40" fmla="*/ 0 w 424"/>
                    <a:gd name="T41" fmla="*/ 0 h 228"/>
                    <a:gd name="T42" fmla="*/ 0 w 424"/>
                    <a:gd name="T43" fmla="*/ 0 h 228"/>
                    <a:gd name="T44" fmla="*/ 0 w 424"/>
                    <a:gd name="T45" fmla="*/ 0 h 228"/>
                    <a:gd name="T46" fmla="*/ 0 w 424"/>
                    <a:gd name="T47" fmla="*/ 0 h 228"/>
                    <a:gd name="T48" fmla="*/ 0 w 424"/>
                    <a:gd name="T49" fmla="*/ 0 h 228"/>
                    <a:gd name="T50" fmla="*/ 0 w 424"/>
                    <a:gd name="T51" fmla="*/ 0 h 228"/>
                    <a:gd name="T52" fmla="*/ 0 w 424"/>
                    <a:gd name="T53" fmla="*/ 0 h 228"/>
                    <a:gd name="T54" fmla="*/ 0 w 424"/>
                    <a:gd name="T55" fmla="*/ 0 h 228"/>
                    <a:gd name="T56" fmla="*/ 0 w 424"/>
                    <a:gd name="T57" fmla="*/ 0 h 228"/>
                    <a:gd name="T58" fmla="*/ 0 w 424"/>
                    <a:gd name="T59" fmla="*/ 0 h 228"/>
                    <a:gd name="T60" fmla="*/ 0 w 424"/>
                    <a:gd name="T61" fmla="*/ 0 h 228"/>
                    <a:gd name="T62" fmla="*/ 0 w 424"/>
                    <a:gd name="T63" fmla="*/ 0 h 228"/>
                    <a:gd name="T64" fmla="*/ 0 w 424"/>
                    <a:gd name="T65" fmla="*/ 0 h 228"/>
                    <a:gd name="T66" fmla="*/ 0 w 424"/>
                    <a:gd name="T67" fmla="*/ 0 h 228"/>
                    <a:gd name="T68" fmla="*/ 0 w 424"/>
                    <a:gd name="T69" fmla="*/ 0 h 228"/>
                    <a:gd name="T70" fmla="*/ 0 w 424"/>
                    <a:gd name="T71" fmla="*/ 0 h 228"/>
                    <a:gd name="T72" fmla="*/ 0 w 424"/>
                    <a:gd name="T73" fmla="*/ 0 h 228"/>
                    <a:gd name="T74" fmla="*/ 0 w 424"/>
                    <a:gd name="T75" fmla="*/ 0 h 228"/>
                    <a:gd name="T76" fmla="*/ 0 w 424"/>
                    <a:gd name="T77" fmla="*/ 0 h 228"/>
                    <a:gd name="T78" fmla="*/ 0 w 424"/>
                    <a:gd name="T79" fmla="*/ 0 h 228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424"/>
                    <a:gd name="T121" fmla="*/ 0 h 228"/>
                    <a:gd name="T122" fmla="*/ 424 w 424"/>
                    <a:gd name="T123" fmla="*/ 228 h 228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424" h="228">
                      <a:moveTo>
                        <a:pt x="417" y="219"/>
                      </a:moveTo>
                      <a:lnTo>
                        <a:pt x="422" y="218"/>
                      </a:lnTo>
                      <a:lnTo>
                        <a:pt x="391" y="214"/>
                      </a:lnTo>
                      <a:lnTo>
                        <a:pt x="361" y="207"/>
                      </a:lnTo>
                      <a:lnTo>
                        <a:pt x="333" y="199"/>
                      </a:lnTo>
                      <a:lnTo>
                        <a:pt x="305" y="190"/>
                      </a:lnTo>
                      <a:lnTo>
                        <a:pt x="277" y="179"/>
                      </a:lnTo>
                      <a:lnTo>
                        <a:pt x="251" y="168"/>
                      </a:lnTo>
                      <a:lnTo>
                        <a:pt x="225" y="154"/>
                      </a:lnTo>
                      <a:lnTo>
                        <a:pt x="199" y="139"/>
                      </a:lnTo>
                      <a:lnTo>
                        <a:pt x="175" y="125"/>
                      </a:lnTo>
                      <a:lnTo>
                        <a:pt x="149" y="108"/>
                      </a:lnTo>
                      <a:lnTo>
                        <a:pt x="124" y="91"/>
                      </a:lnTo>
                      <a:lnTo>
                        <a:pt x="100" y="74"/>
                      </a:lnTo>
                      <a:lnTo>
                        <a:pt x="76" y="56"/>
                      </a:lnTo>
                      <a:lnTo>
                        <a:pt x="53" y="38"/>
                      </a:lnTo>
                      <a:lnTo>
                        <a:pt x="29" y="19"/>
                      </a:lnTo>
                      <a:lnTo>
                        <a:pt x="6" y="0"/>
                      </a:lnTo>
                      <a:lnTo>
                        <a:pt x="0" y="9"/>
                      </a:lnTo>
                      <a:lnTo>
                        <a:pt x="23" y="27"/>
                      </a:lnTo>
                      <a:lnTo>
                        <a:pt x="47" y="46"/>
                      </a:lnTo>
                      <a:lnTo>
                        <a:pt x="70" y="64"/>
                      </a:lnTo>
                      <a:lnTo>
                        <a:pt x="94" y="82"/>
                      </a:lnTo>
                      <a:lnTo>
                        <a:pt x="118" y="100"/>
                      </a:lnTo>
                      <a:lnTo>
                        <a:pt x="143" y="116"/>
                      </a:lnTo>
                      <a:lnTo>
                        <a:pt x="168" y="133"/>
                      </a:lnTo>
                      <a:lnTo>
                        <a:pt x="194" y="148"/>
                      </a:lnTo>
                      <a:lnTo>
                        <a:pt x="221" y="162"/>
                      </a:lnTo>
                      <a:lnTo>
                        <a:pt x="247" y="176"/>
                      </a:lnTo>
                      <a:lnTo>
                        <a:pt x="273" y="190"/>
                      </a:lnTo>
                      <a:lnTo>
                        <a:pt x="301" y="200"/>
                      </a:lnTo>
                      <a:lnTo>
                        <a:pt x="331" y="210"/>
                      </a:lnTo>
                      <a:lnTo>
                        <a:pt x="359" y="218"/>
                      </a:lnTo>
                      <a:lnTo>
                        <a:pt x="389" y="224"/>
                      </a:lnTo>
                      <a:lnTo>
                        <a:pt x="419" y="228"/>
                      </a:lnTo>
                      <a:lnTo>
                        <a:pt x="424" y="227"/>
                      </a:lnTo>
                      <a:lnTo>
                        <a:pt x="419" y="228"/>
                      </a:lnTo>
                      <a:lnTo>
                        <a:pt x="423" y="228"/>
                      </a:lnTo>
                      <a:lnTo>
                        <a:pt x="424" y="227"/>
                      </a:lnTo>
                      <a:lnTo>
                        <a:pt x="417" y="21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06" name="Freeform 292"/>
                <p:cNvSpPr>
                  <a:spLocks/>
                </p:cNvSpPr>
                <p:nvPr/>
              </p:nvSpPr>
              <p:spPr bwMode="auto">
                <a:xfrm>
                  <a:off x="2342" y="1099"/>
                  <a:ext cx="9" cy="10"/>
                </a:xfrm>
                <a:custGeom>
                  <a:avLst/>
                  <a:gdLst>
                    <a:gd name="T0" fmla="*/ 0 w 97"/>
                    <a:gd name="T1" fmla="*/ 0 h 105"/>
                    <a:gd name="T2" fmla="*/ 0 w 97"/>
                    <a:gd name="T3" fmla="*/ 0 h 105"/>
                    <a:gd name="T4" fmla="*/ 0 w 97"/>
                    <a:gd name="T5" fmla="*/ 0 h 105"/>
                    <a:gd name="T6" fmla="*/ 0 w 97"/>
                    <a:gd name="T7" fmla="*/ 0 h 105"/>
                    <a:gd name="T8" fmla="*/ 0 w 97"/>
                    <a:gd name="T9" fmla="*/ 0 h 105"/>
                    <a:gd name="T10" fmla="*/ 0 w 97"/>
                    <a:gd name="T11" fmla="*/ 0 h 105"/>
                    <a:gd name="T12" fmla="*/ 0 w 97"/>
                    <a:gd name="T13" fmla="*/ 0 h 105"/>
                    <a:gd name="T14" fmla="*/ 0 w 97"/>
                    <a:gd name="T15" fmla="*/ 0 h 105"/>
                    <a:gd name="T16" fmla="*/ 0 w 97"/>
                    <a:gd name="T17" fmla="*/ 0 h 105"/>
                    <a:gd name="T18" fmla="*/ 0 w 97"/>
                    <a:gd name="T19" fmla="*/ 0 h 105"/>
                    <a:gd name="T20" fmla="*/ 0 w 97"/>
                    <a:gd name="T21" fmla="*/ 0 h 105"/>
                    <a:gd name="T22" fmla="*/ 0 w 97"/>
                    <a:gd name="T23" fmla="*/ 0 h 105"/>
                    <a:gd name="T24" fmla="*/ 0 w 97"/>
                    <a:gd name="T25" fmla="*/ 0 h 105"/>
                    <a:gd name="T26" fmla="*/ 0 w 97"/>
                    <a:gd name="T27" fmla="*/ 0 h 105"/>
                    <a:gd name="T28" fmla="*/ 0 w 97"/>
                    <a:gd name="T29" fmla="*/ 0 h 105"/>
                    <a:gd name="T30" fmla="*/ 0 w 97"/>
                    <a:gd name="T31" fmla="*/ 0 h 105"/>
                    <a:gd name="T32" fmla="*/ 0 w 97"/>
                    <a:gd name="T33" fmla="*/ 0 h 105"/>
                    <a:gd name="T34" fmla="*/ 0 w 97"/>
                    <a:gd name="T35" fmla="*/ 0 h 105"/>
                    <a:gd name="T36" fmla="*/ 0 w 97"/>
                    <a:gd name="T37" fmla="*/ 0 h 105"/>
                    <a:gd name="T38" fmla="*/ 0 w 97"/>
                    <a:gd name="T39" fmla="*/ 0 h 105"/>
                    <a:gd name="T40" fmla="*/ 0 w 97"/>
                    <a:gd name="T41" fmla="*/ 0 h 105"/>
                    <a:gd name="T42" fmla="*/ 0 w 97"/>
                    <a:gd name="T43" fmla="*/ 0 h 105"/>
                    <a:gd name="T44" fmla="*/ 0 w 97"/>
                    <a:gd name="T45" fmla="*/ 0 h 105"/>
                    <a:gd name="T46" fmla="*/ 0 w 97"/>
                    <a:gd name="T47" fmla="*/ 0 h 10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97"/>
                    <a:gd name="T73" fmla="*/ 0 h 105"/>
                    <a:gd name="T74" fmla="*/ 97 w 97"/>
                    <a:gd name="T75" fmla="*/ 105 h 10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97" h="105">
                      <a:moveTo>
                        <a:pt x="92" y="95"/>
                      </a:moveTo>
                      <a:lnTo>
                        <a:pt x="97" y="98"/>
                      </a:lnTo>
                      <a:lnTo>
                        <a:pt x="84" y="68"/>
                      </a:lnTo>
                      <a:lnTo>
                        <a:pt x="77" y="44"/>
                      </a:lnTo>
                      <a:lnTo>
                        <a:pt x="71" y="24"/>
                      </a:lnTo>
                      <a:lnTo>
                        <a:pt x="65" y="9"/>
                      </a:lnTo>
                      <a:lnTo>
                        <a:pt x="56" y="0"/>
                      </a:lnTo>
                      <a:lnTo>
                        <a:pt x="42" y="1"/>
                      </a:lnTo>
                      <a:lnTo>
                        <a:pt x="24" y="12"/>
                      </a:lnTo>
                      <a:lnTo>
                        <a:pt x="0" y="32"/>
                      </a:lnTo>
                      <a:lnTo>
                        <a:pt x="7" y="40"/>
                      </a:lnTo>
                      <a:lnTo>
                        <a:pt x="31" y="20"/>
                      </a:lnTo>
                      <a:lnTo>
                        <a:pt x="46" y="11"/>
                      </a:lnTo>
                      <a:lnTo>
                        <a:pt x="54" y="10"/>
                      </a:lnTo>
                      <a:lnTo>
                        <a:pt x="57" y="13"/>
                      </a:lnTo>
                      <a:lnTo>
                        <a:pt x="60" y="26"/>
                      </a:lnTo>
                      <a:lnTo>
                        <a:pt x="66" y="46"/>
                      </a:lnTo>
                      <a:lnTo>
                        <a:pt x="74" y="72"/>
                      </a:lnTo>
                      <a:lnTo>
                        <a:pt x="88" y="102"/>
                      </a:lnTo>
                      <a:lnTo>
                        <a:pt x="92" y="105"/>
                      </a:lnTo>
                      <a:lnTo>
                        <a:pt x="88" y="102"/>
                      </a:lnTo>
                      <a:lnTo>
                        <a:pt x="89" y="105"/>
                      </a:lnTo>
                      <a:lnTo>
                        <a:pt x="92" y="105"/>
                      </a:lnTo>
                      <a:lnTo>
                        <a:pt x="92" y="9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07" name="Freeform 293"/>
                <p:cNvSpPr>
                  <a:spLocks/>
                </p:cNvSpPr>
                <p:nvPr/>
              </p:nvSpPr>
              <p:spPr bwMode="auto">
                <a:xfrm>
                  <a:off x="2351" y="1105"/>
                  <a:ext cx="16" cy="5"/>
                </a:xfrm>
                <a:custGeom>
                  <a:avLst/>
                  <a:gdLst>
                    <a:gd name="T0" fmla="*/ 0 w 161"/>
                    <a:gd name="T1" fmla="*/ 0 h 60"/>
                    <a:gd name="T2" fmla="*/ 0 w 161"/>
                    <a:gd name="T3" fmla="*/ 0 h 60"/>
                    <a:gd name="T4" fmla="*/ 0 w 161"/>
                    <a:gd name="T5" fmla="*/ 0 h 60"/>
                    <a:gd name="T6" fmla="*/ 0 w 161"/>
                    <a:gd name="T7" fmla="*/ 0 h 60"/>
                    <a:gd name="T8" fmla="*/ 0 w 161"/>
                    <a:gd name="T9" fmla="*/ 0 h 60"/>
                    <a:gd name="T10" fmla="*/ 0 w 161"/>
                    <a:gd name="T11" fmla="*/ 0 h 60"/>
                    <a:gd name="T12" fmla="*/ 0 w 161"/>
                    <a:gd name="T13" fmla="*/ 0 h 60"/>
                    <a:gd name="T14" fmla="*/ 0 w 161"/>
                    <a:gd name="T15" fmla="*/ 0 h 60"/>
                    <a:gd name="T16" fmla="*/ 0 w 161"/>
                    <a:gd name="T17" fmla="*/ 0 h 60"/>
                    <a:gd name="T18" fmla="*/ 0 w 161"/>
                    <a:gd name="T19" fmla="*/ 0 h 60"/>
                    <a:gd name="T20" fmla="*/ 0 w 161"/>
                    <a:gd name="T21" fmla="*/ 0 h 60"/>
                    <a:gd name="T22" fmla="*/ 0 w 161"/>
                    <a:gd name="T23" fmla="*/ 0 h 60"/>
                    <a:gd name="T24" fmla="*/ 0 w 161"/>
                    <a:gd name="T25" fmla="*/ 0 h 60"/>
                    <a:gd name="T26" fmla="*/ 0 w 161"/>
                    <a:gd name="T27" fmla="*/ 0 h 60"/>
                    <a:gd name="T28" fmla="*/ 0 w 161"/>
                    <a:gd name="T29" fmla="*/ 0 h 60"/>
                    <a:gd name="T30" fmla="*/ 0 w 161"/>
                    <a:gd name="T31" fmla="*/ 0 h 60"/>
                    <a:gd name="T32" fmla="*/ 0 w 161"/>
                    <a:gd name="T33" fmla="*/ 0 h 60"/>
                    <a:gd name="T34" fmla="*/ 0 w 161"/>
                    <a:gd name="T35" fmla="*/ 0 h 60"/>
                    <a:gd name="T36" fmla="*/ 0 w 161"/>
                    <a:gd name="T37" fmla="*/ 0 h 60"/>
                    <a:gd name="T38" fmla="*/ 0 w 161"/>
                    <a:gd name="T39" fmla="*/ 0 h 60"/>
                    <a:gd name="T40" fmla="*/ 0 w 161"/>
                    <a:gd name="T41" fmla="*/ 0 h 60"/>
                    <a:gd name="T42" fmla="*/ 0 w 161"/>
                    <a:gd name="T43" fmla="*/ 0 h 60"/>
                    <a:gd name="T44" fmla="*/ 0 w 161"/>
                    <a:gd name="T45" fmla="*/ 0 h 60"/>
                    <a:gd name="T46" fmla="*/ 0 w 161"/>
                    <a:gd name="T47" fmla="*/ 0 h 6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61"/>
                    <a:gd name="T73" fmla="*/ 0 h 60"/>
                    <a:gd name="T74" fmla="*/ 161 w 161"/>
                    <a:gd name="T75" fmla="*/ 60 h 6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61" h="60">
                      <a:moveTo>
                        <a:pt x="156" y="50"/>
                      </a:moveTo>
                      <a:lnTo>
                        <a:pt x="161" y="53"/>
                      </a:lnTo>
                      <a:lnTo>
                        <a:pt x="143" y="24"/>
                      </a:lnTo>
                      <a:lnTo>
                        <a:pt x="125" y="7"/>
                      </a:lnTo>
                      <a:lnTo>
                        <a:pt x="106" y="0"/>
                      </a:lnTo>
                      <a:lnTo>
                        <a:pt x="86" y="2"/>
                      </a:lnTo>
                      <a:lnTo>
                        <a:pt x="66" y="8"/>
                      </a:lnTo>
                      <a:lnTo>
                        <a:pt x="47" y="16"/>
                      </a:lnTo>
                      <a:lnTo>
                        <a:pt x="25" y="23"/>
                      </a:lnTo>
                      <a:lnTo>
                        <a:pt x="0" y="26"/>
                      </a:lnTo>
                      <a:lnTo>
                        <a:pt x="0" y="36"/>
                      </a:lnTo>
                      <a:lnTo>
                        <a:pt x="27" y="33"/>
                      </a:lnTo>
                      <a:lnTo>
                        <a:pt x="51" y="27"/>
                      </a:lnTo>
                      <a:lnTo>
                        <a:pt x="71" y="18"/>
                      </a:lnTo>
                      <a:lnTo>
                        <a:pt x="88" y="12"/>
                      </a:lnTo>
                      <a:lnTo>
                        <a:pt x="104" y="10"/>
                      </a:lnTo>
                      <a:lnTo>
                        <a:pt x="119" y="15"/>
                      </a:lnTo>
                      <a:lnTo>
                        <a:pt x="134" y="30"/>
                      </a:lnTo>
                      <a:lnTo>
                        <a:pt x="152" y="57"/>
                      </a:lnTo>
                      <a:lnTo>
                        <a:pt x="156" y="60"/>
                      </a:lnTo>
                      <a:lnTo>
                        <a:pt x="152" y="57"/>
                      </a:lnTo>
                      <a:lnTo>
                        <a:pt x="153" y="60"/>
                      </a:lnTo>
                      <a:lnTo>
                        <a:pt x="156" y="60"/>
                      </a:lnTo>
                      <a:lnTo>
                        <a:pt x="156" y="5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08" name="Freeform 294"/>
                <p:cNvSpPr>
                  <a:spLocks/>
                </p:cNvSpPr>
                <p:nvPr/>
              </p:nvSpPr>
              <p:spPr bwMode="auto">
                <a:xfrm>
                  <a:off x="2366" y="1110"/>
                  <a:ext cx="18" cy="14"/>
                </a:xfrm>
                <a:custGeom>
                  <a:avLst/>
                  <a:gdLst>
                    <a:gd name="T0" fmla="*/ 0 w 173"/>
                    <a:gd name="T1" fmla="*/ 0 h 156"/>
                    <a:gd name="T2" fmla="*/ 0 w 173"/>
                    <a:gd name="T3" fmla="*/ 0 h 156"/>
                    <a:gd name="T4" fmla="*/ 0 w 173"/>
                    <a:gd name="T5" fmla="*/ 0 h 156"/>
                    <a:gd name="T6" fmla="*/ 0 w 173"/>
                    <a:gd name="T7" fmla="*/ 0 h 156"/>
                    <a:gd name="T8" fmla="*/ 0 w 173"/>
                    <a:gd name="T9" fmla="*/ 0 h 156"/>
                    <a:gd name="T10" fmla="*/ 0 w 173"/>
                    <a:gd name="T11" fmla="*/ 0 h 156"/>
                    <a:gd name="T12" fmla="*/ 0 w 173"/>
                    <a:gd name="T13" fmla="*/ 0 h 156"/>
                    <a:gd name="T14" fmla="*/ 0 w 173"/>
                    <a:gd name="T15" fmla="*/ 0 h 156"/>
                    <a:gd name="T16" fmla="*/ 0 w 173"/>
                    <a:gd name="T17" fmla="*/ 0 h 156"/>
                    <a:gd name="T18" fmla="*/ 0 w 173"/>
                    <a:gd name="T19" fmla="*/ 0 h 156"/>
                    <a:gd name="T20" fmla="*/ 0 w 173"/>
                    <a:gd name="T21" fmla="*/ 0 h 156"/>
                    <a:gd name="T22" fmla="*/ 0 w 173"/>
                    <a:gd name="T23" fmla="*/ 0 h 156"/>
                    <a:gd name="T24" fmla="*/ 0 w 173"/>
                    <a:gd name="T25" fmla="*/ 0 h 156"/>
                    <a:gd name="T26" fmla="*/ 0 w 173"/>
                    <a:gd name="T27" fmla="*/ 0 h 156"/>
                    <a:gd name="T28" fmla="*/ 0 w 173"/>
                    <a:gd name="T29" fmla="*/ 0 h 156"/>
                    <a:gd name="T30" fmla="*/ 0 w 173"/>
                    <a:gd name="T31" fmla="*/ 0 h 156"/>
                    <a:gd name="T32" fmla="*/ 0 w 173"/>
                    <a:gd name="T33" fmla="*/ 0 h 156"/>
                    <a:gd name="T34" fmla="*/ 0 w 173"/>
                    <a:gd name="T35" fmla="*/ 0 h 156"/>
                    <a:gd name="T36" fmla="*/ 0 w 173"/>
                    <a:gd name="T37" fmla="*/ 0 h 156"/>
                    <a:gd name="T38" fmla="*/ 0 w 173"/>
                    <a:gd name="T39" fmla="*/ 0 h 156"/>
                    <a:gd name="T40" fmla="*/ 0 w 173"/>
                    <a:gd name="T41" fmla="*/ 0 h 156"/>
                    <a:gd name="T42" fmla="*/ 0 w 173"/>
                    <a:gd name="T43" fmla="*/ 0 h 156"/>
                    <a:gd name="T44" fmla="*/ 0 w 173"/>
                    <a:gd name="T45" fmla="*/ 0 h 156"/>
                    <a:gd name="T46" fmla="*/ 0 w 173"/>
                    <a:gd name="T47" fmla="*/ 0 h 156"/>
                    <a:gd name="T48" fmla="*/ 0 w 173"/>
                    <a:gd name="T49" fmla="*/ 0 h 156"/>
                    <a:gd name="T50" fmla="*/ 0 w 173"/>
                    <a:gd name="T51" fmla="*/ 0 h 156"/>
                    <a:gd name="T52" fmla="*/ 0 w 173"/>
                    <a:gd name="T53" fmla="*/ 0 h 156"/>
                    <a:gd name="T54" fmla="*/ 0 w 173"/>
                    <a:gd name="T55" fmla="*/ 0 h 156"/>
                    <a:gd name="T56" fmla="*/ 0 w 173"/>
                    <a:gd name="T57" fmla="*/ 0 h 156"/>
                    <a:gd name="T58" fmla="*/ 0 w 173"/>
                    <a:gd name="T59" fmla="*/ 0 h 156"/>
                    <a:gd name="T60" fmla="*/ 0 w 173"/>
                    <a:gd name="T61" fmla="*/ 0 h 156"/>
                    <a:gd name="T62" fmla="*/ 0 w 173"/>
                    <a:gd name="T63" fmla="*/ 0 h 156"/>
                    <a:gd name="T64" fmla="*/ 0 w 173"/>
                    <a:gd name="T65" fmla="*/ 0 h 156"/>
                    <a:gd name="T66" fmla="*/ 0 w 173"/>
                    <a:gd name="T67" fmla="*/ 0 h 156"/>
                    <a:gd name="T68" fmla="*/ 0 w 173"/>
                    <a:gd name="T69" fmla="*/ 0 h 156"/>
                    <a:gd name="T70" fmla="*/ 0 w 173"/>
                    <a:gd name="T71" fmla="*/ 0 h 156"/>
                    <a:gd name="T72" fmla="*/ 0 w 173"/>
                    <a:gd name="T73" fmla="*/ 0 h 156"/>
                    <a:gd name="T74" fmla="*/ 0 w 173"/>
                    <a:gd name="T75" fmla="*/ 0 h 156"/>
                    <a:gd name="T76" fmla="*/ 0 w 173"/>
                    <a:gd name="T77" fmla="*/ 0 h 156"/>
                    <a:gd name="T78" fmla="*/ 0 w 173"/>
                    <a:gd name="T79" fmla="*/ 0 h 15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73"/>
                    <a:gd name="T121" fmla="*/ 0 h 156"/>
                    <a:gd name="T122" fmla="*/ 173 w 173"/>
                    <a:gd name="T123" fmla="*/ 156 h 15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73" h="156">
                      <a:moveTo>
                        <a:pt x="112" y="149"/>
                      </a:moveTo>
                      <a:lnTo>
                        <a:pt x="112" y="156"/>
                      </a:lnTo>
                      <a:lnTo>
                        <a:pt x="131" y="135"/>
                      </a:lnTo>
                      <a:lnTo>
                        <a:pt x="146" y="116"/>
                      </a:lnTo>
                      <a:lnTo>
                        <a:pt x="157" y="98"/>
                      </a:lnTo>
                      <a:lnTo>
                        <a:pt x="167" y="81"/>
                      </a:lnTo>
                      <a:lnTo>
                        <a:pt x="171" y="67"/>
                      </a:lnTo>
                      <a:lnTo>
                        <a:pt x="173" y="53"/>
                      </a:lnTo>
                      <a:lnTo>
                        <a:pt x="171" y="40"/>
                      </a:lnTo>
                      <a:lnTo>
                        <a:pt x="165" y="29"/>
                      </a:lnTo>
                      <a:lnTo>
                        <a:pt x="155" y="20"/>
                      </a:lnTo>
                      <a:lnTo>
                        <a:pt x="142" y="12"/>
                      </a:lnTo>
                      <a:lnTo>
                        <a:pt x="126" y="7"/>
                      </a:lnTo>
                      <a:lnTo>
                        <a:pt x="107" y="3"/>
                      </a:lnTo>
                      <a:lnTo>
                        <a:pt x="84" y="1"/>
                      </a:lnTo>
                      <a:lnTo>
                        <a:pt x="60" y="0"/>
                      </a:lnTo>
                      <a:lnTo>
                        <a:pt x="32" y="0"/>
                      </a:lnTo>
                      <a:lnTo>
                        <a:pt x="0" y="2"/>
                      </a:lnTo>
                      <a:lnTo>
                        <a:pt x="0" y="12"/>
                      </a:lnTo>
                      <a:lnTo>
                        <a:pt x="32" y="10"/>
                      </a:lnTo>
                      <a:lnTo>
                        <a:pt x="60" y="10"/>
                      </a:lnTo>
                      <a:lnTo>
                        <a:pt x="84" y="11"/>
                      </a:lnTo>
                      <a:lnTo>
                        <a:pt x="105" y="13"/>
                      </a:lnTo>
                      <a:lnTo>
                        <a:pt x="124" y="18"/>
                      </a:lnTo>
                      <a:lnTo>
                        <a:pt x="138" y="23"/>
                      </a:lnTo>
                      <a:lnTo>
                        <a:pt x="149" y="28"/>
                      </a:lnTo>
                      <a:lnTo>
                        <a:pt x="156" y="35"/>
                      </a:lnTo>
                      <a:lnTo>
                        <a:pt x="161" y="44"/>
                      </a:lnTo>
                      <a:lnTo>
                        <a:pt x="163" y="53"/>
                      </a:lnTo>
                      <a:lnTo>
                        <a:pt x="161" y="65"/>
                      </a:lnTo>
                      <a:lnTo>
                        <a:pt x="156" y="77"/>
                      </a:lnTo>
                      <a:lnTo>
                        <a:pt x="149" y="92"/>
                      </a:lnTo>
                      <a:lnTo>
                        <a:pt x="138" y="110"/>
                      </a:lnTo>
                      <a:lnTo>
                        <a:pt x="123" y="128"/>
                      </a:lnTo>
                      <a:lnTo>
                        <a:pt x="104" y="149"/>
                      </a:lnTo>
                      <a:lnTo>
                        <a:pt x="104" y="156"/>
                      </a:lnTo>
                      <a:lnTo>
                        <a:pt x="104" y="149"/>
                      </a:lnTo>
                      <a:lnTo>
                        <a:pt x="101" y="153"/>
                      </a:lnTo>
                      <a:lnTo>
                        <a:pt x="104" y="156"/>
                      </a:lnTo>
                      <a:lnTo>
                        <a:pt x="112" y="14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09" name="Freeform 295"/>
                <p:cNvSpPr>
                  <a:spLocks/>
                </p:cNvSpPr>
                <p:nvPr/>
              </p:nvSpPr>
              <p:spPr bwMode="auto">
                <a:xfrm>
                  <a:off x="2377" y="1123"/>
                  <a:ext cx="7" cy="8"/>
                </a:xfrm>
                <a:custGeom>
                  <a:avLst/>
                  <a:gdLst>
                    <a:gd name="T0" fmla="*/ 0 w 72"/>
                    <a:gd name="T1" fmla="*/ 0 h 86"/>
                    <a:gd name="T2" fmla="*/ 0 w 72"/>
                    <a:gd name="T3" fmla="*/ 0 h 86"/>
                    <a:gd name="T4" fmla="*/ 0 w 72"/>
                    <a:gd name="T5" fmla="*/ 0 h 86"/>
                    <a:gd name="T6" fmla="*/ 0 w 72"/>
                    <a:gd name="T7" fmla="*/ 0 h 86"/>
                    <a:gd name="T8" fmla="*/ 0 w 72"/>
                    <a:gd name="T9" fmla="*/ 0 h 86"/>
                    <a:gd name="T10" fmla="*/ 0 w 72"/>
                    <a:gd name="T11" fmla="*/ 0 h 86"/>
                    <a:gd name="T12" fmla="*/ 0 w 72"/>
                    <a:gd name="T13" fmla="*/ 0 h 86"/>
                    <a:gd name="T14" fmla="*/ 0 w 72"/>
                    <a:gd name="T15" fmla="*/ 0 h 86"/>
                    <a:gd name="T16" fmla="*/ 0 w 72"/>
                    <a:gd name="T17" fmla="*/ 0 h 86"/>
                    <a:gd name="T18" fmla="*/ 0 w 72"/>
                    <a:gd name="T19" fmla="*/ 0 h 8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72"/>
                    <a:gd name="T31" fmla="*/ 0 h 86"/>
                    <a:gd name="T32" fmla="*/ 72 w 72"/>
                    <a:gd name="T33" fmla="*/ 86 h 8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72" h="86">
                      <a:moveTo>
                        <a:pt x="68" y="76"/>
                      </a:moveTo>
                      <a:lnTo>
                        <a:pt x="72" y="78"/>
                      </a:lnTo>
                      <a:lnTo>
                        <a:pt x="8" y="0"/>
                      </a:lnTo>
                      <a:lnTo>
                        <a:pt x="0" y="7"/>
                      </a:lnTo>
                      <a:lnTo>
                        <a:pt x="64" y="84"/>
                      </a:lnTo>
                      <a:lnTo>
                        <a:pt x="68" y="86"/>
                      </a:lnTo>
                      <a:lnTo>
                        <a:pt x="64" y="84"/>
                      </a:lnTo>
                      <a:lnTo>
                        <a:pt x="66" y="86"/>
                      </a:lnTo>
                      <a:lnTo>
                        <a:pt x="68" y="86"/>
                      </a:lnTo>
                      <a:lnTo>
                        <a:pt x="68" y="7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10" name="Freeform 296"/>
                <p:cNvSpPr>
                  <a:spLocks/>
                </p:cNvSpPr>
                <p:nvPr/>
              </p:nvSpPr>
              <p:spPr bwMode="auto">
                <a:xfrm>
                  <a:off x="2384" y="1124"/>
                  <a:ext cx="15" cy="7"/>
                </a:xfrm>
                <a:custGeom>
                  <a:avLst/>
                  <a:gdLst>
                    <a:gd name="T0" fmla="*/ 0 w 152"/>
                    <a:gd name="T1" fmla="*/ 0 h 82"/>
                    <a:gd name="T2" fmla="*/ 0 w 152"/>
                    <a:gd name="T3" fmla="*/ 0 h 82"/>
                    <a:gd name="T4" fmla="*/ 0 w 152"/>
                    <a:gd name="T5" fmla="*/ 0 h 82"/>
                    <a:gd name="T6" fmla="*/ 0 w 152"/>
                    <a:gd name="T7" fmla="*/ 0 h 82"/>
                    <a:gd name="T8" fmla="*/ 0 w 152"/>
                    <a:gd name="T9" fmla="*/ 0 h 82"/>
                    <a:gd name="T10" fmla="*/ 0 w 152"/>
                    <a:gd name="T11" fmla="*/ 0 h 82"/>
                    <a:gd name="T12" fmla="*/ 0 w 152"/>
                    <a:gd name="T13" fmla="*/ 0 h 82"/>
                    <a:gd name="T14" fmla="*/ 0 w 152"/>
                    <a:gd name="T15" fmla="*/ 0 h 82"/>
                    <a:gd name="T16" fmla="*/ 0 w 152"/>
                    <a:gd name="T17" fmla="*/ 0 h 82"/>
                    <a:gd name="T18" fmla="*/ 0 w 152"/>
                    <a:gd name="T19" fmla="*/ 0 h 82"/>
                    <a:gd name="T20" fmla="*/ 0 w 152"/>
                    <a:gd name="T21" fmla="*/ 0 h 82"/>
                    <a:gd name="T22" fmla="*/ 0 w 152"/>
                    <a:gd name="T23" fmla="*/ 0 h 82"/>
                    <a:gd name="T24" fmla="*/ 0 w 152"/>
                    <a:gd name="T25" fmla="*/ 0 h 82"/>
                    <a:gd name="T26" fmla="*/ 0 w 152"/>
                    <a:gd name="T27" fmla="*/ 0 h 82"/>
                    <a:gd name="T28" fmla="*/ 0 w 152"/>
                    <a:gd name="T29" fmla="*/ 0 h 82"/>
                    <a:gd name="T30" fmla="*/ 0 w 152"/>
                    <a:gd name="T31" fmla="*/ 0 h 82"/>
                    <a:gd name="T32" fmla="*/ 0 w 152"/>
                    <a:gd name="T33" fmla="*/ 0 h 82"/>
                    <a:gd name="T34" fmla="*/ 0 w 152"/>
                    <a:gd name="T35" fmla="*/ 0 h 82"/>
                    <a:gd name="T36" fmla="*/ 0 w 152"/>
                    <a:gd name="T37" fmla="*/ 0 h 82"/>
                    <a:gd name="T38" fmla="*/ 0 w 152"/>
                    <a:gd name="T39" fmla="*/ 0 h 82"/>
                    <a:gd name="T40" fmla="*/ 0 w 152"/>
                    <a:gd name="T41" fmla="*/ 0 h 82"/>
                    <a:gd name="T42" fmla="*/ 0 w 152"/>
                    <a:gd name="T43" fmla="*/ 0 h 82"/>
                    <a:gd name="T44" fmla="*/ 0 w 152"/>
                    <a:gd name="T45" fmla="*/ 0 h 82"/>
                    <a:gd name="T46" fmla="*/ 0 w 152"/>
                    <a:gd name="T47" fmla="*/ 0 h 8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52"/>
                    <a:gd name="T73" fmla="*/ 0 h 82"/>
                    <a:gd name="T74" fmla="*/ 152 w 152"/>
                    <a:gd name="T75" fmla="*/ 82 h 8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52" h="82">
                      <a:moveTo>
                        <a:pt x="148" y="1"/>
                      </a:moveTo>
                      <a:lnTo>
                        <a:pt x="141" y="7"/>
                      </a:lnTo>
                      <a:lnTo>
                        <a:pt x="140" y="17"/>
                      </a:lnTo>
                      <a:lnTo>
                        <a:pt x="130" y="28"/>
                      </a:lnTo>
                      <a:lnTo>
                        <a:pt x="112" y="40"/>
                      </a:lnTo>
                      <a:lnTo>
                        <a:pt x="88" y="50"/>
                      </a:lnTo>
                      <a:lnTo>
                        <a:pt x="64" y="59"/>
                      </a:lnTo>
                      <a:lnTo>
                        <a:pt x="38" y="65"/>
                      </a:lnTo>
                      <a:lnTo>
                        <a:pt x="16" y="71"/>
                      </a:lnTo>
                      <a:lnTo>
                        <a:pt x="0" y="72"/>
                      </a:lnTo>
                      <a:lnTo>
                        <a:pt x="0" y="82"/>
                      </a:lnTo>
                      <a:lnTo>
                        <a:pt x="18" y="81"/>
                      </a:lnTo>
                      <a:lnTo>
                        <a:pt x="40" y="76"/>
                      </a:lnTo>
                      <a:lnTo>
                        <a:pt x="66" y="70"/>
                      </a:lnTo>
                      <a:lnTo>
                        <a:pt x="92" y="60"/>
                      </a:lnTo>
                      <a:lnTo>
                        <a:pt x="116" y="49"/>
                      </a:lnTo>
                      <a:lnTo>
                        <a:pt x="136" y="36"/>
                      </a:lnTo>
                      <a:lnTo>
                        <a:pt x="149" y="22"/>
                      </a:lnTo>
                      <a:lnTo>
                        <a:pt x="152" y="5"/>
                      </a:lnTo>
                      <a:lnTo>
                        <a:pt x="146" y="11"/>
                      </a:lnTo>
                      <a:lnTo>
                        <a:pt x="148" y="1"/>
                      </a:lnTo>
                      <a:lnTo>
                        <a:pt x="139" y="0"/>
                      </a:lnTo>
                      <a:lnTo>
                        <a:pt x="141" y="7"/>
                      </a:lnTo>
                      <a:lnTo>
                        <a:pt x="148" y="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11" name="Freeform 297"/>
                <p:cNvSpPr>
                  <a:spLocks/>
                </p:cNvSpPr>
                <p:nvPr/>
              </p:nvSpPr>
              <p:spPr bwMode="auto">
                <a:xfrm>
                  <a:off x="2398" y="1124"/>
                  <a:ext cx="16" cy="4"/>
                </a:xfrm>
                <a:custGeom>
                  <a:avLst/>
                  <a:gdLst>
                    <a:gd name="T0" fmla="*/ 0 w 157"/>
                    <a:gd name="T1" fmla="*/ 0 h 51"/>
                    <a:gd name="T2" fmla="*/ 0 w 157"/>
                    <a:gd name="T3" fmla="*/ 0 h 51"/>
                    <a:gd name="T4" fmla="*/ 0 w 157"/>
                    <a:gd name="T5" fmla="*/ 0 h 51"/>
                    <a:gd name="T6" fmla="*/ 0 w 157"/>
                    <a:gd name="T7" fmla="*/ 0 h 51"/>
                    <a:gd name="T8" fmla="*/ 0 w 157"/>
                    <a:gd name="T9" fmla="*/ 0 h 51"/>
                    <a:gd name="T10" fmla="*/ 0 w 157"/>
                    <a:gd name="T11" fmla="*/ 0 h 51"/>
                    <a:gd name="T12" fmla="*/ 0 w 157"/>
                    <a:gd name="T13" fmla="*/ 0 h 51"/>
                    <a:gd name="T14" fmla="*/ 0 w 157"/>
                    <a:gd name="T15" fmla="*/ 0 h 51"/>
                    <a:gd name="T16" fmla="*/ 0 w 157"/>
                    <a:gd name="T17" fmla="*/ 0 h 51"/>
                    <a:gd name="T18" fmla="*/ 0 w 157"/>
                    <a:gd name="T19" fmla="*/ 0 h 51"/>
                    <a:gd name="T20" fmla="*/ 0 w 157"/>
                    <a:gd name="T21" fmla="*/ 0 h 51"/>
                    <a:gd name="T22" fmla="*/ 0 w 157"/>
                    <a:gd name="T23" fmla="*/ 0 h 51"/>
                    <a:gd name="T24" fmla="*/ 0 w 157"/>
                    <a:gd name="T25" fmla="*/ 0 h 51"/>
                    <a:gd name="T26" fmla="*/ 0 w 157"/>
                    <a:gd name="T27" fmla="*/ 0 h 51"/>
                    <a:gd name="T28" fmla="*/ 0 w 157"/>
                    <a:gd name="T29" fmla="*/ 0 h 51"/>
                    <a:gd name="T30" fmla="*/ 0 w 157"/>
                    <a:gd name="T31" fmla="*/ 0 h 51"/>
                    <a:gd name="T32" fmla="*/ 0 w 157"/>
                    <a:gd name="T33" fmla="*/ 0 h 51"/>
                    <a:gd name="T34" fmla="*/ 0 w 157"/>
                    <a:gd name="T35" fmla="*/ 0 h 51"/>
                    <a:gd name="T36" fmla="*/ 0 w 157"/>
                    <a:gd name="T37" fmla="*/ 0 h 51"/>
                    <a:gd name="T38" fmla="*/ 0 w 157"/>
                    <a:gd name="T39" fmla="*/ 0 h 51"/>
                    <a:gd name="T40" fmla="*/ 0 w 157"/>
                    <a:gd name="T41" fmla="*/ 0 h 51"/>
                    <a:gd name="T42" fmla="*/ 0 w 157"/>
                    <a:gd name="T43" fmla="*/ 0 h 51"/>
                    <a:gd name="T44" fmla="*/ 0 w 157"/>
                    <a:gd name="T45" fmla="*/ 0 h 51"/>
                    <a:gd name="T46" fmla="*/ 0 w 157"/>
                    <a:gd name="T47" fmla="*/ 0 h 5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57"/>
                    <a:gd name="T73" fmla="*/ 0 h 51"/>
                    <a:gd name="T74" fmla="*/ 157 w 157"/>
                    <a:gd name="T75" fmla="*/ 51 h 51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57" h="51">
                      <a:moveTo>
                        <a:pt x="155" y="51"/>
                      </a:moveTo>
                      <a:lnTo>
                        <a:pt x="157" y="47"/>
                      </a:lnTo>
                      <a:lnTo>
                        <a:pt x="151" y="28"/>
                      </a:lnTo>
                      <a:lnTo>
                        <a:pt x="138" y="16"/>
                      </a:lnTo>
                      <a:lnTo>
                        <a:pt x="119" y="9"/>
                      </a:lnTo>
                      <a:lnTo>
                        <a:pt x="97" y="6"/>
                      </a:lnTo>
                      <a:lnTo>
                        <a:pt x="73" y="5"/>
                      </a:lnTo>
                      <a:lnTo>
                        <a:pt x="48" y="4"/>
                      </a:lnTo>
                      <a:lnTo>
                        <a:pt x="24" y="3"/>
                      </a:lnTo>
                      <a:lnTo>
                        <a:pt x="2" y="0"/>
                      </a:lnTo>
                      <a:lnTo>
                        <a:pt x="0" y="10"/>
                      </a:lnTo>
                      <a:lnTo>
                        <a:pt x="24" y="13"/>
                      </a:lnTo>
                      <a:lnTo>
                        <a:pt x="48" y="14"/>
                      </a:lnTo>
                      <a:lnTo>
                        <a:pt x="73" y="15"/>
                      </a:lnTo>
                      <a:lnTo>
                        <a:pt x="97" y="16"/>
                      </a:lnTo>
                      <a:lnTo>
                        <a:pt x="117" y="19"/>
                      </a:lnTo>
                      <a:lnTo>
                        <a:pt x="134" y="25"/>
                      </a:lnTo>
                      <a:lnTo>
                        <a:pt x="143" y="34"/>
                      </a:lnTo>
                      <a:lnTo>
                        <a:pt x="146" y="47"/>
                      </a:lnTo>
                      <a:lnTo>
                        <a:pt x="147" y="43"/>
                      </a:lnTo>
                      <a:lnTo>
                        <a:pt x="155" y="51"/>
                      </a:lnTo>
                      <a:lnTo>
                        <a:pt x="157" y="49"/>
                      </a:lnTo>
                      <a:lnTo>
                        <a:pt x="157" y="47"/>
                      </a:lnTo>
                      <a:lnTo>
                        <a:pt x="155" y="5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12" name="Freeform 298"/>
                <p:cNvSpPr>
                  <a:spLocks/>
                </p:cNvSpPr>
                <p:nvPr/>
              </p:nvSpPr>
              <p:spPr bwMode="auto">
                <a:xfrm>
                  <a:off x="2410" y="1127"/>
                  <a:ext cx="4" cy="5"/>
                </a:xfrm>
                <a:custGeom>
                  <a:avLst/>
                  <a:gdLst>
                    <a:gd name="T0" fmla="*/ 0 w 33"/>
                    <a:gd name="T1" fmla="*/ 0 h 46"/>
                    <a:gd name="T2" fmla="*/ 0 w 33"/>
                    <a:gd name="T3" fmla="*/ 0 h 46"/>
                    <a:gd name="T4" fmla="*/ 0 w 33"/>
                    <a:gd name="T5" fmla="*/ 0 h 46"/>
                    <a:gd name="T6" fmla="*/ 0 w 33"/>
                    <a:gd name="T7" fmla="*/ 0 h 46"/>
                    <a:gd name="T8" fmla="*/ 0 w 33"/>
                    <a:gd name="T9" fmla="*/ 0 h 46"/>
                    <a:gd name="T10" fmla="*/ 0 w 33"/>
                    <a:gd name="T11" fmla="*/ 0 h 46"/>
                    <a:gd name="T12" fmla="*/ 0 w 33"/>
                    <a:gd name="T13" fmla="*/ 0 h 46"/>
                    <a:gd name="T14" fmla="*/ 0 w 33"/>
                    <a:gd name="T15" fmla="*/ 0 h 46"/>
                    <a:gd name="T16" fmla="*/ 0 w 33"/>
                    <a:gd name="T17" fmla="*/ 0 h 46"/>
                    <a:gd name="T18" fmla="*/ 0 w 33"/>
                    <a:gd name="T19" fmla="*/ 0 h 46"/>
                    <a:gd name="T20" fmla="*/ 0 w 33"/>
                    <a:gd name="T21" fmla="*/ 0 h 46"/>
                    <a:gd name="T22" fmla="*/ 0 w 33"/>
                    <a:gd name="T23" fmla="*/ 0 h 46"/>
                    <a:gd name="T24" fmla="*/ 0 w 33"/>
                    <a:gd name="T25" fmla="*/ 0 h 46"/>
                    <a:gd name="T26" fmla="*/ 0 w 33"/>
                    <a:gd name="T27" fmla="*/ 0 h 46"/>
                    <a:gd name="T28" fmla="*/ 0 w 33"/>
                    <a:gd name="T29" fmla="*/ 0 h 46"/>
                    <a:gd name="T30" fmla="*/ 0 w 33"/>
                    <a:gd name="T31" fmla="*/ 0 h 46"/>
                    <a:gd name="T32" fmla="*/ 0 w 33"/>
                    <a:gd name="T33" fmla="*/ 0 h 46"/>
                    <a:gd name="T34" fmla="*/ 0 w 33"/>
                    <a:gd name="T35" fmla="*/ 0 h 46"/>
                    <a:gd name="T36" fmla="*/ 0 w 33"/>
                    <a:gd name="T37" fmla="*/ 0 h 46"/>
                    <a:gd name="T38" fmla="*/ 0 w 33"/>
                    <a:gd name="T39" fmla="*/ 0 h 46"/>
                    <a:gd name="T40" fmla="*/ 0 w 33"/>
                    <a:gd name="T41" fmla="*/ 0 h 46"/>
                    <a:gd name="T42" fmla="*/ 0 w 33"/>
                    <a:gd name="T43" fmla="*/ 0 h 46"/>
                    <a:gd name="T44" fmla="*/ 0 w 33"/>
                    <a:gd name="T45" fmla="*/ 0 h 46"/>
                    <a:gd name="T46" fmla="*/ 0 w 33"/>
                    <a:gd name="T47" fmla="*/ 0 h 4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3"/>
                    <a:gd name="T73" fmla="*/ 0 h 46"/>
                    <a:gd name="T74" fmla="*/ 33 w 33"/>
                    <a:gd name="T75" fmla="*/ 46 h 4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3" h="46">
                      <a:moveTo>
                        <a:pt x="5" y="46"/>
                      </a:moveTo>
                      <a:lnTo>
                        <a:pt x="10" y="40"/>
                      </a:lnTo>
                      <a:lnTo>
                        <a:pt x="12" y="37"/>
                      </a:lnTo>
                      <a:lnTo>
                        <a:pt x="14" y="31"/>
                      </a:lnTo>
                      <a:lnTo>
                        <a:pt x="17" y="27"/>
                      </a:lnTo>
                      <a:lnTo>
                        <a:pt x="22" y="20"/>
                      </a:lnTo>
                      <a:lnTo>
                        <a:pt x="26" y="15"/>
                      </a:lnTo>
                      <a:lnTo>
                        <a:pt x="29" y="11"/>
                      </a:lnTo>
                      <a:lnTo>
                        <a:pt x="32" y="9"/>
                      </a:lnTo>
                      <a:lnTo>
                        <a:pt x="33" y="8"/>
                      </a:lnTo>
                      <a:lnTo>
                        <a:pt x="25" y="0"/>
                      </a:lnTo>
                      <a:lnTo>
                        <a:pt x="24" y="1"/>
                      </a:lnTo>
                      <a:lnTo>
                        <a:pt x="21" y="5"/>
                      </a:lnTo>
                      <a:lnTo>
                        <a:pt x="18" y="9"/>
                      </a:lnTo>
                      <a:lnTo>
                        <a:pt x="14" y="14"/>
                      </a:lnTo>
                      <a:lnTo>
                        <a:pt x="8" y="20"/>
                      </a:lnTo>
                      <a:lnTo>
                        <a:pt x="5" y="27"/>
                      </a:lnTo>
                      <a:lnTo>
                        <a:pt x="1" y="33"/>
                      </a:lnTo>
                      <a:lnTo>
                        <a:pt x="0" y="40"/>
                      </a:lnTo>
                      <a:lnTo>
                        <a:pt x="5" y="35"/>
                      </a:lnTo>
                      <a:lnTo>
                        <a:pt x="5" y="46"/>
                      </a:lnTo>
                      <a:lnTo>
                        <a:pt x="10" y="46"/>
                      </a:lnTo>
                      <a:lnTo>
                        <a:pt x="10" y="40"/>
                      </a:lnTo>
                      <a:lnTo>
                        <a:pt x="5" y="4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13" name="Freeform 299"/>
                <p:cNvSpPr>
                  <a:spLocks/>
                </p:cNvSpPr>
                <p:nvPr/>
              </p:nvSpPr>
              <p:spPr bwMode="auto">
                <a:xfrm>
                  <a:off x="2395" y="1131"/>
                  <a:ext cx="16" cy="6"/>
                </a:xfrm>
                <a:custGeom>
                  <a:avLst/>
                  <a:gdLst>
                    <a:gd name="T0" fmla="*/ 0 w 154"/>
                    <a:gd name="T1" fmla="*/ 0 h 66"/>
                    <a:gd name="T2" fmla="*/ 0 w 154"/>
                    <a:gd name="T3" fmla="*/ 0 h 66"/>
                    <a:gd name="T4" fmla="*/ 0 w 154"/>
                    <a:gd name="T5" fmla="*/ 0 h 66"/>
                    <a:gd name="T6" fmla="*/ 0 w 154"/>
                    <a:gd name="T7" fmla="*/ 0 h 66"/>
                    <a:gd name="T8" fmla="*/ 0 w 154"/>
                    <a:gd name="T9" fmla="*/ 0 h 66"/>
                    <a:gd name="T10" fmla="*/ 0 w 154"/>
                    <a:gd name="T11" fmla="*/ 0 h 66"/>
                    <a:gd name="T12" fmla="*/ 0 w 154"/>
                    <a:gd name="T13" fmla="*/ 0 h 66"/>
                    <a:gd name="T14" fmla="*/ 0 w 154"/>
                    <a:gd name="T15" fmla="*/ 0 h 66"/>
                    <a:gd name="T16" fmla="*/ 0 w 154"/>
                    <a:gd name="T17" fmla="*/ 0 h 66"/>
                    <a:gd name="T18" fmla="*/ 0 w 154"/>
                    <a:gd name="T19" fmla="*/ 0 h 66"/>
                    <a:gd name="T20" fmla="*/ 0 w 154"/>
                    <a:gd name="T21" fmla="*/ 0 h 66"/>
                    <a:gd name="T22" fmla="*/ 0 w 154"/>
                    <a:gd name="T23" fmla="*/ 0 h 66"/>
                    <a:gd name="T24" fmla="*/ 0 w 154"/>
                    <a:gd name="T25" fmla="*/ 0 h 66"/>
                    <a:gd name="T26" fmla="*/ 0 w 154"/>
                    <a:gd name="T27" fmla="*/ 0 h 66"/>
                    <a:gd name="T28" fmla="*/ 0 w 154"/>
                    <a:gd name="T29" fmla="*/ 0 h 66"/>
                    <a:gd name="T30" fmla="*/ 0 w 154"/>
                    <a:gd name="T31" fmla="*/ 0 h 66"/>
                    <a:gd name="T32" fmla="*/ 0 w 154"/>
                    <a:gd name="T33" fmla="*/ 0 h 66"/>
                    <a:gd name="T34" fmla="*/ 0 w 154"/>
                    <a:gd name="T35" fmla="*/ 0 h 66"/>
                    <a:gd name="T36" fmla="*/ 0 w 154"/>
                    <a:gd name="T37" fmla="*/ 0 h 66"/>
                    <a:gd name="T38" fmla="*/ 0 w 154"/>
                    <a:gd name="T39" fmla="*/ 0 h 66"/>
                    <a:gd name="T40" fmla="*/ 0 w 154"/>
                    <a:gd name="T41" fmla="*/ 0 h 66"/>
                    <a:gd name="T42" fmla="*/ 0 w 154"/>
                    <a:gd name="T43" fmla="*/ 0 h 66"/>
                    <a:gd name="T44" fmla="*/ 0 w 154"/>
                    <a:gd name="T45" fmla="*/ 0 h 66"/>
                    <a:gd name="T46" fmla="*/ 0 w 154"/>
                    <a:gd name="T47" fmla="*/ 0 h 6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54"/>
                    <a:gd name="T73" fmla="*/ 0 h 66"/>
                    <a:gd name="T74" fmla="*/ 154 w 154"/>
                    <a:gd name="T75" fmla="*/ 66 h 6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54" h="66">
                      <a:moveTo>
                        <a:pt x="11" y="56"/>
                      </a:moveTo>
                      <a:lnTo>
                        <a:pt x="13" y="64"/>
                      </a:lnTo>
                      <a:lnTo>
                        <a:pt x="23" y="56"/>
                      </a:lnTo>
                      <a:lnTo>
                        <a:pt x="39" y="46"/>
                      </a:lnTo>
                      <a:lnTo>
                        <a:pt x="58" y="38"/>
                      </a:lnTo>
                      <a:lnTo>
                        <a:pt x="79" y="28"/>
                      </a:lnTo>
                      <a:lnTo>
                        <a:pt x="100" y="21"/>
                      </a:lnTo>
                      <a:lnTo>
                        <a:pt x="121" y="16"/>
                      </a:lnTo>
                      <a:lnTo>
                        <a:pt x="140" y="12"/>
                      </a:lnTo>
                      <a:lnTo>
                        <a:pt x="154" y="11"/>
                      </a:lnTo>
                      <a:lnTo>
                        <a:pt x="154" y="0"/>
                      </a:lnTo>
                      <a:lnTo>
                        <a:pt x="137" y="1"/>
                      </a:lnTo>
                      <a:lnTo>
                        <a:pt x="119" y="5"/>
                      </a:lnTo>
                      <a:lnTo>
                        <a:pt x="98" y="11"/>
                      </a:lnTo>
                      <a:lnTo>
                        <a:pt x="75" y="18"/>
                      </a:lnTo>
                      <a:lnTo>
                        <a:pt x="54" y="27"/>
                      </a:lnTo>
                      <a:lnTo>
                        <a:pt x="35" y="38"/>
                      </a:lnTo>
                      <a:lnTo>
                        <a:pt x="17" y="47"/>
                      </a:lnTo>
                      <a:lnTo>
                        <a:pt x="5" y="58"/>
                      </a:lnTo>
                      <a:lnTo>
                        <a:pt x="7" y="66"/>
                      </a:lnTo>
                      <a:lnTo>
                        <a:pt x="5" y="58"/>
                      </a:lnTo>
                      <a:lnTo>
                        <a:pt x="0" y="63"/>
                      </a:lnTo>
                      <a:lnTo>
                        <a:pt x="7" y="66"/>
                      </a:lnTo>
                      <a:lnTo>
                        <a:pt x="11" y="5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14" name="Freeform 300"/>
                <p:cNvSpPr>
                  <a:spLocks/>
                </p:cNvSpPr>
                <p:nvPr/>
              </p:nvSpPr>
              <p:spPr bwMode="auto">
                <a:xfrm>
                  <a:off x="2396" y="1136"/>
                  <a:ext cx="16" cy="3"/>
                </a:xfrm>
                <a:custGeom>
                  <a:avLst/>
                  <a:gdLst>
                    <a:gd name="T0" fmla="*/ 0 w 162"/>
                    <a:gd name="T1" fmla="*/ 0 h 34"/>
                    <a:gd name="T2" fmla="*/ 0 w 162"/>
                    <a:gd name="T3" fmla="*/ 0 h 34"/>
                    <a:gd name="T4" fmla="*/ 0 w 162"/>
                    <a:gd name="T5" fmla="*/ 0 h 34"/>
                    <a:gd name="T6" fmla="*/ 0 w 162"/>
                    <a:gd name="T7" fmla="*/ 0 h 34"/>
                    <a:gd name="T8" fmla="*/ 0 w 162"/>
                    <a:gd name="T9" fmla="*/ 0 h 34"/>
                    <a:gd name="T10" fmla="*/ 0 w 162"/>
                    <a:gd name="T11" fmla="*/ 0 h 34"/>
                    <a:gd name="T12" fmla="*/ 0 w 162"/>
                    <a:gd name="T13" fmla="*/ 0 h 34"/>
                    <a:gd name="T14" fmla="*/ 0 w 162"/>
                    <a:gd name="T15" fmla="*/ 0 h 34"/>
                    <a:gd name="T16" fmla="*/ 0 w 162"/>
                    <a:gd name="T17" fmla="*/ 0 h 34"/>
                    <a:gd name="T18" fmla="*/ 0 w 162"/>
                    <a:gd name="T19" fmla="*/ 0 h 34"/>
                    <a:gd name="T20" fmla="*/ 0 w 162"/>
                    <a:gd name="T21" fmla="*/ 0 h 34"/>
                    <a:gd name="T22" fmla="*/ 0 w 162"/>
                    <a:gd name="T23" fmla="*/ 0 h 34"/>
                    <a:gd name="T24" fmla="*/ 0 w 162"/>
                    <a:gd name="T25" fmla="*/ 0 h 34"/>
                    <a:gd name="T26" fmla="*/ 0 w 162"/>
                    <a:gd name="T27" fmla="*/ 0 h 34"/>
                    <a:gd name="T28" fmla="*/ 0 w 162"/>
                    <a:gd name="T29" fmla="*/ 0 h 34"/>
                    <a:gd name="T30" fmla="*/ 0 w 162"/>
                    <a:gd name="T31" fmla="*/ 0 h 34"/>
                    <a:gd name="T32" fmla="*/ 0 w 162"/>
                    <a:gd name="T33" fmla="*/ 0 h 34"/>
                    <a:gd name="T34" fmla="*/ 0 w 162"/>
                    <a:gd name="T35" fmla="*/ 0 h 34"/>
                    <a:gd name="T36" fmla="*/ 0 w 162"/>
                    <a:gd name="T37" fmla="*/ 0 h 34"/>
                    <a:gd name="T38" fmla="*/ 0 w 162"/>
                    <a:gd name="T39" fmla="*/ 0 h 34"/>
                    <a:gd name="T40" fmla="*/ 0 w 162"/>
                    <a:gd name="T41" fmla="*/ 0 h 34"/>
                    <a:gd name="T42" fmla="*/ 0 w 162"/>
                    <a:gd name="T43" fmla="*/ 0 h 34"/>
                    <a:gd name="T44" fmla="*/ 0 w 162"/>
                    <a:gd name="T45" fmla="*/ 0 h 34"/>
                    <a:gd name="T46" fmla="*/ 0 w 162"/>
                    <a:gd name="T47" fmla="*/ 0 h 3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62"/>
                    <a:gd name="T73" fmla="*/ 0 h 34"/>
                    <a:gd name="T74" fmla="*/ 162 w 162"/>
                    <a:gd name="T75" fmla="*/ 34 h 3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62" h="34">
                      <a:moveTo>
                        <a:pt x="154" y="24"/>
                      </a:moveTo>
                      <a:lnTo>
                        <a:pt x="160" y="24"/>
                      </a:lnTo>
                      <a:lnTo>
                        <a:pt x="147" y="19"/>
                      </a:lnTo>
                      <a:lnTo>
                        <a:pt x="130" y="16"/>
                      </a:lnTo>
                      <a:lnTo>
                        <a:pt x="108" y="15"/>
                      </a:lnTo>
                      <a:lnTo>
                        <a:pt x="84" y="13"/>
                      </a:lnTo>
                      <a:lnTo>
                        <a:pt x="61" y="11"/>
                      </a:lnTo>
                      <a:lnTo>
                        <a:pt x="38" y="8"/>
                      </a:lnTo>
                      <a:lnTo>
                        <a:pt x="18" y="5"/>
                      </a:lnTo>
                      <a:lnTo>
                        <a:pt x="4" y="0"/>
                      </a:lnTo>
                      <a:lnTo>
                        <a:pt x="0" y="10"/>
                      </a:lnTo>
                      <a:lnTo>
                        <a:pt x="16" y="15"/>
                      </a:lnTo>
                      <a:lnTo>
                        <a:pt x="36" y="18"/>
                      </a:lnTo>
                      <a:lnTo>
                        <a:pt x="59" y="22"/>
                      </a:lnTo>
                      <a:lnTo>
                        <a:pt x="84" y="24"/>
                      </a:lnTo>
                      <a:lnTo>
                        <a:pt x="108" y="26"/>
                      </a:lnTo>
                      <a:lnTo>
                        <a:pt x="128" y="27"/>
                      </a:lnTo>
                      <a:lnTo>
                        <a:pt x="145" y="30"/>
                      </a:lnTo>
                      <a:lnTo>
                        <a:pt x="156" y="32"/>
                      </a:lnTo>
                      <a:lnTo>
                        <a:pt x="162" y="32"/>
                      </a:lnTo>
                      <a:lnTo>
                        <a:pt x="156" y="32"/>
                      </a:lnTo>
                      <a:lnTo>
                        <a:pt x="159" y="34"/>
                      </a:lnTo>
                      <a:lnTo>
                        <a:pt x="162" y="32"/>
                      </a:lnTo>
                      <a:lnTo>
                        <a:pt x="154" y="2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15" name="Freeform 301"/>
                <p:cNvSpPr>
                  <a:spLocks/>
                </p:cNvSpPr>
                <p:nvPr/>
              </p:nvSpPr>
              <p:spPr bwMode="auto">
                <a:xfrm>
                  <a:off x="2412" y="1132"/>
                  <a:ext cx="9" cy="7"/>
                </a:xfrm>
                <a:custGeom>
                  <a:avLst/>
                  <a:gdLst>
                    <a:gd name="T0" fmla="*/ 0 w 95"/>
                    <a:gd name="T1" fmla="*/ 0 h 76"/>
                    <a:gd name="T2" fmla="*/ 0 w 95"/>
                    <a:gd name="T3" fmla="*/ 0 h 76"/>
                    <a:gd name="T4" fmla="*/ 0 w 95"/>
                    <a:gd name="T5" fmla="*/ 0 h 76"/>
                    <a:gd name="T6" fmla="*/ 0 w 95"/>
                    <a:gd name="T7" fmla="*/ 0 h 76"/>
                    <a:gd name="T8" fmla="*/ 0 w 95"/>
                    <a:gd name="T9" fmla="*/ 0 h 76"/>
                    <a:gd name="T10" fmla="*/ 0 w 95"/>
                    <a:gd name="T11" fmla="*/ 0 h 76"/>
                    <a:gd name="T12" fmla="*/ 0 w 95"/>
                    <a:gd name="T13" fmla="*/ 0 h 76"/>
                    <a:gd name="T14" fmla="*/ 0 w 95"/>
                    <a:gd name="T15" fmla="*/ 0 h 76"/>
                    <a:gd name="T16" fmla="*/ 0 w 95"/>
                    <a:gd name="T17" fmla="*/ 0 h 76"/>
                    <a:gd name="T18" fmla="*/ 0 w 95"/>
                    <a:gd name="T19" fmla="*/ 0 h 76"/>
                    <a:gd name="T20" fmla="*/ 0 w 95"/>
                    <a:gd name="T21" fmla="*/ 0 h 76"/>
                    <a:gd name="T22" fmla="*/ 0 w 95"/>
                    <a:gd name="T23" fmla="*/ 0 h 76"/>
                    <a:gd name="T24" fmla="*/ 0 w 95"/>
                    <a:gd name="T25" fmla="*/ 0 h 76"/>
                    <a:gd name="T26" fmla="*/ 0 w 95"/>
                    <a:gd name="T27" fmla="*/ 0 h 76"/>
                    <a:gd name="T28" fmla="*/ 0 w 95"/>
                    <a:gd name="T29" fmla="*/ 0 h 76"/>
                    <a:gd name="T30" fmla="*/ 0 w 95"/>
                    <a:gd name="T31" fmla="*/ 0 h 76"/>
                    <a:gd name="T32" fmla="*/ 0 w 95"/>
                    <a:gd name="T33" fmla="*/ 0 h 76"/>
                    <a:gd name="T34" fmla="*/ 0 w 95"/>
                    <a:gd name="T35" fmla="*/ 0 h 76"/>
                    <a:gd name="T36" fmla="*/ 0 w 95"/>
                    <a:gd name="T37" fmla="*/ 0 h 76"/>
                    <a:gd name="T38" fmla="*/ 0 w 95"/>
                    <a:gd name="T39" fmla="*/ 0 h 76"/>
                    <a:gd name="T40" fmla="*/ 0 w 95"/>
                    <a:gd name="T41" fmla="*/ 0 h 76"/>
                    <a:gd name="T42" fmla="*/ 0 w 95"/>
                    <a:gd name="T43" fmla="*/ 0 h 76"/>
                    <a:gd name="T44" fmla="*/ 0 w 95"/>
                    <a:gd name="T45" fmla="*/ 0 h 76"/>
                    <a:gd name="T46" fmla="*/ 0 w 95"/>
                    <a:gd name="T47" fmla="*/ 0 h 7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95"/>
                    <a:gd name="T73" fmla="*/ 0 h 76"/>
                    <a:gd name="T74" fmla="*/ 95 w 95"/>
                    <a:gd name="T75" fmla="*/ 76 h 7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95" h="76">
                      <a:moveTo>
                        <a:pt x="95" y="4"/>
                      </a:moveTo>
                      <a:lnTo>
                        <a:pt x="90" y="0"/>
                      </a:lnTo>
                      <a:lnTo>
                        <a:pt x="76" y="2"/>
                      </a:lnTo>
                      <a:lnTo>
                        <a:pt x="62" y="8"/>
                      </a:lnTo>
                      <a:lnTo>
                        <a:pt x="50" y="15"/>
                      </a:lnTo>
                      <a:lnTo>
                        <a:pt x="38" y="25"/>
                      </a:lnTo>
                      <a:lnTo>
                        <a:pt x="28" y="37"/>
                      </a:lnTo>
                      <a:lnTo>
                        <a:pt x="18" y="48"/>
                      </a:lnTo>
                      <a:lnTo>
                        <a:pt x="9" y="59"/>
                      </a:lnTo>
                      <a:lnTo>
                        <a:pt x="0" y="68"/>
                      </a:lnTo>
                      <a:lnTo>
                        <a:pt x="8" y="76"/>
                      </a:lnTo>
                      <a:lnTo>
                        <a:pt x="17" y="66"/>
                      </a:lnTo>
                      <a:lnTo>
                        <a:pt x="27" y="54"/>
                      </a:lnTo>
                      <a:lnTo>
                        <a:pt x="36" y="44"/>
                      </a:lnTo>
                      <a:lnTo>
                        <a:pt x="47" y="33"/>
                      </a:lnTo>
                      <a:lnTo>
                        <a:pt x="56" y="24"/>
                      </a:lnTo>
                      <a:lnTo>
                        <a:pt x="66" y="16"/>
                      </a:lnTo>
                      <a:lnTo>
                        <a:pt x="78" y="12"/>
                      </a:lnTo>
                      <a:lnTo>
                        <a:pt x="90" y="10"/>
                      </a:lnTo>
                      <a:lnTo>
                        <a:pt x="84" y="6"/>
                      </a:lnTo>
                      <a:lnTo>
                        <a:pt x="95" y="4"/>
                      </a:lnTo>
                      <a:lnTo>
                        <a:pt x="94" y="0"/>
                      </a:lnTo>
                      <a:lnTo>
                        <a:pt x="90" y="0"/>
                      </a:lnTo>
                      <a:lnTo>
                        <a:pt x="95" y="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16" name="Freeform 302"/>
                <p:cNvSpPr>
                  <a:spLocks/>
                </p:cNvSpPr>
                <p:nvPr/>
              </p:nvSpPr>
              <p:spPr bwMode="auto">
                <a:xfrm>
                  <a:off x="2420" y="1133"/>
                  <a:ext cx="8" cy="22"/>
                </a:xfrm>
                <a:custGeom>
                  <a:avLst/>
                  <a:gdLst>
                    <a:gd name="T0" fmla="*/ 0 w 83"/>
                    <a:gd name="T1" fmla="*/ 0 h 246"/>
                    <a:gd name="T2" fmla="*/ 0 w 83"/>
                    <a:gd name="T3" fmla="*/ 0 h 246"/>
                    <a:gd name="T4" fmla="*/ 0 w 83"/>
                    <a:gd name="T5" fmla="*/ 0 h 246"/>
                    <a:gd name="T6" fmla="*/ 0 w 83"/>
                    <a:gd name="T7" fmla="*/ 0 h 246"/>
                    <a:gd name="T8" fmla="*/ 0 w 83"/>
                    <a:gd name="T9" fmla="*/ 0 h 246"/>
                    <a:gd name="T10" fmla="*/ 0 w 83"/>
                    <a:gd name="T11" fmla="*/ 0 h 246"/>
                    <a:gd name="T12" fmla="*/ 0 w 83"/>
                    <a:gd name="T13" fmla="*/ 0 h 246"/>
                    <a:gd name="T14" fmla="*/ 0 w 83"/>
                    <a:gd name="T15" fmla="*/ 0 h 246"/>
                    <a:gd name="T16" fmla="*/ 0 w 83"/>
                    <a:gd name="T17" fmla="*/ 0 h 246"/>
                    <a:gd name="T18" fmla="*/ 0 w 83"/>
                    <a:gd name="T19" fmla="*/ 0 h 246"/>
                    <a:gd name="T20" fmla="*/ 0 w 83"/>
                    <a:gd name="T21" fmla="*/ 0 h 246"/>
                    <a:gd name="T22" fmla="*/ 0 w 83"/>
                    <a:gd name="T23" fmla="*/ 0 h 246"/>
                    <a:gd name="T24" fmla="*/ 0 w 83"/>
                    <a:gd name="T25" fmla="*/ 0 h 246"/>
                    <a:gd name="T26" fmla="*/ 0 w 83"/>
                    <a:gd name="T27" fmla="*/ 0 h 246"/>
                    <a:gd name="T28" fmla="*/ 0 w 83"/>
                    <a:gd name="T29" fmla="*/ 0 h 246"/>
                    <a:gd name="T30" fmla="*/ 0 w 83"/>
                    <a:gd name="T31" fmla="*/ 0 h 246"/>
                    <a:gd name="T32" fmla="*/ 0 w 83"/>
                    <a:gd name="T33" fmla="*/ 0 h 246"/>
                    <a:gd name="T34" fmla="*/ 0 w 83"/>
                    <a:gd name="T35" fmla="*/ 0 h 246"/>
                    <a:gd name="T36" fmla="*/ 0 w 83"/>
                    <a:gd name="T37" fmla="*/ 0 h 246"/>
                    <a:gd name="T38" fmla="*/ 0 w 83"/>
                    <a:gd name="T39" fmla="*/ 0 h 246"/>
                    <a:gd name="T40" fmla="*/ 0 w 83"/>
                    <a:gd name="T41" fmla="*/ 0 h 246"/>
                    <a:gd name="T42" fmla="*/ 0 w 83"/>
                    <a:gd name="T43" fmla="*/ 0 h 246"/>
                    <a:gd name="T44" fmla="*/ 0 w 83"/>
                    <a:gd name="T45" fmla="*/ 0 h 246"/>
                    <a:gd name="T46" fmla="*/ 0 w 83"/>
                    <a:gd name="T47" fmla="*/ 0 h 246"/>
                    <a:gd name="T48" fmla="*/ 0 w 83"/>
                    <a:gd name="T49" fmla="*/ 0 h 246"/>
                    <a:gd name="T50" fmla="*/ 0 w 83"/>
                    <a:gd name="T51" fmla="*/ 0 h 246"/>
                    <a:gd name="T52" fmla="*/ 0 w 83"/>
                    <a:gd name="T53" fmla="*/ 0 h 246"/>
                    <a:gd name="T54" fmla="*/ 0 w 83"/>
                    <a:gd name="T55" fmla="*/ 0 h 246"/>
                    <a:gd name="T56" fmla="*/ 0 w 83"/>
                    <a:gd name="T57" fmla="*/ 0 h 246"/>
                    <a:gd name="T58" fmla="*/ 0 w 83"/>
                    <a:gd name="T59" fmla="*/ 0 h 246"/>
                    <a:gd name="T60" fmla="*/ 0 w 83"/>
                    <a:gd name="T61" fmla="*/ 0 h 246"/>
                    <a:gd name="T62" fmla="*/ 0 w 83"/>
                    <a:gd name="T63" fmla="*/ 0 h 246"/>
                    <a:gd name="T64" fmla="*/ 0 w 83"/>
                    <a:gd name="T65" fmla="*/ 0 h 246"/>
                    <a:gd name="T66" fmla="*/ 0 w 83"/>
                    <a:gd name="T67" fmla="*/ 0 h 246"/>
                    <a:gd name="T68" fmla="*/ 0 w 83"/>
                    <a:gd name="T69" fmla="*/ 0 h 246"/>
                    <a:gd name="T70" fmla="*/ 0 w 83"/>
                    <a:gd name="T71" fmla="*/ 0 h 246"/>
                    <a:gd name="T72" fmla="*/ 0 w 83"/>
                    <a:gd name="T73" fmla="*/ 0 h 246"/>
                    <a:gd name="T74" fmla="*/ 0 w 83"/>
                    <a:gd name="T75" fmla="*/ 0 h 246"/>
                    <a:gd name="T76" fmla="*/ 0 w 83"/>
                    <a:gd name="T77" fmla="*/ 0 h 246"/>
                    <a:gd name="T78" fmla="*/ 0 w 83"/>
                    <a:gd name="T79" fmla="*/ 0 h 24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83"/>
                    <a:gd name="T121" fmla="*/ 0 h 246"/>
                    <a:gd name="T122" fmla="*/ 83 w 83"/>
                    <a:gd name="T123" fmla="*/ 246 h 24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83" h="246">
                      <a:moveTo>
                        <a:pt x="83" y="246"/>
                      </a:moveTo>
                      <a:lnTo>
                        <a:pt x="83" y="243"/>
                      </a:lnTo>
                      <a:lnTo>
                        <a:pt x="80" y="229"/>
                      </a:lnTo>
                      <a:lnTo>
                        <a:pt x="77" y="214"/>
                      </a:lnTo>
                      <a:lnTo>
                        <a:pt x="72" y="200"/>
                      </a:lnTo>
                      <a:lnTo>
                        <a:pt x="68" y="184"/>
                      </a:lnTo>
                      <a:lnTo>
                        <a:pt x="63" y="168"/>
                      </a:lnTo>
                      <a:lnTo>
                        <a:pt x="58" y="153"/>
                      </a:lnTo>
                      <a:lnTo>
                        <a:pt x="53" y="137"/>
                      </a:lnTo>
                      <a:lnTo>
                        <a:pt x="47" y="120"/>
                      </a:lnTo>
                      <a:lnTo>
                        <a:pt x="41" y="104"/>
                      </a:lnTo>
                      <a:lnTo>
                        <a:pt x="36" y="89"/>
                      </a:lnTo>
                      <a:lnTo>
                        <a:pt x="31" y="73"/>
                      </a:lnTo>
                      <a:lnTo>
                        <a:pt x="25" y="58"/>
                      </a:lnTo>
                      <a:lnTo>
                        <a:pt x="21" y="43"/>
                      </a:lnTo>
                      <a:lnTo>
                        <a:pt x="17" y="28"/>
                      </a:lnTo>
                      <a:lnTo>
                        <a:pt x="14" y="13"/>
                      </a:lnTo>
                      <a:lnTo>
                        <a:pt x="11" y="0"/>
                      </a:lnTo>
                      <a:lnTo>
                        <a:pt x="0" y="2"/>
                      </a:lnTo>
                      <a:lnTo>
                        <a:pt x="3" y="15"/>
                      </a:lnTo>
                      <a:lnTo>
                        <a:pt x="7" y="30"/>
                      </a:lnTo>
                      <a:lnTo>
                        <a:pt x="11" y="45"/>
                      </a:lnTo>
                      <a:lnTo>
                        <a:pt x="15" y="60"/>
                      </a:lnTo>
                      <a:lnTo>
                        <a:pt x="20" y="77"/>
                      </a:lnTo>
                      <a:lnTo>
                        <a:pt x="25" y="93"/>
                      </a:lnTo>
                      <a:lnTo>
                        <a:pt x="31" y="109"/>
                      </a:lnTo>
                      <a:lnTo>
                        <a:pt x="37" y="124"/>
                      </a:lnTo>
                      <a:lnTo>
                        <a:pt x="42" y="141"/>
                      </a:lnTo>
                      <a:lnTo>
                        <a:pt x="47" y="157"/>
                      </a:lnTo>
                      <a:lnTo>
                        <a:pt x="53" y="172"/>
                      </a:lnTo>
                      <a:lnTo>
                        <a:pt x="58" y="186"/>
                      </a:lnTo>
                      <a:lnTo>
                        <a:pt x="62" y="202"/>
                      </a:lnTo>
                      <a:lnTo>
                        <a:pt x="66" y="216"/>
                      </a:lnTo>
                      <a:lnTo>
                        <a:pt x="69" y="231"/>
                      </a:lnTo>
                      <a:lnTo>
                        <a:pt x="72" y="245"/>
                      </a:lnTo>
                      <a:lnTo>
                        <a:pt x="72" y="242"/>
                      </a:lnTo>
                      <a:lnTo>
                        <a:pt x="83" y="246"/>
                      </a:lnTo>
                      <a:lnTo>
                        <a:pt x="83" y="245"/>
                      </a:lnTo>
                      <a:lnTo>
                        <a:pt x="83" y="243"/>
                      </a:lnTo>
                      <a:lnTo>
                        <a:pt x="83" y="24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17" name="Freeform 303"/>
                <p:cNvSpPr>
                  <a:spLocks/>
                </p:cNvSpPr>
                <p:nvPr/>
              </p:nvSpPr>
              <p:spPr bwMode="auto">
                <a:xfrm>
                  <a:off x="2425" y="1155"/>
                  <a:ext cx="8" cy="21"/>
                </a:xfrm>
                <a:custGeom>
                  <a:avLst/>
                  <a:gdLst>
                    <a:gd name="T0" fmla="*/ 0 w 80"/>
                    <a:gd name="T1" fmla="*/ 0 h 237"/>
                    <a:gd name="T2" fmla="*/ 0 w 80"/>
                    <a:gd name="T3" fmla="*/ 0 h 237"/>
                    <a:gd name="T4" fmla="*/ 0 w 80"/>
                    <a:gd name="T5" fmla="*/ 0 h 237"/>
                    <a:gd name="T6" fmla="*/ 0 w 80"/>
                    <a:gd name="T7" fmla="*/ 0 h 237"/>
                    <a:gd name="T8" fmla="*/ 0 w 80"/>
                    <a:gd name="T9" fmla="*/ 0 h 237"/>
                    <a:gd name="T10" fmla="*/ 0 w 80"/>
                    <a:gd name="T11" fmla="*/ 0 h 237"/>
                    <a:gd name="T12" fmla="*/ 0 w 80"/>
                    <a:gd name="T13" fmla="*/ 0 h 237"/>
                    <a:gd name="T14" fmla="*/ 0 w 80"/>
                    <a:gd name="T15" fmla="*/ 0 h 237"/>
                    <a:gd name="T16" fmla="*/ 0 w 80"/>
                    <a:gd name="T17" fmla="*/ 0 h 237"/>
                    <a:gd name="T18" fmla="*/ 0 w 80"/>
                    <a:gd name="T19" fmla="*/ 0 h 237"/>
                    <a:gd name="T20" fmla="*/ 0 w 80"/>
                    <a:gd name="T21" fmla="*/ 0 h 237"/>
                    <a:gd name="T22" fmla="*/ 0 w 80"/>
                    <a:gd name="T23" fmla="*/ 0 h 237"/>
                    <a:gd name="T24" fmla="*/ 0 w 80"/>
                    <a:gd name="T25" fmla="*/ 0 h 237"/>
                    <a:gd name="T26" fmla="*/ 0 w 80"/>
                    <a:gd name="T27" fmla="*/ 0 h 237"/>
                    <a:gd name="T28" fmla="*/ 0 w 80"/>
                    <a:gd name="T29" fmla="*/ 0 h 237"/>
                    <a:gd name="T30" fmla="*/ 0 w 80"/>
                    <a:gd name="T31" fmla="*/ 0 h 237"/>
                    <a:gd name="T32" fmla="*/ 0 w 80"/>
                    <a:gd name="T33" fmla="*/ 0 h 237"/>
                    <a:gd name="T34" fmla="*/ 0 w 80"/>
                    <a:gd name="T35" fmla="*/ 0 h 237"/>
                    <a:gd name="T36" fmla="*/ 0 w 80"/>
                    <a:gd name="T37" fmla="*/ 0 h 237"/>
                    <a:gd name="T38" fmla="*/ 0 w 80"/>
                    <a:gd name="T39" fmla="*/ 0 h 237"/>
                    <a:gd name="T40" fmla="*/ 0 w 80"/>
                    <a:gd name="T41" fmla="*/ 0 h 237"/>
                    <a:gd name="T42" fmla="*/ 0 w 80"/>
                    <a:gd name="T43" fmla="*/ 0 h 237"/>
                    <a:gd name="T44" fmla="*/ 0 w 80"/>
                    <a:gd name="T45" fmla="*/ 0 h 237"/>
                    <a:gd name="T46" fmla="*/ 0 w 80"/>
                    <a:gd name="T47" fmla="*/ 0 h 237"/>
                    <a:gd name="T48" fmla="*/ 0 w 80"/>
                    <a:gd name="T49" fmla="*/ 0 h 237"/>
                    <a:gd name="T50" fmla="*/ 0 w 80"/>
                    <a:gd name="T51" fmla="*/ 0 h 237"/>
                    <a:gd name="T52" fmla="*/ 0 w 80"/>
                    <a:gd name="T53" fmla="*/ 0 h 237"/>
                    <a:gd name="T54" fmla="*/ 0 w 80"/>
                    <a:gd name="T55" fmla="*/ 0 h 237"/>
                    <a:gd name="T56" fmla="*/ 0 w 80"/>
                    <a:gd name="T57" fmla="*/ 0 h 237"/>
                    <a:gd name="T58" fmla="*/ 0 w 80"/>
                    <a:gd name="T59" fmla="*/ 0 h 237"/>
                    <a:gd name="T60" fmla="*/ 0 w 80"/>
                    <a:gd name="T61" fmla="*/ 0 h 237"/>
                    <a:gd name="T62" fmla="*/ 0 w 80"/>
                    <a:gd name="T63" fmla="*/ 0 h 237"/>
                    <a:gd name="T64" fmla="*/ 0 w 80"/>
                    <a:gd name="T65" fmla="*/ 0 h 237"/>
                    <a:gd name="T66" fmla="*/ 0 w 80"/>
                    <a:gd name="T67" fmla="*/ 0 h 237"/>
                    <a:gd name="T68" fmla="*/ 0 w 80"/>
                    <a:gd name="T69" fmla="*/ 0 h 237"/>
                    <a:gd name="T70" fmla="*/ 0 w 80"/>
                    <a:gd name="T71" fmla="*/ 0 h 237"/>
                    <a:gd name="T72" fmla="*/ 0 w 80"/>
                    <a:gd name="T73" fmla="*/ 0 h 237"/>
                    <a:gd name="T74" fmla="*/ 0 w 80"/>
                    <a:gd name="T75" fmla="*/ 0 h 237"/>
                    <a:gd name="T76" fmla="*/ 0 w 80"/>
                    <a:gd name="T77" fmla="*/ 0 h 237"/>
                    <a:gd name="T78" fmla="*/ 0 w 80"/>
                    <a:gd name="T79" fmla="*/ 0 h 237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80"/>
                    <a:gd name="T121" fmla="*/ 0 h 237"/>
                    <a:gd name="T122" fmla="*/ 80 w 80"/>
                    <a:gd name="T123" fmla="*/ 237 h 237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80" h="237">
                      <a:moveTo>
                        <a:pt x="80" y="232"/>
                      </a:moveTo>
                      <a:lnTo>
                        <a:pt x="76" y="227"/>
                      </a:lnTo>
                      <a:lnTo>
                        <a:pt x="61" y="221"/>
                      </a:lnTo>
                      <a:lnTo>
                        <a:pt x="50" y="214"/>
                      </a:lnTo>
                      <a:lnTo>
                        <a:pt x="39" y="205"/>
                      </a:lnTo>
                      <a:lnTo>
                        <a:pt x="30" y="193"/>
                      </a:lnTo>
                      <a:lnTo>
                        <a:pt x="23" y="182"/>
                      </a:lnTo>
                      <a:lnTo>
                        <a:pt x="17" y="167"/>
                      </a:lnTo>
                      <a:lnTo>
                        <a:pt x="13" y="153"/>
                      </a:lnTo>
                      <a:lnTo>
                        <a:pt x="11" y="138"/>
                      </a:lnTo>
                      <a:lnTo>
                        <a:pt x="10" y="121"/>
                      </a:lnTo>
                      <a:lnTo>
                        <a:pt x="10" y="104"/>
                      </a:lnTo>
                      <a:lnTo>
                        <a:pt x="11" y="86"/>
                      </a:lnTo>
                      <a:lnTo>
                        <a:pt x="13" y="70"/>
                      </a:lnTo>
                      <a:lnTo>
                        <a:pt x="17" y="52"/>
                      </a:lnTo>
                      <a:lnTo>
                        <a:pt x="21" y="35"/>
                      </a:lnTo>
                      <a:lnTo>
                        <a:pt x="26" y="19"/>
                      </a:lnTo>
                      <a:lnTo>
                        <a:pt x="32" y="4"/>
                      </a:lnTo>
                      <a:lnTo>
                        <a:pt x="21" y="0"/>
                      </a:lnTo>
                      <a:lnTo>
                        <a:pt x="15" y="15"/>
                      </a:lnTo>
                      <a:lnTo>
                        <a:pt x="11" y="33"/>
                      </a:lnTo>
                      <a:lnTo>
                        <a:pt x="7" y="50"/>
                      </a:lnTo>
                      <a:lnTo>
                        <a:pt x="3" y="68"/>
                      </a:lnTo>
                      <a:lnTo>
                        <a:pt x="1" y="86"/>
                      </a:lnTo>
                      <a:lnTo>
                        <a:pt x="0" y="104"/>
                      </a:lnTo>
                      <a:lnTo>
                        <a:pt x="0" y="121"/>
                      </a:lnTo>
                      <a:lnTo>
                        <a:pt x="1" y="138"/>
                      </a:lnTo>
                      <a:lnTo>
                        <a:pt x="3" y="155"/>
                      </a:lnTo>
                      <a:lnTo>
                        <a:pt x="7" y="171"/>
                      </a:lnTo>
                      <a:lnTo>
                        <a:pt x="14" y="186"/>
                      </a:lnTo>
                      <a:lnTo>
                        <a:pt x="21" y="199"/>
                      </a:lnTo>
                      <a:lnTo>
                        <a:pt x="31" y="211"/>
                      </a:lnTo>
                      <a:lnTo>
                        <a:pt x="43" y="222"/>
                      </a:lnTo>
                      <a:lnTo>
                        <a:pt x="57" y="230"/>
                      </a:lnTo>
                      <a:lnTo>
                        <a:pt x="74" y="237"/>
                      </a:lnTo>
                      <a:lnTo>
                        <a:pt x="70" y="232"/>
                      </a:lnTo>
                      <a:lnTo>
                        <a:pt x="80" y="232"/>
                      </a:lnTo>
                      <a:lnTo>
                        <a:pt x="80" y="228"/>
                      </a:lnTo>
                      <a:lnTo>
                        <a:pt x="76" y="227"/>
                      </a:lnTo>
                      <a:lnTo>
                        <a:pt x="80" y="23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18" name="Freeform 304"/>
                <p:cNvSpPr>
                  <a:spLocks/>
                </p:cNvSpPr>
                <p:nvPr/>
              </p:nvSpPr>
              <p:spPr bwMode="auto">
                <a:xfrm>
                  <a:off x="2430" y="1176"/>
                  <a:ext cx="3" cy="24"/>
                </a:xfrm>
                <a:custGeom>
                  <a:avLst/>
                  <a:gdLst>
                    <a:gd name="T0" fmla="*/ 0 w 36"/>
                    <a:gd name="T1" fmla="*/ 0 h 257"/>
                    <a:gd name="T2" fmla="*/ 0 w 36"/>
                    <a:gd name="T3" fmla="*/ 0 h 257"/>
                    <a:gd name="T4" fmla="*/ 0 w 36"/>
                    <a:gd name="T5" fmla="*/ 0 h 257"/>
                    <a:gd name="T6" fmla="*/ 0 w 36"/>
                    <a:gd name="T7" fmla="*/ 0 h 257"/>
                    <a:gd name="T8" fmla="*/ 0 w 36"/>
                    <a:gd name="T9" fmla="*/ 0 h 257"/>
                    <a:gd name="T10" fmla="*/ 0 w 36"/>
                    <a:gd name="T11" fmla="*/ 0 h 257"/>
                    <a:gd name="T12" fmla="*/ 0 w 36"/>
                    <a:gd name="T13" fmla="*/ 0 h 257"/>
                    <a:gd name="T14" fmla="*/ 0 w 36"/>
                    <a:gd name="T15" fmla="*/ 0 h 257"/>
                    <a:gd name="T16" fmla="*/ 0 w 36"/>
                    <a:gd name="T17" fmla="*/ 0 h 257"/>
                    <a:gd name="T18" fmla="*/ 0 w 36"/>
                    <a:gd name="T19" fmla="*/ 0 h 257"/>
                    <a:gd name="T20" fmla="*/ 0 w 36"/>
                    <a:gd name="T21" fmla="*/ 0 h 257"/>
                    <a:gd name="T22" fmla="*/ 0 w 36"/>
                    <a:gd name="T23" fmla="*/ 0 h 257"/>
                    <a:gd name="T24" fmla="*/ 0 w 36"/>
                    <a:gd name="T25" fmla="*/ 0 h 257"/>
                    <a:gd name="T26" fmla="*/ 0 w 36"/>
                    <a:gd name="T27" fmla="*/ 0 h 257"/>
                    <a:gd name="T28" fmla="*/ 0 w 36"/>
                    <a:gd name="T29" fmla="*/ 0 h 257"/>
                    <a:gd name="T30" fmla="*/ 0 w 36"/>
                    <a:gd name="T31" fmla="*/ 0 h 257"/>
                    <a:gd name="T32" fmla="*/ 0 w 36"/>
                    <a:gd name="T33" fmla="*/ 0 h 257"/>
                    <a:gd name="T34" fmla="*/ 0 w 36"/>
                    <a:gd name="T35" fmla="*/ 0 h 257"/>
                    <a:gd name="T36" fmla="*/ 0 w 36"/>
                    <a:gd name="T37" fmla="*/ 0 h 257"/>
                    <a:gd name="T38" fmla="*/ 0 w 36"/>
                    <a:gd name="T39" fmla="*/ 0 h 257"/>
                    <a:gd name="T40" fmla="*/ 0 w 36"/>
                    <a:gd name="T41" fmla="*/ 0 h 257"/>
                    <a:gd name="T42" fmla="*/ 0 w 36"/>
                    <a:gd name="T43" fmla="*/ 0 h 257"/>
                    <a:gd name="T44" fmla="*/ 0 w 36"/>
                    <a:gd name="T45" fmla="*/ 0 h 257"/>
                    <a:gd name="T46" fmla="*/ 0 w 36"/>
                    <a:gd name="T47" fmla="*/ 0 h 257"/>
                    <a:gd name="T48" fmla="*/ 0 w 36"/>
                    <a:gd name="T49" fmla="*/ 0 h 257"/>
                    <a:gd name="T50" fmla="*/ 0 w 36"/>
                    <a:gd name="T51" fmla="*/ 0 h 257"/>
                    <a:gd name="T52" fmla="*/ 0 w 36"/>
                    <a:gd name="T53" fmla="*/ 0 h 257"/>
                    <a:gd name="T54" fmla="*/ 0 w 36"/>
                    <a:gd name="T55" fmla="*/ 0 h 257"/>
                    <a:gd name="T56" fmla="*/ 0 w 36"/>
                    <a:gd name="T57" fmla="*/ 0 h 257"/>
                    <a:gd name="T58" fmla="*/ 0 w 36"/>
                    <a:gd name="T59" fmla="*/ 0 h 257"/>
                    <a:gd name="T60" fmla="*/ 0 w 36"/>
                    <a:gd name="T61" fmla="*/ 0 h 257"/>
                    <a:gd name="T62" fmla="*/ 0 w 36"/>
                    <a:gd name="T63" fmla="*/ 0 h 257"/>
                    <a:gd name="T64" fmla="*/ 0 w 36"/>
                    <a:gd name="T65" fmla="*/ 0 h 257"/>
                    <a:gd name="T66" fmla="*/ 0 w 36"/>
                    <a:gd name="T67" fmla="*/ 0 h 257"/>
                    <a:gd name="T68" fmla="*/ 0 w 36"/>
                    <a:gd name="T69" fmla="*/ 0 h 257"/>
                    <a:gd name="T70" fmla="*/ 0 w 36"/>
                    <a:gd name="T71" fmla="*/ 0 h 257"/>
                    <a:gd name="T72" fmla="*/ 0 w 36"/>
                    <a:gd name="T73" fmla="*/ 0 h 257"/>
                    <a:gd name="T74" fmla="*/ 0 w 36"/>
                    <a:gd name="T75" fmla="*/ 0 h 257"/>
                    <a:gd name="T76" fmla="*/ 0 w 36"/>
                    <a:gd name="T77" fmla="*/ 0 h 257"/>
                    <a:gd name="T78" fmla="*/ 0 w 36"/>
                    <a:gd name="T79" fmla="*/ 0 h 257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36"/>
                    <a:gd name="T121" fmla="*/ 0 h 257"/>
                    <a:gd name="T122" fmla="*/ 36 w 36"/>
                    <a:gd name="T123" fmla="*/ 257 h 257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36" h="257">
                      <a:moveTo>
                        <a:pt x="10" y="254"/>
                      </a:moveTo>
                      <a:lnTo>
                        <a:pt x="9" y="257"/>
                      </a:lnTo>
                      <a:lnTo>
                        <a:pt x="15" y="249"/>
                      </a:lnTo>
                      <a:lnTo>
                        <a:pt x="22" y="237"/>
                      </a:lnTo>
                      <a:lnTo>
                        <a:pt x="26" y="224"/>
                      </a:lnTo>
                      <a:lnTo>
                        <a:pt x="29" y="208"/>
                      </a:lnTo>
                      <a:lnTo>
                        <a:pt x="31" y="192"/>
                      </a:lnTo>
                      <a:lnTo>
                        <a:pt x="33" y="174"/>
                      </a:lnTo>
                      <a:lnTo>
                        <a:pt x="34" y="155"/>
                      </a:lnTo>
                      <a:lnTo>
                        <a:pt x="35" y="136"/>
                      </a:lnTo>
                      <a:lnTo>
                        <a:pt x="36" y="117"/>
                      </a:lnTo>
                      <a:lnTo>
                        <a:pt x="36" y="97"/>
                      </a:lnTo>
                      <a:lnTo>
                        <a:pt x="36" y="78"/>
                      </a:lnTo>
                      <a:lnTo>
                        <a:pt x="35" y="61"/>
                      </a:lnTo>
                      <a:lnTo>
                        <a:pt x="35" y="43"/>
                      </a:lnTo>
                      <a:lnTo>
                        <a:pt x="34" y="27"/>
                      </a:lnTo>
                      <a:lnTo>
                        <a:pt x="34" y="12"/>
                      </a:lnTo>
                      <a:lnTo>
                        <a:pt x="34" y="0"/>
                      </a:lnTo>
                      <a:lnTo>
                        <a:pt x="24" y="0"/>
                      </a:lnTo>
                      <a:lnTo>
                        <a:pt x="24" y="12"/>
                      </a:lnTo>
                      <a:lnTo>
                        <a:pt x="24" y="27"/>
                      </a:lnTo>
                      <a:lnTo>
                        <a:pt x="25" y="43"/>
                      </a:lnTo>
                      <a:lnTo>
                        <a:pt x="25" y="61"/>
                      </a:lnTo>
                      <a:lnTo>
                        <a:pt x="26" y="78"/>
                      </a:lnTo>
                      <a:lnTo>
                        <a:pt x="26" y="97"/>
                      </a:lnTo>
                      <a:lnTo>
                        <a:pt x="26" y="117"/>
                      </a:lnTo>
                      <a:lnTo>
                        <a:pt x="25" y="136"/>
                      </a:lnTo>
                      <a:lnTo>
                        <a:pt x="24" y="155"/>
                      </a:lnTo>
                      <a:lnTo>
                        <a:pt x="23" y="174"/>
                      </a:lnTo>
                      <a:lnTo>
                        <a:pt x="20" y="190"/>
                      </a:lnTo>
                      <a:lnTo>
                        <a:pt x="18" y="206"/>
                      </a:lnTo>
                      <a:lnTo>
                        <a:pt x="15" y="222"/>
                      </a:lnTo>
                      <a:lnTo>
                        <a:pt x="11" y="233"/>
                      </a:lnTo>
                      <a:lnTo>
                        <a:pt x="7" y="243"/>
                      </a:lnTo>
                      <a:lnTo>
                        <a:pt x="1" y="251"/>
                      </a:lnTo>
                      <a:lnTo>
                        <a:pt x="0" y="254"/>
                      </a:lnTo>
                      <a:lnTo>
                        <a:pt x="1" y="251"/>
                      </a:lnTo>
                      <a:lnTo>
                        <a:pt x="0" y="252"/>
                      </a:lnTo>
                      <a:lnTo>
                        <a:pt x="0" y="254"/>
                      </a:lnTo>
                      <a:lnTo>
                        <a:pt x="10" y="25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19" name="Freeform 305"/>
                <p:cNvSpPr>
                  <a:spLocks/>
                </p:cNvSpPr>
                <p:nvPr/>
              </p:nvSpPr>
              <p:spPr bwMode="auto">
                <a:xfrm>
                  <a:off x="2430" y="1199"/>
                  <a:ext cx="15" cy="20"/>
                </a:xfrm>
                <a:custGeom>
                  <a:avLst/>
                  <a:gdLst>
                    <a:gd name="T0" fmla="*/ 0 w 154"/>
                    <a:gd name="T1" fmla="*/ 0 h 207"/>
                    <a:gd name="T2" fmla="*/ 0 w 154"/>
                    <a:gd name="T3" fmla="*/ 0 h 207"/>
                    <a:gd name="T4" fmla="*/ 0 w 154"/>
                    <a:gd name="T5" fmla="*/ 0 h 207"/>
                    <a:gd name="T6" fmla="*/ 0 w 154"/>
                    <a:gd name="T7" fmla="*/ 0 h 207"/>
                    <a:gd name="T8" fmla="*/ 0 w 154"/>
                    <a:gd name="T9" fmla="*/ 0 h 207"/>
                    <a:gd name="T10" fmla="*/ 0 w 154"/>
                    <a:gd name="T11" fmla="*/ 0 h 207"/>
                    <a:gd name="T12" fmla="*/ 0 w 154"/>
                    <a:gd name="T13" fmla="*/ 0 h 207"/>
                    <a:gd name="T14" fmla="*/ 0 w 154"/>
                    <a:gd name="T15" fmla="*/ 0 h 207"/>
                    <a:gd name="T16" fmla="*/ 0 w 154"/>
                    <a:gd name="T17" fmla="*/ 0 h 207"/>
                    <a:gd name="T18" fmla="*/ 0 w 154"/>
                    <a:gd name="T19" fmla="*/ 0 h 207"/>
                    <a:gd name="T20" fmla="*/ 0 w 154"/>
                    <a:gd name="T21" fmla="*/ 0 h 207"/>
                    <a:gd name="T22" fmla="*/ 0 w 154"/>
                    <a:gd name="T23" fmla="*/ 0 h 207"/>
                    <a:gd name="T24" fmla="*/ 0 w 154"/>
                    <a:gd name="T25" fmla="*/ 0 h 207"/>
                    <a:gd name="T26" fmla="*/ 0 w 154"/>
                    <a:gd name="T27" fmla="*/ 0 h 207"/>
                    <a:gd name="T28" fmla="*/ 0 w 154"/>
                    <a:gd name="T29" fmla="*/ 0 h 207"/>
                    <a:gd name="T30" fmla="*/ 0 w 154"/>
                    <a:gd name="T31" fmla="*/ 0 h 207"/>
                    <a:gd name="T32" fmla="*/ 0 w 154"/>
                    <a:gd name="T33" fmla="*/ 0 h 207"/>
                    <a:gd name="T34" fmla="*/ 0 w 154"/>
                    <a:gd name="T35" fmla="*/ 0 h 207"/>
                    <a:gd name="T36" fmla="*/ 0 w 154"/>
                    <a:gd name="T37" fmla="*/ 0 h 207"/>
                    <a:gd name="T38" fmla="*/ 0 w 154"/>
                    <a:gd name="T39" fmla="*/ 0 h 207"/>
                    <a:gd name="T40" fmla="*/ 0 w 154"/>
                    <a:gd name="T41" fmla="*/ 0 h 207"/>
                    <a:gd name="T42" fmla="*/ 0 w 154"/>
                    <a:gd name="T43" fmla="*/ 0 h 207"/>
                    <a:gd name="T44" fmla="*/ 0 w 154"/>
                    <a:gd name="T45" fmla="*/ 0 h 207"/>
                    <a:gd name="T46" fmla="*/ 0 w 154"/>
                    <a:gd name="T47" fmla="*/ 0 h 207"/>
                    <a:gd name="T48" fmla="*/ 0 w 154"/>
                    <a:gd name="T49" fmla="*/ 0 h 207"/>
                    <a:gd name="T50" fmla="*/ 0 w 154"/>
                    <a:gd name="T51" fmla="*/ 0 h 207"/>
                    <a:gd name="T52" fmla="*/ 0 w 154"/>
                    <a:gd name="T53" fmla="*/ 0 h 207"/>
                    <a:gd name="T54" fmla="*/ 0 w 154"/>
                    <a:gd name="T55" fmla="*/ 0 h 207"/>
                    <a:gd name="T56" fmla="*/ 0 w 154"/>
                    <a:gd name="T57" fmla="*/ 0 h 207"/>
                    <a:gd name="T58" fmla="*/ 0 w 154"/>
                    <a:gd name="T59" fmla="*/ 0 h 207"/>
                    <a:gd name="T60" fmla="*/ 0 w 154"/>
                    <a:gd name="T61" fmla="*/ 0 h 207"/>
                    <a:gd name="T62" fmla="*/ 0 w 154"/>
                    <a:gd name="T63" fmla="*/ 0 h 207"/>
                    <a:gd name="T64" fmla="*/ 0 w 154"/>
                    <a:gd name="T65" fmla="*/ 0 h 207"/>
                    <a:gd name="T66" fmla="*/ 0 w 154"/>
                    <a:gd name="T67" fmla="*/ 0 h 207"/>
                    <a:gd name="T68" fmla="*/ 0 w 154"/>
                    <a:gd name="T69" fmla="*/ 0 h 207"/>
                    <a:gd name="T70" fmla="*/ 0 w 154"/>
                    <a:gd name="T71" fmla="*/ 0 h 207"/>
                    <a:gd name="T72" fmla="*/ 0 w 154"/>
                    <a:gd name="T73" fmla="*/ 0 h 20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54"/>
                    <a:gd name="T112" fmla="*/ 0 h 207"/>
                    <a:gd name="T113" fmla="*/ 154 w 154"/>
                    <a:gd name="T114" fmla="*/ 207 h 20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54" h="207">
                      <a:moveTo>
                        <a:pt x="154" y="205"/>
                      </a:moveTo>
                      <a:lnTo>
                        <a:pt x="154" y="205"/>
                      </a:lnTo>
                      <a:lnTo>
                        <a:pt x="150" y="191"/>
                      </a:lnTo>
                      <a:lnTo>
                        <a:pt x="143" y="177"/>
                      </a:lnTo>
                      <a:lnTo>
                        <a:pt x="135" y="163"/>
                      </a:lnTo>
                      <a:lnTo>
                        <a:pt x="125" y="151"/>
                      </a:lnTo>
                      <a:lnTo>
                        <a:pt x="114" y="139"/>
                      </a:lnTo>
                      <a:lnTo>
                        <a:pt x="101" y="126"/>
                      </a:lnTo>
                      <a:lnTo>
                        <a:pt x="87" y="114"/>
                      </a:lnTo>
                      <a:lnTo>
                        <a:pt x="75" y="103"/>
                      </a:lnTo>
                      <a:lnTo>
                        <a:pt x="62" y="91"/>
                      </a:lnTo>
                      <a:lnTo>
                        <a:pt x="51" y="80"/>
                      </a:lnTo>
                      <a:lnTo>
                        <a:pt x="39" y="67"/>
                      </a:lnTo>
                      <a:lnTo>
                        <a:pt x="30" y="55"/>
                      </a:lnTo>
                      <a:lnTo>
                        <a:pt x="22" y="41"/>
                      </a:lnTo>
                      <a:lnTo>
                        <a:pt x="15" y="28"/>
                      </a:lnTo>
                      <a:lnTo>
                        <a:pt x="11" y="15"/>
                      </a:ln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1" y="17"/>
                      </a:lnTo>
                      <a:lnTo>
                        <a:pt x="5" y="33"/>
                      </a:lnTo>
                      <a:lnTo>
                        <a:pt x="13" y="47"/>
                      </a:lnTo>
                      <a:lnTo>
                        <a:pt x="22" y="61"/>
                      </a:lnTo>
                      <a:lnTo>
                        <a:pt x="31" y="73"/>
                      </a:lnTo>
                      <a:lnTo>
                        <a:pt x="42" y="86"/>
                      </a:lnTo>
                      <a:lnTo>
                        <a:pt x="56" y="100"/>
                      </a:lnTo>
                      <a:lnTo>
                        <a:pt x="69" y="111"/>
                      </a:lnTo>
                      <a:lnTo>
                        <a:pt x="81" y="123"/>
                      </a:lnTo>
                      <a:lnTo>
                        <a:pt x="95" y="134"/>
                      </a:lnTo>
                      <a:lnTo>
                        <a:pt x="105" y="146"/>
                      </a:lnTo>
                      <a:lnTo>
                        <a:pt x="117" y="157"/>
                      </a:lnTo>
                      <a:lnTo>
                        <a:pt x="126" y="170"/>
                      </a:lnTo>
                      <a:lnTo>
                        <a:pt x="135" y="181"/>
                      </a:lnTo>
                      <a:lnTo>
                        <a:pt x="140" y="195"/>
                      </a:lnTo>
                      <a:lnTo>
                        <a:pt x="144" y="207"/>
                      </a:lnTo>
                      <a:lnTo>
                        <a:pt x="154" y="20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20" name="Freeform 306"/>
                <p:cNvSpPr>
                  <a:spLocks/>
                </p:cNvSpPr>
                <p:nvPr/>
              </p:nvSpPr>
              <p:spPr bwMode="auto">
                <a:xfrm>
                  <a:off x="2444" y="1218"/>
                  <a:ext cx="22" cy="31"/>
                </a:xfrm>
                <a:custGeom>
                  <a:avLst/>
                  <a:gdLst>
                    <a:gd name="T0" fmla="*/ 0 w 215"/>
                    <a:gd name="T1" fmla="*/ 0 h 330"/>
                    <a:gd name="T2" fmla="*/ 0 w 215"/>
                    <a:gd name="T3" fmla="*/ 0 h 330"/>
                    <a:gd name="T4" fmla="*/ 0 w 215"/>
                    <a:gd name="T5" fmla="*/ 0 h 330"/>
                    <a:gd name="T6" fmla="*/ 0 w 215"/>
                    <a:gd name="T7" fmla="*/ 0 h 330"/>
                    <a:gd name="T8" fmla="*/ 0 w 215"/>
                    <a:gd name="T9" fmla="*/ 0 h 330"/>
                    <a:gd name="T10" fmla="*/ 0 w 215"/>
                    <a:gd name="T11" fmla="*/ 0 h 330"/>
                    <a:gd name="T12" fmla="*/ 0 w 215"/>
                    <a:gd name="T13" fmla="*/ 0 h 330"/>
                    <a:gd name="T14" fmla="*/ 0 w 215"/>
                    <a:gd name="T15" fmla="*/ 0 h 330"/>
                    <a:gd name="T16" fmla="*/ 0 w 215"/>
                    <a:gd name="T17" fmla="*/ 0 h 330"/>
                    <a:gd name="T18" fmla="*/ 0 w 215"/>
                    <a:gd name="T19" fmla="*/ 0 h 330"/>
                    <a:gd name="T20" fmla="*/ 0 w 215"/>
                    <a:gd name="T21" fmla="*/ 0 h 330"/>
                    <a:gd name="T22" fmla="*/ 0 w 215"/>
                    <a:gd name="T23" fmla="*/ 0 h 330"/>
                    <a:gd name="T24" fmla="*/ 0 w 215"/>
                    <a:gd name="T25" fmla="*/ 0 h 330"/>
                    <a:gd name="T26" fmla="*/ 0 w 215"/>
                    <a:gd name="T27" fmla="*/ 0 h 330"/>
                    <a:gd name="T28" fmla="*/ 0 w 215"/>
                    <a:gd name="T29" fmla="*/ 0 h 330"/>
                    <a:gd name="T30" fmla="*/ 0 w 215"/>
                    <a:gd name="T31" fmla="*/ 0 h 330"/>
                    <a:gd name="T32" fmla="*/ 0 w 215"/>
                    <a:gd name="T33" fmla="*/ 0 h 330"/>
                    <a:gd name="T34" fmla="*/ 0 w 215"/>
                    <a:gd name="T35" fmla="*/ 0 h 330"/>
                    <a:gd name="T36" fmla="*/ 0 w 215"/>
                    <a:gd name="T37" fmla="*/ 0 h 330"/>
                    <a:gd name="T38" fmla="*/ 0 w 215"/>
                    <a:gd name="T39" fmla="*/ 0 h 330"/>
                    <a:gd name="T40" fmla="*/ 0 w 215"/>
                    <a:gd name="T41" fmla="*/ 0 h 330"/>
                    <a:gd name="T42" fmla="*/ 0 w 215"/>
                    <a:gd name="T43" fmla="*/ 0 h 330"/>
                    <a:gd name="T44" fmla="*/ 0 w 215"/>
                    <a:gd name="T45" fmla="*/ 0 h 330"/>
                    <a:gd name="T46" fmla="*/ 0 w 215"/>
                    <a:gd name="T47" fmla="*/ 0 h 330"/>
                    <a:gd name="T48" fmla="*/ 0 w 215"/>
                    <a:gd name="T49" fmla="*/ 0 h 330"/>
                    <a:gd name="T50" fmla="*/ 0 w 215"/>
                    <a:gd name="T51" fmla="*/ 0 h 330"/>
                    <a:gd name="T52" fmla="*/ 0 w 215"/>
                    <a:gd name="T53" fmla="*/ 0 h 330"/>
                    <a:gd name="T54" fmla="*/ 0 w 215"/>
                    <a:gd name="T55" fmla="*/ 0 h 330"/>
                    <a:gd name="T56" fmla="*/ 0 w 215"/>
                    <a:gd name="T57" fmla="*/ 0 h 330"/>
                    <a:gd name="T58" fmla="*/ 0 w 215"/>
                    <a:gd name="T59" fmla="*/ 0 h 330"/>
                    <a:gd name="T60" fmla="*/ 0 w 215"/>
                    <a:gd name="T61" fmla="*/ 0 h 330"/>
                    <a:gd name="T62" fmla="*/ 0 w 215"/>
                    <a:gd name="T63" fmla="*/ 0 h 330"/>
                    <a:gd name="T64" fmla="*/ 0 w 215"/>
                    <a:gd name="T65" fmla="*/ 0 h 330"/>
                    <a:gd name="T66" fmla="*/ 0 w 215"/>
                    <a:gd name="T67" fmla="*/ 0 h 330"/>
                    <a:gd name="T68" fmla="*/ 0 w 215"/>
                    <a:gd name="T69" fmla="*/ 0 h 330"/>
                    <a:gd name="T70" fmla="*/ 0 w 215"/>
                    <a:gd name="T71" fmla="*/ 0 h 330"/>
                    <a:gd name="T72" fmla="*/ 0 w 215"/>
                    <a:gd name="T73" fmla="*/ 0 h 330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15"/>
                    <a:gd name="T112" fmla="*/ 0 h 330"/>
                    <a:gd name="T113" fmla="*/ 215 w 215"/>
                    <a:gd name="T114" fmla="*/ 330 h 330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15" h="330">
                      <a:moveTo>
                        <a:pt x="215" y="329"/>
                      </a:moveTo>
                      <a:lnTo>
                        <a:pt x="215" y="328"/>
                      </a:lnTo>
                      <a:lnTo>
                        <a:pt x="210" y="310"/>
                      </a:lnTo>
                      <a:lnTo>
                        <a:pt x="204" y="291"/>
                      </a:lnTo>
                      <a:lnTo>
                        <a:pt x="193" y="272"/>
                      </a:lnTo>
                      <a:lnTo>
                        <a:pt x="181" y="255"/>
                      </a:lnTo>
                      <a:lnTo>
                        <a:pt x="166" y="237"/>
                      </a:lnTo>
                      <a:lnTo>
                        <a:pt x="151" y="218"/>
                      </a:lnTo>
                      <a:lnTo>
                        <a:pt x="135" y="200"/>
                      </a:lnTo>
                      <a:lnTo>
                        <a:pt x="117" y="180"/>
                      </a:lnTo>
                      <a:lnTo>
                        <a:pt x="100" y="161"/>
                      </a:lnTo>
                      <a:lnTo>
                        <a:pt x="83" y="141"/>
                      </a:lnTo>
                      <a:lnTo>
                        <a:pt x="67" y="120"/>
                      </a:lnTo>
                      <a:lnTo>
                        <a:pt x="51" y="98"/>
                      </a:lnTo>
                      <a:lnTo>
                        <a:pt x="38" y="76"/>
                      </a:lnTo>
                      <a:lnTo>
                        <a:pt x="26" y="52"/>
                      </a:lnTo>
                      <a:lnTo>
                        <a:pt x="17" y="27"/>
                      </a:lnTo>
                      <a:lnTo>
                        <a:pt x="10" y="0"/>
                      </a:lnTo>
                      <a:lnTo>
                        <a:pt x="0" y="2"/>
                      </a:lnTo>
                      <a:lnTo>
                        <a:pt x="6" y="30"/>
                      </a:lnTo>
                      <a:lnTo>
                        <a:pt x="16" y="56"/>
                      </a:lnTo>
                      <a:lnTo>
                        <a:pt x="29" y="80"/>
                      </a:lnTo>
                      <a:lnTo>
                        <a:pt x="43" y="104"/>
                      </a:lnTo>
                      <a:lnTo>
                        <a:pt x="59" y="126"/>
                      </a:lnTo>
                      <a:lnTo>
                        <a:pt x="74" y="147"/>
                      </a:lnTo>
                      <a:lnTo>
                        <a:pt x="92" y="168"/>
                      </a:lnTo>
                      <a:lnTo>
                        <a:pt x="109" y="187"/>
                      </a:lnTo>
                      <a:lnTo>
                        <a:pt x="127" y="206"/>
                      </a:lnTo>
                      <a:lnTo>
                        <a:pt x="142" y="224"/>
                      </a:lnTo>
                      <a:lnTo>
                        <a:pt x="158" y="243"/>
                      </a:lnTo>
                      <a:lnTo>
                        <a:pt x="173" y="261"/>
                      </a:lnTo>
                      <a:lnTo>
                        <a:pt x="184" y="279"/>
                      </a:lnTo>
                      <a:lnTo>
                        <a:pt x="194" y="295"/>
                      </a:lnTo>
                      <a:lnTo>
                        <a:pt x="200" y="312"/>
                      </a:lnTo>
                      <a:lnTo>
                        <a:pt x="204" y="330"/>
                      </a:lnTo>
                      <a:lnTo>
                        <a:pt x="204" y="329"/>
                      </a:lnTo>
                      <a:lnTo>
                        <a:pt x="215" y="32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21" name="Freeform 307"/>
                <p:cNvSpPr>
                  <a:spLocks/>
                </p:cNvSpPr>
                <p:nvPr/>
              </p:nvSpPr>
              <p:spPr bwMode="auto">
                <a:xfrm>
                  <a:off x="2462" y="1249"/>
                  <a:ext cx="4" cy="6"/>
                </a:xfrm>
                <a:custGeom>
                  <a:avLst/>
                  <a:gdLst>
                    <a:gd name="T0" fmla="*/ 0 w 34"/>
                    <a:gd name="T1" fmla="*/ 0 h 66"/>
                    <a:gd name="T2" fmla="*/ 0 w 34"/>
                    <a:gd name="T3" fmla="*/ 0 h 66"/>
                    <a:gd name="T4" fmla="*/ 0 w 34"/>
                    <a:gd name="T5" fmla="*/ 0 h 66"/>
                    <a:gd name="T6" fmla="*/ 0 w 34"/>
                    <a:gd name="T7" fmla="*/ 0 h 66"/>
                    <a:gd name="T8" fmla="*/ 0 w 34"/>
                    <a:gd name="T9" fmla="*/ 0 h 66"/>
                    <a:gd name="T10" fmla="*/ 0 w 34"/>
                    <a:gd name="T11" fmla="*/ 0 h 66"/>
                    <a:gd name="T12" fmla="*/ 0 w 34"/>
                    <a:gd name="T13" fmla="*/ 0 h 66"/>
                    <a:gd name="T14" fmla="*/ 0 w 34"/>
                    <a:gd name="T15" fmla="*/ 0 h 66"/>
                    <a:gd name="T16" fmla="*/ 0 w 34"/>
                    <a:gd name="T17" fmla="*/ 0 h 66"/>
                    <a:gd name="T18" fmla="*/ 0 w 34"/>
                    <a:gd name="T19" fmla="*/ 0 h 66"/>
                    <a:gd name="T20" fmla="*/ 0 w 34"/>
                    <a:gd name="T21" fmla="*/ 0 h 66"/>
                    <a:gd name="T22" fmla="*/ 0 w 34"/>
                    <a:gd name="T23" fmla="*/ 0 h 66"/>
                    <a:gd name="T24" fmla="*/ 0 w 34"/>
                    <a:gd name="T25" fmla="*/ 0 h 66"/>
                    <a:gd name="T26" fmla="*/ 0 w 34"/>
                    <a:gd name="T27" fmla="*/ 0 h 66"/>
                    <a:gd name="T28" fmla="*/ 0 w 34"/>
                    <a:gd name="T29" fmla="*/ 0 h 66"/>
                    <a:gd name="T30" fmla="*/ 0 w 34"/>
                    <a:gd name="T31" fmla="*/ 0 h 66"/>
                    <a:gd name="T32" fmla="*/ 0 w 34"/>
                    <a:gd name="T33" fmla="*/ 0 h 66"/>
                    <a:gd name="T34" fmla="*/ 0 w 34"/>
                    <a:gd name="T35" fmla="*/ 0 h 66"/>
                    <a:gd name="T36" fmla="*/ 0 w 34"/>
                    <a:gd name="T37" fmla="*/ 0 h 66"/>
                    <a:gd name="T38" fmla="*/ 0 w 34"/>
                    <a:gd name="T39" fmla="*/ 0 h 66"/>
                    <a:gd name="T40" fmla="*/ 0 w 34"/>
                    <a:gd name="T41" fmla="*/ 0 h 66"/>
                    <a:gd name="T42" fmla="*/ 0 w 34"/>
                    <a:gd name="T43" fmla="*/ 0 h 66"/>
                    <a:gd name="T44" fmla="*/ 0 w 34"/>
                    <a:gd name="T45" fmla="*/ 0 h 66"/>
                    <a:gd name="T46" fmla="*/ 0 w 34"/>
                    <a:gd name="T47" fmla="*/ 0 h 6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4"/>
                    <a:gd name="T73" fmla="*/ 0 h 66"/>
                    <a:gd name="T74" fmla="*/ 34 w 34"/>
                    <a:gd name="T75" fmla="*/ 66 h 6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4" h="66">
                      <a:moveTo>
                        <a:pt x="4" y="66"/>
                      </a:moveTo>
                      <a:lnTo>
                        <a:pt x="8" y="65"/>
                      </a:lnTo>
                      <a:lnTo>
                        <a:pt x="13" y="58"/>
                      </a:lnTo>
                      <a:lnTo>
                        <a:pt x="18" y="52"/>
                      </a:lnTo>
                      <a:lnTo>
                        <a:pt x="22" y="44"/>
                      </a:lnTo>
                      <a:lnTo>
                        <a:pt x="26" y="37"/>
                      </a:lnTo>
                      <a:lnTo>
                        <a:pt x="29" y="27"/>
                      </a:lnTo>
                      <a:lnTo>
                        <a:pt x="31" y="19"/>
                      </a:lnTo>
                      <a:lnTo>
                        <a:pt x="34" y="10"/>
                      </a:lnTo>
                      <a:lnTo>
                        <a:pt x="34" y="0"/>
                      </a:lnTo>
                      <a:lnTo>
                        <a:pt x="23" y="0"/>
                      </a:lnTo>
                      <a:lnTo>
                        <a:pt x="23" y="8"/>
                      </a:lnTo>
                      <a:lnTo>
                        <a:pt x="21" y="17"/>
                      </a:lnTo>
                      <a:lnTo>
                        <a:pt x="19" y="25"/>
                      </a:lnTo>
                      <a:lnTo>
                        <a:pt x="16" y="32"/>
                      </a:lnTo>
                      <a:lnTo>
                        <a:pt x="14" y="40"/>
                      </a:lnTo>
                      <a:lnTo>
                        <a:pt x="9" y="46"/>
                      </a:lnTo>
                      <a:lnTo>
                        <a:pt x="4" y="52"/>
                      </a:lnTo>
                      <a:lnTo>
                        <a:pt x="0" y="56"/>
                      </a:lnTo>
                      <a:lnTo>
                        <a:pt x="4" y="55"/>
                      </a:lnTo>
                      <a:lnTo>
                        <a:pt x="4" y="66"/>
                      </a:lnTo>
                      <a:lnTo>
                        <a:pt x="6" y="66"/>
                      </a:lnTo>
                      <a:lnTo>
                        <a:pt x="8" y="65"/>
                      </a:lnTo>
                      <a:lnTo>
                        <a:pt x="4" y="6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22" name="Freeform 308"/>
                <p:cNvSpPr>
                  <a:spLocks/>
                </p:cNvSpPr>
                <p:nvPr/>
              </p:nvSpPr>
              <p:spPr bwMode="auto">
                <a:xfrm>
                  <a:off x="2444" y="1249"/>
                  <a:ext cx="18" cy="10"/>
                </a:xfrm>
                <a:custGeom>
                  <a:avLst/>
                  <a:gdLst>
                    <a:gd name="T0" fmla="*/ 0 w 185"/>
                    <a:gd name="T1" fmla="*/ 0 h 108"/>
                    <a:gd name="T2" fmla="*/ 0 w 185"/>
                    <a:gd name="T3" fmla="*/ 0 h 108"/>
                    <a:gd name="T4" fmla="*/ 0 w 185"/>
                    <a:gd name="T5" fmla="*/ 0 h 108"/>
                    <a:gd name="T6" fmla="*/ 0 w 185"/>
                    <a:gd name="T7" fmla="*/ 0 h 108"/>
                    <a:gd name="T8" fmla="*/ 0 w 185"/>
                    <a:gd name="T9" fmla="*/ 0 h 108"/>
                    <a:gd name="T10" fmla="*/ 0 w 185"/>
                    <a:gd name="T11" fmla="*/ 0 h 108"/>
                    <a:gd name="T12" fmla="*/ 0 w 185"/>
                    <a:gd name="T13" fmla="*/ 0 h 108"/>
                    <a:gd name="T14" fmla="*/ 0 w 185"/>
                    <a:gd name="T15" fmla="*/ 0 h 108"/>
                    <a:gd name="T16" fmla="*/ 0 w 185"/>
                    <a:gd name="T17" fmla="*/ 0 h 108"/>
                    <a:gd name="T18" fmla="*/ 0 w 185"/>
                    <a:gd name="T19" fmla="*/ 0 h 108"/>
                    <a:gd name="T20" fmla="*/ 0 w 185"/>
                    <a:gd name="T21" fmla="*/ 0 h 108"/>
                    <a:gd name="T22" fmla="*/ 0 w 185"/>
                    <a:gd name="T23" fmla="*/ 0 h 108"/>
                    <a:gd name="T24" fmla="*/ 0 w 185"/>
                    <a:gd name="T25" fmla="*/ 0 h 108"/>
                    <a:gd name="T26" fmla="*/ 0 w 185"/>
                    <a:gd name="T27" fmla="*/ 0 h 108"/>
                    <a:gd name="T28" fmla="*/ 0 w 185"/>
                    <a:gd name="T29" fmla="*/ 0 h 108"/>
                    <a:gd name="T30" fmla="*/ 0 w 185"/>
                    <a:gd name="T31" fmla="*/ 0 h 108"/>
                    <a:gd name="T32" fmla="*/ 0 w 185"/>
                    <a:gd name="T33" fmla="*/ 0 h 108"/>
                    <a:gd name="T34" fmla="*/ 0 w 185"/>
                    <a:gd name="T35" fmla="*/ 0 h 108"/>
                    <a:gd name="T36" fmla="*/ 0 w 185"/>
                    <a:gd name="T37" fmla="*/ 0 h 108"/>
                    <a:gd name="T38" fmla="*/ 0 w 185"/>
                    <a:gd name="T39" fmla="*/ 0 h 108"/>
                    <a:gd name="T40" fmla="*/ 0 w 185"/>
                    <a:gd name="T41" fmla="*/ 0 h 108"/>
                    <a:gd name="T42" fmla="*/ 0 w 185"/>
                    <a:gd name="T43" fmla="*/ 0 h 108"/>
                    <a:gd name="T44" fmla="*/ 0 w 185"/>
                    <a:gd name="T45" fmla="*/ 0 h 108"/>
                    <a:gd name="T46" fmla="*/ 0 w 185"/>
                    <a:gd name="T47" fmla="*/ 0 h 108"/>
                    <a:gd name="T48" fmla="*/ 0 w 185"/>
                    <a:gd name="T49" fmla="*/ 0 h 108"/>
                    <a:gd name="T50" fmla="*/ 0 w 185"/>
                    <a:gd name="T51" fmla="*/ 0 h 108"/>
                    <a:gd name="T52" fmla="*/ 0 w 185"/>
                    <a:gd name="T53" fmla="*/ 0 h 108"/>
                    <a:gd name="T54" fmla="*/ 0 w 185"/>
                    <a:gd name="T55" fmla="*/ 0 h 108"/>
                    <a:gd name="T56" fmla="*/ 0 w 185"/>
                    <a:gd name="T57" fmla="*/ 0 h 108"/>
                    <a:gd name="T58" fmla="*/ 0 w 185"/>
                    <a:gd name="T59" fmla="*/ 0 h 108"/>
                    <a:gd name="T60" fmla="*/ 0 w 185"/>
                    <a:gd name="T61" fmla="*/ 0 h 108"/>
                    <a:gd name="T62" fmla="*/ 0 w 185"/>
                    <a:gd name="T63" fmla="*/ 0 h 108"/>
                    <a:gd name="T64" fmla="*/ 0 w 185"/>
                    <a:gd name="T65" fmla="*/ 0 h 108"/>
                    <a:gd name="T66" fmla="*/ 0 w 185"/>
                    <a:gd name="T67" fmla="*/ 0 h 108"/>
                    <a:gd name="T68" fmla="*/ 0 w 185"/>
                    <a:gd name="T69" fmla="*/ 0 h 108"/>
                    <a:gd name="T70" fmla="*/ 0 w 185"/>
                    <a:gd name="T71" fmla="*/ 0 h 108"/>
                    <a:gd name="T72" fmla="*/ 0 w 185"/>
                    <a:gd name="T73" fmla="*/ 0 h 108"/>
                    <a:gd name="T74" fmla="*/ 0 w 185"/>
                    <a:gd name="T75" fmla="*/ 0 h 108"/>
                    <a:gd name="T76" fmla="*/ 0 w 185"/>
                    <a:gd name="T77" fmla="*/ 0 h 108"/>
                    <a:gd name="T78" fmla="*/ 0 w 185"/>
                    <a:gd name="T79" fmla="*/ 0 h 108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85"/>
                    <a:gd name="T121" fmla="*/ 0 h 108"/>
                    <a:gd name="T122" fmla="*/ 185 w 185"/>
                    <a:gd name="T123" fmla="*/ 108 h 108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85" h="108">
                      <a:moveTo>
                        <a:pt x="3" y="106"/>
                      </a:moveTo>
                      <a:lnTo>
                        <a:pt x="10" y="103"/>
                      </a:lnTo>
                      <a:lnTo>
                        <a:pt x="22" y="71"/>
                      </a:lnTo>
                      <a:lnTo>
                        <a:pt x="30" y="47"/>
                      </a:lnTo>
                      <a:lnTo>
                        <a:pt x="38" y="29"/>
                      </a:lnTo>
                      <a:lnTo>
                        <a:pt x="44" y="19"/>
                      </a:lnTo>
                      <a:lnTo>
                        <a:pt x="49" y="13"/>
                      </a:lnTo>
                      <a:lnTo>
                        <a:pt x="52" y="11"/>
                      </a:lnTo>
                      <a:lnTo>
                        <a:pt x="56" y="11"/>
                      </a:lnTo>
                      <a:lnTo>
                        <a:pt x="62" y="13"/>
                      </a:lnTo>
                      <a:lnTo>
                        <a:pt x="69" y="18"/>
                      </a:lnTo>
                      <a:lnTo>
                        <a:pt x="77" y="25"/>
                      </a:lnTo>
                      <a:lnTo>
                        <a:pt x="88" y="33"/>
                      </a:lnTo>
                      <a:lnTo>
                        <a:pt x="102" y="41"/>
                      </a:lnTo>
                      <a:lnTo>
                        <a:pt x="117" y="49"/>
                      </a:lnTo>
                      <a:lnTo>
                        <a:pt x="137" y="56"/>
                      </a:lnTo>
                      <a:lnTo>
                        <a:pt x="159" y="60"/>
                      </a:lnTo>
                      <a:lnTo>
                        <a:pt x="185" y="61"/>
                      </a:lnTo>
                      <a:lnTo>
                        <a:pt x="185" y="50"/>
                      </a:lnTo>
                      <a:lnTo>
                        <a:pt x="161" y="49"/>
                      </a:lnTo>
                      <a:lnTo>
                        <a:pt x="139" y="45"/>
                      </a:lnTo>
                      <a:lnTo>
                        <a:pt x="121" y="39"/>
                      </a:lnTo>
                      <a:lnTo>
                        <a:pt x="106" y="33"/>
                      </a:lnTo>
                      <a:lnTo>
                        <a:pt x="94" y="24"/>
                      </a:lnTo>
                      <a:lnTo>
                        <a:pt x="84" y="17"/>
                      </a:lnTo>
                      <a:lnTo>
                        <a:pt x="75" y="10"/>
                      </a:lnTo>
                      <a:lnTo>
                        <a:pt x="66" y="4"/>
                      </a:lnTo>
                      <a:lnTo>
                        <a:pt x="59" y="0"/>
                      </a:lnTo>
                      <a:lnTo>
                        <a:pt x="50" y="0"/>
                      </a:lnTo>
                      <a:lnTo>
                        <a:pt x="43" y="4"/>
                      </a:lnTo>
                      <a:lnTo>
                        <a:pt x="36" y="13"/>
                      </a:lnTo>
                      <a:lnTo>
                        <a:pt x="29" y="25"/>
                      </a:lnTo>
                      <a:lnTo>
                        <a:pt x="20" y="43"/>
                      </a:lnTo>
                      <a:lnTo>
                        <a:pt x="11" y="67"/>
                      </a:lnTo>
                      <a:lnTo>
                        <a:pt x="0" y="98"/>
                      </a:lnTo>
                      <a:lnTo>
                        <a:pt x="7" y="95"/>
                      </a:lnTo>
                      <a:lnTo>
                        <a:pt x="3" y="106"/>
                      </a:lnTo>
                      <a:lnTo>
                        <a:pt x="8" y="108"/>
                      </a:lnTo>
                      <a:lnTo>
                        <a:pt x="10" y="103"/>
                      </a:lnTo>
                      <a:lnTo>
                        <a:pt x="3" y="10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23" name="Freeform 309"/>
                <p:cNvSpPr>
                  <a:spLocks/>
                </p:cNvSpPr>
                <p:nvPr/>
              </p:nvSpPr>
              <p:spPr bwMode="auto">
                <a:xfrm>
                  <a:off x="2405" y="1243"/>
                  <a:ext cx="39" cy="16"/>
                </a:xfrm>
                <a:custGeom>
                  <a:avLst/>
                  <a:gdLst>
                    <a:gd name="T0" fmla="*/ 0 w 401"/>
                    <a:gd name="T1" fmla="*/ 0 h 169"/>
                    <a:gd name="T2" fmla="*/ 0 w 401"/>
                    <a:gd name="T3" fmla="*/ 0 h 169"/>
                    <a:gd name="T4" fmla="*/ 0 w 401"/>
                    <a:gd name="T5" fmla="*/ 0 h 169"/>
                    <a:gd name="T6" fmla="*/ 0 w 401"/>
                    <a:gd name="T7" fmla="*/ 0 h 169"/>
                    <a:gd name="T8" fmla="*/ 0 w 401"/>
                    <a:gd name="T9" fmla="*/ 0 h 169"/>
                    <a:gd name="T10" fmla="*/ 0 w 401"/>
                    <a:gd name="T11" fmla="*/ 0 h 169"/>
                    <a:gd name="T12" fmla="*/ 0 w 401"/>
                    <a:gd name="T13" fmla="*/ 0 h 169"/>
                    <a:gd name="T14" fmla="*/ 0 w 401"/>
                    <a:gd name="T15" fmla="*/ 0 h 169"/>
                    <a:gd name="T16" fmla="*/ 0 w 401"/>
                    <a:gd name="T17" fmla="*/ 0 h 169"/>
                    <a:gd name="T18" fmla="*/ 0 w 401"/>
                    <a:gd name="T19" fmla="*/ 0 h 169"/>
                    <a:gd name="T20" fmla="*/ 0 w 401"/>
                    <a:gd name="T21" fmla="*/ 0 h 169"/>
                    <a:gd name="T22" fmla="*/ 0 w 401"/>
                    <a:gd name="T23" fmla="*/ 0 h 169"/>
                    <a:gd name="T24" fmla="*/ 0 w 401"/>
                    <a:gd name="T25" fmla="*/ 0 h 169"/>
                    <a:gd name="T26" fmla="*/ 0 w 401"/>
                    <a:gd name="T27" fmla="*/ 0 h 169"/>
                    <a:gd name="T28" fmla="*/ 0 w 401"/>
                    <a:gd name="T29" fmla="*/ 0 h 169"/>
                    <a:gd name="T30" fmla="*/ 0 w 401"/>
                    <a:gd name="T31" fmla="*/ 0 h 169"/>
                    <a:gd name="T32" fmla="*/ 0 w 401"/>
                    <a:gd name="T33" fmla="*/ 0 h 169"/>
                    <a:gd name="T34" fmla="*/ 0 w 401"/>
                    <a:gd name="T35" fmla="*/ 0 h 169"/>
                    <a:gd name="T36" fmla="*/ 0 w 401"/>
                    <a:gd name="T37" fmla="*/ 0 h 169"/>
                    <a:gd name="T38" fmla="*/ 0 w 401"/>
                    <a:gd name="T39" fmla="*/ 0 h 169"/>
                    <a:gd name="T40" fmla="*/ 0 w 401"/>
                    <a:gd name="T41" fmla="*/ 0 h 169"/>
                    <a:gd name="T42" fmla="*/ 0 w 401"/>
                    <a:gd name="T43" fmla="*/ 0 h 169"/>
                    <a:gd name="T44" fmla="*/ 0 w 401"/>
                    <a:gd name="T45" fmla="*/ 0 h 169"/>
                    <a:gd name="T46" fmla="*/ 0 w 401"/>
                    <a:gd name="T47" fmla="*/ 0 h 169"/>
                    <a:gd name="T48" fmla="*/ 0 w 401"/>
                    <a:gd name="T49" fmla="*/ 0 h 169"/>
                    <a:gd name="T50" fmla="*/ 0 w 401"/>
                    <a:gd name="T51" fmla="*/ 0 h 169"/>
                    <a:gd name="T52" fmla="*/ 0 w 401"/>
                    <a:gd name="T53" fmla="*/ 0 h 169"/>
                    <a:gd name="T54" fmla="*/ 0 w 401"/>
                    <a:gd name="T55" fmla="*/ 0 h 169"/>
                    <a:gd name="T56" fmla="*/ 0 w 401"/>
                    <a:gd name="T57" fmla="*/ 0 h 169"/>
                    <a:gd name="T58" fmla="*/ 0 w 401"/>
                    <a:gd name="T59" fmla="*/ 0 h 169"/>
                    <a:gd name="T60" fmla="*/ 0 w 401"/>
                    <a:gd name="T61" fmla="*/ 0 h 169"/>
                    <a:gd name="T62" fmla="*/ 0 w 401"/>
                    <a:gd name="T63" fmla="*/ 0 h 169"/>
                    <a:gd name="T64" fmla="*/ 0 w 401"/>
                    <a:gd name="T65" fmla="*/ 0 h 169"/>
                    <a:gd name="T66" fmla="*/ 0 w 401"/>
                    <a:gd name="T67" fmla="*/ 0 h 169"/>
                    <a:gd name="T68" fmla="*/ 0 w 401"/>
                    <a:gd name="T69" fmla="*/ 0 h 169"/>
                    <a:gd name="T70" fmla="*/ 0 w 401"/>
                    <a:gd name="T71" fmla="*/ 0 h 169"/>
                    <a:gd name="T72" fmla="*/ 0 w 401"/>
                    <a:gd name="T73" fmla="*/ 0 h 169"/>
                    <a:gd name="T74" fmla="*/ 0 w 401"/>
                    <a:gd name="T75" fmla="*/ 0 h 169"/>
                    <a:gd name="T76" fmla="*/ 0 w 401"/>
                    <a:gd name="T77" fmla="*/ 0 h 169"/>
                    <a:gd name="T78" fmla="*/ 0 w 401"/>
                    <a:gd name="T79" fmla="*/ 0 h 169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401"/>
                    <a:gd name="T121" fmla="*/ 0 h 169"/>
                    <a:gd name="T122" fmla="*/ 401 w 401"/>
                    <a:gd name="T123" fmla="*/ 169 h 169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401" h="169">
                      <a:moveTo>
                        <a:pt x="0" y="9"/>
                      </a:moveTo>
                      <a:lnTo>
                        <a:pt x="3" y="11"/>
                      </a:lnTo>
                      <a:lnTo>
                        <a:pt x="29" y="23"/>
                      </a:lnTo>
                      <a:lnTo>
                        <a:pt x="55" y="35"/>
                      </a:lnTo>
                      <a:lnTo>
                        <a:pt x="79" y="45"/>
                      </a:lnTo>
                      <a:lnTo>
                        <a:pt x="103" y="55"/>
                      </a:lnTo>
                      <a:lnTo>
                        <a:pt x="126" y="64"/>
                      </a:lnTo>
                      <a:lnTo>
                        <a:pt x="149" y="73"/>
                      </a:lnTo>
                      <a:lnTo>
                        <a:pt x="172" y="81"/>
                      </a:lnTo>
                      <a:lnTo>
                        <a:pt x="195" y="89"/>
                      </a:lnTo>
                      <a:lnTo>
                        <a:pt x="217" y="98"/>
                      </a:lnTo>
                      <a:lnTo>
                        <a:pt x="241" y="106"/>
                      </a:lnTo>
                      <a:lnTo>
                        <a:pt x="264" y="114"/>
                      </a:lnTo>
                      <a:lnTo>
                        <a:pt x="289" y="124"/>
                      </a:lnTo>
                      <a:lnTo>
                        <a:pt x="314" y="133"/>
                      </a:lnTo>
                      <a:lnTo>
                        <a:pt x="341" y="145"/>
                      </a:lnTo>
                      <a:lnTo>
                        <a:pt x="368" y="156"/>
                      </a:lnTo>
                      <a:lnTo>
                        <a:pt x="397" y="169"/>
                      </a:lnTo>
                      <a:lnTo>
                        <a:pt x="401" y="158"/>
                      </a:lnTo>
                      <a:lnTo>
                        <a:pt x="372" y="146"/>
                      </a:lnTo>
                      <a:lnTo>
                        <a:pt x="345" y="134"/>
                      </a:lnTo>
                      <a:lnTo>
                        <a:pt x="319" y="123"/>
                      </a:lnTo>
                      <a:lnTo>
                        <a:pt x="294" y="113"/>
                      </a:lnTo>
                      <a:lnTo>
                        <a:pt x="268" y="104"/>
                      </a:lnTo>
                      <a:lnTo>
                        <a:pt x="245" y="96"/>
                      </a:lnTo>
                      <a:lnTo>
                        <a:pt x="221" y="87"/>
                      </a:lnTo>
                      <a:lnTo>
                        <a:pt x="199" y="79"/>
                      </a:lnTo>
                      <a:lnTo>
                        <a:pt x="176" y="70"/>
                      </a:lnTo>
                      <a:lnTo>
                        <a:pt x="153" y="62"/>
                      </a:lnTo>
                      <a:lnTo>
                        <a:pt x="130" y="54"/>
                      </a:lnTo>
                      <a:lnTo>
                        <a:pt x="107" y="44"/>
                      </a:lnTo>
                      <a:lnTo>
                        <a:pt x="83" y="35"/>
                      </a:lnTo>
                      <a:lnTo>
                        <a:pt x="59" y="24"/>
                      </a:lnTo>
                      <a:lnTo>
                        <a:pt x="33" y="13"/>
                      </a:ln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0" y="9"/>
                      </a:lnTo>
                      <a:lnTo>
                        <a:pt x="2" y="10"/>
                      </a:lnTo>
                      <a:lnTo>
                        <a:pt x="3" y="11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24" name="Freeform 310"/>
                <p:cNvSpPr>
                  <a:spLocks/>
                </p:cNvSpPr>
                <p:nvPr/>
              </p:nvSpPr>
              <p:spPr bwMode="auto">
                <a:xfrm>
                  <a:off x="2377" y="1227"/>
                  <a:ext cx="29" cy="17"/>
                </a:xfrm>
                <a:custGeom>
                  <a:avLst/>
                  <a:gdLst>
                    <a:gd name="T0" fmla="*/ 0 w 288"/>
                    <a:gd name="T1" fmla="*/ 0 h 188"/>
                    <a:gd name="T2" fmla="*/ 0 w 288"/>
                    <a:gd name="T3" fmla="*/ 0 h 188"/>
                    <a:gd name="T4" fmla="*/ 0 w 288"/>
                    <a:gd name="T5" fmla="*/ 0 h 188"/>
                    <a:gd name="T6" fmla="*/ 0 w 288"/>
                    <a:gd name="T7" fmla="*/ 0 h 188"/>
                    <a:gd name="T8" fmla="*/ 0 w 288"/>
                    <a:gd name="T9" fmla="*/ 0 h 188"/>
                    <a:gd name="T10" fmla="*/ 0 w 288"/>
                    <a:gd name="T11" fmla="*/ 0 h 188"/>
                    <a:gd name="T12" fmla="*/ 0 w 288"/>
                    <a:gd name="T13" fmla="*/ 0 h 188"/>
                    <a:gd name="T14" fmla="*/ 0 w 288"/>
                    <a:gd name="T15" fmla="*/ 0 h 188"/>
                    <a:gd name="T16" fmla="*/ 0 w 288"/>
                    <a:gd name="T17" fmla="*/ 0 h 188"/>
                    <a:gd name="T18" fmla="*/ 0 w 288"/>
                    <a:gd name="T19" fmla="*/ 0 h 188"/>
                    <a:gd name="T20" fmla="*/ 0 w 288"/>
                    <a:gd name="T21" fmla="*/ 0 h 188"/>
                    <a:gd name="T22" fmla="*/ 0 w 288"/>
                    <a:gd name="T23" fmla="*/ 0 h 188"/>
                    <a:gd name="T24" fmla="*/ 0 w 288"/>
                    <a:gd name="T25" fmla="*/ 0 h 188"/>
                    <a:gd name="T26" fmla="*/ 0 w 288"/>
                    <a:gd name="T27" fmla="*/ 0 h 188"/>
                    <a:gd name="T28" fmla="*/ 0 w 288"/>
                    <a:gd name="T29" fmla="*/ 0 h 188"/>
                    <a:gd name="T30" fmla="*/ 0 w 288"/>
                    <a:gd name="T31" fmla="*/ 0 h 188"/>
                    <a:gd name="T32" fmla="*/ 0 w 288"/>
                    <a:gd name="T33" fmla="*/ 0 h 188"/>
                    <a:gd name="T34" fmla="*/ 0 w 288"/>
                    <a:gd name="T35" fmla="*/ 0 h 188"/>
                    <a:gd name="T36" fmla="*/ 0 w 288"/>
                    <a:gd name="T37" fmla="*/ 0 h 188"/>
                    <a:gd name="T38" fmla="*/ 0 w 288"/>
                    <a:gd name="T39" fmla="*/ 0 h 188"/>
                    <a:gd name="T40" fmla="*/ 0 w 288"/>
                    <a:gd name="T41" fmla="*/ 0 h 188"/>
                    <a:gd name="T42" fmla="*/ 0 w 288"/>
                    <a:gd name="T43" fmla="*/ 0 h 188"/>
                    <a:gd name="T44" fmla="*/ 0 w 288"/>
                    <a:gd name="T45" fmla="*/ 0 h 188"/>
                    <a:gd name="T46" fmla="*/ 0 w 288"/>
                    <a:gd name="T47" fmla="*/ 0 h 188"/>
                    <a:gd name="T48" fmla="*/ 0 w 288"/>
                    <a:gd name="T49" fmla="*/ 0 h 188"/>
                    <a:gd name="T50" fmla="*/ 0 w 288"/>
                    <a:gd name="T51" fmla="*/ 0 h 188"/>
                    <a:gd name="T52" fmla="*/ 0 w 288"/>
                    <a:gd name="T53" fmla="*/ 0 h 188"/>
                    <a:gd name="T54" fmla="*/ 0 w 288"/>
                    <a:gd name="T55" fmla="*/ 0 h 188"/>
                    <a:gd name="T56" fmla="*/ 0 w 288"/>
                    <a:gd name="T57" fmla="*/ 0 h 188"/>
                    <a:gd name="T58" fmla="*/ 0 w 288"/>
                    <a:gd name="T59" fmla="*/ 0 h 188"/>
                    <a:gd name="T60" fmla="*/ 0 w 288"/>
                    <a:gd name="T61" fmla="*/ 0 h 188"/>
                    <a:gd name="T62" fmla="*/ 0 w 288"/>
                    <a:gd name="T63" fmla="*/ 0 h 188"/>
                    <a:gd name="T64" fmla="*/ 0 w 288"/>
                    <a:gd name="T65" fmla="*/ 0 h 188"/>
                    <a:gd name="T66" fmla="*/ 0 w 288"/>
                    <a:gd name="T67" fmla="*/ 0 h 188"/>
                    <a:gd name="T68" fmla="*/ 0 w 288"/>
                    <a:gd name="T69" fmla="*/ 0 h 188"/>
                    <a:gd name="T70" fmla="*/ 0 w 288"/>
                    <a:gd name="T71" fmla="*/ 0 h 188"/>
                    <a:gd name="T72" fmla="*/ 0 w 288"/>
                    <a:gd name="T73" fmla="*/ 0 h 18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88"/>
                    <a:gd name="T112" fmla="*/ 0 h 188"/>
                    <a:gd name="T113" fmla="*/ 288 w 288"/>
                    <a:gd name="T114" fmla="*/ 188 h 18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88" h="188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12" y="27"/>
                      </a:lnTo>
                      <a:lnTo>
                        <a:pt x="24" y="44"/>
                      </a:lnTo>
                      <a:lnTo>
                        <a:pt x="41" y="60"/>
                      </a:lnTo>
                      <a:lnTo>
                        <a:pt x="58" y="73"/>
                      </a:lnTo>
                      <a:lnTo>
                        <a:pt x="77" y="83"/>
                      </a:lnTo>
                      <a:lnTo>
                        <a:pt x="96" y="94"/>
                      </a:lnTo>
                      <a:lnTo>
                        <a:pt x="117" y="101"/>
                      </a:lnTo>
                      <a:lnTo>
                        <a:pt x="138" y="108"/>
                      </a:lnTo>
                      <a:lnTo>
                        <a:pt x="159" y="114"/>
                      </a:lnTo>
                      <a:lnTo>
                        <a:pt x="180" y="122"/>
                      </a:lnTo>
                      <a:lnTo>
                        <a:pt x="200" y="129"/>
                      </a:lnTo>
                      <a:lnTo>
                        <a:pt x="220" y="136"/>
                      </a:lnTo>
                      <a:lnTo>
                        <a:pt x="237" y="147"/>
                      </a:lnTo>
                      <a:lnTo>
                        <a:pt x="253" y="158"/>
                      </a:lnTo>
                      <a:lnTo>
                        <a:pt x="267" y="171"/>
                      </a:lnTo>
                      <a:lnTo>
                        <a:pt x="279" y="188"/>
                      </a:lnTo>
                      <a:lnTo>
                        <a:pt x="288" y="181"/>
                      </a:lnTo>
                      <a:lnTo>
                        <a:pt x="275" y="165"/>
                      </a:lnTo>
                      <a:lnTo>
                        <a:pt x="260" y="150"/>
                      </a:lnTo>
                      <a:lnTo>
                        <a:pt x="243" y="139"/>
                      </a:lnTo>
                      <a:lnTo>
                        <a:pt x="224" y="128"/>
                      </a:lnTo>
                      <a:lnTo>
                        <a:pt x="204" y="119"/>
                      </a:lnTo>
                      <a:lnTo>
                        <a:pt x="184" y="111"/>
                      </a:lnTo>
                      <a:lnTo>
                        <a:pt x="163" y="104"/>
                      </a:lnTo>
                      <a:lnTo>
                        <a:pt x="142" y="98"/>
                      </a:lnTo>
                      <a:lnTo>
                        <a:pt x="121" y="90"/>
                      </a:lnTo>
                      <a:lnTo>
                        <a:pt x="101" y="83"/>
                      </a:lnTo>
                      <a:lnTo>
                        <a:pt x="82" y="75"/>
                      </a:lnTo>
                      <a:lnTo>
                        <a:pt x="64" y="64"/>
                      </a:lnTo>
                      <a:lnTo>
                        <a:pt x="47" y="52"/>
                      </a:lnTo>
                      <a:lnTo>
                        <a:pt x="32" y="38"/>
                      </a:lnTo>
                      <a:lnTo>
                        <a:pt x="20" y="20"/>
                      </a:lnTo>
                      <a:lnTo>
                        <a:pt x="11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25" name="Freeform 311"/>
                <p:cNvSpPr>
                  <a:spLocks/>
                </p:cNvSpPr>
                <p:nvPr/>
              </p:nvSpPr>
              <p:spPr bwMode="auto">
                <a:xfrm>
                  <a:off x="2369" y="1216"/>
                  <a:ext cx="9" cy="11"/>
                </a:xfrm>
                <a:custGeom>
                  <a:avLst/>
                  <a:gdLst>
                    <a:gd name="T0" fmla="*/ 0 w 84"/>
                    <a:gd name="T1" fmla="*/ 0 h 124"/>
                    <a:gd name="T2" fmla="*/ 0 w 84"/>
                    <a:gd name="T3" fmla="*/ 0 h 124"/>
                    <a:gd name="T4" fmla="*/ 0 w 84"/>
                    <a:gd name="T5" fmla="*/ 0 h 124"/>
                    <a:gd name="T6" fmla="*/ 0 w 84"/>
                    <a:gd name="T7" fmla="*/ 0 h 124"/>
                    <a:gd name="T8" fmla="*/ 0 w 84"/>
                    <a:gd name="T9" fmla="*/ 0 h 124"/>
                    <a:gd name="T10" fmla="*/ 0 w 84"/>
                    <a:gd name="T11" fmla="*/ 0 h 124"/>
                    <a:gd name="T12" fmla="*/ 0 w 84"/>
                    <a:gd name="T13" fmla="*/ 0 h 124"/>
                    <a:gd name="T14" fmla="*/ 0 w 84"/>
                    <a:gd name="T15" fmla="*/ 0 h 124"/>
                    <a:gd name="T16" fmla="*/ 0 w 84"/>
                    <a:gd name="T17" fmla="*/ 0 h 124"/>
                    <a:gd name="T18" fmla="*/ 0 w 84"/>
                    <a:gd name="T19" fmla="*/ 0 h 124"/>
                    <a:gd name="T20" fmla="*/ 0 w 84"/>
                    <a:gd name="T21" fmla="*/ 0 h 124"/>
                    <a:gd name="T22" fmla="*/ 0 w 84"/>
                    <a:gd name="T23" fmla="*/ 0 h 124"/>
                    <a:gd name="T24" fmla="*/ 0 w 84"/>
                    <a:gd name="T25" fmla="*/ 0 h 124"/>
                    <a:gd name="T26" fmla="*/ 0 w 84"/>
                    <a:gd name="T27" fmla="*/ 0 h 124"/>
                    <a:gd name="T28" fmla="*/ 0 w 84"/>
                    <a:gd name="T29" fmla="*/ 0 h 124"/>
                    <a:gd name="T30" fmla="*/ 0 w 84"/>
                    <a:gd name="T31" fmla="*/ 0 h 124"/>
                    <a:gd name="T32" fmla="*/ 0 w 84"/>
                    <a:gd name="T33" fmla="*/ 0 h 124"/>
                    <a:gd name="T34" fmla="*/ 0 w 84"/>
                    <a:gd name="T35" fmla="*/ 0 h 124"/>
                    <a:gd name="T36" fmla="*/ 0 w 84"/>
                    <a:gd name="T37" fmla="*/ 0 h 124"/>
                    <a:gd name="T38" fmla="*/ 0 w 84"/>
                    <a:gd name="T39" fmla="*/ 0 h 124"/>
                    <a:gd name="T40" fmla="*/ 0 w 84"/>
                    <a:gd name="T41" fmla="*/ 0 h 124"/>
                    <a:gd name="T42" fmla="*/ 0 w 84"/>
                    <a:gd name="T43" fmla="*/ 0 h 124"/>
                    <a:gd name="T44" fmla="*/ 0 w 84"/>
                    <a:gd name="T45" fmla="*/ 0 h 124"/>
                    <a:gd name="T46" fmla="*/ 0 w 84"/>
                    <a:gd name="T47" fmla="*/ 0 h 12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4"/>
                    <a:gd name="T73" fmla="*/ 0 h 124"/>
                    <a:gd name="T74" fmla="*/ 84 w 84"/>
                    <a:gd name="T75" fmla="*/ 124 h 12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4" h="124">
                      <a:moveTo>
                        <a:pt x="1" y="2"/>
                      </a:moveTo>
                      <a:lnTo>
                        <a:pt x="2" y="8"/>
                      </a:lnTo>
                      <a:lnTo>
                        <a:pt x="11" y="18"/>
                      </a:lnTo>
                      <a:lnTo>
                        <a:pt x="22" y="33"/>
                      </a:lnTo>
                      <a:lnTo>
                        <a:pt x="32" y="48"/>
                      </a:lnTo>
                      <a:lnTo>
                        <a:pt x="43" y="65"/>
                      </a:lnTo>
                      <a:lnTo>
                        <a:pt x="52" y="83"/>
                      </a:lnTo>
                      <a:lnTo>
                        <a:pt x="62" y="98"/>
                      </a:lnTo>
                      <a:lnTo>
                        <a:pt x="69" y="113"/>
                      </a:lnTo>
                      <a:lnTo>
                        <a:pt x="73" y="124"/>
                      </a:lnTo>
                      <a:lnTo>
                        <a:pt x="84" y="119"/>
                      </a:lnTo>
                      <a:lnTo>
                        <a:pt x="77" y="109"/>
                      </a:lnTo>
                      <a:lnTo>
                        <a:pt x="70" y="94"/>
                      </a:lnTo>
                      <a:lnTo>
                        <a:pt x="60" y="79"/>
                      </a:lnTo>
                      <a:lnTo>
                        <a:pt x="51" y="61"/>
                      </a:lnTo>
                      <a:lnTo>
                        <a:pt x="41" y="42"/>
                      </a:lnTo>
                      <a:lnTo>
                        <a:pt x="30" y="26"/>
                      </a:lnTo>
                      <a:lnTo>
                        <a:pt x="20" y="12"/>
                      </a:lnTo>
                      <a:lnTo>
                        <a:pt x="10" y="0"/>
                      </a:lnTo>
                      <a:lnTo>
                        <a:pt x="11" y="6"/>
                      </a:ln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26" name="Freeform 312"/>
                <p:cNvSpPr>
                  <a:spLocks/>
                </p:cNvSpPr>
                <p:nvPr/>
              </p:nvSpPr>
              <p:spPr bwMode="auto">
                <a:xfrm>
                  <a:off x="2370" y="1209"/>
                  <a:ext cx="5" cy="7"/>
                </a:xfrm>
                <a:custGeom>
                  <a:avLst/>
                  <a:gdLst>
                    <a:gd name="T0" fmla="*/ 0 w 58"/>
                    <a:gd name="T1" fmla="*/ 0 h 79"/>
                    <a:gd name="T2" fmla="*/ 0 w 58"/>
                    <a:gd name="T3" fmla="*/ 0 h 79"/>
                    <a:gd name="T4" fmla="*/ 0 w 58"/>
                    <a:gd name="T5" fmla="*/ 0 h 79"/>
                    <a:gd name="T6" fmla="*/ 0 w 58"/>
                    <a:gd name="T7" fmla="*/ 0 h 79"/>
                    <a:gd name="T8" fmla="*/ 0 w 58"/>
                    <a:gd name="T9" fmla="*/ 0 h 79"/>
                    <a:gd name="T10" fmla="*/ 0 w 58"/>
                    <a:gd name="T11" fmla="*/ 0 h 79"/>
                    <a:gd name="T12" fmla="*/ 0 w 58"/>
                    <a:gd name="T13" fmla="*/ 0 h 79"/>
                    <a:gd name="T14" fmla="*/ 0 w 58"/>
                    <a:gd name="T15" fmla="*/ 0 h 79"/>
                    <a:gd name="T16" fmla="*/ 0 w 58"/>
                    <a:gd name="T17" fmla="*/ 0 h 79"/>
                    <a:gd name="T18" fmla="*/ 0 w 58"/>
                    <a:gd name="T19" fmla="*/ 0 h 79"/>
                    <a:gd name="T20" fmla="*/ 0 w 58"/>
                    <a:gd name="T21" fmla="*/ 0 h 79"/>
                    <a:gd name="T22" fmla="*/ 0 w 58"/>
                    <a:gd name="T23" fmla="*/ 0 h 79"/>
                    <a:gd name="T24" fmla="*/ 0 w 58"/>
                    <a:gd name="T25" fmla="*/ 0 h 79"/>
                    <a:gd name="T26" fmla="*/ 0 w 58"/>
                    <a:gd name="T27" fmla="*/ 0 h 79"/>
                    <a:gd name="T28" fmla="*/ 0 w 58"/>
                    <a:gd name="T29" fmla="*/ 0 h 79"/>
                    <a:gd name="T30" fmla="*/ 0 w 58"/>
                    <a:gd name="T31" fmla="*/ 0 h 79"/>
                    <a:gd name="T32" fmla="*/ 0 w 58"/>
                    <a:gd name="T33" fmla="*/ 0 h 79"/>
                    <a:gd name="T34" fmla="*/ 0 w 58"/>
                    <a:gd name="T35" fmla="*/ 0 h 79"/>
                    <a:gd name="T36" fmla="*/ 0 w 58"/>
                    <a:gd name="T37" fmla="*/ 0 h 79"/>
                    <a:gd name="T38" fmla="*/ 0 w 58"/>
                    <a:gd name="T39" fmla="*/ 0 h 79"/>
                    <a:gd name="T40" fmla="*/ 0 w 58"/>
                    <a:gd name="T41" fmla="*/ 0 h 79"/>
                    <a:gd name="T42" fmla="*/ 0 w 58"/>
                    <a:gd name="T43" fmla="*/ 0 h 79"/>
                    <a:gd name="T44" fmla="*/ 0 w 58"/>
                    <a:gd name="T45" fmla="*/ 0 h 79"/>
                    <a:gd name="T46" fmla="*/ 0 w 58"/>
                    <a:gd name="T47" fmla="*/ 0 h 79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8"/>
                    <a:gd name="T73" fmla="*/ 0 h 79"/>
                    <a:gd name="T74" fmla="*/ 58 w 58"/>
                    <a:gd name="T75" fmla="*/ 79 h 79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8" h="79">
                      <a:moveTo>
                        <a:pt x="48" y="8"/>
                      </a:moveTo>
                      <a:lnTo>
                        <a:pt x="47" y="2"/>
                      </a:lnTo>
                      <a:lnTo>
                        <a:pt x="43" y="11"/>
                      </a:lnTo>
                      <a:lnTo>
                        <a:pt x="38" y="20"/>
                      </a:lnTo>
                      <a:lnTo>
                        <a:pt x="31" y="29"/>
                      </a:lnTo>
                      <a:lnTo>
                        <a:pt x="25" y="37"/>
                      </a:lnTo>
                      <a:lnTo>
                        <a:pt x="18" y="47"/>
                      </a:lnTo>
                      <a:lnTo>
                        <a:pt x="11" y="56"/>
                      </a:lnTo>
                      <a:lnTo>
                        <a:pt x="6" y="65"/>
                      </a:lnTo>
                      <a:lnTo>
                        <a:pt x="0" y="75"/>
                      </a:lnTo>
                      <a:lnTo>
                        <a:pt x="10" y="79"/>
                      </a:lnTo>
                      <a:lnTo>
                        <a:pt x="14" y="71"/>
                      </a:lnTo>
                      <a:lnTo>
                        <a:pt x="20" y="63"/>
                      </a:lnTo>
                      <a:lnTo>
                        <a:pt x="26" y="53"/>
                      </a:lnTo>
                      <a:lnTo>
                        <a:pt x="33" y="44"/>
                      </a:lnTo>
                      <a:lnTo>
                        <a:pt x="40" y="35"/>
                      </a:lnTo>
                      <a:lnTo>
                        <a:pt x="46" y="26"/>
                      </a:lnTo>
                      <a:lnTo>
                        <a:pt x="51" y="16"/>
                      </a:lnTo>
                      <a:lnTo>
                        <a:pt x="57" y="6"/>
                      </a:lnTo>
                      <a:lnTo>
                        <a:pt x="56" y="0"/>
                      </a:lnTo>
                      <a:lnTo>
                        <a:pt x="57" y="6"/>
                      </a:lnTo>
                      <a:lnTo>
                        <a:pt x="58" y="3"/>
                      </a:lnTo>
                      <a:lnTo>
                        <a:pt x="56" y="0"/>
                      </a:lnTo>
                      <a:lnTo>
                        <a:pt x="48" y="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27" name="Freeform 313"/>
                <p:cNvSpPr>
                  <a:spLocks/>
                </p:cNvSpPr>
                <p:nvPr/>
              </p:nvSpPr>
              <p:spPr bwMode="auto">
                <a:xfrm>
                  <a:off x="2363" y="1203"/>
                  <a:ext cx="12" cy="7"/>
                </a:xfrm>
                <a:custGeom>
                  <a:avLst/>
                  <a:gdLst>
                    <a:gd name="T0" fmla="*/ 0 w 122"/>
                    <a:gd name="T1" fmla="*/ 0 h 76"/>
                    <a:gd name="T2" fmla="*/ 0 w 122"/>
                    <a:gd name="T3" fmla="*/ 0 h 76"/>
                    <a:gd name="T4" fmla="*/ 0 w 122"/>
                    <a:gd name="T5" fmla="*/ 0 h 76"/>
                    <a:gd name="T6" fmla="*/ 0 w 122"/>
                    <a:gd name="T7" fmla="*/ 0 h 76"/>
                    <a:gd name="T8" fmla="*/ 0 w 122"/>
                    <a:gd name="T9" fmla="*/ 0 h 76"/>
                    <a:gd name="T10" fmla="*/ 0 w 122"/>
                    <a:gd name="T11" fmla="*/ 0 h 76"/>
                    <a:gd name="T12" fmla="*/ 0 w 122"/>
                    <a:gd name="T13" fmla="*/ 0 h 76"/>
                    <a:gd name="T14" fmla="*/ 0 w 122"/>
                    <a:gd name="T15" fmla="*/ 0 h 76"/>
                    <a:gd name="T16" fmla="*/ 0 w 122"/>
                    <a:gd name="T17" fmla="*/ 0 h 76"/>
                    <a:gd name="T18" fmla="*/ 0 w 122"/>
                    <a:gd name="T19" fmla="*/ 0 h 76"/>
                    <a:gd name="T20" fmla="*/ 0 w 122"/>
                    <a:gd name="T21" fmla="*/ 0 h 76"/>
                    <a:gd name="T22" fmla="*/ 0 w 122"/>
                    <a:gd name="T23" fmla="*/ 0 h 76"/>
                    <a:gd name="T24" fmla="*/ 0 w 122"/>
                    <a:gd name="T25" fmla="*/ 0 h 76"/>
                    <a:gd name="T26" fmla="*/ 0 w 122"/>
                    <a:gd name="T27" fmla="*/ 0 h 76"/>
                    <a:gd name="T28" fmla="*/ 0 w 122"/>
                    <a:gd name="T29" fmla="*/ 0 h 76"/>
                    <a:gd name="T30" fmla="*/ 0 w 122"/>
                    <a:gd name="T31" fmla="*/ 0 h 76"/>
                    <a:gd name="T32" fmla="*/ 0 w 122"/>
                    <a:gd name="T33" fmla="*/ 0 h 76"/>
                    <a:gd name="T34" fmla="*/ 0 w 122"/>
                    <a:gd name="T35" fmla="*/ 0 h 76"/>
                    <a:gd name="T36" fmla="*/ 0 w 122"/>
                    <a:gd name="T37" fmla="*/ 0 h 76"/>
                    <a:gd name="T38" fmla="*/ 0 w 122"/>
                    <a:gd name="T39" fmla="*/ 0 h 76"/>
                    <a:gd name="T40" fmla="*/ 0 w 122"/>
                    <a:gd name="T41" fmla="*/ 0 h 76"/>
                    <a:gd name="T42" fmla="*/ 0 w 122"/>
                    <a:gd name="T43" fmla="*/ 0 h 76"/>
                    <a:gd name="T44" fmla="*/ 0 w 122"/>
                    <a:gd name="T45" fmla="*/ 0 h 76"/>
                    <a:gd name="T46" fmla="*/ 0 w 122"/>
                    <a:gd name="T47" fmla="*/ 0 h 7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22"/>
                    <a:gd name="T73" fmla="*/ 0 h 76"/>
                    <a:gd name="T74" fmla="*/ 122 w 122"/>
                    <a:gd name="T75" fmla="*/ 76 h 7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22" h="76">
                      <a:moveTo>
                        <a:pt x="2" y="15"/>
                      </a:moveTo>
                      <a:lnTo>
                        <a:pt x="4" y="15"/>
                      </a:lnTo>
                      <a:lnTo>
                        <a:pt x="23" y="10"/>
                      </a:lnTo>
                      <a:lnTo>
                        <a:pt x="38" y="10"/>
                      </a:lnTo>
                      <a:lnTo>
                        <a:pt x="52" y="15"/>
                      </a:lnTo>
                      <a:lnTo>
                        <a:pt x="65" y="23"/>
                      </a:lnTo>
                      <a:lnTo>
                        <a:pt x="76" y="35"/>
                      </a:lnTo>
                      <a:lnTo>
                        <a:pt x="89" y="47"/>
                      </a:lnTo>
                      <a:lnTo>
                        <a:pt x="101" y="62"/>
                      </a:lnTo>
                      <a:lnTo>
                        <a:pt x="114" y="76"/>
                      </a:lnTo>
                      <a:lnTo>
                        <a:pt x="122" y="68"/>
                      </a:lnTo>
                      <a:lnTo>
                        <a:pt x="110" y="55"/>
                      </a:lnTo>
                      <a:lnTo>
                        <a:pt x="97" y="41"/>
                      </a:lnTo>
                      <a:lnTo>
                        <a:pt x="85" y="27"/>
                      </a:lnTo>
                      <a:lnTo>
                        <a:pt x="71" y="14"/>
                      </a:lnTo>
                      <a:lnTo>
                        <a:pt x="56" y="5"/>
                      </a:lnTo>
                      <a:lnTo>
                        <a:pt x="40" y="0"/>
                      </a:lnTo>
                      <a:lnTo>
                        <a:pt x="21" y="0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2" y="15"/>
                      </a:lnTo>
                      <a:lnTo>
                        <a:pt x="3" y="15"/>
                      </a:lnTo>
                      <a:lnTo>
                        <a:pt x="4" y="15"/>
                      </a:lnTo>
                      <a:lnTo>
                        <a:pt x="2" y="1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28" name="Freeform 314"/>
                <p:cNvSpPr>
                  <a:spLocks/>
                </p:cNvSpPr>
                <p:nvPr/>
              </p:nvSpPr>
              <p:spPr bwMode="auto">
                <a:xfrm>
                  <a:off x="2351" y="1201"/>
                  <a:ext cx="12" cy="4"/>
                </a:xfrm>
                <a:custGeom>
                  <a:avLst/>
                  <a:gdLst>
                    <a:gd name="T0" fmla="*/ 0 w 117"/>
                    <a:gd name="T1" fmla="*/ 0 h 48"/>
                    <a:gd name="T2" fmla="*/ 0 w 117"/>
                    <a:gd name="T3" fmla="*/ 0 h 48"/>
                    <a:gd name="T4" fmla="*/ 0 w 117"/>
                    <a:gd name="T5" fmla="*/ 0 h 48"/>
                    <a:gd name="T6" fmla="*/ 0 w 117"/>
                    <a:gd name="T7" fmla="*/ 0 h 48"/>
                    <a:gd name="T8" fmla="*/ 0 w 117"/>
                    <a:gd name="T9" fmla="*/ 0 h 48"/>
                    <a:gd name="T10" fmla="*/ 0 w 117"/>
                    <a:gd name="T11" fmla="*/ 0 h 48"/>
                    <a:gd name="T12" fmla="*/ 0 w 117"/>
                    <a:gd name="T13" fmla="*/ 0 h 48"/>
                    <a:gd name="T14" fmla="*/ 0 w 117"/>
                    <a:gd name="T15" fmla="*/ 0 h 48"/>
                    <a:gd name="T16" fmla="*/ 0 w 117"/>
                    <a:gd name="T17" fmla="*/ 0 h 48"/>
                    <a:gd name="T18" fmla="*/ 0 w 117"/>
                    <a:gd name="T19" fmla="*/ 0 h 48"/>
                    <a:gd name="T20" fmla="*/ 0 w 117"/>
                    <a:gd name="T21" fmla="*/ 0 h 48"/>
                    <a:gd name="T22" fmla="*/ 0 w 117"/>
                    <a:gd name="T23" fmla="*/ 0 h 48"/>
                    <a:gd name="T24" fmla="*/ 0 w 117"/>
                    <a:gd name="T25" fmla="*/ 0 h 48"/>
                    <a:gd name="T26" fmla="*/ 0 w 117"/>
                    <a:gd name="T27" fmla="*/ 0 h 48"/>
                    <a:gd name="T28" fmla="*/ 0 w 117"/>
                    <a:gd name="T29" fmla="*/ 0 h 48"/>
                    <a:gd name="T30" fmla="*/ 0 w 117"/>
                    <a:gd name="T31" fmla="*/ 0 h 48"/>
                    <a:gd name="T32" fmla="*/ 0 w 117"/>
                    <a:gd name="T33" fmla="*/ 0 h 48"/>
                    <a:gd name="T34" fmla="*/ 0 w 117"/>
                    <a:gd name="T35" fmla="*/ 0 h 48"/>
                    <a:gd name="T36" fmla="*/ 0 w 117"/>
                    <a:gd name="T37" fmla="*/ 0 h 48"/>
                    <a:gd name="T38" fmla="*/ 0 w 117"/>
                    <a:gd name="T39" fmla="*/ 0 h 48"/>
                    <a:gd name="T40" fmla="*/ 0 w 117"/>
                    <a:gd name="T41" fmla="*/ 0 h 4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7"/>
                    <a:gd name="T64" fmla="*/ 0 h 48"/>
                    <a:gd name="T65" fmla="*/ 117 w 117"/>
                    <a:gd name="T66" fmla="*/ 48 h 4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7" h="4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1"/>
                      </a:lnTo>
                      <a:lnTo>
                        <a:pt x="0" y="35"/>
                      </a:lnTo>
                      <a:lnTo>
                        <a:pt x="5" y="45"/>
                      </a:lnTo>
                      <a:lnTo>
                        <a:pt x="15" y="48"/>
                      </a:lnTo>
                      <a:lnTo>
                        <a:pt x="29" y="47"/>
                      </a:lnTo>
                      <a:lnTo>
                        <a:pt x="49" y="44"/>
                      </a:lnTo>
                      <a:lnTo>
                        <a:pt x="77" y="42"/>
                      </a:lnTo>
                      <a:lnTo>
                        <a:pt x="117" y="39"/>
                      </a:lnTo>
                      <a:lnTo>
                        <a:pt x="117" y="29"/>
                      </a:lnTo>
                      <a:lnTo>
                        <a:pt x="77" y="31"/>
                      </a:lnTo>
                      <a:lnTo>
                        <a:pt x="47" y="33"/>
                      </a:lnTo>
                      <a:lnTo>
                        <a:pt x="27" y="36"/>
                      </a:lnTo>
                      <a:lnTo>
                        <a:pt x="15" y="37"/>
                      </a:lnTo>
                      <a:lnTo>
                        <a:pt x="11" y="36"/>
                      </a:lnTo>
                      <a:lnTo>
                        <a:pt x="10" y="33"/>
                      </a:lnTo>
                      <a:lnTo>
                        <a:pt x="10" y="21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29" name="Freeform 315"/>
                <p:cNvSpPr>
                  <a:spLocks/>
                </p:cNvSpPr>
                <p:nvPr/>
              </p:nvSpPr>
              <p:spPr bwMode="auto">
                <a:xfrm>
                  <a:off x="2351" y="1197"/>
                  <a:ext cx="12" cy="4"/>
                </a:xfrm>
                <a:custGeom>
                  <a:avLst/>
                  <a:gdLst>
                    <a:gd name="T0" fmla="*/ 0 w 114"/>
                    <a:gd name="T1" fmla="*/ 0 h 42"/>
                    <a:gd name="T2" fmla="*/ 0 w 114"/>
                    <a:gd name="T3" fmla="*/ 0 h 42"/>
                    <a:gd name="T4" fmla="*/ 0 w 114"/>
                    <a:gd name="T5" fmla="*/ 0 h 42"/>
                    <a:gd name="T6" fmla="*/ 0 w 114"/>
                    <a:gd name="T7" fmla="*/ 0 h 42"/>
                    <a:gd name="T8" fmla="*/ 0 w 114"/>
                    <a:gd name="T9" fmla="*/ 0 h 42"/>
                    <a:gd name="T10" fmla="*/ 0 w 114"/>
                    <a:gd name="T11" fmla="*/ 0 h 42"/>
                    <a:gd name="T12" fmla="*/ 0 w 114"/>
                    <a:gd name="T13" fmla="*/ 0 h 42"/>
                    <a:gd name="T14" fmla="*/ 0 w 114"/>
                    <a:gd name="T15" fmla="*/ 0 h 42"/>
                    <a:gd name="T16" fmla="*/ 0 w 114"/>
                    <a:gd name="T17" fmla="*/ 0 h 42"/>
                    <a:gd name="T18" fmla="*/ 0 w 114"/>
                    <a:gd name="T19" fmla="*/ 0 h 42"/>
                    <a:gd name="T20" fmla="*/ 0 w 114"/>
                    <a:gd name="T21" fmla="*/ 0 h 42"/>
                    <a:gd name="T22" fmla="*/ 0 w 114"/>
                    <a:gd name="T23" fmla="*/ 0 h 42"/>
                    <a:gd name="T24" fmla="*/ 0 w 114"/>
                    <a:gd name="T25" fmla="*/ 0 h 42"/>
                    <a:gd name="T26" fmla="*/ 0 w 114"/>
                    <a:gd name="T27" fmla="*/ 0 h 42"/>
                    <a:gd name="T28" fmla="*/ 0 w 114"/>
                    <a:gd name="T29" fmla="*/ 0 h 42"/>
                    <a:gd name="T30" fmla="*/ 0 w 114"/>
                    <a:gd name="T31" fmla="*/ 0 h 42"/>
                    <a:gd name="T32" fmla="*/ 0 w 114"/>
                    <a:gd name="T33" fmla="*/ 0 h 42"/>
                    <a:gd name="T34" fmla="*/ 0 w 114"/>
                    <a:gd name="T35" fmla="*/ 0 h 42"/>
                    <a:gd name="T36" fmla="*/ 0 w 114"/>
                    <a:gd name="T37" fmla="*/ 0 h 42"/>
                    <a:gd name="T38" fmla="*/ 0 w 114"/>
                    <a:gd name="T39" fmla="*/ 0 h 42"/>
                    <a:gd name="T40" fmla="*/ 0 w 114"/>
                    <a:gd name="T41" fmla="*/ 0 h 42"/>
                    <a:gd name="T42" fmla="*/ 0 w 114"/>
                    <a:gd name="T43" fmla="*/ 0 h 42"/>
                    <a:gd name="T44" fmla="*/ 0 w 114"/>
                    <a:gd name="T45" fmla="*/ 0 h 42"/>
                    <a:gd name="T46" fmla="*/ 0 w 114"/>
                    <a:gd name="T47" fmla="*/ 0 h 4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14"/>
                    <a:gd name="T73" fmla="*/ 0 h 42"/>
                    <a:gd name="T74" fmla="*/ 114 w 114"/>
                    <a:gd name="T75" fmla="*/ 42 h 4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14" h="42">
                      <a:moveTo>
                        <a:pt x="107" y="10"/>
                      </a:moveTo>
                      <a:lnTo>
                        <a:pt x="103" y="5"/>
                      </a:lnTo>
                      <a:lnTo>
                        <a:pt x="101" y="8"/>
                      </a:lnTo>
                      <a:lnTo>
                        <a:pt x="91" y="12"/>
                      </a:lnTo>
                      <a:lnTo>
                        <a:pt x="75" y="18"/>
                      </a:lnTo>
                      <a:lnTo>
                        <a:pt x="56" y="21"/>
                      </a:lnTo>
                      <a:lnTo>
                        <a:pt x="36" y="25"/>
                      </a:lnTo>
                      <a:lnTo>
                        <a:pt x="20" y="28"/>
                      </a:lnTo>
                      <a:lnTo>
                        <a:pt x="7" y="33"/>
                      </a:lnTo>
                      <a:lnTo>
                        <a:pt x="0" y="42"/>
                      </a:lnTo>
                      <a:lnTo>
                        <a:pt x="10" y="42"/>
                      </a:lnTo>
                      <a:lnTo>
                        <a:pt x="11" y="42"/>
                      </a:lnTo>
                      <a:lnTo>
                        <a:pt x="22" y="39"/>
                      </a:lnTo>
                      <a:lnTo>
                        <a:pt x="38" y="35"/>
                      </a:lnTo>
                      <a:lnTo>
                        <a:pt x="58" y="31"/>
                      </a:lnTo>
                      <a:lnTo>
                        <a:pt x="77" y="28"/>
                      </a:lnTo>
                      <a:lnTo>
                        <a:pt x="95" y="23"/>
                      </a:lnTo>
                      <a:lnTo>
                        <a:pt x="108" y="17"/>
                      </a:lnTo>
                      <a:lnTo>
                        <a:pt x="114" y="5"/>
                      </a:lnTo>
                      <a:lnTo>
                        <a:pt x="111" y="0"/>
                      </a:lnTo>
                      <a:lnTo>
                        <a:pt x="114" y="5"/>
                      </a:lnTo>
                      <a:lnTo>
                        <a:pt x="114" y="2"/>
                      </a:lnTo>
                      <a:lnTo>
                        <a:pt x="111" y="0"/>
                      </a:lnTo>
                      <a:lnTo>
                        <a:pt x="107" y="1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30" name="Freeform 316"/>
                <p:cNvSpPr>
                  <a:spLocks/>
                </p:cNvSpPr>
                <p:nvPr/>
              </p:nvSpPr>
              <p:spPr bwMode="auto">
                <a:xfrm>
                  <a:off x="2346" y="1193"/>
                  <a:ext cx="17" cy="7"/>
                </a:xfrm>
                <a:custGeom>
                  <a:avLst/>
                  <a:gdLst>
                    <a:gd name="T0" fmla="*/ 0 w 170"/>
                    <a:gd name="T1" fmla="*/ 0 h 70"/>
                    <a:gd name="T2" fmla="*/ 0 w 170"/>
                    <a:gd name="T3" fmla="*/ 0 h 70"/>
                    <a:gd name="T4" fmla="*/ 0 w 170"/>
                    <a:gd name="T5" fmla="*/ 0 h 70"/>
                    <a:gd name="T6" fmla="*/ 0 w 170"/>
                    <a:gd name="T7" fmla="*/ 0 h 70"/>
                    <a:gd name="T8" fmla="*/ 0 w 170"/>
                    <a:gd name="T9" fmla="*/ 0 h 70"/>
                    <a:gd name="T10" fmla="*/ 0 w 170"/>
                    <a:gd name="T11" fmla="*/ 0 h 70"/>
                    <a:gd name="T12" fmla="*/ 0 w 170"/>
                    <a:gd name="T13" fmla="*/ 0 h 70"/>
                    <a:gd name="T14" fmla="*/ 0 w 170"/>
                    <a:gd name="T15" fmla="*/ 0 h 70"/>
                    <a:gd name="T16" fmla="*/ 0 w 170"/>
                    <a:gd name="T17" fmla="*/ 0 h 70"/>
                    <a:gd name="T18" fmla="*/ 0 w 170"/>
                    <a:gd name="T19" fmla="*/ 0 h 70"/>
                    <a:gd name="T20" fmla="*/ 0 w 170"/>
                    <a:gd name="T21" fmla="*/ 0 h 70"/>
                    <a:gd name="T22" fmla="*/ 0 w 170"/>
                    <a:gd name="T23" fmla="*/ 0 h 70"/>
                    <a:gd name="T24" fmla="*/ 0 w 170"/>
                    <a:gd name="T25" fmla="*/ 0 h 70"/>
                    <a:gd name="T26" fmla="*/ 0 w 170"/>
                    <a:gd name="T27" fmla="*/ 0 h 70"/>
                    <a:gd name="T28" fmla="*/ 0 w 170"/>
                    <a:gd name="T29" fmla="*/ 0 h 70"/>
                    <a:gd name="T30" fmla="*/ 0 w 170"/>
                    <a:gd name="T31" fmla="*/ 0 h 70"/>
                    <a:gd name="T32" fmla="*/ 0 w 170"/>
                    <a:gd name="T33" fmla="*/ 0 h 70"/>
                    <a:gd name="T34" fmla="*/ 0 w 170"/>
                    <a:gd name="T35" fmla="*/ 0 h 70"/>
                    <a:gd name="T36" fmla="*/ 0 w 170"/>
                    <a:gd name="T37" fmla="*/ 0 h 70"/>
                    <a:gd name="T38" fmla="*/ 0 w 170"/>
                    <a:gd name="T39" fmla="*/ 0 h 70"/>
                    <a:gd name="T40" fmla="*/ 0 w 170"/>
                    <a:gd name="T41" fmla="*/ 0 h 70"/>
                    <a:gd name="T42" fmla="*/ 0 w 170"/>
                    <a:gd name="T43" fmla="*/ 0 h 70"/>
                    <a:gd name="T44" fmla="*/ 0 w 170"/>
                    <a:gd name="T45" fmla="*/ 0 h 70"/>
                    <a:gd name="T46" fmla="*/ 0 w 170"/>
                    <a:gd name="T47" fmla="*/ 0 h 7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70"/>
                    <a:gd name="T73" fmla="*/ 0 h 70"/>
                    <a:gd name="T74" fmla="*/ 170 w 170"/>
                    <a:gd name="T75" fmla="*/ 70 h 7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70" h="70">
                      <a:moveTo>
                        <a:pt x="3" y="70"/>
                      </a:moveTo>
                      <a:lnTo>
                        <a:pt x="9" y="68"/>
                      </a:lnTo>
                      <a:lnTo>
                        <a:pt x="26" y="43"/>
                      </a:lnTo>
                      <a:lnTo>
                        <a:pt x="39" y="24"/>
                      </a:lnTo>
                      <a:lnTo>
                        <a:pt x="49" y="15"/>
                      </a:lnTo>
                      <a:lnTo>
                        <a:pt x="59" y="11"/>
                      </a:lnTo>
                      <a:lnTo>
                        <a:pt x="72" y="13"/>
                      </a:lnTo>
                      <a:lnTo>
                        <a:pt x="92" y="19"/>
                      </a:lnTo>
                      <a:lnTo>
                        <a:pt x="123" y="32"/>
                      </a:lnTo>
                      <a:lnTo>
                        <a:pt x="166" y="49"/>
                      </a:lnTo>
                      <a:lnTo>
                        <a:pt x="170" y="39"/>
                      </a:lnTo>
                      <a:lnTo>
                        <a:pt x="127" y="21"/>
                      </a:lnTo>
                      <a:lnTo>
                        <a:pt x="96" y="9"/>
                      </a:lnTo>
                      <a:lnTo>
                        <a:pt x="74" y="2"/>
                      </a:lnTo>
                      <a:lnTo>
                        <a:pt x="57" y="0"/>
                      </a:lnTo>
                      <a:lnTo>
                        <a:pt x="43" y="6"/>
                      </a:lnTo>
                      <a:lnTo>
                        <a:pt x="31" y="18"/>
                      </a:lnTo>
                      <a:lnTo>
                        <a:pt x="18" y="37"/>
                      </a:lnTo>
                      <a:lnTo>
                        <a:pt x="0" y="62"/>
                      </a:lnTo>
                      <a:lnTo>
                        <a:pt x="5" y="60"/>
                      </a:lnTo>
                      <a:lnTo>
                        <a:pt x="3" y="70"/>
                      </a:lnTo>
                      <a:lnTo>
                        <a:pt x="6" y="70"/>
                      </a:lnTo>
                      <a:lnTo>
                        <a:pt x="9" y="68"/>
                      </a:lnTo>
                      <a:lnTo>
                        <a:pt x="3" y="7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31" name="Freeform 317"/>
                <p:cNvSpPr>
                  <a:spLocks/>
                </p:cNvSpPr>
                <p:nvPr/>
              </p:nvSpPr>
              <p:spPr bwMode="auto">
                <a:xfrm>
                  <a:off x="2339" y="1189"/>
                  <a:ext cx="7" cy="11"/>
                </a:xfrm>
                <a:custGeom>
                  <a:avLst/>
                  <a:gdLst>
                    <a:gd name="T0" fmla="*/ 0 w 80"/>
                    <a:gd name="T1" fmla="*/ 0 h 115"/>
                    <a:gd name="T2" fmla="*/ 0 w 80"/>
                    <a:gd name="T3" fmla="*/ 0 h 115"/>
                    <a:gd name="T4" fmla="*/ 0 w 80"/>
                    <a:gd name="T5" fmla="*/ 0 h 115"/>
                    <a:gd name="T6" fmla="*/ 0 w 80"/>
                    <a:gd name="T7" fmla="*/ 0 h 115"/>
                    <a:gd name="T8" fmla="*/ 0 w 80"/>
                    <a:gd name="T9" fmla="*/ 0 h 115"/>
                    <a:gd name="T10" fmla="*/ 0 w 80"/>
                    <a:gd name="T11" fmla="*/ 0 h 115"/>
                    <a:gd name="T12" fmla="*/ 0 w 80"/>
                    <a:gd name="T13" fmla="*/ 0 h 115"/>
                    <a:gd name="T14" fmla="*/ 0 w 80"/>
                    <a:gd name="T15" fmla="*/ 0 h 115"/>
                    <a:gd name="T16" fmla="*/ 0 w 80"/>
                    <a:gd name="T17" fmla="*/ 0 h 115"/>
                    <a:gd name="T18" fmla="*/ 0 w 80"/>
                    <a:gd name="T19" fmla="*/ 0 h 115"/>
                    <a:gd name="T20" fmla="*/ 0 w 80"/>
                    <a:gd name="T21" fmla="*/ 0 h 115"/>
                    <a:gd name="T22" fmla="*/ 0 w 80"/>
                    <a:gd name="T23" fmla="*/ 0 h 115"/>
                    <a:gd name="T24" fmla="*/ 0 w 80"/>
                    <a:gd name="T25" fmla="*/ 0 h 115"/>
                    <a:gd name="T26" fmla="*/ 0 w 80"/>
                    <a:gd name="T27" fmla="*/ 0 h 115"/>
                    <a:gd name="T28" fmla="*/ 0 w 80"/>
                    <a:gd name="T29" fmla="*/ 0 h 115"/>
                    <a:gd name="T30" fmla="*/ 0 w 80"/>
                    <a:gd name="T31" fmla="*/ 0 h 115"/>
                    <a:gd name="T32" fmla="*/ 0 w 80"/>
                    <a:gd name="T33" fmla="*/ 0 h 115"/>
                    <a:gd name="T34" fmla="*/ 0 w 80"/>
                    <a:gd name="T35" fmla="*/ 0 h 115"/>
                    <a:gd name="T36" fmla="*/ 0 w 80"/>
                    <a:gd name="T37" fmla="*/ 0 h 115"/>
                    <a:gd name="T38" fmla="*/ 0 w 80"/>
                    <a:gd name="T39" fmla="*/ 0 h 115"/>
                    <a:gd name="T40" fmla="*/ 0 w 80"/>
                    <a:gd name="T41" fmla="*/ 0 h 11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0"/>
                    <a:gd name="T64" fmla="*/ 0 h 115"/>
                    <a:gd name="T65" fmla="*/ 80 w 80"/>
                    <a:gd name="T66" fmla="*/ 115 h 11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0" h="115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12" y="25"/>
                      </a:lnTo>
                      <a:lnTo>
                        <a:pt x="20" y="43"/>
                      </a:lnTo>
                      <a:lnTo>
                        <a:pt x="25" y="60"/>
                      </a:lnTo>
                      <a:lnTo>
                        <a:pt x="29" y="75"/>
                      </a:lnTo>
                      <a:lnTo>
                        <a:pt x="35" y="89"/>
                      </a:lnTo>
                      <a:lnTo>
                        <a:pt x="44" y="102"/>
                      </a:lnTo>
                      <a:lnTo>
                        <a:pt x="58" y="111"/>
                      </a:lnTo>
                      <a:lnTo>
                        <a:pt x="78" y="115"/>
                      </a:lnTo>
                      <a:lnTo>
                        <a:pt x="80" y="105"/>
                      </a:lnTo>
                      <a:lnTo>
                        <a:pt x="63" y="101"/>
                      </a:lnTo>
                      <a:lnTo>
                        <a:pt x="50" y="93"/>
                      </a:lnTo>
                      <a:lnTo>
                        <a:pt x="44" y="85"/>
                      </a:lnTo>
                      <a:lnTo>
                        <a:pt x="40" y="71"/>
                      </a:lnTo>
                      <a:lnTo>
                        <a:pt x="35" y="58"/>
                      </a:lnTo>
                      <a:lnTo>
                        <a:pt x="30" y="39"/>
                      </a:lnTo>
                      <a:lnTo>
                        <a:pt x="21" y="21"/>
                      </a:lnTo>
                      <a:lnTo>
                        <a:pt x="8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32" name="Freeform 318"/>
                <p:cNvSpPr>
                  <a:spLocks/>
                </p:cNvSpPr>
                <p:nvPr/>
              </p:nvSpPr>
              <p:spPr bwMode="auto">
                <a:xfrm>
                  <a:off x="2297" y="1174"/>
                  <a:ext cx="42" cy="16"/>
                </a:xfrm>
                <a:custGeom>
                  <a:avLst/>
                  <a:gdLst>
                    <a:gd name="T0" fmla="*/ 0 w 414"/>
                    <a:gd name="T1" fmla="*/ 0 h 166"/>
                    <a:gd name="T2" fmla="*/ 0 w 414"/>
                    <a:gd name="T3" fmla="*/ 0 h 166"/>
                    <a:gd name="T4" fmla="*/ 0 w 414"/>
                    <a:gd name="T5" fmla="*/ 0 h 166"/>
                    <a:gd name="T6" fmla="*/ 0 w 414"/>
                    <a:gd name="T7" fmla="*/ 0 h 166"/>
                    <a:gd name="T8" fmla="*/ 0 w 414"/>
                    <a:gd name="T9" fmla="*/ 0 h 166"/>
                    <a:gd name="T10" fmla="*/ 0 w 414"/>
                    <a:gd name="T11" fmla="*/ 0 h 166"/>
                    <a:gd name="T12" fmla="*/ 0 w 414"/>
                    <a:gd name="T13" fmla="*/ 0 h 166"/>
                    <a:gd name="T14" fmla="*/ 0 w 414"/>
                    <a:gd name="T15" fmla="*/ 0 h 166"/>
                    <a:gd name="T16" fmla="*/ 0 w 414"/>
                    <a:gd name="T17" fmla="*/ 0 h 166"/>
                    <a:gd name="T18" fmla="*/ 0 w 414"/>
                    <a:gd name="T19" fmla="*/ 0 h 166"/>
                    <a:gd name="T20" fmla="*/ 0 w 414"/>
                    <a:gd name="T21" fmla="*/ 0 h 166"/>
                    <a:gd name="T22" fmla="*/ 0 w 414"/>
                    <a:gd name="T23" fmla="*/ 0 h 166"/>
                    <a:gd name="T24" fmla="*/ 0 w 414"/>
                    <a:gd name="T25" fmla="*/ 0 h 166"/>
                    <a:gd name="T26" fmla="*/ 0 w 414"/>
                    <a:gd name="T27" fmla="*/ 0 h 166"/>
                    <a:gd name="T28" fmla="*/ 0 w 414"/>
                    <a:gd name="T29" fmla="*/ 0 h 166"/>
                    <a:gd name="T30" fmla="*/ 0 w 414"/>
                    <a:gd name="T31" fmla="*/ 0 h 166"/>
                    <a:gd name="T32" fmla="*/ 0 w 414"/>
                    <a:gd name="T33" fmla="*/ 0 h 166"/>
                    <a:gd name="T34" fmla="*/ 0 w 414"/>
                    <a:gd name="T35" fmla="*/ 0 h 166"/>
                    <a:gd name="T36" fmla="*/ 0 w 414"/>
                    <a:gd name="T37" fmla="*/ 0 h 166"/>
                    <a:gd name="T38" fmla="*/ 0 w 414"/>
                    <a:gd name="T39" fmla="*/ 0 h 166"/>
                    <a:gd name="T40" fmla="*/ 0 w 414"/>
                    <a:gd name="T41" fmla="*/ 0 h 166"/>
                    <a:gd name="T42" fmla="*/ 0 w 414"/>
                    <a:gd name="T43" fmla="*/ 0 h 166"/>
                    <a:gd name="T44" fmla="*/ 0 w 414"/>
                    <a:gd name="T45" fmla="*/ 0 h 166"/>
                    <a:gd name="T46" fmla="*/ 0 w 414"/>
                    <a:gd name="T47" fmla="*/ 0 h 166"/>
                    <a:gd name="T48" fmla="*/ 0 w 414"/>
                    <a:gd name="T49" fmla="*/ 0 h 166"/>
                    <a:gd name="T50" fmla="*/ 0 w 414"/>
                    <a:gd name="T51" fmla="*/ 0 h 166"/>
                    <a:gd name="T52" fmla="*/ 0 w 414"/>
                    <a:gd name="T53" fmla="*/ 0 h 166"/>
                    <a:gd name="T54" fmla="*/ 0 w 414"/>
                    <a:gd name="T55" fmla="*/ 0 h 166"/>
                    <a:gd name="T56" fmla="*/ 0 w 414"/>
                    <a:gd name="T57" fmla="*/ 0 h 166"/>
                    <a:gd name="T58" fmla="*/ 0 w 414"/>
                    <a:gd name="T59" fmla="*/ 0 h 166"/>
                    <a:gd name="T60" fmla="*/ 0 w 414"/>
                    <a:gd name="T61" fmla="*/ 0 h 166"/>
                    <a:gd name="T62" fmla="*/ 0 w 414"/>
                    <a:gd name="T63" fmla="*/ 0 h 166"/>
                    <a:gd name="T64" fmla="*/ 0 w 414"/>
                    <a:gd name="T65" fmla="*/ 0 h 166"/>
                    <a:gd name="T66" fmla="*/ 0 w 414"/>
                    <a:gd name="T67" fmla="*/ 0 h 166"/>
                    <a:gd name="T68" fmla="*/ 0 w 414"/>
                    <a:gd name="T69" fmla="*/ 0 h 166"/>
                    <a:gd name="T70" fmla="*/ 0 w 414"/>
                    <a:gd name="T71" fmla="*/ 0 h 166"/>
                    <a:gd name="T72" fmla="*/ 0 w 414"/>
                    <a:gd name="T73" fmla="*/ 0 h 166"/>
                    <a:gd name="T74" fmla="*/ 0 w 414"/>
                    <a:gd name="T75" fmla="*/ 0 h 166"/>
                    <a:gd name="T76" fmla="*/ 0 w 414"/>
                    <a:gd name="T77" fmla="*/ 0 h 166"/>
                    <a:gd name="T78" fmla="*/ 0 w 414"/>
                    <a:gd name="T79" fmla="*/ 0 h 16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414"/>
                    <a:gd name="T121" fmla="*/ 0 h 166"/>
                    <a:gd name="T122" fmla="*/ 414 w 414"/>
                    <a:gd name="T123" fmla="*/ 166 h 16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414" h="166">
                      <a:moveTo>
                        <a:pt x="8" y="9"/>
                      </a:moveTo>
                      <a:lnTo>
                        <a:pt x="3" y="12"/>
                      </a:lnTo>
                      <a:lnTo>
                        <a:pt x="20" y="16"/>
                      </a:lnTo>
                      <a:lnTo>
                        <a:pt x="41" y="21"/>
                      </a:lnTo>
                      <a:lnTo>
                        <a:pt x="65" y="26"/>
                      </a:lnTo>
                      <a:lnTo>
                        <a:pt x="92" y="34"/>
                      </a:lnTo>
                      <a:lnTo>
                        <a:pt x="121" y="42"/>
                      </a:lnTo>
                      <a:lnTo>
                        <a:pt x="151" y="50"/>
                      </a:lnTo>
                      <a:lnTo>
                        <a:pt x="183" y="60"/>
                      </a:lnTo>
                      <a:lnTo>
                        <a:pt x="214" y="70"/>
                      </a:lnTo>
                      <a:lnTo>
                        <a:pt x="246" y="82"/>
                      </a:lnTo>
                      <a:lnTo>
                        <a:pt x="276" y="93"/>
                      </a:lnTo>
                      <a:lnTo>
                        <a:pt x="305" y="105"/>
                      </a:lnTo>
                      <a:lnTo>
                        <a:pt x="333" y="116"/>
                      </a:lnTo>
                      <a:lnTo>
                        <a:pt x="357" y="129"/>
                      </a:lnTo>
                      <a:lnTo>
                        <a:pt x="377" y="141"/>
                      </a:lnTo>
                      <a:lnTo>
                        <a:pt x="394" y="154"/>
                      </a:lnTo>
                      <a:lnTo>
                        <a:pt x="406" y="166"/>
                      </a:lnTo>
                      <a:lnTo>
                        <a:pt x="414" y="160"/>
                      </a:lnTo>
                      <a:lnTo>
                        <a:pt x="401" y="145"/>
                      </a:lnTo>
                      <a:lnTo>
                        <a:pt x="383" y="133"/>
                      </a:lnTo>
                      <a:lnTo>
                        <a:pt x="361" y="120"/>
                      </a:lnTo>
                      <a:lnTo>
                        <a:pt x="337" y="108"/>
                      </a:lnTo>
                      <a:lnTo>
                        <a:pt x="310" y="94"/>
                      </a:lnTo>
                      <a:lnTo>
                        <a:pt x="280" y="83"/>
                      </a:lnTo>
                      <a:lnTo>
                        <a:pt x="250" y="71"/>
                      </a:lnTo>
                      <a:lnTo>
                        <a:pt x="218" y="60"/>
                      </a:lnTo>
                      <a:lnTo>
                        <a:pt x="185" y="49"/>
                      </a:lnTo>
                      <a:lnTo>
                        <a:pt x="154" y="40"/>
                      </a:lnTo>
                      <a:lnTo>
                        <a:pt x="123" y="31"/>
                      </a:lnTo>
                      <a:lnTo>
                        <a:pt x="94" y="23"/>
                      </a:lnTo>
                      <a:lnTo>
                        <a:pt x="67" y="16"/>
                      </a:lnTo>
                      <a:lnTo>
                        <a:pt x="43" y="10"/>
                      </a:lnTo>
                      <a:lnTo>
                        <a:pt x="22" y="5"/>
                      </a:lnTo>
                      <a:lnTo>
                        <a:pt x="5" y="1"/>
                      </a:lnTo>
                      <a:lnTo>
                        <a:pt x="0" y="3"/>
                      </a:lnTo>
                      <a:lnTo>
                        <a:pt x="5" y="1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8" y="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33" name="Freeform 319"/>
                <p:cNvSpPr>
                  <a:spLocks/>
                </p:cNvSpPr>
                <p:nvPr/>
              </p:nvSpPr>
              <p:spPr bwMode="auto">
                <a:xfrm>
                  <a:off x="2275" y="1174"/>
                  <a:ext cx="23" cy="9"/>
                </a:xfrm>
                <a:custGeom>
                  <a:avLst/>
                  <a:gdLst>
                    <a:gd name="T0" fmla="*/ 0 w 237"/>
                    <a:gd name="T1" fmla="*/ 0 h 104"/>
                    <a:gd name="T2" fmla="*/ 0 w 237"/>
                    <a:gd name="T3" fmla="*/ 0 h 104"/>
                    <a:gd name="T4" fmla="*/ 0 w 237"/>
                    <a:gd name="T5" fmla="*/ 0 h 104"/>
                    <a:gd name="T6" fmla="*/ 0 w 237"/>
                    <a:gd name="T7" fmla="*/ 0 h 104"/>
                    <a:gd name="T8" fmla="*/ 0 w 237"/>
                    <a:gd name="T9" fmla="*/ 0 h 104"/>
                    <a:gd name="T10" fmla="*/ 0 w 237"/>
                    <a:gd name="T11" fmla="*/ 0 h 104"/>
                    <a:gd name="T12" fmla="*/ 0 w 237"/>
                    <a:gd name="T13" fmla="*/ 0 h 104"/>
                    <a:gd name="T14" fmla="*/ 0 w 237"/>
                    <a:gd name="T15" fmla="*/ 0 h 104"/>
                    <a:gd name="T16" fmla="*/ 0 w 237"/>
                    <a:gd name="T17" fmla="*/ 0 h 104"/>
                    <a:gd name="T18" fmla="*/ 0 w 237"/>
                    <a:gd name="T19" fmla="*/ 0 h 104"/>
                    <a:gd name="T20" fmla="*/ 0 w 237"/>
                    <a:gd name="T21" fmla="*/ 0 h 104"/>
                    <a:gd name="T22" fmla="*/ 0 w 237"/>
                    <a:gd name="T23" fmla="*/ 0 h 104"/>
                    <a:gd name="T24" fmla="*/ 0 w 237"/>
                    <a:gd name="T25" fmla="*/ 0 h 104"/>
                    <a:gd name="T26" fmla="*/ 0 w 237"/>
                    <a:gd name="T27" fmla="*/ 0 h 104"/>
                    <a:gd name="T28" fmla="*/ 0 w 237"/>
                    <a:gd name="T29" fmla="*/ 0 h 104"/>
                    <a:gd name="T30" fmla="*/ 0 w 237"/>
                    <a:gd name="T31" fmla="*/ 0 h 104"/>
                    <a:gd name="T32" fmla="*/ 0 w 237"/>
                    <a:gd name="T33" fmla="*/ 0 h 104"/>
                    <a:gd name="T34" fmla="*/ 0 w 237"/>
                    <a:gd name="T35" fmla="*/ 0 h 104"/>
                    <a:gd name="T36" fmla="*/ 0 w 237"/>
                    <a:gd name="T37" fmla="*/ 0 h 104"/>
                    <a:gd name="T38" fmla="*/ 0 w 237"/>
                    <a:gd name="T39" fmla="*/ 0 h 104"/>
                    <a:gd name="T40" fmla="*/ 0 w 237"/>
                    <a:gd name="T41" fmla="*/ 0 h 104"/>
                    <a:gd name="T42" fmla="*/ 0 w 237"/>
                    <a:gd name="T43" fmla="*/ 0 h 104"/>
                    <a:gd name="T44" fmla="*/ 0 w 237"/>
                    <a:gd name="T45" fmla="*/ 0 h 104"/>
                    <a:gd name="T46" fmla="*/ 0 w 237"/>
                    <a:gd name="T47" fmla="*/ 0 h 104"/>
                    <a:gd name="T48" fmla="*/ 0 w 237"/>
                    <a:gd name="T49" fmla="*/ 0 h 104"/>
                    <a:gd name="T50" fmla="*/ 0 w 237"/>
                    <a:gd name="T51" fmla="*/ 0 h 104"/>
                    <a:gd name="T52" fmla="*/ 0 w 237"/>
                    <a:gd name="T53" fmla="*/ 0 h 104"/>
                    <a:gd name="T54" fmla="*/ 0 w 237"/>
                    <a:gd name="T55" fmla="*/ 0 h 104"/>
                    <a:gd name="T56" fmla="*/ 0 w 237"/>
                    <a:gd name="T57" fmla="*/ 0 h 104"/>
                    <a:gd name="T58" fmla="*/ 0 w 237"/>
                    <a:gd name="T59" fmla="*/ 0 h 104"/>
                    <a:gd name="T60" fmla="*/ 0 w 237"/>
                    <a:gd name="T61" fmla="*/ 0 h 104"/>
                    <a:gd name="T62" fmla="*/ 0 w 237"/>
                    <a:gd name="T63" fmla="*/ 0 h 104"/>
                    <a:gd name="T64" fmla="*/ 0 w 237"/>
                    <a:gd name="T65" fmla="*/ 0 h 104"/>
                    <a:gd name="T66" fmla="*/ 0 w 237"/>
                    <a:gd name="T67" fmla="*/ 0 h 104"/>
                    <a:gd name="T68" fmla="*/ 0 w 237"/>
                    <a:gd name="T69" fmla="*/ 0 h 104"/>
                    <a:gd name="T70" fmla="*/ 0 w 237"/>
                    <a:gd name="T71" fmla="*/ 0 h 104"/>
                    <a:gd name="T72" fmla="*/ 0 w 237"/>
                    <a:gd name="T73" fmla="*/ 0 h 104"/>
                    <a:gd name="T74" fmla="*/ 0 w 237"/>
                    <a:gd name="T75" fmla="*/ 0 h 104"/>
                    <a:gd name="T76" fmla="*/ 0 w 237"/>
                    <a:gd name="T77" fmla="*/ 0 h 104"/>
                    <a:gd name="T78" fmla="*/ 0 w 237"/>
                    <a:gd name="T79" fmla="*/ 0 h 10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237"/>
                    <a:gd name="T121" fmla="*/ 0 h 104"/>
                    <a:gd name="T122" fmla="*/ 237 w 237"/>
                    <a:gd name="T123" fmla="*/ 104 h 104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237" h="104">
                      <a:moveTo>
                        <a:pt x="4" y="0"/>
                      </a:moveTo>
                      <a:lnTo>
                        <a:pt x="0" y="5"/>
                      </a:lnTo>
                      <a:lnTo>
                        <a:pt x="2" y="34"/>
                      </a:lnTo>
                      <a:lnTo>
                        <a:pt x="8" y="58"/>
                      </a:lnTo>
                      <a:lnTo>
                        <a:pt x="17" y="77"/>
                      </a:lnTo>
                      <a:lnTo>
                        <a:pt x="31" y="91"/>
                      </a:lnTo>
                      <a:lnTo>
                        <a:pt x="47" y="100"/>
                      </a:lnTo>
                      <a:lnTo>
                        <a:pt x="64" y="104"/>
                      </a:lnTo>
                      <a:lnTo>
                        <a:pt x="83" y="104"/>
                      </a:lnTo>
                      <a:lnTo>
                        <a:pt x="103" y="102"/>
                      </a:lnTo>
                      <a:lnTo>
                        <a:pt x="123" y="97"/>
                      </a:lnTo>
                      <a:lnTo>
                        <a:pt x="143" y="90"/>
                      </a:lnTo>
                      <a:lnTo>
                        <a:pt x="162" y="79"/>
                      </a:lnTo>
                      <a:lnTo>
                        <a:pt x="182" y="69"/>
                      </a:lnTo>
                      <a:lnTo>
                        <a:pt x="198" y="56"/>
                      </a:lnTo>
                      <a:lnTo>
                        <a:pt x="213" y="45"/>
                      </a:lnTo>
                      <a:lnTo>
                        <a:pt x="227" y="31"/>
                      </a:lnTo>
                      <a:lnTo>
                        <a:pt x="237" y="19"/>
                      </a:lnTo>
                      <a:lnTo>
                        <a:pt x="229" y="13"/>
                      </a:lnTo>
                      <a:lnTo>
                        <a:pt x="218" y="25"/>
                      </a:lnTo>
                      <a:lnTo>
                        <a:pt x="207" y="36"/>
                      </a:lnTo>
                      <a:lnTo>
                        <a:pt x="192" y="48"/>
                      </a:lnTo>
                      <a:lnTo>
                        <a:pt x="175" y="60"/>
                      </a:lnTo>
                      <a:lnTo>
                        <a:pt x="158" y="71"/>
                      </a:lnTo>
                      <a:lnTo>
                        <a:pt x="139" y="79"/>
                      </a:lnTo>
                      <a:lnTo>
                        <a:pt x="119" y="86"/>
                      </a:lnTo>
                      <a:lnTo>
                        <a:pt x="101" y="92"/>
                      </a:lnTo>
                      <a:lnTo>
                        <a:pt x="83" y="94"/>
                      </a:lnTo>
                      <a:lnTo>
                        <a:pt x="67" y="94"/>
                      </a:lnTo>
                      <a:lnTo>
                        <a:pt x="51" y="90"/>
                      </a:lnTo>
                      <a:lnTo>
                        <a:pt x="37" y="82"/>
                      </a:lnTo>
                      <a:lnTo>
                        <a:pt x="26" y="71"/>
                      </a:lnTo>
                      <a:lnTo>
                        <a:pt x="18" y="54"/>
                      </a:lnTo>
                      <a:lnTo>
                        <a:pt x="12" y="32"/>
                      </a:lnTo>
                      <a:lnTo>
                        <a:pt x="10" y="5"/>
                      </a:lnTo>
                      <a:lnTo>
                        <a:pt x="6" y="10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0" y="5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34" name="Freeform 320"/>
                <p:cNvSpPr>
                  <a:spLocks/>
                </p:cNvSpPr>
                <p:nvPr/>
              </p:nvSpPr>
              <p:spPr bwMode="auto">
                <a:xfrm>
                  <a:off x="2266" y="1168"/>
                  <a:ext cx="16" cy="6"/>
                </a:xfrm>
                <a:custGeom>
                  <a:avLst/>
                  <a:gdLst>
                    <a:gd name="T0" fmla="*/ 0 w 160"/>
                    <a:gd name="T1" fmla="*/ 0 h 69"/>
                    <a:gd name="T2" fmla="*/ 0 w 160"/>
                    <a:gd name="T3" fmla="*/ 0 h 69"/>
                    <a:gd name="T4" fmla="*/ 0 w 160"/>
                    <a:gd name="T5" fmla="*/ 0 h 69"/>
                    <a:gd name="T6" fmla="*/ 0 w 160"/>
                    <a:gd name="T7" fmla="*/ 0 h 69"/>
                    <a:gd name="T8" fmla="*/ 0 w 160"/>
                    <a:gd name="T9" fmla="*/ 0 h 69"/>
                    <a:gd name="T10" fmla="*/ 0 w 160"/>
                    <a:gd name="T11" fmla="*/ 0 h 69"/>
                    <a:gd name="T12" fmla="*/ 0 w 160"/>
                    <a:gd name="T13" fmla="*/ 0 h 69"/>
                    <a:gd name="T14" fmla="*/ 0 w 160"/>
                    <a:gd name="T15" fmla="*/ 0 h 69"/>
                    <a:gd name="T16" fmla="*/ 0 w 160"/>
                    <a:gd name="T17" fmla="*/ 0 h 69"/>
                    <a:gd name="T18" fmla="*/ 0 w 160"/>
                    <a:gd name="T19" fmla="*/ 0 h 69"/>
                    <a:gd name="T20" fmla="*/ 0 w 160"/>
                    <a:gd name="T21" fmla="*/ 0 h 69"/>
                    <a:gd name="T22" fmla="*/ 0 w 160"/>
                    <a:gd name="T23" fmla="*/ 0 h 69"/>
                    <a:gd name="T24" fmla="*/ 0 w 160"/>
                    <a:gd name="T25" fmla="*/ 0 h 69"/>
                    <a:gd name="T26" fmla="*/ 0 w 160"/>
                    <a:gd name="T27" fmla="*/ 0 h 69"/>
                    <a:gd name="T28" fmla="*/ 0 w 160"/>
                    <a:gd name="T29" fmla="*/ 0 h 69"/>
                    <a:gd name="T30" fmla="*/ 0 w 160"/>
                    <a:gd name="T31" fmla="*/ 0 h 69"/>
                    <a:gd name="T32" fmla="*/ 0 w 160"/>
                    <a:gd name="T33" fmla="*/ 0 h 69"/>
                    <a:gd name="T34" fmla="*/ 0 w 160"/>
                    <a:gd name="T35" fmla="*/ 0 h 69"/>
                    <a:gd name="T36" fmla="*/ 0 w 160"/>
                    <a:gd name="T37" fmla="*/ 0 h 69"/>
                    <a:gd name="T38" fmla="*/ 0 w 160"/>
                    <a:gd name="T39" fmla="*/ 0 h 69"/>
                    <a:gd name="T40" fmla="*/ 0 w 160"/>
                    <a:gd name="T41" fmla="*/ 0 h 69"/>
                    <a:gd name="T42" fmla="*/ 0 w 160"/>
                    <a:gd name="T43" fmla="*/ 0 h 69"/>
                    <a:gd name="T44" fmla="*/ 0 w 160"/>
                    <a:gd name="T45" fmla="*/ 0 h 69"/>
                    <a:gd name="T46" fmla="*/ 0 w 160"/>
                    <a:gd name="T47" fmla="*/ 0 h 69"/>
                    <a:gd name="T48" fmla="*/ 0 w 160"/>
                    <a:gd name="T49" fmla="*/ 0 h 69"/>
                    <a:gd name="T50" fmla="*/ 0 w 160"/>
                    <a:gd name="T51" fmla="*/ 0 h 69"/>
                    <a:gd name="T52" fmla="*/ 0 w 160"/>
                    <a:gd name="T53" fmla="*/ 0 h 69"/>
                    <a:gd name="T54" fmla="*/ 0 w 160"/>
                    <a:gd name="T55" fmla="*/ 0 h 69"/>
                    <a:gd name="T56" fmla="*/ 0 w 160"/>
                    <a:gd name="T57" fmla="*/ 0 h 69"/>
                    <a:gd name="T58" fmla="*/ 0 w 160"/>
                    <a:gd name="T59" fmla="*/ 0 h 69"/>
                    <a:gd name="T60" fmla="*/ 0 w 160"/>
                    <a:gd name="T61" fmla="*/ 0 h 69"/>
                    <a:gd name="T62" fmla="*/ 0 w 160"/>
                    <a:gd name="T63" fmla="*/ 0 h 69"/>
                    <a:gd name="T64" fmla="*/ 0 w 160"/>
                    <a:gd name="T65" fmla="*/ 0 h 69"/>
                    <a:gd name="T66" fmla="*/ 0 w 160"/>
                    <a:gd name="T67" fmla="*/ 0 h 69"/>
                    <a:gd name="T68" fmla="*/ 0 w 160"/>
                    <a:gd name="T69" fmla="*/ 0 h 69"/>
                    <a:gd name="T70" fmla="*/ 0 w 160"/>
                    <a:gd name="T71" fmla="*/ 0 h 69"/>
                    <a:gd name="T72" fmla="*/ 0 w 160"/>
                    <a:gd name="T73" fmla="*/ 0 h 69"/>
                    <a:gd name="T74" fmla="*/ 0 w 160"/>
                    <a:gd name="T75" fmla="*/ 0 h 69"/>
                    <a:gd name="T76" fmla="*/ 0 w 160"/>
                    <a:gd name="T77" fmla="*/ 0 h 69"/>
                    <a:gd name="T78" fmla="*/ 0 w 160"/>
                    <a:gd name="T79" fmla="*/ 0 h 69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60"/>
                    <a:gd name="T121" fmla="*/ 0 h 69"/>
                    <a:gd name="T122" fmla="*/ 160 w 160"/>
                    <a:gd name="T123" fmla="*/ 69 h 69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60" h="69">
                      <a:moveTo>
                        <a:pt x="1" y="4"/>
                      </a:moveTo>
                      <a:lnTo>
                        <a:pt x="5" y="10"/>
                      </a:lnTo>
                      <a:lnTo>
                        <a:pt x="21" y="13"/>
                      </a:lnTo>
                      <a:lnTo>
                        <a:pt x="37" y="16"/>
                      </a:lnTo>
                      <a:lnTo>
                        <a:pt x="54" y="18"/>
                      </a:lnTo>
                      <a:lnTo>
                        <a:pt x="72" y="20"/>
                      </a:lnTo>
                      <a:lnTo>
                        <a:pt x="90" y="22"/>
                      </a:lnTo>
                      <a:lnTo>
                        <a:pt x="106" y="24"/>
                      </a:lnTo>
                      <a:lnTo>
                        <a:pt x="121" y="27"/>
                      </a:lnTo>
                      <a:lnTo>
                        <a:pt x="134" y="29"/>
                      </a:lnTo>
                      <a:lnTo>
                        <a:pt x="143" y="32"/>
                      </a:lnTo>
                      <a:lnTo>
                        <a:pt x="149" y="36"/>
                      </a:lnTo>
                      <a:lnTo>
                        <a:pt x="149" y="37"/>
                      </a:lnTo>
                      <a:lnTo>
                        <a:pt x="145" y="40"/>
                      </a:lnTo>
                      <a:lnTo>
                        <a:pt x="133" y="45"/>
                      </a:lnTo>
                      <a:lnTo>
                        <a:pt x="115" y="51"/>
                      </a:lnTo>
                      <a:lnTo>
                        <a:pt x="90" y="59"/>
                      </a:lnTo>
                      <a:lnTo>
                        <a:pt x="92" y="69"/>
                      </a:lnTo>
                      <a:lnTo>
                        <a:pt x="117" y="62"/>
                      </a:lnTo>
                      <a:lnTo>
                        <a:pt x="137" y="55"/>
                      </a:lnTo>
                      <a:lnTo>
                        <a:pt x="149" y="48"/>
                      </a:lnTo>
                      <a:lnTo>
                        <a:pt x="158" y="43"/>
                      </a:lnTo>
                      <a:lnTo>
                        <a:pt x="160" y="33"/>
                      </a:lnTo>
                      <a:lnTo>
                        <a:pt x="156" y="27"/>
                      </a:lnTo>
                      <a:lnTo>
                        <a:pt x="147" y="22"/>
                      </a:lnTo>
                      <a:lnTo>
                        <a:pt x="136" y="19"/>
                      </a:lnTo>
                      <a:lnTo>
                        <a:pt x="123" y="17"/>
                      </a:lnTo>
                      <a:lnTo>
                        <a:pt x="109" y="14"/>
                      </a:lnTo>
                      <a:lnTo>
                        <a:pt x="92" y="11"/>
                      </a:lnTo>
                      <a:lnTo>
                        <a:pt x="74" y="9"/>
                      </a:lnTo>
                      <a:lnTo>
                        <a:pt x="56" y="7"/>
                      </a:lnTo>
                      <a:lnTo>
                        <a:pt x="40" y="5"/>
                      </a:lnTo>
                      <a:lnTo>
                        <a:pt x="23" y="2"/>
                      </a:lnTo>
                      <a:lnTo>
                        <a:pt x="7" y="0"/>
                      </a:lnTo>
                      <a:lnTo>
                        <a:pt x="11" y="6"/>
                      </a:lnTo>
                      <a:lnTo>
                        <a:pt x="1" y="4"/>
                      </a:lnTo>
                      <a:lnTo>
                        <a:pt x="0" y="9"/>
                      </a:lnTo>
                      <a:lnTo>
                        <a:pt x="5" y="10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35" name="Freeform 321"/>
                <p:cNvSpPr>
                  <a:spLocks/>
                </p:cNvSpPr>
                <p:nvPr/>
              </p:nvSpPr>
              <p:spPr bwMode="auto">
                <a:xfrm>
                  <a:off x="2266" y="1149"/>
                  <a:ext cx="9" cy="19"/>
                </a:xfrm>
                <a:custGeom>
                  <a:avLst/>
                  <a:gdLst>
                    <a:gd name="T0" fmla="*/ 0 w 88"/>
                    <a:gd name="T1" fmla="*/ 0 h 209"/>
                    <a:gd name="T2" fmla="*/ 0 w 88"/>
                    <a:gd name="T3" fmla="*/ 0 h 209"/>
                    <a:gd name="T4" fmla="*/ 0 w 88"/>
                    <a:gd name="T5" fmla="*/ 0 h 209"/>
                    <a:gd name="T6" fmla="*/ 0 w 88"/>
                    <a:gd name="T7" fmla="*/ 0 h 209"/>
                    <a:gd name="T8" fmla="*/ 0 w 88"/>
                    <a:gd name="T9" fmla="*/ 0 h 209"/>
                    <a:gd name="T10" fmla="*/ 0 w 88"/>
                    <a:gd name="T11" fmla="*/ 0 h 209"/>
                    <a:gd name="T12" fmla="*/ 0 w 88"/>
                    <a:gd name="T13" fmla="*/ 0 h 209"/>
                    <a:gd name="T14" fmla="*/ 0 w 88"/>
                    <a:gd name="T15" fmla="*/ 0 h 209"/>
                    <a:gd name="T16" fmla="*/ 0 w 88"/>
                    <a:gd name="T17" fmla="*/ 0 h 209"/>
                    <a:gd name="T18" fmla="*/ 0 w 88"/>
                    <a:gd name="T19" fmla="*/ 0 h 209"/>
                    <a:gd name="T20" fmla="*/ 0 w 88"/>
                    <a:gd name="T21" fmla="*/ 0 h 209"/>
                    <a:gd name="T22" fmla="*/ 0 w 88"/>
                    <a:gd name="T23" fmla="*/ 0 h 209"/>
                    <a:gd name="T24" fmla="*/ 0 w 88"/>
                    <a:gd name="T25" fmla="*/ 0 h 209"/>
                    <a:gd name="T26" fmla="*/ 0 w 88"/>
                    <a:gd name="T27" fmla="*/ 0 h 209"/>
                    <a:gd name="T28" fmla="*/ 0 w 88"/>
                    <a:gd name="T29" fmla="*/ 0 h 209"/>
                    <a:gd name="T30" fmla="*/ 0 w 88"/>
                    <a:gd name="T31" fmla="*/ 0 h 209"/>
                    <a:gd name="T32" fmla="*/ 0 w 88"/>
                    <a:gd name="T33" fmla="*/ 0 h 209"/>
                    <a:gd name="T34" fmla="*/ 0 w 88"/>
                    <a:gd name="T35" fmla="*/ 0 h 209"/>
                    <a:gd name="T36" fmla="*/ 0 w 88"/>
                    <a:gd name="T37" fmla="*/ 0 h 209"/>
                    <a:gd name="T38" fmla="*/ 0 w 88"/>
                    <a:gd name="T39" fmla="*/ 0 h 209"/>
                    <a:gd name="T40" fmla="*/ 0 w 88"/>
                    <a:gd name="T41" fmla="*/ 0 h 209"/>
                    <a:gd name="T42" fmla="*/ 0 w 88"/>
                    <a:gd name="T43" fmla="*/ 0 h 209"/>
                    <a:gd name="T44" fmla="*/ 0 w 88"/>
                    <a:gd name="T45" fmla="*/ 0 h 209"/>
                    <a:gd name="T46" fmla="*/ 0 w 88"/>
                    <a:gd name="T47" fmla="*/ 0 h 209"/>
                    <a:gd name="T48" fmla="*/ 0 w 88"/>
                    <a:gd name="T49" fmla="*/ 0 h 209"/>
                    <a:gd name="T50" fmla="*/ 0 w 88"/>
                    <a:gd name="T51" fmla="*/ 0 h 209"/>
                    <a:gd name="T52" fmla="*/ 0 w 88"/>
                    <a:gd name="T53" fmla="*/ 0 h 209"/>
                    <a:gd name="T54" fmla="*/ 0 w 88"/>
                    <a:gd name="T55" fmla="*/ 0 h 209"/>
                    <a:gd name="T56" fmla="*/ 0 w 88"/>
                    <a:gd name="T57" fmla="*/ 0 h 209"/>
                    <a:gd name="T58" fmla="*/ 0 w 88"/>
                    <a:gd name="T59" fmla="*/ 0 h 209"/>
                    <a:gd name="T60" fmla="*/ 0 w 88"/>
                    <a:gd name="T61" fmla="*/ 0 h 209"/>
                    <a:gd name="T62" fmla="*/ 0 w 88"/>
                    <a:gd name="T63" fmla="*/ 0 h 209"/>
                    <a:gd name="T64" fmla="*/ 0 w 88"/>
                    <a:gd name="T65" fmla="*/ 0 h 209"/>
                    <a:gd name="T66" fmla="*/ 0 w 88"/>
                    <a:gd name="T67" fmla="*/ 0 h 209"/>
                    <a:gd name="T68" fmla="*/ 0 w 88"/>
                    <a:gd name="T69" fmla="*/ 0 h 209"/>
                    <a:gd name="T70" fmla="*/ 0 w 88"/>
                    <a:gd name="T71" fmla="*/ 0 h 209"/>
                    <a:gd name="T72" fmla="*/ 0 w 88"/>
                    <a:gd name="T73" fmla="*/ 0 h 209"/>
                    <a:gd name="T74" fmla="*/ 0 w 88"/>
                    <a:gd name="T75" fmla="*/ 0 h 209"/>
                    <a:gd name="T76" fmla="*/ 0 w 88"/>
                    <a:gd name="T77" fmla="*/ 0 h 209"/>
                    <a:gd name="T78" fmla="*/ 0 w 88"/>
                    <a:gd name="T79" fmla="*/ 0 h 209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88"/>
                    <a:gd name="T121" fmla="*/ 0 h 209"/>
                    <a:gd name="T122" fmla="*/ 88 w 88"/>
                    <a:gd name="T123" fmla="*/ 209 h 209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88" h="209">
                      <a:moveTo>
                        <a:pt x="18" y="5"/>
                      </a:moveTo>
                      <a:lnTo>
                        <a:pt x="21" y="8"/>
                      </a:lnTo>
                      <a:lnTo>
                        <a:pt x="42" y="20"/>
                      </a:lnTo>
                      <a:lnTo>
                        <a:pt x="57" y="30"/>
                      </a:lnTo>
                      <a:lnTo>
                        <a:pt x="69" y="40"/>
                      </a:lnTo>
                      <a:lnTo>
                        <a:pt x="75" y="47"/>
                      </a:lnTo>
                      <a:lnTo>
                        <a:pt x="77" y="53"/>
                      </a:lnTo>
                      <a:lnTo>
                        <a:pt x="77" y="60"/>
                      </a:lnTo>
                      <a:lnTo>
                        <a:pt x="75" y="67"/>
                      </a:lnTo>
                      <a:lnTo>
                        <a:pt x="70" y="74"/>
                      </a:lnTo>
                      <a:lnTo>
                        <a:pt x="63" y="85"/>
                      </a:lnTo>
                      <a:lnTo>
                        <a:pt x="53" y="96"/>
                      </a:lnTo>
                      <a:lnTo>
                        <a:pt x="44" y="109"/>
                      </a:lnTo>
                      <a:lnTo>
                        <a:pt x="34" y="123"/>
                      </a:lnTo>
                      <a:lnTo>
                        <a:pt x="24" y="141"/>
                      </a:lnTo>
                      <a:lnTo>
                        <a:pt x="14" y="160"/>
                      </a:lnTo>
                      <a:lnTo>
                        <a:pt x="6" y="181"/>
                      </a:lnTo>
                      <a:lnTo>
                        <a:pt x="0" y="207"/>
                      </a:lnTo>
                      <a:lnTo>
                        <a:pt x="10" y="209"/>
                      </a:lnTo>
                      <a:lnTo>
                        <a:pt x="17" y="185"/>
                      </a:lnTo>
                      <a:lnTo>
                        <a:pt x="25" y="164"/>
                      </a:lnTo>
                      <a:lnTo>
                        <a:pt x="32" y="145"/>
                      </a:lnTo>
                      <a:lnTo>
                        <a:pt x="43" y="130"/>
                      </a:lnTo>
                      <a:lnTo>
                        <a:pt x="52" y="115"/>
                      </a:lnTo>
                      <a:lnTo>
                        <a:pt x="62" y="102"/>
                      </a:lnTo>
                      <a:lnTo>
                        <a:pt x="71" y="91"/>
                      </a:lnTo>
                      <a:lnTo>
                        <a:pt x="78" y="81"/>
                      </a:lnTo>
                      <a:lnTo>
                        <a:pt x="84" y="71"/>
                      </a:lnTo>
                      <a:lnTo>
                        <a:pt x="88" y="62"/>
                      </a:lnTo>
                      <a:lnTo>
                        <a:pt x="88" y="51"/>
                      </a:lnTo>
                      <a:lnTo>
                        <a:pt x="84" y="41"/>
                      </a:lnTo>
                      <a:lnTo>
                        <a:pt x="75" y="31"/>
                      </a:lnTo>
                      <a:lnTo>
                        <a:pt x="64" y="22"/>
                      </a:lnTo>
                      <a:lnTo>
                        <a:pt x="48" y="11"/>
                      </a:lnTo>
                      <a:lnTo>
                        <a:pt x="25" y="0"/>
                      </a:lnTo>
                      <a:lnTo>
                        <a:pt x="28" y="3"/>
                      </a:lnTo>
                      <a:lnTo>
                        <a:pt x="18" y="5"/>
                      </a:lnTo>
                      <a:lnTo>
                        <a:pt x="19" y="7"/>
                      </a:lnTo>
                      <a:lnTo>
                        <a:pt x="21" y="8"/>
                      </a:lnTo>
                      <a:lnTo>
                        <a:pt x="18" y="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36" name="Freeform 322"/>
                <p:cNvSpPr>
                  <a:spLocks/>
                </p:cNvSpPr>
                <p:nvPr/>
              </p:nvSpPr>
              <p:spPr bwMode="auto">
                <a:xfrm>
                  <a:off x="2264" y="1125"/>
                  <a:ext cx="5" cy="25"/>
                </a:xfrm>
                <a:custGeom>
                  <a:avLst/>
                  <a:gdLst>
                    <a:gd name="T0" fmla="*/ 0 w 39"/>
                    <a:gd name="T1" fmla="*/ 0 h 265"/>
                    <a:gd name="T2" fmla="*/ 0 w 39"/>
                    <a:gd name="T3" fmla="*/ 0 h 265"/>
                    <a:gd name="T4" fmla="*/ 0 w 39"/>
                    <a:gd name="T5" fmla="*/ 0 h 265"/>
                    <a:gd name="T6" fmla="*/ 0 w 39"/>
                    <a:gd name="T7" fmla="*/ 0 h 265"/>
                    <a:gd name="T8" fmla="*/ 0 w 39"/>
                    <a:gd name="T9" fmla="*/ 0 h 265"/>
                    <a:gd name="T10" fmla="*/ 0 w 39"/>
                    <a:gd name="T11" fmla="*/ 0 h 265"/>
                    <a:gd name="T12" fmla="*/ 0 w 39"/>
                    <a:gd name="T13" fmla="*/ 0 h 265"/>
                    <a:gd name="T14" fmla="*/ 0 w 39"/>
                    <a:gd name="T15" fmla="*/ 0 h 265"/>
                    <a:gd name="T16" fmla="*/ 0 w 39"/>
                    <a:gd name="T17" fmla="*/ 0 h 265"/>
                    <a:gd name="T18" fmla="*/ 0 w 39"/>
                    <a:gd name="T19" fmla="*/ 0 h 265"/>
                    <a:gd name="T20" fmla="*/ 0 w 39"/>
                    <a:gd name="T21" fmla="*/ 0 h 265"/>
                    <a:gd name="T22" fmla="*/ 0 w 39"/>
                    <a:gd name="T23" fmla="*/ 0 h 265"/>
                    <a:gd name="T24" fmla="*/ 0 w 39"/>
                    <a:gd name="T25" fmla="*/ 0 h 265"/>
                    <a:gd name="T26" fmla="*/ 0 w 39"/>
                    <a:gd name="T27" fmla="*/ 0 h 265"/>
                    <a:gd name="T28" fmla="*/ 0 w 39"/>
                    <a:gd name="T29" fmla="*/ 0 h 265"/>
                    <a:gd name="T30" fmla="*/ 0 w 39"/>
                    <a:gd name="T31" fmla="*/ 0 h 265"/>
                    <a:gd name="T32" fmla="*/ 0 w 39"/>
                    <a:gd name="T33" fmla="*/ 0 h 265"/>
                    <a:gd name="T34" fmla="*/ 0 w 39"/>
                    <a:gd name="T35" fmla="*/ 0 h 265"/>
                    <a:gd name="T36" fmla="*/ 0 w 39"/>
                    <a:gd name="T37" fmla="*/ 0 h 265"/>
                    <a:gd name="T38" fmla="*/ 0 w 39"/>
                    <a:gd name="T39" fmla="*/ 0 h 265"/>
                    <a:gd name="T40" fmla="*/ 0 w 39"/>
                    <a:gd name="T41" fmla="*/ 0 h 265"/>
                    <a:gd name="T42" fmla="*/ 0 w 39"/>
                    <a:gd name="T43" fmla="*/ 0 h 265"/>
                    <a:gd name="T44" fmla="*/ 0 w 39"/>
                    <a:gd name="T45" fmla="*/ 0 h 265"/>
                    <a:gd name="T46" fmla="*/ 0 w 39"/>
                    <a:gd name="T47" fmla="*/ 0 h 265"/>
                    <a:gd name="T48" fmla="*/ 0 w 39"/>
                    <a:gd name="T49" fmla="*/ 0 h 265"/>
                    <a:gd name="T50" fmla="*/ 0 w 39"/>
                    <a:gd name="T51" fmla="*/ 0 h 265"/>
                    <a:gd name="T52" fmla="*/ 0 w 39"/>
                    <a:gd name="T53" fmla="*/ 0 h 265"/>
                    <a:gd name="T54" fmla="*/ 0 w 39"/>
                    <a:gd name="T55" fmla="*/ 0 h 265"/>
                    <a:gd name="T56" fmla="*/ 0 w 39"/>
                    <a:gd name="T57" fmla="*/ 0 h 265"/>
                    <a:gd name="T58" fmla="*/ 0 w 39"/>
                    <a:gd name="T59" fmla="*/ 0 h 265"/>
                    <a:gd name="T60" fmla="*/ 0 w 39"/>
                    <a:gd name="T61" fmla="*/ 0 h 265"/>
                    <a:gd name="T62" fmla="*/ 0 w 39"/>
                    <a:gd name="T63" fmla="*/ 0 h 265"/>
                    <a:gd name="T64" fmla="*/ 0 w 39"/>
                    <a:gd name="T65" fmla="*/ 0 h 265"/>
                    <a:gd name="T66" fmla="*/ 0 w 39"/>
                    <a:gd name="T67" fmla="*/ 0 h 265"/>
                    <a:gd name="T68" fmla="*/ 0 w 39"/>
                    <a:gd name="T69" fmla="*/ 0 h 265"/>
                    <a:gd name="T70" fmla="*/ 0 w 39"/>
                    <a:gd name="T71" fmla="*/ 0 h 265"/>
                    <a:gd name="T72" fmla="*/ 0 w 39"/>
                    <a:gd name="T73" fmla="*/ 0 h 265"/>
                    <a:gd name="T74" fmla="*/ 0 w 39"/>
                    <a:gd name="T75" fmla="*/ 0 h 265"/>
                    <a:gd name="T76" fmla="*/ 0 w 39"/>
                    <a:gd name="T77" fmla="*/ 0 h 265"/>
                    <a:gd name="T78" fmla="*/ 0 w 39"/>
                    <a:gd name="T79" fmla="*/ 0 h 265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39"/>
                    <a:gd name="T121" fmla="*/ 0 h 265"/>
                    <a:gd name="T122" fmla="*/ 39 w 39"/>
                    <a:gd name="T123" fmla="*/ 265 h 265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39" h="265">
                      <a:moveTo>
                        <a:pt x="6" y="0"/>
                      </a:moveTo>
                      <a:lnTo>
                        <a:pt x="0" y="6"/>
                      </a:lnTo>
                      <a:lnTo>
                        <a:pt x="0" y="16"/>
                      </a:lnTo>
                      <a:lnTo>
                        <a:pt x="0" y="30"/>
                      </a:lnTo>
                      <a:lnTo>
                        <a:pt x="1" y="43"/>
                      </a:lnTo>
                      <a:lnTo>
                        <a:pt x="2" y="59"/>
                      </a:lnTo>
                      <a:lnTo>
                        <a:pt x="3" y="77"/>
                      </a:lnTo>
                      <a:lnTo>
                        <a:pt x="4" y="95"/>
                      </a:lnTo>
                      <a:lnTo>
                        <a:pt x="6" y="112"/>
                      </a:lnTo>
                      <a:lnTo>
                        <a:pt x="8" y="132"/>
                      </a:lnTo>
                      <a:lnTo>
                        <a:pt x="10" y="151"/>
                      </a:lnTo>
                      <a:lnTo>
                        <a:pt x="12" y="170"/>
                      </a:lnTo>
                      <a:lnTo>
                        <a:pt x="14" y="189"/>
                      </a:lnTo>
                      <a:lnTo>
                        <a:pt x="17" y="207"/>
                      </a:lnTo>
                      <a:lnTo>
                        <a:pt x="19" y="223"/>
                      </a:lnTo>
                      <a:lnTo>
                        <a:pt x="22" y="238"/>
                      </a:lnTo>
                      <a:lnTo>
                        <a:pt x="25" y="253"/>
                      </a:lnTo>
                      <a:lnTo>
                        <a:pt x="29" y="265"/>
                      </a:lnTo>
                      <a:lnTo>
                        <a:pt x="39" y="263"/>
                      </a:lnTo>
                      <a:lnTo>
                        <a:pt x="36" y="251"/>
                      </a:lnTo>
                      <a:lnTo>
                        <a:pt x="33" y="236"/>
                      </a:lnTo>
                      <a:lnTo>
                        <a:pt x="30" y="221"/>
                      </a:lnTo>
                      <a:lnTo>
                        <a:pt x="28" y="204"/>
                      </a:lnTo>
                      <a:lnTo>
                        <a:pt x="24" y="187"/>
                      </a:lnTo>
                      <a:lnTo>
                        <a:pt x="22" y="168"/>
                      </a:lnTo>
                      <a:lnTo>
                        <a:pt x="20" y="149"/>
                      </a:lnTo>
                      <a:lnTo>
                        <a:pt x="18" y="130"/>
                      </a:lnTo>
                      <a:lnTo>
                        <a:pt x="16" y="112"/>
                      </a:lnTo>
                      <a:lnTo>
                        <a:pt x="15" y="95"/>
                      </a:lnTo>
                      <a:lnTo>
                        <a:pt x="14" y="77"/>
                      </a:lnTo>
                      <a:lnTo>
                        <a:pt x="13" y="59"/>
                      </a:lnTo>
                      <a:lnTo>
                        <a:pt x="12" y="43"/>
                      </a:lnTo>
                      <a:lnTo>
                        <a:pt x="11" y="30"/>
                      </a:lnTo>
                      <a:lnTo>
                        <a:pt x="11" y="16"/>
                      </a:lnTo>
                      <a:lnTo>
                        <a:pt x="11" y="6"/>
                      </a:lnTo>
                      <a:lnTo>
                        <a:pt x="6" y="11"/>
                      </a:lnTo>
                      <a:lnTo>
                        <a:pt x="6" y="0"/>
                      </a:lnTo>
                      <a:lnTo>
                        <a:pt x="0" y="0"/>
                      </a:lnTo>
                      <a:lnTo>
                        <a:pt x="0" y="6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37" name="Freeform 323"/>
                <p:cNvSpPr>
                  <a:spLocks/>
                </p:cNvSpPr>
                <p:nvPr/>
              </p:nvSpPr>
              <p:spPr bwMode="auto">
                <a:xfrm>
                  <a:off x="2390" y="1124"/>
                  <a:ext cx="6" cy="1"/>
                </a:xfrm>
                <a:custGeom>
                  <a:avLst/>
                  <a:gdLst>
                    <a:gd name="T0" fmla="*/ 0 w 65"/>
                    <a:gd name="T1" fmla="*/ 0 h 13"/>
                    <a:gd name="T2" fmla="*/ 0 w 65"/>
                    <a:gd name="T3" fmla="*/ 0 h 13"/>
                    <a:gd name="T4" fmla="*/ 0 w 65"/>
                    <a:gd name="T5" fmla="*/ 0 h 13"/>
                    <a:gd name="T6" fmla="*/ 0 w 65"/>
                    <a:gd name="T7" fmla="*/ 0 h 13"/>
                    <a:gd name="T8" fmla="*/ 0 w 65"/>
                    <a:gd name="T9" fmla="*/ 0 h 13"/>
                    <a:gd name="T10" fmla="*/ 0 w 65"/>
                    <a:gd name="T11" fmla="*/ 0 h 13"/>
                    <a:gd name="T12" fmla="*/ 0 w 65"/>
                    <a:gd name="T13" fmla="*/ 0 h 13"/>
                    <a:gd name="T14" fmla="*/ 0 w 65"/>
                    <a:gd name="T15" fmla="*/ 0 h 13"/>
                    <a:gd name="T16" fmla="*/ 0 w 65"/>
                    <a:gd name="T17" fmla="*/ 0 h 13"/>
                    <a:gd name="T18" fmla="*/ 0 w 65"/>
                    <a:gd name="T19" fmla="*/ 0 h 13"/>
                    <a:gd name="T20" fmla="*/ 0 w 65"/>
                    <a:gd name="T21" fmla="*/ 0 h 13"/>
                    <a:gd name="T22" fmla="*/ 0 w 65"/>
                    <a:gd name="T23" fmla="*/ 0 h 13"/>
                    <a:gd name="T24" fmla="*/ 0 w 65"/>
                    <a:gd name="T25" fmla="*/ 0 h 13"/>
                    <a:gd name="T26" fmla="*/ 0 w 65"/>
                    <a:gd name="T27" fmla="*/ 0 h 13"/>
                    <a:gd name="T28" fmla="*/ 0 w 65"/>
                    <a:gd name="T29" fmla="*/ 0 h 13"/>
                    <a:gd name="T30" fmla="*/ 0 w 65"/>
                    <a:gd name="T31" fmla="*/ 0 h 13"/>
                    <a:gd name="T32" fmla="*/ 0 w 65"/>
                    <a:gd name="T33" fmla="*/ 0 h 13"/>
                    <a:gd name="T34" fmla="*/ 0 w 65"/>
                    <a:gd name="T35" fmla="*/ 0 h 13"/>
                    <a:gd name="T36" fmla="*/ 0 w 65"/>
                    <a:gd name="T37" fmla="*/ 0 h 13"/>
                    <a:gd name="T38" fmla="*/ 0 w 65"/>
                    <a:gd name="T39" fmla="*/ 0 h 13"/>
                    <a:gd name="T40" fmla="*/ 0 w 65"/>
                    <a:gd name="T41" fmla="*/ 0 h 13"/>
                    <a:gd name="T42" fmla="*/ 0 w 65"/>
                    <a:gd name="T43" fmla="*/ 0 h 13"/>
                    <a:gd name="T44" fmla="*/ 0 w 65"/>
                    <a:gd name="T45" fmla="*/ 0 h 13"/>
                    <a:gd name="T46" fmla="*/ 0 w 65"/>
                    <a:gd name="T47" fmla="*/ 0 h 1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5"/>
                    <a:gd name="T73" fmla="*/ 0 h 13"/>
                    <a:gd name="T74" fmla="*/ 65 w 65"/>
                    <a:gd name="T75" fmla="*/ 13 h 1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5" h="13">
                      <a:moveTo>
                        <a:pt x="8" y="10"/>
                      </a:moveTo>
                      <a:lnTo>
                        <a:pt x="4" y="12"/>
                      </a:lnTo>
                      <a:lnTo>
                        <a:pt x="12" y="13"/>
                      </a:lnTo>
                      <a:lnTo>
                        <a:pt x="21" y="13"/>
                      </a:lnTo>
                      <a:lnTo>
                        <a:pt x="29" y="13"/>
                      </a:lnTo>
                      <a:lnTo>
                        <a:pt x="38" y="13"/>
                      </a:lnTo>
                      <a:lnTo>
                        <a:pt x="45" y="12"/>
                      </a:lnTo>
                      <a:lnTo>
                        <a:pt x="52" y="12"/>
                      </a:lnTo>
                      <a:lnTo>
                        <a:pt x="60" y="11"/>
                      </a:lnTo>
                      <a:lnTo>
                        <a:pt x="65" y="10"/>
                      </a:lnTo>
                      <a:lnTo>
                        <a:pt x="63" y="0"/>
                      </a:lnTo>
                      <a:lnTo>
                        <a:pt x="57" y="1"/>
                      </a:lnTo>
                      <a:lnTo>
                        <a:pt x="52" y="2"/>
                      </a:lnTo>
                      <a:lnTo>
                        <a:pt x="45" y="2"/>
                      </a:lnTo>
                      <a:lnTo>
                        <a:pt x="38" y="3"/>
                      </a:lnTo>
                      <a:lnTo>
                        <a:pt x="29" y="3"/>
                      </a:lnTo>
                      <a:lnTo>
                        <a:pt x="21" y="3"/>
                      </a:lnTo>
                      <a:lnTo>
                        <a:pt x="12" y="3"/>
                      </a:lnTo>
                      <a:lnTo>
                        <a:pt x="4" y="2"/>
                      </a:lnTo>
                      <a:lnTo>
                        <a:pt x="0" y="4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8" y="1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38" name="Freeform 324"/>
                <p:cNvSpPr>
                  <a:spLocks/>
                </p:cNvSpPr>
                <p:nvPr/>
              </p:nvSpPr>
              <p:spPr bwMode="auto">
                <a:xfrm>
                  <a:off x="2390" y="1122"/>
                  <a:ext cx="7" cy="3"/>
                </a:xfrm>
                <a:custGeom>
                  <a:avLst/>
                  <a:gdLst>
                    <a:gd name="T0" fmla="*/ 0 w 71"/>
                    <a:gd name="T1" fmla="*/ 0 h 36"/>
                    <a:gd name="T2" fmla="*/ 0 w 71"/>
                    <a:gd name="T3" fmla="*/ 0 h 36"/>
                    <a:gd name="T4" fmla="*/ 0 w 71"/>
                    <a:gd name="T5" fmla="*/ 0 h 36"/>
                    <a:gd name="T6" fmla="*/ 0 w 71"/>
                    <a:gd name="T7" fmla="*/ 0 h 36"/>
                    <a:gd name="T8" fmla="*/ 0 w 71"/>
                    <a:gd name="T9" fmla="*/ 0 h 36"/>
                    <a:gd name="T10" fmla="*/ 0 w 71"/>
                    <a:gd name="T11" fmla="*/ 0 h 36"/>
                    <a:gd name="T12" fmla="*/ 0 w 71"/>
                    <a:gd name="T13" fmla="*/ 0 h 36"/>
                    <a:gd name="T14" fmla="*/ 0 w 71"/>
                    <a:gd name="T15" fmla="*/ 0 h 36"/>
                    <a:gd name="T16" fmla="*/ 0 w 71"/>
                    <a:gd name="T17" fmla="*/ 0 h 36"/>
                    <a:gd name="T18" fmla="*/ 0 w 71"/>
                    <a:gd name="T19" fmla="*/ 0 h 36"/>
                    <a:gd name="T20" fmla="*/ 0 w 71"/>
                    <a:gd name="T21" fmla="*/ 0 h 36"/>
                    <a:gd name="T22" fmla="*/ 0 w 71"/>
                    <a:gd name="T23" fmla="*/ 0 h 36"/>
                    <a:gd name="T24" fmla="*/ 0 w 71"/>
                    <a:gd name="T25" fmla="*/ 0 h 36"/>
                    <a:gd name="T26" fmla="*/ 0 w 71"/>
                    <a:gd name="T27" fmla="*/ 0 h 36"/>
                    <a:gd name="T28" fmla="*/ 0 w 71"/>
                    <a:gd name="T29" fmla="*/ 0 h 36"/>
                    <a:gd name="T30" fmla="*/ 0 w 71"/>
                    <a:gd name="T31" fmla="*/ 0 h 36"/>
                    <a:gd name="T32" fmla="*/ 0 w 71"/>
                    <a:gd name="T33" fmla="*/ 0 h 36"/>
                    <a:gd name="T34" fmla="*/ 0 w 71"/>
                    <a:gd name="T35" fmla="*/ 0 h 36"/>
                    <a:gd name="T36" fmla="*/ 0 w 71"/>
                    <a:gd name="T37" fmla="*/ 0 h 36"/>
                    <a:gd name="T38" fmla="*/ 0 w 71"/>
                    <a:gd name="T39" fmla="*/ 0 h 36"/>
                    <a:gd name="T40" fmla="*/ 0 w 71"/>
                    <a:gd name="T41" fmla="*/ 0 h 36"/>
                    <a:gd name="T42" fmla="*/ 0 w 71"/>
                    <a:gd name="T43" fmla="*/ 0 h 36"/>
                    <a:gd name="T44" fmla="*/ 0 w 71"/>
                    <a:gd name="T45" fmla="*/ 0 h 36"/>
                    <a:gd name="T46" fmla="*/ 0 w 71"/>
                    <a:gd name="T47" fmla="*/ 0 h 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71"/>
                    <a:gd name="T73" fmla="*/ 0 h 36"/>
                    <a:gd name="T74" fmla="*/ 71 w 71"/>
                    <a:gd name="T75" fmla="*/ 36 h 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71" h="36">
                      <a:moveTo>
                        <a:pt x="65" y="36"/>
                      </a:moveTo>
                      <a:lnTo>
                        <a:pt x="68" y="29"/>
                      </a:lnTo>
                      <a:lnTo>
                        <a:pt x="56" y="10"/>
                      </a:lnTo>
                      <a:lnTo>
                        <a:pt x="43" y="0"/>
                      </a:lnTo>
                      <a:lnTo>
                        <a:pt x="29" y="0"/>
                      </a:lnTo>
                      <a:lnTo>
                        <a:pt x="19" y="6"/>
                      </a:lnTo>
                      <a:lnTo>
                        <a:pt x="9" y="14"/>
                      </a:lnTo>
                      <a:lnTo>
                        <a:pt x="4" y="23"/>
                      </a:lnTo>
                      <a:lnTo>
                        <a:pt x="1" y="29"/>
                      </a:lnTo>
                      <a:lnTo>
                        <a:pt x="8" y="36"/>
                      </a:lnTo>
                      <a:lnTo>
                        <a:pt x="0" y="30"/>
                      </a:lnTo>
                      <a:lnTo>
                        <a:pt x="9" y="33"/>
                      </a:lnTo>
                      <a:lnTo>
                        <a:pt x="12" y="29"/>
                      </a:lnTo>
                      <a:lnTo>
                        <a:pt x="18" y="20"/>
                      </a:lnTo>
                      <a:lnTo>
                        <a:pt x="25" y="14"/>
                      </a:lnTo>
                      <a:lnTo>
                        <a:pt x="31" y="10"/>
                      </a:lnTo>
                      <a:lnTo>
                        <a:pt x="39" y="10"/>
                      </a:lnTo>
                      <a:lnTo>
                        <a:pt x="48" y="16"/>
                      </a:lnTo>
                      <a:lnTo>
                        <a:pt x="60" y="33"/>
                      </a:lnTo>
                      <a:lnTo>
                        <a:pt x="63" y="26"/>
                      </a:lnTo>
                      <a:lnTo>
                        <a:pt x="65" y="36"/>
                      </a:lnTo>
                      <a:lnTo>
                        <a:pt x="71" y="34"/>
                      </a:lnTo>
                      <a:lnTo>
                        <a:pt x="68" y="29"/>
                      </a:lnTo>
                      <a:lnTo>
                        <a:pt x="65" y="3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39" name="Freeform 325"/>
                <p:cNvSpPr>
                  <a:spLocks/>
                </p:cNvSpPr>
                <p:nvPr/>
              </p:nvSpPr>
              <p:spPr bwMode="auto">
                <a:xfrm>
                  <a:off x="2383" y="1120"/>
                  <a:ext cx="7" cy="3"/>
                </a:xfrm>
                <a:custGeom>
                  <a:avLst/>
                  <a:gdLst>
                    <a:gd name="T0" fmla="*/ 0 w 68"/>
                    <a:gd name="T1" fmla="*/ 0 h 30"/>
                    <a:gd name="T2" fmla="*/ 0 w 68"/>
                    <a:gd name="T3" fmla="*/ 0 h 30"/>
                    <a:gd name="T4" fmla="*/ 0 w 68"/>
                    <a:gd name="T5" fmla="*/ 0 h 30"/>
                    <a:gd name="T6" fmla="*/ 0 w 68"/>
                    <a:gd name="T7" fmla="*/ 0 h 30"/>
                    <a:gd name="T8" fmla="*/ 0 w 68"/>
                    <a:gd name="T9" fmla="*/ 0 h 30"/>
                    <a:gd name="T10" fmla="*/ 0 w 68"/>
                    <a:gd name="T11" fmla="*/ 0 h 30"/>
                    <a:gd name="T12" fmla="*/ 0 w 68"/>
                    <a:gd name="T13" fmla="*/ 0 h 30"/>
                    <a:gd name="T14" fmla="*/ 0 w 68"/>
                    <a:gd name="T15" fmla="*/ 0 h 30"/>
                    <a:gd name="T16" fmla="*/ 0 w 68"/>
                    <a:gd name="T17" fmla="*/ 0 h 30"/>
                    <a:gd name="T18" fmla="*/ 0 w 68"/>
                    <a:gd name="T19" fmla="*/ 0 h 30"/>
                    <a:gd name="T20" fmla="*/ 0 w 68"/>
                    <a:gd name="T21" fmla="*/ 0 h 30"/>
                    <a:gd name="T22" fmla="*/ 0 w 68"/>
                    <a:gd name="T23" fmla="*/ 0 h 30"/>
                    <a:gd name="T24" fmla="*/ 0 w 68"/>
                    <a:gd name="T25" fmla="*/ 0 h 30"/>
                    <a:gd name="T26" fmla="*/ 0 w 68"/>
                    <a:gd name="T27" fmla="*/ 0 h 30"/>
                    <a:gd name="T28" fmla="*/ 0 w 68"/>
                    <a:gd name="T29" fmla="*/ 0 h 30"/>
                    <a:gd name="T30" fmla="*/ 0 w 68"/>
                    <a:gd name="T31" fmla="*/ 0 h 30"/>
                    <a:gd name="T32" fmla="*/ 0 w 68"/>
                    <a:gd name="T33" fmla="*/ 0 h 30"/>
                    <a:gd name="T34" fmla="*/ 0 w 68"/>
                    <a:gd name="T35" fmla="*/ 0 h 30"/>
                    <a:gd name="T36" fmla="*/ 0 w 68"/>
                    <a:gd name="T37" fmla="*/ 0 h 30"/>
                    <a:gd name="T38" fmla="*/ 0 w 68"/>
                    <a:gd name="T39" fmla="*/ 0 h 30"/>
                    <a:gd name="T40" fmla="*/ 0 w 68"/>
                    <a:gd name="T41" fmla="*/ 0 h 30"/>
                    <a:gd name="T42" fmla="*/ 0 w 68"/>
                    <a:gd name="T43" fmla="*/ 0 h 30"/>
                    <a:gd name="T44" fmla="*/ 0 w 68"/>
                    <a:gd name="T45" fmla="*/ 0 h 30"/>
                    <a:gd name="T46" fmla="*/ 0 w 68"/>
                    <a:gd name="T47" fmla="*/ 0 h 3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8"/>
                    <a:gd name="T73" fmla="*/ 0 h 30"/>
                    <a:gd name="T74" fmla="*/ 68 w 68"/>
                    <a:gd name="T75" fmla="*/ 30 h 3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8" h="30">
                      <a:moveTo>
                        <a:pt x="0" y="21"/>
                      </a:moveTo>
                      <a:lnTo>
                        <a:pt x="3" y="26"/>
                      </a:lnTo>
                      <a:lnTo>
                        <a:pt x="12" y="29"/>
                      </a:lnTo>
                      <a:lnTo>
                        <a:pt x="21" y="30"/>
                      </a:lnTo>
                      <a:lnTo>
                        <a:pt x="29" y="29"/>
                      </a:lnTo>
                      <a:lnTo>
                        <a:pt x="37" y="27"/>
                      </a:lnTo>
                      <a:lnTo>
                        <a:pt x="44" y="22"/>
                      </a:lnTo>
                      <a:lnTo>
                        <a:pt x="51" y="19"/>
                      </a:lnTo>
                      <a:lnTo>
                        <a:pt x="59" y="14"/>
                      </a:lnTo>
                      <a:lnTo>
                        <a:pt x="68" y="10"/>
                      </a:lnTo>
                      <a:lnTo>
                        <a:pt x="64" y="0"/>
                      </a:lnTo>
                      <a:lnTo>
                        <a:pt x="55" y="5"/>
                      </a:lnTo>
                      <a:lnTo>
                        <a:pt x="47" y="10"/>
                      </a:lnTo>
                      <a:lnTo>
                        <a:pt x="40" y="14"/>
                      </a:lnTo>
                      <a:lnTo>
                        <a:pt x="33" y="17"/>
                      </a:lnTo>
                      <a:lnTo>
                        <a:pt x="27" y="19"/>
                      </a:lnTo>
                      <a:lnTo>
                        <a:pt x="21" y="20"/>
                      </a:lnTo>
                      <a:lnTo>
                        <a:pt x="14" y="19"/>
                      </a:lnTo>
                      <a:lnTo>
                        <a:pt x="7" y="16"/>
                      </a:lnTo>
                      <a:lnTo>
                        <a:pt x="10" y="21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3" y="25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40" name="Freeform 326"/>
                <p:cNvSpPr>
                  <a:spLocks/>
                </p:cNvSpPr>
                <p:nvPr/>
              </p:nvSpPr>
              <p:spPr bwMode="auto">
                <a:xfrm>
                  <a:off x="2383" y="1118"/>
                  <a:ext cx="7" cy="4"/>
                </a:xfrm>
                <a:custGeom>
                  <a:avLst/>
                  <a:gdLst>
                    <a:gd name="T0" fmla="*/ 0 w 71"/>
                    <a:gd name="T1" fmla="*/ 0 h 47"/>
                    <a:gd name="T2" fmla="*/ 0 w 71"/>
                    <a:gd name="T3" fmla="*/ 0 h 47"/>
                    <a:gd name="T4" fmla="*/ 0 w 71"/>
                    <a:gd name="T5" fmla="*/ 0 h 47"/>
                    <a:gd name="T6" fmla="*/ 0 w 71"/>
                    <a:gd name="T7" fmla="*/ 0 h 47"/>
                    <a:gd name="T8" fmla="*/ 0 w 71"/>
                    <a:gd name="T9" fmla="*/ 0 h 47"/>
                    <a:gd name="T10" fmla="*/ 0 w 71"/>
                    <a:gd name="T11" fmla="*/ 0 h 47"/>
                    <a:gd name="T12" fmla="*/ 0 w 71"/>
                    <a:gd name="T13" fmla="*/ 0 h 47"/>
                    <a:gd name="T14" fmla="*/ 0 w 71"/>
                    <a:gd name="T15" fmla="*/ 0 h 47"/>
                    <a:gd name="T16" fmla="*/ 0 w 71"/>
                    <a:gd name="T17" fmla="*/ 0 h 47"/>
                    <a:gd name="T18" fmla="*/ 0 w 71"/>
                    <a:gd name="T19" fmla="*/ 0 h 47"/>
                    <a:gd name="T20" fmla="*/ 0 w 71"/>
                    <a:gd name="T21" fmla="*/ 0 h 47"/>
                    <a:gd name="T22" fmla="*/ 0 w 71"/>
                    <a:gd name="T23" fmla="*/ 0 h 47"/>
                    <a:gd name="T24" fmla="*/ 0 w 71"/>
                    <a:gd name="T25" fmla="*/ 0 h 47"/>
                    <a:gd name="T26" fmla="*/ 0 w 71"/>
                    <a:gd name="T27" fmla="*/ 0 h 47"/>
                    <a:gd name="T28" fmla="*/ 0 w 71"/>
                    <a:gd name="T29" fmla="*/ 0 h 47"/>
                    <a:gd name="T30" fmla="*/ 0 w 71"/>
                    <a:gd name="T31" fmla="*/ 0 h 47"/>
                    <a:gd name="T32" fmla="*/ 0 w 71"/>
                    <a:gd name="T33" fmla="*/ 0 h 47"/>
                    <a:gd name="T34" fmla="*/ 0 w 71"/>
                    <a:gd name="T35" fmla="*/ 0 h 47"/>
                    <a:gd name="T36" fmla="*/ 0 w 71"/>
                    <a:gd name="T37" fmla="*/ 0 h 47"/>
                    <a:gd name="T38" fmla="*/ 0 w 71"/>
                    <a:gd name="T39" fmla="*/ 0 h 47"/>
                    <a:gd name="T40" fmla="*/ 0 w 71"/>
                    <a:gd name="T41" fmla="*/ 0 h 47"/>
                    <a:gd name="T42" fmla="*/ 0 w 71"/>
                    <a:gd name="T43" fmla="*/ 0 h 47"/>
                    <a:gd name="T44" fmla="*/ 0 w 71"/>
                    <a:gd name="T45" fmla="*/ 0 h 47"/>
                    <a:gd name="T46" fmla="*/ 0 w 71"/>
                    <a:gd name="T47" fmla="*/ 0 h 4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71"/>
                    <a:gd name="T73" fmla="*/ 0 h 47"/>
                    <a:gd name="T74" fmla="*/ 71 w 71"/>
                    <a:gd name="T75" fmla="*/ 47 h 47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71" h="47">
                      <a:moveTo>
                        <a:pt x="68" y="36"/>
                      </a:moveTo>
                      <a:lnTo>
                        <a:pt x="71" y="31"/>
                      </a:lnTo>
                      <a:lnTo>
                        <a:pt x="69" y="14"/>
                      </a:lnTo>
                      <a:lnTo>
                        <a:pt x="60" y="4"/>
                      </a:lnTo>
                      <a:lnTo>
                        <a:pt x="48" y="0"/>
                      </a:lnTo>
                      <a:lnTo>
                        <a:pt x="34" y="2"/>
                      </a:lnTo>
                      <a:lnTo>
                        <a:pt x="22" y="8"/>
                      </a:lnTo>
                      <a:lnTo>
                        <a:pt x="10" y="19"/>
                      </a:lnTo>
                      <a:lnTo>
                        <a:pt x="3" y="31"/>
                      </a:lnTo>
                      <a:lnTo>
                        <a:pt x="0" y="47"/>
                      </a:lnTo>
                      <a:lnTo>
                        <a:pt x="10" y="47"/>
                      </a:lnTo>
                      <a:lnTo>
                        <a:pt x="13" y="35"/>
                      </a:lnTo>
                      <a:lnTo>
                        <a:pt x="19" y="25"/>
                      </a:lnTo>
                      <a:lnTo>
                        <a:pt x="28" y="17"/>
                      </a:lnTo>
                      <a:lnTo>
                        <a:pt x="38" y="12"/>
                      </a:lnTo>
                      <a:lnTo>
                        <a:pt x="48" y="10"/>
                      </a:lnTo>
                      <a:lnTo>
                        <a:pt x="54" y="12"/>
                      </a:lnTo>
                      <a:lnTo>
                        <a:pt x="58" y="19"/>
                      </a:lnTo>
                      <a:lnTo>
                        <a:pt x="60" y="31"/>
                      </a:lnTo>
                      <a:lnTo>
                        <a:pt x="64" y="26"/>
                      </a:lnTo>
                      <a:lnTo>
                        <a:pt x="68" y="36"/>
                      </a:lnTo>
                      <a:lnTo>
                        <a:pt x="71" y="34"/>
                      </a:lnTo>
                      <a:lnTo>
                        <a:pt x="71" y="31"/>
                      </a:lnTo>
                      <a:lnTo>
                        <a:pt x="68" y="3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41" name="Freeform 327"/>
                <p:cNvSpPr>
                  <a:spLocks noEditPoints="1"/>
                </p:cNvSpPr>
                <p:nvPr/>
              </p:nvSpPr>
              <p:spPr bwMode="auto">
                <a:xfrm>
                  <a:off x="1834" y="1168"/>
                  <a:ext cx="609" cy="495"/>
                </a:xfrm>
                <a:custGeom>
                  <a:avLst/>
                  <a:gdLst>
                    <a:gd name="T0" fmla="*/ 0 w 6093"/>
                    <a:gd name="T1" fmla="*/ 0 h 5376"/>
                    <a:gd name="T2" fmla="*/ 0 w 6093"/>
                    <a:gd name="T3" fmla="*/ 0 h 5376"/>
                    <a:gd name="T4" fmla="*/ 0 w 6093"/>
                    <a:gd name="T5" fmla="*/ 0 h 5376"/>
                    <a:gd name="T6" fmla="*/ 0 w 6093"/>
                    <a:gd name="T7" fmla="*/ 0 h 5376"/>
                    <a:gd name="T8" fmla="*/ 0 w 6093"/>
                    <a:gd name="T9" fmla="*/ 0 h 5376"/>
                    <a:gd name="T10" fmla="*/ 0 w 6093"/>
                    <a:gd name="T11" fmla="*/ 0 h 5376"/>
                    <a:gd name="T12" fmla="*/ 0 w 6093"/>
                    <a:gd name="T13" fmla="*/ 0 h 5376"/>
                    <a:gd name="T14" fmla="*/ 0 w 6093"/>
                    <a:gd name="T15" fmla="*/ 0 h 5376"/>
                    <a:gd name="T16" fmla="*/ 0 w 6093"/>
                    <a:gd name="T17" fmla="*/ 0 h 5376"/>
                    <a:gd name="T18" fmla="*/ 0 w 6093"/>
                    <a:gd name="T19" fmla="*/ 0 h 5376"/>
                    <a:gd name="T20" fmla="*/ 0 w 6093"/>
                    <a:gd name="T21" fmla="*/ 0 h 5376"/>
                    <a:gd name="T22" fmla="*/ 0 w 6093"/>
                    <a:gd name="T23" fmla="*/ 0 h 5376"/>
                    <a:gd name="T24" fmla="*/ 0 w 6093"/>
                    <a:gd name="T25" fmla="*/ 0 h 5376"/>
                    <a:gd name="T26" fmla="*/ 0 w 6093"/>
                    <a:gd name="T27" fmla="*/ 0 h 5376"/>
                    <a:gd name="T28" fmla="*/ 0 w 6093"/>
                    <a:gd name="T29" fmla="*/ 0 h 5376"/>
                    <a:gd name="T30" fmla="*/ 0 w 6093"/>
                    <a:gd name="T31" fmla="*/ 0 h 5376"/>
                    <a:gd name="T32" fmla="*/ 0 w 6093"/>
                    <a:gd name="T33" fmla="*/ 0 h 5376"/>
                    <a:gd name="T34" fmla="*/ 0 w 6093"/>
                    <a:gd name="T35" fmla="*/ 0 h 5376"/>
                    <a:gd name="T36" fmla="*/ 0 w 6093"/>
                    <a:gd name="T37" fmla="*/ 0 h 5376"/>
                    <a:gd name="T38" fmla="*/ 0 w 6093"/>
                    <a:gd name="T39" fmla="*/ 0 h 5376"/>
                    <a:gd name="T40" fmla="*/ 0 w 6093"/>
                    <a:gd name="T41" fmla="*/ 0 h 5376"/>
                    <a:gd name="T42" fmla="*/ 0 w 6093"/>
                    <a:gd name="T43" fmla="*/ 0 h 5376"/>
                    <a:gd name="T44" fmla="*/ 0 w 6093"/>
                    <a:gd name="T45" fmla="*/ 0 h 5376"/>
                    <a:gd name="T46" fmla="*/ 0 w 6093"/>
                    <a:gd name="T47" fmla="*/ 0 h 5376"/>
                    <a:gd name="T48" fmla="*/ 0 w 6093"/>
                    <a:gd name="T49" fmla="*/ 0 h 5376"/>
                    <a:gd name="T50" fmla="*/ 0 w 6093"/>
                    <a:gd name="T51" fmla="*/ 0 h 5376"/>
                    <a:gd name="T52" fmla="*/ 0 w 6093"/>
                    <a:gd name="T53" fmla="*/ 0 h 5376"/>
                    <a:gd name="T54" fmla="*/ 0 w 6093"/>
                    <a:gd name="T55" fmla="*/ 0 h 5376"/>
                    <a:gd name="T56" fmla="*/ 0 w 6093"/>
                    <a:gd name="T57" fmla="*/ 0 h 5376"/>
                    <a:gd name="T58" fmla="*/ 0 w 6093"/>
                    <a:gd name="T59" fmla="*/ 0 h 5376"/>
                    <a:gd name="T60" fmla="*/ 0 w 6093"/>
                    <a:gd name="T61" fmla="*/ 0 h 5376"/>
                    <a:gd name="T62" fmla="*/ 0 w 6093"/>
                    <a:gd name="T63" fmla="*/ 0 h 5376"/>
                    <a:gd name="T64" fmla="*/ 0 w 6093"/>
                    <a:gd name="T65" fmla="*/ 0 h 5376"/>
                    <a:gd name="T66" fmla="*/ 0 w 6093"/>
                    <a:gd name="T67" fmla="*/ 0 h 5376"/>
                    <a:gd name="T68" fmla="*/ 0 w 6093"/>
                    <a:gd name="T69" fmla="*/ 0 h 5376"/>
                    <a:gd name="T70" fmla="*/ 0 w 6093"/>
                    <a:gd name="T71" fmla="*/ 0 h 5376"/>
                    <a:gd name="T72" fmla="*/ 0 w 6093"/>
                    <a:gd name="T73" fmla="*/ 0 h 5376"/>
                    <a:gd name="T74" fmla="*/ 0 w 6093"/>
                    <a:gd name="T75" fmla="*/ 0 h 5376"/>
                    <a:gd name="T76" fmla="*/ 0 w 6093"/>
                    <a:gd name="T77" fmla="*/ 0 h 5376"/>
                    <a:gd name="T78" fmla="*/ 0 w 6093"/>
                    <a:gd name="T79" fmla="*/ 0 h 5376"/>
                    <a:gd name="T80" fmla="*/ 0 w 6093"/>
                    <a:gd name="T81" fmla="*/ 0 h 5376"/>
                    <a:gd name="T82" fmla="*/ 0 w 6093"/>
                    <a:gd name="T83" fmla="*/ 0 h 5376"/>
                    <a:gd name="T84" fmla="*/ 0 w 6093"/>
                    <a:gd name="T85" fmla="*/ 0 h 5376"/>
                    <a:gd name="T86" fmla="*/ 0 w 6093"/>
                    <a:gd name="T87" fmla="*/ 0 h 5376"/>
                    <a:gd name="T88" fmla="*/ 0 w 6093"/>
                    <a:gd name="T89" fmla="*/ 0 h 5376"/>
                    <a:gd name="T90" fmla="*/ 0 w 6093"/>
                    <a:gd name="T91" fmla="*/ 0 h 5376"/>
                    <a:gd name="T92" fmla="*/ 0 w 6093"/>
                    <a:gd name="T93" fmla="*/ 0 h 5376"/>
                    <a:gd name="T94" fmla="*/ 0 w 6093"/>
                    <a:gd name="T95" fmla="*/ 0 h 5376"/>
                    <a:gd name="T96" fmla="*/ 0 w 6093"/>
                    <a:gd name="T97" fmla="*/ 0 h 5376"/>
                    <a:gd name="T98" fmla="*/ 0 w 6093"/>
                    <a:gd name="T99" fmla="*/ 0 h 5376"/>
                    <a:gd name="T100" fmla="*/ 0 w 6093"/>
                    <a:gd name="T101" fmla="*/ 0 h 5376"/>
                    <a:gd name="T102" fmla="*/ 0 w 6093"/>
                    <a:gd name="T103" fmla="*/ 0 h 5376"/>
                    <a:gd name="T104" fmla="*/ 0 w 6093"/>
                    <a:gd name="T105" fmla="*/ 0 h 5376"/>
                    <a:gd name="T106" fmla="*/ 0 w 6093"/>
                    <a:gd name="T107" fmla="*/ 0 h 5376"/>
                    <a:gd name="T108" fmla="*/ 0 w 6093"/>
                    <a:gd name="T109" fmla="*/ 0 h 5376"/>
                    <a:gd name="T110" fmla="*/ 0 w 6093"/>
                    <a:gd name="T111" fmla="*/ 0 h 5376"/>
                    <a:gd name="T112" fmla="*/ 0 w 6093"/>
                    <a:gd name="T113" fmla="*/ 0 h 5376"/>
                    <a:gd name="T114" fmla="*/ 0 w 6093"/>
                    <a:gd name="T115" fmla="*/ 0 h 5376"/>
                    <a:gd name="T116" fmla="*/ 0 w 6093"/>
                    <a:gd name="T117" fmla="*/ 0 h 5376"/>
                    <a:gd name="T118" fmla="*/ 0 w 6093"/>
                    <a:gd name="T119" fmla="*/ 0 h 5376"/>
                    <a:gd name="T120" fmla="*/ 0 w 6093"/>
                    <a:gd name="T121" fmla="*/ 0 h 5376"/>
                    <a:gd name="T122" fmla="*/ 0 w 6093"/>
                    <a:gd name="T123" fmla="*/ 0 h 537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6093"/>
                    <a:gd name="T187" fmla="*/ 0 h 5376"/>
                    <a:gd name="T188" fmla="*/ 6093 w 6093"/>
                    <a:gd name="T189" fmla="*/ 5376 h 537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6093" h="5376">
                      <a:moveTo>
                        <a:pt x="1893" y="2113"/>
                      </a:moveTo>
                      <a:lnTo>
                        <a:pt x="1893" y="2137"/>
                      </a:lnTo>
                      <a:lnTo>
                        <a:pt x="1893" y="2158"/>
                      </a:lnTo>
                      <a:lnTo>
                        <a:pt x="1895" y="2178"/>
                      </a:lnTo>
                      <a:lnTo>
                        <a:pt x="1895" y="2197"/>
                      </a:lnTo>
                      <a:lnTo>
                        <a:pt x="1893" y="2217"/>
                      </a:lnTo>
                      <a:lnTo>
                        <a:pt x="1893" y="2235"/>
                      </a:lnTo>
                      <a:lnTo>
                        <a:pt x="1891" y="2256"/>
                      </a:lnTo>
                      <a:lnTo>
                        <a:pt x="1889" y="2278"/>
                      </a:lnTo>
                      <a:lnTo>
                        <a:pt x="1901" y="2287"/>
                      </a:lnTo>
                      <a:lnTo>
                        <a:pt x="1909" y="2290"/>
                      </a:lnTo>
                      <a:lnTo>
                        <a:pt x="1916" y="2290"/>
                      </a:lnTo>
                      <a:lnTo>
                        <a:pt x="1922" y="2287"/>
                      </a:lnTo>
                      <a:lnTo>
                        <a:pt x="1927" y="2280"/>
                      </a:lnTo>
                      <a:lnTo>
                        <a:pt x="1932" y="2273"/>
                      </a:lnTo>
                      <a:lnTo>
                        <a:pt x="1937" y="2265"/>
                      </a:lnTo>
                      <a:lnTo>
                        <a:pt x="1945" y="2257"/>
                      </a:lnTo>
                      <a:lnTo>
                        <a:pt x="1946" y="2243"/>
                      </a:lnTo>
                      <a:lnTo>
                        <a:pt x="1948" y="2227"/>
                      </a:lnTo>
                      <a:lnTo>
                        <a:pt x="1952" y="2211"/>
                      </a:lnTo>
                      <a:lnTo>
                        <a:pt x="1956" y="2196"/>
                      </a:lnTo>
                      <a:lnTo>
                        <a:pt x="1959" y="2180"/>
                      </a:lnTo>
                      <a:lnTo>
                        <a:pt x="1964" y="2164"/>
                      </a:lnTo>
                      <a:lnTo>
                        <a:pt x="1966" y="2149"/>
                      </a:lnTo>
                      <a:lnTo>
                        <a:pt x="1967" y="2133"/>
                      </a:lnTo>
                      <a:lnTo>
                        <a:pt x="1961" y="2130"/>
                      </a:lnTo>
                      <a:lnTo>
                        <a:pt x="1953" y="2127"/>
                      </a:lnTo>
                      <a:lnTo>
                        <a:pt x="1944" y="2122"/>
                      </a:lnTo>
                      <a:lnTo>
                        <a:pt x="1932" y="2119"/>
                      </a:lnTo>
                      <a:lnTo>
                        <a:pt x="1920" y="2117"/>
                      </a:lnTo>
                      <a:lnTo>
                        <a:pt x="1909" y="2115"/>
                      </a:lnTo>
                      <a:lnTo>
                        <a:pt x="1900" y="2113"/>
                      </a:lnTo>
                      <a:lnTo>
                        <a:pt x="1893" y="2113"/>
                      </a:lnTo>
                      <a:close/>
                      <a:moveTo>
                        <a:pt x="1948" y="1975"/>
                      </a:moveTo>
                      <a:lnTo>
                        <a:pt x="1947" y="1987"/>
                      </a:lnTo>
                      <a:lnTo>
                        <a:pt x="1945" y="2000"/>
                      </a:lnTo>
                      <a:lnTo>
                        <a:pt x="1944" y="2012"/>
                      </a:lnTo>
                      <a:lnTo>
                        <a:pt x="1942" y="2021"/>
                      </a:lnTo>
                      <a:lnTo>
                        <a:pt x="1942" y="2030"/>
                      </a:lnTo>
                      <a:lnTo>
                        <a:pt x="1943" y="2039"/>
                      </a:lnTo>
                      <a:lnTo>
                        <a:pt x="1946" y="2045"/>
                      </a:lnTo>
                      <a:lnTo>
                        <a:pt x="1952" y="2049"/>
                      </a:lnTo>
                      <a:lnTo>
                        <a:pt x="1943" y="2054"/>
                      </a:lnTo>
                      <a:lnTo>
                        <a:pt x="1938" y="2058"/>
                      </a:lnTo>
                      <a:lnTo>
                        <a:pt x="1937" y="2060"/>
                      </a:lnTo>
                      <a:lnTo>
                        <a:pt x="1937" y="2066"/>
                      </a:lnTo>
                      <a:lnTo>
                        <a:pt x="1942" y="2071"/>
                      </a:lnTo>
                      <a:lnTo>
                        <a:pt x="1949" y="2074"/>
                      </a:lnTo>
                      <a:lnTo>
                        <a:pt x="1956" y="2076"/>
                      </a:lnTo>
                      <a:lnTo>
                        <a:pt x="1963" y="2076"/>
                      </a:lnTo>
                      <a:lnTo>
                        <a:pt x="1968" y="2072"/>
                      </a:lnTo>
                      <a:lnTo>
                        <a:pt x="1973" y="2068"/>
                      </a:lnTo>
                      <a:lnTo>
                        <a:pt x="1978" y="2065"/>
                      </a:lnTo>
                      <a:lnTo>
                        <a:pt x="1983" y="2061"/>
                      </a:lnTo>
                      <a:lnTo>
                        <a:pt x="1989" y="2058"/>
                      </a:lnTo>
                      <a:lnTo>
                        <a:pt x="1993" y="2052"/>
                      </a:lnTo>
                      <a:lnTo>
                        <a:pt x="1997" y="2047"/>
                      </a:lnTo>
                      <a:lnTo>
                        <a:pt x="1999" y="2040"/>
                      </a:lnTo>
                      <a:lnTo>
                        <a:pt x="1998" y="2039"/>
                      </a:lnTo>
                      <a:lnTo>
                        <a:pt x="1996" y="2031"/>
                      </a:lnTo>
                      <a:lnTo>
                        <a:pt x="1994" y="2018"/>
                      </a:lnTo>
                      <a:lnTo>
                        <a:pt x="1992" y="2002"/>
                      </a:lnTo>
                      <a:lnTo>
                        <a:pt x="1991" y="1985"/>
                      </a:lnTo>
                      <a:lnTo>
                        <a:pt x="1989" y="1971"/>
                      </a:lnTo>
                      <a:lnTo>
                        <a:pt x="1989" y="1960"/>
                      </a:lnTo>
                      <a:lnTo>
                        <a:pt x="1990" y="1956"/>
                      </a:lnTo>
                      <a:lnTo>
                        <a:pt x="1982" y="1955"/>
                      </a:lnTo>
                      <a:lnTo>
                        <a:pt x="1976" y="1954"/>
                      </a:lnTo>
                      <a:lnTo>
                        <a:pt x="1970" y="1953"/>
                      </a:lnTo>
                      <a:lnTo>
                        <a:pt x="1964" y="1953"/>
                      </a:lnTo>
                      <a:lnTo>
                        <a:pt x="1958" y="1954"/>
                      </a:lnTo>
                      <a:lnTo>
                        <a:pt x="1954" y="1957"/>
                      </a:lnTo>
                      <a:lnTo>
                        <a:pt x="1951" y="1964"/>
                      </a:lnTo>
                      <a:lnTo>
                        <a:pt x="1948" y="1975"/>
                      </a:lnTo>
                      <a:close/>
                      <a:moveTo>
                        <a:pt x="1963" y="1916"/>
                      </a:moveTo>
                      <a:lnTo>
                        <a:pt x="1973" y="1925"/>
                      </a:lnTo>
                      <a:lnTo>
                        <a:pt x="1981" y="1928"/>
                      </a:lnTo>
                      <a:lnTo>
                        <a:pt x="1988" y="1926"/>
                      </a:lnTo>
                      <a:lnTo>
                        <a:pt x="1992" y="1920"/>
                      </a:lnTo>
                      <a:lnTo>
                        <a:pt x="1994" y="1912"/>
                      </a:lnTo>
                      <a:lnTo>
                        <a:pt x="1996" y="1904"/>
                      </a:lnTo>
                      <a:lnTo>
                        <a:pt x="1997" y="1894"/>
                      </a:lnTo>
                      <a:lnTo>
                        <a:pt x="1997" y="1886"/>
                      </a:lnTo>
                      <a:lnTo>
                        <a:pt x="1987" y="1878"/>
                      </a:lnTo>
                      <a:lnTo>
                        <a:pt x="1978" y="1873"/>
                      </a:lnTo>
                      <a:lnTo>
                        <a:pt x="1972" y="1874"/>
                      </a:lnTo>
                      <a:lnTo>
                        <a:pt x="1968" y="1879"/>
                      </a:lnTo>
                      <a:lnTo>
                        <a:pt x="1965" y="1886"/>
                      </a:lnTo>
                      <a:lnTo>
                        <a:pt x="1963" y="1895"/>
                      </a:lnTo>
                      <a:lnTo>
                        <a:pt x="1963" y="1906"/>
                      </a:lnTo>
                      <a:lnTo>
                        <a:pt x="1963" y="1916"/>
                      </a:lnTo>
                      <a:close/>
                      <a:moveTo>
                        <a:pt x="1940" y="1835"/>
                      </a:moveTo>
                      <a:lnTo>
                        <a:pt x="1930" y="1837"/>
                      </a:lnTo>
                      <a:lnTo>
                        <a:pt x="1922" y="1842"/>
                      </a:lnTo>
                      <a:lnTo>
                        <a:pt x="1914" y="1849"/>
                      </a:lnTo>
                      <a:lnTo>
                        <a:pt x="1907" y="1859"/>
                      </a:lnTo>
                      <a:lnTo>
                        <a:pt x="1900" y="1870"/>
                      </a:lnTo>
                      <a:lnTo>
                        <a:pt x="1893" y="1883"/>
                      </a:lnTo>
                      <a:lnTo>
                        <a:pt x="1886" y="1896"/>
                      </a:lnTo>
                      <a:lnTo>
                        <a:pt x="1879" y="1911"/>
                      </a:lnTo>
                      <a:lnTo>
                        <a:pt x="1891" y="1919"/>
                      </a:lnTo>
                      <a:lnTo>
                        <a:pt x="1904" y="1919"/>
                      </a:lnTo>
                      <a:lnTo>
                        <a:pt x="1916" y="1914"/>
                      </a:lnTo>
                      <a:lnTo>
                        <a:pt x="1929" y="1906"/>
                      </a:lnTo>
                      <a:lnTo>
                        <a:pt x="1940" y="1894"/>
                      </a:lnTo>
                      <a:lnTo>
                        <a:pt x="1949" y="1882"/>
                      </a:lnTo>
                      <a:lnTo>
                        <a:pt x="1955" y="1870"/>
                      </a:lnTo>
                      <a:lnTo>
                        <a:pt x="1959" y="1862"/>
                      </a:lnTo>
                      <a:lnTo>
                        <a:pt x="1966" y="1847"/>
                      </a:lnTo>
                      <a:lnTo>
                        <a:pt x="1971" y="1838"/>
                      </a:lnTo>
                      <a:lnTo>
                        <a:pt x="1975" y="1832"/>
                      </a:lnTo>
                      <a:lnTo>
                        <a:pt x="1976" y="1828"/>
                      </a:lnTo>
                      <a:lnTo>
                        <a:pt x="1975" y="1827"/>
                      </a:lnTo>
                      <a:lnTo>
                        <a:pt x="1969" y="1829"/>
                      </a:lnTo>
                      <a:lnTo>
                        <a:pt x="1957" y="1832"/>
                      </a:lnTo>
                      <a:lnTo>
                        <a:pt x="1940" y="1835"/>
                      </a:lnTo>
                      <a:close/>
                      <a:moveTo>
                        <a:pt x="1910" y="1736"/>
                      </a:moveTo>
                      <a:lnTo>
                        <a:pt x="1916" y="1748"/>
                      </a:lnTo>
                      <a:lnTo>
                        <a:pt x="1920" y="1755"/>
                      </a:lnTo>
                      <a:lnTo>
                        <a:pt x="1921" y="1759"/>
                      </a:lnTo>
                      <a:lnTo>
                        <a:pt x="1920" y="1761"/>
                      </a:lnTo>
                      <a:lnTo>
                        <a:pt x="1916" y="1761"/>
                      </a:lnTo>
                      <a:lnTo>
                        <a:pt x="1912" y="1760"/>
                      </a:lnTo>
                      <a:lnTo>
                        <a:pt x="1906" y="1759"/>
                      </a:lnTo>
                      <a:lnTo>
                        <a:pt x="1899" y="1758"/>
                      </a:lnTo>
                      <a:lnTo>
                        <a:pt x="1899" y="1767"/>
                      </a:lnTo>
                      <a:lnTo>
                        <a:pt x="1900" y="1773"/>
                      </a:lnTo>
                      <a:lnTo>
                        <a:pt x="1902" y="1776"/>
                      </a:lnTo>
                      <a:lnTo>
                        <a:pt x="1904" y="1779"/>
                      </a:lnTo>
                      <a:lnTo>
                        <a:pt x="1907" y="1781"/>
                      </a:lnTo>
                      <a:lnTo>
                        <a:pt x="1910" y="1783"/>
                      </a:lnTo>
                      <a:lnTo>
                        <a:pt x="1914" y="1788"/>
                      </a:lnTo>
                      <a:lnTo>
                        <a:pt x="1919" y="1793"/>
                      </a:lnTo>
                      <a:lnTo>
                        <a:pt x="1910" y="1797"/>
                      </a:lnTo>
                      <a:lnTo>
                        <a:pt x="1905" y="1801"/>
                      </a:lnTo>
                      <a:lnTo>
                        <a:pt x="1902" y="1805"/>
                      </a:lnTo>
                      <a:lnTo>
                        <a:pt x="1899" y="1813"/>
                      </a:lnTo>
                      <a:lnTo>
                        <a:pt x="1905" y="1812"/>
                      </a:lnTo>
                      <a:lnTo>
                        <a:pt x="1913" y="1810"/>
                      </a:lnTo>
                      <a:lnTo>
                        <a:pt x="1923" y="1809"/>
                      </a:lnTo>
                      <a:lnTo>
                        <a:pt x="1928" y="1807"/>
                      </a:lnTo>
                      <a:lnTo>
                        <a:pt x="1945" y="1800"/>
                      </a:lnTo>
                      <a:lnTo>
                        <a:pt x="1958" y="1790"/>
                      </a:lnTo>
                      <a:lnTo>
                        <a:pt x="1969" y="1777"/>
                      </a:lnTo>
                      <a:lnTo>
                        <a:pt x="1976" y="1761"/>
                      </a:lnTo>
                      <a:lnTo>
                        <a:pt x="1981" y="1745"/>
                      </a:lnTo>
                      <a:lnTo>
                        <a:pt x="1982" y="1728"/>
                      </a:lnTo>
                      <a:lnTo>
                        <a:pt x="1980" y="1710"/>
                      </a:lnTo>
                      <a:lnTo>
                        <a:pt x="1975" y="1692"/>
                      </a:lnTo>
                      <a:lnTo>
                        <a:pt x="1965" y="1675"/>
                      </a:lnTo>
                      <a:lnTo>
                        <a:pt x="1953" y="1670"/>
                      </a:lnTo>
                      <a:lnTo>
                        <a:pt x="1943" y="1675"/>
                      </a:lnTo>
                      <a:lnTo>
                        <a:pt x="1932" y="1686"/>
                      </a:lnTo>
                      <a:lnTo>
                        <a:pt x="1924" y="1701"/>
                      </a:lnTo>
                      <a:lnTo>
                        <a:pt x="1916" y="1716"/>
                      </a:lnTo>
                      <a:lnTo>
                        <a:pt x="1912" y="1729"/>
                      </a:lnTo>
                      <a:lnTo>
                        <a:pt x="1910" y="1736"/>
                      </a:lnTo>
                      <a:close/>
                      <a:moveTo>
                        <a:pt x="1116" y="1112"/>
                      </a:moveTo>
                      <a:lnTo>
                        <a:pt x="1127" y="1116"/>
                      </a:lnTo>
                      <a:lnTo>
                        <a:pt x="1136" y="1119"/>
                      </a:lnTo>
                      <a:lnTo>
                        <a:pt x="1142" y="1123"/>
                      </a:lnTo>
                      <a:lnTo>
                        <a:pt x="1146" y="1128"/>
                      </a:lnTo>
                      <a:lnTo>
                        <a:pt x="1150" y="1134"/>
                      </a:lnTo>
                      <a:lnTo>
                        <a:pt x="1156" y="1139"/>
                      </a:lnTo>
                      <a:lnTo>
                        <a:pt x="1164" y="1144"/>
                      </a:lnTo>
                      <a:lnTo>
                        <a:pt x="1176" y="1150"/>
                      </a:lnTo>
                      <a:lnTo>
                        <a:pt x="1195" y="1158"/>
                      </a:lnTo>
                      <a:lnTo>
                        <a:pt x="1210" y="1161"/>
                      </a:lnTo>
                      <a:lnTo>
                        <a:pt x="1221" y="1162"/>
                      </a:lnTo>
                      <a:lnTo>
                        <a:pt x="1229" y="1164"/>
                      </a:lnTo>
                      <a:lnTo>
                        <a:pt x="1234" y="1167"/>
                      </a:lnTo>
                      <a:lnTo>
                        <a:pt x="1237" y="1175"/>
                      </a:lnTo>
                      <a:lnTo>
                        <a:pt x="1239" y="1188"/>
                      </a:lnTo>
                      <a:lnTo>
                        <a:pt x="1241" y="1209"/>
                      </a:lnTo>
                      <a:lnTo>
                        <a:pt x="1237" y="1216"/>
                      </a:lnTo>
                      <a:lnTo>
                        <a:pt x="1231" y="1220"/>
                      </a:lnTo>
                      <a:lnTo>
                        <a:pt x="1223" y="1224"/>
                      </a:lnTo>
                      <a:lnTo>
                        <a:pt x="1213" y="1225"/>
                      </a:lnTo>
                      <a:lnTo>
                        <a:pt x="1203" y="1225"/>
                      </a:lnTo>
                      <a:lnTo>
                        <a:pt x="1193" y="1225"/>
                      </a:lnTo>
                      <a:lnTo>
                        <a:pt x="1184" y="1224"/>
                      </a:lnTo>
                      <a:lnTo>
                        <a:pt x="1176" y="1224"/>
                      </a:lnTo>
                      <a:lnTo>
                        <a:pt x="1173" y="1211"/>
                      </a:lnTo>
                      <a:lnTo>
                        <a:pt x="1171" y="1204"/>
                      </a:lnTo>
                      <a:lnTo>
                        <a:pt x="1171" y="1202"/>
                      </a:lnTo>
                      <a:lnTo>
                        <a:pt x="1170" y="1203"/>
                      </a:lnTo>
                      <a:lnTo>
                        <a:pt x="1168" y="1207"/>
                      </a:lnTo>
                      <a:lnTo>
                        <a:pt x="1164" y="1213"/>
                      </a:lnTo>
                      <a:lnTo>
                        <a:pt x="1157" y="1220"/>
                      </a:lnTo>
                      <a:lnTo>
                        <a:pt x="1145" y="1228"/>
                      </a:lnTo>
                      <a:lnTo>
                        <a:pt x="1144" y="1212"/>
                      </a:lnTo>
                      <a:lnTo>
                        <a:pt x="1144" y="1203"/>
                      </a:lnTo>
                      <a:lnTo>
                        <a:pt x="1142" y="1197"/>
                      </a:lnTo>
                      <a:lnTo>
                        <a:pt x="1140" y="1196"/>
                      </a:lnTo>
                      <a:lnTo>
                        <a:pt x="1137" y="1198"/>
                      </a:lnTo>
                      <a:lnTo>
                        <a:pt x="1132" y="1203"/>
                      </a:lnTo>
                      <a:lnTo>
                        <a:pt x="1123" y="1208"/>
                      </a:lnTo>
                      <a:lnTo>
                        <a:pt x="1113" y="1214"/>
                      </a:lnTo>
                      <a:lnTo>
                        <a:pt x="1113" y="1199"/>
                      </a:lnTo>
                      <a:lnTo>
                        <a:pt x="1114" y="1189"/>
                      </a:lnTo>
                      <a:lnTo>
                        <a:pt x="1114" y="1181"/>
                      </a:lnTo>
                      <a:lnTo>
                        <a:pt x="1113" y="1176"/>
                      </a:lnTo>
                      <a:lnTo>
                        <a:pt x="1111" y="1176"/>
                      </a:lnTo>
                      <a:lnTo>
                        <a:pt x="1106" y="1180"/>
                      </a:lnTo>
                      <a:lnTo>
                        <a:pt x="1100" y="1188"/>
                      </a:lnTo>
                      <a:lnTo>
                        <a:pt x="1092" y="1199"/>
                      </a:lnTo>
                      <a:lnTo>
                        <a:pt x="1078" y="1188"/>
                      </a:lnTo>
                      <a:lnTo>
                        <a:pt x="1078" y="1182"/>
                      </a:lnTo>
                      <a:lnTo>
                        <a:pt x="1080" y="1171"/>
                      </a:lnTo>
                      <a:lnTo>
                        <a:pt x="1083" y="1157"/>
                      </a:lnTo>
                      <a:lnTo>
                        <a:pt x="1087" y="1142"/>
                      </a:lnTo>
                      <a:lnTo>
                        <a:pt x="1092" y="1128"/>
                      </a:lnTo>
                      <a:lnTo>
                        <a:pt x="1098" y="1118"/>
                      </a:lnTo>
                      <a:lnTo>
                        <a:pt x="1106" y="1112"/>
                      </a:lnTo>
                      <a:lnTo>
                        <a:pt x="1116" y="1112"/>
                      </a:lnTo>
                      <a:close/>
                      <a:moveTo>
                        <a:pt x="399" y="882"/>
                      </a:moveTo>
                      <a:lnTo>
                        <a:pt x="415" y="878"/>
                      </a:lnTo>
                      <a:lnTo>
                        <a:pt x="427" y="878"/>
                      </a:lnTo>
                      <a:lnTo>
                        <a:pt x="438" y="881"/>
                      </a:lnTo>
                      <a:lnTo>
                        <a:pt x="446" y="889"/>
                      </a:lnTo>
                      <a:lnTo>
                        <a:pt x="452" y="897"/>
                      </a:lnTo>
                      <a:lnTo>
                        <a:pt x="458" y="907"/>
                      </a:lnTo>
                      <a:lnTo>
                        <a:pt x="461" y="919"/>
                      </a:lnTo>
                      <a:lnTo>
                        <a:pt x="462" y="930"/>
                      </a:lnTo>
                      <a:lnTo>
                        <a:pt x="452" y="926"/>
                      </a:lnTo>
                      <a:lnTo>
                        <a:pt x="442" y="923"/>
                      </a:lnTo>
                      <a:lnTo>
                        <a:pt x="431" y="920"/>
                      </a:lnTo>
                      <a:lnTo>
                        <a:pt x="420" y="918"/>
                      </a:lnTo>
                      <a:lnTo>
                        <a:pt x="409" y="915"/>
                      </a:lnTo>
                      <a:lnTo>
                        <a:pt x="398" y="913"/>
                      </a:lnTo>
                      <a:lnTo>
                        <a:pt x="387" y="910"/>
                      </a:lnTo>
                      <a:lnTo>
                        <a:pt x="377" y="906"/>
                      </a:lnTo>
                      <a:lnTo>
                        <a:pt x="382" y="900"/>
                      </a:lnTo>
                      <a:lnTo>
                        <a:pt x="390" y="891"/>
                      </a:lnTo>
                      <a:lnTo>
                        <a:pt x="396" y="884"/>
                      </a:lnTo>
                      <a:lnTo>
                        <a:pt x="399" y="882"/>
                      </a:lnTo>
                      <a:close/>
                      <a:moveTo>
                        <a:pt x="275" y="827"/>
                      </a:moveTo>
                      <a:lnTo>
                        <a:pt x="377" y="824"/>
                      </a:lnTo>
                      <a:lnTo>
                        <a:pt x="373" y="860"/>
                      </a:lnTo>
                      <a:lnTo>
                        <a:pt x="358" y="866"/>
                      </a:lnTo>
                      <a:lnTo>
                        <a:pt x="341" y="869"/>
                      </a:lnTo>
                      <a:lnTo>
                        <a:pt x="323" y="869"/>
                      </a:lnTo>
                      <a:lnTo>
                        <a:pt x="306" y="867"/>
                      </a:lnTo>
                      <a:lnTo>
                        <a:pt x="291" y="861"/>
                      </a:lnTo>
                      <a:lnTo>
                        <a:pt x="280" y="853"/>
                      </a:lnTo>
                      <a:lnTo>
                        <a:pt x="274" y="842"/>
                      </a:lnTo>
                      <a:lnTo>
                        <a:pt x="275" y="827"/>
                      </a:lnTo>
                      <a:close/>
                      <a:moveTo>
                        <a:pt x="203" y="788"/>
                      </a:moveTo>
                      <a:lnTo>
                        <a:pt x="193" y="794"/>
                      </a:lnTo>
                      <a:lnTo>
                        <a:pt x="180" y="797"/>
                      </a:lnTo>
                      <a:lnTo>
                        <a:pt x="168" y="794"/>
                      </a:lnTo>
                      <a:lnTo>
                        <a:pt x="154" y="789"/>
                      </a:lnTo>
                      <a:lnTo>
                        <a:pt x="143" y="782"/>
                      </a:lnTo>
                      <a:lnTo>
                        <a:pt x="133" y="774"/>
                      </a:lnTo>
                      <a:lnTo>
                        <a:pt x="126" y="765"/>
                      </a:lnTo>
                      <a:lnTo>
                        <a:pt x="124" y="757"/>
                      </a:lnTo>
                      <a:lnTo>
                        <a:pt x="140" y="737"/>
                      </a:lnTo>
                      <a:lnTo>
                        <a:pt x="152" y="737"/>
                      </a:lnTo>
                      <a:lnTo>
                        <a:pt x="162" y="738"/>
                      </a:lnTo>
                      <a:lnTo>
                        <a:pt x="173" y="740"/>
                      </a:lnTo>
                      <a:lnTo>
                        <a:pt x="183" y="744"/>
                      </a:lnTo>
                      <a:lnTo>
                        <a:pt x="191" y="750"/>
                      </a:lnTo>
                      <a:lnTo>
                        <a:pt x="198" y="759"/>
                      </a:lnTo>
                      <a:lnTo>
                        <a:pt x="202" y="771"/>
                      </a:lnTo>
                      <a:lnTo>
                        <a:pt x="203" y="788"/>
                      </a:lnTo>
                      <a:close/>
                      <a:moveTo>
                        <a:pt x="127" y="649"/>
                      </a:moveTo>
                      <a:lnTo>
                        <a:pt x="145" y="651"/>
                      </a:lnTo>
                      <a:lnTo>
                        <a:pt x="154" y="652"/>
                      </a:lnTo>
                      <a:lnTo>
                        <a:pt x="157" y="654"/>
                      </a:lnTo>
                      <a:lnTo>
                        <a:pt x="155" y="657"/>
                      </a:lnTo>
                      <a:lnTo>
                        <a:pt x="150" y="660"/>
                      </a:lnTo>
                      <a:lnTo>
                        <a:pt x="142" y="665"/>
                      </a:lnTo>
                      <a:lnTo>
                        <a:pt x="131" y="671"/>
                      </a:lnTo>
                      <a:lnTo>
                        <a:pt x="121" y="679"/>
                      </a:lnTo>
                      <a:lnTo>
                        <a:pt x="114" y="685"/>
                      </a:lnTo>
                      <a:lnTo>
                        <a:pt x="108" y="688"/>
                      </a:lnTo>
                      <a:lnTo>
                        <a:pt x="101" y="690"/>
                      </a:lnTo>
                      <a:lnTo>
                        <a:pt x="94" y="691"/>
                      </a:lnTo>
                      <a:lnTo>
                        <a:pt x="87" y="691"/>
                      </a:lnTo>
                      <a:lnTo>
                        <a:pt x="80" y="691"/>
                      </a:lnTo>
                      <a:lnTo>
                        <a:pt x="73" y="690"/>
                      </a:lnTo>
                      <a:lnTo>
                        <a:pt x="67" y="689"/>
                      </a:lnTo>
                      <a:lnTo>
                        <a:pt x="39" y="652"/>
                      </a:lnTo>
                      <a:lnTo>
                        <a:pt x="42" y="652"/>
                      </a:lnTo>
                      <a:lnTo>
                        <a:pt x="52" y="651"/>
                      </a:lnTo>
                      <a:lnTo>
                        <a:pt x="65" y="651"/>
                      </a:lnTo>
                      <a:lnTo>
                        <a:pt x="81" y="650"/>
                      </a:lnTo>
                      <a:lnTo>
                        <a:pt x="97" y="649"/>
                      </a:lnTo>
                      <a:lnTo>
                        <a:pt x="110" y="649"/>
                      </a:lnTo>
                      <a:lnTo>
                        <a:pt x="122" y="649"/>
                      </a:lnTo>
                      <a:lnTo>
                        <a:pt x="127" y="649"/>
                      </a:lnTo>
                      <a:close/>
                      <a:moveTo>
                        <a:pt x="106" y="584"/>
                      </a:moveTo>
                      <a:lnTo>
                        <a:pt x="102" y="611"/>
                      </a:lnTo>
                      <a:lnTo>
                        <a:pt x="100" y="614"/>
                      </a:lnTo>
                      <a:lnTo>
                        <a:pt x="94" y="614"/>
                      </a:lnTo>
                      <a:lnTo>
                        <a:pt x="87" y="614"/>
                      </a:lnTo>
                      <a:lnTo>
                        <a:pt x="79" y="612"/>
                      </a:lnTo>
                      <a:lnTo>
                        <a:pt x="69" y="610"/>
                      </a:lnTo>
                      <a:lnTo>
                        <a:pt x="60" y="608"/>
                      </a:lnTo>
                      <a:lnTo>
                        <a:pt x="53" y="607"/>
                      </a:lnTo>
                      <a:lnTo>
                        <a:pt x="46" y="606"/>
                      </a:lnTo>
                      <a:lnTo>
                        <a:pt x="24" y="606"/>
                      </a:lnTo>
                      <a:lnTo>
                        <a:pt x="11" y="603"/>
                      </a:lnTo>
                      <a:lnTo>
                        <a:pt x="2" y="599"/>
                      </a:lnTo>
                      <a:lnTo>
                        <a:pt x="0" y="592"/>
                      </a:lnTo>
                      <a:lnTo>
                        <a:pt x="2" y="585"/>
                      </a:lnTo>
                      <a:lnTo>
                        <a:pt x="9" y="578"/>
                      </a:lnTo>
                      <a:lnTo>
                        <a:pt x="18" y="570"/>
                      </a:lnTo>
                      <a:lnTo>
                        <a:pt x="30" y="564"/>
                      </a:lnTo>
                      <a:lnTo>
                        <a:pt x="43" y="558"/>
                      </a:lnTo>
                      <a:lnTo>
                        <a:pt x="57" y="554"/>
                      </a:lnTo>
                      <a:lnTo>
                        <a:pt x="70" y="552"/>
                      </a:lnTo>
                      <a:lnTo>
                        <a:pt x="83" y="552"/>
                      </a:lnTo>
                      <a:lnTo>
                        <a:pt x="93" y="554"/>
                      </a:lnTo>
                      <a:lnTo>
                        <a:pt x="102" y="560"/>
                      </a:lnTo>
                      <a:lnTo>
                        <a:pt x="106" y="569"/>
                      </a:lnTo>
                      <a:lnTo>
                        <a:pt x="106" y="584"/>
                      </a:lnTo>
                      <a:close/>
                      <a:moveTo>
                        <a:pt x="2049" y="2173"/>
                      </a:moveTo>
                      <a:lnTo>
                        <a:pt x="2038" y="2160"/>
                      </a:lnTo>
                      <a:lnTo>
                        <a:pt x="2033" y="2147"/>
                      </a:lnTo>
                      <a:lnTo>
                        <a:pt x="2033" y="2135"/>
                      </a:lnTo>
                      <a:lnTo>
                        <a:pt x="2036" y="2122"/>
                      </a:lnTo>
                      <a:lnTo>
                        <a:pt x="2041" y="2110"/>
                      </a:lnTo>
                      <a:lnTo>
                        <a:pt x="2048" y="2097"/>
                      </a:lnTo>
                      <a:lnTo>
                        <a:pt x="2056" y="2085"/>
                      </a:lnTo>
                      <a:lnTo>
                        <a:pt x="2061" y="2071"/>
                      </a:lnTo>
                      <a:lnTo>
                        <a:pt x="2050" y="2053"/>
                      </a:lnTo>
                      <a:lnTo>
                        <a:pt x="2043" y="2034"/>
                      </a:lnTo>
                      <a:lnTo>
                        <a:pt x="2038" y="2013"/>
                      </a:lnTo>
                      <a:lnTo>
                        <a:pt x="2035" y="1990"/>
                      </a:lnTo>
                      <a:lnTo>
                        <a:pt x="2034" y="1964"/>
                      </a:lnTo>
                      <a:lnTo>
                        <a:pt x="2034" y="1939"/>
                      </a:lnTo>
                      <a:lnTo>
                        <a:pt x="2035" y="1913"/>
                      </a:lnTo>
                      <a:lnTo>
                        <a:pt x="2037" y="1886"/>
                      </a:lnTo>
                      <a:lnTo>
                        <a:pt x="2039" y="1860"/>
                      </a:lnTo>
                      <a:lnTo>
                        <a:pt x="2040" y="1833"/>
                      </a:lnTo>
                      <a:lnTo>
                        <a:pt x="2041" y="1806"/>
                      </a:lnTo>
                      <a:lnTo>
                        <a:pt x="2041" y="1780"/>
                      </a:lnTo>
                      <a:lnTo>
                        <a:pt x="2040" y="1756"/>
                      </a:lnTo>
                      <a:lnTo>
                        <a:pt x="2036" y="1732"/>
                      </a:lnTo>
                      <a:lnTo>
                        <a:pt x="2031" y="1710"/>
                      </a:lnTo>
                      <a:lnTo>
                        <a:pt x="2022" y="1689"/>
                      </a:lnTo>
                      <a:lnTo>
                        <a:pt x="2017" y="1681"/>
                      </a:lnTo>
                      <a:lnTo>
                        <a:pt x="2011" y="1671"/>
                      </a:lnTo>
                      <a:lnTo>
                        <a:pt x="2002" y="1661"/>
                      </a:lnTo>
                      <a:lnTo>
                        <a:pt x="1994" y="1650"/>
                      </a:lnTo>
                      <a:lnTo>
                        <a:pt x="1986" y="1640"/>
                      </a:lnTo>
                      <a:lnTo>
                        <a:pt x="1977" y="1630"/>
                      </a:lnTo>
                      <a:lnTo>
                        <a:pt x="1970" y="1620"/>
                      </a:lnTo>
                      <a:lnTo>
                        <a:pt x="1965" y="1611"/>
                      </a:lnTo>
                      <a:lnTo>
                        <a:pt x="1948" y="1610"/>
                      </a:lnTo>
                      <a:lnTo>
                        <a:pt x="1933" y="1605"/>
                      </a:lnTo>
                      <a:lnTo>
                        <a:pt x="1920" y="1599"/>
                      </a:lnTo>
                      <a:lnTo>
                        <a:pt x="1908" y="1591"/>
                      </a:lnTo>
                      <a:lnTo>
                        <a:pt x="1899" y="1580"/>
                      </a:lnTo>
                      <a:lnTo>
                        <a:pt x="1890" y="1569"/>
                      </a:lnTo>
                      <a:lnTo>
                        <a:pt x="1883" y="1555"/>
                      </a:lnTo>
                      <a:lnTo>
                        <a:pt x="1878" y="1541"/>
                      </a:lnTo>
                      <a:lnTo>
                        <a:pt x="1873" y="1526"/>
                      </a:lnTo>
                      <a:lnTo>
                        <a:pt x="1867" y="1510"/>
                      </a:lnTo>
                      <a:lnTo>
                        <a:pt x="1863" y="1494"/>
                      </a:lnTo>
                      <a:lnTo>
                        <a:pt x="1860" y="1478"/>
                      </a:lnTo>
                      <a:lnTo>
                        <a:pt x="1856" y="1462"/>
                      </a:lnTo>
                      <a:lnTo>
                        <a:pt x="1853" y="1446"/>
                      </a:lnTo>
                      <a:lnTo>
                        <a:pt x="1848" y="1431"/>
                      </a:lnTo>
                      <a:lnTo>
                        <a:pt x="1844" y="1417"/>
                      </a:lnTo>
                      <a:lnTo>
                        <a:pt x="1839" y="1401"/>
                      </a:lnTo>
                      <a:lnTo>
                        <a:pt x="1831" y="1385"/>
                      </a:lnTo>
                      <a:lnTo>
                        <a:pt x="1820" y="1369"/>
                      </a:lnTo>
                      <a:lnTo>
                        <a:pt x="1809" y="1352"/>
                      </a:lnTo>
                      <a:lnTo>
                        <a:pt x="1796" y="1335"/>
                      </a:lnTo>
                      <a:lnTo>
                        <a:pt x="1783" y="1319"/>
                      </a:lnTo>
                      <a:lnTo>
                        <a:pt x="1768" y="1301"/>
                      </a:lnTo>
                      <a:lnTo>
                        <a:pt x="1753" y="1284"/>
                      </a:lnTo>
                      <a:lnTo>
                        <a:pt x="1739" y="1266"/>
                      </a:lnTo>
                      <a:lnTo>
                        <a:pt x="1724" y="1250"/>
                      </a:lnTo>
                      <a:lnTo>
                        <a:pt x="1710" y="1232"/>
                      </a:lnTo>
                      <a:lnTo>
                        <a:pt x="1698" y="1214"/>
                      </a:lnTo>
                      <a:lnTo>
                        <a:pt x="1686" y="1196"/>
                      </a:lnTo>
                      <a:lnTo>
                        <a:pt x="1676" y="1179"/>
                      </a:lnTo>
                      <a:lnTo>
                        <a:pt x="1667" y="1160"/>
                      </a:lnTo>
                      <a:lnTo>
                        <a:pt x="1662" y="1142"/>
                      </a:lnTo>
                      <a:lnTo>
                        <a:pt x="1657" y="1124"/>
                      </a:lnTo>
                      <a:lnTo>
                        <a:pt x="1650" y="1106"/>
                      </a:lnTo>
                      <a:lnTo>
                        <a:pt x="1641" y="1089"/>
                      </a:lnTo>
                      <a:lnTo>
                        <a:pt x="1633" y="1071"/>
                      </a:lnTo>
                      <a:lnTo>
                        <a:pt x="1622" y="1053"/>
                      </a:lnTo>
                      <a:lnTo>
                        <a:pt x="1612" y="1035"/>
                      </a:lnTo>
                      <a:lnTo>
                        <a:pt x="1603" y="1016"/>
                      </a:lnTo>
                      <a:lnTo>
                        <a:pt x="1593" y="999"/>
                      </a:lnTo>
                      <a:lnTo>
                        <a:pt x="1572" y="1014"/>
                      </a:lnTo>
                      <a:lnTo>
                        <a:pt x="1553" y="1032"/>
                      </a:lnTo>
                      <a:lnTo>
                        <a:pt x="1537" y="1051"/>
                      </a:lnTo>
                      <a:lnTo>
                        <a:pt x="1521" y="1070"/>
                      </a:lnTo>
                      <a:lnTo>
                        <a:pt x="1504" y="1090"/>
                      </a:lnTo>
                      <a:lnTo>
                        <a:pt x="1487" y="1106"/>
                      </a:lnTo>
                      <a:lnTo>
                        <a:pt x="1470" y="1121"/>
                      </a:lnTo>
                      <a:lnTo>
                        <a:pt x="1449" y="1132"/>
                      </a:lnTo>
                      <a:lnTo>
                        <a:pt x="1437" y="1131"/>
                      </a:lnTo>
                      <a:lnTo>
                        <a:pt x="1420" y="1128"/>
                      </a:lnTo>
                      <a:lnTo>
                        <a:pt x="1402" y="1124"/>
                      </a:lnTo>
                      <a:lnTo>
                        <a:pt x="1382" y="1119"/>
                      </a:lnTo>
                      <a:lnTo>
                        <a:pt x="1362" y="1114"/>
                      </a:lnTo>
                      <a:lnTo>
                        <a:pt x="1344" y="1107"/>
                      </a:lnTo>
                      <a:lnTo>
                        <a:pt x="1330" y="1102"/>
                      </a:lnTo>
                      <a:lnTo>
                        <a:pt x="1323" y="1097"/>
                      </a:lnTo>
                      <a:lnTo>
                        <a:pt x="1339" y="1090"/>
                      </a:lnTo>
                      <a:lnTo>
                        <a:pt x="1354" y="1082"/>
                      </a:lnTo>
                      <a:lnTo>
                        <a:pt x="1370" y="1075"/>
                      </a:lnTo>
                      <a:lnTo>
                        <a:pt x="1385" y="1069"/>
                      </a:lnTo>
                      <a:lnTo>
                        <a:pt x="1399" y="1061"/>
                      </a:lnTo>
                      <a:lnTo>
                        <a:pt x="1414" y="1054"/>
                      </a:lnTo>
                      <a:lnTo>
                        <a:pt x="1427" y="1048"/>
                      </a:lnTo>
                      <a:lnTo>
                        <a:pt x="1440" y="1040"/>
                      </a:lnTo>
                      <a:lnTo>
                        <a:pt x="1452" y="1034"/>
                      </a:lnTo>
                      <a:lnTo>
                        <a:pt x="1462" y="1027"/>
                      </a:lnTo>
                      <a:lnTo>
                        <a:pt x="1472" y="1020"/>
                      </a:lnTo>
                      <a:lnTo>
                        <a:pt x="1480" y="1014"/>
                      </a:lnTo>
                      <a:lnTo>
                        <a:pt x="1487" y="1008"/>
                      </a:lnTo>
                      <a:lnTo>
                        <a:pt x="1494" y="1002"/>
                      </a:lnTo>
                      <a:lnTo>
                        <a:pt x="1498" y="996"/>
                      </a:lnTo>
                      <a:lnTo>
                        <a:pt x="1500" y="990"/>
                      </a:lnTo>
                      <a:lnTo>
                        <a:pt x="1485" y="985"/>
                      </a:lnTo>
                      <a:lnTo>
                        <a:pt x="1470" y="982"/>
                      </a:lnTo>
                      <a:lnTo>
                        <a:pt x="1453" y="982"/>
                      </a:lnTo>
                      <a:lnTo>
                        <a:pt x="1434" y="983"/>
                      </a:lnTo>
                      <a:lnTo>
                        <a:pt x="1415" y="987"/>
                      </a:lnTo>
                      <a:lnTo>
                        <a:pt x="1395" y="992"/>
                      </a:lnTo>
                      <a:lnTo>
                        <a:pt x="1375" y="999"/>
                      </a:lnTo>
                      <a:lnTo>
                        <a:pt x="1356" y="1007"/>
                      </a:lnTo>
                      <a:lnTo>
                        <a:pt x="1335" y="1015"/>
                      </a:lnTo>
                      <a:lnTo>
                        <a:pt x="1316" y="1025"/>
                      </a:lnTo>
                      <a:lnTo>
                        <a:pt x="1297" y="1034"/>
                      </a:lnTo>
                      <a:lnTo>
                        <a:pt x="1278" y="1044"/>
                      </a:lnTo>
                      <a:lnTo>
                        <a:pt x="1261" y="1053"/>
                      </a:lnTo>
                      <a:lnTo>
                        <a:pt x="1246" y="1062"/>
                      </a:lnTo>
                      <a:lnTo>
                        <a:pt x="1232" y="1071"/>
                      </a:lnTo>
                      <a:lnTo>
                        <a:pt x="1219" y="1078"/>
                      </a:lnTo>
                      <a:lnTo>
                        <a:pt x="1206" y="1077"/>
                      </a:lnTo>
                      <a:lnTo>
                        <a:pt x="1190" y="1074"/>
                      </a:lnTo>
                      <a:lnTo>
                        <a:pt x="1173" y="1070"/>
                      </a:lnTo>
                      <a:lnTo>
                        <a:pt x="1156" y="1064"/>
                      </a:lnTo>
                      <a:lnTo>
                        <a:pt x="1139" y="1058"/>
                      </a:lnTo>
                      <a:lnTo>
                        <a:pt x="1123" y="1053"/>
                      </a:lnTo>
                      <a:lnTo>
                        <a:pt x="1110" y="1047"/>
                      </a:lnTo>
                      <a:lnTo>
                        <a:pt x="1099" y="1041"/>
                      </a:lnTo>
                      <a:lnTo>
                        <a:pt x="1086" y="1052"/>
                      </a:lnTo>
                      <a:lnTo>
                        <a:pt x="1068" y="1060"/>
                      </a:lnTo>
                      <a:lnTo>
                        <a:pt x="1047" y="1068"/>
                      </a:lnTo>
                      <a:lnTo>
                        <a:pt x="1023" y="1074"/>
                      </a:lnTo>
                      <a:lnTo>
                        <a:pt x="996" y="1077"/>
                      </a:lnTo>
                      <a:lnTo>
                        <a:pt x="967" y="1079"/>
                      </a:lnTo>
                      <a:lnTo>
                        <a:pt x="938" y="1080"/>
                      </a:lnTo>
                      <a:lnTo>
                        <a:pt x="909" y="1079"/>
                      </a:lnTo>
                      <a:lnTo>
                        <a:pt x="879" y="1077"/>
                      </a:lnTo>
                      <a:lnTo>
                        <a:pt x="850" y="1073"/>
                      </a:lnTo>
                      <a:lnTo>
                        <a:pt x="823" y="1068"/>
                      </a:lnTo>
                      <a:lnTo>
                        <a:pt x="798" y="1060"/>
                      </a:lnTo>
                      <a:lnTo>
                        <a:pt x="775" y="1052"/>
                      </a:lnTo>
                      <a:lnTo>
                        <a:pt x="755" y="1041"/>
                      </a:lnTo>
                      <a:lnTo>
                        <a:pt x="739" y="1030"/>
                      </a:lnTo>
                      <a:lnTo>
                        <a:pt x="728" y="1017"/>
                      </a:lnTo>
                      <a:lnTo>
                        <a:pt x="718" y="1016"/>
                      </a:lnTo>
                      <a:lnTo>
                        <a:pt x="707" y="1014"/>
                      </a:lnTo>
                      <a:lnTo>
                        <a:pt x="695" y="1011"/>
                      </a:lnTo>
                      <a:lnTo>
                        <a:pt x="682" y="1008"/>
                      </a:lnTo>
                      <a:lnTo>
                        <a:pt x="668" y="1003"/>
                      </a:lnTo>
                      <a:lnTo>
                        <a:pt x="654" y="996"/>
                      </a:lnTo>
                      <a:lnTo>
                        <a:pt x="640" y="990"/>
                      </a:lnTo>
                      <a:lnTo>
                        <a:pt x="625" y="984"/>
                      </a:lnTo>
                      <a:lnTo>
                        <a:pt x="610" y="977"/>
                      </a:lnTo>
                      <a:lnTo>
                        <a:pt x="596" y="970"/>
                      </a:lnTo>
                      <a:lnTo>
                        <a:pt x="582" y="963"/>
                      </a:lnTo>
                      <a:lnTo>
                        <a:pt x="569" y="956"/>
                      </a:lnTo>
                      <a:lnTo>
                        <a:pt x="555" y="949"/>
                      </a:lnTo>
                      <a:lnTo>
                        <a:pt x="543" y="943"/>
                      </a:lnTo>
                      <a:lnTo>
                        <a:pt x="532" y="938"/>
                      </a:lnTo>
                      <a:lnTo>
                        <a:pt x="522" y="933"/>
                      </a:lnTo>
                      <a:lnTo>
                        <a:pt x="549" y="924"/>
                      </a:lnTo>
                      <a:lnTo>
                        <a:pt x="576" y="920"/>
                      </a:lnTo>
                      <a:lnTo>
                        <a:pt x="604" y="920"/>
                      </a:lnTo>
                      <a:lnTo>
                        <a:pt x="634" y="924"/>
                      </a:lnTo>
                      <a:lnTo>
                        <a:pt x="665" y="930"/>
                      </a:lnTo>
                      <a:lnTo>
                        <a:pt x="697" y="939"/>
                      </a:lnTo>
                      <a:lnTo>
                        <a:pt x="729" y="948"/>
                      </a:lnTo>
                      <a:lnTo>
                        <a:pt x="762" y="959"/>
                      </a:lnTo>
                      <a:lnTo>
                        <a:pt x="795" y="970"/>
                      </a:lnTo>
                      <a:lnTo>
                        <a:pt x="828" y="980"/>
                      </a:lnTo>
                      <a:lnTo>
                        <a:pt x="862" y="988"/>
                      </a:lnTo>
                      <a:lnTo>
                        <a:pt x="894" y="994"/>
                      </a:lnTo>
                      <a:lnTo>
                        <a:pt x="926" y="999"/>
                      </a:lnTo>
                      <a:lnTo>
                        <a:pt x="958" y="999"/>
                      </a:lnTo>
                      <a:lnTo>
                        <a:pt x="989" y="994"/>
                      </a:lnTo>
                      <a:lnTo>
                        <a:pt x="1019" y="986"/>
                      </a:lnTo>
                      <a:lnTo>
                        <a:pt x="1025" y="984"/>
                      </a:lnTo>
                      <a:lnTo>
                        <a:pt x="1033" y="980"/>
                      </a:lnTo>
                      <a:lnTo>
                        <a:pt x="1044" y="973"/>
                      </a:lnTo>
                      <a:lnTo>
                        <a:pt x="1056" y="966"/>
                      </a:lnTo>
                      <a:lnTo>
                        <a:pt x="1068" y="960"/>
                      </a:lnTo>
                      <a:lnTo>
                        <a:pt x="1078" y="954"/>
                      </a:lnTo>
                      <a:lnTo>
                        <a:pt x="1088" y="949"/>
                      </a:lnTo>
                      <a:lnTo>
                        <a:pt x="1094" y="947"/>
                      </a:lnTo>
                      <a:lnTo>
                        <a:pt x="1092" y="928"/>
                      </a:lnTo>
                      <a:lnTo>
                        <a:pt x="1084" y="909"/>
                      </a:lnTo>
                      <a:lnTo>
                        <a:pt x="1074" y="889"/>
                      </a:lnTo>
                      <a:lnTo>
                        <a:pt x="1061" y="869"/>
                      </a:lnTo>
                      <a:lnTo>
                        <a:pt x="1048" y="849"/>
                      </a:lnTo>
                      <a:lnTo>
                        <a:pt x="1032" y="830"/>
                      </a:lnTo>
                      <a:lnTo>
                        <a:pt x="1017" y="813"/>
                      </a:lnTo>
                      <a:lnTo>
                        <a:pt x="1004" y="799"/>
                      </a:lnTo>
                      <a:lnTo>
                        <a:pt x="968" y="799"/>
                      </a:lnTo>
                      <a:lnTo>
                        <a:pt x="971" y="780"/>
                      </a:lnTo>
                      <a:lnTo>
                        <a:pt x="980" y="759"/>
                      </a:lnTo>
                      <a:lnTo>
                        <a:pt x="992" y="738"/>
                      </a:lnTo>
                      <a:lnTo>
                        <a:pt x="1008" y="717"/>
                      </a:lnTo>
                      <a:lnTo>
                        <a:pt x="1025" y="697"/>
                      </a:lnTo>
                      <a:lnTo>
                        <a:pt x="1043" y="679"/>
                      </a:lnTo>
                      <a:lnTo>
                        <a:pt x="1060" y="665"/>
                      </a:lnTo>
                      <a:lnTo>
                        <a:pt x="1075" y="653"/>
                      </a:lnTo>
                      <a:lnTo>
                        <a:pt x="1060" y="641"/>
                      </a:lnTo>
                      <a:lnTo>
                        <a:pt x="1044" y="629"/>
                      </a:lnTo>
                      <a:lnTo>
                        <a:pt x="1028" y="618"/>
                      </a:lnTo>
                      <a:lnTo>
                        <a:pt x="1014" y="604"/>
                      </a:lnTo>
                      <a:lnTo>
                        <a:pt x="1004" y="587"/>
                      </a:lnTo>
                      <a:lnTo>
                        <a:pt x="1000" y="567"/>
                      </a:lnTo>
                      <a:lnTo>
                        <a:pt x="1003" y="541"/>
                      </a:lnTo>
                      <a:lnTo>
                        <a:pt x="1015" y="509"/>
                      </a:lnTo>
                      <a:lnTo>
                        <a:pt x="1025" y="510"/>
                      </a:lnTo>
                      <a:lnTo>
                        <a:pt x="1034" y="511"/>
                      </a:lnTo>
                      <a:lnTo>
                        <a:pt x="1044" y="513"/>
                      </a:lnTo>
                      <a:lnTo>
                        <a:pt x="1053" y="514"/>
                      </a:lnTo>
                      <a:lnTo>
                        <a:pt x="1061" y="516"/>
                      </a:lnTo>
                      <a:lnTo>
                        <a:pt x="1070" y="516"/>
                      </a:lnTo>
                      <a:lnTo>
                        <a:pt x="1077" y="514"/>
                      </a:lnTo>
                      <a:lnTo>
                        <a:pt x="1082" y="511"/>
                      </a:lnTo>
                      <a:lnTo>
                        <a:pt x="1077" y="488"/>
                      </a:lnTo>
                      <a:lnTo>
                        <a:pt x="1076" y="468"/>
                      </a:lnTo>
                      <a:lnTo>
                        <a:pt x="1079" y="451"/>
                      </a:lnTo>
                      <a:lnTo>
                        <a:pt x="1087" y="438"/>
                      </a:lnTo>
                      <a:lnTo>
                        <a:pt x="1098" y="426"/>
                      </a:lnTo>
                      <a:lnTo>
                        <a:pt x="1112" y="417"/>
                      </a:lnTo>
                      <a:lnTo>
                        <a:pt x="1127" y="409"/>
                      </a:lnTo>
                      <a:lnTo>
                        <a:pt x="1146" y="404"/>
                      </a:lnTo>
                      <a:lnTo>
                        <a:pt x="1166" y="400"/>
                      </a:lnTo>
                      <a:lnTo>
                        <a:pt x="1187" y="397"/>
                      </a:lnTo>
                      <a:lnTo>
                        <a:pt x="1209" y="395"/>
                      </a:lnTo>
                      <a:lnTo>
                        <a:pt x="1232" y="394"/>
                      </a:lnTo>
                      <a:lnTo>
                        <a:pt x="1254" y="393"/>
                      </a:lnTo>
                      <a:lnTo>
                        <a:pt x="1276" y="392"/>
                      </a:lnTo>
                      <a:lnTo>
                        <a:pt x="1297" y="390"/>
                      </a:lnTo>
                      <a:lnTo>
                        <a:pt x="1316" y="388"/>
                      </a:lnTo>
                      <a:lnTo>
                        <a:pt x="1316" y="437"/>
                      </a:lnTo>
                      <a:lnTo>
                        <a:pt x="1399" y="473"/>
                      </a:lnTo>
                      <a:lnTo>
                        <a:pt x="1409" y="465"/>
                      </a:lnTo>
                      <a:lnTo>
                        <a:pt x="1417" y="459"/>
                      </a:lnTo>
                      <a:lnTo>
                        <a:pt x="1425" y="453"/>
                      </a:lnTo>
                      <a:lnTo>
                        <a:pt x="1431" y="447"/>
                      </a:lnTo>
                      <a:lnTo>
                        <a:pt x="1436" y="442"/>
                      </a:lnTo>
                      <a:lnTo>
                        <a:pt x="1438" y="434"/>
                      </a:lnTo>
                      <a:lnTo>
                        <a:pt x="1439" y="425"/>
                      </a:lnTo>
                      <a:lnTo>
                        <a:pt x="1436" y="412"/>
                      </a:lnTo>
                      <a:lnTo>
                        <a:pt x="1442" y="411"/>
                      </a:lnTo>
                      <a:lnTo>
                        <a:pt x="1453" y="409"/>
                      </a:lnTo>
                      <a:lnTo>
                        <a:pt x="1465" y="407"/>
                      </a:lnTo>
                      <a:lnTo>
                        <a:pt x="1479" y="403"/>
                      </a:lnTo>
                      <a:lnTo>
                        <a:pt x="1493" y="400"/>
                      </a:lnTo>
                      <a:lnTo>
                        <a:pt x="1505" y="398"/>
                      </a:lnTo>
                      <a:lnTo>
                        <a:pt x="1516" y="396"/>
                      </a:lnTo>
                      <a:lnTo>
                        <a:pt x="1522" y="395"/>
                      </a:lnTo>
                      <a:lnTo>
                        <a:pt x="1517" y="387"/>
                      </a:lnTo>
                      <a:lnTo>
                        <a:pt x="1509" y="381"/>
                      </a:lnTo>
                      <a:lnTo>
                        <a:pt x="1500" y="374"/>
                      </a:lnTo>
                      <a:lnTo>
                        <a:pt x="1491" y="365"/>
                      </a:lnTo>
                      <a:lnTo>
                        <a:pt x="1479" y="358"/>
                      </a:lnTo>
                      <a:lnTo>
                        <a:pt x="1468" y="351"/>
                      </a:lnTo>
                      <a:lnTo>
                        <a:pt x="1454" y="342"/>
                      </a:lnTo>
                      <a:lnTo>
                        <a:pt x="1441" y="334"/>
                      </a:lnTo>
                      <a:lnTo>
                        <a:pt x="1428" y="325"/>
                      </a:lnTo>
                      <a:lnTo>
                        <a:pt x="1415" y="316"/>
                      </a:lnTo>
                      <a:lnTo>
                        <a:pt x="1403" y="307"/>
                      </a:lnTo>
                      <a:lnTo>
                        <a:pt x="1390" y="296"/>
                      </a:lnTo>
                      <a:lnTo>
                        <a:pt x="1379" y="287"/>
                      </a:lnTo>
                      <a:lnTo>
                        <a:pt x="1368" y="276"/>
                      </a:lnTo>
                      <a:lnTo>
                        <a:pt x="1359" y="266"/>
                      </a:lnTo>
                      <a:lnTo>
                        <a:pt x="1351" y="254"/>
                      </a:lnTo>
                      <a:lnTo>
                        <a:pt x="1357" y="245"/>
                      </a:lnTo>
                      <a:lnTo>
                        <a:pt x="1363" y="235"/>
                      </a:lnTo>
                      <a:lnTo>
                        <a:pt x="1370" y="223"/>
                      </a:lnTo>
                      <a:lnTo>
                        <a:pt x="1378" y="212"/>
                      </a:lnTo>
                      <a:lnTo>
                        <a:pt x="1386" y="201"/>
                      </a:lnTo>
                      <a:lnTo>
                        <a:pt x="1394" y="190"/>
                      </a:lnTo>
                      <a:lnTo>
                        <a:pt x="1403" y="179"/>
                      </a:lnTo>
                      <a:lnTo>
                        <a:pt x="1412" y="170"/>
                      </a:lnTo>
                      <a:lnTo>
                        <a:pt x="1412" y="97"/>
                      </a:lnTo>
                      <a:lnTo>
                        <a:pt x="1421" y="100"/>
                      </a:lnTo>
                      <a:lnTo>
                        <a:pt x="1433" y="103"/>
                      </a:lnTo>
                      <a:lnTo>
                        <a:pt x="1444" y="106"/>
                      </a:lnTo>
                      <a:lnTo>
                        <a:pt x="1457" y="110"/>
                      </a:lnTo>
                      <a:lnTo>
                        <a:pt x="1471" y="114"/>
                      </a:lnTo>
                      <a:lnTo>
                        <a:pt x="1484" y="119"/>
                      </a:lnTo>
                      <a:lnTo>
                        <a:pt x="1498" y="124"/>
                      </a:lnTo>
                      <a:lnTo>
                        <a:pt x="1511" y="129"/>
                      </a:lnTo>
                      <a:lnTo>
                        <a:pt x="1524" y="134"/>
                      </a:lnTo>
                      <a:lnTo>
                        <a:pt x="1538" y="139"/>
                      </a:lnTo>
                      <a:lnTo>
                        <a:pt x="1549" y="145"/>
                      </a:lnTo>
                      <a:lnTo>
                        <a:pt x="1561" y="150"/>
                      </a:lnTo>
                      <a:lnTo>
                        <a:pt x="1571" y="155"/>
                      </a:lnTo>
                      <a:lnTo>
                        <a:pt x="1579" y="160"/>
                      </a:lnTo>
                      <a:lnTo>
                        <a:pt x="1587" y="165"/>
                      </a:lnTo>
                      <a:lnTo>
                        <a:pt x="1592" y="170"/>
                      </a:lnTo>
                      <a:lnTo>
                        <a:pt x="1591" y="179"/>
                      </a:lnTo>
                      <a:lnTo>
                        <a:pt x="1590" y="187"/>
                      </a:lnTo>
                      <a:lnTo>
                        <a:pt x="1588" y="197"/>
                      </a:lnTo>
                      <a:lnTo>
                        <a:pt x="1585" y="204"/>
                      </a:lnTo>
                      <a:lnTo>
                        <a:pt x="1581" y="213"/>
                      </a:lnTo>
                      <a:lnTo>
                        <a:pt x="1576" y="220"/>
                      </a:lnTo>
                      <a:lnTo>
                        <a:pt x="1572" y="225"/>
                      </a:lnTo>
                      <a:lnTo>
                        <a:pt x="1568" y="230"/>
                      </a:lnTo>
                      <a:lnTo>
                        <a:pt x="1573" y="245"/>
                      </a:lnTo>
                      <a:lnTo>
                        <a:pt x="1582" y="259"/>
                      </a:lnTo>
                      <a:lnTo>
                        <a:pt x="1591" y="272"/>
                      </a:lnTo>
                      <a:lnTo>
                        <a:pt x="1603" y="285"/>
                      </a:lnTo>
                      <a:lnTo>
                        <a:pt x="1616" y="295"/>
                      </a:lnTo>
                      <a:lnTo>
                        <a:pt x="1632" y="302"/>
                      </a:lnTo>
                      <a:lnTo>
                        <a:pt x="1648" y="305"/>
                      </a:lnTo>
                      <a:lnTo>
                        <a:pt x="1665" y="303"/>
                      </a:lnTo>
                      <a:lnTo>
                        <a:pt x="1664" y="288"/>
                      </a:lnTo>
                      <a:lnTo>
                        <a:pt x="1663" y="273"/>
                      </a:lnTo>
                      <a:lnTo>
                        <a:pt x="1660" y="258"/>
                      </a:lnTo>
                      <a:lnTo>
                        <a:pt x="1657" y="242"/>
                      </a:lnTo>
                      <a:lnTo>
                        <a:pt x="1653" y="227"/>
                      </a:lnTo>
                      <a:lnTo>
                        <a:pt x="1649" y="212"/>
                      </a:lnTo>
                      <a:lnTo>
                        <a:pt x="1644" y="197"/>
                      </a:lnTo>
                      <a:lnTo>
                        <a:pt x="1640" y="182"/>
                      </a:lnTo>
                      <a:lnTo>
                        <a:pt x="1646" y="171"/>
                      </a:lnTo>
                      <a:lnTo>
                        <a:pt x="1652" y="159"/>
                      </a:lnTo>
                      <a:lnTo>
                        <a:pt x="1657" y="147"/>
                      </a:lnTo>
                      <a:lnTo>
                        <a:pt x="1661" y="135"/>
                      </a:lnTo>
                      <a:lnTo>
                        <a:pt x="1665" y="123"/>
                      </a:lnTo>
                      <a:lnTo>
                        <a:pt x="1668" y="111"/>
                      </a:lnTo>
                      <a:lnTo>
                        <a:pt x="1672" y="99"/>
                      </a:lnTo>
                      <a:lnTo>
                        <a:pt x="1675" y="86"/>
                      </a:lnTo>
                      <a:lnTo>
                        <a:pt x="1677" y="74"/>
                      </a:lnTo>
                      <a:lnTo>
                        <a:pt x="1680" y="63"/>
                      </a:lnTo>
                      <a:lnTo>
                        <a:pt x="1682" y="51"/>
                      </a:lnTo>
                      <a:lnTo>
                        <a:pt x="1685" y="40"/>
                      </a:lnTo>
                      <a:lnTo>
                        <a:pt x="1688" y="29"/>
                      </a:lnTo>
                      <a:lnTo>
                        <a:pt x="1691" y="19"/>
                      </a:lnTo>
                      <a:lnTo>
                        <a:pt x="1696" y="10"/>
                      </a:lnTo>
                      <a:lnTo>
                        <a:pt x="1700" y="0"/>
                      </a:lnTo>
                      <a:lnTo>
                        <a:pt x="1718" y="0"/>
                      </a:lnTo>
                      <a:lnTo>
                        <a:pt x="1736" y="2"/>
                      </a:lnTo>
                      <a:lnTo>
                        <a:pt x="1755" y="3"/>
                      </a:lnTo>
                      <a:lnTo>
                        <a:pt x="1774" y="6"/>
                      </a:lnTo>
                      <a:lnTo>
                        <a:pt x="1793" y="10"/>
                      </a:lnTo>
                      <a:lnTo>
                        <a:pt x="1812" y="13"/>
                      </a:lnTo>
                      <a:lnTo>
                        <a:pt x="1832" y="17"/>
                      </a:lnTo>
                      <a:lnTo>
                        <a:pt x="1851" y="21"/>
                      </a:lnTo>
                      <a:lnTo>
                        <a:pt x="1869" y="26"/>
                      </a:lnTo>
                      <a:lnTo>
                        <a:pt x="1889" y="32"/>
                      </a:lnTo>
                      <a:lnTo>
                        <a:pt x="1908" y="36"/>
                      </a:lnTo>
                      <a:lnTo>
                        <a:pt x="1927" y="41"/>
                      </a:lnTo>
                      <a:lnTo>
                        <a:pt x="1946" y="46"/>
                      </a:lnTo>
                      <a:lnTo>
                        <a:pt x="1965" y="51"/>
                      </a:lnTo>
                      <a:lnTo>
                        <a:pt x="1983" y="57"/>
                      </a:lnTo>
                      <a:lnTo>
                        <a:pt x="2001" y="61"/>
                      </a:lnTo>
                      <a:lnTo>
                        <a:pt x="2013" y="62"/>
                      </a:lnTo>
                      <a:lnTo>
                        <a:pt x="2026" y="64"/>
                      </a:lnTo>
                      <a:lnTo>
                        <a:pt x="2043" y="68"/>
                      </a:lnTo>
                      <a:lnTo>
                        <a:pt x="2061" y="71"/>
                      </a:lnTo>
                      <a:lnTo>
                        <a:pt x="2079" y="74"/>
                      </a:lnTo>
                      <a:lnTo>
                        <a:pt x="2095" y="77"/>
                      </a:lnTo>
                      <a:lnTo>
                        <a:pt x="2109" y="77"/>
                      </a:lnTo>
                      <a:lnTo>
                        <a:pt x="2121" y="73"/>
                      </a:lnTo>
                      <a:lnTo>
                        <a:pt x="2129" y="83"/>
                      </a:lnTo>
                      <a:lnTo>
                        <a:pt x="2137" y="92"/>
                      </a:lnTo>
                      <a:lnTo>
                        <a:pt x="2145" y="103"/>
                      </a:lnTo>
                      <a:lnTo>
                        <a:pt x="2152" y="113"/>
                      </a:lnTo>
                      <a:lnTo>
                        <a:pt x="2158" y="125"/>
                      </a:lnTo>
                      <a:lnTo>
                        <a:pt x="2165" y="136"/>
                      </a:lnTo>
                      <a:lnTo>
                        <a:pt x="2170" y="148"/>
                      </a:lnTo>
                      <a:lnTo>
                        <a:pt x="2175" y="159"/>
                      </a:lnTo>
                      <a:lnTo>
                        <a:pt x="2179" y="171"/>
                      </a:lnTo>
                      <a:lnTo>
                        <a:pt x="2182" y="183"/>
                      </a:lnTo>
                      <a:lnTo>
                        <a:pt x="2185" y="195"/>
                      </a:lnTo>
                      <a:lnTo>
                        <a:pt x="2189" y="207"/>
                      </a:lnTo>
                      <a:lnTo>
                        <a:pt x="2191" y="219"/>
                      </a:lnTo>
                      <a:lnTo>
                        <a:pt x="2192" y="231"/>
                      </a:lnTo>
                      <a:lnTo>
                        <a:pt x="2193" y="243"/>
                      </a:lnTo>
                      <a:lnTo>
                        <a:pt x="2193" y="254"/>
                      </a:lnTo>
                      <a:lnTo>
                        <a:pt x="2206" y="269"/>
                      </a:lnTo>
                      <a:lnTo>
                        <a:pt x="2222" y="285"/>
                      </a:lnTo>
                      <a:lnTo>
                        <a:pt x="2238" y="302"/>
                      </a:lnTo>
                      <a:lnTo>
                        <a:pt x="2255" y="320"/>
                      </a:lnTo>
                      <a:lnTo>
                        <a:pt x="2270" y="339"/>
                      </a:lnTo>
                      <a:lnTo>
                        <a:pt x="2288" y="359"/>
                      </a:lnTo>
                      <a:lnTo>
                        <a:pt x="2305" y="379"/>
                      </a:lnTo>
                      <a:lnTo>
                        <a:pt x="2322" y="400"/>
                      </a:lnTo>
                      <a:lnTo>
                        <a:pt x="2337" y="422"/>
                      </a:lnTo>
                      <a:lnTo>
                        <a:pt x="2353" y="443"/>
                      </a:lnTo>
                      <a:lnTo>
                        <a:pt x="2368" y="464"/>
                      </a:lnTo>
                      <a:lnTo>
                        <a:pt x="2381" y="485"/>
                      </a:lnTo>
                      <a:lnTo>
                        <a:pt x="2394" y="506"/>
                      </a:lnTo>
                      <a:lnTo>
                        <a:pt x="2404" y="525"/>
                      </a:lnTo>
                      <a:lnTo>
                        <a:pt x="2414" y="545"/>
                      </a:lnTo>
                      <a:lnTo>
                        <a:pt x="2421" y="564"/>
                      </a:lnTo>
                      <a:lnTo>
                        <a:pt x="1859" y="1339"/>
                      </a:lnTo>
                      <a:lnTo>
                        <a:pt x="1938" y="1361"/>
                      </a:lnTo>
                      <a:lnTo>
                        <a:pt x="1969" y="1421"/>
                      </a:lnTo>
                      <a:lnTo>
                        <a:pt x="1954" y="1506"/>
                      </a:lnTo>
                      <a:lnTo>
                        <a:pt x="2082" y="1517"/>
                      </a:lnTo>
                      <a:lnTo>
                        <a:pt x="2092" y="1907"/>
                      </a:lnTo>
                      <a:lnTo>
                        <a:pt x="2110" y="1927"/>
                      </a:lnTo>
                      <a:lnTo>
                        <a:pt x="2125" y="1946"/>
                      </a:lnTo>
                      <a:lnTo>
                        <a:pt x="2137" y="1963"/>
                      </a:lnTo>
                      <a:lnTo>
                        <a:pt x="2146" y="1980"/>
                      </a:lnTo>
                      <a:lnTo>
                        <a:pt x="2152" y="1996"/>
                      </a:lnTo>
                      <a:lnTo>
                        <a:pt x="2155" y="2013"/>
                      </a:lnTo>
                      <a:lnTo>
                        <a:pt x="2156" y="2028"/>
                      </a:lnTo>
                      <a:lnTo>
                        <a:pt x="2155" y="2044"/>
                      </a:lnTo>
                      <a:lnTo>
                        <a:pt x="2151" y="2060"/>
                      </a:lnTo>
                      <a:lnTo>
                        <a:pt x="2146" y="2076"/>
                      </a:lnTo>
                      <a:lnTo>
                        <a:pt x="2139" y="2093"/>
                      </a:lnTo>
                      <a:lnTo>
                        <a:pt x="2131" y="2111"/>
                      </a:lnTo>
                      <a:lnTo>
                        <a:pt x="2121" y="2130"/>
                      </a:lnTo>
                      <a:lnTo>
                        <a:pt x="2110" y="2150"/>
                      </a:lnTo>
                      <a:lnTo>
                        <a:pt x="2098" y="2172"/>
                      </a:lnTo>
                      <a:lnTo>
                        <a:pt x="2085" y="2195"/>
                      </a:lnTo>
                      <a:lnTo>
                        <a:pt x="2083" y="2205"/>
                      </a:lnTo>
                      <a:lnTo>
                        <a:pt x="2079" y="2211"/>
                      </a:lnTo>
                      <a:lnTo>
                        <a:pt x="2072" y="2212"/>
                      </a:lnTo>
                      <a:lnTo>
                        <a:pt x="2065" y="2210"/>
                      </a:lnTo>
                      <a:lnTo>
                        <a:pt x="2059" y="2205"/>
                      </a:lnTo>
                      <a:lnTo>
                        <a:pt x="2053" y="2197"/>
                      </a:lnTo>
                      <a:lnTo>
                        <a:pt x="2049" y="2186"/>
                      </a:lnTo>
                      <a:lnTo>
                        <a:pt x="2049" y="2173"/>
                      </a:lnTo>
                      <a:close/>
                      <a:moveTo>
                        <a:pt x="4076" y="5369"/>
                      </a:moveTo>
                      <a:lnTo>
                        <a:pt x="4107" y="5376"/>
                      </a:lnTo>
                      <a:lnTo>
                        <a:pt x="4122" y="5373"/>
                      </a:lnTo>
                      <a:lnTo>
                        <a:pt x="4124" y="5362"/>
                      </a:lnTo>
                      <a:lnTo>
                        <a:pt x="4118" y="5347"/>
                      </a:lnTo>
                      <a:lnTo>
                        <a:pt x="4107" y="5330"/>
                      </a:lnTo>
                      <a:lnTo>
                        <a:pt x="4095" y="5313"/>
                      </a:lnTo>
                      <a:lnTo>
                        <a:pt x="4085" y="5301"/>
                      </a:lnTo>
                      <a:lnTo>
                        <a:pt x="4081" y="5294"/>
                      </a:lnTo>
                      <a:lnTo>
                        <a:pt x="4075" y="5264"/>
                      </a:lnTo>
                      <a:lnTo>
                        <a:pt x="4073" y="5237"/>
                      </a:lnTo>
                      <a:lnTo>
                        <a:pt x="4078" y="5212"/>
                      </a:lnTo>
                      <a:lnTo>
                        <a:pt x="4086" y="5190"/>
                      </a:lnTo>
                      <a:lnTo>
                        <a:pt x="4098" y="5169"/>
                      </a:lnTo>
                      <a:lnTo>
                        <a:pt x="4113" y="5151"/>
                      </a:lnTo>
                      <a:lnTo>
                        <a:pt x="4130" y="5134"/>
                      </a:lnTo>
                      <a:lnTo>
                        <a:pt x="4150" y="5119"/>
                      </a:lnTo>
                      <a:lnTo>
                        <a:pt x="4171" y="5105"/>
                      </a:lnTo>
                      <a:lnTo>
                        <a:pt x="4193" y="5091"/>
                      </a:lnTo>
                      <a:lnTo>
                        <a:pt x="4215" y="5079"/>
                      </a:lnTo>
                      <a:lnTo>
                        <a:pt x="4236" y="5066"/>
                      </a:lnTo>
                      <a:lnTo>
                        <a:pt x="4257" y="5054"/>
                      </a:lnTo>
                      <a:lnTo>
                        <a:pt x="4276" y="5042"/>
                      </a:lnTo>
                      <a:lnTo>
                        <a:pt x="4294" y="5030"/>
                      </a:lnTo>
                      <a:lnTo>
                        <a:pt x="4309" y="5016"/>
                      </a:lnTo>
                      <a:lnTo>
                        <a:pt x="4298" y="5004"/>
                      </a:lnTo>
                      <a:lnTo>
                        <a:pt x="4294" y="4994"/>
                      </a:lnTo>
                      <a:lnTo>
                        <a:pt x="4295" y="4988"/>
                      </a:lnTo>
                      <a:lnTo>
                        <a:pt x="4302" y="4984"/>
                      </a:lnTo>
                      <a:lnTo>
                        <a:pt x="4311" y="4983"/>
                      </a:lnTo>
                      <a:lnTo>
                        <a:pt x="4323" y="4984"/>
                      </a:lnTo>
                      <a:lnTo>
                        <a:pt x="4334" y="4987"/>
                      </a:lnTo>
                      <a:lnTo>
                        <a:pt x="4346" y="4992"/>
                      </a:lnTo>
                      <a:lnTo>
                        <a:pt x="4364" y="4984"/>
                      </a:lnTo>
                      <a:lnTo>
                        <a:pt x="4383" y="4978"/>
                      </a:lnTo>
                      <a:lnTo>
                        <a:pt x="4403" y="4975"/>
                      </a:lnTo>
                      <a:lnTo>
                        <a:pt x="4424" y="4974"/>
                      </a:lnTo>
                      <a:lnTo>
                        <a:pt x="4444" y="4975"/>
                      </a:lnTo>
                      <a:lnTo>
                        <a:pt x="4464" y="4978"/>
                      </a:lnTo>
                      <a:lnTo>
                        <a:pt x="4483" y="4984"/>
                      </a:lnTo>
                      <a:lnTo>
                        <a:pt x="4502" y="4992"/>
                      </a:lnTo>
                      <a:lnTo>
                        <a:pt x="4507" y="4988"/>
                      </a:lnTo>
                      <a:lnTo>
                        <a:pt x="4513" y="4983"/>
                      </a:lnTo>
                      <a:lnTo>
                        <a:pt x="4519" y="4978"/>
                      </a:lnTo>
                      <a:lnTo>
                        <a:pt x="4526" y="4973"/>
                      </a:lnTo>
                      <a:lnTo>
                        <a:pt x="4533" y="4969"/>
                      </a:lnTo>
                      <a:lnTo>
                        <a:pt x="4539" y="4965"/>
                      </a:lnTo>
                      <a:lnTo>
                        <a:pt x="4544" y="4960"/>
                      </a:lnTo>
                      <a:lnTo>
                        <a:pt x="4550" y="4955"/>
                      </a:lnTo>
                      <a:lnTo>
                        <a:pt x="4564" y="4962"/>
                      </a:lnTo>
                      <a:lnTo>
                        <a:pt x="4578" y="4968"/>
                      </a:lnTo>
                      <a:lnTo>
                        <a:pt x="4593" y="4974"/>
                      </a:lnTo>
                      <a:lnTo>
                        <a:pt x="4607" y="4980"/>
                      </a:lnTo>
                      <a:lnTo>
                        <a:pt x="4622" y="4987"/>
                      </a:lnTo>
                      <a:lnTo>
                        <a:pt x="4637" y="4992"/>
                      </a:lnTo>
                      <a:lnTo>
                        <a:pt x="4650" y="4997"/>
                      </a:lnTo>
                      <a:lnTo>
                        <a:pt x="4665" y="5000"/>
                      </a:lnTo>
                      <a:lnTo>
                        <a:pt x="4679" y="5004"/>
                      </a:lnTo>
                      <a:lnTo>
                        <a:pt x="4694" y="5005"/>
                      </a:lnTo>
                      <a:lnTo>
                        <a:pt x="4708" y="5004"/>
                      </a:lnTo>
                      <a:lnTo>
                        <a:pt x="4722" y="5001"/>
                      </a:lnTo>
                      <a:lnTo>
                        <a:pt x="4736" y="4996"/>
                      </a:lnTo>
                      <a:lnTo>
                        <a:pt x="4751" y="4990"/>
                      </a:lnTo>
                      <a:lnTo>
                        <a:pt x="4764" y="4980"/>
                      </a:lnTo>
                      <a:lnTo>
                        <a:pt x="4778" y="4968"/>
                      </a:lnTo>
                      <a:lnTo>
                        <a:pt x="4774" y="4963"/>
                      </a:lnTo>
                      <a:lnTo>
                        <a:pt x="4769" y="4956"/>
                      </a:lnTo>
                      <a:lnTo>
                        <a:pt x="4764" y="4950"/>
                      </a:lnTo>
                      <a:lnTo>
                        <a:pt x="4760" y="4943"/>
                      </a:lnTo>
                      <a:lnTo>
                        <a:pt x="4756" y="4937"/>
                      </a:lnTo>
                      <a:lnTo>
                        <a:pt x="4751" y="4930"/>
                      </a:lnTo>
                      <a:lnTo>
                        <a:pt x="4746" y="4924"/>
                      </a:lnTo>
                      <a:lnTo>
                        <a:pt x="4742" y="4919"/>
                      </a:lnTo>
                      <a:lnTo>
                        <a:pt x="4753" y="4917"/>
                      </a:lnTo>
                      <a:lnTo>
                        <a:pt x="4774" y="4911"/>
                      </a:lnTo>
                      <a:lnTo>
                        <a:pt x="4800" y="4905"/>
                      </a:lnTo>
                      <a:lnTo>
                        <a:pt x="4828" y="4898"/>
                      </a:lnTo>
                      <a:lnTo>
                        <a:pt x="4856" y="4889"/>
                      </a:lnTo>
                      <a:lnTo>
                        <a:pt x="4879" y="4882"/>
                      </a:lnTo>
                      <a:lnTo>
                        <a:pt x="4894" y="4875"/>
                      </a:lnTo>
                      <a:lnTo>
                        <a:pt x="4898" y="4871"/>
                      </a:lnTo>
                      <a:lnTo>
                        <a:pt x="4901" y="4871"/>
                      </a:lnTo>
                      <a:lnTo>
                        <a:pt x="4911" y="4870"/>
                      </a:lnTo>
                      <a:lnTo>
                        <a:pt x="4924" y="4870"/>
                      </a:lnTo>
                      <a:lnTo>
                        <a:pt x="4943" y="4869"/>
                      </a:lnTo>
                      <a:lnTo>
                        <a:pt x="4965" y="4867"/>
                      </a:lnTo>
                      <a:lnTo>
                        <a:pt x="4989" y="4866"/>
                      </a:lnTo>
                      <a:lnTo>
                        <a:pt x="5015" y="4865"/>
                      </a:lnTo>
                      <a:lnTo>
                        <a:pt x="5043" y="4864"/>
                      </a:lnTo>
                      <a:lnTo>
                        <a:pt x="5070" y="4863"/>
                      </a:lnTo>
                      <a:lnTo>
                        <a:pt x="5096" y="4862"/>
                      </a:lnTo>
                      <a:lnTo>
                        <a:pt x="5120" y="4861"/>
                      </a:lnTo>
                      <a:lnTo>
                        <a:pt x="5142" y="4860"/>
                      </a:lnTo>
                      <a:lnTo>
                        <a:pt x="5161" y="4859"/>
                      </a:lnTo>
                      <a:lnTo>
                        <a:pt x="5174" y="4859"/>
                      </a:lnTo>
                      <a:lnTo>
                        <a:pt x="5184" y="4858"/>
                      </a:lnTo>
                      <a:lnTo>
                        <a:pt x="5187" y="4858"/>
                      </a:lnTo>
                      <a:lnTo>
                        <a:pt x="5192" y="4856"/>
                      </a:lnTo>
                      <a:lnTo>
                        <a:pt x="5201" y="4855"/>
                      </a:lnTo>
                      <a:lnTo>
                        <a:pt x="5211" y="4856"/>
                      </a:lnTo>
                      <a:lnTo>
                        <a:pt x="5223" y="4858"/>
                      </a:lnTo>
                      <a:lnTo>
                        <a:pt x="5235" y="4861"/>
                      </a:lnTo>
                      <a:lnTo>
                        <a:pt x="5250" y="4866"/>
                      </a:lnTo>
                      <a:lnTo>
                        <a:pt x="5264" y="4872"/>
                      </a:lnTo>
                      <a:lnTo>
                        <a:pt x="5279" y="4878"/>
                      </a:lnTo>
                      <a:lnTo>
                        <a:pt x="5295" y="4884"/>
                      </a:lnTo>
                      <a:lnTo>
                        <a:pt x="5308" y="4892"/>
                      </a:lnTo>
                      <a:lnTo>
                        <a:pt x="5322" y="4899"/>
                      </a:lnTo>
                      <a:lnTo>
                        <a:pt x="5335" y="4906"/>
                      </a:lnTo>
                      <a:lnTo>
                        <a:pt x="5346" y="4914"/>
                      </a:lnTo>
                      <a:lnTo>
                        <a:pt x="5356" y="4920"/>
                      </a:lnTo>
                      <a:lnTo>
                        <a:pt x="5363" y="4926"/>
                      </a:lnTo>
                      <a:lnTo>
                        <a:pt x="5367" y="4931"/>
                      </a:lnTo>
                      <a:lnTo>
                        <a:pt x="5363" y="4959"/>
                      </a:lnTo>
                      <a:lnTo>
                        <a:pt x="5364" y="4985"/>
                      </a:lnTo>
                      <a:lnTo>
                        <a:pt x="5369" y="5010"/>
                      </a:lnTo>
                      <a:lnTo>
                        <a:pt x="5379" y="5035"/>
                      </a:lnTo>
                      <a:lnTo>
                        <a:pt x="5391" y="5059"/>
                      </a:lnTo>
                      <a:lnTo>
                        <a:pt x="5406" y="5082"/>
                      </a:lnTo>
                      <a:lnTo>
                        <a:pt x="5425" y="5104"/>
                      </a:lnTo>
                      <a:lnTo>
                        <a:pt x="5444" y="5125"/>
                      </a:lnTo>
                      <a:lnTo>
                        <a:pt x="5465" y="5145"/>
                      </a:lnTo>
                      <a:lnTo>
                        <a:pt x="5488" y="5164"/>
                      </a:lnTo>
                      <a:lnTo>
                        <a:pt x="5511" y="5181"/>
                      </a:lnTo>
                      <a:lnTo>
                        <a:pt x="5534" y="5197"/>
                      </a:lnTo>
                      <a:lnTo>
                        <a:pt x="5557" y="5212"/>
                      </a:lnTo>
                      <a:lnTo>
                        <a:pt x="5579" y="5225"/>
                      </a:lnTo>
                      <a:lnTo>
                        <a:pt x="5600" y="5237"/>
                      </a:lnTo>
                      <a:lnTo>
                        <a:pt x="5619" y="5246"/>
                      </a:lnTo>
                      <a:lnTo>
                        <a:pt x="5633" y="5215"/>
                      </a:lnTo>
                      <a:lnTo>
                        <a:pt x="5641" y="5186"/>
                      </a:lnTo>
                      <a:lnTo>
                        <a:pt x="5646" y="5157"/>
                      </a:lnTo>
                      <a:lnTo>
                        <a:pt x="5646" y="5131"/>
                      </a:lnTo>
                      <a:lnTo>
                        <a:pt x="5644" y="5105"/>
                      </a:lnTo>
                      <a:lnTo>
                        <a:pt x="5638" y="5080"/>
                      </a:lnTo>
                      <a:lnTo>
                        <a:pt x="5630" y="5055"/>
                      </a:lnTo>
                      <a:lnTo>
                        <a:pt x="5620" y="5031"/>
                      </a:lnTo>
                      <a:lnTo>
                        <a:pt x="5608" y="5008"/>
                      </a:lnTo>
                      <a:lnTo>
                        <a:pt x="5594" y="4984"/>
                      </a:lnTo>
                      <a:lnTo>
                        <a:pt x="5581" y="4960"/>
                      </a:lnTo>
                      <a:lnTo>
                        <a:pt x="5566" y="4935"/>
                      </a:lnTo>
                      <a:lnTo>
                        <a:pt x="5551" y="4911"/>
                      </a:lnTo>
                      <a:lnTo>
                        <a:pt x="5537" y="4886"/>
                      </a:lnTo>
                      <a:lnTo>
                        <a:pt x="5524" y="4861"/>
                      </a:lnTo>
                      <a:lnTo>
                        <a:pt x="5511" y="4834"/>
                      </a:lnTo>
                      <a:lnTo>
                        <a:pt x="5508" y="4824"/>
                      </a:lnTo>
                      <a:lnTo>
                        <a:pt x="5504" y="4812"/>
                      </a:lnTo>
                      <a:lnTo>
                        <a:pt x="5500" y="4799"/>
                      </a:lnTo>
                      <a:lnTo>
                        <a:pt x="5494" y="4785"/>
                      </a:lnTo>
                      <a:lnTo>
                        <a:pt x="5487" y="4769"/>
                      </a:lnTo>
                      <a:lnTo>
                        <a:pt x="5480" y="4752"/>
                      </a:lnTo>
                      <a:lnTo>
                        <a:pt x="5474" y="4736"/>
                      </a:lnTo>
                      <a:lnTo>
                        <a:pt x="5466" y="4718"/>
                      </a:lnTo>
                      <a:lnTo>
                        <a:pt x="5460" y="4700"/>
                      </a:lnTo>
                      <a:lnTo>
                        <a:pt x="5454" y="4682"/>
                      </a:lnTo>
                      <a:lnTo>
                        <a:pt x="5449" y="4665"/>
                      </a:lnTo>
                      <a:lnTo>
                        <a:pt x="5444" y="4649"/>
                      </a:lnTo>
                      <a:lnTo>
                        <a:pt x="5440" y="4633"/>
                      </a:lnTo>
                      <a:lnTo>
                        <a:pt x="5438" y="4618"/>
                      </a:lnTo>
                      <a:lnTo>
                        <a:pt x="5438" y="4605"/>
                      </a:lnTo>
                      <a:lnTo>
                        <a:pt x="5439" y="4592"/>
                      </a:lnTo>
                      <a:lnTo>
                        <a:pt x="5443" y="4588"/>
                      </a:lnTo>
                      <a:lnTo>
                        <a:pt x="5454" y="4575"/>
                      </a:lnTo>
                      <a:lnTo>
                        <a:pt x="5470" y="4559"/>
                      </a:lnTo>
                      <a:lnTo>
                        <a:pt x="5487" y="4538"/>
                      </a:lnTo>
                      <a:lnTo>
                        <a:pt x="5507" y="4518"/>
                      </a:lnTo>
                      <a:lnTo>
                        <a:pt x="5524" y="4500"/>
                      </a:lnTo>
                      <a:lnTo>
                        <a:pt x="5539" y="4488"/>
                      </a:lnTo>
                      <a:lnTo>
                        <a:pt x="5548" y="4482"/>
                      </a:lnTo>
                      <a:lnTo>
                        <a:pt x="5554" y="4467"/>
                      </a:lnTo>
                      <a:lnTo>
                        <a:pt x="5562" y="4453"/>
                      </a:lnTo>
                      <a:lnTo>
                        <a:pt x="5568" y="4439"/>
                      </a:lnTo>
                      <a:lnTo>
                        <a:pt x="5575" y="4427"/>
                      </a:lnTo>
                      <a:lnTo>
                        <a:pt x="5583" y="4415"/>
                      </a:lnTo>
                      <a:lnTo>
                        <a:pt x="5590" y="4404"/>
                      </a:lnTo>
                      <a:lnTo>
                        <a:pt x="5597" y="4393"/>
                      </a:lnTo>
                      <a:lnTo>
                        <a:pt x="5605" y="4383"/>
                      </a:lnTo>
                      <a:lnTo>
                        <a:pt x="5613" y="4372"/>
                      </a:lnTo>
                      <a:lnTo>
                        <a:pt x="5621" y="4363"/>
                      </a:lnTo>
                      <a:lnTo>
                        <a:pt x="5630" y="4354"/>
                      </a:lnTo>
                      <a:lnTo>
                        <a:pt x="5639" y="4343"/>
                      </a:lnTo>
                      <a:lnTo>
                        <a:pt x="5649" y="4334"/>
                      </a:lnTo>
                      <a:lnTo>
                        <a:pt x="5658" y="4323"/>
                      </a:lnTo>
                      <a:lnTo>
                        <a:pt x="5668" y="4313"/>
                      </a:lnTo>
                      <a:lnTo>
                        <a:pt x="5680" y="4301"/>
                      </a:lnTo>
                      <a:lnTo>
                        <a:pt x="5679" y="4297"/>
                      </a:lnTo>
                      <a:lnTo>
                        <a:pt x="5678" y="4292"/>
                      </a:lnTo>
                      <a:lnTo>
                        <a:pt x="5676" y="4288"/>
                      </a:lnTo>
                      <a:lnTo>
                        <a:pt x="5674" y="4282"/>
                      </a:lnTo>
                      <a:lnTo>
                        <a:pt x="5672" y="4278"/>
                      </a:lnTo>
                      <a:lnTo>
                        <a:pt x="5669" y="4274"/>
                      </a:lnTo>
                      <a:lnTo>
                        <a:pt x="5668" y="4269"/>
                      </a:lnTo>
                      <a:lnTo>
                        <a:pt x="5667" y="4265"/>
                      </a:lnTo>
                      <a:lnTo>
                        <a:pt x="5776" y="4156"/>
                      </a:lnTo>
                      <a:lnTo>
                        <a:pt x="5773" y="4140"/>
                      </a:lnTo>
                      <a:lnTo>
                        <a:pt x="5771" y="4122"/>
                      </a:lnTo>
                      <a:lnTo>
                        <a:pt x="5771" y="4102"/>
                      </a:lnTo>
                      <a:lnTo>
                        <a:pt x="5772" y="4082"/>
                      </a:lnTo>
                      <a:lnTo>
                        <a:pt x="5773" y="4060"/>
                      </a:lnTo>
                      <a:lnTo>
                        <a:pt x="5774" y="4038"/>
                      </a:lnTo>
                      <a:lnTo>
                        <a:pt x="5776" y="4018"/>
                      </a:lnTo>
                      <a:lnTo>
                        <a:pt x="5776" y="3998"/>
                      </a:lnTo>
                      <a:lnTo>
                        <a:pt x="5770" y="3993"/>
                      </a:lnTo>
                      <a:lnTo>
                        <a:pt x="5763" y="3987"/>
                      </a:lnTo>
                      <a:lnTo>
                        <a:pt x="5752" y="3979"/>
                      </a:lnTo>
                      <a:lnTo>
                        <a:pt x="5741" y="3970"/>
                      </a:lnTo>
                      <a:lnTo>
                        <a:pt x="5727" y="3957"/>
                      </a:lnTo>
                      <a:lnTo>
                        <a:pt x="5711" y="3941"/>
                      </a:lnTo>
                      <a:lnTo>
                        <a:pt x="5695" y="3921"/>
                      </a:lnTo>
                      <a:lnTo>
                        <a:pt x="5676" y="3896"/>
                      </a:lnTo>
                      <a:lnTo>
                        <a:pt x="5659" y="3870"/>
                      </a:lnTo>
                      <a:lnTo>
                        <a:pt x="5647" y="3845"/>
                      </a:lnTo>
                      <a:lnTo>
                        <a:pt x="5640" y="3823"/>
                      </a:lnTo>
                      <a:lnTo>
                        <a:pt x="5637" y="3801"/>
                      </a:lnTo>
                      <a:lnTo>
                        <a:pt x="5637" y="3782"/>
                      </a:lnTo>
                      <a:lnTo>
                        <a:pt x="5639" y="3763"/>
                      </a:lnTo>
                      <a:lnTo>
                        <a:pt x="5644" y="3747"/>
                      </a:lnTo>
                      <a:lnTo>
                        <a:pt x="5651" y="3731"/>
                      </a:lnTo>
                      <a:lnTo>
                        <a:pt x="5658" y="3751"/>
                      </a:lnTo>
                      <a:lnTo>
                        <a:pt x="5666" y="3774"/>
                      </a:lnTo>
                      <a:lnTo>
                        <a:pt x="5677" y="3796"/>
                      </a:lnTo>
                      <a:lnTo>
                        <a:pt x="5689" y="3819"/>
                      </a:lnTo>
                      <a:lnTo>
                        <a:pt x="5702" y="3840"/>
                      </a:lnTo>
                      <a:lnTo>
                        <a:pt x="5716" y="3859"/>
                      </a:lnTo>
                      <a:lnTo>
                        <a:pt x="5729" y="3875"/>
                      </a:lnTo>
                      <a:lnTo>
                        <a:pt x="5743" y="3887"/>
                      </a:lnTo>
                      <a:lnTo>
                        <a:pt x="5751" y="3879"/>
                      </a:lnTo>
                      <a:lnTo>
                        <a:pt x="5757" y="3869"/>
                      </a:lnTo>
                      <a:lnTo>
                        <a:pt x="5761" y="3860"/>
                      </a:lnTo>
                      <a:lnTo>
                        <a:pt x="5762" y="3849"/>
                      </a:lnTo>
                      <a:lnTo>
                        <a:pt x="5761" y="3838"/>
                      </a:lnTo>
                      <a:lnTo>
                        <a:pt x="5757" y="3826"/>
                      </a:lnTo>
                      <a:lnTo>
                        <a:pt x="5753" y="3814"/>
                      </a:lnTo>
                      <a:lnTo>
                        <a:pt x="5748" y="3800"/>
                      </a:lnTo>
                      <a:lnTo>
                        <a:pt x="5743" y="3786"/>
                      </a:lnTo>
                      <a:lnTo>
                        <a:pt x="5736" y="3773"/>
                      </a:lnTo>
                      <a:lnTo>
                        <a:pt x="5730" y="3758"/>
                      </a:lnTo>
                      <a:lnTo>
                        <a:pt x="5724" y="3744"/>
                      </a:lnTo>
                      <a:lnTo>
                        <a:pt x="5719" y="3729"/>
                      </a:lnTo>
                      <a:lnTo>
                        <a:pt x="5713" y="3713"/>
                      </a:lnTo>
                      <a:lnTo>
                        <a:pt x="5710" y="3699"/>
                      </a:lnTo>
                      <a:lnTo>
                        <a:pt x="5708" y="3683"/>
                      </a:lnTo>
                      <a:lnTo>
                        <a:pt x="5714" y="3684"/>
                      </a:lnTo>
                      <a:lnTo>
                        <a:pt x="5725" y="3688"/>
                      </a:lnTo>
                      <a:lnTo>
                        <a:pt x="5735" y="3693"/>
                      </a:lnTo>
                      <a:lnTo>
                        <a:pt x="5748" y="3700"/>
                      </a:lnTo>
                      <a:lnTo>
                        <a:pt x="5759" y="3707"/>
                      </a:lnTo>
                      <a:lnTo>
                        <a:pt x="5769" y="3712"/>
                      </a:lnTo>
                      <a:lnTo>
                        <a:pt x="5776" y="3716"/>
                      </a:lnTo>
                      <a:lnTo>
                        <a:pt x="5778" y="3717"/>
                      </a:lnTo>
                      <a:lnTo>
                        <a:pt x="5776" y="3689"/>
                      </a:lnTo>
                      <a:lnTo>
                        <a:pt x="5777" y="3666"/>
                      </a:lnTo>
                      <a:lnTo>
                        <a:pt x="5780" y="3649"/>
                      </a:lnTo>
                      <a:lnTo>
                        <a:pt x="5785" y="3636"/>
                      </a:lnTo>
                      <a:lnTo>
                        <a:pt x="5791" y="3627"/>
                      </a:lnTo>
                      <a:lnTo>
                        <a:pt x="5798" y="3621"/>
                      </a:lnTo>
                      <a:lnTo>
                        <a:pt x="5807" y="3618"/>
                      </a:lnTo>
                      <a:lnTo>
                        <a:pt x="5815" y="3617"/>
                      </a:lnTo>
                      <a:lnTo>
                        <a:pt x="5822" y="3617"/>
                      </a:lnTo>
                      <a:lnTo>
                        <a:pt x="5830" y="3618"/>
                      </a:lnTo>
                      <a:lnTo>
                        <a:pt x="5836" y="3618"/>
                      </a:lnTo>
                      <a:lnTo>
                        <a:pt x="5840" y="3619"/>
                      </a:lnTo>
                      <a:lnTo>
                        <a:pt x="5843" y="3618"/>
                      </a:lnTo>
                      <a:lnTo>
                        <a:pt x="5843" y="3616"/>
                      </a:lnTo>
                      <a:lnTo>
                        <a:pt x="5840" y="3611"/>
                      </a:lnTo>
                      <a:lnTo>
                        <a:pt x="5835" y="3602"/>
                      </a:lnTo>
                      <a:lnTo>
                        <a:pt x="5822" y="3583"/>
                      </a:lnTo>
                      <a:lnTo>
                        <a:pt x="5815" y="3567"/>
                      </a:lnTo>
                      <a:lnTo>
                        <a:pt x="5812" y="3550"/>
                      </a:lnTo>
                      <a:lnTo>
                        <a:pt x="5811" y="3535"/>
                      </a:lnTo>
                      <a:lnTo>
                        <a:pt x="5812" y="3521"/>
                      </a:lnTo>
                      <a:lnTo>
                        <a:pt x="5814" y="3507"/>
                      </a:lnTo>
                      <a:lnTo>
                        <a:pt x="5816" y="3493"/>
                      </a:lnTo>
                      <a:lnTo>
                        <a:pt x="5817" y="3480"/>
                      </a:lnTo>
                      <a:lnTo>
                        <a:pt x="5835" y="3478"/>
                      </a:lnTo>
                      <a:lnTo>
                        <a:pt x="5852" y="3480"/>
                      </a:lnTo>
                      <a:lnTo>
                        <a:pt x="5868" y="3484"/>
                      </a:lnTo>
                      <a:lnTo>
                        <a:pt x="5883" y="3489"/>
                      </a:lnTo>
                      <a:lnTo>
                        <a:pt x="5898" y="3492"/>
                      </a:lnTo>
                      <a:lnTo>
                        <a:pt x="5910" y="3493"/>
                      </a:lnTo>
                      <a:lnTo>
                        <a:pt x="5922" y="3490"/>
                      </a:lnTo>
                      <a:lnTo>
                        <a:pt x="5931" y="3480"/>
                      </a:lnTo>
                      <a:lnTo>
                        <a:pt x="5927" y="3477"/>
                      </a:lnTo>
                      <a:lnTo>
                        <a:pt x="5922" y="3469"/>
                      </a:lnTo>
                      <a:lnTo>
                        <a:pt x="5918" y="3458"/>
                      </a:lnTo>
                      <a:lnTo>
                        <a:pt x="5913" y="3444"/>
                      </a:lnTo>
                      <a:lnTo>
                        <a:pt x="5909" y="3432"/>
                      </a:lnTo>
                      <a:lnTo>
                        <a:pt x="5905" y="3420"/>
                      </a:lnTo>
                      <a:lnTo>
                        <a:pt x="5900" y="3413"/>
                      </a:lnTo>
                      <a:lnTo>
                        <a:pt x="5896" y="3410"/>
                      </a:lnTo>
                      <a:lnTo>
                        <a:pt x="5913" y="3401"/>
                      </a:lnTo>
                      <a:lnTo>
                        <a:pt x="5931" y="3395"/>
                      </a:lnTo>
                      <a:lnTo>
                        <a:pt x="5949" y="3391"/>
                      </a:lnTo>
                      <a:lnTo>
                        <a:pt x="5966" y="3386"/>
                      </a:lnTo>
                      <a:lnTo>
                        <a:pt x="5980" y="3379"/>
                      </a:lnTo>
                      <a:lnTo>
                        <a:pt x="5995" y="3371"/>
                      </a:lnTo>
                      <a:lnTo>
                        <a:pt x="6006" y="3359"/>
                      </a:lnTo>
                      <a:lnTo>
                        <a:pt x="6017" y="3344"/>
                      </a:lnTo>
                      <a:lnTo>
                        <a:pt x="6016" y="3339"/>
                      </a:lnTo>
                      <a:lnTo>
                        <a:pt x="6013" y="3332"/>
                      </a:lnTo>
                      <a:lnTo>
                        <a:pt x="6010" y="3327"/>
                      </a:lnTo>
                      <a:lnTo>
                        <a:pt x="6005" y="3321"/>
                      </a:lnTo>
                      <a:lnTo>
                        <a:pt x="6000" y="3315"/>
                      </a:lnTo>
                      <a:lnTo>
                        <a:pt x="5997" y="3311"/>
                      </a:lnTo>
                      <a:lnTo>
                        <a:pt x="5994" y="3308"/>
                      </a:lnTo>
                      <a:lnTo>
                        <a:pt x="5993" y="3307"/>
                      </a:lnTo>
                      <a:lnTo>
                        <a:pt x="5904" y="3384"/>
                      </a:lnTo>
                      <a:lnTo>
                        <a:pt x="5902" y="3363"/>
                      </a:lnTo>
                      <a:lnTo>
                        <a:pt x="5903" y="3344"/>
                      </a:lnTo>
                      <a:lnTo>
                        <a:pt x="5905" y="3326"/>
                      </a:lnTo>
                      <a:lnTo>
                        <a:pt x="5910" y="3309"/>
                      </a:lnTo>
                      <a:lnTo>
                        <a:pt x="5915" y="3294"/>
                      </a:lnTo>
                      <a:lnTo>
                        <a:pt x="5923" y="3280"/>
                      </a:lnTo>
                      <a:lnTo>
                        <a:pt x="5930" y="3267"/>
                      </a:lnTo>
                      <a:lnTo>
                        <a:pt x="5936" y="3256"/>
                      </a:lnTo>
                      <a:lnTo>
                        <a:pt x="5944" y="3245"/>
                      </a:lnTo>
                      <a:lnTo>
                        <a:pt x="5949" y="3236"/>
                      </a:lnTo>
                      <a:lnTo>
                        <a:pt x="5954" y="3229"/>
                      </a:lnTo>
                      <a:lnTo>
                        <a:pt x="5957" y="3221"/>
                      </a:lnTo>
                      <a:lnTo>
                        <a:pt x="5958" y="3215"/>
                      </a:lnTo>
                      <a:lnTo>
                        <a:pt x="5956" y="3211"/>
                      </a:lnTo>
                      <a:lnTo>
                        <a:pt x="5952" y="3207"/>
                      </a:lnTo>
                      <a:lnTo>
                        <a:pt x="5944" y="3204"/>
                      </a:lnTo>
                      <a:lnTo>
                        <a:pt x="5931" y="3198"/>
                      </a:lnTo>
                      <a:lnTo>
                        <a:pt x="5929" y="3194"/>
                      </a:lnTo>
                      <a:lnTo>
                        <a:pt x="5935" y="3189"/>
                      </a:lnTo>
                      <a:lnTo>
                        <a:pt x="5949" y="3184"/>
                      </a:lnTo>
                      <a:lnTo>
                        <a:pt x="5965" y="3177"/>
                      </a:lnTo>
                      <a:lnTo>
                        <a:pt x="5981" y="3169"/>
                      </a:lnTo>
                      <a:lnTo>
                        <a:pt x="5996" y="3160"/>
                      </a:lnTo>
                      <a:lnTo>
                        <a:pt x="6005" y="3147"/>
                      </a:lnTo>
                      <a:lnTo>
                        <a:pt x="6008" y="3134"/>
                      </a:lnTo>
                      <a:lnTo>
                        <a:pt x="6002" y="3125"/>
                      </a:lnTo>
                      <a:lnTo>
                        <a:pt x="5993" y="3118"/>
                      </a:lnTo>
                      <a:lnTo>
                        <a:pt x="5981" y="3111"/>
                      </a:lnTo>
                      <a:lnTo>
                        <a:pt x="5970" y="3106"/>
                      </a:lnTo>
                      <a:lnTo>
                        <a:pt x="5964" y="3101"/>
                      </a:lnTo>
                      <a:lnTo>
                        <a:pt x="5963" y="3096"/>
                      </a:lnTo>
                      <a:lnTo>
                        <a:pt x="5970" y="3089"/>
                      </a:lnTo>
                      <a:lnTo>
                        <a:pt x="5983" y="3081"/>
                      </a:lnTo>
                      <a:lnTo>
                        <a:pt x="6000" y="3070"/>
                      </a:lnTo>
                      <a:lnTo>
                        <a:pt x="6017" y="3056"/>
                      </a:lnTo>
                      <a:lnTo>
                        <a:pt x="6035" y="3040"/>
                      </a:lnTo>
                      <a:lnTo>
                        <a:pt x="6051" y="3025"/>
                      </a:lnTo>
                      <a:lnTo>
                        <a:pt x="6067" y="3009"/>
                      </a:lnTo>
                      <a:lnTo>
                        <a:pt x="6082" y="2993"/>
                      </a:lnTo>
                      <a:lnTo>
                        <a:pt x="6093" y="2981"/>
                      </a:lnTo>
                      <a:lnTo>
                        <a:pt x="6077" y="2970"/>
                      </a:lnTo>
                      <a:lnTo>
                        <a:pt x="6060" y="2959"/>
                      </a:lnTo>
                      <a:lnTo>
                        <a:pt x="6045" y="2948"/>
                      </a:lnTo>
                      <a:lnTo>
                        <a:pt x="6031" y="2937"/>
                      </a:lnTo>
                      <a:lnTo>
                        <a:pt x="6016" y="2924"/>
                      </a:lnTo>
                      <a:lnTo>
                        <a:pt x="6002" y="2910"/>
                      </a:lnTo>
                      <a:lnTo>
                        <a:pt x="5990" y="2895"/>
                      </a:lnTo>
                      <a:lnTo>
                        <a:pt x="5977" y="2878"/>
                      </a:lnTo>
                      <a:lnTo>
                        <a:pt x="5963" y="2767"/>
                      </a:lnTo>
                      <a:lnTo>
                        <a:pt x="5856" y="2782"/>
                      </a:lnTo>
                      <a:lnTo>
                        <a:pt x="5854" y="2794"/>
                      </a:lnTo>
                      <a:lnTo>
                        <a:pt x="5852" y="2808"/>
                      </a:lnTo>
                      <a:lnTo>
                        <a:pt x="5849" y="2822"/>
                      </a:lnTo>
                      <a:lnTo>
                        <a:pt x="5847" y="2836"/>
                      </a:lnTo>
                      <a:lnTo>
                        <a:pt x="5846" y="2851"/>
                      </a:lnTo>
                      <a:lnTo>
                        <a:pt x="5844" y="2865"/>
                      </a:lnTo>
                      <a:lnTo>
                        <a:pt x="5842" y="2880"/>
                      </a:lnTo>
                      <a:lnTo>
                        <a:pt x="5840" y="2896"/>
                      </a:lnTo>
                      <a:lnTo>
                        <a:pt x="5838" y="2912"/>
                      </a:lnTo>
                      <a:lnTo>
                        <a:pt x="5835" y="2926"/>
                      </a:lnTo>
                      <a:lnTo>
                        <a:pt x="5832" y="2942"/>
                      </a:lnTo>
                      <a:lnTo>
                        <a:pt x="5829" y="2958"/>
                      </a:lnTo>
                      <a:lnTo>
                        <a:pt x="5824" y="2973"/>
                      </a:lnTo>
                      <a:lnTo>
                        <a:pt x="5820" y="2989"/>
                      </a:lnTo>
                      <a:lnTo>
                        <a:pt x="5815" y="3004"/>
                      </a:lnTo>
                      <a:lnTo>
                        <a:pt x="5809" y="3019"/>
                      </a:lnTo>
                      <a:lnTo>
                        <a:pt x="5797" y="3026"/>
                      </a:lnTo>
                      <a:lnTo>
                        <a:pt x="5796" y="3028"/>
                      </a:lnTo>
                      <a:lnTo>
                        <a:pt x="5795" y="3032"/>
                      </a:lnTo>
                      <a:lnTo>
                        <a:pt x="5793" y="3039"/>
                      </a:lnTo>
                      <a:lnTo>
                        <a:pt x="5789" y="3047"/>
                      </a:lnTo>
                      <a:lnTo>
                        <a:pt x="5781" y="3054"/>
                      </a:lnTo>
                      <a:lnTo>
                        <a:pt x="5771" y="3061"/>
                      </a:lnTo>
                      <a:lnTo>
                        <a:pt x="5757" y="3067"/>
                      </a:lnTo>
                      <a:lnTo>
                        <a:pt x="5739" y="3072"/>
                      </a:lnTo>
                      <a:lnTo>
                        <a:pt x="5719" y="3074"/>
                      </a:lnTo>
                      <a:lnTo>
                        <a:pt x="5700" y="3075"/>
                      </a:lnTo>
                      <a:lnTo>
                        <a:pt x="5683" y="3076"/>
                      </a:lnTo>
                      <a:lnTo>
                        <a:pt x="5666" y="3076"/>
                      </a:lnTo>
                      <a:lnTo>
                        <a:pt x="5651" y="3077"/>
                      </a:lnTo>
                      <a:lnTo>
                        <a:pt x="5634" y="3078"/>
                      </a:lnTo>
                      <a:lnTo>
                        <a:pt x="5618" y="3080"/>
                      </a:lnTo>
                      <a:lnTo>
                        <a:pt x="5600" y="3084"/>
                      </a:lnTo>
                      <a:lnTo>
                        <a:pt x="5475" y="3292"/>
                      </a:lnTo>
                      <a:lnTo>
                        <a:pt x="5469" y="3315"/>
                      </a:lnTo>
                      <a:lnTo>
                        <a:pt x="5462" y="3335"/>
                      </a:lnTo>
                      <a:lnTo>
                        <a:pt x="5454" y="3352"/>
                      </a:lnTo>
                      <a:lnTo>
                        <a:pt x="5442" y="3369"/>
                      </a:lnTo>
                      <a:lnTo>
                        <a:pt x="5428" y="3384"/>
                      </a:lnTo>
                      <a:lnTo>
                        <a:pt x="5409" y="3397"/>
                      </a:lnTo>
                      <a:lnTo>
                        <a:pt x="5385" y="3412"/>
                      </a:lnTo>
                      <a:lnTo>
                        <a:pt x="5353" y="3426"/>
                      </a:lnTo>
                      <a:lnTo>
                        <a:pt x="5335" y="3471"/>
                      </a:lnTo>
                      <a:lnTo>
                        <a:pt x="5334" y="3479"/>
                      </a:lnTo>
                      <a:lnTo>
                        <a:pt x="5334" y="3487"/>
                      </a:lnTo>
                      <a:lnTo>
                        <a:pt x="5334" y="3498"/>
                      </a:lnTo>
                      <a:lnTo>
                        <a:pt x="5335" y="3508"/>
                      </a:lnTo>
                      <a:lnTo>
                        <a:pt x="5335" y="3519"/>
                      </a:lnTo>
                      <a:lnTo>
                        <a:pt x="5332" y="3528"/>
                      </a:lnTo>
                      <a:lnTo>
                        <a:pt x="5328" y="3534"/>
                      </a:lnTo>
                      <a:lnTo>
                        <a:pt x="5321" y="3538"/>
                      </a:lnTo>
                      <a:lnTo>
                        <a:pt x="5313" y="3542"/>
                      </a:lnTo>
                      <a:lnTo>
                        <a:pt x="5302" y="3547"/>
                      </a:lnTo>
                      <a:lnTo>
                        <a:pt x="5291" y="3554"/>
                      </a:lnTo>
                      <a:lnTo>
                        <a:pt x="5277" y="3562"/>
                      </a:lnTo>
                      <a:lnTo>
                        <a:pt x="5262" y="3572"/>
                      </a:lnTo>
                      <a:lnTo>
                        <a:pt x="5247" y="3582"/>
                      </a:lnTo>
                      <a:lnTo>
                        <a:pt x="5231" y="3594"/>
                      </a:lnTo>
                      <a:lnTo>
                        <a:pt x="5214" y="3605"/>
                      </a:lnTo>
                      <a:lnTo>
                        <a:pt x="5199" y="3618"/>
                      </a:lnTo>
                      <a:lnTo>
                        <a:pt x="5182" y="3629"/>
                      </a:lnTo>
                      <a:lnTo>
                        <a:pt x="5167" y="3641"/>
                      </a:lnTo>
                      <a:lnTo>
                        <a:pt x="5152" y="3652"/>
                      </a:lnTo>
                      <a:lnTo>
                        <a:pt x="5139" y="3663"/>
                      </a:lnTo>
                      <a:lnTo>
                        <a:pt x="5126" y="3671"/>
                      </a:lnTo>
                      <a:lnTo>
                        <a:pt x="5116" y="3680"/>
                      </a:lnTo>
                      <a:lnTo>
                        <a:pt x="5107" y="3686"/>
                      </a:lnTo>
                      <a:lnTo>
                        <a:pt x="5111" y="3628"/>
                      </a:lnTo>
                      <a:lnTo>
                        <a:pt x="5111" y="3610"/>
                      </a:lnTo>
                      <a:lnTo>
                        <a:pt x="5110" y="3591"/>
                      </a:lnTo>
                      <a:lnTo>
                        <a:pt x="5109" y="3572"/>
                      </a:lnTo>
                      <a:lnTo>
                        <a:pt x="5107" y="3554"/>
                      </a:lnTo>
                      <a:lnTo>
                        <a:pt x="5109" y="3537"/>
                      </a:lnTo>
                      <a:lnTo>
                        <a:pt x="5112" y="3522"/>
                      </a:lnTo>
                      <a:lnTo>
                        <a:pt x="5118" y="3508"/>
                      </a:lnTo>
                      <a:lnTo>
                        <a:pt x="5126" y="3498"/>
                      </a:lnTo>
                      <a:lnTo>
                        <a:pt x="5066" y="3423"/>
                      </a:lnTo>
                      <a:lnTo>
                        <a:pt x="5050" y="3420"/>
                      </a:lnTo>
                      <a:lnTo>
                        <a:pt x="5043" y="3421"/>
                      </a:lnTo>
                      <a:lnTo>
                        <a:pt x="5042" y="3424"/>
                      </a:lnTo>
                      <a:lnTo>
                        <a:pt x="5045" y="3431"/>
                      </a:lnTo>
                      <a:lnTo>
                        <a:pt x="5047" y="3439"/>
                      </a:lnTo>
                      <a:lnTo>
                        <a:pt x="5047" y="3449"/>
                      </a:lnTo>
                      <a:lnTo>
                        <a:pt x="5042" y="3462"/>
                      </a:lnTo>
                      <a:lnTo>
                        <a:pt x="5027" y="3475"/>
                      </a:lnTo>
                      <a:lnTo>
                        <a:pt x="5014" y="3476"/>
                      </a:lnTo>
                      <a:lnTo>
                        <a:pt x="5006" y="3477"/>
                      </a:lnTo>
                      <a:lnTo>
                        <a:pt x="5000" y="3478"/>
                      </a:lnTo>
                      <a:lnTo>
                        <a:pt x="4995" y="3478"/>
                      </a:lnTo>
                      <a:lnTo>
                        <a:pt x="4990" y="3476"/>
                      </a:lnTo>
                      <a:lnTo>
                        <a:pt x="4985" y="3470"/>
                      </a:lnTo>
                      <a:lnTo>
                        <a:pt x="4976" y="3462"/>
                      </a:lnTo>
                      <a:lnTo>
                        <a:pt x="4963" y="3449"/>
                      </a:lnTo>
                      <a:lnTo>
                        <a:pt x="4970" y="3435"/>
                      </a:lnTo>
                      <a:lnTo>
                        <a:pt x="4979" y="3418"/>
                      </a:lnTo>
                      <a:lnTo>
                        <a:pt x="4987" y="3397"/>
                      </a:lnTo>
                      <a:lnTo>
                        <a:pt x="4995" y="3376"/>
                      </a:lnTo>
                      <a:lnTo>
                        <a:pt x="5002" y="3354"/>
                      </a:lnTo>
                      <a:lnTo>
                        <a:pt x="5006" y="3332"/>
                      </a:lnTo>
                      <a:lnTo>
                        <a:pt x="5007" y="3313"/>
                      </a:lnTo>
                      <a:lnTo>
                        <a:pt x="5005" y="3296"/>
                      </a:lnTo>
                      <a:lnTo>
                        <a:pt x="4989" y="3286"/>
                      </a:lnTo>
                      <a:lnTo>
                        <a:pt x="4974" y="3279"/>
                      </a:lnTo>
                      <a:lnTo>
                        <a:pt x="4958" y="3274"/>
                      </a:lnTo>
                      <a:lnTo>
                        <a:pt x="4942" y="3272"/>
                      </a:lnTo>
                      <a:lnTo>
                        <a:pt x="4927" y="3272"/>
                      </a:lnTo>
                      <a:lnTo>
                        <a:pt x="4915" y="3274"/>
                      </a:lnTo>
                      <a:lnTo>
                        <a:pt x="4903" y="3279"/>
                      </a:lnTo>
                      <a:lnTo>
                        <a:pt x="4893" y="3286"/>
                      </a:lnTo>
                      <a:lnTo>
                        <a:pt x="4848" y="3379"/>
                      </a:lnTo>
                      <a:lnTo>
                        <a:pt x="4850" y="3384"/>
                      </a:lnTo>
                      <a:lnTo>
                        <a:pt x="4847" y="3386"/>
                      </a:lnTo>
                      <a:lnTo>
                        <a:pt x="4839" y="3386"/>
                      </a:lnTo>
                      <a:lnTo>
                        <a:pt x="4829" y="3384"/>
                      </a:lnTo>
                      <a:lnTo>
                        <a:pt x="4819" y="3382"/>
                      </a:lnTo>
                      <a:lnTo>
                        <a:pt x="4809" y="3380"/>
                      </a:lnTo>
                      <a:lnTo>
                        <a:pt x="4804" y="3379"/>
                      </a:lnTo>
                      <a:lnTo>
                        <a:pt x="4804" y="3388"/>
                      </a:lnTo>
                      <a:lnTo>
                        <a:pt x="4802" y="3398"/>
                      </a:lnTo>
                      <a:lnTo>
                        <a:pt x="4801" y="3412"/>
                      </a:lnTo>
                      <a:lnTo>
                        <a:pt x="4799" y="3425"/>
                      </a:lnTo>
                      <a:lnTo>
                        <a:pt x="4796" y="3439"/>
                      </a:lnTo>
                      <a:lnTo>
                        <a:pt x="4792" y="3450"/>
                      </a:lnTo>
                      <a:lnTo>
                        <a:pt x="4790" y="3460"/>
                      </a:lnTo>
                      <a:lnTo>
                        <a:pt x="4787" y="3465"/>
                      </a:lnTo>
                      <a:lnTo>
                        <a:pt x="4787" y="3471"/>
                      </a:lnTo>
                      <a:lnTo>
                        <a:pt x="4793" y="3489"/>
                      </a:lnTo>
                      <a:lnTo>
                        <a:pt x="4804" y="3514"/>
                      </a:lnTo>
                      <a:lnTo>
                        <a:pt x="4817" y="3544"/>
                      </a:lnTo>
                      <a:lnTo>
                        <a:pt x="4828" y="3573"/>
                      </a:lnTo>
                      <a:lnTo>
                        <a:pt x="4839" y="3598"/>
                      </a:lnTo>
                      <a:lnTo>
                        <a:pt x="4845" y="3616"/>
                      </a:lnTo>
                      <a:lnTo>
                        <a:pt x="4845" y="3622"/>
                      </a:lnTo>
                      <a:lnTo>
                        <a:pt x="4837" y="3635"/>
                      </a:lnTo>
                      <a:lnTo>
                        <a:pt x="4829" y="3647"/>
                      </a:lnTo>
                      <a:lnTo>
                        <a:pt x="4820" y="3660"/>
                      </a:lnTo>
                      <a:lnTo>
                        <a:pt x="4810" y="3671"/>
                      </a:lnTo>
                      <a:lnTo>
                        <a:pt x="4799" y="3681"/>
                      </a:lnTo>
                      <a:lnTo>
                        <a:pt x="4787" y="3688"/>
                      </a:lnTo>
                      <a:lnTo>
                        <a:pt x="4776" y="3693"/>
                      </a:lnTo>
                      <a:lnTo>
                        <a:pt x="4763" y="3695"/>
                      </a:lnTo>
                      <a:lnTo>
                        <a:pt x="4750" y="3695"/>
                      </a:lnTo>
                      <a:lnTo>
                        <a:pt x="4740" y="3690"/>
                      </a:lnTo>
                      <a:lnTo>
                        <a:pt x="4733" y="3683"/>
                      </a:lnTo>
                      <a:lnTo>
                        <a:pt x="4729" y="3673"/>
                      </a:lnTo>
                      <a:lnTo>
                        <a:pt x="4724" y="3662"/>
                      </a:lnTo>
                      <a:lnTo>
                        <a:pt x="4721" y="3650"/>
                      </a:lnTo>
                      <a:lnTo>
                        <a:pt x="4718" y="3639"/>
                      </a:lnTo>
                      <a:lnTo>
                        <a:pt x="4714" y="3628"/>
                      </a:lnTo>
                      <a:lnTo>
                        <a:pt x="4712" y="3622"/>
                      </a:lnTo>
                      <a:lnTo>
                        <a:pt x="4710" y="3613"/>
                      </a:lnTo>
                      <a:lnTo>
                        <a:pt x="4709" y="3602"/>
                      </a:lnTo>
                      <a:lnTo>
                        <a:pt x="4709" y="3589"/>
                      </a:lnTo>
                      <a:lnTo>
                        <a:pt x="4709" y="3573"/>
                      </a:lnTo>
                      <a:lnTo>
                        <a:pt x="4709" y="3556"/>
                      </a:lnTo>
                      <a:lnTo>
                        <a:pt x="4709" y="3539"/>
                      </a:lnTo>
                      <a:lnTo>
                        <a:pt x="4710" y="3522"/>
                      </a:lnTo>
                      <a:lnTo>
                        <a:pt x="4711" y="3504"/>
                      </a:lnTo>
                      <a:lnTo>
                        <a:pt x="4713" y="3486"/>
                      </a:lnTo>
                      <a:lnTo>
                        <a:pt x="4714" y="3468"/>
                      </a:lnTo>
                      <a:lnTo>
                        <a:pt x="4716" y="3453"/>
                      </a:lnTo>
                      <a:lnTo>
                        <a:pt x="4718" y="3437"/>
                      </a:lnTo>
                      <a:lnTo>
                        <a:pt x="4719" y="3424"/>
                      </a:lnTo>
                      <a:lnTo>
                        <a:pt x="4721" y="3413"/>
                      </a:lnTo>
                      <a:lnTo>
                        <a:pt x="4723" y="3404"/>
                      </a:lnTo>
                      <a:lnTo>
                        <a:pt x="4723" y="3395"/>
                      </a:lnTo>
                      <a:lnTo>
                        <a:pt x="4716" y="3394"/>
                      </a:lnTo>
                      <a:lnTo>
                        <a:pt x="4705" y="3399"/>
                      </a:lnTo>
                      <a:lnTo>
                        <a:pt x="4692" y="3408"/>
                      </a:lnTo>
                      <a:lnTo>
                        <a:pt x="4677" y="3415"/>
                      </a:lnTo>
                      <a:lnTo>
                        <a:pt x="4666" y="3419"/>
                      </a:lnTo>
                      <a:lnTo>
                        <a:pt x="4658" y="3418"/>
                      </a:lnTo>
                      <a:lnTo>
                        <a:pt x="4656" y="3408"/>
                      </a:lnTo>
                      <a:lnTo>
                        <a:pt x="4661" y="3392"/>
                      </a:lnTo>
                      <a:lnTo>
                        <a:pt x="4668" y="3375"/>
                      </a:lnTo>
                      <a:lnTo>
                        <a:pt x="4677" y="3359"/>
                      </a:lnTo>
                      <a:lnTo>
                        <a:pt x="4687" y="3344"/>
                      </a:lnTo>
                      <a:lnTo>
                        <a:pt x="4697" y="3329"/>
                      </a:lnTo>
                      <a:lnTo>
                        <a:pt x="4706" y="3315"/>
                      </a:lnTo>
                      <a:lnTo>
                        <a:pt x="4712" y="3303"/>
                      </a:lnTo>
                      <a:lnTo>
                        <a:pt x="4714" y="3292"/>
                      </a:lnTo>
                      <a:lnTo>
                        <a:pt x="4929" y="3204"/>
                      </a:lnTo>
                      <a:lnTo>
                        <a:pt x="4934" y="3199"/>
                      </a:lnTo>
                      <a:lnTo>
                        <a:pt x="4931" y="3194"/>
                      </a:lnTo>
                      <a:lnTo>
                        <a:pt x="4920" y="3189"/>
                      </a:lnTo>
                      <a:lnTo>
                        <a:pt x="4905" y="3183"/>
                      </a:lnTo>
                      <a:lnTo>
                        <a:pt x="4889" y="3176"/>
                      </a:lnTo>
                      <a:lnTo>
                        <a:pt x="4870" y="3168"/>
                      </a:lnTo>
                      <a:lnTo>
                        <a:pt x="4853" y="3160"/>
                      </a:lnTo>
                      <a:lnTo>
                        <a:pt x="4839" y="3149"/>
                      </a:lnTo>
                      <a:lnTo>
                        <a:pt x="4844" y="3150"/>
                      </a:lnTo>
                      <a:lnTo>
                        <a:pt x="4845" y="3152"/>
                      </a:lnTo>
                      <a:lnTo>
                        <a:pt x="4842" y="3155"/>
                      </a:lnTo>
                      <a:lnTo>
                        <a:pt x="4835" y="3160"/>
                      </a:lnTo>
                      <a:lnTo>
                        <a:pt x="4826" y="3165"/>
                      </a:lnTo>
                      <a:lnTo>
                        <a:pt x="4815" y="3170"/>
                      </a:lnTo>
                      <a:lnTo>
                        <a:pt x="4803" y="3176"/>
                      </a:lnTo>
                      <a:lnTo>
                        <a:pt x="4790" y="3183"/>
                      </a:lnTo>
                      <a:lnTo>
                        <a:pt x="4778" y="3189"/>
                      </a:lnTo>
                      <a:lnTo>
                        <a:pt x="4765" y="3194"/>
                      </a:lnTo>
                      <a:lnTo>
                        <a:pt x="4755" y="3199"/>
                      </a:lnTo>
                      <a:lnTo>
                        <a:pt x="4745" y="3204"/>
                      </a:lnTo>
                      <a:lnTo>
                        <a:pt x="4739" y="3208"/>
                      </a:lnTo>
                      <a:lnTo>
                        <a:pt x="4736" y="3210"/>
                      </a:lnTo>
                      <a:lnTo>
                        <a:pt x="4737" y="3211"/>
                      </a:lnTo>
                      <a:lnTo>
                        <a:pt x="4742" y="3210"/>
                      </a:lnTo>
                      <a:lnTo>
                        <a:pt x="4720" y="3210"/>
                      </a:lnTo>
                      <a:lnTo>
                        <a:pt x="4707" y="3210"/>
                      </a:lnTo>
                      <a:lnTo>
                        <a:pt x="4700" y="3208"/>
                      </a:lnTo>
                      <a:lnTo>
                        <a:pt x="4696" y="3206"/>
                      </a:lnTo>
                      <a:lnTo>
                        <a:pt x="4693" y="3201"/>
                      </a:lnTo>
                      <a:lnTo>
                        <a:pt x="4687" y="3196"/>
                      </a:lnTo>
                      <a:lnTo>
                        <a:pt x="4675" y="3188"/>
                      </a:lnTo>
                      <a:lnTo>
                        <a:pt x="4656" y="3177"/>
                      </a:lnTo>
                      <a:lnTo>
                        <a:pt x="4656" y="3174"/>
                      </a:lnTo>
                      <a:lnTo>
                        <a:pt x="4655" y="3175"/>
                      </a:lnTo>
                      <a:lnTo>
                        <a:pt x="4653" y="3179"/>
                      </a:lnTo>
                      <a:lnTo>
                        <a:pt x="4649" y="3187"/>
                      </a:lnTo>
                      <a:lnTo>
                        <a:pt x="4643" y="3194"/>
                      </a:lnTo>
                      <a:lnTo>
                        <a:pt x="4632" y="3201"/>
                      </a:lnTo>
                      <a:lnTo>
                        <a:pt x="4618" y="3207"/>
                      </a:lnTo>
                      <a:lnTo>
                        <a:pt x="4599" y="3210"/>
                      </a:lnTo>
                      <a:lnTo>
                        <a:pt x="4618" y="3143"/>
                      </a:lnTo>
                      <a:lnTo>
                        <a:pt x="4596" y="3165"/>
                      </a:lnTo>
                      <a:lnTo>
                        <a:pt x="4576" y="3182"/>
                      </a:lnTo>
                      <a:lnTo>
                        <a:pt x="4558" y="3195"/>
                      </a:lnTo>
                      <a:lnTo>
                        <a:pt x="4541" y="3207"/>
                      </a:lnTo>
                      <a:lnTo>
                        <a:pt x="4525" y="3217"/>
                      </a:lnTo>
                      <a:lnTo>
                        <a:pt x="4506" y="3227"/>
                      </a:lnTo>
                      <a:lnTo>
                        <a:pt x="4484" y="3236"/>
                      </a:lnTo>
                      <a:lnTo>
                        <a:pt x="4459" y="3247"/>
                      </a:lnTo>
                      <a:lnTo>
                        <a:pt x="4462" y="3220"/>
                      </a:lnTo>
                      <a:lnTo>
                        <a:pt x="4463" y="3204"/>
                      </a:lnTo>
                      <a:lnTo>
                        <a:pt x="4464" y="3195"/>
                      </a:lnTo>
                      <a:lnTo>
                        <a:pt x="4466" y="3192"/>
                      </a:lnTo>
                      <a:lnTo>
                        <a:pt x="4468" y="3193"/>
                      </a:lnTo>
                      <a:lnTo>
                        <a:pt x="4471" y="3196"/>
                      </a:lnTo>
                      <a:lnTo>
                        <a:pt x="4476" y="3198"/>
                      </a:lnTo>
                      <a:lnTo>
                        <a:pt x="4484" y="3197"/>
                      </a:lnTo>
                      <a:lnTo>
                        <a:pt x="4466" y="3206"/>
                      </a:lnTo>
                      <a:lnTo>
                        <a:pt x="4452" y="3210"/>
                      </a:lnTo>
                      <a:lnTo>
                        <a:pt x="4442" y="3213"/>
                      </a:lnTo>
                      <a:lnTo>
                        <a:pt x="4432" y="3214"/>
                      </a:lnTo>
                      <a:lnTo>
                        <a:pt x="4423" y="3215"/>
                      </a:lnTo>
                      <a:lnTo>
                        <a:pt x="4412" y="3214"/>
                      </a:lnTo>
                      <a:lnTo>
                        <a:pt x="4396" y="3213"/>
                      </a:lnTo>
                      <a:lnTo>
                        <a:pt x="4375" y="3213"/>
                      </a:lnTo>
                      <a:lnTo>
                        <a:pt x="4386" y="3194"/>
                      </a:lnTo>
                      <a:lnTo>
                        <a:pt x="4401" y="3176"/>
                      </a:lnTo>
                      <a:lnTo>
                        <a:pt x="4419" y="3157"/>
                      </a:lnTo>
                      <a:lnTo>
                        <a:pt x="4439" y="3140"/>
                      </a:lnTo>
                      <a:lnTo>
                        <a:pt x="4461" y="3123"/>
                      </a:lnTo>
                      <a:lnTo>
                        <a:pt x="4484" y="3106"/>
                      </a:lnTo>
                      <a:lnTo>
                        <a:pt x="4506" y="3092"/>
                      </a:lnTo>
                      <a:lnTo>
                        <a:pt x="4528" y="3079"/>
                      </a:lnTo>
                      <a:lnTo>
                        <a:pt x="4383" y="3095"/>
                      </a:lnTo>
                      <a:lnTo>
                        <a:pt x="4189" y="3050"/>
                      </a:lnTo>
                      <a:lnTo>
                        <a:pt x="4182" y="2976"/>
                      </a:lnTo>
                      <a:lnTo>
                        <a:pt x="4118" y="2973"/>
                      </a:lnTo>
                      <a:lnTo>
                        <a:pt x="4105" y="3035"/>
                      </a:lnTo>
                      <a:lnTo>
                        <a:pt x="3462" y="3044"/>
                      </a:lnTo>
                      <a:lnTo>
                        <a:pt x="2336" y="2854"/>
                      </a:lnTo>
                      <a:lnTo>
                        <a:pt x="2343" y="2871"/>
                      </a:lnTo>
                      <a:lnTo>
                        <a:pt x="2348" y="2886"/>
                      </a:lnTo>
                      <a:lnTo>
                        <a:pt x="2349" y="2902"/>
                      </a:lnTo>
                      <a:lnTo>
                        <a:pt x="2348" y="2917"/>
                      </a:lnTo>
                      <a:lnTo>
                        <a:pt x="2346" y="2930"/>
                      </a:lnTo>
                      <a:lnTo>
                        <a:pt x="2343" y="2943"/>
                      </a:lnTo>
                      <a:lnTo>
                        <a:pt x="2343" y="2955"/>
                      </a:lnTo>
                      <a:lnTo>
                        <a:pt x="2347" y="2966"/>
                      </a:lnTo>
                      <a:lnTo>
                        <a:pt x="2346" y="2975"/>
                      </a:lnTo>
                      <a:lnTo>
                        <a:pt x="2337" y="2985"/>
                      </a:lnTo>
                      <a:lnTo>
                        <a:pt x="2324" y="2992"/>
                      </a:lnTo>
                      <a:lnTo>
                        <a:pt x="2306" y="2999"/>
                      </a:lnTo>
                      <a:lnTo>
                        <a:pt x="2289" y="3005"/>
                      </a:lnTo>
                      <a:lnTo>
                        <a:pt x="2273" y="3010"/>
                      </a:lnTo>
                      <a:lnTo>
                        <a:pt x="2264" y="3014"/>
                      </a:lnTo>
                      <a:lnTo>
                        <a:pt x="2261" y="3016"/>
                      </a:lnTo>
                      <a:lnTo>
                        <a:pt x="2261" y="3009"/>
                      </a:lnTo>
                      <a:lnTo>
                        <a:pt x="2266" y="2999"/>
                      </a:lnTo>
                      <a:lnTo>
                        <a:pt x="2274" y="2990"/>
                      </a:lnTo>
                      <a:lnTo>
                        <a:pt x="2284" y="2980"/>
                      </a:lnTo>
                      <a:lnTo>
                        <a:pt x="2292" y="2967"/>
                      </a:lnTo>
                      <a:lnTo>
                        <a:pt x="2297" y="2953"/>
                      </a:lnTo>
                      <a:lnTo>
                        <a:pt x="2298" y="2939"/>
                      </a:lnTo>
                      <a:lnTo>
                        <a:pt x="2292" y="2922"/>
                      </a:lnTo>
                      <a:lnTo>
                        <a:pt x="2280" y="2904"/>
                      </a:lnTo>
                      <a:lnTo>
                        <a:pt x="2263" y="2889"/>
                      </a:lnTo>
                      <a:lnTo>
                        <a:pt x="2244" y="2874"/>
                      </a:lnTo>
                      <a:lnTo>
                        <a:pt x="2225" y="2861"/>
                      </a:lnTo>
                      <a:lnTo>
                        <a:pt x="2206" y="2853"/>
                      </a:lnTo>
                      <a:lnTo>
                        <a:pt x="2191" y="2849"/>
                      </a:lnTo>
                      <a:lnTo>
                        <a:pt x="2179" y="2849"/>
                      </a:lnTo>
                      <a:lnTo>
                        <a:pt x="2174" y="2855"/>
                      </a:lnTo>
                      <a:lnTo>
                        <a:pt x="2172" y="2865"/>
                      </a:lnTo>
                      <a:lnTo>
                        <a:pt x="2170" y="2878"/>
                      </a:lnTo>
                      <a:lnTo>
                        <a:pt x="2169" y="2894"/>
                      </a:lnTo>
                      <a:lnTo>
                        <a:pt x="2168" y="2910"/>
                      </a:lnTo>
                      <a:lnTo>
                        <a:pt x="2167" y="2929"/>
                      </a:lnTo>
                      <a:lnTo>
                        <a:pt x="2166" y="2949"/>
                      </a:lnTo>
                      <a:lnTo>
                        <a:pt x="2165" y="2969"/>
                      </a:lnTo>
                      <a:lnTo>
                        <a:pt x="2165" y="2990"/>
                      </a:lnTo>
                      <a:lnTo>
                        <a:pt x="2163" y="3012"/>
                      </a:lnTo>
                      <a:lnTo>
                        <a:pt x="2163" y="3033"/>
                      </a:lnTo>
                      <a:lnTo>
                        <a:pt x="2163" y="3053"/>
                      </a:lnTo>
                      <a:lnTo>
                        <a:pt x="2163" y="3072"/>
                      </a:lnTo>
                      <a:lnTo>
                        <a:pt x="2162" y="3089"/>
                      </a:lnTo>
                      <a:lnTo>
                        <a:pt x="2162" y="3106"/>
                      </a:lnTo>
                      <a:lnTo>
                        <a:pt x="2162" y="3121"/>
                      </a:lnTo>
                      <a:lnTo>
                        <a:pt x="2162" y="3132"/>
                      </a:lnTo>
                      <a:lnTo>
                        <a:pt x="2161" y="3153"/>
                      </a:lnTo>
                      <a:lnTo>
                        <a:pt x="2158" y="3174"/>
                      </a:lnTo>
                      <a:lnTo>
                        <a:pt x="2154" y="3195"/>
                      </a:lnTo>
                      <a:lnTo>
                        <a:pt x="2149" y="3215"/>
                      </a:lnTo>
                      <a:lnTo>
                        <a:pt x="2143" y="3236"/>
                      </a:lnTo>
                      <a:lnTo>
                        <a:pt x="2134" y="3256"/>
                      </a:lnTo>
                      <a:lnTo>
                        <a:pt x="2125" y="3276"/>
                      </a:lnTo>
                      <a:lnTo>
                        <a:pt x="2115" y="3295"/>
                      </a:lnTo>
                      <a:lnTo>
                        <a:pt x="2104" y="3314"/>
                      </a:lnTo>
                      <a:lnTo>
                        <a:pt x="2091" y="3333"/>
                      </a:lnTo>
                      <a:lnTo>
                        <a:pt x="2078" y="3352"/>
                      </a:lnTo>
                      <a:lnTo>
                        <a:pt x="2064" y="3370"/>
                      </a:lnTo>
                      <a:lnTo>
                        <a:pt x="2049" y="3389"/>
                      </a:lnTo>
                      <a:lnTo>
                        <a:pt x="2034" y="3407"/>
                      </a:lnTo>
                      <a:lnTo>
                        <a:pt x="2018" y="3424"/>
                      </a:lnTo>
                      <a:lnTo>
                        <a:pt x="2001" y="3441"/>
                      </a:lnTo>
                      <a:lnTo>
                        <a:pt x="2011" y="3453"/>
                      </a:lnTo>
                      <a:lnTo>
                        <a:pt x="2018" y="3465"/>
                      </a:lnTo>
                      <a:lnTo>
                        <a:pt x="2022" y="3478"/>
                      </a:lnTo>
                      <a:lnTo>
                        <a:pt x="2024" y="3490"/>
                      </a:lnTo>
                      <a:lnTo>
                        <a:pt x="2024" y="3504"/>
                      </a:lnTo>
                      <a:lnTo>
                        <a:pt x="2022" y="3516"/>
                      </a:lnTo>
                      <a:lnTo>
                        <a:pt x="2019" y="3530"/>
                      </a:lnTo>
                      <a:lnTo>
                        <a:pt x="2015" y="3544"/>
                      </a:lnTo>
                      <a:lnTo>
                        <a:pt x="2009" y="3557"/>
                      </a:lnTo>
                      <a:lnTo>
                        <a:pt x="2002" y="3571"/>
                      </a:lnTo>
                      <a:lnTo>
                        <a:pt x="1996" y="3584"/>
                      </a:lnTo>
                      <a:lnTo>
                        <a:pt x="1989" y="3597"/>
                      </a:lnTo>
                      <a:lnTo>
                        <a:pt x="1982" y="3611"/>
                      </a:lnTo>
                      <a:lnTo>
                        <a:pt x="1975" y="3623"/>
                      </a:lnTo>
                      <a:lnTo>
                        <a:pt x="1970" y="3635"/>
                      </a:lnTo>
                      <a:lnTo>
                        <a:pt x="1965" y="3646"/>
                      </a:lnTo>
                      <a:lnTo>
                        <a:pt x="1960" y="3645"/>
                      </a:lnTo>
                      <a:lnTo>
                        <a:pt x="1959" y="3650"/>
                      </a:lnTo>
                      <a:lnTo>
                        <a:pt x="1960" y="3662"/>
                      </a:lnTo>
                      <a:lnTo>
                        <a:pt x="1964" y="3679"/>
                      </a:lnTo>
                      <a:lnTo>
                        <a:pt x="1969" y="3700"/>
                      </a:lnTo>
                      <a:lnTo>
                        <a:pt x="1975" y="3723"/>
                      </a:lnTo>
                      <a:lnTo>
                        <a:pt x="1982" y="3748"/>
                      </a:lnTo>
                      <a:lnTo>
                        <a:pt x="1990" y="3774"/>
                      </a:lnTo>
                      <a:lnTo>
                        <a:pt x="1998" y="3800"/>
                      </a:lnTo>
                      <a:lnTo>
                        <a:pt x="2006" y="3824"/>
                      </a:lnTo>
                      <a:lnTo>
                        <a:pt x="2015" y="3847"/>
                      </a:lnTo>
                      <a:lnTo>
                        <a:pt x="2021" y="3866"/>
                      </a:lnTo>
                      <a:lnTo>
                        <a:pt x="2027" y="3881"/>
                      </a:lnTo>
                      <a:lnTo>
                        <a:pt x="2033" y="3890"/>
                      </a:lnTo>
                      <a:lnTo>
                        <a:pt x="2036" y="3893"/>
                      </a:lnTo>
                      <a:lnTo>
                        <a:pt x="2037" y="3889"/>
                      </a:lnTo>
                      <a:lnTo>
                        <a:pt x="2037" y="3899"/>
                      </a:lnTo>
                      <a:lnTo>
                        <a:pt x="2035" y="3911"/>
                      </a:lnTo>
                      <a:lnTo>
                        <a:pt x="2034" y="3924"/>
                      </a:lnTo>
                      <a:lnTo>
                        <a:pt x="2032" y="3937"/>
                      </a:lnTo>
                      <a:lnTo>
                        <a:pt x="2028" y="3952"/>
                      </a:lnTo>
                      <a:lnTo>
                        <a:pt x="2027" y="3964"/>
                      </a:lnTo>
                      <a:lnTo>
                        <a:pt x="2025" y="3976"/>
                      </a:lnTo>
                      <a:lnTo>
                        <a:pt x="2025" y="3986"/>
                      </a:lnTo>
                      <a:lnTo>
                        <a:pt x="2039" y="4000"/>
                      </a:lnTo>
                      <a:lnTo>
                        <a:pt x="2050" y="4014"/>
                      </a:lnTo>
                      <a:lnTo>
                        <a:pt x="2061" y="4027"/>
                      </a:lnTo>
                      <a:lnTo>
                        <a:pt x="2068" y="4042"/>
                      </a:lnTo>
                      <a:lnTo>
                        <a:pt x="2071" y="4056"/>
                      </a:lnTo>
                      <a:lnTo>
                        <a:pt x="2070" y="4072"/>
                      </a:lnTo>
                      <a:lnTo>
                        <a:pt x="2063" y="4089"/>
                      </a:lnTo>
                      <a:lnTo>
                        <a:pt x="2048" y="4107"/>
                      </a:lnTo>
                      <a:lnTo>
                        <a:pt x="2057" y="4116"/>
                      </a:lnTo>
                      <a:lnTo>
                        <a:pt x="2066" y="4125"/>
                      </a:lnTo>
                      <a:lnTo>
                        <a:pt x="2073" y="4134"/>
                      </a:lnTo>
                      <a:lnTo>
                        <a:pt x="2082" y="4143"/>
                      </a:lnTo>
                      <a:lnTo>
                        <a:pt x="2089" y="4154"/>
                      </a:lnTo>
                      <a:lnTo>
                        <a:pt x="2095" y="4163"/>
                      </a:lnTo>
                      <a:lnTo>
                        <a:pt x="2102" y="4173"/>
                      </a:lnTo>
                      <a:lnTo>
                        <a:pt x="2107" y="4183"/>
                      </a:lnTo>
                      <a:lnTo>
                        <a:pt x="2112" y="4194"/>
                      </a:lnTo>
                      <a:lnTo>
                        <a:pt x="2116" y="4204"/>
                      </a:lnTo>
                      <a:lnTo>
                        <a:pt x="2120" y="4215"/>
                      </a:lnTo>
                      <a:lnTo>
                        <a:pt x="2122" y="4227"/>
                      </a:lnTo>
                      <a:lnTo>
                        <a:pt x="2123" y="4239"/>
                      </a:lnTo>
                      <a:lnTo>
                        <a:pt x="2123" y="4251"/>
                      </a:lnTo>
                      <a:lnTo>
                        <a:pt x="2123" y="4264"/>
                      </a:lnTo>
                      <a:lnTo>
                        <a:pt x="2121" y="4277"/>
                      </a:lnTo>
                      <a:lnTo>
                        <a:pt x="2122" y="4282"/>
                      </a:lnTo>
                      <a:lnTo>
                        <a:pt x="2123" y="4288"/>
                      </a:lnTo>
                      <a:lnTo>
                        <a:pt x="2125" y="4294"/>
                      </a:lnTo>
                      <a:lnTo>
                        <a:pt x="2128" y="4299"/>
                      </a:lnTo>
                      <a:lnTo>
                        <a:pt x="2132" y="4304"/>
                      </a:lnTo>
                      <a:lnTo>
                        <a:pt x="2136" y="4309"/>
                      </a:lnTo>
                      <a:lnTo>
                        <a:pt x="2140" y="4312"/>
                      </a:lnTo>
                      <a:lnTo>
                        <a:pt x="2145" y="4313"/>
                      </a:lnTo>
                      <a:lnTo>
                        <a:pt x="2161" y="4322"/>
                      </a:lnTo>
                      <a:lnTo>
                        <a:pt x="2180" y="4333"/>
                      </a:lnTo>
                      <a:lnTo>
                        <a:pt x="2200" y="4345"/>
                      </a:lnTo>
                      <a:lnTo>
                        <a:pt x="2221" y="4360"/>
                      </a:lnTo>
                      <a:lnTo>
                        <a:pt x="2242" y="4376"/>
                      </a:lnTo>
                      <a:lnTo>
                        <a:pt x="2262" y="4392"/>
                      </a:lnTo>
                      <a:lnTo>
                        <a:pt x="2283" y="4410"/>
                      </a:lnTo>
                      <a:lnTo>
                        <a:pt x="2302" y="4428"/>
                      </a:lnTo>
                      <a:lnTo>
                        <a:pt x="2319" y="4447"/>
                      </a:lnTo>
                      <a:lnTo>
                        <a:pt x="2336" y="4466"/>
                      </a:lnTo>
                      <a:lnTo>
                        <a:pt x="2350" y="4484"/>
                      </a:lnTo>
                      <a:lnTo>
                        <a:pt x="2360" y="4502"/>
                      </a:lnTo>
                      <a:lnTo>
                        <a:pt x="2369" y="4520"/>
                      </a:lnTo>
                      <a:lnTo>
                        <a:pt x="2373" y="4537"/>
                      </a:lnTo>
                      <a:lnTo>
                        <a:pt x="2372" y="4554"/>
                      </a:lnTo>
                      <a:lnTo>
                        <a:pt x="2368" y="4568"/>
                      </a:lnTo>
                      <a:lnTo>
                        <a:pt x="2581" y="4567"/>
                      </a:lnTo>
                      <a:lnTo>
                        <a:pt x="2652" y="4633"/>
                      </a:lnTo>
                      <a:lnTo>
                        <a:pt x="2711" y="4657"/>
                      </a:lnTo>
                      <a:lnTo>
                        <a:pt x="2723" y="4663"/>
                      </a:lnTo>
                      <a:lnTo>
                        <a:pt x="2736" y="4671"/>
                      </a:lnTo>
                      <a:lnTo>
                        <a:pt x="2751" y="4680"/>
                      </a:lnTo>
                      <a:lnTo>
                        <a:pt x="2765" y="4692"/>
                      </a:lnTo>
                      <a:lnTo>
                        <a:pt x="2781" y="4703"/>
                      </a:lnTo>
                      <a:lnTo>
                        <a:pt x="2797" y="4716"/>
                      </a:lnTo>
                      <a:lnTo>
                        <a:pt x="2813" y="4728"/>
                      </a:lnTo>
                      <a:lnTo>
                        <a:pt x="2830" y="4741"/>
                      </a:lnTo>
                      <a:lnTo>
                        <a:pt x="2847" y="4753"/>
                      </a:lnTo>
                      <a:lnTo>
                        <a:pt x="2864" y="4765"/>
                      </a:lnTo>
                      <a:lnTo>
                        <a:pt x="2880" y="4775"/>
                      </a:lnTo>
                      <a:lnTo>
                        <a:pt x="2896" y="4785"/>
                      </a:lnTo>
                      <a:lnTo>
                        <a:pt x="2912" y="4793"/>
                      </a:lnTo>
                      <a:lnTo>
                        <a:pt x="2927" y="4799"/>
                      </a:lnTo>
                      <a:lnTo>
                        <a:pt x="2942" y="4804"/>
                      </a:lnTo>
                      <a:lnTo>
                        <a:pt x="2957" y="4805"/>
                      </a:lnTo>
                      <a:lnTo>
                        <a:pt x="3078" y="4806"/>
                      </a:lnTo>
                      <a:lnTo>
                        <a:pt x="3094" y="4804"/>
                      </a:lnTo>
                      <a:lnTo>
                        <a:pt x="3105" y="4797"/>
                      </a:lnTo>
                      <a:lnTo>
                        <a:pt x="3116" y="4789"/>
                      </a:lnTo>
                      <a:lnTo>
                        <a:pt x="3124" y="4780"/>
                      </a:lnTo>
                      <a:lnTo>
                        <a:pt x="3132" y="4770"/>
                      </a:lnTo>
                      <a:lnTo>
                        <a:pt x="3139" y="4762"/>
                      </a:lnTo>
                      <a:lnTo>
                        <a:pt x="3147" y="4755"/>
                      </a:lnTo>
                      <a:lnTo>
                        <a:pt x="3157" y="4753"/>
                      </a:lnTo>
                      <a:lnTo>
                        <a:pt x="3176" y="4753"/>
                      </a:lnTo>
                      <a:lnTo>
                        <a:pt x="3193" y="4754"/>
                      </a:lnTo>
                      <a:lnTo>
                        <a:pt x="3209" y="4755"/>
                      </a:lnTo>
                      <a:lnTo>
                        <a:pt x="3223" y="4758"/>
                      </a:lnTo>
                      <a:lnTo>
                        <a:pt x="3235" y="4760"/>
                      </a:lnTo>
                      <a:lnTo>
                        <a:pt x="3246" y="4763"/>
                      </a:lnTo>
                      <a:lnTo>
                        <a:pt x="3256" y="4767"/>
                      </a:lnTo>
                      <a:lnTo>
                        <a:pt x="3267" y="4772"/>
                      </a:lnTo>
                      <a:lnTo>
                        <a:pt x="3275" y="4777"/>
                      </a:lnTo>
                      <a:lnTo>
                        <a:pt x="3284" y="4784"/>
                      </a:lnTo>
                      <a:lnTo>
                        <a:pt x="3294" y="4790"/>
                      </a:lnTo>
                      <a:lnTo>
                        <a:pt x="3303" y="4798"/>
                      </a:lnTo>
                      <a:lnTo>
                        <a:pt x="3313" y="4807"/>
                      </a:lnTo>
                      <a:lnTo>
                        <a:pt x="3323" y="4815"/>
                      </a:lnTo>
                      <a:lnTo>
                        <a:pt x="3335" y="4826"/>
                      </a:lnTo>
                      <a:lnTo>
                        <a:pt x="3347" y="4836"/>
                      </a:lnTo>
                      <a:lnTo>
                        <a:pt x="3348" y="4838"/>
                      </a:lnTo>
                      <a:lnTo>
                        <a:pt x="3352" y="4843"/>
                      </a:lnTo>
                      <a:lnTo>
                        <a:pt x="3358" y="4852"/>
                      </a:lnTo>
                      <a:lnTo>
                        <a:pt x="3365" y="4862"/>
                      </a:lnTo>
                      <a:lnTo>
                        <a:pt x="3373" y="4875"/>
                      </a:lnTo>
                      <a:lnTo>
                        <a:pt x="3383" y="4889"/>
                      </a:lnTo>
                      <a:lnTo>
                        <a:pt x="3393" y="4904"/>
                      </a:lnTo>
                      <a:lnTo>
                        <a:pt x="3405" y="4920"/>
                      </a:lnTo>
                      <a:lnTo>
                        <a:pt x="3415" y="4935"/>
                      </a:lnTo>
                      <a:lnTo>
                        <a:pt x="3426" y="4950"/>
                      </a:lnTo>
                      <a:lnTo>
                        <a:pt x="3435" y="4965"/>
                      </a:lnTo>
                      <a:lnTo>
                        <a:pt x="3443" y="4977"/>
                      </a:lnTo>
                      <a:lnTo>
                        <a:pt x="3451" y="4988"/>
                      </a:lnTo>
                      <a:lnTo>
                        <a:pt x="3456" y="4996"/>
                      </a:lnTo>
                      <a:lnTo>
                        <a:pt x="3460" y="5001"/>
                      </a:lnTo>
                      <a:lnTo>
                        <a:pt x="3461" y="5004"/>
                      </a:lnTo>
                      <a:lnTo>
                        <a:pt x="3466" y="5009"/>
                      </a:lnTo>
                      <a:lnTo>
                        <a:pt x="3478" y="5018"/>
                      </a:lnTo>
                      <a:lnTo>
                        <a:pt x="3493" y="5030"/>
                      </a:lnTo>
                      <a:lnTo>
                        <a:pt x="3508" y="5041"/>
                      </a:lnTo>
                      <a:lnTo>
                        <a:pt x="3526" y="5052"/>
                      </a:lnTo>
                      <a:lnTo>
                        <a:pt x="3543" y="5058"/>
                      </a:lnTo>
                      <a:lnTo>
                        <a:pt x="3558" y="5058"/>
                      </a:lnTo>
                      <a:lnTo>
                        <a:pt x="3568" y="5052"/>
                      </a:lnTo>
                      <a:lnTo>
                        <a:pt x="3620" y="4991"/>
                      </a:lnTo>
                      <a:lnTo>
                        <a:pt x="3631" y="4987"/>
                      </a:lnTo>
                      <a:lnTo>
                        <a:pt x="3650" y="4988"/>
                      </a:lnTo>
                      <a:lnTo>
                        <a:pt x="3675" y="4991"/>
                      </a:lnTo>
                      <a:lnTo>
                        <a:pt x="3703" y="4997"/>
                      </a:lnTo>
                      <a:lnTo>
                        <a:pt x="3730" y="5006"/>
                      </a:lnTo>
                      <a:lnTo>
                        <a:pt x="3754" y="5015"/>
                      </a:lnTo>
                      <a:lnTo>
                        <a:pt x="3772" y="5025"/>
                      </a:lnTo>
                      <a:lnTo>
                        <a:pt x="3780" y="5036"/>
                      </a:lnTo>
                      <a:lnTo>
                        <a:pt x="3783" y="5044"/>
                      </a:lnTo>
                      <a:lnTo>
                        <a:pt x="3783" y="5052"/>
                      </a:lnTo>
                      <a:lnTo>
                        <a:pt x="3781" y="5058"/>
                      </a:lnTo>
                      <a:lnTo>
                        <a:pt x="3779" y="5064"/>
                      </a:lnTo>
                      <a:lnTo>
                        <a:pt x="3778" y="5072"/>
                      </a:lnTo>
                      <a:lnTo>
                        <a:pt x="3776" y="5078"/>
                      </a:lnTo>
                      <a:lnTo>
                        <a:pt x="3776" y="5085"/>
                      </a:lnTo>
                      <a:lnTo>
                        <a:pt x="3777" y="5094"/>
                      </a:lnTo>
                      <a:lnTo>
                        <a:pt x="3789" y="5107"/>
                      </a:lnTo>
                      <a:lnTo>
                        <a:pt x="3804" y="5126"/>
                      </a:lnTo>
                      <a:lnTo>
                        <a:pt x="3823" y="5148"/>
                      </a:lnTo>
                      <a:lnTo>
                        <a:pt x="3842" y="5172"/>
                      </a:lnTo>
                      <a:lnTo>
                        <a:pt x="3860" y="5194"/>
                      </a:lnTo>
                      <a:lnTo>
                        <a:pt x="3875" y="5213"/>
                      </a:lnTo>
                      <a:lnTo>
                        <a:pt x="3885" y="5226"/>
                      </a:lnTo>
                      <a:lnTo>
                        <a:pt x="3889" y="5233"/>
                      </a:lnTo>
                      <a:lnTo>
                        <a:pt x="3887" y="5308"/>
                      </a:lnTo>
                      <a:lnTo>
                        <a:pt x="3907" y="5311"/>
                      </a:lnTo>
                      <a:lnTo>
                        <a:pt x="3923" y="5313"/>
                      </a:lnTo>
                      <a:lnTo>
                        <a:pt x="3936" y="5315"/>
                      </a:lnTo>
                      <a:lnTo>
                        <a:pt x="3948" y="5317"/>
                      </a:lnTo>
                      <a:lnTo>
                        <a:pt x="3957" y="5320"/>
                      </a:lnTo>
                      <a:lnTo>
                        <a:pt x="3966" y="5322"/>
                      </a:lnTo>
                      <a:lnTo>
                        <a:pt x="3973" y="5324"/>
                      </a:lnTo>
                      <a:lnTo>
                        <a:pt x="3980" y="5326"/>
                      </a:lnTo>
                      <a:lnTo>
                        <a:pt x="3987" y="5329"/>
                      </a:lnTo>
                      <a:lnTo>
                        <a:pt x="3994" y="5332"/>
                      </a:lnTo>
                      <a:lnTo>
                        <a:pt x="4002" y="5335"/>
                      </a:lnTo>
                      <a:lnTo>
                        <a:pt x="4013" y="5340"/>
                      </a:lnTo>
                      <a:lnTo>
                        <a:pt x="4024" y="5346"/>
                      </a:lnTo>
                      <a:lnTo>
                        <a:pt x="4039" y="5352"/>
                      </a:lnTo>
                      <a:lnTo>
                        <a:pt x="4056" y="5359"/>
                      </a:lnTo>
                      <a:lnTo>
                        <a:pt x="4076" y="5369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42" name="Freeform 328"/>
                <p:cNvSpPr>
                  <a:spLocks/>
                </p:cNvSpPr>
                <p:nvPr/>
              </p:nvSpPr>
              <p:spPr bwMode="auto">
                <a:xfrm>
                  <a:off x="2022" y="1363"/>
                  <a:ext cx="2" cy="15"/>
                </a:xfrm>
                <a:custGeom>
                  <a:avLst/>
                  <a:gdLst>
                    <a:gd name="T0" fmla="*/ 0 w 16"/>
                    <a:gd name="T1" fmla="*/ 0 h 170"/>
                    <a:gd name="T2" fmla="*/ 0 w 16"/>
                    <a:gd name="T3" fmla="*/ 0 h 170"/>
                    <a:gd name="T4" fmla="*/ 0 w 16"/>
                    <a:gd name="T5" fmla="*/ 0 h 170"/>
                    <a:gd name="T6" fmla="*/ 0 w 16"/>
                    <a:gd name="T7" fmla="*/ 0 h 170"/>
                    <a:gd name="T8" fmla="*/ 0 w 16"/>
                    <a:gd name="T9" fmla="*/ 0 h 170"/>
                    <a:gd name="T10" fmla="*/ 0 w 16"/>
                    <a:gd name="T11" fmla="*/ 0 h 170"/>
                    <a:gd name="T12" fmla="*/ 0 w 16"/>
                    <a:gd name="T13" fmla="*/ 0 h 170"/>
                    <a:gd name="T14" fmla="*/ 0 w 16"/>
                    <a:gd name="T15" fmla="*/ 0 h 170"/>
                    <a:gd name="T16" fmla="*/ 0 w 16"/>
                    <a:gd name="T17" fmla="*/ 0 h 170"/>
                    <a:gd name="T18" fmla="*/ 0 w 16"/>
                    <a:gd name="T19" fmla="*/ 0 h 170"/>
                    <a:gd name="T20" fmla="*/ 0 w 16"/>
                    <a:gd name="T21" fmla="*/ 0 h 170"/>
                    <a:gd name="T22" fmla="*/ 0 w 16"/>
                    <a:gd name="T23" fmla="*/ 0 h 170"/>
                    <a:gd name="T24" fmla="*/ 0 w 16"/>
                    <a:gd name="T25" fmla="*/ 0 h 170"/>
                    <a:gd name="T26" fmla="*/ 0 w 16"/>
                    <a:gd name="T27" fmla="*/ 0 h 170"/>
                    <a:gd name="T28" fmla="*/ 0 w 16"/>
                    <a:gd name="T29" fmla="*/ 0 h 170"/>
                    <a:gd name="T30" fmla="*/ 0 w 16"/>
                    <a:gd name="T31" fmla="*/ 0 h 170"/>
                    <a:gd name="T32" fmla="*/ 0 w 16"/>
                    <a:gd name="T33" fmla="*/ 0 h 170"/>
                    <a:gd name="T34" fmla="*/ 0 w 16"/>
                    <a:gd name="T35" fmla="*/ 0 h 170"/>
                    <a:gd name="T36" fmla="*/ 0 w 16"/>
                    <a:gd name="T37" fmla="*/ 0 h 170"/>
                    <a:gd name="T38" fmla="*/ 0 w 16"/>
                    <a:gd name="T39" fmla="*/ 0 h 170"/>
                    <a:gd name="T40" fmla="*/ 0 w 16"/>
                    <a:gd name="T41" fmla="*/ 0 h 170"/>
                    <a:gd name="T42" fmla="*/ 0 w 16"/>
                    <a:gd name="T43" fmla="*/ 0 h 170"/>
                    <a:gd name="T44" fmla="*/ 0 w 16"/>
                    <a:gd name="T45" fmla="*/ 0 h 170"/>
                    <a:gd name="T46" fmla="*/ 0 w 16"/>
                    <a:gd name="T47" fmla="*/ 0 h 17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6"/>
                    <a:gd name="T73" fmla="*/ 0 h 170"/>
                    <a:gd name="T74" fmla="*/ 16 w 16"/>
                    <a:gd name="T75" fmla="*/ 170 h 17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6" h="170">
                      <a:moveTo>
                        <a:pt x="8" y="161"/>
                      </a:moveTo>
                      <a:lnTo>
                        <a:pt x="11" y="166"/>
                      </a:lnTo>
                      <a:lnTo>
                        <a:pt x="13" y="143"/>
                      </a:lnTo>
                      <a:lnTo>
                        <a:pt x="15" y="122"/>
                      </a:lnTo>
                      <a:lnTo>
                        <a:pt x="15" y="104"/>
                      </a:lnTo>
                      <a:lnTo>
                        <a:pt x="16" y="84"/>
                      </a:lnTo>
                      <a:lnTo>
                        <a:pt x="16" y="65"/>
                      </a:lnTo>
                      <a:lnTo>
                        <a:pt x="15" y="45"/>
                      </a:lnTo>
                      <a:lnTo>
                        <a:pt x="15" y="24"/>
                      </a:lnTo>
                      <a:lnTo>
                        <a:pt x="15" y="0"/>
                      </a:lnTo>
                      <a:lnTo>
                        <a:pt x="4" y="0"/>
                      </a:lnTo>
                      <a:lnTo>
                        <a:pt x="4" y="24"/>
                      </a:lnTo>
                      <a:lnTo>
                        <a:pt x="4" y="45"/>
                      </a:lnTo>
                      <a:lnTo>
                        <a:pt x="5" y="65"/>
                      </a:lnTo>
                      <a:lnTo>
                        <a:pt x="5" y="84"/>
                      </a:lnTo>
                      <a:lnTo>
                        <a:pt x="4" y="104"/>
                      </a:lnTo>
                      <a:lnTo>
                        <a:pt x="4" y="122"/>
                      </a:lnTo>
                      <a:lnTo>
                        <a:pt x="2" y="143"/>
                      </a:lnTo>
                      <a:lnTo>
                        <a:pt x="0" y="164"/>
                      </a:lnTo>
                      <a:lnTo>
                        <a:pt x="2" y="170"/>
                      </a:lnTo>
                      <a:lnTo>
                        <a:pt x="0" y="164"/>
                      </a:lnTo>
                      <a:lnTo>
                        <a:pt x="0" y="167"/>
                      </a:lnTo>
                      <a:lnTo>
                        <a:pt x="2" y="170"/>
                      </a:lnTo>
                      <a:lnTo>
                        <a:pt x="8" y="16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43" name="Freeform 329"/>
                <p:cNvSpPr>
                  <a:spLocks/>
                </p:cNvSpPr>
                <p:nvPr/>
              </p:nvSpPr>
              <p:spPr bwMode="auto">
                <a:xfrm>
                  <a:off x="2022" y="1376"/>
                  <a:ext cx="7" cy="4"/>
                </a:xfrm>
                <a:custGeom>
                  <a:avLst/>
                  <a:gdLst>
                    <a:gd name="T0" fmla="*/ 0 w 64"/>
                    <a:gd name="T1" fmla="*/ 0 h 42"/>
                    <a:gd name="T2" fmla="*/ 0 w 64"/>
                    <a:gd name="T3" fmla="*/ 0 h 42"/>
                    <a:gd name="T4" fmla="*/ 0 w 64"/>
                    <a:gd name="T5" fmla="*/ 0 h 42"/>
                    <a:gd name="T6" fmla="*/ 0 w 64"/>
                    <a:gd name="T7" fmla="*/ 0 h 42"/>
                    <a:gd name="T8" fmla="*/ 0 w 64"/>
                    <a:gd name="T9" fmla="*/ 0 h 42"/>
                    <a:gd name="T10" fmla="*/ 0 w 64"/>
                    <a:gd name="T11" fmla="*/ 0 h 42"/>
                    <a:gd name="T12" fmla="*/ 0 w 64"/>
                    <a:gd name="T13" fmla="*/ 0 h 42"/>
                    <a:gd name="T14" fmla="*/ 0 w 64"/>
                    <a:gd name="T15" fmla="*/ 0 h 42"/>
                    <a:gd name="T16" fmla="*/ 0 w 64"/>
                    <a:gd name="T17" fmla="*/ 0 h 42"/>
                    <a:gd name="T18" fmla="*/ 0 w 64"/>
                    <a:gd name="T19" fmla="*/ 0 h 42"/>
                    <a:gd name="T20" fmla="*/ 0 w 64"/>
                    <a:gd name="T21" fmla="*/ 0 h 42"/>
                    <a:gd name="T22" fmla="*/ 0 w 64"/>
                    <a:gd name="T23" fmla="*/ 0 h 42"/>
                    <a:gd name="T24" fmla="*/ 0 w 64"/>
                    <a:gd name="T25" fmla="*/ 0 h 42"/>
                    <a:gd name="T26" fmla="*/ 0 w 64"/>
                    <a:gd name="T27" fmla="*/ 0 h 42"/>
                    <a:gd name="T28" fmla="*/ 0 w 64"/>
                    <a:gd name="T29" fmla="*/ 0 h 42"/>
                    <a:gd name="T30" fmla="*/ 0 w 64"/>
                    <a:gd name="T31" fmla="*/ 0 h 42"/>
                    <a:gd name="T32" fmla="*/ 0 w 64"/>
                    <a:gd name="T33" fmla="*/ 0 h 42"/>
                    <a:gd name="T34" fmla="*/ 0 w 64"/>
                    <a:gd name="T35" fmla="*/ 0 h 42"/>
                    <a:gd name="T36" fmla="*/ 0 w 64"/>
                    <a:gd name="T37" fmla="*/ 0 h 42"/>
                    <a:gd name="T38" fmla="*/ 0 w 64"/>
                    <a:gd name="T39" fmla="*/ 0 h 42"/>
                    <a:gd name="T40" fmla="*/ 0 w 64"/>
                    <a:gd name="T41" fmla="*/ 0 h 42"/>
                    <a:gd name="T42" fmla="*/ 0 w 64"/>
                    <a:gd name="T43" fmla="*/ 0 h 42"/>
                    <a:gd name="T44" fmla="*/ 0 w 64"/>
                    <a:gd name="T45" fmla="*/ 0 h 42"/>
                    <a:gd name="T46" fmla="*/ 0 w 64"/>
                    <a:gd name="T47" fmla="*/ 0 h 4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4"/>
                    <a:gd name="T73" fmla="*/ 0 h 42"/>
                    <a:gd name="T74" fmla="*/ 64 w 64"/>
                    <a:gd name="T75" fmla="*/ 42 h 4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4" h="42">
                      <a:moveTo>
                        <a:pt x="54" y="4"/>
                      </a:moveTo>
                      <a:lnTo>
                        <a:pt x="56" y="0"/>
                      </a:lnTo>
                      <a:lnTo>
                        <a:pt x="47" y="9"/>
                      </a:lnTo>
                      <a:lnTo>
                        <a:pt x="42" y="17"/>
                      </a:lnTo>
                      <a:lnTo>
                        <a:pt x="37" y="24"/>
                      </a:lnTo>
                      <a:lnTo>
                        <a:pt x="33" y="30"/>
                      </a:lnTo>
                      <a:lnTo>
                        <a:pt x="29" y="32"/>
                      </a:lnTo>
                      <a:lnTo>
                        <a:pt x="24" y="32"/>
                      </a:lnTo>
                      <a:lnTo>
                        <a:pt x="18" y="30"/>
                      </a:lnTo>
                      <a:lnTo>
                        <a:pt x="6" y="21"/>
                      </a:lnTo>
                      <a:lnTo>
                        <a:pt x="0" y="30"/>
                      </a:lnTo>
                      <a:lnTo>
                        <a:pt x="12" y="38"/>
                      </a:lnTo>
                      <a:lnTo>
                        <a:pt x="22" y="42"/>
                      </a:lnTo>
                      <a:lnTo>
                        <a:pt x="32" y="42"/>
                      </a:lnTo>
                      <a:lnTo>
                        <a:pt x="39" y="38"/>
                      </a:lnTo>
                      <a:lnTo>
                        <a:pt x="45" y="31"/>
                      </a:lnTo>
                      <a:lnTo>
                        <a:pt x="50" y="23"/>
                      </a:lnTo>
                      <a:lnTo>
                        <a:pt x="56" y="15"/>
                      </a:lnTo>
                      <a:lnTo>
                        <a:pt x="62" y="9"/>
                      </a:lnTo>
                      <a:lnTo>
                        <a:pt x="64" y="4"/>
                      </a:lnTo>
                      <a:lnTo>
                        <a:pt x="62" y="9"/>
                      </a:lnTo>
                      <a:lnTo>
                        <a:pt x="64" y="7"/>
                      </a:lnTo>
                      <a:lnTo>
                        <a:pt x="64" y="4"/>
                      </a:lnTo>
                      <a:lnTo>
                        <a:pt x="54" y="4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44" name="Freeform 330"/>
                <p:cNvSpPr>
                  <a:spLocks/>
                </p:cNvSpPr>
                <p:nvPr/>
              </p:nvSpPr>
              <p:spPr bwMode="auto">
                <a:xfrm>
                  <a:off x="2028" y="1364"/>
                  <a:ext cx="3" cy="12"/>
                </a:xfrm>
                <a:custGeom>
                  <a:avLst/>
                  <a:gdLst>
                    <a:gd name="T0" fmla="*/ 0 w 32"/>
                    <a:gd name="T1" fmla="*/ 0 h 128"/>
                    <a:gd name="T2" fmla="*/ 0 w 32"/>
                    <a:gd name="T3" fmla="*/ 0 h 128"/>
                    <a:gd name="T4" fmla="*/ 0 w 32"/>
                    <a:gd name="T5" fmla="*/ 0 h 128"/>
                    <a:gd name="T6" fmla="*/ 0 w 32"/>
                    <a:gd name="T7" fmla="*/ 0 h 128"/>
                    <a:gd name="T8" fmla="*/ 0 w 32"/>
                    <a:gd name="T9" fmla="*/ 0 h 128"/>
                    <a:gd name="T10" fmla="*/ 0 w 32"/>
                    <a:gd name="T11" fmla="*/ 0 h 128"/>
                    <a:gd name="T12" fmla="*/ 0 w 32"/>
                    <a:gd name="T13" fmla="*/ 0 h 128"/>
                    <a:gd name="T14" fmla="*/ 0 w 32"/>
                    <a:gd name="T15" fmla="*/ 0 h 128"/>
                    <a:gd name="T16" fmla="*/ 0 w 32"/>
                    <a:gd name="T17" fmla="*/ 0 h 128"/>
                    <a:gd name="T18" fmla="*/ 0 w 32"/>
                    <a:gd name="T19" fmla="*/ 0 h 128"/>
                    <a:gd name="T20" fmla="*/ 0 w 32"/>
                    <a:gd name="T21" fmla="*/ 0 h 128"/>
                    <a:gd name="T22" fmla="*/ 0 w 32"/>
                    <a:gd name="T23" fmla="*/ 0 h 128"/>
                    <a:gd name="T24" fmla="*/ 0 w 32"/>
                    <a:gd name="T25" fmla="*/ 0 h 128"/>
                    <a:gd name="T26" fmla="*/ 0 w 32"/>
                    <a:gd name="T27" fmla="*/ 0 h 128"/>
                    <a:gd name="T28" fmla="*/ 0 w 32"/>
                    <a:gd name="T29" fmla="*/ 0 h 128"/>
                    <a:gd name="T30" fmla="*/ 0 w 32"/>
                    <a:gd name="T31" fmla="*/ 0 h 128"/>
                    <a:gd name="T32" fmla="*/ 0 w 32"/>
                    <a:gd name="T33" fmla="*/ 0 h 128"/>
                    <a:gd name="T34" fmla="*/ 0 w 32"/>
                    <a:gd name="T35" fmla="*/ 0 h 128"/>
                    <a:gd name="T36" fmla="*/ 0 w 32"/>
                    <a:gd name="T37" fmla="*/ 0 h 128"/>
                    <a:gd name="T38" fmla="*/ 0 w 32"/>
                    <a:gd name="T39" fmla="*/ 0 h 128"/>
                    <a:gd name="T40" fmla="*/ 0 w 32"/>
                    <a:gd name="T41" fmla="*/ 0 h 128"/>
                    <a:gd name="T42" fmla="*/ 0 w 32"/>
                    <a:gd name="T43" fmla="*/ 0 h 128"/>
                    <a:gd name="T44" fmla="*/ 0 w 32"/>
                    <a:gd name="T45" fmla="*/ 0 h 128"/>
                    <a:gd name="T46" fmla="*/ 0 w 32"/>
                    <a:gd name="T47" fmla="*/ 0 h 128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2"/>
                    <a:gd name="T73" fmla="*/ 0 h 128"/>
                    <a:gd name="T74" fmla="*/ 32 w 32"/>
                    <a:gd name="T75" fmla="*/ 128 h 128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2" h="128">
                      <a:moveTo>
                        <a:pt x="23" y="8"/>
                      </a:moveTo>
                      <a:lnTo>
                        <a:pt x="21" y="4"/>
                      </a:lnTo>
                      <a:lnTo>
                        <a:pt x="20" y="20"/>
                      </a:lnTo>
                      <a:lnTo>
                        <a:pt x="18" y="34"/>
                      </a:lnTo>
                      <a:lnTo>
                        <a:pt x="14" y="50"/>
                      </a:lnTo>
                      <a:lnTo>
                        <a:pt x="11" y="66"/>
                      </a:lnTo>
                      <a:lnTo>
                        <a:pt x="7" y="81"/>
                      </a:lnTo>
                      <a:lnTo>
                        <a:pt x="3" y="97"/>
                      </a:lnTo>
                      <a:lnTo>
                        <a:pt x="1" y="113"/>
                      </a:lnTo>
                      <a:lnTo>
                        <a:pt x="0" y="128"/>
                      </a:lnTo>
                      <a:lnTo>
                        <a:pt x="10" y="128"/>
                      </a:lnTo>
                      <a:lnTo>
                        <a:pt x="11" y="115"/>
                      </a:lnTo>
                      <a:lnTo>
                        <a:pt x="13" y="99"/>
                      </a:lnTo>
                      <a:lnTo>
                        <a:pt x="17" y="83"/>
                      </a:lnTo>
                      <a:lnTo>
                        <a:pt x="21" y="68"/>
                      </a:lnTo>
                      <a:lnTo>
                        <a:pt x="25" y="52"/>
                      </a:lnTo>
                      <a:lnTo>
                        <a:pt x="29" y="36"/>
                      </a:lnTo>
                      <a:lnTo>
                        <a:pt x="31" y="20"/>
                      </a:lnTo>
                      <a:lnTo>
                        <a:pt x="32" y="4"/>
                      </a:lnTo>
                      <a:lnTo>
                        <a:pt x="31" y="0"/>
                      </a:lnTo>
                      <a:lnTo>
                        <a:pt x="32" y="4"/>
                      </a:lnTo>
                      <a:lnTo>
                        <a:pt x="32" y="2"/>
                      </a:lnTo>
                      <a:lnTo>
                        <a:pt x="31" y="0"/>
                      </a:lnTo>
                      <a:lnTo>
                        <a:pt x="23" y="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45" name="Freeform 331"/>
                <p:cNvSpPr>
                  <a:spLocks/>
                </p:cNvSpPr>
                <p:nvPr/>
              </p:nvSpPr>
              <p:spPr bwMode="auto">
                <a:xfrm>
                  <a:off x="2023" y="1362"/>
                  <a:ext cx="8" cy="3"/>
                </a:xfrm>
                <a:custGeom>
                  <a:avLst/>
                  <a:gdLst>
                    <a:gd name="T0" fmla="*/ 0 w 83"/>
                    <a:gd name="T1" fmla="*/ 0 h 29"/>
                    <a:gd name="T2" fmla="*/ 0 w 83"/>
                    <a:gd name="T3" fmla="*/ 0 h 29"/>
                    <a:gd name="T4" fmla="*/ 0 w 83"/>
                    <a:gd name="T5" fmla="*/ 0 h 29"/>
                    <a:gd name="T6" fmla="*/ 0 w 83"/>
                    <a:gd name="T7" fmla="*/ 0 h 29"/>
                    <a:gd name="T8" fmla="*/ 0 w 83"/>
                    <a:gd name="T9" fmla="*/ 0 h 29"/>
                    <a:gd name="T10" fmla="*/ 0 w 83"/>
                    <a:gd name="T11" fmla="*/ 0 h 29"/>
                    <a:gd name="T12" fmla="*/ 0 w 83"/>
                    <a:gd name="T13" fmla="*/ 0 h 29"/>
                    <a:gd name="T14" fmla="*/ 0 w 83"/>
                    <a:gd name="T15" fmla="*/ 0 h 29"/>
                    <a:gd name="T16" fmla="*/ 0 w 83"/>
                    <a:gd name="T17" fmla="*/ 0 h 29"/>
                    <a:gd name="T18" fmla="*/ 0 w 83"/>
                    <a:gd name="T19" fmla="*/ 0 h 29"/>
                    <a:gd name="T20" fmla="*/ 0 w 83"/>
                    <a:gd name="T21" fmla="*/ 0 h 29"/>
                    <a:gd name="T22" fmla="*/ 0 w 83"/>
                    <a:gd name="T23" fmla="*/ 0 h 29"/>
                    <a:gd name="T24" fmla="*/ 0 w 83"/>
                    <a:gd name="T25" fmla="*/ 0 h 29"/>
                    <a:gd name="T26" fmla="*/ 0 w 83"/>
                    <a:gd name="T27" fmla="*/ 0 h 29"/>
                    <a:gd name="T28" fmla="*/ 0 w 83"/>
                    <a:gd name="T29" fmla="*/ 0 h 29"/>
                    <a:gd name="T30" fmla="*/ 0 w 83"/>
                    <a:gd name="T31" fmla="*/ 0 h 29"/>
                    <a:gd name="T32" fmla="*/ 0 w 83"/>
                    <a:gd name="T33" fmla="*/ 0 h 29"/>
                    <a:gd name="T34" fmla="*/ 0 w 83"/>
                    <a:gd name="T35" fmla="*/ 0 h 29"/>
                    <a:gd name="T36" fmla="*/ 0 w 83"/>
                    <a:gd name="T37" fmla="*/ 0 h 29"/>
                    <a:gd name="T38" fmla="*/ 0 w 83"/>
                    <a:gd name="T39" fmla="*/ 0 h 29"/>
                    <a:gd name="T40" fmla="*/ 0 w 83"/>
                    <a:gd name="T41" fmla="*/ 0 h 29"/>
                    <a:gd name="T42" fmla="*/ 0 w 83"/>
                    <a:gd name="T43" fmla="*/ 0 h 29"/>
                    <a:gd name="T44" fmla="*/ 0 w 83"/>
                    <a:gd name="T45" fmla="*/ 0 h 29"/>
                    <a:gd name="T46" fmla="*/ 0 w 83"/>
                    <a:gd name="T47" fmla="*/ 0 h 29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3"/>
                    <a:gd name="T73" fmla="*/ 0 h 29"/>
                    <a:gd name="T74" fmla="*/ 83 w 83"/>
                    <a:gd name="T75" fmla="*/ 29 h 29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3" h="29">
                      <a:moveTo>
                        <a:pt x="11" y="5"/>
                      </a:moveTo>
                      <a:lnTo>
                        <a:pt x="5" y="10"/>
                      </a:lnTo>
                      <a:lnTo>
                        <a:pt x="11" y="10"/>
                      </a:lnTo>
                      <a:lnTo>
                        <a:pt x="20" y="12"/>
                      </a:lnTo>
                      <a:lnTo>
                        <a:pt x="31" y="14"/>
                      </a:lnTo>
                      <a:lnTo>
                        <a:pt x="43" y="17"/>
                      </a:lnTo>
                      <a:lnTo>
                        <a:pt x="54" y="20"/>
                      </a:lnTo>
                      <a:lnTo>
                        <a:pt x="63" y="24"/>
                      </a:lnTo>
                      <a:lnTo>
                        <a:pt x="71" y="27"/>
                      </a:lnTo>
                      <a:lnTo>
                        <a:pt x="75" y="29"/>
                      </a:lnTo>
                      <a:lnTo>
                        <a:pt x="83" y="21"/>
                      </a:lnTo>
                      <a:lnTo>
                        <a:pt x="76" y="17"/>
                      </a:lnTo>
                      <a:lnTo>
                        <a:pt x="67" y="13"/>
                      </a:lnTo>
                      <a:lnTo>
                        <a:pt x="58" y="9"/>
                      </a:lnTo>
                      <a:lnTo>
                        <a:pt x="45" y="6"/>
                      </a:lnTo>
                      <a:lnTo>
                        <a:pt x="33" y="4"/>
                      </a:lnTo>
                      <a:lnTo>
                        <a:pt x="22" y="2"/>
                      </a:lnTo>
                      <a:lnTo>
                        <a:pt x="13" y="0"/>
                      </a:lnTo>
                      <a:lnTo>
                        <a:pt x="5" y="0"/>
                      </a:lnTo>
                      <a:lnTo>
                        <a:pt x="0" y="5"/>
                      </a:lnTo>
                      <a:lnTo>
                        <a:pt x="5" y="0"/>
                      </a:lnTo>
                      <a:lnTo>
                        <a:pt x="0" y="0"/>
                      </a:lnTo>
                      <a:lnTo>
                        <a:pt x="0" y="5"/>
                      </a:lnTo>
                      <a:lnTo>
                        <a:pt x="11" y="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46" name="Freeform 332"/>
                <p:cNvSpPr>
                  <a:spLocks/>
                </p:cNvSpPr>
                <p:nvPr/>
              </p:nvSpPr>
              <p:spPr bwMode="auto">
                <a:xfrm>
                  <a:off x="2027" y="1350"/>
                  <a:ext cx="3" cy="7"/>
                </a:xfrm>
                <a:custGeom>
                  <a:avLst/>
                  <a:gdLst>
                    <a:gd name="T0" fmla="*/ 0 w 27"/>
                    <a:gd name="T1" fmla="*/ 0 h 79"/>
                    <a:gd name="T2" fmla="*/ 0 w 27"/>
                    <a:gd name="T3" fmla="*/ 0 h 79"/>
                    <a:gd name="T4" fmla="*/ 0 w 27"/>
                    <a:gd name="T5" fmla="*/ 0 h 79"/>
                    <a:gd name="T6" fmla="*/ 0 w 27"/>
                    <a:gd name="T7" fmla="*/ 0 h 79"/>
                    <a:gd name="T8" fmla="*/ 0 w 27"/>
                    <a:gd name="T9" fmla="*/ 0 h 79"/>
                    <a:gd name="T10" fmla="*/ 0 w 27"/>
                    <a:gd name="T11" fmla="*/ 0 h 79"/>
                    <a:gd name="T12" fmla="*/ 0 w 27"/>
                    <a:gd name="T13" fmla="*/ 0 h 79"/>
                    <a:gd name="T14" fmla="*/ 0 w 27"/>
                    <a:gd name="T15" fmla="*/ 0 h 79"/>
                    <a:gd name="T16" fmla="*/ 0 w 27"/>
                    <a:gd name="T17" fmla="*/ 0 h 79"/>
                    <a:gd name="T18" fmla="*/ 0 w 27"/>
                    <a:gd name="T19" fmla="*/ 0 h 79"/>
                    <a:gd name="T20" fmla="*/ 0 w 27"/>
                    <a:gd name="T21" fmla="*/ 0 h 79"/>
                    <a:gd name="T22" fmla="*/ 0 w 27"/>
                    <a:gd name="T23" fmla="*/ 0 h 79"/>
                    <a:gd name="T24" fmla="*/ 0 w 27"/>
                    <a:gd name="T25" fmla="*/ 0 h 79"/>
                    <a:gd name="T26" fmla="*/ 0 w 27"/>
                    <a:gd name="T27" fmla="*/ 0 h 79"/>
                    <a:gd name="T28" fmla="*/ 0 w 27"/>
                    <a:gd name="T29" fmla="*/ 0 h 79"/>
                    <a:gd name="T30" fmla="*/ 0 w 27"/>
                    <a:gd name="T31" fmla="*/ 0 h 79"/>
                    <a:gd name="T32" fmla="*/ 0 w 27"/>
                    <a:gd name="T33" fmla="*/ 0 h 79"/>
                    <a:gd name="T34" fmla="*/ 0 w 27"/>
                    <a:gd name="T35" fmla="*/ 0 h 79"/>
                    <a:gd name="T36" fmla="*/ 0 w 27"/>
                    <a:gd name="T37" fmla="*/ 0 h 79"/>
                    <a:gd name="T38" fmla="*/ 0 w 27"/>
                    <a:gd name="T39" fmla="*/ 0 h 79"/>
                    <a:gd name="T40" fmla="*/ 0 w 27"/>
                    <a:gd name="T41" fmla="*/ 0 h 79"/>
                    <a:gd name="T42" fmla="*/ 0 w 27"/>
                    <a:gd name="T43" fmla="*/ 0 h 79"/>
                    <a:gd name="T44" fmla="*/ 0 w 27"/>
                    <a:gd name="T45" fmla="*/ 0 h 79"/>
                    <a:gd name="T46" fmla="*/ 0 w 27"/>
                    <a:gd name="T47" fmla="*/ 0 h 79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27"/>
                    <a:gd name="T73" fmla="*/ 0 h 79"/>
                    <a:gd name="T74" fmla="*/ 27 w 27"/>
                    <a:gd name="T75" fmla="*/ 79 h 79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27" h="79">
                      <a:moveTo>
                        <a:pt x="19" y="78"/>
                      </a:moveTo>
                      <a:lnTo>
                        <a:pt x="18" y="69"/>
                      </a:lnTo>
                      <a:lnTo>
                        <a:pt x="14" y="67"/>
                      </a:lnTo>
                      <a:lnTo>
                        <a:pt x="12" y="63"/>
                      </a:lnTo>
                      <a:lnTo>
                        <a:pt x="11" y="55"/>
                      </a:lnTo>
                      <a:lnTo>
                        <a:pt x="11" y="47"/>
                      </a:lnTo>
                      <a:lnTo>
                        <a:pt x="13" y="38"/>
                      </a:lnTo>
                      <a:lnTo>
                        <a:pt x="14" y="26"/>
                      </a:lnTo>
                      <a:lnTo>
                        <a:pt x="16" y="14"/>
                      </a:lnTo>
                      <a:lnTo>
                        <a:pt x="17" y="0"/>
                      </a:lnTo>
                      <a:lnTo>
                        <a:pt x="7" y="0"/>
                      </a:lnTo>
                      <a:lnTo>
                        <a:pt x="6" y="11"/>
                      </a:lnTo>
                      <a:lnTo>
                        <a:pt x="4" y="24"/>
                      </a:lnTo>
                      <a:lnTo>
                        <a:pt x="2" y="35"/>
                      </a:lnTo>
                      <a:lnTo>
                        <a:pt x="0" y="45"/>
                      </a:lnTo>
                      <a:lnTo>
                        <a:pt x="0" y="55"/>
                      </a:lnTo>
                      <a:lnTo>
                        <a:pt x="1" y="65"/>
                      </a:lnTo>
                      <a:lnTo>
                        <a:pt x="6" y="73"/>
                      </a:lnTo>
                      <a:lnTo>
                        <a:pt x="14" y="79"/>
                      </a:lnTo>
                      <a:lnTo>
                        <a:pt x="13" y="70"/>
                      </a:lnTo>
                      <a:lnTo>
                        <a:pt x="19" y="78"/>
                      </a:lnTo>
                      <a:lnTo>
                        <a:pt x="27" y="73"/>
                      </a:lnTo>
                      <a:lnTo>
                        <a:pt x="18" y="69"/>
                      </a:lnTo>
                      <a:lnTo>
                        <a:pt x="19" y="7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47" name="Freeform 333"/>
                <p:cNvSpPr>
                  <a:spLocks/>
                </p:cNvSpPr>
                <p:nvPr/>
              </p:nvSpPr>
              <p:spPr bwMode="auto">
                <a:xfrm>
                  <a:off x="2027" y="1357"/>
                  <a:ext cx="2" cy="2"/>
                </a:xfrm>
                <a:custGeom>
                  <a:avLst/>
                  <a:gdLst>
                    <a:gd name="T0" fmla="*/ 0 w 23"/>
                    <a:gd name="T1" fmla="*/ 0 h 22"/>
                    <a:gd name="T2" fmla="*/ 0 w 23"/>
                    <a:gd name="T3" fmla="*/ 0 h 22"/>
                    <a:gd name="T4" fmla="*/ 0 w 23"/>
                    <a:gd name="T5" fmla="*/ 0 h 22"/>
                    <a:gd name="T6" fmla="*/ 0 w 23"/>
                    <a:gd name="T7" fmla="*/ 0 h 22"/>
                    <a:gd name="T8" fmla="*/ 0 w 23"/>
                    <a:gd name="T9" fmla="*/ 0 h 22"/>
                    <a:gd name="T10" fmla="*/ 0 w 23"/>
                    <a:gd name="T11" fmla="*/ 0 h 22"/>
                    <a:gd name="T12" fmla="*/ 0 w 23"/>
                    <a:gd name="T13" fmla="*/ 0 h 22"/>
                    <a:gd name="T14" fmla="*/ 0 w 23"/>
                    <a:gd name="T15" fmla="*/ 0 h 22"/>
                    <a:gd name="T16" fmla="*/ 0 w 23"/>
                    <a:gd name="T17" fmla="*/ 0 h 22"/>
                    <a:gd name="T18" fmla="*/ 0 w 23"/>
                    <a:gd name="T19" fmla="*/ 0 h 22"/>
                    <a:gd name="T20" fmla="*/ 0 w 23"/>
                    <a:gd name="T21" fmla="*/ 0 h 22"/>
                    <a:gd name="T22" fmla="*/ 0 w 23"/>
                    <a:gd name="T23" fmla="*/ 0 h 22"/>
                    <a:gd name="T24" fmla="*/ 0 w 23"/>
                    <a:gd name="T25" fmla="*/ 0 h 22"/>
                    <a:gd name="T26" fmla="*/ 0 w 23"/>
                    <a:gd name="T27" fmla="*/ 0 h 22"/>
                    <a:gd name="T28" fmla="*/ 0 w 23"/>
                    <a:gd name="T29" fmla="*/ 0 h 22"/>
                    <a:gd name="T30" fmla="*/ 0 w 23"/>
                    <a:gd name="T31" fmla="*/ 0 h 22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3"/>
                    <a:gd name="T49" fmla="*/ 0 h 22"/>
                    <a:gd name="T50" fmla="*/ 23 w 23"/>
                    <a:gd name="T51" fmla="*/ 22 h 22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3" h="22">
                      <a:moveTo>
                        <a:pt x="11" y="20"/>
                      </a:moveTo>
                      <a:lnTo>
                        <a:pt x="11" y="21"/>
                      </a:lnTo>
                      <a:lnTo>
                        <a:pt x="11" y="16"/>
                      </a:lnTo>
                      <a:lnTo>
                        <a:pt x="11" y="17"/>
                      </a:lnTo>
                      <a:lnTo>
                        <a:pt x="14" y="14"/>
                      </a:lnTo>
                      <a:lnTo>
                        <a:pt x="23" y="8"/>
                      </a:lnTo>
                      <a:lnTo>
                        <a:pt x="17" y="0"/>
                      </a:lnTo>
                      <a:lnTo>
                        <a:pt x="8" y="5"/>
                      </a:lnTo>
                      <a:lnTo>
                        <a:pt x="2" y="8"/>
                      </a:lnTo>
                      <a:lnTo>
                        <a:pt x="0" y="14"/>
                      </a:lnTo>
                      <a:lnTo>
                        <a:pt x="0" y="21"/>
                      </a:lnTo>
                      <a:lnTo>
                        <a:pt x="0" y="22"/>
                      </a:lnTo>
                      <a:lnTo>
                        <a:pt x="0" y="21"/>
                      </a:lnTo>
                      <a:lnTo>
                        <a:pt x="0" y="22"/>
                      </a:lnTo>
                      <a:lnTo>
                        <a:pt x="11" y="2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48" name="Freeform 334"/>
                <p:cNvSpPr>
                  <a:spLocks/>
                </p:cNvSpPr>
                <p:nvPr/>
              </p:nvSpPr>
              <p:spPr bwMode="auto">
                <a:xfrm>
                  <a:off x="2027" y="1359"/>
                  <a:ext cx="3" cy="1"/>
                </a:xfrm>
                <a:custGeom>
                  <a:avLst/>
                  <a:gdLst>
                    <a:gd name="T0" fmla="*/ 0 w 35"/>
                    <a:gd name="T1" fmla="*/ 0 h 17"/>
                    <a:gd name="T2" fmla="*/ 0 w 35"/>
                    <a:gd name="T3" fmla="*/ 0 h 17"/>
                    <a:gd name="T4" fmla="*/ 0 w 35"/>
                    <a:gd name="T5" fmla="*/ 0 h 17"/>
                    <a:gd name="T6" fmla="*/ 0 w 35"/>
                    <a:gd name="T7" fmla="*/ 0 h 17"/>
                    <a:gd name="T8" fmla="*/ 0 w 35"/>
                    <a:gd name="T9" fmla="*/ 0 h 17"/>
                    <a:gd name="T10" fmla="*/ 0 w 35"/>
                    <a:gd name="T11" fmla="*/ 0 h 17"/>
                    <a:gd name="T12" fmla="*/ 0 w 35"/>
                    <a:gd name="T13" fmla="*/ 0 h 17"/>
                    <a:gd name="T14" fmla="*/ 0 w 35"/>
                    <a:gd name="T15" fmla="*/ 0 h 17"/>
                    <a:gd name="T16" fmla="*/ 0 w 35"/>
                    <a:gd name="T17" fmla="*/ 0 h 17"/>
                    <a:gd name="T18" fmla="*/ 0 w 35"/>
                    <a:gd name="T19" fmla="*/ 0 h 17"/>
                    <a:gd name="T20" fmla="*/ 0 w 35"/>
                    <a:gd name="T21" fmla="*/ 0 h 17"/>
                    <a:gd name="T22" fmla="*/ 0 w 35"/>
                    <a:gd name="T23" fmla="*/ 0 h 17"/>
                    <a:gd name="T24" fmla="*/ 0 w 35"/>
                    <a:gd name="T25" fmla="*/ 0 h 17"/>
                    <a:gd name="T26" fmla="*/ 0 w 35"/>
                    <a:gd name="T27" fmla="*/ 0 h 17"/>
                    <a:gd name="T28" fmla="*/ 0 w 35"/>
                    <a:gd name="T29" fmla="*/ 0 h 17"/>
                    <a:gd name="T30" fmla="*/ 0 w 35"/>
                    <a:gd name="T31" fmla="*/ 0 h 1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5"/>
                    <a:gd name="T49" fmla="*/ 0 h 17"/>
                    <a:gd name="T50" fmla="*/ 35 w 35"/>
                    <a:gd name="T51" fmla="*/ 17 h 1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5" h="17">
                      <a:moveTo>
                        <a:pt x="26" y="7"/>
                      </a:moveTo>
                      <a:lnTo>
                        <a:pt x="31" y="6"/>
                      </a:lnTo>
                      <a:lnTo>
                        <a:pt x="25" y="6"/>
                      </a:lnTo>
                      <a:lnTo>
                        <a:pt x="19" y="4"/>
                      </a:lnTo>
                      <a:lnTo>
                        <a:pt x="13" y="2"/>
                      </a:lnTo>
                      <a:lnTo>
                        <a:pt x="11" y="0"/>
                      </a:lnTo>
                      <a:lnTo>
                        <a:pt x="0" y="2"/>
                      </a:lnTo>
                      <a:lnTo>
                        <a:pt x="6" y="10"/>
                      </a:lnTo>
                      <a:lnTo>
                        <a:pt x="15" y="15"/>
                      </a:lnTo>
                      <a:lnTo>
                        <a:pt x="23" y="17"/>
                      </a:lnTo>
                      <a:lnTo>
                        <a:pt x="31" y="17"/>
                      </a:lnTo>
                      <a:lnTo>
                        <a:pt x="35" y="16"/>
                      </a:lnTo>
                      <a:lnTo>
                        <a:pt x="31" y="17"/>
                      </a:lnTo>
                      <a:lnTo>
                        <a:pt x="33" y="17"/>
                      </a:lnTo>
                      <a:lnTo>
                        <a:pt x="35" y="16"/>
                      </a:lnTo>
                      <a:lnTo>
                        <a:pt x="26" y="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49" name="Freeform 335"/>
                <p:cNvSpPr>
                  <a:spLocks/>
                </p:cNvSpPr>
                <p:nvPr/>
              </p:nvSpPr>
              <p:spPr bwMode="auto">
                <a:xfrm>
                  <a:off x="2030" y="1348"/>
                  <a:ext cx="6" cy="12"/>
                </a:xfrm>
                <a:custGeom>
                  <a:avLst/>
                  <a:gdLst>
                    <a:gd name="T0" fmla="*/ 0 w 62"/>
                    <a:gd name="T1" fmla="*/ 0 h 127"/>
                    <a:gd name="T2" fmla="*/ 0 w 62"/>
                    <a:gd name="T3" fmla="*/ 0 h 127"/>
                    <a:gd name="T4" fmla="*/ 0 w 62"/>
                    <a:gd name="T5" fmla="*/ 0 h 127"/>
                    <a:gd name="T6" fmla="*/ 0 w 62"/>
                    <a:gd name="T7" fmla="*/ 0 h 127"/>
                    <a:gd name="T8" fmla="*/ 0 w 62"/>
                    <a:gd name="T9" fmla="*/ 0 h 127"/>
                    <a:gd name="T10" fmla="*/ 0 w 62"/>
                    <a:gd name="T11" fmla="*/ 0 h 127"/>
                    <a:gd name="T12" fmla="*/ 0 w 62"/>
                    <a:gd name="T13" fmla="*/ 0 h 127"/>
                    <a:gd name="T14" fmla="*/ 0 w 62"/>
                    <a:gd name="T15" fmla="*/ 0 h 127"/>
                    <a:gd name="T16" fmla="*/ 0 w 62"/>
                    <a:gd name="T17" fmla="*/ 0 h 127"/>
                    <a:gd name="T18" fmla="*/ 0 w 62"/>
                    <a:gd name="T19" fmla="*/ 0 h 127"/>
                    <a:gd name="T20" fmla="*/ 0 w 62"/>
                    <a:gd name="T21" fmla="*/ 0 h 127"/>
                    <a:gd name="T22" fmla="*/ 0 w 62"/>
                    <a:gd name="T23" fmla="*/ 0 h 127"/>
                    <a:gd name="T24" fmla="*/ 0 w 62"/>
                    <a:gd name="T25" fmla="*/ 0 h 127"/>
                    <a:gd name="T26" fmla="*/ 0 w 62"/>
                    <a:gd name="T27" fmla="*/ 0 h 127"/>
                    <a:gd name="T28" fmla="*/ 0 w 62"/>
                    <a:gd name="T29" fmla="*/ 0 h 127"/>
                    <a:gd name="T30" fmla="*/ 0 w 62"/>
                    <a:gd name="T31" fmla="*/ 0 h 127"/>
                    <a:gd name="T32" fmla="*/ 0 w 62"/>
                    <a:gd name="T33" fmla="*/ 0 h 127"/>
                    <a:gd name="T34" fmla="*/ 0 w 62"/>
                    <a:gd name="T35" fmla="*/ 0 h 127"/>
                    <a:gd name="T36" fmla="*/ 0 w 62"/>
                    <a:gd name="T37" fmla="*/ 0 h 127"/>
                    <a:gd name="T38" fmla="*/ 0 w 62"/>
                    <a:gd name="T39" fmla="*/ 0 h 127"/>
                    <a:gd name="T40" fmla="*/ 0 w 62"/>
                    <a:gd name="T41" fmla="*/ 0 h 127"/>
                    <a:gd name="T42" fmla="*/ 0 w 62"/>
                    <a:gd name="T43" fmla="*/ 0 h 127"/>
                    <a:gd name="T44" fmla="*/ 0 w 62"/>
                    <a:gd name="T45" fmla="*/ 0 h 127"/>
                    <a:gd name="T46" fmla="*/ 0 w 62"/>
                    <a:gd name="T47" fmla="*/ 0 h 12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2"/>
                    <a:gd name="T73" fmla="*/ 0 h 127"/>
                    <a:gd name="T74" fmla="*/ 62 w 62"/>
                    <a:gd name="T75" fmla="*/ 127 h 127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2" h="127">
                      <a:moveTo>
                        <a:pt x="46" y="87"/>
                      </a:moveTo>
                      <a:lnTo>
                        <a:pt x="36" y="85"/>
                      </a:lnTo>
                      <a:lnTo>
                        <a:pt x="35" y="91"/>
                      </a:lnTo>
                      <a:lnTo>
                        <a:pt x="31" y="95"/>
                      </a:lnTo>
                      <a:lnTo>
                        <a:pt x="28" y="99"/>
                      </a:lnTo>
                      <a:lnTo>
                        <a:pt x="22" y="103"/>
                      </a:lnTo>
                      <a:lnTo>
                        <a:pt x="17" y="107"/>
                      </a:lnTo>
                      <a:lnTo>
                        <a:pt x="12" y="110"/>
                      </a:lnTo>
                      <a:lnTo>
                        <a:pt x="7" y="114"/>
                      </a:lnTo>
                      <a:lnTo>
                        <a:pt x="0" y="118"/>
                      </a:lnTo>
                      <a:lnTo>
                        <a:pt x="9" y="127"/>
                      </a:lnTo>
                      <a:lnTo>
                        <a:pt x="13" y="122"/>
                      </a:lnTo>
                      <a:lnTo>
                        <a:pt x="18" y="118"/>
                      </a:lnTo>
                      <a:lnTo>
                        <a:pt x="23" y="115"/>
                      </a:lnTo>
                      <a:lnTo>
                        <a:pt x="29" y="111"/>
                      </a:lnTo>
                      <a:lnTo>
                        <a:pt x="34" y="108"/>
                      </a:lnTo>
                      <a:lnTo>
                        <a:pt x="39" y="101"/>
                      </a:lnTo>
                      <a:lnTo>
                        <a:pt x="43" y="95"/>
                      </a:lnTo>
                      <a:lnTo>
                        <a:pt x="46" y="87"/>
                      </a:lnTo>
                      <a:lnTo>
                        <a:pt x="36" y="85"/>
                      </a:lnTo>
                      <a:lnTo>
                        <a:pt x="46" y="87"/>
                      </a:lnTo>
                      <a:lnTo>
                        <a:pt x="62" y="0"/>
                      </a:lnTo>
                      <a:lnTo>
                        <a:pt x="36" y="85"/>
                      </a:lnTo>
                      <a:lnTo>
                        <a:pt x="46" y="8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50" name="Freeform 336"/>
                <p:cNvSpPr>
                  <a:spLocks/>
                </p:cNvSpPr>
                <p:nvPr/>
              </p:nvSpPr>
              <p:spPr bwMode="auto">
                <a:xfrm>
                  <a:off x="2032" y="1348"/>
                  <a:ext cx="2" cy="8"/>
                </a:xfrm>
                <a:custGeom>
                  <a:avLst/>
                  <a:gdLst>
                    <a:gd name="T0" fmla="*/ 0 w 21"/>
                    <a:gd name="T1" fmla="*/ 0 h 90"/>
                    <a:gd name="T2" fmla="*/ 0 w 21"/>
                    <a:gd name="T3" fmla="*/ 0 h 90"/>
                    <a:gd name="T4" fmla="*/ 0 w 21"/>
                    <a:gd name="T5" fmla="*/ 0 h 90"/>
                    <a:gd name="T6" fmla="*/ 0 w 21"/>
                    <a:gd name="T7" fmla="*/ 0 h 90"/>
                    <a:gd name="T8" fmla="*/ 0 w 21"/>
                    <a:gd name="T9" fmla="*/ 0 h 90"/>
                    <a:gd name="T10" fmla="*/ 0 w 21"/>
                    <a:gd name="T11" fmla="*/ 0 h 90"/>
                    <a:gd name="T12" fmla="*/ 0 w 21"/>
                    <a:gd name="T13" fmla="*/ 0 h 90"/>
                    <a:gd name="T14" fmla="*/ 0 w 21"/>
                    <a:gd name="T15" fmla="*/ 0 h 90"/>
                    <a:gd name="T16" fmla="*/ 0 w 21"/>
                    <a:gd name="T17" fmla="*/ 0 h 90"/>
                    <a:gd name="T18" fmla="*/ 0 w 21"/>
                    <a:gd name="T19" fmla="*/ 0 h 90"/>
                    <a:gd name="T20" fmla="*/ 0 w 21"/>
                    <a:gd name="T21" fmla="*/ 0 h 90"/>
                    <a:gd name="T22" fmla="*/ 0 w 21"/>
                    <a:gd name="T23" fmla="*/ 0 h 90"/>
                    <a:gd name="T24" fmla="*/ 0 w 21"/>
                    <a:gd name="T25" fmla="*/ 0 h 90"/>
                    <a:gd name="T26" fmla="*/ 0 w 21"/>
                    <a:gd name="T27" fmla="*/ 0 h 90"/>
                    <a:gd name="T28" fmla="*/ 0 w 21"/>
                    <a:gd name="T29" fmla="*/ 0 h 90"/>
                    <a:gd name="T30" fmla="*/ 0 w 21"/>
                    <a:gd name="T31" fmla="*/ 0 h 90"/>
                    <a:gd name="T32" fmla="*/ 0 w 21"/>
                    <a:gd name="T33" fmla="*/ 0 h 90"/>
                    <a:gd name="T34" fmla="*/ 0 w 21"/>
                    <a:gd name="T35" fmla="*/ 0 h 90"/>
                    <a:gd name="T36" fmla="*/ 0 w 21"/>
                    <a:gd name="T37" fmla="*/ 0 h 90"/>
                    <a:gd name="T38" fmla="*/ 0 w 21"/>
                    <a:gd name="T39" fmla="*/ 0 h 90"/>
                    <a:gd name="T40" fmla="*/ 0 w 21"/>
                    <a:gd name="T41" fmla="*/ 0 h 9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21"/>
                    <a:gd name="T64" fmla="*/ 0 h 90"/>
                    <a:gd name="T65" fmla="*/ 21 w 21"/>
                    <a:gd name="T66" fmla="*/ 90 h 9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21" h="90">
                      <a:moveTo>
                        <a:pt x="7" y="10"/>
                      </a:moveTo>
                      <a:lnTo>
                        <a:pt x="7" y="0"/>
                      </a:lnTo>
                      <a:lnTo>
                        <a:pt x="0" y="9"/>
                      </a:lnTo>
                      <a:lnTo>
                        <a:pt x="0" y="20"/>
                      </a:lnTo>
                      <a:lnTo>
                        <a:pt x="3" y="34"/>
                      </a:lnTo>
                      <a:lnTo>
                        <a:pt x="4" y="51"/>
                      </a:lnTo>
                      <a:lnTo>
                        <a:pt x="6" y="68"/>
                      </a:lnTo>
                      <a:lnTo>
                        <a:pt x="8" y="81"/>
                      </a:lnTo>
                      <a:lnTo>
                        <a:pt x="10" y="90"/>
                      </a:lnTo>
                      <a:lnTo>
                        <a:pt x="21" y="90"/>
                      </a:lnTo>
                      <a:lnTo>
                        <a:pt x="11" y="88"/>
                      </a:lnTo>
                      <a:lnTo>
                        <a:pt x="20" y="86"/>
                      </a:lnTo>
                      <a:lnTo>
                        <a:pt x="18" y="79"/>
                      </a:lnTo>
                      <a:lnTo>
                        <a:pt x="16" y="66"/>
                      </a:lnTo>
                      <a:lnTo>
                        <a:pt x="14" y="51"/>
                      </a:lnTo>
                      <a:lnTo>
                        <a:pt x="13" y="34"/>
                      </a:lnTo>
                      <a:lnTo>
                        <a:pt x="11" y="20"/>
                      </a:lnTo>
                      <a:lnTo>
                        <a:pt x="11" y="9"/>
                      </a:lnTo>
                      <a:lnTo>
                        <a:pt x="7" y="10"/>
                      </a:lnTo>
                      <a:lnTo>
                        <a:pt x="7" y="0"/>
                      </a:lnTo>
                      <a:lnTo>
                        <a:pt x="7" y="1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51" name="Freeform 337"/>
                <p:cNvSpPr>
                  <a:spLocks/>
                </p:cNvSpPr>
                <p:nvPr/>
              </p:nvSpPr>
              <p:spPr bwMode="auto">
                <a:xfrm>
                  <a:off x="2028" y="1347"/>
                  <a:ext cx="5" cy="3"/>
                </a:xfrm>
                <a:custGeom>
                  <a:avLst/>
                  <a:gdLst>
                    <a:gd name="T0" fmla="*/ 0 w 47"/>
                    <a:gd name="T1" fmla="*/ 0 h 28"/>
                    <a:gd name="T2" fmla="*/ 0 w 47"/>
                    <a:gd name="T3" fmla="*/ 0 h 28"/>
                    <a:gd name="T4" fmla="*/ 0 w 47"/>
                    <a:gd name="T5" fmla="*/ 0 h 28"/>
                    <a:gd name="T6" fmla="*/ 0 w 47"/>
                    <a:gd name="T7" fmla="*/ 0 h 28"/>
                    <a:gd name="T8" fmla="*/ 0 w 47"/>
                    <a:gd name="T9" fmla="*/ 0 h 28"/>
                    <a:gd name="T10" fmla="*/ 0 w 47"/>
                    <a:gd name="T11" fmla="*/ 0 h 28"/>
                    <a:gd name="T12" fmla="*/ 0 w 47"/>
                    <a:gd name="T13" fmla="*/ 0 h 28"/>
                    <a:gd name="T14" fmla="*/ 0 w 47"/>
                    <a:gd name="T15" fmla="*/ 0 h 28"/>
                    <a:gd name="T16" fmla="*/ 0 w 47"/>
                    <a:gd name="T17" fmla="*/ 0 h 28"/>
                    <a:gd name="T18" fmla="*/ 0 w 47"/>
                    <a:gd name="T19" fmla="*/ 0 h 28"/>
                    <a:gd name="T20" fmla="*/ 0 w 47"/>
                    <a:gd name="T21" fmla="*/ 0 h 28"/>
                    <a:gd name="T22" fmla="*/ 0 w 47"/>
                    <a:gd name="T23" fmla="*/ 0 h 28"/>
                    <a:gd name="T24" fmla="*/ 0 w 47"/>
                    <a:gd name="T25" fmla="*/ 0 h 28"/>
                    <a:gd name="T26" fmla="*/ 0 w 47"/>
                    <a:gd name="T27" fmla="*/ 0 h 28"/>
                    <a:gd name="T28" fmla="*/ 0 w 47"/>
                    <a:gd name="T29" fmla="*/ 0 h 28"/>
                    <a:gd name="T30" fmla="*/ 0 w 47"/>
                    <a:gd name="T31" fmla="*/ 0 h 28"/>
                    <a:gd name="T32" fmla="*/ 0 w 47"/>
                    <a:gd name="T33" fmla="*/ 0 h 28"/>
                    <a:gd name="T34" fmla="*/ 0 w 47"/>
                    <a:gd name="T35" fmla="*/ 0 h 28"/>
                    <a:gd name="T36" fmla="*/ 0 w 47"/>
                    <a:gd name="T37" fmla="*/ 0 h 28"/>
                    <a:gd name="T38" fmla="*/ 0 w 47"/>
                    <a:gd name="T39" fmla="*/ 0 h 28"/>
                    <a:gd name="T40" fmla="*/ 0 w 47"/>
                    <a:gd name="T41" fmla="*/ 0 h 28"/>
                    <a:gd name="T42" fmla="*/ 0 w 47"/>
                    <a:gd name="T43" fmla="*/ 0 h 28"/>
                    <a:gd name="T44" fmla="*/ 0 w 47"/>
                    <a:gd name="T45" fmla="*/ 0 h 28"/>
                    <a:gd name="T46" fmla="*/ 0 w 47"/>
                    <a:gd name="T47" fmla="*/ 0 h 28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7"/>
                    <a:gd name="T73" fmla="*/ 0 h 28"/>
                    <a:gd name="T74" fmla="*/ 47 w 47"/>
                    <a:gd name="T75" fmla="*/ 28 h 28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7" h="28">
                      <a:moveTo>
                        <a:pt x="10" y="27"/>
                      </a:moveTo>
                      <a:lnTo>
                        <a:pt x="10" y="28"/>
                      </a:lnTo>
                      <a:lnTo>
                        <a:pt x="13" y="19"/>
                      </a:lnTo>
                      <a:lnTo>
                        <a:pt x="15" y="12"/>
                      </a:lnTo>
                      <a:lnTo>
                        <a:pt x="17" y="11"/>
                      </a:lnTo>
                      <a:lnTo>
                        <a:pt x="21" y="10"/>
                      </a:lnTo>
                      <a:lnTo>
                        <a:pt x="27" y="10"/>
                      </a:lnTo>
                      <a:lnTo>
                        <a:pt x="32" y="11"/>
                      </a:lnTo>
                      <a:lnTo>
                        <a:pt x="38" y="12"/>
                      </a:lnTo>
                      <a:lnTo>
                        <a:pt x="47" y="13"/>
                      </a:lnTo>
                      <a:lnTo>
                        <a:pt x="47" y="3"/>
                      </a:lnTo>
                      <a:lnTo>
                        <a:pt x="40" y="2"/>
                      </a:lnTo>
                      <a:lnTo>
                        <a:pt x="34" y="1"/>
                      </a:lnTo>
                      <a:lnTo>
                        <a:pt x="27" y="0"/>
                      </a:ln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6"/>
                      </a:lnTo>
                      <a:lnTo>
                        <a:pt x="3" y="14"/>
                      </a:lnTo>
                      <a:lnTo>
                        <a:pt x="0" y="26"/>
                      </a:lnTo>
                      <a:lnTo>
                        <a:pt x="0" y="27"/>
                      </a:lnTo>
                      <a:lnTo>
                        <a:pt x="0" y="26"/>
                      </a:lnTo>
                      <a:lnTo>
                        <a:pt x="0" y="27"/>
                      </a:lnTo>
                      <a:lnTo>
                        <a:pt x="10" y="2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52" name="Freeform 338"/>
                <p:cNvSpPr>
                  <a:spLocks/>
                </p:cNvSpPr>
                <p:nvPr/>
              </p:nvSpPr>
              <p:spPr bwMode="auto">
                <a:xfrm>
                  <a:off x="2030" y="1341"/>
                  <a:ext cx="4" cy="5"/>
                </a:xfrm>
                <a:custGeom>
                  <a:avLst/>
                  <a:gdLst>
                    <a:gd name="T0" fmla="*/ 0 w 44"/>
                    <a:gd name="T1" fmla="*/ 0 h 51"/>
                    <a:gd name="T2" fmla="*/ 0 w 44"/>
                    <a:gd name="T3" fmla="*/ 0 h 51"/>
                    <a:gd name="T4" fmla="*/ 0 w 44"/>
                    <a:gd name="T5" fmla="*/ 0 h 51"/>
                    <a:gd name="T6" fmla="*/ 0 w 44"/>
                    <a:gd name="T7" fmla="*/ 0 h 51"/>
                    <a:gd name="T8" fmla="*/ 0 w 44"/>
                    <a:gd name="T9" fmla="*/ 0 h 51"/>
                    <a:gd name="T10" fmla="*/ 0 w 44"/>
                    <a:gd name="T11" fmla="*/ 0 h 51"/>
                    <a:gd name="T12" fmla="*/ 0 w 44"/>
                    <a:gd name="T13" fmla="*/ 0 h 51"/>
                    <a:gd name="T14" fmla="*/ 0 w 44"/>
                    <a:gd name="T15" fmla="*/ 0 h 51"/>
                    <a:gd name="T16" fmla="*/ 0 w 44"/>
                    <a:gd name="T17" fmla="*/ 0 h 51"/>
                    <a:gd name="T18" fmla="*/ 0 w 44"/>
                    <a:gd name="T19" fmla="*/ 0 h 51"/>
                    <a:gd name="T20" fmla="*/ 0 w 44"/>
                    <a:gd name="T21" fmla="*/ 0 h 51"/>
                    <a:gd name="T22" fmla="*/ 0 w 44"/>
                    <a:gd name="T23" fmla="*/ 0 h 51"/>
                    <a:gd name="T24" fmla="*/ 0 w 44"/>
                    <a:gd name="T25" fmla="*/ 0 h 51"/>
                    <a:gd name="T26" fmla="*/ 0 w 44"/>
                    <a:gd name="T27" fmla="*/ 0 h 51"/>
                    <a:gd name="T28" fmla="*/ 0 w 44"/>
                    <a:gd name="T29" fmla="*/ 0 h 51"/>
                    <a:gd name="T30" fmla="*/ 0 w 44"/>
                    <a:gd name="T31" fmla="*/ 0 h 51"/>
                    <a:gd name="T32" fmla="*/ 0 w 44"/>
                    <a:gd name="T33" fmla="*/ 0 h 51"/>
                    <a:gd name="T34" fmla="*/ 0 w 44"/>
                    <a:gd name="T35" fmla="*/ 0 h 51"/>
                    <a:gd name="T36" fmla="*/ 0 w 44"/>
                    <a:gd name="T37" fmla="*/ 0 h 51"/>
                    <a:gd name="T38" fmla="*/ 0 w 44"/>
                    <a:gd name="T39" fmla="*/ 0 h 51"/>
                    <a:gd name="T40" fmla="*/ 0 w 44"/>
                    <a:gd name="T41" fmla="*/ 0 h 51"/>
                    <a:gd name="T42" fmla="*/ 0 w 44"/>
                    <a:gd name="T43" fmla="*/ 0 h 51"/>
                    <a:gd name="T44" fmla="*/ 0 w 44"/>
                    <a:gd name="T45" fmla="*/ 0 h 51"/>
                    <a:gd name="T46" fmla="*/ 0 w 44"/>
                    <a:gd name="T47" fmla="*/ 0 h 5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4"/>
                    <a:gd name="T73" fmla="*/ 0 h 51"/>
                    <a:gd name="T74" fmla="*/ 44 w 44"/>
                    <a:gd name="T75" fmla="*/ 51 h 51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4" h="51">
                      <a:moveTo>
                        <a:pt x="35" y="8"/>
                      </a:moveTo>
                      <a:lnTo>
                        <a:pt x="34" y="4"/>
                      </a:lnTo>
                      <a:lnTo>
                        <a:pt x="34" y="12"/>
                      </a:lnTo>
                      <a:lnTo>
                        <a:pt x="33" y="21"/>
                      </a:lnTo>
                      <a:lnTo>
                        <a:pt x="31" y="29"/>
                      </a:lnTo>
                      <a:lnTo>
                        <a:pt x="29" y="36"/>
                      </a:lnTo>
                      <a:lnTo>
                        <a:pt x="27" y="40"/>
                      </a:lnTo>
                      <a:lnTo>
                        <a:pt x="23" y="41"/>
                      </a:lnTo>
                      <a:lnTo>
                        <a:pt x="18" y="38"/>
                      </a:lnTo>
                      <a:lnTo>
                        <a:pt x="9" y="30"/>
                      </a:lnTo>
                      <a:lnTo>
                        <a:pt x="0" y="38"/>
                      </a:lnTo>
                      <a:lnTo>
                        <a:pt x="12" y="47"/>
                      </a:lnTo>
                      <a:lnTo>
                        <a:pt x="23" y="51"/>
                      </a:lnTo>
                      <a:lnTo>
                        <a:pt x="33" y="48"/>
                      </a:lnTo>
                      <a:lnTo>
                        <a:pt x="39" y="41"/>
                      </a:lnTo>
                      <a:lnTo>
                        <a:pt x="41" y="31"/>
                      </a:lnTo>
                      <a:lnTo>
                        <a:pt x="43" y="23"/>
                      </a:lnTo>
                      <a:lnTo>
                        <a:pt x="44" y="12"/>
                      </a:lnTo>
                      <a:lnTo>
                        <a:pt x="44" y="4"/>
                      </a:lnTo>
                      <a:lnTo>
                        <a:pt x="43" y="0"/>
                      </a:lnTo>
                      <a:lnTo>
                        <a:pt x="44" y="4"/>
                      </a:lnTo>
                      <a:lnTo>
                        <a:pt x="44" y="2"/>
                      </a:lnTo>
                      <a:lnTo>
                        <a:pt x="43" y="0"/>
                      </a:lnTo>
                      <a:lnTo>
                        <a:pt x="35" y="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53" name="Freeform 339"/>
                <p:cNvSpPr>
                  <a:spLocks/>
                </p:cNvSpPr>
                <p:nvPr/>
              </p:nvSpPr>
              <p:spPr bwMode="auto">
                <a:xfrm>
                  <a:off x="2029" y="1340"/>
                  <a:ext cx="5" cy="5"/>
                </a:xfrm>
                <a:custGeom>
                  <a:avLst/>
                  <a:gdLst>
                    <a:gd name="T0" fmla="*/ 0 w 44"/>
                    <a:gd name="T1" fmla="*/ 0 h 52"/>
                    <a:gd name="T2" fmla="*/ 0 w 44"/>
                    <a:gd name="T3" fmla="*/ 0 h 52"/>
                    <a:gd name="T4" fmla="*/ 0 w 44"/>
                    <a:gd name="T5" fmla="*/ 0 h 52"/>
                    <a:gd name="T6" fmla="*/ 0 w 44"/>
                    <a:gd name="T7" fmla="*/ 0 h 52"/>
                    <a:gd name="T8" fmla="*/ 0 w 44"/>
                    <a:gd name="T9" fmla="*/ 0 h 52"/>
                    <a:gd name="T10" fmla="*/ 0 w 44"/>
                    <a:gd name="T11" fmla="*/ 0 h 52"/>
                    <a:gd name="T12" fmla="*/ 0 w 44"/>
                    <a:gd name="T13" fmla="*/ 0 h 52"/>
                    <a:gd name="T14" fmla="*/ 0 w 44"/>
                    <a:gd name="T15" fmla="*/ 0 h 52"/>
                    <a:gd name="T16" fmla="*/ 0 w 44"/>
                    <a:gd name="T17" fmla="*/ 0 h 52"/>
                    <a:gd name="T18" fmla="*/ 0 w 44"/>
                    <a:gd name="T19" fmla="*/ 0 h 52"/>
                    <a:gd name="T20" fmla="*/ 0 w 44"/>
                    <a:gd name="T21" fmla="*/ 0 h 52"/>
                    <a:gd name="T22" fmla="*/ 0 w 44"/>
                    <a:gd name="T23" fmla="*/ 0 h 52"/>
                    <a:gd name="T24" fmla="*/ 0 w 44"/>
                    <a:gd name="T25" fmla="*/ 0 h 52"/>
                    <a:gd name="T26" fmla="*/ 0 w 44"/>
                    <a:gd name="T27" fmla="*/ 0 h 52"/>
                    <a:gd name="T28" fmla="*/ 0 w 44"/>
                    <a:gd name="T29" fmla="*/ 0 h 52"/>
                    <a:gd name="T30" fmla="*/ 0 w 44"/>
                    <a:gd name="T31" fmla="*/ 0 h 52"/>
                    <a:gd name="T32" fmla="*/ 0 w 44"/>
                    <a:gd name="T33" fmla="*/ 0 h 52"/>
                    <a:gd name="T34" fmla="*/ 0 w 44"/>
                    <a:gd name="T35" fmla="*/ 0 h 52"/>
                    <a:gd name="T36" fmla="*/ 0 w 44"/>
                    <a:gd name="T37" fmla="*/ 0 h 52"/>
                    <a:gd name="T38" fmla="*/ 0 w 44"/>
                    <a:gd name="T39" fmla="*/ 0 h 52"/>
                    <a:gd name="T40" fmla="*/ 0 w 44"/>
                    <a:gd name="T41" fmla="*/ 0 h 52"/>
                    <a:gd name="T42" fmla="*/ 0 w 44"/>
                    <a:gd name="T43" fmla="*/ 0 h 52"/>
                    <a:gd name="T44" fmla="*/ 0 w 44"/>
                    <a:gd name="T45" fmla="*/ 0 h 52"/>
                    <a:gd name="T46" fmla="*/ 0 w 44"/>
                    <a:gd name="T47" fmla="*/ 0 h 5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4"/>
                    <a:gd name="T73" fmla="*/ 0 h 52"/>
                    <a:gd name="T74" fmla="*/ 44 w 44"/>
                    <a:gd name="T75" fmla="*/ 52 h 5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4" h="52">
                      <a:moveTo>
                        <a:pt x="10" y="44"/>
                      </a:moveTo>
                      <a:lnTo>
                        <a:pt x="11" y="48"/>
                      </a:lnTo>
                      <a:lnTo>
                        <a:pt x="11" y="38"/>
                      </a:lnTo>
                      <a:lnTo>
                        <a:pt x="11" y="28"/>
                      </a:lnTo>
                      <a:lnTo>
                        <a:pt x="13" y="19"/>
                      </a:lnTo>
                      <a:lnTo>
                        <a:pt x="15" y="14"/>
                      </a:lnTo>
                      <a:lnTo>
                        <a:pt x="17" y="11"/>
                      </a:lnTo>
                      <a:lnTo>
                        <a:pt x="20" y="11"/>
                      </a:lnTo>
                      <a:lnTo>
                        <a:pt x="26" y="14"/>
                      </a:lnTo>
                      <a:lnTo>
                        <a:pt x="36" y="22"/>
                      </a:lnTo>
                      <a:lnTo>
                        <a:pt x="44" y="14"/>
                      </a:lnTo>
                      <a:lnTo>
                        <a:pt x="33" y="5"/>
                      </a:lnTo>
                      <a:lnTo>
                        <a:pt x="22" y="0"/>
                      </a:lnTo>
                      <a:lnTo>
                        <a:pt x="13" y="2"/>
                      </a:lnTo>
                      <a:lnTo>
                        <a:pt x="7" y="7"/>
                      </a:lnTo>
                      <a:lnTo>
                        <a:pt x="2" y="17"/>
                      </a:lnTo>
                      <a:lnTo>
                        <a:pt x="0" y="26"/>
                      </a:lnTo>
                      <a:lnTo>
                        <a:pt x="0" y="38"/>
                      </a:lnTo>
                      <a:lnTo>
                        <a:pt x="0" y="48"/>
                      </a:lnTo>
                      <a:lnTo>
                        <a:pt x="1" y="52"/>
                      </a:lnTo>
                      <a:lnTo>
                        <a:pt x="0" y="48"/>
                      </a:lnTo>
                      <a:lnTo>
                        <a:pt x="0" y="50"/>
                      </a:lnTo>
                      <a:lnTo>
                        <a:pt x="1" y="52"/>
                      </a:lnTo>
                      <a:lnTo>
                        <a:pt x="10" y="44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54" name="Freeform 340"/>
                <p:cNvSpPr>
                  <a:spLocks/>
                </p:cNvSpPr>
                <p:nvPr/>
              </p:nvSpPr>
              <p:spPr bwMode="auto">
                <a:xfrm>
                  <a:off x="2021" y="1336"/>
                  <a:ext cx="7" cy="9"/>
                </a:xfrm>
                <a:custGeom>
                  <a:avLst/>
                  <a:gdLst>
                    <a:gd name="T0" fmla="*/ 0 w 68"/>
                    <a:gd name="T1" fmla="*/ 0 h 86"/>
                    <a:gd name="T2" fmla="*/ 0 w 68"/>
                    <a:gd name="T3" fmla="*/ 0 h 86"/>
                    <a:gd name="T4" fmla="*/ 0 w 68"/>
                    <a:gd name="T5" fmla="*/ 0 h 86"/>
                    <a:gd name="T6" fmla="*/ 0 w 68"/>
                    <a:gd name="T7" fmla="*/ 0 h 86"/>
                    <a:gd name="T8" fmla="*/ 0 w 68"/>
                    <a:gd name="T9" fmla="*/ 0 h 86"/>
                    <a:gd name="T10" fmla="*/ 0 w 68"/>
                    <a:gd name="T11" fmla="*/ 0 h 86"/>
                    <a:gd name="T12" fmla="*/ 0 w 68"/>
                    <a:gd name="T13" fmla="*/ 0 h 86"/>
                    <a:gd name="T14" fmla="*/ 0 w 68"/>
                    <a:gd name="T15" fmla="*/ 0 h 86"/>
                    <a:gd name="T16" fmla="*/ 0 w 68"/>
                    <a:gd name="T17" fmla="*/ 0 h 86"/>
                    <a:gd name="T18" fmla="*/ 0 w 68"/>
                    <a:gd name="T19" fmla="*/ 0 h 86"/>
                    <a:gd name="T20" fmla="*/ 0 w 68"/>
                    <a:gd name="T21" fmla="*/ 0 h 86"/>
                    <a:gd name="T22" fmla="*/ 0 w 68"/>
                    <a:gd name="T23" fmla="*/ 0 h 86"/>
                    <a:gd name="T24" fmla="*/ 0 w 68"/>
                    <a:gd name="T25" fmla="*/ 0 h 86"/>
                    <a:gd name="T26" fmla="*/ 0 w 68"/>
                    <a:gd name="T27" fmla="*/ 0 h 86"/>
                    <a:gd name="T28" fmla="*/ 0 w 68"/>
                    <a:gd name="T29" fmla="*/ 0 h 86"/>
                    <a:gd name="T30" fmla="*/ 0 w 68"/>
                    <a:gd name="T31" fmla="*/ 0 h 86"/>
                    <a:gd name="T32" fmla="*/ 0 w 68"/>
                    <a:gd name="T33" fmla="*/ 0 h 86"/>
                    <a:gd name="T34" fmla="*/ 0 w 68"/>
                    <a:gd name="T35" fmla="*/ 0 h 86"/>
                    <a:gd name="T36" fmla="*/ 0 w 68"/>
                    <a:gd name="T37" fmla="*/ 0 h 86"/>
                    <a:gd name="T38" fmla="*/ 0 w 68"/>
                    <a:gd name="T39" fmla="*/ 0 h 86"/>
                    <a:gd name="T40" fmla="*/ 0 w 68"/>
                    <a:gd name="T41" fmla="*/ 0 h 86"/>
                    <a:gd name="T42" fmla="*/ 0 w 68"/>
                    <a:gd name="T43" fmla="*/ 0 h 86"/>
                    <a:gd name="T44" fmla="*/ 0 w 68"/>
                    <a:gd name="T45" fmla="*/ 0 h 86"/>
                    <a:gd name="T46" fmla="*/ 0 w 68"/>
                    <a:gd name="T47" fmla="*/ 0 h 8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8"/>
                    <a:gd name="T73" fmla="*/ 0 h 86"/>
                    <a:gd name="T74" fmla="*/ 68 w 68"/>
                    <a:gd name="T75" fmla="*/ 86 h 8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8" h="86">
                      <a:moveTo>
                        <a:pt x="10" y="78"/>
                      </a:moveTo>
                      <a:lnTo>
                        <a:pt x="10" y="84"/>
                      </a:lnTo>
                      <a:lnTo>
                        <a:pt x="17" y="70"/>
                      </a:lnTo>
                      <a:lnTo>
                        <a:pt x="25" y="56"/>
                      </a:lnTo>
                      <a:lnTo>
                        <a:pt x="31" y="43"/>
                      </a:lnTo>
                      <a:lnTo>
                        <a:pt x="38" y="33"/>
                      </a:lnTo>
                      <a:lnTo>
                        <a:pt x="46" y="23"/>
                      </a:lnTo>
                      <a:lnTo>
                        <a:pt x="52" y="17"/>
                      </a:lnTo>
                      <a:lnTo>
                        <a:pt x="59" y="13"/>
                      </a:lnTo>
                      <a:lnTo>
                        <a:pt x="68" y="11"/>
                      </a:lnTo>
                      <a:lnTo>
                        <a:pt x="65" y="0"/>
                      </a:lnTo>
                      <a:lnTo>
                        <a:pt x="55" y="3"/>
                      </a:lnTo>
                      <a:lnTo>
                        <a:pt x="46" y="9"/>
                      </a:lnTo>
                      <a:lnTo>
                        <a:pt x="37" y="17"/>
                      </a:lnTo>
                      <a:lnTo>
                        <a:pt x="30" y="27"/>
                      </a:lnTo>
                      <a:lnTo>
                        <a:pt x="23" y="39"/>
                      </a:lnTo>
                      <a:lnTo>
                        <a:pt x="16" y="52"/>
                      </a:lnTo>
                      <a:lnTo>
                        <a:pt x="9" y="65"/>
                      </a:lnTo>
                      <a:lnTo>
                        <a:pt x="2" y="80"/>
                      </a:lnTo>
                      <a:lnTo>
                        <a:pt x="2" y="86"/>
                      </a:lnTo>
                      <a:lnTo>
                        <a:pt x="2" y="80"/>
                      </a:lnTo>
                      <a:lnTo>
                        <a:pt x="0" y="83"/>
                      </a:lnTo>
                      <a:lnTo>
                        <a:pt x="2" y="86"/>
                      </a:lnTo>
                      <a:lnTo>
                        <a:pt x="10" y="7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55" name="Freeform 341"/>
                <p:cNvSpPr>
                  <a:spLocks/>
                </p:cNvSpPr>
                <p:nvPr/>
              </p:nvSpPr>
              <p:spPr bwMode="auto">
                <a:xfrm>
                  <a:off x="2021" y="1340"/>
                  <a:ext cx="9" cy="6"/>
                </a:xfrm>
                <a:custGeom>
                  <a:avLst/>
                  <a:gdLst>
                    <a:gd name="T0" fmla="*/ 0 w 90"/>
                    <a:gd name="T1" fmla="*/ 0 h 65"/>
                    <a:gd name="T2" fmla="*/ 0 w 90"/>
                    <a:gd name="T3" fmla="*/ 0 h 65"/>
                    <a:gd name="T4" fmla="*/ 0 w 90"/>
                    <a:gd name="T5" fmla="*/ 0 h 65"/>
                    <a:gd name="T6" fmla="*/ 0 w 90"/>
                    <a:gd name="T7" fmla="*/ 0 h 65"/>
                    <a:gd name="T8" fmla="*/ 0 w 90"/>
                    <a:gd name="T9" fmla="*/ 0 h 65"/>
                    <a:gd name="T10" fmla="*/ 0 w 90"/>
                    <a:gd name="T11" fmla="*/ 0 h 65"/>
                    <a:gd name="T12" fmla="*/ 0 w 90"/>
                    <a:gd name="T13" fmla="*/ 0 h 65"/>
                    <a:gd name="T14" fmla="*/ 0 w 90"/>
                    <a:gd name="T15" fmla="*/ 0 h 65"/>
                    <a:gd name="T16" fmla="*/ 0 w 90"/>
                    <a:gd name="T17" fmla="*/ 0 h 65"/>
                    <a:gd name="T18" fmla="*/ 0 w 90"/>
                    <a:gd name="T19" fmla="*/ 0 h 65"/>
                    <a:gd name="T20" fmla="*/ 0 w 90"/>
                    <a:gd name="T21" fmla="*/ 0 h 65"/>
                    <a:gd name="T22" fmla="*/ 0 w 90"/>
                    <a:gd name="T23" fmla="*/ 0 h 65"/>
                    <a:gd name="T24" fmla="*/ 0 w 90"/>
                    <a:gd name="T25" fmla="*/ 0 h 65"/>
                    <a:gd name="T26" fmla="*/ 0 w 90"/>
                    <a:gd name="T27" fmla="*/ 0 h 65"/>
                    <a:gd name="T28" fmla="*/ 0 w 90"/>
                    <a:gd name="T29" fmla="*/ 0 h 65"/>
                    <a:gd name="T30" fmla="*/ 0 w 90"/>
                    <a:gd name="T31" fmla="*/ 0 h 65"/>
                    <a:gd name="T32" fmla="*/ 0 w 90"/>
                    <a:gd name="T33" fmla="*/ 0 h 65"/>
                    <a:gd name="T34" fmla="*/ 0 w 90"/>
                    <a:gd name="T35" fmla="*/ 0 h 65"/>
                    <a:gd name="T36" fmla="*/ 0 w 90"/>
                    <a:gd name="T37" fmla="*/ 0 h 65"/>
                    <a:gd name="T38" fmla="*/ 0 w 90"/>
                    <a:gd name="T39" fmla="*/ 0 h 65"/>
                    <a:gd name="T40" fmla="*/ 0 w 90"/>
                    <a:gd name="T41" fmla="*/ 0 h 6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90"/>
                    <a:gd name="T64" fmla="*/ 0 h 65"/>
                    <a:gd name="T65" fmla="*/ 90 w 90"/>
                    <a:gd name="T66" fmla="*/ 65 h 6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90" h="65">
                      <a:moveTo>
                        <a:pt x="79" y="0"/>
                      </a:moveTo>
                      <a:lnTo>
                        <a:pt x="79" y="0"/>
                      </a:lnTo>
                      <a:lnTo>
                        <a:pt x="76" y="8"/>
                      </a:lnTo>
                      <a:lnTo>
                        <a:pt x="70" y="19"/>
                      </a:lnTo>
                      <a:lnTo>
                        <a:pt x="60" y="31"/>
                      </a:lnTo>
                      <a:lnTo>
                        <a:pt x="51" y="42"/>
                      </a:lnTo>
                      <a:lnTo>
                        <a:pt x="39" y="50"/>
                      </a:lnTo>
                      <a:lnTo>
                        <a:pt x="28" y="54"/>
                      </a:lnTo>
                      <a:lnTo>
                        <a:pt x="18" y="54"/>
                      </a:lnTo>
                      <a:lnTo>
                        <a:pt x="8" y="47"/>
                      </a:lnTo>
                      <a:lnTo>
                        <a:pt x="0" y="55"/>
                      </a:lnTo>
                      <a:lnTo>
                        <a:pt x="14" y="65"/>
                      </a:lnTo>
                      <a:lnTo>
                        <a:pt x="30" y="65"/>
                      </a:lnTo>
                      <a:lnTo>
                        <a:pt x="44" y="58"/>
                      </a:lnTo>
                      <a:lnTo>
                        <a:pt x="57" y="50"/>
                      </a:lnTo>
                      <a:lnTo>
                        <a:pt x="69" y="37"/>
                      </a:lnTo>
                      <a:lnTo>
                        <a:pt x="78" y="25"/>
                      </a:lnTo>
                      <a:lnTo>
                        <a:pt x="84" y="12"/>
                      </a:lnTo>
                      <a:lnTo>
                        <a:pt x="90" y="4"/>
                      </a:lnTo>
                      <a:lnTo>
                        <a:pt x="79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56" name="Freeform 342"/>
                <p:cNvSpPr>
                  <a:spLocks/>
                </p:cNvSpPr>
                <p:nvPr/>
              </p:nvSpPr>
              <p:spPr bwMode="auto">
                <a:xfrm>
                  <a:off x="2028" y="1336"/>
                  <a:ext cx="4" cy="4"/>
                </a:xfrm>
                <a:custGeom>
                  <a:avLst/>
                  <a:gdLst>
                    <a:gd name="T0" fmla="*/ 0 w 43"/>
                    <a:gd name="T1" fmla="*/ 0 h 42"/>
                    <a:gd name="T2" fmla="*/ 0 w 43"/>
                    <a:gd name="T3" fmla="*/ 0 h 42"/>
                    <a:gd name="T4" fmla="*/ 0 w 43"/>
                    <a:gd name="T5" fmla="*/ 0 h 42"/>
                    <a:gd name="T6" fmla="*/ 0 w 43"/>
                    <a:gd name="T7" fmla="*/ 0 h 42"/>
                    <a:gd name="T8" fmla="*/ 0 w 43"/>
                    <a:gd name="T9" fmla="*/ 0 h 42"/>
                    <a:gd name="T10" fmla="*/ 0 w 43"/>
                    <a:gd name="T11" fmla="*/ 0 h 42"/>
                    <a:gd name="T12" fmla="*/ 0 w 43"/>
                    <a:gd name="T13" fmla="*/ 0 h 42"/>
                    <a:gd name="T14" fmla="*/ 0 w 43"/>
                    <a:gd name="T15" fmla="*/ 0 h 42"/>
                    <a:gd name="T16" fmla="*/ 0 w 43"/>
                    <a:gd name="T17" fmla="*/ 0 h 42"/>
                    <a:gd name="T18" fmla="*/ 0 w 43"/>
                    <a:gd name="T19" fmla="*/ 0 h 42"/>
                    <a:gd name="T20" fmla="*/ 0 w 43"/>
                    <a:gd name="T21" fmla="*/ 0 h 42"/>
                    <a:gd name="T22" fmla="*/ 0 w 43"/>
                    <a:gd name="T23" fmla="*/ 0 h 42"/>
                    <a:gd name="T24" fmla="*/ 0 w 43"/>
                    <a:gd name="T25" fmla="*/ 0 h 42"/>
                    <a:gd name="T26" fmla="*/ 0 w 43"/>
                    <a:gd name="T27" fmla="*/ 0 h 42"/>
                    <a:gd name="T28" fmla="*/ 0 w 43"/>
                    <a:gd name="T29" fmla="*/ 0 h 42"/>
                    <a:gd name="T30" fmla="*/ 0 w 43"/>
                    <a:gd name="T31" fmla="*/ 0 h 42"/>
                    <a:gd name="T32" fmla="*/ 0 w 43"/>
                    <a:gd name="T33" fmla="*/ 0 h 42"/>
                    <a:gd name="T34" fmla="*/ 0 w 43"/>
                    <a:gd name="T35" fmla="*/ 0 h 42"/>
                    <a:gd name="T36" fmla="*/ 0 w 43"/>
                    <a:gd name="T37" fmla="*/ 0 h 42"/>
                    <a:gd name="T38" fmla="*/ 0 w 43"/>
                    <a:gd name="T39" fmla="*/ 0 h 42"/>
                    <a:gd name="T40" fmla="*/ 0 w 43"/>
                    <a:gd name="T41" fmla="*/ 0 h 42"/>
                    <a:gd name="T42" fmla="*/ 0 w 43"/>
                    <a:gd name="T43" fmla="*/ 0 h 42"/>
                    <a:gd name="T44" fmla="*/ 0 w 43"/>
                    <a:gd name="T45" fmla="*/ 0 h 42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43"/>
                    <a:gd name="T70" fmla="*/ 0 h 42"/>
                    <a:gd name="T71" fmla="*/ 43 w 43"/>
                    <a:gd name="T72" fmla="*/ 42 h 42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43" h="42">
                      <a:moveTo>
                        <a:pt x="3" y="18"/>
                      </a:moveTo>
                      <a:lnTo>
                        <a:pt x="3" y="18"/>
                      </a:lnTo>
                      <a:lnTo>
                        <a:pt x="20" y="15"/>
                      </a:lnTo>
                      <a:lnTo>
                        <a:pt x="32" y="13"/>
                      </a:lnTo>
                      <a:lnTo>
                        <a:pt x="38" y="11"/>
                      </a:lnTo>
                      <a:lnTo>
                        <a:pt x="33" y="6"/>
                      </a:lnTo>
                      <a:lnTo>
                        <a:pt x="33" y="7"/>
                      </a:lnTo>
                      <a:lnTo>
                        <a:pt x="29" y="13"/>
                      </a:lnTo>
                      <a:lnTo>
                        <a:pt x="23" y="23"/>
                      </a:lnTo>
                      <a:lnTo>
                        <a:pt x="16" y="38"/>
                      </a:lnTo>
                      <a:lnTo>
                        <a:pt x="27" y="42"/>
                      </a:lnTo>
                      <a:lnTo>
                        <a:pt x="32" y="27"/>
                      </a:lnTo>
                      <a:lnTo>
                        <a:pt x="37" y="19"/>
                      </a:lnTo>
                      <a:lnTo>
                        <a:pt x="41" y="12"/>
                      </a:lnTo>
                      <a:lnTo>
                        <a:pt x="43" y="6"/>
                      </a:lnTo>
                      <a:lnTo>
                        <a:pt x="36" y="0"/>
                      </a:lnTo>
                      <a:lnTo>
                        <a:pt x="30" y="2"/>
                      </a:lnTo>
                      <a:lnTo>
                        <a:pt x="18" y="4"/>
                      </a:lnTo>
                      <a:lnTo>
                        <a:pt x="0" y="7"/>
                      </a:lnTo>
                      <a:lnTo>
                        <a:pt x="3" y="1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57" name="Freeform 343"/>
                <p:cNvSpPr>
                  <a:spLocks/>
                </p:cNvSpPr>
                <p:nvPr/>
              </p:nvSpPr>
              <p:spPr bwMode="auto">
                <a:xfrm>
                  <a:off x="2023" y="1328"/>
                  <a:ext cx="3" cy="3"/>
                </a:xfrm>
                <a:custGeom>
                  <a:avLst/>
                  <a:gdLst>
                    <a:gd name="T0" fmla="*/ 0 w 33"/>
                    <a:gd name="T1" fmla="*/ 0 h 33"/>
                    <a:gd name="T2" fmla="*/ 0 w 33"/>
                    <a:gd name="T3" fmla="*/ 0 h 33"/>
                    <a:gd name="T4" fmla="*/ 0 w 33"/>
                    <a:gd name="T5" fmla="*/ 0 h 33"/>
                    <a:gd name="T6" fmla="*/ 0 w 33"/>
                    <a:gd name="T7" fmla="*/ 0 h 33"/>
                    <a:gd name="T8" fmla="*/ 0 w 33"/>
                    <a:gd name="T9" fmla="*/ 0 h 33"/>
                    <a:gd name="T10" fmla="*/ 0 w 33"/>
                    <a:gd name="T11" fmla="*/ 0 h 33"/>
                    <a:gd name="T12" fmla="*/ 0 w 33"/>
                    <a:gd name="T13" fmla="*/ 0 h 33"/>
                    <a:gd name="T14" fmla="*/ 0 w 33"/>
                    <a:gd name="T15" fmla="*/ 0 h 33"/>
                    <a:gd name="T16" fmla="*/ 0 w 33"/>
                    <a:gd name="T17" fmla="*/ 0 h 33"/>
                    <a:gd name="T18" fmla="*/ 0 w 33"/>
                    <a:gd name="T19" fmla="*/ 0 h 33"/>
                    <a:gd name="T20" fmla="*/ 0 w 33"/>
                    <a:gd name="T21" fmla="*/ 0 h 33"/>
                    <a:gd name="T22" fmla="*/ 0 w 33"/>
                    <a:gd name="T23" fmla="*/ 0 h 33"/>
                    <a:gd name="T24" fmla="*/ 0 w 33"/>
                    <a:gd name="T25" fmla="*/ 0 h 33"/>
                    <a:gd name="T26" fmla="*/ 0 w 33"/>
                    <a:gd name="T27" fmla="*/ 0 h 33"/>
                    <a:gd name="T28" fmla="*/ 0 w 33"/>
                    <a:gd name="T29" fmla="*/ 0 h 33"/>
                    <a:gd name="T30" fmla="*/ 0 w 33"/>
                    <a:gd name="T31" fmla="*/ 0 h 33"/>
                    <a:gd name="T32" fmla="*/ 0 w 33"/>
                    <a:gd name="T33" fmla="*/ 0 h 33"/>
                    <a:gd name="T34" fmla="*/ 0 w 33"/>
                    <a:gd name="T35" fmla="*/ 0 h 33"/>
                    <a:gd name="T36" fmla="*/ 0 w 33"/>
                    <a:gd name="T37" fmla="*/ 0 h 33"/>
                    <a:gd name="T38" fmla="*/ 0 w 33"/>
                    <a:gd name="T39" fmla="*/ 0 h 33"/>
                    <a:gd name="T40" fmla="*/ 0 w 33"/>
                    <a:gd name="T41" fmla="*/ 0 h 33"/>
                    <a:gd name="T42" fmla="*/ 0 w 33"/>
                    <a:gd name="T43" fmla="*/ 0 h 33"/>
                    <a:gd name="T44" fmla="*/ 0 w 33"/>
                    <a:gd name="T45" fmla="*/ 0 h 33"/>
                    <a:gd name="T46" fmla="*/ 0 w 33"/>
                    <a:gd name="T47" fmla="*/ 0 h 3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3"/>
                    <a:gd name="T73" fmla="*/ 0 h 33"/>
                    <a:gd name="T74" fmla="*/ 33 w 33"/>
                    <a:gd name="T75" fmla="*/ 33 h 3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3" h="33">
                      <a:moveTo>
                        <a:pt x="11" y="24"/>
                      </a:moveTo>
                      <a:lnTo>
                        <a:pt x="6" y="30"/>
                      </a:lnTo>
                      <a:lnTo>
                        <a:pt x="12" y="31"/>
                      </a:lnTo>
                      <a:lnTo>
                        <a:pt x="18" y="32"/>
                      </a:lnTo>
                      <a:lnTo>
                        <a:pt x="22" y="33"/>
                      </a:lnTo>
                      <a:lnTo>
                        <a:pt x="29" y="32"/>
                      </a:lnTo>
                      <a:lnTo>
                        <a:pt x="33" y="25"/>
                      </a:lnTo>
                      <a:lnTo>
                        <a:pt x="32" y="19"/>
                      </a:lnTo>
                      <a:lnTo>
                        <a:pt x="28" y="12"/>
                      </a:lnTo>
                      <a:lnTo>
                        <a:pt x="21" y="0"/>
                      </a:lnTo>
                      <a:lnTo>
                        <a:pt x="13" y="4"/>
                      </a:lnTo>
                      <a:lnTo>
                        <a:pt x="19" y="16"/>
                      </a:lnTo>
                      <a:lnTo>
                        <a:pt x="21" y="23"/>
                      </a:lnTo>
                      <a:lnTo>
                        <a:pt x="22" y="25"/>
                      </a:lnTo>
                      <a:lnTo>
                        <a:pt x="25" y="23"/>
                      </a:lnTo>
                      <a:lnTo>
                        <a:pt x="25" y="22"/>
                      </a:lnTo>
                      <a:lnTo>
                        <a:pt x="20" y="21"/>
                      </a:lnTo>
                      <a:lnTo>
                        <a:pt x="14" y="20"/>
                      </a:lnTo>
                      <a:lnTo>
                        <a:pt x="6" y="19"/>
                      </a:lnTo>
                      <a:lnTo>
                        <a:pt x="0" y="24"/>
                      </a:lnTo>
                      <a:lnTo>
                        <a:pt x="6" y="19"/>
                      </a:lnTo>
                      <a:lnTo>
                        <a:pt x="0" y="19"/>
                      </a:lnTo>
                      <a:lnTo>
                        <a:pt x="0" y="24"/>
                      </a:lnTo>
                      <a:lnTo>
                        <a:pt x="11" y="24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58" name="Freeform 344"/>
                <p:cNvSpPr>
                  <a:spLocks/>
                </p:cNvSpPr>
                <p:nvPr/>
              </p:nvSpPr>
              <p:spPr bwMode="auto">
                <a:xfrm>
                  <a:off x="2023" y="1330"/>
                  <a:ext cx="3" cy="4"/>
                </a:xfrm>
                <a:custGeom>
                  <a:avLst/>
                  <a:gdLst>
                    <a:gd name="T0" fmla="*/ 0 w 34"/>
                    <a:gd name="T1" fmla="*/ 0 h 40"/>
                    <a:gd name="T2" fmla="*/ 0 w 34"/>
                    <a:gd name="T3" fmla="*/ 0 h 40"/>
                    <a:gd name="T4" fmla="*/ 0 w 34"/>
                    <a:gd name="T5" fmla="*/ 0 h 40"/>
                    <a:gd name="T6" fmla="*/ 0 w 34"/>
                    <a:gd name="T7" fmla="*/ 0 h 40"/>
                    <a:gd name="T8" fmla="*/ 0 w 34"/>
                    <a:gd name="T9" fmla="*/ 0 h 40"/>
                    <a:gd name="T10" fmla="*/ 0 w 34"/>
                    <a:gd name="T11" fmla="*/ 0 h 40"/>
                    <a:gd name="T12" fmla="*/ 0 w 34"/>
                    <a:gd name="T13" fmla="*/ 0 h 40"/>
                    <a:gd name="T14" fmla="*/ 0 w 34"/>
                    <a:gd name="T15" fmla="*/ 0 h 40"/>
                    <a:gd name="T16" fmla="*/ 0 w 34"/>
                    <a:gd name="T17" fmla="*/ 0 h 40"/>
                    <a:gd name="T18" fmla="*/ 0 w 34"/>
                    <a:gd name="T19" fmla="*/ 0 h 40"/>
                    <a:gd name="T20" fmla="*/ 0 w 34"/>
                    <a:gd name="T21" fmla="*/ 0 h 40"/>
                    <a:gd name="T22" fmla="*/ 0 w 34"/>
                    <a:gd name="T23" fmla="*/ 0 h 40"/>
                    <a:gd name="T24" fmla="*/ 0 w 34"/>
                    <a:gd name="T25" fmla="*/ 0 h 40"/>
                    <a:gd name="T26" fmla="*/ 0 w 34"/>
                    <a:gd name="T27" fmla="*/ 0 h 40"/>
                    <a:gd name="T28" fmla="*/ 0 w 34"/>
                    <a:gd name="T29" fmla="*/ 0 h 40"/>
                    <a:gd name="T30" fmla="*/ 0 w 34"/>
                    <a:gd name="T31" fmla="*/ 0 h 40"/>
                    <a:gd name="T32" fmla="*/ 0 w 34"/>
                    <a:gd name="T33" fmla="*/ 0 h 40"/>
                    <a:gd name="T34" fmla="*/ 0 w 34"/>
                    <a:gd name="T35" fmla="*/ 0 h 40"/>
                    <a:gd name="T36" fmla="*/ 0 w 34"/>
                    <a:gd name="T37" fmla="*/ 0 h 40"/>
                    <a:gd name="T38" fmla="*/ 0 w 34"/>
                    <a:gd name="T39" fmla="*/ 0 h 40"/>
                    <a:gd name="T40" fmla="*/ 0 w 34"/>
                    <a:gd name="T41" fmla="*/ 0 h 40"/>
                    <a:gd name="T42" fmla="*/ 0 w 34"/>
                    <a:gd name="T43" fmla="*/ 0 h 40"/>
                    <a:gd name="T44" fmla="*/ 0 w 34"/>
                    <a:gd name="T45" fmla="*/ 0 h 40"/>
                    <a:gd name="T46" fmla="*/ 0 w 34"/>
                    <a:gd name="T47" fmla="*/ 0 h 4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4"/>
                    <a:gd name="T73" fmla="*/ 0 h 40"/>
                    <a:gd name="T74" fmla="*/ 34 w 34"/>
                    <a:gd name="T75" fmla="*/ 40 h 4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4" h="40">
                      <a:moveTo>
                        <a:pt x="28" y="40"/>
                      </a:moveTo>
                      <a:lnTo>
                        <a:pt x="30" y="32"/>
                      </a:lnTo>
                      <a:lnTo>
                        <a:pt x="26" y="26"/>
                      </a:lnTo>
                      <a:lnTo>
                        <a:pt x="20" y="21"/>
                      </a:lnTo>
                      <a:lnTo>
                        <a:pt x="17" y="19"/>
                      </a:lnTo>
                      <a:lnTo>
                        <a:pt x="15" y="17"/>
                      </a:lnTo>
                      <a:lnTo>
                        <a:pt x="13" y="15"/>
                      </a:lnTo>
                      <a:lnTo>
                        <a:pt x="12" y="13"/>
                      </a:lnTo>
                      <a:lnTo>
                        <a:pt x="11" y="9"/>
                      </a:lnTo>
                      <a:lnTo>
                        <a:pt x="11" y="0"/>
                      </a:lnTo>
                      <a:lnTo>
                        <a:pt x="0" y="0"/>
                      </a:lnTo>
                      <a:lnTo>
                        <a:pt x="0" y="9"/>
                      </a:lnTo>
                      <a:lnTo>
                        <a:pt x="2" y="17"/>
                      </a:lnTo>
                      <a:lnTo>
                        <a:pt x="5" y="21"/>
                      </a:lnTo>
                      <a:lnTo>
                        <a:pt x="7" y="25"/>
                      </a:lnTo>
                      <a:lnTo>
                        <a:pt x="11" y="27"/>
                      </a:lnTo>
                      <a:lnTo>
                        <a:pt x="14" y="30"/>
                      </a:lnTo>
                      <a:lnTo>
                        <a:pt x="17" y="33"/>
                      </a:lnTo>
                      <a:lnTo>
                        <a:pt x="21" y="38"/>
                      </a:lnTo>
                      <a:lnTo>
                        <a:pt x="23" y="30"/>
                      </a:lnTo>
                      <a:lnTo>
                        <a:pt x="28" y="40"/>
                      </a:lnTo>
                      <a:lnTo>
                        <a:pt x="34" y="37"/>
                      </a:lnTo>
                      <a:lnTo>
                        <a:pt x="30" y="32"/>
                      </a:lnTo>
                      <a:lnTo>
                        <a:pt x="28" y="4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59" name="Freeform 345"/>
                <p:cNvSpPr>
                  <a:spLocks/>
                </p:cNvSpPr>
                <p:nvPr/>
              </p:nvSpPr>
              <p:spPr bwMode="auto">
                <a:xfrm>
                  <a:off x="2023" y="1333"/>
                  <a:ext cx="3" cy="3"/>
                </a:xfrm>
                <a:custGeom>
                  <a:avLst/>
                  <a:gdLst>
                    <a:gd name="T0" fmla="*/ 0 w 31"/>
                    <a:gd name="T1" fmla="*/ 0 h 30"/>
                    <a:gd name="T2" fmla="*/ 0 w 31"/>
                    <a:gd name="T3" fmla="*/ 0 h 30"/>
                    <a:gd name="T4" fmla="*/ 0 w 31"/>
                    <a:gd name="T5" fmla="*/ 0 h 30"/>
                    <a:gd name="T6" fmla="*/ 0 w 31"/>
                    <a:gd name="T7" fmla="*/ 0 h 30"/>
                    <a:gd name="T8" fmla="*/ 0 w 31"/>
                    <a:gd name="T9" fmla="*/ 0 h 30"/>
                    <a:gd name="T10" fmla="*/ 0 w 31"/>
                    <a:gd name="T11" fmla="*/ 0 h 30"/>
                    <a:gd name="T12" fmla="*/ 0 w 31"/>
                    <a:gd name="T13" fmla="*/ 0 h 30"/>
                    <a:gd name="T14" fmla="*/ 0 w 31"/>
                    <a:gd name="T15" fmla="*/ 0 h 30"/>
                    <a:gd name="T16" fmla="*/ 0 w 31"/>
                    <a:gd name="T17" fmla="*/ 0 h 30"/>
                    <a:gd name="T18" fmla="*/ 0 w 31"/>
                    <a:gd name="T19" fmla="*/ 0 h 30"/>
                    <a:gd name="T20" fmla="*/ 0 w 31"/>
                    <a:gd name="T21" fmla="*/ 0 h 30"/>
                    <a:gd name="T22" fmla="*/ 0 w 31"/>
                    <a:gd name="T23" fmla="*/ 0 h 30"/>
                    <a:gd name="T24" fmla="*/ 0 w 31"/>
                    <a:gd name="T25" fmla="*/ 0 h 30"/>
                    <a:gd name="T26" fmla="*/ 0 w 31"/>
                    <a:gd name="T27" fmla="*/ 0 h 30"/>
                    <a:gd name="T28" fmla="*/ 0 w 31"/>
                    <a:gd name="T29" fmla="*/ 0 h 30"/>
                    <a:gd name="T30" fmla="*/ 0 w 31"/>
                    <a:gd name="T31" fmla="*/ 0 h 3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1"/>
                    <a:gd name="T49" fmla="*/ 0 h 30"/>
                    <a:gd name="T50" fmla="*/ 31 w 31"/>
                    <a:gd name="T51" fmla="*/ 30 h 3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1" h="30">
                      <a:moveTo>
                        <a:pt x="9" y="19"/>
                      </a:moveTo>
                      <a:lnTo>
                        <a:pt x="14" y="27"/>
                      </a:lnTo>
                      <a:lnTo>
                        <a:pt x="16" y="19"/>
                      </a:lnTo>
                      <a:lnTo>
                        <a:pt x="19" y="17"/>
                      </a:lnTo>
                      <a:lnTo>
                        <a:pt x="23" y="13"/>
                      </a:lnTo>
                      <a:lnTo>
                        <a:pt x="31" y="10"/>
                      </a:lnTo>
                      <a:lnTo>
                        <a:pt x="26" y="0"/>
                      </a:lnTo>
                      <a:lnTo>
                        <a:pt x="17" y="5"/>
                      </a:lnTo>
                      <a:lnTo>
                        <a:pt x="11" y="9"/>
                      </a:lnTo>
                      <a:lnTo>
                        <a:pt x="8" y="15"/>
                      </a:lnTo>
                      <a:lnTo>
                        <a:pt x="3" y="23"/>
                      </a:lnTo>
                      <a:lnTo>
                        <a:pt x="9" y="30"/>
                      </a:lnTo>
                      <a:lnTo>
                        <a:pt x="3" y="23"/>
                      </a:lnTo>
                      <a:lnTo>
                        <a:pt x="0" y="30"/>
                      </a:lnTo>
                      <a:lnTo>
                        <a:pt x="9" y="30"/>
                      </a:lnTo>
                      <a:lnTo>
                        <a:pt x="9" y="1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60" name="Freeform 346"/>
                <p:cNvSpPr>
                  <a:spLocks/>
                </p:cNvSpPr>
                <p:nvPr/>
              </p:nvSpPr>
              <p:spPr bwMode="auto">
                <a:xfrm>
                  <a:off x="2024" y="1334"/>
                  <a:ext cx="3" cy="2"/>
                </a:xfrm>
                <a:custGeom>
                  <a:avLst/>
                  <a:gdLst>
                    <a:gd name="T0" fmla="*/ 0 w 30"/>
                    <a:gd name="T1" fmla="*/ 0 h 16"/>
                    <a:gd name="T2" fmla="*/ 0 w 30"/>
                    <a:gd name="T3" fmla="*/ 0 h 16"/>
                    <a:gd name="T4" fmla="*/ 0 w 30"/>
                    <a:gd name="T5" fmla="*/ 0 h 16"/>
                    <a:gd name="T6" fmla="*/ 0 w 30"/>
                    <a:gd name="T7" fmla="*/ 0 h 16"/>
                    <a:gd name="T8" fmla="*/ 0 w 30"/>
                    <a:gd name="T9" fmla="*/ 0 h 16"/>
                    <a:gd name="T10" fmla="*/ 0 w 30"/>
                    <a:gd name="T11" fmla="*/ 0 h 16"/>
                    <a:gd name="T12" fmla="*/ 0 w 30"/>
                    <a:gd name="T13" fmla="*/ 0 h 16"/>
                    <a:gd name="T14" fmla="*/ 0 w 30"/>
                    <a:gd name="T15" fmla="*/ 0 h 16"/>
                    <a:gd name="T16" fmla="*/ 0 w 30"/>
                    <a:gd name="T17" fmla="*/ 0 h 16"/>
                    <a:gd name="T18" fmla="*/ 0 w 30"/>
                    <a:gd name="T19" fmla="*/ 0 h 16"/>
                    <a:gd name="T20" fmla="*/ 0 w 30"/>
                    <a:gd name="T21" fmla="*/ 0 h 16"/>
                    <a:gd name="T22" fmla="*/ 0 w 30"/>
                    <a:gd name="T23" fmla="*/ 0 h 16"/>
                    <a:gd name="T24" fmla="*/ 0 w 30"/>
                    <a:gd name="T25" fmla="*/ 0 h 16"/>
                    <a:gd name="T26" fmla="*/ 0 w 30"/>
                    <a:gd name="T27" fmla="*/ 0 h 16"/>
                    <a:gd name="T28" fmla="*/ 0 w 30"/>
                    <a:gd name="T29" fmla="*/ 0 h 16"/>
                    <a:gd name="T30" fmla="*/ 0 w 30"/>
                    <a:gd name="T31" fmla="*/ 0 h 1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0"/>
                    <a:gd name="T49" fmla="*/ 0 h 16"/>
                    <a:gd name="T50" fmla="*/ 30 w 30"/>
                    <a:gd name="T51" fmla="*/ 16 h 1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0" h="16">
                      <a:moveTo>
                        <a:pt x="28" y="0"/>
                      </a:moveTo>
                      <a:lnTo>
                        <a:pt x="29" y="0"/>
                      </a:lnTo>
                      <a:lnTo>
                        <a:pt x="23" y="1"/>
                      </a:lnTo>
                      <a:lnTo>
                        <a:pt x="13" y="2"/>
                      </a:lnTo>
                      <a:lnTo>
                        <a:pt x="5" y="4"/>
                      </a:lnTo>
                      <a:lnTo>
                        <a:pt x="0" y="5"/>
                      </a:lnTo>
                      <a:lnTo>
                        <a:pt x="0" y="16"/>
                      </a:lnTo>
                      <a:lnTo>
                        <a:pt x="7" y="15"/>
                      </a:lnTo>
                      <a:lnTo>
                        <a:pt x="15" y="13"/>
                      </a:lnTo>
                      <a:lnTo>
                        <a:pt x="25" y="12"/>
                      </a:lnTo>
                      <a:lnTo>
                        <a:pt x="29" y="11"/>
                      </a:lnTo>
                      <a:lnTo>
                        <a:pt x="30" y="11"/>
                      </a:lnTo>
                      <a:lnTo>
                        <a:pt x="29" y="11"/>
                      </a:lnTo>
                      <a:lnTo>
                        <a:pt x="30" y="11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61" name="Freeform 347"/>
                <p:cNvSpPr>
                  <a:spLocks/>
                </p:cNvSpPr>
                <p:nvPr/>
              </p:nvSpPr>
              <p:spPr bwMode="auto">
                <a:xfrm>
                  <a:off x="2026" y="1324"/>
                  <a:ext cx="7" cy="11"/>
                </a:xfrm>
                <a:custGeom>
                  <a:avLst/>
                  <a:gdLst>
                    <a:gd name="T0" fmla="*/ 0 w 61"/>
                    <a:gd name="T1" fmla="*/ 0 h 123"/>
                    <a:gd name="T2" fmla="*/ 0 w 61"/>
                    <a:gd name="T3" fmla="*/ 0 h 123"/>
                    <a:gd name="T4" fmla="*/ 0 w 61"/>
                    <a:gd name="T5" fmla="*/ 0 h 123"/>
                    <a:gd name="T6" fmla="*/ 0 w 61"/>
                    <a:gd name="T7" fmla="*/ 0 h 123"/>
                    <a:gd name="T8" fmla="*/ 0 w 61"/>
                    <a:gd name="T9" fmla="*/ 0 h 123"/>
                    <a:gd name="T10" fmla="*/ 0 w 61"/>
                    <a:gd name="T11" fmla="*/ 0 h 123"/>
                    <a:gd name="T12" fmla="*/ 0 w 61"/>
                    <a:gd name="T13" fmla="*/ 0 h 123"/>
                    <a:gd name="T14" fmla="*/ 0 w 61"/>
                    <a:gd name="T15" fmla="*/ 0 h 123"/>
                    <a:gd name="T16" fmla="*/ 0 w 61"/>
                    <a:gd name="T17" fmla="*/ 0 h 123"/>
                    <a:gd name="T18" fmla="*/ 0 w 61"/>
                    <a:gd name="T19" fmla="*/ 0 h 123"/>
                    <a:gd name="T20" fmla="*/ 0 w 61"/>
                    <a:gd name="T21" fmla="*/ 0 h 123"/>
                    <a:gd name="T22" fmla="*/ 0 w 61"/>
                    <a:gd name="T23" fmla="*/ 0 h 123"/>
                    <a:gd name="T24" fmla="*/ 0 w 61"/>
                    <a:gd name="T25" fmla="*/ 0 h 123"/>
                    <a:gd name="T26" fmla="*/ 0 w 61"/>
                    <a:gd name="T27" fmla="*/ 0 h 123"/>
                    <a:gd name="T28" fmla="*/ 0 w 61"/>
                    <a:gd name="T29" fmla="*/ 0 h 123"/>
                    <a:gd name="T30" fmla="*/ 0 w 61"/>
                    <a:gd name="T31" fmla="*/ 0 h 123"/>
                    <a:gd name="T32" fmla="*/ 0 w 61"/>
                    <a:gd name="T33" fmla="*/ 0 h 123"/>
                    <a:gd name="T34" fmla="*/ 0 w 61"/>
                    <a:gd name="T35" fmla="*/ 0 h 123"/>
                    <a:gd name="T36" fmla="*/ 0 w 61"/>
                    <a:gd name="T37" fmla="*/ 0 h 123"/>
                    <a:gd name="T38" fmla="*/ 0 w 61"/>
                    <a:gd name="T39" fmla="*/ 0 h 123"/>
                    <a:gd name="T40" fmla="*/ 0 w 61"/>
                    <a:gd name="T41" fmla="*/ 0 h 12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1"/>
                    <a:gd name="T64" fmla="*/ 0 h 123"/>
                    <a:gd name="T65" fmla="*/ 61 w 61"/>
                    <a:gd name="T66" fmla="*/ 123 h 12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1" h="123">
                      <a:moveTo>
                        <a:pt x="43" y="4"/>
                      </a:moveTo>
                      <a:lnTo>
                        <a:pt x="43" y="4"/>
                      </a:lnTo>
                      <a:lnTo>
                        <a:pt x="48" y="21"/>
                      </a:lnTo>
                      <a:lnTo>
                        <a:pt x="50" y="38"/>
                      </a:lnTo>
                      <a:lnTo>
                        <a:pt x="49" y="54"/>
                      </a:lnTo>
                      <a:lnTo>
                        <a:pt x="44" y="69"/>
                      </a:lnTo>
                      <a:lnTo>
                        <a:pt x="38" y="84"/>
                      </a:lnTo>
                      <a:lnTo>
                        <a:pt x="28" y="95"/>
                      </a:lnTo>
                      <a:lnTo>
                        <a:pt x="15" y="106"/>
                      </a:lnTo>
                      <a:lnTo>
                        <a:pt x="0" y="112"/>
                      </a:lnTo>
                      <a:lnTo>
                        <a:pt x="2" y="123"/>
                      </a:lnTo>
                      <a:lnTo>
                        <a:pt x="21" y="114"/>
                      </a:lnTo>
                      <a:lnTo>
                        <a:pt x="34" y="104"/>
                      </a:lnTo>
                      <a:lnTo>
                        <a:pt x="46" y="90"/>
                      </a:lnTo>
                      <a:lnTo>
                        <a:pt x="54" y="74"/>
                      </a:lnTo>
                      <a:lnTo>
                        <a:pt x="60" y="56"/>
                      </a:lnTo>
                      <a:lnTo>
                        <a:pt x="61" y="38"/>
                      </a:lnTo>
                      <a:lnTo>
                        <a:pt x="59" y="19"/>
                      </a:lnTo>
                      <a:lnTo>
                        <a:pt x="53" y="0"/>
                      </a:lnTo>
                      <a:lnTo>
                        <a:pt x="43" y="4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62" name="Freeform 348"/>
                <p:cNvSpPr>
                  <a:spLocks/>
                </p:cNvSpPr>
                <p:nvPr/>
              </p:nvSpPr>
              <p:spPr bwMode="auto">
                <a:xfrm>
                  <a:off x="2024" y="1322"/>
                  <a:ext cx="8" cy="6"/>
                </a:xfrm>
                <a:custGeom>
                  <a:avLst/>
                  <a:gdLst>
                    <a:gd name="T0" fmla="*/ 0 w 75"/>
                    <a:gd name="T1" fmla="*/ 0 h 73"/>
                    <a:gd name="T2" fmla="*/ 0 w 75"/>
                    <a:gd name="T3" fmla="*/ 0 h 73"/>
                    <a:gd name="T4" fmla="*/ 0 w 75"/>
                    <a:gd name="T5" fmla="*/ 0 h 73"/>
                    <a:gd name="T6" fmla="*/ 0 w 75"/>
                    <a:gd name="T7" fmla="*/ 0 h 73"/>
                    <a:gd name="T8" fmla="*/ 0 w 75"/>
                    <a:gd name="T9" fmla="*/ 0 h 73"/>
                    <a:gd name="T10" fmla="*/ 0 w 75"/>
                    <a:gd name="T11" fmla="*/ 0 h 73"/>
                    <a:gd name="T12" fmla="*/ 0 w 75"/>
                    <a:gd name="T13" fmla="*/ 0 h 73"/>
                    <a:gd name="T14" fmla="*/ 0 w 75"/>
                    <a:gd name="T15" fmla="*/ 0 h 73"/>
                    <a:gd name="T16" fmla="*/ 0 w 75"/>
                    <a:gd name="T17" fmla="*/ 0 h 73"/>
                    <a:gd name="T18" fmla="*/ 0 w 75"/>
                    <a:gd name="T19" fmla="*/ 0 h 73"/>
                    <a:gd name="T20" fmla="*/ 0 w 75"/>
                    <a:gd name="T21" fmla="*/ 0 h 73"/>
                    <a:gd name="T22" fmla="*/ 0 w 75"/>
                    <a:gd name="T23" fmla="*/ 0 h 73"/>
                    <a:gd name="T24" fmla="*/ 0 w 75"/>
                    <a:gd name="T25" fmla="*/ 0 h 73"/>
                    <a:gd name="T26" fmla="*/ 0 w 75"/>
                    <a:gd name="T27" fmla="*/ 0 h 73"/>
                    <a:gd name="T28" fmla="*/ 0 w 75"/>
                    <a:gd name="T29" fmla="*/ 0 h 73"/>
                    <a:gd name="T30" fmla="*/ 0 w 75"/>
                    <a:gd name="T31" fmla="*/ 0 h 73"/>
                    <a:gd name="T32" fmla="*/ 0 w 75"/>
                    <a:gd name="T33" fmla="*/ 0 h 73"/>
                    <a:gd name="T34" fmla="*/ 0 w 75"/>
                    <a:gd name="T35" fmla="*/ 0 h 73"/>
                    <a:gd name="T36" fmla="*/ 0 w 75"/>
                    <a:gd name="T37" fmla="*/ 0 h 73"/>
                    <a:gd name="T38" fmla="*/ 0 w 75"/>
                    <a:gd name="T39" fmla="*/ 0 h 73"/>
                    <a:gd name="T40" fmla="*/ 0 w 75"/>
                    <a:gd name="T41" fmla="*/ 0 h 73"/>
                    <a:gd name="T42" fmla="*/ 0 w 75"/>
                    <a:gd name="T43" fmla="*/ 0 h 73"/>
                    <a:gd name="T44" fmla="*/ 0 w 75"/>
                    <a:gd name="T45" fmla="*/ 0 h 73"/>
                    <a:gd name="T46" fmla="*/ 0 w 75"/>
                    <a:gd name="T47" fmla="*/ 0 h 7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75"/>
                    <a:gd name="T73" fmla="*/ 0 h 73"/>
                    <a:gd name="T74" fmla="*/ 75 w 75"/>
                    <a:gd name="T75" fmla="*/ 73 h 7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75" h="73">
                      <a:moveTo>
                        <a:pt x="9" y="69"/>
                      </a:moveTo>
                      <a:lnTo>
                        <a:pt x="10" y="71"/>
                      </a:lnTo>
                      <a:lnTo>
                        <a:pt x="13" y="66"/>
                      </a:lnTo>
                      <a:lnTo>
                        <a:pt x="17" y="54"/>
                      </a:lnTo>
                      <a:lnTo>
                        <a:pt x="23" y="38"/>
                      </a:lnTo>
                      <a:lnTo>
                        <a:pt x="31" y="24"/>
                      </a:lnTo>
                      <a:lnTo>
                        <a:pt x="41" y="14"/>
                      </a:lnTo>
                      <a:lnTo>
                        <a:pt x="48" y="11"/>
                      </a:lnTo>
                      <a:lnTo>
                        <a:pt x="55" y="14"/>
                      </a:lnTo>
                      <a:lnTo>
                        <a:pt x="65" y="29"/>
                      </a:lnTo>
                      <a:lnTo>
                        <a:pt x="75" y="25"/>
                      </a:lnTo>
                      <a:lnTo>
                        <a:pt x="64" y="5"/>
                      </a:lnTo>
                      <a:lnTo>
                        <a:pt x="48" y="0"/>
                      </a:lnTo>
                      <a:lnTo>
                        <a:pt x="35" y="5"/>
                      </a:lnTo>
                      <a:lnTo>
                        <a:pt x="23" y="18"/>
                      </a:lnTo>
                      <a:lnTo>
                        <a:pt x="15" y="34"/>
                      </a:lnTo>
                      <a:lnTo>
                        <a:pt x="6" y="49"/>
                      </a:lnTo>
                      <a:lnTo>
                        <a:pt x="2" y="62"/>
                      </a:lnTo>
                      <a:lnTo>
                        <a:pt x="0" y="71"/>
                      </a:lnTo>
                      <a:lnTo>
                        <a:pt x="1" y="73"/>
                      </a:lnTo>
                      <a:lnTo>
                        <a:pt x="0" y="71"/>
                      </a:lnTo>
                      <a:lnTo>
                        <a:pt x="0" y="72"/>
                      </a:lnTo>
                      <a:lnTo>
                        <a:pt x="1" y="73"/>
                      </a:lnTo>
                      <a:lnTo>
                        <a:pt x="9" y="6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63" name="Freeform 349"/>
                <p:cNvSpPr>
                  <a:spLocks/>
                </p:cNvSpPr>
                <p:nvPr/>
              </p:nvSpPr>
              <p:spPr bwMode="auto">
                <a:xfrm>
                  <a:off x="1945" y="1270"/>
                  <a:ext cx="7" cy="5"/>
                </a:xfrm>
                <a:custGeom>
                  <a:avLst/>
                  <a:gdLst>
                    <a:gd name="T0" fmla="*/ 0 w 63"/>
                    <a:gd name="T1" fmla="*/ 0 h 49"/>
                    <a:gd name="T2" fmla="*/ 0 w 63"/>
                    <a:gd name="T3" fmla="*/ 0 h 49"/>
                    <a:gd name="T4" fmla="*/ 0 w 63"/>
                    <a:gd name="T5" fmla="*/ 0 h 49"/>
                    <a:gd name="T6" fmla="*/ 0 w 63"/>
                    <a:gd name="T7" fmla="*/ 0 h 49"/>
                    <a:gd name="T8" fmla="*/ 0 w 63"/>
                    <a:gd name="T9" fmla="*/ 0 h 49"/>
                    <a:gd name="T10" fmla="*/ 0 w 63"/>
                    <a:gd name="T11" fmla="*/ 0 h 49"/>
                    <a:gd name="T12" fmla="*/ 0 w 63"/>
                    <a:gd name="T13" fmla="*/ 0 h 49"/>
                    <a:gd name="T14" fmla="*/ 0 w 63"/>
                    <a:gd name="T15" fmla="*/ 0 h 49"/>
                    <a:gd name="T16" fmla="*/ 0 w 63"/>
                    <a:gd name="T17" fmla="*/ 0 h 49"/>
                    <a:gd name="T18" fmla="*/ 0 w 63"/>
                    <a:gd name="T19" fmla="*/ 0 h 49"/>
                    <a:gd name="T20" fmla="*/ 0 w 63"/>
                    <a:gd name="T21" fmla="*/ 0 h 49"/>
                    <a:gd name="T22" fmla="*/ 0 w 63"/>
                    <a:gd name="T23" fmla="*/ 0 h 49"/>
                    <a:gd name="T24" fmla="*/ 0 w 63"/>
                    <a:gd name="T25" fmla="*/ 0 h 49"/>
                    <a:gd name="T26" fmla="*/ 0 w 63"/>
                    <a:gd name="T27" fmla="*/ 0 h 49"/>
                    <a:gd name="T28" fmla="*/ 0 w 63"/>
                    <a:gd name="T29" fmla="*/ 0 h 49"/>
                    <a:gd name="T30" fmla="*/ 0 w 63"/>
                    <a:gd name="T31" fmla="*/ 0 h 49"/>
                    <a:gd name="T32" fmla="*/ 0 w 63"/>
                    <a:gd name="T33" fmla="*/ 0 h 49"/>
                    <a:gd name="T34" fmla="*/ 0 w 63"/>
                    <a:gd name="T35" fmla="*/ 0 h 49"/>
                    <a:gd name="T36" fmla="*/ 0 w 63"/>
                    <a:gd name="T37" fmla="*/ 0 h 49"/>
                    <a:gd name="T38" fmla="*/ 0 w 63"/>
                    <a:gd name="T39" fmla="*/ 0 h 49"/>
                    <a:gd name="T40" fmla="*/ 0 w 63"/>
                    <a:gd name="T41" fmla="*/ 0 h 4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3"/>
                    <a:gd name="T64" fmla="*/ 0 h 49"/>
                    <a:gd name="T65" fmla="*/ 63 w 63"/>
                    <a:gd name="T66" fmla="*/ 49 h 4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3" h="49">
                      <a:moveTo>
                        <a:pt x="63" y="39"/>
                      </a:moveTo>
                      <a:lnTo>
                        <a:pt x="63" y="39"/>
                      </a:lnTo>
                      <a:lnTo>
                        <a:pt x="52" y="34"/>
                      </a:lnTo>
                      <a:lnTo>
                        <a:pt x="44" y="29"/>
                      </a:lnTo>
                      <a:lnTo>
                        <a:pt x="40" y="24"/>
                      </a:lnTo>
                      <a:lnTo>
                        <a:pt x="35" y="19"/>
                      </a:lnTo>
                      <a:lnTo>
                        <a:pt x="30" y="13"/>
                      </a:lnTo>
                      <a:lnTo>
                        <a:pt x="23" y="9"/>
                      </a:lnTo>
                      <a:lnTo>
                        <a:pt x="14" y="4"/>
                      </a:lnTo>
                      <a:lnTo>
                        <a:pt x="2" y="0"/>
                      </a:lnTo>
                      <a:lnTo>
                        <a:pt x="0" y="11"/>
                      </a:lnTo>
                      <a:lnTo>
                        <a:pt x="10" y="15"/>
                      </a:lnTo>
                      <a:lnTo>
                        <a:pt x="19" y="17"/>
                      </a:lnTo>
                      <a:lnTo>
                        <a:pt x="24" y="21"/>
                      </a:lnTo>
                      <a:lnTo>
                        <a:pt x="27" y="25"/>
                      </a:lnTo>
                      <a:lnTo>
                        <a:pt x="31" y="31"/>
                      </a:lnTo>
                      <a:lnTo>
                        <a:pt x="38" y="37"/>
                      </a:lnTo>
                      <a:lnTo>
                        <a:pt x="46" y="42"/>
                      </a:lnTo>
                      <a:lnTo>
                        <a:pt x="58" y="49"/>
                      </a:lnTo>
                      <a:lnTo>
                        <a:pt x="63" y="3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64" name="Freeform 350"/>
                <p:cNvSpPr>
                  <a:spLocks/>
                </p:cNvSpPr>
                <p:nvPr/>
              </p:nvSpPr>
              <p:spPr bwMode="auto">
                <a:xfrm>
                  <a:off x="1951" y="1274"/>
                  <a:ext cx="7" cy="6"/>
                </a:xfrm>
                <a:custGeom>
                  <a:avLst/>
                  <a:gdLst>
                    <a:gd name="T0" fmla="*/ 0 w 74"/>
                    <a:gd name="T1" fmla="*/ 0 h 65"/>
                    <a:gd name="T2" fmla="*/ 0 w 74"/>
                    <a:gd name="T3" fmla="*/ 0 h 65"/>
                    <a:gd name="T4" fmla="*/ 0 w 74"/>
                    <a:gd name="T5" fmla="*/ 0 h 65"/>
                    <a:gd name="T6" fmla="*/ 0 w 74"/>
                    <a:gd name="T7" fmla="*/ 0 h 65"/>
                    <a:gd name="T8" fmla="*/ 0 w 74"/>
                    <a:gd name="T9" fmla="*/ 0 h 65"/>
                    <a:gd name="T10" fmla="*/ 0 w 74"/>
                    <a:gd name="T11" fmla="*/ 0 h 65"/>
                    <a:gd name="T12" fmla="*/ 0 w 74"/>
                    <a:gd name="T13" fmla="*/ 0 h 65"/>
                    <a:gd name="T14" fmla="*/ 0 w 74"/>
                    <a:gd name="T15" fmla="*/ 0 h 65"/>
                    <a:gd name="T16" fmla="*/ 0 w 74"/>
                    <a:gd name="T17" fmla="*/ 0 h 65"/>
                    <a:gd name="T18" fmla="*/ 0 w 74"/>
                    <a:gd name="T19" fmla="*/ 0 h 65"/>
                    <a:gd name="T20" fmla="*/ 0 w 74"/>
                    <a:gd name="T21" fmla="*/ 0 h 65"/>
                    <a:gd name="T22" fmla="*/ 0 w 74"/>
                    <a:gd name="T23" fmla="*/ 0 h 65"/>
                    <a:gd name="T24" fmla="*/ 0 w 74"/>
                    <a:gd name="T25" fmla="*/ 0 h 65"/>
                    <a:gd name="T26" fmla="*/ 0 w 74"/>
                    <a:gd name="T27" fmla="*/ 0 h 65"/>
                    <a:gd name="T28" fmla="*/ 0 w 74"/>
                    <a:gd name="T29" fmla="*/ 0 h 65"/>
                    <a:gd name="T30" fmla="*/ 0 w 74"/>
                    <a:gd name="T31" fmla="*/ 0 h 65"/>
                    <a:gd name="T32" fmla="*/ 0 w 74"/>
                    <a:gd name="T33" fmla="*/ 0 h 65"/>
                    <a:gd name="T34" fmla="*/ 0 w 74"/>
                    <a:gd name="T35" fmla="*/ 0 h 65"/>
                    <a:gd name="T36" fmla="*/ 0 w 74"/>
                    <a:gd name="T37" fmla="*/ 0 h 65"/>
                    <a:gd name="T38" fmla="*/ 0 w 74"/>
                    <a:gd name="T39" fmla="*/ 0 h 65"/>
                    <a:gd name="T40" fmla="*/ 0 w 74"/>
                    <a:gd name="T41" fmla="*/ 0 h 65"/>
                    <a:gd name="T42" fmla="*/ 0 w 74"/>
                    <a:gd name="T43" fmla="*/ 0 h 65"/>
                    <a:gd name="T44" fmla="*/ 0 w 74"/>
                    <a:gd name="T45" fmla="*/ 0 h 65"/>
                    <a:gd name="T46" fmla="*/ 0 w 74"/>
                    <a:gd name="T47" fmla="*/ 0 h 6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74"/>
                    <a:gd name="T73" fmla="*/ 0 h 65"/>
                    <a:gd name="T74" fmla="*/ 74 w 74"/>
                    <a:gd name="T75" fmla="*/ 65 h 6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74" h="65">
                      <a:moveTo>
                        <a:pt x="74" y="65"/>
                      </a:moveTo>
                      <a:lnTo>
                        <a:pt x="74" y="64"/>
                      </a:lnTo>
                      <a:lnTo>
                        <a:pt x="72" y="42"/>
                      </a:lnTo>
                      <a:lnTo>
                        <a:pt x="70" y="29"/>
                      </a:lnTo>
                      <a:lnTo>
                        <a:pt x="65" y="19"/>
                      </a:lnTo>
                      <a:lnTo>
                        <a:pt x="58" y="14"/>
                      </a:lnTo>
                      <a:lnTo>
                        <a:pt x="49" y="12"/>
                      </a:lnTo>
                      <a:lnTo>
                        <a:pt x="38" y="10"/>
                      </a:lnTo>
                      <a:lnTo>
                        <a:pt x="23" y="7"/>
                      </a:lnTo>
                      <a:lnTo>
                        <a:pt x="5" y="0"/>
                      </a:lnTo>
                      <a:lnTo>
                        <a:pt x="0" y="10"/>
                      </a:lnTo>
                      <a:lnTo>
                        <a:pt x="21" y="18"/>
                      </a:lnTo>
                      <a:lnTo>
                        <a:pt x="36" y="21"/>
                      </a:lnTo>
                      <a:lnTo>
                        <a:pt x="46" y="22"/>
                      </a:lnTo>
                      <a:lnTo>
                        <a:pt x="54" y="24"/>
                      </a:lnTo>
                      <a:lnTo>
                        <a:pt x="57" y="25"/>
                      </a:lnTo>
                      <a:lnTo>
                        <a:pt x="59" y="31"/>
                      </a:lnTo>
                      <a:lnTo>
                        <a:pt x="61" y="44"/>
                      </a:lnTo>
                      <a:lnTo>
                        <a:pt x="63" y="64"/>
                      </a:lnTo>
                      <a:lnTo>
                        <a:pt x="63" y="63"/>
                      </a:lnTo>
                      <a:lnTo>
                        <a:pt x="74" y="65"/>
                      </a:lnTo>
                      <a:lnTo>
                        <a:pt x="74" y="64"/>
                      </a:lnTo>
                      <a:lnTo>
                        <a:pt x="74" y="6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65" name="Freeform 351"/>
                <p:cNvSpPr>
                  <a:spLocks/>
                </p:cNvSpPr>
                <p:nvPr/>
              </p:nvSpPr>
              <p:spPr bwMode="auto">
                <a:xfrm>
                  <a:off x="1951" y="1279"/>
                  <a:ext cx="7" cy="3"/>
                </a:xfrm>
                <a:custGeom>
                  <a:avLst/>
                  <a:gdLst>
                    <a:gd name="T0" fmla="*/ 0 w 77"/>
                    <a:gd name="T1" fmla="*/ 0 h 22"/>
                    <a:gd name="T2" fmla="*/ 0 w 77"/>
                    <a:gd name="T3" fmla="*/ 0 h 22"/>
                    <a:gd name="T4" fmla="*/ 0 w 77"/>
                    <a:gd name="T5" fmla="*/ 0 h 22"/>
                    <a:gd name="T6" fmla="*/ 0 w 77"/>
                    <a:gd name="T7" fmla="*/ 0 h 22"/>
                    <a:gd name="T8" fmla="*/ 0 w 77"/>
                    <a:gd name="T9" fmla="*/ 0 h 22"/>
                    <a:gd name="T10" fmla="*/ 0 w 77"/>
                    <a:gd name="T11" fmla="*/ 0 h 22"/>
                    <a:gd name="T12" fmla="*/ 0 w 77"/>
                    <a:gd name="T13" fmla="*/ 0 h 22"/>
                    <a:gd name="T14" fmla="*/ 0 w 77"/>
                    <a:gd name="T15" fmla="*/ 0 h 22"/>
                    <a:gd name="T16" fmla="*/ 0 w 77"/>
                    <a:gd name="T17" fmla="*/ 0 h 22"/>
                    <a:gd name="T18" fmla="*/ 0 w 77"/>
                    <a:gd name="T19" fmla="*/ 0 h 22"/>
                    <a:gd name="T20" fmla="*/ 0 w 77"/>
                    <a:gd name="T21" fmla="*/ 0 h 22"/>
                    <a:gd name="T22" fmla="*/ 0 w 77"/>
                    <a:gd name="T23" fmla="*/ 0 h 22"/>
                    <a:gd name="T24" fmla="*/ 0 w 77"/>
                    <a:gd name="T25" fmla="*/ 0 h 22"/>
                    <a:gd name="T26" fmla="*/ 0 w 77"/>
                    <a:gd name="T27" fmla="*/ 0 h 22"/>
                    <a:gd name="T28" fmla="*/ 0 w 77"/>
                    <a:gd name="T29" fmla="*/ 0 h 22"/>
                    <a:gd name="T30" fmla="*/ 0 w 77"/>
                    <a:gd name="T31" fmla="*/ 0 h 22"/>
                    <a:gd name="T32" fmla="*/ 0 w 77"/>
                    <a:gd name="T33" fmla="*/ 0 h 22"/>
                    <a:gd name="T34" fmla="*/ 0 w 77"/>
                    <a:gd name="T35" fmla="*/ 0 h 22"/>
                    <a:gd name="T36" fmla="*/ 0 w 77"/>
                    <a:gd name="T37" fmla="*/ 0 h 22"/>
                    <a:gd name="T38" fmla="*/ 0 w 77"/>
                    <a:gd name="T39" fmla="*/ 0 h 22"/>
                    <a:gd name="T40" fmla="*/ 0 w 77"/>
                    <a:gd name="T41" fmla="*/ 0 h 22"/>
                    <a:gd name="T42" fmla="*/ 0 w 77"/>
                    <a:gd name="T43" fmla="*/ 0 h 22"/>
                    <a:gd name="T44" fmla="*/ 0 w 77"/>
                    <a:gd name="T45" fmla="*/ 0 h 22"/>
                    <a:gd name="T46" fmla="*/ 0 w 77"/>
                    <a:gd name="T47" fmla="*/ 0 h 2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77"/>
                    <a:gd name="T73" fmla="*/ 0 h 22"/>
                    <a:gd name="T74" fmla="*/ 77 w 77"/>
                    <a:gd name="T75" fmla="*/ 22 h 2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77" h="22">
                      <a:moveTo>
                        <a:pt x="0" y="17"/>
                      </a:moveTo>
                      <a:lnTo>
                        <a:pt x="6" y="21"/>
                      </a:lnTo>
                      <a:lnTo>
                        <a:pt x="14" y="21"/>
                      </a:lnTo>
                      <a:lnTo>
                        <a:pt x="23" y="22"/>
                      </a:lnTo>
                      <a:lnTo>
                        <a:pt x="33" y="22"/>
                      </a:lnTo>
                      <a:lnTo>
                        <a:pt x="43" y="22"/>
                      </a:lnTo>
                      <a:lnTo>
                        <a:pt x="54" y="21"/>
                      </a:lnTo>
                      <a:lnTo>
                        <a:pt x="63" y="17"/>
                      </a:lnTo>
                      <a:lnTo>
                        <a:pt x="71" y="11"/>
                      </a:lnTo>
                      <a:lnTo>
                        <a:pt x="77" y="2"/>
                      </a:lnTo>
                      <a:lnTo>
                        <a:pt x="66" y="0"/>
                      </a:lnTo>
                      <a:lnTo>
                        <a:pt x="63" y="5"/>
                      </a:lnTo>
                      <a:lnTo>
                        <a:pt x="59" y="8"/>
                      </a:lnTo>
                      <a:lnTo>
                        <a:pt x="52" y="10"/>
                      </a:lnTo>
                      <a:lnTo>
                        <a:pt x="43" y="11"/>
                      </a:lnTo>
                      <a:lnTo>
                        <a:pt x="33" y="11"/>
                      </a:lnTo>
                      <a:lnTo>
                        <a:pt x="23" y="11"/>
                      </a:lnTo>
                      <a:lnTo>
                        <a:pt x="14" y="10"/>
                      </a:lnTo>
                      <a:lnTo>
                        <a:pt x="6" y="10"/>
                      </a:lnTo>
                      <a:lnTo>
                        <a:pt x="11" y="14"/>
                      </a:lnTo>
                      <a:lnTo>
                        <a:pt x="0" y="17"/>
                      </a:lnTo>
                      <a:lnTo>
                        <a:pt x="1" y="21"/>
                      </a:lnTo>
                      <a:lnTo>
                        <a:pt x="6" y="21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66" name="Freeform 352"/>
                <p:cNvSpPr>
                  <a:spLocks/>
                </p:cNvSpPr>
                <p:nvPr/>
              </p:nvSpPr>
              <p:spPr bwMode="auto">
                <a:xfrm>
                  <a:off x="1948" y="1278"/>
                  <a:ext cx="4" cy="4"/>
                </a:xfrm>
                <a:custGeom>
                  <a:avLst/>
                  <a:gdLst>
                    <a:gd name="T0" fmla="*/ 0 w 41"/>
                    <a:gd name="T1" fmla="*/ 0 h 38"/>
                    <a:gd name="T2" fmla="*/ 0 w 41"/>
                    <a:gd name="T3" fmla="*/ 0 h 38"/>
                    <a:gd name="T4" fmla="*/ 0 w 41"/>
                    <a:gd name="T5" fmla="*/ 0 h 38"/>
                    <a:gd name="T6" fmla="*/ 0 w 41"/>
                    <a:gd name="T7" fmla="*/ 0 h 38"/>
                    <a:gd name="T8" fmla="*/ 0 w 41"/>
                    <a:gd name="T9" fmla="*/ 0 h 38"/>
                    <a:gd name="T10" fmla="*/ 0 w 41"/>
                    <a:gd name="T11" fmla="*/ 0 h 38"/>
                    <a:gd name="T12" fmla="*/ 0 w 41"/>
                    <a:gd name="T13" fmla="*/ 0 h 38"/>
                    <a:gd name="T14" fmla="*/ 0 w 41"/>
                    <a:gd name="T15" fmla="*/ 0 h 38"/>
                    <a:gd name="T16" fmla="*/ 0 w 41"/>
                    <a:gd name="T17" fmla="*/ 0 h 38"/>
                    <a:gd name="T18" fmla="*/ 0 w 41"/>
                    <a:gd name="T19" fmla="*/ 0 h 38"/>
                    <a:gd name="T20" fmla="*/ 0 w 41"/>
                    <a:gd name="T21" fmla="*/ 0 h 38"/>
                    <a:gd name="T22" fmla="*/ 0 w 41"/>
                    <a:gd name="T23" fmla="*/ 0 h 38"/>
                    <a:gd name="T24" fmla="*/ 0 w 41"/>
                    <a:gd name="T25" fmla="*/ 0 h 38"/>
                    <a:gd name="T26" fmla="*/ 0 w 41"/>
                    <a:gd name="T27" fmla="*/ 0 h 38"/>
                    <a:gd name="T28" fmla="*/ 0 w 41"/>
                    <a:gd name="T29" fmla="*/ 0 h 38"/>
                    <a:gd name="T30" fmla="*/ 0 w 41"/>
                    <a:gd name="T31" fmla="*/ 0 h 38"/>
                    <a:gd name="T32" fmla="*/ 0 w 41"/>
                    <a:gd name="T33" fmla="*/ 0 h 38"/>
                    <a:gd name="T34" fmla="*/ 0 w 41"/>
                    <a:gd name="T35" fmla="*/ 0 h 38"/>
                    <a:gd name="T36" fmla="*/ 0 w 41"/>
                    <a:gd name="T37" fmla="*/ 0 h 38"/>
                    <a:gd name="T38" fmla="*/ 0 w 41"/>
                    <a:gd name="T39" fmla="*/ 0 h 38"/>
                    <a:gd name="T40" fmla="*/ 0 w 41"/>
                    <a:gd name="T41" fmla="*/ 0 h 38"/>
                    <a:gd name="T42" fmla="*/ 0 w 41"/>
                    <a:gd name="T43" fmla="*/ 0 h 38"/>
                    <a:gd name="T44" fmla="*/ 0 w 41"/>
                    <a:gd name="T45" fmla="*/ 0 h 38"/>
                    <a:gd name="T46" fmla="*/ 0 w 41"/>
                    <a:gd name="T47" fmla="*/ 0 h 38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1"/>
                    <a:gd name="T73" fmla="*/ 0 h 38"/>
                    <a:gd name="T74" fmla="*/ 41 w 41"/>
                    <a:gd name="T75" fmla="*/ 38 h 38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1" h="38">
                      <a:moveTo>
                        <a:pt x="0" y="30"/>
                      </a:moveTo>
                      <a:lnTo>
                        <a:pt x="7" y="34"/>
                      </a:lnTo>
                      <a:lnTo>
                        <a:pt x="20" y="27"/>
                      </a:lnTo>
                      <a:lnTo>
                        <a:pt x="28" y="18"/>
                      </a:lnTo>
                      <a:lnTo>
                        <a:pt x="32" y="12"/>
                      </a:lnTo>
                      <a:lnTo>
                        <a:pt x="34" y="8"/>
                      </a:lnTo>
                      <a:lnTo>
                        <a:pt x="28" y="7"/>
                      </a:lnTo>
                      <a:lnTo>
                        <a:pt x="26" y="7"/>
                      </a:lnTo>
                      <a:lnTo>
                        <a:pt x="28" y="14"/>
                      </a:lnTo>
                      <a:lnTo>
                        <a:pt x="30" y="27"/>
                      </a:lnTo>
                      <a:lnTo>
                        <a:pt x="41" y="24"/>
                      </a:lnTo>
                      <a:lnTo>
                        <a:pt x="39" y="12"/>
                      </a:lnTo>
                      <a:lnTo>
                        <a:pt x="37" y="5"/>
                      </a:lnTo>
                      <a:lnTo>
                        <a:pt x="34" y="0"/>
                      </a:lnTo>
                      <a:lnTo>
                        <a:pt x="26" y="1"/>
                      </a:lnTo>
                      <a:lnTo>
                        <a:pt x="24" y="6"/>
                      </a:lnTo>
                      <a:lnTo>
                        <a:pt x="20" y="12"/>
                      </a:lnTo>
                      <a:lnTo>
                        <a:pt x="14" y="18"/>
                      </a:lnTo>
                      <a:lnTo>
                        <a:pt x="3" y="26"/>
                      </a:lnTo>
                      <a:lnTo>
                        <a:pt x="10" y="30"/>
                      </a:lnTo>
                      <a:lnTo>
                        <a:pt x="0" y="30"/>
                      </a:lnTo>
                      <a:lnTo>
                        <a:pt x="0" y="38"/>
                      </a:lnTo>
                      <a:lnTo>
                        <a:pt x="7" y="34"/>
                      </a:lnTo>
                      <a:lnTo>
                        <a:pt x="0" y="3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67" name="Freeform 353"/>
                <p:cNvSpPr>
                  <a:spLocks/>
                </p:cNvSpPr>
                <p:nvPr/>
              </p:nvSpPr>
              <p:spPr bwMode="auto">
                <a:xfrm>
                  <a:off x="1944" y="1278"/>
                  <a:ext cx="5" cy="3"/>
                </a:xfrm>
                <a:custGeom>
                  <a:avLst/>
                  <a:gdLst>
                    <a:gd name="T0" fmla="*/ 0 w 43"/>
                    <a:gd name="T1" fmla="*/ 0 h 37"/>
                    <a:gd name="T2" fmla="*/ 0 w 43"/>
                    <a:gd name="T3" fmla="*/ 0 h 37"/>
                    <a:gd name="T4" fmla="*/ 0 w 43"/>
                    <a:gd name="T5" fmla="*/ 0 h 37"/>
                    <a:gd name="T6" fmla="*/ 0 w 43"/>
                    <a:gd name="T7" fmla="*/ 0 h 37"/>
                    <a:gd name="T8" fmla="*/ 0 w 43"/>
                    <a:gd name="T9" fmla="*/ 0 h 37"/>
                    <a:gd name="T10" fmla="*/ 0 w 43"/>
                    <a:gd name="T11" fmla="*/ 0 h 37"/>
                    <a:gd name="T12" fmla="*/ 0 w 43"/>
                    <a:gd name="T13" fmla="*/ 0 h 37"/>
                    <a:gd name="T14" fmla="*/ 0 w 43"/>
                    <a:gd name="T15" fmla="*/ 0 h 37"/>
                    <a:gd name="T16" fmla="*/ 0 w 43"/>
                    <a:gd name="T17" fmla="*/ 0 h 37"/>
                    <a:gd name="T18" fmla="*/ 0 w 43"/>
                    <a:gd name="T19" fmla="*/ 0 h 37"/>
                    <a:gd name="T20" fmla="*/ 0 w 43"/>
                    <a:gd name="T21" fmla="*/ 0 h 37"/>
                    <a:gd name="T22" fmla="*/ 0 w 43"/>
                    <a:gd name="T23" fmla="*/ 0 h 37"/>
                    <a:gd name="T24" fmla="*/ 0 w 43"/>
                    <a:gd name="T25" fmla="*/ 0 h 37"/>
                    <a:gd name="T26" fmla="*/ 0 w 43"/>
                    <a:gd name="T27" fmla="*/ 0 h 37"/>
                    <a:gd name="T28" fmla="*/ 0 w 43"/>
                    <a:gd name="T29" fmla="*/ 0 h 37"/>
                    <a:gd name="T30" fmla="*/ 0 w 43"/>
                    <a:gd name="T31" fmla="*/ 0 h 37"/>
                    <a:gd name="T32" fmla="*/ 0 w 43"/>
                    <a:gd name="T33" fmla="*/ 0 h 37"/>
                    <a:gd name="T34" fmla="*/ 0 w 43"/>
                    <a:gd name="T35" fmla="*/ 0 h 37"/>
                    <a:gd name="T36" fmla="*/ 0 w 43"/>
                    <a:gd name="T37" fmla="*/ 0 h 37"/>
                    <a:gd name="T38" fmla="*/ 0 w 43"/>
                    <a:gd name="T39" fmla="*/ 0 h 37"/>
                    <a:gd name="T40" fmla="*/ 0 w 43"/>
                    <a:gd name="T41" fmla="*/ 0 h 37"/>
                    <a:gd name="T42" fmla="*/ 0 w 43"/>
                    <a:gd name="T43" fmla="*/ 0 h 37"/>
                    <a:gd name="T44" fmla="*/ 0 w 43"/>
                    <a:gd name="T45" fmla="*/ 0 h 37"/>
                    <a:gd name="T46" fmla="*/ 0 w 43"/>
                    <a:gd name="T47" fmla="*/ 0 h 3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3"/>
                    <a:gd name="T73" fmla="*/ 0 h 37"/>
                    <a:gd name="T74" fmla="*/ 43 w 43"/>
                    <a:gd name="T75" fmla="*/ 37 h 37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3" h="37">
                      <a:moveTo>
                        <a:pt x="0" y="23"/>
                      </a:moveTo>
                      <a:lnTo>
                        <a:pt x="8" y="27"/>
                      </a:lnTo>
                      <a:lnTo>
                        <a:pt x="19" y="21"/>
                      </a:lnTo>
                      <a:lnTo>
                        <a:pt x="28" y="16"/>
                      </a:lnTo>
                      <a:lnTo>
                        <a:pt x="33" y="12"/>
                      </a:lnTo>
                      <a:lnTo>
                        <a:pt x="34" y="11"/>
                      </a:lnTo>
                      <a:lnTo>
                        <a:pt x="31" y="9"/>
                      </a:lnTo>
                      <a:lnTo>
                        <a:pt x="32" y="13"/>
                      </a:lnTo>
                      <a:lnTo>
                        <a:pt x="32" y="21"/>
                      </a:lnTo>
                      <a:lnTo>
                        <a:pt x="33" y="37"/>
                      </a:lnTo>
                      <a:lnTo>
                        <a:pt x="43" y="37"/>
                      </a:lnTo>
                      <a:lnTo>
                        <a:pt x="42" y="21"/>
                      </a:lnTo>
                      <a:lnTo>
                        <a:pt x="42" y="11"/>
                      </a:lnTo>
                      <a:lnTo>
                        <a:pt x="39" y="3"/>
                      </a:lnTo>
                      <a:lnTo>
                        <a:pt x="32" y="0"/>
                      </a:lnTo>
                      <a:lnTo>
                        <a:pt x="27" y="3"/>
                      </a:lnTo>
                      <a:lnTo>
                        <a:pt x="21" y="7"/>
                      </a:lnTo>
                      <a:lnTo>
                        <a:pt x="13" y="13"/>
                      </a:lnTo>
                      <a:lnTo>
                        <a:pt x="4" y="19"/>
                      </a:lnTo>
                      <a:lnTo>
                        <a:pt x="11" y="23"/>
                      </a:lnTo>
                      <a:lnTo>
                        <a:pt x="0" y="23"/>
                      </a:lnTo>
                      <a:lnTo>
                        <a:pt x="0" y="31"/>
                      </a:lnTo>
                      <a:lnTo>
                        <a:pt x="8" y="27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68" name="Freeform 354"/>
                <p:cNvSpPr>
                  <a:spLocks/>
                </p:cNvSpPr>
                <p:nvPr/>
              </p:nvSpPr>
              <p:spPr bwMode="auto">
                <a:xfrm>
                  <a:off x="1943" y="1276"/>
                  <a:ext cx="3" cy="4"/>
                </a:xfrm>
                <a:custGeom>
                  <a:avLst/>
                  <a:gdLst>
                    <a:gd name="T0" fmla="*/ 0 w 31"/>
                    <a:gd name="T1" fmla="*/ 0 h 42"/>
                    <a:gd name="T2" fmla="*/ 0 w 31"/>
                    <a:gd name="T3" fmla="*/ 0 h 42"/>
                    <a:gd name="T4" fmla="*/ 0 w 31"/>
                    <a:gd name="T5" fmla="*/ 0 h 42"/>
                    <a:gd name="T6" fmla="*/ 0 w 31"/>
                    <a:gd name="T7" fmla="*/ 0 h 42"/>
                    <a:gd name="T8" fmla="*/ 0 w 31"/>
                    <a:gd name="T9" fmla="*/ 0 h 42"/>
                    <a:gd name="T10" fmla="*/ 0 w 31"/>
                    <a:gd name="T11" fmla="*/ 0 h 42"/>
                    <a:gd name="T12" fmla="*/ 0 w 31"/>
                    <a:gd name="T13" fmla="*/ 0 h 42"/>
                    <a:gd name="T14" fmla="*/ 0 w 31"/>
                    <a:gd name="T15" fmla="*/ 0 h 42"/>
                    <a:gd name="T16" fmla="*/ 0 w 31"/>
                    <a:gd name="T17" fmla="*/ 0 h 42"/>
                    <a:gd name="T18" fmla="*/ 0 w 31"/>
                    <a:gd name="T19" fmla="*/ 0 h 42"/>
                    <a:gd name="T20" fmla="*/ 0 w 31"/>
                    <a:gd name="T21" fmla="*/ 0 h 42"/>
                    <a:gd name="T22" fmla="*/ 0 w 31"/>
                    <a:gd name="T23" fmla="*/ 0 h 42"/>
                    <a:gd name="T24" fmla="*/ 0 w 31"/>
                    <a:gd name="T25" fmla="*/ 0 h 42"/>
                    <a:gd name="T26" fmla="*/ 0 w 31"/>
                    <a:gd name="T27" fmla="*/ 0 h 42"/>
                    <a:gd name="T28" fmla="*/ 0 w 31"/>
                    <a:gd name="T29" fmla="*/ 0 h 42"/>
                    <a:gd name="T30" fmla="*/ 0 w 31"/>
                    <a:gd name="T31" fmla="*/ 0 h 42"/>
                    <a:gd name="T32" fmla="*/ 0 w 31"/>
                    <a:gd name="T33" fmla="*/ 0 h 42"/>
                    <a:gd name="T34" fmla="*/ 0 w 31"/>
                    <a:gd name="T35" fmla="*/ 0 h 42"/>
                    <a:gd name="T36" fmla="*/ 0 w 31"/>
                    <a:gd name="T37" fmla="*/ 0 h 42"/>
                    <a:gd name="T38" fmla="*/ 0 w 31"/>
                    <a:gd name="T39" fmla="*/ 0 h 42"/>
                    <a:gd name="T40" fmla="*/ 0 w 31"/>
                    <a:gd name="T41" fmla="*/ 0 h 42"/>
                    <a:gd name="T42" fmla="*/ 0 w 31"/>
                    <a:gd name="T43" fmla="*/ 0 h 42"/>
                    <a:gd name="T44" fmla="*/ 0 w 31"/>
                    <a:gd name="T45" fmla="*/ 0 h 42"/>
                    <a:gd name="T46" fmla="*/ 0 w 31"/>
                    <a:gd name="T47" fmla="*/ 0 h 4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1"/>
                    <a:gd name="T73" fmla="*/ 0 h 42"/>
                    <a:gd name="T74" fmla="*/ 31 w 31"/>
                    <a:gd name="T75" fmla="*/ 42 h 4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1" h="42">
                      <a:moveTo>
                        <a:pt x="1" y="32"/>
                      </a:moveTo>
                      <a:lnTo>
                        <a:pt x="8" y="31"/>
                      </a:lnTo>
                      <a:lnTo>
                        <a:pt x="16" y="19"/>
                      </a:lnTo>
                      <a:lnTo>
                        <a:pt x="23" y="11"/>
                      </a:lnTo>
                      <a:lnTo>
                        <a:pt x="25" y="9"/>
                      </a:lnTo>
                      <a:lnTo>
                        <a:pt x="21" y="8"/>
                      </a:lnTo>
                      <a:lnTo>
                        <a:pt x="21" y="9"/>
                      </a:lnTo>
                      <a:lnTo>
                        <a:pt x="21" y="17"/>
                      </a:lnTo>
                      <a:lnTo>
                        <a:pt x="19" y="27"/>
                      </a:lnTo>
                      <a:lnTo>
                        <a:pt x="19" y="42"/>
                      </a:lnTo>
                      <a:lnTo>
                        <a:pt x="30" y="42"/>
                      </a:lnTo>
                      <a:lnTo>
                        <a:pt x="30" y="27"/>
                      </a:lnTo>
                      <a:lnTo>
                        <a:pt x="31" y="17"/>
                      </a:lnTo>
                      <a:lnTo>
                        <a:pt x="31" y="9"/>
                      </a:lnTo>
                      <a:lnTo>
                        <a:pt x="29" y="1"/>
                      </a:lnTo>
                      <a:lnTo>
                        <a:pt x="21" y="0"/>
                      </a:lnTo>
                      <a:lnTo>
                        <a:pt x="14" y="4"/>
                      </a:lnTo>
                      <a:lnTo>
                        <a:pt x="8" y="13"/>
                      </a:lnTo>
                      <a:lnTo>
                        <a:pt x="0" y="24"/>
                      </a:lnTo>
                      <a:lnTo>
                        <a:pt x="7" y="23"/>
                      </a:lnTo>
                      <a:lnTo>
                        <a:pt x="1" y="32"/>
                      </a:lnTo>
                      <a:lnTo>
                        <a:pt x="5" y="35"/>
                      </a:lnTo>
                      <a:lnTo>
                        <a:pt x="8" y="31"/>
                      </a:lnTo>
                      <a:lnTo>
                        <a:pt x="1" y="3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69" name="Freeform 355"/>
                <p:cNvSpPr>
                  <a:spLocks/>
                </p:cNvSpPr>
                <p:nvPr/>
              </p:nvSpPr>
              <p:spPr bwMode="auto">
                <a:xfrm>
                  <a:off x="1942" y="1277"/>
                  <a:ext cx="2" cy="2"/>
                </a:xfrm>
                <a:custGeom>
                  <a:avLst/>
                  <a:gdLst>
                    <a:gd name="T0" fmla="*/ 0 w 22"/>
                    <a:gd name="T1" fmla="*/ 0 h 20"/>
                    <a:gd name="T2" fmla="*/ 0 w 22"/>
                    <a:gd name="T3" fmla="*/ 0 h 20"/>
                    <a:gd name="T4" fmla="*/ 0 w 22"/>
                    <a:gd name="T5" fmla="*/ 0 h 20"/>
                    <a:gd name="T6" fmla="*/ 0 w 22"/>
                    <a:gd name="T7" fmla="*/ 0 h 20"/>
                    <a:gd name="T8" fmla="*/ 0 w 22"/>
                    <a:gd name="T9" fmla="*/ 0 h 20"/>
                    <a:gd name="T10" fmla="*/ 0 w 22"/>
                    <a:gd name="T11" fmla="*/ 0 h 20"/>
                    <a:gd name="T12" fmla="*/ 0 w 22"/>
                    <a:gd name="T13" fmla="*/ 0 h 20"/>
                    <a:gd name="T14" fmla="*/ 0 w 22"/>
                    <a:gd name="T15" fmla="*/ 0 h 20"/>
                    <a:gd name="T16" fmla="*/ 0 w 22"/>
                    <a:gd name="T17" fmla="*/ 0 h 20"/>
                    <a:gd name="T18" fmla="*/ 0 w 22"/>
                    <a:gd name="T19" fmla="*/ 0 h 2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2"/>
                    <a:gd name="T31" fmla="*/ 0 h 20"/>
                    <a:gd name="T32" fmla="*/ 22 w 22"/>
                    <a:gd name="T33" fmla="*/ 20 h 2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2" h="20">
                      <a:moveTo>
                        <a:pt x="0" y="4"/>
                      </a:moveTo>
                      <a:lnTo>
                        <a:pt x="2" y="8"/>
                      </a:lnTo>
                      <a:lnTo>
                        <a:pt x="16" y="20"/>
                      </a:lnTo>
                      <a:lnTo>
                        <a:pt x="22" y="11"/>
                      </a:lnTo>
                      <a:lnTo>
                        <a:pt x="8" y="0"/>
                      </a:lnTo>
                      <a:lnTo>
                        <a:pt x="10" y="4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70" name="Freeform 356"/>
                <p:cNvSpPr>
                  <a:spLocks/>
                </p:cNvSpPr>
                <p:nvPr/>
              </p:nvSpPr>
              <p:spPr bwMode="auto">
                <a:xfrm>
                  <a:off x="1942" y="1270"/>
                  <a:ext cx="4" cy="8"/>
                </a:xfrm>
                <a:custGeom>
                  <a:avLst/>
                  <a:gdLst>
                    <a:gd name="T0" fmla="*/ 0 w 45"/>
                    <a:gd name="T1" fmla="*/ 0 h 82"/>
                    <a:gd name="T2" fmla="*/ 0 w 45"/>
                    <a:gd name="T3" fmla="*/ 0 h 82"/>
                    <a:gd name="T4" fmla="*/ 0 w 45"/>
                    <a:gd name="T5" fmla="*/ 0 h 82"/>
                    <a:gd name="T6" fmla="*/ 0 w 45"/>
                    <a:gd name="T7" fmla="*/ 0 h 82"/>
                    <a:gd name="T8" fmla="*/ 0 w 45"/>
                    <a:gd name="T9" fmla="*/ 0 h 82"/>
                    <a:gd name="T10" fmla="*/ 0 w 45"/>
                    <a:gd name="T11" fmla="*/ 0 h 82"/>
                    <a:gd name="T12" fmla="*/ 0 w 45"/>
                    <a:gd name="T13" fmla="*/ 0 h 82"/>
                    <a:gd name="T14" fmla="*/ 0 w 45"/>
                    <a:gd name="T15" fmla="*/ 0 h 82"/>
                    <a:gd name="T16" fmla="*/ 0 w 45"/>
                    <a:gd name="T17" fmla="*/ 0 h 82"/>
                    <a:gd name="T18" fmla="*/ 0 w 45"/>
                    <a:gd name="T19" fmla="*/ 0 h 82"/>
                    <a:gd name="T20" fmla="*/ 0 w 45"/>
                    <a:gd name="T21" fmla="*/ 0 h 82"/>
                    <a:gd name="T22" fmla="*/ 0 w 45"/>
                    <a:gd name="T23" fmla="*/ 0 h 82"/>
                    <a:gd name="T24" fmla="*/ 0 w 45"/>
                    <a:gd name="T25" fmla="*/ 0 h 82"/>
                    <a:gd name="T26" fmla="*/ 0 w 45"/>
                    <a:gd name="T27" fmla="*/ 0 h 82"/>
                    <a:gd name="T28" fmla="*/ 0 w 45"/>
                    <a:gd name="T29" fmla="*/ 0 h 82"/>
                    <a:gd name="T30" fmla="*/ 0 w 45"/>
                    <a:gd name="T31" fmla="*/ 0 h 82"/>
                    <a:gd name="T32" fmla="*/ 0 w 45"/>
                    <a:gd name="T33" fmla="*/ 0 h 82"/>
                    <a:gd name="T34" fmla="*/ 0 w 45"/>
                    <a:gd name="T35" fmla="*/ 0 h 82"/>
                    <a:gd name="T36" fmla="*/ 0 w 45"/>
                    <a:gd name="T37" fmla="*/ 0 h 82"/>
                    <a:gd name="T38" fmla="*/ 0 w 45"/>
                    <a:gd name="T39" fmla="*/ 0 h 82"/>
                    <a:gd name="T40" fmla="*/ 0 w 45"/>
                    <a:gd name="T41" fmla="*/ 0 h 82"/>
                    <a:gd name="T42" fmla="*/ 0 w 45"/>
                    <a:gd name="T43" fmla="*/ 0 h 82"/>
                    <a:gd name="T44" fmla="*/ 0 w 45"/>
                    <a:gd name="T45" fmla="*/ 0 h 82"/>
                    <a:gd name="T46" fmla="*/ 0 w 45"/>
                    <a:gd name="T47" fmla="*/ 0 h 8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5"/>
                    <a:gd name="T73" fmla="*/ 0 h 82"/>
                    <a:gd name="T74" fmla="*/ 45 w 45"/>
                    <a:gd name="T75" fmla="*/ 82 h 8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5" h="82">
                      <a:moveTo>
                        <a:pt x="44" y="0"/>
                      </a:moveTo>
                      <a:lnTo>
                        <a:pt x="45" y="0"/>
                      </a:lnTo>
                      <a:lnTo>
                        <a:pt x="31" y="0"/>
                      </a:lnTo>
                      <a:lnTo>
                        <a:pt x="21" y="9"/>
                      </a:lnTo>
                      <a:lnTo>
                        <a:pt x="15" y="20"/>
                      </a:lnTo>
                      <a:lnTo>
                        <a:pt x="8" y="35"/>
                      </a:lnTo>
                      <a:lnTo>
                        <a:pt x="5" y="49"/>
                      </a:lnTo>
                      <a:lnTo>
                        <a:pt x="2" y="64"/>
                      </a:lnTo>
                      <a:lnTo>
                        <a:pt x="0" y="75"/>
                      </a:lnTo>
                      <a:lnTo>
                        <a:pt x="0" y="82"/>
                      </a:lnTo>
                      <a:lnTo>
                        <a:pt x="10" y="82"/>
                      </a:lnTo>
                      <a:lnTo>
                        <a:pt x="10" y="77"/>
                      </a:lnTo>
                      <a:lnTo>
                        <a:pt x="13" y="66"/>
                      </a:lnTo>
                      <a:lnTo>
                        <a:pt x="16" y="52"/>
                      </a:lnTo>
                      <a:lnTo>
                        <a:pt x="19" y="37"/>
                      </a:lnTo>
                      <a:lnTo>
                        <a:pt x="23" y="24"/>
                      </a:lnTo>
                      <a:lnTo>
                        <a:pt x="29" y="15"/>
                      </a:lnTo>
                      <a:lnTo>
                        <a:pt x="36" y="11"/>
                      </a:lnTo>
                      <a:lnTo>
                        <a:pt x="41" y="11"/>
                      </a:lnTo>
                      <a:lnTo>
                        <a:pt x="42" y="11"/>
                      </a:lnTo>
                      <a:lnTo>
                        <a:pt x="41" y="11"/>
                      </a:lnTo>
                      <a:lnTo>
                        <a:pt x="42" y="11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71" name="Freeform 357"/>
                <p:cNvSpPr>
                  <a:spLocks/>
                </p:cNvSpPr>
                <p:nvPr/>
              </p:nvSpPr>
              <p:spPr bwMode="auto">
                <a:xfrm>
                  <a:off x="1874" y="1249"/>
                  <a:ext cx="7" cy="6"/>
                </a:xfrm>
                <a:custGeom>
                  <a:avLst/>
                  <a:gdLst>
                    <a:gd name="T0" fmla="*/ 0 w 71"/>
                    <a:gd name="T1" fmla="*/ 0 h 66"/>
                    <a:gd name="T2" fmla="*/ 0 w 71"/>
                    <a:gd name="T3" fmla="*/ 0 h 66"/>
                    <a:gd name="T4" fmla="*/ 0 w 71"/>
                    <a:gd name="T5" fmla="*/ 0 h 66"/>
                    <a:gd name="T6" fmla="*/ 0 w 71"/>
                    <a:gd name="T7" fmla="*/ 0 h 66"/>
                    <a:gd name="T8" fmla="*/ 0 w 71"/>
                    <a:gd name="T9" fmla="*/ 0 h 66"/>
                    <a:gd name="T10" fmla="*/ 0 w 71"/>
                    <a:gd name="T11" fmla="*/ 0 h 66"/>
                    <a:gd name="T12" fmla="*/ 0 w 71"/>
                    <a:gd name="T13" fmla="*/ 0 h 66"/>
                    <a:gd name="T14" fmla="*/ 0 w 71"/>
                    <a:gd name="T15" fmla="*/ 0 h 66"/>
                    <a:gd name="T16" fmla="*/ 0 w 71"/>
                    <a:gd name="T17" fmla="*/ 0 h 66"/>
                    <a:gd name="T18" fmla="*/ 0 w 71"/>
                    <a:gd name="T19" fmla="*/ 0 h 66"/>
                    <a:gd name="T20" fmla="*/ 0 w 71"/>
                    <a:gd name="T21" fmla="*/ 0 h 66"/>
                    <a:gd name="T22" fmla="*/ 0 w 71"/>
                    <a:gd name="T23" fmla="*/ 0 h 66"/>
                    <a:gd name="T24" fmla="*/ 0 w 71"/>
                    <a:gd name="T25" fmla="*/ 0 h 66"/>
                    <a:gd name="T26" fmla="*/ 0 w 71"/>
                    <a:gd name="T27" fmla="*/ 0 h 66"/>
                    <a:gd name="T28" fmla="*/ 0 w 71"/>
                    <a:gd name="T29" fmla="*/ 0 h 66"/>
                    <a:gd name="T30" fmla="*/ 0 w 71"/>
                    <a:gd name="T31" fmla="*/ 0 h 66"/>
                    <a:gd name="T32" fmla="*/ 0 w 71"/>
                    <a:gd name="T33" fmla="*/ 0 h 66"/>
                    <a:gd name="T34" fmla="*/ 0 w 71"/>
                    <a:gd name="T35" fmla="*/ 0 h 66"/>
                    <a:gd name="T36" fmla="*/ 0 w 71"/>
                    <a:gd name="T37" fmla="*/ 0 h 66"/>
                    <a:gd name="T38" fmla="*/ 0 w 71"/>
                    <a:gd name="T39" fmla="*/ 0 h 66"/>
                    <a:gd name="T40" fmla="*/ 0 w 71"/>
                    <a:gd name="T41" fmla="*/ 0 h 66"/>
                    <a:gd name="T42" fmla="*/ 0 w 71"/>
                    <a:gd name="T43" fmla="*/ 0 h 66"/>
                    <a:gd name="T44" fmla="*/ 0 w 71"/>
                    <a:gd name="T45" fmla="*/ 0 h 66"/>
                    <a:gd name="T46" fmla="*/ 0 w 71"/>
                    <a:gd name="T47" fmla="*/ 0 h 6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71"/>
                    <a:gd name="T73" fmla="*/ 0 h 66"/>
                    <a:gd name="T74" fmla="*/ 71 w 71"/>
                    <a:gd name="T75" fmla="*/ 66 h 6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71" h="66">
                      <a:moveTo>
                        <a:pt x="63" y="63"/>
                      </a:moveTo>
                      <a:lnTo>
                        <a:pt x="70" y="57"/>
                      </a:lnTo>
                      <a:lnTo>
                        <a:pt x="69" y="45"/>
                      </a:lnTo>
                      <a:lnTo>
                        <a:pt x="66" y="32"/>
                      </a:lnTo>
                      <a:lnTo>
                        <a:pt x="60" y="21"/>
                      </a:lnTo>
                      <a:lnTo>
                        <a:pt x="53" y="12"/>
                      </a:lnTo>
                      <a:lnTo>
                        <a:pt x="43" y="4"/>
                      </a:lnTo>
                      <a:lnTo>
                        <a:pt x="31" y="0"/>
                      </a:lnTo>
                      <a:lnTo>
                        <a:pt x="17" y="0"/>
                      </a:lnTo>
                      <a:lnTo>
                        <a:pt x="0" y="4"/>
                      </a:lnTo>
                      <a:lnTo>
                        <a:pt x="4" y="15"/>
                      </a:lnTo>
                      <a:lnTo>
                        <a:pt x="19" y="10"/>
                      </a:lnTo>
                      <a:lnTo>
                        <a:pt x="29" y="10"/>
                      </a:lnTo>
                      <a:lnTo>
                        <a:pt x="39" y="12"/>
                      </a:lnTo>
                      <a:lnTo>
                        <a:pt x="45" y="19"/>
                      </a:lnTo>
                      <a:lnTo>
                        <a:pt x="51" y="27"/>
                      </a:lnTo>
                      <a:lnTo>
                        <a:pt x="55" y="37"/>
                      </a:lnTo>
                      <a:lnTo>
                        <a:pt x="58" y="47"/>
                      </a:lnTo>
                      <a:lnTo>
                        <a:pt x="60" y="57"/>
                      </a:lnTo>
                      <a:lnTo>
                        <a:pt x="67" y="52"/>
                      </a:lnTo>
                      <a:lnTo>
                        <a:pt x="63" y="63"/>
                      </a:lnTo>
                      <a:lnTo>
                        <a:pt x="71" y="66"/>
                      </a:lnTo>
                      <a:lnTo>
                        <a:pt x="70" y="57"/>
                      </a:lnTo>
                      <a:lnTo>
                        <a:pt x="63" y="6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72" name="Freeform 358"/>
                <p:cNvSpPr>
                  <a:spLocks/>
                </p:cNvSpPr>
                <p:nvPr/>
              </p:nvSpPr>
              <p:spPr bwMode="auto">
                <a:xfrm>
                  <a:off x="1871" y="1251"/>
                  <a:ext cx="10" cy="4"/>
                </a:xfrm>
                <a:custGeom>
                  <a:avLst/>
                  <a:gdLst>
                    <a:gd name="T0" fmla="*/ 0 w 96"/>
                    <a:gd name="T1" fmla="*/ 0 h 35"/>
                    <a:gd name="T2" fmla="*/ 0 w 96"/>
                    <a:gd name="T3" fmla="*/ 0 h 35"/>
                    <a:gd name="T4" fmla="*/ 0 w 96"/>
                    <a:gd name="T5" fmla="*/ 0 h 35"/>
                    <a:gd name="T6" fmla="*/ 0 w 96"/>
                    <a:gd name="T7" fmla="*/ 0 h 35"/>
                    <a:gd name="T8" fmla="*/ 0 w 96"/>
                    <a:gd name="T9" fmla="*/ 0 h 35"/>
                    <a:gd name="T10" fmla="*/ 0 w 96"/>
                    <a:gd name="T11" fmla="*/ 0 h 35"/>
                    <a:gd name="T12" fmla="*/ 0 w 96"/>
                    <a:gd name="T13" fmla="*/ 0 h 35"/>
                    <a:gd name="T14" fmla="*/ 0 w 96"/>
                    <a:gd name="T15" fmla="*/ 0 h 35"/>
                    <a:gd name="T16" fmla="*/ 0 w 96"/>
                    <a:gd name="T17" fmla="*/ 0 h 35"/>
                    <a:gd name="T18" fmla="*/ 0 w 96"/>
                    <a:gd name="T19" fmla="*/ 0 h 35"/>
                    <a:gd name="T20" fmla="*/ 0 w 96"/>
                    <a:gd name="T21" fmla="*/ 0 h 35"/>
                    <a:gd name="T22" fmla="*/ 0 w 96"/>
                    <a:gd name="T23" fmla="*/ 0 h 35"/>
                    <a:gd name="T24" fmla="*/ 0 w 96"/>
                    <a:gd name="T25" fmla="*/ 0 h 35"/>
                    <a:gd name="T26" fmla="*/ 0 w 96"/>
                    <a:gd name="T27" fmla="*/ 0 h 35"/>
                    <a:gd name="T28" fmla="*/ 0 w 96"/>
                    <a:gd name="T29" fmla="*/ 0 h 35"/>
                    <a:gd name="T30" fmla="*/ 0 w 96"/>
                    <a:gd name="T31" fmla="*/ 0 h 35"/>
                    <a:gd name="T32" fmla="*/ 0 w 96"/>
                    <a:gd name="T33" fmla="*/ 0 h 35"/>
                    <a:gd name="T34" fmla="*/ 0 w 96"/>
                    <a:gd name="T35" fmla="*/ 0 h 35"/>
                    <a:gd name="T36" fmla="*/ 0 w 96"/>
                    <a:gd name="T37" fmla="*/ 0 h 35"/>
                    <a:gd name="T38" fmla="*/ 0 w 96"/>
                    <a:gd name="T39" fmla="*/ 0 h 35"/>
                    <a:gd name="T40" fmla="*/ 0 w 96"/>
                    <a:gd name="T41" fmla="*/ 0 h 35"/>
                    <a:gd name="T42" fmla="*/ 0 w 96"/>
                    <a:gd name="T43" fmla="*/ 0 h 35"/>
                    <a:gd name="T44" fmla="*/ 0 w 96"/>
                    <a:gd name="T45" fmla="*/ 0 h 35"/>
                    <a:gd name="T46" fmla="*/ 0 w 96"/>
                    <a:gd name="T47" fmla="*/ 0 h 3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96"/>
                    <a:gd name="T73" fmla="*/ 0 h 35"/>
                    <a:gd name="T74" fmla="*/ 96 w 96"/>
                    <a:gd name="T75" fmla="*/ 35 h 3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96" h="35">
                      <a:moveTo>
                        <a:pt x="5" y="1"/>
                      </a:moveTo>
                      <a:lnTo>
                        <a:pt x="7" y="11"/>
                      </a:lnTo>
                      <a:lnTo>
                        <a:pt x="18" y="14"/>
                      </a:lnTo>
                      <a:lnTo>
                        <a:pt x="29" y="17"/>
                      </a:lnTo>
                      <a:lnTo>
                        <a:pt x="40" y="19"/>
                      </a:lnTo>
                      <a:lnTo>
                        <a:pt x="51" y="22"/>
                      </a:lnTo>
                      <a:lnTo>
                        <a:pt x="62" y="24"/>
                      </a:lnTo>
                      <a:lnTo>
                        <a:pt x="73" y="27"/>
                      </a:lnTo>
                      <a:lnTo>
                        <a:pt x="82" y="31"/>
                      </a:lnTo>
                      <a:lnTo>
                        <a:pt x="92" y="35"/>
                      </a:lnTo>
                      <a:lnTo>
                        <a:pt x="96" y="24"/>
                      </a:lnTo>
                      <a:lnTo>
                        <a:pt x="86" y="20"/>
                      </a:lnTo>
                      <a:lnTo>
                        <a:pt x="75" y="17"/>
                      </a:lnTo>
                      <a:lnTo>
                        <a:pt x="64" y="14"/>
                      </a:lnTo>
                      <a:lnTo>
                        <a:pt x="53" y="12"/>
                      </a:lnTo>
                      <a:lnTo>
                        <a:pt x="42" y="9"/>
                      </a:lnTo>
                      <a:lnTo>
                        <a:pt x="31" y="6"/>
                      </a:lnTo>
                      <a:lnTo>
                        <a:pt x="21" y="3"/>
                      </a:lnTo>
                      <a:lnTo>
                        <a:pt x="11" y="0"/>
                      </a:lnTo>
                      <a:lnTo>
                        <a:pt x="13" y="10"/>
                      </a:lnTo>
                      <a:lnTo>
                        <a:pt x="5" y="1"/>
                      </a:lnTo>
                      <a:lnTo>
                        <a:pt x="0" y="8"/>
                      </a:lnTo>
                      <a:lnTo>
                        <a:pt x="7" y="11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73" name="Freeform 359"/>
                <p:cNvSpPr>
                  <a:spLocks/>
                </p:cNvSpPr>
                <p:nvPr/>
              </p:nvSpPr>
              <p:spPr bwMode="auto">
                <a:xfrm>
                  <a:off x="1872" y="1249"/>
                  <a:ext cx="3" cy="3"/>
                </a:xfrm>
                <a:custGeom>
                  <a:avLst/>
                  <a:gdLst>
                    <a:gd name="T0" fmla="*/ 0 w 31"/>
                    <a:gd name="T1" fmla="*/ 0 h 34"/>
                    <a:gd name="T2" fmla="*/ 0 w 31"/>
                    <a:gd name="T3" fmla="*/ 0 h 34"/>
                    <a:gd name="T4" fmla="*/ 0 w 31"/>
                    <a:gd name="T5" fmla="*/ 0 h 34"/>
                    <a:gd name="T6" fmla="*/ 0 w 31"/>
                    <a:gd name="T7" fmla="*/ 0 h 34"/>
                    <a:gd name="T8" fmla="*/ 0 w 31"/>
                    <a:gd name="T9" fmla="*/ 0 h 34"/>
                    <a:gd name="T10" fmla="*/ 0 w 31"/>
                    <a:gd name="T11" fmla="*/ 0 h 34"/>
                    <a:gd name="T12" fmla="*/ 0 w 31"/>
                    <a:gd name="T13" fmla="*/ 0 h 34"/>
                    <a:gd name="T14" fmla="*/ 0 w 31"/>
                    <a:gd name="T15" fmla="*/ 0 h 34"/>
                    <a:gd name="T16" fmla="*/ 0 w 31"/>
                    <a:gd name="T17" fmla="*/ 0 h 34"/>
                    <a:gd name="T18" fmla="*/ 0 w 31"/>
                    <a:gd name="T19" fmla="*/ 0 h 34"/>
                    <a:gd name="T20" fmla="*/ 0 w 31"/>
                    <a:gd name="T21" fmla="*/ 0 h 34"/>
                    <a:gd name="T22" fmla="*/ 0 w 31"/>
                    <a:gd name="T23" fmla="*/ 0 h 34"/>
                    <a:gd name="T24" fmla="*/ 0 w 31"/>
                    <a:gd name="T25" fmla="*/ 0 h 34"/>
                    <a:gd name="T26" fmla="*/ 0 w 31"/>
                    <a:gd name="T27" fmla="*/ 0 h 34"/>
                    <a:gd name="T28" fmla="*/ 0 w 31"/>
                    <a:gd name="T29" fmla="*/ 0 h 34"/>
                    <a:gd name="T30" fmla="*/ 0 w 31"/>
                    <a:gd name="T31" fmla="*/ 0 h 34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1"/>
                    <a:gd name="T49" fmla="*/ 0 h 34"/>
                    <a:gd name="T50" fmla="*/ 31 w 31"/>
                    <a:gd name="T51" fmla="*/ 34 h 34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1" h="34">
                      <a:moveTo>
                        <a:pt x="24" y="0"/>
                      </a:moveTo>
                      <a:lnTo>
                        <a:pt x="31" y="5"/>
                      </a:lnTo>
                      <a:lnTo>
                        <a:pt x="20" y="3"/>
                      </a:lnTo>
                      <a:lnTo>
                        <a:pt x="12" y="11"/>
                      </a:lnTo>
                      <a:lnTo>
                        <a:pt x="5" y="20"/>
                      </a:lnTo>
                      <a:lnTo>
                        <a:pt x="0" y="25"/>
                      </a:lnTo>
                      <a:lnTo>
                        <a:pt x="8" y="34"/>
                      </a:lnTo>
                      <a:lnTo>
                        <a:pt x="13" y="26"/>
                      </a:lnTo>
                      <a:lnTo>
                        <a:pt x="21" y="17"/>
                      </a:lnTo>
                      <a:lnTo>
                        <a:pt x="26" y="12"/>
                      </a:lnTo>
                      <a:lnTo>
                        <a:pt x="21" y="5"/>
                      </a:lnTo>
                      <a:lnTo>
                        <a:pt x="28" y="11"/>
                      </a:lnTo>
                      <a:lnTo>
                        <a:pt x="21" y="5"/>
                      </a:lnTo>
                      <a:lnTo>
                        <a:pt x="21" y="13"/>
                      </a:lnTo>
                      <a:lnTo>
                        <a:pt x="28" y="11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74" name="Freeform 360"/>
                <p:cNvSpPr>
                  <a:spLocks/>
                </p:cNvSpPr>
                <p:nvPr/>
              </p:nvSpPr>
              <p:spPr bwMode="auto">
                <a:xfrm>
                  <a:off x="1862" y="1243"/>
                  <a:ext cx="11" cy="2"/>
                </a:xfrm>
                <a:custGeom>
                  <a:avLst/>
                  <a:gdLst>
                    <a:gd name="T0" fmla="*/ 0 w 108"/>
                    <a:gd name="T1" fmla="*/ 0 h 13"/>
                    <a:gd name="T2" fmla="*/ 0 w 108"/>
                    <a:gd name="T3" fmla="*/ 0 h 13"/>
                    <a:gd name="T4" fmla="*/ 0 w 108"/>
                    <a:gd name="T5" fmla="*/ 0 h 13"/>
                    <a:gd name="T6" fmla="*/ 0 w 108"/>
                    <a:gd name="T7" fmla="*/ 0 h 13"/>
                    <a:gd name="T8" fmla="*/ 0 w 108"/>
                    <a:gd name="T9" fmla="*/ 0 h 13"/>
                    <a:gd name="T10" fmla="*/ 0 w 108"/>
                    <a:gd name="T11" fmla="*/ 0 h 13"/>
                    <a:gd name="T12" fmla="*/ 0 w 108"/>
                    <a:gd name="T13" fmla="*/ 0 h 13"/>
                    <a:gd name="T14" fmla="*/ 0 w 108"/>
                    <a:gd name="T15" fmla="*/ 0 h 13"/>
                    <a:gd name="T16" fmla="*/ 0 w 108"/>
                    <a:gd name="T17" fmla="*/ 0 h 13"/>
                    <a:gd name="T18" fmla="*/ 0 w 108"/>
                    <a:gd name="T19" fmla="*/ 0 h 1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08"/>
                    <a:gd name="T31" fmla="*/ 0 h 13"/>
                    <a:gd name="T32" fmla="*/ 108 w 108"/>
                    <a:gd name="T33" fmla="*/ 13 h 1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08" h="13">
                      <a:moveTo>
                        <a:pt x="107" y="6"/>
                      </a:moveTo>
                      <a:lnTo>
                        <a:pt x="102" y="0"/>
                      </a:lnTo>
                      <a:lnTo>
                        <a:pt x="0" y="3"/>
                      </a:lnTo>
                      <a:lnTo>
                        <a:pt x="0" y="13"/>
                      </a:lnTo>
                      <a:lnTo>
                        <a:pt x="102" y="10"/>
                      </a:lnTo>
                      <a:lnTo>
                        <a:pt x="97" y="4"/>
                      </a:lnTo>
                      <a:lnTo>
                        <a:pt x="107" y="6"/>
                      </a:lnTo>
                      <a:lnTo>
                        <a:pt x="108" y="0"/>
                      </a:lnTo>
                      <a:lnTo>
                        <a:pt x="102" y="0"/>
                      </a:lnTo>
                      <a:lnTo>
                        <a:pt x="107" y="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75" name="Freeform 361"/>
                <p:cNvSpPr>
                  <a:spLocks/>
                </p:cNvSpPr>
                <p:nvPr/>
              </p:nvSpPr>
              <p:spPr bwMode="auto">
                <a:xfrm>
                  <a:off x="1871" y="1244"/>
                  <a:ext cx="1" cy="4"/>
                </a:xfrm>
                <a:custGeom>
                  <a:avLst/>
                  <a:gdLst>
                    <a:gd name="T0" fmla="*/ 0 w 14"/>
                    <a:gd name="T1" fmla="*/ 0 h 42"/>
                    <a:gd name="T2" fmla="*/ 0 w 14"/>
                    <a:gd name="T3" fmla="*/ 0 h 42"/>
                    <a:gd name="T4" fmla="*/ 0 w 14"/>
                    <a:gd name="T5" fmla="*/ 0 h 42"/>
                    <a:gd name="T6" fmla="*/ 0 w 14"/>
                    <a:gd name="T7" fmla="*/ 0 h 42"/>
                    <a:gd name="T8" fmla="*/ 0 w 14"/>
                    <a:gd name="T9" fmla="*/ 0 h 42"/>
                    <a:gd name="T10" fmla="*/ 0 w 14"/>
                    <a:gd name="T11" fmla="*/ 0 h 42"/>
                    <a:gd name="T12" fmla="*/ 0 w 14"/>
                    <a:gd name="T13" fmla="*/ 0 h 42"/>
                    <a:gd name="T14" fmla="*/ 0 w 14"/>
                    <a:gd name="T15" fmla="*/ 0 h 42"/>
                    <a:gd name="T16" fmla="*/ 0 w 14"/>
                    <a:gd name="T17" fmla="*/ 0 h 42"/>
                    <a:gd name="T18" fmla="*/ 0 w 14"/>
                    <a:gd name="T19" fmla="*/ 0 h 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4"/>
                    <a:gd name="T31" fmla="*/ 0 h 42"/>
                    <a:gd name="T32" fmla="*/ 14 w 14"/>
                    <a:gd name="T33" fmla="*/ 42 h 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4" h="42">
                      <a:moveTo>
                        <a:pt x="7" y="42"/>
                      </a:moveTo>
                      <a:lnTo>
                        <a:pt x="10" y="38"/>
                      </a:lnTo>
                      <a:lnTo>
                        <a:pt x="14" y="2"/>
                      </a:lnTo>
                      <a:lnTo>
                        <a:pt x="4" y="0"/>
                      </a:lnTo>
                      <a:lnTo>
                        <a:pt x="0" y="36"/>
                      </a:lnTo>
                      <a:lnTo>
                        <a:pt x="3" y="33"/>
                      </a:lnTo>
                      <a:lnTo>
                        <a:pt x="7" y="42"/>
                      </a:lnTo>
                      <a:lnTo>
                        <a:pt x="10" y="41"/>
                      </a:lnTo>
                      <a:lnTo>
                        <a:pt x="10" y="38"/>
                      </a:lnTo>
                      <a:lnTo>
                        <a:pt x="7" y="4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76" name="Freeform 362"/>
                <p:cNvSpPr>
                  <a:spLocks/>
                </p:cNvSpPr>
                <p:nvPr/>
              </p:nvSpPr>
              <p:spPr bwMode="auto">
                <a:xfrm>
                  <a:off x="1861" y="1244"/>
                  <a:ext cx="11" cy="5"/>
                </a:xfrm>
                <a:custGeom>
                  <a:avLst/>
                  <a:gdLst>
                    <a:gd name="T0" fmla="*/ 0 w 106"/>
                    <a:gd name="T1" fmla="*/ 0 h 52"/>
                    <a:gd name="T2" fmla="*/ 0 w 106"/>
                    <a:gd name="T3" fmla="*/ 0 h 52"/>
                    <a:gd name="T4" fmla="*/ 0 w 106"/>
                    <a:gd name="T5" fmla="*/ 0 h 52"/>
                    <a:gd name="T6" fmla="*/ 0 w 106"/>
                    <a:gd name="T7" fmla="*/ 0 h 52"/>
                    <a:gd name="T8" fmla="*/ 0 w 106"/>
                    <a:gd name="T9" fmla="*/ 0 h 52"/>
                    <a:gd name="T10" fmla="*/ 0 w 106"/>
                    <a:gd name="T11" fmla="*/ 0 h 52"/>
                    <a:gd name="T12" fmla="*/ 0 w 106"/>
                    <a:gd name="T13" fmla="*/ 0 h 52"/>
                    <a:gd name="T14" fmla="*/ 0 w 106"/>
                    <a:gd name="T15" fmla="*/ 0 h 52"/>
                    <a:gd name="T16" fmla="*/ 0 w 106"/>
                    <a:gd name="T17" fmla="*/ 0 h 52"/>
                    <a:gd name="T18" fmla="*/ 0 w 106"/>
                    <a:gd name="T19" fmla="*/ 0 h 52"/>
                    <a:gd name="T20" fmla="*/ 0 w 106"/>
                    <a:gd name="T21" fmla="*/ 0 h 52"/>
                    <a:gd name="T22" fmla="*/ 0 w 106"/>
                    <a:gd name="T23" fmla="*/ 0 h 52"/>
                    <a:gd name="T24" fmla="*/ 0 w 106"/>
                    <a:gd name="T25" fmla="*/ 0 h 52"/>
                    <a:gd name="T26" fmla="*/ 0 w 106"/>
                    <a:gd name="T27" fmla="*/ 0 h 52"/>
                    <a:gd name="T28" fmla="*/ 0 w 106"/>
                    <a:gd name="T29" fmla="*/ 0 h 52"/>
                    <a:gd name="T30" fmla="*/ 0 w 106"/>
                    <a:gd name="T31" fmla="*/ 0 h 52"/>
                    <a:gd name="T32" fmla="*/ 0 w 106"/>
                    <a:gd name="T33" fmla="*/ 0 h 52"/>
                    <a:gd name="T34" fmla="*/ 0 w 106"/>
                    <a:gd name="T35" fmla="*/ 0 h 52"/>
                    <a:gd name="T36" fmla="*/ 0 w 106"/>
                    <a:gd name="T37" fmla="*/ 0 h 52"/>
                    <a:gd name="T38" fmla="*/ 0 w 106"/>
                    <a:gd name="T39" fmla="*/ 0 h 52"/>
                    <a:gd name="T40" fmla="*/ 0 w 106"/>
                    <a:gd name="T41" fmla="*/ 0 h 52"/>
                    <a:gd name="T42" fmla="*/ 0 w 106"/>
                    <a:gd name="T43" fmla="*/ 0 h 52"/>
                    <a:gd name="T44" fmla="*/ 0 w 106"/>
                    <a:gd name="T45" fmla="*/ 0 h 52"/>
                    <a:gd name="T46" fmla="*/ 0 w 106"/>
                    <a:gd name="T47" fmla="*/ 0 h 5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06"/>
                    <a:gd name="T73" fmla="*/ 0 h 52"/>
                    <a:gd name="T74" fmla="*/ 106 w 106"/>
                    <a:gd name="T75" fmla="*/ 52 h 5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06" h="52">
                      <a:moveTo>
                        <a:pt x="6" y="0"/>
                      </a:moveTo>
                      <a:lnTo>
                        <a:pt x="1" y="3"/>
                      </a:lnTo>
                      <a:lnTo>
                        <a:pt x="0" y="21"/>
                      </a:lnTo>
                      <a:lnTo>
                        <a:pt x="6" y="34"/>
                      </a:lnTo>
                      <a:lnTo>
                        <a:pt x="20" y="44"/>
                      </a:lnTo>
                      <a:lnTo>
                        <a:pt x="36" y="50"/>
                      </a:lnTo>
                      <a:lnTo>
                        <a:pt x="54" y="52"/>
                      </a:lnTo>
                      <a:lnTo>
                        <a:pt x="72" y="52"/>
                      </a:lnTo>
                      <a:lnTo>
                        <a:pt x="90" y="49"/>
                      </a:lnTo>
                      <a:lnTo>
                        <a:pt x="106" y="43"/>
                      </a:lnTo>
                      <a:lnTo>
                        <a:pt x="102" y="34"/>
                      </a:lnTo>
                      <a:lnTo>
                        <a:pt x="88" y="38"/>
                      </a:lnTo>
                      <a:lnTo>
                        <a:pt x="72" y="42"/>
                      </a:lnTo>
                      <a:lnTo>
                        <a:pt x="54" y="42"/>
                      </a:lnTo>
                      <a:lnTo>
                        <a:pt x="38" y="39"/>
                      </a:lnTo>
                      <a:lnTo>
                        <a:pt x="24" y="35"/>
                      </a:lnTo>
                      <a:lnTo>
                        <a:pt x="15" y="28"/>
                      </a:lnTo>
                      <a:lnTo>
                        <a:pt x="11" y="18"/>
                      </a:lnTo>
                      <a:lnTo>
                        <a:pt x="12" y="7"/>
                      </a:lnTo>
                      <a:lnTo>
                        <a:pt x="6" y="10"/>
                      </a:lnTo>
                      <a:lnTo>
                        <a:pt x="6" y="0"/>
                      </a:lnTo>
                      <a:lnTo>
                        <a:pt x="2" y="0"/>
                      </a:lnTo>
                      <a:lnTo>
                        <a:pt x="1" y="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77" name="Freeform 363"/>
                <p:cNvSpPr>
                  <a:spLocks/>
                </p:cNvSpPr>
                <p:nvPr/>
              </p:nvSpPr>
              <p:spPr bwMode="auto">
                <a:xfrm>
                  <a:off x="1846" y="1237"/>
                  <a:ext cx="9" cy="5"/>
                </a:xfrm>
                <a:custGeom>
                  <a:avLst/>
                  <a:gdLst>
                    <a:gd name="T0" fmla="*/ 0 w 89"/>
                    <a:gd name="T1" fmla="*/ 0 h 48"/>
                    <a:gd name="T2" fmla="*/ 0 w 89"/>
                    <a:gd name="T3" fmla="*/ 0 h 48"/>
                    <a:gd name="T4" fmla="*/ 0 w 89"/>
                    <a:gd name="T5" fmla="*/ 0 h 48"/>
                    <a:gd name="T6" fmla="*/ 0 w 89"/>
                    <a:gd name="T7" fmla="*/ 0 h 48"/>
                    <a:gd name="T8" fmla="*/ 0 w 89"/>
                    <a:gd name="T9" fmla="*/ 0 h 48"/>
                    <a:gd name="T10" fmla="*/ 0 w 89"/>
                    <a:gd name="T11" fmla="*/ 0 h 48"/>
                    <a:gd name="T12" fmla="*/ 0 w 89"/>
                    <a:gd name="T13" fmla="*/ 0 h 48"/>
                    <a:gd name="T14" fmla="*/ 0 w 89"/>
                    <a:gd name="T15" fmla="*/ 0 h 48"/>
                    <a:gd name="T16" fmla="*/ 0 w 89"/>
                    <a:gd name="T17" fmla="*/ 0 h 48"/>
                    <a:gd name="T18" fmla="*/ 0 w 89"/>
                    <a:gd name="T19" fmla="*/ 0 h 48"/>
                    <a:gd name="T20" fmla="*/ 0 w 89"/>
                    <a:gd name="T21" fmla="*/ 0 h 48"/>
                    <a:gd name="T22" fmla="*/ 0 w 89"/>
                    <a:gd name="T23" fmla="*/ 0 h 48"/>
                    <a:gd name="T24" fmla="*/ 0 w 89"/>
                    <a:gd name="T25" fmla="*/ 0 h 48"/>
                    <a:gd name="T26" fmla="*/ 0 w 89"/>
                    <a:gd name="T27" fmla="*/ 0 h 48"/>
                    <a:gd name="T28" fmla="*/ 0 w 89"/>
                    <a:gd name="T29" fmla="*/ 0 h 48"/>
                    <a:gd name="T30" fmla="*/ 0 w 89"/>
                    <a:gd name="T31" fmla="*/ 0 h 48"/>
                    <a:gd name="T32" fmla="*/ 0 w 89"/>
                    <a:gd name="T33" fmla="*/ 0 h 48"/>
                    <a:gd name="T34" fmla="*/ 0 w 89"/>
                    <a:gd name="T35" fmla="*/ 0 h 48"/>
                    <a:gd name="T36" fmla="*/ 0 w 89"/>
                    <a:gd name="T37" fmla="*/ 0 h 48"/>
                    <a:gd name="T38" fmla="*/ 0 w 89"/>
                    <a:gd name="T39" fmla="*/ 0 h 48"/>
                    <a:gd name="T40" fmla="*/ 0 w 89"/>
                    <a:gd name="T41" fmla="*/ 0 h 48"/>
                    <a:gd name="T42" fmla="*/ 0 w 89"/>
                    <a:gd name="T43" fmla="*/ 0 h 48"/>
                    <a:gd name="T44" fmla="*/ 0 w 89"/>
                    <a:gd name="T45" fmla="*/ 0 h 48"/>
                    <a:gd name="T46" fmla="*/ 0 w 89"/>
                    <a:gd name="T47" fmla="*/ 0 h 48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9"/>
                    <a:gd name="T73" fmla="*/ 0 h 48"/>
                    <a:gd name="T74" fmla="*/ 89 w 89"/>
                    <a:gd name="T75" fmla="*/ 48 h 48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9" h="48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4" y="13"/>
                      </a:lnTo>
                      <a:lnTo>
                        <a:pt x="11" y="24"/>
                      </a:lnTo>
                      <a:lnTo>
                        <a:pt x="21" y="32"/>
                      </a:lnTo>
                      <a:lnTo>
                        <a:pt x="34" y="39"/>
                      </a:lnTo>
                      <a:lnTo>
                        <a:pt x="49" y="46"/>
                      </a:lnTo>
                      <a:lnTo>
                        <a:pt x="62" y="48"/>
                      </a:lnTo>
                      <a:lnTo>
                        <a:pt x="77" y="46"/>
                      </a:lnTo>
                      <a:lnTo>
                        <a:pt x="89" y="38"/>
                      </a:lnTo>
                      <a:lnTo>
                        <a:pt x="81" y="30"/>
                      </a:lnTo>
                      <a:lnTo>
                        <a:pt x="73" y="35"/>
                      </a:lnTo>
                      <a:lnTo>
                        <a:pt x="62" y="37"/>
                      </a:lnTo>
                      <a:lnTo>
                        <a:pt x="51" y="35"/>
                      </a:lnTo>
                      <a:lnTo>
                        <a:pt x="38" y="31"/>
                      </a:lnTo>
                      <a:lnTo>
                        <a:pt x="28" y="24"/>
                      </a:lnTo>
                      <a:lnTo>
                        <a:pt x="19" y="15"/>
                      </a:lnTo>
                      <a:lnTo>
                        <a:pt x="12" y="9"/>
                      </a:lnTo>
                      <a:lnTo>
                        <a:pt x="11" y="3"/>
                      </a:lnTo>
                      <a:lnTo>
                        <a:pt x="10" y="6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78" name="Freeform 364"/>
                <p:cNvSpPr>
                  <a:spLocks/>
                </p:cNvSpPr>
                <p:nvPr/>
              </p:nvSpPr>
              <p:spPr bwMode="auto">
                <a:xfrm>
                  <a:off x="1846" y="1236"/>
                  <a:ext cx="3" cy="2"/>
                </a:xfrm>
                <a:custGeom>
                  <a:avLst/>
                  <a:gdLst>
                    <a:gd name="T0" fmla="*/ 0 w 25"/>
                    <a:gd name="T1" fmla="*/ 0 h 28"/>
                    <a:gd name="T2" fmla="*/ 0 w 25"/>
                    <a:gd name="T3" fmla="*/ 0 h 28"/>
                    <a:gd name="T4" fmla="*/ 0 w 25"/>
                    <a:gd name="T5" fmla="*/ 0 h 28"/>
                    <a:gd name="T6" fmla="*/ 0 w 25"/>
                    <a:gd name="T7" fmla="*/ 0 h 28"/>
                    <a:gd name="T8" fmla="*/ 0 w 25"/>
                    <a:gd name="T9" fmla="*/ 0 h 28"/>
                    <a:gd name="T10" fmla="*/ 0 w 25"/>
                    <a:gd name="T11" fmla="*/ 0 h 28"/>
                    <a:gd name="T12" fmla="*/ 0 w 25"/>
                    <a:gd name="T13" fmla="*/ 0 h 28"/>
                    <a:gd name="T14" fmla="*/ 0 w 25"/>
                    <a:gd name="T15" fmla="*/ 0 h 28"/>
                    <a:gd name="T16" fmla="*/ 0 w 25"/>
                    <a:gd name="T17" fmla="*/ 0 h 28"/>
                    <a:gd name="T18" fmla="*/ 0 w 25"/>
                    <a:gd name="T19" fmla="*/ 0 h 2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5"/>
                    <a:gd name="T31" fmla="*/ 0 h 28"/>
                    <a:gd name="T32" fmla="*/ 25 w 25"/>
                    <a:gd name="T33" fmla="*/ 28 h 2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5" h="28">
                      <a:moveTo>
                        <a:pt x="20" y="0"/>
                      </a:moveTo>
                      <a:lnTo>
                        <a:pt x="16" y="2"/>
                      </a:lnTo>
                      <a:lnTo>
                        <a:pt x="0" y="22"/>
                      </a:lnTo>
                      <a:lnTo>
                        <a:pt x="8" y="28"/>
                      </a:lnTo>
                      <a:lnTo>
                        <a:pt x="25" y="8"/>
                      </a:lnTo>
                      <a:lnTo>
                        <a:pt x="20" y="10"/>
                      </a:lnTo>
                      <a:lnTo>
                        <a:pt x="20" y="0"/>
                      </a:lnTo>
                      <a:lnTo>
                        <a:pt x="18" y="0"/>
                      </a:lnTo>
                      <a:lnTo>
                        <a:pt x="16" y="2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79" name="Freeform 365"/>
                <p:cNvSpPr>
                  <a:spLocks/>
                </p:cNvSpPr>
                <p:nvPr/>
              </p:nvSpPr>
              <p:spPr bwMode="auto">
                <a:xfrm>
                  <a:off x="1848" y="1236"/>
                  <a:ext cx="7" cy="5"/>
                </a:xfrm>
                <a:custGeom>
                  <a:avLst/>
                  <a:gdLst>
                    <a:gd name="T0" fmla="*/ 0 w 68"/>
                    <a:gd name="T1" fmla="*/ 0 h 60"/>
                    <a:gd name="T2" fmla="*/ 0 w 68"/>
                    <a:gd name="T3" fmla="*/ 0 h 60"/>
                    <a:gd name="T4" fmla="*/ 0 w 68"/>
                    <a:gd name="T5" fmla="*/ 0 h 60"/>
                    <a:gd name="T6" fmla="*/ 0 w 68"/>
                    <a:gd name="T7" fmla="*/ 0 h 60"/>
                    <a:gd name="T8" fmla="*/ 0 w 68"/>
                    <a:gd name="T9" fmla="*/ 0 h 60"/>
                    <a:gd name="T10" fmla="*/ 0 w 68"/>
                    <a:gd name="T11" fmla="*/ 0 h 60"/>
                    <a:gd name="T12" fmla="*/ 0 w 68"/>
                    <a:gd name="T13" fmla="*/ 0 h 60"/>
                    <a:gd name="T14" fmla="*/ 0 w 68"/>
                    <a:gd name="T15" fmla="*/ 0 h 60"/>
                    <a:gd name="T16" fmla="*/ 0 w 68"/>
                    <a:gd name="T17" fmla="*/ 0 h 60"/>
                    <a:gd name="T18" fmla="*/ 0 w 68"/>
                    <a:gd name="T19" fmla="*/ 0 h 60"/>
                    <a:gd name="T20" fmla="*/ 0 w 68"/>
                    <a:gd name="T21" fmla="*/ 0 h 60"/>
                    <a:gd name="T22" fmla="*/ 0 w 68"/>
                    <a:gd name="T23" fmla="*/ 0 h 60"/>
                    <a:gd name="T24" fmla="*/ 0 w 68"/>
                    <a:gd name="T25" fmla="*/ 0 h 60"/>
                    <a:gd name="T26" fmla="*/ 0 w 68"/>
                    <a:gd name="T27" fmla="*/ 0 h 60"/>
                    <a:gd name="T28" fmla="*/ 0 w 68"/>
                    <a:gd name="T29" fmla="*/ 0 h 60"/>
                    <a:gd name="T30" fmla="*/ 0 w 68"/>
                    <a:gd name="T31" fmla="*/ 0 h 60"/>
                    <a:gd name="T32" fmla="*/ 0 w 68"/>
                    <a:gd name="T33" fmla="*/ 0 h 60"/>
                    <a:gd name="T34" fmla="*/ 0 w 68"/>
                    <a:gd name="T35" fmla="*/ 0 h 60"/>
                    <a:gd name="T36" fmla="*/ 0 w 68"/>
                    <a:gd name="T37" fmla="*/ 0 h 60"/>
                    <a:gd name="T38" fmla="*/ 0 w 68"/>
                    <a:gd name="T39" fmla="*/ 0 h 60"/>
                    <a:gd name="T40" fmla="*/ 0 w 68"/>
                    <a:gd name="T41" fmla="*/ 0 h 60"/>
                    <a:gd name="T42" fmla="*/ 0 w 68"/>
                    <a:gd name="T43" fmla="*/ 0 h 60"/>
                    <a:gd name="T44" fmla="*/ 0 w 68"/>
                    <a:gd name="T45" fmla="*/ 0 h 60"/>
                    <a:gd name="T46" fmla="*/ 0 w 68"/>
                    <a:gd name="T47" fmla="*/ 0 h 6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8"/>
                    <a:gd name="T73" fmla="*/ 0 h 60"/>
                    <a:gd name="T74" fmla="*/ 68 w 68"/>
                    <a:gd name="T75" fmla="*/ 60 h 6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8" h="60">
                      <a:moveTo>
                        <a:pt x="67" y="60"/>
                      </a:moveTo>
                      <a:lnTo>
                        <a:pt x="68" y="56"/>
                      </a:lnTo>
                      <a:lnTo>
                        <a:pt x="67" y="38"/>
                      </a:lnTo>
                      <a:lnTo>
                        <a:pt x="62" y="25"/>
                      </a:lnTo>
                      <a:lnTo>
                        <a:pt x="55" y="14"/>
                      </a:lnTo>
                      <a:lnTo>
                        <a:pt x="47" y="8"/>
                      </a:lnTo>
                      <a:lnTo>
                        <a:pt x="34" y="3"/>
                      </a:lnTo>
                      <a:lnTo>
                        <a:pt x="23" y="1"/>
                      </a:lnTo>
                      <a:lnTo>
                        <a:pt x="12" y="0"/>
                      </a:lnTo>
                      <a:lnTo>
                        <a:pt x="0" y="0"/>
                      </a:lnTo>
                      <a:lnTo>
                        <a:pt x="0" y="10"/>
                      </a:lnTo>
                      <a:lnTo>
                        <a:pt x="12" y="10"/>
                      </a:lnTo>
                      <a:lnTo>
                        <a:pt x="21" y="11"/>
                      </a:lnTo>
                      <a:lnTo>
                        <a:pt x="32" y="13"/>
                      </a:lnTo>
                      <a:lnTo>
                        <a:pt x="40" y="16"/>
                      </a:lnTo>
                      <a:lnTo>
                        <a:pt x="47" y="23"/>
                      </a:lnTo>
                      <a:lnTo>
                        <a:pt x="54" y="29"/>
                      </a:lnTo>
                      <a:lnTo>
                        <a:pt x="57" y="40"/>
                      </a:lnTo>
                      <a:lnTo>
                        <a:pt x="58" y="56"/>
                      </a:lnTo>
                      <a:lnTo>
                        <a:pt x="59" y="52"/>
                      </a:lnTo>
                      <a:lnTo>
                        <a:pt x="67" y="60"/>
                      </a:lnTo>
                      <a:lnTo>
                        <a:pt x="68" y="58"/>
                      </a:lnTo>
                      <a:lnTo>
                        <a:pt x="68" y="56"/>
                      </a:lnTo>
                      <a:lnTo>
                        <a:pt x="67" y="6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80" name="Freeform 366"/>
                <p:cNvSpPr>
                  <a:spLocks/>
                </p:cNvSpPr>
                <p:nvPr/>
              </p:nvSpPr>
              <p:spPr bwMode="auto">
                <a:xfrm>
                  <a:off x="1846" y="1227"/>
                  <a:ext cx="4" cy="4"/>
                </a:xfrm>
                <a:custGeom>
                  <a:avLst/>
                  <a:gdLst>
                    <a:gd name="T0" fmla="*/ 0 w 46"/>
                    <a:gd name="T1" fmla="*/ 0 h 40"/>
                    <a:gd name="T2" fmla="*/ 0 w 46"/>
                    <a:gd name="T3" fmla="*/ 0 h 40"/>
                    <a:gd name="T4" fmla="*/ 0 w 46"/>
                    <a:gd name="T5" fmla="*/ 0 h 40"/>
                    <a:gd name="T6" fmla="*/ 0 w 46"/>
                    <a:gd name="T7" fmla="*/ 0 h 40"/>
                    <a:gd name="T8" fmla="*/ 0 w 46"/>
                    <a:gd name="T9" fmla="*/ 0 h 40"/>
                    <a:gd name="T10" fmla="*/ 0 w 46"/>
                    <a:gd name="T11" fmla="*/ 0 h 40"/>
                    <a:gd name="T12" fmla="*/ 0 w 46"/>
                    <a:gd name="T13" fmla="*/ 0 h 40"/>
                    <a:gd name="T14" fmla="*/ 0 w 46"/>
                    <a:gd name="T15" fmla="*/ 0 h 40"/>
                    <a:gd name="T16" fmla="*/ 0 w 46"/>
                    <a:gd name="T17" fmla="*/ 0 h 40"/>
                    <a:gd name="T18" fmla="*/ 0 w 46"/>
                    <a:gd name="T19" fmla="*/ 0 h 40"/>
                    <a:gd name="T20" fmla="*/ 0 w 46"/>
                    <a:gd name="T21" fmla="*/ 0 h 40"/>
                    <a:gd name="T22" fmla="*/ 0 w 46"/>
                    <a:gd name="T23" fmla="*/ 0 h 40"/>
                    <a:gd name="T24" fmla="*/ 0 w 46"/>
                    <a:gd name="T25" fmla="*/ 0 h 40"/>
                    <a:gd name="T26" fmla="*/ 0 w 46"/>
                    <a:gd name="T27" fmla="*/ 0 h 40"/>
                    <a:gd name="T28" fmla="*/ 0 w 46"/>
                    <a:gd name="T29" fmla="*/ 0 h 40"/>
                    <a:gd name="T30" fmla="*/ 0 w 46"/>
                    <a:gd name="T31" fmla="*/ 0 h 40"/>
                    <a:gd name="T32" fmla="*/ 0 w 46"/>
                    <a:gd name="T33" fmla="*/ 0 h 40"/>
                    <a:gd name="T34" fmla="*/ 0 w 46"/>
                    <a:gd name="T35" fmla="*/ 0 h 40"/>
                    <a:gd name="T36" fmla="*/ 0 w 46"/>
                    <a:gd name="T37" fmla="*/ 0 h 40"/>
                    <a:gd name="T38" fmla="*/ 0 w 46"/>
                    <a:gd name="T39" fmla="*/ 0 h 40"/>
                    <a:gd name="T40" fmla="*/ 0 w 46"/>
                    <a:gd name="T41" fmla="*/ 0 h 40"/>
                    <a:gd name="T42" fmla="*/ 0 w 46"/>
                    <a:gd name="T43" fmla="*/ 0 h 40"/>
                    <a:gd name="T44" fmla="*/ 0 w 46"/>
                    <a:gd name="T45" fmla="*/ 0 h 40"/>
                    <a:gd name="T46" fmla="*/ 0 w 46"/>
                    <a:gd name="T47" fmla="*/ 0 h 4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6"/>
                    <a:gd name="T73" fmla="*/ 0 h 40"/>
                    <a:gd name="T74" fmla="*/ 46 w 46"/>
                    <a:gd name="T75" fmla="*/ 40 h 4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6" h="40">
                      <a:moveTo>
                        <a:pt x="9" y="40"/>
                      </a:moveTo>
                      <a:lnTo>
                        <a:pt x="8" y="40"/>
                      </a:lnTo>
                      <a:lnTo>
                        <a:pt x="18" y="31"/>
                      </a:lnTo>
                      <a:lnTo>
                        <a:pt x="28" y="25"/>
                      </a:lnTo>
                      <a:lnTo>
                        <a:pt x="36" y="21"/>
                      </a:lnTo>
                      <a:lnTo>
                        <a:pt x="42" y="18"/>
                      </a:lnTo>
                      <a:lnTo>
                        <a:pt x="46" y="9"/>
                      </a:lnTo>
                      <a:lnTo>
                        <a:pt x="39" y="3"/>
                      </a:lnTo>
                      <a:lnTo>
                        <a:pt x="30" y="2"/>
                      </a:lnTo>
                      <a:lnTo>
                        <a:pt x="11" y="0"/>
                      </a:lnTo>
                      <a:lnTo>
                        <a:pt x="11" y="10"/>
                      </a:lnTo>
                      <a:lnTo>
                        <a:pt x="28" y="12"/>
                      </a:lnTo>
                      <a:lnTo>
                        <a:pt x="37" y="13"/>
                      </a:lnTo>
                      <a:lnTo>
                        <a:pt x="36" y="11"/>
                      </a:lnTo>
                      <a:lnTo>
                        <a:pt x="36" y="9"/>
                      </a:lnTo>
                      <a:lnTo>
                        <a:pt x="32" y="12"/>
                      </a:lnTo>
                      <a:lnTo>
                        <a:pt x="23" y="16"/>
                      </a:lnTo>
                      <a:lnTo>
                        <a:pt x="12" y="23"/>
                      </a:lnTo>
                      <a:lnTo>
                        <a:pt x="1" y="31"/>
                      </a:lnTo>
                      <a:lnTo>
                        <a:pt x="0" y="31"/>
                      </a:lnTo>
                      <a:lnTo>
                        <a:pt x="1" y="31"/>
                      </a:lnTo>
                      <a:lnTo>
                        <a:pt x="0" y="31"/>
                      </a:lnTo>
                      <a:lnTo>
                        <a:pt x="9" y="4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81" name="Freeform 367"/>
                <p:cNvSpPr>
                  <a:spLocks/>
                </p:cNvSpPr>
                <p:nvPr/>
              </p:nvSpPr>
              <p:spPr bwMode="auto">
                <a:xfrm>
                  <a:off x="1841" y="1231"/>
                  <a:ext cx="6" cy="1"/>
                </a:xfrm>
                <a:custGeom>
                  <a:avLst/>
                  <a:gdLst>
                    <a:gd name="T0" fmla="*/ 0 w 62"/>
                    <a:gd name="T1" fmla="*/ 0 h 21"/>
                    <a:gd name="T2" fmla="*/ 0 w 62"/>
                    <a:gd name="T3" fmla="*/ 0 h 21"/>
                    <a:gd name="T4" fmla="*/ 0 w 62"/>
                    <a:gd name="T5" fmla="*/ 0 h 21"/>
                    <a:gd name="T6" fmla="*/ 0 w 62"/>
                    <a:gd name="T7" fmla="*/ 0 h 21"/>
                    <a:gd name="T8" fmla="*/ 0 w 62"/>
                    <a:gd name="T9" fmla="*/ 0 h 21"/>
                    <a:gd name="T10" fmla="*/ 0 w 62"/>
                    <a:gd name="T11" fmla="*/ 0 h 21"/>
                    <a:gd name="T12" fmla="*/ 0 w 62"/>
                    <a:gd name="T13" fmla="*/ 0 h 21"/>
                    <a:gd name="T14" fmla="*/ 0 w 62"/>
                    <a:gd name="T15" fmla="*/ 0 h 21"/>
                    <a:gd name="T16" fmla="*/ 0 w 62"/>
                    <a:gd name="T17" fmla="*/ 0 h 21"/>
                    <a:gd name="T18" fmla="*/ 0 w 62"/>
                    <a:gd name="T19" fmla="*/ 0 h 21"/>
                    <a:gd name="T20" fmla="*/ 0 w 62"/>
                    <a:gd name="T21" fmla="*/ 0 h 21"/>
                    <a:gd name="T22" fmla="*/ 0 w 62"/>
                    <a:gd name="T23" fmla="*/ 0 h 21"/>
                    <a:gd name="T24" fmla="*/ 0 w 62"/>
                    <a:gd name="T25" fmla="*/ 0 h 21"/>
                    <a:gd name="T26" fmla="*/ 0 w 62"/>
                    <a:gd name="T27" fmla="*/ 0 h 21"/>
                    <a:gd name="T28" fmla="*/ 0 w 62"/>
                    <a:gd name="T29" fmla="*/ 0 h 21"/>
                    <a:gd name="T30" fmla="*/ 0 w 62"/>
                    <a:gd name="T31" fmla="*/ 0 h 21"/>
                    <a:gd name="T32" fmla="*/ 0 w 62"/>
                    <a:gd name="T33" fmla="*/ 0 h 21"/>
                    <a:gd name="T34" fmla="*/ 0 w 62"/>
                    <a:gd name="T35" fmla="*/ 0 h 21"/>
                    <a:gd name="T36" fmla="*/ 0 w 62"/>
                    <a:gd name="T37" fmla="*/ 0 h 21"/>
                    <a:gd name="T38" fmla="*/ 0 w 62"/>
                    <a:gd name="T39" fmla="*/ 0 h 21"/>
                    <a:gd name="T40" fmla="*/ 0 w 62"/>
                    <a:gd name="T41" fmla="*/ 0 h 21"/>
                    <a:gd name="T42" fmla="*/ 0 w 62"/>
                    <a:gd name="T43" fmla="*/ 0 h 21"/>
                    <a:gd name="T44" fmla="*/ 0 w 62"/>
                    <a:gd name="T45" fmla="*/ 0 h 21"/>
                    <a:gd name="T46" fmla="*/ 0 w 62"/>
                    <a:gd name="T47" fmla="*/ 0 h 2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2"/>
                    <a:gd name="T73" fmla="*/ 0 h 21"/>
                    <a:gd name="T74" fmla="*/ 62 w 62"/>
                    <a:gd name="T75" fmla="*/ 21 h 21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2" h="21">
                      <a:moveTo>
                        <a:pt x="0" y="17"/>
                      </a:moveTo>
                      <a:lnTo>
                        <a:pt x="3" y="19"/>
                      </a:lnTo>
                      <a:lnTo>
                        <a:pt x="9" y="20"/>
                      </a:lnTo>
                      <a:lnTo>
                        <a:pt x="17" y="21"/>
                      </a:lnTo>
                      <a:lnTo>
                        <a:pt x="24" y="21"/>
                      </a:lnTo>
                      <a:lnTo>
                        <a:pt x="31" y="21"/>
                      </a:lnTo>
                      <a:lnTo>
                        <a:pt x="39" y="20"/>
                      </a:lnTo>
                      <a:lnTo>
                        <a:pt x="47" y="18"/>
                      </a:lnTo>
                      <a:lnTo>
                        <a:pt x="54" y="14"/>
                      </a:lnTo>
                      <a:lnTo>
                        <a:pt x="62" y="9"/>
                      </a:lnTo>
                      <a:lnTo>
                        <a:pt x="53" y="0"/>
                      </a:lnTo>
                      <a:lnTo>
                        <a:pt x="48" y="5"/>
                      </a:lnTo>
                      <a:lnTo>
                        <a:pt x="43" y="7"/>
                      </a:lnTo>
                      <a:lnTo>
                        <a:pt x="37" y="10"/>
                      </a:lnTo>
                      <a:lnTo>
                        <a:pt x="31" y="11"/>
                      </a:lnTo>
                      <a:lnTo>
                        <a:pt x="24" y="11"/>
                      </a:lnTo>
                      <a:lnTo>
                        <a:pt x="17" y="11"/>
                      </a:lnTo>
                      <a:lnTo>
                        <a:pt x="12" y="10"/>
                      </a:lnTo>
                      <a:lnTo>
                        <a:pt x="5" y="9"/>
                      </a:lnTo>
                      <a:lnTo>
                        <a:pt x="8" y="11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3" y="1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82" name="Freeform 368"/>
                <p:cNvSpPr>
                  <a:spLocks/>
                </p:cNvSpPr>
                <p:nvPr/>
              </p:nvSpPr>
              <p:spPr bwMode="auto">
                <a:xfrm>
                  <a:off x="1837" y="1228"/>
                  <a:ext cx="4" cy="4"/>
                </a:xfrm>
                <a:custGeom>
                  <a:avLst/>
                  <a:gdLst>
                    <a:gd name="T0" fmla="*/ 0 w 43"/>
                    <a:gd name="T1" fmla="*/ 0 h 45"/>
                    <a:gd name="T2" fmla="*/ 0 w 43"/>
                    <a:gd name="T3" fmla="*/ 0 h 45"/>
                    <a:gd name="T4" fmla="*/ 0 w 43"/>
                    <a:gd name="T5" fmla="*/ 0 h 45"/>
                    <a:gd name="T6" fmla="*/ 0 w 43"/>
                    <a:gd name="T7" fmla="*/ 0 h 45"/>
                    <a:gd name="T8" fmla="*/ 0 w 43"/>
                    <a:gd name="T9" fmla="*/ 0 h 45"/>
                    <a:gd name="T10" fmla="*/ 0 w 43"/>
                    <a:gd name="T11" fmla="*/ 0 h 45"/>
                    <a:gd name="T12" fmla="*/ 0 w 43"/>
                    <a:gd name="T13" fmla="*/ 0 h 45"/>
                    <a:gd name="T14" fmla="*/ 0 w 43"/>
                    <a:gd name="T15" fmla="*/ 0 h 45"/>
                    <a:gd name="T16" fmla="*/ 0 w 43"/>
                    <a:gd name="T17" fmla="*/ 0 h 45"/>
                    <a:gd name="T18" fmla="*/ 0 w 43"/>
                    <a:gd name="T19" fmla="*/ 0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45"/>
                    <a:gd name="T32" fmla="*/ 43 w 43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45">
                      <a:moveTo>
                        <a:pt x="11" y="0"/>
                      </a:moveTo>
                      <a:lnTo>
                        <a:pt x="7" y="8"/>
                      </a:lnTo>
                      <a:lnTo>
                        <a:pt x="35" y="45"/>
                      </a:lnTo>
                      <a:lnTo>
                        <a:pt x="43" y="39"/>
                      </a:lnTo>
                      <a:lnTo>
                        <a:pt x="15" y="2"/>
                      </a:lnTo>
                      <a:lnTo>
                        <a:pt x="11" y="10"/>
                      </a:lnTo>
                      <a:lnTo>
                        <a:pt x="11" y="0"/>
                      </a:lnTo>
                      <a:lnTo>
                        <a:pt x="0" y="1"/>
                      </a:lnTo>
                      <a:lnTo>
                        <a:pt x="7" y="8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83" name="Freeform 369"/>
                <p:cNvSpPr>
                  <a:spLocks/>
                </p:cNvSpPr>
                <p:nvPr/>
              </p:nvSpPr>
              <p:spPr bwMode="auto">
                <a:xfrm>
                  <a:off x="1838" y="1227"/>
                  <a:ext cx="9" cy="2"/>
                </a:xfrm>
                <a:custGeom>
                  <a:avLst/>
                  <a:gdLst>
                    <a:gd name="T0" fmla="*/ 0 w 90"/>
                    <a:gd name="T1" fmla="*/ 0 h 13"/>
                    <a:gd name="T2" fmla="*/ 0 w 90"/>
                    <a:gd name="T3" fmla="*/ 0 h 13"/>
                    <a:gd name="T4" fmla="*/ 0 w 90"/>
                    <a:gd name="T5" fmla="*/ 0 h 13"/>
                    <a:gd name="T6" fmla="*/ 0 w 90"/>
                    <a:gd name="T7" fmla="*/ 0 h 13"/>
                    <a:gd name="T8" fmla="*/ 0 w 90"/>
                    <a:gd name="T9" fmla="*/ 0 h 13"/>
                    <a:gd name="T10" fmla="*/ 0 w 90"/>
                    <a:gd name="T11" fmla="*/ 0 h 13"/>
                    <a:gd name="T12" fmla="*/ 0 w 90"/>
                    <a:gd name="T13" fmla="*/ 0 h 13"/>
                    <a:gd name="T14" fmla="*/ 0 w 90"/>
                    <a:gd name="T15" fmla="*/ 0 h 13"/>
                    <a:gd name="T16" fmla="*/ 0 w 90"/>
                    <a:gd name="T17" fmla="*/ 0 h 13"/>
                    <a:gd name="T18" fmla="*/ 0 w 90"/>
                    <a:gd name="T19" fmla="*/ 0 h 13"/>
                    <a:gd name="T20" fmla="*/ 0 w 90"/>
                    <a:gd name="T21" fmla="*/ 0 h 13"/>
                    <a:gd name="T22" fmla="*/ 0 w 90"/>
                    <a:gd name="T23" fmla="*/ 0 h 13"/>
                    <a:gd name="T24" fmla="*/ 0 w 90"/>
                    <a:gd name="T25" fmla="*/ 0 h 13"/>
                    <a:gd name="T26" fmla="*/ 0 w 90"/>
                    <a:gd name="T27" fmla="*/ 0 h 13"/>
                    <a:gd name="T28" fmla="*/ 0 w 90"/>
                    <a:gd name="T29" fmla="*/ 0 h 13"/>
                    <a:gd name="T30" fmla="*/ 0 w 90"/>
                    <a:gd name="T31" fmla="*/ 0 h 13"/>
                    <a:gd name="T32" fmla="*/ 0 w 90"/>
                    <a:gd name="T33" fmla="*/ 0 h 13"/>
                    <a:gd name="T34" fmla="*/ 0 w 90"/>
                    <a:gd name="T35" fmla="*/ 0 h 13"/>
                    <a:gd name="T36" fmla="*/ 0 w 90"/>
                    <a:gd name="T37" fmla="*/ 0 h 13"/>
                    <a:gd name="T38" fmla="*/ 0 w 90"/>
                    <a:gd name="T39" fmla="*/ 0 h 13"/>
                    <a:gd name="T40" fmla="*/ 0 w 90"/>
                    <a:gd name="T41" fmla="*/ 0 h 13"/>
                    <a:gd name="T42" fmla="*/ 0 w 90"/>
                    <a:gd name="T43" fmla="*/ 0 h 13"/>
                    <a:gd name="T44" fmla="*/ 0 w 90"/>
                    <a:gd name="T45" fmla="*/ 0 h 13"/>
                    <a:gd name="T46" fmla="*/ 0 w 90"/>
                    <a:gd name="T47" fmla="*/ 0 h 1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90"/>
                    <a:gd name="T73" fmla="*/ 0 h 13"/>
                    <a:gd name="T74" fmla="*/ 90 w 90"/>
                    <a:gd name="T75" fmla="*/ 13 h 1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90" h="13">
                      <a:moveTo>
                        <a:pt x="88" y="0"/>
                      </a:moveTo>
                      <a:lnTo>
                        <a:pt x="90" y="0"/>
                      </a:lnTo>
                      <a:lnTo>
                        <a:pt x="83" y="0"/>
                      </a:lnTo>
                      <a:lnTo>
                        <a:pt x="71" y="0"/>
                      </a:lnTo>
                      <a:lnTo>
                        <a:pt x="58" y="0"/>
                      </a:lnTo>
                      <a:lnTo>
                        <a:pt x="42" y="1"/>
                      </a:lnTo>
                      <a:lnTo>
                        <a:pt x="26" y="2"/>
                      </a:lnTo>
                      <a:lnTo>
                        <a:pt x="13" y="2"/>
                      </a:ln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0" y="13"/>
                      </a:lnTo>
                      <a:lnTo>
                        <a:pt x="3" y="13"/>
                      </a:lnTo>
                      <a:lnTo>
                        <a:pt x="13" y="12"/>
                      </a:lnTo>
                      <a:lnTo>
                        <a:pt x="26" y="12"/>
                      </a:lnTo>
                      <a:lnTo>
                        <a:pt x="42" y="11"/>
                      </a:lnTo>
                      <a:lnTo>
                        <a:pt x="58" y="10"/>
                      </a:lnTo>
                      <a:lnTo>
                        <a:pt x="71" y="10"/>
                      </a:lnTo>
                      <a:lnTo>
                        <a:pt x="83" y="10"/>
                      </a:lnTo>
                      <a:lnTo>
                        <a:pt x="86" y="10"/>
                      </a:lnTo>
                      <a:lnTo>
                        <a:pt x="88" y="10"/>
                      </a:lnTo>
                      <a:lnTo>
                        <a:pt x="86" y="10"/>
                      </a:lnTo>
                      <a:lnTo>
                        <a:pt x="87" y="10"/>
                      </a:lnTo>
                      <a:lnTo>
                        <a:pt x="88" y="10"/>
                      </a:lnTo>
                      <a:lnTo>
                        <a:pt x="88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84" name="Freeform 370"/>
                <p:cNvSpPr>
                  <a:spLocks/>
                </p:cNvSpPr>
                <p:nvPr/>
              </p:nvSpPr>
              <p:spPr bwMode="auto">
                <a:xfrm>
                  <a:off x="1844" y="1222"/>
                  <a:ext cx="2" cy="3"/>
                </a:xfrm>
                <a:custGeom>
                  <a:avLst/>
                  <a:gdLst>
                    <a:gd name="T0" fmla="*/ 0 w 14"/>
                    <a:gd name="T1" fmla="*/ 0 h 29"/>
                    <a:gd name="T2" fmla="*/ 0 w 14"/>
                    <a:gd name="T3" fmla="*/ 0 h 29"/>
                    <a:gd name="T4" fmla="*/ 0 w 14"/>
                    <a:gd name="T5" fmla="*/ 0 h 29"/>
                    <a:gd name="T6" fmla="*/ 0 w 14"/>
                    <a:gd name="T7" fmla="*/ 0 h 29"/>
                    <a:gd name="T8" fmla="*/ 0 w 14"/>
                    <a:gd name="T9" fmla="*/ 0 h 29"/>
                    <a:gd name="T10" fmla="*/ 0 w 14"/>
                    <a:gd name="T11" fmla="*/ 0 h 29"/>
                    <a:gd name="T12" fmla="*/ 0 w 14"/>
                    <a:gd name="T13" fmla="*/ 0 h 2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4"/>
                    <a:gd name="T22" fmla="*/ 0 h 29"/>
                    <a:gd name="T23" fmla="*/ 14 w 14"/>
                    <a:gd name="T24" fmla="*/ 29 h 2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4" h="29">
                      <a:moveTo>
                        <a:pt x="10" y="28"/>
                      </a:moveTo>
                      <a:lnTo>
                        <a:pt x="10" y="29"/>
                      </a:lnTo>
                      <a:lnTo>
                        <a:pt x="14" y="2"/>
                      </a:lnTo>
                      <a:lnTo>
                        <a:pt x="4" y="0"/>
                      </a:lnTo>
                      <a:lnTo>
                        <a:pt x="0" y="27"/>
                      </a:lnTo>
                      <a:lnTo>
                        <a:pt x="0" y="28"/>
                      </a:lnTo>
                      <a:lnTo>
                        <a:pt x="10" y="2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85" name="Freeform 371"/>
                <p:cNvSpPr>
                  <a:spLocks/>
                </p:cNvSpPr>
                <p:nvPr/>
              </p:nvSpPr>
              <p:spPr bwMode="auto">
                <a:xfrm>
                  <a:off x="1839" y="1224"/>
                  <a:ext cx="6" cy="2"/>
                </a:xfrm>
                <a:custGeom>
                  <a:avLst/>
                  <a:gdLst>
                    <a:gd name="T0" fmla="*/ 0 w 61"/>
                    <a:gd name="T1" fmla="*/ 0 h 19"/>
                    <a:gd name="T2" fmla="*/ 0 w 61"/>
                    <a:gd name="T3" fmla="*/ 0 h 19"/>
                    <a:gd name="T4" fmla="*/ 0 w 61"/>
                    <a:gd name="T5" fmla="*/ 0 h 19"/>
                    <a:gd name="T6" fmla="*/ 0 w 61"/>
                    <a:gd name="T7" fmla="*/ 0 h 19"/>
                    <a:gd name="T8" fmla="*/ 0 w 61"/>
                    <a:gd name="T9" fmla="*/ 0 h 19"/>
                    <a:gd name="T10" fmla="*/ 0 w 61"/>
                    <a:gd name="T11" fmla="*/ 0 h 19"/>
                    <a:gd name="T12" fmla="*/ 0 w 61"/>
                    <a:gd name="T13" fmla="*/ 0 h 19"/>
                    <a:gd name="T14" fmla="*/ 0 w 61"/>
                    <a:gd name="T15" fmla="*/ 0 h 19"/>
                    <a:gd name="T16" fmla="*/ 0 w 61"/>
                    <a:gd name="T17" fmla="*/ 0 h 19"/>
                    <a:gd name="T18" fmla="*/ 0 w 61"/>
                    <a:gd name="T19" fmla="*/ 0 h 19"/>
                    <a:gd name="T20" fmla="*/ 0 w 61"/>
                    <a:gd name="T21" fmla="*/ 0 h 19"/>
                    <a:gd name="T22" fmla="*/ 0 w 61"/>
                    <a:gd name="T23" fmla="*/ 0 h 19"/>
                    <a:gd name="T24" fmla="*/ 0 w 61"/>
                    <a:gd name="T25" fmla="*/ 0 h 19"/>
                    <a:gd name="T26" fmla="*/ 0 w 61"/>
                    <a:gd name="T27" fmla="*/ 0 h 19"/>
                    <a:gd name="T28" fmla="*/ 0 w 61"/>
                    <a:gd name="T29" fmla="*/ 0 h 19"/>
                    <a:gd name="T30" fmla="*/ 0 w 61"/>
                    <a:gd name="T31" fmla="*/ 0 h 19"/>
                    <a:gd name="T32" fmla="*/ 0 w 61"/>
                    <a:gd name="T33" fmla="*/ 0 h 19"/>
                    <a:gd name="T34" fmla="*/ 0 w 61"/>
                    <a:gd name="T35" fmla="*/ 0 h 19"/>
                    <a:gd name="T36" fmla="*/ 0 w 61"/>
                    <a:gd name="T37" fmla="*/ 0 h 19"/>
                    <a:gd name="T38" fmla="*/ 0 w 61"/>
                    <a:gd name="T39" fmla="*/ 0 h 19"/>
                    <a:gd name="T40" fmla="*/ 0 w 61"/>
                    <a:gd name="T41" fmla="*/ 0 h 1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1"/>
                    <a:gd name="T64" fmla="*/ 0 h 19"/>
                    <a:gd name="T65" fmla="*/ 61 w 61"/>
                    <a:gd name="T66" fmla="*/ 19 h 1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1" h="19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6" y="11"/>
                      </a:lnTo>
                      <a:lnTo>
                        <a:pt x="13" y="12"/>
                      </a:lnTo>
                      <a:lnTo>
                        <a:pt x="22" y="14"/>
                      </a:lnTo>
                      <a:lnTo>
                        <a:pt x="32" y="17"/>
                      </a:lnTo>
                      <a:lnTo>
                        <a:pt x="40" y="19"/>
                      </a:lnTo>
                      <a:lnTo>
                        <a:pt x="48" y="19"/>
                      </a:lnTo>
                      <a:lnTo>
                        <a:pt x="56" y="19"/>
                      </a:lnTo>
                      <a:lnTo>
                        <a:pt x="61" y="10"/>
                      </a:lnTo>
                      <a:lnTo>
                        <a:pt x="51" y="10"/>
                      </a:lnTo>
                      <a:lnTo>
                        <a:pt x="52" y="8"/>
                      </a:lnTo>
                      <a:lnTo>
                        <a:pt x="48" y="8"/>
                      </a:lnTo>
                      <a:lnTo>
                        <a:pt x="42" y="8"/>
                      </a:lnTo>
                      <a:lnTo>
                        <a:pt x="34" y="6"/>
                      </a:lnTo>
                      <a:lnTo>
                        <a:pt x="24" y="4"/>
                      </a:lnTo>
                      <a:lnTo>
                        <a:pt x="15" y="2"/>
                      </a:lnTo>
                      <a:lnTo>
                        <a:pt x="8" y="1"/>
                      </a:lnTo>
                      <a:lnTo>
                        <a:pt x="0" y="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86" name="Freeform 372"/>
                <p:cNvSpPr>
                  <a:spLocks/>
                </p:cNvSpPr>
                <p:nvPr/>
              </p:nvSpPr>
              <p:spPr bwMode="auto">
                <a:xfrm>
                  <a:off x="1834" y="1219"/>
                  <a:ext cx="12" cy="6"/>
                </a:xfrm>
                <a:custGeom>
                  <a:avLst/>
                  <a:gdLst>
                    <a:gd name="T0" fmla="*/ 0 w 116"/>
                    <a:gd name="T1" fmla="*/ 0 h 65"/>
                    <a:gd name="T2" fmla="*/ 0 w 116"/>
                    <a:gd name="T3" fmla="*/ 0 h 65"/>
                    <a:gd name="T4" fmla="*/ 0 w 116"/>
                    <a:gd name="T5" fmla="*/ 0 h 65"/>
                    <a:gd name="T6" fmla="*/ 0 w 116"/>
                    <a:gd name="T7" fmla="*/ 0 h 65"/>
                    <a:gd name="T8" fmla="*/ 0 w 116"/>
                    <a:gd name="T9" fmla="*/ 0 h 65"/>
                    <a:gd name="T10" fmla="*/ 0 w 116"/>
                    <a:gd name="T11" fmla="*/ 0 h 65"/>
                    <a:gd name="T12" fmla="*/ 0 w 116"/>
                    <a:gd name="T13" fmla="*/ 0 h 65"/>
                    <a:gd name="T14" fmla="*/ 0 w 116"/>
                    <a:gd name="T15" fmla="*/ 0 h 65"/>
                    <a:gd name="T16" fmla="*/ 0 w 116"/>
                    <a:gd name="T17" fmla="*/ 0 h 65"/>
                    <a:gd name="T18" fmla="*/ 0 w 116"/>
                    <a:gd name="T19" fmla="*/ 0 h 65"/>
                    <a:gd name="T20" fmla="*/ 0 w 116"/>
                    <a:gd name="T21" fmla="*/ 0 h 65"/>
                    <a:gd name="T22" fmla="*/ 0 w 116"/>
                    <a:gd name="T23" fmla="*/ 0 h 65"/>
                    <a:gd name="T24" fmla="*/ 0 w 116"/>
                    <a:gd name="T25" fmla="*/ 0 h 65"/>
                    <a:gd name="T26" fmla="*/ 0 w 116"/>
                    <a:gd name="T27" fmla="*/ 0 h 65"/>
                    <a:gd name="T28" fmla="*/ 0 w 116"/>
                    <a:gd name="T29" fmla="*/ 0 h 65"/>
                    <a:gd name="T30" fmla="*/ 0 w 116"/>
                    <a:gd name="T31" fmla="*/ 0 h 65"/>
                    <a:gd name="T32" fmla="*/ 0 w 116"/>
                    <a:gd name="T33" fmla="*/ 0 h 65"/>
                    <a:gd name="T34" fmla="*/ 0 w 116"/>
                    <a:gd name="T35" fmla="*/ 0 h 65"/>
                    <a:gd name="T36" fmla="*/ 0 w 116"/>
                    <a:gd name="T37" fmla="*/ 0 h 65"/>
                    <a:gd name="T38" fmla="*/ 0 w 116"/>
                    <a:gd name="T39" fmla="*/ 0 h 65"/>
                    <a:gd name="T40" fmla="*/ 0 w 116"/>
                    <a:gd name="T41" fmla="*/ 0 h 65"/>
                    <a:gd name="T42" fmla="*/ 0 w 116"/>
                    <a:gd name="T43" fmla="*/ 0 h 65"/>
                    <a:gd name="T44" fmla="*/ 0 w 116"/>
                    <a:gd name="T45" fmla="*/ 0 h 65"/>
                    <a:gd name="T46" fmla="*/ 0 w 116"/>
                    <a:gd name="T47" fmla="*/ 0 h 65"/>
                    <a:gd name="T48" fmla="*/ 0 w 116"/>
                    <a:gd name="T49" fmla="*/ 0 h 65"/>
                    <a:gd name="T50" fmla="*/ 0 w 116"/>
                    <a:gd name="T51" fmla="*/ 0 h 65"/>
                    <a:gd name="T52" fmla="*/ 0 w 116"/>
                    <a:gd name="T53" fmla="*/ 0 h 65"/>
                    <a:gd name="T54" fmla="*/ 0 w 116"/>
                    <a:gd name="T55" fmla="*/ 0 h 65"/>
                    <a:gd name="T56" fmla="*/ 0 w 116"/>
                    <a:gd name="T57" fmla="*/ 0 h 65"/>
                    <a:gd name="T58" fmla="*/ 0 w 116"/>
                    <a:gd name="T59" fmla="*/ 0 h 65"/>
                    <a:gd name="T60" fmla="*/ 0 w 116"/>
                    <a:gd name="T61" fmla="*/ 0 h 65"/>
                    <a:gd name="T62" fmla="*/ 0 w 116"/>
                    <a:gd name="T63" fmla="*/ 0 h 65"/>
                    <a:gd name="T64" fmla="*/ 0 w 116"/>
                    <a:gd name="T65" fmla="*/ 0 h 65"/>
                    <a:gd name="T66" fmla="*/ 0 w 116"/>
                    <a:gd name="T67" fmla="*/ 0 h 65"/>
                    <a:gd name="T68" fmla="*/ 0 w 116"/>
                    <a:gd name="T69" fmla="*/ 0 h 65"/>
                    <a:gd name="T70" fmla="*/ 0 w 116"/>
                    <a:gd name="T71" fmla="*/ 0 h 65"/>
                    <a:gd name="T72" fmla="*/ 0 w 116"/>
                    <a:gd name="T73" fmla="*/ 0 h 6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16"/>
                    <a:gd name="T112" fmla="*/ 0 h 65"/>
                    <a:gd name="T113" fmla="*/ 116 w 116"/>
                    <a:gd name="T114" fmla="*/ 65 h 6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16" h="65">
                      <a:moveTo>
                        <a:pt x="116" y="39"/>
                      </a:moveTo>
                      <a:lnTo>
                        <a:pt x="116" y="39"/>
                      </a:lnTo>
                      <a:lnTo>
                        <a:pt x="116" y="22"/>
                      </a:lnTo>
                      <a:lnTo>
                        <a:pt x="111" y="11"/>
                      </a:lnTo>
                      <a:lnTo>
                        <a:pt x="100" y="3"/>
                      </a:lnTo>
                      <a:lnTo>
                        <a:pt x="88" y="0"/>
                      </a:lnTo>
                      <a:lnTo>
                        <a:pt x="75" y="0"/>
                      </a:lnTo>
                      <a:lnTo>
                        <a:pt x="61" y="3"/>
                      </a:lnTo>
                      <a:lnTo>
                        <a:pt x="46" y="7"/>
                      </a:lnTo>
                      <a:lnTo>
                        <a:pt x="32" y="14"/>
                      </a:lnTo>
                      <a:lnTo>
                        <a:pt x="20" y="20"/>
                      </a:lnTo>
                      <a:lnTo>
                        <a:pt x="10" y="28"/>
                      </a:lnTo>
                      <a:lnTo>
                        <a:pt x="3" y="37"/>
                      </a:lnTo>
                      <a:lnTo>
                        <a:pt x="0" y="46"/>
                      </a:lnTo>
                      <a:lnTo>
                        <a:pt x="3" y="57"/>
                      </a:lnTo>
                      <a:lnTo>
                        <a:pt x="14" y="62"/>
                      </a:lnTo>
                      <a:lnTo>
                        <a:pt x="29" y="65"/>
                      </a:lnTo>
                      <a:lnTo>
                        <a:pt x="51" y="65"/>
                      </a:lnTo>
                      <a:lnTo>
                        <a:pt x="51" y="55"/>
                      </a:lnTo>
                      <a:lnTo>
                        <a:pt x="29" y="55"/>
                      </a:lnTo>
                      <a:lnTo>
                        <a:pt x="18" y="52"/>
                      </a:lnTo>
                      <a:lnTo>
                        <a:pt x="12" y="49"/>
                      </a:lnTo>
                      <a:lnTo>
                        <a:pt x="10" y="46"/>
                      </a:lnTo>
                      <a:lnTo>
                        <a:pt x="12" y="41"/>
                      </a:lnTo>
                      <a:lnTo>
                        <a:pt x="17" y="36"/>
                      </a:lnTo>
                      <a:lnTo>
                        <a:pt x="26" y="29"/>
                      </a:lnTo>
                      <a:lnTo>
                        <a:pt x="37" y="22"/>
                      </a:lnTo>
                      <a:lnTo>
                        <a:pt x="50" y="17"/>
                      </a:lnTo>
                      <a:lnTo>
                        <a:pt x="63" y="13"/>
                      </a:lnTo>
                      <a:lnTo>
                        <a:pt x="75" y="11"/>
                      </a:lnTo>
                      <a:lnTo>
                        <a:pt x="88" y="11"/>
                      </a:lnTo>
                      <a:lnTo>
                        <a:pt x="96" y="13"/>
                      </a:lnTo>
                      <a:lnTo>
                        <a:pt x="103" y="17"/>
                      </a:lnTo>
                      <a:lnTo>
                        <a:pt x="106" y="24"/>
                      </a:lnTo>
                      <a:lnTo>
                        <a:pt x="106" y="37"/>
                      </a:lnTo>
                      <a:lnTo>
                        <a:pt x="116" y="3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87" name="Freeform 373"/>
                <p:cNvSpPr>
                  <a:spLocks/>
                </p:cNvSpPr>
                <p:nvPr/>
              </p:nvSpPr>
              <p:spPr bwMode="auto">
                <a:xfrm>
                  <a:off x="2036" y="1359"/>
                  <a:ext cx="4" cy="10"/>
                </a:xfrm>
                <a:custGeom>
                  <a:avLst/>
                  <a:gdLst>
                    <a:gd name="T0" fmla="*/ 0 w 40"/>
                    <a:gd name="T1" fmla="*/ 0 h 109"/>
                    <a:gd name="T2" fmla="*/ 0 w 40"/>
                    <a:gd name="T3" fmla="*/ 0 h 109"/>
                    <a:gd name="T4" fmla="*/ 0 w 40"/>
                    <a:gd name="T5" fmla="*/ 0 h 109"/>
                    <a:gd name="T6" fmla="*/ 0 w 40"/>
                    <a:gd name="T7" fmla="*/ 0 h 109"/>
                    <a:gd name="T8" fmla="*/ 0 w 40"/>
                    <a:gd name="T9" fmla="*/ 0 h 109"/>
                    <a:gd name="T10" fmla="*/ 0 w 40"/>
                    <a:gd name="T11" fmla="*/ 0 h 109"/>
                    <a:gd name="T12" fmla="*/ 0 w 40"/>
                    <a:gd name="T13" fmla="*/ 0 h 109"/>
                    <a:gd name="T14" fmla="*/ 0 w 40"/>
                    <a:gd name="T15" fmla="*/ 0 h 109"/>
                    <a:gd name="T16" fmla="*/ 0 w 40"/>
                    <a:gd name="T17" fmla="*/ 0 h 109"/>
                    <a:gd name="T18" fmla="*/ 0 w 40"/>
                    <a:gd name="T19" fmla="*/ 0 h 109"/>
                    <a:gd name="T20" fmla="*/ 0 w 40"/>
                    <a:gd name="T21" fmla="*/ 0 h 109"/>
                    <a:gd name="T22" fmla="*/ 0 w 40"/>
                    <a:gd name="T23" fmla="*/ 0 h 109"/>
                    <a:gd name="T24" fmla="*/ 0 w 40"/>
                    <a:gd name="T25" fmla="*/ 0 h 109"/>
                    <a:gd name="T26" fmla="*/ 0 w 40"/>
                    <a:gd name="T27" fmla="*/ 0 h 109"/>
                    <a:gd name="T28" fmla="*/ 0 w 40"/>
                    <a:gd name="T29" fmla="*/ 0 h 109"/>
                    <a:gd name="T30" fmla="*/ 0 w 40"/>
                    <a:gd name="T31" fmla="*/ 0 h 109"/>
                    <a:gd name="T32" fmla="*/ 0 w 40"/>
                    <a:gd name="T33" fmla="*/ 0 h 109"/>
                    <a:gd name="T34" fmla="*/ 0 w 40"/>
                    <a:gd name="T35" fmla="*/ 0 h 109"/>
                    <a:gd name="T36" fmla="*/ 0 w 40"/>
                    <a:gd name="T37" fmla="*/ 0 h 109"/>
                    <a:gd name="T38" fmla="*/ 0 w 40"/>
                    <a:gd name="T39" fmla="*/ 0 h 109"/>
                    <a:gd name="T40" fmla="*/ 0 w 40"/>
                    <a:gd name="T41" fmla="*/ 0 h 109"/>
                    <a:gd name="T42" fmla="*/ 0 w 40"/>
                    <a:gd name="T43" fmla="*/ 0 h 109"/>
                    <a:gd name="T44" fmla="*/ 0 w 40"/>
                    <a:gd name="T45" fmla="*/ 0 h 109"/>
                    <a:gd name="T46" fmla="*/ 0 w 40"/>
                    <a:gd name="T47" fmla="*/ 0 h 109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0"/>
                    <a:gd name="T73" fmla="*/ 0 h 109"/>
                    <a:gd name="T74" fmla="*/ 40 w 40"/>
                    <a:gd name="T75" fmla="*/ 109 h 109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0" h="109">
                      <a:moveTo>
                        <a:pt x="30" y="6"/>
                      </a:moveTo>
                      <a:lnTo>
                        <a:pt x="29" y="1"/>
                      </a:lnTo>
                      <a:lnTo>
                        <a:pt x="24" y="15"/>
                      </a:lnTo>
                      <a:lnTo>
                        <a:pt x="17" y="26"/>
                      </a:lnTo>
                      <a:lnTo>
                        <a:pt x="10" y="40"/>
                      </a:lnTo>
                      <a:lnTo>
                        <a:pt x="4" y="52"/>
                      </a:lnTo>
                      <a:lnTo>
                        <a:pt x="0" y="66"/>
                      </a:lnTo>
                      <a:lnTo>
                        <a:pt x="0" y="80"/>
                      </a:lnTo>
                      <a:lnTo>
                        <a:pt x="7" y="95"/>
                      </a:lnTo>
                      <a:lnTo>
                        <a:pt x="19" y="109"/>
                      </a:lnTo>
                      <a:lnTo>
                        <a:pt x="26" y="101"/>
                      </a:lnTo>
                      <a:lnTo>
                        <a:pt x="15" y="89"/>
                      </a:lnTo>
                      <a:lnTo>
                        <a:pt x="11" y="77"/>
                      </a:lnTo>
                      <a:lnTo>
                        <a:pt x="11" y="68"/>
                      </a:lnTo>
                      <a:lnTo>
                        <a:pt x="14" y="57"/>
                      </a:lnTo>
                      <a:lnTo>
                        <a:pt x="18" y="44"/>
                      </a:lnTo>
                      <a:lnTo>
                        <a:pt x="26" y="32"/>
                      </a:lnTo>
                      <a:lnTo>
                        <a:pt x="33" y="19"/>
                      </a:lnTo>
                      <a:lnTo>
                        <a:pt x="39" y="5"/>
                      </a:lnTo>
                      <a:lnTo>
                        <a:pt x="38" y="0"/>
                      </a:lnTo>
                      <a:lnTo>
                        <a:pt x="39" y="5"/>
                      </a:lnTo>
                      <a:lnTo>
                        <a:pt x="40" y="2"/>
                      </a:lnTo>
                      <a:lnTo>
                        <a:pt x="38" y="0"/>
                      </a:lnTo>
                      <a:lnTo>
                        <a:pt x="30" y="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88" name="Freeform 374"/>
                <p:cNvSpPr>
                  <a:spLocks/>
                </p:cNvSpPr>
                <p:nvPr/>
              </p:nvSpPr>
              <p:spPr bwMode="auto">
                <a:xfrm>
                  <a:off x="2035" y="1324"/>
                  <a:ext cx="5" cy="35"/>
                </a:xfrm>
                <a:custGeom>
                  <a:avLst/>
                  <a:gdLst>
                    <a:gd name="T0" fmla="*/ 0 w 48"/>
                    <a:gd name="T1" fmla="*/ 0 h 387"/>
                    <a:gd name="T2" fmla="*/ 0 w 48"/>
                    <a:gd name="T3" fmla="*/ 0 h 387"/>
                    <a:gd name="T4" fmla="*/ 0 w 48"/>
                    <a:gd name="T5" fmla="*/ 0 h 387"/>
                    <a:gd name="T6" fmla="*/ 0 w 48"/>
                    <a:gd name="T7" fmla="*/ 0 h 387"/>
                    <a:gd name="T8" fmla="*/ 0 w 48"/>
                    <a:gd name="T9" fmla="*/ 0 h 387"/>
                    <a:gd name="T10" fmla="*/ 0 w 48"/>
                    <a:gd name="T11" fmla="*/ 0 h 387"/>
                    <a:gd name="T12" fmla="*/ 0 w 48"/>
                    <a:gd name="T13" fmla="*/ 0 h 387"/>
                    <a:gd name="T14" fmla="*/ 0 w 48"/>
                    <a:gd name="T15" fmla="*/ 0 h 387"/>
                    <a:gd name="T16" fmla="*/ 0 w 48"/>
                    <a:gd name="T17" fmla="*/ 0 h 387"/>
                    <a:gd name="T18" fmla="*/ 0 w 48"/>
                    <a:gd name="T19" fmla="*/ 0 h 387"/>
                    <a:gd name="T20" fmla="*/ 0 w 48"/>
                    <a:gd name="T21" fmla="*/ 0 h 387"/>
                    <a:gd name="T22" fmla="*/ 0 w 48"/>
                    <a:gd name="T23" fmla="*/ 0 h 387"/>
                    <a:gd name="T24" fmla="*/ 0 w 48"/>
                    <a:gd name="T25" fmla="*/ 0 h 387"/>
                    <a:gd name="T26" fmla="*/ 0 w 48"/>
                    <a:gd name="T27" fmla="*/ 0 h 387"/>
                    <a:gd name="T28" fmla="*/ 0 w 48"/>
                    <a:gd name="T29" fmla="*/ 0 h 387"/>
                    <a:gd name="T30" fmla="*/ 0 w 48"/>
                    <a:gd name="T31" fmla="*/ 0 h 387"/>
                    <a:gd name="T32" fmla="*/ 0 w 48"/>
                    <a:gd name="T33" fmla="*/ 0 h 387"/>
                    <a:gd name="T34" fmla="*/ 0 w 48"/>
                    <a:gd name="T35" fmla="*/ 0 h 387"/>
                    <a:gd name="T36" fmla="*/ 0 w 48"/>
                    <a:gd name="T37" fmla="*/ 0 h 387"/>
                    <a:gd name="T38" fmla="*/ 0 w 48"/>
                    <a:gd name="T39" fmla="*/ 0 h 387"/>
                    <a:gd name="T40" fmla="*/ 0 w 48"/>
                    <a:gd name="T41" fmla="*/ 0 h 387"/>
                    <a:gd name="T42" fmla="*/ 0 w 48"/>
                    <a:gd name="T43" fmla="*/ 0 h 387"/>
                    <a:gd name="T44" fmla="*/ 0 w 48"/>
                    <a:gd name="T45" fmla="*/ 0 h 387"/>
                    <a:gd name="T46" fmla="*/ 0 w 48"/>
                    <a:gd name="T47" fmla="*/ 0 h 387"/>
                    <a:gd name="T48" fmla="*/ 0 w 48"/>
                    <a:gd name="T49" fmla="*/ 0 h 387"/>
                    <a:gd name="T50" fmla="*/ 0 w 48"/>
                    <a:gd name="T51" fmla="*/ 0 h 387"/>
                    <a:gd name="T52" fmla="*/ 0 w 48"/>
                    <a:gd name="T53" fmla="*/ 0 h 387"/>
                    <a:gd name="T54" fmla="*/ 0 w 48"/>
                    <a:gd name="T55" fmla="*/ 0 h 387"/>
                    <a:gd name="T56" fmla="*/ 0 w 48"/>
                    <a:gd name="T57" fmla="*/ 0 h 387"/>
                    <a:gd name="T58" fmla="*/ 0 w 48"/>
                    <a:gd name="T59" fmla="*/ 0 h 387"/>
                    <a:gd name="T60" fmla="*/ 0 w 48"/>
                    <a:gd name="T61" fmla="*/ 0 h 387"/>
                    <a:gd name="T62" fmla="*/ 0 w 48"/>
                    <a:gd name="T63" fmla="*/ 0 h 387"/>
                    <a:gd name="T64" fmla="*/ 0 w 48"/>
                    <a:gd name="T65" fmla="*/ 0 h 387"/>
                    <a:gd name="T66" fmla="*/ 0 w 48"/>
                    <a:gd name="T67" fmla="*/ 0 h 387"/>
                    <a:gd name="T68" fmla="*/ 0 w 48"/>
                    <a:gd name="T69" fmla="*/ 0 h 387"/>
                    <a:gd name="T70" fmla="*/ 0 w 48"/>
                    <a:gd name="T71" fmla="*/ 0 h 387"/>
                    <a:gd name="T72" fmla="*/ 0 w 48"/>
                    <a:gd name="T73" fmla="*/ 0 h 38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48"/>
                    <a:gd name="T112" fmla="*/ 0 h 387"/>
                    <a:gd name="T113" fmla="*/ 48 w 48"/>
                    <a:gd name="T114" fmla="*/ 387 h 38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48" h="387">
                      <a:moveTo>
                        <a:pt x="0" y="4"/>
                      </a:moveTo>
                      <a:lnTo>
                        <a:pt x="1" y="4"/>
                      </a:lnTo>
                      <a:lnTo>
                        <a:pt x="8" y="25"/>
                      </a:lnTo>
                      <a:lnTo>
                        <a:pt x="14" y="46"/>
                      </a:lnTo>
                      <a:lnTo>
                        <a:pt x="18" y="70"/>
                      </a:lnTo>
                      <a:lnTo>
                        <a:pt x="19" y="93"/>
                      </a:lnTo>
                      <a:lnTo>
                        <a:pt x="19" y="119"/>
                      </a:lnTo>
                      <a:lnTo>
                        <a:pt x="18" y="146"/>
                      </a:lnTo>
                      <a:lnTo>
                        <a:pt x="17" y="173"/>
                      </a:lnTo>
                      <a:lnTo>
                        <a:pt x="15" y="199"/>
                      </a:lnTo>
                      <a:lnTo>
                        <a:pt x="13" y="226"/>
                      </a:lnTo>
                      <a:lnTo>
                        <a:pt x="11" y="252"/>
                      </a:lnTo>
                      <a:lnTo>
                        <a:pt x="11" y="277"/>
                      </a:lnTo>
                      <a:lnTo>
                        <a:pt x="13" y="303"/>
                      </a:lnTo>
                      <a:lnTo>
                        <a:pt x="16" y="327"/>
                      </a:lnTo>
                      <a:lnTo>
                        <a:pt x="21" y="348"/>
                      </a:lnTo>
                      <a:lnTo>
                        <a:pt x="28" y="368"/>
                      </a:lnTo>
                      <a:lnTo>
                        <a:pt x="40" y="387"/>
                      </a:lnTo>
                      <a:lnTo>
                        <a:pt x="48" y="381"/>
                      </a:lnTo>
                      <a:lnTo>
                        <a:pt x="39" y="364"/>
                      </a:lnTo>
                      <a:lnTo>
                        <a:pt x="31" y="345"/>
                      </a:lnTo>
                      <a:lnTo>
                        <a:pt x="26" y="325"/>
                      </a:lnTo>
                      <a:lnTo>
                        <a:pt x="23" y="303"/>
                      </a:lnTo>
                      <a:lnTo>
                        <a:pt x="22" y="277"/>
                      </a:lnTo>
                      <a:lnTo>
                        <a:pt x="22" y="252"/>
                      </a:lnTo>
                      <a:lnTo>
                        <a:pt x="23" y="226"/>
                      </a:lnTo>
                      <a:lnTo>
                        <a:pt x="25" y="199"/>
                      </a:lnTo>
                      <a:lnTo>
                        <a:pt x="27" y="173"/>
                      </a:lnTo>
                      <a:lnTo>
                        <a:pt x="28" y="146"/>
                      </a:lnTo>
                      <a:lnTo>
                        <a:pt x="29" y="119"/>
                      </a:lnTo>
                      <a:lnTo>
                        <a:pt x="29" y="93"/>
                      </a:lnTo>
                      <a:lnTo>
                        <a:pt x="28" y="68"/>
                      </a:lnTo>
                      <a:lnTo>
                        <a:pt x="24" y="44"/>
                      </a:lnTo>
                      <a:lnTo>
                        <a:pt x="19" y="21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89" name="Freeform 375"/>
                <p:cNvSpPr>
                  <a:spLocks/>
                </p:cNvSpPr>
                <p:nvPr/>
              </p:nvSpPr>
              <p:spPr bwMode="auto">
                <a:xfrm>
                  <a:off x="2030" y="1316"/>
                  <a:ext cx="6" cy="8"/>
                </a:xfrm>
                <a:custGeom>
                  <a:avLst/>
                  <a:gdLst>
                    <a:gd name="T0" fmla="*/ 0 w 67"/>
                    <a:gd name="T1" fmla="*/ 0 h 86"/>
                    <a:gd name="T2" fmla="*/ 0 w 67"/>
                    <a:gd name="T3" fmla="*/ 0 h 86"/>
                    <a:gd name="T4" fmla="*/ 0 w 67"/>
                    <a:gd name="T5" fmla="*/ 0 h 86"/>
                    <a:gd name="T6" fmla="*/ 0 w 67"/>
                    <a:gd name="T7" fmla="*/ 0 h 86"/>
                    <a:gd name="T8" fmla="*/ 0 w 67"/>
                    <a:gd name="T9" fmla="*/ 0 h 86"/>
                    <a:gd name="T10" fmla="*/ 0 w 67"/>
                    <a:gd name="T11" fmla="*/ 0 h 86"/>
                    <a:gd name="T12" fmla="*/ 0 w 67"/>
                    <a:gd name="T13" fmla="*/ 0 h 86"/>
                    <a:gd name="T14" fmla="*/ 0 w 67"/>
                    <a:gd name="T15" fmla="*/ 0 h 86"/>
                    <a:gd name="T16" fmla="*/ 0 w 67"/>
                    <a:gd name="T17" fmla="*/ 0 h 86"/>
                    <a:gd name="T18" fmla="*/ 0 w 67"/>
                    <a:gd name="T19" fmla="*/ 0 h 86"/>
                    <a:gd name="T20" fmla="*/ 0 w 67"/>
                    <a:gd name="T21" fmla="*/ 0 h 86"/>
                    <a:gd name="T22" fmla="*/ 0 w 67"/>
                    <a:gd name="T23" fmla="*/ 0 h 86"/>
                    <a:gd name="T24" fmla="*/ 0 w 67"/>
                    <a:gd name="T25" fmla="*/ 0 h 86"/>
                    <a:gd name="T26" fmla="*/ 0 w 67"/>
                    <a:gd name="T27" fmla="*/ 0 h 86"/>
                    <a:gd name="T28" fmla="*/ 0 w 67"/>
                    <a:gd name="T29" fmla="*/ 0 h 86"/>
                    <a:gd name="T30" fmla="*/ 0 w 67"/>
                    <a:gd name="T31" fmla="*/ 0 h 86"/>
                    <a:gd name="T32" fmla="*/ 0 w 67"/>
                    <a:gd name="T33" fmla="*/ 0 h 86"/>
                    <a:gd name="T34" fmla="*/ 0 w 67"/>
                    <a:gd name="T35" fmla="*/ 0 h 86"/>
                    <a:gd name="T36" fmla="*/ 0 w 67"/>
                    <a:gd name="T37" fmla="*/ 0 h 86"/>
                    <a:gd name="T38" fmla="*/ 0 w 67"/>
                    <a:gd name="T39" fmla="*/ 0 h 86"/>
                    <a:gd name="T40" fmla="*/ 0 w 67"/>
                    <a:gd name="T41" fmla="*/ 0 h 86"/>
                    <a:gd name="T42" fmla="*/ 0 w 67"/>
                    <a:gd name="T43" fmla="*/ 0 h 86"/>
                    <a:gd name="T44" fmla="*/ 0 w 67"/>
                    <a:gd name="T45" fmla="*/ 0 h 86"/>
                    <a:gd name="T46" fmla="*/ 0 w 67"/>
                    <a:gd name="T47" fmla="*/ 0 h 8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7"/>
                    <a:gd name="T73" fmla="*/ 0 h 86"/>
                    <a:gd name="T74" fmla="*/ 67 w 67"/>
                    <a:gd name="T75" fmla="*/ 86 h 8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7" h="86">
                      <a:moveTo>
                        <a:pt x="5" y="11"/>
                      </a:moveTo>
                      <a:lnTo>
                        <a:pt x="0" y="8"/>
                      </a:lnTo>
                      <a:lnTo>
                        <a:pt x="6" y="18"/>
                      </a:lnTo>
                      <a:lnTo>
                        <a:pt x="13" y="28"/>
                      </a:lnTo>
                      <a:lnTo>
                        <a:pt x="21" y="38"/>
                      </a:lnTo>
                      <a:lnTo>
                        <a:pt x="30" y="49"/>
                      </a:lnTo>
                      <a:lnTo>
                        <a:pt x="38" y="59"/>
                      </a:lnTo>
                      <a:lnTo>
                        <a:pt x="46" y="70"/>
                      </a:lnTo>
                      <a:lnTo>
                        <a:pt x="53" y="79"/>
                      </a:lnTo>
                      <a:lnTo>
                        <a:pt x="57" y="86"/>
                      </a:lnTo>
                      <a:lnTo>
                        <a:pt x="67" y="82"/>
                      </a:lnTo>
                      <a:lnTo>
                        <a:pt x="61" y="73"/>
                      </a:lnTo>
                      <a:lnTo>
                        <a:pt x="55" y="63"/>
                      </a:lnTo>
                      <a:lnTo>
                        <a:pt x="46" y="53"/>
                      </a:lnTo>
                      <a:lnTo>
                        <a:pt x="38" y="42"/>
                      </a:lnTo>
                      <a:lnTo>
                        <a:pt x="30" y="32"/>
                      </a:lnTo>
                      <a:lnTo>
                        <a:pt x="21" y="21"/>
                      </a:lnTo>
                      <a:lnTo>
                        <a:pt x="14" y="12"/>
                      </a:lnTo>
                      <a:lnTo>
                        <a:pt x="9" y="4"/>
                      </a:lnTo>
                      <a:lnTo>
                        <a:pt x="5" y="0"/>
                      </a:lnTo>
                      <a:lnTo>
                        <a:pt x="9" y="4"/>
                      </a:lnTo>
                      <a:lnTo>
                        <a:pt x="8" y="0"/>
                      </a:lnTo>
                      <a:lnTo>
                        <a:pt x="5" y="0"/>
                      </a:lnTo>
                      <a:lnTo>
                        <a:pt x="5" y="1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90" name="Freeform 376"/>
                <p:cNvSpPr>
                  <a:spLocks/>
                </p:cNvSpPr>
                <p:nvPr/>
              </p:nvSpPr>
              <p:spPr bwMode="auto">
                <a:xfrm>
                  <a:off x="2018" y="1299"/>
                  <a:ext cx="12" cy="18"/>
                </a:xfrm>
                <a:custGeom>
                  <a:avLst/>
                  <a:gdLst>
                    <a:gd name="T0" fmla="*/ 0 w 126"/>
                    <a:gd name="T1" fmla="*/ 0 h 201"/>
                    <a:gd name="T2" fmla="*/ 0 w 126"/>
                    <a:gd name="T3" fmla="*/ 0 h 201"/>
                    <a:gd name="T4" fmla="*/ 0 w 126"/>
                    <a:gd name="T5" fmla="*/ 0 h 201"/>
                    <a:gd name="T6" fmla="*/ 0 w 126"/>
                    <a:gd name="T7" fmla="*/ 0 h 201"/>
                    <a:gd name="T8" fmla="*/ 0 w 126"/>
                    <a:gd name="T9" fmla="*/ 0 h 201"/>
                    <a:gd name="T10" fmla="*/ 0 w 126"/>
                    <a:gd name="T11" fmla="*/ 0 h 201"/>
                    <a:gd name="T12" fmla="*/ 0 w 126"/>
                    <a:gd name="T13" fmla="*/ 0 h 201"/>
                    <a:gd name="T14" fmla="*/ 0 w 126"/>
                    <a:gd name="T15" fmla="*/ 0 h 201"/>
                    <a:gd name="T16" fmla="*/ 0 w 126"/>
                    <a:gd name="T17" fmla="*/ 0 h 201"/>
                    <a:gd name="T18" fmla="*/ 0 w 126"/>
                    <a:gd name="T19" fmla="*/ 0 h 201"/>
                    <a:gd name="T20" fmla="*/ 0 w 126"/>
                    <a:gd name="T21" fmla="*/ 0 h 201"/>
                    <a:gd name="T22" fmla="*/ 0 w 126"/>
                    <a:gd name="T23" fmla="*/ 0 h 201"/>
                    <a:gd name="T24" fmla="*/ 0 w 126"/>
                    <a:gd name="T25" fmla="*/ 0 h 201"/>
                    <a:gd name="T26" fmla="*/ 0 w 126"/>
                    <a:gd name="T27" fmla="*/ 0 h 201"/>
                    <a:gd name="T28" fmla="*/ 0 w 126"/>
                    <a:gd name="T29" fmla="*/ 0 h 201"/>
                    <a:gd name="T30" fmla="*/ 0 w 126"/>
                    <a:gd name="T31" fmla="*/ 0 h 201"/>
                    <a:gd name="T32" fmla="*/ 0 w 126"/>
                    <a:gd name="T33" fmla="*/ 0 h 201"/>
                    <a:gd name="T34" fmla="*/ 0 w 126"/>
                    <a:gd name="T35" fmla="*/ 0 h 201"/>
                    <a:gd name="T36" fmla="*/ 0 w 126"/>
                    <a:gd name="T37" fmla="*/ 0 h 201"/>
                    <a:gd name="T38" fmla="*/ 0 w 126"/>
                    <a:gd name="T39" fmla="*/ 0 h 201"/>
                    <a:gd name="T40" fmla="*/ 0 w 126"/>
                    <a:gd name="T41" fmla="*/ 0 h 201"/>
                    <a:gd name="T42" fmla="*/ 0 w 126"/>
                    <a:gd name="T43" fmla="*/ 0 h 201"/>
                    <a:gd name="T44" fmla="*/ 0 w 126"/>
                    <a:gd name="T45" fmla="*/ 0 h 201"/>
                    <a:gd name="T46" fmla="*/ 0 w 126"/>
                    <a:gd name="T47" fmla="*/ 0 h 201"/>
                    <a:gd name="T48" fmla="*/ 0 w 126"/>
                    <a:gd name="T49" fmla="*/ 0 h 201"/>
                    <a:gd name="T50" fmla="*/ 0 w 126"/>
                    <a:gd name="T51" fmla="*/ 0 h 201"/>
                    <a:gd name="T52" fmla="*/ 0 w 126"/>
                    <a:gd name="T53" fmla="*/ 0 h 201"/>
                    <a:gd name="T54" fmla="*/ 0 w 126"/>
                    <a:gd name="T55" fmla="*/ 0 h 201"/>
                    <a:gd name="T56" fmla="*/ 0 w 126"/>
                    <a:gd name="T57" fmla="*/ 0 h 201"/>
                    <a:gd name="T58" fmla="*/ 0 w 126"/>
                    <a:gd name="T59" fmla="*/ 0 h 201"/>
                    <a:gd name="T60" fmla="*/ 0 w 126"/>
                    <a:gd name="T61" fmla="*/ 0 h 201"/>
                    <a:gd name="T62" fmla="*/ 0 w 126"/>
                    <a:gd name="T63" fmla="*/ 0 h 201"/>
                    <a:gd name="T64" fmla="*/ 0 w 126"/>
                    <a:gd name="T65" fmla="*/ 0 h 201"/>
                    <a:gd name="T66" fmla="*/ 0 w 126"/>
                    <a:gd name="T67" fmla="*/ 0 h 201"/>
                    <a:gd name="T68" fmla="*/ 0 w 126"/>
                    <a:gd name="T69" fmla="*/ 0 h 201"/>
                    <a:gd name="T70" fmla="*/ 0 w 126"/>
                    <a:gd name="T71" fmla="*/ 0 h 201"/>
                    <a:gd name="T72" fmla="*/ 0 w 126"/>
                    <a:gd name="T73" fmla="*/ 0 h 201"/>
                    <a:gd name="T74" fmla="*/ 0 w 126"/>
                    <a:gd name="T75" fmla="*/ 0 h 201"/>
                    <a:gd name="T76" fmla="*/ 0 w 126"/>
                    <a:gd name="T77" fmla="*/ 0 h 201"/>
                    <a:gd name="T78" fmla="*/ 0 w 126"/>
                    <a:gd name="T79" fmla="*/ 0 h 201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26"/>
                    <a:gd name="T121" fmla="*/ 0 h 201"/>
                    <a:gd name="T122" fmla="*/ 126 w 126"/>
                    <a:gd name="T123" fmla="*/ 201 h 201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26" h="201">
                      <a:moveTo>
                        <a:pt x="0" y="3"/>
                      </a:moveTo>
                      <a:lnTo>
                        <a:pt x="0" y="4"/>
                      </a:lnTo>
                      <a:lnTo>
                        <a:pt x="4" y="17"/>
                      </a:lnTo>
                      <a:lnTo>
                        <a:pt x="8" y="32"/>
                      </a:lnTo>
                      <a:lnTo>
                        <a:pt x="12" y="48"/>
                      </a:lnTo>
                      <a:lnTo>
                        <a:pt x="16" y="64"/>
                      </a:lnTo>
                      <a:lnTo>
                        <a:pt x="19" y="80"/>
                      </a:lnTo>
                      <a:lnTo>
                        <a:pt x="23" y="96"/>
                      </a:lnTo>
                      <a:lnTo>
                        <a:pt x="28" y="113"/>
                      </a:lnTo>
                      <a:lnTo>
                        <a:pt x="34" y="128"/>
                      </a:lnTo>
                      <a:lnTo>
                        <a:pt x="39" y="142"/>
                      </a:lnTo>
                      <a:lnTo>
                        <a:pt x="47" y="157"/>
                      </a:lnTo>
                      <a:lnTo>
                        <a:pt x="56" y="169"/>
                      </a:lnTo>
                      <a:lnTo>
                        <a:pt x="66" y="180"/>
                      </a:lnTo>
                      <a:lnTo>
                        <a:pt x="77" y="188"/>
                      </a:lnTo>
                      <a:lnTo>
                        <a:pt x="92" y="196"/>
                      </a:lnTo>
                      <a:lnTo>
                        <a:pt x="108" y="200"/>
                      </a:lnTo>
                      <a:lnTo>
                        <a:pt x="126" y="201"/>
                      </a:lnTo>
                      <a:lnTo>
                        <a:pt x="126" y="190"/>
                      </a:lnTo>
                      <a:lnTo>
                        <a:pt x="110" y="189"/>
                      </a:lnTo>
                      <a:lnTo>
                        <a:pt x="96" y="185"/>
                      </a:lnTo>
                      <a:lnTo>
                        <a:pt x="84" y="180"/>
                      </a:lnTo>
                      <a:lnTo>
                        <a:pt x="72" y="172"/>
                      </a:lnTo>
                      <a:lnTo>
                        <a:pt x="64" y="162"/>
                      </a:lnTo>
                      <a:lnTo>
                        <a:pt x="56" y="151"/>
                      </a:lnTo>
                      <a:lnTo>
                        <a:pt x="49" y="138"/>
                      </a:lnTo>
                      <a:lnTo>
                        <a:pt x="44" y="124"/>
                      </a:lnTo>
                      <a:lnTo>
                        <a:pt x="39" y="109"/>
                      </a:lnTo>
                      <a:lnTo>
                        <a:pt x="34" y="94"/>
                      </a:lnTo>
                      <a:lnTo>
                        <a:pt x="29" y="77"/>
                      </a:lnTo>
                      <a:lnTo>
                        <a:pt x="26" y="62"/>
                      </a:lnTo>
                      <a:lnTo>
                        <a:pt x="22" y="46"/>
                      </a:lnTo>
                      <a:lnTo>
                        <a:pt x="19" y="30"/>
                      </a:lnTo>
                      <a:lnTo>
                        <a:pt x="15" y="15"/>
                      </a:lnTo>
                      <a:lnTo>
                        <a:pt x="11" y="0"/>
                      </a:lnTo>
                      <a:lnTo>
                        <a:pt x="11" y="1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91" name="Freeform 377"/>
                <p:cNvSpPr>
                  <a:spLocks/>
                </p:cNvSpPr>
                <p:nvPr/>
              </p:nvSpPr>
              <p:spPr bwMode="auto">
                <a:xfrm>
                  <a:off x="1999" y="1273"/>
                  <a:ext cx="20" cy="26"/>
                </a:xfrm>
                <a:custGeom>
                  <a:avLst/>
                  <a:gdLst>
                    <a:gd name="T0" fmla="*/ 0 w 193"/>
                    <a:gd name="T1" fmla="*/ 0 h 277"/>
                    <a:gd name="T2" fmla="*/ 0 w 193"/>
                    <a:gd name="T3" fmla="*/ 0 h 277"/>
                    <a:gd name="T4" fmla="*/ 0 w 193"/>
                    <a:gd name="T5" fmla="*/ 0 h 277"/>
                    <a:gd name="T6" fmla="*/ 0 w 193"/>
                    <a:gd name="T7" fmla="*/ 0 h 277"/>
                    <a:gd name="T8" fmla="*/ 0 w 193"/>
                    <a:gd name="T9" fmla="*/ 0 h 277"/>
                    <a:gd name="T10" fmla="*/ 0 w 193"/>
                    <a:gd name="T11" fmla="*/ 0 h 277"/>
                    <a:gd name="T12" fmla="*/ 0 w 193"/>
                    <a:gd name="T13" fmla="*/ 0 h 277"/>
                    <a:gd name="T14" fmla="*/ 0 w 193"/>
                    <a:gd name="T15" fmla="*/ 0 h 277"/>
                    <a:gd name="T16" fmla="*/ 0 w 193"/>
                    <a:gd name="T17" fmla="*/ 0 h 277"/>
                    <a:gd name="T18" fmla="*/ 0 w 193"/>
                    <a:gd name="T19" fmla="*/ 0 h 277"/>
                    <a:gd name="T20" fmla="*/ 0 w 193"/>
                    <a:gd name="T21" fmla="*/ 0 h 277"/>
                    <a:gd name="T22" fmla="*/ 0 w 193"/>
                    <a:gd name="T23" fmla="*/ 0 h 277"/>
                    <a:gd name="T24" fmla="*/ 0 w 193"/>
                    <a:gd name="T25" fmla="*/ 0 h 277"/>
                    <a:gd name="T26" fmla="*/ 0 w 193"/>
                    <a:gd name="T27" fmla="*/ 0 h 277"/>
                    <a:gd name="T28" fmla="*/ 0 w 193"/>
                    <a:gd name="T29" fmla="*/ 0 h 277"/>
                    <a:gd name="T30" fmla="*/ 0 w 193"/>
                    <a:gd name="T31" fmla="*/ 0 h 277"/>
                    <a:gd name="T32" fmla="*/ 0 w 193"/>
                    <a:gd name="T33" fmla="*/ 0 h 277"/>
                    <a:gd name="T34" fmla="*/ 0 w 193"/>
                    <a:gd name="T35" fmla="*/ 0 h 277"/>
                    <a:gd name="T36" fmla="*/ 0 w 193"/>
                    <a:gd name="T37" fmla="*/ 0 h 277"/>
                    <a:gd name="T38" fmla="*/ 0 w 193"/>
                    <a:gd name="T39" fmla="*/ 0 h 277"/>
                    <a:gd name="T40" fmla="*/ 0 w 193"/>
                    <a:gd name="T41" fmla="*/ 0 h 277"/>
                    <a:gd name="T42" fmla="*/ 0 w 193"/>
                    <a:gd name="T43" fmla="*/ 0 h 277"/>
                    <a:gd name="T44" fmla="*/ 0 w 193"/>
                    <a:gd name="T45" fmla="*/ 0 h 277"/>
                    <a:gd name="T46" fmla="*/ 0 w 193"/>
                    <a:gd name="T47" fmla="*/ 0 h 277"/>
                    <a:gd name="T48" fmla="*/ 0 w 193"/>
                    <a:gd name="T49" fmla="*/ 0 h 277"/>
                    <a:gd name="T50" fmla="*/ 0 w 193"/>
                    <a:gd name="T51" fmla="*/ 0 h 277"/>
                    <a:gd name="T52" fmla="*/ 0 w 193"/>
                    <a:gd name="T53" fmla="*/ 0 h 277"/>
                    <a:gd name="T54" fmla="*/ 0 w 193"/>
                    <a:gd name="T55" fmla="*/ 0 h 277"/>
                    <a:gd name="T56" fmla="*/ 0 w 193"/>
                    <a:gd name="T57" fmla="*/ 0 h 277"/>
                    <a:gd name="T58" fmla="*/ 0 w 193"/>
                    <a:gd name="T59" fmla="*/ 0 h 277"/>
                    <a:gd name="T60" fmla="*/ 0 w 193"/>
                    <a:gd name="T61" fmla="*/ 0 h 277"/>
                    <a:gd name="T62" fmla="*/ 0 w 193"/>
                    <a:gd name="T63" fmla="*/ 0 h 277"/>
                    <a:gd name="T64" fmla="*/ 0 w 193"/>
                    <a:gd name="T65" fmla="*/ 0 h 277"/>
                    <a:gd name="T66" fmla="*/ 0 w 193"/>
                    <a:gd name="T67" fmla="*/ 0 h 277"/>
                    <a:gd name="T68" fmla="*/ 0 w 193"/>
                    <a:gd name="T69" fmla="*/ 0 h 277"/>
                    <a:gd name="T70" fmla="*/ 0 w 193"/>
                    <a:gd name="T71" fmla="*/ 0 h 277"/>
                    <a:gd name="T72" fmla="*/ 0 w 193"/>
                    <a:gd name="T73" fmla="*/ 0 h 27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93"/>
                    <a:gd name="T112" fmla="*/ 0 h 277"/>
                    <a:gd name="T113" fmla="*/ 193 w 193"/>
                    <a:gd name="T114" fmla="*/ 277 h 27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93" h="277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5" y="21"/>
                      </a:lnTo>
                      <a:lnTo>
                        <a:pt x="15" y="40"/>
                      </a:lnTo>
                      <a:lnTo>
                        <a:pt x="25" y="58"/>
                      </a:lnTo>
                      <a:lnTo>
                        <a:pt x="37" y="76"/>
                      </a:lnTo>
                      <a:lnTo>
                        <a:pt x="49" y="94"/>
                      </a:lnTo>
                      <a:lnTo>
                        <a:pt x="63" y="112"/>
                      </a:lnTo>
                      <a:lnTo>
                        <a:pt x="77" y="129"/>
                      </a:lnTo>
                      <a:lnTo>
                        <a:pt x="92" y="146"/>
                      </a:lnTo>
                      <a:lnTo>
                        <a:pt x="107" y="163"/>
                      </a:lnTo>
                      <a:lnTo>
                        <a:pt x="121" y="181"/>
                      </a:lnTo>
                      <a:lnTo>
                        <a:pt x="135" y="198"/>
                      </a:lnTo>
                      <a:lnTo>
                        <a:pt x="148" y="214"/>
                      </a:lnTo>
                      <a:lnTo>
                        <a:pt x="159" y="231"/>
                      </a:lnTo>
                      <a:lnTo>
                        <a:pt x="169" y="247"/>
                      </a:lnTo>
                      <a:lnTo>
                        <a:pt x="177" y="263"/>
                      </a:lnTo>
                      <a:lnTo>
                        <a:pt x="182" y="277"/>
                      </a:lnTo>
                      <a:lnTo>
                        <a:pt x="193" y="275"/>
                      </a:lnTo>
                      <a:lnTo>
                        <a:pt x="187" y="258"/>
                      </a:lnTo>
                      <a:lnTo>
                        <a:pt x="178" y="241"/>
                      </a:lnTo>
                      <a:lnTo>
                        <a:pt x="167" y="225"/>
                      </a:lnTo>
                      <a:lnTo>
                        <a:pt x="156" y="208"/>
                      </a:lnTo>
                      <a:lnTo>
                        <a:pt x="143" y="191"/>
                      </a:lnTo>
                      <a:lnTo>
                        <a:pt x="130" y="175"/>
                      </a:lnTo>
                      <a:lnTo>
                        <a:pt x="115" y="157"/>
                      </a:lnTo>
                      <a:lnTo>
                        <a:pt x="100" y="140"/>
                      </a:lnTo>
                      <a:lnTo>
                        <a:pt x="86" y="122"/>
                      </a:lnTo>
                      <a:lnTo>
                        <a:pt x="71" y="106"/>
                      </a:lnTo>
                      <a:lnTo>
                        <a:pt x="58" y="88"/>
                      </a:lnTo>
                      <a:lnTo>
                        <a:pt x="45" y="70"/>
                      </a:lnTo>
                      <a:lnTo>
                        <a:pt x="33" y="52"/>
                      </a:lnTo>
                      <a:lnTo>
                        <a:pt x="23" y="35"/>
                      </a:lnTo>
                      <a:lnTo>
                        <a:pt x="16" y="17"/>
                      </a:lnTo>
                      <a:lnTo>
                        <a:pt x="1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92" name="Freeform 378"/>
                <p:cNvSpPr>
                  <a:spLocks/>
                </p:cNvSpPr>
                <p:nvPr/>
              </p:nvSpPr>
              <p:spPr bwMode="auto">
                <a:xfrm>
                  <a:off x="1993" y="1260"/>
                  <a:ext cx="7" cy="13"/>
                </a:xfrm>
                <a:custGeom>
                  <a:avLst/>
                  <a:gdLst>
                    <a:gd name="T0" fmla="*/ 0 w 78"/>
                    <a:gd name="T1" fmla="*/ 0 h 152"/>
                    <a:gd name="T2" fmla="*/ 0 w 78"/>
                    <a:gd name="T3" fmla="*/ 0 h 152"/>
                    <a:gd name="T4" fmla="*/ 0 w 78"/>
                    <a:gd name="T5" fmla="*/ 0 h 152"/>
                    <a:gd name="T6" fmla="*/ 0 w 78"/>
                    <a:gd name="T7" fmla="*/ 0 h 152"/>
                    <a:gd name="T8" fmla="*/ 0 w 78"/>
                    <a:gd name="T9" fmla="*/ 0 h 152"/>
                    <a:gd name="T10" fmla="*/ 0 w 78"/>
                    <a:gd name="T11" fmla="*/ 0 h 152"/>
                    <a:gd name="T12" fmla="*/ 0 w 78"/>
                    <a:gd name="T13" fmla="*/ 0 h 152"/>
                    <a:gd name="T14" fmla="*/ 0 w 78"/>
                    <a:gd name="T15" fmla="*/ 0 h 152"/>
                    <a:gd name="T16" fmla="*/ 0 w 78"/>
                    <a:gd name="T17" fmla="*/ 0 h 152"/>
                    <a:gd name="T18" fmla="*/ 0 w 78"/>
                    <a:gd name="T19" fmla="*/ 0 h 152"/>
                    <a:gd name="T20" fmla="*/ 0 w 78"/>
                    <a:gd name="T21" fmla="*/ 0 h 152"/>
                    <a:gd name="T22" fmla="*/ 0 w 78"/>
                    <a:gd name="T23" fmla="*/ 0 h 152"/>
                    <a:gd name="T24" fmla="*/ 0 w 78"/>
                    <a:gd name="T25" fmla="*/ 0 h 152"/>
                    <a:gd name="T26" fmla="*/ 0 w 78"/>
                    <a:gd name="T27" fmla="*/ 0 h 152"/>
                    <a:gd name="T28" fmla="*/ 0 w 78"/>
                    <a:gd name="T29" fmla="*/ 0 h 152"/>
                    <a:gd name="T30" fmla="*/ 0 w 78"/>
                    <a:gd name="T31" fmla="*/ 0 h 152"/>
                    <a:gd name="T32" fmla="*/ 0 w 78"/>
                    <a:gd name="T33" fmla="*/ 0 h 152"/>
                    <a:gd name="T34" fmla="*/ 0 w 78"/>
                    <a:gd name="T35" fmla="*/ 0 h 152"/>
                    <a:gd name="T36" fmla="*/ 0 w 78"/>
                    <a:gd name="T37" fmla="*/ 0 h 152"/>
                    <a:gd name="T38" fmla="*/ 0 w 78"/>
                    <a:gd name="T39" fmla="*/ 0 h 152"/>
                    <a:gd name="T40" fmla="*/ 0 w 78"/>
                    <a:gd name="T41" fmla="*/ 0 h 152"/>
                    <a:gd name="T42" fmla="*/ 0 w 78"/>
                    <a:gd name="T43" fmla="*/ 0 h 152"/>
                    <a:gd name="T44" fmla="*/ 0 w 78"/>
                    <a:gd name="T45" fmla="*/ 0 h 152"/>
                    <a:gd name="T46" fmla="*/ 0 w 78"/>
                    <a:gd name="T47" fmla="*/ 0 h 15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78"/>
                    <a:gd name="T73" fmla="*/ 0 h 152"/>
                    <a:gd name="T74" fmla="*/ 78 w 78"/>
                    <a:gd name="T75" fmla="*/ 152 h 15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78" h="152">
                      <a:moveTo>
                        <a:pt x="7" y="12"/>
                      </a:moveTo>
                      <a:lnTo>
                        <a:pt x="0" y="10"/>
                      </a:lnTo>
                      <a:lnTo>
                        <a:pt x="9" y="27"/>
                      </a:lnTo>
                      <a:lnTo>
                        <a:pt x="19" y="46"/>
                      </a:lnTo>
                      <a:lnTo>
                        <a:pt x="29" y="65"/>
                      </a:lnTo>
                      <a:lnTo>
                        <a:pt x="40" y="82"/>
                      </a:lnTo>
                      <a:lnTo>
                        <a:pt x="47" y="100"/>
                      </a:lnTo>
                      <a:lnTo>
                        <a:pt x="55" y="117"/>
                      </a:lnTo>
                      <a:lnTo>
                        <a:pt x="63" y="135"/>
                      </a:lnTo>
                      <a:lnTo>
                        <a:pt x="68" y="152"/>
                      </a:lnTo>
                      <a:lnTo>
                        <a:pt x="78" y="150"/>
                      </a:lnTo>
                      <a:lnTo>
                        <a:pt x="73" y="131"/>
                      </a:lnTo>
                      <a:lnTo>
                        <a:pt x="66" y="113"/>
                      </a:lnTo>
                      <a:lnTo>
                        <a:pt x="57" y="95"/>
                      </a:lnTo>
                      <a:lnTo>
                        <a:pt x="48" y="78"/>
                      </a:lnTo>
                      <a:lnTo>
                        <a:pt x="38" y="59"/>
                      </a:lnTo>
                      <a:lnTo>
                        <a:pt x="27" y="42"/>
                      </a:lnTo>
                      <a:lnTo>
                        <a:pt x="18" y="23"/>
                      </a:lnTo>
                      <a:lnTo>
                        <a:pt x="8" y="5"/>
                      </a:lnTo>
                      <a:lnTo>
                        <a:pt x="1" y="3"/>
                      </a:lnTo>
                      <a:lnTo>
                        <a:pt x="8" y="5"/>
                      </a:lnTo>
                      <a:lnTo>
                        <a:pt x="6" y="0"/>
                      </a:lnTo>
                      <a:lnTo>
                        <a:pt x="1" y="3"/>
                      </a:lnTo>
                      <a:lnTo>
                        <a:pt x="7" y="1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93" name="Freeform 379"/>
                <p:cNvSpPr>
                  <a:spLocks/>
                </p:cNvSpPr>
                <p:nvPr/>
              </p:nvSpPr>
              <p:spPr bwMode="auto">
                <a:xfrm>
                  <a:off x="1979" y="1260"/>
                  <a:ext cx="14" cy="13"/>
                </a:xfrm>
                <a:custGeom>
                  <a:avLst/>
                  <a:gdLst>
                    <a:gd name="T0" fmla="*/ 0 w 149"/>
                    <a:gd name="T1" fmla="*/ 0 h 144"/>
                    <a:gd name="T2" fmla="*/ 0 w 149"/>
                    <a:gd name="T3" fmla="*/ 0 h 144"/>
                    <a:gd name="T4" fmla="*/ 0 w 149"/>
                    <a:gd name="T5" fmla="*/ 0 h 144"/>
                    <a:gd name="T6" fmla="*/ 0 w 149"/>
                    <a:gd name="T7" fmla="*/ 0 h 144"/>
                    <a:gd name="T8" fmla="*/ 0 w 149"/>
                    <a:gd name="T9" fmla="*/ 0 h 144"/>
                    <a:gd name="T10" fmla="*/ 0 w 149"/>
                    <a:gd name="T11" fmla="*/ 0 h 144"/>
                    <a:gd name="T12" fmla="*/ 0 w 149"/>
                    <a:gd name="T13" fmla="*/ 0 h 144"/>
                    <a:gd name="T14" fmla="*/ 0 w 149"/>
                    <a:gd name="T15" fmla="*/ 0 h 144"/>
                    <a:gd name="T16" fmla="*/ 0 w 149"/>
                    <a:gd name="T17" fmla="*/ 0 h 144"/>
                    <a:gd name="T18" fmla="*/ 0 w 149"/>
                    <a:gd name="T19" fmla="*/ 0 h 144"/>
                    <a:gd name="T20" fmla="*/ 0 w 149"/>
                    <a:gd name="T21" fmla="*/ 0 h 144"/>
                    <a:gd name="T22" fmla="*/ 0 w 149"/>
                    <a:gd name="T23" fmla="*/ 0 h 144"/>
                    <a:gd name="T24" fmla="*/ 0 w 149"/>
                    <a:gd name="T25" fmla="*/ 0 h 144"/>
                    <a:gd name="T26" fmla="*/ 0 w 149"/>
                    <a:gd name="T27" fmla="*/ 0 h 144"/>
                    <a:gd name="T28" fmla="*/ 0 w 149"/>
                    <a:gd name="T29" fmla="*/ 0 h 144"/>
                    <a:gd name="T30" fmla="*/ 0 w 149"/>
                    <a:gd name="T31" fmla="*/ 0 h 144"/>
                    <a:gd name="T32" fmla="*/ 0 w 149"/>
                    <a:gd name="T33" fmla="*/ 0 h 144"/>
                    <a:gd name="T34" fmla="*/ 0 w 149"/>
                    <a:gd name="T35" fmla="*/ 0 h 144"/>
                    <a:gd name="T36" fmla="*/ 0 w 149"/>
                    <a:gd name="T37" fmla="*/ 0 h 144"/>
                    <a:gd name="T38" fmla="*/ 0 w 149"/>
                    <a:gd name="T39" fmla="*/ 0 h 144"/>
                    <a:gd name="T40" fmla="*/ 0 w 149"/>
                    <a:gd name="T41" fmla="*/ 0 h 144"/>
                    <a:gd name="T42" fmla="*/ 0 w 149"/>
                    <a:gd name="T43" fmla="*/ 0 h 144"/>
                    <a:gd name="T44" fmla="*/ 0 w 149"/>
                    <a:gd name="T45" fmla="*/ 0 h 144"/>
                    <a:gd name="T46" fmla="*/ 0 w 149"/>
                    <a:gd name="T47" fmla="*/ 0 h 14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49"/>
                    <a:gd name="T73" fmla="*/ 0 h 144"/>
                    <a:gd name="T74" fmla="*/ 149 w 149"/>
                    <a:gd name="T75" fmla="*/ 144 h 14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49" h="144">
                      <a:moveTo>
                        <a:pt x="2" y="144"/>
                      </a:moveTo>
                      <a:lnTo>
                        <a:pt x="4" y="144"/>
                      </a:lnTo>
                      <a:lnTo>
                        <a:pt x="26" y="131"/>
                      </a:lnTo>
                      <a:lnTo>
                        <a:pt x="44" y="116"/>
                      </a:lnTo>
                      <a:lnTo>
                        <a:pt x="61" y="99"/>
                      </a:lnTo>
                      <a:lnTo>
                        <a:pt x="78" y="79"/>
                      </a:lnTo>
                      <a:lnTo>
                        <a:pt x="94" y="60"/>
                      </a:lnTo>
                      <a:lnTo>
                        <a:pt x="111" y="41"/>
                      </a:lnTo>
                      <a:lnTo>
                        <a:pt x="128" y="24"/>
                      </a:lnTo>
                      <a:lnTo>
                        <a:pt x="149" y="9"/>
                      </a:lnTo>
                      <a:lnTo>
                        <a:pt x="143" y="0"/>
                      </a:lnTo>
                      <a:lnTo>
                        <a:pt x="122" y="16"/>
                      </a:lnTo>
                      <a:lnTo>
                        <a:pt x="102" y="35"/>
                      </a:lnTo>
                      <a:lnTo>
                        <a:pt x="85" y="54"/>
                      </a:lnTo>
                      <a:lnTo>
                        <a:pt x="70" y="73"/>
                      </a:lnTo>
                      <a:lnTo>
                        <a:pt x="53" y="92"/>
                      </a:lnTo>
                      <a:lnTo>
                        <a:pt x="37" y="108"/>
                      </a:lnTo>
                      <a:lnTo>
                        <a:pt x="19" y="123"/>
                      </a:lnTo>
                      <a:lnTo>
                        <a:pt x="0" y="133"/>
                      </a:lnTo>
                      <a:lnTo>
                        <a:pt x="2" y="133"/>
                      </a:lnTo>
                      <a:lnTo>
                        <a:pt x="2" y="144"/>
                      </a:lnTo>
                      <a:lnTo>
                        <a:pt x="3" y="144"/>
                      </a:lnTo>
                      <a:lnTo>
                        <a:pt x="4" y="144"/>
                      </a:lnTo>
                      <a:lnTo>
                        <a:pt x="2" y="144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94" name="Freeform 380"/>
                <p:cNvSpPr>
                  <a:spLocks/>
                </p:cNvSpPr>
                <p:nvPr/>
              </p:nvSpPr>
              <p:spPr bwMode="auto">
                <a:xfrm>
                  <a:off x="1966" y="1269"/>
                  <a:ext cx="13" cy="4"/>
                </a:xfrm>
                <a:custGeom>
                  <a:avLst/>
                  <a:gdLst>
                    <a:gd name="T0" fmla="*/ 0 w 134"/>
                    <a:gd name="T1" fmla="*/ 0 h 46"/>
                    <a:gd name="T2" fmla="*/ 0 w 134"/>
                    <a:gd name="T3" fmla="*/ 0 h 46"/>
                    <a:gd name="T4" fmla="*/ 0 w 134"/>
                    <a:gd name="T5" fmla="*/ 0 h 46"/>
                    <a:gd name="T6" fmla="*/ 0 w 134"/>
                    <a:gd name="T7" fmla="*/ 0 h 46"/>
                    <a:gd name="T8" fmla="*/ 0 w 134"/>
                    <a:gd name="T9" fmla="*/ 0 h 46"/>
                    <a:gd name="T10" fmla="*/ 0 w 134"/>
                    <a:gd name="T11" fmla="*/ 0 h 46"/>
                    <a:gd name="T12" fmla="*/ 0 w 134"/>
                    <a:gd name="T13" fmla="*/ 0 h 46"/>
                    <a:gd name="T14" fmla="*/ 0 w 134"/>
                    <a:gd name="T15" fmla="*/ 0 h 46"/>
                    <a:gd name="T16" fmla="*/ 0 w 134"/>
                    <a:gd name="T17" fmla="*/ 0 h 46"/>
                    <a:gd name="T18" fmla="*/ 0 w 134"/>
                    <a:gd name="T19" fmla="*/ 0 h 46"/>
                    <a:gd name="T20" fmla="*/ 0 w 134"/>
                    <a:gd name="T21" fmla="*/ 0 h 46"/>
                    <a:gd name="T22" fmla="*/ 0 w 134"/>
                    <a:gd name="T23" fmla="*/ 0 h 46"/>
                    <a:gd name="T24" fmla="*/ 0 w 134"/>
                    <a:gd name="T25" fmla="*/ 0 h 46"/>
                    <a:gd name="T26" fmla="*/ 0 w 134"/>
                    <a:gd name="T27" fmla="*/ 0 h 46"/>
                    <a:gd name="T28" fmla="*/ 0 w 134"/>
                    <a:gd name="T29" fmla="*/ 0 h 46"/>
                    <a:gd name="T30" fmla="*/ 0 w 134"/>
                    <a:gd name="T31" fmla="*/ 0 h 46"/>
                    <a:gd name="T32" fmla="*/ 0 w 134"/>
                    <a:gd name="T33" fmla="*/ 0 h 46"/>
                    <a:gd name="T34" fmla="*/ 0 w 134"/>
                    <a:gd name="T35" fmla="*/ 0 h 46"/>
                    <a:gd name="T36" fmla="*/ 0 w 134"/>
                    <a:gd name="T37" fmla="*/ 0 h 46"/>
                    <a:gd name="T38" fmla="*/ 0 w 134"/>
                    <a:gd name="T39" fmla="*/ 0 h 46"/>
                    <a:gd name="T40" fmla="*/ 0 w 134"/>
                    <a:gd name="T41" fmla="*/ 0 h 46"/>
                    <a:gd name="T42" fmla="*/ 0 w 134"/>
                    <a:gd name="T43" fmla="*/ 0 h 46"/>
                    <a:gd name="T44" fmla="*/ 0 w 134"/>
                    <a:gd name="T45" fmla="*/ 0 h 46"/>
                    <a:gd name="T46" fmla="*/ 0 w 134"/>
                    <a:gd name="T47" fmla="*/ 0 h 4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34"/>
                    <a:gd name="T73" fmla="*/ 0 h 46"/>
                    <a:gd name="T74" fmla="*/ 134 w 134"/>
                    <a:gd name="T75" fmla="*/ 46 h 4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34" h="46">
                      <a:moveTo>
                        <a:pt x="6" y="0"/>
                      </a:moveTo>
                      <a:lnTo>
                        <a:pt x="4" y="8"/>
                      </a:lnTo>
                      <a:lnTo>
                        <a:pt x="13" y="14"/>
                      </a:lnTo>
                      <a:lnTo>
                        <a:pt x="27" y="21"/>
                      </a:lnTo>
                      <a:lnTo>
                        <a:pt x="46" y="27"/>
                      </a:lnTo>
                      <a:lnTo>
                        <a:pt x="66" y="32"/>
                      </a:lnTo>
                      <a:lnTo>
                        <a:pt x="86" y="37"/>
                      </a:lnTo>
                      <a:lnTo>
                        <a:pt x="104" y="42"/>
                      </a:lnTo>
                      <a:lnTo>
                        <a:pt x="121" y="45"/>
                      </a:lnTo>
                      <a:lnTo>
                        <a:pt x="134" y="46"/>
                      </a:lnTo>
                      <a:lnTo>
                        <a:pt x="134" y="35"/>
                      </a:lnTo>
                      <a:lnTo>
                        <a:pt x="123" y="34"/>
                      </a:lnTo>
                      <a:lnTo>
                        <a:pt x="106" y="31"/>
                      </a:lnTo>
                      <a:lnTo>
                        <a:pt x="88" y="27"/>
                      </a:lnTo>
                      <a:lnTo>
                        <a:pt x="68" y="22"/>
                      </a:lnTo>
                      <a:lnTo>
                        <a:pt x="48" y="16"/>
                      </a:lnTo>
                      <a:lnTo>
                        <a:pt x="31" y="10"/>
                      </a:lnTo>
                      <a:lnTo>
                        <a:pt x="18" y="6"/>
                      </a:lnTo>
                      <a:lnTo>
                        <a:pt x="12" y="2"/>
                      </a:lnTo>
                      <a:lnTo>
                        <a:pt x="10" y="10"/>
                      </a:lnTo>
                      <a:lnTo>
                        <a:pt x="6" y="0"/>
                      </a:lnTo>
                      <a:lnTo>
                        <a:pt x="0" y="3"/>
                      </a:lnTo>
                      <a:lnTo>
                        <a:pt x="4" y="8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95" name="Freeform 381"/>
                <p:cNvSpPr>
                  <a:spLocks/>
                </p:cNvSpPr>
                <p:nvPr/>
              </p:nvSpPr>
              <p:spPr bwMode="auto">
                <a:xfrm>
                  <a:off x="1966" y="1259"/>
                  <a:ext cx="19" cy="11"/>
                </a:xfrm>
                <a:custGeom>
                  <a:avLst/>
                  <a:gdLst>
                    <a:gd name="T0" fmla="*/ 0 w 185"/>
                    <a:gd name="T1" fmla="*/ 0 h 116"/>
                    <a:gd name="T2" fmla="*/ 0 w 185"/>
                    <a:gd name="T3" fmla="*/ 0 h 116"/>
                    <a:gd name="T4" fmla="*/ 0 w 185"/>
                    <a:gd name="T5" fmla="*/ 0 h 116"/>
                    <a:gd name="T6" fmla="*/ 0 w 185"/>
                    <a:gd name="T7" fmla="*/ 0 h 116"/>
                    <a:gd name="T8" fmla="*/ 0 w 185"/>
                    <a:gd name="T9" fmla="*/ 0 h 116"/>
                    <a:gd name="T10" fmla="*/ 0 w 185"/>
                    <a:gd name="T11" fmla="*/ 0 h 116"/>
                    <a:gd name="T12" fmla="*/ 0 w 185"/>
                    <a:gd name="T13" fmla="*/ 0 h 116"/>
                    <a:gd name="T14" fmla="*/ 0 w 185"/>
                    <a:gd name="T15" fmla="*/ 0 h 116"/>
                    <a:gd name="T16" fmla="*/ 0 w 185"/>
                    <a:gd name="T17" fmla="*/ 0 h 116"/>
                    <a:gd name="T18" fmla="*/ 0 w 185"/>
                    <a:gd name="T19" fmla="*/ 0 h 116"/>
                    <a:gd name="T20" fmla="*/ 0 w 185"/>
                    <a:gd name="T21" fmla="*/ 0 h 116"/>
                    <a:gd name="T22" fmla="*/ 0 w 185"/>
                    <a:gd name="T23" fmla="*/ 0 h 116"/>
                    <a:gd name="T24" fmla="*/ 0 w 185"/>
                    <a:gd name="T25" fmla="*/ 0 h 116"/>
                    <a:gd name="T26" fmla="*/ 0 w 185"/>
                    <a:gd name="T27" fmla="*/ 0 h 116"/>
                    <a:gd name="T28" fmla="*/ 0 w 185"/>
                    <a:gd name="T29" fmla="*/ 0 h 116"/>
                    <a:gd name="T30" fmla="*/ 0 w 185"/>
                    <a:gd name="T31" fmla="*/ 0 h 116"/>
                    <a:gd name="T32" fmla="*/ 0 w 185"/>
                    <a:gd name="T33" fmla="*/ 0 h 116"/>
                    <a:gd name="T34" fmla="*/ 0 w 185"/>
                    <a:gd name="T35" fmla="*/ 0 h 116"/>
                    <a:gd name="T36" fmla="*/ 0 w 185"/>
                    <a:gd name="T37" fmla="*/ 0 h 116"/>
                    <a:gd name="T38" fmla="*/ 0 w 185"/>
                    <a:gd name="T39" fmla="*/ 0 h 116"/>
                    <a:gd name="T40" fmla="*/ 0 w 185"/>
                    <a:gd name="T41" fmla="*/ 0 h 116"/>
                    <a:gd name="T42" fmla="*/ 0 w 185"/>
                    <a:gd name="T43" fmla="*/ 0 h 116"/>
                    <a:gd name="T44" fmla="*/ 0 w 185"/>
                    <a:gd name="T45" fmla="*/ 0 h 116"/>
                    <a:gd name="T46" fmla="*/ 0 w 185"/>
                    <a:gd name="T47" fmla="*/ 0 h 116"/>
                    <a:gd name="T48" fmla="*/ 0 w 185"/>
                    <a:gd name="T49" fmla="*/ 0 h 116"/>
                    <a:gd name="T50" fmla="*/ 0 w 185"/>
                    <a:gd name="T51" fmla="*/ 0 h 116"/>
                    <a:gd name="T52" fmla="*/ 0 w 185"/>
                    <a:gd name="T53" fmla="*/ 0 h 116"/>
                    <a:gd name="T54" fmla="*/ 0 w 185"/>
                    <a:gd name="T55" fmla="*/ 0 h 116"/>
                    <a:gd name="T56" fmla="*/ 0 w 185"/>
                    <a:gd name="T57" fmla="*/ 0 h 116"/>
                    <a:gd name="T58" fmla="*/ 0 w 185"/>
                    <a:gd name="T59" fmla="*/ 0 h 116"/>
                    <a:gd name="T60" fmla="*/ 0 w 185"/>
                    <a:gd name="T61" fmla="*/ 0 h 116"/>
                    <a:gd name="T62" fmla="*/ 0 w 185"/>
                    <a:gd name="T63" fmla="*/ 0 h 116"/>
                    <a:gd name="T64" fmla="*/ 0 w 185"/>
                    <a:gd name="T65" fmla="*/ 0 h 116"/>
                    <a:gd name="T66" fmla="*/ 0 w 185"/>
                    <a:gd name="T67" fmla="*/ 0 h 116"/>
                    <a:gd name="T68" fmla="*/ 0 w 185"/>
                    <a:gd name="T69" fmla="*/ 0 h 116"/>
                    <a:gd name="T70" fmla="*/ 0 w 185"/>
                    <a:gd name="T71" fmla="*/ 0 h 116"/>
                    <a:gd name="T72" fmla="*/ 0 w 185"/>
                    <a:gd name="T73" fmla="*/ 0 h 116"/>
                    <a:gd name="T74" fmla="*/ 0 w 185"/>
                    <a:gd name="T75" fmla="*/ 0 h 116"/>
                    <a:gd name="T76" fmla="*/ 0 w 185"/>
                    <a:gd name="T77" fmla="*/ 0 h 116"/>
                    <a:gd name="T78" fmla="*/ 0 w 185"/>
                    <a:gd name="T79" fmla="*/ 0 h 11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85"/>
                    <a:gd name="T121" fmla="*/ 0 h 116"/>
                    <a:gd name="T122" fmla="*/ 185 w 185"/>
                    <a:gd name="T123" fmla="*/ 116 h 11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85" h="116">
                      <a:moveTo>
                        <a:pt x="177" y="8"/>
                      </a:moveTo>
                      <a:lnTo>
                        <a:pt x="174" y="3"/>
                      </a:lnTo>
                      <a:lnTo>
                        <a:pt x="173" y="8"/>
                      </a:lnTo>
                      <a:lnTo>
                        <a:pt x="168" y="13"/>
                      </a:lnTo>
                      <a:lnTo>
                        <a:pt x="163" y="18"/>
                      </a:lnTo>
                      <a:lnTo>
                        <a:pt x="156" y="24"/>
                      </a:lnTo>
                      <a:lnTo>
                        <a:pt x="148" y="30"/>
                      </a:lnTo>
                      <a:lnTo>
                        <a:pt x="138" y="37"/>
                      </a:lnTo>
                      <a:lnTo>
                        <a:pt x="128" y="44"/>
                      </a:lnTo>
                      <a:lnTo>
                        <a:pt x="117" y="50"/>
                      </a:lnTo>
                      <a:lnTo>
                        <a:pt x="104" y="58"/>
                      </a:lnTo>
                      <a:lnTo>
                        <a:pt x="91" y="64"/>
                      </a:lnTo>
                      <a:lnTo>
                        <a:pt x="76" y="71"/>
                      </a:lnTo>
                      <a:lnTo>
                        <a:pt x="62" y="77"/>
                      </a:lnTo>
                      <a:lnTo>
                        <a:pt x="47" y="84"/>
                      </a:lnTo>
                      <a:lnTo>
                        <a:pt x="31" y="91"/>
                      </a:lnTo>
                      <a:lnTo>
                        <a:pt x="16" y="98"/>
                      </a:lnTo>
                      <a:lnTo>
                        <a:pt x="0" y="106"/>
                      </a:lnTo>
                      <a:lnTo>
                        <a:pt x="4" y="116"/>
                      </a:lnTo>
                      <a:lnTo>
                        <a:pt x="20" y="109"/>
                      </a:lnTo>
                      <a:lnTo>
                        <a:pt x="36" y="101"/>
                      </a:lnTo>
                      <a:lnTo>
                        <a:pt x="51" y="94"/>
                      </a:lnTo>
                      <a:lnTo>
                        <a:pt x="66" y="88"/>
                      </a:lnTo>
                      <a:lnTo>
                        <a:pt x="81" y="79"/>
                      </a:lnTo>
                      <a:lnTo>
                        <a:pt x="95" y="72"/>
                      </a:lnTo>
                      <a:lnTo>
                        <a:pt x="108" y="66"/>
                      </a:lnTo>
                      <a:lnTo>
                        <a:pt x="121" y="59"/>
                      </a:lnTo>
                      <a:lnTo>
                        <a:pt x="134" y="52"/>
                      </a:lnTo>
                      <a:lnTo>
                        <a:pt x="144" y="45"/>
                      </a:lnTo>
                      <a:lnTo>
                        <a:pt x="154" y="39"/>
                      </a:lnTo>
                      <a:lnTo>
                        <a:pt x="162" y="32"/>
                      </a:lnTo>
                      <a:lnTo>
                        <a:pt x="170" y="26"/>
                      </a:lnTo>
                      <a:lnTo>
                        <a:pt x="177" y="19"/>
                      </a:lnTo>
                      <a:lnTo>
                        <a:pt x="181" y="13"/>
                      </a:lnTo>
                      <a:lnTo>
                        <a:pt x="184" y="5"/>
                      </a:lnTo>
                      <a:lnTo>
                        <a:pt x="181" y="0"/>
                      </a:lnTo>
                      <a:lnTo>
                        <a:pt x="184" y="5"/>
                      </a:lnTo>
                      <a:lnTo>
                        <a:pt x="185" y="1"/>
                      </a:lnTo>
                      <a:lnTo>
                        <a:pt x="181" y="0"/>
                      </a:lnTo>
                      <a:lnTo>
                        <a:pt x="177" y="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96" name="Freeform 382"/>
                <p:cNvSpPr>
                  <a:spLocks/>
                </p:cNvSpPr>
                <p:nvPr/>
              </p:nvSpPr>
              <p:spPr bwMode="auto">
                <a:xfrm>
                  <a:off x="1956" y="1258"/>
                  <a:ext cx="28" cy="10"/>
                </a:xfrm>
                <a:custGeom>
                  <a:avLst/>
                  <a:gdLst>
                    <a:gd name="T0" fmla="*/ 0 w 286"/>
                    <a:gd name="T1" fmla="*/ 0 h 106"/>
                    <a:gd name="T2" fmla="*/ 0 w 286"/>
                    <a:gd name="T3" fmla="*/ 0 h 106"/>
                    <a:gd name="T4" fmla="*/ 0 w 286"/>
                    <a:gd name="T5" fmla="*/ 0 h 106"/>
                    <a:gd name="T6" fmla="*/ 0 w 286"/>
                    <a:gd name="T7" fmla="*/ 0 h 106"/>
                    <a:gd name="T8" fmla="*/ 0 w 286"/>
                    <a:gd name="T9" fmla="*/ 0 h 106"/>
                    <a:gd name="T10" fmla="*/ 0 w 286"/>
                    <a:gd name="T11" fmla="*/ 0 h 106"/>
                    <a:gd name="T12" fmla="*/ 0 w 286"/>
                    <a:gd name="T13" fmla="*/ 0 h 106"/>
                    <a:gd name="T14" fmla="*/ 0 w 286"/>
                    <a:gd name="T15" fmla="*/ 0 h 106"/>
                    <a:gd name="T16" fmla="*/ 0 w 286"/>
                    <a:gd name="T17" fmla="*/ 0 h 106"/>
                    <a:gd name="T18" fmla="*/ 0 w 286"/>
                    <a:gd name="T19" fmla="*/ 0 h 106"/>
                    <a:gd name="T20" fmla="*/ 0 w 286"/>
                    <a:gd name="T21" fmla="*/ 0 h 106"/>
                    <a:gd name="T22" fmla="*/ 0 w 286"/>
                    <a:gd name="T23" fmla="*/ 0 h 106"/>
                    <a:gd name="T24" fmla="*/ 0 w 286"/>
                    <a:gd name="T25" fmla="*/ 0 h 106"/>
                    <a:gd name="T26" fmla="*/ 0 w 286"/>
                    <a:gd name="T27" fmla="*/ 0 h 106"/>
                    <a:gd name="T28" fmla="*/ 0 w 286"/>
                    <a:gd name="T29" fmla="*/ 0 h 106"/>
                    <a:gd name="T30" fmla="*/ 0 w 286"/>
                    <a:gd name="T31" fmla="*/ 0 h 106"/>
                    <a:gd name="T32" fmla="*/ 0 w 286"/>
                    <a:gd name="T33" fmla="*/ 0 h 106"/>
                    <a:gd name="T34" fmla="*/ 0 w 286"/>
                    <a:gd name="T35" fmla="*/ 0 h 106"/>
                    <a:gd name="T36" fmla="*/ 0 w 286"/>
                    <a:gd name="T37" fmla="*/ 0 h 106"/>
                    <a:gd name="T38" fmla="*/ 0 w 286"/>
                    <a:gd name="T39" fmla="*/ 0 h 106"/>
                    <a:gd name="T40" fmla="*/ 0 w 286"/>
                    <a:gd name="T41" fmla="*/ 0 h 106"/>
                    <a:gd name="T42" fmla="*/ 0 w 286"/>
                    <a:gd name="T43" fmla="*/ 0 h 106"/>
                    <a:gd name="T44" fmla="*/ 0 w 286"/>
                    <a:gd name="T45" fmla="*/ 0 h 106"/>
                    <a:gd name="T46" fmla="*/ 0 w 286"/>
                    <a:gd name="T47" fmla="*/ 0 h 106"/>
                    <a:gd name="T48" fmla="*/ 0 w 286"/>
                    <a:gd name="T49" fmla="*/ 0 h 106"/>
                    <a:gd name="T50" fmla="*/ 0 w 286"/>
                    <a:gd name="T51" fmla="*/ 0 h 106"/>
                    <a:gd name="T52" fmla="*/ 0 w 286"/>
                    <a:gd name="T53" fmla="*/ 0 h 106"/>
                    <a:gd name="T54" fmla="*/ 0 w 286"/>
                    <a:gd name="T55" fmla="*/ 0 h 106"/>
                    <a:gd name="T56" fmla="*/ 0 w 286"/>
                    <a:gd name="T57" fmla="*/ 0 h 106"/>
                    <a:gd name="T58" fmla="*/ 0 w 286"/>
                    <a:gd name="T59" fmla="*/ 0 h 106"/>
                    <a:gd name="T60" fmla="*/ 0 w 286"/>
                    <a:gd name="T61" fmla="*/ 0 h 106"/>
                    <a:gd name="T62" fmla="*/ 0 w 286"/>
                    <a:gd name="T63" fmla="*/ 0 h 106"/>
                    <a:gd name="T64" fmla="*/ 0 w 286"/>
                    <a:gd name="T65" fmla="*/ 0 h 106"/>
                    <a:gd name="T66" fmla="*/ 0 w 286"/>
                    <a:gd name="T67" fmla="*/ 0 h 106"/>
                    <a:gd name="T68" fmla="*/ 0 w 286"/>
                    <a:gd name="T69" fmla="*/ 0 h 106"/>
                    <a:gd name="T70" fmla="*/ 0 w 286"/>
                    <a:gd name="T71" fmla="*/ 0 h 106"/>
                    <a:gd name="T72" fmla="*/ 0 w 286"/>
                    <a:gd name="T73" fmla="*/ 0 h 106"/>
                    <a:gd name="T74" fmla="*/ 0 w 286"/>
                    <a:gd name="T75" fmla="*/ 0 h 106"/>
                    <a:gd name="T76" fmla="*/ 0 w 286"/>
                    <a:gd name="T77" fmla="*/ 0 h 106"/>
                    <a:gd name="T78" fmla="*/ 0 w 286"/>
                    <a:gd name="T79" fmla="*/ 0 h 10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286"/>
                    <a:gd name="T121" fmla="*/ 0 h 106"/>
                    <a:gd name="T122" fmla="*/ 286 w 286"/>
                    <a:gd name="T123" fmla="*/ 106 h 10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286" h="106">
                      <a:moveTo>
                        <a:pt x="3" y="106"/>
                      </a:moveTo>
                      <a:lnTo>
                        <a:pt x="7" y="105"/>
                      </a:lnTo>
                      <a:lnTo>
                        <a:pt x="19" y="98"/>
                      </a:lnTo>
                      <a:lnTo>
                        <a:pt x="33" y="90"/>
                      </a:lnTo>
                      <a:lnTo>
                        <a:pt x="48" y="80"/>
                      </a:lnTo>
                      <a:lnTo>
                        <a:pt x="64" y="71"/>
                      </a:lnTo>
                      <a:lnTo>
                        <a:pt x="83" y="61"/>
                      </a:lnTo>
                      <a:lnTo>
                        <a:pt x="102" y="52"/>
                      </a:lnTo>
                      <a:lnTo>
                        <a:pt x="121" y="43"/>
                      </a:lnTo>
                      <a:lnTo>
                        <a:pt x="142" y="35"/>
                      </a:lnTo>
                      <a:lnTo>
                        <a:pt x="162" y="27"/>
                      </a:lnTo>
                      <a:lnTo>
                        <a:pt x="180" y="20"/>
                      </a:lnTo>
                      <a:lnTo>
                        <a:pt x="200" y="15"/>
                      </a:lnTo>
                      <a:lnTo>
                        <a:pt x="219" y="11"/>
                      </a:lnTo>
                      <a:lnTo>
                        <a:pt x="237" y="10"/>
                      </a:lnTo>
                      <a:lnTo>
                        <a:pt x="254" y="10"/>
                      </a:lnTo>
                      <a:lnTo>
                        <a:pt x="268" y="13"/>
                      </a:lnTo>
                      <a:lnTo>
                        <a:pt x="282" y="17"/>
                      </a:lnTo>
                      <a:lnTo>
                        <a:pt x="286" y="9"/>
                      </a:lnTo>
                      <a:lnTo>
                        <a:pt x="270" y="3"/>
                      </a:lnTo>
                      <a:lnTo>
                        <a:pt x="254" y="0"/>
                      </a:lnTo>
                      <a:lnTo>
                        <a:pt x="237" y="0"/>
                      </a:lnTo>
                      <a:lnTo>
                        <a:pt x="217" y="1"/>
                      </a:lnTo>
                      <a:lnTo>
                        <a:pt x="198" y="5"/>
                      </a:lnTo>
                      <a:lnTo>
                        <a:pt x="178" y="10"/>
                      </a:lnTo>
                      <a:lnTo>
                        <a:pt x="157" y="16"/>
                      </a:lnTo>
                      <a:lnTo>
                        <a:pt x="137" y="25"/>
                      </a:lnTo>
                      <a:lnTo>
                        <a:pt x="117" y="33"/>
                      </a:lnTo>
                      <a:lnTo>
                        <a:pt x="98" y="43"/>
                      </a:lnTo>
                      <a:lnTo>
                        <a:pt x="79" y="53"/>
                      </a:lnTo>
                      <a:lnTo>
                        <a:pt x="60" y="62"/>
                      </a:lnTo>
                      <a:lnTo>
                        <a:pt x="42" y="72"/>
                      </a:lnTo>
                      <a:lnTo>
                        <a:pt x="27" y="81"/>
                      </a:lnTo>
                      <a:lnTo>
                        <a:pt x="13" y="90"/>
                      </a:lnTo>
                      <a:lnTo>
                        <a:pt x="0" y="97"/>
                      </a:lnTo>
                      <a:lnTo>
                        <a:pt x="3" y="96"/>
                      </a:lnTo>
                      <a:lnTo>
                        <a:pt x="3" y="106"/>
                      </a:lnTo>
                      <a:lnTo>
                        <a:pt x="5" y="106"/>
                      </a:lnTo>
                      <a:lnTo>
                        <a:pt x="7" y="105"/>
                      </a:lnTo>
                      <a:lnTo>
                        <a:pt x="3" y="10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97" name="Freeform 383"/>
                <p:cNvSpPr>
                  <a:spLocks/>
                </p:cNvSpPr>
                <p:nvPr/>
              </p:nvSpPr>
              <p:spPr bwMode="auto">
                <a:xfrm>
                  <a:off x="1944" y="1264"/>
                  <a:ext cx="12" cy="4"/>
                </a:xfrm>
                <a:custGeom>
                  <a:avLst/>
                  <a:gdLst>
                    <a:gd name="T0" fmla="*/ 0 w 124"/>
                    <a:gd name="T1" fmla="*/ 0 h 48"/>
                    <a:gd name="T2" fmla="*/ 0 w 124"/>
                    <a:gd name="T3" fmla="*/ 0 h 48"/>
                    <a:gd name="T4" fmla="*/ 0 w 124"/>
                    <a:gd name="T5" fmla="*/ 0 h 48"/>
                    <a:gd name="T6" fmla="*/ 0 w 124"/>
                    <a:gd name="T7" fmla="*/ 0 h 48"/>
                    <a:gd name="T8" fmla="*/ 0 w 124"/>
                    <a:gd name="T9" fmla="*/ 0 h 48"/>
                    <a:gd name="T10" fmla="*/ 0 w 124"/>
                    <a:gd name="T11" fmla="*/ 0 h 48"/>
                    <a:gd name="T12" fmla="*/ 0 w 124"/>
                    <a:gd name="T13" fmla="*/ 0 h 48"/>
                    <a:gd name="T14" fmla="*/ 0 w 124"/>
                    <a:gd name="T15" fmla="*/ 0 h 48"/>
                    <a:gd name="T16" fmla="*/ 0 w 124"/>
                    <a:gd name="T17" fmla="*/ 0 h 48"/>
                    <a:gd name="T18" fmla="*/ 0 w 124"/>
                    <a:gd name="T19" fmla="*/ 0 h 48"/>
                    <a:gd name="T20" fmla="*/ 0 w 124"/>
                    <a:gd name="T21" fmla="*/ 0 h 48"/>
                    <a:gd name="T22" fmla="*/ 0 w 124"/>
                    <a:gd name="T23" fmla="*/ 0 h 48"/>
                    <a:gd name="T24" fmla="*/ 0 w 124"/>
                    <a:gd name="T25" fmla="*/ 0 h 48"/>
                    <a:gd name="T26" fmla="*/ 0 w 124"/>
                    <a:gd name="T27" fmla="*/ 0 h 48"/>
                    <a:gd name="T28" fmla="*/ 0 w 124"/>
                    <a:gd name="T29" fmla="*/ 0 h 48"/>
                    <a:gd name="T30" fmla="*/ 0 w 124"/>
                    <a:gd name="T31" fmla="*/ 0 h 48"/>
                    <a:gd name="T32" fmla="*/ 0 w 124"/>
                    <a:gd name="T33" fmla="*/ 0 h 48"/>
                    <a:gd name="T34" fmla="*/ 0 w 124"/>
                    <a:gd name="T35" fmla="*/ 0 h 48"/>
                    <a:gd name="T36" fmla="*/ 0 w 124"/>
                    <a:gd name="T37" fmla="*/ 0 h 48"/>
                    <a:gd name="T38" fmla="*/ 0 w 124"/>
                    <a:gd name="T39" fmla="*/ 0 h 48"/>
                    <a:gd name="T40" fmla="*/ 0 w 124"/>
                    <a:gd name="T41" fmla="*/ 0 h 48"/>
                    <a:gd name="T42" fmla="*/ 0 w 124"/>
                    <a:gd name="T43" fmla="*/ 0 h 48"/>
                    <a:gd name="T44" fmla="*/ 0 w 124"/>
                    <a:gd name="T45" fmla="*/ 0 h 48"/>
                    <a:gd name="T46" fmla="*/ 0 w 124"/>
                    <a:gd name="T47" fmla="*/ 0 h 48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24"/>
                    <a:gd name="T73" fmla="*/ 0 h 48"/>
                    <a:gd name="T74" fmla="*/ 124 w 124"/>
                    <a:gd name="T75" fmla="*/ 48 h 48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24" h="48">
                      <a:moveTo>
                        <a:pt x="8" y="11"/>
                      </a:moveTo>
                      <a:lnTo>
                        <a:pt x="2" y="11"/>
                      </a:lnTo>
                      <a:lnTo>
                        <a:pt x="12" y="16"/>
                      </a:lnTo>
                      <a:lnTo>
                        <a:pt x="26" y="23"/>
                      </a:lnTo>
                      <a:lnTo>
                        <a:pt x="42" y="28"/>
                      </a:lnTo>
                      <a:lnTo>
                        <a:pt x="59" y="35"/>
                      </a:lnTo>
                      <a:lnTo>
                        <a:pt x="77" y="40"/>
                      </a:lnTo>
                      <a:lnTo>
                        <a:pt x="94" y="44"/>
                      </a:lnTo>
                      <a:lnTo>
                        <a:pt x="110" y="47"/>
                      </a:lnTo>
                      <a:lnTo>
                        <a:pt x="124" y="48"/>
                      </a:lnTo>
                      <a:lnTo>
                        <a:pt x="124" y="38"/>
                      </a:lnTo>
                      <a:lnTo>
                        <a:pt x="112" y="37"/>
                      </a:lnTo>
                      <a:lnTo>
                        <a:pt x="96" y="34"/>
                      </a:lnTo>
                      <a:lnTo>
                        <a:pt x="79" y="29"/>
                      </a:lnTo>
                      <a:lnTo>
                        <a:pt x="63" y="24"/>
                      </a:lnTo>
                      <a:lnTo>
                        <a:pt x="46" y="18"/>
                      </a:lnTo>
                      <a:lnTo>
                        <a:pt x="30" y="13"/>
                      </a:lnTo>
                      <a:lnTo>
                        <a:pt x="17" y="7"/>
                      </a:lnTo>
                      <a:lnTo>
                        <a:pt x="6" y="2"/>
                      </a:ln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8" y="1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98" name="Freeform 384"/>
                <p:cNvSpPr>
                  <a:spLocks/>
                </p:cNvSpPr>
                <p:nvPr/>
              </p:nvSpPr>
              <p:spPr bwMode="auto">
                <a:xfrm>
                  <a:off x="1907" y="1261"/>
                  <a:ext cx="37" cy="7"/>
                </a:xfrm>
                <a:custGeom>
                  <a:avLst/>
                  <a:gdLst>
                    <a:gd name="T0" fmla="*/ 0 w 380"/>
                    <a:gd name="T1" fmla="*/ 0 h 73"/>
                    <a:gd name="T2" fmla="*/ 0 w 380"/>
                    <a:gd name="T3" fmla="*/ 0 h 73"/>
                    <a:gd name="T4" fmla="*/ 0 w 380"/>
                    <a:gd name="T5" fmla="*/ 0 h 73"/>
                    <a:gd name="T6" fmla="*/ 0 w 380"/>
                    <a:gd name="T7" fmla="*/ 0 h 73"/>
                    <a:gd name="T8" fmla="*/ 0 w 380"/>
                    <a:gd name="T9" fmla="*/ 0 h 73"/>
                    <a:gd name="T10" fmla="*/ 0 w 380"/>
                    <a:gd name="T11" fmla="*/ 0 h 73"/>
                    <a:gd name="T12" fmla="*/ 0 w 380"/>
                    <a:gd name="T13" fmla="*/ 0 h 73"/>
                    <a:gd name="T14" fmla="*/ 0 w 380"/>
                    <a:gd name="T15" fmla="*/ 0 h 73"/>
                    <a:gd name="T16" fmla="*/ 0 w 380"/>
                    <a:gd name="T17" fmla="*/ 0 h 73"/>
                    <a:gd name="T18" fmla="*/ 0 w 380"/>
                    <a:gd name="T19" fmla="*/ 0 h 73"/>
                    <a:gd name="T20" fmla="*/ 0 w 380"/>
                    <a:gd name="T21" fmla="*/ 0 h 73"/>
                    <a:gd name="T22" fmla="*/ 0 w 380"/>
                    <a:gd name="T23" fmla="*/ 0 h 73"/>
                    <a:gd name="T24" fmla="*/ 0 w 380"/>
                    <a:gd name="T25" fmla="*/ 0 h 73"/>
                    <a:gd name="T26" fmla="*/ 0 w 380"/>
                    <a:gd name="T27" fmla="*/ 0 h 73"/>
                    <a:gd name="T28" fmla="*/ 0 w 380"/>
                    <a:gd name="T29" fmla="*/ 0 h 73"/>
                    <a:gd name="T30" fmla="*/ 0 w 380"/>
                    <a:gd name="T31" fmla="*/ 0 h 73"/>
                    <a:gd name="T32" fmla="*/ 0 w 380"/>
                    <a:gd name="T33" fmla="*/ 0 h 73"/>
                    <a:gd name="T34" fmla="*/ 0 w 380"/>
                    <a:gd name="T35" fmla="*/ 0 h 73"/>
                    <a:gd name="T36" fmla="*/ 0 w 380"/>
                    <a:gd name="T37" fmla="*/ 0 h 73"/>
                    <a:gd name="T38" fmla="*/ 0 w 380"/>
                    <a:gd name="T39" fmla="*/ 0 h 73"/>
                    <a:gd name="T40" fmla="*/ 0 w 380"/>
                    <a:gd name="T41" fmla="*/ 0 h 73"/>
                    <a:gd name="T42" fmla="*/ 0 w 380"/>
                    <a:gd name="T43" fmla="*/ 0 h 73"/>
                    <a:gd name="T44" fmla="*/ 0 w 380"/>
                    <a:gd name="T45" fmla="*/ 0 h 73"/>
                    <a:gd name="T46" fmla="*/ 0 w 380"/>
                    <a:gd name="T47" fmla="*/ 0 h 73"/>
                    <a:gd name="T48" fmla="*/ 0 w 380"/>
                    <a:gd name="T49" fmla="*/ 0 h 73"/>
                    <a:gd name="T50" fmla="*/ 0 w 380"/>
                    <a:gd name="T51" fmla="*/ 0 h 73"/>
                    <a:gd name="T52" fmla="*/ 0 w 380"/>
                    <a:gd name="T53" fmla="*/ 0 h 73"/>
                    <a:gd name="T54" fmla="*/ 0 w 380"/>
                    <a:gd name="T55" fmla="*/ 0 h 73"/>
                    <a:gd name="T56" fmla="*/ 0 w 380"/>
                    <a:gd name="T57" fmla="*/ 0 h 73"/>
                    <a:gd name="T58" fmla="*/ 0 w 380"/>
                    <a:gd name="T59" fmla="*/ 0 h 73"/>
                    <a:gd name="T60" fmla="*/ 0 w 380"/>
                    <a:gd name="T61" fmla="*/ 0 h 73"/>
                    <a:gd name="T62" fmla="*/ 0 w 380"/>
                    <a:gd name="T63" fmla="*/ 0 h 73"/>
                    <a:gd name="T64" fmla="*/ 0 w 380"/>
                    <a:gd name="T65" fmla="*/ 0 h 73"/>
                    <a:gd name="T66" fmla="*/ 0 w 380"/>
                    <a:gd name="T67" fmla="*/ 0 h 73"/>
                    <a:gd name="T68" fmla="*/ 0 w 380"/>
                    <a:gd name="T69" fmla="*/ 0 h 73"/>
                    <a:gd name="T70" fmla="*/ 0 w 380"/>
                    <a:gd name="T71" fmla="*/ 0 h 73"/>
                    <a:gd name="T72" fmla="*/ 0 w 380"/>
                    <a:gd name="T73" fmla="*/ 0 h 73"/>
                    <a:gd name="T74" fmla="*/ 0 w 380"/>
                    <a:gd name="T75" fmla="*/ 0 h 73"/>
                    <a:gd name="T76" fmla="*/ 0 w 380"/>
                    <a:gd name="T77" fmla="*/ 0 h 73"/>
                    <a:gd name="T78" fmla="*/ 0 w 380"/>
                    <a:gd name="T79" fmla="*/ 0 h 73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380"/>
                    <a:gd name="T121" fmla="*/ 0 h 73"/>
                    <a:gd name="T122" fmla="*/ 380 w 380"/>
                    <a:gd name="T123" fmla="*/ 73 h 73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380" h="73">
                      <a:moveTo>
                        <a:pt x="5" y="11"/>
                      </a:moveTo>
                      <a:lnTo>
                        <a:pt x="0" y="8"/>
                      </a:lnTo>
                      <a:lnTo>
                        <a:pt x="13" y="22"/>
                      </a:lnTo>
                      <a:lnTo>
                        <a:pt x="29" y="34"/>
                      </a:lnTo>
                      <a:lnTo>
                        <a:pt x="50" y="45"/>
                      </a:lnTo>
                      <a:lnTo>
                        <a:pt x="73" y="53"/>
                      </a:lnTo>
                      <a:lnTo>
                        <a:pt x="99" y="61"/>
                      </a:lnTo>
                      <a:lnTo>
                        <a:pt x="126" y="66"/>
                      </a:lnTo>
                      <a:lnTo>
                        <a:pt x="155" y="70"/>
                      </a:lnTo>
                      <a:lnTo>
                        <a:pt x="186" y="72"/>
                      </a:lnTo>
                      <a:lnTo>
                        <a:pt x="215" y="73"/>
                      </a:lnTo>
                      <a:lnTo>
                        <a:pt x="244" y="72"/>
                      </a:lnTo>
                      <a:lnTo>
                        <a:pt x="273" y="70"/>
                      </a:lnTo>
                      <a:lnTo>
                        <a:pt x="301" y="67"/>
                      </a:lnTo>
                      <a:lnTo>
                        <a:pt x="325" y="61"/>
                      </a:lnTo>
                      <a:lnTo>
                        <a:pt x="347" y="53"/>
                      </a:lnTo>
                      <a:lnTo>
                        <a:pt x="366" y="44"/>
                      </a:lnTo>
                      <a:lnTo>
                        <a:pt x="380" y="34"/>
                      </a:lnTo>
                      <a:lnTo>
                        <a:pt x="372" y="25"/>
                      </a:lnTo>
                      <a:lnTo>
                        <a:pt x="359" y="36"/>
                      </a:lnTo>
                      <a:lnTo>
                        <a:pt x="343" y="43"/>
                      </a:lnTo>
                      <a:lnTo>
                        <a:pt x="323" y="50"/>
                      </a:lnTo>
                      <a:lnTo>
                        <a:pt x="299" y="57"/>
                      </a:lnTo>
                      <a:lnTo>
                        <a:pt x="273" y="60"/>
                      </a:lnTo>
                      <a:lnTo>
                        <a:pt x="244" y="62"/>
                      </a:lnTo>
                      <a:lnTo>
                        <a:pt x="215" y="63"/>
                      </a:lnTo>
                      <a:lnTo>
                        <a:pt x="186" y="62"/>
                      </a:lnTo>
                      <a:lnTo>
                        <a:pt x="157" y="60"/>
                      </a:lnTo>
                      <a:lnTo>
                        <a:pt x="128" y="56"/>
                      </a:lnTo>
                      <a:lnTo>
                        <a:pt x="101" y="50"/>
                      </a:lnTo>
                      <a:lnTo>
                        <a:pt x="77" y="43"/>
                      </a:lnTo>
                      <a:lnTo>
                        <a:pt x="54" y="35"/>
                      </a:lnTo>
                      <a:lnTo>
                        <a:pt x="35" y="25"/>
                      </a:lnTo>
                      <a:lnTo>
                        <a:pt x="19" y="14"/>
                      </a:lnTo>
                      <a:lnTo>
                        <a:pt x="9" y="2"/>
                      </a:lnTo>
                      <a:lnTo>
                        <a:pt x="5" y="0"/>
                      </a:lnTo>
                      <a:lnTo>
                        <a:pt x="9" y="2"/>
                      </a:lnTo>
                      <a:lnTo>
                        <a:pt x="8" y="0"/>
                      </a:lnTo>
                      <a:lnTo>
                        <a:pt x="5" y="0"/>
                      </a:lnTo>
                      <a:lnTo>
                        <a:pt x="5" y="1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699" name="Freeform 385"/>
                <p:cNvSpPr>
                  <a:spLocks/>
                </p:cNvSpPr>
                <p:nvPr/>
              </p:nvSpPr>
              <p:spPr bwMode="auto">
                <a:xfrm>
                  <a:off x="1885" y="1254"/>
                  <a:ext cx="22" cy="8"/>
                </a:xfrm>
                <a:custGeom>
                  <a:avLst/>
                  <a:gdLst>
                    <a:gd name="T0" fmla="*/ 0 w 217"/>
                    <a:gd name="T1" fmla="*/ 0 h 96"/>
                    <a:gd name="T2" fmla="*/ 0 w 217"/>
                    <a:gd name="T3" fmla="*/ 0 h 96"/>
                    <a:gd name="T4" fmla="*/ 0 w 217"/>
                    <a:gd name="T5" fmla="*/ 0 h 96"/>
                    <a:gd name="T6" fmla="*/ 0 w 217"/>
                    <a:gd name="T7" fmla="*/ 0 h 96"/>
                    <a:gd name="T8" fmla="*/ 0 w 217"/>
                    <a:gd name="T9" fmla="*/ 0 h 96"/>
                    <a:gd name="T10" fmla="*/ 0 w 217"/>
                    <a:gd name="T11" fmla="*/ 0 h 96"/>
                    <a:gd name="T12" fmla="*/ 0 w 217"/>
                    <a:gd name="T13" fmla="*/ 0 h 96"/>
                    <a:gd name="T14" fmla="*/ 0 w 217"/>
                    <a:gd name="T15" fmla="*/ 0 h 96"/>
                    <a:gd name="T16" fmla="*/ 0 w 217"/>
                    <a:gd name="T17" fmla="*/ 0 h 96"/>
                    <a:gd name="T18" fmla="*/ 0 w 217"/>
                    <a:gd name="T19" fmla="*/ 0 h 96"/>
                    <a:gd name="T20" fmla="*/ 0 w 217"/>
                    <a:gd name="T21" fmla="*/ 0 h 96"/>
                    <a:gd name="T22" fmla="*/ 0 w 217"/>
                    <a:gd name="T23" fmla="*/ 0 h 96"/>
                    <a:gd name="T24" fmla="*/ 0 w 217"/>
                    <a:gd name="T25" fmla="*/ 0 h 96"/>
                    <a:gd name="T26" fmla="*/ 0 w 217"/>
                    <a:gd name="T27" fmla="*/ 0 h 96"/>
                    <a:gd name="T28" fmla="*/ 0 w 217"/>
                    <a:gd name="T29" fmla="*/ 0 h 96"/>
                    <a:gd name="T30" fmla="*/ 0 w 217"/>
                    <a:gd name="T31" fmla="*/ 0 h 96"/>
                    <a:gd name="T32" fmla="*/ 0 w 217"/>
                    <a:gd name="T33" fmla="*/ 0 h 96"/>
                    <a:gd name="T34" fmla="*/ 0 w 217"/>
                    <a:gd name="T35" fmla="*/ 0 h 96"/>
                    <a:gd name="T36" fmla="*/ 0 w 217"/>
                    <a:gd name="T37" fmla="*/ 0 h 96"/>
                    <a:gd name="T38" fmla="*/ 0 w 217"/>
                    <a:gd name="T39" fmla="*/ 0 h 96"/>
                    <a:gd name="T40" fmla="*/ 0 w 217"/>
                    <a:gd name="T41" fmla="*/ 0 h 96"/>
                    <a:gd name="T42" fmla="*/ 0 w 217"/>
                    <a:gd name="T43" fmla="*/ 0 h 96"/>
                    <a:gd name="T44" fmla="*/ 0 w 217"/>
                    <a:gd name="T45" fmla="*/ 0 h 96"/>
                    <a:gd name="T46" fmla="*/ 0 w 217"/>
                    <a:gd name="T47" fmla="*/ 0 h 96"/>
                    <a:gd name="T48" fmla="*/ 0 w 217"/>
                    <a:gd name="T49" fmla="*/ 0 h 96"/>
                    <a:gd name="T50" fmla="*/ 0 w 217"/>
                    <a:gd name="T51" fmla="*/ 0 h 96"/>
                    <a:gd name="T52" fmla="*/ 0 w 217"/>
                    <a:gd name="T53" fmla="*/ 0 h 96"/>
                    <a:gd name="T54" fmla="*/ 0 w 217"/>
                    <a:gd name="T55" fmla="*/ 0 h 96"/>
                    <a:gd name="T56" fmla="*/ 0 w 217"/>
                    <a:gd name="T57" fmla="*/ 0 h 96"/>
                    <a:gd name="T58" fmla="*/ 0 w 217"/>
                    <a:gd name="T59" fmla="*/ 0 h 96"/>
                    <a:gd name="T60" fmla="*/ 0 w 217"/>
                    <a:gd name="T61" fmla="*/ 0 h 96"/>
                    <a:gd name="T62" fmla="*/ 0 w 217"/>
                    <a:gd name="T63" fmla="*/ 0 h 96"/>
                    <a:gd name="T64" fmla="*/ 0 w 217"/>
                    <a:gd name="T65" fmla="*/ 0 h 96"/>
                    <a:gd name="T66" fmla="*/ 0 w 217"/>
                    <a:gd name="T67" fmla="*/ 0 h 96"/>
                    <a:gd name="T68" fmla="*/ 0 w 217"/>
                    <a:gd name="T69" fmla="*/ 0 h 96"/>
                    <a:gd name="T70" fmla="*/ 0 w 217"/>
                    <a:gd name="T71" fmla="*/ 0 h 96"/>
                    <a:gd name="T72" fmla="*/ 0 w 217"/>
                    <a:gd name="T73" fmla="*/ 0 h 96"/>
                    <a:gd name="T74" fmla="*/ 0 w 217"/>
                    <a:gd name="T75" fmla="*/ 0 h 96"/>
                    <a:gd name="T76" fmla="*/ 0 w 217"/>
                    <a:gd name="T77" fmla="*/ 0 h 96"/>
                    <a:gd name="T78" fmla="*/ 0 w 217"/>
                    <a:gd name="T79" fmla="*/ 0 h 9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217"/>
                    <a:gd name="T121" fmla="*/ 0 h 96"/>
                    <a:gd name="T122" fmla="*/ 217 w 217"/>
                    <a:gd name="T123" fmla="*/ 96 h 9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217" h="96">
                      <a:moveTo>
                        <a:pt x="9" y="0"/>
                      </a:moveTo>
                      <a:lnTo>
                        <a:pt x="9" y="10"/>
                      </a:lnTo>
                      <a:lnTo>
                        <a:pt x="19" y="15"/>
                      </a:lnTo>
                      <a:lnTo>
                        <a:pt x="30" y="20"/>
                      </a:lnTo>
                      <a:lnTo>
                        <a:pt x="42" y="27"/>
                      </a:lnTo>
                      <a:lnTo>
                        <a:pt x="55" y="33"/>
                      </a:lnTo>
                      <a:lnTo>
                        <a:pt x="69" y="40"/>
                      </a:lnTo>
                      <a:lnTo>
                        <a:pt x="83" y="47"/>
                      </a:lnTo>
                      <a:lnTo>
                        <a:pt x="97" y="55"/>
                      </a:lnTo>
                      <a:lnTo>
                        <a:pt x="112" y="62"/>
                      </a:lnTo>
                      <a:lnTo>
                        <a:pt x="127" y="68"/>
                      </a:lnTo>
                      <a:lnTo>
                        <a:pt x="141" y="75"/>
                      </a:lnTo>
                      <a:lnTo>
                        <a:pt x="155" y="81"/>
                      </a:lnTo>
                      <a:lnTo>
                        <a:pt x="169" y="86"/>
                      </a:lnTo>
                      <a:lnTo>
                        <a:pt x="183" y="89"/>
                      </a:lnTo>
                      <a:lnTo>
                        <a:pt x="195" y="92"/>
                      </a:lnTo>
                      <a:lnTo>
                        <a:pt x="206" y="95"/>
                      </a:lnTo>
                      <a:lnTo>
                        <a:pt x="217" y="96"/>
                      </a:lnTo>
                      <a:lnTo>
                        <a:pt x="217" y="85"/>
                      </a:lnTo>
                      <a:lnTo>
                        <a:pt x="208" y="84"/>
                      </a:lnTo>
                      <a:lnTo>
                        <a:pt x="197" y="82"/>
                      </a:lnTo>
                      <a:lnTo>
                        <a:pt x="185" y="79"/>
                      </a:lnTo>
                      <a:lnTo>
                        <a:pt x="172" y="76"/>
                      </a:lnTo>
                      <a:lnTo>
                        <a:pt x="159" y="70"/>
                      </a:lnTo>
                      <a:lnTo>
                        <a:pt x="145" y="64"/>
                      </a:lnTo>
                      <a:lnTo>
                        <a:pt x="131" y="58"/>
                      </a:lnTo>
                      <a:lnTo>
                        <a:pt x="116" y="52"/>
                      </a:lnTo>
                      <a:lnTo>
                        <a:pt x="101" y="44"/>
                      </a:lnTo>
                      <a:lnTo>
                        <a:pt x="87" y="39"/>
                      </a:lnTo>
                      <a:lnTo>
                        <a:pt x="73" y="32"/>
                      </a:lnTo>
                      <a:lnTo>
                        <a:pt x="60" y="24"/>
                      </a:lnTo>
                      <a:lnTo>
                        <a:pt x="46" y="18"/>
                      </a:lnTo>
                      <a:lnTo>
                        <a:pt x="34" y="12"/>
                      </a:lnTo>
                      <a:lnTo>
                        <a:pt x="23" y="7"/>
                      </a:lnTo>
                      <a:lnTo>
                        <a:pt x="14" y="1"/>
                      </a:lnTo>
                      <a:lnTo>
                        <a:pt x="14" y="11"/>
                      </a:lnTo>
                      <a:lnTo>
                        <a:pt x="9" y="0"/>
                      </a:lnTo>
                      <a:lnTo>
                        <a:pt x="0" y="6"/>
                      </a:lnTo>
                      <a:lnTo>
                        <a:pt x="9" y="10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00" name="Freeform 386"/>
                <p:cNvSpPr>
                  <a:spLocks/>
                </p:cNvSpPr>
                <p:nvPr/>
              </p:nvSpPr>
              <p:spPr bwMode="auto">
                <a:xfrm>
                  <a:off x="1886" y="1253"/>
                  <a:ext cx="50" cy="7"/>
                </a:xfrm>
                <a:custGeom>
                  <a:avLst/>
                  <a:gdLst>
                    <a:gd name="T0" fmla="*/ 0 w 501"/>
                    <a:gd name="T1" fmla="*/ 0 h 89"/>
                    <a:gd name="T2" fmla="*/ 0 w 501"/>
                    <a:gd name="T3" fmla="*/ 0 h 89"/>
                    <a:gd name="T4" fmla="*/ 0 w 501"/>
                    <a:gd name="T5" fmla="*/ 0 h 89"/>
                    <a:gd name="T6" fmla="*/ 0 w 501"/>
                    <a:gd name="T7" fmla="*/ 0 h 89"/>
                    <a:gd name="T8" fmla="*/ 0 w 501"/>
                    <a:gd name="T9" fmla="*/ 0 h 89"/>
                    <a:gd name="T10" fmla="*/ 0 w 501"/>
                    <a:gd name="T11" fmla="*/ 0 h 89"/>
                    <a:gd name="T12" fmla="*/ 0 w 501"/>
                    <a:gd name="T13" fmla="*/ 0 h 89"/>
                    <a:gd name="T14" fmla="*/ 0 w 501"/>
                    <a:gd name="T15" fmla="*/ 0 h 89"/>
                    <a:gd name="T16" fmla="*/ 0 w 501"/>
                    <a:gd name="T17" fmla="*/ 0 h 89"/>
                    <a:gd name="T18" fmla="*/ 0 w 501"/>
                    <a:gd name="T19" fmla="*/ 0 h 89"/>
                    <a:gd name="T20" fmla="*/ 0 w 501"/>
                    <a:gd name="T21" fmla="*/ 0 h 89"/>
                    <a:gd name="T22" fmla="*/ 0 w 501"/>
                    <a:gd name="T23" fmla="*/ 0 h 89"/>
                    <a:gd name="T24" fmla="*/ 0 w 501"/>
                    <a:gd name="T25" fmla="*/ 0 h 89"/>
                    <a:gd name="T26" fmla="*/ 0 w 501"/>
                    <a:gd name="T27" fmla="*/ 0 h 89"/>
                    <a:gd name="T28" fmla="*/ 0 w 501"/>
                    <a:gd name="T29" fmla="*/ 0 h 89"/>
                    <a:gd name="T30" fmla="*/ 0 w 501"/>
                    <a:gd name="T31" fmla="*/ 0 h 89"/>
                    <a:gd name="T32" fmla="*/ 0 w 501"/>
                    <a:gd name="T33" fmla="*/ 0 h 89"/>
                    <a:gd name="T34" fmla="*/ 0 w 501"/>
                    <a:gd name="T35" fmla="*/ 0 h 89"/>
                    <a:gd name="T36" fmla="*/ 0 w 501"/>
                    <a:gd name="T37" fmla="*/ 0 h 89"/>
                    <a:gd name="T38" fmla="*/ 0 w 501"/>
                    <a:gd name="T39" fmla="*/ 0 h 89"/>
                    <a:gd name="T40" fmla="*/ 0 w 501"/>
                    <a:gd name="T41" fmla="*/ 0 h 89"/>
                    <a:gd name="T42" fmla="*/ 0 w 501"/>
                    <a:gd name="T43" fmla="*/ 0 h 89"/>
                    <a:gd name="T44" fmla="*/ 0 w 501"/>
                    <a:gd name="T45" fmla="*/ 0 h 89"/>
                    <a:gd name="T46" fmla="*/ 0 w 501"/>
                    <a:gd name="T47" fmla="*/ 0 h 89"/>
                    <a:gd name="T48" fmla="*/ 0 w 501"/>
                    <a:gd name="T49" fmla="*/ 0 h 89"/>
                    <a:gd name="T50" fmla="*/ 0 w 501"/>
                    <a:gd name="T51" fmla="*/ 0 h 89"/>
                    <a:gd name="T52" fmla="*/ 0 w 501"/>
                    <a:gd name="T53" fmla="*/ 0 h 89"/>
                    <a:gd name="T54" fmla="*/ 0 w 501"/>
                    <a:gd name="T55" fmla="*/ 0 h 89"/>
                    <a:gd name="T56" fmla="*/ 0 w 501"/>
                    <a:gd name="T57" fmla="*/ 0 h 89"/>
                    <a:gd name="T58" fmla="*/ 0 w 501"/>
                    <a:gd name="T59" fmla="*/ 0 h 89"/>
                    <a:gd name="T60" fmla="*/ 0 w 501"/>
                    <a:gd name="T61" fmla="*/ 0 h 89"/>
                    <a:gd name="T62" fmla="*/ 0 w 501"/>
                    <a:gd name="T63" fmla="*/ 0 h 89"/>
                    <a:gd name="T64" fmla="*/ 0 w 501"/>
                    <a:gd name="T65" fmla="*/ 0 h 89"/>
                    <a:gd name="T66" fmla="*/ 0 w 501"/>
                    <a:gd name="T67" fmla="*/ 0 h 89"/>
                    <a:gd name="T68" fmla="*/ 0 w 501"/>
                    <a:gd name="T69" fmla="*/ 0 h 89"/>
                    <a:gd name="T70" fmla="*/ 0 w 501"/>
                    <a:gd name="T71" fmla="*/ 0 h 89"/>
                    <a:gd name="T72" fmla="*/ 0 w 501"/>
                    <a:gd name="T73" fmla="*/ 0 h 8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01"/>
                    <a:gd name="T112" fmla="*/ 0 h 89"/>
                    <a:gd name="T113" fmla="*/ 501 w 501"/>
                    <a:gd name="T114" fmla="*/ 89 h 89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01" h="89">
                      <a:moveTo>
                        <a:pt x="499" y="66"/>
                      </a:moveTo>
                      <a:lnTo>
                        <a:pt x="496" y="66"/>
                      </a:lnTo>
                      <a:lnTo>
                        <a:pt x="468" y="74"/>
                      </a:lnTo>
                      <a:lnTo>
                        <a:pt x="438" y="78"/>
                      </a:lnTo>
                      <a:lnTo>
                        <a:pt x="406" y="78"/>
                      </a:lnTo>
                      <a:lnTo>
                        <a:pt x="375" y="74"/>
                      </a:lnTo>
                      <a:lnTo>
                        <a:pt x="343" y="68"/>
                      </a:lnTo>
                      <a:lnTo>
                        <a:pt x="309" y="59"/>
                      </a:lnTo>
                      <a:lnTo>
                        <a:pt x="277" y="50"/>
                      </a:lnTo>
                      <a:lnTo>
                        <a:pt x="244" y="39"/>
                      </a:lnTo>
                      <a:lnTo>
                        <a:pt x="210" y="28"/>
                      </a:lnTo>
                      <a:lnTo>
                        <a:pt x="178" y="19"/>
                      </a:lnTo>
                      <a:lnTo>
                        <a:pt x="146" y="10"/>
                      </a:lnTo>
                      <a:lnTo>
                        <a:pt x="115" y="4"/>
                      </a:lnTo>
                      <a:lnTo>
                        <a:pt x="84" y="0"/>
                      </a:lnTo>
                      <a:lnTo>
                        <a:pt x="56" y="0"/>
                      </a:lnTo>
                      <a:lnTo>
                        <a:pt x="28" y="4"/>
                      </a:lnTo>
                      <a:lnTo>
                        <a:pt x="0" y="12"/>
                      </a:lnTo>
                      <a:lnTo>
                        <a:pt x="5" y="23"/>
                      </a:lnTo>
                      <a:lnTo>
                        <a:pt x="30" y="14"/>
                      </a:lnTo>
                      <a:lnTo>
                        <a:pt x="56" y="10"/>
                      </a:lnTo>
                      <a:lnTo>
                        <a:pt x="84" y="10"/>
                      </a:lnTo>
                      <a:lnTo>
                        <a:pt x="113" y="14"/>
                      </a:lnTo>
                      <a:lnTo>
                        <a:pt x="144" y="21"/>
                      </a:lnTo>
                      <a:lnTo>
                        <a:pt x="176" y="29"/>
                      </a:lnTo>
                      <a:lnTo>
                        <a:pt x="208" y="39"/>
                      </a:lnTo>
                      <a:lnTo>
                        <a:pt x="240" y="49"/>
                      </a:lnTo>
                      <a:lnTo>
                        <a:pt x="272" y="60"/>
                      </a:lnTo>
                      <a:lnTo>
                        <a:pt x="307" y="70"/>
                      </a:lnTo>
                      <a:lnTo>
                        <a:pt x="341" y="78"/>
                      </a:lnTo>
                      <a:lnTo>
                        <a:pt x="373" y="85"/>
                      </a:lnTo>
                      <a:lnTo>
                        <a:pt x="406" y="89"/>
                      </a:lnTo>
                      <a:lnTo>
                        <a:pt x="438" y="89"/>
                      </a:lnTo>
                      <a:lnTo>
                        <a:pt x="470" y="85"/>
                      </a:lnTo>
                      <a:lnTo>
                        <a:pt x="501" y="76"/>
                      </a:lnTo>
                      <a:lnTo>
                        <a:pt x="499" y="76"/>
                      </a:lnTo>
                      <a:lnTo>
                        <a:pt x="499" y="6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01" name="Freeform 387"/>
                <p:cNvSpPr>
                  <a:spLocks/>
                </p:cNvSpPr>
                <p:nvPr/>
              </p:nvSpPr>
              <p:spPr bwMode="auto">
                <a:xfrm>
                  <a:off x="1936" y="1255"/>
                  <a:ext cx="8" cy="5"/>
                </a:xfrm>
                <a:custGeom>
                  <a:avLst/>
                  <a:gdLst>
                    <a:gd name="T0" fmla="*/ 0 w 80"/>
                    <a:gd name="T1" fmla="*/ 0 h 49"/>
                    <a:gd name="T2" fmla="*/ 0 w 80"/>
                    <a:gd name="T3" fmla="*/ 0 h 49"/>
                    <a:gd name="T4" fmla="*/ 0 w 80"/>
                    <a:gd name="T5" fmla="*/ 0 h 49"/>
                    <a:gd name="T6" fmla="*/ 0 w 80"/>
                    <a:gd name="T7" fmla="*/ 0 h 49"/>
                    <a:gd name="T8" fmla="*/ 0 w 80"/>
                    <a:gd name="T9" fmla="*/ 0 h 49"/>
                    <a:gd name="T10" fmla="*/ 0 w 80"/>
                    <a:gd name="T11" fmla="*/ 0 h 49"/>
                    <a:gd name="T12" fmla="*/ 0 w 80"/>
                    <a:gd name="T13" fmla="*/ 0 h 49"/>
                    <a:gd name="T14" fmla="*/ 0 w 80"/>
                    <a:gd name="T15" fmla="*/ 0 h 49"/>
                    <a:gd name="T16" fmla="*/ 0 w 80"/>
                    <a:gd name="T17" fmla="*/ 0 h 49"/>
                    <a:gd name="T18" fmla="*/ 0 w 80"/>
                    <a:gd name="T19" fmla="*/ 0 h 49"/>
                    <a:gd name="T20" fmla="*/ 0 w 80"/>
                    <a:gd name="T21" fmla="*/ 0 h 49"/>
                    <a:gd name="T22" fmla="*/ 0 w 80"/>
                    <a:gd name="T23" fmla="*/ 0 h 49"/>
                    <a:gd name="T24" fmla="*/ 0 w 80"/>
                    <a:gd name="T25" fmla="*/ 0 h 49"/>
                    <a:gd name="T26" fmla="*/ 0 w 80"/>
                    <a:gd name="T27" fmla="*/ 0 h 49"/>
                    <a:gd name="T28" fmla="*/ 0 w 80"/>
                    <a:gd name="T29" fmla="*/ 0 h 49"/>
                    <a:gd name="T30" fmla="*/ 0 w 80"/>
                    <a:gd name="T31" fmla="*/ 0 h 49"/>
                    <a:gd name="T32" fmla="*/ 0 w 80"/>
                    <a:gd name="T33" fmla="*/ 0 h 49"/>
                    <a:gd name="T34" fmla="*/ 0 w 80"/>
                    <a:gd name="T35" fmla="*/ 0 h 49"/>
                    <a:gd name="T36" fmla="*/ 0 w 80"/>
                    <a:gd name="T37" fmla="*/ 0 h 49"/>
                    <a:gd name="T38" fmla="*/ 0 w 80"/>
                    <a:gd name="T39" fmla="*/ 0 h 49"/>
                    <a:gd name="T40" fmla="*/ 0 w 80"/>
                    <a:gd name="T41" fmla="*/ 0 h 49"/>
                    <a:gd name="T42" fmla="*/ 0 w 80"/>
                    <a:gd name="T43" fmla="*/ 0 h 49"/>
                    <a:gd name="T44" fmla="*/ 0 w 80"/>
                    <a:gd name="T45" fmla="*/ 0 h 49"/>
                    <a:gd name="T46" fmla="*/ 0 w 80"/>
                    <a:gd name="T47" fmla="*/ 0 h 49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0"/>
                    <a:gd name="T73" fmla="*/ 0 h 49"/>
                    <a:gd name="T74" fmla="*/ 80 w 80"/>
                    <a:gd name="T75" fmla="*/ 49 h 49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0" h="49">
                      <a:moveTo>
                        <a:pt x="70" y="5"/>
                      </a:moveTo>
                      <a:lnTo>
                        <a:pt x="75" y="0"/>
                      </a:lnTo>
                      <a:lnTo>
                        <a:pt x="67" y="2"/>
                      </a:lnTo>
                      <a:lnTo>
                        <a:pt x="57" y="7"/>
                      </a:lnTo>
                      <a:lnTo>
                        <a:pt x="47" y="14"/>
                      </a:lnTo>
                      <a:lnTo>
                        <a:pt x="35" y="20"/>
                      </a:lnTo>
                      <a:lnTo>
                        <a:pt x="22" y="27"/>
                      </a:lnTo>
                      <a:lnTo>
                        <a:pt x="12" y="33"/>
                      </a:lnTo>
                      <a:lnTo>
                        <a:pt x="4" y="37"/>
                      </a:lnTo>
                      <a:lnTo>
                        <a:pt x="0" y="39"/>
                      </a:lnTo>
                      <a:lnTo>
                        <a:pt x="0" y="49"/>
                      </a:lnTo>
                      <a:lnTo>
                        <a:pt x="8" y="47"/>
                      </a:lnTo>
                      <a:lnTo>
                        <a:pt x="16" y="42"/>
                      </a:lnTo>
                      <a:lnTo>
                        <a:pt x="28" y="36"/>
                      </a:lnTo>
                      <a:lnTo>
                        <a:pt x="39" y="28"/>
                      </a:lnTo>
                      <a:lnTo>
                        <a:pt x="51" y="22"/>
                      </a:lnTo>
                      <a:lnTo>
                        <a:pt x="61" y="16"/>
                      </a:lnTo>
                      <a:lnTo>
                        <a:pt x="71" y="13"/>
                      </a:lnTo>
                      <a:lnTo>
                        <a:pt x="75" y="10"/>
                      </a:lnTo>
                      <a:lnTo>
                        <a:pt x="80" y="5"/>
                      </a:lnTo>
                      <a:lnTo>
                        <a:pt x="75" y="10"/>
                      </a:lnTo>
                      <a:lnTo>
                        <a:pt x="80" y="10"/>
                      </a:lnTo>
                      <a:lnTo>
                        <a:pt x="80" y="5"/>
                      </a:lnTo>
                      <a:lnTo>
                        <a:pt x="70" y="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02" name="Freeform 388"/>
                <p:cNvSpPr>
                  <a:spLocks/>
                </p:cNvSpPr>
                <p:nvPr/>
              </p:nvSpPr>
              <p:spPr bwMode="auto">
                <a:xfrm>
                  <a:off x="1934" y="1241"/>
                  <a:ext cx="10" cy="14"/>
                </a:xfrm>
                <a:custGeom>
                  <a:avLst/>
                  <a:gdLst>
                    <a:gd name="T0" fmla="*/ 0 w 99"/>
                    <a:gd name="T1" fmla="*/ 0 h 154"/>
                    <a:gd name="T2" fmla="*/ 0 w 99"/>
                    <a:gd name="T3" fmla="*/ 0 h 154"/>
                    <a:gd name="T4" fmla="*/ 0 w 99"/>
                    <a:gd name="T5" fmla="*/ 0 h 154"/>
                    <a:gd name="T6" fmla="*/ 0 w 99"/>
                    <a:gd name="T7" fmla="*/ 0 h 154"/>
                    <a:gd name="T8" fmla="*/ 0 w 99"/>
                    <a:gd name="T9" fmla="*/ 0 h 154"/>
                    <a:gd name="T10" fmla="*/ 0 w 99"/>
                    <a:gd name="T11" fmla="*/ 0 h 154"/>
                    <a:gd name="T12" fmla="*/ 0 w 99"/>
                    <a:gd name="T13" fmla="*/ 0 h 154"/>
                    <a:gd name="T14" fmla="*/ 0 w 99"/>
                    <a:gd name="T15" fmla="*/ 0 h 154"/>
                    <a:gd name="T16" fmla="*/ 0 w 99"/>
                    <a:gd name="T17" fmla="*/ 0 h 154"/>
                    <a:gd name="T18" fmla="*/ 0 w 99"/>
                    <a:gd name="T19" fmla="*/ 0 h 154"/>
                    <a:gd name="T20" fmla="*/ 0 w 99"/>
                    <a:gd name="T21" fmla="*/ 0 h 154"/>
                    <a:gd name="T22" fmla="*/ 0 w 99"/>
                    <a:gd name="T23" fmla="*/ 0 h 154"/>
                    <a:gd name="T24" fmla="*/ 0 w 99"/>
                    <a:gd name="T25" fmla="*/ 0 h 154"/>
                    <a:gd name="T26" fmla="*/ 0 w 99"/>
                    <a:gd name="T27" fmla="*/ 0 h 154"/>
                    <a:gd name="T28" fmla="*/ 0 w 99"/>
                    <a:gd name="T29" fmla="*/ 0 h 154"/>
                    <a:gd name="T30" fmla="*/ 0 w 99"/>
                    <a:gd name="T31" fmla="*/ 0 h 154"/>
                    <a:gd name="T32" fmla="*/ 0 w 99"/>
                    <a:gd name="T33" fmla="*/ 0 h 154"/>
                    <a:gd name="T34" fmla="*/ 0 w 99"/>
                    <a:gd name="T35" fmla="*/ 0 h 154"/>
                    <a:gd name="T36" fmla="*/ 0 w 99"/>
                    <a:gd name="T37" fmla="*/ 0 h 154"/>
                    <a:gd name="T38" fmla="*/ 0 w 99"/>
                    <a:gd name="T39" fmla="*/ 0 h 154"/>
                    <a:gd name="T40" fmla="*/ 0 w 99"/>
                    <a:gd name="T41" fmla="*/ 0 h 154"/>
                    <a:gd name="T42" fmla="*/ 0 w 99"/>
                    <a:gd name="T43" fmla="*/ 0 h 154"/>
                    <a:gd name="T44" fmla="*/ 0 w 99"/>
                    <a:gd name="T45" fmla="*/ 0 h 154"/>
                    <a:gd name="T46" fmla="*/ 0 w 99"/>
                    <a:gd name="T47" fmla="*/ 0 h 15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99"/>
                    <a:gd name="T73" fmla="*/ 0 h 154"/>
                    <a:gd name="T74" fmla="*/ 99 w 99"/>
                    <a:gd name="T75" fmla="*/ 154 h 15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99" h="154">
                      <a:moveTo>
                        <a:pt x="4" y="11"/>
                      </a:moveTo>
                      <a:lnTo>
                        <a:pt x="0" y="9"/>
                      </a:lnTo>
                      <a:lnTo>
                        <a:pt x="13" y="23"/>
                      </a:lnTo>
                      <a:lnTo>
                        <a:pt x="28" y="40"/>
                      </a:lnTo>
                      <a:lnTo>
                        <a:pt x="44" y="59"/>
                      </a:lnTo>
                      <a:lnTo>
                        <a:pt x="57" y="79"/>
                      </a:lnTo>
                      <a:lnTo>
                        <a:pt x="70" y="99"/>
                      </a:lnTo>
                      <a:lnTo>
                        <a:pt x="79" y="118"/>
                      </a:lnTo>
                      <a:lnTo>
                        <a:pt x="87" y="136"/>
                      </a:lnTo>
                      <a:lnTo>
                        <a:pt x="89" y="154"/>
                      </a:lnTo>
                      <a:lnTo>
                        <a:pt x="99" y="154"/>
                      </a:lnTo>
                      <a:lnTo>
                        <a:pt x="97" y="134"/>
                      </a:lnTo>
                      <a:lnTo>
                        <a:pt x="90" y="113"/>
                      </a:lnTo>
                      <a:lnTo>
                        <a:pt x="78" y="92"/>
                      </a:lnTo>
                      <a:lnTo>
                        <a:pt x="66" y="73"/>
                      </a:lnTo>
                      <a:lnTo>
                        <a:pt x="52" y="53"/>
                      </a:lnTo>
                      <a:lnTo>
                        <a:pt x="36" y="34"/>
                      </a:lnTo>
                      <a:lnTo>
                        <a:pt x="22" y="17"/>
                      </a:lnTo>
                      <a:lnTo>
                        <a:pt x="8" y="2"/>
                      </a:lnTo>
                      <a:lnTo>
                        <a:pt x="4" y="0"/>
                      </a:lnTo>
                      <a:lnTo>
                        <a:pt x="8" y="2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1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03" name="Freeform 389"/>
                <p:cNvSpPr>
                  <a:spLocks/>
                </p:cNvSpPr>
                <p:nvPr/>
              </p:nvSpPr>
              <p:spPr bwMode="auto">
                <a:xfrm>
                  <a:off x="1931" y="1241"/>
                  <a:ext cx="3" cy="1"/>
                </a:xfrm>
                <a:custGeom>
                  <a:avLst/>
                  <a:gdLst>
                    <a:gd name="T0" fmla="*/ 0 w 41"/>
                    <a:gd name="T1" fmla="*/ 0 h 11"/>
                    <a:gd name="T2" fmla="*/ 0 w 41"/>
                    <a:gd name="T3" fmla="*/ 0 h 11"/>
                    <a:gd name="T4" fmla="*/ 0 w 41"/>
                    <a:gd name="T5" fmla="*/ 0 h 11"/>
                    <a:gd name="T6" fmla="*/ 0 w 41"/>
                    <a:gd name="T7" fmla="*/ 0 h 11"/>
                    <a:gd name="T8" fmla="*/ 0 w 41"/>
                    <a:gd name="T9" fmla="*/ 0 h 11"/>
                    <a:gd name="T10" fmla="*/ 0 w 41"/>
                    <a:gd name="T11" fmla="*/ 0 h 11"/>
                    <a:gd name="T12" fmla="*/ 0 w 41"/>
                    <a:gd name="T13" fmla="*/ 0 h 11"/>
                    <a:gd name="T14" fmla="*/ 0 w 41"/>
                    <a:gd name="T15" fmla="*/ 0 h 11"/>
                    <a:gd name="T16" fmla="*/ 0 w 41"/>
                    <a:gd name="T17" fmla="*/ 0 h 11"/>
                    <a:gd name="T18" fmla="*/ 0 w 41"/>
                    <a:gd name="T19" fmla="*/ 0 h 1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11"/>
                    <a:gd name="T32" fmla="*/ 41 w 41"/>
                    <a:gd name="T33" fmla="*/ 11 h 1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11">
                      <a:moveTo>
                        <a:pt x="0" y="6"/>
                      </a:moveTo>
                      <a:lnTo>
                        <a:pt x="5" y="11"/>
                      </a:lnTo>
                      <a:lnTo>
                        <a:pt x="41" y="11"/>
                      </a:lnTo>
                      <a:lnTo>
                        <a:pt x="41" y="0"/>
                      </a:lnTo>
                      <a:lnTo>
                        <a:pt x="5" y="0"/>
                      </a:lnTo>
                      <a:lnTo>
                        <a:pt x="11" y="6"/>
                      </a:lnTo>
                      <a:lnTo>
                        <a:pt x="0" y="6"/>
                      </a:lnTo>
                      <a:lnTo>
                        <a:pt x="0" y="11"/>
                      </a:lnTo>
                      <a:lnTo>
                        <a:pt x="5" y="11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04" name="Freeform 390"/>
                <p:cNvSpPr>
                  <a:spLocks/>
                </p:cNvSpPr>
                <p:nvPr/>
              </p:nvSpPr>
              <p:spPr bwMode="auto">
                <a:xfrm>
                  <a:off x="1931" y="1228"/>
                  <a:ext cx="12" cy="14"/>
                </a:xfrm>
                <a:custGeom>
                  <a:avLst/>
                  <a:gdLst>
                    <a:gd name="T0" fmla="*/ 0 w 120"/>
                    <a:gd name="T1" fmla="*/ 0 h 150"/>
                    <a:gd name="T2" fmla="*/ 0 w 120"/>
                    <a:gd name="T3" fmla="*/ 0 h 150"/>
                    <a:gd name="T4" fmla="*/ 0 w 120"/>
                    <a:gd name="T5" fmla="*/ 0 h 150"/>
                    <a:gd name="T6" fmla="*/ 0 w 120"/>
                    <a:gd name="T7" fmla="*/ 0 h 150"/>
                    <a:gd name="T8" fmla="*/ 0 w 120"/>
                    <a:gd name="T9" fmla="*/ 0 h 150"/>
                    <a:gd name="T10" fmla="*/ 0 w 120"/>
                    <a:gd name="T11" fmla="*/ 0 h 150"/>
                    <a:gd name="T12" fmla="*/ 0 w 120"/>
                    <a:gd name="T13" fmla="*/ 0 h 150"/>
                    <a:gd name="T14" fmla="*/ 0 w 120"/>
                    <a:gd name="T15" fmla="*/ 0 h 150"/>
                    <a:gd name="T16" fmla="*/ 0 w 120"/>
                    <a:gd name="T17" fmla="*/ 0 h 150"/>
                    <a:gd name="T18" fmla="*/ 0 w 120"/>
                    <a:gd name="T19" fmla="*/ 0 h 150"/>
                    <a:gd name="T20" fmla="*/ 0 w 120"/>
                    <a:gd name="T21" fmla="*/ 0 h 150"/>
                    <a:gd name="T22" fmla="*/ 0 w 120"/>
                    <a:gd name="T23" fmla="*/ 0 h 150"/>
                    <a:gd name="T24" fmla="*/ 0 w 120"/>
                    <a:gd name="T25" fmla="*/ 0 h 150"/>
                    <a:gd name="T26" fmla="*/ 0 w 120"/>
                    <a:gd name="T27" fmla="*/ 0 h 150"/>
                    <a:gd name="T28" fmla="*/ 0 w 120"/>
                    <a:gd name="T29" fmla="*/ 0 h 150"/>
                    <a:gd name="T30" fmla="*/ 0 w 120"/>
                    <a:gd name="T31" fmla="*/ 0 h 150"/>
                    <a:gd name="T32" fmla="*/ 0 w 120"/>
                    <a:gd name="T33" fmla="*/ 0 h 150"/>
                    <a:gd name="T34" fmla="*/ 0 w 120"/>
                    <a:gd name="T35" fmla="*/ 0 h 150"/>
                    <a:gd name="T36" fmla="*/ 0 w 120"/>
                    <a:gd name="T37" fmla="*/ 0 h 150"/>
                    <a:gd name="T38" fmla="*/ 0 w 120"/>
                    <a:gd name="T39" fmla="*/ 0 h 150"/>
                    <a:gd name="T40" fmla="*/ 0 w 120"/>
                    <a:gd name="T41" fmla="*/ 0 h 150"/>
                    <a:gd name="T42" fmla="*/ 0 w 120"/>
                    <a:gd name="T43" fmla="*/ 0 h 150"/>
                    <a:gd name="T44" fmla="*/ 0 w 120"/>
                    <a:gd name="T45" fmla="*/ 0 h 150"/>
                    <a:gd name="T46" fmla="*/ 0 w 120"/>
                    <a:gd name="T47" fmla="*/ 0 h 15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20"/>
                    <a:gd name="T73" fmla="*/ 0 h 150"/>
                    <a:gd name="T74" fmla="*/ 120 w 120"/>
                    <a:gd name="T75" fmla="*/ 150 h 15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20" h="150">
                      <a:moveTo>
                        <a:pt x="109" y="8"/>
                      </a:moveTo>
                      <a:lnTo>
                        <a:pt x="109" y="0"/>
                      </a:lnTo>
                      <a:lnTo>
                        <a:pt x="94" y="11"/>
                      </a:lnTo>
                      <a:lnTo>
                        <a:pt x="76" y="26"/>
                      </a:lnTo>
                      <a:lnTo>
                        <a:pt x="58" y="45"/>
                      </a:lnTo>
                      <a:lnTo>
                        <a:pt x="41" y="65"/>
                      </a:lnTo>
                      <a:lnTo>
                        <a:pt x="25" y="86"/>
                      </a:lnTo>
                      <a:lnTo>
                        <a:pt x="13" y="108"/>
                      </a:lnTo>
                      <a:lnTo>
                        <a:pt x="3" y="130"/>
                      </a:lnTo>
                      <a:lnTo>
                        <a:pt x="0" y="150"/>
                      </a:lnTo>
                      <a:lnTo>
                        <a:pt x="11" y="150"/>
                      </a:lnTo>
                      <a:lnTo>
                        <a:pt x="14" y="132"/>
                      </a:lnTo>
                      <a:lnTo>
                        <a:pt x="21" y="112"/>
                      </a:lnTo>
                      <a:lnTo>
                        <a:pt x="34" y="92"/>
                      </a:lnTo>
                      <a:lnTo>
                        <a:pt x="49" y="71"/>
                      </a:lnTo>
                      <a:lnTo>
                        <a:pt x="66" y="51"/>
                      </a:lnTo>
                      <a:lnTo>
                        <a:pt x="83" y="35"/>
                      </a:lnTo>
                      <a:lnTo>
                        <a:pt x="101" y="20"/>
                      </a:lnTo>
                      <a:lnTo>
                        <a:pt x="115" y="8"/>
                      </a:lnTo>
                      <a:lnTo>
                        <a:pt x="115" y="0"/>
                      </a:lnTo>
                      <a:lnTo>
                        <a:pt x="115" y="8"/>
                      </a:lnTo>
                      <a:lnTo>
                        <a:pt x="120" y="5"/>
                      </a:lnTo>
                      <a:lnTo>
                        <a:pt x="115" y="0"/>
                      </a:lnTo>
                      <a:lnTo>
                        <a:pt x="109" y="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05" name="Freeform 391"/>
                <p:cNvSpPr>
                  <a:spLocks/>
                </p:cNvSpPr>
                <p:nvPr/>
              </p:nvSpPr>
              <p:spPr bwMode="auto">
                <a:xfrm>
                  <a:off x="1933" y="1214"/>
                  <a:ext cx="9" cy="15"/>
                </a:xfrm>
                <a:custGeom>
                  <a:avLst/>
                  <a:gdLst>
                    <a:gd name="T0" fmla="*/ 0 w 84"/>
                    <a:gd name="T1" fmla="*/ 0 h 153"/>
                    <a:gd name="T2" fmla="*/ 0 w 84"/>
                    <a:gd name="T3" fmla="*/ 0 h 153"/>
                    <a:gd name="T4" fmla="*/ 0 w 84"/>
                    <a:gd name="T5" fmla="*/ 0 h 153"/>
                    <a:gd name="T6" fmla="*/ 0 w 84"/>
                    <a:gd name="T7" fmla="*/ 0 h 153"/>
                    <a:gd name="T8" fmla="*/ 0 w 84"/>
                    <a:gd name="T9" fmla="*/ 0 h 153"/>
                    <a:gd name="T10" fmla="*/ 0 w 84"/>
                    <a:gd name="T11" fmla="*/ 0 h 153"/>
                    <a:gd name="T12" fmla="*/ 0 w 84"/>
                    <a:gd name="T13" fmla="*/ 0 h 153"/>
                    <a:gd name="T14" fmla="*/ 0 w 84"/>
                    <a:gd name="T15" fmla="*/ 0 h 153"/>
                    <a:gd name="T16" fmla="*/ 0 w 84"/>
                    <a:gd name="T17" fmla="*/ 0 h 153"/>
                    <a:gd name="T18" fmla="*/ 0 w 84"/>
                    <a:gd name="T19" fmla="*/ 0 h 153"/>
                    <a:gd name="T20" fmla="*/ 0 w 84"/>
                    <a:gd name="T21" fmla="*/ 0 h 153"/>
                    <a:gd name="T22" fmla="*/ 0 w 84"/>
                    <a:gd name="T23" fmla="*/ 0 h 153"/>
                    <a:gd name="T24" fmla="*/ 0 w 84"/>
                    <a:gd name="T25" fmla="*/ 0 h 153"/>
                    <a:gd name="T26" fmla="*/ 0 w 84"/>
                    <a:gd name="T27" fmla="*/ 0 h 153"/>
                    <a:gd name="T28" fmla="*/ 0 w 84"/>
                    <a:gd name="T29" fmla="*/ 0 h 153"/>
                    <a:gd name="T30" fmla="*/ 0 w 84"/>
                    <a:gd name="T31" fmla="*/ 0 h 153"/>
                    <a:gd name="T32" fmla="*/ 0 w 84"/>
                    <a:gd name="T33" fmla="*/ 0 h 153"/>
                    <a:gd name="T34" fmla="*/ 0 w 84"/>
                    <a:gd name="T35" fmla="*/ 0 h 153"/>
                    <a:gd name="T36" fmla="*/ 0 w 84"/>
                    <a:gd name="T37" fmla="*/ 0 h 153"/>
                    <a:gd name="T38" fmla="*/ 0 w 84"/>
                    <a:gd name="T39" fmla="*/ 0 h 153"/>
                    <a:gd name="T40" fmla="*/ 0 w 84"/>
                    <a:gd name="T41" fmla="*/ 0 h 153"/>
                    <a:gd name="T42" fmla="*/ 0 w 84"/>
                    <a:gd name="T43" fmla="*/ 0 h 153"/>
                    <a:gd name="T44" fmla="*/ 0 w 84"/>
                    <a:gd name="T45" fmla="*/ 0 h 153"/>
                    <a:gd name="T46" fmla="*/ 0 w 84"/>
                    <a:gd name="T47" fmla="*/ 0 h 15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4"/>
                    <a:gd name="T73" fmla="*/ 0 h 153"/>
                    <a:gd name="T74" fmla="*/ 84 w 84"/>
                    <a:gd name="T75" fmla="*/ 153 h 15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4" h="153">
                      <a:moveTo>
                        <a:pt x="21" y="0"/>
                      </a:moveTo>
                      <a:lnTo>
                        <a:pt x="17" y="3"/>
                      </a:lnTo>
                      <a:lnTo>
                        <a:pt x="4" y="36"/>
                      </a:lnTo>
                      <a:lnTo>
                        <a:pt x="0" y="63"/>
                      </a:lnTo>
                      <a:lnTo>
                        <a:pt x="5" y="85"/>
                      </a:lnTo>
                      <a:lnTo>
                        <a:pt x="16" y="103"/>
                      </a:lnTo>
                      <a:lnTo>
                        <a:pt x="31" y="118"/>
                      </a:lnTo>
                      <a:lnTo>
                        <a:pt x="47" y="129"/>
                      </a:lnTo>
                      <a:lnTo>
                        <a:pt x="63" y="141"/>
                      </a:lnTo>
                      <a:lnTo>
                        <a:pt x="78" y="153"/>
                      </a:lnTo>
                      <a:lnTo>
                        <a:pt x="84" y="145"/>
                      </a:lnTo>
                      <a:lnTo>
                        <a:pt x="70" y="132"/>
                      </a:lnTo>
                      <a:lnTo>
                        <a:pt x="53" y="121"/>
                      </a:lnTo>
                      <a:lnTo>
                        <a:pt x="37" y="109"/>
                      </a:lnTo>
                      <a:lnTo>
                        <a:pt x="25" y="97"/>
                      </a:lnTo>
                      <a:lnTo>
                        <a:pt x="15" y="81"/>
                      </a:lnTo>
                      <a:lnTo>
                        <a:pt x="11" y="63"/>
                      </a:lnTo>
                      <a:lnTo>
                        <a:pt x="14" y="38"/>
                      </a:lnTo>
                      <a:lnTo>
                        <a:pt x="26" y="7"/>
                      </a:lnTo>
                      <a:lnTo>
                        <a:pt x="21" y="10"/>
                      </a:lnTo>
                      <a:lnTo>
                        <a:pt x="21" y="0"/>
                      </a:lnTo>
                      <a:lnTo>
                        <a:pt x="18" y="0"/>
                      </a:lnTo>
                      <a:lnTo>
                        <a:pt x="17" y="3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06" name="Freeform 392"/>
                <p:cNvSpPr>
                  <a:spLocks/>
                </p:cNvSpPr>
                <p:nvPr/>
              </p:nvSpPr>
              <p:spPr bwMode="auto">
                <a:xfrm>
                  <a:off x="1936" y="1214"/>
                  <a:ext cx="7" cy="2"/>
                </a:xfrm>
                <a:custGeom>
                  <a:avLst/>
                  <a:gdLst>
                    <a:gd name="T0" fmla="*/ 0 w 74"/>
                    <a:gd name="T1" fmla="*/ 0 h 17"/>
                    <a:gd name="T2" fmla="*/ 0 w 74"/>
                    <a:gd name="T3" fmla="*/ 0 h 17"/>
                    <a:gd name="T4" fmla="*/ 0 w 74"/>
                    <a:gd name="T5" fmla="*/ 0 h 17"/>
                    <a:gd name="T6" fmla="*/ 0 w 74"/>
                    <a:gd name="T7" fmla="*/ 0 h 17"/>
                    <a:gd name="T8" fmla="*/ 0 w 74"/>
                    <a:gd name="T9" fmla="*/ 0 h 17"/>
                    <a:gd name="T10" fmla="*/ 0 w 74"/>
                    <a:gd name="T11" fmla="*/ 0 h 17"/>
                    <a:gd name="T12" fmla="*/ 0 w 74"/>
                    <a:gd name="T13" fmla="*/ 0 h 17"/>
                    <a:gd name="T14" fmla="*/ 0 w 74"/>
                    <a:gd name="T15" fmla="*/ 0 h 17"/>
                    <a:gd name="T16" fmla="*/ 0 w 74"/>
                    <a:gd name="T17" fmla="*/ 0 h 17"/>
                    <a:gd name="T18" fmla="*/ 0 w 74"/>
                    <a:gd name="T19" fmla="*/ 0 h 17"/>
                    <a:gd name="T20" fmla="*/ 0 w 74"/>
                    <a:gd name="T21" fmla="*/ 0 h 17"/>
                    <a:gd name="T22" fmla="*/ 0 w 74"/>
                    <a:gd name="T23" fmla="*/ 0 h 17"/>
                    <a:gd name="T24" fmla="*/ 0 w 74"/>
                    <a:gd name="T25" fmla="*/ 0 h 17"/>
                    <a:gd name="T26" fmla="*/ 0 w 74"/>
                    <a:gd name="T27" fmla="*/ 0 h 17"/>
                    <a:gd name="T28" fmla="*/ 0 w 74"/>
                    <a:gd name="T29" fmla="*/ 0 h 17"/>
                    <a:gd name="T30" fmla="*/ 0 w 74"/>
                    <a:gd name="T31" fmla="*/ 0 h 17"/>
                    <a:gd name="T32" fmla="*/ 0 w 74"/>
                    <a:gd name="T33" fmla="*/ 0 h 17"/>
                    <a:gd name="T34" fmla="*/ 0 w 74"/>
                    <a:gd name="T35" fmla="*/ 0 h 17"/>
                    <a:gd name="T36" fmla="*/ 0 w 74"/>
                    <a:gd name="T37" fmla="*/ 0 h 17"/>
                    <a:gd name="T38" fmla="*/ 0 w 74"/>
                    <a:gd name="T39" fmla="*/ 0 h 17"/>
                    <a:gd name="T40" fmla="*/ 0 w 74"/>
                    <a:gd name="T41" fmla="*/ 0 h 17"/>
                    <a:gd name="T42" fmla="*/ 0 w 74"/>
                    <a:gd name="T43" fmla="*/ 0 h 17"/>
                    <a:gd name="T44" fmla="*/ 0 w 74"/>
                    <a:gd name="T45" fmla="*/ 0 h 17"/>
                    <a:gd name="T46" fmla="*/ 0 w 74"/>
                    <a:gd name="T47" fmla="*/ 0 h 1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74"/>
                    <a:gd name="T73" fmla="*/ 0 h 17"/>
                    <a:gd name="T74" fmla="*/ 74 w 74"/>
                    <a:gd name="T75" fmla="*/ 17 h 17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74" h="17">
                      <a:moveTo>
                        <a:pt x="62" y="9"/>
                      </a:moveTo>
                      <a:lnTo>
                        <a:pt x="63" y="3"/>
                      </a:lnTo>
                      <a:lnTo>
                        <a:pt x="60" y="5"/>
                      </a:lnTo>
                      <a:lnTo>
                        <a:pt x="54" y="7"/>
                      </a:lnTo>
                      <a:lnTo>
                        <a:pt x="47" y="7"/>
                      </a:lnTo>
                      <a:lnTo>
                        <a:pt x="39" y="5"/>
                      </a:lnTo>
                      <a:lnTo>
                        <a:pt x="30" y="4"/>
                      </a:lnTo>
                      <a:lnTo>
                        <a:pt x="20" y="2"/>
                      </a:lnTo>
                      <a:lnTo>
                        <a:pt x="11" y="1"/>
                      </a:lnTo>
                      <a:lnTo>
                        <a:pt x="0" y="0"/>
                      </a:lnTo>
                      <a:lnTo>
                        <a:pt x="0" y="10"/>
                      </a:lnTo>
                      <a:lnTo>
                        <a:pt x="9" y="11"/>
                      </a:lnTo>
                      <a:lnTo>
                        <a:pt x="18" y="12"/>
                      </a:lnTo>
                      <a:lnTo>
                        <a:pt x="28" y="14"/>
                      </a:lnTo>
                      <a:lnTo>
                        <a:pt x="37" y="15"/>
                      </a:lnTo>
                      <a:lnTo>
                        <a:pt x="45" y="17"/>
                      </a:lnTo>
                      <a:lnTo>
                        <a:pt x="56" y="17"/>
                      </a:lnTo>
                      <a:lnTo>
                        <a:pt x="64" y="15"/>
                      </a:lnTo>
                      <a:lnTo>
                        <a:pt x="72" y="11"/>
                      </a:lnTo>
                      <a:lnTo>
                        <a:pt x="73" y="5"/>
                      </a:lnTo>
                      <a:lnTo>
                        <a:pt x="72" y="11"/>
                      </a:lnTo>
                      <a:lnTo>
                        <a:pt x="74" y="8"/>
                      </a:lnTo>
                      <a:lnTo>
                        <a:pt x="73" y="5"/>
                      </a:lnTo>
                      <a:lnTo>
                        <a:pt x="62" y="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07" name="Freeform 393"/>
                <p:cNvSpPr>
                  <a:spLocks/>
                </p:cNvSpPr>
                <p:nvPr/>
              </p:nvSpPr>
              <p:spPr bwMode="auto">
                <a:xfrm>
                  <a:off x="1941" y="1203"/>
                  <a:ext cx="25" cy="12"/>
                </a:xfrm>
                <a:custGeom>
                  <a:avLst/>
                  <a:gdLst>
                    <a:gd name="T0" fmla="*/ 0 w 250"/>
                    <a:gd name="T1" fmla="*/ 0 h 131"/>
                    <a:gd name="T2" fmla="*/ 0 w 250"/>
                    <a:gd name="T3" fmla="*/ 0 h 131"/>
                    <a:gd name="T4" fmla="*/ 0 w 250"/>
                    <a:gd name="T5" fmla="*/ 0 h 131"/>
                    <a:gd name="T6" fmla="*/ 0 w 250"/>
                    <a:gd name="T7" fmla="*/ 0 h 131"/>
                    <a:gd name="T8" fmla="*/ 0 w 250"/>
                    <a:gd name="T9" fmla="*/ 0 h 131"/>
                    <a:gd name="T10" fmla="*/ 0 w 250"/>
                    <a:gd name="T11" fmla="*/ 0 h 131"/>
                    <a:gd name="T12" fmla="*/ 0 w 250"/>
                    <a:gd name="T13" fmla="*/ 0 h 131"/>
                    <a:gd name="T14" fmla="*/ 0 w 250"/>
                    <a:gd name="T15" fmla="*/ 0 h 131"/>
                    <a:gd name="T16" fmla="*/ 0 w 250"/>
                    <a:gd name="T17" fmla="*/ 0 h 131"/>
                    <a:gd name="T18" fmla="*/ 0 w 250"/>
                    <a:gd name="T19" fmla="*/ 0 h 131"/>
                    <a:gd name="T20" fmla="*/ 0 w 250"/>
                    <a:gd name="T21" fmla="*/ 0 h 131"/>
                    <a:gd name="T22" fmla="*/ 0 w 250"/>
                    <a:gd name="T23" fmla="*/ 0 h 131"/>
                    <a:gd name="T24" fmla="*/ 0 w 250"/>
                    <a:gd name="T25" fmla="*/ 0 h 131"/>
                    <a:gd name="T26" fmla="*/ 0 w 250"/>
                    <a:gd name="T27" fmla="*/ 0 h 131"/>
                    <a:gd name="T28" fmla="*/ 0 w 250"/>
                    <a:gd name="T29" fmla="*/ 0 h 131"/>
                    <a:gd name="T30" fmla="*/ 0 w 250"/>
                    <a:gd name="T31" fmla="*/ 0 h 131"/>
                    <a:gd name="T32" fmla="*/ 0 w 250"/>
                    <a:gd name="T33" fmla="*/ 0 h 131"/>
                    <a:gd name="T34" fmla="*/ 0 w 250"/>
                    <a:gd name="T35" fmla="*/ 0 h 131"/>
                    <a:gd name="T36" fmla="*/ 0 w 250"/>
                    <a:gd name="T37" fmla="*/ 0 h 131"/>
                    <a:gd name="T38" fmla="*/ 0 w 250"/>
                    <a:gd name="T39" fmla="*/ 0 h 131"/>
                    <a:gd name="T40" fmla="*/ 0 w 250"/>
                    <a:gd name="T41" fmla="*/ 0 h 131"/>
                    <a:gd name="T42" fmla="*/ 0 w 250"/>
                    <a:gd name="T43" fmla="*/ 0 h 131"/>
                    <a:gd name="T44" fmla="*/ 0 w 250"/>
                    <a:gd name="T45" fmla="*/ 0 h 131"/>
                    <a:gd name="T46" fmla="*/ 0 w 250"/>
                    <a:gd name="T47" fmla="*/ 0 h 131"/>
                    <a:gd name="T48" fmla="*/ 0 w 250"/>
                    <a:gd name="T49" fmla="*/ 0 h 131"/>
                    <a:gd name="T50" fmla="*/ 0 w 250"/>
                    <a:gd name="T51" fmla="*/ 0 h 131"/>
                    <a:gd name="T52" fmla="*/ 0 w 250"/>
                    <a:gd name="T53" fmla="*/ 0 h 131"/>
                    <a:gd name="T54" fmla="*/ 0 w 250"/>
                    <a:gd name="T55" fmla="*/ 0 h 131"/>
                    <a:gd name="T56" fmla="*/ 0 w 250"/>
                    <a:gd name="T57" fmla="*/ 0 h 131"/>
                    <a:gd name="T58" fmla="*/ 0 w 250"/>
                    <a:gd name="T59" fmla="*/ 0 h 131"/>
                    <a:gd name="T60" fmla="*/ 0 w 250"/>
                    <a:gd name="T61" fmla="*/ 0 h 131"/>
                    <a:gd name="T62" fmla="*/ 0 w 250"/>
                    <a:gd name="T63" fmla="*/ 0 h 131"/>
                    <a:gd name="T64" fmla="*/ 0 w 250"/>
                    <a:gd name="T65" fmla="*/ 0 h 131"/>
                    <a:gd name="T66" fmla="*/ 0 w 250"/>
                    <a:gd name="T67" fmla="*/ 0 h 131"/>
                    <a:gd name="T68" fmla="*/ 0 w 250"/>
                    <a:gd name="T69" fmla="*/ 0 h 131"/>
                    <a:gd name="T70" fmla="*/ 0 w 250"/>
                    <a:gd name="T71" fmla="*/ 0 h 131"/>
                    <a:gd name="T72" fmla="*/ 0 w 250"/>
                    <a:gd name="T73" fmla="*/ 0 h 131"/>
                    <a:gd name="T74" fmla="*/ 0 w 250"/>
                    <a:gd name="T75" fmla="*/ 0 h 131"/>
                    <a:gd name="T76" fmla="*/ 0 w 250"/>
                    <a:gd name="T77" fmla="*/ 0 h 131"/>
                    <a:gd name="T78" fmla="*/ 0 w 250"/>
                    <a:gd name="T79" fmla="*/ 0 h 131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250"/>
                    <a:gd name="T121" fmla="*/ 0 h 131"/>
                    <a:gd name="T122" fmla="*/ 250 w 250"/>
                    <a:gd name="T123" fmla="*/ 131 h 131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250" h="131">
                      <a:moveTo>
                        <a:pt x="250" y="6"/>
                      </a:moveTo>
                      <a:lnTo>
                        <a:pt x="244" y="1"/>
                      </a:lnTo>
                      <a:lnTo>
                        <a:pt x="226" y="3"/>
                      </a:lnTo>
                      <a:lnTo>
                        <a:pt x="205" y="4"/>
                      </a:lnTo>
                      <a:lnTo>
                        <a:pt x="183" y="5"/>
                      </a:lnTo>
                      <a:lnTo>
                        <a:pt x="161" y="6"/>
                      </a:lnTo>
                      <a:lnTo>
                        <a:pt x="138" y="7"/>
                      </a:lnTo>
                      <a:lnTo>
                        <a:pt x="115" y="10"/>
                      </a:lnTo>
                      <a:lnTo>
                        <a:pt x="94" y="13"/>
                      </a:lnTo>
                      <a:lnTo>
                        <a:pt x="74" y="17"/>
                      </a:lnTo>
                      <a:lnTo>
                        <a:pt x="54" y="22"/>
                      </a:lnTo>
                      <a:lnTo>
                        <a:pt x="39" y="30"/>
                      </a:lnTo>
                      <a:lnTo>
                        <a:pt x="24" y="40"/>
                      </a:lnTo>
                      <a:lnTo>
                        <a:pt x="11" y="52"/>
                      </a:lnTo>
                      <a:lnTo>
                        <a:pt x="3" y="67"/>
                      </a:lnTo>
                      <a:lnTo>
                        <a:pt x="0" y="86"/>
                      </a:lnTo>
                      <a:lnTo>
                        <a:pt x="1" y="107"/>
                      </a:lnTo>
                      <a:lnTo>
                        <a:pt x="6" y="131"/>
                      </a:lnTo>
                      <a:lnTo>
                        <a:pt x="17" y="127"/>
                      </a:lnTo>
                      <a:lnTo>
                        <a:pt x="11" y="105"/>
                      </a:lnTo>
                      <a:lnTo>
                        <a:pt x="10" y="86"/>
                      </a:lnTo>
                      <a:lnTo>
                        <a:pt x="13" y="71"/>
                      </a:lnTo>
                      <a:lnTo>
                        <a:pt x="20" y="59"/>
                      </a:lnTo>
                      <a:lnTo>
                        <a:pt x="30" y="48"/>
                      </a:lnTo>
                      <a:lnTo>
                        <a:pt x="43" y="39"/>
                      </a:lnTo>
                      <a:lnTo>
                        <a:pt x="58" y="33"/>
                      </a:lnTo>
                      <a:lnTo>
                        <a:pt x="76" y="27"/>
                      </a:lnTo>
                      <a:lnTo>
                        <a:pt x="96" y="23"/>
                      </a:lnTo>
                      <a:lnTo>
                        <a:pt x="117" y="20"/>
                      </a:lnTo>
                      <a:lnTo>
                        <a:pt x="138" y="18"/>
                      </a:lnTo>
                      <a:lnTo>
                        <a:pt x="161" y="17"/>
                      </a:lnTo>
                      <a:lnTo>
                        <a:pt x="183" y="16"/>
                      </a:lnTo>
                      <a:lnTo>
                        <a:pt x="205" y="15"/>
                      </a:lnTo>
                      <a:lnTo>
                        <a:pt x="226" y="14"/>
                      </a:lnTo>
                      <a:lnTo>
                        <a:pt x="246" y="12"/>
                      </a:lnTo>
                      <a:lnTo>
                        <a:pt x="240" y="6"/>
                      </a:lnTo>
                      <a:lnTo>
                        <a:pt x="250" y="6"/>
                      </a:lnTo>
                      <a:lnTo>
                        <a:pt x="250" y="0"/>
                      </a:lnTo>
                      <a:lnTo>
                        <a:pt x="244" y="1"/>
                      </a:lnTo>
                      <a:lnTo>
                        <a:pt x="250" y="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08" name="Freeform 394"/>
                <p:cNvSpPr>
                  <a:spLocks/>
                </p:cNvSpPr>
                <p:nvPr/>
              </p:nvSpPr>
              <p:spPr bwMode="auto">
                <a:xfrm>
                  <a:off x="1965" y="1204"/>
                  <a:ext cx="1" cy="5"/>
                </a:xfrm>
                <a:custGeom>
                  <a:avLst/>
                  <a:gdLst>
                    <a:gd name="T0" fmla="*/ 0 w 10"/>
                    <a:gd name="T1" fmla="*/ 0 h 54"/>
                    <a:gd name="T2" fmla="*/ 0 w 10"/>
                    <a:gd name="T3" fmla="*/ 0 h 54"/>
                    <a:gd name="T4" fmla="*/ 0 w 10"/>
                    <a:gd name="T5" fmla="*/ 0 h 54"/>
                    <a:gd name="T6" fmla="*/ 0 w 10"/>
                    <a:gd name="T7" fmla="*/ 0 h 54"/>
                    <a:gd name="T8" fmla="*/ 0 w 10"/>
                    <a:gd name="T9" fmla="*/ 0 h 54"/>
                    <a:gd name="T10" fmla="*/ 0 w 10"/>
                    <a:gd name="T11" fmla="*/ 0 h 54"/>
                    <a:gd name="T12" fmla="*/ 0 w 10"/>
                    <a:gd name="T13" fmla="*/ 0 h 54"/>
                    <a:gd name="T14" fmla="*/ 0 w 10"/>
                    <a:gd name="T15" fmla="*/ 0 h 54"/>
                    <a:gd name="T16" fmla="*/ 0 w 10"/>
                    <a:gd name="T17" fmla="*/ 0 h 54"/>
                    <a:gd name="T18" fmla="*/ 0 w 10"/>
                    <a:gd name="T19" fmla="*/ 0 h 5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0"/>
                    <a:gd name="T31" fmla="*/ 0 h 54"/>
                    <a:gd name="T32" fmla="*/ 10 w 10"/>
                    <a:gd name="T33" fmla="*/ 54 h 5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0" h="54">
                      <a:moveTo>
                        <a:pt x="7" y="43"/>
                      </a:moveTo>
                      <a:lnTo>
                        <a:pt x="10" y="49"/>
                      </a:ln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0" y="49"/>
                      </a:lnTo>
                      <a:lnTo>
                        <a:pt x="3" y="54"/>
                      </a:lnTo>
                      <a:lnTo>
                        <a:pt x="0" y="49"/>
                      </a:lnTo>
                      <a:lnTo>
                        <a:pt x="0" y="52"/>
                      </a:lnTo>
                      <a:lnTo>
                        <a:pt x="3" y="54"/>
                      </a:lnTo>
                      <a:lnTo>
                        <a:pt x="7" y="4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09" name="Freeform 395"/>
                <p:cNvSpPr>
                  <a:spLocks/>
                </p:cNvSpPr>
                <p:nvPr/>
              </p:nvSpPr>
              <p:spPr bwMode="auto">
                <a:xfrm>
                  <a:off x="1966" y="1208"/>
                  <a:ext cx="8" cy="4"/>
                </a:xfrm>
                <a:custGeom>
                  <a:avLst/>
                  <a:gdLst>
                    <a:gd name="T0" fmla="*/ 0 w 90"/>
                    <a:gd name="T1" fmla="*/ 0 h 48"/>
                    <a:gd name="T2" fmla="*/ 0 w 90"/>
                    <a:gd name="T3" fmla="*/ 0 h 48"/>
                    <a:gd name="T4" fmla="*/ 0 w 90"/>
                    <a:gd name="T5" fmla="*/ 0 h 48"/>
                    <a:gd name="T6" fmla="*/ 0 w 90"/>
                    <a:gd name="T7" fmla="*/ 0 h 48"/>
                    <a:gd name="T8" fmla="*/ 0 w 90"/>
                    <a:gd name="T9" fmla="*/ 0 h 48"/>
                    <a:gd name="T10" fmla="*/ 0 w 90"/>
                    <a:gd name="T11" fmla="*/ 0 h 48"/>
                    <a:gd name="T12" fmla="*/ 0 w 90"/>
                    <a:gd name="T13" fmla="*/ 0 h 48"/>
                    <a:gd name="T14" fmla="*/ 0 w 90"/>
                    <a:gd name="T15" fmla="*/ 0 h 48"/>
                    <a:gd name="T16" fmla="*/ 0 w 90"/>
                    <a:gd name="T17" fmla="*/ 0 h 48"/>
                    <a:gd name="T18" fmla="*/ 0 w 90"/>
                    <a:gd name="T19" fmla="*/ 0 h 4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90"/>
                    <a:gd name="T31" fmla="*/ 0 h 48"/>
                    <a:gd name="T32" fmla="*/ 90 w 90"/>
                    <a:gd name="T33" fmla="*/ 48 h 4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90" h="48">
                      <a:moveTo>
                        <a:pt x="81" y="38"/>
                      </a:moveTo>
                      <a:lnTo>
                        <a:pt x="88" y="37"/>
                      </a:lnTo>
                      <a:lnTo>
                        <a:pt x="4" y="0"/>
                      </a:lnTo>
                      <a:lnTo>
                        <a:pt x="0" y="11"/>
                      </a:lnTo>
                      <a:lnTo>
                        <a:pt x="83" y="47"/>
                      </a:lnTo>
                      <a:lnTo>
                        <a:pt x="90" y="46"/>
                      </a:lnTo>
                      <a:lnTo>
                        <a:pt x="83" y="47"/>
                      </a:lnTo>
                      <a:lnTo>
                        <a:pt x="87" y="48"/>
                      </a:lnTo>
                      <a:lnTo>
                        <a:pt x="90" y="46"/>
                      </a:lnTo>
                      <a:lnTo>
                        <a:pt x="81" y="3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10" name="Freeform 396"/>
                <p:cNvSpPr>
                  <a:spLocks/>
                </p:cNvSpPr>
                <p:nvPr/>
              </p:nvSpPr>
              <p:spPr bwMode="auto">
                <a:xfrm>
                  <a:off x="1974" y="1206"/>
                  <a:ext cx="5" cy="6"/>
                </a:xfrm>
                <a:custGeom>
                  <a:avLst/>
                  <a:gdLst>
                    <a:gd name="T0" fmla="*/ 0 w 49"/>
                    <a:gd name="T1" fmla="*/ 0 h 70"/>
                    <a:gd name="T2" fmla="*/ 0 w 49"/>
                    <a:gd name="T3" fmla="*/ 0 h 70"/>
                    <a:gd name="T4" fmla="*/ 0 w 49"/>
                    <a:gd name="T5" fmla="*/ 0 h 70"/>
                    <a:gd name="T6" fmla="*/ 0 w 49"/>
                    <a:gd name="T7" fmla="*/ 0 h 70"/>
                    <a:gd name="T8" fmla="*/ 0 w 49"/>
                    <a:gd name="T9" fmla="*/ 0 h 70"/>
                    <a:gd name="T10" fmla="*/ 0 w 49"/>
                    <a:gd name="T11" fmla="*/ 0 h 70"/>
                    <a:gd name="T12" fmla="*/ 0 w 49"/>
                    <a:gd name="T13" fmla="*/ 0 h 70"/>
                    <a:gd name="T14" fmla="*/ 0 w 49"/>
                    <a:gd name="T15" fmla="*/ 0 h 70"/>
                    <a:gd name="T16" fmla="*/ 0 w 49"/>
                    <a:gd name="T17" fmla="*/ 0 h 70"/>
                    <a:gd name="T18" fmla="*/ 0 w 49"/>
                    <a:gd name="T19" fmla="*/ 0 h 70"/>
                    <a:gd name="T20" fmla="*/ 0 w 49"/>
                    <a:gd name="T21" fmla="*/ 0 h 70"/>
                    <a:gd name="T22" fmla="*/ 0 w 49"/>
                    <a:gd name="T23" fmla="*/ 0 h 70"/>
                    <a:gd name="T24" fmla="*/ 0 w 49"/>
                    <a:gd name="T25" fmla="*/ 0 h 70"/>
                    <a:gd name="T26" fmla="*/ 0 w 49"/>
                    <a:gd name="T27" fmla="*/ 0 h 70"/>
                    <a:gd name="T28" fmla="*/ 0 w 49"/>
                    <a:gd name="T29" fmla="*/ 0 h 70"/>
                    <a:gd name="T30" fmla="*/ 0 w 49"/>
                    <a:gd name="T31" fmla="*/ 0 h 70"/>
                    <a:gd name="T32" fmla="*/ 0 w 49"/>
                    <a:gd name="T33" fmla="*/ 0 h 70"/>
                    <a:gd name="T34" fmla="*/ 0 w 49"/>
                    <a:gd name="T35" fmla="*/ 0 h 70"/>
                    <a:gd name="T36" fmla="*/ 0 w 49"/>
                    <a:gd name="T37" fmla="*/ 0 h 70"/>
                    <a:gd name="T38" fmla="*/ 0 w 49"/>
                    <a:gd name="T39" fmla="*/ 0 h 70"/>
                    <a:gd name="T40" fmla="*/ 0 w 49"/>
                    <a:gd name="T41" fmla="*/ 0 h 70"/>
                    <a:gd name="T42" fmla="*/ 0 w 49"/>
                    <a:gd name="T43" fmla="*/ 0 h 70"/>
                    <a:gd name="T44" fmla="*/ 0 w 49"/>
                    <a:gd name="T45" fmla="*/ 0 h 70"/>
                    <a:gd name="T46" fmla="*/ 0 w 49"/>
                    <a:gd name="T47" fmla="*/ 0 h 7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9"/>
                    <a:gd name="T73" fmla="*/ 0 h 70"/>
                    <a:gd name="T74" fmla="*/ 49 w 49"/>
                    <a:gd name="T75" fmla="*/ 70 h 7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9" h="70">
                      <a:moveTo>
                        <a:pt x="41" y="0"/>
                      </a:moveTo>
                      <a:lnTo>
                        <a:pt x="36" y="7"/>
                      </a:lnTo>
                      <a:lnTo>
                        <a:pt x="39" y="18"/>
                      </a:lnTo>
                      <a:lnTo>
                        <a:pt x="38" y="26"/>
                      </a:lnTo>
                      <a:lnTo>
                        <a:pt x="37" y="32"/>
                      </a:lnTo>
                      <a:lnTo>
                        <a:pt x="32" y="36"/>
                      </a:lnTo>
                      <a:lnTo>
                        <a:pt x="26" y="42"/>
                      </a:lnTo>
                      <a:lnTo>
                        <a:pt x="19" y="47"/>
                      </a:lnTo>
                      <a:lnTo>
                        <a:pt x="11" y="54"/>
                      </a:lnTo>
                      <a:lnTo>
                        <a:pt x="0" y="62"/>
                      </a:lnTo>
                      <a:lnTo>
                        <a:pt x="9" y="70"/>
                      </a:lnTo>
                      <a:lnTo>
                        <a:pt x="17" y="62"/>
                      </a:lnTo>
                      <a:lnTo>
                        <a:pt x="25" y="56"/>
                      </a:lnTo>
                      <a:lnTo>
                        <a:pt x="33" y="50"/>
                      </a:lnTo>
                      <a:lnTo>
                        <a:pt x="40" y="44"/>
                      </a:lnTo>
                      <a:lnTo>
                        <a:pt x="45" y="38"/>
                      </a:lnTo>
                      <a:lnTo>
                        <a:pt x="48" y="28"/>
                      </a:lnTo>
                      <a:lnTo>
                        <a:pt x="49" y="18"/>
                      </a:lnTo>
                      <a:lnTo>
                        <a:pt x="46" y="4"/>
                      </a:lnTo>
                      <a:lnTo>
                        <a:pt x="41" y="11"/>
                      </a:lnTo>
                      <a:lnTo>
                        <a:pt x="41" y="0"/>
                      </a:lnTo>
                      <a:lnTo>
                        <a:pt x="34" y="0"/>
                      </a:lnTo>
                      <a:lnTo>
                        <a:pt x="36" y="7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11" name="Freeform 397"/>
                <p:cNvSpPr>
                  <a:spLocks/>
                </p:cNvSpPr>
                <p:nvPr/>
              </p:nvSpPr>
              <p:spPr bwMode="auto">
                <a:xfrm>
                  <a:off x="1978" y="1204"/>
                  <a:ext cx="9" cy="3"/>
                </a:xfrm>
                <a:custGeom>
                  <a:avLst/>
                  <a:gdLst>
                    <a:gd name="T0" fmla="*/ 0 w 95"/>
                    <a:gd name="T1" fmla="*/ 0 h 29"/>
                    <a:gd name="T2" fmla="*/ 0 w 95"/>
                    <a:gd name="T3" fmla="*/ 0 h 29"/>
                    <a:gd name="T4" fmla="*/ 0 w 95"/>
                    <a:gd name="T5" fmla="*/ 0 h 29"/>
                    <a:gd name="T6" fmla="*/ 0 w 95"/>
                    <a:gd name="T7" fmla="*/ 0 h 29"/>
                    <a:gd name="T8" fmla="*/ 0 w 95"/>
                    <a:gd name="T9" fmla="*/ 0 h 29"/>
                    <a:gd name="T10" fmla="*/ 0 w 95"/>
                    <a:gd name="T11" fmla="*/ 0 h 29"/>
                    <a:gd name="T12" fmla="*/ 0 w 95"/>
                    <a:gd name="T13" fmla="*/ 0 h 29"/>
                    <a:gd name="T14" fmla="*/ 0 w 95"/>
                    <a:gd name="T15" fmla="*/ 0 h 29"/>
                    <a:gd name="T16" fmla="*/ 0 w 95"/>
                    <a:gd name="T17" fmla="*/ 0 h 29"/>
                    <a:gd name="T18" fmla="*/ 0 w 95"/>
                    <a:gd name="T19" fmla="*/ 0 h 29"/>
                    <a:gd name="T20" fmla="*/ 0 w 95"/>
                    <a:gd name="T21" fmla="*/ 0 h 29"/>
                    <a:gd name="T22" fmla="*/ 0 w 95"/>
                    <a:gd name="T23" fmla="*/ 0 h 29"/>
                    <a:gd name="T24" fmla="*/ 0 w 95"/>
                    <a:gd name="T25" fmla="*/ 0 h 29"/>
                    <a:gd name="T26" fmla="*/ 0 w 95"/>
                    <a:gd name="T27" fmla="*/ 0 h 29"/>
                    <a:gd name="T28" fmla="*/ 0 w 95"/>
                    <a:gd name="T29" fmla="*/ 0 h 29"/>
                    <a:gd name="T30" fmla="*/ 0 w 95"/>
                    <a:gd name="T31" fmla="*/ 0 h 29"/>
                    <a:gd name="T32" fmla="*/ 0 w 95"/>
                    <a:gd name="T33" fmla="*/ 0 h 29"/>
                    <a:gd name="T34" fmla="*/ 0 w 95"/>
                    <a:gd name="T35" fmla="*/ 0 h 29"/>
                    <a:gd name="T36" fmla="*/ 0 w 95"/>
                    <a:gd name="T37" fmla="*/ 0 h 29"/>
                    <a:gd name="T38" fmla="*/ 0 w 95"/>
                    <a:gd name="T39" fmla="*/ 0 h 29"/>
                    <a:gd name="T40" fmla="*/ 0 w 95"/>
                    <a:gd name="T41" fmla="*/ 0 h 29"/>
                    <a:gd name="T42" fmla="*/ 0 w 95"/>
                    <a:gd name="T43" fmla="*/ 0 h 29"/>
                    <a:gd name="T44" fmla="*/ 0 w 95"/>
                    <a:gd name="T45" fmla="*/ 0 h 29"/>
                    <a:gd name="T46" fmla="*/ 0 w 95"/>
                    <a:gd name="T47" fmla="*/ 0 h 29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95"/>
                    <a:gd name="T73" fmla="*/ 0 h 29"/>
                    <a:gd name="T74" fmla="*/ 95 w 95"/>
                    <a:gd name="T75" fmla="*/ 29 h 29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95" h="29">
                      <a:moveTo>
                        <a:pt x="82" y="9"/>
                      </a:moveTo>
                      <a:lnTo>
                        <a:pt x="86" y="0"/>
                      </a:lnTo>
                      <a:lnTo>
                        <a:pt x="79" y="1"/>
                      </a:lnTo>
                      <a:lnTo>
                        <a:pt x="68" y="4"/>
                      </a:lnTo>
                      <a:lnTo>
                        <a:pt x="56" y="6"/>
                      </a:lnTo>
                      <a:lnTo>
                        <a:pt x="42" y="9"/>
                      </a:lnTo>
                      <a:lnTo>
                        <a:pt x="28" y="13"/>
                      </a:lnTo>
                      <a:lnTo>
                        <a:pt x="16" y="15"/>
                      </a:lnTo>
                      <a:lnTo>
                        <a:pt x="5" y="17"/>
                      </a:lnTo>
                      <a:lnTo>
                        <a:pt x="0" y="18"/>
                      </a:lnTo>
                      <a:lnTo>
                        <a:pt x="0" y="29"/>
                      </a:lnTo>
                      <a:lnTo>
                        <a:pt x="7" y="28"/>
                      </a:lnTo>
                      <a:lnTo>
                        <a:pt x="18" y="26"/>
                      </a:lnTo>
                      <a:lnTo>
                        <a:pt x="30" y="23"/>
                      </a:lnTo>
                      <a:lnTo>
                        <a:pt x="44" y="19"/>
                      </a:lnTo>
                      <a:lnTo>
                        <a:pt x="58" y="16"/>
                      </a:lnTo>
                      <a:lnTo>
                        <a:pt x="70" y="14"/>
                      </a:lnTo>
                      <a:lnTo>
                        <a:pt x="81" y="12"/>
                      </a:lnTo>
                      <a:lnTo>
                        <a:pt x="86" y="11"/>
                      </a:lnTo>
                      <a:lnTo>
                        <a:pt x="90" y="3"/>
                      </a:lnTo>
                      <a:lnTo>
                        <a:pt x="86" y="11"/>
                      </a:lnTo>
                      <a:lnTo>
                        <a:pt x="95" y="11"/>
                      </a:lnTo>
                      <a:lnTo>
                        <a:pt x="90" y="3"/>
                      </a:lnTo>
                      <a:lnTo>
                        <a:pt x="82" y="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12" name="Freeform 398"/>
                <p:cNvSpPr>
                  <a:spLocks/>
                </p:cNvSpPr>
                <p:nvPr/>
              </p:nvSpPr>
              <p:spPr bwMode="auto">
                <a:xfrm>
                  <a:off x="1968" y="1191"/>
                  <a:ext cx="18" cy="14"/>
                </a:xfrm>
                <a:custGeom>
                  <a:avLst/>
                  <a:gdLst>
                    <a:gd name="T0" fmla="*/ 0 w 181"/>
                    <a:gd name="T1" fmla="*/ 0 h 147"/>
                    <a:gd name="T2" fmla="*/ 0 w 181"/>
                    <a:gd name="T3" fmla="*/ 0 h 147"/>
                    <a:gd name="T4" fmla="*/ 0 w 181"/>
                    <a:gd name="T5" fmla="*/ 0 h 147"/>
                    <a:gd name="T6" fmla="*/ 0 w 181"/>
                    <a:gd name="T7" fmla="*/ 0 h 147"/>
                    <a:gd name="T8" fmla="*/ 0 w 181"/>
                    <a:gd name="T9" fmla="*/ 0 h 147"/>
                    <a:gd name="T10" fmla="*/ 0 w 181"/>
                    <a:gd name="T11" fmla="*/ 0 h 147"/>
                    <a:gd name="T12" fmla="*/ 0 w 181"/>
                    <a:gd name="T13" fmla="*/ 0 h 147"/>
                    <a:gd name="T14" fmla="*/ 0 w 181"/>
                    <a:gd name="T15" fmla="*/ 0 h 147"/>
                    <a:gd name="T16" fmla="*/ 0 w 181"/>
                    <a:gd name="T17" fmla="*/ 0 h 147"/>
                    <a:gd name="T18" fmla="*/ 0 w 181"/>
                    <a:gd name="T19" fmla="*/ 0 h 147"/>
                    <a:gd name="T20" fmla="*/ 0 w 181"/>
                    <a:gd name="T21" fmla="*/ 0 h 147"/>
                    <a:gd name="T22" fmla="*/ 0 w 181"/>
                    <a:gd name="T23" fmla="*/ 0 h 147"/>
                    <a:gd name="T24" fmla="*/ 0 w 181"/>
                    <a:gd name="T25" fmla="*/ 0 h 147"/>
                    <a:gd name="T26" fmla="*/ 0 w 181"/>
                    <a:gd name="T27" fmla="*/ 0 h 147"/>
                    <a:gd name="T28" fmla="*/ 0 w 181"/>
                    <a:gd name="T29" fmla="*/ 0 h 147"/>
                    <a:gd name="T30" fmla="*/ 0 w 181"/>
                    <a:gd name="T31" fmla="*/ 0 h 147"/>
                    <a:gd name="T32" fmla="*/ 0 w 181"/>
                    <a:gd name="T33" fmla="*/ 0 h 147"/>
                    <a:gd name="T34" fmla="*/ 0 w 181"/>
                    <a:gd name="T35" fmla="*/ 0 h 147"/>
                    <a:gd name="T36" fmla="*/ 0 w 181"/>
                    <a:gd name="T37" fmla="*/ 0 h 147"/>
                    <a:gd name="T38" fmla="*/ 0 w 181"/>
                    <a:gd name="T39" fmla="*/ 0 h 147"/>
                    <a:gd name="T40" fmla="*/ 0 w 181"/>
                    <a:gd name="T41" fmla="*/ 0 h 147"/>
                    <a:gd name="T42" fmla="*/ 0 w 181"/>
                    <a:gd name="T43" fmla="*/ 0 h 147"/>
                    <a:gd name="T44" fmla="*/ 0 w 181"/>
                    <a:gd name="T45" fmla="*/ 0 h 147"/>
                    <a:gd name="T46" fmla="*/ 0 w 181"/>
                    <a:gd name="T47" fmla="*/ 0 h 147"/>
                    <a:gd name="T48" fmla="*/ 0 w 181"/>
                    <a:gd name="T49" fmla="*/ 0 h 147"/>
                    <a:gd name="T50" fmla="*/ 0 w 181"/>
                    <a:gd name="T51" fmla="*/ 0 h 147"/>
                    <a:gd name="T52" fmla="*/ 0 w 181"/>
                    <a:gd name="T53" fmla="*/ 0 h 147"/>
                    <a:gd name="T54" fmla="*/ 0 w 181"/>
                    <a:gd name="T55" fmla="*/ 0 h 147"/>
                    <a:gd name="T56" fmla="*/ 0 w 181"/>
                    <a:gd name="T57" fmla="*/ 0 h 147"/>
                    <a:gd name="T58" fmla="*/ 0 w 181"/>
                    <a:gd name="T59" fmla="*/ 0 h 147"/>
                    <a:gd name="T60" fmla="*/ 0 w 181"/>
                    <a:gd name="T61" fmla="*/ 0 h 147"/>
                    <a:gd name="T62" fmla="*/ 0 w 181"/>
                    <a:gd name="T63" fmla="*/ 0 h 147"/>
                    <a:gd name="T64" fmla="*/ 0 w 181"/>
                    <a:gd name="T65" fmla="*/ 0 h 147"/>
                    <a:gd name="T66" fmla="*/ 0 w 181"/>
                    <a:gd name="T67" fmla="*/ 0 h 147"/>
                    <a:gd name="T68" fmla="*/ 0 w 181"/>
                    <a:gd name="T69" fmla="*/ 0 h 147"/>
                    <a:gd name="T70" fmla="*/ 0 w 181"/>
                    <a:gd name="T71" fmla="*/ 0 h 147"/>
                    <a:gd name="T72" fmla="*/ 0 w 181"/>
                    <a:gd name="T73" fmla="*/ 0 h 147"/>
                    <a:gd name="T74" fmla="*/ 0 w 181"/>
                    <a:gd name="T75" fmla="*/ 0 h 147"/>
                    <a:gd name="T76" fmla="*/ 0 w 181"/>
                    <a:gd name="T77" fmla="*/ 0 h 147"/>
                    <a:gd name="T78" fmla="*/ 0 w 181"/>
                    <a:gd name="T79" fmla="*/ 0 h 147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81"/>
                    <a:gd name="T121" fmla="*/ 0 h 147"/>
                    <a:gd name="T122" fmla="*/ 181 w 181"/>
                    <a:gd name="T123" fmla="*/ 147 h 147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81" h="147">
                      <a:moveTo>
                        <a:pt x="2" y="1"/>
                      </a:moveTo>
                      <a:lnTo>
                        <a:pt x="2" y="7"/>
                      </a:lnTo>
                      <a:lnTo>
                        <a:pt x="9" y="18"/>
                      </a:lnTo>
                      <a:lnTo>
                        <a:pt x="19" y="29"/>
                      </a:lnTo>
                      <a:lnTo>
                        <a:pt x="30" y="40"/>
                      </a:lnTo>
                      <a:lnTo>
                        <a:pt x="42" y="49"/>
                      </a:lnTo>
                      <a:lnTo>
                        <a:pt x="54" y="60"/>
                      </a:lnTo>
                      <a:lnTo>
                        <a:pt x="67" y="69"/>
                      </a:lnTo>
                      <a:lnTo>
                        <a:pt x="80" y="78"/>
                      </a:lnTo>
                      <a:lnTo>
                        <a:pt x="93" y="87"/>
                      </a:lnTo>
                      <a:lnTo>
                        <a:pt x="106" y="96"/>
                      </a:lnTo>
                      <a:lnTo>
                        <a:pt x="119" y="104"/>
                      </a:lnTo>
                      <a:lnTo>
                        <a:pt x="131" y="111"/>
                      </a:lnTo>
                      <a:lnTo>
                        <a:pt x="142" y="119"/>
                      </a:lnTo>
                      <a:lnTo>
                        <a:pt x="152" y="127"/>
                      </a:lnTo>
                      <a:lnTo>
                        <a:pt x="161" y="134"/>
                      </a:lnTo>
                      <a:lnTo>
                        <a:pt x="168" y="139"/>
                      </a:lnTo>
                      <a:lnTo>
                        <a:pt x="173" y="147"/>
                      </a:lnTo>
                      <a:lnTo>
                        <a:pt x="181" y="141"/>
                      </a:lnTo>
                      <a:lnTo>
                        <a:pt x="176" y="133"/>
                      </a:lnTo>
                      <a:lnTo>
                        <a:pt x="168" y="126"/>
                      </a:lnTo>
                      <a:lnTo>
                        <a:pt x="158" y="119"/>
                      </a:lnTo>
                      <a:lnTo>
                        <a:pt x="149" y="110"/>
                      </a:lnTo>
                      <a:lnTo>
                        <a:pt x="137" y="103"/>
                      </a:lnTo>
                      <a:lnTo>
                        <a:pt x="126" y="96"/>
                      </a:lnTo>
                      <a:lnTo>
                        <a:pt x="112" y="87"/>
                      </a:lnTo>
                      <a:lnTo>
                        <a:pt x="99" y="79"/>
                      </a:lnTo>
                      <a:lnTo>
                        <a:pt x="86" y="69"/>
                      </a:lnTo>
                      <a:lnTo>
                        <a:pt x="73" y="61"/>
                      </a:lnTo>
                      <a:lnTo>
                        <a:pt x="61" y="52"/>
                      </a:lnTo>
                      <a:lnTo>
                        <a:pt x="48" y="41"/>
                      </a:lnTo>
                      <a:lnTo>
                        <a:pt x="37" y="32"/>
                      </a:lnTo>
                      <a:lnTo>
                        <a:pt x="27" y="22"/>
                      </a:lnTo>
                      <a:lnTo>
                        <a:pt x="18" y="12"/>
                      </a:lnTo>
                      <a:lnTo>
                        <a:pt x="11" y="0"/>
                      </a:lnTo>
                      <a:lnTo>
                        <a:pt x="11" y="6"/>
                      </a:lnTo>
                      <a:lnTo>
                        <a:pt x="2" y="1"/>
                      </a:lnTo>
                      <a:lnTo>
                        <a:pt x="0" y="3"/>
                      </a:lnTo>
                      <a:lnTo>
                        <a:pt x="2" y="7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13" name="Freeform 399"/>
                <p:cNvSpPr>
                  <a:spLocks/>
                </p:cNvSpPr>
                <p:nvPr/>
              </p:nvSpPr>
              <p:spPr bwMode="auto">
                <a:xfrm>
                  <a:off x="1968" y="1184"/>
                  <a:ext cx="7" cy="8"/>
                </a:xfrm>
                <a:custGeom>
                  <a:avLst/>
                  <a:gdLst>
                    <a:gd name="T0" fmla="*/ 0 w 70"/>
                    <a:gd name="T1" fmla="*/ 0 h 92"/>
                    <a:gd name="T2" fmla="*/ 0 w 70"/>
                    <a:gd name="T3" fmla="*/ 0 h 92"/>
                    <a:gd name="T4" fmla="*/ 0 w 70"/>
                    <a:gd name="T5" fmla="*/ 0 h 92"/>
                    <a:gd name="T6" fmla="*/ 0 w 70"/>
                    <a:gd name="T7" fmla="*/ 0 h 92"/>
                    <a:gd name="T8" fmla="*/ 0 w 70"/>
                    <a:gd name="T9" fmla="*/ 0 h 92"/>
                    <a:gd name="T10" fmla="*/ 0 w 70"/>
                    <a:gd name="T11" fmla="*/ 0 h 92"/>
                    <a:gd name="T12" fmla="*/ 0 w 70"/>
                    <a:gd name="T13" fmla="*/ 0 h 92"/>
                    <a:gd name="T14" fmla="*/ 0 w 70"/>
                    <a:gd name="T15" fmla="*/ 0 h 92"/>
                    <a:gd name="T16" fmla="*/ 0 w 70"/>
                    <a:gd name="T17" fmla="*/ 0 h 92"/>
                    <a:gd name="T18" fmla="*/ 0 w 70"/>
                    <a:gd name="T19" fmla="*/ 0 h 92"/>
                    <a:gd name="T20" fmla="*/ 0 w 70"/>
                    <a:gd name="T21" fmla="*/ 0 h 92"/>
                    <a:gd name="T22" fmla="*/ 0 w 70"/>
                    <a:gd name="T23" fmla="*/ 0 h 92"/>
                    <a:gd name="T24" fmla="*/ 0 w 70"/>
                    <a:gd name="T25" fmla="*/ 0 h 92"/>
                    <a:gd name="T26" fmla="*/ 0 w 70"/>
                    <a:gd name="T27" fmla="*/ 0 h 92"/>
                    <a:gd name="T28" fmla="*/ 0 w 70"/>
                    <a:gd name="T29" fmla="*/ 0 h 92"/>
                    <a:gd name="T30" fmla="*/ 0 w 70"/>
                    <a:gd name="T31" fmla="*/ 0 h 92"/>
                    <a:gd name="T32" fmla="*/ 0 w 70"/>
                    <a:gd name="T33" fmla="*/ 0 h 92"/>
                    <a:gd name="T34" fmla="*/ 0 w 70"/>
                    <a:gd name="T35" fmla="*/ 0 h 92"/>
                    <a:gd name="T36" fmla="*/ 0 w 70"/>
                    <a:gd name="T37" fmla="*/ 0 h 92"/>
                    <a:gd name="T38" fmla="*/ 0 w 70"/>
                    <a:gd name="T39" fmla="*/ 0 h 92"/>
                    <a:gd name="T40" fmla="*/ 0 w 70"/>
                    <a:gd name="T41" fmla="*/ 0 h 92"/>
                    <a:gd name="T42" fmla="*/ 0 w 70"/>
                    <a:gd name="T43" fmla="*/ 0 h 92"/>
                    <a:gd name="T44" fmla="*/ 0 w 70"/>
                    <a:gd name="T45" fmla="*/ 0 h 92"/>
                    <a:gd name="T46" fmla="*/ 0 w 70"/>
                    <a:gd name="T47" fmla="*/ 0 h 9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70"/>
                    <a:gd name="T73" fmla="*/ 0 h 92"/>
                    <a:gd name="T74" fmla="*/ 70 w 70"/>
                    <a:gd name="T75" fmla="*/ 92 h 9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70" h="92">
                      <a:moveTo>
                        <a:pt x="60" y="5"/>
                      </a:moveTo>
                      <a:lnTo>
                        <a:pt x="61" y="0"/>
                      </a:lnTo>
                      <a:lnTo>
                        <a:pt x="51" y="11"/>
                      </a:lnTo>
                      <a:lnTo>
                        <a:pt x="43" y="21"/>
                      </a:lnTo>
                      <a:lnTo>
                        <a:pt x="35" y="33"/>
                      </a:lnTo>
                      <a:lnTo>
                        <a:pt x="26" y="43"/>
                      </a:lnTo>
                      <a:lnTo>
                        <a:pt x="19" y="55"/>
                      </a:lnTo>
                      <a:lnTo>
                        <a:pt x="12" y="66"/>
                      </a:lnTo>
                      <a:lnTo>
                        <a:pt x="5" y="77"/>
                      </a:lnTo>
                      <a:lnTo>
                        <a:pt x="0" y="87"/>
                      </a:lnTo>
                      <a:lnTo>
                        <a:pt x="9" y="92"/>
                      </a:lnTo>
                      <a:lnTo>
                        <a:pt x="14" y="83"/>
                      </a:lnTo>
                      <a:lnTo>
                        <a:pt x="20" y="73"/>
                      </a:lnTo>
                      <a:lnTo>
                        <a:pt x="27" y="61"/>
                      </a:lnTo>
                      <a:lnTo>
                        <a:pt x="35" y="50"/>
                      </a:lnTo>
                      <a:lnTo>
                        <a:pt x="43" y="39"/>
                      </a:lnTo>
                      <a:lnTo>
                        <a:pt x="51" y="28"/>
                      </a:lnTo>
                      <a:lnTo>
                        <a:pt x="60" y="17"/>
                      </a:lnTo>
                      <a:lnTo>
                        <a:pt x="69" y="9"/>
                      </a:lnTo>
                      <a:lnTo>
                        <a:pt x="70" y="5"/>
                      </a:lnTo>
                      <a:lnTo>
                        <a:pt x="69" y="9"/>
                      </a:lnTo>
                      <a:lnTo>
                        <a:pt x="70" y="7"/>
                      </a:lnTo>
                      <a:lnTo>
                        <a:pt x="70" y="5"/>
                      </a:lnTo>
                      <a:lnTo>
                        <a:pt x="60" y="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14" name="Freeform 400"/>
                <p:cNvSpPr>
                  <a:spLocks/>
                </p:cNvSpPr>
                <p:nvPr/>
              </p:nvSpPr>
              <p:spPr bwMode="auto">
                <a:xfrm>
                  <a:off x="1974" y="1177"/>
                  <a:ext cx="1" cy="7"/>
                </a:xfrm>
                <a:custGeom>
                  <a:avLst/>
                  <a:gdLst>
                    <a:gd name="T0" fmla="*/ 0 w 10"/>
                    <a:gd name="T1" fmla="*/ 0 h 79"/>
                    <a:gd name="T2" fmla="*/ 0 w 10"/>
                    <a:gd name="T3" fmla="*/ 0 h 79"/>
                    <a:gd name="T4" fmla="*/ 0 w 10"/>
                    <a:gd name="T5" fmla="*/ 0 h 79"/>
                    <a:gd name="T6" fmla="*/ 0 w 10"/>
                    <a:gd name="T7" fmla="*/ 0 h 79"/>
                    <a:gd name="T8" fmla="*/ 0 w 10"/>
                    <a:gd name="T9" fmla="*/ 0 h 79"/>
                    <a:gd name="T10" fmla="*/ 0 w 10"/>
                    <a:gd name="T11" fmla="*/ 0 h 79"/>
                    <a:gd name="T12" fmla="*/ 0 w 10"/>
                    <a:gd name="T13" fmla="*/ 0 h 79"/>
                    <a:gd name="T14" fmla="*/ 0 w 10"/>
                    <a:gd name="T15" fmla="*/ 0 h 79"/>
                    <a:gd name="T16" fmla="*/ 0 w 10"/>
                    <a:gd name="T17" fmla="*/ 0 h 79"/>
                    <a:gd name="T18" fmla="*/ 0 w 10"/>
                    <a:gd name="T19" fmla="*/ 0 h 7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0"/>
                    <a:gd name="T31" fmla="*/ 0 h 79"/>
                    <a:gd name="T32" fmla="*/ 10 w 10"/>
                    <a:gd name="T33" fmla="*/ 79 h 7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0" h="79">
                      <a:moveTo>
                        <a:pt x="6" y="1"/>
                      </a:moveTo>
                      <a:lnTo>
                        <a:pt x="0" y="6"/>
                      </a:lnTo>
                      <a:lnTo>
                        <a:pt x="0" y="79"/>
                      </a:lnTo>
                      <a:lnTo>
                        <a:pt x="10" y="79"/>
                      </a:lnTo>
                      <a:lnTo>
                        <a:pt x="10" y="6"/>
                      </a:lnTo>
                      <a:lnTo>
                        <a:pt x="4" y="12"/>
                      </a:lnTo>
                      <a:lnTo>
                        <a:pt x="6" y="1"/>
                      </a:lnTo>
                      <a:lnTo>
                        <a:pt x="0" y="0"/>
                      </a:lnTo>
                      <a:lnTo>
                        <a:pt x="0" y="6"/>
                      </a:lnTo>
                      <a:lnTo>
                        <a:pt x="6" y="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15" name="Freeform 401"/>
                <p:cNvSpPr>
                  <a:spLocks/>
                </p:cNvSpPr>
                <p:nvPr/>
              </p:nvSpPr>
              <p:spPr bwMode="auto">
                <a:xfrm>
                  <a:off x="1975" y="1177"/>
                  <a:ext cx="18" cy="7"/>
                </a:xfrm>
                <a:custGeom>
                  <a:avLst/>
                  <a:gdLst>
                    <a:gd name="T0" fmla="*/ 0 w 186"/>
                    <a:gd name="T1" fmla="*/ 0 h 82"/>
                    <a:gd name="T2" fmla="*/ 0 w 186"/>
                    <a:gd name="T3" fmla="*/ 0 h 82"/>
                    <a:gd name="T4" fmla="*/ 0 w 186"/>
                    <a:gd name="T5" fmla="*/ 0 h 82"/>
                    <a:gd name="T6" fmla="*/ 0 w 186"/>
                    <a:gd name="T7" fmla="*/ 0 h 82"/>
                    <a:gd name="T8" fmla="*/ 0 w 186"/>
                    <a:gd name="T9" fmla="*/ 0 h 82"/>
                    <a:gd name="T10" fmla="*/ 0 w 186"/>
                    <a:gd name="T11" fmla="*/ 0 h 82"/>
                    <a:gd name="T12" fmla="*/ 0 w 186"/>
                    <a:gd name="T13" fmla="*/ 0 h 82"/>
                    <a:gd name="T14" fmla="*/ 0 w 186"/>
                    <a:gd name="T15" fmla="*/ 0 h 82"/>
                    <a:gd name="T16" fmla="*/ 0 w 186"/>
                    <a:gd name="T17" fmla="*/ 0 h 82"/>
                    <a:gd name="T18" fmla="*/ 0 w 186"/>
                    <a:gd name="T19" fmla="*/ 0 h 82"/>
                    <a:gd name="T20" fmla="*/ 0 w 186"/>
                    <a:gd name="T21" fmla="*/ 0 h 82"/>
                    <a:gd name="T22" fmla="*/ 0 w 186"/>
                    <a:gd name="T23" fmla="*/ 0 h 82"/>
                    <a:gd name="T24" fmla="*/ 0 w 186"/>
                    <a:gd name="T25" fmla="*/ 0 h 82"/>
                    <a:gd name="T26" fmla="*/ 0 w 186"/>
                    <a:gd name="T27" fmla="*/ 0 h 82"/>
                    <a:gd name="T28" fmla="*/ 0 w 186"/>
                    <a:gd name="T29" fmla="*/ 0 h 82"/>
                    <a:gd name="T30" fmla="*/ 0 w 186"/>
                    <a:gd name="T31" fmla="*/ 0 h 82"/>
                    <a:gd name="T32" fmla="*/ 0 w 186"/>
                    <a:gd name="T33" fmla="*/ 0 h 82"/>
                    <a:gd name="T34" fmla="*/ 0 w 186"/>
                    <a:gd name="T35" fmla="*/ 0 h 82"/>
                    <a:gd name="T36" fmla="*/ 0 w 186"/>
                    <a:gd name="T37" fmla="*/ 0 h 82"/>
                    <a:gd name="T38" fmla="*/ 0 w 186"/>
                    <a:gd name="T39" fmla="*/ 0 h 82"/>
                    <a:gd name="T40" fmla="*/ 0 w 186"/>
                    <a:gd name="T41" fmla="*/ 0 h 82"/>
                    <a:gd name="T42" fmla="*/ 0 w 186"/>
                    <a:gd name="T43" fmla="*/ 0 h 82"/>
                    <a:gd name="T44" fmla="*/ 0 w 186"/>
                    <a:gd name="T45" fmla="*/ 0 h 82"/>
                    <a:gd name="T46" fmla="*/ 0 w 186"/>
                    <a:gd name="T47" fmla="*/ 0 h 82"/>
                    <a:gd name="T48" fmla="*/ 0 w 186"/>
                    <a:gd name="T49" fmla="*/ 0 h 82"/>
                    <a:gd name="T50" fmla="*/ 0 w 186"/>
                    <a:gd name="T51" fmla="*/ 0 h 82"/>
                    <a:gd name="T52" fmla="*/ 0 w 186"/>
                    <a:gd name="T53" fmla="*/ 0 h 82"/>
                    <a:gd name="T54" fmla="*/ 0 w 186"/>
                    <a:gd name="T55" fmla="*/ 0 h 82"/>
                    <a:gd name="T56" fmla="*/ 0 w 186"/>
                    <a:gd name="T57" fmla="*/ 0 h 82"/>
                    <a:gd name="T58" fmla="*/ 0 w 186"/>
                    <a:gd name="T59" fmla="*/ 0 h 82"/>
                    <a:gd name="T60" fmla="*/ 0 w 186"/>
                    <a:gd name="T61" fmla="*/ 0 h 82"/>
                    <a:gd name="T62" fmla="*/ 0 w 186"/>
                    <a:gd name="T63" fmla="*/ 0 h 82"/>
                    <a:gd name="T64" fmla="*/ 0 w 186"/>
                    <a:gd name="T65" fmla="*/ 0 h 82"/>
                    <a:gd name="T66" fmla="*/ 0 w 186"/>
                    <a:gd name="T67" fmla="*/ 0 h 82"/>
                    <a:gd name="T68" fmla="*/ 0 w 186"/>
                    <a:gd name="T69" fmla="*/ 0 h 82"/>
                    <a:gd name="T70" fmla="*/ 0 w 186"/>
                    <a:gd name="T71" fmla="*/ 0 h 82"/>
                    <a:gd name="T72" fmla="*/ 0 w 186"/>
                    <a:gd name="T73" fmla="*/ 0 h 82"/>
                    <a:gd name="T74" fmla="*/ 0 w 186"/>
                    <a:gd name="T75" fmla="*/ 0 h 82"/>
                    <a:gd name="T76" fmla="*/ 0 w 186"/>
                    <a:gd name="T77" fmla="*/ 0 h 82"/>
                    <a:gd name="T78" fmla="*/ 0 w 186"/>
                    <a:gd name="T79" fmla="*/ 0 h 82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86"/>
                    <a:gd name="T121" fmla="*/ 0 h 82"/>
                    <a:gd name="T122" fmla="*/ 186 w 186"/>
                    <a:gd name="T123" fmla="*/ 82 h 82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86" h="82">
                      <a:moveTo>
                        <a:pt x="186" y="78"/>
                      </a:moveTo>
                      <a:lnTo>
                        <a:pt x="185" y="73"/>
                      </a:lnTo>
                      <a:lnTo>
                        <a:pt x="179" y="69"/>
                      </a:lnTo>
                      <a:lnTo>
                        <a:pt x="172" y="64"/>
                      </a:lnTo>
                      <a:lnTo>
                        <a:pt x="162" y="59"/>
                      </a:lnTo>
                      <a:lnTo>
                        <a:pt x="152" y="53"/>
                      </a:lnTo>
                      <a:lnTo>
                        <a:pt x="140" y="47"/>
                      </a:lnTo>
                      <a:lnTo>
                        <a:pt x="129" y="42"/>
                      </a:lnTo>
                      <a:lnTo>
                        <a:pt x="115" y="37"/>
                      </a:lnTo>
                      <a:lnTo>
                        <a:pt x="103" y="32"/>
                      </a:lnTo>
                      <a:lnTo>
                        <a:pt x="89" y="26"/>
                      </a:lnTo>
                      <a:lnTo>
                        <a:pt x="75" y="22"/>
                      </a:lnTo>
                      <a:lnTo>
                        <a:pt x="62" y="17"/>
                      </a:lnTo>
                      <a:lnTo>
                        <a:pt x="48" y="13"/>
                      </a:lnTo>
                      <a:lnTo>
                        <a:pt x="35" y="9"/>
                      </a:lnTo>
                      <a:lnTo>
                        <a:pt x="23" y="5"/>
                      </a:lnTo>
                      <a:lnTo>
                        <a:pt x="12" y="2"/>
                      </a:lnTo>
                      <a:lnTo>
                        <a:pt x="2" y="0"/>
                      </a:lnTo>
                      <a:lnTo>
                        <a:pt x="0" y="11"/>
                      </a:lnTo>
                      <a:lnTo>
                        <a:pt x="9" y="13"/>
                      </a:lnTo>
                      <a:lnTo>
                        <a:pt x="21" y="16"/>
                      </a:lnTo>
                      <a:lnTo>
                        <a:pt x="32" y="19"/>
                      </a:lnTo>
                      <a:lnTo>
                        <a:pt x="44" y="23"/>
                      </a:lnTo>
                      <a:lnTo>
                        <a:pt x="58" y="27"/>
                      </a:lnTo>
                      <a:lnTo>
                        <a:pt x="71" y="33"/>
                      </a:lnTo>
                      <a:lnTo>
                        <a:pt x="85" y="37"/>
                      </a:lnTo>
                      <a:lnTo>
                        <a:pt x="98" y="42"/>
                      </a:lnTo>
                      <a:lnTo>
                        <a:pt x="111" y="47"/>
                      </a:lnTo>
                      <a:lnTo>
                        <a:pt x="125" y="53"/>
                      </a:lnTo>
                      <a:lnTo>
                        <a:pt x="136" y="58"/>
                      </a:lnTo>
                      <a:lnTo>
                        <a:pt x="148" y="63"/>
                      </a:lnTo>
                      <a:lnTo>
                        <a:pt x="158" y="67"/>
                      </a:lnTo>
                      <a:lnTo>
                        <a:pt x="165" y="72"/>
                      </a:lnTo>
                      <a:lnTo>
                        <a:pt x="173" y="78"/>
                      </a:lnTo>
                      <a:lnTo>
                        <a:pt x="177" y="82"/>
                      </a:lnTo>
                      <a:lnTo>
                        <a:pt x="176" y="78"/>
                      </a:lnTo>
                      <a:lnTo>
                        <a:pt x="186" y="78"/>
                      </a:lnTo>
                      <a:lnTo>
                        <a:pt x="186" y="76"/>
                      </a:lnTo>
                      <a:lnTo>
                        <a:pt x="185" y="73"/>
                      </a:lnTo>
                      <a:lnTo>
                        <a:pt x="186" y="7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16" name="Freeform 402"/>
                <p:cNvSpPr>
                  <a:spLocks/>
                </p:cNvSpPr>
                <p:nvPr/>
              </p:nvSpPr>
              <p:spPr bwMode="auto">
                <a:xfrm>
                  <a:off x="1990" y="1184"/>
                  <a:ext cx="3" cy="6"/>
                </a:xfrm>
                <a:custGeom>
                  <a:avLst/>
                  <a:gdLst>
                    <a:gd name="T0" fmla="*/ 0 w 35"/>
                    <a:gd name="T1" fmla="*/ 0 h 65"/>
                    <a:gd name="T2" fmla="*/ 0 w 35"/>
                    <a:gd name="T3" fmla="*/ 0 h 65"/>
                    <a:gd name="T4" fmla="*/ 0 w 35"/>
                    <a:gd name="T5" fmla="*/ 0 h 65"/>
                    <a:gd name="T6" fmla="*/ 0 w 35"/>
                    <a:gd name="T7" fmla="*/ 0 h 65"/>
                    <a:gd name="T8" fmla="*/ 0 w 35"/>
                    <a:gd name="T9" fmla="*/ 0 h 65"/>
                    <a:gd name="T10" fmla="*/ 0 w 35"/>
                    <a:gd name="T11" fmla="*/ 0 h 65"/>
                    <a:gd name="T12" fmla="*/ 0 w 35"/>
                    <a:gd name="T13" fmla="*/ 0 h 65"/>
                    <a:gd name="T14" fmla="*/ 0 w 35"/>
                    <a:gd name="T15" fmla="*/ 0 h 65"/>
                    <a:gd name="T16" fmla="*/ 0 w 35"/>
                    <a:gd name="T17" fmla="*/ 0 h 65"/>
                    <a:gd name="T18" fmla="*/ 0 w 35"/>
                    <a:gd name="T19" fmla="*/ 0 h 65"/>
                    <a:gd name="T20" fmla="*/ 0 w 35"/>
                    <a:gd name="T21" fmla="*/ 0 h 65"/>
                    <a:gd name="T22" fmla="*/ 0 w 35"/>
                    <a:gd name="T23" fmla="*/ 0 h 65"/>
                    <a:gd name="T24" fmla="*/ 0 w 35"/>
                    <a:gd name="T25" fmla="*/ 0 h 65"/>
                    <a:gd name="T26" fmla="*/ 0 w 35"/>
                    <a:gd name="T27" fmla="*/ 0 h 65"/>
                    <a:gd name="T28" fmla="*/ 0 w 35"/>
                    <a:gd name="T29" fmla="*/ 0 h 65"/>
                    <a:gd name="T30" fmla="*/ 0 w 35"/>
                    <a:gd name="T31" fmla="*/ 0 h 65"/>
                    <a:gd name="T32" fmla="*/ 0 w 35"/>
                    <a:gd name="T33" fmla="*/ 0 h 65"/>
                    <a:gd name="T34" fmla="*/ 0 w 35"/>
                    <a:gd name="T35" fmla="*/ 0 h 65"/>
                    <a:gd name="T36" fmla="*/ 0 w 35"/>
                    <a:gd name="T37" fmla="*/ 0 h 65"/>
                    <a:gd name="T38" fmla="*/ 0 w 35"/>
                    <a:gd name="T39" fmla="*/ 0 h 65"/>
                    <a:gd name="T40" fmla="*/ 0 w 35"/>
                    <a:gd name="T41" fmla="*/ 0 h 65"/>
                    <a:gd name="T42" fmla="*/ 0 w 35"/>
                    <a:gd name="T43" fmla="*/ 0 h 65"/>
                    <a:gd name="T44" fmla="*/ 0 w 35"/>
                    <a:gd name="T45" fmla="*/ 0 h 65"/>
                    <a:gd name="T46" fmla="*/ 0 w 35"/>
                    <a:gd name="T47" fmla="*/ 0 h 6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5"/>
                    <a:gd name="T73" fmla="*/ 0 h 65"/>
                    <a:gd name="T74" fmla="*/ 35 w 35"/>
                    <a:gd name="T75" fmla="*/ 65 h 6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5" h="65">
                      <a:moveTo>
                        <a:pt x="11" y="59"/>
                      </a:moveTo>
                      <a:lnTo>
                        <a:pt x="10" y="65"/>
                      </a:lnTo>
                      <a:lnTo>
                        <a:pt x="14" y="58"/>
                      </a:lnTo>
                      <a:lnTo>
                        <a:pt x="19" y="53"/>
                      </a:lnTo>
                      <a:lnTo>
                        <a:pt x="23" y="45"/>
                      </a:lnTo>
                      <a:lnTo>
                        <a:pt x="28" y="36"/>
                      </a:lnTo>
                      <a:lnTo>
                        <a:pt x="31" y="28"/>
                      </a:lnTo>
                      <a:lnTo>
                        <a:pt x="33" y="19"/>
                      </a:lnTo>
                      <a:lnTo>
                        <a:pt x="34" y="10"/>
                      </a:lnTo>
                      <a:lnTo>
                        <a:pt x="35" y="0"/>
                      </a:lnTo>
                      <a:lnTo>
                        <a:pt x="25" y="0"/>
                      </a:lnTo>
                      <a:lnTo>
                        <a:pt x="24" y="8"/>
                      </a:lnTo>
                      <a:lnTo>
                        <a:pt x="23" y="16"/>
                      </a:lnTo>
                      <a:lnTo>
                        <a:pt x="21" y="26"/>
                      </a:lnTo>
                      <a:lnTo>
                        <a:pt x="17" y="32"/>
                      </a:lnTo>
                      <a:lnTo>
                        <a:pt x="14" y="40"/>
                      </a:lnTo>
                      <a:lnTo>
                        <a:pt x="10" y="47"/>
                      </a:lnTo>
                      <a:lnTo>
                        <a:pt x="6" y="52"/>
                      </a:lnTo>
                      <a:lnTo>
                        <a:pt x="2" y="56"/>
                      </a:lnTo>
                      <a:lnTo>
                        <a:pt x="1" y="61"/>
                      </a:lnTo>
                      <a:lnTo>
                        <a:pt x="2" y="56"/>
                      </a:lnTo>
                      <a:lnTo>
                        <a:pt x="0" y="59"/>
                      </a:lnTo>
                      <a:lnTo>
                        <a:pt x="1" y="61"/>
                      </a:lnTo>
                      <a:lnTo>
                        <a:pt x="11" y="5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17" name="Freeform 403"/>
                <p:cNvSpPr>
                  <a:spLocks/>
                </p:cNvSpPr>
                <p:nvPr/>
              </p:nvSpPr>
              <p:spPr bwMode="auto">
                <a:xfrm>
                  <a:off x="1991" y="1189"/>
                  <a:ext cx="10" cy="8"/>
                </a:xfrm>
                <a:custGeom>
                  <a:avLst/>
                  <a:gdLst>
                    <a:gd name="T0" fmla="*/ 0 w 108"/>
                    <a:gd name="T1" fmla="*/ 0 h 81"/>
                    <a:gd name="T2" fmla="*/ 0 w 108"/>
                    <a:gd name="T3" fmla="*/ 0 h 81"/>
                    <a:gd name="T4" fmla="*/ 0 w 108"/>
                    <a:gd name="T5" fmla="*/ 0 h 81"/>
                    <a:gd name="T6" fmla="*/ 0 w 108"/>
                    <a:gd name="T7" fmla="*/ 0 h 81"/>
                    <a:gd name="T8" fmla="*/ 0 w 108"/>
                    <a:gd name="T9" fmla="*/ 0 h 81"/>
                    <a:gd name="T10" fmla="*/ 0 w 108"/>
                    <a:gd name="T11" fmla="*/ 0 h 81"/>
                    <a:gd name="T12" fmla="*/ 0 w 108"/>
                    <a:gd name="T13" fmla="*/ 0 h 81"/>
                    <a:gd name="T14" fmla="*/ 0 w 108"/>
                    <a:gd name="T15" fmla="*/ 0 h 81"/>
                    <a:gd name="T16" fmla="*/ 0 w 108"/>
                    <a:gd name="T17" fmla="*/ 0 h 81"/>
                    <a:gd name="T18" fmla="*/ 0 w 108"/>
                    <a:gd name="T19" fmla="*/ 0 h 81"/>
                    <a:gd name="T20" fmla="*/ 0 w 108"/>
                    <a:gd name="T21" fmla="*/ 0 h 81"/>
                    <a:gd name="T22" fmla="*/ 0 w 108"/>
                    <a:gd name="T23" fmla="*/ 0 h 81"/>
                    <a:gd name="T24" fmla="*/ 0 w 108"/>
                    <a:gd name="T25" fmla="*/ 0 h 81"/>
                    <a:gd name="T26" fmla="*/ 0 w 108"/>
                    <a:gd name="T27" fmla="*/ 0 h 81"/>
                    <a:gd name="T28" fmla="*/ 0 w 108"/>
                    <a:gd name="T29" fmla="*/ 0 h 81"/>
                    <a:gd name="T30" fmla="*/ 0 w 108"/>
                    <a:gd name="T31" fmla="*/ 0 h 81"/>
                    <a:gd name="T32" fmla="*/ 0 w 108"/>
                    <a:gd name="T33" fmla="*/ 0 h 81"/>
                    <a:gd name="T34" fmla="*/ 0 w 108"/>
                    <a:gd name="T35" fmla="*/ 0 h 81"/>
                    <a:gd name="T36" fmla="*/ 0 w 108"/>
                    <a:gd name="T37" fmla="*/ 0 h 81"/>
                    <a:gd name="T38" fmla="*/ 0 w 108"/>
                    <a:gd name="T39" fmla="*/ 0 h 81"/>
                    <a:gd name="T40" fmla="*/ 0 w 108"/>
                    <a:gd name="T41" fmla="*/ 0 h 81"/>
                    <a:gd name="T42" fmla="*/ 0 w 108"/>
                    <a:gd name="T43" fmla="*/ 0 h 81"/>
                    <a:gd name="T44" fmla="*/ 0 w 108"/>
                    <a:gd name="T45" fmla="*/ 0 h 81"/>
                    <a:gd name="T46" fmla="*/ 0 w 108"/>
                    <a:gd name="T47" fmla="*/ 0 h 8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08"/>
                    <a:gd name="T73" fmla="*/ 0 h 81"/>
                    <a:gd name="T74" fmla="*/ 108 w 108"/>
                    <a:gd name="T75" fmla="*/ 81 h 81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08" h="81">
                      <a:moveTo>
                        <a:pt x="97" y="74"/>
                      </a:moveTo>
                      <a:lnTo>
                        <a:pt x="101" y="68"/>
                      </a:lnTo>
                      <a:lnTo>
                        <a:pt x="85" y="70"/>
                      </a:lnTo>
                      <a:lnTo>
                        <a:pt x="70" y="67"/>
                      </a:lnTo>
                      <a:lnTo>
                        <a:pt x="55" y="62"/>
                      </a:lnTo>
                      <a:lnTo>
                        <a:pt x="43" y="52"/>
                      </a:lnTo>
                      <a:lnTo>
                        <a:pt x="32" y="40"/>
                      </a:lnTo>
                      <a:lnTo>
                        <a:pt x="23" y="26"/>
                      </a:lnTo>
                      <a:lnTo>
                        <a:pt x="14" y="14"/>
                      </a:lnTo>
                      <a:lnTo>
                        <a:pt x="10" y="0"/>
                      </a:lnTo>
                      <a:lnTo>
                        <a:pt x="0" y="2"/>
                      </a:lnTo>
                      <a:lnTo>
                        <a:pt x="6" y="18"/>
                      </a:lnTo>
                      <a:lnTo>
                        <a:pt x="14" y="33"/>
                      </a:lnTo>
                      <a:lnTo>
                        <a:pt x="24" y="46"/>
                      </a:lnTo>
                      <a:lnTo>
                        <a:pt x="36" y="60"/>
                      </a:lnTo>
                      <a:lnTo>
                        <a:pt x="51" y="70"/>
                      </a:lnTo>
                      <a:lnTo>
                        <a:pt x="68" y="78"/>
                      </a:lnTo>
                      <a:lnTo>
                        <a:pt x="85" y="81"/>
                      </a:lnTo>
                      <a:lnTo>
                        <a:pt x="103" y="79"/>
                      </a:lnTo>
                      <a:lnTo>
                        <a:pt x="108" y="74"/>
                      </a:lnTo>
                      <a:lnTo>
                        <a:pt x="103" y="79"/>
                      </a:lnTo>
                      <a:lnTo>
                        <a:pt x="108" y="78"/>
                      </a:lnTo>
                      <a:lnTo>
                        <a:pt x="108" y="74"/>
                      </a:lnTo>
                      <a:lnTo>
                        <a:pt x="97" y="74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18" name="Freeform 404"/>
                <p:cNvSpPr>
                  <a:spLocks/>
                </p:cNvSpPr>
                <p:nvPr/>
              </p:nvSpPr>
              <p:spPr bwMode="auto">
                <a:xfrm>
                  <a:off x="1997" y="1185"/>
                  <a:ext cx="4" cy="11"/>
                </a:xfrm>
                <a:custGeom>
                  <a:avLst/>
                  <a:gdLst>
                    <a:gd name="T0" fmla="*/ 0 w 36"/>
                    <a:gd name="T1" fmla="*/ 0 h 124"/>
                    <a:gd name="T2" fmla="*/ 0 w 36"/>
                    <a:gd name="T3" fmla="*/ 0 h 124"/>
                    <a:gd name="T4" fmla="*/ 0 w 36"/>
                    <a:gd name="T5" fmla="*/ 0 h 124"/>
                    <a:gd name="T6" fmla="*/ 0 w 36"/>
                    <a:gd name="T7" fmla="*/ 0 h 124"/>
                    <a:gd name="T8" fmla="*/ 0 w 36"/>
                    <a:gd name="T9" fmla="*/ 0 h 124"/>
                    <a:gd name="T10" fmla="*/ 0 w 36"/>
                    <a:gd name="T11" fmla="*/ 0 h 124"/>
                    <a:gd name="T12" fmla="*/ 0 w 36"/>
                    <a:gd name="T13" fmla="*/ 0 h 124"/>
                    <a:gd name="T14" fmla="*/ 0 w 36"/>
                    <a:gd name="T15" fmla="*/ 0 h 124"/>
                    <a:gd name="T16" fmla="*/ 0 w 36"/>
                    <a:gd name="T17" fmla="*/ 0 h 124"/>
                    <a:gd name="T18" fmla="*/ 0 w 36"/>
                    <a:gd name="T19" fmla="*/ 0 h 124"/>
                    <a:gd name="T20" fmla="*/ 0 w 36"/>
                    <a:gd name="T21" fmla="*/ 0 h 124"/>
                    <a:gd name="T22" fmla="*/ 0 w 36"/>
                    <a:gd name="T23" fmla="*/ 0 h 124"/>
                    <a:gd name="T24" fmla="*/ 0 w 36"/>
                    <a:gd name="T25" fmla="*/ 0 h 124"/>
                    <a:gd name="T26" fmla="*/ 0 w 36"/>
                    <a:gd name="T27" fmla="*/ 0 h 124"/>
                    <a:gd name="T28" fmla="*/ 0 w 36"/>
                    <a:gd name="T29" fmla="*/ 0 h 124"/>
                    <a:gd name="T30" fmla="*/ 0 w 36"/>
                    <a:gd name="T31" fmla="*/ 0 h 124"/>
                    <a:gd name="T32" fmla="*/ 0 w 36"/>
                    <a:gd name="T33" fmla="*/ 0 h 124"/>
                    <a:gd name="T34" fmla="*/ 0 w 36"/>
                    <a:gd name="T35" fmla="*/ 0 h 124"/>
                    <a:gd name="T36" fmla="*/ 0 w 36"/>
                    <a:gd name="T37" fmla="*/ 0 h 124"/>
                    <a:gd name="T38" fmla="*/ 0 w 36"/>
                    <a:gd name="T39" fmla="*/ 0 h 124"/>
                    <a:gd name="T40" fmla="*/ 0 w 36"/>
                    <a:gd name="T41" fmla="*/ 0 h 124"/>
                    <a:gd name="T42" fmla="*/ 0 w 36"/>
                    <a:gd name="T43" fmla="*/ 0 h 124"/>
                    <a:gd name="T44" fmla="*/ 0 w 36"/>
                    <a:gd name="T45" fmla="*/ 0 h 124"/>
                    <a:gd name="T46" fmla="*/ 0 w 36"/>
                    <a:gd name="T47" fmla="*/ 0 h 12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6"/>
                    <a:gd name="T73" fmla="*/ 0 h 124"/>
                    <a:gd name="T74" fmla="*/ 36 w 36"/>
                    <a:gd name="T75" fmla="*/ 124 h 12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6" h="12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4" y="19"/>
                      </a:lnTo>
                      <a:lnTo>
                        <a:pt x="8" y="34"/>
                      </a:lnTo>
                      <a:lnTo>
                        <a:pt x="13" y="49"/>
                      </a:lnTo>
                      <a:lnTo>
                        <a:pt x="17" y="64"/>
                      </a:lnTo>
                      <a:lnTo>
                        <a:pt x="20" y="80"/>
                      </a:lnTo>
                      <a:lnTo>
                        <a:pt x="23" y="95"/>
                      </a:lnTo>
                      <a:lnTo>
                        <a:pt x="24" y="109"/>
                      </a:lnTo>
                      <a:lnTo>
                        <a:pt x="25" y="124"/>
                      </a:lnTo>
                      <a:lnTo>
                        <a:pt x="36" y="124"/>
                      </a:lnTo>
                      <a:lnTo>
                        <a:pt x="35" y="109"/>
                      </a:lnTo>
                      <a:lnTo>
                        <a:pt x="33" y="93"/>
                      </a:lnTo>
                      <a:lnTo>
                        <a:pt x="30" y="78"/>
                      </a:lnTo>
                      <a:lnTo>
                        <a:pt x="27" y="62"/>
                      </a:lnTo>
                      <a:lnTo>
                        <a:pt x="23" y="47"/>
                      </a:lnTo>
                      <a:lnTo>
                        <a:pt x="19" y="31"/>
                      </a:lnTo>
                      <a:lnTo>
                        <a:pt x="15" y="17"/>
                      </a:lnTo>
                      <a:lnTo>
                        <a:pt x="10" y="2"/>
                      </a:lnTo>
                      <a:lnTo>
                        <a:pt x="9" y="6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19" name="Freeform 405"/>
                <p:cNvSpPr>
                  <a:spLocks/>
                </p:cNvSpPr>
                <p:nvPr/>
              </p:nvSpPr>
              <p:spPr bwMode="auto">
                <a:xfrm>
                  <a:off x="1997" y="1168"/>
                  <a:ext cx="7" cy="17"/>
                </a:xfrm>
                <a:custGeom>
                  <a:avLst/>
                  <a:gdLst>
                    <a:gd name="T0" fmla="*/ 0 w 68"/>
                    <a:gd name="T1" fmla="*/ 0 h 190"/>
                    <a:gd name="T2" fmla="*/ 0 w 68"/>
                    <a:gd name="T3" fmla="*/ 0 h 190"/>
                    <a:gd name="T4" fmla="*/ 0 w 68"/>
                    <a:gd name="T5" fmla="*/ 0 h 190"/>
                    <a:gd name="T6" fmla="*/ 0 w 68"/>
                    <a:gd name="T7" fmla="*/ 0 h 190"/>
                    <a:gd name="T8" fmla="*/ 0 w 68"/>
                    <a:gd name="T9" fmla="*/ 0 h 190"/>
                    <a:gd name="T10" fmla="*/ 0 w 68"/>
                    <a:gd name="T11" fmla="*/ 0 h 190"/>
                    <a:gd name="T12" fmla="*/ 0 w 68"/>
                    <a:gd name="T13" fmla="*/ 0 h 190"/>
                    <a:gd name="T14" fmla="*/ 0 w 68"/>
                    <a:gd name="T15" fmla="*/ 0 h 190"/>
                    <a:gd name="T16" fmla="*/ 0 w 68"/>
                    <a:gd name="T17" fmla="*/ 0 h 190"/>
                    <a:gd name="T18" fmla="*/ 0 w 68"/>
                    <a:gd name="T19" fmla="*/ 0 h 190"/>
                    <a:gd name="T20" fmla="*/ 0 w 68"/>
                    <a:gd name="T21" fmla="*/ 0 h 190"/>
                    <a:gd name="T22" fmla="*/ 0 w 68"/>
                    <a:gd name="T23" fmla="*/ 0 h 190"/>
                    <a:gd name="T24" fmla="*/ 0 w 68"/>
                    <a:gd name="T25" fmla="*/ 0 h 190"/>
                    <a:gd name="T26" fmla="*/ 0 w 68"/>
                    <a:gd name="T27" fmla="*/ 0 h 190"/>
                    <a:gd name="T28" fmla="*/ 0 w 68"/>
                    <a:gd name="T29" fmla="*/ 0 h 190"/>
                    <a:gd name="T30" fmla="*/ 0 w 68"/>
                    <a:gd name="T31" fmla="*/ 0 h 190"/>
                    <a:gd name="T32" fmla="*/ 0 w 68"/>
                    <a:gd name="T33" fmla="*/ 0 h 190"/>
                    <a:gd name="T34" fmla="*/ 0 w 68"/>
                    <a:gd name="T35" fmla="*/ 0 h 190"/>
                    <a:gd name="T36" fmla="*/ 0 w 68"/>
                    <a:gd name="T37" fmla="*/ 0 h 190"/>
                    <a:gd name="T38" fmla="*/ 0 w 68"/>
                    <a:gd name="T39" fmla="*/ 0 h 190"/>
                    <a:gd name="T40" fmla="*/ 0 w 68"/>
                    <a:gd name="T41" fmla="*/ 0 h 190"/>
                    <a:gd name="T42" fmla="*/ 0 w 68"/>
                    <a:gd name="T43" fmla="*/ 0 h 190"/>
                    <a:gd name="T44" fmla="*/ 0 w 68"/>
                    <a:gd name="T45" fmla="*/ 0 h 190"/>
                    <a:gd name="T46" fmla="*/ 0 w 68"/>
                    <a:gd name="T47" fmla="*/ 0 h 190"/>
                    <a:gd name="T48" fmla="*/ 0 w 68"/>
                    <a:gd name="T49" fmla="*/ 0 h 190"/>
                    <a:gd name="T50" fmla="*/ 0 w 68"/>
                    <a:gd name="T51" fmla="*/ 0 h 190"/>
                    <a:gd name="T52" fmla="*/ 0 w 68"/>
                    <a:gd name="T53" fmla="*/ 0 h 190"/>
                    <a:gd name="T54" fmla="*/ 0 w 68"/>
                    <a:gd name="T55" fmla="*/ 0 h 190"/>
                    <a:gd name="T56" fmla="*/ 0 w 68"/>
                    <a:gd name="T57" fmla="*/ 0 h 190"/>
                    <a:gd name="T58" fmla="*/ 0 w 68"/>
                    <a:gd name="T59" fmla="*/ 0 h 190"/>
                    <a:gd name="T60" fmla="*/ 0 w 68"/>
                    <a:gd name="T61" fmla="*/ 0 h 190"/>
                    <a:gd name="T62" fmla="*/ 0 w 68"/>
                    <a:gd name="T63" fmla="*/ 0 h 190"/>
                    <a:gd name="T64" fmla="*/ 0 w 68"/>
                    <a:gd name="T65" fmla="*/ 0 h 190"/>
                    <a:gd name="T66" fmla="*/ 0 w 68"/>
                    <a:gd name="T67" fmla="*/ 0 h 190"/>
                    <a:gd name="T68" fmla="*/ 0 w 68"/>
                    <a:gd name="T69" fmla="*/ 0 h 190"/>
                    <a:gd name="T70" fmla="*/ 0 w 68"/>
                    <a:gd name="T71" fmla="*/ 0 h 190"/>
                    <a:gd name="T72" fmla="*/ 0 w 68"/>
                    <a:gd name="T73" fmla="*/ 0 h 190"/>
                    <a:gd name="T74" fmla="*/ 0 w 68"/>
                    <a:gd name="T75" fmla="*/ 0 h 190"/>
                    <a:gd name="T76" fmla="*/ 0 w 68"/>
                    <a:gd name="T77" fmla="*/ 0 h 190"/>
                    <a:gd name="T78" fmla="*/ 0 w 68"/>
                    <a:gd name="T79" fmla="*/ 0 h 190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68"/>
                    <a:gd name="T121" fmla="*/ 0 h 190"/>
                    <a:gd name="T122" fmla="*/ 68 w 68"/>
                    <a:gd name="T123" fmla="*/ 190 h 190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68" h="190">
                      <a:moveTo>
                        <a:pt x="64" y="0"/>
                      </a:moveTo>
                      <a:lnTo>
                        <a:pt x="60" y="3"/>
                      </a:lnTo>
                      <a:lnTo>
                        <a:pt x="54" y="12"/>
                      </a:lnTo>
                      <a:lnTo>
                        <a:pt x="50" y="22"/>
                      </a:lnTo>
                      <a:lnTo>
                        <a:pt x="47" y="33"/>
                      </a:lnTo>
                      <a:lnTo>
                        <a:pt x="44" y="44"/>
                      </a:lnTo>
                      <a:lnTo>
                        <a:pt x="41" y="55"/>
                      </a:lnTo>
                      <a:lnTo>
                        <a:pt x="39" y="67"/>
                      </a:lnTo>
                      <a:lnTo>
                        <a:pt x="36" y="78"/>
                      </a:lnTo>
                      <a:lnTo>
                        <a:pt x="34" y="90"/>
                      </a:lnTo>
                      <a:lnTo>
                        <a:pt x="30" y="102"/>
                      </a:lnTo>
                      <a:lnTo>
                        <a:pt x="27" y="115"/>
                      </a:lnTo>
                      <a:lnTo>
                        <a:pt x="24" y="127"/>
                      </a:lnTo>
                      <a:lnTo>
                        <a:pt x="20" y="138"/>
                      </a:lnTo>
                      <a:lnTo>
                        <a:pt x="16" y="150"/>
                      </a:lnTo>
                      <a:lnTo>
                        <a:pt x="10" y="162"/>
                      </a:lnTo>
                      <a:lnTo>
                        <a:pt x="6" y="174"/>
                      </a:lnTo>
                      <a:lnTo>
                        <a:pt x="0" y="184"/>
                      </a:lnTo>
                      <a:lnTo>
                        <a:pt x="8" y="190"/>
                      </a:lnTo>
                      <a:lnTo>
                        <a:pt x="15" y="178"/>
                      </a:lnTo>
                      <a:lnTo>
                        <a:pt x="21" y="166"/>
                      </a:lnTo>
                      <a:lnTo>
                        <a:pt x="26" y="154"/>
                      </a:lnTo>
                      <a:lnTo>
                        <a:pt x="30" y="142"/>
                      </a:lnTo>
                      <a:lnTo>
                        <a:pt x="35" y="129"/>
                      </a:lnTo>
                      <a:lnTo>
                        <a:pt x="38" y="117"/>
                      </a:lnTo>
                      <a:lnTo>
                        <a:pt x="41" y="105"/>
                      </a:lnTo>
                      <a:lnTo>
                        <a:pt x="44" y="92"/>
                      </a:lnTo>
                      <a:lnTo>
                        <a:pt x="46" y="80"/>
                      </a:lnTo>
                      <a:lnTo>
                        <a:pt x="49" y="69"/>
                      </a:lnTo>
                      <a:lnTo>
                        <a:pt x="51" y="57"/>
                      </a:lnTo>
                      <a:lnTo>
                        <a:pt x="54" y="46"/>
                      </a:lnTo>
                      <a:lnTo>
                        <a:pt x="58" y="35"/>
                      </a:lnTo>
                      <a:lnTo>
                        <a:pt x="61" y="26"/>
                      </a:lnTo>
                      <a:lnTo>
                        <a:pt x="65" y="17"/>
                      </a:lnTo>
                      <a:lnTo>
                        <a:pt x="68" y="7"/>
                      </a:lnTo>
                      <a:lnTo>
                        <a:pt x="64" y="10"/>
                      </a:lnTo>
                      <a:lnTo>
                        <a:pt x="64" y="0"/>
                      </a:lnTo>
                      <a:lnTo>
                        <a:pt x="61" y="0"/>
                      </a:lnTo>
                      <a:lnTo>
                        <a:pt x="60" y="3"/>
                      </a:lnTo>
                      <a:lnTo>
                        <a:pt x="64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20" name="Freeform 406"/>
                <p:cNvSpPr>
                  <a:spLocks/>
                </p:cNvSpPr>
                <p:nvPr/>
              </p:nvSpPr>
              <p:spPr bwMode="auto">
                <a:xfrm>
                  <a:off x="2004" y="1168"/>
                  <a:ext cx="30" cy="6"/>
                </a:xfrm>
                <a:custGeom>
                  <a:avLst/>
                  <a:gdLst>
                    <a:gd name="T0" fmla="*/ 0 w 302"/>
                    <a:gd name="T1" fmla="*/ 0 h 71"/>
                    <a:gd name="T2" fmla="*/ 0 w 302"/>
                    <a:gd name="T3" fmla="*/ 0 h 71"/>
                    <a:gd name="T4" fmla="*/ 0 w 302"/>
                    <a:gd name="T5" fmla="*/ 0 h 71"/>
                    <a:gd name="T6" fmla="*/ 0 w 302"/>
                    <a:gd name="T7" fmla="*/ 0 h 71"/>
                    <a:gd name="T8" fmla="*/ 0 w 302"/>
                    <a:gd name="T9" fmla="*/ 0 h 71"/>
                    <a:gd name="T10" fmla="*/ 0 w 302"/>
                    <a:gd name="T11" fmla="*/ 0 h 71"/>
                    <a:gd name="T12" fmla="*/ 0 w 302"/>
                    <a:gd name="T13" fmla="*/ 0 h 71"/>
                    <a:gd name="T14" fmla="*/ 0 w 302"/>
                    <a:gd name="T15" fmla="*/ 0 h 71"/>
                    <a:gd name="T16" fmla="*/ 0 w 302"/>
                    <a:gd name="T17" fmla="*/ 0 h 71"/>
                    <a:gd name="T18" fmla="*/ 0 w 302"/>
                    <a:gd name="T19" fmla="*/ 0 h 71"/>
                    <a:gd name="T20" fmla="*/ 0 w 302"/>
                    <a:gd name="T21" fmla="*/ 0 h 71"/>
                    <a:gd name="T22" fmla="*/ 0 w 302"/>
                    <a:gd name="T23" fmla="*/ 0 h 71"/>
                    <a:gd name="T24" fmla="*/ 0 w 302"/>
                    <a:gd name="T25" fmla="*/ 0 h 71"/>
                    <a:gd name="T26" fmla="*/ 0 w 302"/>
                    <a:gd name="T27" fmla="*/ 0 h 71"/>
                    <a:gd name="T28" fmla="*/ 0 w 302"/>
                    <a:gd name="T29" fmla="*/ 0 h 71"/>
                    <a:gd name="T30" fmla="*/ 0 w 302"/>
                    <a:gd name="T31" fmla="*/ 0 h 71"/>
                    <a:gd name="T32" fmla="*/ 0 w 302"/>
                    <a:gd name="T33" fmla="*/ 0 h 71"/>
                    <a:gd name="T34" fmla="*/ 0 w 302"/>
                    <a:gd name="T35" fmla="*/ 0 h 71"/>
                    <a:gd name="T36" fmla="*/ 0 w 302"/>
                    <a:gd name="T37" fmla="*/ 0 h 71"/>
                    <a:gd name="T38" fmla="*/ 0 w 302"/>
                    <a:gd name="T39" fmla="*/ 0 h 71"/>
                    <a:gd name="T40" fmla="*/ 0 w 302"/>
                    <a:gd name="T41" fmla="*/ 0 h 71"/>
                    <a:gd name="T42" fmla="*/ 0 w 302"/>
                    <a:gd name="T43" fmla="*/ 0 h 71"/>
                    <a:gd name="T44" fmla="*/ 0 w 302"/>
                    <a:gd name="T45" fmla="*/ 0 h 71"/>
                    <a:gd name="T46" fmla="*/ 0 w 302"/>
                    <a:gd name="T47" fmla="*/ 0 h 71"/>
                    <a:gd name="T48" fmla="*/ 0 w 302"/>
                    <a:gd name="T49" fmla="*/ 0 h 71"/>
                    <a:gd name="T50" fmla="*/ 0 w 302"/>
                    <a:gd name="T51" fmla="*/ 0 h 71"/>
                    <a:gd name="T52" fmla="*/ 0 w 302"/>
                    <a:gd name="T53" fmla="*/ 0 h 71"/>
                    <a:gd name="T54" fmla="*/ 0 w 302"/>
                    <a:gd name="T55" fmla="*/ 0 h 71"/>
                    <a:gd name="T56" fmla="*/ 0 w 302"/>
                    <a:gd name="T57" fmla="*/ 0 h 71"/>
                    <a:gd name="T58" fmla="*/ 0 w 302"/>
                    <a:gd name="T59" fmla="*/ 0 h 71"/>
                    <a:gd name="T60" fmla="*/ 0 w 302"/>
                    <a:gd name="T61" fmla="*/ 0 h 71"/>
                    <a:gd name="T62" fmla="*/ 0 w 302"/>
                    <a:gd name="T63" fmla="*/ 0 h 71"/>
                    <a:gd name="T64" fmla="*/ 0 w 302"/>
                    <a:gd name="T65" fmla="*/ 0 h 71"/>
                    <a:gd name="T66" fmla="*/ 0 w 302"/>
                    <a:gd name="T67" fmla="*/ 0 h 71"/>
                    <a:gd name="T68" fmla="*/ 0 w 302"/>
                    <a:gd name="T69" fmla="*/ 0 h 71"/>
                    <a:gd name="T70" fmla="*/ 0 w 302"/>
                    <a:gd name="T71" fmla="*/ 0 h 71"/>
                    <a:gd name="T72" fmla="*/ 0 w 302"/>
                    <a:gd name="T73" fmla="*/ 0 h 71"/>
                    <a:gd name="T74" fmla="*/ 0 w 302"/>
                    <a:gd name="T75" fmla="*/ 0 h 71"/>
                    <a:gd name="T76" fmla="*/ 0 w 302"/>
                    <a:gd name="T77" fmla="*/ 0 h 71"/>
                    <a:gd name="T78" fmla="*/ 0 w 302"/>
                    <a:gd name="T79" fmla="*/ 0 h 71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302"/>
                    <a:gd name="T121" fmla="*/ 0 h 71"/>
                    <a:gd name="T122" fmla="*/ 302 w 302"/>
                    <a:gd name="T123" fmla="*/ 71 h 71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302" h="71">
                      <a:moveTo>
                        <a:pt x="301" y="61"/>
                      </a:moveTo>
                      <a:lnTo>
                        <a:pt x="302" y="61"/>
                      </a:lnTo>
                      <a:lnTo>
                        <a:pt x="285" y="56"/>
                      </a:lnTo>
                      <a:lnTo>
                        <a:pt x="266" y="51"/>
                      </a:lnTo>
                      <a:lnTo>
                        <a:pt x="247" y="46"/>
                      </a:lnTo>
                      <a:lnTo>
                        <a:pt x="228" y="41"/>
                      </a:lnTo>
                      <a:lnTo>
                        <a:pt x="209" y="35"/>
                      </a:lnTo>
                      <a:lnTo>
                        <a:pt x="190" y="31"/>
                      </a:lnTo>
                      <a:lnTo>
                        <a:pt x="170" y="26"/>
                      </a:lnTo>
                      <a:lnTo>
                        <a:pt x="152" y="21"/>
                      </a:lnTo>
                      <a:lnTo>
                        <a:pt x="133" y="17"/>
                      </a:lnTo>
                      <a:lnTo>
                        <a:pt x="113" y="12"/>
                      </a:lnTo>
                      <a:lnTo>
                        <a:pt x="94" y="9"/>
                      </a:lnTo>
                      <a:lnTo>
                        <a:pt x="75" y="6"/>
                      </a:lnTo>
                      <a:lnTo>
                        <a:pt x="56" y="3"/>
                      </a:lnTo>
                      <a:lnTo>
                        <a:pt x="36" y="2"/>
                      </a:lnTo>
                      <a:lnTo>
                        <a:pt x="18" y="0"/>
                      </a:lnTo>
                      <a:lnTo>
                        <a:pt x="0" y="0"/>
                      </a:lnTo>
                      <a:lnTo>
                        <a:pt x="0" y="10"/>
                      </a:lnTo>
                      <a:lnTo>
                        <a:pt x="18" y="10"/>
                      </a:lnTo>
                      <a:lnTo>
                        <a:pt x="36" y="12"/>
                      </a:lnTo>
                      <a:lnTo>
                        <a:pt x="54" y="14"/>
                      </a:lnTo>
                      <a:lnTo>
                        <a:pt x="73" y="17"/>
                      </a:lnTo>
                      <a:lnTo>
                        <a:pt x="92" y="20"/>
                      </a:lnTo>
                      <a:lnTo>
                        <a:pt x="111" y="23"/>
                      </a:lnTo>
                      <a:lnTo>
                        <a:pt x="131" y="27"/>
                      </a:lnTo>
                      <a:lnTo>
                        <a:pt x="150" y="31"/>
                      </a:lnTo>
                      <a:lnTo>
                        <a:pt x="168" y="37"/>
                      </a:lnTo>
                      <a:lnTo>
                        <a:pt x="188" y="42"/>
                      </a:lnTo>
                      <a:lnTo>
                        <a:pt x="207" y="46"/>
                      </a:lnTo>
                      <a:lnTo>
                        <a:pt x="226" y="51"/>
                      </a:lnTo>
                      <a:lnTo>
                        <a:pt x="245" y="56"/>
                      </a:lnTo>
                      <a:lnTo>
                        <a:pt x="264" y="62"/>
                      </a:lnTo>
                      <a:lnTo>
                        <a:pt x="282" y="67"/>
                      </a:lnTo>
                      <a:lnTo>
                        <a:pt x="300" y="71"/>
                      </a:lnTo>
                      <a:lnTo>
                        <a:pt x="301" y="71"/>
                      </a:lnTo>
                      <a:lnTo>
                        <a:pt x="300" y="71"/>
                      </a:lnTo>
                      <a:lnTo>
                        <a:pt x="301" y="71"/>
                      </a:lnTo>
                      <a:lnTo>
                        <a:pt x="301" y="6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21" name="Freeform 407"/>
                <p:cNvSpPr>
                  <a:spLocks/>
                </p:cNvSpPr>
                <p:nvPr/>
              </p:nvSpPr>
              <p:spPr bwMode="auto">
                <a:xfrm>
                  <a:off x="2034" y="1174"/>
                  <a:ext cx="12" cy="2"/>
                </a:xfrm>
                <a:custGeom>
                  <a:avLst/>
                  <a:gdLst>
                    <a:gd name="T0" fmla="*/ 0 w 124"/>
                    <a:gd name="T1" fmla="*/ 0 h 26"/>
                    <a:gd name="T2" fmla="*/ 0 w 124"/>
                    <a:gd name="T3" fmla="*/ 0 h 26"/>
                    <a:gd name="T4" fmla="*/ 0 w 124"/>
                    <a:gd name="T5" fmla="*/ 0 h 26"/>
                    <a:gd name="T6" fmla="*/ 0 w 124"/>
                    <a:gd name="T7" fmla="*/ 0 h 26"/>
                    <a:gd name="T8" fmla="*/ 0 w 124"/>
                    <a:gd name="T9" fmla="*/ 0 h 26"/>
                    <a:gd name="T10" fmla="*/ 0 w 124"/>
                    <a:gd name="T11" fmla="*/ 0 h 26"/>
                    <a:gd name="T12" fmla="*/ 0 w 124"/>
                    <a:gd name="T13" fmla="*/ 0 h 26"/>
                    <a:gd name="T14" fmla="*/ 0 w 124"/>
                    <a:gd name="T15" fmla="*/ 0 h 26"/>
                    <a:gd name="T16" fmla="*/ 0 w 124"/>
                    <a:gd name="T17" fmla="*/ 0 h 26"/>
                    <a:gd name="T18" fmla="*/ 0 w 124"/>
                    <a:gd name="T19" fmla="*/ 0 h 26"/>
                    <a:gd name="T20" fmla="*/ 0 w 124"/>
                    <a:gd name="T21" fmla="*/ 0 h 26"/>
                    <a:gd name="T22" fmla="*/ 0 w 124"/>
                    <a:gd name="T23" fmla="*/ 0 h 26"/>
                    <a:gd name="T24" fmla="*/ 0 w 124"/>
                    <a:gd name="T25" fmla="*/ 0 h 26"/>
                    <a:gd name="T26" fmla="*/ 0 w 124"/>
                    <a:gd name="T27" fmla="*/ 0 h 26"/>
                    <a:gd name="T28" fmla="*/ 0 w 124"/>
                    <a:gd name="T29" fmla="*/ 0 h 26"/>
                    <a:gd name="T30" fmla="*/ 0 w 124"/>
                    <a:gd name="T31" fmla="*/ 0 h 26"/>
                    <a:gd name="T32" fmla="*/ 0 w 124"/>
                    <a:gd name="T33" fmla="*/ 0 h 26"/>
                    <a:gd name="T34" fmla="*/ 0 w 124"/>
                    <a:gd name="T35" fmla="*/ 0 h 26"/>
                    <a:gd name="T36" fmla="*/ 0 w 124"/>
                    <a:gd name="T37" fmla="*/ 0 h 26"/>
                    <a:gd name="T38" fmla="*/ 0 w 124"/>
                    <a:gd name="T39" fmla="*/ 0 h 26"/>
                    <a:gd name="T40" fmla="*/ 0 w 124"/>
                    <a:gd name="T41" fmla="*/ 0 h 26"/>
                    <a:gd name="T42" fmla="*/ 0 w 124"/>
                    <a:gd name="T43" fmla="*/ 0 h 26"/>
                    <a:gd name="T44" fmla="*/ 0 w 124"/>
                    <a:gd name="T45" fmla="*/ 0 h 26"/>
                    <a:gd name="T46" fmla="*/ 0 w 124"/>
                    <a:gd name="T47" fmla="*/ 0 h 2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24"/>
                    <a:gd name="T73" fmla="*/ 0 h 26"/>
                    <a:gd name="T74" fmla="*/ 124 w 124"/>
                    <a:gd name="T75" fmla="*/ 26 h 2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24" h="26">
                      <a:moveTo>
                        <a:pt x="124" y="13"/>
                      </a:moveTo>
                      <a:lnTo>
                        <a:pt x="117" y="12"/>
                      </a:lnTo>
                      <a:lnTo>
                        <a:pt x="107" y="15"/>
                      </a:lnTo>
                      <a:lnTo>
                        <a:pt x="94" y="15"/>
                      </a:lnTo>
                      <a:lnTo>
                        <a:pt x="79" y="13"/>
                      </a:lnTo>
                      <a:lnTo>
                        <a:pt x="61" y="10"/>
                      </a:lnTo>
                      <a:lnTo>
                        <a:pt x="43" y="7"/>
                      </a:lnTo>
                      <a:lnTo>
                        <a:pt x="26" y="3"/>
                      </a:lnTo>
                      <a:lnTo>
                        <a:pt x="13" y="1"/>
                      </a:lnTo>
                      <a:lnTo>
                        <a:pt x="0" y="0"/>
                      </a:lnTo>
                      <a:lnTo>
                        <a:pt x="0" y="10"/>
                      </a:lnTo>
                      <a:lnTo>
                        <a:pt x="11" y="11"/>
                      </a:lnTo>
                      <a:lnTo>
                        <a:pt x="24" y="13"/>
                      </a:lnTo>
                      <a:lnTo>
                        <a:pt x="41" y="17"/>
                      </a:lnTo>
                      <a:lnTo>
                        <a:pt x="59" y="21"/>
                      </a:lnTo>
                      <a:lnTo>
                        <a:pt x="77" y="24"/>
                      </a:lnTo>
                      <a:lnTo>
                        <a:pt x="94" y="26"/>
                      </a:lnTo>
                      <a:lnTo>
                        <a:pt x="109" y="26"/>
                      </a:lnTo>
                      <a:lnTo>
                        <a:pt x="122" y="23"/>
                      </a:lnTo>
                      <a:lnTo>
                        <a:pt x="115" y="22"/>
                      </a:lnTo>
                      <a:lnTo>
                        <a:pt x="124" y="13"/>
                      </a:lnTo>
                      <a:lnTo>
                        <a:pt x="121" y="11"/>
                      </a:lnTo>
                      <a:lnTo>
                        <a:pt x="117" y="13"/>
                      </a:lnTo>
                      <a:lnTo>
                        <a:pt x="124" y="1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22" name="Freeform 408"/>
                <p:cNvSpPr>
                  <a:spLocks/>
                </p:cNvSpPr>
                <p:nvPr/>
              </p:nvSpPr>
              <p:spPr bwMode="auto">
                <a:xfrm>
                  <a:off x="2045" y="1174"/>
                  <a:ext cx="9" cy="18"/>
                </a:xfrm>
                <a:custGeom>
                  <a:avLst/>
                  <a:gdLst>
                    <a:gd name="T0" fmla="*/ 0 w 82"/>
                    <a:gd name="T1" fmla="*/ 0 h 189"/>
                    <a:gd name="T2" fmla="*/ 0 w 82"/>
                    <a:gd name="T3" fmla="*/ 0 h 189"/>
                    <a:gd name="T4" fmla="*/ 0 w 82"/>
                    <a:gd name="T5" fmla="*/ 0 h 189"/>
                    <a:gd name="T6" fmla="*/ 0 w 82"/>
                    <a:gd name="T7" fmla="*/ 0 h 189"/>
                    <a:gd name="T8" fmla="*/ 0 w 82"/>
                    <a:gd name="T9" fmla="*/ 0 h 189"/>
                    <a:gd name="T10" fmla="*/ 0 w 82"/>
                    <a:gd name="T11" fmla="*/ 0 h 189"/>
                    <a:gd name="T12" fmla="*/ 0 w 82"/>
                    <a:gd name="T13" fmla="*/ 0 h 189"/>
                    <a:gd name="T14" fmla="*/ 0 w 82"/>
                    <a:gd name="T15" fmla="*/ 0 h 189"/>
                    <a:gd name="T16" fmla="*/ 0 w 82"/>
                    <a:gd name="T17" fmla="*/ 0 h 189"/>
                    <a:gd name="T18" fmla="*/ 0 w 82"/>
                    <a:gd name="T19" fmla="*/ 0 h 189"/>
                    <a:gd name="T20" fmla="*/ 0 w 82"/>
                    <a:gd name="T21" fmla="*/ 0 h 189"/>
                    <a:gd name="T22" fmla="*/ 0 w 82"/>
                    <a:gd name="T23" fmla="*/ 0 h 189"/>
                    <a:gd name="T24" fmla="*/ 0 w 82"/>
                    <a:gd name="T25" fmla="*/ 0 h 189"/>
                    <a:gd name="T26" fmla="*/ 0 w 82"/>
                    <a:gd name="T27" fmla="*/ 0 h 189"/>
                    <a:gd name="T28" fmla="*/ 0 w 82"/>
                    <a:gd name="T29" fmla="*/ 0 h 189"/>
                    <a:gd name="T30" fmla="*/ 0 w 82"/>
                    <a:gd name="T31" fmla="*/ 0 h 189"/>
                    <a:gd name="T32" fmla="*/ 0 w 82"/>
                    <a:gd name="T33" fmla="*/ 0 h 189"/>
                    <a:gd name="T34" fmla="*/ 0 w 82"/>
                    <a:gd name="T35" fmla="*/ 0 h 189"/>
                    <a:gd name="T36" fmla="*/ 0 w 82"/>
                    <a:gd name="T37" fmla="*/ 0 h 189"/>
                    <a:gd name="T38" fmla="*/ 0 w 82"/>
                    <a:gd name="T39" fmla="*/ 0 h 189"/>
                    <a:gd name="T40" fmla="*/ 0 w 82"/>
                    <a:gd name="T41" fmla="*/ 0 h 189"/>
                    <a:gd name="T42" fmla="*/ 0 w 82"/>
                    <a:gd name="T43" fmla="*/ 0 h 189"/>
                    <a:gd name="T44" fmla="*/ 0 w 82"/>
                    <a:gd name="T45" fmla="*/ 0 h 189"/>
                    <a:gd name="T46" fmla="*/ 0 w 82"/>
                    <a:gd name="T47" fmla="*/ 0 h 189"/>
                    <a:gd name="T48" fmla="*/ 0 w 82"/>
                    <a:gd name="T49" fmla="*/ 0 h 189"/>
                    <a:gd name="T50" fmla="*/ 0 w 82"/>
                    <a:gd name="T51" fmla="*/ 0 h 189"/>
                    <a:gd name="T52" fmla="*/ 0 w 82"/>
                    <a:gd name="T53" fmla="*/ 0 h 189"/>
                    <a:gd name="T54" fmla="*/ 0 w 82"/>
                    <a:gd name="T55" fmla="*/ 0 h 189"/>
                    <a:gd name="T56" fmla="*/ 0 w 82"/>
                    <a:gd name="T57" fmla="*/ 0 h 189"/>
                    <a:gd name="T58" fmla="*/ 0 w 82"/>
                    <a:gd name="T59" fmla="*/ 0 h 189"/>
                    <a:gd name="T60" fmla="*/ 0 w 82"/>
                    <a:gd name="T61" fmla="*/ 0 h 189"/>
                    <a:gd name="T62" fmla="*/ 0 w 82"/>
                    <a:gd name="T63" fmla="*/ 0 h 189"/>
                    <a:gd name="T64" fmla="*/ 0 w 82"/>
                    <a:gd name="T65" fmla="*/ 0 h 189"/>
                    <a:gd name="T66" fmla="*/ 0 w 82"/>
                    <a:gd name="T67" fmla="*/ 0 h 189"/>
                    <a:gd name="T68" fmla="*/ 0 w 82"/>
                    <a:gd name="T69" fmla="*/ 0 h 189"/>
                    <a:gd name="T70" fmla="*/ 0 w 82"/>
                    <a:gd name="T71" fmla="*/ 0 h 189"/>
                    <a:gd name="T72" fmla="*/ 0 w 82"/>
                    <a:gd name="T73" fmla="*/ 0 h 189"/>
                    <a:gd name="T74" fmla="*/ 0 w 82"/>
                    <a:gd name="T75" fmla="*/ 0 h 189"/>
                    <a:gd name="T76" fmla="*/ 0 w 82"/>
                    <a:gd name="T77" fmla="*/ 0 h 189"/>
                    <a:gd name="T78" fmla="*/ 0 w 82"/>
                    <a:gd name="T79" fmla="*/ 0 h 189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82"/>
                    <a:gd name="T121" fmla="*/ 0 h 189"/>
                    <a:gd name="T122" fmla="*/ 82 w 82"/>
                    <a:gd name="T123" fmla="*/ 189 h 189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82" h="189">
                      <a:moveTo>
                        <a:pt x="81" y="182"/>
                      </a:moveTo>
                      <a:lnTo>
                        <a:pt x="82" y="185"/>
                      </a:lnTo>
                      <a:lnTo>
                        <a:pt x="82" y="174"/>
                      </a:lnTo>
                      <a:lnTo>
                        <a:pt x="81" y="162"/>
                      </a:lnTo>
                      <a:lnTo>
                        <a:pt x="80" y="149"/>
                      </a:lnTo>
                      <a:lnTo>
                        <a:pt x="78" y="137"/>
                      </a:lnTo>
                      <a:lnTo>
                        <a:pt x="75" y="125"/>
                      </a:lnTo>
                      <a:lnTo>
                        <a:pt x="72" y="113"/>
                      </a:lnTo>
                      <a:lnTo>
                        <a:pt x="68" y="101"/>
                      </a:lnTo>
                      <a:lnTo>
                        <a:pt x="64" y="88"/>
                      </a:lnTo>
                      <a:lnTo>
                        <a:pt x="59" y="77"/>
                      </a:lnTo>
                      <a:lnTo>
                        <a:pt x="53" y="65"/>
                      </a:lnTo>
                      <a:lnTo>
                        <a:pt x="46" y="54"/>
                      </a:lnTo>
                      <a:lnTo>
                        <a:pt x="40" y="41"/>
                      </a:lnTo>
                      <a:lnTo>
                        <a:pt x="33" y="31"/>
                      </a:lnTo>
                      <a:lnTo>
                        <a:pt x="26" y="20"/>
                      </a:lnTo>
                      <a:lnTo>
                        <a:pt x="17" y="11"/>
                      </a:lnTo>
                      <a:lnTo>
                        <a:pt x="9" y="0"/>
                      </a:lnTo>
                      <a:lnTo>
                        <a:pt x="0" y="9"/>
                      </a:lnTo>
                      <a:lnTo>
                        <a:pt x="9" y="17"/>
                      </a:lnTo>
                      <a:lnTo>
                        <a:pt x="17" y="26"/>
                      </a:lnTo>
                      <a:lnTo>
                        <a:pt x="24" y="37"/>
                      </a:lnTo>
                      <a:lnTo>
                        <a:pt x="32" y="47"/>
                      </a:lnTo>
                      <a:lnTo>
                        <a:pt x="38" y="58"/>
                      </a:lnTo>
                      <a:lnTo>
                        <a:pt x="44" y="69"/>
                      </a:lnTo>
                      <a:lnTo>
                        <a:pt x="49" y="81"/>
                      </a:lnTo>
                      <a:lnTo>
                        <a:pt x="54" y="92"/>
                      </a:lnTo>
                      <a:lnTo>
                        <a:pt x="58" y="103"/>
                      </a:lnTo>
                      <a:lnTo>
                        <a:pt x="61" y="115"/>
                      </a:lnTo>
                      <a:lnTo>
                        <a:pt x="64" y="127"/>
                      </a:lnTo>
                      <a:lnTo>
                        <a:pt x="67" y="139"/>
                      </a:lnTo>
                      <a:lnTo>
                        <a:pt x="69" y="151"/>
                      </a:lnTo>
                      <a:lnTo>
                        <a:pt x="71" y="162"/>
                      </a:lnTo>
                      <a:lnTo>
                        <a:pt x="72" y="174"/>
                      </a:lnTo>
                      <a:lnTo>
                        <a:pt x="72" y="185"/>
                      </a:lnTo>
                      <a:lnTo>
                        <a:pt x="73" y="189"/>
                      </a:lnTo>
                      <a:lnTo>
                        <a:pt x="72" y="185"/>
                      </a:lnTo>
                      <a:lnTo>
                        <a:pt x="72" y="188"/>
                      </a:lnTo>
                      <a:lnTo>
                        <a:pt x="73" y="189"/>
                      </a:lnTo>
                      <a:lnTo>
                        <a:pt x="81" y="18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23" name="Freeform 409"/>
                <p:cNvSpPr>
                  <a:spLocks/>
                </p:cNvSpPr>
                <p:nvPr/>
              </p:nvSpPr>
              <p:spPr bwMode="auto">
                <a:xfrm>
                  <a:off x="2053" y="1191"/>
                  <a:ext cx="23" cy="29"/>
                </a:xfrm>
                <a:custGeom>
                  <a:avLst/>
                  <a:gdLst>
                    <a:gd name="T0" fmla="*/ 0 w 238"/>
                    <a:gd name="T1" fmla="*/ 0 h 316"/>
                    <a:gd name="T2" fmla="*/ 0 w 238"/>
                    <a:gd name="T3" fmla="*/ 0 h 316"/>
                    <a:gd name="T4" fmla="*/ 0 w 238"/>
                    <a:gd name="T5" fmla="*/ 0 h 316"/>
                    <a:gd name="T6" fmla="*/ 0 w 238"/>
                    <a:gd name="T7" fmla="*/ 0 h 316"/>
                    <a:gd name="T8" fmla="*/ 0 w 238"/>
                    <a:gd name="T9" fmla="*/ 0 h 316"/>
                    <a:gd name="T10" fmla="*/ 0 w 238"/>
                    <a:gd name="T11" fmla="*/ 0 h 316"/>
                    <a:gd name="T12" fmla="*/ 0 w 238"/>
                    <a:gd name="T13" fmla="*/ 0 h 316"/>
                    <a:gd name="T14" fmla="*/ 0 w 238"/>
                    <a:gd name="T15" fmla="*/ 0 h 316"/>
                    <a:gd name="T16" fmla="*/ 0 w 238"/>
                    <a:gd name="T17" fmla="*/ 0 h 316"/>
                    <a:gd name="T18" fmla="*/ 0 w 238"/>
                    <a:gd name="T19" fmla="*/ 0 h 316"/>
                    <a:gd name="T20" fmla="*/ 0 w 238"/>
                    <a:gd name="T21" fmla="*/ 0 h 316"/>
                    <a:gd name="T22" fmla="*/ 0 w 238"/>
                    <a:gd name="T23" fmla="*/ 0 h 316"/>
                    <a:gd name="T24" fmla="*/ 0 w 238"/>
                    <a:gd name="T25" fmla="*/ 0 h 316"/>
                    <a:gd name="T26" fmla="*/ 0 w 238"/>
                    <a:gd name="T27" fmla="*/ 0 h 316"/>
                    <a:gd name="T28" fmla="*/ 0 w 238"/>
                    <a:gd name="T29" fmla="*/ 0 h 316"/>
                    <a:gd name="T30" fmla="*/ 0 w 238"/>
                    <a:gd name="T31" fmla="*/ 0 h 316"/>
                    <a:gd name="T32" fmla="*/ 0 w 238"/>
                    <a:gd name="T33" fmla="*/ 0 h 316"/>
                    <a:gd name="T34" fmla="*/ 0 w 238"/>
                    <a:gd name="T35" fmla="*/ 0 h 316"/>
                    <a:gd name="T36" fmla="*/ 0 w 238"/>
                    <a:gd name="T37" fmla="*/ 0 h 316"/>
                    <a:gd name="T38" fmla="*/ 0 w 238"/>
                    <a:gd name="T39" fmla="*/ 0 h 316"/>
                    <a:gd name="T40" fmla="*/ 0 w 238"/>
                    <a:gd name="T41" fmla="*/ 0 h 316"/>
                    <a:gd name="T42" fmla="*/ 0 w 238"/>
                    <a:gd name="T43" fmla="*/ 0 h 316"/>
                    <a:gd name="T44" fmla="*/ 0 w 238"/>
                    <a:gd name="T45" fmla="*/ 0 h 316"/>
                    <a:gd name="T46" fmla="*/ 0 w 238"/>
                    <a:gd name="T47" fmla="*/ 0 h 316"/>
                    <a:gd name="T48" fmla="*/ 0 w 238"/>
                    <a:gd name="T49" fmla="*/ 0 h 316"/>
                    <a:gd name="T50" fmla="*/ 0 w 238"/>
                    <a:gd name="T51" fmla="*/ 0 h 316"/>
                    <a:gd name="T52" fmla="*/ 0 w 238"/>
                    <a:gd name="T53" fmla="*/ 0 h 316"/>
                    <a:gd name="T54" fmla="*/ 0 w 238"/>
                    <a:gd name="T55" fmla="*/ 0 h 316"/>
                    <a:gd name="T56" fmla="*/ 0 w 238"/>
                    <a:gd name="T57" fmla="*/ 0 h 316"/>
                    <a:gd name="T58" fmla="*/ 0 w 238"/>
                    <a:gd name="T59" fmla="*/ 0 h 316"/>
                    <a:gd name="T60" fmla="*/ 0 w 238"/>
                    <a:gd name="T61" fmla="*/ 0 h 316"/>
                    <a:gd name="T62" fmla="*/ 0 w 238"/>
                    <a:gd name="T63" fmla="*/ 0 h 316"/>
                    <a:gd name="T64" fmla="*/ 0 w 238"/>
                    <a:gd name="T65" fmla="*/ 0 h 316"/>
                    <a:gd name="T66" fmla="*/ 0 w 238"/>
                    <a:gd name="T67" fmla="*/ 0 h 316"/>
                    <a:gd name="T68" fmla="*/ 0 w 238"/>
                    <a:gd name="T69" fmla="*/ 0 h 316"/>
                    <a:gd name="T70" fmla="*/ 0 w 238"/>
                    <a:gd name="T71" fmla="*/ 0 h 316"/>
                    <a:gd name="T72" fmla="*/ 0 w 238"/>
                    <a:gd name="T73" fmla="*/ 0 h 316"/>
                    <a:gd name="T74" fmla="*/ 0 w 238"/>
                    <a:gd name="T75" fmla="*/ 0 h 316"/>
                    <a:gd name="T76" fmla="*/ 0 w 238"/>
                    <a:gd name="T77" fmla="*/ 0 h 316"/>
                    <a:gd name="T78" fmla="*/ 0 w 238"/>
                    <a:gd name="T79" fmla="*/ 0 h 31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238"/>
                    <a:gd name="T121" fmla="*/ 0 h 316"/>
                    <a:gd name="T122" fmla="*/ 238 w 238"/>
                    <a:gd name="T123" fmla="*/ 316 h 31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238" h="316">
                      <a:moveTo>
                        <a:pt x="236" y="316"/>
                      </a:moveTo>
                      <a:lnTo>
                        <a:pt x="237" y="311"/>
                      </a:lnTo>
                      <a:lnTo>
                        <a:pt x="230" y="292"/>
                      </a:lnTo>
                      <a:lnTo>
                        <a:pt x="219" y="272"/>
                      </a:lnTo>
                      <a:lnTo>
                        <a:pt x="209" y="253"/>
                      </a:lnTo>
                      <a:lnTo>
                        <a:pt x="196" y="231"/>
                      </a:lnTo>
                      <a:lnTo>
                        <a:pt x="183" y="210"/>
                      </a:lnTo>
                      <a:lnTo>
                        <a:pt x="168" y="189"/>
                      </a:lnTo>
                      <a:lnTo>
                        <a:pt x="152" y="168"/>
                      </a:lnTo>
                      <a:lnTo>
                        <a:pt x="137" y="146"/>
                      </a:lnTo>
                      <a:lnTo>
                        <a:pt x="120" y="125"/>
                      </a:lnTo>
                      <a:lnTo>
                        <a:pt x="103" y="105"/>
                      </a:lnTo>
                      <a:lnTo>
                        <a:pt x="85" y="85"/>
                      </a:lnTo>
                      <a:lnTo>
                        <a:pt x="70" y="66"/>
                      </a:lnTo>
                      <a:lnTo>
                        <a:pt x="53" y="47"/>
                      </a:lnTo>
                      <a:lnTo>
                        <a:pt x="37" y="31"/>
                      </a:lnTo>
                      <a:lnTo>
                        <a:pt x="22" y="15"/>
                      </a:lnTo>
                      <a:lnTo>
                        <a:pt x="8" y="0"/>
                      </a:lnTo>
                      <a:lnTo>
                        <a:pt x="0" y="7"/>
                      </a:lnTo>
                      <a:lnTo>
                        <a:pt x="13" y="21"/>
                      </a:lnTo>
                      <a:lnTo>
                        <a:pt x="29" y="37"/>
                      </a:lnTo>
                      <a:lnTo>
                        <a:pt x="45" y="54"/>
                      </a:lnTo>
                      <a:lnTo>
                        <a:pt x="61" y="73"/>
                      </a:lnTo>
                      <a:lnTo>
                        <a:pt x="77" y="91"/>
                      </a:lnTo>
                      <a:lnTo>
                        <a:pt x="95" y="111"/>
                      </a:lnTo>
                      <a:lnTo>
                        <a:pt x="112" y="131"/>
                      </a:lnTo>
                      <a:lnTo>
                        <a:pt x="128" y="152"/>
                      </a:lnTo>
                      <a:lnTo>
                        <a:pt x="144" y="174"/>
                      </a:lnTo>
                      <a:lnTo>
                        <a:pt x="160" y="195"/>
                      </a:lnTo>
                      <a:lnTo>
                        <a:pt x="174" y="216"/>
                      </a:lnTo>
                      <a:lnTo>
                        <a:pt x="188" y="237"/>
                      </a:lnTo>
                      <a:lnTo>
                        <a:pt x="201" y="257"/>
                      </a:lnTo>
                      <a:lnTo>
                        <a:pt x="211" y="277"/>
                      </a:lnTo>
                      <a:lnTo>
                        <a:pt x="219" y="296"/>
                      </a:lnTo>
                      <a:lnTo>
                        <a:pt x="227" y="315"/>
                      </a:lnTo>
                      <a:lnTo>
                        <a:pt x="228" y="310"/>
                      </a:lnTo>
                      <a:lnTo>
                        <a:pt x="236" y="316"/>
                      </a:lnTo>
                      <a:lnTo>
                        <a:pt x="238" y="314"/>
                      </a:lnTo>
                      <a:lnTo>
                        <a:pt x="237" y="311"/>
                      </a:lnTo>
                      <a:lnTo>
                        <a:pt x="236" y="31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24" name="Freeform 410"/>
                <p:cNvSpPr>
                  <a:spLocks/>
                </p:cNvSpPr>
                <p:nvPr/>
              </p:nvSpPr>
              <p:spPr bwMode="auto">
                <a:xfrm>
                  <a:off x="2019" y="1220"/>
                  <a:ext cx="57" cy="72"/>
                </a:xfrm>
                <a:custGeom>
                  <a:avLst/>
                  <a:gdLst>
                    <a:gd name="T0" fmla="*/ 0 w 574"/>
                    <a:gd name="T1" fmla="*/ 0 h 783"/>
                    <a:gd name="T2" fmla="*/ 0 w 574"/>
                    <a:gd name="T3" fmla="*/ 0 h 783"/>
                    <a:gd name="T4" fmla="*/ 0 w 574"/>
                    <a:gd name="T5" fmla="*/ 0 h 783"/>
                    <a:gd name="T6" fmla="*/ 0 w 574"/>
                    <a:gd name="T7" fmla="*/ 0 h 783"/>
                    <a:gd name="T8" fmla="*/ 0 w 574"/>
                    <a:gd name="T9" fmla="*/ 0 h 783"/>
                    <a:gd name="T10" fmla="*/ 0 w 574"/>
                    <a:gd name="T11" fmla="*/ 0 h 783"/>
                    <a:gd name="T12" fmla="*/ 0 w 574"/>
                    <a:gd name="T13" fmla="*/ 0 h 783"/>
                    <a:gd name="T14" fmla="*/ 0 w 574"/>
                    <a:gd name="T15" fmla="*/ 0 h 783"/>
                    <a:gd name="T16" fmla="*/ 0 w 574"/>
                    <a:gd name="T17" fmla="*/ 0 h 783"/>
                    <a:gd name="T18" fmla="*/ 0 w 574"/>
                    <a:gd name="T19" fmla="*/ 0 h 78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74"/>
                    <a:gd name="T31" fmla="*/ 0 h 783"/>
                    <a:gd name="T32" fmla="*/ 574 w 574"/>
                    <a:gd name="T33" fmla="*/ 783 h 78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74" h="783">
                      <a:moveTo>
                        <a:pt x="9" y="772"/>
                      </a:moveTo>
                      <a:lnTo>
                        <a:pt x="12" y="781"/>
                      </a:lnTo>
                      <a:lnTo>
                        <a:pt x="574" y="6"/>
                      </a:lnTo>
                      <a:lnTo>
                        <a:pt x="566" y="0"/>
                      </a:lnTo>
                      <a:lnTo>
                        <a:pt x="4" y="774"/>
                      </a:lnTo>
                      <a:lnTo>
                        <a:pt x="7" y="783"/>
                      </a:lnTo>
                      <a:lnTo>
                        <a:pt x="4" y="774"/>
                      </a:lnTo>
                      <a:lnTo>
                        <a:pt x="0" y="781"/>
                      </a:lnTo>
                      <a:lnTo>
                        <a:pt x="7" y="783"/>
                      </a:lnTo>
                      <a:lnTo>
                        <a:pt x="9" y="77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25" name="Freeform 411"/>
                <p:cNvSpPr>
                  <a:spLocks/>
                </p:cNvSpPr>
                <p:nvPr/>
              </p:nvSpPr>
              <p:spPr bwMode="auto">
                <a:xfrm>
                  <a:off x="2020" y="1291"/>
                  <a:ext cx="8" cy="3"/>
                </a:xfrm>
                <a:custGeom>
                  <a:avLst/>
                  <a:gdLst>
                    <a:gd name="T0" fmla="*/ 0 w 85"/>
                    <a:gd name="T1" fmla="*/ 0 h 33"/>
                    <a:gd name="T2" fmla="*/ 0 w 85"/>
                    <a:gd name="T3" fmla="*/ 0 h 33"/>
                    <a:gd name="T4" fmla="*/ 0 w 85"/>
                    <a:gd name="T5" fmla="*/ 0 h 33"/>
                    <a:gd name="T6" fmla="*/ 0 w 85"/>
                    <a:gd name="T7" fmla="*/ 0 h 33"/>
                    <a:gd name="T8" fmla="*/ 0 w 85"/>
                    <a:gd name="T9" fmla="*/ 0 h 33"/>
                    <a:gd name="T10" fmla="*/ 0 w 85"/>
                    <a:gd name="T11" fmla="*/ 0 h 33"/>
                    <a:gd name="T12" fmla="*/ 0 w 85"/>
                    <a:gd name="T13" fmla="*/ 0 h 33"/>
                    <a:gd name="T14" fmla="*/ 0 w 85"/>
                    <a:gd name="T15" fmla="*/ 0 h 33"/>
                    <a:gd name="T16" fmla="*/ 0 w 85"/>
                    <a:gd name="T17" fmla="*/ 0 h 33"/>
                    <a:gd name="T18" fmla="*/ 0 w 85"/>
                    <a:gd name="T19" fmla="*/ 0 h 3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5"/>
                    <a:gd name="T31" fmla="*/ 0 h 33"/>
                    <a:gd name="T32" fmla="*/ 85 w 85"/>
                    <a:gd name="T33" fmla="*/ 33 h 3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5" h="33">
                      <a:moveTo>
                        <a:pt x="85" y="26"/>
                      </a:moveTo>
                      <a:lnTo>
                        <a:pt x="82" y="22"/>
                      </a:lnTo>
                      <a:lnTo>
                        <a:pt x="2" y="0"/>
                      </a:lnTo>
                      <a:lnTo>
                        <a:pt x="0" y="11"/>
                      </a:lnTo>
                      <a:lnTo>
                        <a:pt x="79" y="33"/>
                      </a:lnTo>
                      <a:lnTo>
                        <a:pt x="76" y="30"/>
                      </a:lnTo>
                      <a:lnTo>
                        <a:pt x="85" y="26"/>
                      </a:lnTo>
                      <a:lnTo>
                        <a:pt x="84" y="23"/>
                      </a:lnTo>
                      <a:lnTo>
                        <a:pt x="82" y="22"/>
                      </a:lnTo>
                      <a:lnTo>
                        <a:pt x="85" y="2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26" name="Freeform 412"/>
                <p:cNvSpPr>
                  <a:spLocks/>
                </p:cNvSpPr>
                <p:nvPr/>
              </p:nvSpPr>
              <p:spPr bwMode="auto">
                <a:xfrm>
                  <a:off x="2027" y="1293"/>
                  <a:ext cx="5" cy="6"/>
                </a:xfrm>
                <a:custGeom>
                  <a:avLst/>
                  <a:gdLst>
                    <a:gd name="T0" fmla="*/ 0 w 40"/>
                    <a:gd name="T1" fmla="*/ 0 h 64"/>
                    <a:gd name="T2" fmla="*/ 0 w 40"/>
                    <a:gd name="T3" fmla="*/ 0 h 64"/>
                    <a:gd name="T4" fmla="*/ 0 w 40"/>
                    <a:gd name="T5" fmla="*/ 0 h 64"/>
                    <a:gd name="T6" fmla="*/ 0 w 40"/>
                    <a:gd name="T7" fmla="*/ 0 h 64"/>
                    <a:gd name="T8" fmla="*/ 0 w 40"/>
                    <a:gd name="T9" fmla="*/ 0 h 64"/>
                    <a:gd name="T10" fmla="*/ 0 w 40"/>
                    <a:gd name="T11" fmla="*/ 0 h 64"/>
                    <a:gd name="T12" fmla="*/ 0 w 40"/>
                    <a:gd name="T13" fmla="*/ 0 h 64"/>
                    <a:gd name="T14" fmla="*/ 0 w 40"/>
                    <a:gd name="T15" fmla="*/ 0 h 64"/>
                    <a:gd name="T16" fmla="*/ 0 w 40"/>
                    <a:gd name="T17" fmla="*/ 0 h 64"/>
                    <a:gd name="T18" fmla="*/ 0 w 40"/>
                    <a:gd name="T19" fmla="*/ 0 h 6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0"/>
                    <a:gd name="T31" fmla="*/ 0 h 64"/>
                    <a:gd name="T32" fmla="*/ 40 w 40"/>
                    <a:gd name="T33" fmla="*/ 64 h 6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0" h="64">
                      <a:moveTo>
                        <a:pt x="40" y="63"/>
                      </a:moveTo>
                      <a:lnTo>
                        <a:pt x="39" y="60"/>
                      </a:lnTo>
                      <a:lnTo>
                        <a:pt x="9" y="0"/>
                      </a:lnTo>
                      <a:lnTo>
                        <a:pt x="0" y="4"/>
                      </a:lnTo>
                      <a:lnTo>
                        <a:pt x="31" y="64"/>
                      </a:lnTo>
                      <a:lnTo>
                        <a:pt x="30" y="61"/>
                      </a:lnTo>
                      <a:lnTo>
                        <a:pt x="40" y="63"/>
                      </a:lnTo>
                      <a:lnTo>
                        <a:pt x="40" y="61"/>
                      </a:lnTo>
                      <a:lnTo>
                        <a:pt x="39" y="60"/>
                      </a:lnTo>
                      <a:lnTo>
                        <a:pt x="40" y="6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27" name="Freeform 413"/>
                <p:cNvSpPr>
                  <a:spLocks/>
                </p:cNvSpPr>
                <p:nvPr/>
              </p:nvSpPr>
              <p:spPr bwMode="auto">
                <a:xfrm>
                  <a:off x="2029" y="1299"/>
                  <a:ext cx="3" cy="8"/>
                </a:xfrm>
                <a:custGeom>
                  <a:avLst/>
                  <a:gdLst>
                    <a:gd name="T0" fmla="*/ 0 w 26"/>
                    <a:gd name="T1" fmla="*/ 0 h 91"/>
                    <a:gd name="T2" fmla="*/ 0 w 26"/>
                    <a:gd name="T3" fmla="*/ 0 h 91"/>
                    <a:gd name="T4" fmla="*/ 0 w 26"/>
                    <a:gd name="T5" fmla="*/ 0 h 91"/>
                    <a:gd name="T6" fmla="*/ 0 w 26"/>
                    <a:gd name="T7" fmla="*/ 0 h 91"/>
                    <a:gd name="T8" fmla="*/ 0 w 26"/>
                    <a:gd name="T9" fmla="*/ 0 h 91"/>
                    <a:gd name="T10" fmla="*/ 0 w 26"/>
                    <a:gd name="T11" fmla="*/ 0 h 91"/>
                    <a:gd name="T12" fmla="*/ 0 w 26"/>
                    <a:gd name="T13" fmla="*/ 0 h 91"/>
                    <a:gd name="T14" fmla="*/ 0 w 26"/>
                    <a:gd name="T15" fmla="*/ 0 h 91"/>
                    <a:gd name="T16" fmla="*/ 0 w 26"/>
                    <a:gd name="T17" fmla="*/ 0 h 91"/>
                    <a:gd name="T18" fmla="*/ 0 w 26"/>
                    <a:gd name="T19" fmla="*/ 0 h 9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6"/>
                    <a:gd name="T31" fmla="*/ 0 h 91"/>
                    <a:gd name="T32" fmla="*/ 26 w 26"/>
                    <a:gd name="T33" fmla="*/ 91 h 9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6" h="91">
                      <a:moveTo>
                        <a:pt x="6" y="81"/>
                      </a:moveTo>
                      <a:lnTo>
                        <a:pt x="11" y="87"/>
                      </a:lnTo>
                      <a:lnTo>
                        <a:pt x="26" y="2"/>
                      </a:lnTo>
                      <a:lnTo>
                        <a:pt x="16" y="0"/>
                      </a:lnTo>
                      <a:lnTo>
                        <a:pt x="1" y="85"/>
                      </a:lnTo>
                      <a:lnTo>
                        <a:pt x="6" y="91"/>
                      </a:lnTo>
                      <a:lnTo>
                        <a:pt x="1" y="85"/>
                      </a:lnTo>
                      <a:lnTo>
                        <a:pt x="0" y="91"/>
                      </a:lnTo>
                      <a:lnTo>
                        <a:pt x="6" y="91"/>
                      </a:lnTo>
                      <a:lnTo>
                        <a:pt x="6" y="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28" name="Freeform 414"/>
                <p:cNvSpPr>
                  <a:spLocks/>
                </p:cNvSpPr>
                <p:nvPr/>
              </p:nvSpPr>
              <p:spPr bwMode="auto">
                <a:xfrm>
                  <a:off x="2029" y="1307"/>
                  <a:ext cx="13" cy="1"/>
                </a:xfrm>
                <a:custGeom>
                  <a:avLst/>
                  <a:gdLst>
                    <a:gd name="T0" fmla="*/ 0 w 133"/>
                    <a:gd name="T1" fmla="*/ 0 h 21"/>
                    <a:gd name="T2" fmla="*/ 0 w 133"/>
                    <a:gd name="T3" fmla="*/ 0 h 21"/>
                    <a:gd name="T4" fmla="*/ 0 w 133"/>
                    <a:gd name="T5" fmla="*/ 0 h 21"/>
                    <a:gd name="T6" fmla="*/ 0 w 133"/>
                    <a:gd name="T7" fmla="*/ 0 h 21"/>
                    <a:gd name="T8" fmla="*/ 0 w 133"/>
                    <a:gd name="T9" fmla="*/ 0 h 21"/>
                    <a:gd name="T10" fmla="*/ 0 w 133"/>
                    <a:gd name="T11" fmla="*/ 0 h 21"/>
                    <a:gd name="T12" fmla="*/ 0 w 133"/>
                    <a:gd name="T13" fmla="*/ 0 h 21"/>
                    <a:gd name="T14" fmla="*/ 0 w 133"/>
                    <a:gd name="T15" fmla="*/ 0 h 21"/>
                    <a:gd name="T16" fmla="*/ 0 w 133"/>
                    <a:gd name="T17" fmla="*/ 0 h 21"/>
                    <a:gd name="T18" fmla="*/ 0 w 133"/>
                    <a:gd name="T19" fmla="*/ 0 h 2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33"/>
                    <a:gd name="T31" fmla="*/ 0 h 21"/>
                    <a:gd name="T32" fmla="*/ 133 w 133"/>
                    <a:gd name="T33" fmla="*/ 21 h 2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33" h="21">
                      <a:moveTo>
                        <a:pt x="133" y="16"/>
                      </a:moveTo>
                      <a:lnTo>
                        <a:pt x="128" y="10"/>
                      </a:lnTo>
                      <a:lnTo>
                        <a:pt x="0" y="0"/>
                      </a:lnTo>
                      <a:lnTo>
                        <a:pt x="0" y="10"/>
                      </a:lnTo>
                      <a:lnTo>
                        <a:pt x="128" y="21"/>
                      </a:lnTo>
                      <a:lnTo>
                        <a:pt x="123" y="16"/>
                      </a:lnTo>
                      <a:lnTo>
                        <a:pt x="133" y="16"/>
                      </a:lnTo>
                      <a:lnTo>
                        <a:pt x="133" y="10"/>
                      </a:lnTo>
                      <a:lnTo>
                        <a:pt x="128" y="10"/>
                      </a:lnTo>
                      <a:lnTo>
                        <a:pt x="133" y="1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29" name="Freeform 415"/>
                <p:cNvSpPr>
                  <a:spLocks/>
                </p:cNvSpPr>
                <p:nvPr/>
              </p:nvSpPr>
              <p:spPr bwMode="auto">
                <a:xfrm>
                  <a:off x="2041" y="1308"/>
                  <a:ext cx="3" cy="36"/>
                </a:xfrm>
                <a:custGeom>
                  <a:avLst/>
                  <a:gdLst>
                    <a:gd name="T0" fmla="*/ 0 w 21"/>
                    <a:gd name="T1" fmla="*/ 0 h 393"/>
                    <a:gd name="T2" fmla="*/ 0 w 21"/>
                    <a:gd name="T3" fmla="*/ 0 h 393"/>
                    <a:gd name="T4" fmla="*/ 0 w 21"/>
                    <a:gd name="T5" fmla="*/ 0 h 393"/>
                    <a:gd name="T6" fmla="*/ 0 w 21"/>
                    <a:gd name="T7" fmla="*/ 0 h 393"/>
                    <a:gd name="T8" fmla="*/ 0 w 21"/>
                    <a:gd name="T9" fmla="*/ 0 h 393"/>
                    <a:gd name="T10" fmla="*/ 0 w 21"/>
                    <a:gd name="T11" fmla="*/ 0 h 393"/>
                    <a:gd name="T12" fmla="*/ 0 w 21"/>
                    <a:gd name="T13" fmla="*/ 0 h 393"/>
                    <a:gd name="T14" fmla="*/ 0 w 21"/>
                    <a:gd name="T15" fmla="*/ 0 h 393"/>
                    <a:gd name="T16" fmla="*/ 0 w 21"/>
                    <a:gd name="T17" fmla="*/ 0 h 393"/>
                    <a:gd name="T18" fmla="*/ 0 w 21"/>
                    <a:gd name="T19" fmla="*/ 0 h 39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1"/>
                    <a:gd name="T31" fmla="*/ 0 h 393"/>
                    <a:gd name="T32" fmla="*/ 21 w 21"/>
                    <a:gd name="T33" fmla="*/ 393 h 39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1" h="393">
                      <a:moveTo>
                        <a:pt x="20" y="387"/>
                      </a:moveTo>
                      <a:lnTo>
                        <a:pt x="21" y="390"/>
                      </a:ln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10" y="390"/>
                      </a:lnTo>
                      <a:lnTo>
                        <a:pt x="11" y="393"/>
                      </a:lnTo>
                      <a:lnTo>
                        <a:pt x="10" y="390"/>
                      </a:lnTo>
                      <a:lnTo>
                        <a:pt x="10" y="392"/>
                      </a:lnTo>
                      <a:lnTo>
                        <a:pt x="11" y="393"/>
                      </a:lnTo>
                      <a:lnTo>
                        <a:pt x="20" y="38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30" name="Freeform 416"/>
                <p:cNvSpPr>
                  <a:spLocks/>
                </p:cNvSpPr>
                <p:nvPr/>
              </p:nvSpPr>
              <p:spPr bwMode="auto">
                <a:xfrm>
                  <a:off x="2042" y="1343"/>
                  <a:ext cx="8" cy="27"/>
                </a:xfrm>
                <a:custGeom>
                  <a:avLst/>
                  <a:gdLst>
                    <a:gd name="T0" fmla="*/ 0 w 81"/>
                    <a:gd name="T1" fmla="*/ 0 h 293"/>
                    <a:gd name="T2" fmla="*/ 0 w 81"/>
                    <a:gd name="T3" fmla="*/ 0 h 293"/>
                    <a:gd name="T4" fmla="*/ 0 w 81"/>
                    <a:gd name="T5" fmla="*/ 0 h 293"/>
                    <a:gd name="T6" fmla="*/ 0 w 81"/>
                    <a:gd name="T7" fmla="*/ 0 h 293"/>
                    <a:gd name="T8" fmla="*/ 0 w 81"/>
                    <a:gd name="T9" fmla="*/ 0 h 293"/>
                    <a:gd name="T10" fmla="*/ 0 w 81"/>
                    <a:gd name="T11" fmla="*/ 0 h 293"/>
                    <a:gd name="T12" fmla="*/ 0 w 81"/>
                    <a:gd name="T13" fmla="*/ 0 h 293"/>
                    <a:gd name="T14" fmla="*/ 0 w 81"/>
                    <a:gd name="T15" fmla="*/ 0 h 293"/>
                    <a:gd name="T16" fmla="*/ 0 w 81"/>
                    <a:gd name="T17" fmla="*/ 0 h 293"/>
                    <a:gd name="T18" fmla="*/ 0 w 81"/>
                    <a:gd name="T19" fmla="*/ 0 h 293"/>
                    <a:gd name="T20" fmla="*/ 0 w 81"/>
                    <a:gd name="T21" fmla="*/ 0 h 293"/>
                    <a:gd name="T22" fmla="*/ 0 w 81"/>
                    <a:gd name="T23" fmla="*/ 0 h 293"/>
                    <a:gd name="T24" fmla="*/ 0 w 81"/>
                    <a:gd name="T25" fmla="*/ 0 h 293"/>
                    <a:gd name="T26" fmla="*/ 0 w 81"/>
                    <a:gd name="T27" fmla="*/ 0 h 293"/>
                    <a:gd name="T28" fmla="*/ 0 w 81"/>
                    <a:gd name="T29" fmla="*/ 0 h 293"/>
                    <a:gd name="T30" fmla="*/ 0 w 81"/>
                    <a:gd name="T31" fmla="*/ 0 h 293"/>
                    <a:gd name="T32" fmla="*/ 0 w 81"/>
                    <a:gd name="T33" fmla="*/ 0 h 293"/>
                    <a:gd name="T34" fmla="*/ 0 w 81"/>
                    <a:gd name="T35" fmla="*/ 0 h 293"/>
                    <a:gd name="T36" fmla="*/ 0 w 81"/>
                    <a:gd name="T37" fmla="*/ 0 h 293"/>
                    <a:gd name="T38" fmla="*/ 0 w 81"/>
                    <a:gd name="T39" fmla="*/ 0 h 293"/>
                    <a:gd name="T40" fmla="*/ 0 w 81"/>
                    <a:gd name="T41" fmla="*/ 0 h 293"/>
                    <a:gd name="T42" fmla="*/ 0 w 81"/>
                    <a:gd name="T43" fmla="*/ 0 h 293"/>
                    <a:gd name="T44" fmla="*/ 0 w 81"/>
                    <a:gd name="T45" fmla="*/ 0 h 293"/>
                    <a:gd name="T46" fmla="*/ 0 w 81"/>
                    <a:gd name="T47" fmla="*/ 0 h 293"/>
                    <a:gd name="T48" fmla="*/ 0 w 81"/>
                    <a:gd name="T49" fmla="*/ 0 h 293"/>
                    <a:gd name="T50" fmla="*/ 0 w 81"/>
                    <a:gd name="T51" fmla="*/ 0 h 293"/>
                    <a:gd name="T52" fmla="*/ 0 w 81"/>
                    <a:gd name="T53" fmla="*/ 0 h 293"/>
                    <a:gd name="T54" fmla="*/ 0 w 81"/>
                    <a:gd name="T55" fmla="*/ 0 h 293"/>
                    <a:gd name="T56" fmla="*/ 0 w 81"/>
                    <a:gd name="T57" fmla="*/ 0 h 293"/>
                    <a:gd name="T58" fmla="*/ 0 w 81"/>
                    <a:gd name="T59" fmla="*/ 0 h 293"/>
                    <a:gd name="T60" fmla="*/ 0 w 81"/>
                    <a:gd name="T61" fmla="*/ 0 h 293"/>
                    <a:gd name="T62" fmla="*/ 0 w 81"/>
                    <a:gd name="T63" fmla="*/ 0 h 293"/>
                    <a:gd name="T64" fmla="*/ 0 w 81"/>
                    <a:gd name="T65" fmla="*/ 0 h 293"/>
                    <a:gd name="T66" fmla="*/ 0 w 81"/>
                    <a:gd name="T67" fmla="*/ 0 h 293"/>
                    <a:gd name="T68" fmla="*/ 0 w 81"/>
                    <a:gd name="T69" fmla="*/ 0 h 293"/>
                    <a:gd name="T70" fmla="*/ 0 w 81"/>
                    <a:gd name="T71" fmla="*/ 0 h 293"/>
                    <a:gd name="T72" fmla="*/ 0 w 81"/>
                    <a:gd name="T73" fmla="*/ 0 h 293"/>
                    <a:gd name="T74" fmla="*/ 0 w 81"/>
                    <a:gd name="T75" fmla="*/ 0 h 293"/>
                    <a:gd name="T76" fmla="*/ 0 w 81"/>
                    <a:gd name="T77" fmla="*/ 0 h 293"/>
                    <a:gd name="T78" fmla="*/ 0 w 81"/>
                    <a:gd name="T79" fmla="*/ 0 h 293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81"/>
                    <a:gd name="T121" fmla="*/ 0 h 293"/>
                    <a:gd name="T122" fmla="*/ 81 w 81"/>
                    <a:gd name="T123" fmla="*/ 293 h 293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81" h="293">
                      <a:moveTo>
                        <a:pt x="10" y="291"/>
                      </a:moveTo>
                      <a:lnTo>
                        <a:pt x="9" y="293"/>
                      </a:lnTo>
                      <a:lnTo>
                        <a:pt x="22" y="270"/>
                      </a:lnTo>
                      <a:lnTo>
                        <a:pt x="34" y="248"/>
                      </a:lnTo>
                      <a:lnTo>
                        <a:pt x="45" y="228"/>
                      </a:lnTo>
                      <a:lnTo>
                        <a:pt x="55" y="209"/>
                      </a:lnTo>
                      <a:lnTo>
                        <a:pt x="65" y="191"/>
                      </a:lnTo>
                      <a:lnTo>
                        <a:pt x="71" y="175"/>
                      </a:lnTo>
                      <a:lnTo>
                        <a:pt x="76" y="157"/>
                      </a:lnTo>
                      <a:lnTo>
                        <a:pt x="80" y="141"/>
                      </a:lnTo>
                      <a:lnTo>
                        <a:pt x="81" y="124"/>
                      </a:lnTo>
                      <a:lnTo>
                        <a:pt x="80" y="108"/>
                      </a:lnTo>
                      <a:lnTo>
                        <a:pt x="77" y="91"/>
                      </a:lnTo>
                      <a:lnTo>
                        <a:pt x="71" y="74"/>
                      </a:lnTo>
                      <a:lnTo>
                        <a:pt x="62" y="56"/>
                      </a:lnTo>
                      <a:lnTo>
                        <a:pt x="49" y="38"/>
                      </a:lnTo>
                      <a:lnTo>
                        <a:pt x="34" y="20"/>
                      </a:lnTo>
                      <a:lnTo>
                        <a:pt x="17" y="0"/>
                      </a:lnTo>
                      <a:lnTo>
                        <a:pt x="8" y="6"/>
                      </a:lnTo>
                      <a:lnTo>
                        <a:pt x="26" y="26"/>
                      </a:lnTo>
                      <a:lnTo>
                        <a:pt x="41" y="45"/>
                      </a:lnTo>
                      <a:lnTo>
                        <a:pt x="53" y="63"/>
                      </a:lnTo>
                      <a:lnTo>
                        <a:pt x="60" y="78"/>
                      </a:lnTo>
                      <a:lnTo>
                        <a:pt x="67" y="93"/>
                      </a:lnTo>
                      <a:lnTo>
                        <a:pt x="70" y="110"/>
                      </a:lnTo>
                      <a:lnTo>
                        <a:pt x="71" y="124"/>
                      </a:lnTo>
                      <a:lnTo>
                        <a:pt x="70" y="139"/>
                      </a:lnTo>
                      <a:lnTo>
                        <a:pt x="66" y="155"/>
                      </a:lnTo>
                      <a:lnTo>
                        <a:pt x="60" y="170"/>
                      </a:lnTo>
                      <a:lnTo>
                        <a:pt x="54" y="187"/>
                      </a:lnTo>
                      <a:lnTo>
                        <a:pt x="47" y="205"/>
                      </a:lnTo>
                      <a:lnTo>
                        <a:pt x="36" y="224"/>
                      </a:lnTo>
                      <a:lnTo>
                        <a:pt x="26" y="244"/>
                      </a:lnTo>
                      <a:lnTo>
                        <a:pt x="13" y="266"/>
                      </a:lnTo>
                      <a:lnTo>
                        <a:pt x="1" y="289"/>
                      </a:lnTo>
                      <a:lnTo>
                        <a:pt x="0" y="291"/>
                      </a:lnTo>
                      <a:lnTo>
                        <a:pt x="1" y="289"/>
                      </a:lnTo>
                      <a:lnTo>
                        <a:pt x="0" y="290"/>
                      </a:lnTo>
                      <a:lnTo>
                        <a:pt x="0" y="291"/>
                      </a:lnTo>
                      <a:lnTo>
                        <a:pt x="10" y="29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31" name="Freeform 417"/>
                <p:cNvSpPr>
                  <a:spLocks/>
                </p:cNvSpPr>
                <p:nvPr/>
              </p:nvSpPr>
              <p:spPr bwMode="auto">
                <a:xfrm>
                  <a:off x="2038" y="1368"/>
                  <a:ext cx="5" cy="4"/>
                </a:xfrm>
                <a:custGeom>
                  <a:avLst/>
                  <a:gdLst>
                    <a:gd name="T0" fmla="*/ 0 w 46"/>
                    <a:gd name="T1" fmla="*/ 0 h 49"/>
                    <a:gd name="T2" fmla="*/ 0 w 46"/>
                    <a:gd name="T3" fmla="*/ 0 h 49"/>
                    <a:gd name="T4" fmla="*/ 0 w 46"/>
                    <a:gd name="T5" fmla="*/ 0 h 49"/>
                    <a:gd name="T6" fmla="*/ 0 w 46"/>
                    <a:gd name="T7" fmla="*/ 0 h 49"/>
                    <a:gd name="T8" fmla="*/ 0 w 46"/>
                    <a:gd name="T9" fmla="*/ 0 h 49"/>
                    <a:gd name="T10" fmla="*/ 0 w 46"/>
                    <a:gd name="T11" fmla="*/ 0 h 49"/>
                    <a:gd name="T12" fmla="*/ 0 w 46"/>
                    <a:gd name="T13" fmla="*/ 0 h 49"/>
                    <a:gd name="T14" fmla="*/ 0 w 46"/>
                    <a:gd name="T15" fmla="*/ 0 h 49"/>
                    <a:gd name="T16" fmla="*/ 0 w 46"/>
                    <a:gd name="T17" fmla="*/ 0 h 49"/>
                    <a:gd name="T18" fmla="*/ 0 w 46"/>
                    <a:gd name="T19" fmla="*/ 0 h 49"/>
                    <a:gd name="T20" fmla="*/ 0 w 46"/>
                    <a:gd name="T21" fmla="*/ 0 h 49"/>
                    <a:gd name="T22" fmla="*/ 0 w 46"/>
                    <a:gd name="T23" fmla="*/ 0 h 49"/>
                    <a:gd name="T24" fmla="*/ 0 w 46"/>
                    <a:gd name="T25" fmla="*/ 0 h 49"/>
                    <a:gd name="T26" fmla="*/ 0 w 46"/>
                    <a:gd name="T27" fmla="*/ 0 h 49"/>
                    <a:gd name="T28" fmla="*/ 0 w 46"/>
                    <a:gd name="T29" fmla="*/ 0 h 49"/>
                    <a:gd name="T30" fmla="*/ 0 w 46"/>
                    <a:gd name="T31" fmla="*/ 0 h 49"/>
                    <a:gd name="T32" fmla="*/ 0 w 46"/>
                    <a:gd name="T33" fmla="*/ 0 h 49"/>
                    <a:gd name="T34" fmla="*/ 0 w 46"/>
                    <a:gd name="T35" fmla="*/ 0 h 49"/>
                    <a:gd name="T36" fmla="*/ 0 w 46"/>
                    <a:gd name="T37" fmla="*/ 0 h 49"/>
                    <a:gd name="T38" fmla="*/ 0 w 46"/>
                    <a:gd name="T39" fmla="*/ 0 h 49"/>
                    <a:gd name="T40" fmla="*/ 0 w 46"/>
                    <a:gd name="T41" fmla="*/ 0 h 49"/>
                    <a:gd name="T42" fmla="*/ 0 w 46"/>
                    <a:gd name="T43" fmla="*/ 0 h 49"/>
                    <a:gd name="T44" fmla="*/ 0 w 46"/>
                    <a:gd name="T45" fmla="*/ 0 h 49"/>
                    <a:gd name="T46" fmla="*/ 0 w 46"/>
                    <a:gd name="T47" fmla="*/ 0 h 49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6"/>
                    <a:gd name="T73" fmla="*/ 0 h 49"/>
                    <a:gd name="T74" fmla="*/ 46 w 46"/>
                    <a:gd name="T75" fmla="*/ 49 h 49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6" h="49">
                      <a:moveTo>
                        <a:pt x="2" y="8"/>
                      </a:moveTo>
                      <a:lnTo>
                        <a:pt x="0" y="3"/>
                      </a:lnTo>
                      <a:lnTo>
                        <a:pt x="0" y="18"/>
                      </a:lnTo>
                      <a:lnTo>
                        <a:pt x="4" y="30"/>
                      </a:lnTo>
                      <a:lnTo>
                        <a:pt x="11" y="39"/>
                      </a:lnTo>
                      <a:lnTo>
                        <a:pt x="19" y="46"/>
                      </a:lnTo>
                      <a:lnTo>
                        <a:pt x="28" y="49"/>
                      </a:lnTo>
                      <a:lnTo>
                        <a:pt x="38" y="47"/>
                      </a:lnTo>
                      <a:lnTo>
                        <a:pt x="44" y="38"/>
                      </a:lnTo>
                      <a:lnTo>
                        <a:pt x="46" y="26"/>
                      </a:lnTo>
                      <a:lnTo>
                        <a:pt x="36" y="26"/>
                      </a:lnTo>
                      <a:lnTo>
                        <a:pt x="34" y="34"/>
                      </a:lnTo>
                      <a:lnTo>
                        <a:pt x="32" y="38"/>
                      </a:lnTo>
                      <a:lnTo>
                        <a:pt x="28" y="38"/>
                      </a:lnTo>
                      <a:lnTo>
                        <a:pt x="23" y="37"/>
                      </a:lnTo>
                      <a:lnTo>
                        <a:pt x="19" y="33"/>
                      </a:lnTo>
                      <a:lnTo>
                        <a:pt x="13" y="26"/>
                      </a:lnTo>
                      <a:lnTo>
                        <a:pt x="11" y="16"/>
                      </a:lnTo>
                      <a:lnTo>
                        <a:pt x="11" y="5"/>
                      </a:lnTo>
                      <a:lnTo>
                        <a:pt x="9" y="0"/>
                      </a:lnTo>
                      <a:lnTo>
                        <a:pt x="11" y="5"/>
                      </a:lnTo>
                      <a:lnTo>
                        <a:pt x="11" y="2"/>
                      </a:lnTo>
                      <a:lnTo>
                        <a:pt x="9" y="0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32" name="Freeform 418"/>
                <p:cNvSpPr>
                  <a:spLocks/>
                </p:cNvSpPr>
                <p:nvPr/>
              </p:nvSpPr>
              <p:spPr bwMode="auto">
                <a:xfrm>
                  <a:off x="2241" y="1655"/>
                  <a:ext cx="5" cy="9"/>
                </a:xfrm>
                <a:custGeom>
                  <a:avLst/>
                  <a:gdLst>
                    <a:gd name="T0" fmla="*/ 0 w 56"/>
                    <a:gd name="T1" fmla="*/ 0 h 88"/>
                    <a:gd name="T2" fmla="*/ 0 w 56"/>
                    <a:gd name="T3" fmla="*/ 0 h 88"/>
                    <a:gd name="T4" fmla="*/ 0 w 56"/>
                    <a:gd name="T5" fmla="*/ 0 h 88"/>
                    <a:gd name="T6" fmla="*/ 0 w 56"/>
                    <a:gd name="T7" fmla="*/ 0 h 88"/>
                    <a:gd name="T8" fmla="*/ 0 w 56"/>
                    <a:gd name="T9" fmla="*/ 0 h 88"/>
                    <a:gd name="T10" fmla="*/ 0 w 56"/>
                    <a:gd name="T11" fmla="*/ 0 h 88"/>
                    <a:gd name="T12" fmla="*/ 0 w 56"/>
                    <a:gd name="T13" fmla="*/ 0 h 88"/>
                    <a:gd name="T14" fmla="*/ 0 w 56"/>
                    <a:gd name="T15" fmla="*/ 0 h 88"/>
                    <a:gd name="T16" fmla="*/ 0 w 56"/>
                    <a:gd name="T17" fmla="*/ 0 h 88"/>
                    <a:gd name="T18" fmla="*/ 0 w 56"/>
                    <a:gd name="T19" fmla="*/ 0 h 88"/>
                    <a:gd name="T20" fmla="*/ 0 w 56"/>
                    <a:gd name="T21" fmla="*/ 0 h 88"/>
                    <a:gd name="T22" fmla="*/ 0 w 56"/>
                    <a:gd name="T23" fmla="*/ 0 h 88"/>
                    <a:gd name="T24" fmla="*/ 0 w 56"/>
                    <a:gd name="T25" fmla="*/ 0 h 88"/>
                    <a:gd name="T26" fmla="*/ 0 w 56"/>
                    <a:gd name="T27" fmla="*/ 0 h 88"/>
                    <a:gd name="T28" fmla="*/ 0 w 56"/>
                    <a:gd name="T29" fmla="*/ 0 h 88"/>
                    <a:gd name="T30" fmla="*/ 0 w 56"/>
                    <a:gd name="T31" fmla="*/ 0 h 88"/>
                    <a:gd name="T32" fmla="*/ 0 w 56"/>
                    <a:gd name="T33" fmla="*/ 0 h 88"/>
                    <a:gd name="T34" fmla="*/ 0 w 56"/>
                    <a:gd name="T35" fmla="*/ 0 h 88"/>
                    <a:gd name="T36" fmla="*/ 0 w 56"/>
                    <a:gd name="T37" fmla="*/ 0 h 88"/>
                    <a:gd name="T38" fmla="*/ 0 w 56"/>
                    <a:gd name="T39" fmla="*/ 0 h 88"/>
                    <a:gd name="T40" fmla="*/ 0 w 56"/>
                    <a:gd name="T41" fmla="*/ 0 h 88"/>
                    <a:gd name="T42" fmla="*/ 0 w 56"/>
                    <a:gd name="T43" fmla="*/ 0 h 88"/>
                    <a:gd name="T44" fmla="*/ 0 w 56"/>
                    <a:gd name="T45" fmla="*/ 0 h 88"/>
                    <a:gd name="T46" fmla="*/ 0 w 56"/>
                    <a:gd name="T47" fmla="*/ 0 h 88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6"/>
                    <a:gd name="T73" fmla="*/ 0 h 88"/>
                    <a:gd name="T74" fmla="*/ 56 w 56"/>
                    <a:gd name="T75" fmla="*/ 88 h 88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6" h="88">
                      <a:moveTo>
                        <a:pt x="3" y="2"/>
                      </a:moveTo>
                      <a:lnTo>
                        <a:pt x="3" y="1"/>
                      </a:lnTo>
                      <a:lnTo>
                        <a:pt x="8" y="11"/>
                      </a:lnTo>
                      <a:lnTo>
                        <a:pt x="18" y="23"/>
                      </a:lnTo>
                      <a:lnTo>
                        <a:pt x="30" y="40"/>
                      </a:lnTo>
                      <a:lnTo>
                        <a:pt x="41" y="56"/>
                      </a:lnTo>
                      <a:lnTo>
                        <a:pt x="45" y="71"/>
                      </a:lnTo>
                      <a:lnTo>
                        <a:pt x="45" y="76"/>
                      </a:lnTo>
                      <a:lnTo>
                        <a:pt x="34" y="78"/>
                      </a:lnTo>
                      <a:lnTo>
                        <a:pt x="5" y="71"/>
                      </a:lnTo>
                      <a:lnTo>
                        <a:pt x="0" y="81"/>
                      </a:lnTo>
                      <a:lnTo>
                        <a:pt x="34" y="88"/>
                      </a:lnTo>
                      <a:lnTo>
                        <a:pt x="52" y="84"/>
                      </a:lnTo>
                      <a:lnTo>
                        <a:pt x="56" y="68"/>
                      </a:lnTo>
                      <a:lnTo>
                        <a:pt x="50" y="52"/>
                      </a:lnTo>
                      <a:lnTo>
                        <a:pt x="38" y="34"/>
                      </a:lnTo>
                      <a:lnTo>
                        <a:pt x="27" y="17"/>
                      </a:lnTo>
                      <a:lnTo>
                        <a:pt x="16" y="5"/>
                      </a:lnTo>
                      <a:lnTo>
                        <a:pt x="13" y="1"/>
                      </a:lnTo>
                      <a:lnTo>
                        <a:pt x="13" y="0"/>
                      </a:lnTo>
                      <a:lnTo>
                        <a:pt x="13" y="1"/>
                      </a:lnTo>
                      <a:lnTo>
                        <a:pt x="13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33" name="Freeform 419"/>
                <p:cNvSpPr>
                  <a:spLocks/>
                </p:cNvSpPr>
                <p:nvPr/>
              </p:nvSpPr>
              <p:spPr bwMode="auto">
                <a:xfrm>
                  <a:off x="2240" y="1630"/>
                  <a:ext cx="24" cy="26"/>
                </a:xfrm>
                <a:custGeom>
                  <a:avLst/>
                  <a:gdLst>
                    <a:gd name="T0" fmla="*/ 0 w 248"/>
                    <a:gd name="T1" fmla="*/ 0 h 283"/>
                    <a:gd name="T2" fmla="*/ 0 w 248"/>
                    <a:gd name="T3" fmla="*/ 0 h 283"/>
                    <a:gd name="T4" fmla="*/ 0 w 248"/>
                    <a:gd name="T5" fmla="*/ 0 h 283"/>
                    <a:gd name="T6" fmla="*/ 0 w 248"/>
                    <a:gd name="T7" fmla="*/ 0 h 283"/>
                    <a:gd name="T8" fmla="*/ 0 w 248"/>
                    <a:gd name="T9" fmla="*/ 0 h 283"/>
                    <a:gd name="T10" fmla="*/ 0 w 248"/>
                    <a:gd name="T11" fmla="*/ 0 h 283"/>
                    <a:gd name="T12" fmla="*/ 0 w 248"/>
                    <a:gd name="T13" fmla="*/ 0 h 283"/>
                    <a:gd name="T14" fmla="*/ 0 w 248"/>
                    <a:gd name="T15" fmla="*/ 0 h 283"/>
                    <a:gd name="T16" fmla="*/ 0 w 248"/>
                    <a:gd name="T17" fmla="*/ 0 h 283"/>
                    <a:gd name="T18" fmla="*/ 0 w 248"/>
                    <a:gd name="T19" fmla="*/ 0 h 283"/>
                    <a:gd name="T20" fmla="*/ 0 w 248"/>
                    <a:gd name="T21" fmla="*/ 0 h 283"/>
                    <a:gd name="T22" fmla="*/ 0 w 248"/>
                    <a:gd name="T23" fmla="*/ 0 h 283"/>
                    <a:gd name="T24" fmla="*/ 0 w 248"/>
                    <a:gd name="T25" fmla="*/ 0 h 283"/>
                    <a:gd name="T26" fmla="*/ 0 w 248"/>
                    <a:gd name="T27" fmla="*/ 0 h 283"/>
                    <a:gd name="T28" fmla="*/ 0 w 248"/>
                    <a:gd name="T29" fmla="*/ 0 h 283"/>
                    <a:gd name="T30" fmla="*/ 0 w 248"/>
                    <a:gd name="T31" fmla="*/ 0 h 283"/>
                    <a:gd name="T32" fmla="*/ 0 w 248"/>
                    <a:gd name="T33" fmla="*/ 0 h 283"/>
                    <a:gd name="T34" fmla="*/ 0 w 248"/>
                    <a:gd name="T35" fmla="*/ 0 h 283"/>
                    <a:gd name="T36" fmla="*/ 0 w 248"/>
                    <a:gd name="T37" fmla="*/ 0 h 283"/>
                    <a:gd name="T38" fmla="*/ 0 w 248"/>
                    <a:gd name="T39" fmla="*/ 0 h 283"/>
                    <a:gd name="T40" fmla="*/ 0 w 248"/>
                    <a:gd name="T41" fmla="*/ 0 h 283"/>
                    <a:gd name="T42" fmla="*/ 0 w 248"/>
                    <a:gd name="T43" fmla="*/ 0 h 283"/>
                    <a:gd name="T44" fmla="*/ 0 w 248"/>
                    <a:gd name="T45" fmla="*/ 0 h 283"/>
                    <a:gd name="T46" fmla="*/ 0 w 248"/>
                    <a:gd name="T47" fmla="*/ 0 h 283"/>
                    <a:gd name="T48" fmla="*/ 0 w 248"/>
                    <a:gd name="T49" fmla="*/ 0 h 283"/>
                    <a:gd name="T50" fmla="*/ 0 w 248"/>
                    <a:gd name="T51" fmla="*/ 0 h 283"/>
                    <a:gd name="T52" fmla="*/ 0 w 248"/>
                    <a:gd name="T53" fmla="*/ 0 h 283"/>
                    <a:gd name="T54" fmla="*/ 0 w 248"/>
                    <a:gd name="T55" fmla="*/ 0 h 283"/>
                    <a:gd name="T56" fmla="*/ 0 w 248"/>
                    <a:gd name="T57" fmla="*/ 0 h 283"/>
                    <a:gd name="T58" fmla="*/ 0 w 248"/>
                    <a:gd name="T59" fmla="*/ 0 h 283"/>
                    <a:gd name="T60" fmla="*/ 0 w 248"/>
                    <a:gd name="T61" fmla="*/ 0 h 283"/>
                    <a:gd name="T62" fmla="*/ 0 w 248"/>
                    <a:gd name="T63" fmla="*/ 0 h 283"/>
                    <a:gd name="T64" fmla="*/ 0 w 248"/>
                    <a:gd name="T65" fmla="*/ 0 h 283"/>
                    <a:gd name="T66" fmla="*/ 0 w 248"/>
                    <a:gd name="T67" fmla="*/ 0 h 283"/>
                    <a:gd name="T68" fmla="*/ 0 w 248"/>
                    <a:gd name="T69" fmla="*/ 0 h 283"/>
                    <a:gd name="T70" fmla="*/ 0 w 248"/>
                    <a:gd name="T71" fmla="*/ 0 h 283"/>
                    <a:gd name="T72" fmla="*/ 0 w 248"/>
                    <a:gd name="T73" fmla="*/ 0 h 283"/>
                    <a:gd name="T74" fmla="*/ 0 w 248"/>
                    <a:gd name="T75" fmla="*/ 0 h 283"/>
                    <a:gd name="T76" fmla="*/ 0 w 248"/>
                    <a:gd name="T77" fmla="*/ 0 h 283"/>
                    <a:gd name="T78" fmla="*/ 0 w 248"/>
                    <a:gd name="T79" fmla="*/ 0 h 283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248"/>
                    <a:gd name="T121" fmla="*/ 0 h 283"/>
                    <a:gd name="T122" fmla="*/ 248 w 248"/>
                    <a:gd name="T123" fmla="*/ 283 h 283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248" h="283">
                      <a:moveTo>
                        <a:pt x="237" y="8"/>
                      </a:moveTo>
                      <a:lnTo>
                        <a:pt x="237" y="0"/>
                      </a:lnTo>
                      <a:lnTo>
                        <a:pt x="223" y="13"/>
                      </a:lnTo>
                      <a:lnTo>
                        <a:pt x="205" y="26"/>
                      </a:lnTo>
                      <a:lnTo>
                        <a:pt x="185" y="38"/>
                      </a:lnTo>
                      <a:lnTo>
                        <a:pt x="165" y="50"/>
                      </a:lnTo>
                      <a:lnTo>
                        <a:pt x="144" y="63"/>
                      </a:lnTo>
                      <a:lnTo>
                        <a:pt x="122" y="75"/>
                      </a:lnTo>
                      <a:lnTo>
                        <a:pt x="100" y="89"/>
                      </a:lnTo>
                      <a:lnTo>
                        <a:pt x="79" y="102"/>
                      </a:lnTo>
                      <a:lnTo>
                        <a:pt x="59" y="118"/>
                      </a:lnTo>
                      <a:lnTo>
                        <a:pt x="41" y="136"/>
                      </a:lnTo>
                      <a:lnTo>
                        <a:pt x="25" y="154"/>
                      </a:lnTo>
                      <a:lnTo>
                        <a:pt x="13" y="176"/>
                      </a:lnTo>
                      <a:lnTo>
                        <a:pt x="4" y="199"/>
                      </a:lnTo>
                      <a:lnTo>
                        <a:pt x="0" y="225"/>
                      </a:lnTo>
                      <a:lnTo>
                        <a:pt x="1" y="253"/>
                      </a:lnTo>
                      <a:lnTo>
                        <a:pt x="8" y="283"/>
                      </a:lnTo>
                      <a:lnTo>
                        <a:pt x="18" y="281"/>
                      </a:lnTo>
                      <a:lnTo>
                        <a:pt x="12" y="251"/>
                      </a:lnTo>
                      <a:lnTo>
                        <a:pt x="11" y="225"/>
                      </a:lnTo>
                      <a:lnTo>
                        <a:pt x="15" y="201"/>
                      </a:lnTo>
                      <a:lnTo>
                        <a:pt x="23" y="180"/>
                      </a:lnTo>
                      <a:lnTo>
                        <a:pt x="34" y="160"/>
                      </a:lnTo>
                      <a:lnTo>
                        <a:pt x="49" y="142"/>
                      </a:lnTo>
                      <a:lnTo>
                        <a:pt x="65" y="127"/>
                      </a:lnTo>
                      <a:lnTo>
                        <a:pt x="85" y="111"/>
                      </a:lnTo>
                      <a:lnTo>
                        <a:pt x="106" y="97"/>
                      </a:lnTo>
                      <a:lnTo>
                        <a:pt x="128" y="84"/>
                      </a:lnTo>
                      <a:lnTo>
                        <a:pt x="150" y="71"/>
                      </a:lnTo>
                      <a:lnTo>
                        <a:pt x="171" y="58"/>
                      </a:lnTo>
                      <a:lnTo>
                        <a:pt x="192" y="46"/>
                      </a:lnTo>
                      <a:lnTo>
                        <a:pt x="212" y="34"/>
                      </a:lnTo>
                      <a:lnTo>
                        <a:pt x="229" y="22"/>
                      </a:lnTo>
                      <a:lnTo>
                        <a:pt x="245" y="8"/>
                      </a:lnTo>
                      <a:lnTo>
                        <a:pt x="245" y="0"/>
                      </a:lnTo>
                      <a:lnTo>
                        <a:pt x="245" y="8"/>
                      </a:lnTo>
                      <a:lnTo>
                        <a:pt x="248" y="4"/>
                      </a:lnTo>
                      <a:lnTo>
                        <a:pt x="245" y="0"/>
                      </a:lnTo>
                      <a:lnTo>
                        <a:pt x="237" y="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34" name="Freeform 420"/>
                <p:cNvSpPr>
                  <a:spLocks/>
                </p:cNvSpPr>
                <p:nvPr/>
              </p:nvSpPr>
              <p:spPr bwMode="auto">
                <a:xfrm>
                  <a:off x="2262" y="1626"/>
                  <a:ext cx="6" cy="5"/>
                </a:xfrm>
                <a:custGeom>
                  <a:avLst/>
                  <a:gdLst>
                    <a:gd name="T0" fmla="*/ 0 w 59"/>
                    <a:gd name="T1" fmla="*/ 0 h 43"/>
                    <a:gd name="T2" fmla="*/ 0 w 59"/>
                    <a:gd name="T3" fmla="*/ 0 h 43"/>
                    <a:gd name="T4" fmla="*/ 0 w 59"/>
                    <a:gd name="T5" fmla="*/ 0 h 43"/>
                    <a:gd name="T6" fmla="*/ 0 w 59"/>
                    <a:gd name="T7" fmla="*/ 0 h 43"/>
                    <a:gd name="T8" fmla="*/ 0 w 59"/>
                    <a:gd name="T9" fmla="*/ 0 h 43"/>
                    <a:gd name="T10" fmla="*/ 0 w 59"/>
                    <a:gd name="T11" fmla="*/ 0 h 43"/>
                    <a:gd name="T12" fmla="*/ 0 w 59"/>
                    <a:gd name="T13" fmla="*/ 0 h 43"/>
                    <a:gd name="T14" fmla="*/ 0 w 59"/>
                    <a:gd name="T15" fmla="*/ 0 h 43"/>
                    <a:gd name="T16" fmla="*/ 0 w 59"/>
                    <a:gd name="T17" fmla="*/ 0 h 43"/>
                    <a:gd name="T18" fmla="*/ 0 w 59"/>
                    <a:gd name="T19" fmla="*/ 0 h 43"/>
                    <a:gd name="T20" fmla="*/ 0 w 59"/>
                    <a:gd name="T21" fmla="*/ 0 h 43"/>
                    <a:gd name="T22" fmla="*/ 0 w 59"/>
                    <a:gd name="T23" fmla="*/ 0 h 43"/>
                    <a:gd name="T24" fmla="*/ 0 w 59"/>
                    <a:gd name="T25" fmla="*/ 0 h 43"/>
                    <a:gd name="T26" fmla="*/ 0 w 59"/>
                    <a:gd name="T27" fmla="*/ 0 h 43"/>
                    <a:gd name="T28" fmla="*/ 0 w 59"/>
                    <a:gd name="T29" fmla="*/ 0 h 43"/>
                    <a:gd name="T30" fmla="*/ 0 w 59"/>
                    <a:gd name="T31" fmla="*/ 0 h 43"/>
                    <a:gd name="T32" fmla="*/ 0 w 59"/>
                    <a:gd name="T33" fmla="*/ 0 h 43"/>
                    <a:gd name="T34" fmla="*/ 0 w 59"/>
                    <a:gd name="T35" fmla="*/ 0 h 43"/>
                    <a:gd name="T36" fmla="*/ 0 w 59"/>
                    <a:gd name="T37" fmla="*/ 0 h 43"/>
                    <a:gd name="T38" fmla="*/ 0 w 59"/>
                    <a:gd name="T39" fmla="*/ 0 h 43"/>
                    <a:gd name="T40" fmla="*/ 0 w 59"/>
                    <a:gd name="T41" fmla="*/ 0 h 43"/>
                    <a:gd name="T42" fmla="*/ 0 w 59"/>
                    <a:gd name="T43" fmla="*/ 0 h 43"/>
                    <a:gd name="T44" fmla="*/ 0 w 59"/>
                    <a:gd name="T45" fmla="*/ 0 h 43"/>
                    <a:gd name="T46" fmla="*/ 0 w 59"/>
                    <a:gd name="T47" fmla="*/ 0 h 4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9"/>
                    <a:gd name="T73" fmla="*/ 0 h 43"/>
                    <a:gd name="T74" fmla="*/ 59 w 59"/>
                    <a:gd name="T75" fmla="*/ 43 h 4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9" h="43">
                      <a:moveTo>
                        <a:pt x="54" y="11"/>
                      </a:moveTo>
                      <a:lnTo>
                        <a:pt x="59" y="11"/>
                      </a:lnTo>
                      <a:lnTo>
                        <a:pt x="47" y="5"/>
                      </a:lnTo>
                      <a:lnTo>
                        <a:pt x="35" y="1"/>
                      </a:lnTo>
                      <a:lnTo>
                        <a:pt x="22" y="0"/>
                      </a:lnTo>
                      <a:lnTo>
                        <a:pt x="11" y="1"/>
                      </a:lnTo>
                      <a:lnTo>
                        <a:pt x="2" y="8"/>
                      </a:lnTo>
                      <a:lnTo>
                        <a:pt x="0" y="18"/>
                      </a:lnTo>
                      <a:lnTo>
                        <a:pt x="5" y="30"/>
                      </a:lnTo>
                      <a:lnTo>
                        <a:pt x="16" y="43"/>
                      </a:lnTo>
                      <a:lnTo>
                        <a:pt x="24" y="35"/>
                      </a:lnTo>
                      <a:lnTo>
                        <a:pt x="14" y="23"/>
                      </a:lnTo>
                      <a:lnTo>
                        <a:pt x="11" y="16"/>
                      </a:lnTo>
                      <a:lnTo>
                        <a:pt x="11" y="14"/>
                      </a:lnTo>
                      <a:lnTo>
                        <a:pt x="15" y="12"/>
                      </a:lnTo>
                      <a:lnTo>
                        <a:pt x="22" y="11"/>
                      </a:lnTo>
                      <a:lnTo>
                        <a:pt x="32" y="12"/>
                      </a:lnTo>
                      <a:lnTo>
                        <a:pt x="43" y="15"/>
                      </a:lnTo>
                      <a:lnTo>
                        <a:pt x="54" y="19"/>
                      </a:lnTo>
                      <a:lnTo>
                        <a:pt x="59" y="19"/>
                      </a:lnTo>
                      <a:lnTo>
                        <a:pt x="54" y="19"/>
                      </a:lnTo>
                      <a:lnTo>
                        <a:pt x="57" y="21"/>
                      </a:lnTo>
                      <a:lnTo>
                        <a:pt x="59" y="19"/>
                      </a:lnTo>
                      <a:lnTo>
                        <a:pt x="54" y="1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35" name="Freeform 421"/>
                <p:cNvSpPr>
                  <a:spLocks/>
                </p:cNvSpPr>
                <p:nvPr/>
              </p:nvSpPr>
              <p:spPr bwMode="auto">
                <a:xfrm>
                  <a:off x="2268" y="1625"/>
                  <a:ext cx="16" cy="3"/>
                </a:xfrm>
                <a:custGeom>
                  <a:avLst/>
                  <a:gdLst>
                    <a:gd name="T0" fmla="*/ 0 w 163"/>
                    <a:gd name="T1" fmla="*/ 0 h 29"/>
                    <a:gd name="T2" fmla="*/ 0 w 163"/>
                    <a:gd name="T3" fmla="*/ 0 h 29"/>
                    <a:gd name="T4" fmla="*/ 0 w 163"/>
                    <a:gd name="T5" fmla="*/ 0 h 29"/>
                    <a:gd name="T6" fmla="*/ 0 w 163"/>
                    <a:gd name="T7" fmla="*/ 0 h 29"/>
                    <a:gd name="T8" fmla="*/ 0 w 163"/>
                    <a:gd name="T9" fmla="*/ 0 h 29"/>
                    <a:gd name="T10" fmla="*/ 0 w 163"/>
                    <a:gd name="T11" fmla="*/ 0 h 29"/>
                    <a:gd name="T12" fmla="*/ 0 w 163"/>
                    <a:gd name="T13" fmla="*/ 0 h 29"/>
                    <a:gd name="T14" fmla="*/ 0 w 163"/>
                    <a:gd name="T15" fmla="*/ 0 h 29"/>
                    <a:gd name="T16" fmla="*/ 0 w 163"/>
                    <a:gd name="T17" fmla="*/ 0 h 29"/>
                    <a:gd name="T18" fmla="*/ 0 w 163"/>
                    <a:gd name="T19" fmla="*/ 0 h 29"/>
                    <a:gd name="T20" fmla="*/ 0 w 163"/>
                    <a:gd name="T21" fmla="*/ 0 h 29"/>
                    <a:gd name="T22" fmla="*/ 0 w 163"/>
                    <a:gd name="T23" fmla="*/ 0 h 29"/>
                    <a:gd name="T24" fmla="*/ 0 w 163"/>
                    <a:gd name="T25" fmla="*/ 0 h 29"/>
                    <a:gd name="T26" fmla="*/ 0 w 163"/>
                    <a:gd name="T27" fmla="*/ 0 h 29"/>
                    <a:gd name="T28" fmla="*/ 0 w 163"/>
                    <a:gd name="T29" fmla="*/ 0 h 29"/>
                    <a:gd name="T30" fmla="*/ 0 w 163"/>
                    <a:gd name="T31" fmla="*/ 0 h 29"/>
                    <a:gd name="T32" fmla="*/ 0 w 163"/>
                    <a:gd name="T33" fmla="*/ 0 h 29"/>
                    <a:gd name="T34" fmla="*/ 0 w 163"/>
                    <a:gd name="T35" fmla="*/ 0 h 29"/>
                    <a:gd name="T36" fmla="*/ 0 w 163"/>
                    <a:gd name="T37" fmla="*/ 0 h 29"/>
                    <a:gd name="T38" fmla="*/ 0 w 163"/>
                    <a:gd name="T39" fmla="*/ 0 h 29"/>
                    <a:gd name="T40" fmla="*/ 0 w 163"/>
                    <a:gd name="T41" fmla="*/ 0 h 29"/>
                    <a:gd name="T42" fmla="*/ 0 w 163"/>
                    <a:gd name="T43" fmla="*/ 0 h 29"/>
                    <a:gd name="T44" fmla="*/ 0 w 163"/>
                    <a:gd name="T45" fmla="*/ 0 h 29"/>
                    <a:gd name="T46" fmla="*/ 0 w 163"/>
                    <a:gd name="T47" fmla="*/ 0 h 29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63"/>
                    <a:gd name="T73" fmla="*/ 0 h 29"/>
                    <a:gd name="T74" fmla="*/ 163 w 163"/>
                    <a:gd name="T75" fmla="*/ 29 h 29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63" h="29">
                      <a:moveTo>
                        <a:pt x="154" y="19"/>
                      </a:moveTo>
                      <a:lnTo>
                        <a:pt x="161" y="19"/>
                      </a:lnTo>
                      <a:lnTo>
                        <a:pt x="142" y="9"/>
                      </a:lnTo>
                      <a:lnTo>
                        <a:pt x="122" y="4"/>
                      </a:lnTo>
                      <a:lnTo>
                        <a:pt x="102" y="1"/>
                      </a:lnTo>
                      <a:lnTo>
                        <a:pt x="81" y="0"/>
                      </a:lnTo>
                      <a:lnTo>
                        <a:pt x="59" y="1"/>
                      </a:lnTo>
                      <a:lnTo>
                        <a:pt x="39" y="4"/>
                      </a:lnTo>
                      <a:lnTo>
                        <a:pt x="19" y="9"/>
                      </a:lnTo>
                      <a:lnTo>
                        <a:pt x="0" y="19"/>
                      </a:lnTo>
                      <a:lnTo>
                        <a:pt x="5" y="27"/>
                      </a:lnTo>
                      <a:lnTo>
                        <a:pt x="24" y="20"/>
                      </a:lnTo>
                      <a:lnTo>
                        <a:pt x="41" y="15"/>
                      </a:lnTo>
                      <a:lnTo>
                        <a:pt x="61" y="11"/>
                      </a:lnTo>
                      <a:lnTo>
                        <a:pt x="81" y="10"/>
                      </a:lnTo>
                      <a:lnTo>
                        <a:pt x="100" y="11"/>
                      </a:lnTo>
                      <a:lnTo>
                        <a:pt x="120" y="15"/>
                      </a:lnTo>
                      <a:lnTo>
                        <a:pt x="138" y="20"/>
                      </a:lnTo>
                      <a:lnTo>
                        <a:pt x="156" y="27"/>
                      </a:lnTo>
                      <a:lnTo>
                        <a:pt x="163" y="27"/>
                      </a:lnTo>
                      <a:lnTo>
                        <a:pt x="156" y="27"/>
                      </a:lnTo>
                      <a:lnTo>
                        <a:pt x="160" y="29"/>
                      </a:lnTo>
                      <a:lnTo>
                        <a:pt x="163" y="27"/>
                      </a:lnTo>
                      <a:lnTo>
                        <a:pt x="154" y="1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36" name="Freeform 422"/>
                <p:cNvSpPr>
                  <a:spLocks/>
                </p:cNvSpPr>
                <p:nvPr/>
              </p:nvSpPr>
              <p:spPr bwMode="auto">
                <a:xfrm>
                  <a:off x="2282" y="1624"/>
                  <a:ext cx="6" cy="4"/>
                </a:xfrm>
                <a:custGeom>
                  <a:avLst/>
                  <a:gdLst>
                    <a:gd name="T0" fmla="*/ 0 w 57"/>
                    <a:gd name="T1" fmla="*/ 0 h 47"/>
                    <a:gd name="T2" fmla="*/ 0 w 57"/>
                    <a:gd name="T3" fmla="*/ 0 h 47"/>
                    <a:gd name="T4" fmla="*/ 0 w 57"/>
                    <a:gd name="T5" fmla="*/ 0 h 47"/>
                    <a:gd name="T6" fmla="*/ 0 w 57"/>
                    <a:gd name="T7" fmla="*/ 0 h 47"/>
                    <a:gd name="T8" fmla="*/ 0 w 57"/>
                    <a:gd name="T9" fmla="*/ 0 h 47"/>
                    <a:gd name="T10" fmla="*/ 0 w 57"/>
                    <a:gd name="T11" fmla="*/ 0 h 47"/>
                    <a:gd name="T12" fmla="*/ 0 w 57"/>
                    <a:gd name="T13" fmla="*/ 0 h 47"/>
                    <a:gd name="T14" fmla="*/ 0 w 57"/>
                    <a:gd name="T15" fmla="*/ 0 h 47"/>
                    <a:gd name="T16" fmla="*/ 0 w 57"/>
                    <a:gd name="T17" fmla="*/ 0 h 47"/>
                    <a:gd name="T18" fmla="*/ 0 w 57"/>
                    <a:gd name="T19" fmla="*/ 0 h 47"/>
                    <a:gd name="T20" fmla="*/ 0 w 57"/>
                    <a:gd name="T21" fmla="*/ 0 h 47"/>
                    <a:gd name="T22" fmla="*/ 0 w 57"/>
                    <a:gd name="T23" fmla="*/ 0 h 47"/>
                    <a:gd name="T24" fmla="*/ 0 w 57"/>
                    <a:gd name="T25" fmla="*/ 0 h 47"/>
                    <a:gd name="T26" fmla="*/ 0 w 57"/>
                    <a:gd name="T27" fmla="*/ 0 h 47"/>
                    <a:gd name="T28" fmla="*/ 0 w 57"/>
                    <a:gd name="T29" fmla="*/ 0 h 47"/>
                    <a:gd name="T30" fmla="*/ 0 w 57"/>
                    <a:gd name="T31" fmla="*/ 0 h 47"/>
                    <a:gd name="T32" fmla="*/ 0 w 57"/>
                    <a:gd name="T33" fmla="*/ 0 h 47"/>
                    <a:gd name="T34" fmla="*/ 0 w 57"/>
                    <a:gd name="T35" fmla="*/ 0 h 47"/>
                    <a:gd name="T36" fmla="*/ 0 w 57"/>
                    <a:gd name="T37" fmla="*/ 0 h 47"/>
                    <a:gd name="T38" fmla="*/ 0 w 57"/>
                    <a:gd name="T39" fmla="*/ 0 h 47"/>
                    <a:gd name="T40" fmla="*/ 0 w 57"/>
                    <a:gd name="T41" fmla="*/ 0 h 47"/>
                    <a:gd name="T42" fmla="*/ 0 w 57"/>
                    <a:gd name="T43" fmla="*/ 0 h 47"/>
                    <a:gd name="T44" fmla="*/ 0 w 57"/>
                    <a:gd name="T45" fmla="*/ 0 h 47"/>
                    <a:gd name="T46" fmla="*/ 0 w 57"/>
                    <a:gd name="T47" fmla="*/ 0 h 4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7"/>
                    <a:gd name="T73" fmla="*/ 0 h 47"/>
                    <a:gd name="T74" fmla="*/ 57 w 57"/>
                    <a:gd name="T75" fmla="*/ 47 h 47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7" h="47">
                      <a:moveTo>
                        <a:pt x="55" y="1"/>
                      </a:moveTo>
                      <a:lnTo>
                        <a:pt x="48" y="3"/>
                      </a:lnTo>
                      <a:lnTo>
                        <a:pt x="44" y="6"/>
                      </a:lnTo>
                      <a:lnTo>
                        <a:pt x="39" y="12"/>
                      </a:lnTo>
                      <a:lnTo>
                        <a:pt x="33" y="16"/>
                      </a:lnTo>
                      <a:lnTo>
                        <a:pt x="25" y="20"/>
                      </a:lnTo>
                      <a:lnTo>
                        <a:pt x="19" y="25"/>
                      </a:lnTo>
                      <a:lnTo>
                        <a:pt x="13" y="29"/>
                      </a:lnTo>
                      <a:lnTo>
                        <a:pt x="7" y="35"/>
                      </a:lnTo>
                      <a:lnTo>
                        <a:pt x="0" y="39"/>
                      </a:lnTo>
                      <a:lnTo>
                        <a:pt x="9" y="47"/>
                      </a:lnTo>
                      <a:lnTo>
                        <a:pt x="13" y="43"/>
                      </a:lnTo>
                      <a:lnTo>
                        <a:pt x="19" y="38"/>
                      </a:lnTo>
                      <a:lnTo>
                        <a:pt x="25" y="34"/>
                      </a:lnTo>
                      <a:lnTo>
                        <a:pt x="32" y="28"/>
                      </a:lnTo>
                      <a:lnTo>
                        <a:pt x="39" y="24"/>
                      </a:lnTo>
                      <a:lnTo>
                        <a:pt x="45" y="20"/>
                      </a:lnTo>
                      <a:lnTo>
                        <a:pt x="51" y="15"/>
                      </a:lnTo>
                      <a:lnTo>
                        <a:pt x="57" y="10"/>
                      </a:lnTo>
                      <a:lnTo>
                        <a:pt x="51" y="12"/>
                      </a:lnTo>
                      <a:lnTo>
                        <a:pt x="55" y="1"/>
                      </a:lnTo>
                      <a:lnTo>
                        <a:pt x="52" y="0"/>
                      </a:lnTo>
                      <a:lnTo>
                        <a:pt x="48" y="3"/>
                      </a:lnTo>
                      <a:lnTo>
                        <a:pt x="55" y="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37" name="Freeform 423"/>
                <p:cNvSpPr>
                  <a:spLocks/>
                </p:cNvSpPr>
                <p:nvPr/>
              </p:nvSpPr>
              <p:spPr bwMode="auto">
                <a:xfrm>
                  <a:off x="2288" y="1624"/>
                  <a:ext cx="23" cy="6"/>
                </a:xfrm>
                <a:custGeom>
                  <a:avLst/>
                  <a:gdLst>
                    <a:gd name="T0" fmla="*/ 0 w 237"/>
                    <a:gd name="T1" fmla="*/ 0 h 60"/>
                    <a:gd name="T2" fmla="*/ 0 w 237"/>
                    <a:gd name="T3" fmla="*/ 0 h 60"/>
                    <a:gd name="T4" fmla="*/ 0 w 237"/>
                    <a:gd name="T5" fmla="*/ 0 h 60"/>
                    <a:gd name="T6" fmla="*/ 0 w 237"/>
                    <a:gd name="T7" fmla="*/ 0 h 60"/>
                    <a:gd name="T8" fmla="*/ 0 w 237"/>
                    <a:gd name="T9" fmla="*/ 0 h 60"/>
                    <a:gd name="T10" fmla="*/ 0 w 237"/>
                    <a:gd name="T11" fmla="*/ 0 h 60"/>
                    <a:gd name="T12" fmla="*/ 0 w 237"/>
                    <a:gd name="T13" fmla="*/ 0 h 60"/>
                    <a:gd name="T14" fmla="*/ 0 w 237"/>
                    <a:gd name="T15" fmla="*/ 0 h 60"/>
                    <a:gd name="T16" fmla="*/ 0 w 237"/>
                    <a:gd name="T17" fmla="*/ 0 h 60"/>
                    <a:gd name="T18" fmla="*/ 0 w 237"/>
                    <a:gd name="T19" fmla="*/ 0 h 60"/>
                    <a:gd name="T20" fmla="*/ 0 w 237"/>
                    <a:gd name="T21" fmla="*/ 0 h 60"/>
                    <a:gd name="T22" fmla="*/ 0 w 237"/>
                    <a:gd name="T23" fmla="*/ 0 h 60"/>
                    <a:gd name="T24" fmla="*/ 0 w 237"/>
                    <a:gd name="T25" fmla="*/ 0 h 60"/>
                    <a:gd name="T26" fmla="*/ 0 w 237"/>
                    <a:gd name="T27" fmla="*/ 0 h 60"/>
                    <a:gd name="T28" fmla="*/ 0 w 237"/>
                    <a:gd name="T29" fmla="*/ 0 h 60"/>
                    <a:gd name="T30" fmla="*/ 0 w 237"/>
                    <a:gd name="T31" fmla="*/ 0 h 60"/>
                    <a:gd name="T32" fmla="*/ 0 w 237"/>
                    <a:gd name="T33" fmla="*/ 0 h 60"/>
                    <a:gd name="T34" fmla="*/ 0 w 237"/>
                    <a:gd name="T35" fmla="*/ 0 h 60"/>
                    <a:gd name="T36" fmla="*/ 0 w 237"/>
                    <a:gd name="T37" fmla="*/ 0 h 60"/>
                    <a:gd name="T38" fmla="*/ 0 w 237"/>
                    <a:gd name="T39" fmla="*/ 0 h 60"/>
                    <a:gd name="T40" fmla="*/ 0 w 237"/>
                    <a:gd name="T41" fmla="*/ 0 h 60"/>
                    <a:gd name="T42" fmla="*/ 0 w 237"/>
                    <a:gd name="T43" fmla="*/ 0 h 60"/>
                    <a:gd name="T44" fmla="*/ 0 w 237"/>
                    <a:gd name="T45" fmla="*/ 0 h 60"/>
                    <a:gd name="T46" fmla="*/ 0 w 237"/>
                    <a:gd name="T47" fmla="*/ 0 h 60"/>
                    <a:gd name="T48" fmla="*/ 0 w 237"/>
                    <a:gd name="T49" fmla="*/ 0 h 60"/>
                    <a:gd name="T50" fmla="*/ 0 w 237"/>
                    <a:gd name="T51" fmla="*/ 0 h 60"/>
                    <a:gd name="T52" fmla="*/ 0 w 237"/>
                    <a:gd name="T53" fmla="*/ 0 h 60"/>
                    <a:gd name="T54" fmla="*/ 0 w 237"/>
                    <a:gd name="T55" fmla="*/ 0 h 60"/>
                    <a:gd name="T56" fmla="*/ 0 w 237"/>
                    <a:gd name="T57" fmla="*/ 0 h 60"/>
                    <a:gd name="T58" fmla="*/ 0 w 237"/>
                    <a:gd name="T59" fmla="*/ 0 h 60"/>
                    <a:gd name="T60" fmla="*/ 0 w 237"/>
                    <a:gd name="T61" fmla="*/ 0 h 60"/>
                    <a:gd name="T62" fmla="*/ 0 w 237"/>
                    <a:gd name="T63" fmla="*/ 0 h 60"/>
                    <a:gd name="T64" fmla="*/ 0 w 237"/>
                    <a:gd name="T65" fmla="*/ 0 h 60"/>
                    <a:gd name="T66" fmla="*/ 0 w 237"/>
                    <a:gd name="T67" fmla="*/ 0 h 60"/>
                    <a:gd name="T68" fmla="*/ 0 w 237"/>
                    <a:gd name="T69" fmla="*/ 0 h 60"/>
                    <a:gd name="T70" fmla="*/ 0 w 237"/>
                    <a:gd name="T71" fmla="*/ 0 h 60"/>
                    <a:gd name="T72" fmla="*/ 0 w 237"/>
                    <a:gd name="T73" fmla="*/ 0 h 60"/>
                    <a:gd name="T74" fmla="*/ 0 w 237"/>
                    <a:gd name="T75" fmla="*/ 0 h 60"/>
                    <a:gd name="T76" fmla="*/ 0 w 237"/>
                    <a:gd name="T77" fmla="*/ 0 h 60"/>
                    <a:gd name="T78" fmla="*/ 0 w 237"/>
                    <a:gd name="T79" fmla="*/ 0 h 60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237"/>
                    <a:gd name="T121" fmla="*/ 0 h 60"/>
                    <a:gd name="T122" fmla="*/ 237 w 237"/>
                    <a:gd name="T123" fmla="*/ 60 h 60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237" h="60">
                      <a:moveTo>
                        <a:pt x="226" y="21"/>
                      </a:moveTo>
                      <a:lnTo>
                        <a:pt x="226" y="14"/>
                      </a:lnTo>
                      <a:lnTo>
                        <a:pt x="213" y="26"/>
                      </a:lnTo>
                      <a:lnTo>
                        <a:pt x="200" y="36"/>
                      </a:lnTo>
                      <a:lnTo>
                        <a:pt x="186" y="41"/>
                      </a:lnTo>
                      <a:lnTo>
                        <a:pt x="173" y="46"/>
                      </a:lnTo>
                      <a:lnTo>
                        <a:pt x="159" y="48"/>
                      </a:lnTo>
                      <a:lnTo>
                        <a:pt x="146" y="49"/>
                      </a:lnTo>
                      <a:lnTo>
                        <a:pt x="132" y="48"/>
                      </a:lnTo>
                      <a:lnTo>
                        <a:pt x="118" y="45"/>
                      </a:lnTo>
                      <a:lnTo>
                        <a:pt x="103" y="42"/>
                      </a:lnTo>
                      <a:lnTo>
                        <a:pt x="91" y="37"/>
                      </a:lnTo>
                      <a:lnTo>
                        <a:pt x="76" y="32"/>
                      </a:lnTo>
                      <a:lnTo>
                        <a:pt x="61" y="25"/>
                      </a:lnTo>
                      <a:lnTo>
                        <a:pt x="47" y="19"/>
                      </a:lnTo>
                      <a:lnTo>
                        <a:pt x="32" y="13"/>
                      </a:lnTo>
                      <a:lnTo>
                        <a:pt x="18" y="6"/>
                      </a:lnTo>
                      <a:lnTo>
                        <a:pt x="4" y="0"/>
                      </a:lnTo>
                      <a:lnTo>
                        <a:pt x="0" y="11"/>
                      </a:lnTo>
                      <a:lnTo>
                        <a:pt x="14" y="17"/>
                      </a:lnTo>
                      <a:lnTo>
                        <a:pt x="28" y="23"/>
                      </a:lnTo>
                      <a:lnTo>
                        <a:pt x="42" y="29"/>
                      </a:lnTo>
                      <a:lnTo>
                        <a:pt x="57" y="36"/>
                      </a:lnTo>
                      <a:lnTo>
                        <a:pt x="72" y="42"/>
                      </a:lnTo>
                      <a:lnTo>
                        <a:pt x="86" y="47"/>
                      </a:lnTo>
                      <a:lnTo>
                        <a:pt x="101" y="52"/>
                      </a:lnTo>
                      <a:lnTo>
                        <a:pt x="116" y="56"/>
                      </a:lnTo>
                      <a:lnTo>
                        <a:pt x="130" y="59"/>
                      </a:lnTo>
                      <a:lnTo>
                        <a:pt x="146" y="60"/>
                      </a:lnTo>
                      <a:lnTo>
                        <a:pt x="161" y="59"/>
                      </a:lnTo>
                      <a:lnTo>
                        <a:pt x="175" y="57"/>
                      </a:lnTo>
                      <a:lnTo>
                        <a:pt x="190" y="51"/>
                      </a:lnTo>
                      <a:lnTo>
                        <a:pt x="205" y="44"/>
                      </a:lnTo>
                      <a:lnTo>
                        <a:pt x="219" y="35"/>
                      </a:lnTo>
                      <a:lnTo>
                        <a:pt x="234" y="22"/>
                      </a:lnTo>
                      <a:lnTo>
                        <a:pt x="234" y="15"/>
                      </a:lnTo>
                      <a:lnTo>
                        <a:pt x="234" y="22"/>
                      </a:lnTo>
                      <a:lnTo>
                        <a:pt x="237" y="18"/>
                      </a:lnTo>
                      <a:lnTo>
                        <a:pt x="234" y="15"/>
                      </a:lnTo>
                      <a:lnTo>
                        <a:pt x="226" y="2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38" name="Freeform 424"/>
                <p:cNvSpPr>
                  <a:spLocks/>
                </p:cNvSpPr>
                <p:nvPr/>
              </p:nvSpPr>
              <p:spPr bwMode="auto">
                <a:xfrm>
                  <a:off x="2306" y="1620"/>
                  <a:ext cx="5" cy="6"/>
                </a:xfrm>
                <a:custGeom>
                  <a:avLst/>
                  <a:gdLst>
                    <a:gd name="T0" fmla="*/ 0 w 50"/>
                    <a:gd name="T1" fmla="*/ 0 h 57"/>
                    <a:gd name="T2" fmla="*/ 0 w 50"/>
                    <a:gd name="T3" fmla="*/ 0 h 57"/>
                    <a:gd name="T4" fmla="*/ 0 w 50"/>
                    <a:gd name="T5" fmla="*/ 0 h 57"/>
                    <a:gd name="T6" fmla="*/ 0 w 50"/>
                    <a:gd name="T7" fmla="*/ 0 h 57"/>
                    <a:gd name="T8" fmla="*/ 0 w 50"/>
                    <a:gd name="T9" fmla="*/ 0 h 57"/>
                    <a:gd name="T10" fmla="*/ 0 w 50"/>
                    <a:gd name="T11" fmla="*/ 0 h 57"/>
                    <a:gd name="T12" fmla="*/ 0 w 50"/>
                    <a:gd name="T13" fmla="*/ 0 h 57"/>
                    <a:gd name="T14" fmla="*/ 0 w 50"/>
                    <a:gd name="T15" fmla="*/ 0 h 57"/>
                    <a:gd name="T16" fmla="*/ 0 w 50"/>
                    <a:gd name="T17" fmla="*/ 0 h 57"/>
                    <a:gd name="T18" fmla="*/ 0 w 50"/>
                    <a:gd name="T19" fmla="*/ 0 h 57"/>
                    <a:gd name="T20" fmla="*/ 0 w 50"/>
                    <a:gd name="T21" fmla="*/ 0 h 57"/>
                    <a:gd name="T22" fmla="*/ 0 w 50"/>
                    <a:gd name="T23" fmla="*/ 0 h 57"/>
                    <a:gd name="T24" fmla="*/ 0 w 50"/>
                    <a:gd name="T25" fmla="*/ 0 h 57"/>
                    <a:gd name="T26" fmla="*/ 0 w 50"/>
                    <a:gd name="T27" fmla="*/ 0 h 57"/>
                    <a:gd name="T28" fmla="*/ 0 w 50"/>
                    <a:gd name="T29" fmla="*/ 0 h 57"/>
                    <a:gd name="T30" fmla="*/ 0 w 50"/>
                    <a:gd name="T31" fmla="*/ 0 h 57"/>
                    <a:gd name="T32" fmla="*/ 0 w 50"/>
                    <a:gd name="T33" fmla="*/ 0 h 57"/>
                    <a:gd name="T34" fmla="*/ 0 w 50"/>
                    <a:gd name="T35" fmla="*/ 0 h 57"/>
                    <a:gd name="T36" fmla="*/ 0 w 50"/>
                    <a:gd name="T37" fmla="*/ 0 h 57"/>
                    <a:gd name="T38" fmla="*/ 0 w 50"/>
                    <a:gd name="T39" fmla="*/ 0 h 57"/>
                    <a:gd name="T40" fmla="*/ 0 w 50"/>
                    <a:gd name="T41" fmla="*/ 0 h 57"/>
                    <a:gd name="T42" fmla="*/ 0 w 50"/>
                    <a:gd name="T43" fmla="*/ 0 h 57"/>
                    <a:gd name="T44" fmla="*/ 0 w 50"/>
                    <a:gd name="T45" fmla="*/ 0 h 57"/>
                    <a:gd name="T46" fmla="*/ 0 w 50"/>
                    <a:gd name="T47" fmla="*/ 0 h 5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0"/>
                    <a:gd name="T73" fmla="*/ 0 h 57"/>
                    <a:gd name="T74" fmla="*/ 50 w 50"/>
                    <a:gd name="T75" fmla="*/ 57 h 57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0" h="57">
                      <a:moveTo>
                        <a:pt x="9" y="0"/>
                      </a:moveTo>
                      <a:lnTo>
                        <a:pt x="6" y="8"/>
                      </a:lnTo>
                      <a:lnTo>
                        <a:pt x="10" y="13"/>
                      </a:lnTo>
                      <a:lnTo>
                        <a:pt x="14" y="19"/>
                      </a:lnTo>
                      <a:lnTo>
                        <a:pt x="20" y="26"/>
                      </a:lnTo>
                      <a:lnTo>
                        <a:pt x="24" y="32"/>
                      </a:lnTo>
                      <a:lnTo>
                        <a:pt x="28" y="39"/>
                      </a:lnTo>
                      <a:lnTo>
                        <a:pt x="33" y="46"/>
                      </a:lnTo>
                      <a:lnTo>
                        <a:pt x="37" y="52"/>
                      </a:lnTo>
                      <a:lnTo>
                        <a:pt x="42" y="57"/>
                      </a:lnTo>
                      <a:lnTo>
                        <a:pt x="50" y="51"/>
                      </a:lnTo>
                      <a:lnTo>
                        <a:pt x="46" y="46"/>
                      </a:lnTo>
                      <a:lnTo>
                        <a:pt x="42" y="39"/>
                      </a:lnTo>
                      <a:lnTo>
                        <a:pt x="36" y="33"/>
                      </a:lnTo>
                      <a:lnTo>
                        <a:pt x="32" y="26"/>
                      </a:lnTo>
                      <a:lnTo>
                        <a:pt x="28" y="19"/>
                      </a:lnTo>
                      <a:lnTo>
                        <a:pt x="23" y="13"/>
                      </a:lnTo>
                      <a:lnTo>
                        <a:pt x="19" y="7"/>
                      </a:lnTo>
                      <a:lnTo>
                        <a:pt x="14" y="2"/>
                      </a:lnTo>
                      <a:lnTo>
                        <a:pt x="11" y="10"/>
                      </a:lnTo>
                      <a:lnTo>
                        <a:pt x="9" y="0"/>
                      </a:lnTo>
                      <a:lnTo>
                        <a:pt x="0" y="2"/>
                      </a:lnTo>
                      <a:lnTo>
                        <a:pt x="6" y="8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39" name="Freeform 425"/>
                <p:cNvSpPr>
                  <a:spLocks/>
                </p:cNvSpPr>
                <p:nvPr/>
              </p:nvSpPr>
              <p:spPr bwMode="auto">
                <a:xfrm>
                  <a:off x="2307" y="1616"/>
                  <a:ext cx="16" cy="5"/>
                </a:xfrm>
                <a:custGeom>
                  <a:avLst/>
                  <a:gdLst>
                    <a:gd name="T0" fmla="*/ 0 w 161"/>
                    <a:gd name="T1" fmla="*/ 0 h 59"/>
                    <a:gd name="T2" fmla="*/ 0 w 161"/>
                    <a:gd name="T3" fmla="*/ 0 h 59"/>
                    <a:gd name="T4" fmla="*/ 0 w 161"/>
                    <a:gd name="T5" fmla="*/ 0 h 59"/>
                    <a:gd name="T6" fmla="*/ 0 w 161"/>
                    <a:gd name="T7" fmla="*/ 0 h 59"/>
                    <a:gd name="T8" fmla="*/ 0 w 161"/>
                    <a:gd name="T9" fmla="*/ 0 h 59"/>
                    <a:gd name="T10" fmla="*/ 0 w 161"/>
                    <a:gd name="T11" fmla="*/ 0 h 59"/>
                    <a:gd name="T12" fmla="*/ 0 w 161"/>
                    <a:gd name="T13" fmla="*/ 0 h 59"/>
                    <a:gd name="T14" fmla="*/ 0 w 161"/>
                    <a:gd name="T15" fmla="*/ 0 h 59"/>
                    <a:gd name="T16" fmla="*/ 0 w 161"/>
                    <a:gd name="T17" fmla="*/ 0 h 59"/>
                    <a:gd name="T18" fmla="*/ 0 w 161"/>
                    <a:gd name="T19" fmla="*/ 0 h 59"/>
                    <a:gd name="T20" fmla="*/ 0 w 161"/>
                    <a:gd name="T21" fmla="*/ 0 h 59"/>
                    <a:gd name="T22" fmla="*/ 0 w 161"/>
                    <a:gd name="T23" fmla="*/ 0 h 59"/>
                    <a:gd name="T24" fmla="*/ 0 w 161"/>
                    <a:gd name="T25" fmla="*/ 0 h 59"/>
                    <a:gd name="T26" fmla="*/ 0 w 161"/>
                    <a:gd name="T27" fmla="*/ 0 h 59"/>
                    <a:gd name="T28" fmla="*/ 0 w 161"/>
                    <a:gd name="T29" fmla="*/ 0 h 59"/>
                    <a:gd name="T30" fmla="*/ 0 w 161"/>
                    <a:gd name="T31" fmla="*/ 0 h 59"/>
                    <a:gd name="T32" fmla="*/ 0 w 161"/>
                    <a:gd name="T33" fmla="*/ 0 h 59"/>
                    <a:gd name="T34" fmla="*/ 0 w 161"/>
                    <a:gd name="T35" fmla="*/ 0 h 59"/>
                    <a:gd name="T36" fmla="*/ 0 w 161"/>
                    <a:gd name="T37" fmla="*/ 0 h 59"/>
                    <a:gd name="T38" fmla="*/ 0 w 161"/>
                    <a:gd name="T39" fmla="*/ 0 h 59"/>
                    <a:gd name="T40" fmla="*/ 0 w 161"/>
                    <a:gd name="T41" fmla="*/ 0 h 5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1"/>
                    <a:gd name="T64" fmla="*/ 0 h 59"/>
                    <a:gd name="T65" fmla="*/ 161 w 161"/>
                    <a:gd name="T66" fmla="*/ 59 h 5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1" h="59">
                      <a:moveTo>
                        <a:pt x="157" y="0"/>
                      </a:moveTo>
                      <a:lnTo>
                        <a:pt x="153" y="9"/>
                      </a:lnTo>
                      <a:lnTo>
                        <a:pt x="150" y="6"/>
                      </a:lnTo>
                      <a:lnTo>
                        <a:pt x="136" y="12"/>
                      </a:lnTo>
                      <a:lnTo>
                        <a:pt x="114" y="19"/>
                      </a:lnTo>
                      <a:lnTo>
                        <a:pt x="86" y="28"/>
                      </a:lnTo>
                      <a:lnTo>
                        <a:pt x="58" y="35"/>
                      </a:lnTo>
                      <a:lnTo>
                        <a:pt x="32" y="41"/>
                      </a:lnTo>
                      <a:lnTo>
                        <a:pt x="11" y="46"/>
                      </a:lnTo>
                      <a:lnTo>
                        <a:pt x="0" y="49"/>
                      </a:lnTo>
                      <a:lnTo>
                        <a:pt x="2" y="59"/>
                      </a:lnTo>
                      <a:lnTo>
                        <a:pt x="13" y="57"/>
                      </a:lnTo>
                      <a:lnTo>
                        <a:pt x="34" y="52"/>
                      </a:lnTo>
                      <a:lnTo>
                        <a:pt x="60" y="45"/>
                      </a:lnTo>
                      <a:lnTo>
                        <a:pt x="88" y="38"/>
                      </a:lnTo>
                      <a:lnTo>
                        <a:pt x="116" y="30"/>
                      </a:lnTo>
                      <a:lnTo>
                        <a:pt x="140" y="22"/>
                      </a:lnTo>
                      <a:lnTo>
                        <a:pt x="156" y="14"/>
                      </a:lnTo>
                      <a:lnTo>
                        <a:pt x="161" y="2"/>
                      </a:lnTo>
                      <a:lnTo>
                        <a:pt x="157" y="11"/>
                      </a:lnTo>
                      <a:lnTo>
                        <a:pt x="157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40" name="Freeform 426"/>
                <p:cNvSpPr>
                  <a:spLocks/>
                </p:cNvSpPr>
                <p:nvPr/>
              </p:nvSpPr>
              <p:spPr bwMode="auto">
                <a:xfrm>
                  <a:off x="2323" y="1615"/>
                  <a:ext cx="29" cy="2"/>
                </a:xfrm>
                <a:custGeom>
                  <a:avLst/>
                  <a:gdLst>
                    <a:gd name="T0" fmla="*/ 0 w 292"/>
                    <a:gd name="T1" fmla="*/ 0 h 23"/>
                    <a:gd name="T2" fmla="*/ 0 w 292"/>
                    <a:gd name="T3" fmla="*/ 0 h 23"/>
                    <a:gd name="T4" fmla="*/ 0 w 292"/>
                    <a:gd name="T5" fmla="*/ 0 h 23"/>
                    <a:gd name="T6" fmla="*/ 0 w 292"/>
                    <a:gd name="T7" fmla="*/ 0 h 23"/>
                    <a:gd name="T8" fmla="*/ 0 w 292"/>
                    <a:gd name="T9" fmla="*/ 0 h 23"/>
                    <a:gd name="T10" fmla="*/ 0 w 292"/>
                    <a:gd name="T11" fmla="*/ 0 h 23"/>
                    <a:gd name="T12" fmla="*/ 0 w 292"/>
                    <a:gd name="T13" fmla="*/ 0 h 23"/>
                    <a:gd name="T14" fmla="*/ 0 w 292"/>
                    <a:gd name="T15" fmla="*/ 0 h 23"/>
                    <a:gd name="T16" fmla="*/ 0 w 292"/>
                    <a:gd name="T17" fmla="*/ 0 h 23"/>
                    <a:gd name="T18" fmla="*/ 0 w 292"/>
                    <a:gd name="T19" fmla="*/ 0 h 23"/>
                    <a:gd name="T20" fmla="*/ 0 w 292"/>
                    <a:gd name="T21" fmla="*/ 0 h 23"/>
                    <a:gd name="T22" fmla="*/ 0 w 292"/>
                    <a:gd name="T23" fmla="*/ 0 h 23"/>
                    <a:gd name="T24" fmla="*/ 0 w 292"/>
                    <a:gd name="T25" fmla="*/ 0 h 23"/>
                    <a:gd name="T26" fmla="*/ 0 w 292"/>
                    <a:gd name="T27" fmla="*/ 0 h 23"/>
                    <a:gd name="T28" fmla="*/ 0 w 292"/>
                    <a:gd name="T29" fmla="*/ 0 h 23"/>
                    <a:gd name="T30" fmla="*/ 0 w 292"/>
                    <a:gd name="T31" fmla="*/ 0 h 23"/>
                    <a:gd name="T32" fmla="*/ 0 w 292"/>
                    <a:gd name="T33" fmla="*/ 0 h 23"/>
                    <a:gd name="T34" fmla="*/ 0 w 292"/>
                    <a:gd name="T35" fmla="*/ 0 h 23"/>
                    <a:gd name="T36" fmla="*/ 0 w 292"/>
                    <a:gd name="T37" fmla="*/ 0 h 23"/>
                    <a:gd name="T38" fmla="*/ 0 w 292"/>
                    <a:gd name="T39" fmla="*/ 0 h 23"/>
                    <a:gd name="T40" fmla="*/ 0 w 292"/>
                    <a:gd name="T41" fmla="*/ 0 h 23"/>
                    <a:gd name="T42" fmla="*/ 0 w 292"/>
                    <a:gd name="T43" fmla="*/ 0 h 23"/>
                    <a:gd name="T44" fmla="*/ 0 w 292"/>
                    <a:gd name="T45" fmla="*/ 0 h 23"/>
                    <a:gd name="T46" fmla="*/ 0 w 292"/>
                    <a:gd name="T47" fmla="*/ 0 h 23"/>
                    <a:gd name="T48" fmla="*/ 0 w 292"/>
                    <a:gd name="T49" fmla="*/ 0 h 23"/>
                    <a:gd name="T50" fmla="*/ 0 w 292"/>
                    <a:gd name="T51" fmla="*/ 0 h 23"/>
                    <a:gd name="T52" fmla="*/ 0 w 292"/>
                    <a:gd name="T53" fmla="*/ 0 h 23"/>
                    <a:gd name="T54" fmla="*/ 0 w 292"/>
                    <a:gd name="T55" fmla="*/ 0 h 23"/>
                    <a:gd name="T56" fmla="*/ 0 w 292"/>
                    <a:gd name="T57" fmla="*/ 0 h 23"/>
                    <a:gd name="T58" fmla="*/ 0 w 292"/>
                    <a:gd name="T59" fmla="*/ 0 h 23"/>
                    <a:gd name="T60" fmla="*/ 0 w 292"/>
                    <a:gd name="T61" fmla="*/ 0 h 23"/>
                    <a:gd name="T62" fmla="*/ 0 w 292"/>
                    <a:gd name="T63" fmla="*/ 0 h 23"/>
                    <a:gd name="T64" fmla="*/ 0 w 292"/>
                    <a:gd name="T65" fmla="*/ 0 h 23"/>
                    <a:gd name="T66" fmla="*/ 0 w 292"/>
                    <a:gd name="T67" fmla="*/ 0 h 23"/>
                    <a:gd name="T68" fmla="*/ 0 w 292"/>
                    <a:gd name="T69" fmla="*/ 0 h 23"/>
                    <a:gd name="T70" fmla="*/ 0 w 292"/>
                    <a:gd name="T71" fmla="*/ 0 h 23"/>
                    <a:gd name="T72" fmla="*/ 0 w 292"/>
                    <a:gd name="T73" fmla="*/ 0 h 23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92"/>
                    <a:gd name="T112" fmla="*/ 0 h 23"/>
                    <a:gd name="T113" fmla="*/ 292 w 292"/>
                    <a:gd name="T114" fmla="*/ 23 h 23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92" h="23">
                      <a:moveTo>
                        <a:pt x="286" y="1"/>
                      </a:moveTo>
                      <a:lnTo>
                        <a:pt x="289" y="0"/>
                      </a:lnTo>
                      <a:lnTo>
                        <a:pt x="286" y="0"/>
                      </a:lnTo>
                      <a:lnTo>
                        <a:pt x="276" y="1"/>
                      </a:lnTo>
                      <a:lnTo>
                        <a:pt x="263" y="1"/>
                      </a:lnTo>
                      <a:lnTo>
                        <a:pt x="244" y="2"/>
                      </a:lnTo>
                      <a:lnTo>
                        <a:pt x="222" y="3"/>
                      </a:lnTo>
                      <a:lnTo>
                        <a:pt x="198" y="4"/>
                      </a:lnTo>
                      <a:lnTo>
                        <a:pt x="172" y="5"/>
                      </a:lnTo>
                      <a:lnTo>
                        <a:pt x="145" y="6"/>
                      </a:lnTo>
                      <a:lnTo>
                        <a:pt x="117" y="7"/>
                      </a:lnTo>
                      <a:lnTo>
                        <a:pt x="91" y="8"/>
                      </a:lnTo>
                      <a:lnTo>
                        <a:pt x="67" y="9"/>
                      </a:lnTo>
                      <a:lnTo>
                        <a:pt x="45" y="10"/>
                      </a:lnTo>
                      <a:lnTo>
                        <a:pt x="26" y="11"/>
                      </a:lnTo>
                      <a:lnTo>
                        <a:pt x="13" y="11"/>
                      </a:lnTo>
                      <a:lnTo>
                        <a:pt x="3" y="12"/>
                      </a:lnTo>
                      <a:lnTo>
                        <a:pt x="0" y="12"/>
                      </a:lnTo>
                      <a:lnTo>
                        <a:pt x="0" y="23"/>
                      </a:lnTo>
                      <a:lnTo>
                        <a:pt x="3" y="23"/>
                      </a:lnTo>
                      <a:lnTo>
                        <a:pt x="13" y="22"/>
                      </a:lnTo>
                      <a:lnTo>
                        <a:pt x="26" y="22"/>
                      </a:lnTo>
                      <a:lnTo>
                        <a:pt x="45" y="21"/>
                      </a:lnTo>
                      <a:lnTo>
                        <a:pt x="67" y="20"/>
                      </a:lnTo>
                      <a:lnTo>
                        <a:pt x="91" y="19"/>
                      </a:lnTo>
                      <a:lnTo>
                        <a:pt x="117" y="18"/>
                      </a:lnTo>
                      <a:lnTo>
                        <a:pt x="145" y="17"/>
                      </a:lnTo>
                      <a:lnTo>
                        <a:pt x="172" y="16"/>
                      </a:lnTo>
                      <a:lnTo>
                        <a:pt x="198" y="14"/>
                      </a:lnTo>
                      <a:lnTo>
                        <a:pt x="222" y="13"/>
                      </a:lnTo>
                      <a:lnTo>
                        <a:pt x="244" y="12"/>
                      </a:lnTo>
                      <a:lnTo>
                        <a:pt x="263" y="11"/>
                      </a:lnTo>
                      <a:lnTo>
                        <a:pt x="276" y="11"/>
                      </a:lnTo>
                      <a:lnTo>
                        <a:pt x="286" y="10"/>
                      </a:lnTo>
                      <a:lnTo>
                        <a:pt x="289" y="10"/>
                      </a:lnTo>
                      <a:lnTo>
                        <a:pt x="292" y="9"/>
                      </a:lnTo>
                      <a:lnTo>
                        <a:pt x="286" y="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41" name="Freeform 427"/>
                <p:cNvSpPr>
                  <a:spLocks/>
                </p:cNvSpPr>
                <p:nvPr/>
              </p:nvSpPr>
              <p:spPr bwMode="auto">
                <a:xfrm>
                  <a:off x="2352" y="1615"/>
                  <a:ext cx="18" cy="7"/>
                </a:xfrm>
                <a:custGeom>
                  <a:avLst/>
                  <a:gdLst>
                    <a:gd name="T0" fmla="*/ 0 w 188"/>
                    <a:gd name="T1" fmla="*/ 0 h 84"/>
                    <a:gd name="T2" fmla="*/ 0 w 188"/>
                    <a:gd name="T3" fmla="*/ 0 h 84"/>
                    <a:gd name="T4" fmla="*/ 0 w 188"/>
                    <a:gd name="T5" fmla="*/ 0 h 84"/>
                    <a:gd name="T6" fmla="*/ 0 w 188"/>
                    <a:gd name="T7" fmla="*/ 0 h 84"/>
                    <a:gd name="T8" fmla="*/ 0 w 188"/>
                    <a:gd name="T9" fmla="*/ 0 h 84"/>
                    <a:gd name="T10" fmla="*/ 0 w 188"/>
                    <a:gd name="T11" fmla="*/ 0 h 84"/>
                    <a:gd name="T12" fmla="*/ 0 w 188"/>
                    <a:gd name="T13" fmla="*/ 0 h 84"/>
                    <a:gd name="T14" fmla="*/ 0 w 188"/>
                    <a:gd name="T15" fmla="*/ 0 h 84"/>
                    <a:gd name="T16" fmla="*/ 0 w 188"/>
                    <a:gd name="T17" fmla="*/ 0 h 84"/>
                    <a:gd name="T18" fmla="*/ 0 w 188"/>
                    <a:gd name="T19" fmla="*/ 0 h 84"/>
                    <a:gd name="T20" fmla="*/ 0 w 188"/>
                    <a:gd name="T21" fmla="*/ 0 h 84"/>
                    <a:gd name="T22" fmla="*/ 0 w 188"/>
                    <a:gd name="T23" fmla="*/ 0 h 84"/>
                    <a:gd name="T24" fmla="*/ 0 w 188"/>
                    <a:gd name="T25" fmla="*/ 0 h 84"/>
                    <a:gd name="T26" fmla="*/ 0 w 188"/>
                    <a:gd name="T27" fmla="*/ 0 h 84"/>
                    <a:gd name="T28" fmla="*/ 0 w 188"/>
                    <a:gd name="T29" fmla="*/ 0 h 84"/>
                    <a:gd name="T30" fmla="*/ 0 w 188"/>
                    <a:gd name="T31" fmla="*/ 0 h 84"/>
                    <a:gd name="T32" fmla="*/ 0 w 188"/>
                    <a:gd name="T33" fmla="*/ 0 h 84"/>
                    <a:gd name="T34" fmla="*/ 0 w 188"/>
                    <a:gd name="T35" fmla="*/ 0 h 84"/>
                    <a:gd name="T36" fmla="*/ 0 w 188"/>
                    <a:gd name="T37" fmla="*/ 0 h 84"/>
                    <a:gd name="T38" fmla="*/ 0 w 188"/>
                    <a:gd name="T39" fmla="*/ 0 h 84"/>
                    <a:gd name="T40" fmla="*/ 0 w 188"/>
                    <a:gd name="T41" fmla="*/ 0 h 84"/>
                    <a:gd name="T42" fmla="*/ 0 w 188"/>
                    <a:gd name="T43" fmla="*/ 0 h 84"/>
                    <a:gd name="T44" fmla="*/ 0 w 188"/>
                    <a:gd name="T45" fmla="*/ 0 h 84"/>
                    <a:gd name="T46" fmla="*/ 0 w 188"/>
                    <a:gd name="T47" fmla="*/ 0 h 84"/>
                    <a:gd name="T48" fmla="*/ 0 w 188"/>
                    <a:gd name="T49" fmla="*/ 0 h 84"/>
                    <a:gd name="T50" fmla="*/ 0 w 188"/>
                    <a:gd name="T51" fmla="*/ 0 h 84"/>
                    <a:gd name="T52" fmla="*/ 0 w 188"/>
                    <a:gd name="T53" fmla="*/ 0 h 84"/>
                    <a:gd name="T54" fmla="*/ 0 w 188"/>
                    <a:gd name="T55" fmla="*/ 0 h 84"/>
                    <a:gd name="T56" fmla="*/ 0 w 188"/>
                    <a:gd name="T57" fmla="*/ 0 h 84"/>
                    <a:gd name="T58" fmla="*/ 0 w 188"/>
                    <a:gd name="T59" fmla="*/ 0 h 84"/>
                    <a:gd name="T60" fmla="*/ 0 w 188"/>
                    <a:gd name="T61" fmla="*/ 0 h 84"/>
                    <a:gd name="T62" fmla="*/ 0 w 188"/>
                    <a:gd name="T63" fmla="*/ 0 h 84"/>
                    <a:gd name="T64" fmla="*/ 0 w 188"/>
                    <a:gd name="T65" fmla="*/ 0 h 84"/>
                    <a:gd name="T66" fmla="*/ 0 w 188"/>
                    <a:gd name="T67" fmla="*/ 0 h 84"/>
                    <a:gd name="T68" fmla="*/ 0 w 188"/>
                    <a:gd name="T69" fmla="*/ 0 h 84"/>
                    <a:gd name="T70" fmla="*/ 0 w 188"/>
                    <a:gd name="T71" fmla="*/ 0 h 84"/>
                    <a:gd name="T72" fmla="*/ 0 w 188"/>
                    <a:gd name="T73" fmla="*/ 0 h 84"/>
                    <a:gd name="T74" fmla="*/ 0 w 188"/>
                    <a:gd name="T75" fmla="*/ 0 h 84"/>
                    <a:gd name="T76" fmla="*/ 0 w 188"/>
                    <a:gd name="T77" fmla="*/ 0 h 84"/>
                    <a:gd name="T78" fmla="*/ 0 w 188"/>
                    <a:gd name="T79" fmla="*/ 0 h 8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88"/>
                    <a:gd name="T121" fmla="*/ 0 h 84"/>
                    <a:gd name="T122" fmla="*/ 188 w 188"/>
                    <a:gd name="T123" fmla="*/ 84 h 84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88" h="84">
                      <a:moveTo>
                        <a:pt x="188" y="82"/>
                      </a:moveTo>
                      <a:lnTo>
                        <a:pt x="187" y="78"/>
                      </a:lnTo>
                      <a:lnTo>
                        <a:pt x="183" y="72"/>
                      </a:lnTo>
                      <a:lnTo>
                        <a:pt x="175" y="66"/>
                      </a:lnTo>
                      <a:lnTo>
                        <a:pt x="165" y="59"/>
                      </a:lnTo>
                      <a:lnTo>
                        <a:pt x="154" y="52"/>
                      </a:lnTo>
                      <a:lnTo>
                        <a:pt x="140" y="45"/>
                      </a:lnTo>
                      <a:lnTo>
                        <a:pt x="127" y="37"/>
                      </a:lnTo>
                      <a:lnTo>
                        <a:pt x="113" y="29"/>
                      </a:lnTo>
                      <a:lnTo>
                        <a:pt x="97" y="23"/>
                      </a:lnTo>
                      <a:lnTo>
                        <a:pt x="83" y="16"/>
                      </a:lnTo>
                      <a:lnTo>
                        <a:pt x="68" y="11"/>
                      </a:lnTo>
                      <a:lnTo>
                        <a:pt x="52" y="6"/>
                      </a:lnTo>
                      <a:lnTo>
                        <a:pt x="40" y="3"/>
                      </a:lnTo>
                      <a:lnTo>
                        <a:pt x="28" y="1"/>
                      </a:lnTo>
                      <a:lnTo>
                        <a:pt x="17" y="0"/>
                      </a:lnTo>
                      <a:lnTo>
                        <a:pt x="7" y="1"/>
                      </a:lnTo>
                      <a:lnTo>
                        <a:pt x="0" y="4"/>
                      </a:lnTo>
                      <a:lnTo>
                        <a:pt x="6" y="12"/>
                      </a:lnTo>
                      <a:lnTo>
                        <a:pt x="9" y="11"/>
                      </a:lnTo>
                      <a:lnTo>
                        <a:pt x="17" y="10"/>
                      </a:lnTo>
                      <a:lnTo>
                        <a:pt x="26" y="11"/>
                      </a:lnTo>
                      <a:lnTo>
                        <a:pt x="38" y="13"/>
                      </a:lnTo>
                      <a:lnTo>
                        <a:pt x="50" y="16"/>
                      </a:lnTo>
                      <a:lnTo>
                        <a:pt x="64" y="22"/>
                      </a:lnTo>
                      <a:lnTo>
                        <a:pt x="78" y="27"/>
                      </a:lnTo>
                      <a:lnTo>
                        <a:pt x="93" y="33"/>
                      </a:lnTo>
                      <a:lnTo>
                        <a:pt x="109" y="39"/>
                      </a:lnTo>
                      <a:lnTo>
                        <a:pt x="122" y="46"/>
                      </a:lnTo>
                      <a:lnTo>
                        <a:pt x="136" y="53"/>
                      </a:lnTo>
                      <a:lnTo>
                        <a:pt x="147" y="60"/>
                      </a:lnTo>
                      <a:lnTo>
                        <a:pt x="159" y="68"/>
                      </a:lnTo>
                      <a:lnTo>
                        <a:pt x="168" y="74"/>
                      </a:lnTo>
                      <a:lnTo>
                        <a:pt x="175" y="80"/>
                      </a:lnTo>
                      <a:lnTo>
                        <a:pt x="179" y="84"/>
                      </a:lnTo>
                      <a:lnTo>
                        <a:pt x="178" y="80"/>
                      </a:lnTo>
                      <a:lnTo>
                        <a:pt x="188" y="82"/>
                      </a:lnTo>
                      <a:lnTo>
                        <a:pt x="188" y="80"/>
                      </a:lnTo>
                      <a:lnTo>
                        <a:pt x="187" y="78"/>
                      </a:lnTo>
                      <a:lnTo>
                        <a:pt x="188" y="8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42" name="Freeform 428"/>
                <p:cNvSpPr>
                  <a:spLocks/>
                </p:cNvSpPr>
                <p:nvPr/>
              </p:nvSpPr>
              <p:spPr bwMode="auto">
                <a:xfrm>
                  <a:off x="2369" y="1622"/>
                  <a:ext cx="27" cy="30"/>
                </a:xfrm>
                <a:custGeom>
                  <a:avLst/>
                  <a:gdLst>
                    <a:gd name="T0" fmla="*/ 0 w 265"/>
                    <a:gd name="T1" fmla="*/ 0 h 324"/>
                    <a:gd name="T2" fmla="*/ 0 w 265"/>
                    <a:gd name="T3" fmla="*/ 0 h 324"/>
                    <a:gd name="T4" fmla="*/ 0 w 265"/>
                    <a:gd name="T5" fmla="*/ 0 h 324"/>
                    <a:gd name="T6" fmla="*/ 0 w 265"/>
                    <a:gd name="T7" fmla="*/ 0 h 324"/>
                    <a:gd name="T8" fmla="*/ 0 w 265"/>
                    <a:gd name="T9" fmla="*/ 0 h 324"/>
                    <a:gd name="T10" fmla="*/ 0 w 265"/>
                    <a:gd name="T11" fmla="*/ 0 h 324"/>
                    <a:gd name="T12" fmla="*/ 0 w 265"/>
                    <a:gd name="T13" fmla="*/ 0 h 324"/>
                    <a:gd name="T14" fmla="*/ 0 w 265"/>
                    <a:gd name="T15" fmla="*/ 0 h 324"/>
                    <a:gd name="T16" fmla="*/ 0 w 265"/>
                    <a:gd name="T17" fmla="*/ 0 h 324"/>
                    <a:gd name="T18" fmla="*/ 0 w 265"/>
                    <a:gd name="T19" fmla="*/ 0 h 324"/>
                    <a:gd name="T20" fmla="*/ 0 w 265"/>
                    <a:gd name="T21" fmla="*/ 0 h 324"/>
                    <a:gd name="T22" fmla="*/ 0 w 265"/>
                    <a:gd name="T23" fmla="*/ 0 h 324"/>
                    <a:gd name="T24" fmla="*/ 0 w 265"/>
                    <a:gd name="T25" fmla="*/ 0 h 324"/>
                    <a:gd name="T26" fmla="*/ 0 w 265"/>
                    <a:gd name="T27" fmla="*/ 0 h 324"/>
                    <a:gd name="T28" fmla="*/ 0 w 265"/>
                    <a:gd name="T29" fmla="*/ 0 h 324"/>
                    <a:gd name="T30" fmla="*/ 0 w 265"/>
                    <a:gd name="T31" fmla="*/ 0 h 324"/>
                    <a:gd name="T32" fmla="*/ 0 w 265"/>
                    <a:gd name="T33" fmla="*/ 0 h 324"/>
                    <a:gd name="T34" fmla="*/ 0 w 265"/>
                    <a:gd name="T35" fmla="*/ 0 h 324"/>
                    <a:gd name="T36" fmla="*/ 0 w 265"/>
                    <a:gd name="T37" fmla="*/ 0 h 324"/>
                    <a:gd name="T38" fmla="*/ 0 w 265"/>
                    <a:gd name="T39" fmla="*/ 0 h 324"/>
                    <a:gd name="T40" fmla="*/ 0 w 265"/>
                    <a:gd name="T41" fmla="*/ 0 h 324"/>
                    <a:gd name="T42" fmla="*/ 0 w 265"/>
                    <a:gd name="T43" fmla="*/ 0 h 324"/>
                    <a:gd name="T44" fmla="*/ 0 w 265"/>
                    <a:gd name="T45" fmla="*/ 0 h 324"/>
                    <a:gd name="T46" fmla="*/ 0 w 265"/>
                    <a:gd name="T47" fmla="*/ 0 h 324"/>
                    <a:gd name="T48" fmla="*/ 0 w 265"/>
                    <a:gd name="T49" fmla="*/ 0 h 324"/>
                    <a:gd name="T50" fmla="*/ 0 w 265"/>
                    <a:gd name="T51" fmla="*/ 0 h 324"/>
                    <a:gd name="T52" fmla="*/ 0 w 265"/>
                    <a:gd name="T53" fmla="*/ 0 h 324"/>
                    <a:gd name="T54" fmla="*/ 0 w 265"/>
                    <a:gd name="T55" fmla="*/ 0 h 324"/>
                    <a:gd name="T56" fmla="*/ 0 w 265"/>
                    <a:gd name="T57" fmla="*/ 0 h 324"/>
                    <a:gd name="T58" fmla="*/ 0 w 265"/>
                    <a:gd name="T59" fmla="*/ 0 h 324"/>
                    <a:gd name="T60" fmla="*/ 0 w 265"/>
                    <a:gd name="T61" fmla="*/ 0 h 324"/>
                    <a:gd name="T62" fmla="*/ 0 w 265"/>
                    <a:gd name="T63" fmla="*/ 0 h 324"/>
                    <a:gd name="T64" fmla="*/ 0 w 265"/>
                    <a:gd name="T65" fmla="*/ 0 h 324"/>
                    <a:gd name="T66" fmla="*/ 0 w 265"/>
                    <a:gd name="T67" fmla="*/ 0 h 324"/>
                    <a:gd name="T68" fmla="*/ 0 w 265"/>
                    <a:gd name="T69" fmla="*/ 0 h 324"/>
                    <a:gd name="T70" fmla="*/ 0 w 265"/>
                    <a:gd name="T71" fmla="*/ 0 h 324"/>
                    <a:gd name="T72" fmla="*/ 0 w 265"/>
                    <a:gd name="T73" fmla="*/ 0 h 324"/>
                    <a:gd name="T74" fmla="*/ 0 w 265"/>
                    <a:gd name="T75" fmla="*/ 0 h 324"/>
                    <a:gd name="T76" fmla="*/ 0 w 265"/>
                    <a:gd name="T77" fmla="*/ 0 h 324"/>
                    <a:gd name="T78" fmla="*/ 0 w 265"/>
                    <a:gd name="T79" fmla="*/ 0 h 32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265"/>
                    <a:gd name="T121" fmla="*/ 0 h 324"/>
                    <a:gd name="T122" fmla="*/ 265 w 265"/>
                    <a:gd name="T123" fmla="*/ 324 h 324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265" h="324">
                      <a:moveTo>
                        <a:pt x="257" y="314"/>
                      </a:moveTo>
                      <a:lnTo>
                        <a:pt x="263" y="312"/>
                      </a:lnTo>
                      <a:lnTo>
                        <a:pt x="244" y="303"/>
                      </a:lnTo>
                      <a:lnTo>
                        <a:pt x="225" y="291"/>
                      </a:lnTo>
                      <a:lnTo>
                        <a:pt x="203" y="278"/>
                      </a:lnTo>
                      <a:lnTo>
                        <a:pt x="180" y="263"/>
                      </a:lnTo>
                      <a:lnTo>
                        <a:pt x="157" y="247"/>
                      </a:lnTo>
                      <a:lnTo>
                        <a:pt x="134" y="229"/>
                      </a:lnTo>
                      <a:lnTo>
                        <a:pt x="111" y="211"/>
                      </a:lnTo>
                      <a:lnTo>
                        <a:pt x="91" y="191"/>
                      </a:lnTo>
                      <a:lnTo>
                        <a:pt x="71" y="171"/>
                      </a:lnTo>
                      <a:lnTo>
                        <a:pt x="52" y="149"/>
                      </a:lnTo>
                      <a:lnTo>
                        <a:pt x="37" y="126"/>
                      </a:lnTo>
                      <a:lnTo>
                        <a:pt x="26" y="103"/>
                      </a:lnTo>
                      <a:lnTo>
                        <a:pt x="16" y="79"/>
                      </a:lnTo>
                      <a:lnTo>
                        <a:pt x="11" y="54"/>
                      </a:lnTo>
                      <a:lnTo>
                        <a:pt x="10" y="29"/>
                      </a:lnTo>
                      <a:lnTo>
                        <a:pt x="14" y="2"/>
                      </a:lnTo>
                      <a:lnTo>
                        <a:pt x="4" y="0"/>
                      </a:lnTo>
                      <a:lnTo>
                        <a:pt x="0" y="29"/>
                      </a:lnTo>
                      <a:lnTo>
                        <a:pt x="1" y="56"/>
                      </a:lnTo>
                      <a:lnTo>
                        <a:pt x="6" y="81"/>
                      </a:lnTo>
                      <a:lnTo>
                        <a:pt x="15" y="107"/>
                      </a:lnTo>
                      <a:lnTo>
                        <a:pt x="29" y="132"/>
                      </a:lnTo>
                      <a:lnTo>
                        <a:pt x="44" y="155"/>
                      </a:lnTo>
                      <a:lnTo>
                        <a:pt x="62" y="177"/>
                      </a:lnTo>
                      <a:lnTo>
                        <a:pt x="82" y="199"/>
                      </a:lnTo>
                      <a:lnTo>
                        <a:pt x="104" y="219"/>
                      </a:lnTo>
                      <a:lnTo>
                        <a:pt x="127" y="238"/>
                      </a:lnTo>
                      <a:lnTo>
                        <a:pt x="150" y="256"/>
                      </a:lnTo>
                      <a:lnTo>
                        <a:pt x="173" y="271"/>
                      </a:lnTo>
                      <a:lnTo>
                        <a:pt x="196" y="286"/>
                      </a:lnTo>
                      <a:lnTo>
                        <a:pt x="218" y="300"/>
                      </a:lnTo>
                      <a:lnTo>
                        <a:pt x="240" y="311"/>
                      </a:lnTo>
                      <a:lnTo>
                        <a:pt x="259" y="320"/>
                      </a:lnTo>
                      <a:lnTo>
                        <a:pt x="265" y="318"/>
                      </a:lnTo>
                      <a:lnTo>
                        <a:pt x="259" y="320"/>
                      </a:lnTo>
                      <a:lnTo>
                        <a:pt x="263" y="324"/>
                      </a:lnTo>
                      <a:lnTo>
                        <a:pt x="265" y="318"/>
                      </a:lnTo>
                      <a:lnTo>
                        <a:pt x="257" y="31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43" name="Freeform 429"/>
                <p:cNvSpPr>
                  <a:spLocks/>
                </p:cNvSpPr>
                <p:nvPr/>
              </p:nvSpPr>
              <p:spPr bwMode="auto">
                <a:xfrm>
                  <a:off x="2384" y="1613"/>
                  <a:ext cx="14" cy="38"/>
                </a:xfrm>
                <a:custGeom>
                  <a:avLst/>
                  <a:gdLst>
                    <a:gd name="T0" fmla="*/ 0 w 146"/>
                    <a:gd name="T1" fmla="*/ 0 h 416"/>
                    <a:gd name="T2" fmla="*/ 0 w 146"/>
                    <a:gd name="T3" fmla="*/ 0 h 416"/>
                    <a:gd name="T4" fmla="*/ 0 w 146"/>
                    <a:gd name="T5" fmla="*/ 0 h 416"/>
                    <a:gd name="T6" fmla="*/ 0 w 146"/>
                    <a:gd name="T7" fmla="*/ 0 h 416"/>
                    <a:gd name="T8" fmla="*/ 0 w 146"/>
                    <a:gd name="T9" fmla="*/ 0 h 416"/>
                    <a:gd name="T10" fmla="*/ 0 w 146"/>
                    <a:gd name="T11" fmla="*/ 0 h 416"/>
                    <a:gd name="T12" fmla="*/ 0 w 146"/>
                    <a:gd name="T13" fmla="*/ 0 h 416"/>
                    <a:gd name="T14" fmla="*/ 0 w 146"/>
                    <a:gd name="T15" fmla="*/ 0 h 416"/>
                    <a:gd name="T16" fmla="*/ 0 w 146"/>
                    <a:gd name="T17" fmla="*/ 0 h 416"/>
                    <a:gd name="T18" fmla="*/ 0 w 146"/>
                    <a:gd name="T19" fmla="*/ 0 h 416"/>
                    <a:gd name="T20" fmla="*/ 0 w 146"/>
                    <a:gd name="T21" fmla="*/ 0 h 416"/>
                    <a:gd name="T22" fmla="*/ 0 w 146"/>
                    <a:gd name="T23" fmla="*/ 0 h 416"/>
                    <a:gd name="T24" fmla="*/ 0 w 146"/>
                    <a:gd name="T25" fmla="*/ 0 h 416"/>
                    <a:gd name="T26" fmla="*/ 0 w 146"/>
                    <a:gd name="T27" fmla="*/ 0 h 416"/>
                    <a:gd name="T28" fmla="*/ 0 w 146"/>
                    <a:gd name="T29" fmla="*/ 0 h 416"/>
                    <a:gd name="T30" fmla="*/ 0 w 146"/>
                    <a:gd name="T31" fmla="*/ 0 h 416"/>
                    <a:gd name="T32" fmla="*/ 0 w 146"/>
                    <a:gd name="T33" fmla="*/ 0 h 416"/>
                    <a:gd name="T34" fmla="*/ 0 w 146"/>
                    <a:gd name="T35" fmla="*/ 0 h 416"/>
                    <a:gd name="T36" fmla="*/ 0 w 146"/>
                    <a:gd name="T37" fmla="*/ 0 h 416"/>
                    <a:gd name="T38" fmla="*/ 0 w 146"/>
                    <a:gd name="T39" fmla="*/ 0 h 416"/>
                    <a:gd name="T40" fmla="*/ 0 w 146"/>
                    <a:gd name="T41" fmla="*/ 0 h 416"/>
                    <a:gd name="T42" fmla="*/ 0 w 146"/>
                    <a:gd name="T43" fmla="*/ 0 h 416"/>
                    <a:gd name="T44" fmla="*/ 0 w 146"/>
                    <a:gd name="T45" fmla="*/ 0 h 416"/>
                    <a:gd name="T46" fmla="*/ 0 w 146"/>
                    <a:gd name="T47" fmla="*/ 0 h 416"/>
                    <a:gd name="T48" fmla="*/ 0 w 146"/>
                    <a:gd name="T49" fmla="*/ 0 h 416"/>
                    <a:gd name="T50" fmla="*/ 0 w 146"/>
                    <a:gd name="T51" fmla="*/ 0 h 416"/>
                    <a:gd name="T52" fmla="*/ 0 w 146"/>
                    <a:gd name="T53" fmla="*/ 0 h 416"/>
                    <a:gd name="T54" fmla="*/ 0 w 146"/>
                    <a:gd name="T55" fmla="*/ 0 h 416"/>
                    <a:gd name="T56" fmla="*/ 0 w 146"/>
                    <a:gd name="T57" fmla="*/ 0 h 416"/>
                    <a:gd name="T58" fmla="*/ 0 w 146"/>
                    <a:gd name="T59" fmla="*/ 0 h 416"/>
                    <a:gd name="T60" fmla="*/ 0 w 146"/>
                    <a:gd name="T61" fmla="*/ 0 h 416"/>
                    <a:gd name="T62" fmla="*/ 0 w 146"/>
                    <a:gd name="T63" fmla="*/ 0 h 416"/>
                    <a:gd name="T64" fmla="*/ 0 w 146"/>
                    <a:gd name="T65" fmla="*/ 0 h 416"/>
                    <a:gd name="T66" fmla="*/ 0 w 146"/>
                    <a:gd name="T67" fmla="*/ 0 h 416"/>
                    <a:gd name="T68" fmla="*/ 0 w 146"/>
                    <a:gd name="T69" fmla="*/ 0 h 416"/>
                    <a:gd name="T70" fmla="*/ 0 w 146"/>
                    <a:gd name="T71" fmla="*/ 0 h 416"/>
                    <a:gd name="T72" fmla="*/ 0 w 146"/>
                    <a:gd name="T73" fmla="*/ 0 h 41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46"/>
                    <a:gd name="T112" fmla="*/ 0 h 416"/>
                    <a:gd name="T113" fmla="*/ 146 w 146"/>
                    <a:gd name="T114" fmla="*/ 416 h 41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46" h="416">
                      <a:moveTo>
                        <a:pt x="0" y="3"/>
                      </a:moveTo>
                      <a:lnTo>
                        <a:pt x="0" y="4"/>
                      </a:lnTo>
                      <a:lnTo>
                        <a:pt x="14" y="31"/>
                      </a:lnTo>
                      <a:lnTo>
                        <a:pt x="26" y="56"/>
                      </a:lnTo>
                      <a:lnTo>
                        <a:pt x="41" y="83"/>
                      </a:lnTo>
                      <a:lnTo>
                        <a:pt x="56" y="107"/>
                      </a:lnTo>
                      <a:lnTo>
                        <a:pt x="70" y="131"/>
                      </a:lnTo>
                      <a:lnTo>
                        <a:pt x="84" y="154"/>
                      </a:lnTo>
                      <a:lnTo>
                        <a:pt x="98" y="178"/>
                      </a:lnTo>
                      <a:lnTo>
                        <a:pt x="109" y="201"/>
                      </a:lnTo>
                      <a:lnTo>
                        <a:pt x="118" y="225"/>
                      </a:lnTo>
                      <a:lnTo>
                        <a:pt x="127" y="249"/>
                      </a:lnTo>
                      <a:lnTo>
                        <a:pt x="133" y="274"/>
                      </a:lnTo>
                      <a:lnTo>
                        <a:pt x="135" y="299"/>
                      </a:lnTo>
                      <a:lnTo>
                        <a:pt x="135" y="325"/>
                      </a:lnTo>
                      <a:lnTo>
                        <a:pt x="130" y="353"/>
                      </a:lnTo>
                      <a:lnTo>
                        <a:pt x="122" y="381"/>
                      </a:lnTo>
                      <a:lnTo>
                        <a:pt x="109" y="412"/>
                      </a:lnTo>
                      <a:lnTo>
                        <a:pt x="117" y="416"/>
                      </a:lnTo>
                      <a:lnTo>
                        <a:pt x="132" y="385"/>
                      </a:lnTo>
                      <a:lnTo>
                        <a:pt x="140" y="355"/>
                      </a:lnTo>
                      <a:lnTo>
                        <a:pt x="146" y="325"/>
                      </a:lnTo>
                      <a:lnTo>
                        <a:pt x="146" y="299"/>
                      </a:lnTo>
                      <a:lnTo>
                        <a:pt x="144" y="272"/>
                      </a:lnTo>
                      <a:lnTo>
                        <a:pt x="137" y="247"/>
                      </a:lnTo>
                      <a:lnTo>
                        <a:pt x="129" y="221"/>
                      </a:lnTo>
                      <a:lnTo>
                        <a:pt x="120" y="197"/>
                      </a:lnTo>
                      <a:lnTo>
                        <a:pt x="106" y="174"/>
                      </a:lnTo>
                      <a:lnTo>
                        <a:pt x="92" y="150"/>
                      </a:lnTo>
                      <a:lnTo>
                        <a:pt x="79" y="124"/>
                      </a:lnTo>
                      <a:lnTo>
                        <a:pt x="64" y="100"/>
                      </a:lnTo>
                      <a:lnTo>
                        <a:pt x="49" y="76"/>
                      </a:lnTo>
                      <a:lnTo>
                        <a:pt x="35" y="52"/>
                      </a:lnTo>
                      <a:lnTo>
                        <a:pt x="22" y="27"/>
                      </a:lnTo>
                      <a:lnTo>
                        <a:pt x="11" y="0"/>
                      </a:lnTo>
                      <a:lnTo>
                        <a:pt x="11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44" name="Freeform 430"/>
                <p:cNvSpPr>
                  <a:spLocks/>
                </p:cNvSpPr>
                <p:nvPr/>
              </p:nvSpPr>
              <p:spPr bwMode="auto">
                <a:xfrm>
                  <a:off x="2377" y="1586"/>
                  <a:ext cx="8" cy="27"/>
                </a:xfrm>
                <a:custGeom>
                  <a:avLst/>
                  <a:gdLst>
                    <a:gd name="T0" fmla="*/ 0 w 84"/>
                    <a:gd name="T1" fmla="*/ 0 h 292"/>
                    <a:gd name="T2" fmla="*/ 0 w 84"/>
                    <a:gd name="T3" fmla="*/ 0 h 292"/>
                    <a:gd name="T4" fmla="*/ 0 w 84"/>
                    <a:gd name="T5" fmla="*/ 0 h 292"/>
                    <a:gd name="T6" fmla="*/ 0 w 84"/>
                    <a:gd name="T7" fmla="*/ 0 h 292"/>
                    <a:gd name="T8" fmla="*/ 0 w 84"/>
                    <a:gd name="T9" fmla="*/ 0 h 292"/>
                    <a:gd name="T10" fmla="*/ 0 w 84"/>
                    <a:gd name="T11" fmla="*/ 0 h 292"/>
                    <a:gd name="T12" fmla="*/ 0 w 84"/>
                    <a:gd name="T13" fmla="*/ 0 h 292"/>
                    <a:gd name="T14" fmla="*/ 0 w 84"/>
                    <a:gd name="T15" fmla="*/ 0 h 292"/>
                    <a:gd name="T16" fmla="*/ 0 w 84"/>
                    <a:gd name="T17" fmla="*/ 0 h 292"/>
                    <a:gd name="T18" fmla="*/ 0 w 84"/>
                    <a:gd name="T19" fmla="*/ 0 h 292"/>
                    <a:gd name="T20" fmla="*/ 0 w 84"/>
                    <a:gd name="T21" fmla="*/ 0 h 292"/>
                    <a:gd name="T22" fmla="*/ 0 w 84"/>
                    <a:gd name="T23" fmla="*/ 0 h 292"/>
                    <a:gd name="T24" fmla="*/ 0 w 84"/>
                    <a:gd name="T25" fmla="*/ 0 h 292"/>
                    <a:gd name="T26" fmla="*/ 0 w 84"/>
                    <a:gd name="T27" fmla="*/ 0 h 292"/>
                    <a:gd name="T28" fmla="*/ 0 w 84"/>
                    <a:gd name="T29" fmla="*/ 0 h 292"/>
                    <a:gd name="T30" fmla="*/ 0 w 84"/>
                    <a:gd name="T31" fmla="*/ 0 h 292"/>
                    <a:gd name="T32" fmla="*/ 0 w 84"/>
                    <a:gd name="T33" fmla="*/ 0 h 292"/>
                    <a:gd name="T34" fmla="*/ 0 w 84"/>
                    <a:gd name="T35" fmla="*/ 0 h 292"/>
                    <a:gd name="T36" fmla="*/ 0 w 84"/>
                    <a:gd name="T37" fmla="*/ 0 h 292"/>
                    <a:gd name="T38" fmla="*/ 0 w 84"/>
                    <a:gd name="T39" fmla="*/ 0 h 292"/>
                    <a:gd name="T40" fmla="*/ 0 w 84"/>
                    <a:gd name="T41" fmla="*/ 0 h 292"/>
                    <a:gd name="T42" fmla="*/ 0 w 84"/>
                    <a:gd name="T43" fmla="*/ 0 h 292"/>
                    <a:gd name="T44" fmla="*/ 0 w 84"/>
                    <a:gd name="T45" fmla="*/ 0 h 292"/>
                    <a:gd name="T46" fmla="*/ 0 w 84"/>
                    <a:gd name="T47" fmla="*/ 0 h 292"/>
                    <a:gd name="T48" fmla="*/ 0 w 84"/>
                    <a:gd name="T49" fmla="*/ 0 h 292"/>
                    <a:gd name="T50" fmla="*/ 0 w 84"/>
                    <a:gd name="T51" fmla="*/ 0 h 292"/>
                    <a:gd name="T52" fmla="*/ 0 w 84"/>
                    <a:gd name="T53" fmla="*/ 0 h 292"/>
                    <a:gd name="T54" fmla="*/ 0 w 84"/>
                    <a:gd name="T55" fmla="*/ 0 h 292"/>
                    <a:gd name="T56" fmla="*/ 0 w 84"/>
                    <a:gd name="T57" fmla="*/ 0 h 292"/>
                    <a:gd name="T58" fmla="*/ 0 w 84"/>
                    <a:gd name="T59" fmla="*/ 0 h 292"/>
                    <a:gd name="T60" fmla="*/ 0 w 84"/>
                    <a:gd name="T61" fmla="*/ 0 h 292"/>
                    <a:gd name="T62" fmla="*/ 0 w 84"/>
                    <a:gd name="T63" fmla="*/ 0 h 292"/>
                    <a:gd name="T64" fmla="*/ 0 w 84"/>
                    <a:gd name="T65" fmla="*/ 0 h 292"/>
                    <a:gd name="T66" fmla="*/ 0 w 84"/>
                    <a:gd name="T67" fmla="*/ 0 h 292"/>
                    <a:gd name="T68" fmla="*/ 0 w 84"/>
                    <a:gd name="T69" fmla="*/ 0 h 292"/>
                    <a:gd name="T70" fmla="*/ 0 w 84"/>
                    <a:gd name="T71" fmla="*/ 0 h 292"/>
                    <a:gd name="T72" fmla="*/ 0 w 84"/>
                    <a:gd name="T73" fmla="*/ 0 h 292"/>
                    <a:gd name="T74" fmla="*/ 0 w 84"/>
                    <a:gd name="T75" fmla="*/ 0 h 292"/>
                    <a:gd name="T76" fmla="*/ 0 w 84"/>
                    <a:gd name="T77" fmla="*/ 0 h 292"/>
                    <a:gd name="T78" fmla="*/ 0 w 84"/>
                    <a:gd name="T79" fmla="*/ 0 h 292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84"/>
                    <a:gd name="T121" fmla="*/ 0 h 292"/>
                    <a:gd name="T122" fmla="*/ 84 w 84"/>
                    <a:gd name="T123" fmla="*/ 292 h 292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84" h="292">
                      <a:moveTo>
                        <a:pt x="11" y="49"/>
                      </a:moveTo>
                      <a:lnTo>
                        <a:pt x="1" y="48"/>
                      </a:lnTo>
                      <a:lnTo>
                        <a:pt x="0" y="62"/>
                      </a:lnTo>
                      <a:lnTo>
                        <a:pt x="0" y="75"/>
                      </a:lnTo>
                      <a:lnTo>
                        <a:pt x="2" y="91"/>
                      </a:lnTo>
                      <a:lnTo>
                        <a:pt x="6" y="107"/>
                      </a:lnTo>
                      <a:lnTo>
                        <a:pt x="10" y="124"/>
                      </a:lnTo>
                      <a:lnTo>
                        <a:pt x="16" y="141"/>
                      </a:lnTo>
                      <a:lnTo>
                        <a:pt x="22" y="159"/>
                      </a:lnTo>
                      <a:lnTo>
                        <a:pt x="28" y="177"/>
                      </a:lnTo>
                      <a:lnTo>
                        <a:pt x="36" y="195"/>
                      </a:lnTo>
                      <a:lnTo>
                        <a:pt x="42" y="211"/>
                      </a:lnTo>
                      <a:lnTo>
                        <a:pt x="49" y="228"/>
                      </a:lnTo>
                      <a:lnTo>
                        <a:pt x="55" y="244"/>
                      </a:lnTo>
                      <a:lnTo>
                        <a:pt x="62" y="259"/>
                      </a:lnTo>
                      <a:lnTo>
                        <a:pt x="66" y="271"/>
                      </a:lnTo>
                      <a:lnTo>
                        <a:pt x="70" y="283"/>
                      </a:lnTo>
                      <a:lnTo>
                        <a:pt x="73" y="292"/>
                      </a:lnTo>
                      <a:lnTo>
                        <a:pt x="84" y="290"/>
                      </a:lnTo>
                      <a:lnTo>
                        <a:pt x="81" y="278"/>
                      </a:lnTo>
                      <a:lnTo>
                        <a:pt x="76" y="267"/>
                      </a:lnTo>
                      <a:lnTo>
                        <a:pt x="72" y="254"/>
                      </a:lnTo>
                      <a:lnTo>
                        <a:pt x="66" y="240"/>
                      </a:lnTo>
                      <a:lnTo>
                        <a:pt x="60" y="224"/>
                      </a:lnTo>
                      <a:lnTo>
                        <a:pt x="52" y="207"/>
                      </a:lnTo>
                      <a:lnTo>
                        <a:pt x="46" y="191"/>
                      </a:lnTo>
                      <a:lnTo>
                        <a:pt x="39" y="173"/>
                      </a:lnTo>
                      <a:lnTo>
                        <a:pt x="32" y="155"/>
                      </a:lnTo>
                      <a:lnTo>
                        <a:pt x="26" y="137"/>
                      </a:lnTo>
                      <a:lnTo>
                        <a:pt x="21" y="121"/>
                      </a:lnTo>
                      <a:lnTo>
                        <a:pt x="17" y="105"/>
                      </a:lnTo>
                      <a:lnTo>
                        <a:pt x="13" y="89"/>
                      </a:lnTo>
                      <a:lnTo>
                        <a:pt x="10" y="75"/>
                      </a:lnTo>
                      <a:lnTo>
                        <a:pt x="10" y="62"/>
                      </a:lnTo>
                      <a:lnTo>
                        <a:pt x="11" y="50"/>
                      </a:lnTo>
                      <a:lnTo>
                        <a:pt x="1" y="49"/>
                      </a:lnTo>
                      <a:lnTo>
                        <a:pt x="11" y="49"/>
                      </a:lnTo>
                      <a:lnTo>
                        <a:pt x="11" y="0"/>
                      </a:lnTo>
                      <a:lnTo>
                        <a:pt x="1" y="48"/>
                      </a:lnTo>
                      <a:lnTo>
                        <a:pt x="11" y="4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45" name="Freeform 431"/>
                <p:cNvSpPr>
                  <a:spLocks/>
                </p:cNvSpPr>
                <p:nvPr/>
              </p:nvSpPr>
              <p:spPr bwMode="auto">
                <a:xfrm>
                  <a:off x="2377" y="1580"/>
                  <a:ext cx="12" cy="11"/>
                </a:xfrm>
                <a:custGeom>
                  <a:avLst/>
                  <a:gdLst>
                    <a:gd name="T0" fmla="*/ 0 w 119"/>
                    <a:gd name="T1" fmla="*/ 0 h 115"/>
                    <a:gd name="T2" fmla="*/ 0 w 119"/>
                    <a:gd name="T3" fmla="*/ 0 h 115"/>
                    <a:gd name="T4" fmla="*/ 0 w 119"/>
                    <a:gd name="T5" fmla="*/ 0 h 115"/>
                    <a:gd name="T6" fmla="*/ 0 w 119"/>
                    <a:gd name="T7" fmla="*/ 0 h 115"/>
                    <a:gd name="T8" fmla="*/ 0 w 119"/>
                    <a:gd name="T9" fmla="*/ 0 h 115"/>
                    <a:gd name="T10" fmla="*/ 0 w 119"/>
                    <a:gd name="T11" fmla="*/ 0 h 115"/>
                    <a:gd name="T12" fmla="*/ 0 w 119"/>
                    <a:gd name="T13" fmla="*/ 0 h 115"/>
                    <a:gd name="T14" fmla="*/ 0 w 119"/>
                    <a:gd name="T15" fmla="*/ 0 h 115"/>
                    <a:gd name="T16" fmla="*/ 0 w 119"/>
                    <a:gd name="T17" fmla="*/ 0 h 115"/>
                    <a:gd name="T18" fmla="*/ 0 w 119"/>
                    <a:gd name="T19" fmla="*/ 0 h 115"/>
                    <a:gd name="T20" fmla="*/ 0 w 119"/>
                    <a:gd name="T21" fmla="*/ 0 h 115"/>
                    <a:gd name="T22" fmla="*/ 0 w 119"/>
                    <a:gd name="T23" fmla="*/ 0 h 115"/>
                    <a:gd name="T24" fmla="*/ 0 w 119"/>
                    <a:gd name="T25" fmla="*/ 0 h 115"/>
                    <a:gd name="T26" fmla="*/ 0 w 119"/>
                    <a:gd name="T27" fmla="*/ 0 h 115"/>
                    <a:gd name="T28" fmla="*/ 0 w 119"/>
                    <a:gd name="T29" fmla="*/ 0 h 115"/>
                    <a:gd name="T30" fmla="*/ 0 w 119"/>
                    <a:gd name="T31" fmla="*/ 0 h 115"/>
                    <a:gd name="T32" fmla="*/ 0 w 119"/>
                    <a:gd name="T33" fmla="*/ 0 h 115"/>
                    <a:gd name="T34" fmla="*/ 0 w 119"/>
                    <a:gd name="T35" fmla="*/ 0 h 115"/>
                    <a:gd name="T36" fmla="*/ 0 w 119"/>
                    <a:gd name="T37" fmla="*/ 0 h 115"/>
                    <a:gd name="T38" fmla="*/ 0 w 119"/>
                    <a:gd name="T39" fmla="*/ 0 h 115"/>
                    <a:gd name="T40" fmla="*/ 0 w 119"/>
                    <a:gd name="T41" fmla="*/ 0 h 115"/>
                    <a:gd name="T42" fmla="*/ 0 w 119"/>
                    <a:gd name="T43" fmla="*/ 0 h 115"/>
                    <a:gd name="T44" fmla="*/ 0 w 119"/>
                    <a:gd name="T45" fmla="*/ 0 h 115"/>
                    <a:gd name="T46" fmla="*/ 0 w 119"/>
                    <a:gd name="T47" fmla="*/ 0 h 11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19"/>
                    <a:gd name="T73" fmla="*/ 0 h 115"/>
                    <a:gd name="T74" fmla="*/ 119 w 119"/>
                    <a:gd name="T75" fmla="*/ 115 h 11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19" h="115">
                      <a:moveTo>
                        <a:pt x="109" y="3"/>
                      </a:moveTo>
                      <a:lnTo>
                        <a:pt x="114" y="0"/>
                      </a:lnTo>
                      <a:lnTo>
                        <a:pt x="102" y="6"/>
                      </a:lnTo>
                      <a:lnTo>
                        <a:pt x="87" y="19"/>
                      </a:lnTo>
                      <a:lnTo>
                        <a:pt x="69" y="38"/>
                      </a:lnTo>
                      <a:lnTo>
                        <a:pt x="49" y="58"/>
                      </a:lnTo>
                      <a:lnTo>
                        <a:pt x="31" y="79"/>
                      </a:lnTo>
                      <a:lnTo>
                        <a:pt x="16" y="95"/>
                      </a:lnTo>
                      <a:lnTo>
                        <a:pt x="5" y="108"/>
                      </a:lnTo>
                      <a:lnTo>
                        <a:pt x="10" y="115"/>
                      </a:lnTo>
                      <a:lnTo>
                        <a:pt x="0" y="115"/>
                      </a:lnTo>
                      <a:lnTo>
                        <a:pt x="14" y="114"/>
                      </a:lnTo>
                      <a:lnTo>
                        <a:pt x="24" y="102"/>
                      </a:lnTo>
                      <a:lnTo>
                        <a:pt x="40" y="85"/>
                      </a:lnTo>
                      <a:lnTo>
                        <a:pt x="58" y="64"/>
                      </a:lnTo>
                      <a:lnTo>
                        <a:pt x="77" y="44"/>
                      </a:lnTo>
                      <a:lnTo>
                        <a:pt x="93" y="27"/>
                      </a:lnTo>
                      <a:lnTo>
                        <a:pt x="108" y="15"/>
                      </a:lnTo>
                      <a:lnTo>
                        <a:pt x="114" y="11"/>
                      </a:lnTo>
                      <a:lnTo>
                        <a:pt x="119" y="7"/>
                      </a:lnTo>
                      <a:lnTo>
                        <a:pt x="114" y="11"/>
                      </a:lnTo>
                      <a:lnTo>
                        <a:pt x="117" y="11"/>
                      </a:lnTo>
                      <a:lnTo>
                        <a:pt x="119" y="7"/>
                      </a:lnTo>
                      <a:lnTo>
                        <a:pt x="109" y="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46" name="Freeform 432"/>
                <p:cNvSpPr>
                  <a:spLocks/>
                </p:cNvSpPr>
                <p:nvPr/>
              </p:nvSpPr>
              <p:spPr bwMode="auto">
                <a:xfrm>
                  <a:off x="2388" y="1564"/>
                  <a:ext cx="14" cy="17"/>
                </a:xfrm>
                <a:custGeom>
                  <a:avLst/>
                  <a:gdLst>
                    <a:gd name="T0" fmla="*/ 0 w 142"/>
                    <a:gd name="T1" fmla="*/ 0 h 187"/>
                    <a:gd name="T2" fmla="*/ 0 w 142"/>
                    <a:gd name="T3" fmla="*/ 0 h 187"/>
                    <a:gd name="T4" fmla="*/ 0 w 142"/>
                    <a:gd name="T5" fmla="*/ 0 h 187"/>
                    <a:gd name="T6" fmla="*/ 0 w 142"/>
                    <a:gd name="T7" fmla="*/ 0 h 187"/>
                    <a:gd name="T8" fmla="*/ 0 w 142"/>
                    <a:gd name="T9" fmla="*/ 0 h 187"/>
                    <a:gd name="T10" fmla="*/ 0 w 142"/>
                    <a:gd name="T11" fmla="*/ 0 h 187"/>
                    <a:gd name="T12" fmla="*/ 0 w 142"/>
                    <a:gd name="T13" fmla="*/ 0 h 187"/>
                    <a:gd name="T14" fmla="*/ 0 w 142"/>
                    <a:gd name="T15" fmla="*/ 0 h 187"/>
                    <a:gd name="T16" fmla="*/ 0 w 142"/>
                    <a:gd name="T17" fmla="*/ 0 h 187"/>
                    <a:gd name="T18" fmla="*/ 0 w 142"/>
                    <a:gd name="T19" fmla="*/ 0 h 187"/>
                    <a:gd name="T20" fmla="*/ 0 w 142"/>
                    <a:gd name="T21" fmla="*/ 0 h 187"/>
                    <a:gd name="T22" fmla="*/ 0 w 142"/>
                    <a:gd name="T23" fmla="*/ 0 h 187"/>
                    <a:gd name="T24" fmla="*/ 0 w 142"/>
                    <a:gd name="T25" fmla="*/ 0 h 187"/>
                    <a:gd name="T26" fmla="*/ 0 w 142"/>
                    <a:gd name="T27" fmla="*/ 0 h 187"/>
                    <a:gd name="T28" fmla="*/ 0 w 142"/>
                    <a:gd name="T29" fmla="*/ 0 h 187"/>
                    <a:gd name="T30" fmla="*/ 0 w 142"/>
                    <a:gd name="T31" fmla="*/ 0 h 187"/>
                    <a:gd name="T32" fmla="*/ 0 w 142"/>
                    <a:gd name="T33" fmla="*/ 0 h 187"/>
                    <a:gd name="T34" fmla="*/ 0 w 142"/>
                    <a:gd name="T35" fmla="*/ 0 h 187"/>
                    <a:gd name="T36" fmla="*/ 0 w 142"/>
                    <a:gd name="T37" fmla="*/ 0 h 187"/>
                    <a:gd name="T38" fmla="*/ 0 w 142"/>
                    <a:gd name="T39" fmla="*/ 0 h 187"/>
                    <a:gd name="T40" fmla="*/ 0 w 142"/>
                    <a:gd name="T41" fmla="*/ 0 h 187"/>
                    <a:gd name="T42" fmla="*/ 0 w 142"/>
                    <a:gd name="T43" fmla="*/ 0 h 187"/>
                    <a:gd name="T44" fmla="*/ 0 w 142"/>
                    <a:gd name="T45" fmla="*/ 0 h 187"/>
                    <a:gd name="T46" fmla="*/ 0 w 142"/>
                    <a:gd name="T47" fmla="*/ 0 h 187"/>
                    <a:gd name="T48" fmla="*/ 0 w 142"/>
                    <a:gd name="T49" fmla="*/ 0 h 187"/>
                    <a:gd name="T50" fmla="*/ 0 w 142"/>
                    <a:gd name="T51" fmla="*/ 0 h 187"/>
                    <a:gd name="T52" fmla="*/ 0 w 142"/>
                    <a:gd name="T53" fmla="*/ 0 h 187"/>
                    <a:gd name="T54" fmla="*/ 0 w 142"/>
                    <a:gd name="T55" fmla="*/ 0 h 187"/>
                    <a:gd name="T56" fmla="*/ 0 w 142"/>
                    <a:gd name="T57" fmla="*/ 0 h 187"/>
                    <a:gd name="T58" fmla="*/ 0 w 142"/>
                    <a:gd name="T59" fmla="*/ 0 h 187"/>
                    <a:gd name="T60" fmla="*/ 0 w 142"/>
                    <a:gd name="T61" fmla="*/ 0 h 187"/>
                    <a:gd name="T62" fmla="*/ 0 w 142"/>
                    <a:gd name="T63" fmla="*/ 0 h 187"/>
                    <a:gd name="T64" fmla="*/ 0 w 142"/>
                    <a:gd name="T65" fmla="*/ 0 h 187"/>
                    <a:gd name="T66" fmla="*/ 0 w 142"/>
                    <a:gd name="T67" fmla="*/ 0 h 187"/>
                    <a:gd name="T68" fmla="*/ 0 w 142"/>
                    <a:gd name="T69" fmla="*/ 0 h 187"/>
                    <a:gd name="T70" fmla="*/ 0 w 142"/>
                    <a:gd name="T71" fmla="*/ 0 h 187"/>
                    <a:gd name="T72" fmla="*/ 0 w 142"/>
                    <a:gd name="T73" fmla="*/ 0 h 187"/>
                    <a:gd name="T74" fmla="*/ 0 w 142"/>
                    <a:gd name="T75" fmla="*/ 0 h 187"/>
                    <a:gd name="T76" fmla="*/ 0 w 142"/>
                    <a:gd name="T77" fmla="*/ 0 h 187"/>
                    <a:gd name="T78" fmla="*/ 0 w 142"/>
                    <a:gd name="T79" fmla="*/ 0 h 187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42"/>
                    <a:gd name="T121" fmla="*/ 0 h 187"/>
                    <a:gd name="T122" fmla="*/ 142 w 142"/>
                    <a:gd name="T123" fmla="*/ 187 h 187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42" h="187">
                      <a:moveTo>
                        <a:pt x="132" y="4"/>
                      </a:moveTo>
                      <a:lnTo>
                        <a:pt x="133" y="0"/>
                      </a:lnTo>
                      <a:lnTo>
                        <a:pt x="121" y="12"/>
                      </a:lnTo>
                      <a:lnTo>
                        <a:pt x="111" y="23"/>
                      </a:lnTo>
                      <a:lnTo>
                        <a:pt x="101" y="34"/>
                      </a:lnTo>
                      <a:lnTo>
                        <a:pt x="92" y="43"/>
                      </a:lnTo>
                      <a:lnTo>
                        <a:pt x="83" y="53"/>
                      </a:lnTo>
                      <a:lnTo>
                        <a:pt x="74" y="63"/>
                      </a:lnTo>
                      <a:lnTo>
                        <a:pt x="66" y="72"/>
                      </a:lnTo>
                      <a:lnTo>
                        <a:pt x="57" y="83"/>
                      </a:lnTo>
                      <a:lnTo>
                        <a:pt x="50" y="93"/>
                      </a:lnTo>
                      <a:lnTo>
                        <a:pt x="43" y="104"/>
                      </a:lnTo>
                      <a:lnTo>
                        <a:pt x="35" y="115"/>
                      </a:lnTo>
                      <a:lnTo>
                        <a:pt x="28" y="127"/>
                      </a:lnTo>
                      <a:lnTo>
                        <a:pt x="21" y="140"/>
                      </a:lnTo>
                      <a:lnTo>
                        <a:pt x="14" y="154"/>
                      </a:lnTo>
                      <a:lnTo>
                        <a:pt x="6" y="168"/>
                      </a:lnTo>
                      <a:lnTo>
                        <a:pt x="0" y="183"/>
                      </a:lnTo>
                      <a:lnTo>
                        <a:pt x="10" y="187"/>
                      </a:lnTo>
                      <a:lnTo>
                        <a:pt x="17" y="172"/>
                      </a:lnTo>
                      <a:lnTo>
                        <a:pt x="23" y="158"/>
                      </a:lnTo>
                      <a:lnTo>
                        <a:pt x="29" y="145"/>
                      </a:lnTo>
                      <a:lnTo>
                        <a:pt x="36" y="133"/>
                      </a:lnTo>
                      <a:lnTo>
                        <a:pt x="44" y="122"/>
                      </a:lnTo>
                      <a:lnTo>
                        <a:pt x="51" y="110"/>
                      </a:lnTo>
                      <a:lnTo>
                        <a:pt x="58" y="100"/>
                      </a:lnTo>
                      <a:lnTo>
                        <a:pt x="66" y="89"/>
                      </a:lnTo>
                      <a:lnTo>
                        <a:pt x="74" y="79"/>
                      </a:lnTo>
                      <a:lnTo>
                        <a:pt x="83" y="69"/>
                      </a:lnTo>
                      <a:lnTo>
                        <a:pt x="91" y="60"/>
                      </a:lnTo>
                      <a:lnTo>
                        <a:pt x="100" y="49"/>
                      </a:lnTo>
                      <a:lnTo>
                        <a:pt x="110" y="40"/>
                      </a:lnTo>
                      <a:lnTo>
                        <a:pt x="119" y="29"/>
                      </a:lnTo>
                      <a:lnTo>
                        <a:pt x="130" y="20"/>
                      </a:lnTo>
                      <a:lnTo>
                        <a:pt x="141" y="8"/>
                      </a:lnTo>
                      <a:lnTo>
                        <a:pt x="142" y="4"/>
                      </a:lnTo>
                      <a:lnTo>
                        <a:pt x="141" y="8"/>
                      </a:lnTo>
                      <a:lnTo>
                        <a:pt x="142" y="6"/>
                      </a:lnTo>
                      <a:lnTo>
                        <a:pt x="142" y="4"/>
                      </a:lnTo>
                      <a:lnTo>
                        <a:pt x="132" y="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47" name="Freeform 433"/>
                <p:cNvSpPr>
                  <a:spLocks/>
                </p:cNvSpPr>
                <p:nvPr/>
              </p:nvSpPr>
              <p:spPr bwMode="auto">
                <a:xfrm>
                  <a:off x="2399" y="1561"/>
                  <a:ext cx="3" cy="3"/>
                </a:xfrm>
                <a:custGeom>
                  <a:avLst/>
                  <a:gdLst>
                    <a:gd name="T0" fmla="*/ 0 w 23"/>
                    <a:gd name="T1" fmla="*/ 0 h 41"/>
                    <a:gd name="T2" fmla="*/ 0 w 23"/>
                    <a:gd name="T3" fmla="*/ 0 h 41"/>
                    <a:gd name="T4" fmla="*/ 0 w 23"/>
                    <a:gd name="T5" fmla="*/ 0 h 41"/>
                    <a:gd name="T6" fmla="*/ 0 w 23"/>
                    <a:gd name="T7" fmla="*/ 0 h 41"/>
                    <a:gd name="T8" fmla="*/ 0 w 23"/>
                    <a:gd name="T9" fmla="*/ 0 h 41"/>
                    <a:gd name="T10" fmla="*/ 0 w 23"/>
                    <a:gd name="T11" fmla="*/ 0 h 41"/>
                    <a:gd name="T12" fmla="*/ 0 w 23"/>
                    <a:gd name="T13" fmla="*/ 0 h 41"/>
                    <a:gd name="T14" fmla="*/ 0 w 23"/>
                    <a:gd name="T15" fmla="*/ 0 h 41"/>
                    <a:gd name="T16" fmla="*/ 0 w 23"/>
                    <a:gd name="T17" fmla="*/ 0 h 41"/>
                    <a:gd name="T18" fmla="*/ 0 w 23"/>
                    <a:gd name="T19" fmla="*/ 0 h 41"/>
                    <a:gd name="T20" fmla="*/ 0 w 23"/>
                    <a:gd name="T21" fmla="*/ 0 h 41"/>
                    <a:gd name="T22" fmla="*/ 0 w 23"/>
                    <a:gd name="T23" fmla="*/ 0 h 41"/>
                    <a:gd name="T24" fmla="*/ 0 w 23"/>
                    <a:gd name="T25" fmla="*/ 0 h 41"/>
                    <a:gd name="T26" fmla="*/ 0 w 23"/>
                    <a:gd name="T27" fmla="*/ 0 h 41"/>
                    <a:gd name="T28" fmla="*/ 0 w 23"/>
                    <a:gd name="T29" fmla="*/ 0 h 41"/>
                    <a:gd name="T30" fmla="*/ 0 w 23"/>
                    <a:gd name="T31" fmla="*/ 0 h 41"/>
                    <a:gd name="T32" fmla="*/ 0 w 23"/>
                    <a:gd name="T33" fmla="*/ 0 h 41"/>
                    <a:gd name="T34" fmla="*/ 0 w 23"/>
                    <a:gd name="T35" fmla="*/ 0 h 41"/>
                    <a:gd name="T36" fmla="*/ 0 w 23"/>
                    <a:gd name="T37" fmla="*/ 0 h 41"/>
                    <a:gd name="T38" fmla="*/ 0 w 23"/>
                    <a:gd name="T39" fmla="*/ 0 h 41"/>
                    <a:gd name="T40" fmla="*/ 0 w 23"/>
                    <a:gd name="T41" fmla="*/ 0 h 41"/>
                    <a:gd name="T42" fmla="*/ 0 w 23"/>
                    <a:gd name="T43" fmla="*/ 0 h 41"/>
                    <a:gd name="T44" fmla="*/ 0 w 23"/>
                    <a:gd name="T45" fmla="*/ 0 h 41"/>
                    <a:gd name="T46" fmla="*/ 0 w 23"/>
                    <a:gd name="T47" fmla="*/ 0 h 4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23"/>
                    <a:gd name="T73" fmla="*/ 0 h 41"/>
                    <a:gd name="T74" fmla="*/ 23 w 23"/>
                    <a:gd name="T75" fmla="*/ 41 h 41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23" h="41">
                      <a:moveTo>
                        <a:pt x="1" y="0"/>
                      </a:moveTo>
                      <a:lnTo>
                        <a:pt x="0" y="5"/>
                      </a:lnTo>
                      <a:lnTo>
                        <a:pt x="1" y="10"/>
                      </a:lnTo>
                      <a:lnTo>
                        <a:pt x="2" y="16"/>
                      </a:lnTo>
                      <a:lnTo>
                        <a:pt x="5" y="20"/>
                      </a:lnTo>
                      <a:lnTo>
                        <a:pt x="6" y="25"/>
                      </a:lnTo>
                      <a:lnTo>
                        <a:pt x="9" y="30"/>
                      </a:lnTo>
                      <a:lnTo>
                        <a:pt x="11" y="34"/>
                      </a:lnTo>
                      <a:lnTo>
                        <a:pt x="12" y="38"/>
                      </a:lnTo>
                      <a:lnTo>
                        <a:pt x="13" y="41"/>
                      </a:lnTo>
                      <a:lnTo>
                        <a:pt x="23" y="41"/>
                      </a:lnTo>
                      <a:lnTo>
                        <a:pt x="22" y="36"/>
                      </a:lnTo>
                      <a:lnTo>
                        <a:pt x="21" y="30"/>
                      </a:lnTo>
                      <a:lnTo>
                        <a:pt x="19" y="26"/>
                      </a:lnTo>
                      <a:lnTo>
                        <a:pt x="17" y="20"/>
                      </a:lnTo>
                      <a:lnTo>
                        <a:pt x="14" y="16"/>
                      </a:lnTo>
                      <a:lnTo>
                        <a:pt x="13" y="12"/>
                      </a:lnTo>
                      <a:lnTo>
                        <a:pt x="12" y="8"/>
                      </a:lnTo>
                      <a:lnTo>
                        <a:pt x="11" y="5"/>
                      </a:lnTo>
                      <a:lnTo>
                        <a:pt x="10" y="9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48" name="Freeform 434"/>
                <p:cNvSpPr>
                  <a:spLocks/>
                </p:cNvSpPr>
                <p:nvPr/>
              </p:nvSpPr>
              <p:spPr bwMode="auto">
                <a:xfrm>
                  <a:off x="2400" y="1550"/>
                  <a:ext cx="12" cy="11"/>
                </a:xfrm>
                <a:custGeom>
                  <a:avLst/>
                  <a:gdLst>
                    <a:gd name="T0" fmla="*/ 0 w 120"/>
                    <a:gd name="T1" fmla="*/ 0 h 117"/>
                    <a:gd name="T2" fmla="*/ 0 w 120"/>
                    <a:gd name="T3" fmla="*/ 0 h 117"/>
                    <a:gd name="T4" fmla="*/ 0 w 120"/>
                    <a:gd name="T5" fmla="*/ 0 h 117"/>
                    <a:gd name="T6" fmla="*/ 0 w 120"/>
                    <a:gd name="T7" fmla="*/ 0 h 117"/>
                    <a:gd name="T8" fmla="*/ 0 w 120"/>
                    <a:gd name="T9" fmla="*/ 0 h 117"/>
                    <a:gd name="T10" fmla="*/ 0 w 120"/>
                    <a:gd name="T11" fmla="*/ 0 h 117"/>
                    <a:gd name="T12" fmla="*/ 0 w 120"/>
                    <a:gd name="T13" fmla="*/ 0 h 117"/>
                    <a:gd name="T14" fmla="*/ 0 w 120"/>
                    <a:gd name="T15" fmla="*/ 0 h 117"/>
                    <a:gd name="T16" fmla="*/ 0 w 120"/>
                    <a:gd name="T17" fmla="*/ 0 h 117"/>
                    <a:gd name="T18" fmla="*/ 0 w 120"/>
                    <a:gd name="T19" fmla="*/ 0 h 11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20"/>
                    <a:gd name="T31" fmla="*/ 0 h 117"/>
                    <a:gd name="T32" fmla="*/ 120 w 120"/>
                    <a:gd name="T33" fmla="*/ 117 h 11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20" h="117">
                      <a:moveTo>
                        <a:pt x="108" y="6"/>
                      </a:moveTo>
                      <a:lnTo>
                        <a:pt x="109" y="0"/>
                      </a:lnTo>
                      <a:lnTo>
                        <a:pt x="0" y="108"/>
                      </a:lnTo>
                      <a:lnTo>
                        <a:pt x="9" y="117"/>
                      </a:lnTo>
                      <a:lnTo>
                        <a:pt x="117" y="8"/>
                      </a:lnTo>
                      <a:lnTo>
                        <a:pt x="118" y="2"/>
                      </a:lnTo>
                      <a:lnTo>
                        <a:pt x="117" y="8"/>
                      </a:lnTo>
                      <a:lnTo>
                        <a:pt x="120" y="5"/>
                      </a:lnTo>
                      <a:lnTo>
                        <a:pt x="118" y="2"/>
                      </a:lnTo>
                      <a:lnTo>
                        <a:pt x="108" y="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49" name="Freeform 435"/>
                <p:cNvSpPr>
                  <a:spLocks/>
                </p:cNvSpPr>
                <p:nvPr/>
              </p:nvSpPr>
              <p:spPr bwMode="auto">
                <a:xfrm>
                  <a:off x="2410" y="1536"/>
                  <a:ext cx="1" cy="15"/>
                </a:xfrm>
                <a:custGeom>
                  <a:avLst/>
                  <a:gdLst>
                    <a:gd name="T0" fmla="*/ 0 w 15"/>
                    <a:gd name="T1" fmla="*/ 0 h 164"/>
                    <a:gd name="T2" fmla="*/ 0 w 15"/>
                    <a:gd name="T3" fmla="*/ 0 h 164"/>
                    <a:gd name="T4" fmla="*/ 0 w 15"/>
                    <a:gd name="T5" fmla="*/ 0 h 164"/>
                    <a:gd name="T6" fmla="*/ 0 w 15"/>
                    <a:gd name="T7" fmla="*/ 0 h 164"/>
                    <a:gd name="T8" fmla="*/ 0 w 15"/>
                    <a:gd name="T9" fmla="*/ 0 h 164"/>
                    <a:gd name="T10" fmla="*/ 0 w 15"/>
                    <a:gd name="T11" fmla="*/ 0 h 164"/>
                    <a:gd name="T12" fmla="*/ 0 w 15"/>
                    <a:gd name="T13" fmla="*/ 0 h 164"/>
                    <a:gd name="T14" fmla="*/ 0 w 15"/>
                    <a:gd name="T15" fmla="*/ 0 h 164"/>
                    <a:gd name="T16" fmla="*/ 0 w 15"/>
                    <a:gd name="T17" fmla="*/ 0 h 164"/>
                    <a:gd name="T18" fmla="*/ 0 w 15"/>
                    <a:gd name="T19" fmla="*/ 0 h 164"/>
                    <a:gd name="T20" fmla="*/ 0 w 15"/>
                    <a:gd name="T21" fmla="*/ 0 h 164"/>
                    <a:gd name="T22" fmla="*/ 0 w 15"/>
                    <a:gd name="T23" fmla="*/ 0 h 164"/>
                    <a:gd name="T24" fmla="*/ 0 w 15"/>
                    <a:gd name="T25" fmla="*/ 0 h 164"/>
                    <a:gd name="T26" fmla="*/ 0 w 15"/>
                    <a:gd name="T27" fmla="*/ 0 h 164"/>
                    <a:gd name="T28" fmla="*/ 0 w 15"/>
                    <a:gd name="T29" fmla="*/ 0 h 164"/>
                    <a:gd name="T30" fmla="*/ 0 w 15"/>
                    <a:gd name="T31" fmla="*/ 0 h 164"/>
                    <a:gd name="T32" fmla="*/ 0 w 15"/>
                    <a:gd name="T33" fmla="*/ 0 h 164"/>
                    <a:gd name="T34" fmla="*/ 0 w 15"/>
                    <a:gd name="T35" fmla="*/ 0 h 164"/>
                    <a:gd name="T36" fmla="*/ 0 w 15"/>
                    <a:gd name="T37" fmla="*/ 0 h 164"/>
                    <a:gd name="T38" fmla="*/ 0 w 15"/>
                    <a:gd name="T39" fmla="*/ 0 h 164"/>
                    <a:gd name="T40" fmla="*/ 0 w 15"/>
                    <a:gd name="T41" fmla="*/ 0 h 164"/>
                    <a:gd name="T42" fmla="*/ 0 w 15"/>
                    <a:gd name="T43" fmla="*/ 0 h 164"/>
                    <a:gd name="T44" fmla="*/ 0 w 15"/>
                    <a:gd name="T45" fmla="*/ 0 h 164"/>
                    <a:gd name="T46" fmla="*/ 0 w 15"/>
                    <a:gd name="T47" fmla="*/ 0 h 16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5"/>
                    <a:gd name="T73" fmla="*/ 0 h 164"/>
                    <a:gd name="T74" fmla="*/ 15 w 15"/>
                    <a:gd name="T75" fmla="*/ 164 h 16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5" h="164">
                      <a:moveTo>
                        <a:pt x="6" y="8"/>
                      </a:moveTo>
                      <a:lnTo>
                        <a:pt x="5" y="4"/>
                      </a:lnTo>
                      <a:lnTo>
                        <a:pt x="5" y="24"/>
                      </a:lnTo>
                      <a:lnTo>
                        <a:pt x="3" y="44"/>
                      </a:lnTo>
                      <a:lnTo>
                        <a:pt x="2" y="66"/>
                      </a:lnTo>
                      <a:lnTo>
                        <a:pt x="1" y="88"/>
                      </a:lnTo>
                      <a:lnTo>
                        <a:pt x="0" y="108"/>
                      </a:lnTo>
                      <a:lnTo>
                        <a:pt x="0" y="128"/>
                      </a:lnTo>
                      <a:lnTo>
                        <a:pt x="2" y="147"/>
                      </a:lnTo>
                      <a:lnTo>
                        <a:pt x="5" y="164"/>
                      </a:lnTo>
                      <a:lnTo>
                        <a:pt x="15" y="160"/>
                      </a:lnTo>
                      <a:lnTo>
                        <a:pt x="12" y="145"/>
                      </a:lnTo>
                      <a:lnTo>
                        <a:pt x="10" y="128"/>
                      </a:lnTo>
                      <a:lnTo>
                        <a:pt x="10" y="108"/>
                      </a:lnTo>
                      <a:lnTo>
                        <a:pt x="11" y="88"/>
                      </a:lnTo>
                      <a:lnTo>
                        <a:pt x="12" y="66"/>
                      </a:lnTo>
                      <a:lnTo>
                        <a:pt x="13" y="44"/>
                      </a:lnTo>
                      <a:lnTo>
                        <a:pt x="15" y="24"/>
                      </a:lnTo>
                      <a:lnTo>
                        <a:pt x="15" y="4"/>
                      </a:lnTo>
                      <a:lnTo>
                        <a:pt x="14" y="0"/>
                      </a:lnTo>
                      <a:lnTo>
                        <a:pt x="15" y="4"/>
                      </a:lnTo>
                      <a:lnTo>
                        <a:pt x="15" y="2"/>
                      </a:lnTo>
                      <a:lnTo>
                        <a:pt x="14" y="0"/>
                      </a:lnTo>
                      <a:lnTo>
                        <a:pt x="6" y="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50" name="Freeform 436"/>
                <p:cNvSpPr>
                  <a:spLocks/>
                </p:cNvSpPr>
                <p:nvPr/>
              </p:nvSpPr>
              <p:spPr bwMode="auto">
                <a:xfrm>
                  <a:off x="2400" y="1527"/>
                  <a:ext cx="11" cy="10"/>
                </a:xfrm>
                <a:custGeom>
                  <a:avLst/>
                  <a:gdLst>
                    <a:gd name="T0" fmla="*/ 0 w 108"/>
                    <a:gd name="T1" fmla="*/ 0 h 109"/>
                    <a:gd name="T2" fmla="*/ 0 w 108"/>
                    <a:gd name="T3" fmla="*/ 0 h 109"/>
                    <a:gd name="T4" fmla="*/ 0 w 108"/>
                    <a:gd name="T5" fmla="*/ 0 h 109"/>
                    <a:gd name="T6" fmla="*/ 0 w 108"/>
                    <a:gd name="T7" fmla="*/ 0 h 109"/>
                    <a:gd name="T8" fmla="*/ 0 w 108"/>
                    <a:gd name="T9" fmla="*/ 0 h 109"/>
                    <a:gd name="T10" fmla="*/ 0 w 108"/>
                    <a:gd name="T11" fmla="*/ 0 h 109"/>
                    <a:gd name="T12" fmla="*/ 0 w 108"/>
                    <a:gd name="T13" fmla="*/ 0 h 109"/>
                    <a:gd name="T14" fmla="*/ 0 w 108"/>
                    <a:gd name="T15" fmla="*/ 0 h 109"/>
                    <a:gd name="T16" fmla="*/ 0 w 108"/>
                    <a:gd name="T17" fmla="*/ 0 h 109"/>
                    <a:gd name="T18" fmla="*/ 0 w 108"/>
                    <a:gd name="T19" fmla="*/ 0 h 109"/>
                    <a:gd name="T20" fmla="*/ 0 w 108"/>
                    <a:gd name="T21" fmla="*/ 0 h 109"/>
                    <a:gd name="T22" fmla="*/ 0 w 108"/>
                    <a:gd name="T23" fmla="*/ 0 h 109"/>
                    <a:gd name="T24" fmla="*/ 0 w 108"/>
                    <a:gd name="T25" fmla="*/ 0 h 109"/>
                    <a:gd name="T26" fmla="*/ 0 w 108"/>
                    <a:gd name="T27" fmla="*/ 0 h 109"/>
                    <a:gd name="T28" fmla="*/ 0 w 108"/>
                    <a:gd name="T29" fmla="*/ 0 h 109"/>
                    <a:gd name="T30" fmla="*/ 0 w 108"/>
                    <a:gd name="T31" fmla="*/ 0 h 109"/>
                    <a:gd name="T32" fmla="*/ 0 w 108"/>
                    <a:gd name="T33" fmla="*/ 0 h 109"/>
                    <a:gd name="T34" fmla="*/ 0 w 108"/>
                    <a:gd name="T35" fmla="*/ 0 h 109"/>
                    <a:gd name="T36" fmla="*/ 0 w 108"/>
                    <a:gd name="T37" fmla="*/ 0 h 109"/>
                    <a:gd name="T38" fmla="*/ 0 w 108"/>
                    <a:gd name="T39" fmla="*/ 0 h 109"/>
                    <a:gd name="T40" fmla="*/ 0 w 108"/>
                    <a:gd name="T41" fmla="*/ 0 h 10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08"/>
                    <a:gd name="T64" fmla="*/ 0 h 109"/>
                    <a:gd name="T65" fmla="*/ 108 w 108"/>
                    <a:gd name="T66" fmla="*/ 109 h 10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08" h="109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18" y="32"/>
                      </a:lnTo>
                      <a:lnTo>
                        <a:pt x="35" y="51"/>
                      </a:lnTo>
                      <a:lnTo>
                        <a:pt x="52" y="68"/>
                      </a:lnTo>
                      <a:lnTo>
                        <a:pt x="65" y="81"/>
                      </a:lnTo>
                      <a:lnTo>
                        <a:pt x="77" y="90"/>
                      </a:lnTo>
                      <a:lnTo>
                        <a:pt x="87" y="99"/>
                      </a:lnTo>
                      <a:lnTo>
                        <a:pt x="95" y="104"/>
                      </a:lnTo>
                      <a:lnTo>
                        <a:pt x="100" y="109"/>
                      </a:lnTo>
                      <a:lnTo>
                        <a:pt x="108" y="101"/>
                      </a:lnTo>
                      <a:lnTo>
                        <a:pt x="101" y="95"/>
                      </a:lnTo>
                      <a:lnTo>
                        <a:pt x="94" y="90"/>
                      </a:lnTo>
                      <a:lnTo>
                        <a:pt x="83" y="82"/>
                      </a:lnTo>
                      <a:lnTo>
                        <a:pt x="72" y="72"/>
                      </a:lnTo>
                      <a:lnTo>
                        <a:pt x="58" y="60"/>
                      </a:lnTo>
                      <a:lnTo>
                        <a:pt x="44" y="45"/>
                      </a:lnTo>
                      <a:lnTo>
                        <a:pt x="27" y="25"/>
                      </a:lnTo>
                      <a:lnTo>
                        <a:pt x="8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51" name="Freeform 437"/>
                <p:cNvSpPr>
                  <a:spLocks/>
                </p:cNvSpPr>
                <p:nvPr/>
              </p:nvSpPr>
              <p:spPr bwMode="auto">
                <a:xfrm>
                  <a:off x="2396" y="1510"/>
                  <a:ext cx="5" cy="17"/>
                </a:xfrm>
                <a:custGeom>
                  <a:avLst/>
                  <a:gdLst>
                    <a:gd name="T0" fmla="*/ 0 w 48"/>
                    <a:gd name="T1" fmla="*/ 0 h 183"/>
                    <a:gd name="T2" fmla="*/ 0 w 48"/>
                    <a:gd name="T3" fmla="*/ 0 h 183"/>
                    <a:gd name="T4" fmla="*/ 0 w 48"/>
                    <a:gd name="T5" fmla="*/ 0 h 183"/>
                    <a:gd name="T6" fmla="*/ 0 w 48"/>
                    <a:gd name="T7" fmla="*/ 0 h 183"/>
                    <a:gd name="T8" fmla="*/ 0 w 48"/>
                    <a:gd name="T9" fmla="*/ 0 h 183"/>
                    <a:gd name="T10" fmla="*/ 0 w 48"/>
                    <a:gd name="T11" fmla="*/ 0 h 183"/>
                    <a:gd name="T12" fmla="*/ 0 w 48"/>
                    <a:gd name="T13" fmla="*/ 0 h 183"/>
                    <a:gd name="T14" fmla="*/ 0 w 48"/>
                    <a:gd name="T15" fmla="*/ 0 h 183"/>
                    <a:gd name="T16" fmla="*/ 0 w 48"/>
                    <a:gd name="T17" fmla="*/ 0 h 183"/>
                    <a:gd name="T18" fmla="*/ 0 w 48"/>
                    <a:gd name="T19" fmla="*/ 0 h 183"/>
                    <a:gd name="T20" fmla="*/ 0 w 48"/>
                    <a:gd name="T21" fmla="*/ 0 h 183"/>
                    <a:gd name="T22" fmla="*/ 0 w 48"/>
                    <a:gd name="T23" fmla="*/ 0 h 183"/>
                    <a:gd name="T24" fmla="*/ 0 w 48"/>
                    <a:gd name="T25" fmla="*/ 0 h 183"/>
                    <a:gd name="T26" fmla="*/ 0 w 48"/>
                    <a:gd name="T27" fmla="*/ 0 h 183"/>
                    <a:gd name="T28" fmla="*/ 0 w 48"/>
                    <a:gd name="T29" fmla="*/ 0 h 183"/>
                    <a:gd name="T30" fmla="*/ 0 w 48"/>
                    <a:gd name="T31" fmla="*/ 0 h 183"/>
                    <a:gd name="T32" fmla="*/ 0 w 48"/>
                    <a:gd name="T33" fmla="*/ 0 h 183"/>
                    <a:gd name="T34" fmla="*/ 0 w 48"/>
                    <a:gd name="T35" fmla="*/ 0 h 183"/>
                    <a:gd name="T36" fmla="*/ 0 w 48"/>
                    <a:gd name="T37" fmla="*/ 0 h 183"/>
                    <a:gd name="T38" fmla="*/ 0 w 48"/>
                    <a:gd name="T39" fmla="*/ 0 h 183"/>
                    <a:gd name="T40" fmla="*/ 0 w 48"/>
                    <a:gd name="T41" fmla="*/ 0 h 183"/>
                    <a:gd name="T42" fmla="*/ 0 w 48"/>
                    <a:gd name="T43" fmla="*/ 0 h 183"/>
                    <a:gd name="T44" fmla="*/ 0 w 48"/>
                    <a:gd name="T45" fmla="*/ 0 h 183"/>
                    <a:gd name="T46" fmla="*/ 0 w 48"/>
                    <a:gd name="T47" fmla="*/ 0 h 18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8"/>
                    <a:gd name="T73" fmla="*/ 0 h 183"/>
                    <a:gd name="T74" fmla="*/ 48 w 48"/>
                    <a:gd name="T75" fmla="*/ 183 h 18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8" h="183">
                      <a:moveTo>
                        <a:pt x="24" y="14"/>
                      </a:moveTo>
                      <a:lnTo>
                        <a:pt x="13" y="13"/>
                      </a:lnTo>
                      <a:lnTo>
                        <a:pt x="7" y="29"/>
                      </a:lnTo>
                      <a:lnTo>
                        <a:pt x="2" y="46"/>
                      </a:lnTo>
                      <a:lnTo>
                        <a:pt x="0" y="66"/>
                      </a:lnTo>
                      <a:lnTo>
                        <a:pt x="0" y="85"/>
                      </a:lnTo>
                      <a:lnTo>
                        <a:pt x="3" y="108"/>
                      </a:lnTo>
                      <a:lnTo>
                        <a:pt x="10" y="131"/>
                      </a:lnTo>
                      <a:lnTo>
                        <a:pt x="23" y="156"/>
                      </a:lnTo>
                      <a:lnTo>
                        <a:pt x="40" y="183"/>
                      </a:lnTo>
                      <a:lnTo>
                        <a:pt x="48" y="177"/>
                      </a:lnTo>
                      <a:lnTo>
                        <a:pt x="31" y="152"/>
                      </a:lnTo>
                      <a:lnTo>
                        <a:pt x="21" y="127"/>
                      </a:lnTo>
                      <a:lnTo>
                        <a:pt x="13" y="106"/>
                      </a:lnTo>
                      <a:lnTo>
                        <a:pt x="10" y="85"/>
                      </a:lnTo>
                      <a:lnTo>
                        <a:pt x="10" y="66"/>
                      </a:lnTo>
                      <a:lnTo>
                        <a:pt x="12" y="48"/>
                      </a:lnTo>
                      <a:lnTo>
                        <a:pt x="18" y="33"/>
                      </a:lnTo>
                      <a:lnTo>
                        <a:pt x="24" y="17"/>
                      </a:lnTo>
                      <a:lnTo>
                        <a:pt x="13" y="16"/>
                      </a:lnTo>
                      <a:lnTo>
                        <a:pt x="24" y="14"/>
                      </a:lnTo>
                      <a:lnTo>
                        <a:pt x="20" y="0"/>
                      </a:lnTo>
                      <a:lnTo>
                        <a:pt x="13" y="13"/>
                      </a:lnTo>
                      <a:lnTo>
                        <a:pt x="24" y="14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52" name="Freeform 438"/>
                <p:cNvSpPr>
                  <a:spLocks/>
                </p:cNvSpPr>
                <p:nvPr/>
              </p:nvSpPr>
              <p:spPr bwMode="auto">
                <a:xfrm>
                  <a:off x="2398" y="1512"/>
                  <a:ext cx="10" cy="15"/>
                </a:xfrm>
                <a:custGeom>
                  <a:avLst/>
                  <a:gdLst>
                    <a:gd name="T0" fmla="*/ 0 w 101"/>
                    <a:gd name="T1" fmla="*/ 0 h 163"/>
                    <a:gd name="T2" fmla="*/ 0 w 101"/>
                    <a:gd name="T3" fmla="*/ 0 h 163"/>
                    <a:gd name="T4" fmla="*/ 0 w 101"/>
                    <a:gd name="T5" fmla="*/ 0 h 163"/>
                    <a:gd name="T6" fmla="*/ 0 w 101"/>
                    <a:gd name="T7" fmla="*/ 0 h 163"/>
                    <a:gd name="T8" fmla="*/ 0 w 101"/>
                    <a:gd name="T9" fmla="*/ 0 h 163"/>
                    <a:gd name="T10" fmla="*/ 0 w 101"/>
                    <a:gd name="T11" fmla="*/ 0 h 163"/>
                    <a:gd name="T12" fmla="*/ 0 w 101"/>
                    <a:gd name="T13" fmla="*/ 0 h 163"/>
                    <a:gd name="T14" fmla="*/ 0 w 101"/>
                    <a:gd name="T15" fmla="*/ 0 h 163"/>
                    <a:gd name="T16" fmla="*/ 0 w 101"/>
                    <a:gd name="T17" fmla="*/ 0 h 163"/>
                    <a:gd name="T18" fmla="*/ 0 w 101"/>
                    <a:gd name="T19" fmla="*/ 0 h 163"/>
                    <a:gd name="T20" fmla="*/ 0 w 101"/>
                    <a:gd name="T21" fmla="*/ 0 h 163"/>
                    <a:gd name="T22" fmla="*/ 0 w 101"/>
                    <a:gd name="T23" fmla="*/ 0 h 163"/>
                    <a:gd name="T24" fmla="*/ 0 w 101"/>
                    <a:gd name="T25" fmla="*/ 0 h 163"/>
                    <a:gd name="T26" fmla="*/ 0 w 101"/>
                    <a:gd name="T27" fmla="*/ 0 h 163"/>
                    <a:gd name="T28" fmla="*/ 0 w 101"/>
                    <a:gd name="T29" fmla="*/ 0 h 163"/>
                    <a:gd name="T30" fmla="*/ 0 w 101"/>
                    <a:gd name="T31" fmla="*/ 0 h 163"/>
                    <a:gd name="T32" fmla="*/ 0 w 101"/>
                    <a:gd name="T33" fmla="*/ 0 h 163"/>
                    <a:gd name="T34" fmla="*/ 0 w 101"/>
                    <a:gd name="T35" fmla="*/ 0 h 163"/>
                    <a:gd name="T36" fmla="*/ 0 w 101"/>
                    <a:gd name="T37" fmla="*/ 0 h 163"/>
                    <a:gd name="T38" fmla="*/ 0 w 101"/>
                    <a:gd name="T39" fmla="*/ 0 h 163"/>
                    <a:gd name="T40" fmla="*/ 0 w 101"/>
                    <a:gd name="T41" fmla="*/ 0 h 163"/>
                    <a:gd name="T42" fmla="*/ 0 w 101"/>
                    <a:gd name="T43" fmla="*/ 0 h 163"/>
                    <a:gd name="T44" fmla="*/ 0 w 101"/>
                    <a:gd name="T45" fmla="*/ 0 h 163"/>
                    <a:gd name="T46" fmla="*/ 0 w 101"/>
                    <a:gd name="T47" fmla="*/ 0 h 1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01"/>
                    <a:gd name="T73" fmla="*/ 0 h 163"/>
                    <a:gd name="T74" fmla="*/ 101 w 101"/>
                    <a:gd name="T75" fmla="*/ 163 h 1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01" h="163">
                      <a:moveTo>
                        <a:pt x="95" y="153"/>
                      </a:moveTo>
                      <a:lnTo>
                        <a:pt x="101" y="153"/>
                      </a:lnTo>
                      <a:lnTo>
                        <a:pt x="88" y="142"/>
                      </a:lnTo>
                      <a:lnTo>
                        <a:pt x="75" y="125"/>
                      </a:lnTo>
                      <a:lnTo>
                        <a:pt x="61" y="107"/>
                      </a:lnTo>
                      <a:lnTo>
                        <a:pt x="49" y="87"/>
                      </a:lnTo>
                      <a:lnTo>
                        <a:pt x="36" y="64"/>
                      </a:lnTo>
                      <a:lnTo>
                        <a:pt x="27" y="42"/>
                      </a:lnTo>
                      <a:lnTo>
                        <a:pt x="18" y="19"/>
                      </a:lnTo>
                      <a:lnTo>
                        <a:pt x="11" y="0"/>
                      </a:lnTo>
                      <a:lnTo>
                        <a:pt x="0" y="2"/>
                      </a:lnTo>
                      <a:lnTo>
                        <a:pt x="8" y="23"/>
                      </a:lnTo>
                      <a:lnTo>
                        <a:pt x="16" y="46"/>
                      </a:lnTo>
                      <a:lnTo>
                        <a:pt x="28" y="68"/>
                      </a:lnTo>
                      <a:lnTo>
                        <a:pt x="40" y="91"/>
                      </a:lnTo>
                      <a:lnTo>
                        <a:pt x="53" y="113"/>
                      </a:lnTo>
                      <a:lnTo>
                        <a:pt x="66" y="132"/>
                      </a:lnTo>
                      <a:lnTo>
                        <a:pt x="80" y="149"/>
                      </a:lnTo>
                      <a:lnTo>
                        <a:pt x="95" y="161"/>
                      </a:lnTo>
                      <a:lnTo>
                        <a:pt x="101" y="161"/>
                      </a:lnTo>
                      <a:lnTo>
                        <a:pt x="95" y="161"/>
                      </a:lnTo>
                      <a:lnTo>
                        <a:pt x="98" y="163"/>
                      </a:lnTo>
                      <a:lnTo>
                        <a:pt x="101" y="161"/>
                      </a:lnTo>
                      <a:lnTo>
                        <a:pt x="95" y="15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53" name="Freeform 439"/>
                <p:cNvSpPr>
                  <a:spLocks/>
                </p:cNvSpPr>
                <p:nvPr/>
              </p:nvSpPr>
              <p:spPr bwMode="auto">
                <a:xfrm>
                  <a:off x="2404" y="1507"/>
                  <a:ext cx="6" cy="20"/>
                </a:xfrm>
                <a:custGeom>
                  <a:avLst/>
                  <a:gdLst>
                    <a:gd name="T0" fmla="*/ 0 w 64"/>
                    <a:gd name="T1" fmla="*/ 0 h 213"/>
                    <a:gd name="T2" fmla="*/ 0 w 64"/>
                    <a:gd name="T3" fmla="*/ 0 h 213"/>
                    <a:gd name="T4" fmla="*/ 0 w 64"/>
                    <a:gd name="T5" fmla="*/ 0 h 213"/>
                    <a:gd name="T6" fmla="*/ 0 w 64"/>
                    <a:gd name="T7" fmla="*/ 0 h 213"/>
                    <a:gd name="T8" fmla="*/ 0 w 64"/>
                    <a:gd name="T9" fmla="*/ 0 h 213"/>
                    <a:gd name="T10" fmla="*/ 0 w 64"/>
                    <a:gd name="T11" fmla="*/ 0 h 213"/>
                    <a:gd name="T12" fmla="*/ 0 w 64"/>
                    <a:gd name="T13" fmla="*/ 0 h 213"/>
                    <a:gd name="T14" fmla="*/ 0 w 64"/>
                    <a:gd name="T15" fmla="*/ 0 h 213"/>
                    <a:gd name="T16" fmla="*/ 0 w 64"/>
                    <a:gd name="T17" fmla="*/ 0 h 213"/>
                    <a:gd name="T18" fmla="*/ 0 w 64"/>
                    <a:gd name="T19" fmla="*/ 0 h 213"/>
                    <a:gd name="T20" fmla="*/ 0 w 64"/>
                    <a:gd name="T21" fmla="*/ 0 h 213"/>
                    <a:gd name="T22" fmla="*/ 0 w 64"/>
                    <a:gd name="T23" fmla="*/ 0 h 213"/>
                    <a:gd name="T24" fmla="*/ 0 w 64"/>
                    <a:gd name="T25" fmla="*/ 0 h 213"/>
                    <a:gd name="T26" fmla="*/ 0 w 64"/>
                    <a:gd name="T27" fmla="*/ 0 h 213"/>
                    <a:gd name="T28" fmla="*/ 0 w 64"/>
                    <a:gd name="T29" fmla="*/ 0 h 213"/>
                    <a:gd name="T30" fmla="*/ 0 w 64"/>
                    <a:gd name="T31" fmla="*/ 0 h 213"/>
                    <a:gd name="T32" fmla="*/ 0 w 64"/>
                    <a:gd name="T33" fmla="*/ 0 h 213"/>
                    <a:gd name="T34" fmla="*/ 0 w 64"/>
                    <a:gd name="T35" fmla="*/ 0 h 213"/>
                    <a:gd name="T36" fmla="*/ 0 w 64"/>
                    <a:gd name="T37" fmla="*/ 0 h 213"/>
                    <a:gd name="T38" fmla="*/ 0 w 64"/>
                    <a:gd name="T39" fmla="*/ 0 h 213"/>
                    <a:gd name="T40" fmla="*/ 0 w 64"/>
                    <a:gd name="T41" fmla="*/ 0 h 213"/>
                    <a:gd name="T42" fmla="*/ 0 w 64"/>
                    <a:gd name="T43" fmla="*/ 0 h 213"/>
                    <a:gd name="T44" fmla="*/ 0 w 64"/>
                    <a:gd name="T45" fmla="*/ 0 h 213"/>
                    <a:gd name="T46" fmla="*/ 0 w 64"/>
                    <a:gd name="T47" fmla="*/ 0 h 213"/>
                    <a:gd name="T48" fmla="*/ 0 w 64"/>
                    <a:gd name="T49" fmla="*/ 0 h 213"/>
                    <a:gd name="T50" fmla="*/ 0 w 64"/>
                    <a:gd name="T51" fmla="*/ 0 h 213"/>
                    <a:gd name="T52" fmla="*/ 0 w 64"/>
                    <a:gd name="T53" fmla="*/ 0 h 213"/>
                    <a:gd name="T54" fmla="*/ 0 w 64"/>
                    <a:gd name="T55" fmla="*/ 0 h 213"/>
                    <a:gd name="T56" fmla="*/ 0 w 64"/>
                    <a:gd name="T57" fmla="*/ 0 h 213"/>
                    <a:gd name="T58" fmla="*/ 0 w 64"/>
                    <a:gd name="T59" fmla="*/ 0 h 213"/>
                    <a:gd name="T60" fmla="*/ 0 w 64"/>
                    <a:gd name="T61" fmla="*/ 0 h 213"/>
                    <a:gd name="T62" fmla="*/ 0 w 64"/>
                    <a:gd name="T63" fmla="*/ 0 h 213"/>
                    <a:gd name="T64" fmla="*/ 0 w 64"/>
                    <a:gd name="T65" fmla="*/ 0 h 213"/>
                    <a:gd name="T66" fmla="*/ 0 w 64"/>
                    <a:gd name="T67" fmla="*/ 0 h 213"/>
                    <a:gd name="T68" fmla="*/ 0 w 64"/>
                    <a:gd name="T69" fmla="*/ 0 h 213"/>
                    <a:gd name="T70" fmla="*/ 0 w 64"/>
                    <a:gd name="T71" fmla="*/ 0 h 213"/>
                    <a:gd name="T72" fmla="*/ 0 w 64"/>
                    <a:gd name="T73" fmla="*/ 0 h 213"/>
                    <a:gd name="T74" fmla="*/ 0 w 64"/>
                    <a:gd name="T75" fmla="*/ 0 h 213"/>
                    <a:gd name="T76" fmla="*/ 0 w 64"/>
                    <a:gd name="T77" fmla="*/ 0 h 213"/>
                    <a:gd name="T78" fmla="*/ 0 w 64"/>
                    <a:gd name="T79" fmla="*/ 0 h 213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64"/>
                    <a:gd name="T121" fmla="*/ 0 h 213"/>
                    <a:gd name="T122" fmla="*/ 64 w 64"/>
                    <a:gd name="T123" fmla="*/ 213 h 213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64" h="213">
                      <a:moveTo>
                        <a:pt x="5" y="0"/>
                      </a:moveTo>
                      <a:lnTo>
                        <a:pt x="0" y="5"/>
                      </a:lnTo>
                      <a:lnTo>
                        <a:pt x="2" y="22"/>
                      </a:lnTo>
                      <a:lnTo>
                        <a:pt x="5" y="36"/>
                      </a:lnTo>
                      <a:lnTo>
                        <a:pt x="10" y="53"/>
                      </a:lnTo>
                      <a:lnTo>
                        <a:pt x="16" y="68"/>
                      </a:lnTo>
                      <a:lnTo>
                        <a:pt x="22" y="82"/>
                      </a:lnTo>
                      <a:lnTo>
                        <a:pt x="28" y="97"/>
                      </a:lnTo>
                      <a:lnTo>
                        <a:pt x="34" y="111"/>
                      </a:lnTo>
                      <a:lnTo>
                        <a:pt x="40" y="124"/>
                      </a:lnTo>
                      <a:lnTo>
                        <a:pt x="45" y="138"/>
                      </a:lnTo>
                      <a:lnTo>
                        <a:pt x="49" y="149"/>
                      </a:lnTo>
                      <a:lnTo>
                        <a:pt x="52" y="161"/>
                      </a:lnTo>
                      <a:lnTo>
                        <a:pt x="53" y="171"/>
                      </a:lnTo>
                      <a:lnTo>
                        <a:pt x="52" y="181"/>
                      </a:lnTo>
                      <a:lnTo>
                        <a:pt x="50" y="189"/>
                      </a:lnTo>
                      <a:lnTo>
                        <a:pt x="44" y="197"/>
                      </a:lnTo>
                      <a:lnTo>
                        <a:pt x="37" y="205"/>
                      </a:lnTo>
                      <a:lnTo>
                        <a:pt x="43" y="213"/>
                      </a:lnTo>
                      <a:lnTo>
                        <a:pt x="52" y="204"/>
                      </a:lnTo>
                      <a:lnTo>
                        <a:pt x="59" y="193"/>
                      </a:lnTo>
                      <a:lnTo>
                        <a:pt x="63" y="183"/>
                      </a:lnTo>
                      <a:lnTo>
                        <a:pt x="64" y="171"/>
                      </a:lnTo>
                      <a:lnTo>
                        <a:pt x="63" y="159"/>
                      </a:lnTo>
                      <a:lnTo>
                        <a:pt x="60" y="147"/>
                      </a:lnTo>
                      <a:lnTo>
                        <a:pt x="55" y="134"/>
                      </a:lnTo>
                      <a:lnTo>
                        <a:pt x="50" y="120"/>
                      </a:lnTo>
                      <a:lnTo>
                        <a:pt x="45" y="106"/>
                      </a:lnTo>
                      <a:lnTo>
                        <a:pt x="39" y="93"/>
                      </a:lnTo>
                      <a:lnTo>
                        <a:pt x="32" y="78"/>
                      </a:lnTo>
                      <a:lnTo>
                        <a:pt x="26" y="63"/>
                      </a:lnTo>
                      <a:lnTo>
                        <a:pt x="21" y="49"/>
                      </a:lnTo>
                      <a:lnTo>
                        <a:pt x="16" y="34"/>
                      </a:lnTo>
                      <a:lnTo>
                        <a:pt x="13" y="19"/>
                      </a:lnTo>
                      <a:lnTo>
                        <a:pt x="10" y="5"/>
                      </a:lnTo>
                      <a:lnTo>
                        <a:pt x="5" y="10"/>
                      </a:lnTo>
                      <a:lnTo>
                        <a:pt x="5" y="0"/>
                      </a:lnTo>
                      <a:lnTo>
                        <a:pt x="0" y="0"/>
                      </a:lnTo>
                      <a:lnTo>
                        <a:pt x="0" y="5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54" name="Freeform 440"/>
                <p:cNvSpPr>
                  <a:spLocks/>
                </p:cNvSpPr>
                <p:nvPr/>
              </p:nvSpPr>
              <p:spPr bwMode="auto">
                <a:xfrm>
                  <a:off x="2404" y="1507"/>
                  <a:ext cx="8" cy="4"/>
                </a:xfrm>
                <a:custGeom>
                  <a:avLst/>
                  <a:gdLst>
                    <a:gd name="T0" fmla="*/ 0 w 77"/>
                    <a:gd name="T1" fmla="*/ 0 h 49"/>
                    <a:gd name="T2" fmla="*/ 0 w 77"/>
                    <a:gd name="T3" fmla="*/ 0 h 49"/>
                    <a:gd name="T4" fmla="*/ 0 w 77"/>
                    <a:gd name="T5" fmla="*/ 0 h 49"/>
                    <a:gd name="T6" fmla="*/ 0 w 77"/>
                    <a:gd name="T7" fmla="*/ 0 h 49"/>
                    <a:gd name="T8" fmla="*/ 0 w 77"/>
                    <a:gd name="T9" fmla="*/ 0 h 49"/>
                    <a:gd name="T10" fmla="*/ 0 w 77"/>
                    <a:gd name="T11" fmla="*/ 0 h 49"/>
                    <a:gd name="T12" fmla="*/ 0 w 77"/>
                    <a:gd name="T13" fmla="*/ 0 h 49"/>
                    <a:gd name="T14" fmla="*/ 0 w 77"/>
                    <a:gd name="T15" fmla="*/ 0 h 49"/>
                    <a:gd name="T16" fmla="*/ 0 w 77"/>
                    <a:gd name="T17" fmla="*/ 0 h 49"/>
                    <a:gd name="T18" fmla="*/ 0 w 77"/>
                    <a:gd name="T19" fmla="*/ 0 h 49"/>
                    <a:gd name="T20" fmla="*/ 0 w 77"/>
                    <a:gd name="T21" fmla="*/ 0 h 49"/>
                    <a:gd name="T22" fmla="*/ 0 w 77"/>
                    <a:gd name="T23" fmla="*/ 0 h 49"/>
                    <a:gd name="T24" fmla="*/ 0 w 77"/>
                    <a:gd name="T25" fmla="*/ 0 h 49"/>
                    <a:gd name="T26" fmla="*/ 0 w 77"/>
                    <a:gd name="T27" fmla="*/ 0 h 49"/>
                    <a:gd name="T28" fmla="*/ 0 w 77"/>
                    <a:gd name="T29" fmla="*/ 0 h 49"/>
                    <a:gd name="T30" fmla="*/ 0 w 77"/>
                    <a:gd name="T31" fmla="*/ 0 h 49"/>
                    <a:gd name="T32" fmla="*/ 0 w 77"/>
                    <a:gd name="T33" fmla="*/ 0 h 49"/>
                    <a:gd name="T34" fmla="*/ 0 w 77"/>
                    <a:gd name="T35" fmla="*/ 0 h 49"/>
                    <a:gd name="T36" fmla="*/ 0 w 77"/>
                    <a:gd name="T37" fmla="*/ 0 h 49"/>
                    <a:gd name="T38" fmla="*/ 0 w 77"/>
                    <a:gd name="T39" fmla="*/ 0 h 49"/>
                    <a:gd name="T40" fmla="*/ 0 w 77"/>
                    <a:gd name="T41" fmla="*/ 0 h 49"/>
                    <a:gd name="T42" fmla="*/ 0 w 77"/>
                    <a:gd name="T43" fmla="*/ 0 h 49"/>
                    <a:gd name="T44" fmla="*/ 0 w 77"/>
                    <a:gd name="T45" fmla="*/ 0 h 49"/>
                    <a:gd name="T46" fmla="*/ 0 w 77"/>
                    <a:gd name="T47" fmla="*/ 0 h 49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77"/>
                    <a:gd name="T73" fmla="*/ 0 h 49"/>
                    <a:gd name="T74" fmla="*/ 77 w 77"/>
                    <a:gd name="T75" fmla="*/ 49 h 49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77" h="49">
                      <a:moveTo>
                        <a:pt x="65" y="40"/>
                      </a:moveTo>
                      <a:lnTo>
                        <a:pt x="73" y="35"/>
                      </a:lnTo>
                      <a:lnTo>
                        <a:pt x="70" y="34"/>
                      </a:lnTo>
                      <a:lnTo>
                        <a:pt x="63" y="30"/>
                      </a:lnTo>
                      <a:lnTo>
                        <a:pt x="55" y="25"/>
                      </a:lnTo>
                      <a:lnTo>
                        <a:pt x="42" y="17"/>
                      </a:lnTo>
                      <a:lnTo>
                        <a:pt x="29" y="11"/>
                      </a:lnTo>
                      <a:lnTo>
                        <a:pt x="19" y="5"/>
                      </a:lnTo>
                      <a:lnTo>
                        <a:pt x="8" y="1"/>
                      </a:lnTo>
                      <a:lnTo>
                        <a:pt x="0" y="0"/>
                      </a:lnTo>
                      <a:lnTo>
                        <a:pt x="0" y="10"/>
                      </a:lnTo>
                      <a:lnTo>
                        <a:pt x="5" y="11"/>
                      </a:lnTo>
                      <a:lnTo>
                        <a:pt x="15" y="15"/>
                      </a:lnTo>
                      <a:lnTo>
                        <a:pt x="25" y="19"/>
                      </a:lnTo>
                      <a:lnTo>
                        <a:pt x="38" y="26"/>
                      </a:lnTo>
                      <a:lnTo>
                        <a:pt x="48" y="33"/>
                      </a:lnTo>
                      <a:lnTo>
                        <a:pt x="59" y="38"/>
                      </a:lnTo>
                      <a:lnTo>
                        <a:pt x="66" y="42"/>
                      </a:lnTo>
                      <a:lnTo>
                        <a:pt x="67" y="44"/>
                      </a:lnTo>
                      <a:lnTo>
                        <a:pt x="76" y="38"/>
                      </a:lnTo>
                      <a:lnTo>
                        <a:pt x="67" y="44"/>
                      </a:lnTo>
                      <a:lnTo>
                        <a:pt x="77" y="49"/>
                      </a:lnTo>
                      <a:lnTo>
                        <a:pt x="76" y="38"/>
                      </a:lnTo>
                      <a:lnTo>
                        <a:pt x="65" y="4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55" name="Freeform 441"/>
                <p:cNvSpPr>
                  <a:spLocks/>
                </p:cNvSpPr>
                <p:nvPr/>
              </p:nvSpPr>
              <p:spPr bwMode="auto">
                <a:xfrm>
                  <a:off x="2410" y="1499"/>
                  <a:ext cx="8" cy="11"/>
                </a:xfrm>
                <a:custGeom>
                  <a:avLst/>
                  <a:gdLst>
                    <a:gd name="T0" fmla="*/ 0 w 77"/>
                    <a:gd name="T1" fmla="*/ 0 h 119"/>
                    <a:gd name="T2" fmla="*/ 0 w 77"/>
                    <a:gd name="T3" fmla="*/ 0 h 119"/>
                    <a:gd name="T4" fmla="*/ 0 w 77"/>
                    <a:gd name="T5" fmla="*/ 0 h 119"/>
                    <a:gd name="T6" fmla="*/ 0 w 77"/>
                    <a:gd name="T7" fmla="*/ 0 h 119"/>
                    <a:gd name="T8" fmla="*/ 0 w 77"/>
                    <a:gd name="T9" fmla="*/ 0 h 119"/>
                    <a:gd name="T10" fmla="*/ 0 w 77"/>
                    <a:gd name="T11" fmla="*/ 0 h 119"/>
                    <a:gd name="T12" fmla="*/ 0 w 77"/>
                    <a:gd name="T13" fmla="*/ 0 h 119"/>
                    <a:gd name="T14" fmla="*/ 0 w 77"/>
                    <a:gd name="T15" fmla="*/ 0 h 119"/>
                    <a:gd name="T16" fmla="*/ 0 w 77"/>
                    <a:gd name="T17" fmla="*/ 0 h 119"/>
                    <a:gd name="T18" fmla="*/ 0 w 77"/>
                    <a:gd name="T19" fmla="*/ 0 h 119"/>
                    <a:gd name="T20" fmla="*/ 0 w 77"/>
                    <a:gd name="T21" fmla="*/ 0 h 119"/>
                    <a:gd name="T22" fmla="*/ 0 w 77"/>
                    <a:gd name="T23" fmla="*/ 0 h 119"/>
                    <a:gd name="T24" fmla="*/ 0 w 77"/>
                    <a:gd name="T25" fmla="*/ 0 h 119"/>
                    <a:gd name="T26" fmla="*/ 0 w 77"/>
                    <a:gd name="T27" fmla="*/ 0 h 119"/>
                    <a:gd name="T28" fmla="*/ 0 w 77"/>
                    <a:gd name="T29" fmla="*/ 0 h 119"/>
                    <a:gd name="T30" fmla="*/ 0 w 77"/>
                    <a:gd name="T31" fmla="*/ 0 h 119"/>
                    <a:gd name="T32" fmla="*/ 0 w 77"/>
                    <a:gd name="T33" fmla="*/ 0 h 119"/>
                    <a:gd name="T34" fmla="*/ 0 w 77"/>
                    <a:gd name="T35" fmla="*/ 0 h 119"/>
                    <a:gd name="T36" fmla="*/ 0 w 77"/>
                    <a:gd name="T37" fmla="*/ 0 h 119"/>
                    <a:gd name="T38" fmla="*/ 0 w 77"/>
                    <a:gd name="T39" fmla="*/ 0 h 119"/>
                    <a:gd name="T40" fmla="*/ 0 w 77"/>
                    <a:gd name="T41" fmla="*/ 0 h 119"/>
                    <a:gd name="T42" fmla="*/ 0 w 77"/>
                    <a:gd name="T43" fmla="*/ 0 h 119"/>
                    <a:gd name="T44" fmla="*/ 0 w 77"/>
                    <a:gd name="T45" fmla="*/ 0 h 119"/>
                    <a:gd name="T46" fmla="*/ 0 w 77"/>
                    <a:gd name="T47" fmla="*/ 0 h 119"/>
                    <a:gd name="T48" fmla="*/ 0 w 77"/>
                    <a:gd name="T49" fmla="*/ 0 h 119"/>
                    <a:gd name="T50" fmla="*/ 0 w 77"/>
                    <a:gd name="T51" fmla="*/ 0 h 119"/>
                    <a:gd name="T52" fmla="*/ 0 w 77"/>
                    <a:gd name="T53" fmla="*/ 0 h 119"/>
                    <a:gd name="T54" fmla="*/ 0 w 77"/>
                    <a:gd name="T55" fmla="*/ 0 h 119"/>
                    <a:gd name="T56" fmla="*/ 0 w 77"/>
                    <a:gd name="T57" fmla="*/ 0 h 119"/>
                    <a:gd name="T58" fmla="*/ 0 w 77"/>
                    <a:gd name="T59" fmla="*/ 0 h 119"/>
                    <a:gd name="T60" fmla="*/ 0 w 77"/>
                    <a:gd name="T61" fmla="*/ 0 h 119"/>
                    <a:gd name="T62" fmla="*/ 0 w 77"/>
                    <a:gd name="T63" fmla="*/ 0 h 119"/>
                    <a:gd name="T64" fmla="*/ 0 w 77"/>
                    <a:gd name="T65" fmla="*/ 0 h 119"/>
                    <a:gd name="T66" fmla="*/ 0 w 77"/>
                    <a:gd name="T67" fmla="*/ 0 h 119"/>
                    <a:gd name="T68" fmla="*/ 0 w 77"/>
                    <a:gd name="T69" fmla="*/ 0 h 119"/>
                    <a:gd name="T70" fmla="*/ 0 w 77"/>
                    <a:gd name="T71" fmla="*/ 0 h 119"/>
                    <a:gd name="T72" fmla="*/ 0 w 77"/>
                    <a:gd name="T73" fmla="*/ 0 h 11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77"/>
                    <a:gd name="T112" fmla="*/ 0 h 119"/>
                    <a:gd name="T113" fmla="*/ 77 w 77"/>
                    <a:gd name="T114" fmla="*/ 119 h 119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77" h="119">
                      <a:moveTo>
                        <a:pt x="60" y="6"/>
                      </a:moveTo>
                      <a:lnTo>
                        <a:pt x="60" y="6"/>
                      </a:lnTo>
                      <a:lnTo>
                        <a:pt x="65" y="15"/>
                      </a:lnTo>
                      <a:lnTo>
                        <a:pt x="67" y="19"/>
                      </a:lnTo>
                      <a:lnTo>
                        <a:pt x="68" y="15"/>
                      </a:lnTo>
                      <a:lnTo>
                        <a:pt x="69" y="15"/>
                      </a:lnTo>
                      <a:lnTo>
                        <a:pt x="65" y="14"/>
                      </a:lnTo>
                      <a:lnTo>
                        <a:pt x="59" y="14"/>
                      </a:lnTo>
                      <a:lnTo>
                        <a:pt x="51" y="13"/>
                      </a:lnTo>
                      <a:lnTo>
                        <a:pt x="44" y="13"/>
                      </a:lnTo>
                      <a:lnTo>
                        <a:pt x="35" y="14"/>
                      </a:lnTo>
                      <a:lnTo>
                        <a:pt x="24" y="18"/>
                      </a:lnTo>
                      <a:lnTo>
                        <a:pt x="16" y="25"/>
                      </a:lnTo>
                      <a:lnTo>
                        <a:pt x="8" y="35"/>
                      </a:lnTo>
                      <a:lnTo>
                        <a:pt x="4" y="49"/>
                      </a:lnTo>
                      <a:lnTo>
                        <a:pt x="1" y="66"/>
                      </a:lnTo>
                      <a:lnTo>
                        <a:pt x="0" y="90"/>
                      </a:lnTo>
                      <a:lnTo>
                        <a:pt x="2" y="119"/>
                      </a:lnTo>
                      <a:lnTo>
                        <a:pt x="13" y="117"/>
                      </a:lnTo>
                      <a:lnTo>
                        <a:pt x="10" y="90"/>
                      </a:lnTo>
                      <a:lnTo>
                        <a:pt x="12" y="68"/>
                      </a:lnTo>
                      <a:lnTo>
                        <a:pt x="15" y="51"/>
                      </a:lnTo>
                      <a:lnTo>
                        <a:pt x="19" y="39"/>
                      </a:lnTo>
                      <a:lnTo>
                        <a:pt x="24" y="31"/>
                      </a:lnTo>
                      <a:lnTo>
                        <a:pt x="30" y="26"/>
                      </a:lnTo>
                      <a:lnTo>
                        <a:pt x="37" y="24"/>
                      </a:lnTo>
                      <a:lnTo>
                        <a:pt x="44" y="23"/>
                      </a:lnTo>
                      <a:lnTo>
                        <a:pt x="51" y="23"/>
                      </a:lnTo>
                      <a:lnTo>
                        <a:pt x="59" y="24"/>
                      </a:lnTo>
                      <a:lnTo>
                        <a:pt x="65" y="24"/>
                      </a:lnTo>
                      <a:lnTo>
                        <a:pt x="69" y="25"/>
                      </a:lnTo>
                      <a:lnTo>
                        <a:pt x="76" y="23"/>
                      </a:lnTo>
                      <a:lnTo>
                        <a:pt x="77" y="15"/>
                      </a:lnTo>
                      <a:lnTo>
                        <a:pt x="73" y="8"/>
                      </a:lnTo>
                      <a:lnTo>
                        <a:pt x="68" y="0"/>
                      </a:lnTo>
                      <a:lnTo>
                        <a:pt x="60" y="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56" name="Freeform 442"/>
                <p:cNvSpPr>
                  <a:spLocks/>
                </p:cNvSpPr>
                <p:nvPr/>
              </p:nvSpPr>
              <p:spPr bwMode="auto">
                <a:xfrm>
                  <a:off x="2414" y="1488"/>
                  <a:ext cx="3" cy="12"/>
                </a:xfrm>
                <a:custGeom>
                  <a:avLst/>
                  <a:gdLst>
                    <a:gd name="T0" fmla="*/ 0 w 33"/>
                    <a:gd name="T1" fmla="*/ 0 h 130"/>
                    <a:gd name="T2" fmla="*/ 0 w 33"/>
                    <a:gd name="T3" fmla="*/ 0 h 130"/>
                    <a:gd name="T4" fmla="*/ 0 w 33"/>
                    <a:gd name="T5" fmla="*/ 0 h 130"/>
                    <a:gd name="T6" fmla="*/ 0 w 33"/>
                    <a:gd name="T7" fmla="*/ 0 h 130"/>
                    <a:gd name="T8" fmla="*/ 0 w 33"/>
                    <a:gd name="T9" fmla="*/ 0 h 130"/>
                    <a:gd name="T10" fmla="*/ 0 w 33"/>
                    <a:gd name="T11" fmla="*/ 0 h 130"/>
                    <a:gd name="T12" fmla="*/ 0 w 33"/>
                    <a:gd name="T13" fmla="*/ 0 h 130"/>
                    <a:gd name="T14" fmla="*/ 0 w 33"/>
                    <a:gd name="T15" fmla="*/ 0 h 130"/>
                    <a:gd name="T16" fmla="*/ 0 w 33"/>
                    <a:gd name="T17" fmla="*/ 0 h 130"/>
                    <a:gd name="T18" fmla="*/ 0 w 33"/>
                    <a:gd name="T19" fmla="*/ 0 h 130"/>
                    <a:gd name="T20" fmla="*/ 0 w 33"/>
                    <a:gd name="T21" fmla="*/ 0 h 130"/>
                    <a:gd name="T22" fmla="*/ 0 w 33"/>
                    <a:gd name="T23" fmla="*/ 0 h 130"/>
                    <a:gd name="T24" fmla="*/ 0 w 33"/>
                    <a:gd name="T25" fmla="*/ 0 h 130"/>
                    <a:gd name="T26" fmla="*/ 0 w 33"/>
                    <a:gd name="T27" fmla="*/ 0 h 130"/>
                    <a:gd name="T28" fmla="*/ 0 w 33"/>
                    <a:gd name="T29" fmla="*/ 0 h 130"/>
                    <a:gd name="T30" fmla="*/ 0 w 33"/>
                    <a:gd name="T31" fmla="*/ 0 h 130"/>
                    <a:gd name="T32" fmla="*/ 0 w 33"/>
                    <a:gd name="T33" fmla="*/ 0 h 130"/>
                    <a:gd name="T34" fmla="*/ 0 w 33"/>
                    <a:gd name="T35" fmla="*/ 0 h 130"/>
                    <a:gd name="T36" fmla="*/ 0 w 33"/>
                    <a:gd name="T37" fmla="*/ 0 h 130"/>
                    <a:gd name="T38" fmla="*/ 0 w 33"/>
                    <a:gd name="T39" fmla="*/ 0 h 130"/>
                    <a:gd name="T40" fmla="*/ 0 w 33"/>
                    <a:gd name="T41" fmla="*/ 0 h 130"/>
                    <a:gd name="T42" fmla="*/ 0 w 33"/>
                    <a:gd name="T43" fmla="*/ 0 h 130"/>
                    <a:gd name="T44" fmla="*/ 0 w 33"/>
                    <a:gd name="T45" fmla="*/ 0 h 130"/>
                    <a:gd name="T46" fmla="*/ 0 w 33"/>
                    <a:gd name="T47" fmla="*/ 0 h 13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3"/>
                    <a:gd name="T73" fmla="*/ 0 h 130"/>
                    <a:gd name="T74" fmla="*/ 33 w 33"/>
                    <a:gd name="T75" fmla="*/ 130 h 13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3" h="130">
                      <a:moveTo>
                        <a:pt x="10" y="0"/>
                      </a:moveTo>
                      <a:lnTo>
                        <a:pt x="6" y="5"/>
                      </a:lnTo>
                      <a:lnTo>
                        <a:pt x="5" y="17"/>
                      </a:lnTo>
                      <a:lnTo>
                        <a:pt x="3" y="31"/>
                      </a:lnTo>
                      <a:lnTo>
                        <a:pt x="1" y="45"/>
                      </a:lnTo>
                      <a:lnTo>
                        <a:pt x="0" y="60"/>
                      </a:lnTo>
                      <a:lnTo>
                        <a:pt x="1" y="76"/>
                      </a:lnTo>
                      <a:lnTo>
                        <a:pt x="4" y="93"/>
                      </a:lnTo>
                      <a:lnTo>
                        <a:pt x="12" y="110"/>
                      </a:lnTo>
                      <a:lnTo>
                        <a:pt x="25" y="130"/>
                      </a:lnTo>
                      <a:lnTo>
                        <a:pt x="33" y="124"/>
                      </a:lnTo>
                      <a:lnTo>
                        <a:pt x="20" y="106"/>
                      </a:lnTo>
                      <a:lnTo>
                        <a:pt x="14" y="91"/>
                      </a:lnTo>
                      <a:lnTo>
                        <a:pt x="11" y="74"/>
                      </a:lnTo>
                      <a:lnTo>
                        <a:pt x="10" y="60"/>
                      </a:lnTo>
                      <a:lnTo>
                        <a:pt x="11" y="47"/>
                      </a:lnTo>
                      <a:lnTo>
                        <a:pt x="13" y="33"/>
                      </a:lnTo>
                      <a:lnTo>
                        <a:pt x="15" y="19"/>
                      </a:lnTo>
                      <a:lnTo>
                        <a:pt x="16" y="5"/>
                      </a:lnTo>
                      <a:lnTo>
                        <a:pt x="12" y="10"/>
                      </a:lnTo>
                      <a:lnTo>
                        <a:pt x="10" y="0"/>
                      </a:lnTo>
                      <a:lnTo>
                        <a:pt x="6" y="1"/>
                      </a:lnTo>
                      <a:lnTo>
                        <a:pt x="6" y="5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57" name="Freeform 443"/>
                <p:cNvSpPr>
                  <a:spLocks/>
                </p:cNvSpPr>
                <p:nvPr/>
              </p:nvSpPr>
              <p:spPr bwMode="auto">
                <a:xfrm>
                  <a:off x="2415" y="1488"/>
                  <a:ext cx="12" cy="2"/>
                </a:xfrm>
                <a:custGeom>
                  <a:avLst/>
                  <a:gdLst>
                    <a:gd name="T0" fmla="*/ 0 w 125"/>
                    <a:gd name="T1" fmla="*/ 0 h 27"/>
                    <a:gd name="T2" fmla="*/ 0 w 125"/>
                    <a:gd name="T3" fmla="*/ 0 h 27"/>
                    <a:gd name="T4" fmla="*/ 0 w 125"/>
                    <a:gd name="T5" fmla="*/ 0 h 27"/>
                    <a:gd name="T6" fmla="*/ 0 w 125"/>
                    <a:gd name="T7" fmla="*/ 0 h 27"/>
                    <a:gd name="T8" fmla="*/ 0 w 125"/>
                    <a:gd name="T9" fmla="*/ 0 h 27"/>
                    <a:gd name="T10" fmla="*/ 0 w 125"/>
                    <a:gd name="T11" fmla="*/ 0 h 27"/>
                    <a:gd name="T12" fmla="*/ 0 w 125"/>
                    <a:gd name="T13" fmla="*/ 0 h 27"/>
                    <a:gd name="T14" fmla="*/ 0 w 125"/>
                    <a:gd name="T15" fmla="*/ 0 h 27"/>
                    <a:gd name="T16" fmla="*/ 0 w 125"/>
                    <a:gd name="T17" fmla="*/ 0 h 27"/>
                    <a:gd name="T18" fmla="*/ 0 w 125"/>
                    <a:gd name="T19" fmla="*/ 0 h 27"/>
                    <a:gd name="T20" fmla="*/ 0 w 125"/>
                    <a:gd name="T21" fmla="*/ 0 h 27"/>
                    <a:gd name="T22" fmla="*/ 0 w 125"/>
                    <a:gd name="T23" fmla="*/ 0 h 27"/>
                    <a:gd name="T24" fmla="*/ 0 w 125"/>
                    <a:gd name="T25" fmla="*/ 0 h 27"/>
                    <a:gd name="T26" fmla="*/ 0 w 125"/>
                    <a:gd name="T27" fmla="*/ 0 h 27"/>
                    <a:gd name="T28" fmla="*/ 0 w 125"/>
                    <a:gd name="T29" fmla="*/ 0 h 27"/>
                    <a:gd name="T30" fmla="*/ 0 w 125"/>
                    <a:gd name="T31" fmla="*/ 0 h 27"/>
                    <a:gd name="T32" fmla="*/ 0 w 125"/>
                    <a:gd name="T33" fmla="*/ 0 h 27"/>
                    <a:gd name="T34" fmla="*/ 0 w 125"/>
                    <a:gd name="T35" fmla="*/ 0 h 27"/>
                    <a:gd name="T36" fmla="*/ 0 w 125"/>
                    <a:gd name="T37" fmla="*/ 0 h 27"/>
                    <a:gd name="T38" fmla="*/ 0 w 125"/>
                    <a:gd name="T39" fmla="*/ 0 h 27"/>
                    <a:gd name="T40" fmla="*/ 0 w 125"/>
                    <a:gd name="T41" fmla="*/ 0 h 27"/>
                    <a:gd name="T42" fmla="*/ 0 w 125"/>
                    <a:gd name="T43" fmla="*/ 0 h 27"/>
                    <a:gd name="T44" fmla="*/ 0 w 125"/>
                    <a:gd name="T45" fmla="*/ 0 h 27"/>
                    <a:gd name="T46" fmla="*/ 0 w 125"/>
                    <a:gd name="T47" fmla="*/ 0 h 2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25"/>
                    <a:gd name="T73" fmla="*/ 0 h 27"/>
                    <a:gd name="T74" fmla="*/ 125 w 125"/>
                    <a:gd name="T75" fmla="*/ 27 h 27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25" h="27">
                      <a:moveTo>
                        <a:pt x="115" y="13"/>
                      </a:moveTo>
                      <a:lnTo>
                        <a:pt x="111" y="5"/>
                      </a:lnTo>
                      <a:lnTo>
                        <a:pt x="103" y="14"/>
                      </a:lnTo>
                      <a:lnTo>
                        <a:pt x="94" y="16"/>
                      </a:lnTo>
                      <a:lnTo>
                        <a:pt x="83" y="15"/>
                      </a:lnTo>
                      <a:lnTo>
                        <a:pt x="68" y="12"/>
                      </a:lnTo>
                      <a:lnTo>
                        <a:pt x="53" y="7"/>
                      </a:lnTo>
                      <a:lnTo>
                        <a:pt x="37" y="3"/>
                      </a:lnTo>
                      <a:lnTo>
                        <a:pt x="19" y="0"/>
                      </a:lnTo>
                      <a:lnTo>
                        <a:pt x="0" y="3"/>
                      </a:lnTo>
                      <a:lnTo>
                        <a:pt x="2" y="13"/>
                      </a:lnTo>
                      <a:lnTo>
                        <a:pt x="19" y="11"/>
                      </a:lnTo>
                      <a:lnTo>
                        <a:pt x="35" y="13"/>
                      </a:lnTo>
                      <a:lnTo>
                        <a:pt x="51" y="17"/>
                      </a:lnTo>
                      <a:lnTo>
                        <a:pt x="66" y="22"/>
                      </a:lnTo>
                      <a:lnTo>
                        <a:pt x="81" y="26"/>
                      </a:lnTo>
                      <a:lnTo>
                        <a:pt x="94" y="27"/>
                      </a:lnTo>
                      <a:lnTo>
                        <a:pt x="109" y="22"/>
                      </a:lnTo>
                      <a:lnTo>
                        <a:pt x="119" y="11"/>
                      </a:lnTo>
                      <a:lnTo>
                        <a:pt x="115" y="3"/>
                      </a:lnTo>
                      <a:lnTo>
                        <a:pt x="119" y="11"/>
                      </a:lnTo>
                      <a:lnTo>
                        <a:pt x="125" y="3"/>
                      </a:lnTo>
                      <a:lnTo>
                        <a:pt x="115" y="3"/>
                      </a:lnTo>
                      <a:lnTo>
                        <a:pt x="115" y="1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58" name="Freeform 444"/>
                <p:cNvSpPr>
                  <a:spLocks/>
                </p:cNvSpPr>
                <p:nvPr/>
              </p:nvSpPr>
              <p:spPr bwMode="auto">
                <a:xfrm>
                  <a:off x="2421" y="1481"/>
                  <a:ext cx="5" cy="8"/>
                </a:xfrm>
                <a:custGeom>
                  <a:avLst/>
                  <a:gdLst>
                    <a:gd name="T0" fmla="*/ 0 w 56"/>
                    <a:gd name="T1" fmla="*/ 0 h 81"/>
                    <a:gd name="T2" fmla="*/ 0 w 56"/>
                    <a:gd name="T3" fmla="*/ 0 h 81"/>
                    <a:gd name="T4" fmla="*/ 0 w 56"/>
                    <a:gd name="T5" fmla="*/ 0 h 81"/>
                    <a:gd name="T6" fmla="*/ 0 w 56"/>
                    <a:gd name="T7" fmla="*/ 0 h 81"/>
                    <a:gd name="T8" fmla="*/ 0 w 56"/>
                    <a:gd name="T9" fmla="*/ 0 h 81"/>
                    <a:gd name="T10" fmla="*/ 0 w 56"/>
                    <a:gd name="T11" fmla="*/ 0 h 81"/>
                    <a:gd name="T12" fmla="*/ 0 w 56"/>
                    <a:gd name="T13" fmla="*/ 0 h 81"/>
                    <a:gd name="T14" fmla="*/ 0 w 56"/>
                    <a:gd name="T15" fmla="*/ 0 h 81"/>
                    <a:gd name="T16" fmla="*/ 0 w 56"/>
                    <a:gd name="T17" fmla="*/ 0 h 81"/>
                    <a:gd name="T18" fmla="*/ 0 w 56"/>
                    <a:gd name="T19" fmla="*/ 0 h 81"/>
                    <a:gd name="T20" fmla="*/ 0 w 56"/>
                    <a:gd name="T21" fmla="*/ 0 h 81"/>
                    <a:gd name="T22" fmla="*/ 0 w 56"/>
                    <a:gd name="T23" fmla="*/ 0 h 81"/>
                    <a:gd name="T24" fmla="*/ 0 w 56"/>
                    <a:gd name="T25" fmla="*/ 0 h 81"/>
                    <a:gd name="T26" fmla="*/ 0 w 56"/>
                    <a:gd name="T27" fmla="*/ 0 h 81"/>
                    <a:gd name="T28" fmla="*/ 0 w 56"/>
                    <a:gd name="T29" fmla="*/ 0 h 81"/>
                    <a:gd name="T30" fmla="*/ 0 w 56"/>
                    <a:gd name="T31" fmla="*/ 0 h 81"/>
                    <a:gd name="T32" fmla="*/ 0 w 56"/>
                    <a:gd name="T33" fmla="*/ 0 h 81"/>
                    <a:gd name="T34" fmla="*/ 0 w 56"/>
                    <a:gd name="T35" fmla="*/ 0 h 81"/>
                    <a:gd name="T36" fmla="*/ 0 w 56"/>
                    <a:gd name="T37" fmla="*/ 0 h 81"/>
                    <a:gd name="T38" fmla="*/ 0 w 56"/>
                    <a:gd name="T39" fmla="*/ 0 h 81"/>
                    <a:gd name="T40" fmla="*/ 0 w 56"/>
                    <a:gd name="T41" fmla="*/ 0 h 81"/>
                    <a:gd name="T42" fmla="*/ 0 w 56"/>
                    <a:gd name="T43" fmla="*/ 0 h 81"/>
                    <a:gd name="T44" fmla="*/ 0 w 56"/>
                    <a:gd name="T45" fmla="*/ 0 h 81"/>
                    <a:gd name="T46" fmla="*/ 0 w 56"/>
                    <a:gd name="T47" fmla="*/ 0 h 8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6"/>
                    <a:gd name="T73" fmla="*/ 0 h 81"/>
                    <a:gd name="T74" fmla="*/ 56 w 56"/>
                    <a:gd name="T75" fmla="*/ 81 h 81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6" h="81">
                      <a:moveTo>
                        <a:pt x="18" y="1"/>
                      </a:moveTo>
                      <a:lnTo>
                        <a:pt x="21" y="11"/>
                      </a:lnTo>
                      <a:lnTo>
                        <a:pt x="21" y="12"/>
                      </a:lnTo>
                      <a:lnTo>
                        <a:pt x="26" y="18"/>
                      </a:lnTo>
                      <a:lnTo>
                        <a:pt x="29" y="30"/>
                      </a:lnTo>
                      <a:lnTo>
                        <a:pt x="33" y="42"/>
                      </a:lnTo>
                      <a:lnTo>
                        <a:pt x="37" y="56"/>
                      </a:lnTo>
                      <a:lnTo>
                        <a:pt x="43" y="67"/>
                      </a:lnTo>
                      <a:lnTo>
                        <a:pt x="48" y="76"/>
                      </a:lnTo>
                      <a:lnTo>
                        <a:pt x="56" y="81"/>
                      </a:lnTo>
                      <a:lnTo>
                        <a:pt x="56" y="71"/>
                      </a:lnTo>
                      <a:lnTo>
                        <a:pt x="56" y="70"/>
                      </a:lnTo>
                      <a:lnTo>
                        <a:pt x="51" y="63"/>
                      </a:lnTo>
                      <a:lnTo>
                        <a:pt x="48" y="52"/>
                      </a:lnTo>
                      <a:lnTo>
                        <a:pt x="44" y="38"/>
                      </a:lnTo>
                      <a:lnTo>
                        <a:pt x="39" y="26"/>
                      </a:lnTo>
                      <a:lnTo>
                        <a:pt x="34" y="14"/>
                      </a:lnTo>
                      <a:lnTo>
                        <a:pt x="29" y="6"/>
                      </a:lnTo>
                      <a:lnTo>
                        <a:pt x="21" y="0"/>
                      </a:lnTo>
                      <a:lnTo>
                        <a:pt x="23" y="10"/>
                      </a:lnTo>
                      <a:lnTo>
                        <a:pt x="18" y="1"/>
                      </a:lnTo>
                      <a:lnTo>
                        <a:pt x="0" y="11"/>
                      </a:lnTo>
                      <a:lnTo>
                        <a:pt x="21" y="11"/>
                      </a:lnTo>
                      <a:lnTo>
                        <a:pt x="18" y="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59" name="Freeform 445"/>
                <p:cNvSpPr>
                  <a:spLocks/>
                </p:cNvSpPr>
                <p:nvPr/>
              </p:nvSpPr>
              <p:spPr bwMode="auto">
                <a:xfrm>
                  <a:off x="2423" y="1476"/>
                  <a:ext cx="12" cy="6"/>
                </a:xfrm>
                <a:custGeom>
                  <a:avLst/>
                  <a:gdLst>
                    <a:gd name="T0" fmla="*/ 0 w 129"/>
                    <a:gd name="T1" fmla="*/ 0 h 72"/>
                    <a:gd name="T2" fmla="*/ 0 w 129"/>
                    <a:gd name="T3" fmla="*/ 0 h 72"/>
                    <a:gd name="T4" fmla="*/ 0 w 129"/>
                    <a:gd name="T5" fmla="*/ 0 h 72"/>
                    <a:gd name="T6" fmla="*/ 0 w 129"/>
                    <a:gd name="T7" fmla="*/ 0 h 72"/>
                    <a:gd name="T8" fmla="*/ 0 w 129"/>
                    <a:gd name="T9" fmla="*/ 0 h 72"/>
                    <a:gd name="T10" fmla="*/ 0 w 129"/>
                    <a:gd name="T11" fmla="*/ 0 h 72"/>
                    <a:gd name="T12" fmla="*/ 0 w 129"/>
                    <a:gd name="T13" fmla="*/ 0 h 72"/>
                    <a:gd name="T14" fmla="*/ 0 w 129"/>
                    <a:gd name="T15" fmla="*/ 0 h 72"/>
                    <a:gd name="T16" fmla="*/ 0 w 129"/>
                    <a:gd name="T17" fmla="*/ 0 h 72"/>
                    <a:gd name="T18" fmla="*/ 0 w 129"/>
                    <a:gd name="T19" fmla="*/ 0 h 72"/>
                    <a:gd name="T20" fmla="*/ 0 w 129"/>
                    <a:gd name="T21" fmla="*/ 0 h 72"/>
                    <a:gd name="T22" fmla="*/ 0 w 129"/>
                    <a:gd name="T23" fmla="*/ 0 h 72"/>
                    <a:gd name="T24" fmla="*/ 0 w 129"/>
                    <a:gd name="T25" fmla="*/ 0 h 72"/>
                    <a:gd name="T26" fmla="*/ 0 w 129"/>
                    <a:gd name="T27" fmla="*/ 0 h 72"/>
                    <a:gd name="T28" fmla="*/ 0 w 129"/>
                    <a:gd name="T29" fmla="*/ 0 h 72"/>
                    <a:gd name="T30" fmla="*/ 0 w 129"/>
                    <a:gd name="T31" fmla="*/ 0 h 72"/>
                    <a:gd name="T32" fmla="*/ 0 w 129"/>
                    <a:gd name="T33" fmla="*/ 0 h 72"/>
                    <a:gd name="T34" fmla="*/ 0 w 129"/>
                    <a:gd name="T35" fmla="*/ 0 h 72"/>
                    <a:gd name="T36" fmla="*/ 0 w 129"/>
                    <a:gd name="T37" fmla="*/ 0 h 72"/>
                    <a:gd name="T38" fmla="*/ 0 w 129"/>
                    <a:gd name="T39" fmla="*/ 0 h 72"/>
                    <a:gd name="T40" fmla="*/ 0 w 129"/>
                    <a:gd name="T41" fmla="*/ 0 h 72"/>
                    <a:gd name="T42" fmla="*/ 0 w 129"/>
                    <a:gd name="T43" fmla="*/ 0 h 72"/>
                    <a:gd name="T44" fmla="*/ 0 w 129"/>
                    <a:gd name="T45" fmla="*/ 0 h 72"/>
                    <a:gd name="T46" fmla="*/ 0 w 129"/>
                    <a:gd name="T47" fmla="*/ 0 h 7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29"/>
                    <a:gd name="T73" fmla="*/ 0 h 72"/>
                    <a:gd name="T74" fmla="*/ 129 w 129"/>
                    <a:gd name="T75" fmla="*/ 72 h 7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29" h="72">
                      <a:moveTo>
                        <a:pt x="119" y="2"/>
                      </a:moveTo>
                      <a:lnTo>
                        <a:pt x="120" y="0"/>
                      </a:lnTo>
                      <a:lnTo>
                        <a:pt x="109" y="14"/>
                      </a:lnTo>
                      <a:lnTo>
                        <a:pt x="99" y="25"/>
                      </a:lnTo>
                      <a:lnTo>
                        <a:pt x="85" y="33"/>
                      </a:lnTo>
                      <a:lnTo>
                        <a:pt x="71" y="38"/>
                      </a:lnTo>
                      <a:lnTo>
                        <a:pt x="55" y="44"/>
                      </a:lnTo>
                      <a:lnTo>
                        <a:pt x="37" y="48"/>
                      </a:lnTo>
                      <a:lnTo>
                        <a:pt x="18" y="54"/>
                      </a:lnTo>
                      <a:lnTo>
                        <a:pt x="0" y="63"/>
                      </a:lnTo>
                      <a:lnTo>
                        <a:pt x="5" y="72"/>
                      </a:lnTo>
                      <a:lnTo>
                        <a:pt x="22" y="65"/>
                      </a:lnTo>
                      <a:lnTo>
                        <a:pt x="39" y="58"/>
                      </a:lnTo>
                      <a:lnTo>
                        <a:pt x="57" y="54"/>
                      </a:lnTo>
                      <a:lnTo>
                        <a:pt x="75" y="49"/>
                      </a:lnTo>
                      <a:lnTo>
                        <a:pt x="89" y="42"/>
                      </a:lnTo>
                      <a:lnTo>
                        <a:pt x="105" y="33"/>
                      </a:lnTo>
                      <a:lnTo>
                        <a:pt x="118" y="21"/>
                      </a:lnTo>
                      <a:lnTo>
                        <a:pt x="128" y="4"/>
                      </a:lnTo>
                      <a:lnTo>
                        <a:pt x="129" y="2"/>
                      </a:lnTo>
                      <a:lnTo>
                        <a:pt x="128" y="4"/>
                      </a:lnTo>
                      <a:lnTo>
                        <a:pt x="129" y="3"/>
                      </a:lnTo>
                      <a:lnTo>
                        <a:pt x="129" y="2"/>
                      </a:lnTo>
                      <a:lnTo>
                        <a:pt x="119" y="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60" name="Freeform 446"/>
                <p:cNvSpPr>
                  <a:spLocks/>
                </p:cNvSpPr>
                <p:nvPr/>
              </p:nvSpPr>
              <p:spPr bwMode="auto">
                <a:xfrm>
                  <a:off x="2432" y="1472"/>
                  <a:ext cx="3" cy="4"/>
                </a:xfrm>
                <a:custGeom>
                  <a:avLst/>
                  <a:gdLst>
                    <a:gd name="T0" fmla="*/ 0 w 33"/>
                    <a:gd name="T1" fmla="*/ 0 h 44"/>
                    <a:gd name="T2" fmla="*/ 0 w 33"/>
                    <a:gd name="T3" fmla="*/ 0 h 44"/>
                    <a:gd name="T4" fmla="*/ 0 w 33"/>
                    <a:gd name="T5" fmla="*/ 0 h 44"/>
                    <a:gd name="T6" fmla="*/ 0 w 33"/>
                    <a:gd name="T7" fmla="*/ 0 h 44"/>
                    <a:gd name="T8" fmla="*/ 0 w 33"/>
                    <a:gd name="T9" fmla="*/ 0 h 44"/>
                    <a:gd name="T10" fmla="*/ 0 w 33"/>
                    <a:gd name="T11" fmla="*/ 0 h 44"/>
                    <a:gd name="T12" fmla="*/ 0 w 33"/>
                    <a:gd name="T13" fmla="*/ 0 h 44"/>
                    <a:gd name="T14" fmla="*/ 0 w 33"/>
                    <a:gd name="T15" fmla="*/ 0 h 44"/>
                    <a:gd name="T16" fmla="*/ 0 w 33"/>
                    <a:gd name="T17" fmla="*/ 0 h 44"/>
                    <a:gd name="T18" fmla="*/ 0 w 33"/>
                    <a:gd name="T19" fmla="*/ 0 h 44"/>
                    <a:gd name="T20" fmla="*/ 0 w 33"/>
                    <a:gd name="T21" fmla="*/ 0 h 44"/>
                    <a:gd name="T22" fmla="*/ 0 w 33"/>
                    <a:gd name="T23" fmla="*/ 0 h 44"/>
                    <a:gd name="T24" fmla="*/ 0 w 33"/>
                    <a:gd name="T25" fmla="*/ 0 h 44"/>
                    <a:gd name="T26" fmla="*/ 0 w 33"/>
                    <a:gd name="T27" fmla="*/ 0 h 44"/>
                    <a:gd name="T28" fmla="*/ 0 w 33"/>
                    <a:gd name="T29" fmla="*/ 0 h 44"/>
                    <a:gd name="T30" fmla="*/ 0 w 33"/>
                    <a:gd name="T31" fmla="*/ 0 h 44"/>
                    <a:gd name="T32" fmla="*/ 0 w 33"/>
                    <a:gd name="T33" fmla="*/ 0 h 44"/>
                    <a:gd name="T34" fmla="*/ 0 w 33"/>
                    <a:gd name="T35" fmla="*/ 0 h 44"/>
                    <a:gd name="T36" fmla="*/ 0 w 33"/>
                    <a:gd name="T37" fmla="*/ 0 h 44"/>
                    <a:gd name="T38" fmla="*/ 0 w 33"/>
                    <a:gd name="T39" fmla="*/ 0 h 44"/>
                    <a:gd name="T40" fmla="*/ 0 w 33"/>
                    <a:gd name="T41" fmla="*/ 0 h 44"/>
                    <a:gd name="T42" fmla="*/ 0 w 33"/>
                    <a:gd name="T43" fmla="*/ 0 h 44"/>
                    <a:gd name="T44" fmla="*/ 0 w 33"/>
                    <a:gd name="T45" fmla="*/ 0 h 44"/>
                    <a:gd name="T46" fmla="*/ 0 w 33"/>
                    <a:gd name="T47" fmla="*/ 0 h 4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3"/>
                    <a:gd name="T73" fmla="*/ 0 h 44"/>
                    <a:gd name="T74" fmla="*/ 33 w 33"/>
                    <a:gd name="T75" fmla="*/ 44 h 4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3" h="44">
                      <a:moveTo>
                        <a:pt x="7" y="11"/>
                      </a:moveTo>
                      <a:lnTo>
                        <a:pt x="0" y="11"/>
                      </a:lnTo>
                      <a:lnTo>
                        <a:pt x="1" y="12"/>
                      </a:lnTo>
                      <a:lnTo>
                        <a:pt x="4" y="14"/>
                      </a:lnTo>
                      <a:lnTo>
                        <a:pt x="7" y="19"/>
                      </a:lnTo>
                      <a:lnTo>
                        <a:pt x="12" y="24"/>
                      </a:lnTo>
                      <a:lnTo>
                        <a:pt x="16" y="30"/>
                      </a:lnTo>
                      <a:lnTo>
                        <a:pt x="20" y="34"/>
                      </a:lnTo>
                      <a:lnTo>
                        <a:pt x="22" y="41"/>
                      </a:lnTo>
                      <a:lnTo>
                        <a:pt x="23" y="44"/>
                      </a:lnTo>
                      <a:lnTo>
                        <a:pt x="33" y="44"/>
                      </a:lnTo>
                      <a:lnTo>
                        <a:pt x="32" y="36"/>
                      </a:lnTo>
                      <a:lnTo>
                        <a:pt x="28" y="30"/>
                      </a:lnTo>
                      <a:lnTo>
                        <a:pt x="25" y="24"/>
                      </a:lnTo>
                      <a:lnTo>
                        <a:pt x="21" y="18"/>
                      </a:lnTo>
                      <a:lnTo>
                        <a:pt x="15" y="12"/>
                      </a:lnTo>
                      <a:lnTo>
                        <a:pt x="12" y="8"/>
                      </a:lnTo>
                      <a:lnTo>
                        <a:pt x="9" y="4"/>
                      </a:lnTo>
                      <a:lnTo>
                        <a:pt x="8" y="3"/>
                      </a:lnTo>
                      <a:lnTo>
                        <a:pt x="1" y="3"/>
                      </a:lnTo>
                      <a:lnTo>
                        <a:pt x="8" y="3"/>
                      </a:lnTo>
                      <a:lnTo>
                        <a:pt x="4" y="0"/>
                      </a:lnTo>
                      <a:lnTo>
                        <a:pt x="1" y="3"/>
                      </a:lnTo>
                      <a:lnTo>
                        <a:pt x="7" y="1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61" name="Freeform 447"/>
                <p:cNvSpPr>
                  <a:spLocks/>
                </p:cNvSpPr>
                <p:nvPr/>
              </p:nvSpPr>
              <p:spPr bwMode="auto">
                <a:xfrm>
                  <a:off x="2423" y="1472"/>
                  <a:ext cx="10" cy="8"/>
                </a:xfrm>
                <a:custGeom>
                  <a:avLst/>
                  <a:gdLst>
                    <a:gd name="T0" fmla="*/ 0 w 97"/>
                    <a:gd name="T1" fmla="*/ 0 h 91"/>
                    <a:gd name="T2" fmla="*/ 0 w 97"/>
                    <a:gd name="T3" fmla="*/ 0 h 91"/>
                    <a:gd name="T4" fmla="*/ 0 w 97"/>
                    <a:gd name="T5" fmla="*/ 0 h 91"/>
                    <a:gd name="T6" fmla="*/ 0 w 97"/>
                    <a:gd name="T7" fmla="*/ 0 h 91"/>
                    <a:gd name="T8" fmla="*/ 0 w 97"/>
                    <a:gd name="T9" fmla="*/ 0 h 91"/>
                    <a:gd name="T10" fmla="*/ 0 w 97"/>
                    <a:gd name="T11" fmla="*/ 0 h 91"/>
                    <a:gd name="T12" fmla="*/ 0 w 97"/>
                    <a:gd name="T13" fmla="*/ 0 h 91"/>
                    <a:gd name="T14" fmla="*/ 0 w 97"/>
                    <a:gd name="T15" fmla="*/ 0 h 91"/>
                    <a:gd name="T16" fmla="*/ 0 w 97"/>
                    <a:gd name="T17" fmla="*/ 0 h 91"/>
                    <a:gd name="T18" fmla="*/ 0 w 97"/>
                    <a:gd name="T19" fmla="*/ 0 h 9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97"/>
                    <a:gd name="T31" fmla="*/ 0 h 91"/>
                    <a:gd name="T32" fmla="*/ 97 w 97"/>
                    <a:gd name="T33" fmla="*/ 91 h 9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97" h="91">
                      <a:moveTo>
                        <a:pt x="0" y="82"/>
                      </a:moveTo>
                      <a:lnTo>
                        <a:pt x="8" y="85"/>
                      </a:lnTo>
                      <a:lnTo>
                        <a:pt x="97" y="8"/>
                      </a:lnTo>
                      <a:lnTo>
                        <a:pt x="91" y="0"/>
                      </a:lnTo>
                      <a:lnTo>
                        <a:pt x="2" y="76"/>
                      </a:lnTo>
                      <a:lnTo>
                        <a:pt x="10" y="79"/>
                      </a:lnTo>
                      <a:lnTo>
                        <a:pt x="0" y="82"/>
                      </a:lnTo>
                      <a:lnTo>
                        <a:pt x="1" y="91"/>
                      </a:lnTo>
                      <a:lnTo>
                        <a:pt x="8" y="85"/>
                      </a:lnTo>
                      <a:lnTo>
                        <a:pt x="0" y="8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62" name="Freeform 448"/>
                <p:cNvSpPr>
                  <a:spLocks/>
                </p:cNvSpPr>
                <p:nvPr/>
              </p:nvSpPr>
              <p:spPr bwMode="auto">
                <a:xfrm>
                  <a:off x="2423" y="1463"/>
                  <a:ext cx="7" cy="17"/>
                </a:xfrm>
                <a:custGeom>
                  <a:avLst/>
                  <a:gdLst>
                    <a:gd name="T0" fmla="*/ 0 w 67"/>
                    <a:gd name="T1" fmla="*/ 0 h 187"/>
                    <a:gd name="T2" fmla="*/ 0 w 67"/>
                    <a:gd name="T3" fmla="*/ 0 h 187"/>
                    <a:gd name="T4" fmla="*/ 0 w 67"/>
                    <a:gd name="T5" fmla="*/ 0 h 187"/>
                    <a:gd name="T6" fmla="*/ 0 w 67"/>
                    <a:gd name="T7" fmla="*/ 0 h 187"/>
                    <a:gd name="T8" fmla="*/ 0 w 67"/>
                    <a:gd name="T9" fmla="*/ 0 h 187"/>
                    <a:gd name="T10" fmla="*/ 0 w 67"/>
                    <a:gd name="T11" fmla="*/ 0 h 187"/>
                    <a:gd name="T12" fmla="*/ 0 w 67"/>
                    <a:gd name="T13" fmla="*/ 0 h 187"/>
                    <a:gd name="T14" fmla="*/ 0 w 67"/>
                    <a:gd name="T15" fmla="*/ 0 h 187"/>
                    <a:gd name="T16" fmla="*/ 0 w 67"/>
                    <a:gd name="T17" fmla="*/ 0 h 187"/>
                    <a:gd name="T18" fmla="*/ 0 w 67"/>
                    <a:gd name="T19" fmla="*/ 0 h 187"/>
                    <a:gd name="T20" fmla="*/ 0 w 67"/>
                    <a:gd name="T21" fmla="*/ 0 h 187"/>
                    <a:gd name="T22" fmla="*/ 0 w 67"/>
                    <a:gd name="T23" fmla="*/ 0 h 187"/>
                    <a:gd name="T24" fmla="*/ 0 w 67"/>
                    <a:gd name="T25" fmla="*/ 0 h 187"/>
                    <a:gd name="T26" fmla="*/ 0 w 67"/>
                    <a:gd name="T27" fmla="*/ 0 h 187"/>
                    <a:gd name="T28" fmla="*/ 0 w 67"/>
                    <a:gd name="T29" fmla="*/ 0 h 187"/>
                    <a:gd name="T30" fmla="*/ 0 w 67"/>
                    <a:gd name="T31" fmla="*/ 0 h 187"/>
                    <a:gd name="T32" fmla="*/ 0 w 67"/>
                    <a:gd name="T33" fmla="*/ 0 h 187"/>
                    <a:gd name="T34" fmla="*/ 0 w 67"/>
                    <a:gd name="T35" fmla="*/ 0 h 187"/>
                    <a:gd name="T36" fmla="*/ 0 w 67"/>
                    <a:gd name="T37" fmla="*/ 0 h 187"/>
                    <a:gd name="T38" fmla="*/ 0 w 67"/>
                    <a:gd name="T39" fmla="*/ 0 h 187"/>
                    <a:gd name="T40" fmla="*/ 0 w 67"/>
                    <a:gd name="T41" fmla="*/ 0 h 187"/>
                    <a:gd name="T42" fmla="*/ 0 w 67"/>
                    <a:gd name="T43" fmla="*/ 0 h 187"/>
                    <a:gd name="T44" fmla="*/ 0 w 67"/>
                    <a:gd name="T45" fmla="*/ 0 h 187"/>
                    <a:gd name="T46" fmla="*/ 0 w 67"/>
                    <a:gd name="T47" fmla="*/ 0 h 187"/>
                    <a:gd name="T48" fmla="*/ 0 w 67"/>
                    <a:gd name="T49" fmla="*/ 0 h 187"/>
                    <a:gd name="T50" fmla="*/ 0 w 67"/>
                    <a:gd name="T51" fmla="*/ 0 h 187"/>
                    <a:gd name="T52" fmla="*/ 0 w 67"/>
                    <a:gd name="T53" fmla="*/ 0 h 187"/>
                    <a:gd name="T54" fmla="*/ 0 w 67"/>
                    <a:gd name="T55" fmla="*/ 0 h 187"/>
                    <a:gd name="T56" fmla="*/ 0 w 67"/>
                    <a:gd name="T57" fmla="*/ 0 h 187"/>
                    <a:gd name="T58" fmla="*/ 0 w 67"/>
                    <a:gd name="T59" fmla="*/ 0 h 187"/>
                    <a:gd name="T60" fmla="*/ 0 w 67"/>
                    <a:gd name="T61" fmla="*/ 0 h 187"/>
                    <a:gd name="T62" fmla="*/ 0 w 67"/>
                    <a:gd name="T63" fmla="*/ 0 h 187"/>
                    <a:gd name="T64" fmla="*/ 0 w 67"/>
                    <a:gd name="T65" fmla="*/ 0 h 187"/>
                    <a:gd name="T66" fmla="*/ 0 w 67"/>
                    <a:gd name="T67" fmla="*/ 0 h 187"/>
                    <a:gd name="T68" fmla="*/ 0 w 67"/>
                    <a:gd name="T69" fmla="*/ 0 h 187"/>
                    <a:gd name="T70" fmla="*/ 0 w 67"/>
                    <a:gd name="T71" fmla="*/ 0 h 187"/>
                    <a:gd name="T72" fmla="*/ 0 w 67"/>
                    <a:gd name="T73" fmla="*/ 0 h 18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67"/>
                    <a:gd name="T112" fmla="*/ 0 h 187"/>
                    <a:gd name="T113" fmla="*/ 67 w 67"/>
                    <a:gd name="T114" fmla="*/ 187 h 18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67" h="187">
                      <a:moveTo>
                        <a:pt x="46" y="11"/>
                      </a:moveTo>
                      <a:lnTo>
                        <a:pt x="46" y="11"/>
                      </a:lnTo>
                      <a:lnTo>
                        <a:pt x="52" y="13"/>
                      </a:lnTo>
                      <a:lnTo>
                        <a:pt x="55" y="16"/>
                      </a:lnTo>
                      <a:lnTo>
                        <a:pt x="56" y="17"/>
                      </a:lnTo>
                      <a:lnTo>
                        <a:pt x="55" y="22"/>
                      </a:lnTo>
                      <a:lnTo>
                        <a:pt x="53" y="29"/>
                      </a:lnTo>
                      <a:lnTo>
                        <a:pt x="48" y="35"/>
                      </a:lnTo>
                      <a:lnTo>
                        <a:pt x="42" y="44"/>
                      </a:lnTo>
                      <a:lnTo>
                        <a:pt x="35" y="55"/>
                      </a:lnTo>
                      <a:lnTo>
                        <a:pt x="29" y="67"/>
                      </a:lnTo>
                      <a:lnTo>
                        <a:pt x="22" y="80"/>
                      </a:lnTo>
                      <a:lnTo>
                        <a:pt x="13" y="93"/>
                      </a:lnTo>
                      <a:lnTo>
                        <a:pt x="8" y="109"/>
                      </a:lnTo>
                      <a:lnTo>
                        <a:pt x="3" y="127"/>
                      </a:lnTo>
                      <a:lnTo>
                        <a:pt x="1" y="146"/>
                      </a:lnTo>
                      <a:lnTo>
                        <a:pt x="0" y="165"/>
                      </a:lnTo>
                      <a:lnTo>
                        <a:pt x="2" y="187"/>
                      </a:lnTo>
                      <a:lnTo>
                        <a:pt x="12" y="184"/>
                      </a:lnTo>
                      <a:lnTo>
                        <a:pt x="10" y="165"/>
                      </a:lnTo>
                      <a:lnTo>
                        <a:pt x="11" y="146"/>
                      </a:lnTo>
                      <a:lnTo>
                        <a:pt x="13" y="129"/>
                      </a:lnTo>
                      <a:lnTo>
                        <a:pt x="18" y="113"/>
                      </a:lnTo>
                      <a:lnTo>
                        <a:pt x="24" y="98"/>
                      </a:lnTo>
                      <a:lnTo>
                        <a:pt x="30" y="84"/>
                      </a:lnTo>
                      <a:lnTo>
                        <a:pt x="37" y="71"/>
                      </a:lnTo>
                      <a:lnTo>
                        <a:pt x="44" y="61"/>
                      </a:lnTo>
                      <a:lnTo>
                        <a:pt x="51" y="51"/>
                      </a:lnTo>
                      <a:lnTo>
                        <a:pt x="56" y="41"/>
                      </a:lnTo>
                      <a:lnTo>
                        <a:pt x="61" y="33"/>
                      </a:lnTo>
                      <a:lnTo>
                        <a:pt x="66" y="24"/>
                      </a:lnTo>
                      <a:lnTo>
                        <a:pt x="67" y="17"/>
                      </a:lnTo>
                      <a:lnTo>
                        <a:pt x="63" y="10"/>
                      </a:lnTo>
                      <a:lnTo>
                        <a:pt x="58" y="4"/>
                      </a:lnTo>
                      <a:lnTo>
                        <a:pt x="48" y="0"/>
                      </a:lnTo>
                      <a:lnTo>
                        <a:pt x="46" y="1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63" name="Freeform 449"/>
                <p:cNvSpPr>
                  <a:spLocks/>
                </p:cNvSpPr>
                <p:nvPr/>
              </p:nvSpPr>
              <p:spPr bwMode="auto">
                <a:xfrm>
                  <a:off x="2426" y="1458"/>
                  <a:ext cx="8" cy="5"/>
                </a:xfrm>
                <a:custGeom>
                  <a:avLst/>
                  <a:gdLst>
                    <a:gd name="T0" fmla="*/ 0 w 87"/>
                    <a:gd name="T1" fmla="*/ 0 h 64"/>
                    <a:gd name="T2" fmla="*/ 0 w 87"/>
                    <a:gd name="T3" fmla="*/ 0 h 64"/>
                    <a:gd name="T4" fmla="*/ 0 w 87"/>
                    <a:gd name="T5" fmla="*/ 0 h 64"/>
                    <a:gd name="T6" fmla="*/ 0 w 87"/>
                    <a:gd name="T7" fmla="*/ 0 h 64"/>
                    <a:gd name="T8" fmla="*/ 0 w 87"/>
                    <a:gd name="T9" fmla="*/ 0 h 64"/>
                    <a:gd name="T10" fmla="*/ 0 w 87"/>
                    <a:gd name="T11" fmla="*/ 0 h 64"/>
                    <a:gd name="T12" fmla="*/ 0 w 87"/>
                    <a:gd name="T13" fmla="*/ 0 h 64"/>
                    <a:gd name="T14" fmla="*/ 0 w 87"/>
                    <a:gd name="T15" fmla="*/ 0 h 64"/>
                    <a:gd name="T16" fmla="*/ 0 w 87"/>
                    <a:gd name="T17" fmla="*/ 0 h 64"/>
                    <a:gd name="T18" fmla="*/ 0 w 87"/>
                    <a:gd name="T19" fmla="*/ 0 h 64"/>
                    <a:gd name="T20" fmla="*/ 0 w 87"/>
                    <a:gd name="T21" fmla="*/ 0 h 64"/>
                    <a:gd name="T22" fmla="*/ 0 w 87"/>
                    <a:gd name="T23" fmla="*/ 0 h 64"/>
                    <a:gd name="T24" fmla="*/ 0 w 87"/>
                    <a:gd name="T25" fmla="*/ 0 h 64"/>
                    <a:gd name="T26" fmla="*/ 0 w 87"/>
                    <a:gd name="T27" fmla="*/ 0 h 64"/>
                    <a:gd name="T28" fmla="*/ 0 w 87"/>
                    <a:gd name="T29" fmla="*/ 0 h 64"/>
                    <a:gd name="T30" fmla="*/ 0 w 87"/>
                    <a:gd name="T31" fmla="*/ 0 h 64"/>
                    <a:gd name="T32" fmla="*/ 0 w 87"/>
                    <a:gd name="T33" fmla="*/ 0 h 64"/>
                    <a:gd name="T34" fmla="*/ 0 w 87"/>
                    <a:gd name="T35" fmla="*/ 0 h 64"/>
                    <a:gd name="T36" fmla="*/ 0 w 87"/>
                    <a:gd name="T37" fmla="*/ 0 h 64"/>
                    <a:gd name="T38" fmla="*/ 0 w 87"/>
                    <a:gd name="T39" fmla="*/ 0 h 64"/>
                    <a:gd name="T40" fmla="*/ 0 w 87"/>
                    <a:gd name="T41" fmla="*/ 0 h 6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7"/>
                    <a:gd name="T64" fmla="*/ 0 h 64"/>
                    <a:gd name="T65" fmla="*/ 87 w 87"/>
                    <a:gd name="T66" fmla="*/ 64 h 6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7" h="64">
                      <a:moveTo>
                        <a:pt x="76" y="0"/>
                      </a:moveTo>
                      <a:lnTo>
                        <a:pt x="76" y="0"/>
                      </a:lnTo>
                      <a:lnTo>
                        <a:pt x="69" y="10"/>
                      </a:lnTo>
                      <a:lnTo>
                        <a:pt x="55" y="20"/>
                      </a:lnTo>
                      <a:lnTo>
                        <a:pt x="39" y="27"/>
                      </a:lnTo>
                      <a:lnTo>
                        <a:pt x="23" y="33"/>
                      </a:lnTo>
                      <a:lnTo>
                        <a:pt x="9" y="40"/>
                      </a:lnTo>
                      <a:lnTo>
                        <a:pt x="0" y="47"/>
                      </a:lnTo>
                      <a:lnTo>
                        <a:pt x="4" y="57"/>
                      </a:lnTo>
                      <a:lnTo>
                        <a:pt x="19" y="64"/>
                      </a:lnTo>
                      <a:lnTo>
                        <a:pt x="21" y="53"/>
                      </a:lnTo>
                      <a:lnTo>
                        <a:pt x="10" y="49"/>
                      </a:lnTo>
                      <a:lnTo>
                        <a:pt x="10" y="51"/>
                      </a:lnTo>
                      <a:lnTo>
                        <a:pt x="13" y="48"/>
                      </a:lnTo>
                      <a:lnTo>
                        <a:pt x="27" y="44"/>
                      </a:lnTo>
                      <a:lnTo>
                        <a:pt x="43" y="38"/>
                      </a:lnTo>
                      <a:lnTo>
                        <a:pt x="59" y="28"/>
                      </a:lnTo>
                      <a:lnTo>
                        <a:pt x="75" y="19"/>
                      </a:lnTo>
                      <a:lnTo>
                        <a:pt x="87" y="4"/>
                      </a:lnTo>
                      <a:lnTo>
                        <a:pt x="76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64" name="Freeform 450"/>
                <p:cNvSpPr>
                  <a:spLocks/>
                </p:cNvSpPr>
                <p:nvPr/>
              </p:nvSpPr>
              <p:spPr bwMode="auto">
                <a:xfrm>
                  <a:off x="2429" y="1452"/>
                  <a:ext cx="6" cy="6"/>
                </a:xfrm>
                <a:custGeom>
                  <a:avLst/>
                  <a:gdLst>
                    <a:gd name="T0" fmla="*/ 0 w 55"/>
                    <a:gd name="T1" fmla="*/ 0 h 64"/>
                    <a:gd name="T2" fmla="*/ 0 w 55"/>
                    <a:gd name="T3" fmla="*/ 0 h 64"/>
                    <a:gd name="T4" fmla="*/ 0 w 55"/>
                    <a:gd name="T5" fmla="*/ 0 h 64"/>
                    <a:gd name="T6" fmla="*/ 0 w 55"/>
                    <a:gd name="T7" fmla="*/ 0 h 64"/>
                    <a:gd name="T8" fmla="*/ 0 w 55"/>
                    <a:gd name="T9" fmla="*/ 0 h 64"/>
                    <a:gd name="T10" fmla="*/ 0 w 55"/>
                    <a:gd name="T11" fmla="*/ 0 h 64"/>
                    <a:gd name="T12" fmla="*/ 0 w 55"/>
                    <a:gd name="T13" fmla="*/ 0 h 64"/>
                    <a:gd name="T14" fmla="*/ 0 w 55"/>
                    <a:gd name="T15" fmla="*/ 0 h 64"/>
                    <a:gd name="T16" fmla="*/ 0 w 55"/>
                    <a:gd name="T17" fmla="*/ 0 h 64"/>
                    <a:gd name="T18" fmla="*/ 0 w 55"/>
                    <a:gd name="T19" fmla="*/ 0 h 64"/>
                    <a:gd name="T20" fmla="*/ 0 w 55"/>
                    <a:gd name="T21" fmla="*/ 0 h 64"/>
                    <a:gd name="T22" fmla="*/ 0 w 55"/>
                    <a:gd name="T23" fmla="*/ 0 h 64"/>
                    <a:gd name="T24" fmla="*/ 0 w 55"/>
                    <a:gd name="T25" fmla="*/ 0 h 64"/>
                    <a:gd name="T26" fmla="*/ 0 w 55"/>
                    <a:gd name="T27" fmla="*/ 0 h 64"/>
                    <a:gd name="T28" fmla="*/ 0 w 55"/>
                    <a:gd name="T29" fmla="*/ 0 h 64"/>
                    <a:gd name="T30" fmla="*/ 0 w 55"/>
                    <a:gd name="T31" fmla="*/ 0 h 64"/>
                    <a:gd name="T32" fmla="*/ 0 w 55"/>
                    <a:gd name="T33" fmla="*/ 0 h 64"/>
                    <a:gd name="T34" fmla="*/ 0 w 55"/>
                    <a:gd name="T35" fmla="*/ 0 h 64"/>
                    <a:gd name="T36" fmla="*/ 0 w 55"/>
                    <a:gd name="T37" fmla="*/ 0 h 64"/>
                    <a:gd name="T38" fmla="*/ 0 w 55"/>
                    <a:gd name="T39" fmla="*/ 0 h 64"/>
                    <a:gd name="T40" fmla="*/ 0 w 55"/>
                    <a:gd name="T41" fmla="*/ 0 h 6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5"/>
                    <a:gd name="T64" fmla="*/ 0 h 64"/>
                    <a:gd name="T65" fmla="*/ 55 w 55"/>
                    <a:gd name="T66" fmla="*/ 64 h 6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5" h="64">
                      <a:moveTo>
                        <a:pt x="10" y="0"/>
                      </a:moveTo>
                      <a:lnTo>
                        <a:pt x="10" y="0"/>
                      </a:lnTo>
                      <a:lnTo>
                        <a:pt x="0" y="9"/>
                      </a:lnTo>
                      <a:lnTo>
                        <a:pt x="1" y="19"/>
                      </a:lnTo>
                      <a:lnTo>
                        <a:pt x="9" y="25"/>
                      </a:lnTo>
                      <a:lnTo>
                        <a:pt x="21" y="31"/>
                      </a:lnTo>
                      <a:lnTo>
                        <a:pt x="32" y="37"/>
                      </a:lnTo>
                      <a:lnTo>
                        <a:pt x="40" y="43"/>
                      </a:lnTo>
                      <a:lnTo>
                        <a:pt x="44" y="50"/>
                      </a:lnTo>
                      <a:lnTo>
                        <a:pt x="42" y="60"/>
                      </a:lnTo>
                      <a:lnTo>
                        <a:pt x="53" y="64"/>
                      </a:lnTo>
                      <a:lnTo>
                        <a:pt x="55" y="48"/>
                      </a:lnTo>
                      <a:lnTo>
                        <a:pt x="48" y="37"/>
                      </a:lnTo>
                      <a:lnTo>
                        <a:pt x="38" y="29"/>
                      </a:lnTo>
                      <a:lnTo>
                        <a:pt x="25" y="22"/>
                      </a:lnTo>
                      <a:lnTo>
                        <a:pt x="15" y="17"/>
                      </a:lnTo>
                      <a:lnTo>
                        <a:pt x="10" y="13"/>
                      </a:lnTo>
                      <a:lnTo>
                        <a:pt x="9" y="13"/>
                      </a:lnTo>
                      <a:lnTo>
                        <a:pt x="14" y="9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65" name="Freeform 451"/>
                <p:cNvSpPr>
                  <a:spLocks/>
                </p:cNvSpPr>
                <p:nvPr/>
              </p:nvSpPr>
              <p:spPr bwMode="auto">
                <a:xfrm>
                  <a:off x="2430" y="1442"/>
                  <a:ext cx="13" cy="11"/>
                </a:xfrm>
                <a:custGeom>
                  <a:avLst/>
                  <a:gdLst>
                    <a:gd name="T0" fmla="*/ 0 w 134"/>
                    <a:gd name="T1" fmla="*/ 0 h 118"/>
                    <a:gd name="T2" fmla="*/ 0 w 134"/>
                    <a:gd name="T3" fmla="*/ 0 h 118"/>
                    <a:gd name="T4" fmla="*/ 0 w 134"/>
                    <a:gd name="T5" fmla="*/ 0 h 118"/>
                    <a:gd name="T6" fmla="*/ 0 w 134"/>
                    <a:gd name="T7" fmla="*/ 0 h 118"/>
                    <a:gd name="T8" fmla="*/ 0 w 134"/>
                    <a:gd name="T9" fmla="*/ 0 h 118"/>
                    <a:gd name="T10" fmla="*/ 0 w 134"/>
                    <a:gd name="T11" fmla="*/ 0 h 118"/>
                    <a:gd name="T12" fmla="*/ 0 w 134"/>
                    <a:gd name="T13" fmla="*/ 0 h 118"/>
                    <a:gd name="T14" fmla="*/ 0 w 134"/>
                    <a:gd name="T15" fmla="*/ 0 h 118"/>
                    <a:gd name="T16" fmla="*/ 0 w 134"/>
                    <a:gd name="T17" fmla="*/ 0 h 118"/>
                    <a:gd name="T18" fmla="*/ 0 w 134"/>
                    <a:gd name="T19" fmla="*/ 0 h 118"/>
                    <a:gd name="T20" fmla="*/ 0 w 134"/>
                    <a:gd name="T21" fmla="*/ 0 h 118"/>
                    <a:gd name="T22" fmla="*/ 0 w 134"/>
                    <a:gd name="T23" fmla="*/ 0 h 118"/>
                    <a:gd name="T24" fmla="*/ 0 w 134"/>
                    <a:gd name="T25" fmla="*/ 0 h 118"/>
                    <a:gd name="T26" fmla="*/ 0 w 134"/>
                    <a:gd name="T27" fmla="*/ 0 h 118"/>
                    <a:gd name="T28" fmla="*/ 0 w 134"/>
                    <a:gd name="T29" fmla="*/ 0 h 118"/>
                    <a:gd name="T30" fmla="*/ 0 w 134"/>
                    <a:gd name="T31" fmla="*/ 0 h 118"/>
                    <a:gd name="T32" fmla="*/ 0 w 134"/>
                    <a:gd name="T33" fmla="*/ 0 h 118"/>
                    <a:gd name="T34" fmla="*/ 0 w 134"/>
                    <a:gd name="T35" fmla="*/ 0 h 118"/>
                    <a:gd name="T36" fmla="*/ 0 w 134"/>
                    <a:gd name="T37" fmla="*/ 0 h 118"/>
                    <a:gd name="T38" fmla="*/ 0 w 134"/>
                    <a:gd name="T39" fmla="*/ 0 h 118"/>
                    <a:gd name="T40" fmla="*/ 0 w 134"/>
                    <a:gd name="T41" fmla="*/ 0 h 118"/>
                    <a:gd name="T42" fmla="*/ 0 w 134"/>
                    <a:gd name="T43" fmla="*/ 0 h 118"/>
                    <a:gd name="T44" fmla="*/ 0 w 134"/>
                    <a:gd name="T45" fmla="*/ 0 h 118"/>
                    <a:gd name="T46" fmla="*/ 0 w 134"/>
                    <a:gd name="T47" fmla="*/ 0 h 118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34"/>
                    <a:gd name="T73" fmla="*/ 0 h 118"/>
                    <a:gd name="T74" fmla="*/ 134 w 134"/>
                    <a:gd name="T75" fmla="*/ 118 h 118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34" h="118">
                      <a:moveTo>
                        <a:pt x="122" y="9"/>
                      </a:moveTo>
                      <a:lnTo>
                        <a:pt x="121" y="1"/>
                      </a:lnTo>
                      <a:lnTo>
                        <a:pt x="110" y="14"/>
                      </a:lnTo>
                      <a:lnTo>
                        <a:pt x="95" y="30"/>
                      </a:lnTo>
                      <a:lnTo>
                        <a:pt x="80" y="44"/>
                      </a:lnTo>
                      <a:lnTo>
                        <a:pt x="64" y="60"/>
                      </a:lnTo>
                      <a:lnTo>
                        <a:pt x="46" y="76"/>
                      </a:lnTo>
                      <a:lnTo>
                        <a:pt x="29" y="89"/>
                      </a:lnTo>
                      <a:lnTo>
                        <a:pt x="12" y="101"/>
                      </a:lnTo>
                      <a:lnTo>
                        <a:pt x="0" y="109"/>
                      </a:lnTo>
                      <a:lnTo>
                        <a:pt x="4" y="118"/>
                      </a:lnTo>
                      <a:lnTo>
                        <a:pt x="19" y="109"/>
                      </a:lnTo>
                      <a:lnTo>
                        <a:pt x="35" y="98"/>
                      </a:lnTo>
                      <a:lnTo>
                        <a:pt x="52" y="84"/>
                      </a:lnTo>
                      <a:lnTo>
                        <a:pt x="70" y="68"/>
                      </a:lnTo>
                      <a:lnTo>
                        <a:pt x="87" y="53"/>
                      </a:lnTo>
                      <a:lnTo>
                        <a:pt x="103" y="36"/>
                      </a:lnTo>
                      <a:lnTo>
                        <a:pt x="118" y="20"/>
                      </a:lnTo>
                      <a:lnTo>
                        <a:pt x="130" y="8"/>
                      </a:lnTo>
                      <a:lnTo>
                        <a:pt x="128" y="0"/>
                      </a:lnTo>
                      <a:lnTo>
                        <a:pt x="130" y="8"/>
                      </a:lnTo>
                      <a:lnTo>
                        <a:pt x="134" y="4"/>
                      </a:lnTo>
                      <a:lnTo>
                        <a:pt x="128" y="0"/>
                      </a:lnTo>
                      <a:lnTo>
                        <a:pt x="122" y="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66" name="Freeform 452"/>
                <p:cNvSpPr>
                  <a:spLocks/>
                </p:cNvSpPr>
                <p:nvPr/>
              </p:nvSpPr>
              <p:spPr bwMode="auto">
                <a:xfrm>
                  <a:off x="2430" y="1433"/>
                  <a:ext cx="13" cy="10"/>
                </a:xfrm>
                <a:custGeom>
                  <a:avLst/>
                  <a:gdLst>
                    <a:gd name="T0" fmla="*/ 0 w 124"/>
                    <a:gd name="T1" fmla="*/ 0 h 110"/>
                    <a:gd name="T2" fmla="*/ 0 w 124"/>
                    <a:gd name="T3" fmla="*/ 0 h 110"/>
                    <a:gd name="T4" fmla="*/ 0 w 124"/>
                    <a:gd name="T5" fmla="*/ 0 h 110"/>
                    <a:gd name="T6" fmla="*/ 0 w 124"/>
                    <a:gd name="T7" fmla="*/ 0 h 110"/>
                    <a:gd name="T8" fmla="*/ 0 w 124"/>
                    <a:gd name="T9" fmla="*/ 0 h 110"/>
                    <a:gd name="T10" fmla="*/ 0 w 124"/>
                    <a:gd name="T11" fmla="*/ 0 h 110"/>
                    <a:gd name="T12" fmla="*/ 0 w 124"/>
                    <a:gd name="T13" fmla="*/ 0 h 110"/>
                    <a:gd name="T14" fmla="*/ 0 w 124"/>
                    <a:gd name="T15" fmla="*/ 0 h 110"/>
                    <a:gd name="T16" fmla="*/ 0 w 124"/>
                    <a:gd name="T17" fmla="*/ 0 h 110"/>
                    <a:gd name="T18" fmla="*/ 0 w 124"/>
                    <a:gd name="T19" fmla="*/ 0 h 110"/>
                    <a:gd name="T20" fmla="*/ 0 w 124"/>
                    <a:gd name="T21" fmla="*/ 0 h 110"/>
                    <a:gd name="T22" fmla="*/ 0 w 124"/>
                    <a:gd name="T23" fmla="*/ 0 h 110"/>
                    <a:gd name="T24" fmla="*/ 0 w 124"/>
                    <a:gd name="T25" fmla="*/ 0 h 110"/>
                    <a:gd name="T26" fmla="*/ 0 w 124"/>
                    <a:gd name="T27" fmla="*/ 0 h 110"/>
                    <a:gd name="T28" fmla="*/ 0 w 124"/>
                    <a:gd name="T29" fmla="*/ 0 h 110"/>
                    <a:gd name="T30" fmla="*/ 0 w 124"/>
                    <a:gd name="T31" fmla="*/ 0 h 110"/>
                    <a:gd name="T32" fmla="*/ 0 w 124"/>
                    <a:gd name="T33" fmla="*/ 0 h 110"/>
                    <a:gd name="T34" fmla="*/ 0 w 124"/>
                    <a:gd name="T35" fmla="*/ 0 h 110"/>
                    <a:gd name="T36" fmla="*/ 0 w 124"/>
                    <a:gd name="T37" fmla="*/ 0 h 110"/>
                    <a:gd name="T38" fmla="*/ 0 w 124"/>
                    <a:gd name="T39" fmla="*/ 0 h 110"/>
                    <a:gd name="T40" fmla="*/ 0 w 124"/>
                    <a:gd name="T41" fmla="*/ 0 h 110"/>
                    <a:gd name="T42" fmla="*/ 0 w 124"/>
                    <a:gd name="T43" fmla="*/ 0 h 110"/>
                    <a:gd name="T44" fmla="*/ 0 w 124"/>
                    <a:gd name="T45" fmla="*/ 0 h 110"/>
                    <a:gd name="T46" fmla="*/ 0 w 124"/>
                    <a:gd name="T47" fmla="*/ 0 h 11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24"/>
                    <a:gd name="T73" fmla="*/ 0 h 110"/>
                    <a:gd name="T74" fmla="*/ 124 w 124"/>
                    <a:gd name="T75" fmla="*/ 110 h 11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24" h="110">
                      <a:moveTo>
                        <a:pt x="0" y="4"/>
                      </a:moveTo>
                      <a:lnTo>
                        <a:pt x="1" y="6"/>
                      </a:lnTo>
                      <a:lnTo>
                        <a:pt x="14" y="23"/>
                      </a:lnTo>
                      <a:lnTo>
                        <a:pt x="26" y="39"/>
                      </a:lnTo>
                      <a:lnTo>
                        <a:pt x="41" y="53"/>
                      </a:lnTo>
                      <a:lnTo>
                        <a:pt x="55" y="66"/>
                      </a:lnTo>
                      <a:lnTo>
                        <a:pt x="70" y="77"/>
                      </a:lnTo>
                      <a:lnTo>
                        <a:pt x="85" y="88"/>
                      </a:lnTo>
                      <a:lnTo>
                        <a:pt x="101" y="99"/>
                      </a:lnTo>
                      <a:lnTo>
                        <a:pt x="118" y="110"/>
                      </a:lnTo>
                      <a:lnTo>
                        <a:pt x="124" y="101"/>
                      </a:lnTo>
                      <a:lnTo>
                        <a:pt x="108" y="91"/>
                      </a:lnTo>
                      <a:lnTo>
                        <a:pt x="91" y="79"/>
                      </a:lnTo>
                      <a:lnTo>
                        <a:pt x="76" y="69"/>
                      </a:lnTo>
                      <a:lnTo>
                        <a:pt x="62" y="57"/>
                      </a:lnTo>
                      <a:lnTo>
                        <a:pt x="47" y="45"/>
                      </a:lnTo>
                      <a:lnTo>
                        <a:pt x="34" y="32"/>
                      </a:lnTo>
                      <a:lnTo>
                        <a:pt x="22" y="17"/>
                      </a:lnTo>
                      <a:lnTo>
                        <a:pt x="9" y="0"/>
                      </a:lnTo>
                      <a:lnTo>
                        <a:pt x="10" y="2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67" name="Freeform 453"/>
                <p:cNvSpPr>
                  <a:spLocks/>
                </p:cNvSpPr>
                <p:nvPr/>
              </p:nvSpPr>
              <p:spPr bwMode="auto">
                <a:xfrm>
                  <a:off x="2429" y="1422"/>
                  <a:ext cx="2" cy="11"/>
                </a:xfrm>
                <a:custGeom>
                  <a:avLst/>
                  <a:gdLst>
                    <a:gd name="T0" fmla="*/ 0 w 25"/>
                    <a:gd name="T1" fmla="*/ 0 h 118"/>
                    <a:gd name="T2" fmla="*/ 0 w 25"/>
                    <a:gd name="T3" fmla="*/ 0 h 118"/>
                    <a:gd name="T4" fmla="*/ 0 w 25"/>
                    <a:gd name="T5" fmla="*/ 0 h 118"/>
                    <a:gd name="T6" fmla="*/ 0 w 25"/>
                    <a:gd name="T7" fmla="*/ 0 h 118"/>
                    <a:gd name="T8" fmla="*/ 0 w 25"/>
                    <a:gd name="T9" fmla="*/ 0 h 118"/>
                    <a:gd name="T10" fmla="*/ 0 w 25"/>
                    <a:gd name="T11" fmla="*/ 0 h 118"/>
                    <a:gd name="T12" fmla="*/ 0 w 25"/>
                    <a:gd name="T13" fmla="*/ 0 h 118"/>
                    <a:gd name="T14" fmla="*/ 0 w 25"/>
                    <a:gd name="T15" fmla="*/ 0 h 118"/>
                    <a:gd name="T16" fmla="*/ 0 w 25"/>
                    <a:gd name="T17" fmla="*/ 0 h 118"/>
                    <a:gd name="T18" fmla="*/ 0 w 25"/>
                    <a:gd name="T19" fmla="*/ 0 h 11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5"/>
                    <a:gd name="T31" fmla="*/ 0 h 118"/>
                    <a:gd name="T32" fmla="*/ 25 w 25"/>
                    <a:gd name="T33" fmla="*/ 118 h 11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5" h="118">
                      <a:moveTo>
                        <a:pt x="7" y="11"/>
                      </a:moveTo>
                      <a:lnTo>
                        <a:pt x="0" y="7"/>
                      </a:lnTo>
                      <a:lnTo>
                        <a:pt x="15" y="118"/>
                      </a:lnTo>
                      <a:lnTo>
                        <a:pt x="25" y="116"/>
                      </a:lnTo>
                      <a:lnTo>
                        <a:pt x="11" y="5"/>
                      </a:lnTo>
                      <a:lnTo>
                        <a:pt x="4" y="1"/>
                      </a:lnTo>
                      <a:lnTo>
                        <a:pt x="11" y="5"/>
                      </a:lnTo>
                      <a:lnTo>
                        <a:pt x="10" y="0"/>
                      </a:lnTo>
                      <a:lnTo>
                        <a:pt x="4" y="1"/>
                      </a:lnTo>
                      <a:lnTo>
                        <a:pt x="7" y="1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68" name="Freeform 454"/>
                <p:cNvSpPr>
                  <a:spLocks/>
                </p:cNvSpPr>
                <p:nvPr/>
              </p:nvSpPr>
              <p:spPr bwMode="auto">
                <a:xfrm>
                  <a:off x="2418" y="1422"/>
                  <a:ext cx="12" cy="3"/>
                </a:xfrm>
                <a:custGeom>
                  <a:avLst/>
                  <a:gdLst>
                    <a:gd name="T0" fmla="*/ 0 w 113"/>
                    <a:gd name="T1" fmla="*/ 0 h 25"/>
                    <a:gd name="T2" fmla="*/ 0 w 113"/>
                    <a:gd name="T3" fmla="*/ 0 h 25"/>
                    <a:gd name="T4" fmla="*/ 0 w 113"/>
                    <a:gd name="T5" fmla="*/ 0 h 25"/>
                    <a:gd name="T6" fmla="*/ 0 w 113"/>
                    <a:gd name="T7" fmla="*/ 0 h 25"/>
                    <a:gd name="T8" fmla="*/ 0 w 113"/>
                    <a:gd name="T9" fmla="*/ 0 h 25"/>
                    <a:gd name="T10" fmla="*/ 0 w 113"/>
                    <a:gd name="T11" fmla="*/ 0 h 25"/>
                    <a:gd name="T12" fmla="*/ 0 w 113"/>
                    <a:gd name="T13" fmla="*/ 0 h 25"/>
                    <a:gd name="T14" fmla="*/ 0 w 113"/>
                    <a:gd name="T15" fmla="*/ 0 h 25"/>
                    <a:gd name="T16" fmla="*/ 0 w 113"/>
                    <a:gd name="T17" fmla="*/ 0 h 25"/>
                    <a:gd name="T18" fmla="*/ 0 w 113"/>
                    <a:gd name="T19" fmla="*/ 0 h 2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13"/>
                    <a:gd name="T31" fmla="*/ 0 h 25"/>
                    <a:gd name="T32" fmla="*/ 113 w 113"/>
                    <a:gd name="T33" fmla="*/ 25 h 2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13" h="25">
                      <a:moveTo>
                        <a:pt x="10" y="21"/>
                      </a:moveTo>
                      <a:lnTo>
                        <a:pt x="6" y="25"/>
                      </a:lnTo>
                      <a:lnTo>
                        <a:pt x="113" y="10"/>
                      </a:lnTo>
                      <a:lnTo>
                        <a:pt x="110" y="0"/>
                      </a:lnTo>
                      <a:lnTo>
                        <a:pt x="4" y="15"/>
                      </a:lnTo>
                      <a:lnTo>
                        <a:pt x="0" y="19"/>
                      </a:lnTo>
                      <a:lnTo>
                        <a:pt x="4" y="15"/>
                      </a:lnTo>
                      <a:lnTo>
                        <a:pt x="1" y="16"/>
                      </a:lnTo>
                      <a:lnTo>
                        <a:pt x="0" y="19"/>
                      </a:lnTo>
                      <a:lnTo>
                        <a:pt x="10" y="2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69" name="Freeform 455"/>
                <p:cNvSpPr>
                  <a:spLocks/>
                </p:cNvSpPr>
                <p:nvPr/>
              </p:nvSpPr>
              <p:spPr bwMode="auto">
                <a:xfrm>
                  <a:off x="2414" y="1424"/>
                  <a:ext cx="5" cy="22"/>
                </a:xfrm>
                <a:custGeom>
                  <a:avLst/>
                  <a:gdLst>
                    <a:gd name="T0" fmla="*/ 0 w 58"/>
                    <a:gd name="T1" fmla="*/ 0 h 243"/>
                    <a:gd name="T2" fmla="*/ 0 w 58"/>
                    <a:gd name="T3" fmla="*/ 0 h 243"/>
                    <a:gd name="T4" fmla="*/ 0 w 58"/>
                    <a:gd name="T5" fmla="*/ 0 h 243"/>
                    <a:gd name="T6" fmla="*/ 0 w 58"/>
                    <a:gd name="T7" fmla="*/ 0 h 243"/>
                    <a:gd name="T8" fmla="*/ 0 w 58"/>
                    <a:gd name="T9" fmla="*/ 0 h 243"/>
                    <a:gd name="T10" fmla="*/ 0 w 58"/>
                    <a:gd name="T11" fmla="*/ 0 h 243"/>
                    <a:gd name="T12" fmla="*/ 0 w 58"/>
                    <a:gd name="T13" fmla="*/ 0 h 243"/>
                    <a:gd name="T14" fmla="*/ 0 w 58"/>
                    <a:gd name="T15" fmla="*/ 0 h 243"/>
                    <a:gd name="T16" fmla="*/ 0 w 58"/>
                    <a:gd name="T17" fmla="*/ 0 h 243"/>
                    <a:gd name="T18" fmla="*/ 0 w 58"/>
                    <a:gd name="T19" fmla="*/ 0 h 243"/>
                    <a:gd name="T20" fmla="*/ 0 w 58"/>
                    <a:gd name="T21" fmla="*/ 0 h 243"/>
                    <a:gd name="T22" fmla="*/ 0 w 58"/>
                    <a:gd name="T23" fmla="*/ 0 h 243"/>
                    <a:gd name="T24" fmla="*/ 0 w 58"/>
                    <a:gd name="T25" fmla="*/ 0 h 243"/>
                    <a:gd name="T26" fmla="*/ 0 w 58"/>
                    <a:gd name="T27" fmla="*/ 0 h 243"/>
                    <a:gd name="T28" fmla="*/ 0 w 58"/>
                    <a:gd name="T29" fmla="*/ 0 h 243"/>
                    <a:gd name="T30" fmla="*/ 0 w 58"/>
                    <a:gd name="T31" fmla="*/ 0 h 243"/>
                    <a:gd name="T32" fmla="*/ 0 w 58"/>
                    <a:gd name="T33" fmla="*/ 0 h 243"/>
                    <a:gd name="T34" fmla="*/ 0 w 58"/>
                    <a:gd name="T35" fmla="*/ 0 h 243"/>
                    <a:gd name="T36" fmla="*/ 0 w 58"/>
                    <a:gd name="T37" fmla="*/ 0 h 243"/>
                    <a:gd name="T38" fmla="*/ 0 w 58"/>
                    <a:gd name="T39" fmla="*/ 0 h 243"/>
                    <a:gd name="T40" fmla="*/ 0 w 58"/>
                    <a:gd name="T41" fmla="*/ 0 h 243"/>
                    <a:gd name="T42" fmla="*/ 0 w 58"/>
                    <a:gd name="T43" fmla="*/ 0 h 243"/>
                    <a:gd name="T44" fmla="*/ 0 w 58"/>
                    <a:gd name="T45" fmla="*/ 0 h 243"/>
                    <a:gd name="T46" fmla="*/ 0 w 58"/>
                    <a:gd name="T47" fmla="*/ 0 h 243"/>
                    <a:gd name="T48" fmla="*/ 0 w 58"/>
                    <a:gd name="T49" fmla="*/ 0 h 243"/>
                    <a:gd name="T50" fmla="*/ 0 w 58"/>
                    <a:gd name="T51" fmla="*/ 0 h 243"/>
                    <a:gd name="T52" fmla="*/ 0 w 58"/>
                    <a:gd name="T53" fmla="*/ 0 h 243"/>
                    <a:gd name="T54" fmla="*/ 0 w 58"/>
                    <a:gd name="T55" fmla="*/ 0 h 243"/>
                    <a:gd name="T56" fmla="*/ 0 w 58"/>
                    <a:gd name="T57" fmla="*/ 0 h 243"/>
                    <a:gd name="T58" fmla="*/ 0 w 58"/>
                    <a:gd name="T59" fmla="*/ 0 h 243"/>
                    <a:gd name="T60" fmla="*/ 0 w 58"/>
                    <a:gd name="T61" fmla="*/ 0 h 243"/>
                    <a:gd name="T62" fmla="*/ 0 w 58"/>
                    <a:gd name="T63" fmla="*/ 0 h 243"/>
                    <a:gd name="T64" fmla="*/ 0 w 58"/>
                    <a:gd name="T65" fmla="*/ 0 h 243"/>
                    <a:gd name="T66" fmla="*/ 0 w 58"/>
                    <a:gd name="T67" fmla="*/ 0 h 243"/>
                    <a:gd name="T68" fmla="*/ 0 w 58"/>
                    <a:gd name="T69" fmla="*/ 0 h 243"/>
                    <a:gd name="T70" fmla="*/ 0 w 58"/>
                    <a:gd name="T71" fmla="*/ 0 h 243"/>
                    <a:gd name="T72" fmla="*/ 0 w 58"/>
                    <a:gd name="T73" fmla="*/ 0 h 243"/>
                    <a:gd name="T74" fmla="*/ 0 w 58"/>
                    <a:gd name="T75" fmla="*/ 0 h 243"/>
                    <a:gd name="T76" fmla="*/ 0 w 58"/>
                    <a:gd name="T77" fmla="*/ 0 h 243"/>
                    <a:gd name="T78" fmla="*/ 0 w 58"/>
                    <a:gd name="T79" fmla="*/ 0 h 243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58"/>
                    <a:gd name="T121" fmla="*/ 0 h 243"/>
                    <a:gd name="T122" fmla="*/ 58 w 58"/>
                    <a:gd name="T123" fmla="*/ 243 h 243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58" h="243">
                      <a:moveTo>
                        <a:pt x="8" y="243"/>
                      </a:moveTo>
                      <a:lnTo>
                        <a:pt x="11" y="240"/>
                      </a:lnTo>
                      <a:lnTo>
                        <a:pt x="17" y="225"/>
                      </a:lnTo>
                      <a:lnTo>
                        <a:pt x="22" y="209"/>
                      </a:lnTo>
                      <a:lnTo>
                        <a:pt x="27" y="193"/>
                      </a:lnTo>
                      <a:lnTo>
                        <a:pt x="31" y="178"/>
                      </a:lnTo>
                      <a:lnTo>
                        <a:pt x="34" y="162"/>
                      </a:lnTo>
                      <a:lnTo>
                        <a:pt x="37" y="146"/>
                      </a:lnTo>
                      <a:lnTo>
                        <a:pt x="40" y="132"/>
                      </a:lnTo>
                      <a:lnTo>
                        <a:pt x="42" y="116"/>
                      </a:lnTo>
                      <a:lnTo>
                        <a:pt x="44" y="100"/>
                      </a:lnTo>
                      <a:lnTo>
                        <a:pt x="46" y="86"/>
                      </a:lnTo>
                      <a:lnTo>
                        <a:pt x="49" y="71"/>
                      </a:lnTo>
                      <a:lnTo>
                        <a:pt x="50" y="56"/>
                      </a:lnTo>
                      <a:lnTo>
                        <a:pt x="52" y="42"/>
                      </a:lnTo>
                      <a:lnTo>
                        <a:pt x="54" y="28"/>
                      </a:lnTo>
                      <a:lnTo>
                        <a:pt x="56" y="14"/>
                      </a:lnTo>
                      <a:lnTo>
                        <a:pt x="58" y="2"/>
                      </a:lnTo>
                      <a:lnTo>
                        <a:pt x="48" y="0"/>
                      </a:lnTo>
                      <a:lnTo>
                        <a:pt x="45" y="12"/>
                      </a:lnTo>
                      <a:lnTo>
                        <a:pt x="43" y="26"/>
                      </a:lnTo>
                      <a:lnTo>
                        <a:pt x="41" y="39"/>
                      </a:lnTo>
                      <a:lnTo>
                        <a:pt x="39" y="54"/>
                      </a:lnTo>
                      <a:lnTo>
                        <a:pt x="38" y="69"/>
                      </a:lnTo>
                      <a:lnTo>
                        <a:pt x="36" y="83"/>
                      </a:lnTo>
                      <a:lnTo>
                        <a:pt x="34" y="98"/>
                      </a:lnTo>
                      <a:lnTo>
                        <a:pt x="32" y="114"/>
                      </a:lnTo>
                      <a:lnTo>
                        <a:pt x="30" y="129"/>
                      </a:lnTo>
                      <a:lnTo>
                        <a:pt x="27" y="144"/>
                      </a:lnTo>
                      <a:lnTo>
                        <a:pt x="23" y="160"/>
                      </a:lnTo>
                      <a:lnTo>
                        <a:pt x="20" y="176"/>
                      </a:lnTo>
                      <a:lnTo>
                        <a:pt x="16" y="191"/>
                      </a:lnTo>
                      <a:lnTo>
                        <a:pt x="12" y="207"/>
                      </a:lnTo>
                      <a:lnTo>
                        <a:pt x="7" y="221"/>
                      </a:lnTo>
                      <a:lnTo>
                        <a:pt x="0" y="236"/>
                      </a:lnTo>
                      <a:lnTo>
                        <a:pt x="4" y="234"/>
                      </a:lnTo>
                      <a:lnTo>
                        <a:pt x="8" y="243"/>
                      </a:lnTo>
                      <a:lnTo>
                        <a:pt x="10" y="243"/>
                      </a:lnTo>
                      <a:lnTo>
                        <a:pt x="11" y="240"/>
                      </a:lnTo>
                      <a:lnTo>
                        <a:pt x="8" y="24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70" name="Freeform 456"/>
                <p:cNvSpPr>
                  <a:spLocks/>
                </p:cNvSpPr>
                <p:nvPr/>
              </p:nvSpPr>
              <p:spPr bwMode="auto">
                <a:xfrm>
                  <a:off x="2413" y="1446"/>
                  <a:ext cx="1" cy="1"/>
                </a:xfrm>
                <a:custGeom>
                  <a:avLst/>
                  <a:gdLst>
                    <a:gd name="T0" fmla="*/ 0 w 16"/>
                    <a:gd name="T1" fmla="*/ 0 h 15"/>
                    <a:gd name="T2" fmla="*/ 0 w 16"/>
                    <a:gd name="T3" fmla="*/ 0 h 15"/>
                    <a:gd name="T4" fmla="*/ 0 w 16"/>
                    <a:gd name="T5" fmla="*/ 0 h 15"/>
                    <a:gd name="T6" fmla="*/ 0 w 16"/>
                    <a:gd name="T7" fmla="*/ 0 h 15"/>
                    <a:gd name="T8" fmla="*/ 0 w 16"/>
                    <a:gd name="T9" fmla="*/ 0 h 15"/>
                    <a:gd name="T10" fmla="*/ 0 w 16"/>
                    <a:gd name="T11" fmla="*/ 0 h 15"/>
                    <a:gd name="T12" fmla="*/ 0 w 16"/>
                    <a:gd name="T13" fmla="*/ 0 h 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6"/>
                    <a:gd name="T22" fmla="*/ 0 h 15"/>
                    <a:gd name="T23" fmla="*/ 16 w 16"/>
                    <a:gd name="T24" fmla="*/ 15 h 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6" h="15">
                      <a:moveTo>
                        <a:pt x="4" y="15"/>
                      </a:moveTo>
                      <a:lnTo>
                        <a:pt x="4" y="15"/>
                      </a:lnTo>
                      <a:lnTo>
                        <a:pt x="16" y="9"/>
                      </a:lnTo>
                      <a:lnTo>
                        <a:pt x="12" y="0"/>
                      </a:lnTo>
                      <a:lnTo>
                        <a:pt x="0" y="6"/>
                      </a:lnTo>
                      <a:lnTo>
                        <a:pt x="4" y="1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71" name="Freeform 457"/>
                <p:cNvSpPr>
                  <a:spLocks/>
                </p:cNvSpPr>
                <p:nvPr/>
              </p:nvSpPr>
              <p:spPr bwMode="auto">
                <a:xfrm>
                  <a:off x="2407" y="1446"/>
                  <a:ext cx="6" cy="5"/>
                </a:xfrm>
                <a:custGeom>
                  <a:avLst/>
                  <a:gdLst>
                    <a:gd name="T0" fmla="*/ 0 w 64"/>
                    <a:gd name="T1" fmla="*/ 0 h 56"/>
                    <a:gd name="T2" fmla="*/ 0 w 64"/>
                    <a:gd name="T3" fmla="*/ 0 h 56"/>
                    <a:gd name="T4" fmla="*/ 0 w 64"/>
                    <a:gd name="T5" fmla="*/ 0 h 56"/>
                    <a:gd name="T6" fmla="*/ 0 w 64"/>
                    <a:gd name="T7" fmla="*/ 0 h 56"/>
                    <a:gd name="T8" fmla="*/ 0 w 64"/>
                    <a:gd name="T9" fmla="*/ 0 h 56"/>
                    <a:gd name="T10" fmla="*/ 0 w 64"/>
                    <a:gd name="T11" fmla="*/ 0 h 56"/>
                    <a:gd name="T12" fmla="*/ 0 w 64"/>
                    <a:gd name="T13" fmla="*/ 0 h 56"/>
                    <a:gd name="T14" fmla="*/ 0 w 64"/>
                    <a:gd name="T15" fmla="*/ 0 h 56"/>
                    <a:gd name="T16" fmla="*/ 0 w 64"/>
                    <a:gd name="T17" fmla="*/ 0 h 56"/>
                    <a:gd name="T18" fmla="*/ 0 w 64"/>
                    <a:gd name="T19" fmla="*/ 0 h 56"/>
                    <a:gd name="T20" fmla="*/ 0 w 64"/>
                    <a:gd name="T21" fmla="*/ 0 h 56"/>
                    <a:gd name="T22" fmla="*/ 0 w 64"/>
                    <a:gd name="T23" fmla="*/ 0 h 56"/>
                    <a:gd name="T24" fmla="*/ 0 w 64"/>
                    <a:gd name="T25" fmla="*/ 0 h 56"/>
                    <a:gd name="T26" fmla="*/ 0 w 64"/>
                    <a:gd name="T27" fmla="*/ 0 h 56"/>
                    <a:gd name="T28" fmla="*/ 0 w 64"/>
                    <a:gd name="T29" fmla="*/ 0 h 56"/>
                    <a:gd name="T30" fmla="*/ 0 w 64"/>
                    <a:gd name="T31" fmla="*/ 0 h 56"/>
                    <a:gd name="T32" fmla="*/ 0 w 64"/>
                    <a:gd name="T33" fmla="*/ 0 h 56"/>
                    <a:gd name="T34" fmla="*/ 0 w 64"/>
                    <a:gd name="T35" fmla="*/ 0 h 56"/>
                    <a:gd name="T36" fmla="*/ 0 w 64"/>
                    <a:gd name="T37" fmla="*/ 0 h 56"/>
                    <a:gd name="T38" fmla="*/ 0 w 64"/>
                    <a:gd name="T39" fmla="*/ 0 h 56"/>
                    <a:gd name="T40" fmla="*/ 0 w 64"/>
                    <a:gd name="T41" fmla="*/ 0 h 5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4"/>
                    <a:gd name="T64" fmla="*/ 0 h 56"/>
                    <a:gd name="T65" fmla="*/ 64 w 64"/>
                    <a:gd name="T66" fmla="*/ 56 h 5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4" h="56">
                      <a:moveTo>
                        <a:pt x="3" y="56"/>
                      </a:moveTo>
                      <a:lnTo>
                        <a:pt x="3" y="56"/>
                      </a:lnTo>
                      <a:lnTo>
                        <a:pt x="22" y="52"/>
                      </a:lnTo>
                      <a:lnTo>
                        <a:pt x="36" y="44"/>
                      </a:lnTo>
                      <a:lnTo>
                        <a:pt x="48" y="37"/>
                      </a:lnTo>
                      <a:lnTo>
                        <a:pt x="56" y="29"/>
                      </a:lnTo>
                      <a:lnTo>
                        <a:pt x="61" y="20"/>
                      </a:lnTo>
                      <a:lnTo>
                        <a:pt x="63" y="12"/>
                      </a:lnTo>
                      <a:lnTo>
                        <a:pt x="64" y="9"/>
                      </a:lnTo>
                      <a:lnTo>
                        <a:pt x="62" y="9"/>
                      </a:lnTo>
                      <a:lnTo>
                        <a:pt x="58" y="0"/>
                      </a:lnTo>
                      <a:lnTo>
                        <a:pt x="54" y="5"/>
                      </a:lnTo>
                      <a:lnTo>
                        <a:pt x="53" y="10"/>
                      </a:lnTo>
                      <a:lnTo>
                        <a:pt x="51" y="16"/>
                      </a:lnTo>
                      <a:lnTo>
                        <a:pt x="48" y="22"/>
                      </a:lnTo>
                      <a:lnTo>
                        <a:pt x="41" y="29"/>
                      </a:lnTo>
                      <a:lnTo>
                        <a:pt x="32" y="36"/>
                      </a:lnTo>
                      <a:lnTo>
                        <a:pt x="18" y="41"/>
                      </a:lnTo>
                      <a:lnTo>
                        <a:pt x="0" y="45"/>
                      </a:lnTo>
                      <a:lnTo>
                        <a:pt x="3" y="5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72" name="Freeform 458"/>
                <p:cNvSpPr>
                  <a:spLocks/>
                </p:cNvSpPr>
                <p:nvPr/>
              </p:nvSpPr>
              <p:spPr bwMode="auto">
                <a:xfrm>
                  <a:off x="2393" y="1451"/>
                  <a:ext cx="14" cy="1"/>
                </a:xfrm>
                <a:custGeom>
                  <a:avLst/>
                  <a:gdLst>
                    <a:gd name="T0" fmla="*/ 0 w 144"/>
                    <a:gd name="T1" fmla="*/ 0 h 23"/>
                    <a:gd name="T2" fmla="*/ 0 w 144"/>
                    <a:gd name="T3" fmla="*/ 0 h 23"/>
                    <a:gd name="T4" fmla="*/ 0 w 144"/>
                    <a:gd name="T5" fmla="*/ 0 h 23"/>
                    <a:gd name="T6" fmla="*/ 0 w 144"/>
                    <a:gd name="T7" fmla="*/ 0 h 23"/>
                    <a:gd name="T8" fmla="*/ 0 w 144"/>
                    <a:gd name="T9" fmla="*/ 0 h 23"/>
                    <a:gd name="T10" fmla="*/ 0 w 144"/>
                    <a:gd name="T11" fmla="*/ 0 h 23"/>
                    <a:gd name="T12" fmla="*/ 0 w 144"/>
                    <a:gd name="T13" fmla="*/ 0 h 23"/>
                    <a:gd name="T14" fmla="*/ 0 w 144"/>
                    <a:gd name="T15" fmla="*/ 0 h 23"/>
                    <a:gd name="T16" fmla="*/ 0 w 144"/>
                    <a:gd name="T17" fmla="*/ 0 h 23"/>
                    <a:gd name="T18" fmla="*/ 0 w 144"/>
                    <a:gd name="T19" fmla="*/ 0 h 23"/>
                    <a:gd name="T20" fmla="*/ 0 w 144"/>
                    <a:gd name="T21" fmla="*/ 0 h 23"/>
                    <a:gd name="T22" fmla="*/ 0 w 144"/>
                    <a:gd name="T23" fmla="*/ 0 h 23"/>
                    <a:gd name="T24" fmla="*/ 0 w 144"/>
                    <a:gd name="T25" fmla="*/ 0 h 23"/>
                    <a:gd name="T26" fmla="*/ 0 w 144"/>
                    <a:gd name="T27" fmla="*/ 0 h 23"/>
                    <a:gd name="T28" fmla="*/ 0 w 144"/>
                    <a:gd name="T29" fmla="*/ 0 h 23"/>
                    <a:gd name="T30" fmla="*/ 0 w 144"/>
                    <a:gd name="T31" fmla="*/ 0 h 23"/>
                    <a:gd name="T32" fmla="*/ 0 w 144"/>
                    <a:gd name="T33" fmla="*/ 0 h 23"/>
                    <a:gd name="T34" fmla="*/ 0 w 144"/>
                    <a:gd name="T35" fmla="*/ 0 h 23"/>
                    <a:gd name="T36" fmla="*/ 0 w 144"/>
                    <a:gd name="T37" fmla="*/ 0 h 23"/>
                    <a:gd name="T38" fmla="*/ 0 w 144"/>
                    <a:gd name="T39" fmla="*/ 0 h 23"/>
                    <a:gd name="T40" fmla="*/ 0 w 144"/>
                    <a:gd name="T41" fmla="*/ 0 h 23"/>
                    <a:gd name="T42" fmla="*/ 0 w 144"/>
                    <a:gd name="T43" fmla="*/ 0 h 23"/>
                    <a:gd name="T44" fmla="*/ 0 w 144"/>
                    <a:gd name="T45" fmla="*/ 0 h 23"/>
                    <a:gd name="T46" fmla="*/ 0 w 144"/>
                    <a:gd name="T47" fmla="*/ 0 h 2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44"/>
                    <a:gd name="T73" fmla="*/ 0 h 23"/>
                    <a:gd name="T74" fmla="*/ 144 w 144"/>
                    <a:gd name="T75" fmla="*/ 23 h 2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44" h="23">
                      <a:moveTo>
                        <a:pt x="9" y="21"/>
                      </a:moveTo>
                      <a:lnTo>
                        <a:pt x="5" y="23"/>
                      </a:lnTo>
                      <a:lnTo>
                        <a:pt x="23" y="19"/>
                      </a:lnTo>
                      <a:lnTo>
                        <a:pt x="38" y="17"/>
                      </a:lnTo>
                      <a:lnTo>
                        <a:pt x="55" y="16"/>
                      </a:lnTo>
                      <a:lnTo>
                        <a:pt x="70" y="15"/>
                      </a:lnTo>
                      <a:lnTo>
                        <a:pt x="87" y="15"/>
                      </a:lnTo>
                      <a:lnTo>
                        <a:pt x="104" y="14"/>
                      </a:lnTo>
                      <a:lnTo>
                        <a:pt x="123" y="13"/>
                      </a:lnTo>
                      <a:lnTo>
                        <a:pt x="144" y="11"/>
                      </a:lnTo>
                      <a:lnTo>
                        <a:pt x="141" y="0"/>
                      </a:lnTo>
                      <a:lnTo>
                        <a:pt x="123" y="3"/>
                      </a:lnTo>
                      <a:lnTo>
                        <a:pt x="104" y="4"/>
                      </a:lnTo>
                      <a:lnTo>
                        <a:pt x="87" y="5"/>
                      </a:lnTo>
                      <a:lnTo>
                        <a:pt x="70" y="5"/>
                      </a:lnTo>
                      <a:lnTo>
                        <a:pt x="55" y="6"/>
                      </a:lnTo>
                      <a:lnTo>
                        <a:pt x="38" y="7"/>
                      </a:lnTo>
                      <a:lnTo>
                        <a:pt x="21" y="9"/>
                      </a:lnTo>
                      <a:lnTo>
                        <a:pt x="3" y="13"/>
                      </a:lnTo>
                      <a:lnTo>
                        <a:pt x="0" y="15"/>
                      </a:lnTo>
                      <a:lnTo>
                        <a:pt x="3" y="13"/>
                      </a:lnTo>
                      <a:lnTo>
                        <a:pt x="1" y="14"/>
                      </a:lnTo>
                      <a:lnTo>
                        <a:pt x="0" y="15"/>
                      </a:lnTo>
                      <a:lnTo>
                        <a:pt x="9" y="2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73" name="Freeform 459"/>
                <p:cNvSpPr>
                  <a:spLocks/>
                </p:cNvSpPr>
                <p:nvPr/>
              </p:nvSpPr>
              <p:spPr bwMode="auto">
                <a:xfrm>
                  <a:off x="2381" y="1452"/>
                  <a:ext cx="13" cy="20"/>
                </a:xfrm>
                <a:custGeom>
                  <a:avLst/>
                  <a:gdLst>
                    <a:gd name="T0" fmla="*/ 0 w 135"/>
                    <a:gd name="T1" fmla="*/ 0 h 215"/>
                    <a:gd name="T2" fmla="*/ 0 w 135"/>
                    <a:gd name="T3" fmla="*/ 0 h 215"/>
                    <a:gd name="T4" fmla="*/ 0 w 135"/>
                    <a:gd name="T5" fmla="*/ 0 h 215"/>
                    <a:gd name="T6" fmla="*/ 0 w 135"/>
                    <a:gd name="T7" fmla="*/ 0 h 215"/>
                    <a:gd name="T8" fmla="*/ 0 w 135"/>
                    <a:gd name="T9" fmla="*/ 0 h 215"/>
                    <a:gd name="T10" fmla="*/ 0 w 135"/>
                    <a:gd name="T11" fmla="*/ 0 h 215"/>
                    <a:gd name="T12" fmla="*/ 0 w 135"/>
                    <a:gd name="T13" fmla="*/ 0 h 215"/>
                    <a:gd name="T14" fmla="*/ 0 w 135"/>
                    <a:gd name="T15" fmla="*/ 0 h 215"/>
                    <a:gd name="T16" fmla="*/ 0 w 135"/>
                    <a:gd name="T17" fmla="*/ 0 h 215"/>
                    <a:gd name="T18" fmla="*/ 0 w 135"/>
                    <a:gd name="T19" fmla="*/ 0 h 21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35"/>
                    <a:gd name="T31" fmla="*/ 0 h 215"/>
                    <a:gd name="T32" fmla="*/ 135 w 135"/>
                    <a:gd name="T33" fmla="*/ 215 h 21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35" h="215">
                      <a:moveTo>
                        <a:pt x="10" y="213"/>
                      </a:moveTo>
                      <a:lnTo>
                        <a:pt x="9" y="215"/>
                      </a:lnTo>
                      <a:lnTo>
                        <a:pt x="135" y="6"/>
                      </a:lnTo>
                      <a:lnTo>
                        <a:pt x="126" y="0"/>
                      </a:lnTo>
                      <a:lnTo>
                        <a:pt x="1" y="208"/>
                      </a:lnTo>
                      <a:lnTo>
                        <a:pt x="0" y="210"/>
                      </a:lnTo>
                      <a:lnTo>
                        <a:pt x="1" y="208"/>
                      </a:lnTo>
                      <a:lnTo>
                        <a:pt x="0" y="209"/>
                      </a:lnTo>
                      <a:lnTo>
                        <a:pt x="0" y="210"/>
                      </a:lnTo>
                      <a:lnTo>
                        <a:pt x="10" y="21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74" name="Freeform 460"/>
                <p:cNvSpPr>
                  <a:spLocks/>
                </p:cNvSpPr>
                <p:nvPr/>
              </p:nvSpPr>
              <p:spPr bwMode="auto">
                <a:xfrm>
                  <a:off x="2369" y="1471"/>
                  <a:ext cx="12" cy="13"/>
                </a:xfrm>
                <a:custGeom>
                  <a:avLst/>
                  <a:gdLst>
                    <a:gd name="T0" fmla="*/ 0 w 132"/>
                    <a:gd name="T1" fmla="*/ 0 h 141"/>
                    <a:gd name="T2" fmla="*/ 0 w 132"/>
                    <a:gd name="T3" fmla="*/ 0 h 141"/>
                    <a:gd name="T4" fmla="*/ 0 w 132"/>
                    <a:gd name="T5" fmla="*/ 0 h 141"/>
                    <a:gd name="T6" fmla="*/ 0 w 132"/>
                    <a:gd name="T7" fmla="*/ 0 h 141"/>
                    <a:gd name="T8" fmla="*/ 0 w 132"/>
                    <a:gd name="T9" fmla="*/ 0 h 141"/>
                    <a:gd name="T10" fmla="*/ 0 w 132"/>
                    <a:gd name="T11" fmla="*/ 0 h 141"/>
                    <a:gd name="T12" fmla="*/ 0 w 132"/>
                    <a:gd name="T13" fmla="*/ 0 h 141"/>
                    <a:gd name="T14" fmla="*/ 0 w 132"/>
                    <a:gd name="T15" fmla="*/ 0 h 141"/>
                    <a:gd name="T16" fmla="*/ 0 w 132"/>
                    <a:gd name="T17" fmla="*/ 0 h 141"/>
                    <a:gd name="T18" fmla="*/ 0 w 132"/>
                    <a:gd name="T19" fmla="*/ 0 h 141"/>
                    <a:gd name="T20" fmla="*/ 0 w 132"/>
                    <a:gd name="T21" fmla="*/ 0 h 141"/>
                    <a:gd name="T22" fmla="*/ 0 w 132"/>
                    <a:gd name="T23" fmla="*/ 0 h 141"/>
                    <a:gd name="T24" fmla="*/ 0 w 132"/>
                    <a:gd name="T25" fmla="*/ 0 h 141"/>
                    <a:gd name="T26" fmla="*/ 0 w 132"/>
                    <a:gd name="T27" fmla="*/ 0 h 141"/>
                    <a:gd name="T28" fmla="*/ 0 w 132"/>
                    <a:gd name="T29" fmla="*/ 0 h 141"/>
                    <a:gd name="T30" fmla="*/ 0 w 132"/>
                    <a:gd name="T31" fmla="*/ 0 h 141"/>
                    <a:gd name="T32" fmla="*/ 0 w 132"/>
                    <a:gd name="T33" fmla="*/ 0 h 141"/>
                    <a:gd name="T34" fmla="*/ 0 w 132"/>
                    <a:gd name="T35" fmla="*/ 0 h 141"/>
                    <a:gd name="T36" fmla="*/ 0 w 132"/>
                    <a:gd name="T37" fmla="*/ 0 h 141"/>
                    <a:gd name="T38" fmla="*/ 0 w 132"/>
                    <a:gd name="T39" fmla="*/ 0 h 141"/>
                    <a:gd name="T40" fmla="*/ 0 w 132"/>
                    <a:gd name="T41" fmla="*/ 0 h 141"/>
                    <a:gd name="T42" fmla="*/ 0 w 132"/>
                    <a:gd name="T43" fmla="*/ 0 h 141"/>
                    <a:gd name="T44" fmla="*/ 0 w 132"/>
                    <a:gd name="T45" fmla="*/ 0 h 141"/>
                    <a:gd name="T46" fmla="*/ 0 w 132"/>
                    <a:gd name="T47" fmla="*/ 0 h 14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32"/>
                    <a:gd name="T73" fmla="*/ 0 h 141"/>
                    <a:gd name="T74" fmla="*/ 132 w 132"/>
                    <a:gd name="T75" fmla="*/ 141 h 141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32" h="141">
                      <a:moveTo>
                        <a:pt x="11" y="138"/>
                      </a:moveTo>
                      <a:lnTo>
                        <a:pt x="8" y="141"/>
                      </a:lnTo>
                      <a:lnTo>
                        <a:pt x="39" y="125"/>
                      </a:lnTo>
                      <a:lnTo>
                        <a:pt x="64" y="110"/>
                      </a:lnTo>
                      <a:lnTo>
                        <a:pt x="83" y="97"/>
                      </a:lnTo>
                      <a:lnTo>
                        <a:pt x="99" y="81"/>
                      </a:lnTo>
                      <a:lnTo>
                        <a:pt x="110" y="64"/>
                      </a:lnTo>
                      <a:lnTo>
                        <a:pt x="119" y="46"/>
                      </a:lnTo>
                      <a:lnTo>
                        <a:pt x="126" y="26"/>
                      </a:lnTo>
                      <a:lnTo>
                        <a:pt x="132" y="3"/>
                      </a:lnTo>
                      <a:lnTo>
                        <a:pt x="122" y="0"/>
                      </a:lnTo>
                      <a:lnTo>
                        <a:pt x="115" y="23"/>
                      </a:lnTo>
                      <a:lnTo>
                        <a:pt x="109" y="42"/>
                      </a:lnTo>
                      <a:lnTo>
                        <a:pt x="102" y="58"/>
                      </a:lnTo>
                      <a:lnTo>
                        <a:pt x="90" y="75"/>
                      </a:lnTo>
                      <a:lnTo>
                        <a:pt x="77" y="88"/>
                      </a:lnTo>
                      <a:lnTo>
                        <a:pt x="58" y="102"/>
                      </a:lnTo>
                      <a:lnTo>
                        <a:pt x="35" y="117"/>
                      </a:lnTo>
                      <a:lnTo>
                        <a:pt x="3" y="130"/>
                      </a:lnTo>
                      <a:lnTo>
                        <a:pt x="0" y="133"/>
                      </a:lnTo>
                      <a:lnTo>
                        <a:pt x="3" y="130"/>
                      </a:lnTo>
                      <a:lnTo>
                        <a:pt x="1" y="131"/>
                      </a:lnTo>
                      <a:lnTo>
                        <a:pt x="0" y="133"/>
                      </a:lnTo>
                      <a:lnTo>
                        <a:pt x="11" y="13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75" name="Freeform 461"/>
                <p:cNvSpPr>
                  <a:spLocks/>
                </p:cNvSpPr>
                <p:nvPr/>
              </p:nvSpPr>
              <p:spPr bwMode="auto">
                <a:xfrm>
                  <a:off x="2366" y="1483"/>
                  <a:ext cx="3" cy="5"/>
                </a:xfrm>
                <a:custGeom>
                  <a:avLst/>
                  <a:gdLst>
                    <a:gd name="T0" fmla="*/ 0 w 30"/>
                    <a:gd name="T1" fmla="*/ 0 h 50"/>
                    <a:gd name="T2" fmla="*/ 0 w 30"/>
                    <a:gd name="T3" fmla="*/ 0 h 50"/>
                    <a:gd name="T4" fmla="*/ 0 w 30"/>
                    <a:gd name="T5" fmla="*/ 0 h 50"/>
                    <a:gd name="T6" fmla="*/ 0 w 30"/>
                    <a:gd name="T7" fmla="*/ 0 h 50"/>
                    <a:gd name="T8" fmla="*/ 0 w 30"/>
                    <a:gd name="T9" fmla="*/ 0 h 50"/>
                    <a:gd name="T10" fmla="*/ 0 w 30"/>
                    <a:gd name="T11" fmla="*/ 0 h 50"/>
                    <a:gd name="T12" fmla="*/ 0 w 30"/>
                    <a:gd name="T13" fmla="*/ 0 h 5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"/>
                    <a:gd name="T22" fmla="*/ 0 h 50"/>
                    <a:gd name="T23" fmla="*/ 30 w 30"/>
                    <a:gd name="T24" fmla="*/ 50 h 5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" h="50">
                      <a:moveTo>
                        <a:pt x="11" y="50"/>
                      </a:moveTo>
                      <a:lnTo>
                        <a:pt x="11" y="50"/>
                      </a:lnTo>
                      <a:lnTo>
                        <a:pt x="30" y="5"/>
                      </a:lnTo>
                      <a:lnTo>
                        <a:pt x="19" y="0"/>
                      </a:lnTo>
                      <a:lnTo>
                        <a:pt x="0" y="45"/>
                      </a:lnTo>
                      <a:lnTo>
                        <a:pt x="11" y="5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76" name="Freeform 462"/>
                <p:cNvSpPr>
                  <a:spLocks/>
                </p:cNvSpPr>
                <p:nvPr/>
              </p:nvSpPr>
              <p:spPr bwMode="auto">
                <a:xfrm>
                  <a:off x="2365" y="1487"/>
                  <a:ext cx="2" cy="7"/>
                </a:xfrm>
                <a:custGeom>
                  <a:avLst/>
                  <a:gdLst>
                    <a:gd name="T0" fmla="*/ 0 w 20"/>
                    <a:gd name="T1" fmla="*/ 0 h 75"/>
                    <a:gd name="T2" fmla="*/ 0 w 20"/>
                    <a:gd name="T3" fmla="*/ 0 h 75"/>
                    <a:gd name="T4" fmla="*/ 0 w 20"/>
                    <a:gd name="T5" fmla="*/ 0 h 75"/>
                    <a:gd name="T6" fmla="*/ 0 w 20"/>
                    <a:gd name="T7" fmla="*/ 0 h 75"/>
                    <a:gd name="T8" fmla="*/ 0 w 20"/>
                    <a:gd name="T9" fmla="*/ 0 h 75"/>
                    <a:gd name="T10" fmla="*/ 0 w 20"/>
                    <a:gd name="T11" fmla="*/ 0 h 75"/>
                    <a:gd name="T12" fmla="*/ 0 w 20"/>
                    <a:gd name="T13" fmla="*/ 0 h 75"/>
                    <a:gd name="T14" fmla="*/ 0 w 20"/>
                    <a:gd name="T15" fmla="*/ 0 h 75"/>
                    <a:gd name="T16" fmla="*/ 0 w 20"/>
                    <a:gd name="T17" fmla="*/ 0 h 75"/>
                    <a:gd name="T18" fmla="*/ 0 w 20"/>
                    <a:gd name="T19" fmla="*/ 0 h 75"/>
                    <a:gd name="T20" fmla="*/ 0 w 20"/>
                    <a:gd name="T21" fmla="*/ 0 h 75"/>
                    <a:gd name="T22" fmla="*/ 0 w 20"/>
                    <a:gd name="T23" fmla="*/ 0 h 75"/>
                    <a:gd name="T24" fmla="*/ 0 w 20"/>
                    <a:gd name="T25" fmla="*/ 0 h 75"/>
                    <a:gd name="T26" fmla="*/ 0 w 20"/>
                    <a:gd name="T27" fmla="*/ 0 h 75"/>
                    <a:gd name="T28" fmla="*/ 0 w 20"/>
                    <a:gd name="T29" fmla="*/ 0 h 75"/>
                    <a:gd name="T30" fmla="*/ 0 w 20"/>
                    <a:gd name="T31" fmla="*/ 0 h 75"/>
                    <a:gd name="T32" fmla="*/ 0 w 20"/>
                    <a:gd name="T33" fmla="*/ 0 h 75"/>
                    <a:gd name="T34" fmla="*/ 0 w 20"/>
                    <a:gd name="T35" fmla="*/ 0 h 75"/>
                    <a:gd name="T36" fmla="*/ 0 w 20"/>
                    <a:gd name="T37" fmla="*/ 0 h 75"/>
                    <a:gd name="T38" fmla="*/ 0 w 20"/>
                    <a:gd name="T39" fmla="*/ 0 h 75"/>
                    <a:gd name="T40" fmla="*/ 0 w 20"/>
                    <a:gd name="T41" fmla="*/ 0 h 7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20"/>
                    <a:gd name="T64" fmla="*/ 0 h 75"/>
                    <a:gd name="T65" fmla="*/ 20 w 20"/>
                    <a:gd name="T66" fmla="*/ 75 h 7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20" h="75">
                      <a:moveTo>
                        <a:pt x="2" y="75"/>
                      </a:moveTo>
                      <a:lnTo>
                        <a:pt x="2" y="75"/>
                      </a:lnTo>
                      <a:lnTo>
                        <a:pt x="11" y="69"/>
                      </a:lnTo>
                      <a:lnTo>
                        <a:pt x="18" y="61"/>
                      </a:lnTo>
                      <a:lnTo>
                        <a:pt x="20" y="51"/>
                      </a:lnTo>
                      <a:lnTo>
                        <a:pt x="20" y="39"/>
                      </a:lnTo>
                      <a:lnTo>
                        <a:pt x="19" y="29"/>
                      </a:lnTo>
                      <a:lnTo>
                        <a:pt x="19" y="18"/>
                      </a:lnTo>
                      <a:lnTo>
                        <a:pt x="19" y="10"/>
                      </a:lnTo>
                      <a:lnTo>
                        <a:pt x="20" y="5"/>
                      </a:lnTo>
                      <a:lnTo>
                        <a:pt x="9" y="0"/>
                      </a:lnTo>
                      <a:lnTo>
                        <a:pt x="8" y="10"/>
                      </a:lnTo>
                      <a:lnTo>
                        <a:pt x="8" y="18"/>
                      </a:lnTo>
                      <a:lnTo>
                        <a:pt x="8" y="29"/>
                      </a:lnTo>
                      <a:lnTo>
                        <a:pt x="9" y="39"/>
                      </a:lnTo>
                      <a:lnTo>
                        <a:pt x="9" y="48"/>
                      </a:lnTo>
                      <a:lnTo>
                        <a:pt x="7" y="57"/>
                      </a:lnTo>
                      <a:lnTo>
                        <a:pt x="5" y="61"/>
                      </a:lnTo>
                      <a:lnTo>
                        <a:pt x="0" y="64"/>
                      </a:lnTo>
                      <a:lnTo>
                        <a:pt x="2" y="7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77" name="Freeform 463"/>
                <p:cNvSpPr>
                  <a:spLocks/>
                </p:cNvSpPr>
                <p:nvPr/>
              </p:nvSpPr>
              <p:spPr bwMode="auto">
                <a:xfrm>
                  <a:off x="2343" y="1493"/>
                  <a:ext cx="22" cy="16"/>
                </a:xfrm>
                <a:custGeom>
                  <a:avLst/>
                  <a:gdLst>
                    <a:gd name="T0" fmla="*/ 0 w 220"/>
                    <a:gd name="T1" fmla="*/ 0 h 163"/>
                    <a:gd name="T2" fmla="*/ 0 w 220"/>
                    <a:gd name="T3" fmla="*/ 0 h 163"/>
                    <a:gd name="T4" fmla="*/ 0 w 220"/>
                    <a:gd name="T5" fmla="*/ 0 h 163"/>
                    <a:gd name="T6" fmla="*/ 0 w 220"/>
                    <a:gd name="T7" fmla="*/ 0 h 163"/>
                    <a:gd name="T8" fmla="*/ 0 w 220"/>
                    <a:gd name="T9" fmla="*/ 0 h 163"/>
                    <a:gd name="T10" fmla="*/ 0 w 220"/>
                    <a:gd name="T11" fmla="*/ 0 h 163"/>
                    <a:gd name="T12" fmla="*/ 0 w 220"/>
                    <a:gd name="T13" fmla="*/ 0 h 163"/>
                    <a:gd name="T14" fmla="*/ 0 w 220"/>
                    <a:gd name="T15" fmla="*/ 0 h 163"/>
                    <a:gd name="T16" fmla="*/ 0 w 220"/>
                    <a:gd name="T17" fmla="*/ 0 h 163"/>
                    <a:gd name="T18" fmla="*/ 0 w 220"/>
                    <a:gd name="T19" fmla="*/ 0 h 163"/>
                    <a:gd name="T20" fmla="*/ 0 w 220"/>
                    <a:gd name="T21" fmla="*/ 0 h 163"/>
                    <a:gd name="T22" fmla="*/ 0 w 220"/>
                    <a:gd name="T23" fmla="*/ 0 h 163"/>
                    <a:gd name="T24" fmla="*/ 0 w 220"/>
                    <a:gd name="T25" fmla="*/ 0 h 163"/>
                    <a:gd name="T26" fmla="*/ 0 w 220"/>
                    <a:gd name="T27" fmla="*/ 0 h 163"/>
                    <a:gd name="T28" fmla="*/ 0 w 220"/>
                    <a:gd name="T29" fmla="*/ 0 h 163"/>
                    <a:gd name="T30" fmla="*/ 0 w 220"/>
                    <a:gd name="T31" fmla="*/ 0 h 163"/>
                    <a:gd name="T32" fmla="*/ 0 w 220"/>
                    <a:gd name="T33" fmla="*/ 0 h 163"/>
                    <a:gd name="T34" fmla="*/ 0 w 220"/>
                    <a:gd name="T35" fmla="*/ 0 h 163"/>
                    <a:gd name="T36" fmla="*/ 0 w 220"/>
                    <a:gd name="T37" fmla="*/ 0 h 163"/>
                    <a:gd name="T38" fmla="*/ 0 w 220"/>
                    <a:gd name="T39" fmla="*/ 0 h 163"/>
                    <a:gd name="T40" fmla="*/ 0 w 220"/>
                    <a:gd name="T41" fmla="*/ 0 h 163"/>
                    <a:gd name="T42" fmla="*/ 0 w 220"/>
                    <a:gd name="T43" fmla="*/ 0 h 163"/>
                    <a:gd name="T44" fmla="*/ 0 w 220"/>
                    <a:gd name="T45" fmla="*/ 0 h 163"/>
                    <a:gd name="T46" fmla="*/ 0 w 220"/>
                    <a:gd name="T47" fmla="*/ 0 h 163"/>
                    <a:gd name="T48" fmla="*/ 0 w 220"/>
                    <a:gd name="T49" fmla="*/ 0 h 163"/>
                    <a:gd name="T50" fmla="*/ 0 w 220"/>
                    <a:gd name="T51" fmla="*/ 0 h 163"/>
                    <a:gd name="T52" fmla="*/ 0 w 220"/>
                    <a:gd name="T53" fmla="*/ 0 h 163"/>
                    <a:gd name="T54" fmla="*/ 0 w 220"/>
                    <a:gd name="T55" fmla="*/ 0 h 163"/>
                    <a:gd name="T56" fmla="*/ 0 w 220"/>
                    <a:gd name="T57" fmla="*/ 0 h 163"/>
                    <a:gd name="T58" fmla="*/ 0 w 220"/>
                    <a:gd name="T59" fmla="*/ 0 h 163"/>
                    <a:gd name="T60" fmla="*/ 0 w 220"/>
                    <a:gd name="T61" fmla="*/ 0 h 163"/>
                    <a:gd name="T62" fmla="*/ 0 w 220"/>
                    <a:gd name="T63" fmla="*/ 0 h 163"/>
                    <a:gd name="T64" fmla="*/ 0 w 220"/>
                    <a:gd name="T65" fmla="*/ 0 h 163"/>
                    <a:gd name="T66" fmla="*/ 0 w 220"/>
                    <a:gd name="T67" fmla="*/ 0 h 163"/>
                    <a:gd name="T68" fmla="*/ 0 w 220"/>
                    <a:gd name="T69" fmla="*/ 0 h 163"/>
                    <a:gd name="T70" fmla="*/ 0 w 220"/>
                    <a:gd name="T71" fmla="*/ 0 h 163"/>
                    <a:gd name="T72" fmla="*/ 0 w 220"/>
                    <a:gd name="T73" fmla="*/ 0 h 163"/>
                    <a:gd name="T74" fmla="*/ 0 w 220"/>
                    <a:gd name="T75" fmla="*/ 0 h 163"/>
                    <a:gd name="T76" fmla="*/ 0 w 220"/>
                    <a:gd name="T77" fmla="*/ 0 h 163"/>
                    <a:gd name="T78" fmla="*/ 0 w 220"/>
                    <a:gd name="T79" fmla="*/ 0 h 163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220"/>
                    <a:gd name="T121" fmla="*/ 0 h 163"/>
                    <a:gd name="T122" fmla="*/ 220 w 220"/>
                    <a:gd name="T123" fmla="*/ 163 h 163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220" h="163">
                      <a:moveTo>
                        <a:pt x="0" y="153"/>
                      </a:moveTo>
                      <a:lnTo>
                        <a:pt x="9" y="157"/>
                      </a:lnTo>
                      <a:lnTo>
                        <a:pt x="17" y="151"/>
                      </a:lnTo>
                      <a:lnTo>
                        <a:pt x="27" y="142"/>
                      </a:lnTo>
                      <a:lnTo>
                        <a:pt x="40" y="134"/>
                      </a:lnTo>
                      <a:lnTo>
                        <a:pt x="54" y="124"/>
                      </a:lnTo>
                      <a:lnTo>
                        <a:pt x="68" y="112"/>
                      </a:lnTo>
                      <a:lnTo>
                        <a:pt x="83" y="101"/>
                      </a:lnTo>
                      <a:lnTo>
                        <a:pt x="100" y="89"/>
                      </a:lnTo>
                      <a:lnTo>
                        <a:pt x="115" y="77"/>
                      </a:lnTo>
                      <a:lnTo>
                        <a:pt x="132" y="65"/>
                      </a:lnTo>
                      <a:lnTo>
                        <a:pt x="148" y="54"/>
                      </a:lnTo>
                      <a:lnTo>
                        <a:pt x="163" y="43"/>
                      </a:lnTo>
                      <a:lnTo>
                        <a:pt x="178" y="34"/>
                      </a:lnTo>
                      <a:lnTo>
                        <a:pt x="192" y="25"/>
                      </a:lnTo>
                      <a:lnTo>
                        <a:pt x="202" y="18"/>
                      </a:lnTo>
                      <a:lnTo>
                        <a:pt x="213" y="14"/>
                      </a:lnTo>
                      <a:lnTo>
                        <a:pt x="220" y="11"/>
                      </a:lnTo>
                      <a:lnTo>
                        <a:pt x="218" y="0"/>
                      </a:lnTo>
                      <a:lnTo>
                        <a:pt x="209" y="3"/>
                      </a:lnTo>
                      <a:lnTo>
                        <a:pt x="198" y="10"/>
                      </a:lnTo>
                      <a:lnTo>
                        <a:pt x="185" y="17"/>
                      </a:lnTo>
                      <a:lnTo>
                        <a:pt x="172" y="25"/>
                      </a:lnTo>
                      <a:lnTo>
                        <a:pt x="157" y="35"/>
                      </a:lnTo>
                      <a:lnTo>
                        <a:pt x="142" y="45"/>
                      </a:lnTo>
                      <a:lnTo>
                        <a:pt x="126" y="57"/>
                      </a:lnTo>
                      <a:lnTo>
                        <a:pt x="109" y="68"/>
                      </a:lnTo>
                      <a:lnTo>
                        <a:pt x="93" y="81"/>
                      </a:lnTo>
                      <a:lnTo>
                        <a:pt x="77" y="92"/>
                      </a:lnTo>
                      <a:lnTo>
                        <a:pt x="62" y="104"/>
                      </a:lnTo>
                      <a:lnTo>
                        <a:pt x="47" y="115"/>
                      </a:lnTo>
                      <a:lnTo>
                        <a:pt x="34" y="126"/>
                      </a:lnTo>
                      <a:lnTo>
                        <a:pt x="21" y="134"/>
                      </a:lnTo>
                      <a:lnTo>
                        <a:pt x="11" y="142"/>
                      </a:lnTo>
                      <a:lnTo>
                        <a:pt x="2" y="149"/>
                      </a:lnTo>
                      <a:lnTo>
                        <a:pt x="11" y="153"/>
                      </a:lnTo>
                      <a:lnTo>
                        <a:pt x="0" y="153"/>
                      </a:lnTo>
                      <a:lnTo>
                        <a:pt x="0" y="163"/>
                      </a:lnTo>
                      <a:lnTo>
                        <a:pt x="9" y="157"/>
                      </a:lnTo>
                      <a:lnTo>
                        <a:pt x="0" y="15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78" name="Freeform 464"/>
                <p:cNvSpPr>
                  <a:spLocks/>
                </p:cNvSpPr>
                <p:nvPr/>
              </p:nvSpPr>
              <p:spPr bwMode="auto">
                <a:xfrm>
                  <a:off x="2343" y="1502"/>
                  <a:ext cx="2" cy="6"/>
                </a:xfrm>
                <a:custGeom>
                  <a:avLst/>
                  <a:gdLst>
                    <a:gd name="T0" fmla="*/ 0 w 14"/>
                    <a:gd name="T1" fmla="*/ 0 h 58"/>
                    <a:gd name="T2" fmla="*/ 0 w 14"/>
                    <a:gd name="T3" fmla="*/ 0 h 58"/>
                    <a:gd name="T4" fmla="*/ 0 w 14"/>
                    <a:gd name="T5" fmla="*/ 0 h 58"/>
                    <a:gd name="T6" fmla="*/ 0 w 14"/>
                    <a:gd name="T7" fmla="*/ 0 h 58"/>
                    <a:gd name="T8" fmla="*/ 0 w 14"/>
                    <a:gd name="T9" fmla="*/ 0 h 58"/>
                    <a:gd name="T10" fmla="*/ 0 w 14"/>
                    <a:gd name="T11" fmla="*/ 0 h 58"/>
                    <a:gd name="T12" fmla="*/ 0 w 14"/>
                    <a:gd name="T13" fmla="*/ 0 h 58"/>
                    <a:gd name="T14" fmla="*/ 0 w 14"/>
                    <a:gd name="T15" fmla="*/ 0 h 58"/>
                    <a:gd name="T16" fmla="*/ 0 w 14"/>
                    <a:gd name="T17" fmla="*/ 0 h 58"/>
                    <a:gd name="T18" fmla="*/ 0 w 14"/>
                    <a:gd name="T19" fmla="*/ 0 h 5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4"/>
                    <a:gd name="T31" fmla="*/ 0 h 58"/>
                    <a:gd name="T32" fmla="*/ 14 w 14"/>
                    <a:gd name="T33" fmla="*/ 58 h 5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4" h="58"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0" y="58"/>
                      </a:lnTo>
                      <a:lnTo>
                        <a:pt x="11" y="58"/>
                      </a:lnTo>
                      <a:lnTo>
                        <a:pt x="14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79" name="Freeform 465"/>
                <p:cNvSpPr>
                  <a:spLocks/>
                </p:cNvSpPr>
                <p:nvPr/>
              </p:nvSpPr>
              <p:spPr bwMode="auto">
                <a:xfrm>
                  <a:off x="2343" y="1490"/>
                  <a:ext cx="4" cy="12"/>
                </a:xfrm>
                <a:custGeom>
                  <a:avLst/>
                  <a:gdLst>
                    <a:gd name="T0" fmla="*/ 0 w 32"/>
                    <a:gd name="T1" fmla="*/ 0 h 135"/>
                    <a:gd name="T2" fmla="*/ 0 w 32"/>
                    <a:gd name="T3" fmla="*/ 0 h 135"/>
                    <a:gd name="T4" fmla="*/ 0 w 32"/>
                    <a:gd name="T5" fmla="*/ 0 h 135"/>
                    <a:gd name="T6" fmla="*/ 0 w 32"/>
                    <a:gd name="T7" fmla="*/ 0 h 135"/>
                    <a:gd name="T8" fmla="*/ 0 w 32"/>
                    <a:gd name="T9" fmla="*/ 0 h 135"/>
                    <a:gd name="T10" fmla="*/ 0 w 32"/>
                    <a:gd name="T11" fmla="*/ 0 h 135"/>
                    <a:gd name="T12" fmla="*/ 0 w 32"/>
                    <a:gd name="T13" fmla="*/ 0 h 135"/>
                    <a:gd name="T14" fmla="*/ 0 w 32"/>
                    <a:gd name="T15" fmla="*/ 0 h 135"/>
                    <a:gd name="T16" fmla="*/ 0 w 32"/>
                    <a:gd name="T17" fmla="*/ 0 h 135"/>
                    <a:gd name="T18" fmla="*/ 0 w 32"/>
                    <a:gd name="T19" fmla="*/ 0 h 135"/>
                    <a:gd name="T20" fmla="*/ 0 w 32"/>
                    <a:gd name="T21" fmla="*/ 0 h 135"/>
                    <a:gd name="T22" fmla="*/ 0 w 32"/>
                    <a:gd name="T23" fmla="*/ 0 h 135"/>
                    <a:gd name="T24" fmla="*/ 0 w 32"/>
                    <a:gd name="T25" fmla="*/ 0 h 135"/>
                    <a:gd name="T26" fmla="*/ 0 w 32"/>
                    <a:gd name="T27" fmla="*/ 0 h 135"/>
                    <a:gd name="T28" fmla="*/ 0 w 32"/>
                    <a:gd name="T29" fmla="*/ 0 h 135"/>
                    <a:gd name="T30" fmla="*/ 0 w 32"/>
                    <a:gd name="T31" fmla="*/ 0 h 135"/>
                    <a:gd name="T32" fmla="*/ 0 w 32"/>
                    <a:gd name="T33" fmla="*/ 0 h 135"/>
                    <a:gd name="T34" fmla="*/ 0 w 32"/>
                    <a:gd name="T35" fmla="*/ 0 h 135"/>
                    <a:gd name="T36" fmla="*/ 0 w 32"/>
                    <a:gd name="T37" fmla="*/ 0 h 135"/>
                    <a:gd name="T38" fmla="*/ 0 w 32"/>
                    <a:gd name="T39" fmla="*/ 0 h 135"/>
                    <a:gd name="T40" fmla="*/ 0 w 32"/>
                    <a:gd name="T41" fmla="*/ 0 h 135"/>
                    <a:gd name="T42" fmla="*/ 0 w 32"/>
                    <a:gd name="T43" fmla="*/ 0 h 135"/>
                    <a:gd name="T44" fmla="*/ 0 w 32"/>
                    <a:gd name="T45" fmla="*/ 0 h 135"/>
                    <a:gd name="T46" fmla="*/ 0 w 32"/>
                    <a:gd name="T47" fmla="*/ 0 h 13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2"/>
                    <a:gd name="T73" fmla="*/ 0 h 135"/>
                    <a:gd name="T74" fmla="*/ 32 w 32"/>
                    <a:gd name="T75" fmla="*/ 135 h 13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2" h="135">
                      <a:moveTo>
                        <a:pt x="20" y="8"/>
                      </a:moveTo>
                      <a:lnTo>
                        <a:pt x="21" y="0"/>
                      </a:lnTo>
                      <a:lnTo>
                        <a:pt x="12" y="12"/>
                      </a:lnTo>
                      <a:lnTo>
                        <a:pt x="4" y="27"/>
                      </a:lnTo>
                      <a:lnTo>
                        <a:pt x="1" y="43"/>
                      </a:lnTo>
                      <a:lnTo>
                        <a:pt x="0" y="61"/>
                      </a:lnTo>
                      <a:lnTo>
                        <a:pt x="1" y="79"/>
                      </a:lnTo>
                      <a:lnTo>
                        <a:pt x="2" y="98"/>
                      </a:lnTo>
                      <a:lnTo>
                        <a:pt x="3" y="117"/>
                      </a:lnTo>
                      <a:lnTo>
                        <a:pt x="3" y="135"/>
                      </a:lnTo>
                      <a:lnTo>
                        <a:pt x="14" y="135"/>
                      </a:lnTo>
                      <a:lnTo>
                        <a:pt x="14" y="117"/>
                      </a:lnTo>
                      <a:lnTo>
                        <a:pt x="13" y="98"/>
                      </a:lnTo>
                      <a:lnTo>
                        <a:pt x="12" y="79"/>
                      </a:lnTo>
                      <a:lnTo>
                        <a:pt x="11" y="61"/>
                      </a:lnTo>
                      <a:lnTo>
                        <a:pt x="12" y="45"/>
                      </a:lnTo>
                      <a:lnTo>
                        <a:pt x="15" y="31"/>
                      </a:lnTo>
                      <a:lnTo>
                        <a:pt x="20" y="18"/>
                      </a:lnTo>
                      <a:lnTo>
                        <a:pt x="27" y="9"/>
                      </a:lnTo>
                      <a:lnTo>
                        <a:pt x="28" y="1"/>
                      </a:lnTo>
                      <a:lnTo>
                        <a:pt x="27" y="9"/>
                      </a:lnTo>
                      <a:lnTo>
                        <a:pt x="32" y="6"/>
                      </a:lnTo>
                      <a:lnTo>
                        <a:pt x="28" y="1"/>
                      </a:lnTo>
                      <a:lnTo>
                        <a:pt x="20" y="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80" name="Freeform 466"/>
                <p:cNvSpPr>
                  <a:spLocks/>
                </p:cNvSpPr>
                <p:nvPr/>
              </p:nvSpPr>
              <p:spPr bwMode="auto">
                <a:xfrm>
                  <a:off x="2340" y="1483"/>
                  <a:ext cx="6" cy="8"/>
                </a:xfrm>
                <a:custGeom>
                  <a:avLst/>
                  <a:gdLst>
                    <a:gd name="T0" fmla="*/ 0 w 69"/>
                    <a:gd name="T1" fmla="*/ 0 h 83"/>
                    <a:gd name="T2" fmla="*/ 0 w 69"/>
                    <a:gd name="T3" fmla="*/ 0 h 83"/>
                    <a:gd name="T4" fmla="*/ 0 w 69"/>
                    <a:gd name="T5" fmla="*/ 0 h 83"/>
                    <a:gd name="T6" fmla="*/ 0 w 69"/>
                    <a:gd name="T7" fmla="*/ 0 h 83"/>
                    <a:gd name="T8" fmla="*/ 0 w 69"/>
                    <a:gd name="T9" fmla="*/ 0 h 83"/>
                    <a:gd name="T10" fmla="*/ 0 w 69"/>
                    <a:gd name="T11" fmla="*/ 0 h 83"/>
                    <a:gd name="T12" fmla="*/ 0 w 69"/>
                    <a:gd name="T13" fmla="*/ 0 h 83"/>
                    <a:gd name="T14" fmla="*/ 0 w 69"/>
                    <a:gd name="T15" fmla="*/ 0 h 83"/>
                    <a:gd name="T16" fmla="*/ 0 w 69"/>
                    <a:gd name="T17" fmla="*/ 0 h 83"/>
                    <a:gd name="T18" fmla="*/ 0 w 69"/>
                    <a:gd name="T19" fmla="*/ 0 h 8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9"/>
                    <a:gd name="T31" fmla="*/ 0 h 83"/>
                    <a:gd name="T32" fmla="*/ 69 w 69"/>
                    <a:gd name="T33" fmla="*/ 83 h 8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9" h="83">
                      <a:moveTo>
                        <a:pt x="4" y="11"/>
                      </a:moveTo>
                      <a:lnTo>
                        <a:pt x="0" y="8"/>
                      </a:lnTo>
                      <a:lnTo>
                        <a:pt x="61" y="83"/>
                      </a:lnTo>
                      <a:lnTo>
                        <a:pt x="69" y="76"/>
                      </a:lnTo>
                      <a:lnTo>
                        <a:pt x="9" y="2"/>
                      </a:lnTo>
                      <a:lnTo>
                        <a:pt x="6" y="0"/>
                      </a:lnTo>
                      <a:lnTo>
                        <a:pt x="9" y="2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1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81" name="Freeform 467"/>
                <p:cNvSpPr>
                  <a:spLocks/>
                </p:cNvSpPr>
                <p:nvPr/>
              </p:nvSpPr>
              <p:spPr bwMode="auto">
                <a:xfrm>
                  <a:off x="2336" y="1483"/>
                  <a:ext cx="4" cy="6"/>
                </a:xfrm>
                <a:custGeom>
                  <a:avLst/>
                  <a:gdLst>
                    <a:gd name="T0" fmla="*/ 0 w 43"/>
                    <a:gd name="T1" fmla="*/ 0 h 65"/>
                    <a:gd name="T2" fmla="*/ 0 w 43"/>
                    <a:gd name="T3" fmla="*/ 0 h 65"/>
                    <a:gd name="T4" fmla="*/ 0 w 43"/>
                    <a:gd name="T5" fmla="*/ 0 h 65"/>
                    <a:gd name="T6" fmla="*/ 0 w 43"/>
                    <a:gd name="T7" fmla="*/ 0 h 65"/>
                    <a:gd name="T8" fmla="*/ 0 w 43"/>
                    <a:gd name="T9" fmla="*/ 0 h 65"/>
                    <a:gd name="T10" fmla="*/ 0 w 43"/>
                    <a:gd name="T11" fmla="*/ 0 h 65"/>
                    <a:gd name="T12" fmla="*/ 0 w 43"/>
                    <a:gd name="T13" fmla="*/ 0 h 65"/>
                    <a:gd name="T14" fmla="*/ 0 w 43"/>
                    <a:gd name="T15" fmla="*/ 0 h 65"/>
                    <a:gd name="T16" fmla="*/ 0 w 43"/>
                    <a:gd name="T17" fmla="*/ 0 h 65"/>
                    <a:gd name="T18" fmla="*/ 0 w 43"/>
                    <a:gd name="T19" fmla="*/ 0 h 65"/>
                    <a:gd name="T20" fmla="*/ 0 w 43"/>
                    <a:gd name="T21" fmla="*/ 0 h 65"/>
                    <a:gd name="T22" fmla="*/ 0 w 43"/>
                    <a:gd name="T23" fmla="*/ 0 h 65"/>
                    <a:gd name="T24" fmla="*/ 0 w 43"/>
                    <a:gd name="T25" fmla="*/ 0 h 65"/>
                    <a:gd name="T26" fmla="*/ 0 w 43"/>
                    <a:gd name="T27" fmla="*/ 0 h 65"/>
                    <a:gd name="T28" fmla="*/ 0 w 43"/>
                    <a:gd name="T29" fmla="*/ 0 h 65"/>
                    <a:gd name="T30" fmla="*/ 0 w 43"/>
                    <a:gd name="T31" fmla="*/ 0 h 65"/>
                    <a:gd name="T32" fmla="*/ 0 w 43"/>
                    <a:gd name="T33" fmla="*/ 0 h 65"/>
                    <a:gd name="T34" fmla="*/ 0 w 43"/>
                    <a:gd name="T35" fmla="*/ 0 h 65"/>
                    <a:gd name="T36" fmla="*/ 0 w 43"/>
                    <a:gd name="T37" fmla="*/ 0 h 65"/>
                    <a:gd name="T38" fmla="*/ 0 w 43"/>
                    <a:gd name="T39" fmla="*/ 0 h 65"/>
                    <a:gd name="T40" fmla="*/ 0 w 43"/>
                    <a:gd name="T41" fmla="*/ 0 h 65"/>
                    <a:gd name="T42" fmla="*/ 0 w 43"/>
                    <a:gd name="T43" fmla="*/ 0 h 65"/>
                    <a:gd name="T44" fmla="*/ 0 w 43"/>
                    <a:gd name="T45" fmla="*/ 0 h 65"/>
                    <a:gd name="T46" fmla="*/ 0 w 43"/>
                    <a:gd name="T47" fmla="*/ 0 h 6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3"/>
                    <a:gd name="T73" fmla="*/ 0 h 65"/>
                    <a:gd name="T74" fmla="*/ 43 w 43"/>
                    <a:gd name="T75" fmla="*/ 65 h 6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3" h="65">
                      <a:moveTo>
                        <a:pt x="3" y="65"/>
                      </a:moveTo>
                      <a:lnTo>
                        <a:pt x="6" y="64"/>
                      </a:lnTo>
                      <a:lnTo>
                        <a:pt x="22" y="50"/>
                      </a:lnTo>
                      <a:lnTo>
                        <a:pt x="28" y="35"/>
                      </a:lnTo>
                      <a:lnTo>
                        <a:pt x="28" y="23"/>
                      </a:lnTo>
                      <a:lnTo>
                        <a:pt x="26" y="14"/>
                      </a:lnTo>
                      <a:lnTo>
                        <a:pt x="23" y="8"/>
                      </a:lnTo>
                      <a:lnTo>
                        <a:pt x="21" y="10"/>
                      </a:lnTo>
                      <a:lnTo>
                        <a:pt x="26" y="10"/>
                      </a:lnTo>
                      <a:lnTo>
                        <a:pt x="41" y="14"/>
                      </a:lnTo>
                      <a:lnTo>
                        <a:pt x="43" y="3"/>
                      </a:lnTo>
                      <a:lnTo>
                        <a:pt x="26" y="0"/>
                      </a:lnTo>
                      <a:lnTo>
                        <a:pt x="16" y="2"/>
                      </a:lnTo>
                      <a:lnTo>
                        <a:pt x="12" y="10"/>
                      </a:lnTo>
                      <a:lnTo>
                        <a:pt x="15" y="18"/>
                      </a:lnTo>
                      <a:lnTo>
                        <a:pt x="18" y="25"/>
                      </a:lnTo>
                      <a:lnTo>
                        <a:pt x="18" y="33"/>
                      </a:lnTo>
                      <a:lnTo>
                        <a:pt x="13" y="44"/>
                      </a:lnTo>
                      <a:lnTo>
                        <a:pt x="0" y="55"/>
                      </a:lnTo>
                      <a:lnTo>
                        <a:pt x="3" y="54"/>
                      </a:lnTo>
                      <a:lnTo>
                        <a:pt x="3" y="65"/>
                      </a:lnTo>
                      <a:lnTo>
                        <a:pt x="5" y="65"/>
                      </a:lnTo>
                      <a:lnTo>
                        <a:pt x="6" y="64"/>
                      </a:lnTo>
                      <a:lnTo>
                        <a:pt x="3" y="6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82" name="Freeform 468"/>
                <p:cNvSpPr>
                  <a:spLocks/>
                </p:cNvSpPr>
                <p:nvPr/>
              </p:nvSpPr>
              <p:spPr bwMode="auto">
                <a:xfrm>
                  <a:off x="2329" y="1486"/>
                  <a:ext cx="7" cy="3"/>
                </a:xfrm>
                <a:custGeom>
                  <a:avLst/>
                  <a:gdLst>
                    <a:gd name="T0" fmla="*/ 0 w 70"/>
                    <a:gd name="T1" fmla="*/ 0 h 38"/>
                    <a:gd name="T2" fmla="*/ 0 w 70"/>
                    <a:gd name="T3" fmla="*/ 0 h 38"/>
                    <a:gd name="T4" fmla="*/ 0 w 70"/>
                    <a:gd name="T5" fmla="*/ 0 h 38"/>
                    <a:gd name="T6" fmla="*/ 0 w 70"/>
                    <a:gd name="T7" fmla="*/ 0 h 38"/>
                    <a:gd name="T8" fmla="*/ 0 w 70"/>
                    <a:gd name="T9" fmla="*/ 0 h 38"/>
                    <a:gd name="T10" fmla="*/ 0 w 70"/>
                    <a:gd name="T11" fmla="*/ 0 h 38"/>
                    <a:gd name="T12" fmla="*/ 0 w 70"/>
                    <a:gd name="T13" fmla="*/ 0 h 38"/>
                    <a:gd name="T14" fmla="*/ 0 w 70"/>
                    <a:gd name="T15" fmla="*/ 0 h 38"/>
                    <a:gd name="T16" fmla="*/ 0 w 70"/>
                    <a:gd name="T17" fmla="*/ 0 h 38"/>
                    <a:gd name="T18" fmla="*/ 0 w 70"/>
                    <a:gd name="T19" fmla="*/ 0 h 38"/>
                    <a:gd name="T20" fmla="*/ 0 w 70"/>
                    <a:gd name="T21" fmla="*/ 0 h 38"/>
                    <a:gd name="T22" fmla="*/ 0 w 70"/>
                    <a:gd name="T23" fmla="*/ 0 h 38"/>
                    <a:gd name="T24" fmla="*/ 0 w 70"/>
                    <a:gd name="T25" fmla="*/ 0 h 38"/>
                    <a:gd name="T26" fmla="*/ 0 w 70"/>
                    <a:gd name="T27" fmla="*/ 0 h 38"/>
                    <a:gd name="T28" fmla="*/ 0 w 70"/>
                    <a:gd name="T29" fmla="*/ 0 h 38"/>
                    <a:gd name="T30" fmla="*/ 0 w 70"/>
                    <a:gd name="T31" fmla="*/ 0 h 38"/>
                    <a:gd name="T32" fmla="*/ 0 w 70"/>
                    <a:gd name="T33" fmla="*/ 0 h 38"/>
                    <a:gd name="T34" fmla="*/ 0 w 70"/>
                    <a:gd name="T35" fmla="*/ 0 h 38"/>
                    <a:gd name="T36" fmla="*/ 0 w 70"/>
                    <a:gd name="T37" fmla="*/ 0 h 38"/>
                    <a:gd name="T38" fmla="*/ 0 w 70"/>
                    <a:gd name="T39" fmla="*/ 0 h 38"/>
                    <a:gd name="T40" fmla="*/ 0 w 70"/>
                    <a:gd name="T41" fmla="*/ 0 h 38"/>
                    <a:gd name="T42" fmla="*/ 0 w 70"/>
                    <a:gd name="T43" fmla="*/ 0 h 38"/>
                    <a:gd name="T44" fmla="*/ 0 w 70"/>
                    <a:gd name="T45" fmla="*/ 0 h 38"/>
                    <a:gd name="T46" fmla="*/ 0 w 70"/>
                    <a:gd name="T47" fmla="*/ 0 h 38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70"/>
                    <a:gd name="T73" fmla="*/ 0 h 38"/>
                    <a:gd name="T74" fmla="*/ 70 w 70"/>
                    <a:gd name="T75" fmla="*/ 38 h 38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70" h="38">
                      <a:moveTo>
                        <a:pt x="2" y="2"/>
                      </a:moveTo>
                      <a:lnTo>
                        <a:pt x="2" y="9"/>
                      </a:lnTo>
                      <a:lnTo>
                        <a:pt x="15" y="21"/>
                      </a:lnTo>
                      <a:lnTo>
                        <a:pt x="25" y="30"/>
                      </a:lnTo>
                      <a:lnTo>
                        <a:pt x="30" y="35"/>
                      </a:lnTo>
                      <a:lnTo>
                        <a:pt x="37" y="38"/>
                      </a:lnTo>
                      <a:lnTo>
                        <a:pt x="43" y="38"/>
                      </a:lnTo>
                      <a:lnTo>
                        <a:pt x="50" y="37"/>
                      </a:lnTo>
                      <a:lnTo>
                        <a:pt x="57" y="36"/>
                      </a:lnTo>
                      <a:lnTo>
                        <a:pt x="70" y="35"/>
                      </a:lnTo>
                      <a:lnTo>
                        <a:pt x="70" y="24"/>
                      </a:lnTo>
                      <a:lnTo>
                        <a:pt x="57" y="25"/>
                      </a:lnTo>
                      <a:lnTo>
                        <a:pt x="48" y="26"/>
                      </a:lnTo>
                      <a:lnTo>
                        <a:pt x="43" y="27"/>
                      </a:lnTo>
                      <a:lnTo>
                        <a:pt x="40" y="27"/>
                      </a:lnTo>
                      <a:lnTo>
                        <a:pt x="36" y="26"/>
                      </a:lnTo>
                      <a:lnTo>
                        <a:pt x="31" y="21"/>
                      </a:lnTo>
                      <a:lnTo>
                        <a:pt x="22" y="13"/>
                      </a:lnTo>
                      <a:lnTo>
                        <a:pt x="10" y="0"/>
                      </a:lnTo>
                      <a:lnTo>
                        <a:pt x="10" y="7"/>
                      </a:ln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9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83" name="Freeform 469"/>
                <p:cNvSpPr>
                  <a:spLocks/>
                </p:cNvSpPr>
                <p:nvPr/>
              </p:nvSpPr>
              <p:spPr bwMode="auto">
                <a:xfrm>
                  <a:off x="2329" y="1471"/>
                  <a:ext cx="5" cy="15"/>
                </a:xfrm>
                <a:custGeom>
                  <a:avLst/>
                  <a:gdLst>
                    <a:gd name="T0" fmla="*/ 0 w 53"/>
                    <a:gd name="T1" fmla="*/ 0 h 161"/>
                    <a:gd name="T2" fmla="*/ 0 w 53"/>
                    <a:gd name="T3" fmla="*/ 0 h 161"/>
                    <a:gd name="T4" fmla="*/ 0 w 53"/>
                    <a:gd name="T5" fmla="*/ 0 h 161"/>
                    <a:gd name="T6" fmla="*/ 0 w 53"/>
                    <a:gd name="T7" fmla="*/ 0 h 161"/>
                    <a:gd name="T8" fmla="*/ 0 w 53"/>
                    <a:gd name="T9" fmla="*/ 0 h 161"/>
                    <a:gd name="T10" fmla="*/ 0 w 53"/>
                    <a:gd name="T11" fmla="*/ 0 h 161"/>
                    <a:gd name="T12" fmla="*/ 0 w 53"/>
                    <a:gd name="T13" fmla="*/ 0 h 161"/>
                    <a:gd name="T14" fmla="*/ 0 w 53"/>
                    <a:gd name="T15" fmla="*/ 0 h 161"/>
                    <a:gd name="T16" fmla="*/ 0 w 53"/>
                    <a:gd name="T17" fmla="*/ 0 h 161"/>
                    <a:gd name="T18" fmla="*/ 0 w 53"/>
                    <a:gd name="T19" fmla="*/ 0 h 161"/>
                    <a:gd name="T20" fmla="*/ 0 w 53"/>
                    <a:gd name="T21" fmla="*/ 0 h 161"/>
                    <a:gd name="T22" fmla="*/ 0 w 53"/>
                    <a:gd name="T23" fmla="*/ 0 h 161"/>
                    <a:gd name="T24" fmla="*/ 0 w 53"/>
                    <a:gd name="T25" fmla="*/ 0 h 161"/>
                    <a:gd name="T26" fmla="*/ 0 w 53"/>
                    <a:gd name="T27" fmla="*/ 0 h 161"/>
                    <a:gd name="T28" fmla="*/ 0 w 53"/>
                    <a:gd name="T29" fmla="*/ 0 h 161"/>
                    <a:gd name="T30" fmla="*/ 0 w 53"/>
                    <a:gd name="T31" fmla="*/ 0 h 161"/>
                    <a:gd name="T32" fmla="*/ 0 w 53"/>
                    <a:gd name="T33" fmla="*/ 0 h 161"/>
                    <a:gd name="T34" fmla="*/ 0 w 53"/>
                    <a:gd name="T35" fmla="*/ 0 h 161"/>
                    <a:gd name="T36" fmla="*/ 0 w 53"/>
                    <a:gd name="T37" fmla="*/ 0 h 161"/>
                    <a:gd name="T38" fmla="*/ 0 w 53"/>
                    <a:gd name="T39" fmla="*/ 0 h 161"/>
                    <a:gd name="T40" fmla="*/ 0 w 53"/>
                    <a:gd name="T41" fmla="*/ 0 h 161"/>
                    <a:gd name="T42" fmla="*/ 0 w 53"/>
                    <a:gd name="T43" fmla="*/ 0 h 161"/>
                    <a:gd name="T44" fmla="*/ 0 w 53"/>
                    <a:gd name="T45" fmla="*/ 0 h 161"/>
                    <a:gd name="T46" fmla="*/ 0 w 53"/>
                    <a:gd name="T47" fmla="*/ 0 h 16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3"/>
                    <a:gd name="T73" fmla="*/ 0 h 161"/>
                    <a:gd name="T74" fmla="*/ 53 w 53"/>
                    <a:gd name="T75" fmla="*/ 161 h 161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3" h="161">
                      <a:moveTo>
                        <a:pt x="43" y="9"/>
                      </a:moveTo>
                      <a:lnTo>
                        <a:pt x="41" y="6"/>
                      </a:lnTo>
                      <a:lnTo>
                        <a:pt x="43" y="22"/>
                      </a:lnTo>
                      <a:lnTo>
                        <a:pt x="42" y="40"/>
                      </a:lnTo>
                      <a:lnTo>
                        <a:pt x="38" y="62"/>
                      </a:lnTo>
                      <a:lnTo>
                        <a:pt x="31" y="83"/>
                      </a:lnTo>
                      <a:lnTo>
                        <a:pt x="23" y="104"/>
                      </a:lnTo>
                      <a:lnTo>
                        <a:pt x="15" y="125"/>
                      </a:lnTo>
                      <a:lnTo>
                        <a:pt x="7" y="142"/>
                      </a:lnTo>
                      <a:lnTo>
                        <a:pt x="0" y="156"/>
                      </a:lnTo>
                      <a:lnTo>
                        <a:pt x="8" y="161"/>
                      </a:lnTo>
                      <a:lnTo>
                        <a:pt x="16" y="146"/>
                      </a:lnTo>
                      <a:lnTo>
                        <a:pt x="25" y="129"/>
                      </a:lnTo>
                      <a:lnTo>
                        <a:pt x="33" y="108"/>
                      </a:lnTo>
                      <a:lnTo>
                        <a:pt x="42" y="87"/>
                      </a:lnTo>
                      <a:lnTo>
                        <a:pt x="48" y="64"/>
                      </a:lnTo>
                      <a:lnTo>
                        <a:pt x="52" y="42"/>
                      </a:lnTo>
                      <a:lnTo>
                        <a:pt x="53" y="22"/>
                      </a:lnTo>
                      <a:lnTo>
                        <a:pt x="51" y="4"/>
                      </a:lnTo>
                      <a:lnTo>
                        <a:pt x="49" y="0"/>
                      </a:lnTo>
                      <a:lnTo>
                        <a:pt x="51" y="4"/>
                      </a:lnTo>
                      <a:lnTo>
                        <a:pt x="50" y="1"/>
                      </a:lnTo>
                      <a:lnTo>
                        <a:pt x="49" y="0"/>
                      </a:lnTo>
                      <a:lnTo>
                        <a:pt x="43" y="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84" name="Freeform 470"/>
                <p:cNvSpPr>
                  <a:spLocks/>
                </p:cNvSpPr>
                <p:nvPr/>
              </p:nvSpPr>
              <p:spPr bwMode="auto">
                <a:xfrm>
                  <a:off x="2322" y="1469"/>
                  <a:ext cx="12" cy="3"/>
                </a:xfrm>
                <a:custGeom>
                  <a:avLst/>
                  <a:gdLst>
                    <a:gd name="T0" fmla="*/ 0 w 119"/>
                    <a:gd name="T1" fmla="*/ 0 h 34"/>
                    <a:gd name="T2" fmla="*/ 0 w 119"/>
                    <a:gd name="T3" fmla="*/ 0 h 34"/>
                    <a:gd name="T4" fmla="*/ 0 w 119"/>
                    <a:gd name="T5" fmla="*/ 0 h 34"/>
                    <a:gd name="T6" fmla="*/ 0 w 119"/>
                    <a:gd name="T7" fmla="*/ 0 h 34"/>
                    <a:gd name="T8" fmla="*/ 0 w 119"/>
                    <a:gd name="T9" fmla="*/ 0 h 34"/>
                    <a:gd name="T10" fmla="*/ 0 w 119"/>
                    <a:gd name="T11" fmla="*/ 0 h 34"/>
                    <a:gd name="T12" fmla="*/ 0 w 119"/>
                    <a:gd name="T13" fmla="*/ 0 h 34"/>
                    <a:gd name="T14" fmla="*/ 0 w 119"/>
                    <a:gd name="T15" fmla="*/ 0 h 34"/>
                    <a:gd name="T16" fmla="*/ 0 w 119"/>
                    <a:gd name="T17" fmla="*/ 0 h 34"/>
                    <a:gd name="T18" fmla="*/ 0 w 119"/>
                    <a:gd name="T19" fmla="*/ 0 h 34"/>
                    <a:gd name="T20" fmla="*/ 0 w 119"/>
                    <a:gd name="T21" fmla="*/ 0 h 34"/>
                    <a:gd name="T22" fmla="*/ 0 w 119"/>
                    <a:gd name="T23" fmla="*/ 0 h 34"/>
                    <a:gd name="T24" fmla="*/ 0 w 119"/>
                    <a:gd name="T25" fmla="*/ 0 h 34"/>
                    <a:gd name="T26" fmla="*/ 0 w 119"/>
                    <a:gd name="T27" fmla="*/ 0 h 34"/>
                    <a:gd name="T28" fmla="*/ 0 w 119"/>
                    <a:gd name="T29" fmla="*/ 0 h 34"/>
                    <a:gd name="T30" fmla="*/ 0 w 119"/>
                    <a:gd name="T31" fmla="*/ 0 h 34"/>
                    <a:gd name="T32" fmla="*/ 0 w 119"/>
                    <a:gd name="T33" fmla="*/ 0 h 34"/>
                    <a:gd name="T34" fmla="*/ 0 w 119"/>
                    <a:gd name="T35" fmla="*/ 0 h 34"/>
                    <a:gd name="T36" fmla="*/ 0 w 119"/>
                    <a:gd name="T37" fmla="*/ 0 h 34"/>
                    <a:gd name="T38" fmla="*/ 0 w 119"/>
                    <a:gd name="T39" fmla="*/ 0 h 34"/>
                    <a:gd name="T40" fmla="*/ 0 w 119"/>
                    <a:gd name="T41" fmla="*/ 0 h 34"/>
                    <a:gd name="T42" fmla="*/ 0 w 119"/>
                    <a:gd name="T43" fmla="*/ 0 h 34"/>
                    <a:gd name="T44" fmla="*/ 0 w 119"/>
                    <a:gd name="T45" fmla="*/ 0 h 34"/>
                    <a:gd name="T46" fmla="*/ 0 w 119"/>
                    <a:gd name="T47" fmla="*/ 0 h 3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19"/>
                    <a:gd name="T73" fmla="*/ 0 h 34"/>
                    <a:gd name="T74" fmla="*/ 119 w 119"/>
                    <a:gd name="T75" fmla="*/ 34 h 3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19" h="34">
                      <a:moveTo>
                        <a:pt x="8" y="22"/>
                      </a:moveTo>
                      <a:lnTo>
                        <a:pt x="8" y="24"/>
                      </a:lnTo>
                      <a:lnTo>
                        <a:pt x="16" y="17"/>
                      </a:lnTo>
                      <a:lnTo>
                        <a:pt x="27" y="13"/>
                      </a:lnTo>
                      <a:lnTo>
                        <a:pt x="38" y="11"/>
                      </a:lnTo>
                      <a:lnTo>
                        <a:pt x="53" y="11"/>
                      </a:lnTo>
                      <a:lnTo>
                        <a:pt x="68" y="13"/>
                      </a:lnTo>
                      <a:lnTo>
                        <a:pt x="82" y="18"/>
                      </a:lnTo>
                      <a:lnTo>
                        <a:pt x="98" y="24"/>
                      </a:lnTo>
                      <a:lnTo>
                        <a:pt x="113" y="34"/>
                      </a:lnTo>
                      <a:lnTo>
                        <a:pt x="119" y="25"/>
                      </a:lnTo>
                      <a:lnTo>
                        <a:pt x="102" y="16"/>
                      </a:lnTo>
                      <a:lnTo>
                        <a:pt x="87" y="8"/>
                      </a:lnTo>
                      <a:lnTo>
                        <a:pt x="70" y="2"/>
                      </a:lnTo>
                      <a:lnTo>
                        <a:pt x="53" y="0"/>
                      </a:lnTo>
                      <a:lnTo>
                        <a:pt x="38" y="0"/>
                      </a:lnTo>
                      <a:lnTo>
                        <a:pt x="25" y="2"/>
                      </a:lnTo>
                      <a:lnTo>
                        <a:pt x="12" y="9"/>
                      </a:lnTo>
                      <a:lnTo>
                        <a:pt x="0" y="16"/>
                      </a:lnTo>
                      <a:lnTo>
                        <a:pt x="0" y="18"/>
                      </a:lnTo>
                      <a:lnTo>
                        <a:pt x="0" y="16"/>
                      </a:lnTo>
                      <a:lnTo>
                        <a:pt x="0" y="17"/>
                      </a:lnTo>
                      <a:lnTo>
                        <a:pt x="0" y="18"/>
                      </a:lnTo>
                      <a:lnTo>
                        <a:pt x="8" y="2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85" name="Freeform 471"/>
                <p:cNvSpPr>
                  <a:spLocks/>
                </p:cNvSpPr>
                <p:nvPr/>
              </p:nvSpPr>
              <p:spPr bwMode="auto">
                <a:xfrm>
                  <a:off x="2317" y="1470"/>
                  <a:ext cx="6" cy="10"/>
                </a:xfrm>
                <a:custGeom>
                  <a:avLst/>
                  <a:gdLst>
                    <a:gd name="T0" fmla="*/ 0 w 55"/>
                    <a:gd name="T1" fmla="*/ 0 h 100"/>
                    <a:gd name="T2" fmla="*/ 0 w 55"/>
                    <a:gd name="T3" fmla="*/ 0 h 100"/>
                    <a:gd name="T4" fmla="*/ 0 w 55"/>
                    <a:gd name="T5" fmla="*/ 0 h 100"/>
                    <a:gd name="T6" fmla="*/ 0 w 55"/>
                    <a:gd name="T7" fmla="*/ 0 h 100"/>
                    <a:gd name="T8" fmla="*/ 0 w 55"/>
                    <a:gd name="T9" fmla="*/ 0 h 100"/>
                    <a:gd name="T10" fmla="*/ 0 w 55"/>
                    <a:gd name="T11" fmla="*/ 0 h 100"/>
                    <a:gd name="T12" fmla="*/ 0 w 55"/>
                    <a:gd name="T13" fmla="*/ 0 h 100"/>
                    <a:gd name="T14" fmla="*/ 0 w 55"/>
                    <a:gd name="T15" fmla="*/ 0 h 100"/>
                    <a:gd name="T16" fmla="*/ 0 w 55"/>
                    <a:gd name="T17" fmla="*/ 0 h 100"/>
                    <a:gd name="T18" fmla="*/ 0 w 55"/>
                    <a:gd name="T19" fmla="*/ 0 h 10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5"/>
                    <a:gd name="T31" fmla="*/ 0 h 100"/>
                    <a:gd name="T32" fmla="*/ 55 w 55"/>
                    <a:gd name="T33" fmla="*/ 100 h 10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5" h="100">
                      <a:moveTo>
                        <a:pt x="9" y="91"/>
                      </a:moveTo>
                      <a:lnTo>
                        <a:pt x="10" y="97"/>
                      </a:lnTo>
                      <a:lnTo>
                        <a:pt x="55" y="4"/>
                      </a:lnTo>
                      <a:lnTo>
                        <a:pt x="47" y="0"/>
                      </a:lnTo>
                      <a:lnTo>
                        <a:pt x="2" y="93"/>
                      </a:lnTo>
                      <a:lnTo>
                        <a:pt x="3" y="100"/>
                      </a:lnTo>
                      <a:lnTo>
                        <a:pt x="2" y="93"/>
                      </a:lnTo>
                      <a:lnTo>
                        <a:pt x="0" y="96"/>
                      </a:lnTo>
                      <a:lnTo>
                        <a:pt x="3" y="100"/>
                      </a:lnTo>
                      <a:lnTo>
                        <a:pt x="9" y="9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86" name="Freeform 472"/>
                <p:cNvSpPr>
                  <a:spLocks/>
                </p:cNvSpPr>
                <p:nvPr/>
              </p:nvSpPr>
              <p:spPr bwMode="auto">
                <a:xfrm>
                  <a:off x="2313" y="1479"/>
                  <a:ext cx="5" cy="1"/>
                </a:xfrm>
                <a:custGeom>
                  <a:avLst/>
                  <a:gdLst>
                    <a:gd name="T0" fmla="*/ 0 w 56"/>
                    <a:gd name="T1" fmla="*/ 0 h 17"/>
                    <a:gd name="T2" fmla="*/ 0 w 56"/>
                    <a:gd name="T3" fmla="*/ 0 h 17"/>
                    <a:gd name="T4" fmla="*/ 0 w 56"/>
                    <a:gd name="T5" fmla="*/ 0 h 17"/>
                    <a:gd name="T6" fmla="*/ 0 w 56"/>
                    <a:gd name="T7" fmla="*/ 0 h 17"/>
                    <a:gd name="T8" fmla="*/ 0 w 56"/>
                    <a:gd name="T9" fmla="*/ 0 h 17"/>
                    <a:gd name="T10" fmla="*/ 0 w 56"/>
                    <a:gd name="T11" fmla="*/ 0 h 17"/>
                    <a:gd name="T12" fmla="*/ 0 w 56"/>
                    <a:gd name="T13" fmla="*/ 0 h 17"/>
                    <a:gd name="T14" fmla="*/ 0 w 56"/>
                    <a:gd name="T15" fmla="*/ 0 h 17"/>
                    <a:gd name="T16" fmla="*/ 0 w 56"/>
                    <a:gd name="T17" fmla="*/ 0 h 17"/>
                    <a:gd name="T18" fmla="*/ 0 w 56"/>
                    <a:gd name="T19" fmla="*/ 0 h 17"/>
                    <a:gd name="T20" fmla="*/ 0 w 56"/>
                    <a:gd name="T21" fmla="*/ 0 h 17"/>
                    <a:gd name="T22" fmla="*/ 0 w 56"/>
                    <a:gd name="T23" fmla="*/ 0 h 17"/>
                    <a:gd name="T24" fmla="*/ 0 w 56"/>
                    <a:gd name="T25" fmla="*/ 0 h 17"/>
                    <a:gd name="T26" fmla="*/ 0 w 56"/>
                    <a:gd name="T27" fmla="*/ 0 h 17"/>
                    <a:gd name="T28" fmla="*/ 0 w 56"/>
                    <a:gd name="T29" fmla="*/ 0 h 17"/>
                    <a:gd name="T30" fmla="*/ 0 w 56"/>
                    <a:gd name="T31" fmla="*/ 0 h 17"/>
                    <a:gd name="T32" fmla="*/ 0 w 56"/>
                    <a:gd name="T33" fmla="*/ 0 h 17"/>
                    <a:gd name="T34" fmla="*/ 0 w 56"/>
                    <a:gd name="T35" fmla="*/ 0 h 17"/>
                    <a:gd name="T36" fmla="*/ 0 w 56"/>
                    <a:gd name="T37" fmla="*/ 0 h 17"/>
                    <a:gd name="T38" fmla="*/ 0 w 56"/>
                    <a:gd name="T39" fmla="*/ 0 h 17"/>
                    <a:gd name="T40" fmla="*/ 0 w 56"/>
                    <a:gd name="T41" fmla="*/ 0 h 17"/>
                    <a:gd name="T42" fmla="*/ 0 w 56"/>
                    <a:gd name="T43" fmla="*/ 0 h 17"/>
                    <a:gd name="T44" fmla="*/ 0 w 56"/>
                    <a:gd name="T45" fmla="*/ 0 h 17"/>
                    <a:gd name="T46" fmla="*/ 0 w 56"/>
                    <a:gd name="T47" fmla="*/ 0 h 1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6"/>
                    <a:gd name="T73" fmla="*/ 0 h 17"/>
                    <a:gd name="T74" fmla="*/ 56 w 56"/>
                    <a:gd name="T75" fmla="*/ 17 h 17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6" h="17">
                      <a:moveTo>
                        <a:pt x="10" y="5"/>
                      </a:moveTo>
                      <a:lnTo>
                        <a:pt x="7" y="0"/>
                      </a:lnTo>
                      <a:lnTo>
                        <a:pt x="4" y="11"/>
                      </a:lnTo>
                      <a:lnTo>
                        <a:pt x="9" y="12"/>
                      </a:lnTo>
                      <a:lnTo>
                        <a:pt x="19" y="14"/>
                      </a:lnTo>
                      <a:lnTo>
                        <a:pt x="29" y="15"/>
                      </a:lnTo>
                      <a:lnTo>
                        <a:pt x="38" y="17"/>
                      </a:lnTo>
                      <a:lnTo>
                        <a:pt x="49" y="17"/>
                      </a:lnTo>
                      <a:lnTo>
                        <a:pt x="56" y="11"/>
                      </a:lnTo>
                      <a:lnTo>
                        <a:pt x="52" y="1"/>
                      </a:lnTo>
                      <a:lnTo>
                        <a:pt x="46" y="10"/>
                      </a:lnTo>
                      <a:lnTo>
                        <a:pt x="46" y="8"/>
                      </a:lnTo>
                      <a:lnTo>
                        <a:pt x="47" y="6"/>
                      </a:lnTo>
                      <a:lnTo>
                        <a:pt x="41" y="6"/>
                      </a:lnTo>
                      <a:lnTo>
                        <a:pt x="31" y="4"/>
                      </a:lnTo>
                      <a:lnTo>
                        <a:pt x="21" y="3"/>
                      </a:lnTo>
                      <a:lnTo>
                        <a:pt x="11" y="1"/>
                      </a:lnTo>
                      <a:lnTo>
                        <a:pt x="6" y="0"/>
                      </a:lnTo>
                      <a:lnTo>
                        <a:pt x="3" y="11"/>
                      </a:lnTo>
                      <a:lnTo>
                        <a:pt x="0" y="5"/>
                      </a:lnTo>
                      <a:lnTo>
                        <a:pt x="10" y="5"/>
                      </a:lnTo>
                      <a:lnTo>
                        <a:pt x="10" y="1"/>
                      </a:lnTo>
                      <a:lnTo>
                        <a:pt x="7" y="0"/>
                      </a:lnTo>
                      <a:lnTo>
                        <a:pt x="10" y="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87" name="Freeform 473"/>
                <p:cNvSpPr>
                  <a:spLocks/>
                </p:cNvSpPr>
                <p:nvPr/>
              </p:nvSpPr>
              <p:spPr bwMode="auto">
                <a:xfrm>
                  <a:off x="2311" y="1479"/>
                  <a:ext cx="3" cy="9"/>
                </a:xfrm>
                <a:custGeom>
                  <a:avLst/>
                  <a:gdLst>
                    <a:gd name="T0" fmla="*/ 0 w 26"/>
                    <a:gd name="T1" fmla="*/ 0 h 91"/>
                    <a:gd name="T2" fmla="*/ 0 w 26"/>
                    <a:gd name="T3" fmla="*/ 0 h 91"/>
                    <a:gd name="T4" fmla="*/ 0 w 26"/>
                    <a:gd name="T5" fmla="*/ 0 h 91"/>
                    <a:gd name="T6" fmla="*/ 0 w 26"/>
                    <a:gd name="T7" fmla="*/ 0 h 91"/>
                    <a:gd name="T8" fmla="*/ 0 w 26"/>
                    <a:gd name="T9" fmla="*/ 0 h 91"/>
                    <a:gd name="T10" fmla="*/ 0 w 26"/>
                    <a:gd name="T11" fmla="*/ 0 h 91"/>
                    <a:gd name="T12" fmla="*/ 0 w 26"/>
                    <a:gd name="T13" fmla="*/ 0 h 91"/>
                    <a:gd name="T14" fmla="*/ 0 w 26"/>
                    <a:gd name="T15" fmla="*/ 0 h 91"/>
                    <a:gd name="T16" fmla="*/ 0 w 26"/>
                    <a:gd name="T17" fmla="*/ 0 h 91"/>
                    <a:gd name="T18" fmla="*/ 0 w 26"/>
                    <a:gd name="T19" fmla="*/ 0 h 91"/>
                    <a:gd name="T20" fmla="*/ 0 w 26"/>
                    <a:gd name="T21" fmla="*/ 0 h 91"/>
                    <a:gd name="T22" fmla="*/ 0 w 26"/>
                    <a:gd name="T23" fmla="*/ 0 h 91"/>
                    <a:gd name="T24" fmla="*/ 0 w 26"/>
                    <a:gd name="T25" fmla="*/ 0 h 91"/>
                    <a:gd name="T26" fmla="*/ 0 w 26"/>
                    <a:gd name="T27" fmla="*/ 0 h 91"/>
                    <a:gd name="T28" fmla="*/ 0 w 26"/>
                    <a:gd name="T29" fmla="*/ 0 h 91"/>
                    <a:gd name="T30" fmla="*/ 0 w 26"/>
                    <a:gd name="T31" fmla="*/ 0 h 91"/>
                    <a:gd name="T32" fmla="*/ 0 w 26"/>
                    <a:gd name="T33" fmla="*/ 0 h 91"/>
                    <a:gd name="T34" fmla="*/ 0 w 26"/>
                    <a:gd name="T35" fmla="*/ 0 h 91"/>
                    <a:gd name="T36" fmla="*/ 0 w 26"/>
                    <a:gd name="T37" fmla="*/ 0 h 91"/>
                    <a:gd name="T38" fmla="*/ 0 w 26"/>
                    <a:gd name="T39" fmla="*/ 0 h 91"/>
                    <a:gd name="T40" fmla="*/ 0 w 26"/>
                    <a:gd name="T41" fmla="*/ 0 h 91"/>
                    <a:gd name="T42" fmla="*/ 0 w 26"/>
                    <a:gd name="T43" fmla="*/ 0 h 91"/>
                    <a:gd name="T44" fmla="*/ 0 w 26"/>
                    <a:gd name="T45" fmla="*/ 0 h 91"/>
                    <a:gd name="T46" fmla="*/ 0 w 26"/>
                    <a:gd name="T47" fmla="*/ 0 h 9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26"/>
                    <a:gd name="T73" fmla="*/ 0 h 91"/>
                    <a:gd name="T74" fmla="*/ 26 w 26"/>
                    <a:gd name="T75" fmla="*/ 91 h 91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26" h="91">
                      <a:moveTo>
                        <a:pt x="4" y="91"/>
                      </a:moveTo>
                      <a:lnTo>
                        <a:pt x="8" y="89"/>
                      </a:lnTo>
                      <a:lnTo>
                        <a:pt x="13" y="83"/>
                      </a:lnTo>
                      <a:lnTo>
                        <a:pt x="15" y="73"/>
                      </a:lnTo>
                      <a:lnTo>
                        <a:pt x="18" y="61"/>
                      </a:lnTo>
                      <a:lnTo>
                        <a:pt x="21" y="47"/>
                      </a:lnTo>
                      <a:lnTo>
                        <a:pt x="23" y="34"/>
                      </a:lnTo>
                      <a:lnTo>
                        <a:pt x="24" y="20"/>
                      </a:lnTo>
                      <a:lnTo>
                        <a:pt x="26" y="10"/>
                      </a:lnTo>
                      <a:lnTo>
                        <a:pt x="26" y="0"/>
                      </a:lnTo>
                      <a:lnTo>
                        <a:pt x="16" y="0"/>
                      </a:lnTo>
                      <a:lnTo>
                        <a:pt x="16" y="8"/>
                      </a:lnTo>
                      <a:lnTo>
                        <a:pt x="14" y="18"/>
                      </a:lnTo>
                      <a:lnTo>
                        <a:pt x="13" y="32"/>
                      </a:lnTo>
                      <a:lnTo>
                        <a:pt x="10" y="45"/>
                      </a:lnTo>
                      <a:lnTo>
                        <a:pt x="7" y="59"/>
                      </a:lnTo>
                      <a:lnTo>
                        <a:pt x="4" y="70"/>
                      </a:lnTo>
                      <a:lnTo>
                        <a:pt x="2" y="79"/>
                      </a:lnTo>
                      <a:lnTo>
                        <a:pt x="0" y="83"/>
                      </a:lnTo>
                      <a:lnTo>
                        <a:pt x="4" y="81"/>
                      </a:lnTo>
                      <a:lnTo>
                        <a:pt x="4" y="91"/>
                      </a:lnTo>
                      <a:lnTo>
                        <a:pt x="6" y="91"/>
                      </a:lnTo>
                      <a:lnTo>
                        <a:pt x="8" y="89"/>
                      </a:lnTo>
                      <a:lnTo>
                        <a:pt x="4" y="9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88" name="Freeform 474"/>
                <p:cNvSpPr>
                  <a:spLocks/>
                </p:cNvSpPr>
                <p:nvPr/>
              </p:nvSpPr>
              <p:spPr bwMode="auto">
                <a:xfrm>
                  <a:off x="2311" y="1487"/>
                  <a:ext cx="7" cy="15"/>
                </a:xfrm>
                <a:custGeom>
                  <a:avLst/>
                  <a:gdLst>
                    <a:gd name="T0" fmla="*/ 0 w 68"/>
                    <a:gd name="T1" fmla="*/ 0 h 167"/>
                    <a:gd name="T2" fmla="*/ 0 w 68"/>
                    <a:gd name="T3" fmla="*/ 0 h 167"/>
                    <a:gd name="T4" fmla="*/ 0 w 68"/>
                    <a:gd name="T5" fmla="*/ 0 h 167"/>
                    <a:gd name="T6" fmla="*/ 0 w 68"/>
                    <a:gd name="T7" fmla="*/ 0 h 167"/>
                    <a:gd name="T8" fmla="*/ 0 w 68"/>
                    <a:gd name="T9" fmla="*/ 0 h 167"/>
                    <a:gd name="T10" fmla="*/ 0 w 68"/>
                    <a:gd name="T11" fmla="*/ 0 h 167"/>
                    <a:gd name="T12" fmla="*/ 0 w 68"/>
                    <a:gd name="T13" fmla="*/ 0 h 167"/>
                    <a:gd name="T14" fmla="*/ 0 w 68"/>
                    <a:gd name="T15" fmla="*/ 0 h 167"/>
                    <a:gd name="T16" fmla="*/ 0 w 68"/>
                    <a:gd name="T17" fmla="*/ 0 h 167"/>
                    <a:gd name="T18" fmla="*/ 0 w 68"/>
                    <a:gd name="T19" fmla="*/ 0 h 167"/>
                    <a:gd name="T20" fmla="*/ 0 w 68"/>
                    <a:gd name="T21" fmla="*/ 0 h 167"/>
                    <a:gd name="T22" fmla="*/ 0 w 68"/>
                    <a:gd name="T23" fmla="*/ 0 h 167"/>
                    <a:gd name="T24" fmla="*/ 0 w 68"/>
                    <a:gd name="T25" fmla="*/ 0 h 167"/>
                    <a:gd name="T26" fmla="*/ 0 w 68"/>
                    <a:gd name="T27" fmla="*/ 0 h 167"/>
                    <a:gd name="T28" fmla="*/ 0 w 68"/>
                    <a:gd name="T29" fmla="*/ 0 h 167"/>
                    <a:gd name="T30" fmla="*/ 0 w 68"/>
                    <a:gd name="T31" fmla="*/ 0 h 167"/>
                    <a:gd name="T32" fmla="*/ 0 w 68"/>
                    <a:gd name="T33" fmla="*/ 0 h 167"/>
                    <a:gd name="T34" fmla="*/ 0 w 68"/>
                    <a:gd name="T35" fmla="*/ 0 h 167"/>
                    <a:gd name="T36" fmla="*/ 0 w 68"/>
                    <a:gd name="T37" fmla="*/ 0 h 167"/>
                    <a:gd name="T38" fmla="*/ 0 w 68"/>
                    <a:gd name="T39" fmla="*/ 0 h 167"/>
                    <a:gd name="T40" fmla="*/ 0 w 68"/>
                    <a:gd name="T41" fmla="*/ 0 h 167"/>
                    <a:gd name="T42" fmla="*/ 0 w 68"/>
                    <a:gd name="T43" fmla="*/ 0 h 167"/>
                    <a:gd name="T44" fmla="*/ 0 w 68"/>
                    <a:gd name="T45" fmla="*/ 0 h 167"/>
                    <a:gd name="T46" fmla="*/ 0 w 68"/>
                    <a:gd name="T47" fmla="*/ 0 h 16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8"/>
                    <a:gd name="T73" fmla="*/ 0 h 167"/>
                    <a:gd name="T74" fmla="*/ 68 w 68"/>
                    <a:gd name="T75" fmla="*/ 167 h 167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8" h="167">
                      <a:moveTo>
                        <a:pt x="67" y="164"/>
                      </a:moveTo>
                      <a:lnTo>
                        <a:pt x="63" y="167"/>
                      </a:lnTo>
                      <a:lnTo>
                        <a:pt x="68" y="155"/>
                      </a:lnTo>
                      <a:lnTo>
                        <a:pt x="62" y="136"/>
                      </a:lnTo>
                      <a:lnTo>
                        <a:pt x="51" y="111"/>
                      </a:lnTo>
                      <a:lnTo>
                        <a:pt x="40" y="82"/>
                      </a:lnTo>
                      <a:lnTo>
                        <a:pt x="27" y="52"/>
                      </a:lnTo>
                      <a:lnTo>
                        <a:pt x="17" y="27"/>
                      </a:lnTo>
                      <a:lnTo>
                        <a:pt x="10" y="10"/>
                      </a:lnTo>
                      <a:lnTo>
                        <a:pt x="5" y="10"/>
                      </a:lnTo>
                      <a:lnTo>
                        <a:pt x="5" y="0"/>
                      </a:lnTo>
                      <a:lnTo>
                        <a:pt x="0" y="12"/>
                      </a:lnTo>
                      <a:lnTo>
                        <a:pt x="6" y="31"/>
                      </a:lnTo>
                      <a:lnTo>
                        <a:pt x="17" y="56"/>
                      </a:lnTo>
                      <a:lnTo>
                        <a:pt x="29" y="86"/>
                      </a:lnTo>
                      <a:lnTo>
                        <a:pt x="41" y="115"/>
                      </a:lnTo>
                      <a:lnTo>
                        <a:pt x="51" y="140"/>
                      </a:lnTo>
                      <a:lnTo>
                        <a:pt x="58" y="157"/>
                      </a:lnTo>
                      <a:lnTo>
                        <a:pt x="63" y="157"/>
                      </a:lnTo>
                      <a:lnTo>
                        <a:pt x="59" y="160"/>
                      </a:lnTo>
                      <a:lnTo>
                        <a:pt x="63" y="157"/>
                      </a:lnTo>
                      <a:lnTo>
                        <a:pt x="60" y="157"/>
                      </a:lnTo>
                      <a:lnTo>
                        <a:pt x="59" y="160"/>
                      </a:lnTo>
                      <a:lnTo>
                        <a:pt x="67" y="164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89" name="Freeform 475"/>
                <p:cNvSpPr>
                  <a:spLocks/>
                </p:cNvSpPr>
                <p:nvPr/>
              </p:nvSpPr>
              <p:spPr bwMode="auto">
                <a:xfrm>
                  <a:off x="2309" y="1502"/>
                  <a:ext cx="9" cy="7"/>
                </a:xfrm>
                <a:custGeom>
                  <a:avLst/>
                  <a:gdLst>
                    <a:gd name="T0" fmla="*/ 0 w 87"/>
                    <a:gd name="T1" fmla="*/ 0 h 81"/>
                    <a:gd name="T2" fmla="*/ 0 w 87"/>
                    <a:gd name="T3" fmla="*/ 0 h 81"/>
                    <a:gd name="T4" fmla="*/ 0 w 87"/>
                    <a:gd name="T5" fmla="*/ 0 h 81"/>
                    <a:gd name="T6" fmla="*/ 0 w 87"/>
                    <a:gd name="T7" fmla="*/ 0 h 81"/>
                    <a:gd name="T8" fmla="*/ 0 w 87"/>
                    <a:gd name="T9" fmla="*/ 0 h 81"/>
                    <a:gd name="T10" fmla="*/ 0 w 87"/>
                    <a:gd name="T11" fmla="*/ 0 h 81"/>
                    <a:gd name="T12" fmla="*/ 0 w 87"/>
                    <a:gd name="T13" fmla="*/ 0 h 81"/>
                    <a:gd name="T14" fmla="*/ 0 w 87"/>
                    <a:gd name="T15" fmla="*/ 0 h 81"/>
                    <a:gd name="T16" fmla="*/ 0 w 87"/>
                    <a:gd name="T17" fmla="*/ 0 h 81"/>
                    <a:gd name="T18" fmla="*/ 0 w 87"/>
                    <a:gd name="T19" fmla="*/ 0 h 81"/>
                    <a:gd name="T20" fmla="*/ 0 w 87"/>
                    <a:gd name="T21" fmla="*/ 0 h 81"/>
                    <a:gd name="T22" fmla="*/ 0 w 87"/>
                    <a:gd name="T23" fmla="*/ 0 h 81"/>
                    <a:gd name="T24" fmla="*/ 0 w 87"/>
                    <a:gd name="T25" fmla="*/ 0 h 81"/>
                    <a:gd name="T26" fmla="*/ 0 w 87"/>
                    <a:gd name="T27" fmla="*/ 0 h 81"/>
                    <a:gd name="T28" fmla="*/ 0 w 87"/>
                    <a:gd name="T29" fmla="*/ 0 h 81"/>
                    <a:gd name="T30" fmla="*/ 0 w 87"/>
                    <a:gd name="T31" fmla="*/ 0 h 81"/>
                    <a:gd name="T32" fmla="*/ 0 w 87"/>
                    <a:gd name="T33" fmla="*/ 0 h 81"/>
                    <a:gd name="T34" fmla="*/ 0 w 87"/>
                    <a:gd name="T35" fmla="*/ 0 h 81"/>
                    <a:gd name="T36" fmla="*/ 0 w 87"/>
                    <a:gd name="T37" fmla="*/ 0 h 81"/>
                    <a:gd name="T38" fmla="*/ 0 w 87"/>
                    <a:gd name="T39" fmla="*/ 0 h 81"/>
                    <a:gd name="T40" fmla="*/ 0 w 87"/>
                    <a:gd name="T41" fmla="*/ 0 h 8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7"/>
                    <a:gd name="T64" fmla="*/ 0 h 81"/>
                    <a:gd name="T65" fmla="*/ 87 w 87"/>
                    <a:gd name="T66" fmla="*/ 81 h 8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7" h="81">
                      <a:moveTo>
                        <a:pt x="2" y="81"/>
                      </a:moveTo>
                      <a:lnTo>
                        <a:pt x="1" y="81"/>
                      </a:lnTo>
                      <a:lnTo>
                        <a:pt x="15" y="79"/>
                      </a:lnTo>
                      <a:lnTo>
                        <a:pt x="27" y="72"/>
                      </a:lnTo>
                      <a:lnTo>
                        <a:pt x="40" y="65"/>
                      </a:lnTo>
                      <a:lnTo>
                        <a:pt x="52" y="55"/>
                      </a:lnTo>
                      <a:lnTo>
                        <a:pt x="62" y="43"/>
                      </a:lnTo>
                      <a:lnTo>
                        <a:pt x="71" y="30"/>
                      </a:lnTo>
                      <a:lnTo>
                        <a:pt x="80" y="18"/>
                      </a:lnTo>
                      <a:lnTo>
                        <a:pt x="87" y="4"/>
                      </a:lnTo>
                      <a:lnTo>
                        <a:pt x="79" y="0"/>
                      </a:lnTo>
                      <a:lnTo>
                        <a:pt x="71" y="12"/>
                      </a:lnTo>
                      <a:lnTo>
                        <a:pt x="63" y="24"/>
                      </a:lnTo>
                      <a:lnTo>
                        <a:pt x="53" y="37"/>
                      </a:lnTo>
                      <a:lnTo>
                        <a:pt x="44" y="47"/>
                      </a:lnTo>
                      <a:lnTo>
                        <a:pt x="34" y="57"/>
                      </a:lnTo>
                      <a:lnTo>
                        <a:pt x="23" y="64"/>
                      </a:lnTo>
                      <a:lnTo>
                        <a:pt x="13" y="68"/>
                      </a:lnTo>
                      <a:lnTo>
                        <a:pt x="1" y="70"/>
                      </a:lnTo>
                      <a:lnTo>
                        <a:pt x="0" y="70"/>
                      </a:lnTo>
                      <a:lnTo>
                        <a:pt x="2" y="81"/>
                      </a:lnTo>
                      <a:close/>
                    </a:path>
                  </a:pathLst>
                </a:cu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90" name="Freeform 476"/>
                <p:cNvSpPr>
                  <a:spLocks/>
                </p:cNvSpPr>
                <p:nvPr/>
              </p:nvSpPr>
              <p:spPr bwMode="auto">
                <a:xfrm>
                  <a:off x="2304" y="1502"/>
                  <a:ext cx="6" cy="7"/>
                </a:xfrm>
                <a:custGeom>
                  <a:avLst/>
                  <a:gdLst>
                    <a:gd name="T0" fmla="*/ 0 w 54"/>
                    <a:gd name="T1" fmla="*/ 0 h 75"/>
                    <a:gd name="T2" fmla="*/ 0 w 54"/>
                    <a:gd name="T3" fmla="*/ 0 h 75"/>
                    <a:gd name="T4" fmla="*/ 0 w 54"/>
                    <a:gd name="T5" fmla="*/ 0 h 75"/>
                    <a:gd name="T6" fmla="*/ 0 w 54"/>
                    <a:gd name="T7" fmla="*/ 0 h 75"/>
                    <a:gd name="T8" fmla="*/ 0 w 54"/>
                    <a:gd name="T9" fmla="*/ 0 h 75"/>
                    <a:gd name="T10" fmla="*/ 0 w 54"/>
                    <a:gd name="T11" fmla="*/ 0 h 75"/>
                    <a:gd name="T12" fmla="*/ 0 w 54"/>
                    <a:gd name="T13" fmla="*/ 0 h 75"/>
                    <a:gd name="T14" fmla="*/ 0 w 54"/>
                    <a:gd name="T15" fmla="*/ 0 h 75"/>
                    <a:gd name="T16" fmla="*/ 0 w 54"/>
                    <a:gd name="T17" fmla="*/ 0 h 75"/>
                    <a:gd name="T18" fmla="*/ 0 w 54"/>
                    <a:gd name="T19" fmla="*/ 0 h 75"/>
                    <a:gd name="T20" fmla="*/ 0 w 54"/>
                    <a:gd name="T21" fmla="*/ 0 h 75"/>
                    <a:gd name="T22" fmla="*/ 0 w 54"/>
                    <a:gd name="T23" fmla="*/ 0 h 75"/>
                    <a:gd name="T24" fmla="*/ 0 w 54"/>
                    <a:gd name="T25" fmla="*/ 0 h 75"/>
                    <a:gd name="T26" fmla="*/ 0 w 54"/>
                    <a:gd name="T27" fmla="*/ 0 h 75"/>
                    <a:gd name="T28" fmla="*/ 0 w 54"/>
                    <a:gd name="T29" fmla="*/ 0 h 75"/>
                    <a:gd name="T30" fmla="*/ 0 w 54"/>
                    <a:gd name="T31" fmla="*/ 0 h 75"/>
                    <a:gd name="T32" fmla="*/ 0 w 54"/>
                    <a:gd name="T33" fmla="*/ 0 h 75"/>
                    <a:gd name="T34" fmla="*/ 0 w 54"/>
                    <a:gd name="T35" fmla="*/ 0 h 75"/>
                    <a:gd name="T36" fmla="*/ 0 w 54"/>
                    <a:gd name="T37" fmla="*/ 0 h 75"/>
                    <a:gd name="T38" fmla="*/ 0 w 54"/>
                    <a:gd name="T39" fmla="*/ 0 h 75"/>
                    <a:gd name="T40" fmla="*/ 0 w 54"/>
                    <a:gd name="T41" fmla="*/ 0 h 7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4"/>
                    <a:gd name="T64" fmla="*/ 0 h 75"/>
                    <a:gd name="T65" fmla="*/ 54 w 54"/>
                    <a:gd name="T66" fmla="*/ 75 h 7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4" h="75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3" y="15"/>
                      </a:lnTo>
                      <a:lnTo>
                        <a:pt x="6" y="25"/>
                      </a:lnTo>
                      <a:lnTo>
                        <a:pt x="9" y="38"/>
                      </a:lnTo>
                      <a:lnTo>
                        <a:pt x="13" y="49"/>
                      </a:lnTo>
                      <a:lnTo>
                        <a:pt x="19" y="60"/>
                      </a:lnTo>
                      <a:lnTo>
                        <a:pt x="27" y="68"/>
                      </a:lnTo>
                      <a:lnTo>
                        <a:pt x="38" y="75"/>
                      </a:lnTo>
                      <a:lnTo>
                        <a:pt x="54" y="75"/>
                      </a:lnTo>
                      <a:lnTo>
                        <a:pt x="52" y="64"/>
                      </a:lnTo>
                      <a:lnTo>
                        <a:pt x="41" y="64"/>
                      </a:lnTo>
                      <a:lnTo>
                        <a:pt x="33" y="60"/>
                      </a:lnTo>
                      <a:lnTo>
                        <a:pt x="27" y="54"/>
                      </a:lnTo>
                      <a:lnTo>
                        <a:pt x="24" y="45"/>
                      </a:lnTo>
                      <a:lnTo>
                        <a:pt x="20" y="34"/>
                      </a:lnTo>
                      <a:lnTo>
                        <a:pt x="17" y="23"/>
                      </a:lnTo>
                      <a:lnTo>
                        <a:pt x="13" y="11"/>
                      </a:lnTo>
                      <a:lnTo>
                        <a:pt x="8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91" name="Freeform 477"/>
                <p:cNvSpPr>
                  <a:spLocks/>
                </p:cNvSpPr>
                <p:nvPr/>
              </p:nvSpPr>
              <p:spPr bwMode="auto">
                <a:xfrm>
                  <a:off x="2304" y="1481"/>
                  <a:ext cx="2" cy="22"/>
                </a:xfrm>
                <a:custGeom>
                  <a:avLst/>
                  <a:gdLst>
                    <a:gd name="T0" fmla="*/ 0 w 26"/>
                    <a:gd name="T1" fmla="*/ 0 h 227"/>
                    <a:gd name="T2" fmla="*/ 0 w 26"/>
                    <a:gd name="T3" fmla="*/ 0 h 227"/>
                    <a:gd name="T4" fmla="*/ 0 w 26"/>
                    <a:gd name="T5" fmla="*/ 0 h 227"/>
                    <a:gd name="T6" fmla="*/ 0 w 26"/>
                    <a:gd name="T7" fmla="*/ 0 h 227"/>
                    <a:gd name="T8" fmla="*/ 0 w 26"/>
                    <a:gd name="T9" fmla="*/ 0 h 227"/>
                    <a:gd name="T10" fmla="*/ 0 w 26"/>
                    <a:gd name="T11" fmla="*/ 0 h 227"/>
                    <a:gd name="T12" fmla="*/ 0 w 26"/>
                    <a:gd name="T13" fmla="*/ 0 h 227"/>
                    <a:gd name="T14" fmla="*/ 0 w 26"/>
                    <a:gd name="T15" fmla="*/ 0 h 227"/>
                    <a:gd name="T16" fmla="*/ 0 w 26"/>
                    <a:gd name="T17" fmla="*/ 0 h 227"/>
                    <a:gd name="T18" fmla="*/ 0 w 26"/>
                    <a:gd name="T19" fmla="*/ 0 h 227"/>
                    <a:gd name="T20" fmla="*/ 0 w 26"/>
                    <a:gd name="T21" fmla="*/ 0 h 227"/>
                    <a:gd name="T22" fmla="*/ 0 w 26"/>
                    <a:gd name="T23" fmla="*/ 0 h 227"/>
                    <a:gd name="T24" fmla="*/ 0 w 26"/>
                    <a:gd name="T25" fmla="*/ 0 h 227"/>
                    <a:gd name="T26" fmla="*/ 0 w 26"/>
                    <a:gd name="T27" fmla="*/ 0 h 227"/>
                    <a:gd name="T28" fmla="*/ 0 w 26"/>
                    <a:gd name="T29" fmla="*/ 0 h 227"/>
                    <a:gd name="T30" fmla="*/ 0 w 26"/>
                    <a:gd name="T31" fmla="*/ 0 h 227"/>
                    <a:gd name="T32" fmla="*/ 0 w 26"/>
                    <a:gd name="T33" fmla="*/ 0 h 227"/>
                    <a:gd name="T34" fmla="*/ 0 w 26"/>
                    <a:gd name="T35" fmla="*/ 0 h 227"/>
                    <a:gd name="T36" fmla="*/ 0 w 26"/>
                    <a:gd name="T37" fmla="*/ 0 h 227"/>
                    <a:gd name="T38" fmla="*/ 0 w 26"/>
                    <a:gd name="T39" fmla="*/ 0 h 227"/>
                    <a:gd name="T40" fmla="*/ 0 w 26"/>
                    <a:gd name="T41" fmla="*/ 0 h 227"/>
                    <a:gd name="T42" fmla="*/ 0 w 26"/>
                    <a:gd name="T43" fmla="*/ 0 h 227"/>
                    <a:gd name="T44" fmla="*/ 0 w 26"/>
                    <a:gd name="T45" fmla="*/ 0 h 227"/>
                    <a:gd name="T46" fmla="*/ 0 w 26"/>
                    <a:gd name="T47" fmla="*/ 0 h 227"/>
                    <a:gd name="T48" fmla="*/ 0 w 26"/>
                    <a:gd name="T49" fmla="*/ 0 h 227"/>
                    <a:gd name="T50" fmla="*/ 0 w 26"/>
                    <a:gd name="T51" fmla="*/ 0 h 227"/>
                    <a:gd name="T52" fmla="*/ 0 w 26"/>
                    <a:gd name="T53" fmla="*/ 0 h 227"/>
                    <a:gd name="T54" fmla="*/ 0 w 26"/>
                    <a:gd name="T55" fmla="*/ 0 h 227"/>
                    <a:gd name="T56" fmla="*/ 0 w 26"/>
                    <a:gd name="T57" fmla="*/ 0 h 227"/>
                    <a:gd name="T58" fmla="*/ 0 w 26"/>
                    <a:gd name="T59" fmla="*/ 0 h 227"/>
                    <a:gd name="T60" fmla="*/ 0 w 26"/>
                    <a:gd name="T61" fmla="*/ 0 h 227"/>
                    <a:gd name="T62" fmla="*/ 0 w 26"/>
                    <a:gd name="T63" fmla="*/ 0 h 227"/>
                    <a:gd name="T64" fmla="*/ 0 w 26"/>
                    <a:gd name="T65" fmla="*/ 0 h 227"/>
                    <a:gd name="T66" fmla="*/ 0 w 26"/>
                    <a:gd name="T67" fmla="*/ 0 h 227"/>
                    <a:gd name="T68" fmla="*/ 0 w 26"/>
                    <a:gd name="T69" fmla="*/ 0 h 227"/>
                    <a:gd name="T70" fmla="*/ 0 w 26"/>
                    <a:gd name="T71" fmla="*/ 0 h 227"/>
                    <a:gd name="T72" fmla="*/ 0 w 26"/>
                    <a:gd name="T73" fmla="*/ 0 h 22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6"/>
                    <a:gd name="T112" fmla="*/ 0 h 227"/>
                    <a:gd name="T113" fmla="*/ 26 w 26"/>
                    <a:gd name="T114" fmla="*/ 227 h 22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6" h="227">
                      <a:moveTo>
                        <a:pt x="15" y="0"/>
                      </a:moveTo>
                      <a:lnTo>
                        <a:pt x="15" y="0"/>
                      </a:lnTo>
                      <a:lnTo>
                        <a:pt x="13" y="9"/>
                      </a:lnTo>
                      <a:lnTo>
                        <a:pt x="11" y="20"/>
                      </a:lnTo>
                      <a:lnTo>
                        <a:pt x="10" y="33"/>
                      </a:lnTo>
                      <a:lnTo>
                        <a:pt x="8" y="49"/>
                      </a:lnTo>
                      <a:lnTo>
                        <a:pt x="6" y="65"/>
                      </a:lnTo>
                      <a:lnTo>
                        <a:pt x="5" y="83"/>
                      </a:lnTo>
                      <a:lnTo>
                        <a:pt x="3" y="101"/>
                      </a:lnTo>
                      <a:lnTo>
                        <a:pt x="2" y="119"/>
                      </a:lnTo>
                      <a:lnTo>
                        <a:pt x="0" y="136"/>
                      </a:lnTo>
                      <a:lnTo>
                        <a:pt x="0" y="153"/>
                      </a:lnTo>
                      <a:lnTo>
                        <a:pt x="0" y="170"/>
                      </a:lnTo>
                      <a:lnTo>
                        <a:pt x="0" y="186"/>
                      </a:lnTo>
                      <a:lnTo>
                        <a:pt x="0" y="199"/>
                      </a:lnTo>
                      <a:lnTo>
                        <a:pt x="2" y="211"/>
                      </a:lnTo>
                      <a:lnTo>
                        <a:pt x="4" y="220"/>
                      </a:lnTo>
                      <a:lnTo>
                        <a:pt x="7" y="227"/>
                      </a:lnTo>
                      <a:lnTo>
                        <a:pt x="15" y="223"/>
                      </a:lnTo>
                      <a:lnTo>
                        <a:pt x="14" y="218"/>
                      </a:lnTo>
                      <a:lnTo>
                        <a:pt x="12" y="209"/>
                      </a:lnTo>
                      <a:lnTo>
                        <a:pt x="11" y="199"/>
                      </a:lnTo>
                      <a:lnTo>
                        <a:pt x="11" y="186"/>
                      </a:lnTo>
                      <a:lnTo>
                        <a:pt x="11" y="170"/>
                      </a:lnTo>
                      <a:lnTo>
                        <a:pt x="11" y="153"/>
                      </a:lnTo>
                      <a:lnTo>
                        <a:pt x="11" y="136"/>
                      </a:lnTo>
                      <a:lnTo>
                        <a:pt x="12" y="119"/>
                      </a:lnTo>
                      <a:lnTo>
                        <a:pt x="13" y="101"/>
                      </a:lnTo>
                      <a:lnTo>
                        <a:pt x="15" y="83"/>
                      </a:lnTo>
                      <a:lnTo>
                        <a:pt x="16" y="65"/>
                      </a:lnTo>
                      <a:lnTo>
                        <a:pt x="18" y="51"/>
                      </a:lnTo>
                      <a:lnTo>
                        <a:pt x="20" y="35"/>
                      </a:lnTo>
                      <a:lnTo>
                        <a:pt x="21" y="22"/>
                      </a:lnTo>
                      <a:lnTo>
                        <a:pt x="24" y="11"/>
                      </a:lnTo>
                      <a:lnTo>
                        <a:pt x="26" y="2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92" name="Freeform 478"/>
                <p:cNvSpPr>
                  <a:spLocks/>
                </p:cNvSpPr>
                <p:nvPr/>
              </p:nvSpPr>
              <p:spPr bwMode="auto">
                <a:xfrm>
                  <a:off x="2298" y="1480"/>
                  <a:ext cx="8" cy="3"/>
                </a:xfrm>
                <a:custGeom>
                  <a:avLst/>
                  <a:gdLst>
                    <a:gd name="T0" fmla="*/ 0 w 78"/>
                    <a:gd name="T1" fmla="*/ 0 h 35"/>
                    <a:gd name="T2" fmla="*/ 0 w 78"/>
                    <a:gd name="T3" fmla="*/ 0 h 35"/>
                    <a:gd name="T4" fmla="*/ 0 w 78"/>
                    <a:gd name="T5" fmla="*/ 0 h 35"/>
                    <a:gd name="T6" fmla="*/ 0 w 78"/>
                    <a:gd name="T7" fmla="*/ 0 h 35"/>
                    <a:gd name="T8" fmla="*/ 0 w 78"/>
                    <a:gd name="T9" fmla="*/ 0 h 35"/>
                    <a:gd name="T10" fmla="*/ 0 w 78"/>
                    <a:gd name="T11" fmla="*/ 0 h 35"/>
                    <a:gd name="T12" fmla="*/ 0 w 78"/>
                    <a:gd name="T13" fmla="*/ 0 h 35"/>
                    <a:gd name="T14" fmla="*/ 0 w 78"/>
                    <a:gd name="T15" fmla="*/ 0 h 35"/>
                    <a:gd name="T16" fmla="*/ 0 w 78"/>
                    <a:gd name="T17" fmla="*/ 0 h 35"/>
                    <a:gd name="T18" fmla="*/ 0 w 78"/>
                    <a:gd name="T19" fmla="*/ 0 h 35"/>
                    <a:gd name="T20" fmla="*/ 0 w 78"/>
                    <a:gd name="T21" fmla="*/ 0 h 35"/>
                    <a:gd name="T22" fmla="*/ 0 w 78"/>
                    <a:gd name="T23" fmla="*/ 0 h 35"/>
                    <a:gd name="T24" fmla="*/ 0 w 78"/>
                    <a:gd name="T25" fmla="*/ 0 h 35"/>
                    <a:gd name="T26" fmla="*/ 0 w 78"/>
                    <a:gd name="T27" fmla="*/ 0 h 35"/>
                    <a:gd name="T28" fmla="*/ 0 w 78"/>
                    <a:gd name="T29" fmla="*/ 0 h 35"/>
                    <a:gd name="T30" fmla="*/ 0 w 78"/>
                    <a:gd name="T31" fmla="*/ 0 h 35"/>
                    <a:gd name="T32" fmla="*/ 0 w 78"/>
                    <a:gd name="T33" fmla="*/ 0 h 35"/>
                    <a:gd name="T34" fmla="*/ 0 w 78"/>
                    <a:gd name="T35" fmla="*/ 0 h 35"/>
                    <a:gd name="T36" fmla="*/ 0 w 78"/>
                    <a:gd name="T37" fmla="*/ 0 h 35"/>
                    <a:gd name="T38" fmla="*/ 0 w 78"/>
                    <a:gd name="T39" fmla="*/ 0 h 35"/>
                    <a:gd name="T40" fmla="*/ 0 w 78"/>
                    <a:gd name="T41" fmla="*/ 0 h 3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8"/>
                    <a:gd name="T64" fmla="*/ 0 h 35"/>
                    <a:gd name="T65" fmla="*/ 78 w 78"/>
                    <a:gd name="T66" fmla="*/ 35 h 3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8" h="35">
                      <a:moveTo>
                        <a:pt x="0" y="18"/>
                      </a:moveTo>
                      <a:lnTo>
                        <a:pt x="0" y="18"/>
                      </a:lnTo>
                      <a:lnTo>
                        <a:pt x="3" y="32"/>
                      </a:lnTo>
                      <a:lnTo>
                        <a:pt x="16" y="35"/>
                      </a:lnTo>
                      <a:lnTo>
                        <a:pt x="28" y="31"/>
                      </a:lnTo>
                      <a:lnTo>
                        <a:pt x="44" y="23"/>
                      </a:lnTo>
                      <a:lnTo>
                        <a:pt x="56" y="14"/>
                      </a:lnTo>
                      <a:lnTo>
                        <a:pt x="66" y="10"/>
                      </a:lnTo>
                      <a:lnTo>
                        <a:pt x="68" y="9"/>
                      </a:lnTo>
                      <a:lnTo>
                        <a:pt x="67" y="14"/>
                      </a:lnTo>
                      <a:lnTo>
                        <a:pt x="78" y="16"/>
                      </a:lnTo>
                      <a:lnTo>
                        <a:pt x="77" y="3"/>
                      </a:lnTo>
                      <a:lnTo>
                        <a:pt x="64" y="0"/>
                      </a:lnTo>
                      <a:lnTo>
                        <a:pt x="51" y="6"/>
                      </a:lnTo>
                      <a:lnTo>
                        <a:pt x="38" y="14"/>
                      </a:lnTo>
                      <a:lnTo>
                        <a:pt x="24" y="21"/>
                      </a:lnTo>
                      <a:lnTo>
                        <a:pt x="14" y="25"/>
                      </a:lnTo>
                      <a:lnTo>
                        <a:pt x="12" y="26"/>
                      </a:lnTo>
                      <a:lnTo>
                        <a:pt x="11" y="20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93" name="Freeform 479"/>
                <p:cNvSpPr>
                  <a:spLocks/>
                </p:cNvSpPr>
                <p:nvPr/>
              </p:nvSpPr>
              <p:spPr bwMode="auto">
                <a:xfrm>
                  <a:off x="2298" y="1471"/>
                  <a:ext cx="7" cy="11"/>
                </a:xfrm>
                <a:custGeom>
                  <a:avLst/>
                  <a:gdLst>
                    <a:gd name="T0" fmla="*/ 0 w 68"/>
                    <a:gd name="T1" fmla="*/ 0 h 122"/>
                    <a:gd name="T2" fmla="*/ 0 w 68"/>
                    <a:gd name="T3" fmla="*/ 0 h 122"/>
                    <a:gd name="T4" fmla="*/ 0 w 68"/>
                    <a:gd name="T5" fmla="*/ 0 h 122"/>
                    <a:gd name="T6" fmla="*/ 0 w 68"/>
                    <a:gd name="T7" fmla="*/ 0 h 122"/>
                    <a:gd name="T8" fmla="*/ 0 w 68"/>
                    <a:gd name="T9" fmla="*/ 0 h 122"/>
                    <a:gd name="T10" fmla="*/ 0 w 68"/>
                    <a:gd name="T11" fmla="*/ 0 h 122"/>
                    <a:gd name="T12" fmla="*/ 0 w 68"/>
                    <a:gd name="T13" fmla="*/ 0 h 122"/>
                    <a:gd name="T14" fmla="*/ 0 w 68"/>
                    <a:gd name="T15" fmla="*/ 0 h 122"/>
                    <a:gd name="T16" fmla="*/ 0 w 68"/>
                    <a:gd name="T17" fmla="*/ 0 h 122"/>
                    <a:gd name="T18" fmla="*/ 0 w 68"/>
                    <a:gd name="T19" fmla="*/ 0 h 122"/>
                    <a:gd name="T20" fmla="*/ 0 w 68"/>
                    <a:gd name="T21" fmla="*/ 0 h 122"/>
                    <a:gd name="T22" fmla="*/ 0 w 68"/>
                    <a:gd name="T23" fmla="*/ 0 h 122"/>
                    <a:gd name="T24" fmla="*/ 0 w 68"/>
                    <a:gd name="T25" fmla="*/ 0 h 122"/>
                    <a:gd name="T26" fmla="*/ 0 w 68"/>
                    <a:gd name="T27" fmla="*/ 0 h 122"/>
                    <a:gd name="T28" fmla="*/ 0 w 68"/>
                    <a:gd name="T29" fmla="*/ 0 h 122"/>
                    <a:gd name="T30" fmla="*/ 0 w 68"/>
                    <a:gd name="T31" fmla="*/ 0 h 122"/>
                    <a:gd name="T32" fmla="*/ 0 w 68"/>
                    <a:gd name="T33" fmla="*/ 0 h 122"/>
                    <a:gd name="T34" fmla="*/ 0 w 68"/>
                    <a:gd name="T35" fmla="*/ 0 h 122"/>
                    <a:gd name="T36" fmla="*/ 0 w 68"/>
                    <a:gd name="T37" fmla="*/ 0 h 122"/>
                    <a:gd name="T38" fmla="*/ 0 w 68"/>
                    <a:gd name="T39" fmla="*/ 0 h 122"/>
                    <a:gd name="T40" fmla="*/ 0 w 68"/>
                    <a:gd name="T41" fmla="*/ 0 h 122"/>
                    <a:gd name="T42" fmla="*/ 0 w 68"/>
                    <a:gd name="T43" fmla="*/ 0 h 122"/>
                    <a:gd name="T44" fmla="*/ 0 w 68"/>
                    <a:gd name="T45" fmla="*/ 0 h 122"/>
                    <a:gd name="T46" fmla="*/ 0 w 68"/>
                    <a:gd name="T47" fmla="*/ 0 h 12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8"/>
                    <a:gd name="T73" fmla="*/ 0 h 122"/>
                    <a:gd name="T74" fmla="*/ 68 w 68"/>
                    <a:gd name="T75" fmla="*/ 122 h 12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8" h="122">
                      <a:moveTo>
                        <a:pt x="61" y="0"/>
                      </a:moveTo>
                      <a:lnTo>
                        <a:pt x="58" y="5"/>
                      </a:lnTo>
                      <a:lnTo>
                        <a:pt x="56" y="14"/>
                      </a:lnTo>
                      <a:lnTo>
                        <a:pt x="50" y="26"/>
                      </a:lnTo>
                      <a:lnTo>
                        <a:pt x="42" y="39"/>
                      </a:lnTo>
                      <a:lnTo>
                        <a:pt x="32" y="54"/>
                      </a:lnTo>
                      <a:lnTo>
                        <a:pt x="22" y="69"/>
                      </a:lnTo>
                      <a:lnTo>
                        <a:pt x="13" y="86"/>
                      </a:lnTo>
                      <a:lnTo>
                        <a:pt x="4" y="103"/>
                      </a:lnTo>
                      <a:lnTo>
                        <a:pt x="0" y="120"/>
                      </a:lnTo>
                      <a:lnTo>
                        <a:pt x="11" y="122"/>
                      </a:lnTo>
                      <a:lnTo>
                        <a:pt x="15" y="107"/>
                      </a:lnTo>
                      <a:lnTo>
                        <a:pt x="21" y="90"/>
                      </a:lnTo>
                      <a:lnTo>
                        <a:pt x="31" y="76"/>
                      </a:lnTo>
                      <a:lnTo>
                        <a:pt x="40" y="60"/>
                      </a:lnTo>
                      <a:lnTo>
                        <a:pt x="50" y="45"/>
                      </a:lnTo>
                      <a:lnTo>
                        <a:pt x="59" y="31"/>
                      </a:lnTo>
                      <a:lnTo>
                        <a:pt x="66" y="18"/>
                      </a:lnTo>
                      <a:lnTo>
                        <a:pt x="68" y="5"/>
                      </a:lnTo>
                      <a:lnTo>
                        <a:pt x="65" y="11"/>
                      </a:ln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8" y="5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94" name="Freeform 480"/>
                <p:cNvSpPr>
                  <a:spLocks/>
                </p:cNvSpPr>
                <p:nvPr/>
              </p:nvSpPr>
              <p:spPr bwMode="auto">
                <a:xfrm>
                  <a:off x="2304" y="1463"/>
                  <a:ext cx="23" cy="9"/>
                </a:xfrm>
                <a:custGeom>
                  <a:avLst/>
                  <a:gdLst>
                    <a:gd name="T0" fmla="*/ 0 w 219"/>
                    <a:gd name="T1" fmla="*/ 0 h 100"/>
                    <a:gd name="T2" fmla="*/ 0 w 219"/>
                    <a:gd name="T3" fmla="*/ 0 h 100"/>
                    <a:gd name="T4" fmla="*/ 0 w 219"/>
                    <a:gd name="T5" fmla="*/ 0 h 100"/>
                    <a:gd name="T6" fmla="*/ 0 w 219"/>
                    <a:gd name="T7" fmla="*/ 0 h 100"/>
                    <a:gd name="T8" fmla="*/ 0 w 219"/>
                    <a:gd name="T9" fmla="*/ 0 h 100"/>
                    <a:gd name="T10" fmla="*/ 0 w 219"/>
                    <a:gd name="T11" fmla="*/ 0 h 100"/>
                    <a:gd name="T12" fmla="*/ 0 w 219"/>
                    <a:gd name="T13" fmla="*/ 0 h 10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19"/>
                    <a:gd name="T22" fmla="*/ 0 h 100"/>
                    <a:gd name="T23" fmla="*/ 219 w 219"/>
                    <a:gd name="T24" fmla="*/ 100 h 10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19" h="100">
                      <a:moveTo>
                        <a:pt x="214" y="0"/>
                      </a:moveTo>
                      <a:lnTo>
                        <a:pt x="214" y="0"/>
                      </a:lnTo>
                      <a:lnTo>
                        <a:pt x="0" y="89"/>
                      </a:lnTo>
                      <a:lnTo>
                        <a:pt x="4" y="100"/>
                      </a:lnTo>
                      <a:lnTo>
                        <a:pt x="219" y="11"/>
                      </a:lnTo>
                      <a:lnTo>
                        <a:pt x="214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95" name="Freeform 481"/>
                <p:cNvSpPr>
                  <a:spLocks/>
                </p:cNvSpPr>
                <p:nvPr/>
              </p:nvSpPr>
              <p:spPr bwMode="auto">
                <a:xfrm>
                  <a:off x="2316" y="1457"/>
                  <a:ext cx="12" cy="6"/>
                </a:xfrm>
                <a:custGeom>
                  <a:avLst/>
                  <a:gdLst>
                    <a:gd name="T0" fmla="*/ 0 w 114"/>
                    <a:gd name="T1" fmla="*/ 0 h 65"/>
                    <a:gd name="T2" fmla="*/ 0 w 114"/>
                    <a:gd name="T3" fmla="*/ 0 h 65"/>
                    <a:gd name="T4" fmla="*/ 0 w 114"/>
                    <a:gd name="T5" fmla="*/ 0 h 65"/>
                    <a:gd name="T6" fmla="*/ 0 w 114"/>
                    <a:gd name="T7" fmla="*/ 0 h 65"/>
                    <a:gd name="T8" fmla="*/ 0 w 114"/>
                    <a:gd name="T9" fmla="*/ 0 h 65"/>
                    <a:gd name="T10" fmla="*/ 0 w 114"/>
                    <a:gd name="T11" fmla="*/ 0 h 65"/>
                    <a:gd name="T12" fmla="*/ 0 w 114"/>
                    <a:gd name="T13" fmla="*/ 0 h 65"/>
                    <a:gd name="T14" fmla="*/ 0 w 114"/>
                    <a:gd name="T15" fmla="*/ 0 h 65"/>
                    <a:gd name="T16" fmla="*/ 0 w 114"/>
                    <a:gd name="T17" fmla="*/ 0 h 65"/>
                    <a:gd name="T18" fmla="*/ 0 w 114"/>
                    <a:gd name="T19" fmla="*/ 0 h 65"/>
                    <a:gd name="T20" fmla="*/ 0 w 114"/>
                    <a:gd name="T21" fmla="*/ 0 h 65"/>
                    <a:gd name="T22" fmla="*/ 0 w 114"/>
                    <a:gd name="T23" fmla="*/ 0 h 65"/>
                    <a:gd name="T24" fmla="*/ 0 w 114"/>
                    <a:gd name="T25" fmla="*/ 0 h 65"/>
                    <a:gd name="T26" fmla="*/ 0 w 114"/>
                    <a:gd name="T27" fmla="*/ 0 h 65"/>
                    <a:gd name="T28" fmla="*/ 0 w 114"/>
                    <a:gd name="T29" fmla="*/ 0 h 65"/>
                    <a:gd name="T30" fmla="*/ 0 w 114"/>
                    <a:gd name="T31" fmla="*/ 0 h 65"/>
                    <a:gd name="T32" fmla="*/ 0 w 114"/>
                    <a:gd name="T33" fmla="*/ 0 h 65"/>
                    <a:gd name="T34" fmla="*/ 0 w 114"/>
                    <a:gd name="T35" fmla="*/ 0 h 65"/>
                    <a:gd name="T36" fmla="*/ 0 w 114"/>
                    <a:gd name="T37" fmla="*/ 0 h 65"/>
                    <a:gd name="T38" fmla="*/ 0 w 114"/>
                    <a:gd name="T39" fmla="*/ 0 h 65"/>
                    <a:gd name="T40" fmla="*/ 0 w 114"/>
                    <a:gd name="T41" fmla="*/ 0 h 65"/>
                    <a:gd name="T42" fmla="*/ 0 w 114"/>
                    <a:gd name="T43" fmla="*/ 0 h 65"/>
                    <a:gd name="T44" fmla="*/ 0 w 114"/>
                    <a:gd name="T45" fmla="*/ 0 h 65"/>
                    <a:gd name="T46" fmla="*/ 0 w 114"/>
                    <a:gd name="T47" fmla="*/ 0 h 6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14"/>
                    <a:gd name="T73" fmla="*/ 0 h 65"/>
                    <a:gd name="T74" fmla="*/ 114 w 114"/>
                    <a:gd name="T75" fmla="*/ 65 h 6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14" h="65">
                      <a:moveTo>
                        <a:pt x="14" y="0"/>
                      </a:moveTo>
                      <a:lnTo>
                        <a:pt x="10" y="9"/>
                      </a:lnTo>
                      <a:lnTo>
                        <a:pt x="25" y="20"/>
                      </a:lnTo>
                      <a:lnTo>
                        <a:pt x="43" y="29"/>
                      </a:lnTo>
                      <a:lnTo>
                        <a:pt x="62" y="38"/>
                      </a:lnTo>
                      <a:lnTo>
                        <a:pt x="78" y="44"/>
                      </a:lnTo>
                      <a:lnTo>
                        <a:pt x="93" y="50"/>
                      </a:lnTo>
                      <a:lnTo>
                        <a:pt x="102" y="54"/>
                      </a:lnTo>
                      <a:lnTo>
                        <a:pt x="104" y="54"/>
                      </a:lnTo>
                      <a:lnTo>
                        <a:pt x="101" y="54"/>
                      </a:lnTo>
                      <a:lnTo>
                        <a:pt x="106" y="65"/>
                      </a:lnTo>
                      <a:lnTo>
                        <a:pt x="114" y="56"/>
                      </a:lnTo>
                      <a:lnTo>
                        <a:pt x="109" y="46"/>
                      </a:lnTo>
                      <a:lnTo>
                        <a:pt x="97" y="40"/>
                      </a:lnTo>
                      <a:lnTo>
                        <a:pt x="83" y="33"/>
                      </a:lnTo>
                      <a:lnTo>
                        <a:pt x="66" y="27"/>
                      </a:lnTo>
                      <a:lnTo>
                        <a:pt x="47" y="19"/>
                      </a:lnTo>
                      <a:lnTo>
                        <a:pt x="31" y="11"/>
                      </a:lnTo>
                      <a:lnTo>
                        <a:pt x="17" y="1"/>
                      </a:lnTo>
                      <a:lnTo>
                        <a:pt x="14" y="10"/>
                      </a:lnTo>
                      <a:lnTo>
                        <a:pt x="14" y="0"/>
                      </a:lnTo>
                      <a:lnTo>
                        <a:pt x="0" y="0"/>
                      </a:lnTo>
                      <a:lnTo>
                        <a:pt x="10" y="9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96" name="Freeform 482"/>
                <p:cNvSpPr>
                  <a:spLocks/>
                </p:cNvSpPr>
                <p:nvPr/>
              </p:nvSpPr>
              <p:spPr bwMode="auto">
                <a:xfrm>
                  <a:off x="2306" y="1457"/>
                  <a:ext cx="12" cy="7"/>
                </a:xfrm>
                <a:custGeom>
                  <a:avLst/>
                  <a:gdLst>
                    <a:gd name="T0" fmla="*/ 0 w 118"/>
                    <a:gd name="T1" fmla="*/ 0 h 72"/>
                    <a:gd name="T2" fmla="*/ 0 w 118"/>
                    <a:gd name="T3" fmla="*/ 0 h 72"/>
                    <a:gd name="T4" fmla="*/ 0 w 118"/>
                    <a:gd name="T5" fmla="*/ 0 h 72"/>
                    <a:gd name="T6" fmla="*/ 0 w 118"/>
                    <a:gd name="T7" fmla="*/ 0 h 72"/>
                    <a:gd name="T8" fmla="*/ 0 w 118"/>
                    <a:gd name="T9" fmla="*/ 0 h 72"/>
                    <a:gd name="T10" fmla="*/ 0 w 118"/>
                    <a:gd name="T11" fmla="*/ 0 h 72"/>
                    <a:gd name="T12" fmla="*/ 0 w 118"/>
                    <a:gd name="T13" fmla="*/ 0 h 72"/>
                    <a:gd name="T14" fmla="*/ 0 w 118"/>
                    <a:gd name="T15" fmla="*/ 0 h 72"/>
                    <a:gd name="T16" fmla="*/ 0 w 118"/>
                    <a:gd name="T17" fmla="*/ 0 h 72"/>
                    <a:gd name="T18" fmla="*/ 0 w 118"/>
                    <a:gd name="T19" fmla="*/ 0 h 72"/>
                    <a:gd name="T20" fmla="*/ 0 w 118"/>
                    <a:gd name="T21" fmla="*/ 0 h 72"/>
                    <a:gd name="T22" fmla="*/ 0 w 118"/>
                    <a:gd name="T23" fmla="*/ 0 h 72"/>
                    <a:gd name="T24" fmla="*/ 0 w 118"/>
                    <a:gd name="T25" fmla="*/ 0 h 72"/>
                    <a:gd name="T26" fmla="*/ 0 w 118"/>
                    <a:gd name="T27" fmla="*/ 0 h 72"/>
                    <a:gd name="T28" fmla="*/ 0 w 118"/>
                    <a:gd name="T29" fmla="*/ 0 h 72"/>
                    <a:gd name="T30" fmla="*/ 0 w 118"/>
                    <a:gd name="T31" fmla="*/ 0 h 72"/>
                    <a:gd name="T32" fmla="*/ 0 w 118"/>
                    <a:gd name="T33" fmla="*/ 0 h 72"/>
                    <a:gd name="T34" fmla="*/ 0 w 118"/>
                    <a:gd name="T35" fmla="*/ 0 h 72"/>
                    <a:gd name="T36" fmla="*/ 0 w 118"/>
                    <a:gd name="T37" fmla="*/ 0 h 72"/>
                    <a:gd name="T38" fmla="*/ 0 w 118"/>
                    <a:gd name="T39" fmla="*/ 0 h 72"/>
                    <a:gd name="T40" fmla="*/ 0 w 118"/>
                    <a:gd name="T41" fmla="*/ 0 h 72"/>
                    <a:gd name="T42" fmla="*/ 0 w 118"/>
                    <a:gd name="T43" fmla="*/ 0 h 72"/>
                    <a:gd name="T44" fmla="*/ 0 w 118"/>
                    <a:gd name="T45" fmla="*/ 0 h 72"/>
                    <a:gd name="T46" fmla="*/ 0 w 118"/>
                    <a:gd name="T47" fmla="*/ 0 h 72"/>
                    <a:gd name="T48" fmla="*/ 0 w 118"/>
                    <a:gd name="T49" fmla="*/ 0 h 72"/>
                    <a:gd name="T50" fmla="*/ 0 w 118"/>
                    <a:gd name="T51" fmla="*/ 0 h 72"/>
                    <a:gd name="T52" fmla="*/ 0 w 118"/>
                    <a:gd name="T53" fmla="*/ 0 h 72"/>
                    <a:gd name="T54" fmla="*/ 0 w 118"/>
                    <a:gd name="T55" fmla="*/ 0 h 72"/>
                    <a:gd name="T56" fmla="*/ 0 w 118"/>
                    <a:gd name="T57" fmla="*/ 0 h 72"/>
                    <a:gd name="T58" fmla="*/ 0 w 118"/>
                    <a:gd name="T59" fmla="*/ 0 h 72"/>
                    <a:gd name="T60" fmla="*/ 0 w 118"/>
                    <a:gd name="T61" fmla="*/ 0 h 72"/>
                    <a:gd name="T62" fmla="*/ 0 w 118"/>
                    <a:gd name="T63" fmla="*/ 0 h 72"/>
                    <a:gd name="T64" fmla="*/ 0 w 118"/>
                    <a:gd name="T65" fmla="*/ 0 h 72"/>
                    <a:gd name="T66" fmla="*/ 0 w 118"/>
                    <a:gd name="T67" fmla="*/ 0 h 72"/>
                    <a:gd name="T68" fmla="*/ 0 w 118"/>
                    <a:gd name="T69" fmla="*/ 0 h 72"/>
                    <a:gd name="T70" fmla="*/ 0 w 118"/>
                    <a:gd name="T71" fmla="*/ 0 h 72"/>
                    <a:gd name="T72" fmla="*/ 0 w 118"/>
                    <a:gd name="T73" fmla="*/ 0 h 72"/>
                    <a:gd name="T74" fmla="*/ 0 w 118"/>
                    <a:gd name="T75" fmla="*/ 0 h 72"/>
                    <a:gd name="T76" fmla="*/ 0 w 118"/>
                    <a:gd name="T77" fmla="*/ 0 h 72"/>
                    <a:gd name="T78" fmla="*/ 0 w 118"/>
                    <a:gd name="T79" fmla="*/ 0 h 72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18"/>
                    <a:gd name="T121" fmla="*/ 0 h 72"/>
                    <a:gd name="T122" fmla="*/ 118 w 118"/>
                    <a:gd name="T123" fmla="*/ 72 h 72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18" h="72">
                      <a:moveTo>
                        <a:pt x="10" y="71"/>
                      </a:moveTo>
                      <a:lnTo>
                        <a:pt x="9" y="61"/>
                      </a:lnTo>
                      <a:lnTo>
                        <a:pt x="5" y="62"/>
                      </a:lnTo>
                      <a:lnTo>
                        <a:pt x="8" y="69"/>
                      </a:lnTo>
                      <a:lnTo>
                        <a:pt x="10" y="68"/>
                      </a:lnTo>
                      <a:lnTo>
                        <a:pt x="15" y="64"/>
                      </a:lnTo>
                      <a:lnTo>
                        <a:pt x="25" y="61"/>
                      </a:lnTo>
                      <a:lnTo>
                        <a:pt x="35" y="55"/>
                      </a:lnTo>
                      <a:lnTo>
                        <a:pt x="48" y="50"/>
                      </a:lnTo>
                      <a:lnTo>
                        <a:pt x="60" y="43"/>
                      </a:lnTo>
                      <a:lnTo>
                        <a:pt x="73" y="36"/>
                      </a:lnTo>
                      <a:lnTo>
                        <a:pt x="86" y="30"/>
                      </a:lnTo>
                      <a:lnTo>
                        <a:pt x="96" y="25"/>
                      </a:lnTo>
                      <a:lnTo>
                        <a:pt x="107" y="20"/>
                      </a:lnTo>
                      <a:lnTo>
                        <a:pt x="113" y="16"/>
                      </a:lnTo>
                      <a:lnTo>
                        <a:pt x="118" y="10"/>
                      </a:lnTo>
                      <a:lnTo>
                        <a:pt x="114" y="2"/>
                      </a:lnTo>
                      <a:lnTo>
                        <a:pt x="107" y="0"/>
                      </a:lnTo>
                      <a:lnTo>
                        <a:pt x="107" y="10"/>
                      </a:lnTo>
                      <a:lnTo>
                        <a:pt x="110" y="10"/>
                      </a:lnTo>
                      <a:lnTo>
                        <a:pt x="108" y="6"/>
                      </a:lnTo>
                      <a:lnTo>
                        <a:pt x="107" y="7"/>
                      </a:lnTo>
                      <a:lnTo>
                        <a:pt x="100" y="11"/>
                      </a:lnTo>
                      <a:lnTo>
                        <a:pt x="92" y="17"/>
                      </a:lnTo>
                      <a:lnTo>
                        <a:pt x="81" y="22"/>
                      </a:lnTo>
                      <a:lnTo>
                        <a:pt x="69" y="28"/>
                      </a:lnTo>
                      <a:lnTo>
                        <a:pt x="56" y="34"/>
                      </a:lnTo>
                      <a:lnTo>
                        <a:pt x="44" y="40"/>
                      </a:lnTo>
                      <a:lnTo>
                        <a:pt x="31" y="45"/>
                      </a:lnTo>
                      <a:lnTo>
                        <a:pt x="21" y="50"/>
                      </a:lnTo>
                      <a:lnTo>
                        <a:pt x="11" y="55"/>
                      </a:lnTo>
                      <a:lnTo>
                        <a:pt x="4" y="60"/>
                      </a:lnTo>
                      <a:lnTo>
                        <a:pt x="0" y="63"/>
                      </a:lnTo>
                      <a:lnTo>
                        <a:pt x="5" y="72"/>
                      </a:lnTo>
                      <a:lnTo>
                        <a:pt x="11" y="71"/>
                      </a:lnTo>
                      <a:lnTo>
                        <a:pt x="10" y="61"/>
                      </a:lnTo>
                      <a:lnTo>
                        <a:pt x="11" y="71"/>
                      </a:lnTo>
                      <a:lnTo>
                        <a:pt x="55" y="61"/>
                      </a:lnTo>
                      <a:lnTo>
                        <a:pt x="10" y="61"/>
                      </a:lnTo>
                      <a:lnTo>
                        <a:pt x="10" y="71"/>
                      </a:lnTo>
                      <a:close/>
                    </a:path>
                  </a:pathLst>
                </a:cu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97" name="Freeform 483"/>
                <p:cNvSpPr>
                  <a:spLocks/>
                </p:cNvSpPr>
                <p:nvPr/>
              </p:nvSpPr>
              <p:spPr bwMode="auto">
                <a:xfrm>
                  <a:off x="2298" y="1460"/>
                  <a:ext cx="9" cy="4"/>
                </a:xfrm>
                <a:custGeom>
                  <a:avLst/>
                  <a:gdLst>
                    <a:gd name="T0" fmla="*/ 0 w 91"/>
                    <a:gd name="T1" fmla="*/ 0 h 42"/>
                    <a:gd name="T2" fmla="*/ 0 w 91"/>
                    <a:gd name="T3" fmla="*/ 0 h 42"/>
                    <a:gd name="T4" fmla="*/ 0 w 91"/>
                    <a:gd name="T5" fmla="*/ 0 h 42"/>
                    <a:gd name="T6" fmla="*/ 0 w 91"/>
                    <a:gd name="T7" fmla="*/ 0 h 42"/>
                    <a:gd name="T8" fmla="*/ 0 w 91"/>
                    <a:gd name="T9" fmla="*/ 0 h 42"/>
                    <a:gd name="T10" fmla="*/ 0 w 91"/>
                    <a:gd name="T11" fmla="*/ 0 h 42"/>
                    <a:gd name="T12" fmla="*/ 0 w 91"/>
                    <a:gd name="T13" fmla="*/ 0 h 42"/>
                    <a:gd name="T14" fmla="*/ 0 w 91"/>
                    <a:gd name="T15" fmla="*/ 0 h 42"/>
                    <a:gd name="T16" fmla="*/ 0 w 91"/>
                    <a:gd name="T17" fmla="*/ 0 h 42"/>
                    <a:gd name="T18" fmla="*/ 0 w 91"/>
                    <a:gd name="T19" fmla="*/ 0 h 42"/>
                    <a:gd name="T20" fmla="*/ 0 w 91"/>
                    <a:gd name="T21" fmla="*/ 0 h 42"/>
                    <a:gd name="T22" fmla="*/ 0 w 91"/>
                    <a:gd name="T23" fmla="*/ 0 h 42"/>
                    <a:gd name="T24" fmla="*/ 0 w 91"/>
                    <a:gd name="T25" fmla="*/ 0 h 42"/>
                    <a:gd name="T26" fmla="*/ 0 w 91"/>
                    <a:gd name="T27" fmla="*/ 0 h 42"/>
                    <a:gd name="T28" fmla="*/ 0 w 91"/>
                    <a:gd name="T29" fmla="*/ 0 h 42"/>
                    <a:gd name="T30" fmla="*/ 0 w 91"/>
                    <a:gd name="T31" fmla="*/ 0 h 42"/>
                    <a:gd name="T32" fmla="*/ 0 w 91"/>
                    <a:gd name="T33" fmla="*/ 0 h 42"/>
                    <a:gd name="T34" fmla="*/ 0 w 91"/>
                    <a:gd name="T35" fmla="*/ 0 h 42"/>
                    <a:gd name="T36" fmla="*/ 0 w 91"/>
                    <a:gd name="T37" fmla="*/ 0 h 42"/>
                    <a:gd name="T38" fmla="*/ 0 w 91"/>
                    <a:gd name="T39" fmla="*/ 0 h 42"/>
                    <a:gd name="T40" fmla="*/ 0 w 91"/>
                    <a:gd name="T41" fmla="*/ 0 h 42"/>
                    <a:gd name="T42" fmla="*/ 0 w 91"/>
                    <a:gd name="T43" fmla="*/ 0 h 42"/>
                    <a:gd name="T44" fmla="*/ 0 w 91"/>
                    <a:gd name="T45" fmla="*/ 0 h 42"/>
                    <a:gd name="T46" fmla="*/ 0 w 91"/>
                    <a:gd name="T47" fmla="*/ 0 h 4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91"/>
                    <a:gd name="T73" fmla="*/ 0 h 42"/>
                    <a:gd name="T74" fmla="*/ 91 w 91"/>
                    <a:gd name="T75" fmla="*/ 42 h 4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91" h="42">
                      <a:moveTo>
                        <a:pt x="0" y="4"/>
                      </a:moveTo>
                      <a:lnTo>
                        <a:pt x="3" y="9"/>
                      </a:lnTo>
                      <a:lnTo>
                        <a:pt x="21" y="19"/>
                      </a:lnTo>
                      <a:lnTo>
                        <a:pt x="33" y="27"/>
                      </a:lnTo>
                      <a:lnTo>
                        <a:pt x="38" y="33"/>
                      </a:lnTo>
                      <a:lnTo>
                        <a:pt x="42" y="37"/>
                      </a:lnTo>
                      <a:lnTo>
                        <a:pt x="47" y="40"/>
                      </a:lnTo>
                      <a:lnTo>
                        <a:pt x="55" y="42"/>
                      </a:lnTo>
                      <a:lnTo>
                        <a:pt x="69" y="42"/>
                      </a:lnTo>
                      <a:lnTo>
                        <a:pt x="91" y="42"/>
                      </a:lnTo>
                      <a:lnTo>
                        <a:pt x="91" y="32"/>
                      </a:lnTo>
                      <a:lnTo>
                        <a:pt x="69" y="32"/>
                      </a:lnTo>
                      <a:lnTo>
                        <a:pt x="57" y="32"/>
                      </a:lnTo>
                      <a:lnTo>
                        <a:pt x="51" y="29"/>
                      </a:lnTo>
                      <a:lnTo>
                        <a:pt x="48" y="28"/>
                      </a:lnTo>
                      <a:lnTo>
                        <a:pt x="46" y="24"/>
                      </a:lnTo>
                      <a:lnTo>
                        <a:pt x="39" y="19"/>
                      </a:lnTo>
                      <a:lnTo>
                        <a:pt x="27" y="11"/>
                      </a:lnTo>
                      <a:lnTo>
                        <a:pt x="7" y="0"/>
                      </a:lnTo>
                      <a:lnTo>
                        <a:pt x="11" y="4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3" y="9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98" name="Freeform 484"/>
                <p:cNvSpPr>
                  <a:spLocks/>
                </p:cNvSpPr>
                <p:nvPr/>
              </p:nvSpPr>
              <p:spPr bwMode="auto">
                <a:xfrm>
                  <a:off x="2292" y="1460"/>
                  <a:ext cx="7" cy="4"/>
                </a:xfrm>
                <a:custGeom>
                  <a:avLst/>
                  <a:gdLst>
                    <a:gd name="T0" fmla="*/ 0 w 70"/>
                    <a:gd name="T1" fmla="*/ 0 h 43"/>
                    <a:gd name="T2" fmla="*/ 0 w 70"/>
                    <a:gd name="T3" fmla="*/ 0 h 43"/>
                    <a:gd name="T4" fmla="*/ 0 w 70"/>
                    <a:gd name="T5" fmla="*/ 0 h 43"/>
                    <a:gd name="T6" fmla="*/ 0 w 70"/>
                    <a:gd name="T7" fmla="*/ 0 h 43"/>
                    <a:gd name="T8" fmla="*/ 0 w 70"/>
                    <a:gd name="T9" fmla="*/ 0 h 43"/>
                    <a:gd name="T10" fmla="*/ 0 w 70"/>
                    <a:gd name="T11" fmla="*/ 0 h 43"/>
                    <a:gd name="T12" fmla="*/ 0 w 70"/>
                    <a:gd name="T13" fmla="*/ 0 h 43"/>
                    <a:gd name="T14" fmla="*/ 0 w 70"/>
                    <a:gd name="T15" fmla="*/ 0 h 43"/>
                    <a:gd name="T16" fmla="*/ 0 w 70"/>
                    <a:gd name="T17" fmla="*/ 0 h 43"/>
                    <a:gd name="T18" fmla="*/ 0 w 70"/>
                    <a:gd name="T19" fmla="*/ 0 h 43"/>
                    <a:gd name="T20" fmla="*/ 0 w 70"/>
                    <a:gd name="T21" fmla="*/ 0 h 43"/>
                    <a:gd name="T22" fmla="*/ 0 w 70"/>
                    <a:gd name="T23" fmla="*/ 0 h 43"/>
                    <a:gd name="T24" fmla="*/ 0 w 70"/>
                    <a:gd name="T25" fmla="*/ 0 h 43"/>
                    <a:gd name="T26" fmla="*/ 0 w 70"/>
                    <a:gd name="T27" fmla="*/ 0 h 43"/>
                    <a:gd name="T28" fmla="*/ 0 w 70"/>
                    <a:gd name="T29" fmla="*/ 0 h 43"/>
                    <a:gd name="T30" fmla="*/ 0 w 70"/>
                    <a:gd name="T31" fmla="*/ 0 h 43"/>
                    <a:gd name="T32" fmla="*/ 0 w 70"/>
                    <a:gd name="T33" fmla="*/ 0 h 43"/>
                    <a:gd name="T34" fmla="*/ 0 w 70"/>
                    <a:gd name="T35" fmla="*/ 0 h 43"/>
                    <a:gd name="T36" fmla="*/ 0 w 70"/>
                    <a:gd name="T37" fmla="*/ 0 h 43"/>
                    <a:gd name="T38" fmla="*/ 0 w 70"/>
                    <a:gd name="T39" fmla="*/ 0 h 43"/>
                    <a:gd name="T40" fmla="*/ 0 w 70"/>
                    <a:gd name="T41" fmla="*/ 0 h 43"/>
                    <a:gd name="T42" fmla="*/ 0 w 70"/>
                    <a:gd name="T43" fmla="*/ 0 h 43"/>
                    <a:gd name="T44" fmla="*/ 0 w 70"/>
                    <a:gd name="T45" fmla="*/ 0 h 43"/>
                    <a:gd name="T46" fmla="*/ 0 w 70"/>
                    <a:gd name="T47" fmla="*/ 0 h 4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70"/>
                    <a:gd name="T73" fmla="*/ 0 h 43"/>
                    <a:gd name="T74" fmla="*/ 70 w 70"/>
                    <a:gd name="T75" fmla="*/ 43 h 4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70" h="43">
                      <a:moveTo>
                        <a:pt x="2" y="37"/>
                      </a:moveTo>
                      <a:lnTo>
                        <a:pt x="7" y="43"/>
                      </a:lnTo>
                      <a:lnTo>
                        <a:pt x="27" y="40"/>
                      </a:lnTo>
                      <a:lnTo>
                        <a:pt x="42" y="34"/>
                      </a:lnTo>
                      <a:lnTo>
                        <a:pt x="54" y="26"/>
                      </a:lnTo>
                      <a:lnTo>
                        <a:pt x="61" y="18"/>
                      </a:lnTo>
                      <a:lnTo>
                        <a:pt x="65" y="10"/>
                      </a:lnTo>
                      <a:lnTo>
                        <a:pt x="68" y="6"/>
                      </a:lnTo>
                      <a:lnTo>
                        <a:pt x="60" y="4"/>
                      </a:lnTo>
                      <a:lnTo>
                        <a:pt x="59" y="5"/>
                      </a:lnTo>
                      <a:lnTo>
                        <a:pt x="70" y="5"/>
                      </a:lnTo>
                      <a:lnTo>
                        <a:pt x="69" y="0"/>
                      </a:lnTo>
                      <a:lnTo>
                        <a:pt x="59" y="0"/>
                      </a:lnTo>
                      <a:lnTo>
                        <a:pt x="57" y="5"/>
                      </a:lnTo>
                      <a:lnTo>
                        <a:pt x="53" y="12"/>
                      </a:lnTo>
                      <a:lnTo>
                        <a:pt x="48" y="18"/>
                      </a:lnTo>
                      <a:lnTo>
                        <a:pt x="38" y="25"/>
                      </a:lnTo>
                      <a:lnTo>
                        <a:pt x="25" y="29"/>
                      </a:lnTo>
                      <a:lnTo>
                        <a:pt x="7" y="33"/>
                      </a:lnTo>
                      <a:lnTo>
                        <a:pt x="12" y="39"/>
                      </a:lnTo>
                      <a:lnTo>
                        <a:pt x="2" y="37"/>
                      </a:lnTo>
                      <a:lnTo>
                        <a:pt x="0" y="43"/>
                      </a:lnTo>
                      <a:lnTo>
                        <a:pt x="7" y="43"/>
                      </a:lnTo>
                      <a:lnTo>
                        <a:pt x="2" y="37"/>
                      </a:lnTo>
                      <a:close/>
                    </a:path>
                  </a:pathLst>
                </a:cu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799" name="Freeform 485"/>
                <p:cNvSpPr>
                  <a:spLocks/>
                </p:cNvSpPr>
                <p:nvPr/>
              </p:nvSpPr>
              <p:spPr bwMode="auto">
                <a:xfrm>
                  <a:off x="2293" y="1456"/>
                  <a:ext cx="3" cy="8"/>
                </a:xfrm>
                <a:custGeom>
                  <a:avLst/>
                  <a:gdLst>
                    <a:gd name="T0" fmla="*/ 0 w 34"/>
                    <a:gd name="T1" fmla="*/ 0 h 86"/>
                    <a:gd name="T2" fmla="*/ 0 w 34"/>
                    <a:gd name="T3" fmla="*/ 0 h 86"/>
                    <a:gd name="T4" fmla="*/ 0 w 34"/>
                    <a:gd name="T5" fmla="*/ 0 h 86"/>
                    <a:gd name="T6" fmla="*/ 0 w 34"/>
                    <a:gd name="T7" fmla="*/ 0 h 86"/>
                    <a:gd name="T8" fmla="*/ 0 w 34"/>
                    <a:gd name="T9" fmla="*/ 0 h 86"/>
                    <a:gd name="T10" fmla="*/ 0 w 34"/>
                    <a:gd name="T11" fmla="*/ 0 h 86"/>
                    <a:gd name="T12" fmla="*/ 0 w 34"/>
                    <a:gd name="T13" fmla="*/ 0 h 86"/>
                    <a:gd name="T14" fmla="*/ 0 w 34"/>
                    <a:gd name="T15" fmla="*/ 0 h 86"/>
                    <a:gd name="T16" fmla="*/ 0 w 34"/>
                    <a:gd name="T17" fmla="*/ 0 h 86"/>
                    <a:gd name="T18" fmla="*/ 0 w 34"/>
                    <a:gd name="T19" fmla="*/ 0 h 8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4"/>
                    <a:gd name="T31" fmla="*/ 0 h 86"/>
                    <a:gd name="T32" fmla="*/ 34 w 34"/>
                    <a:gd name="T33" fmla="*/ 86 h 8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4" h="86">
                      <a:moveTo>
                        <a:pt x="28" y="22"/>
                      </a:moveTo>
                      <a:lnTo>
                        <a:pt x="18" y="17"/>
                      </a:lnTo>
                      <a:lnTo>
                        <a:pt x="0" y="84"/>
                      </a:lnTo>
                      <a:lnTo>
                        <a:pt x="10" y="86"/>
                      </a:lnTo>
                      <a:lnTo>
                        <a:pt x="29" y="19"/>
                      </a:lnTo>
                      <a:lnTo>
                        <a:pt x="19" y="14"/>
                      </a:lnTo>
                      <a:lnTo>
                        <a:pt x="29" y="19"/>
                      </a:lnTo>
                      <a:lnTo>
                        <a:pt x="34" y="0"/>
                      </a:lnTo>
                      <a:lnTo>
                        <a:pt x="19" y="14"/>
                      </a:lnTo>
                      <a:lnTo>
                        <a:pt x="28" y="22"/>
                      </a:lnTo>
                      <a:close/>
                    </a:path>
                  </a:pathLst>
                </a:cu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00" name="Freeform 486"/>
                <p:cNvSpPr>
                  <a:spLocks/>
                </p:cNvSpPr>
                <p:nvPr/>
              </p:nvSpPr>
              <p:spPr bwMode="auto">
                <a:xfrm>
                  <a:off x="2278" y="1457"/>
                  <a:ext cx="17" cy="11"/>
                </a:xfrm>
                <a:custGeom>
                  <a:avLst/>
                  <a:gdLst>
                    <a:gd name="T0" fmla="*/ 0 w 170"/>
                    <a:gd name="T1" fmla="*/ 0 h 117"/>
                    <a:gd name="T2" fmla="*/ 0 w 170"/>
                    <a:gd name="T3" fmla="*/ 0 h 117"/>
                    <a:gd name="T4" fmla="*/ 0 w 170"/>
                    <a:gd name="T5" fmla="*/ 0 h 117"/>
                    <a:gd name="T6" fmla="*/ 0 w 170"/>
                    <a:gd name="T7" fmla="*/ 0 h 117"/>
                    <a:gd name="T8" fmla="*/ 0 w 170"/>
                    <a:gd name="T9" fmla="*/ 0 h 117"/>
                    <a:gd name="T10" fmla="*/ 0 w 170"/>
                    <a:gd name="T11" fmla="*/ 0 h 117"/>
                    <a:gd name="T12" fmla="*/ 0 w 170"/>
                    <a:gd name="T13" fmla="*/ 0 h 117"/>
                    <a:gd name="T14" fmla="*/ 0 w 170"/>
                    <a:gd name="T15" fmla="*/ 0 h 117"/>
                    <a:gd name="T16" fmla="*/ 0 w 170"/>
                    <a:gd name="T17" fmla="*/ 0 h 117"/>
                    <a:gd name="T18" fmla="*/ 0 w 170"/>
                    <a:gd name="T19" fmla="*/ 0 h 117"/>
                    <a:gd name="T20" fmla="*/ 0 w 170"/>
                    <a:gd name="T21" fmla="*/ 0 h 117"/>
                    <a:gd name="T22" fmla="*/ 0 w 170"/>
                    <a:gd name="T23" fmla="*/ 0 h 117"/>
                    <a:gd name="T24" fmla="*/ 0 w 170"/>
                    <a:gd name="T25" fmla="*/ 0 h 117"/>
                    <a:gd name="T26" fmla="*/ 0 w 170"/>
                    <a:gd name="T27" fmla="*/ 0 h 117"/>
                    <a:gd name="T28" fmla="*/ 0 w 170"/>
                    <a:gd name="T29" fmla="*/ 0 h 117"/>
                    <a:gd name="T30" fmla="*/ 0 w 170"/>
                    <a:gd name="T31" fmla="*/ 0 h 117"/>
                    <a:gd name="T32" fmla="*/ 0 w 170"/>
                    <a:gd name="T33" fmla="*/ 0 h 117"/>
                    <a:gd name="T34" fmla="*/ 0 w 170"/>
                    <a:gd name="T35" fmla="*/ 0 h 117"/>
                    <a:gd name="T36" fmla="*/ 0 w 170"/>
                    <a:gd name="T37" fmla="*/ 0 h 117"/>
                    <a:gd name="T38" fmla="*/ 0 w 170"/>
                    <a:gd name="T39" fmla="*/ 0 h 117"/>
                    <a:gd name="T40" fmla="*/ 0 w 170"/>
                    <a:gd name="T41" fmla="*/ 0 h 117"/>
                    <a:gd name="T42" fmla="*/ 0 w 170"/>
                    <a:gd name="T43" fmla="*/ 0 h 117"/>
                    <a:gd name="T44" fmla="*/ 0 w 170"/>
                    <a:gd name="T45" fmla="*/ 0 h 117"/>
                    <a:gd name="T46" fmla="*/ 0 w 170"/>
                    <a:gd name="T47" fmla="*/ 0 h 11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70"/>
                    <a:gd name="T73" fmla="*/ 0 h 117"/>
                    <a:gd name="T74" fmla="*/ 170 w 170"/>
                    <a:gd name="T75" fmla="*/ 117 h 117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70" h="117">
                      <a:moveTo>
                        <a:pt x="1" y="107"/>
                      </a:moveTo>
                      <a:lnTo>
                        <a:pt x="9" y="114"/>
                      </a:lnTo>
                      <a:lnTo>
                        <a:pt x="34" y="102"/>
                      </a:lnTo>
                      <a:lnTo>
                        <a:pt x="56" y="93"/>
                      </a:lnTo>
                      <a:lnTo>
                        <a:pt x="75" y="82"/>
                      </a:lnTo>
                      <a:lnTo>
                        <a:pt x="92" y="72"/>
                      </a:lnTo>
                      <a:lnTo>
                        <a:pt x="109" y="60"/>
                      </a:lnTo>
                      <a:lnTo>
                        <a:pt x="127" y="47"/>
                      </a:lnTo>
                      <a:lnTo>
                        <a:pt x="147" y="30"/>
                      </a:lnTo>
                      <a:lnTo>
                        <a:pt x="170" y="8"/>
                      </a:lnTo>
                      <a:lnTo>
                        <a:pt x="161" y="0"/>
                      </a:lnTo>
                      <a:lnTo>
                        <a:pt x="141" y="22"/>
                      </a:lnTo>
                      <a:lnTo>
                        <a:pt x="121" y="38"/>
                      </a:lnTo>
                      <a:lnTo>
                        <a:pt x="103" y="52"/>
                      </a:lnTo>
                      <a:lnTo>
                        <a:pt x="86" y="63"/>
                      </a:lnTo>
                      <a:lnTo>
                        <a:pt x="70" y="74"/>
                      </a:lnTo>
                      <a:lnTo>
                        <a:pt x="52" y="82"/>
                      </a:lnTo>
                      <a:lnTo>
                        <a:pt x="30" y="92"/>
                      </a:lnTo>
                      <a:lnTo>
                        <a:pt x="5" y="103"/>
                      </a:lnTo>
                      <a:lnTo>
                        <a:pt x="12" y="110"/>
                      </a:lnTo>
                      <a:lnTo>
                        <a:pt x="1" y="107"/>
                      </a:lnTo>
                      <a:lnTo>
                        <a:pt x="0" y="117"/>
                      </a:lnTo>
                      <a:lnTo>
                        <a:pt x="9" y="114"/>
                      </a:lnTo>
                      <a:lnTo>
                        <a:pt x="1" y="107"/>
                      </a:lnTo>
                      <a:close/>
                    </a:path>
                  </a:pathLst>
                </a:cu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01" name="Freeform 487"/>
                <p:cNvSpPr>
                  <a:spLocks/>
                </p:cNvSpPr>
                <p:nvPr/>
              </p:nvSpPr>
              <p:spPr bwMode="auto">
                <a:xfrm>
                  <a:off x="2279" y="1460"/>
                  <a:ext cx="9" cy="7"/>
                </a:xfrm>
                <a:custGeom>
                  <a:avLst/>
                  <a:gdLst>
                    <a:gd name="T0" fmla="*/ 0 w 97"/>
                    <a:gd name="T1" fmla="*/ 0 h 75"/>
                    <a:gd name="T2" fmla="*/ 0 w 97"/>
                    <a:gd name="T3" fmla="*/ 0 h 75"/>
                    <a:gd name="T4" fmla="*/ 0 w 97"/>
                    <a:gd name="T5" fmla="*/ 0 h 75"/>
                    <a:gd name="T6" fmla="*/ 0 w 97"/>
                    <a:gd name="T7" fmla="*/ 0 h 75"/>
                    <a:gd name="T8" fmla="*/ 0 w 97"/>
                    <a:gd name="T9" fmla="*/ 0 h 75"/>
                    <a:gd name="T10" fmla="*/ 0 w 97"/>
                    <a:gd name="T11" fmla="*/ 0 h 75"/>
                    <a:gd name="T12" fmla="*/ 0 w 97"/>
                    <a:gd name="T13" fmla="*/ 0 h 75"/>
                    <a:gd name="T14" fmla="*/ 0 w 97"/>
                    <a:gd name="T15" fmla="*/ 0 h 75"/>
                    <a:gd name="T16" fmla="*/ 0 w 97"/>
                    <a:gd name="T17" fmla="*/ 0 h 75"/>
                    <a:gd name="T18" fmla="*/ 0 w 97"/>
                    <a:gd name="T19" fmla="*/ 0 h 75"/>
                    <a:gd name="T20" fmla="*/ 0 w 97"/>
                    <a:gd name="T21" fmla="*/ 0 h 75"/>
                    <a:gd name="T22" fmla="*/ 0 w 97"/>
                    <a:gd name="T23" fmla="*/ 0 h 75"/>
                    <a:gd name="T24" fmla="*/ 0 w 97"/>
                    <a:gd name="T25" fmla="*/ 0 h 75"/>
                    <a:gd name="T26" fmla="*/ 0 w 97"/>
                    <a:gd name="T27" fmla="*/ 0 h 75"/>
                    <a:gd name="T28" fmla="*/ 0 w 97"/>
                    <a:gd name="T29" fmla="*/ 0 h 75"/>
                    <a:gd name="T30" fmla="*/ 0 w 97"/>
                    <a:gd name="T31" fmla="*/ 0 h 75"/>
                    <a:gd name="T32" fmla="*/ 0 w 97"/>
                    <a:gd name="T33" fmla="*/ 0 h 75"/>
                    <a:gd name="T34" fmla="*/ 0 w 97"/>
                    <a:gd name="T35" fmla="*/ 0 h 75"/>
                    <a:gd name="T36" fmla="*/ 0 w 97"/>
                    <a:gd name="T37" fmla="*/ 0 h 75"/>
                    <a:gd name="T38" fmla="*/ 0 w 97"/>
                    <a:gd name="T39" fmla="*/ 0 h 75"/>
                    <a:gd name="T40" fmla="*/ 0 w 97"/>
                    <a:gd name="T41" fmla="*/ 0 h 75"/>
                    <a:gd name="T42" fmla="*/ 0 w 97"/>
                    <a:gd name="T43" fmla="*/ 0 h 75"/>
                    <a:gd name="T44" fmla="*/ 0 w 97"/>
                    <a:gd name="T45" fmla="*/ 0 h 75"/>
                    <a:gd name="T46" fmla="*/ 0 w 97"/>
                    <a:gd name="T47" fmla="*/ 0 h 7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97"/>
                    <a:gd name="T73" fmla="*/ 0 h 75"/>
                    <a:gd name="T74" fmla="*/ 97 w 97"/>
                    <a:gd name="T75" fmla="*/ 75 h 7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97" h="75">
                      <a:moveTo>
                        <a:pt x="33" y="28"/>
                      </a:moveTo>
                      <a:lnTo>
                        <a:pt x="29" y="18"/>
                      </a:lnTo>
                      <a:lnTo>
                        <a:pt x="23" y="19"/>
                      </a:lnTo>
                      <a:lnTo>
                        <a:pt x="21" y="18"/>
                      </a:lnTo>
                      <a:lnTo>
                        <a:pt x="18" y="15"/>
                      </a:lnTo>
                      <a:lnTo>
                        <a:pt x="11" y="14"/>
                      </a:lnTo>
                      <a:lnTo>
                        <a:pt x="6" y="20"/>
                      </a:lnTo>
                      <a:lnTo>
                        <a:pt x="5" y="30"/>
                      </a:lnTo>
                      <a:lnTo>
                        <a:pt x="4" y="46"/>
                      </a:lnTo>
                      <a:lnTo>
                        <a:pt x="0" y="72"/>
                      </a:lnTo>
                      <a:lnTo>
                        <a:pt x="11" y="75"/>
                      </a:lnTo>
                      <a:lnTo>
                        <a:pt x="14" y="46"/>
                      </a:lnTo>
                      <a:lnTo>
                        <a:pt x="15" y="30"/>
                      </a:lnTo>
                      <a:lnTo>
                        <a:pt x="16" y="22"/>
                      </a:lnTo>
                      <a:lnTo>
                        <a:pt x="15" y="22"/>
                      </a:lnTo>
                      <a:lnTo>
                        <a:pt x="12" y="23"/>
                      </a:lnTo>
                      <a:lnTo>
                        <a:pt x="15" y="26"/>
                      </a:lnTo>
                      <a:lnTo>
                        <a:pt x="23" y="30"/>
                      </a:lnTo>
                      <a:lnTo>
                        <a:pt x="33" y="28"/>
                      </a:lnTo>
                      <a:lnTo>
                        <a:pt x="29" y="18"/>
                      </a:lnTo>
                      <a:lnTo>
                        <a:pt x="33" y="28"/>
                      </a:lnTo>
                      <a:lnTo>
                        <a:pt x="97" y="0"/>
                      </a:lnTo>
                      <a:lnTo>
                        <a:pt x="29" y="18"/>
                      </a:lnTo>
                      <a:lnTo>
                        <a:pt x="33" y="28"/>
                      </a:lnTo>
                      <a:close/>
                    </a:path>
                  </a:pathLst>
                </a:cu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02" name="Freeform 488"/>
                <p:cNvSpPr>
                  <a:spLocks/>
                </p:cNvSpPr>
                <p:nvPr/>
              </p:nvSpPr>
              <p:spPr bwMode="auto">
                <a:xfrm>
                  <a:off x="2270" y="1462"/>
                  <a:ext cx="12" cy="3"/>
                </a:xfrm>
                <a:custGeom>
                  <a:avLst/>
                  <a:gdLst>
                    <a:gd name="T0" fmla="*/ 0 w 119"/>
                    <a:gd name="T1" fmla="*/ 0 h 28"/>
                    <a:gd name="T2" fmla="*/ 0 w 119"/>
                    <a:gd name="T3" fmla="*/ 0 h 28"/>
                    <a:gd name="T4" fmla="*/ 0 w 119"/>
                    <a:gd name="T5" fmla="*/ 0 h 28"/>
                    <a:gd name="T6" fmla="*/ 0 w 119"/>
                    <a:gd name="T7" fmla="*/ 0 h 28"/>
                    <a:gd name="T8" fmla="*/ 0 w 119"/>
                    <a:gd name="T9" fmla="*/ 0 h 28"/>
                    <a:gd name="T10" fmla="*/ 0 w 119"/>
                    <a:gd name="T11" fmla="*/ 0 h 28"/>
                    <a:gd name="T12" fmla="*/ 0 w 119"/>
                    <a:gd name="T13" fmla="*/ 0 h 28"/>
                    <a:gd name="T14" fmla="*/ 0 w 119"/>
                    <a:gd name="T15" fmla="*/ 0 h 28"/>
                    <a:gd name="T16" fmla="*/ 0 w 119"/>
                    <a:gd name="T17" fmla="*/ 0 h 28"/>
                    <a:gd name="T18" fmla="*/ 0 w 119"/>
                    <a:gd name="T19" fmla="*/ 0 h 28"/>
                    <a:gd name="T20" fmla="*/ 0 w 119"/>
                    <a:gd name="T21" fmla="*/ 0 h 28"/>
                    <a:gd name="T22" fmla="*/ 0 w 119"/>
                    <a:gd name="T23" fmla="*/ 0 h 28"/>
                    <a:gd name="T24" fmla="*/ 0 w 119"/>
                    <a:gd name="T25" fmla="*/ 0 h 28"/>
                    <a:gd name="T26" fmla="*/ 0 w 119"/>
                    <a:gd name="T27" fmla="*/ 0 h 28"/>
                    <a:gd name="T28" fmla="*/ 0 w 119"/>
                    <a:gd name="T29" fmla="*/ 0 h 28"/>
                    <a:gd name="T30" fmla="*/ 0 w 119"/>
                    <a:gd name="T31" fmla="*/ 0 h 28"/>
                    <a:gd name="T32" fmla="*/ 0 w 119"/>
                    <a:gd name="T33" fmla="*/ 0 h 28"/>
                    <a:gd name="T34" fmla="*/ 0 w 119"/>
                    <a:gd name="T35" fmla="*/ 0 h 28"/>
                    <a:gd name="T36" fmla="*/ 0 w 119"/>
                    <a:gd name="T37" fmla="*/ 0 h 28"/>
                    <a:gd name="T38" fmla="*/ 0 w 119"/>
                    <a:gd name="T39" fmla="*/ 0 h 28"/>
                    <a:gd name="T40" fmla="*/ 0 w 119"/>
                    <a:gd name="T41" fmla="*/ 0 h 28"/>
                    <a:gd name="T42" fmla="*/ 0 w 119"/>
                    <a:gd name="T43" fmla="*/ 0 h 28"/>
                    <a:gd name="T44" fmla="*/ 0 w 119"/>
                    <a:gd name="T45" fmla="*/ 0 h 28"/>
                    <a:gd name="T46" fmla="*/ 0 w 119"/>
                    <a:gd name="T47" fmla="*/ 0 h 28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19"/>
                    <a:gd name="T73" fmla="*/ 0 h 28"/>
                    <a:gd name="T74" fmla="*/ 119 w 119"/>
                    <a:gd name="T75" fmla="*/ 28 h 28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19" h="28">
                      <a:moveTo>
                        <a:pt x="4" y="19"/>
                      </a:moveTo>
                      <a:lnTo>
                        <a:pt x="8" y="26"/>
                      </a:lnTo>
                      <a:lnTo>
                        <a:pt x="29" y="26"/>
                      </a:lnTo>
                      <a:lnTo>
                        <a:pt x="45" y="27"/>
                      </a:lnTo>
                      <a:lnTo>
                        <a:pt x="56" y="28"/>
                      </a:lnTo>
                      <a:lnTo>
                        <a:pt x="66" y="27"/>
                      </a:lnTo>
                      <a:lnTo>
                        <a:pt x="76" y="26"/>
                      </a:lnTo>
                      <a:lnTo>
                        <a:pt x="86" y="23"/>
                      </a:lnTo>
                      <a:lnTo>
                        <a:pt x="101" y="19"/>
                      </a:lnTo>
                      <a:lnTo>
                        <a:pt x="119" y="10"/>
                      </a:lnTo>
                      <a:lnTo>
                        <a:pt x="115" y="0"/>
                      </a:lnTo>
                      <a:lnTo>
                        <a:pt x="97" y="8"/>
                      </a:lnTo>
                      <a:lnTo>
                        <a:pt x="84" y="13"/>
                      </a:lnTo>
                      <a:lnTo>
                        <a:pt x="74" y="16"/>
                      </a:lnTo>
                      <a:lnTo>
                        <a:pt x="64" y="17"/>
                      </a:lnTo>
                      <a:lnTo>
                        <a:pt x="56" y="18"/>
                      </a:lnTo>
                      <a:lnTo>
                        <a:pt x="45" y="17"/>
                      </a:lnTo>
                      <a:lnTo>
                        <a:pt x="29" y="16"/>
                      </a:lnTo>
                      <a:lnTo>
                        <a:pt x="8" y="16"/>
                      </a:lnTo>
                      <a:lnTo>
                        <a:pt x="12" y="23"/>
                      </a:lnTo>
                      <a:lnTo>
                        <a:pt x="4" y="19"/>
                      </a:lnTo>
                      <a:lnTo>
                        <a:pt x="0" y="26"/>
                      </a:lnTo>
                      <a:lnTo>
                        <a:pt x="8" y="26"/>
                      </a:lnTo>
                      <a:lnTo>
                        <a:pt x="4" y="19"/>
                      </a:lnTo>
                      <a:close/>
                    </a:path>
                  </a:pathLst>
                </a:cu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03" name="Freeform 489"/>
                <p:cNvSpPr>
                  <a:spLocks/>
                </p:cNvSpPr>
                <p:nvPr/>
              </p:nvSpPr>
              <p:spPr bwMode="auto">
                <a:xfrm>
                  <a:off x="2270" y="1451"/>
                  <a:ext cx="18" cy="13"/>
                </a:xfrm>
                <a:custGeom>
                  <a:avLst/>
                  <a:gdLst>
                    <a:gd name="T0" fmla="*/ 0 w 180"/>
                    <a:gd name="T1" fmla="*/ 0 h 143"/>
                    <a:gd name="T2" fmla="*/ 0 w 180"/>
                    <a:gd name="T3" fmla="*/ 0 h 143"/>
                    <a:gd name="T4" fmla="*/ 0 w 180"/>
                    <a:gd name="T5" fmla="*/ 0 h 143"/>
                    <a:gd name="T6" fmla="*/ 0 w 180"/>
                    <a:gd name="T7" fmla="*/ 0 h 143"/>
                    <a:gd name="T8" fmla="*/ 0 w 180"/>
                    <a:gd name="T9" fmla="*/ 0 h 143"/>
                    <a:gd name="T10" fmla="*/ 0 w 180"/>
                    <a:gd name="T11" fmla="*/ 0 h 143"/>
                    <a:gd name="T12" fmla="*/ 0 w 180"/>
                    <a:gd name="T13" fmla="*/ 0 h 143"/>
                    <a:gd name="T14" fmla="*/ 0 w 180"/>
                    <a:gd name="T15" fmla="*/ 0 h 143"/>
                    <a:gd name="T16" fmla="*/ 0 w 180"/>
                    <a:gd name="T17" fmla="*/ 0 h 143"/>
                    <a:gd name="T18" fmla="*/ 0 w 180"/>
                    <a:gd name="T19" fmla="*/ 0 h 143"/>
                    <a:gd name="T20" fmla="*/ 0 w 180"/>
                    <a:gd name="T21" fmla="*/ 0 h 143"/>
                    <a:gd name="T22" fmla="*/ 0 w 180"/>
                    <a:gd name="T23" fmla="*/ 0 h 143"/>
                    <a:gd name="T24" fmla="*/ 0 w 180"/>
                    <a:gd name="T25" fmla="*/ 0 h 143"/>
                    <a:gd name="T26" fmla="*/ 0 w 180"/>
                    <a:gd name="T27" fmla="*/ 0 h 143"/>
                    <a:gd name="T28" fmla="*/ 0 w 180"/>
                    <a:gd name="T29" fmla="*/ 0 h 143"/>
                    <a:gd name="T30" fmla="*/ 0 w 180"/>
                    <a:gd name="T31" fmla="*/ 0 h 143"/>
                    <a:gd name="T32" fmla="*/ 0 w 180"/>
                    <a:gd name="T33" fmla="*/ 0 h 143"/>
                    <a:gd name="T34" fmla="*/ 0 w 180"/>
                    <a:gd name="T35" fmla="*/ 0 h 143"/>
                    <a:gd name="T36" fmla="*/ 0 w 180"/>
                    <a:gd name="T37" fmla="*/ 0 h 143"/>
                    <a:gd name="T38" fmla="*/ 0 w 180"/>
                    <a:gd name="T39" fmla="*/ 0 h 143"/>
                    <a:gd name="T40" fmla="*/ 0 w 180"/>
                    <a:gd name="T41" fmla="*/ 0 h 143"/>
                    <a:gd name="T42" fmla="*/ 0 w 180"/>
                    <a:gd name="T43" fmla="*/ 0 h 143"/>
                    <a:gd name="T44" fmla="*/ 0 w 180"/>
                    <a:gd name="T45" fmla="*/ 0 h 143"/>
                    <a:gd name="T46" fmla="*/ 0 w 180"/>
                    <a:gd name="T47" fmla="*/ 0 h 14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80"/>
                    <a:gd name="T73" fmla="*/ 0 h 143"/>
                    <a:gd name="T74" fmla="*/ 180 w 180"/>
                    <a:gd name="T75" fmla="*/ 143 h 14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80" h="143">
                      <a:moveTo>
                        <a:pt x="158" y="12"/>
                      </a:moveTo>
                      <a:lnTo>
                        <a:pt x="155" y="3"/>
                      </a:lnTo>
                      <a:lnTo>
                        <a:pt x="132" y="15"/>
                      </a:lnTo>
                      <a:lnTo>
                        <a:pt x="110" y="30"/>
                      </a:lnTo>
                      <a:lnTo>
                        <a:pt x="87" y="47"/>
                      </a:lnTo>
                      <a:lnTo>
                        <a:pt x="65" y="63"/>
                      </a:lnTo>
                      <a:lnTo>
                        <a:pt x="45" y="81"/>
                      </a:lnTo>
                      <a:lnTo>
                        <a:pt x="26" y="101"/>
                      </a:lnTo>
                      <a:lnTo>
                        <a:pt x="11" y="119"/>
                      </a:lnTo>
                      <a:lnTo>
                        <a:pt x="0" y="139"/>
                      </a:lnTo>
                      <a:lnTo>
                        <a:pt x="8" y="143"/>
                      </a:lnTo>
                      <a:lnTo>
                        <a:pt x="20" y="125"/>
                      </a:lnTo>
                      <a:lnTo>
                        <a:pt x="34" y="107"/>
                      </a:lnTo>
                      <a:lnTo>
                        <a:pt x="51" y="90"/>
                      </a:lnTo>
                      <a:lnTo>
                        <a:pt x="71" y="72"/>
                      </a:lnTo>
                      <a:lnTo>
                        <a:pt x="93" y="55"/>
                      </a:lnTo>
                      <a:lnTo>
                        <a:pt x="116" y="38"/>
                      </a:lnTo>
                      <a:lnTo>
                        <a:pt x="138" y="24"/>
                      </a:lnTo>
                      <a:lnTo>
                        <a:pt x="159" y="11"/>
                      </a:lnTo>
                      <a:lnTo>
                        <a:pt x="156" y="2"/>
                      </a:lnTo>
                      <a:lnTo>
                        <a:pt x="159" y="11"/>
                      </a:lnTo>
                      <a:lnTo>
                        <a:pt x="180" y="0"/>
                      </a:lnTo>
                      <a:lnTo>
                        <a:pt x="156" y="2"/>
                      </a:lnTo>
                      <a:lnTo>
                        <a:pt x="158" y="12"/>
                      </a:lnTo>
                      <a:close/>
                    </a:path>
                  </a:pathLst>
                </a:cu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04" name="Freeform 490"/>
                <p:cNvSpPr>
                  <a:spLocks/>
                </p:cNvSpPr>
                <p:nvPr/>
              </p:nvSpPr>
              <p:spPr bwMode="auto">
                <a:xfrm>
                  <a:off x="2271" y="1451"/>
                  <a:ext cx="15" cy="3"/>
                </a:xfrm>
                <a:custGeom>
                  <a:avLst/>
                  <a:gdLst>
                    <a:gd name="T0" fmla="*/ 0 w 147"/>
                    <a:gd name="T1" fmla="*/ 0 h 26"/>
                    <a:gd name="T2" fmla="*/ 0 w 147"/>
                    <a:gd name="T3" fmla="*/ 0 h 26"/>
                    <a:gd name="T4" fmla="*/ 0 w 147"/>
                    <a:gd name="T5" fmla="*/ 0 h 26"/>
                    <a:gd name="T6" fmla="*/ 0 w 147"/>
                    <a:gd name="T7" fmla="*/ 0 h 26"/>
                    <a:gd name="T8" fmla="*/ 0 w 147"/>
                    <a:gd name="T9" fmla="*/ 0 h 26"/>
                    <a:gd name="T10" fmla="*/ 0 w 147"/>
                    <a:gd name="T11" fmla="*/ 0 h 26"/>
                    <a:gd name="T12" fmla="*/ 0 w 147"/>
                    <a:gd name="T13" fmla="*/ 0 h 26"/>
                    <a:gd name="T14" fmla="*/ 0 w 147"/>
                    <a:gd name="T15" fmla="*/ 0 h 26"/>
                    <a:gd name="T16" fmla="*/ 0 w 147"/>
                    <a:gd name="T17" fmla="*/ 0 h 26"/>
                    <a:gd name="T18" fmla="*/ 0 w 147"/>
                    <a:gd name="T19" fmla="*/ 0 h 2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47"/>
                    <a:gd name="T31" fmla="*/ 0 h 26"/>
                    <a:gd name="T32" fmla="*/ 147 w 147"/>
                    <a:gd name="T33" fmla="*/ 26 h 2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47" h="26">
                      <a:moveTo>
                        <a:pt x="0" y="26"/>
                      </a:moveTo>
                      <a:lnTo>
                        <a:pt x="2" y="26"/>
                      </a:lnTo>
                      <a:lnTo>
                        <a:pt x="147" y="10"/>
                      </a:lnTo>
                      <a:lnTo>
                        <a:pt x="145" y="0"/>
                      </a:lnTo>
                      <a:lnTo>
                        <a:pt x="0" y="15"/>
                      </a:lnTo>
                      <a:lnTo>
                        <a:pt x="2" y="15"/>
                      </a:lnTo>
                      <a:lnTo>
                        <a:pt x="0" y="26"/>
                      </a:lnTo>
                      <a:lnTo>
                        <a:pt x="1" y="26"/>
                      </a:lnTo>
                      <a:lnTo>
                        <a:pt x="2" y="26"/>
                      </a:lnTo>
                      <a:lnTo>
                        <a:pt x="0" y="26"/>
                      </a:lnTo>
                      <a:close/>
                    </a:path>
                  </a:pathLst>
                </a:cu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05" name="Freeform 491"/>
                <p:cNvSpPr>
                  <a:spLocks/>
                </p:cNvSpPr>
                <p:nvPr/>
              </p:nvSpPr>
              <p:spPr bwMode="auto">
                <a:xfrm>
                  <a:off x="2252" y="1448"/>
                  <a:ext cx="20" cy="6"/>
                </a:xfrm>
                <a:custGeom>
                  <a:avLst/>
                  <a:gdLst>
                    <a:gd name="T0" fmla="*/ 0 w 201"/>
                    <a:gd name="T1" fmla="*/ 0 h 56"/>
                    <a:gd name="T2" fmla="*/ 0 w 201"/>
                    <a:gd name="T3" fmla="*/ 0 h 56"/>
                    <a:gd name="T4" fmla="*/ 0 w 201"/>
                    <a:gd name="T5" fmla="*/ 0 h 56"/>
                    <a:gd name="T6" fmla="*/ 0 w 201"/>
                    <a:gd name="T7" fmla="*/ 0 h 56"/>
                    <a:gd name="T8" fmla="*/ 0 w 201"/>
                    <a:gd name="T9" fmla="*/ 0 h 56"/>
                    <a:gd name="T10" fmla="*/ 0 w 201"/>
                    <a:gd name="T11" fmla="*/ 0 h 56"/>
                    <a:gd name="T12" fmla="*/ 0 w 201"/>
                    <a:gd name="T13" fmla="*/ 0 h 56"/>
                    <a:gd name="T14" fmla="*/ 0 w 201"/>
                    <a:gd name="T15" fmla="*/ 0 h 56"/>
                    <a:gd name="T16" fmla="*/ 0 w 201"/>
                    <a:gd name="T17" fmla="*/ 0 h 56"/>
                    <a:gd name="T18" fmla="*/ 0 w 201"/>
                    <a:gd name="T19" fmla="*/ 0 h 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01"/>
                    <a:gd name="T31" fmla="*/ 0 h 56"/>
                    <a:gd name="T32" fmla="*/ 201 w 201"/>
                    <a:gd name="T33" fmla="*/ 56 h 5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01" h="56">
                      <a:moveTo>
                        <a:pt x="0" y="6"/>
                      </a:moveTo>
                      <a:lnTo>
                        <a:pt x="5" y="11"/>
                      </a:lnTo>
                      <a:lnTo>
                        <a:pt x="199" y="56"/>
                      </a:lnTo>
                      <a:lnTo>
                        <a:pt x="201" y="45"/>
                      </a:lnTo>
                      <a:lnTo>
                        <a:pt x="7" y="0"/>
                      </a:lnTo>
                      <a:lnTo>
                        <a:pt x="11" y="6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5" y="11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06" name="Freeform 492"/>
                <p:cNvSpPr>
                  <a:spLocks/>
                </p:cNvSpPr>
                <p:nvPr/>
              </p:nvSpPr>
              <p:spPr bwMode="auto">
                <a:xfrm>
                  <a:off x="2251" y="1442"/>
                  <a:ext cx="2" cy="7"/>
                </a:xfrm>
                <a:custGeom>
                  <a:avLst/>
                  <a:gdLst>
                    <a:gd name="T0" fmla="*/ 0 w 17"/>
                    <a:gd name="T1" fmla="*/ 0 h 79"/>
                    <a:gd name="T2" fmla="*/ 0 w 17"/>
                    <a:gd name="T3" fmla="*/ 0 h 79"/>
                    <a:gd name="T4" fmla="*/ 0 w 17"/>
                    <a:gd name="T5" fmla="*/ 0 h 79"/>
                    <a:gd name="T6" fmla="*/ 0 w 17"/>
                    <a:gd name="T7" fmla="*/ 0 h 79"/>
                    <a:gd name="T8" fmla="*/ 0 w 17"/>
                    <a:gd name="T9" fmla="*/ 0 h 79"/>
                    <a:gd name="T10" fmla="*/ 0 w 17"/>
                    <a:gd name="T11" fmla="*/ 0 h 79"/>
                    <a:gd name="T12" fmla="*/ 0 w 17"/>
                    <a:gd name="T13" fmla="*/ 0 h 79"/>
                    <a:gd name="T14" fmla="*/ 0 w 17"/>
                    <a:gd name="T15" fmla="*/ 0 h 79"/>
                    <a:gd name="T16" fmla="*/ 0 w 17"/>
                    <a:gd name="T17" fmla="*/ 0 h 79"/>
                    <a:gd name="T18" fmla="*/ 0 w 17"/>
                    <a:gd name="T19" fmla="*/ 0 h 7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7"/>
                    <a:gd name="T31" fmla="*/ 0 h 79"/>
                    <a:gd name="T32" fmla="*/ 17 w 17"/>
                    <a:gd name="T33" fmla="*/ 79 h 7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7" h="79">
                      <a:moveTo>
                        <a:pt x="5" y="11"/>
                      </a:moveTo>
                      <a:lnTo>
                        <a:pt x="0" y="5"/>
                      </a:lnTo>
                      <a:lnTo>
                        <a:pt x="6" y="79"/>
                      </a:lnTo>
                      <a:lnTo>
                        <a:pt x="17" y="79"/>
                      </a:lnTo>
                      <a:lnTo>
                        <a:pt x="11" y="5"/>
                      </a:lnTo>
                      <a:lnTo>
                        <a:pt x="5" y="0"/>
                      </a:lnTo>
                      <a:lnTo>
                        <a:pt x="11" y="5"/>
                      </a:lnTo>
                      <a:lnTo>
                        <a:pt x="11" y="0"/>
                      </a:lnTo>
                      <a:lnTo>
                        <a:pt x="5" y="0"/>
                      </a:lnTo>
                      <a:lnTo>
                        <a:pt x="5" y="11"/>
                      </a:lnTo>
                      <a:close/>
                    </a:path>
                  </a:pathLst>
                </a:cu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07" name="Freeform 493"/>
                <p:cNvSpPr>
                  <a:spLocks/>
                </p:cNvSpPr>
                <p:nvPr/>
              </p:nvSpPr>
              <p:spPr bwMode="auto">
                <a:xfrm>
                  <a:off x="2245" y="1441"/>
                  <a:ext cx="6" cy="2"/>
                </a:xfrm>
                <a:custGeom>
                  <a:avLst/>
                  <a:gdLst>
                    <a:gd name="T0" fmla="*/ 0 w 69"/>
                    <a:gd name="T1" fmla="*/ 0 h 14"/>
                    <a:gd name="T2" fmla="*/ 0 w 69"/>
                    <a:gd name="T3" fmla="*/ 0 h 14"/>
                    <a:gd name="T4" fmla="*/ 0 w 69"/>
                    <a:gd name="T5" fmla="*/ 0 h 14"/>
                    <a:gd name="T6" fmla="*/ 0 w 69"/>
                    <a:gd name="T7" fmla="*/ 0 h 14"/>
                    <a:gd name="T8" fmla="*/ 0 w 69"/>
                    <a:gd name="T9" fmla="*/ 0 h 14"/>
                    <a:gd name="T10" fmla="*/ 0 w 69"/>
                    <a:gd name="T11" fmla="*/ 0 h 14"/>
                    <a:gd name="T12" fmla="*/ 0 w 69"/>
                    <a:gd name="T13" fmla="*/ 0 h 14"/>
                    <a:gd name="T14" fmla="*/ 0 w 69"/>
                    <a:gd name="T15" fmla="*/ 0 h 14"/>
                    <a:gd name="T16" fmla="*/ 0 w 69"/>
                    <a:gd name="T17" fmla="*/ 0 h 14"/>
                    <a:gd name="T18" fmla="*/ 0 w 69"/>
                    <a:gd name="T19" fmla="*/ 0 h 1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9"/>
                    <a:gd name="T31" fmla="*/ 0 h 14"/>
                    <a:gd name="T32" fmla="*/ 69 w 69"/>
                    <a:gd name="T33" fmla="*/ 14 h 1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9" h="14">
                      <a:moveTo>
                        <a:pt x="11" y="6"/>
                      </a:moveTo>
                      <a:lnTo>
                        <a:pt x="5" y="11"/>
                      </a:lnTo>
                      <a:lnTo>
                        <a:pt x="69" y="14"/>
                      </a:lnTo>
                      <a:lnTo>
                        <a:pt x="69" y="3"/>
                      </a:lnTo>
                      <a:lnTo>
                        <a:pt x="5" y="0"/>
                      </a:lnTo>
                      <a:lnTo>
                        <a:pt x="0" y="4"/>
                      </a:lnTo>
                      <a:lnTo>
                        <a:pt x="5" y="0"/>
                      </a:lnTo>
                      <a:lnTo>
                        <a:pt x="1" y="0"/>
                      </a:lnTo>
                      <a:lnTo>
                        <a:pt x="0" y="4"/>
                      </a:lnTo>
                      <a:lnTo>
                        <a:pt x="11" y="6"/>
                      </a:lnTo>
                      <a:close/>
                    </a:path>
                  </a:pathLst>
                </a:cu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08" name="Freeform 494"/>
                <p:cNvSpPr>
                  <a:spLocks/>
                </p:cNvSpPr>
                <p:nvPr/>
              </p:nvSpPr>
              <p:spPr bwMode="auto">
                <a:xfrm>
                  <a:off x="2243" y="1442"/>
                  <a:ext cx="3" cy="6"/>
                </a:xfrm>
                <a:custGeom>
                  <a:avLst/>
                  <a:gdLst>
                    <a:gd name="T0" fmla="*/ 0 w 24"/>
                    <a:gd name="T1" fmla="*/ 0 h 68"/>
                    <a:gd name="T2" fmla="*/ 0 w 24"/>
                    <a:gd name="T3" fmla="*/ 0 h 68"/>
                    <a:gd name="T4" fmla="*/ 0 w 24"/>
                    <a:gd name="T5" fmla="*/ 0 h 68"/>
                    <a:gd name="T6" fmla="*/ 0 w 24"/>
                    <a:gd name="T7" fmla="*/ 0 h 68"/>
                    <a:gd name="T8" fmla="*/ 0 w 24"/>
                    <a:gd name="T9" fmla="*/ 0 h 68"/>
                    <a:gd name="T10" fmla="*/ 0 w 24"/>
                    <a:gd name="T11" fmla="*/ 0 h 68"/>
                    <a:gd name="T12" fmla="*/ 0 w 24"/>
                    <a:gd name="T13" fmla="*/ 0 h 68"/>
                    <a:gd name="T14" fmla="*/ 0 w 24"/>
                    <a:gd name="T15" fmla="*/ 0 h 68"/>
                    <a:gd name="T16" fmla="*/ 0 w 24"/>
                    <a:gd name="T17" fmla="*/ 0 h 68"/>
                    <a:gd name="T18" fmla="*/ 0 w 24"/>
                    <a:gd name="T19" fmla="*/ 0 h 6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4"/>
                    <a:gd name="T31" fmla="*/ 0 h 68"/>
                    <a:gd name="T32" fmla="*/ 24 w 24"/>
                    <a:gd name="T33" fmla="*/ 68 h 6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4" h="68">
                      <a:moveTo>
                        <a:pt x="5" y="68"/>
                      </a:moveTo>
                      <a:lnTo>
                        <a:pt x="10" y="64"/>
                      </a:lnTo>
                      <a:lnTo>
                        <a:pt x="24" y="2"/>
                      </a:lnTo>
                      <a:lnTo>
                        <a:pt x="13" y="0"/>
                      </a:lnTo>
                      <a:lnTo>
                        <a:pt x="0" y="62"/>
                      </a:lnTo>
                      <a:lnTo>
                        <a:pt x="5" y="58"/>
                      </a:lnTo>
                      <a:lnTo>
                        <a:pt x="5" y="68"/>
                      </a:lnTo>
                      <a:lnTo>
                        <a:pt x="9" y="68"/>
                      </a:lnTo>
                      <a:lnTo>
                        <a:pt x="10" y="64"/>
                      </a:lnTo>
                      <a:lnTo>
                        <a:pt x="5" y="68"/>
                      </a:lnTo>
                      <a:close/>
                    </a:path>
                  </a:pathLst>
                </a:cu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09" name="Freeform 495"/>
                <p:cNvSpPr>
                  <a:spLocks/>
                </p:cNvSpPr>
                <p:nvPr/>
              </p:nvSpPr>
              <p:spPr bwMode="auto">
                <a:xfrm>
                  <a:off x="2179" y="1447"/>
                  <a:ext cx="65" cy="2"/>
                </a:xfrm>
                <a:custGeom>
                  <a:avLst/>
                  <a:gdLst>
                    <a:gd name="T0" fmla="*/ 0 w 644"/>
                    <a:gd name="T1" fmla="*/ 0 h 20"/>
                    <a:gd name="T2" fmla="*/ 0 w 644"/>
                    <a:gd name="T3" fmla="*/ 0 h 20"/>
                    <a:gd name="T4" fmla="*/ 0 w 644"/>
                    <a:gd name="T5" fmla="*/ 0 h 20"/>
                    <a:gd name="T6" fmla="*/ 0 w 644"/>
                    <a:gd name="T7" fmla="*/ 0 h 20"/>
                    <a:gd name="T8" fmla="*/ 0 w 644"/>
                    <a:gd name="T9" fmla="*/ 0 h 20"/>
                    <a:gd name="T10" fmla="*/ 0 w 644"/>
                    <a:gd name="T11" fmla="*/ 0 h 20"/>
                    <a:gd name="T12" fmla="*/ 0 w 644"/>
                    <a:gd name="T13" fmla="*/ 0 h 20"/>
                    <a:gd name="T14" fmla="*/ 0 w 644"/>
                    <a:gd name="T15" fmla="*/ 0 h 20"/>
                    <a:gd name="T16" fmla="*/ 0 w 644"/>
                    <a:gd name="T17" fmla="*/ 0 h 20"/>
                    <a:gd name="T18" fmla="*/ 0 w 644"/>
                    <a:gd name="T19" fmla="*/ 0 h 2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44"/>
                    <a:gd name="T31" fmla="*/ 0 h 20"/>
                    <a:gd name="T32" fmla="*/ 644 w 644"/>
                    <a:gd name="T33" fmla="*/ 20 h 2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44" h="20">
                      <a:moveTo>
                        <a:pt x="0" y="20"/>
                      </a:moveTo>
                      <a:lnTo>
                        <a:pt x="1" y="20"/>
                      </a:lnTo>
                      <a:lnTo>
                        <a:pt x="644" y="10"/>
                      </a:lnTo>
                      <a:lnTo>
                        <a:pt x="644" y="0"/>
                      </a:lnTo>
                      <a:lnTo>
                        <a:pt x="1" y="9"/>
                      </a:lnTo>
                      <a:lnTo>
                        <a:pt x="2" y="9"/>
                      </a:lnTo>
                      <a:lnTo>
                        <a:pt x="0" y="20"/>
                      </a:lnTo>
                      <a:lnTo>
                        <a:pt x="1" y="20"/>
                      </a:lnTo>
                      <a:lnTo>
                        <a:pt x="0" y="20"/>
                      </a:lnTo>
                      <a:close/>
                    </a:path>
                  </a:pathLst>
                </a:cu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10" name="Freeform 496"/>
                <p:cNvSpPr>
                  <a:spLocks/>
                </p:cNvSpPr>
                <p:nvPr/>
              </p:nvSpPr>
              <p:spPr bwMode="auto">
                <a:xfrm>
                  <a:off x="2066" y="1430"/>
                  <a:ext cx="114" cy="19"/>
                </a:xfrm>
                <a:custGeom>
                  <a:avLst/>
                  <a:gdLst>
                    <a:gd name="T0" fmla="*/ 0 w 1137"/>
                    <a:gd name="T1" fmla="*/ 0 h 203"/>
                    <a:gd name="T2" fmla="*/ 0 w 1137"/>
                    <a:gd name="T3" fmla="*/ 0 h 203"/>
                    <a:gd name="T4" fmla="*/ 0 w 1137"/>
                    <a:gd name="T5" fmla="*/ 0 h 203"/>
                    <a:gd name="T6" fmla="*/ 0 w 1137"/>
                    <a:gd name="T7" fmla="*/ 0 h 203"/>
                    <a:gd name="T8" fmla="*/ 0 w 1137"/>
                    <a:gd name="T9" fmla="*/ 0 h 203"/>
                    <a:gd name="T10" fmla="*/ 0 w 1137"/>
                    <a:gd name="T11" fmla="*/ 0 h 203"/>
                    <a:gd name="T12" fmla="*/ 0 w 1137"/>
                    <a:gd name="T13" fmla="*/ 0 h 203"/>
                    <a:gd name="T14" fmla="*/ 0 w 1137"/>
                    <a:gd name="T15" fmla="*/ 0 h 203"/>
                    <a:gd name="T16" fmla="*/ 0 w 1137"/>
                    <a:gd name="T17" fmla="*/ 0 h 203"/>
                    <a:gd name="T18" fmla="*/ 0 w 1137"/>
                    <a:gd name="T19" fmla="*/ 0 h 20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137"/>
                    <a:gd name="T31" fmla="*/ 0 h 203"/>
                    <a:gd name="T32" fmla="*/ 1137 w 1137"/>
                    <a:gd name="T33" fmla="*/ 203 h 20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137" h="203">
                      <a:moveTo>
                        <a:pt x="14" y="4"/>
                      </a:moveTo>
                      <a:lnTo>
                        <a:pt x="9" y="12"/>
                      </a:lnTo>
                      <a:lnTo>
                        <a:pt x="1135" y="203"/>
                      </a:lnTo>
                      <a:lnTo>
                        <a:pt x="1137" y="192"/>
                      </a:lnTo>
                      <a:lnTo>
                        <a:pt x="11" y="2"/>
                      </a:lnTo>
                      <a:lnTo>
                        <a:pt x="6" y="10"/>
                      </a:lnTo>
                      <a:lnTo>
                        <a:pt x="11" y="2"/>
                      </a:lnTo>
                      <a:lnTo>
                        <a:pt x="0" y="0"/>
                      </a:lnTo>
                      <a:lnTo>
                        <a:pt x="6" y="10"/>
                      </a:lnTo>
                      <a:lnTo>
                        <a:pt x="14" y="4"/>
                      </a:lnTo>
                      <a:close/>
                    </a:path>
                  </a:pathLst>
                </a:cu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11" name="Freeform 497"/>
                <p:cNvSpPr>
                  <a:spLocks/>
                </p:cNvSpPr>
                <p:nvPr/>
              </p:nvSpPr>
              <p:spPr bwMode="auto">
                <a:xfrm>
                  <a:off x="2067" y="1431"/>
                  <a:ext cx="2" cy="10"/>
                </a:xfrm>
                <a:custGeom>
                  <a:avLst/>
                  <a:gdLst>
                    <a:gd name="T0" fmla="*/ 0 w 22"/>
                    <a:gd name="T1" fmla="*/ 0 h 117"/>
                    <a:gd name="T2" fmla="*/ 0 w 22"/>
                    <a:gd name="T3" fmla="*/ 0 h 117"/>
                    <a:gd name="T4" fmla="*/ 0 w 22"/>
                    <a:gd name="T5" fmla="*/ 0 h 117"/>
                    <a:gd name="T6" fmla="*/ 0 w 22"/>
                    <a:gd name="T7" fmla="*/ 0 h 117"/>
                    <a:gd name="T8" fmla="*/ 0 w 22"/>
                    <a:gd name="T9" fmla="*/ 0 h 117"/>
                    <a:gd name="T10" fmla="*/ 0 w 22"/>
                    <a:gd name="T11" fmla="*/ 0 h 117"/>
                    <a:gd name="T12" fmla="*/ 0 w 22"/>
                    <a:gd name="T13" fmla="*/ 0 h 117"/>
                    <a:gd name="T14" fmla="*/ 0 w 22"/>
                    <a:gd name="T15" fmla="*/ 0 h 117"/>
                    <a:gd name="T16" fmla="*/ 0 w 22"/>
                    <a:gd name="T17" fmla="*/ 0 h 117"/>
                    <a:gd name="T18" fmla="*/ 0 w 22"/>
                    <a:gd name="T19" fmla="*/ 0 h 117"/>
                    <a:gd name="T20" fmla="*/ 0 w 22"/>
                    <a:gd name="T21" fmla="*/ 0 h 117"/>
                    <a:gd name="T22" fmla="*/ 0 w 22"/>
                    <a:gd name="T23" fmla="*/ 0 h 117"/>
                    <a:gd name="T24" fmla="*/ 0 w 22"/>
                    <a:gd name="T25" fmla="*/ 0 h 117"/>
                    <a:gd name="T26" fmla="*/ 0 w 22"/>
                    <a:gd name="T27" fmla="*/ 0 h 117"/>
                    <a:gd name="T28" fmla="*/ 0 w 22"/>
                    <a:gd name="T29" fmla="*/ 0 h 117"/>
                    <a:gd name="T30" fmla="*/ 0 w 22"/>
                    <a:gd name="T31" fmla="*/ 0 h 117"/>
                    <a:gd name="T32" fmla="*/ 0 w 22"/>
                    <a:gd name="T33" fmla="*/ 0 h 117"/>
                    <a:gd name="T34" fmla="*/ 0 w 22"/>
                    <a:gd name="T35" fmla="*/ 0 h 117"/>
                    <a:gd name="T36" fmla="*/ 0 w 22"/>
                    <a:gd name="T37" fmla="*/ 0 h 117"/>
                    <a:gd name="T38" fmla="*/ 0 w 22"/>
                    <a:gd name="T39" fmla="*/ 0 h 117"/>
                    <a:gd name="T40" fmla="*/ 0 w 22"/>
                    <a:gd name="T41" fmla="*/ 0 h 11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22"/>
                    <a:gd name="T64" fmla="*/ 0 h 117"/>
                    <a:gd name="T65" fmla="*/ 22 w 22"/>
                    <a:gd name="T66" fmla="*/ 117 h 11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22" h="117">
                      <a:moveTo>
                        <a:pt x="20" y="113"/>
                      </a:moveTo>
                      <a:lnTo>
                        <a:pt x="20" y="113"/>
                      </a:lnTo>
                      <a:lnTo>
                        <a:pt x="17" y="103"/>
                      </a:lnTo>
                      <a:lnTo>
                        <a:pt x="17" y="92"/>
                      </a:lnTo>
                      <a:lnTo>
                        <a:pt x="19" y="80"/>
                      </a:lnTo>
                      <a:lnTo>
                        <a:pt x="21" y="67"/>
                      </a:lnTo>
                      <a:lnTo>
                        <a:pt x="22" y="51"/>
                      </a:lnTo>
                      <a:lnTo>
                        <a:pt x="21" y="34"/>
                      </a:lnTo>
                      <a:lnTo>
                        <a:pt x="17" y="18"/>
                      </a:lnTo>
                      <a:lnTo>
                        <a:pt x="8" y="0"/>
                      </a:lnTo>
                      <a:lnTo>
                        <a:pt x="0" y="6"/>
                      </a:lnTo>
                      <a:lnTo>
                        <a:pt x="6" y="22"/>
                      </a:lnTo>
                      <a:lnTo>
                        <a:pt x="10" y="36"/>
                      </a:lnTo>
                      <a:lnTo>
                        <a:pt x="11" y="51"/>
                      </a:lnTo>
                      <a:lnTo>
                        <a:pt x="10" y="65"/>
                      </a:lnTo>
                      <a:lnTo>
                        <a:pt x="8" y="78"/>
                      </a:lnTo>
                      <a:lnTo>
                        <a:pt x="6" y="92"/>
                      </a:lnTo>
                      <a:lnTo>
                        <a:pt x="6" y="106"/>
                      </a:lnTo>
                      <a:lnTo>
                        <a:pt x="9" y="117"/>
                      </a:lnTo>
                      <a:lnTo>
                        <a:pt x="20" y="113"/>
                      </a:lnTo>
                      <a:close/>
                    </a:path>
                  </a:pathLst>
                </a:cu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12" name="Freeform 498"/>
                <p:cNvSpPr>
                  <a:spLocks/>
                </p:cNvSpPr>
                <p:nvPr/>
              </p:nvSpPr>
              <p:spPr bwMode="auto">
                <a:xfrm>
                  <a:off x="2059" y="1441"/>
                  <a:ext cx="10" cy="7"/>
                </a:xfrm>
                <a:custGeom>
                  <a:avLst/>
                  <a:gdLst>
                    <a:gd name="T0" fmla="*/ 0 w 96"/>
                    <a:gd name="T1" fmla="*/ 0 h 76"/>
                    <a:gd name="T2" fmla="*/ 0 w 96"/>
                    <a:gd name="T3" fmla="*/ 0 h 76"/>
                    <a:gd name="T4" fmla="*/ 0 w 96"/>
                    <a:gd name="T5" fmla="*/ 0 h 76"/>
                    <a:gd name="T6" fmla="*/ 0 w 96"/>
                    <a:gd name="T7" fmla="*/ 0 h 76"/>
                    <a:gd name="T8" fmla="*/ 0 w 96"/>
                    <a:gd name="T9" fmla="*/ 0 h 76"/>
                    <a:gd name="T10" fmla="*/ 0 w 96"/>
                    <a:gd name="T11" fmla="*/ 0 h 76"/>
                    <a:gd name="T12" fmla="*/ 0 w 96"/>
                    <a:gd name="T13" fmla="*/ 0 h 76"/>
                    <a:gd name="T14" fmla="*/ 0 w 96"/>
                    <a:gd name="T15" fmla="*/ 0 h 76"/>
                    <a:gd name="T16" fmla="*/ 0 w 96"/>
                    <a:gd name="T17" fmla="*/ 0 h 76"/>
                    <a:gd name="T18" fmla="*/ 0 w 96"/>
                    <a:gd name="T19" fmla="*/ 0 h 76"/>
                    <a:gd name="T20" fmla="*/ 0 w 96"/>
                    <a:gd name="T21" fmla="*/ 0 h 76"/>
                    <a:gd name="T22" fmla="*/ 0 w 96"/>
                    <a:gd name="T23" fmla="*/ 0 h 76"/>
                    <a:gd name="T24" fmla="*/ 0 w 96"/>
                    <a:gd name="T25" fmla="*/ 0 h 76"/>
                    <a:gd name="T26" fmla="*/ 0 w 96"/>
                    <a:gd name="T27" fmla="*/ 0 h 76"/>
                    <a:gd name="T28" fmla="*/ 0 w 96"/>
                    <a:gd name="T29" fmla="*/ 0 h 76"/>
                    <a:gd name="T30" fmla="*/ 0 w 96"/>
                    <a:gd name="T31" fmla="*/ 0 h 76"/>
                    <a:gd name="T32" fmla="*/ 0 w 96"/>
                    <a:gd name="T33" fmla="*/ 0 h 76"/>
                    <a:gd name="T34" fmla="*/ 0 w 96"/>
                    <a:gd name="T35" fmla="*/ 0 h 76"/>
                    <a:gd name="T36" fmla="*/ 0 w 96"/>
                    <a:gd name="T37" fmla="*/ 0 h 76"/>
                    <a:gd name="T38" fmla="*/ 0 w 96"/>
                    <a:gd name="T39" fmla="*/ 0 h 76"/>
                    <a:gd name="T40" fmla="*/ 0 w 96"/>
                    <a:gd name="T41" fmla="*/ 0 h 76"/>
                    <a:gd name="T42" fmla="*/ 0 w 96"/>
                    <a:gd name="T43" fmla="*/ 0 h 76"/>
                    <a:gd name="T44" fmla="*/ 0 w 96"/>
                    <a:gd name="T45" fmla="*/ 0 h 76"/>
                    <a:gd name="T46" fmla="*/ 0 w 96"/>
                    <a:gd name="T47" fmla="*/ 0 h 7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96"/>
                    <a:gd name="T73" fmla="*/ 0 h 76"/>
                    <a:gd name="T74" fmla="*/ 96 w 96"/>
                    <a:gd name="T75" fmla="*/ 76 h 7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96" h="76">
                      <a:moveTo>
                        <a:pt x="0" y="54"/>
                      </a:moveTo>
                      <a:lnTo>
                        <a:pt x="9" y="48"/>
                      </a:lnTo>
                      <a:lnTo>
                        <a:pt x="10" y="54"/>
                      </a:lnTo>
                      <a:lnTo>
                        <a:pt x="19" y="51"/>
                      </a:lnTo>
                      <a:lnTo>
                        <a:pt x="35" y="46"/>
                      </a:lnTo>
                      <a:lnTo>
                        <a:pt x="52" y="41"/>
                      </a:lnTo>
                      <a:lnTo>
                        <a:pt x="70" y="33"/>
                      </a:lnTo>
                      <a:lnTo>
                        <a:pt x="84" y="25"/>
                      </a:lnTo>
                      <a:lnTo>
                        <a:pt x="94" y="13"/>
                      </a:lnTo>
                      <a:lnTo>
                        <a:pt x="96" y="0"/>
                      </a:lnTo>
                      <a:lnTo>
                        <a:pt x="85" y="4"/>
                      </a:lnTo>
                      <a:lnTo>
                        <a:pt x="85" y="9"/>
                      </a:lnTo>
                      <a:lnTo>
                        <a:pt x="78" y="17"/>
                      </a:lnTo>
                      <a:lnTo>
                        <a:pt x="66" y="23"/>
                      </a:lnTo>
                      <a:lnTo>
                        <a:pt x="48" y="30"/>
                      </a:lnTo>
                      <a:lnTo>
                        <a:pt x="31" y="35"/>
                      </a:lnTo>
                      <a:lnTo>
                        <a:pt x="15" y="41"/>
                      </a:lnTo>
                      <a:lnTo>
                        <a:pt x="6" y="46"/>
                      </a:lnTo>
                      <a:lnTo>
                        <a:pt x="1" y="56"/>
                      </a:lnTo>
                      <a:lnTo>
                        <a:pt x="10" y="50"/>
                      </a:lnTo>
                      <a:lnTo>
                        <a:pt x="1" y="56"/>
                      </a:lnTo>
                      <a:lnTo>
                        <a:pt x="22" y="76"/>
                      </a:lnTo>
                      <a:lnTo>
                        <a:pt x="10" y="50"/>
                      </a:lnTo>
                      <a:lnTo>
                        <a:pt x="0" y="54"/>
                      </a:lnTo>
                      <a:close/>
                    </a:path>
                  </a:pathLst>
                </a:cu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13" name="Freeform 499"/>
                <p:cNvSpPr>
                  <a:spLocks/>
                </p:cNvSpPr>
                <p:nvPr/>
              </p:nvSpPr>
              <p:spPr bwMode="auto">
                <a:xfrm>
                  <a:off x="2059" y="1437"/>
                  <a:ext cx="5" cy="9"/>
                </a:xfrm>
                <a:custGeom>
                  <a:avLst/>
                  <a:gdLst>
                    <a:gd name="T0" fmla="*/ 0 w 48"/>
                    <a:gd name="T1" fmla="*/ 0 h 99"/>
                    <a:gd name="T2" fmla="*/ 0 w 48"/>
                    <a:gd name="T3" fmla="*/ 0 h 99"/>
                    <a:gd name="T4" fmla="*/ 0 w 48"/>
                    <a:gd name="T5" fmla="*/ 0 h 99"/>
                    <a:gd name="T6" fmla="*/ 0 w 48"/>
                    <a:gd name="T7" fmla="*/ 0 h 99"/>
                    <a:gd name="T8" fmla="*/ 0 w 48"/>
                    <a:gd name="T9" fmla="*/ 0 h 99"/>
                    <a:gd name="T10" fmla="*/ 0 w 48"/>
                    <a:gd name="T11" fmla="*/ 0 h 99"/>
                    <a:gd name="T12" fmla="*/ 0 w 48"/>
                    <a:gd name="T13" fmla="*/ 0 h 99"/>
                    <a:gd name="T14" fmla="*/ 0 w 48"/>
                    <a:gd name="T15" fmla="*/ 0 h 99"/>
                    <a:gd name="T16" fmla="*/ 0 w 48"/>
                    <a:gd name="T17" fmla="*/ 0 h 99"/>
                    <a:gd name="T18" fmla="*/ 0 w 48"/>
                    <a:gd name="T19" fmla="*/ 0 h 99"/>
                    <a:gd name="T20" fmla="*/ 0 w 48"/>
                    <a:gd name="T21" fmla="*/ 0 h 99"/>
                    <a:gd name="T22" fmla="*/ 0 w 48"/>
                    <a:gd name="T23" fmla="*/ 0 h 99"/>
                    <a:gd name="T24" fmla="*/ 0 w 48"/>
                    <a:gd name="T25" fmla="*/ 0 h 99"/>
                    <a:gd name="T26" fmla="*/ 0 w 48"/>
                    <a:gd name="T27" fmla="*/ 0 h 99"/>
                    <a:gd name="T28" fmla="*/ 0 w 48"/>
                    <a:gd name="T29" fmla="*/ 0 h 99"/>
                    <a:gd name="T30" fmla="*/ 0 w 48"/>
                    <a:gd name="T31" fmla="*/ 0 h 99"/>
                    <a:gd name="T32" fmla="*/ 0 w 48"/>
                    <a:gd name="T33" fmla="*/ 0 h 99"/>
                    <a:gd name="T34" fmla="*/ 0 w 48"/>
                    <a:gd name="T35" fmla="*/ 0 h 99"/>
                    <a:gd name="T36" fmla="*/ 0 w 48"/>
                    <a:gd name="T37" fmla="*/ 0 h 99"/>
                    <a:gd name="T38" fmla="*/ 0 w 48"/>
                    <a:gd name="T39" fmla="*/ 0 h 99"/>
                    <a:gd name="T40" fmla="*/ 0 w 48"/>
                    <a:gd name="T41" fmla="*/ 0 h 9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8"/>
                    <a:gd name="T64" fmla="*/ 0 h 99"/>
                    <a:gd name="T65" fmla="*/ 48 w 48"/>
                    <a:gd name="T66" fmla="*/ 99 h 9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8" h="99">
                      <a:moveTo>
                        <a:pt x="32" y="6"/>
                      </a:moveTo>
                      <a:lnTo>
                        <a:pt x="32" y="6"/>
                      </a:lnTo>
                      <a:lnTo>
                        <a:pt x="37" y="21"/>
                      </a:lnTo>
                      <a:lnTo>
                        <a:pt x="36" y="33"/>
                      </a:lnTo>
                      <a:lnTo>
                        <a:pt x="32" y="46"/>
                      </a:lnTo>
                      <a:lnTo>
                        <a:pt x="24" y="57"/>
                      </a:lnTo>
                      <a:lnTo>
                        <a:pt x="14" y="68"/>
                      </a:lnTo>
                      <a:lnTo>
                        <a:pt x="6" y="77"/>
                      </a:lnTo>
                      <a:lnTo>
                        <a:pt x="0" y="89"/>
                      </a:lnTo>
                      <a:lnTo>
                        <a:pt x="0" y="99"/>
                      </a:lnTo>
                      <a:lnTo>
                        <a:pt x="10" y="95"/>
                      </a:lnTo>
                      <a:lnTo>
                        <a:pt x="10" y="91"/>
                      </a:lnTo>
                      <a:lnTo>
                        <a:pt x="14" y="84"/>
                      </a:lnTo>
                      <a:lnTo>
                        <a:pt x="23" y="74"/>
                      </a:lnTo>
                      <a:lnTo>
                        <a:pt x="32" y="64"/>
                      </a:lnTo>
                      <a:lnTo>
                        <a:pt x="40" y="50"/>
                      </a:lnTo>
                      <a:lnTo>
                        <a:pt x="47" y="35"/>
                      </a:lnTo>
                      <a:lnTo>
                        <a:pt x="48" y="19"/>
                      </a:lnTo>
                      <a:lnTo>
                        <a:pt x="40" y="0"/>
                      </a:lnTo>
                      <a:lnTo>
                        <a:pt x="32" y="6"/>
                      </a:lnTo>
                      <a:close/>
                    </a:path>
                  </a:pathLst>
                </a:cu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14" name="Freeform 500"/>
                <p:cNvSpPr>
                  <a:spLocks/>
                </p:cNvSpPr>
                <p:nvPr/>
              </p:nvSpPr>
              <p:spPr bwMode="auto">
                <a:xfrm>
                  <a:off x="2051" y="1430"/>
                  <a:ext cx="12" cy="8"/>
                </a:xfrm>
                <a:custGeom>
                  <a:avLst/>
                  <a:gdLst>
                    <a:gd name="T0" fmla="*/ 0 w 127"/>
                    <a:gd name="T1" fmla="*/ 0 h 81"/>
                    <a:gd name="T2" fmla="*/ 0 w 127"/>
                    <a:gd name="T3" fmla="*/ 0 h 81"/>
                    <a:gd name="T4" fmla="*/ 0 w 127"/>
                    <a:gd name="T5" fmla="*/ 0 h 81"/>
                    <a:gd name="T6" fmla="*/ 0 w 127"/>
                    <a:gd name="T7" fmla="*/ 0 h 81"/>
                    <a:gd name="T8" fmla="*/ 0 w 127"/>
                    <a:gd name="T9" fmla="*/ 0 h 81"/>
                    <a:gd name="T10" fmla="*/ 0 w 127"/>
                    <a:gd name="T11" fmla="*/ 0 h 81"/>
                    <a:gd name="T12" fmla="*/ 0 w 127"/>
                    <a:gd name="T13" fmla="*/ 0 h 81"/>
                    <a:gd name="T14" fmla="*/ 0 w 127"/>
                    <a:gd name="T15" fmla="*/ 0 h 81"/>
                    <a:gd name="T16" fmla="*/ 0 w 127"/>
                    <a:gd name="T17" fmla="*/ 0 h 81"/>
                    <a:gd name="T18" fmla="*/ 0 w 127"/>
                    <a:gd name="T19" fmla="*/ 0 h 81"/>
                    <a:gd name="T20" fmla="*/ 0 w 127"/>
                    <a:gd name="T21" fmla="*/ 0 h 81"/>
                    <a:gd name="T22" fmla="*/ 0 w 127"/>
                    <a:gd name="T23" fmla="*/ 0 h 81"/>
                    <a:gd name="T24" fmla="*/ 0 w 127"/>
                    <a:gd name="T25" fmla="*/ 0 h 81"/>
                    <a:gd name="T26" fmla="*/ 0 w 127"/>
                    <a:gd name="T27" fmla="*/ 0 h 81"/>
                    <a:gd name="T28" fmla="*/ 0 w 127"/>
                    <a:gd name="T29" fmla="*/ 0 h 81"/>
                    <a:gd name="T30" fmla="*/ 0 w 127"/>
                    <a:gd name="T31" fmla="*/ 0 h 81"/>
                    <a:gd name="T32" fmla="*/ 0 w 127"/>
                    <a:gd name="T33" fmla="*/ 0 h 81"/>
                    <a:gd name="T34" fmla="*/ 0 w 127"/>
                    <a:gd name="T35" fmla="*/ 0 h 81"/>
                    <a:gd name="T36" fmla="*/ 0 w 127"/>
                    <a:gd name="T37" fmla="*/ 0 h 81"/>
                    <a:gd name="T38" fmla="*/ 0 w 127"/>
                    <a:gd name="T39" fmla="*/ 0 h 81"/>
                    <a:gd name="T40" fmla="*/ 0 w 127"/>
                    <a:gd name="T41" fmla="*/ 0 h 8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7"/>
                    <a:gd name="T64" fmla="*/ 0 h 81"/>
                    <a:gd name="T65" fmla="*/ 127 w 127"/>
                    <a:gd name="T66" fmla="*/ 81 h 8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7" h="81">
                      <a:moveTo>
                        <a:pt x="10" y="12"/>
                      </a:moveTo>
                      <a:lnTo>
                        <a:pt x="10" y="12"/>
                      </a:lnTo>
                      <a:lnTo>
                        <a:pt x="12" y="10"/>
                      </a:lnTo>
                      <a:lnTo>
                        <a:pt x="21" y="10"/>
                      </a:lnTo>
                      <a:lnTo>
                        <a:pt x="35" y="14"/>
                      </a:lnTo>
                      <a:lnTo>
                        <a:pt x="54" y="21"/>
                      </a:lnTo>
                      <a:lnTo>
                        <a:pt x="72" y="34"/>
                      </a:lnTo>
                      <a:lnTo>
                        <a:pt x="91" y="49"/>
                      </a:lnTo>
                      <a:lnTo>
                        <a:pt x="106" y="63"/>
                      </a:lnTo>
                      <a:lnTo>
                        <a:pt x="119" y="81"/>
                      </a:lnTo>
                      <a:lnTo>
                        <a:pt x="127" y="75"/>
                      </a:lnTo>
                      <a:lnTo>
                        <a:pt x="115" y="57"/>
                      </a:lnTo>
                      <a:lnTo>
                        <a:pt x="97" y="40"/>
                      </a:lnTo>
                      <a:lnTo>
                        <a:pt x="78" y="26"/>
                      </a:lnTo>
                      <a:lnTo>
                        <a:pt x="58" y="13"/>
                      </a:lnTo>
                      <a:lnTo>
                        <a:pt x="39" y="4"/>
                      </a:lnTo>
                      <a:lnTo>
                        <a:pt x="23" y="0"/>
                      </a:lnTo>
                      <a:lnTo>
                        <a:pt x="8" y="0"/>
                      </a:lnTo>
                      <a:lnTo>
                        <a:pt x="0" y="10"/>
                      </a:lnTo>
                      <a:lnTo>
                        <a:pt x="10" y="12"/>
                      </a:lnTo>
                      <a:close/>
                    </a:path>
                  </a:pathLst>
                </a:cu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15" name="Freeform 501"/>
                <p:cNvSpPr>
                  <a:spLocks/>
                </p:cNvSpPr>
                <p:nvPr/>
              </p:nvSpPr>
              <p:spPr bwMode="auto">
                <a:xfrm>
                  <a:off x="2049" y="1431"/>
                  <a:ext cx="3" cy="26"/>
                </a:xfrm>
                <a:custGeom>
                  <a:avLst/>
                  <a:gdLst>
                    <a:gd name="T0" fmla="*/ 0 w 22"/>
                    <a:gd name="T1" fmla="*/ 0 h 278"/>
                    <a:gd name="T2" fmla="*/ 0 w 22"/>
                    <a:gd name="T3" fmla="*/ 0 h 278"/>
                    <a:gd name="T4" fmla="*/ 0 w 22"/>
                    <a:gd name="T5" fmla="*/ 0 h 278"/>
                    <a:gd name="T6" fmla="*/ 0 w 22"/>
                    <a:gd name="T7" fmla="*/ 0 h 278"/>
                    <a:gd name="T8" fmla="*/ 0 w 22"/>
                    <a:gd name="T9" fmla="*/ 0 h 278"/>
                    <a:gd name="T10" fmla="*/ 0 w 22"/>
                    <a:gd name="T11" fmla="*/ 0 h 278"/>
                    <a:gd name="T12" fmla="*/ 0 w 22"/>
                    <a:gd name="T13" fmla="*/ 0 h 278"/>
                    <a:gd name="T14" fmla="*/ 0 w 22"/>
                    <a:gd name="T15" fmla="*/ 0 h 278"/>
                    <a:gd name="T16" fmla="*/ 0 w 22"/>
                    <a:gd name="T17" fmla="*/ 0 h 278"/>
                    <a:gd name="T18" fmla="*/ 0 w 22"/>
                    <a:gd name="T19" fmla="*/ 0 h 278"/>
                    <a:gd name="T20" fmla="*/ 0 w 22"/>
                    <a:gd name="T21" fmla="*/ 0 h 278"/>
                    <a:gd name="T22" fmla="*/ 0 w 22"/>
                    <a:gd name="T23" fmla="*/ 0 h 278"/>
                    <a:gd name="T24" fmla="*/ 0 w 22"/>
                    <a:gd name="T25" fmla="*/ 0 h 278"/>
                    <a:gd name="T26" fmla="*/ 0 w 22"/>
                    <a:gd name="T27" fmla="*/ 0 h 278"/>
                    <a:gd name="T28" fmla="*/ 0 w 22"/>
                    <a:gd name="T29" fmla="*/ 0 h 278"/>
                    <a:gd name="T30" fmla="*/ 0 w 22"/>
                    <a:gd name="T31" fmla="*/ 0 h 278"/>
                    <a:gd name="T32" fmla="*/ 0 w 22"/>
                    <a:gd name="T33" fmla="*/ 0 h 278"/>
                    <a:gd name="T34" fmla="*/ 0 w 22"/>
                    <a:gd name="T35" fmla="*/ 0 h 278"/>
                    <a:gd name="T36" fmla="*/ 0 w 22"/>
                    <a:gd name="T37" fmla="*/ 0 h 278"/>
                    <a:gd name="T38" fmla="*/ 0 w 22"/>
                    <a:gd name="T39" fmla="*/ 0 h 278"/>
                    <a:gd name="T40" fmla="*/ 0 w 22"/>
                    <a:gd name="T41" fmla="*/ 0 h 278"/>
                    <a:gd name="T42" fmla="*/ 0 w 22"/>
                    <a:gd name="T43" fmla="*/ 0 h 278"/>
                    <a:gd name="T44" fmla="*/ 0 w 22"/>
                    <a:gd name="T45" fmla="*/ 0 h 278"/>
                    <a:gd name="T46" fmla="*/ 0 w 22"/>
                    <a:gd name="T47" fmla="*/ 0 h 278"/>
                    <a:gd name="T48" fmla="*/ 0 w 22"/>
                    <a:gd name="T49" fmla="*/ 0 h 278"/>
                    <a:gd name="T50" fmla="*/ 0 w 22"/>
                    <a:gd name="T51" fmla="*/ 0 h 278"/>
                    <a:gd name="T52" fmla="*/ 0 w 22"/>
                    <a:gd name="T53" fmla="*/ 0 h 278"/>
                    <a:gd name="T54" fmla="*/ 0 w 22"/>
                    <a:gd name="T55" fmla="*/ 0 h 278"/>
                    <a:gd name="T56" fmla="*/ 0 w 22"/>
                    <a:gd name="T57" fmla="*/ 0 h 278"/>
                    <a:gd name="T58" fmla="*/ 0 w 22"/>
                    <a:gd name="T59" fmla="*/ 0 h 278"/>
                    <a:gd name="T60" fmla="*/ 0 w 22"/>
                    <a:gd name="T61" fmla="*/ 0 h 278"/>
                    <a:gd name="T62" fmla="*/ 0 w 22"/>
                    <a:gd name="T63" fmla="*/ 0 h 278"/>
                    <a:gd name="T64" fmla="*/ 0 w 22"/>
                    <a:gd name="T65" fmla="*/ 0 h 278"/>
                    <a:gd name="T66" fmla="*/ 0 w 22"/>
                    <a:gd name="T67" fmla="*/ 0 h 278"/>
                    <a:gd name="T68" fmla="*/ 0 w 22"/>
                    <a:gd name="T69" fmla="*/ 0 h 278"/>
                    <a:gd name="T70" fmla="*/ 0 w 22"/>
                    <a:gd name="T71" fmla="*/ 0 h 278"/>
                    <a:gd name="T72" fmla="*/ 0 w 22"/>
                    <a:gd name="T73" fmla="*/ 0 h 27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2"/>
                    <a:gd name="T112" fmla="*/ 0 h 278"/>
                    <a:gd name="T113" fmla="*/ 22 w 22"/>
                    <a:gd name="T114" fmla="*/ 278 h 27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2" h="278">
                      <a:moveTo>
                        <a:pt x="11" y="278"/>
                      </a:moveTo>
                      <a:lnTo>
                        <a:pt x="11" y="278"/>
                      </a:lnTo>
                      <a:lnTo>
                        <a:pt x="11" y="267"/>
                      </a:lnTo>
                      <a:lnTo>
                        <a:pt x="11" y="252"/>
                      </a:lnTo>
                      <a:lnTo>
                        <a:pt x="11" y="235"/>
                      </a:lnTo>
                      <a:lnTo>
                        <a:pt x="12" y="218"/>
                      </a:lnTo>
                      <a:lnTo>
                        <a:pt x="12" y="199"/>
                      </a:lnTo>
                      <a:lnTo>
                        <a:pt x="12" y="179"/>
                      </a:lnTo>
                      <a:lnTo>
                        <a:pt x="12" y="158"/>
                      </a:lnTo>
                      <a:lnTo>
                        <a:pt x="13" y="136"/>
                      </a:lnTo>
                      <a:lnTo>
                        <a:pt x="13" y="115"/>
                      </a:lnTo>
                      <a:lnTo>
                        <a:pt x="14" y="95"/>
                      </a:lnTo>
                      <a:lnTo>
                        <a:pt x="15" y="75"/>
                      </a:lnTo>
                      <a:lnTo>
                        <a:pt x="16" y="56"/>
                      </a:lnTo>
                      <a:lnTo>
                        <a:pt x="17" y="40"/>
                      </a:lnTo>
                      <a:lnTo>
                        <a:pt x="18" y="25"/>
                      </a:lnTo>
                      <a:lnTo>
                        <a:pt x="20" y="13"/>
                      </a:lnTo>
                      <a:lnTo>
                        <a:pt x="22" y="2"/>
                      </a:lnTo>
                      <a:lnTo>
                        <a:pt x="12" y="0"/>
                      </a:lnTo>
                      <a:lnTo>
                        <a:pt x="10" y="10"/>
                      </a:lnTo>
                      <a:lnTo>
                        <a:pt x="8" y="23"/>
                      </a:lnTo>
                      <a:lnTo>
                        <a:pt x="6" y="40"/>
                      </a:lnTo>
                      <a:lnTo>
                        <a:pt x="5" y="56"/>
                      </a:lnTo>
                      <a:lnTo>
                        <a:pt x="4" y="75"/>
                      </a:lnTo>
                      <a:lnTo>
                        <a:pt x="3" y="95"/>
                      </a:lnTo>
                      <a:lnTo>
                        <a:pt x="2" y="115"/>
                      </a:lnTo>
                      <a:lnTo>
                        <a:pt x="2" y="136"/>
                      </a:lnTo>
                      <a:lnTo>
                        <a:pt x="1" y="158"/>
                      </a:lnTo>
                      <a:lnTo>
                        <a:pt x="1" y="179"/>
                      </a:lnTo>
                      <a:lnTo>
                        <a:pt x="1" y="199"/>
                      </a:lnTo>
                      <a:lnTo>
                        <a:pt x="1" y="218"/>
                      </a:lnTo>
                      <a:lnTo>
                        <a:pt x="0" y="235"/>
                      </a:lnTo>
                      <a:lnTo>
                        <a:pt x="0" y="252"/>
                      </a:lnTo>
                      <a:lnTo>
                        <a:pt x="0" y="267"/>
                      </a:lnTo>
                      <a:lnTo>
                        <a:pt x="0" y="278"/>
                      </a:lnTo>
                      <a:lnTo>
                        <a:pt x="11" y="278"/>
                      </a:lnTo>
                      <a:close/>
                    </a:path>
                  </a:pathLst>
                </a:cu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16" name="Freeform 502"/>
                <p:cNvSpPr>
                  <a:spLocks/>
                </p:cNvSpPr>
                <p:nvPr/>
              </p:nvSpPr>
              <p:spPr bwMode="auto">
                <a:xfrm>
                  <a:off x="2033" y="1457"/>
                  <a:ext cx="18" cy="28"/>
                </a:xfrm>
                <a:custGeom>
                  <a:avLst/>
                  <a:gdLst>
                    <a:gd name="T0" fmla="*/ 0 w 174"/>
                    <a:gd name="T1" fmla="*/ 0 h 312"/>
                    <a:gd name="T2" fmla="*/ 0 w 174"/>
                    <a:gd name="T3" fmla="*/ 0 h 312"/>
                    <a:gd name="T4" fmla="*/ 0 w 174"/>
                    <a:gd name="T5" fmla="*/ 0 h 312"/>
                    <a:gd name="T6" fmla="*/ 0 w 174"/>
                    <a:gd name="T7" fmla="*/ 0 h 312"/>
                    <a:gd name="T8" fmla="*/ 0 w 174"/>
                    <a:gd name="T9" fmla="*/ 0 h 312"/>
                    <a:gd name="T10" fmla="*/ 0 w 174"/>
                    <a:gd name="T11" fmla="*/ 0 h 312"/>
                    <a:gd name="T12" fmla="*/ 0 w 174"/>
                    <a:gd name="T13" fmla="*/ 0 h 312"/>
                    <a:gd name="T14" fmla="*/ 0 w 174"/>
                    <a:gd name="T15" fmla="*/ 0 h 312"/>
                    <a:gd name="T16" fmla="*/ 0 w 174"/>
                    <a:gd name="T17" fmla="*/ 0 h 312"/>
                    <a:gd name="T18" fmla="*/ 0 w 174"/>
                    <a:gd name="T19" fmla="*/ 0 h 312"/>
                    <a:gd name="T20" fmla="*/ 0 w 174"/>
                    <a:gd name="T21" fmla="*/ 0 h 312"/>
                    <a:gd name="T22" fmla="*/ 0 w 174"/>
                    <a:gd name="T23" fmla="*/ 0 h 312"/>
                    <a:gd name="T24" fmla="*/ 0 w 174"/>
                    <a:gd name="T25" fmla="*/ 0 h 312"/>
                    <a:gd name="T26" fmla="*/ 0 w 174"/>
                    <a:gd name="T27" fmla="*/ 0 h 312"/>
                    <a:gd name="T28" fmla="*/ 0 w 174"/>
                    <a:gd name="T29" fmla="*/ 0 h 312"/>
                    <a:gd name="T30" fmla="*/ 0 w 174"/>
                    <a:gd name="T31" fmla="*/ 0 h 312"/>
                    <a:gd name="T32" fmla="*/ 0 w 174"/>
                    <a:gd name="T33" fmla="*/ 0 h 312"/>
                    <a:gd name="T34" fmla="*/ 0 w 174"/>
                    <a:gd name="T35" fmla="*/ 0 h 312"/>
                    <a:gd name="T36" fmla="*/ 0 w 174"/>
                    <a:gd name="T37" fmla="*/ 0 h 312"/>
                    <a:gd name="T38" fmla="*/ 0 w 174"/>
                    <a:gd name="T39" fmla="*/ 0 h 312"/>
                    <a:gd name="T40" fmla="*/ 0 w 174"/>
                    <a:gd name="T41" fmla="*/ 0 h 312"/>
                    <a:gd name="T42" fmla="*/ 0 w 174"/>
                    <a:gd name="T43" fmla="*/ 0 h 312"/>
                    <a:gd name="T44" fmla="*/ 0 w 174"/>
                    <a:gd name="T45" fmla="*/ 0 h 312"/>
                    <a:gd name="T46" fmla="*/ 0 w 174"/>
                    <a:gd name="T47" fmla="*/ 0 h 312"/>
                    <a:gd name="T48" fmla="*/ 0 w 174"/>
                    <a:gd name="T49" fmla="*/ 0 h 312"/>
                    <a:gd name="T50" fmla="*/ 0 w 174"/>
                    <a:gd name="T51" fmla="*/ 0 h 312"/>
                    <a:gd name="T52" fmla="*/ 0 w 174"/>
                    <a:gd name="T53" fmla="*/ 0 h 312"/>
                    <a:gd name="T54" fmla="*/ 0 w 174"/>
                    <a:gd name="T55" fmla="*/ 0 h 312"/>
                    <a:gd name="T56" fmla="*/ 0 w 174"/>
                    <a:gd name="T57" fmla="*/ 0 h 312"/>
                    <a:gd name="T58" fmla="*/ 0 w 174"/>
                    <a:gd name="T59" fmla="*/ 0 h 312"/>
                    <a:gd name="T60" fmla="*/ 0 w 174"/>
                    <a:gd name="T61" fmla="*/ 0 h 312"/>
                    <a:gd name="T62" fmla="*/ 0 w 174"/>
                    <a:gd name="T63" fmla="*/ 0 h 312"/>
                    <a:gd name="T64" fmla="*/ 0 w 174"/>
                    <a:gd name="T65" fmla="*/ 0 h 312"/>
                    <a:gd name="T66" fmla="*/ 0 w 174"/>
                    <a:gd name="T67" fmla="*/ 0 h 312"/>
                    <a:gd name="T68" fmla="*/ 0 w 174"/>
                    <a:gd name="T69" fmla="*/ 0 h 312"/>
                    <a:gd name="T70" fmla="*/ 0 w 174"/>
                    <a:gd name="T71" fmla="*/ 0 h 312"/>
                    <a:gd name="T72" fmla="*/ 0 w 174"/>
                    <a:gd name="T73" fmla="*/ 0 h 312"/>
                    <a:gd name="T74" fmla="*/ 0 w 174"/>
                    <a:gd name="T75" fmla="*/ 0 h 312"/>
                    <a:gd name="T76" fmla="*/ 0 w 174"/>
                    <a:gd name="T77" fmla="*/ 0 h 312"/>
                    <a:gd name="T78" fmla="*/ 0 w 174"/>
                    <a:gd name="T79" fmla="*/ 0 h 312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74"/>
                    <a:gd name="T121" fmla="*/ 0 h 312"/>
                    <a:gd name="T122" fmla="*/ 174 w 174"/>
                    <a:gd name="T123" fmla="*/ 312 h 312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74" h="312">
                      <a:moveTo>
                        <a:pt x="11" y="306"/>
                      </a:moveTo>
                      <a:lnTo>
                        <a:pt x="11" y="312"/>
                      </a:lnTo>
                      <a:lnTo>
                        <a:pt x="28" y="295"/>
                      </a:lnTo>
                      <a:lnTo>
                        <a:pt x="44" y="278"/>
                      </a:lnTo>
                      <a:lnTo>
                        <a:pt x="60" y="260"/>
                      </a:lnTo>
                      <a:lnTo>
                        <a:pt x="74" y="241"/>
                      </a:lnTo>
                      <a:lnTo>
                        <a:pt x="88" y="223"/>
                      </a:lnTo>
                      <a:lnTo>
                        <a:pt x="101" y="204"/>
                      </a:lnTo>
                      <a:lnTo>
                        <a:pt x="114" y="186"/>
                      </a:lnTo>
                      <a:lnTo>
                        <a:pt x="126" y="165"/>
                      </a:lnTo>
                      <a:lnTo>
                        <a:pt x="135" y="146"/>
                      </a:lnTo>
                      <a:lnTo>
                        <a:pt x="145" y="126"/>
                      </a:lnTo>
                      <a:lnTo>
                        <a:pt x="154" y="106"/>
                      </a:lnTo>
                      <a:lnTo>
                        <a:pt x="160" y="84"/>
                      </a:lnTo>
                      <a:lnTo>
                        <a:pt x="165" y="64"/>
                      </a:lnTo>
                      <a:lnTo>
                        <a:pt x="169" y="43"/>
                      </a:lnTo>
                      <a:lnTo>
                        <a:pt x="173" y="21"/>
                      </a:lnTo>
                      <a:lnTo>
                        <a:pt x="174" y="0"/>
                      </a:lnTo>
                      <a:lnTo>
                        <a:pt x="163" y="0"/>
                      </a:lnTo>
                      <a:lnTo>
                        <a:pt x="162" y="21"/>
                      </a:lnTo>
                      <a:lnTo>
                        <a:pt x="159" y="41"/>
                      </a:lnTo>
                      <a:lnTo>
                        <a:pt x="155" y="62"/>
                      </a:lnTo>
                      <a:lnTo>
                        <a:pt x="150" y="82"/>
                      </a:lnTo>
                      <a:lnTo>
                        <a:pt x="143" y="102"/>
                      </a:lnTo>
                      <a:lnTo>
                        <a:pt x="135" y="122"/>
                      </a:lnTo>
                      <a:lnTo>
                        <a:pt x="127" y="142"/>
                      </a:lnTo>
                      <a:lnTo>
                        <a:pt x="117" y="160"/>
                      </a:lnTo>
                      <a:lnTo>
                        <a:pt x="106" y="179"/>
                      </a:lnTo>
                      <a:lnTo>
                        <a:pt x="93" y="198"/>
                      </a:lnTo>
                      <a:lnTo>
                        <a:pt x="79" y="217"/>
                      </a:lnTo>
                      <a:lnTo>
                        <a:pt x="66" y="235"/>
                      </a:lnTo>
                      <a:lnTo>
                        <a:pt x="51" y="254"/>
                      </a:lnTo>
                      <a:lnTo>
                        <a:pt x="36" y="271"/>
                      </a:lnTo>
                      <a:lnTo>
                        <a:pt x="20" y="289"/>
                      </a:lnTo>
                      <a:lnTo>
                        <a:pt x="3" y="306"/>
                      </a:lnTo>
                      <a:lnTo>
                        <a:pt x="3" y="312"/>
                      </a:lnTo>
                      <a:lnTo>
                        <a:pt x="3" y="306"/>
                      </a:lnTo>
                      <a:lnTo>
                        <a:pt x="0" y="309"/>
                      </a:lnTo>
                      <a:lnTo>
                        <a:pt x="3" y="312"/>
                      </a:lnTo>
                      <a:lnTo>
                        <a:pt x="11" y="306"/>
                      </a:lnTo>
                      <a:close/>
                    </a:path>
                  </a:pathLst>
                </a:cu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17" name="Freeform 503"/>
                <p:cNvSpPr>
                  <a:spLocks/>
                </p:cNvSpPr>
                <p:nvPr/>
              </p:nvSpPr>
              <p:spPr bwMode="auto">
                <a:xfrm>
                  <a:off x="2030" y="1485"/>
                  <a:ext cx="7" cy="20"/>
                </a:xfrm>
                <a:custGeom>
                  <a:avLst/>
                  <a:gdLst>
                    <a:gd name="T0" fmla="*/ 0 w 71"/>
                    <a:gd name="T1" fmla="*/ 0 h 218"/>
                    <a:gd name="T2" fmla="*/ 0 w 71"/>
                    <a:gd name="T3" fmla="*/ 0 h 218"/>
                    <a:gd name="T4" fmla="*/ 0 w 71"/>
                    <a:gd name="T5" fmla="*/ 0 h 218"/>
                    <a:gd name="T6" fmla="*/ 0 w 71"/>
                    <a:gd name="T7" fmla="*/ 0 h 218"/>
                    <a:gd name="T8" fmla="*/ 0 w 71"/>
                    <a:gd name="T9" fmla="*/ 0 h 218"/>
                    <a:gd name="T10" fmla="*/ 0 w 71"/>
                    <a:gd name="T11" fmla="*/ 0 h 218"/>
                    <a:gd name="T12" fmla="*/ 0 w 71"/>
                    <a:gd name="T13" fmla="*/ 0 h 218"/>
                    <a:gd name="T14" fmla="*/ 0 w 71"/>
                    <a:gd name="T15" fmla="*/ 0 h 218"/>
                    <a:gd name="T16" fmla="*/ 0 w 71"/>
                    <a:gd name="T17" fmla="*/ 0 h 218"/>
                    <a:gd name="T18" fmla="*/ 0 w 71"/>
                    <a:gd name="T19" fmla="*/ 0 h 218"/>
                    <a:gd name="T20" fmla="*/ 0 w 71"/>
                    <a:gd name="T21" fmla="*/ 0 h 218"/>
                    <a:gd name="T22" fmla="*/ 0 w 71"/>
                    <a:gd name="T23" fmla="*/ 0 h 218"/>
                    <a:gd name="T24" fmla="*/ 0 w 71"/>
                    <a:gd name="T25" fmla="*/ 0 h 218"/>
                    <a:gd name="T26" fmla="*/ 0 w 71"/>
                    <a:gd name="T27" fmla="*/ 0 h 218"/>
                    <a:gd name="T28" fmla="*/ 0 w 71"/>
                    <a:gd name="T29" fmla="*/ 0 h 218"/>
                    <a:gd name="T30" fmla="*/ 0 w 71"/>
                    <a:gd name="T31" fmla="*/ 0 h 218"/>
                    <a:gd name="T32" fmla="*/ 0 w 71"/>
                    <a:gd name="T33" fmla="*/ 0 h 218"/>
                    <a:gd name="T34" fmla="*/ 0 w 71"/>
                    <a:gd name="T35" fmla="*/ 0 h 218"/>
                    <a:gd name="T36" fmla="*/ 0 w 71"/>
                    <a:gd name="T37" fmla="*/ 0 h 218"/>
                    <a:gd name="T38" fmla="*/ 0 w 71"/>
                    <a:gd name="T39" fmla="*/ 0 h 218"/>
                    <a:gd name="T40" fmla="*/ 0 w 71"/>
                    <a:gd name="T41" fmla="*/ 0 h 218"/>
                    <a:gd name="T42" fmla="*/ 0 w 71"/>
                    <a:gd name="T43" fmla="*/ 0 h 218"/>
                    <a:gd name="T44" fmla="*/ 0 w 71"/>
                    <a:gd name="T45" fmla="*/ 0 h 218"/>
                    <a:gd name="T46" fmla="*/ 0 w 71"/>
                    <a:gd name="T47" fmla="*/ 0 h 218"/>
                    <a:gd name="T48" fmla="*/ 0 w 71"/>
                    <a:gd name="T49" fmla="*/ 0 h 218"/>
                    <a:gd name="T50" fmla="*/ 0 w 71"/>
                    <a:gd name="T51" fmla="*/ 0 h 218"/>
                    <a:gd name="T52" fmla="*/ 0 w 71"/>
                    <a:gd name="T53" fmla="*/ 0 h 218"/>
                    <a:gd name="T54" fmla="*/ 0 w 71"/>
                    <a:gd name="T55" fmla="*/ 0 h 218"/>
                    <a:gd name="T56" fmla="*/ 0 w 71"/>
                    <a:gd name="T57" fmla="*/ 0 h 218"/>
                    <a:gd name="T58" fmla="*/ 0 w 71"/>
                    <a:gd name="T59" fmla="*/ 0 h 218"/>
                    <a:gd name="T60" fmla="*/ 0 w 71"/>
                    <a:gd name="T61" fmla="*/ 0 h 218"/>
                    <a:gd name="T62" fmla="*/ 0 w 71"/>
                    <a:gd name="T63" fmla="*/ 0 h 218"/>
                    <a:gd name="T64" fmla="*/ 0 w 71"/>
                    <a:gd name="T65" fmla="*/ 0 h 218"/>
                    <a:gd name="T66" fmla="*/ 0 w 71"/>
                    <a:gd name="T67" fmla="*/ 0 h 218"/>
                    <a:gd name="T68" fmla="*/ 0 w 71"/>
                    <a:gd name="T69" fmla="*/ 0 h 218"/>
                    <a:gd name="T70" fmla="*/ 0 w 71"/>
                    <a:gd name="T71" fmla="*/ 0 h 218"/>
                    <a:gd name="T72" fmla="*/ 0 w 71"/>
                    <a:gd name="T73" fmla="*/ 0 h 218"/>
                    <a:gd name="T74" fmla="*/ 0 w 71"/>
                    <a:gd name="T75" fmla="*/ 0 h 218"/>
                    <a:gd name="T76" fmla="*/ 0 w 71"/>
                    <a:gd name="T77" fmla="*/ 0 h 218"/>
                    <a:gd name="T78" fmla="*/ 0 w 71"/>
                    <a:gd name="T79" fmla="*/ 0 h 218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71"/>
                    <a:gd name="T121" fmla="*/ 0 h 218"/>
                    <a:gd name="T122" fmla="*/ 71 w 71"/>
                    <a:gd name="T123" fmla="*/ 218 h 218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71" h="218">
                      <a:moveTo>
                        <a:pt x="1" y="212"/>
                      </a:moveTo>
                      <a:lnTo>
                        <a:pt x="11" y="210"/>
                      </a:lnTo>
                      <a:lnTo>
                        <a:pt x="16" y="199"/>
                      </a:lnTo>
                      <a:lnTo>
                        <a:pt x="20" y="187"/>
                      </a:lnTo>
                      <a:lnTo>
                        <a:pt x="28" y="175"/>
                      </a:lnTo>
                      <a:lnTo>
                        <a:pt x="34" y="161"/>
                      </a:lnTo>
                      <a:lnTo>
                        <a:pt x="41" y="149"/>
                      </a:lnTo>
                      <a:lnTo>
                        <a:pt x="49" y="135"/>
                      </a:lnTo>
                      <a:lnTo>
                        <a:pt x="55" y="121"/>
                      </a:lnTo>
                      <a:lnTo>
                        <a:pt x="61" y="108"/>
                      </a:lnTo>
                      <a:lnTo>
                        <a:pt x="65" y="93"/>
                      </a:lnTo>
                      <a:lnTo>
                        <a:pt x="68" y="79"/>
                      </a:lnTo>
                      <a:lnTo>
                        <a:pt x="71" y="66"/>
                      </a:lnTo>
                      <a:lnTo>
                        <a:pt x="71" y="52"/>
                      </a:lnTo>
                      <a:lnTo>
                        <a:pt x="68" y="39"/>
                      </a:lnTo>
                      <a:lnTo>
                        <a:pt x="64" y="25"/>
                      </a:lnTo>
                      <a:lnTo>
                        <a:pt x="56" y="11"/>
                      </a:lnTo>
                      <a:lnTo>
                        <a:pt x="46" y="0"/>
                      </a:lnTo>
                      <a:lnTo>
                        <a:pt x="38" y="6"/>
                      </a:lnTo>
                      <a:lnTo>
                        <a:pt x="47" y="18"/>
                      </a:lnTo>
                      <a:lnTo>
                        <a:pt x="54" y="29"/>
                      </a:lnTo>
                      <a:lnTo>
                        <a:pt x="58" y="41"/>
                      </a:lnTo>
                      <a:lnTo>
                        <a:pt x="60" y="52"/>
                      </a:lnTo>
                      <a:lnTo>
                        <a:pt x="60" y="66"/>
                      </a:lnTo>
                      <a:lnTo>
                        <a:pt x="58" y="77"/>
                      </a:lnTo>
                      <a:lnTo>
                        <a:pt x="55" y="91"/>
                      </a:lnTo>
                      <a:lnTo>
                        <a:pt x="51" y="104"/>
                      </a:lnTo>
                      <a:lnTo>
                        <a:pt x="44" y="117"/>
                      </a:lnTo>
                      <a:lnTo>
                        <a:pt x="38" y="131"/>
                      </a:lnTo>
                      <a:lnTo>
                        <a:pt x="33" y="144"/>
                      </a:lnTo>
                      <a:lnTo>
                        <a:pt x="26" y="157"/>
                      </a:lnTo>
                      <a:lnTo>
                        <a:pt x="19" y="171"/>
                      </a:lnTo>
                      <a:lnTo>
                        <a:pt x="12" y="183"/>
                      </a:lnTo>
                      <a:lnTo>
                        <a:pt x="6" y="195"/>
                      </a:lnTo>
                      <a:lnTo>
                        <a:pt x="0" y="206"/>
                      </a:lnTo>
                      <a:lnTo>
                        <a:pt x="10" y="204"/>
                      </a:lnTo>
                      <a:lnTo>
                        <a:pt x="1" y="212"/>
                      </a:lnTo>
                      <a:lnTo>
                        <a:pt x="8" y="218"/>
                      </a:lnTo>
                      <a:lnTo>
                        <a:pt x="11" y="210"/>
                      </a:lnTo>
                      <a:lnTo>
                        <a:pt x="1" y="212"/>
                      </a:lnTo>
                      <a:close/>
                    </a:path>
                  </a:pathLst>
                </a:cu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18" name="Freeform 504"/>
                <p:cNvSpPr>
                  <a:spLocks/>
                </p:cNvSpPr>
                <p:nvPr/>
              </p:nvSpPr>
              <p:spPr bwMode="auto">
                <a:xfrm>
                  <a:off x="2029" y="1503"/>
                  <a:ext cx="9" cy="24"/>
                </a:xfrm>
                <a:custGeom>
                  <a:avLst/>
                  <a:gdLst>
                    <a:gd name="T0" fmla="*/ 0 w 88"/>
                    <a:gd name="T1" fmla="*/ 0 h 257"/>
                    <a:gd name="T2" fmla="*/ 0 w 88"/>
                    <a:gd name="T3" fmla="*/ 0 h 257"/>
                    <a:gd name="T4" fmla="*/ 0 w 88"/>
                    <a:gd name="T5" fmla="*/ 0 h 257"/>
                    <a:gd name="T6" fmla="*/ 0 w 88"/>
                    <a:gd name="T7" fmla="*/ 0 h 257"/>
                    <a:gd name="T8" fmla="*/ 0 w 88"/>
                    <a:gd name="T9" fmla="*/ 0 h 257"/>
                    <a:gd name="T10" fmla="*/ 0 w 88"/>
                    <a:gd name="T11" fmla="*/ 0 h 257"/>
                    <a:gd name="T12" fmla="*/ 0 w 88"/>
                    <a:gd name="T13" fmla="*/ 0 h 257"/>
                    <a:gd name="T14" fmla="*/ 0 w 88"/>
                    <a:gd name="T15" fmla="*/ 0 h 257"/>
                    <a:gd name="T16" fmla="*/ 0 w 88"/>
                    <a:gd name="T17" fmla="*/ 0 h 257"/>
                    <a:gd name="T18" fmla="*/ 0 w 88"/>
                    <a:gd name="T19" fmla="*/ 0 h 257"/>
                    <a:gd name="T20" fmla="*/ 0 w 88"/>
                    <a:gd name="T21" fmla="*/ 0 h 257"/>
                    <a:gd name="T22" fmla="*/ 0 w 88"/>
                    <a:gd name="T23" fmla="*/ 0 h 257"/>
                    <a:gd name="T24" fmla="*/ 0 w 88"/>
                    <a:gd name="T25" fmla="*/ 0 h 257"/>
                    <a:gd name="T26" fmla="*/ 0 w 88"/>
                    <a:gd name="T27" fmla="*/ 0 h 257"/>
                    <a:gd name="T28" fmla="*/ 0 w 88"/>
                    <a:gd name="T29" fmla="*/ 0 h 257"/>
                    <a:gd name="T30" fmla="*/ 0 w 88"/>
                    <a:gd name="T31" fmla="*/ 0 h 257"/>
                    <a:gd name="T32" fmla="*/ 0 w 88"/>
                    <a:gd name="T33" fmla="*/ 0 h 257"/>
                    <a:gd name="T34" fmla="*/ 0 w 88"/>
                    <a:gd name="T35" fmla="*/ 0 h 257"/>
                    <a:gd name="T36" fmla="*/ 0 w 88"/>
                    <a:gd name="T37" fmla="*/ 0 h 257"/>
                    <a:gd name="T38" fmla="*/ 0 w 88"/>
                    <a:gd name="T39" fmla="*/ 0 h 257"/>
                    <a:gd name="T40" fmla="*/ 0 w 88"/>
                    <a:gd name="T41" fmla="*/ 0 h 257"/>
                    <a:gd name="T42" fmla="*/ 0 w 88"/>
                    <a:gd name="T43" fmla="*/ 0 h 257"/>
                    <a:gd name="T44" fmla="*/ 0 w 88"/>
                    <a:gd name="T45" fmla="*/ 0 h 257"/>
                    <a:gd name="T46" fmla="*/ 0 w 88"/>
                    <a:gd name="T47" fmla="*/ 0 h 257"/>
                    <a:gd name="T48" fmla="*/ 0 w 88"/>
                    <a:gd name="T49" fmla="*/ 0 h 257"/>
                    <a:gd name="T50" fmla="*/ 0 w 88"/>
                    <a:gd name="T51" fmla="*/ 0 h 257"/>
                    <a:gd name="T52" fmla="*/ 0 w 88"/>
                    <a:gd name="T53" fmla="*/ 0 h 257"/>
                    <a:gd name="T54" fmla="*/ 0 w 88"/>
                    <a:gd name="T55" fmla="*/ 0 h 257"/>
                    <a:gd name="T56" fmla="*/ 0 w 88"/>
                    <a:gd name="T57" fmla="*/ 0 h 257"/>
                    <a:gd name="T58" fmla="*/ 0 w 88"/>
                    <a:gd name="T59" fmla="*/ 0 h 257"/>
                    <a:gd name="T60" fmla="*/ 0 w 88"/>
                    <a:gd name="T61" fmla="*/ 0 h 257"/>
                    <a:gd name="T62" fmla="*/ 0 w 88"/>
                    <a:gd name="T63" fmla="*/ 0 h 257"/>
                    <a:gd name="T64" fmla="*/ 0 w 88"/>
                    <a:gd name="T65" fmla="*/ 0 h 257"/>
                    <a:gd name="T66" fmla="*/ 0 w 88"/>
                    <a:gd name="T67" fmla="*/ 0 h 257"/>
                    <a:gd name="T68" fmla="*/ 0 w 88"/>
                    <a:gd name="T69" fmla="*/ 0 h 257"/>
                    <a:gd name="T70" fmla="*/ 0 w 88"/>
                    <a:gd name="T71" fmla="*/ 0 h 257"/>
                    <a:gd name="T72" fmla="*/ 0 w 88"/>
                    <a:gd name="T73" fmla="*/ 0 h 25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88"/>
                    <a:gd name="T112" fmla="*/ 0 h 257"/>
                    <a:gd name="T113" fmla="*/ 88 w 88"/>
                    <a:gd name="T114" fmla="*/ 257 h 25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88" h="257">
                      <a:moveTo>
                        <a:pt x="88" y="248"/>
                      </a:moveTo>
                      <a:lnTo>
                        <a:pt x="78" y="248"/>
                      </a:lnTo>
                      <a:lnTo>
                        <a:pt x="81" y="247"/>
                      </a:lnTo>
                      <a:lnTo>
                        <a:pt x="83" y="246"/>
                      </a:lnTo>
                      <a:lnTo>
                        <a:pt x="78" y="238"/>
                      </a:lnTo>
                      <a:lnTo>
                        <a:pt x="72" y="223"/>
                      </a:lnTo>
                      <a:lnTo>
                        <a:pt x="66" y="204"/>
                      </a:lnTo>
                      <a:lnTo>
                        <a:pt x="58" y="181"/>
                      </a:lnTo>
                      <a:lnTo>
                        <a:pt x="49" y="157"/>
                      </a:lnTo>
                      <a:lnTo>
                        <a:pt x="41" y="132"/>
                      </a:lnTo>
                      <a:lnTo>
                        <a:pt x="34" y="106"/>
                      </a:lnTo>
                      <a:lnTo>
                        <a:pt x="26" y="81"/>
                      </a:lnTo>
                      <a:lnTo>
                        <a:pt x="20" y="58"/>
                      </a:lnTo>
                      <a:lnTo>
                        <a:pt x="15" y="37"/>
                      </a:lnTo>
                      <a:lnTo>
                        <a:pt x="12" y="20"/>
                      </a:lnTo>
                      <a:lnTo>
                        <a:pt x="11" y="9"/>
                      </a:lnTo>
                      <a:lnTo>
                        <a:pt x="10" y="8"/>
                      </a:lnTo>
                      <a:lnTo>
                        <a:pt x="6" y="9"/>
                      </a:lnTo>
                      <a:lnTo>
                        <a:pt x="15" y="1"/>
                      </a:lnTo>
                      <a:lnTo>
                        <a:pt x="3" y="0"/>
                      </a:lnTo>
                      <a:lnTo>
                        <a:pt x="0" y="9"/>
                      </a:lnTo>
                      <a:lnTo>
                        <a:pt x="1" y="22"/>
                      </a:lnTo>
                      <a:lnTo>
                        <a:pt x="4" y="39"/>
                      </a:lnTo>
                      <a:lnTo>
                        <a:pt x="10" y="60"/>
                      </a:lnTo>
                      <a:lnTo>
                        <a:pt x="16" y="83"/>
                      </a:lnTo>
                      <a:lnTo>
                        <a:pt x="23" y="108"/>
                      </a:lnTo>
                      <a:lnTo>
                        <a:pt x="31" y="134"/>
                      </a:lnTo>
                      <a:lnTo>
                        <a:pt x="39" y="161"/>
                      </a:lnTo>
                      <a:lnTo>
                        <a:pt x="47" y="185"/>
                      </a:lnTo>
                      <a:lnTo>
                        <a:pt x="56" y="208"/>
                      </a:lnTo>
                      <a:lnTo>
                        <a:pt x="62" y="227"/>
                      </a:lnTo>
                      <a:lnTo>
                        <a:pt x="69" y="242"/>
                      </a:lnTo>
                      <a:lnTo>
                        <a:pt x="74" y="252"/>
                      </a:lnTo>
                      <a:lnTo>
                        <a:pt x="83" y="257"/>
                      </a:lnTo>
                      <a:lnTo>
                        <a:pt x="88" y="248"/>
                      </a:lnTo>
                      <a:lnTo>
                        <a:pt x="78" y="248"/>
                      </a:lnTo>
                      <a:lnTo>
                        <a:pt x="88" y="248"/>
                      </a:lnTo>
                      <a:close/>
                    </a:path>
                  </a:pathLst>
                </a:cu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19" name="Freeform 505"/>
                <p:cNvSpPr>
                  <a:spLocks/>
                </p:cNvSpPr>
                <p:nvPr/>
              </p:nvSpPr>
              <p:spPr bwMode="auto">
                <a:xfrm>
                  <a:off x="2036" y="1526"/>
                  <a:ext cx="2" cy="10"/>
                </a:xfrm>
                <a:custGeom>
                  <a:avLst/>
                  <a:gdLst>
                    <a:gd name="T0" fmla="*/ 0 w 22"/>
                    <a:gd name="T1" fmla="*/ 0 h 101"/>
                    <a:gd name="T2" fmla="*/ 0 w 22"/>
                    <a:gd name="T3" fmla="*/ 0 h 101"/>
                    <a:gd name="T4" fmla="*/ 0 w 22"/>
                    <a:gd name="T5" fmla="*/ 0 h 101"/>
                    <a:gd name="T6" fmla="*/ 0 w 22"/>
                    <a:gd name="T7" fmla="*/ 0 h 101"/>
                    <a:gd name="T8" fmla="*/ 0 w 22"/>
                    <a:gd name="T9" fmla="*/ 0 h 101"/>
                    <a:gd name="T10" fmla="*/ 0 w 22"/>
                    <a:gd name="T11" fmla="*/ 0 h 101"/>
                    <a:gd name="T12" fmla="*/ 0 w 22"/>
                    <a:gd name="T13" fmla="*/ 0 h 101"/>
                    <a:gd name="T14" fmla="*/ 0 w 22"/>
                    <a:gd name="T15" fmla="*/ 0 h 101"/>
                    <a:gd name="T16" fmla="*/ 0 w 22"/>
                    <a:gd name="T17" fmla="*/ 0 h 101"/>
                    <a:gd name="T18" fmla="*/ 0 w 22"/>
                    <a:gd name="T19" fmla="*/ 0 h 101"/>
                    <a:gd name="T20" fmla="*/ 0 w 22"/>
                    <a:gd name="T21" fmla="*/ 0 h 101"/>
                    <a:gd name="T22" fmla="*/ 0 w 22"/>
                    <a:gd name="T23" fmla="*/ 0 h 101"/>
                    <a:gd name="T24" fmla="*/ 0 w 22"/>
                    <a:gd name="T25" fmla="*/ 0 h 101"/>
                    <a:gd name="T26" fmla="*/ 0 w 22"/>
                    <a:gd name="T27" fmla="*/ 0 h 101"/>
                    <a:gd name="T28" fmla="*/ 0 w 22"/>
                    <a:gd name="T29" fmla="*/ 0 h 101"/>
                    <a:gd name="T30" fmla="*/ 0 w 22"/>
                    <a:gd name="T31" fmla="*/ 0 h 101"/>
                    <a:gd name="T32" fmla="*/ 0 w 22"/>
                    <a:gd name="T33" fmla="*/ 0 h 101"/>
                    <a:gd name="T34" fmla="*/ 0 w 22"/>
                    <a:gd name="T35" fmla="*/ 0 h 101"/>
                    <a:gd name="T36" fmla="*/ 0 w 22"/>
                    <a:gd name="T37" fmla="*/ 0 h 101"/>
                    <a:gd name="T38" fmla="*/ 0 w 22"/>
                    <a:gd name="T39" fmla="*/ 0 h 101"/>
                    <a:gd name="T40" fmla="*/ 0 w 22"/>
                    <a:gd name="T41" fmla="*/ 0 h 101"/>
                    <a:gd name="T42" fmla="*/ 0 w 22"/>
                    <a:gd name="T43" fmla="*/ 0 h 101"/>
                    <a:gd name="T44" fmla="*/ 0 w 22"/>
                    <a:gd name="T45" fmla="*/ 0 h 101"/>
                    <a:gd name="T46" fmla="*/ 0 w 22"/>
                    <a:gd name="T47" fmla="*/ 0 h 10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22"/>
                    <a:gd name="T73" fmla="*/ 0 h 101"/>
                    <a:gd name="T74" fmla="*/ 22 w 22"/>
                    <a:gd name="T75" fmla="*/ 101 h 101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22" h="101">
                      <a:moveTo>
                        <a:pt x="10" y="93"/>
                      </a:moveTo>
                      <a:lnTo>
                        <a:pt x="11" y="97"/>
                      </a:lnTo>
                      <a:lnTo>
                        <a:pt x="11" y="87"/>
                      </a:lnTo>
                      <a:lnTo>
                        <a:pt x="13" y="76"/>
                      </a:lnTo>
                      <a:lnTo>
                        <a:pt x="14" y="64"/>
                      </a:lnTo>
                      <a:lnTo>
                        <a:pt x="17" y="49"/>
                      </a:lnTo>
                      <a:lnTo>
                        <a:pt x="19" y="36"/>
                      </a:lnTo>
                      <a:lnTo>
                        <a:pt x="20" y="23"/>
                      </a:lnTo>
                      <a:lnTo>
                        <a:pt x="22" y="10"/>
                      </a:lnTo>
                      <a:lnTo>
                        <a:pt x="22" y="0"/>
                      </a:lnTo>
                      <a:lnTo>
                        <a:pt x="12" y="0"/>
                      </a:lnTo>
                      <a:lnTo>
                        <a:pt x="12" y="10"/>
                      </a:lnTo>
                      <a:lnTo>
                        <a:pt x="10" y="21"/>
                      </a:lnTo>
                      <a:lnTo>
                        <a:pt x="8" y="33"/>
                      </a:lnTo>
                      <a:lnTo>
                        <a:pt x="6" y="47"/>
                      </a:lnTo>
                      <a:lnTo>
                        <a:pt x="3" y="62"/>
                      </a:lnTo>
                      <a:lnTo>
                        <a:pt x="2" y="74"/>
                      </a:lnTo>
                      <a:lnTo>
                        <a:pt x="0" y="87"/>
                      </a:lnTo>
                      <a:lnTo>
                        <a:pt x="0" y="97"/>
                      </a:lnTo>
                      <a:lnTo>
                        <a:pt x="1" y="101"/>
                      </a:lnTo>
                      <a:lnTo>
                        <a:pt x="0" y="97"/>
                      </a:lnTo>
                      <a:lnTo>
                        <a:pt x="0" y="99"/>
                      </a:lnTo>
                      <a:lnTo>
                        <a:pt x="1" y="101"/>
                      </a:lnTo>
                      <a:lnTo>
                        <a:pt x="10" y="9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20" name="Freeform 506"/>
                <p:cNvSpPr>
                  <a:spLocks/>
                </p:cNvSpPr>
                <p:nvPr/>
              </p:nvSpPr>
              <p:spPr bwMode="auto">
                <a:xfrm>
                  <a:off x="2036" y="1535"/>
                  <a:ext cx="5" cy="12"/>
                </a:xfrm>
                <a:custGeom>
                  <a:avLst/>
                  <a:gdLst>
                    <a:gd name="T0" fmla="*/ 0 w 56"/>
                    <a:gd name="T1" fmla="*/ 0 h 129"/>
                    <a:gd name="T2" fmla="*/ 0 w 56"/>
                    <a:gd name="T3" fmla="*/ 0 h 129"/>
                    <a:gd name="T4" fmla="*/ 0 w 56"/>
                    <a:gd name="T5" fmla="*/ 0 h 129"/>
                    <a:gd name="T6" fmla="*/ 0 w 56"/>
                    <a:gd name="T7" fmla="*/ 0 h 129"/>
                    <a:gd name="T8" fmla="*/ 0 w 56"/>
                    <a:gd name="T9" fmla="*/ 0 h 129"/>
                    <a:gd name="T10" fmla="*/ 0 w 56"/>
                    <a:gd name="T11" fmla="*/ 0 h 129"/>
                    <a:gd name="T12" fmla="*/ 0 w 56"/>
                    <a:gd name="T13" fmla="*/ 0 h 129"/>
                    <a:gd name="T14" fmla="*/ 0 w 56"/>
                    <a:gd name="T15" fmla="*/ 0 h 129"/>
                    <a:gd name="T16" fmla="*/ 0 w 56"/>
                    <a:gd name="T17" fmla="*/ 0 h 129"/>
                    <a:gd name="T18" fmla="*/ 0 w 56"/>
                    <a:gd name="T19" fmla="*/ 0 h 129"/>
                    <a:gd name="T20" fmla="*/ 0 w 56"/>
                    <a:gd name="T21" fmla="*/ 0 h 129"/>
                    <a:gd name="T22" fmla="*/ 0 w 56"/>
                    <a:gd name="T23" fmla="*/ 0 h 129"/>
                    <a:gd name="T24" fmla="*/ 0 w 56"/>
                    <a:gd name="T25" fmla="*/ 0 h 129"/>
                    <a:gd name="T26" fmla="*/ 0 w 56"/>
                    <a:gd name="T27" fmla="*/ 0 h 129"/>
                    <a:gd name="T28" fmla="*/ 0 w 56"/>
                    <a:gd name="T29" fmla="*/ 0 h 129"/>
                    <a:gd name="T30" fmla="*/ 0 w 56"/>
                    <a:gd name="T31" fmla="*/ 0 h 129"/>
                    <a:gd name="T32" fmla="*/ 0 w 56"/>
                    <a:gd name="T33" fmla="*/ 0 h 129"/>
                    <a:gd name="T34" fmla="*/ 0 w 56"/>
                    <a:gd name="T35" fmla="*/ 0 h 129"/>
                    <a:gd name="T36" fmla="*/ 0 w 56"/>
                    <a:gd name="T37" fmla="*/ 0 h 129"/>
                    <a:gd name="T38" fmla="*/ 0 w 56"/>
                    <a:gd name="T39" fmla="*/ 0 h 129"/>
                    <a:gd name="T40" fmla="*/ 0 w 56"/>
                    <a:gd name="T41" fmla="*/ 0 h 129"/>
                    <a:gd name="T42" fmla="*/ 0 w 56"/>
                    <a:gd name="T43" fmla="*/ 0 h 129"/>
                    <a:gd name="T44" fmla="*/ 0 w 56"/>
                    <a:gd name="T45" fmla="*/ 0 h 129"/>
                    <a:gd name="T46" fmla="*/ 0 w 56"/>
                    <a:gd name="T47" fmla="*/ 0 h 129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6"/>
                    <a:gd name="T73" fmla="*/ 0 h 129"/>
                    <a:gd name="T74" fmla="*/ 56 w 56"/>
                    <a:gd name="T75" fmla="*/ 129 h 129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6" h="129">
                      <a:moveTo>
                        <a:pt x="32" y="122"/>
                      </a:moveTo>
                      <a:lnTo>
                        <a:pt x="32" y="129"/>
                      </a:lnTo>
                      <a:lnTo>
                        <a:pt x="46" y="110"/>
                      </a:lnTo>
                      <a:lnTo>
                        <a:pt x="55" y="91"/>
                      </a:lnTo>
                      <a:lnTo>
                        <a:pt x="56" y="74"/>
                      </a:lnTo>
                      <a:lnTo>
                        <a:pt x="52" y="58"/>
                      </a:lnTo>
                      <a:lnTo>
                        <a:pt x="44" y="42"/>
                      </a:lnTo>
                      <a:lnTo>
                        <a:pt x="34" y="28"/>
                      </a:lnTo>
                      <a:lnTo>
                        <a:pt x="22" y="15"/>
                      </a:lnTo>
                      <a:lnTo>
                        <a:pt x="9" y="0"/>
                      </a:lnTo>
                      <a:lnTo>
                        <a:pt x="0" y="8"/>
                      </a:lnTo>
                      <a:lnTo>
                        <a:pt x="14" y="21"/>
                      </a:lnTo>
                      <a:lnTo>
                        <a:pt x="25" y="35"/>
                      </a:lnTo>
                      <a:lnTo>
                        <a:pt x="36" y="48"/>
                      </a:lnTo>
                      <a:lnTo>
                        <a:pt x="42" y="62"/>
                      </a:lnTo>
                      <a:lnTo>
                        <a:pt x="45" y="74"/>
                      </a:lnTo>
                      <a:lnTo>
                        <a:pt x="44" y="89"/>
                      </a:lnTo>
                      <a:lnTo>
                        <a:pt x="38" y="104"/>
                      </a:lnTo>
                      <a:lnTo>
                        <a:pt x="23" y="120"/>
                      </a:lnTo>
                      <a:lnTo>
                        <a:pt x="23" y="128"/>
                      </a:lnTo>
                      <a:lnTo>
                        <a:pt x="23" y="120"/>
                      </a:lnTo>
                      <a:lnTo>
                        <a:pt x="20" y="125"/>
                      </a:lnTo>
                      <a:lnTo>
                        <a:pt x="23" y="128"/>
                      </a:lnTo>
                      <a:lnTo>
                        <a:pt x="32" y="12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21" name="Freeform 507"/>
                <p:cNvSpPr>
                  <a:spLocks/>
                </p:cNvSpPr>
                <p:nvPr/>
              </p:nvSpPr>
              <p:spPr bwMode="auto">
                <a:xfrm>
                  <a:off x="2038" y="1546"/>
                  <a:ext cx="9" cy="16"/>
                </a:xfrm>
                <a:custGeom>
                  <a:avLst/>
                  <a:gdLst>
                    <a:gd name="T0" fmla="*/ 0 w 84"/>
                    <a:gd name="T1" fmla="*/ 0 h 174"/>
                    <a:gd name="T2" fmla="*/ 0 w 84"/>
                    <a:gd name="T3" fmla="*/ 0 h 174"/>
                    <a:gd name="T4" fmla="*/ 0 w 84"/>
                    <a:gd name="T5" fmla="*/ 0 h 174"/>
                    <a:gd name="T6" fmla="*/ 0 w 84"/>
                    <a:gd name="T7" fmla="*/ 0 h 174"/>
                    <a:gd name="T8" fmla="*/ 0 w 84"/>
                    <a:gd name="T9" fmla="*/ 0 h 174"/>
                    <a:gd name="T10" fmla="*/ 0 w 84"/>
                    <a:gd name="T11" fmla="*/ 0 h 174"/>
                    <a:gd name="T12" fmla="*/ 0 w 84"/>
                    <a:gd name="T13" fmla="*/ 0 h 174"/>
                    <a:gd name="T14" fmla="*/ 0 w 84"/>
                    <a:gd name="T15" fmla="*/ 0 h 174"/>
                    <a:gd name="T16" fmla="*/ 0 w 84"/>
                    <a:gd name="T17" fmla="*/ 0 h 174"/>
                    <a:gd name="T18" fmla="*/ 0 w 84"/>
                    <a:gd name="T19" fmla="*/ 0 h 174"/>
                    <a:gd name="T20" fmla="*/ 0 w 84"/>
                    <a:gd name="T21" fmla="*/ 0 h 174"/>
                    <a:gd name="T22" fmla="*/ 0 w 84"/>
                    <a:gd name="T23" fmla="*/ 0 h 174"/>
                    <a:gd name="T24" fmla="*/ 0 w 84"/>
                    <a:gd name="T25" fmla="*/ 0 h 174"/>
                    <a:gd name="T26" fmla="*/ 0 w 84"/>
                    <a:gd name="T27" fmla="*/ 0 h 174"/>
                    <a:gd name="T28" fmla="*/ 0 w 84"/>
                    <a:gd name="T29" fmla="*/ 0 h 174"/>
                    <a:gd name="T30" fmla="*/ 0 w 84"/>
                    <a:gd name="T31" fmla="*/ 0 h 174"/>
                    <a:gd name="T32" fmla="*/ 0 w 84"/>
                    <a:gd name="T33" fmla="*/ 0 h 174"/>
                    <a:gd name="T34" fmla="*/ 0 w 84"/>
                    <a:gd name="T35" fmla="*/ 0 h 174"/>
                    <a:gd name="T36" fmla="*/ 0 w 84"/>
                    <a:gd name="T37" fmla="*/ 0 h 174"/>
                    <a:gd name="T38" fmla="*/ 0 w 84"/>
                    <a:gd name="T39" fmla="*/ 0 h 174"/>
                    <a:gd name="T40" fmla="*/ 0 w 84"/>
                    <a:gd name="T41" fmla="*/ 0 h 174"/>
                    <a:gd name="T42" fmla="*/ 0 w 84"/>
                    <a:gd name="T43" fmla="*/ 0 h 174"/>
                    <a:gd name="T44" fmla="*/ 0 w 84"/>
                    <a:gd name="T45" fmla="*/ 0 h 174"/>
                    <a:gd name="T46" fmla="*/ 0 w 84"/>
                    <a:gd name="T47" fmla="*/ 0 h 174"/>
                    <a:gd name="T48" fmla="*/ 0 w 84"/>
                    <a:gd name="T49" fmla="*/ 0 h 174"/>
                    <a:gd name="T50" fmla="*/ 0 w 84"/>
                    <a:gd name="T51" fmla="*/ 0 h 174"/>
                    <a:gd name="T52" fmla="*/ 0 w 84"/>
                    <a:gd name="T53" fmla="*/ 0 h 174"/>
                    <a:gd name="T54" fmla="*/ 0 w 84"/>
                    <a:gd name="T55" fmla="*/ 0 h 174"/>
                    <a:gd name="T56" fmla="*/ 0 w 84"/>
                    <a:gd name="T57" fmla="*/ 0 h 174"/>
                    <a:gd name="T58" fmla="*/ 0 w 84"/>
                    <a:gd name="T59" fmla="*/ 0 h 174"/>
                    <a:gd name="T60" fmla="*/ 0 w 84"/>
                    <a:gd name="T61" fmla="*/ 0 h 174"/>
                    <a:gd name="T62" fmla="*/ 0 w 84"/>
                    <a:gd name="T63" fmla="*/ 0 h 174"/>
                    <a:gd name="T64" fmla="*/ 0 w 84"/>
                    <a:gd name="T65" fmla="*/ 0 h 174"/>
                    <a:gd name="T66" fmla="*/ 0 w 84"/>
                    <a:gd name="T67" fmla="*/ 0 h 174"/>
                    <a:gd name="T68" fmla="*/ 0 w 84"/>
                    <a:gd name="T69" fmla="*/ 0 h 174"/>
                    <a:gd name="T70" fmla="*/ 0 w 84"/>
                    <a:gd name="T71" fmla="*/ 0 h 174"/>
                    <a:gd name="T72" fmla="*/ 0 w 84"/>
                    <a:gd name="T73" fmla="*/ 0 h 174"/>
                    <a:gd name="T74" fmla="*/ 0 w 84"/>
                    <a:gd name="T75" fmla="*/ 0 h 174"/>
                    <a:gd name="T76" fmla="*/ 0 w 84"/>
                    <a:gd name="T77" fmla="*/ 0 h 174"/>
                    <a:gd name="T78" fmla="*/ 0 w 84"/>
                    <a:gd name="T79" fmla="*/ 0 h 17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84"/>
                    <a:gd name="T121" fmla="*/ 0 h 174"/>
                    <a:gd name="T122" fmla="*/ 84 w 84"/>
                    <a:gd name="T123" fmla="*/ 174 h 174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84" h="174">
                      <a:moveTo>
                        <a:pt x="82" y="173"/>
                      </a:moveTo>
                      <a:lnTo>
                        <a:pt x="82" y="174"/>
                      </a:lnTo>
                      <a:lnTo>
                        <a:pt x="84" y="160"/>
                      </a:lnTo>
                      <a:lnTo>
                        <a:pt x="84" y="147"/>
                      </a:lnTo>
                      <a:lnTo>
                        <a:pt x="84" y="135"/>
                      </a:lnTo>
                      <a:lnTo>
                        <a:pt x="83" y="122"/>
                      </a:lnTo>
                      <a:lnTo>
                        <a:pt x="81" y="110"/>
                      </a:lnTo>
                      <a:lnTo>
                        <a:pt x="78" y="98"/>
                      </a:lnTo>
                      <a:lnTo>
                        <a:pt x="73" y="87"/>
                      </a:lnTo>
                      <a:lnTo>
                        <a:pt x="67" y="77"/>
                      </a:lnTo>
                      <a:lnTo>
                        <a:pt x="62" y="65"/>
                      </a:lnTo>
                      <a:lnTo>
                        <a:pt x="56" y="56"/>
                      </a:lnTo>
                      <a:lnTo>
                        <a:pt x="49" y="47"/>
                      </a:lnTo>
                      <a:lnTo>
                        <a:pt x="42" y="36"/>
                      </a:lnTo>
                      <a:lnTo>
                        <a:pt x="34" y="27"/>
                      </a:lnTo>
                      <a:lnTo>
                        <a:pt x="26" y="18"/>
                      </a:lnTo>
                      <a:lnTo>
                        <a:pt x="17" y="9"/>
                      </a:lnTo>
                      <a:lnTo>
                        <a:pt x="9" y="0"/>
                      </a:lnTo>
                      <a:lnTo>
                        <a:pt x="0" y="6"/>
                      </a:lnTo>
                      <a:lnTo>
                        <a:pt x="9" y="15"/>
                      </a:lnTo>
                      <a:lnTo>
                        <a:pt x="18" y="25"/>
                      </a:lnTo>
                      <a:lnTo>
                        <a:pt x="25" y="33"/>
                      </a:lnTo>
                      <a:lnTo>
                        <a:pt x="34" y="42"/>
                      </a:lnTo>
                      <a:lnTo>
                        <a:pt x="41" y="53"/>
                      </a:lnTo>
                      <a:lnTo>
                        <a:pt x="47" y="62"/>
                      </a:lnTo>
                      <a:lnTo>
                        <a:pt x="54" y="72"/>
                      </a:lnTo>
                      <a:lnTo>
                        <a:pt x="59" y="81"/>
                      </a:lnTo>
                      <a:lnTo>
                        <a:pt x="63" y="92"/>
                      </a:lnTo>
                      <a:lnTo>
                        <a:pt x="67" y="102"/>
                      </a:lnTo>
                      <a:lnTo>
                        <a:pt x="70" y="113"/>
                      </a:lnTo>
                      <a:lnTo>
                        <a:pt x="72" y="124"/>
                      </a:lnTo>
                      <a:lnTo>
                        <a:pt x="73" y="135"/>
                      </a:lnTo>
                      <a:lnTo>
                        <a:pt x="73" y="147"/>
                      </a:lnTo>
                      <a:lnTo>
                        <a:pt x="73" y="160"/>
                      </a:lnTo>
                      <a:lnTo>
                        <a:pt x="71" y="172"/>
                      </a:lnTo>
                      <a:lnTo>
                        <a:pt x="71" y="173"/>
                      </a:lnTo>
                      <a:lnTo>
                        <a:pt x="71" y="172"/>
                      </a:lnTo>
                      <a:lnTo>
                        <a:pt x="71" y="173"/>
                      </a:lnTo>
                      <a:lnTo>
                        <a:pt x="82" y="17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22" name="Freeform 508"/>
                <p:cNvSpPr>
                  <a:spLocks/>
                </p:cNvSpPr>
                <p:nvPr/>
              </p:nvSpPr>
              <p:spPr bwMode="auto">
                <a:xfrm>
                  <a:off x="2045" y="1562"/>
                  <a:ext cx="3" cy="4"/>
                </a:xfrm>
                <a:custGeom>
                  <a:avLst/>
                  <a:gdLst>
                    <a:gd name="T0" fmla="*/ 0 w 32"/>
                    <a:gd name="T1" fmla="*/ 0 h 41"/>
                    <a:gd name="T2" fmla="*/ 0 w 32"/>
                    <a:gd name="T3" fmla="*/ 0 h 41"/>
                    <a:gd name="T4" fmla="*/ 0 w 32"/>
                    <a:gd name="T5" fmla="*/ 0 h 41"/>
                    <a:gd name="T6" fmla="*/ 0 w 32"/>
                    <a:gd name="T7" fmla="*/ 0 h 41"/>
                    <a:gd name="T8" fmla="*/ 0 w 32"/>
                    <a:gd name="T9" fmla="*/ 0 h 41"/>
                    <a:gd name="T10" fmla="*/ 0 w 32"/>
                    <a:gd name="T11" fmla="*/ 0 h 41"/>
                    <a:gd name="T12" fmla="*/ 0 w 32"/>
                    <a:gd name="T13" fmla="*/ 0 h 41"/>
                    <a:gd name="T14" fmla="*/ 0 w 32"/>
                    <a:gd name="T15" fmla="*/ 0 h 41"/>
                    <a:gd name="T16" fmla="*/ 0 w 32"/>
                    <a:gd name="T17" fmla="*/ 0 h 41"/>
                    <a:gd name="T18" fmla="*/ 0 w 32"/>
                    <a:gd name="T19" fmla="*/ 0 h 41"/>
                    <a:gd name="T20" fmla="*/ 0 w 32"/>
                    <a:gd name="T21" fmla="*/ 0 h 41"/>
                    <a:gd name="T22" fmla="*/ 0 w 32"/>
                    <a:gd name="T23" fmla="*/ 0 h 41"/>
                    <a:gd name="T24" fmla="*/ 0 w 32"/>
                    <a:gd name="T25" fmla="*/ 0 h 41"/>
                    <a:gd name="T26" fmla="*/ 0 w 32"/>
                    <a:gd name="T27" fmla="*/ 0 h 41"/>
                    <a:gd name="T28" fmla="*/ 0 w 32"/>
                    <a:gd name="T29" fmla="*/ 0 h 41"/>
                    <a:gd name="T30" fmla="*/ 0 w 32"/>
                    <a:gd name="T31" fmla="*/ 0 h 41"/>
                    <a:gd name="T32" fmla="*/ 0 w 32"/>
                    <a:gd name="T33" fmla="*/ 0 h 41"/>
                    <a:gd name="T34" fmla="*/ 0 w 32"/>
                    <a:gd name="T35" fmla="*/ 0 h 41"/>
                    <a:gd name="T36" fmla="*/ 0 w 32"/>
                    <a:gd name="T37" fmla="*/ 0 h 41"/>
                    <a:gd name="T38" fmla="*/ 0 w 32"/>
                    <a:gd name="T39" fmla="*/ 0 h 41"/>
                    <a:gd name="T40" fmla="*/ 0 w 32"/>
                    <a:gd name="T41" fmla="*/ 0 h 4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2"/>
                    <a:gd name="T64" fmla="*/ 0 h 41"/>
                    <a:gd name="T65" fmla="*/ 32 w 32"/>
                    <a:gd name="T66" fmla="*/ 41 h 4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2" h="41">
                      <a:moveTo>
                        <a:pt x="32" y="32"/>
                      </a:moveTo>
                      <a:lnTo>
                        <a:pt x="30" y="31"/>
                      </a:lnTo>
                      <a:lnTo>
                        <a:pt x="28" y="31"/>
                      </a:lnTo>
                      <a:lnTo>
                        <a:pt x="24" y="27"/>
                      </a:lnTo>
                      <a:lnTo>
                        <a:pt x="21" y="24"/>
                      </a:lnTo>
                      <a:lnTo>
                        <a:pt x="17" y="19"/>
                      </a:lnTo>
                      <a:lnTo>
                        <a:pt x="15" y="15"/>
                      </a:lnTo>
                      <a:lnTo>
                        <a:pt x="13" y="10"/>
                      </a:lnTo>
                      <a:lnTo>
                        <a:pt x="12" y="4"/>
                      </a:lnTo>
                      <a:lnTo>
                        <a:pt x="11" y="0"/>
                      </a:lnTo>
                      <a:lnTo>
                        <a:pt x="0" y="0"/>
                      </a:lnTo>
                      <a:lnTo>
                        <a:pt x="1" y="7"/>
                      </a:lnTo>
                      <a:lnTo>
                        <a:pt x="2" y="12"/>
                      </a:lnTo>
                      <a:lnTo>
                        <a:pt x="5" y="19"/>
                      </a:lnTo>
                      <a:lnTo>
                        <a:pt x="9" y="25"/>
                      </a:lnTo>
                      <a:lnTo>
                        <a:pt x="13" y="31"/>
                      </a:lnTo>
                      <a:lnTo>
                        <a:pt x="18" y="36"/>
                      </a:lnTo>
                      <a:lnTo>
                        <a:pt x="23" y="39"/>
                      </a:lnTo>
                      <a:lnTo>
                        <a:pt x="30" y="41"/>
                      </a:lnTo>
                      <a:lnTo>
                        <a:pt x="28" y="40"/>
                      </a:lnTo>
                      <a:lnTo>
                        <a:pt x="32" y="3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23" name="Freeform 509"/>
                <p:cNvSpPr>
                  <a:spLocks/>
                </p:cNvSpPr>
                <p:nvPr/>
              </p:nvSpPr>
              <p:spPr bwMode="auto">
                <a:xfrm>
                  <a:off x="2048" y="1565"/>
                  <a:ext cx="24" cy="24"/>
                </a:xfrm>
                <a:custGeom>
                  <a:avLst/>
                  <a:gdLst>
                    <a:gd name="T0" fmla="*/ 0 w 235"/>
                    <a:gd name="T1" fmla="*/ 0 h 264"/>
                    <a:gd name="T2" fmla="*/ 0 w 235"/>
                    <a:gd name="T3" fmla="*/ 0 h 264"/>
                    <a:gd name="T4" fmla="*/ 0 w 235"/>
                    <a:gd name="T5" fmla="*/ 0 h 264"/>
                    <a:gd name="T6" fmla="*/ 0 w 235"/>
                    <a:gd name="T7" fmla="*/ 0 h 264"/>
                    <a:gd name="T8" fmla="*/ 0 w 235"/>
                    <a:gd name="T9" fmla="*/ 0 h 264"/>
                    <a:gd name="T10" fmla="*/ 0 w 235"/>
                    <a:gd name="T11" fmla="*/ 0 h 264"/>
                    <a:gd name="T12" fmla="*/ 0 w 235"/>
                    <a:gd name="T13" fmla="*/ 0 h 264"/>
                    <a:gd name="T14" fmla="*/ 0 w 235"/>
                    <a:gd name="T15" fmla="*/ 0 h 264"/>
                    <a:gd name="T16" fmla="*/ 0 w 235"/>
                    <a:gd name="T17" fmla="*/ 0 h 264"/>
                    <a:gd name="T18" fmla="*/ 0 w 235"/>
                    <a:gd name="T19" fmla="*/ 0 h 264"/>
                    <a:gd name="T20" fmla="*/ 0 w 235"/>
                    <a:gd name="T21" fmla="*/ 0 h 264"/>
                    <a:gd name="T22" fmla="*/ 0 w 235"/>
                    <a:gd name="T23" fmla="*/ 0 h 264"/>
                    <a:gd name="T24" fmla="*/ 0 w 235"/>
                    <a:gd name="T25" fmla="*/ 0 h 264"/>
                    <a:gd name="T26" fmla="*/ 0 w 235"/>
                    <a:gd name="T27" fmla="*/ 0 h 264"/>
                    <a:gd name="T28" fmla="*/ 0 w 235"/>
                    <a:gd name="T29" fmla="*/ 0 h 264"/>
                    <a:gd name="T30" fmla="*/ 0 w 235"/>
                    <a:gd name="T31" fmla="*/ 0 h 264"/>
                    <a:gd name="T32" fmla="*/ 0 w 235"/>
                    <a:gd name="T33" fmla="*/ 0 h 264"/>
                    <a:gd name="T34" fmla="*/ 0 w 235"/>
                    <a:gd name="T35" fmla="*/ 0 h 264"/>
                    <a:gd name="T36" fmla="*/ 0 w 235"/>
                    <a:gd name="T37" fmla="*/ 0 h 264"/>
                    <a:gd name="T38" fmla="*/ 0 w 235"/>
                    <a:gd name="T39" fmla="*/ 0 h 264"/>
                    <a:gd name="T40" fmla="*/ 0 w 235"/>
                    <a:gd name="T41" fmla="*/ 0 h 264"/>
                    <a:gd name="T42" fmla="*/ 0 w 235"/>
                    <a:gd name="T43" fmla="*/ 0 h 264"/>
                    <a:gd name="T44" fmla="*/ 0 w 235"/>
                    <a:gd name="T45" fmla="*/ 0 h 264"/>
                    <a:gd name="T46" fmla="*/ 0 w 235"/>
                    <a:gd name="T47" fmla="*/ 0 h 264"/>
                    <a:gd name="T48" fmla="*/ 0 w 235"/>
                    <a:gd name="T49" fmla="*/ 0 h 264"/>
                    <a:gd name="T50" fmla="*/ 0 w 235"/>
                    <a:gd name="T51" fmla="*/ 0 h 264"/>
                    <a:gd name="T52" fmla="*/ 0 w 235"/>
                    <a:gd name="T53" fmla="*/ 0 h 264"/>
                    <a:gd name="T54" fmla="*/ 0 w 235"/>
                    <a:gd name="T55" fmla="*/ 0 h 264"/>
                    <a:gd name="T56" fmla="*/ 0 w 235"/>
                    <a:gd name="T57" fmla="*/ 0 h 264"/>
                    <a:gd name="T58" fmla="*/ 0 w 235"/>
                    <a:gd name="T59" fmla="*/ 0 h 264"/>
                    <a:gd name="T60" fmla="*/ 0 w 235"/>
                    <a:gd name="T61" fmla="*/ 0 h 264"/>
                    <a:gd name="T62" fmla="*/ 0 w 235"/>
                    <a:gd name="T63" fmla="*/ 0 h 264"/>
                    <a:gd name="T64" fmla="*/ 0 w 235"/>
                    <a:gd name="T65" fmla="*/ 0 h 264"/>
                    <a:gd name="T66" fmla="*/ 0 w 235"/>
                    <a:gd name="T67" fmla="*/ 0 h 264"/>
                    <a:gd name="T68" fmla="*/ 0 w 235"/>
                    <a:gd name="T69" fmla="*/ 0 h 264"/>
                    <a:gd name="T70" fmla="*/ 0 w 235"/>
                    <a:gd name="T71" fmla="*/ 0 h 264"/>
                    <a:gd name="T72" fmla="*/ 0 w 235"/>
                    <a:gd name="T73" fmla="*/ 0 h 264"/>
                    <a:gd name="T74" fmla="*/ 0 w 235"/>
                    <a:gd name="T75" fmla="*/ 0 h 264"/>
                    <a:gd name="T76" fmla="*/ 0 w 235"/>
                    <a:gd name="T77" fmla="*/ 0 h 264"/>
                    <a:gd name="T78" fmla="*/ 0 w 235"/>
                    <a:gd name="T79" fmla="*/ 0 h 26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235"/>
                    <a:gd name="T121" fmla="*/ 0 h 264"/>
                    <a:gd name="T122" fmla="*/ 235 w 235"/>
                    <a:gd name="T123" fmla="*/ 264 h 264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235" h="264">
                      <a:moveTo>
                        <a:pt x="225" y="254"/>
                      </a:moveTo>
                      <a:lnTo>
                        <a:pt x="229" y="261"/>
                      </a:lnTo>
                      <a:lnTo>
                        <a:pt x="234" y="246"/>
                      </a:lnTo>
                      <a:lnTo>
                        <a:pt x="235" y="228"/>
                      </a:lnTo>
                      <a:lnTo>
                        <a:pt x="231" y="209"/>
                      </a:lnTo>
                      <a:lnTo>
                        <a:pt x="221" y="191"/>
                      </a:lnTo>
                      <a:lnTo>
                        <a:pt x="211" y="172"/>
                      </a:lnTo>
                      <a:lnTo>
                        <a:pt x="197" y="153"/>
                      </a:lnTo>
                      <a:lnTo>
                        <a:pt x="181" y="135"/>
                      </a:lnTo>
                      <a:lnTo>
                        <a:pt x="163" y="115"/>
                      </a:lnTo>
                      <a:lnTo>
                        <a:pt x="143" y="97"/>
                      </a:lnTo>
                      <a:lnTo>
                        <a:pt x="122" y="79"/>
                      </a:lnTo>
                      <a:lnTo>
                        <a:pt x="102" y="62"/>
                      </a:lnTo>
                      <a:lnTo>
                        <a:pt x="81" y="47"/>
                      </a:lnTo>
                      <a:lnTo>
                        <a:pt x="60" y="32"/>
                      </a:lnTo>
                      <a:lnTo>
                        <a:pt x="40" y="20"/>
                      </a:lnTo>
                      <a:lnTo>
                        <a:pt x="20" y="9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16" y="17"/>
                      </a:lnTo>
                      <a:lnTo>
                        <a:pt x="34" y="28"/>
                      </a:lnTo>
                      <a:lnTo>
                        <a:pt x="54" y="40"/>
                      </a:lnTo>
                      <a:lnTo>
                        <a:pt x="75" y="55"/>
                      </a:lnTo>
                      <a:lnTo>
                        <a:pt x="96" y="71"/>
                      </a:lnTo>
                      <a:lnTo>
                        <a:pt x="116" y="88"/>
                      </a:lnTo>
                      <a:lnTo>
                        <a:pt x="137" y="105"/>
                      </a:lnTo>
                      <a:lnTo>
                        <a:pt x="154" y="123"/>
                      </a:lnTo>
                      <a:lnTo>
                        <a:pt x="172" y="141"/>
                      </a:lnTo>
                      <a:lnTo>
                        <a:pt x="189" y="160"/>
                      </a:lnTo>
                      <a:lnTo>
                        <a:pt x="203" y="179"/>
                      </a:lnTo>
                      <a:lnTo>
                        <a:pt x="213" y="195"/>
                      </a:lnTo>
                      <a:lnTo>
                        <a:pt x="220" y="213"/>
                      </a:lnTo>
                      <a:lnTo>
                        <a:pt x="225" y="228"/>
                      </a:lnTo>
                      <a:lnTo>
                        <a:pt x="224" y="243"/>
                      </a:lnTo>
                      <a:lnTo>
                        <a:pt x="220" y="257"/>
                      </a:lnTo>
                      <a:lnTo>
                        <a:pt x="225" y="264"/>
                      </a:lnTo>
                      <a:lnTo>
                        <a:pt x="220" y="257"/>
                      </a:lnTo>
                      <a:lnTo>
                        <a:pt x="216" y="264"/>
                      </a:lnTo>
                      <a:lnTo>
                        <a:pt x="225" y="264"/>
                      </a:lnTo>
                      <a:lnTo>
                        <a:pt x="225" y="25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24" name="Freeform 510"/>
                <p:cNvSpPr>
                  <a:spLocks/>
                </p:cNvSpPr>
                <p:nvPr/>
              </p:nvSpPr>
              <p:spPr bwMode="auto">
                <a:xfrm>
                  <a:off x="2071" y="1588"/>
                  <a:ext cx="21" cy="1"/>
                </a:xfrm>
                <a:custGeom>
                  <a:avLst/>
                  <a:gdLst>
                    <a:gd name="T0" fmla="*/ 0 w 216"/>
                    <a:gd name="T1" fmla="*/ 0 h 11"/>
                    <a:gd name="T2" fmla="*/ 0 w 216"/>
                    <a:gd name="T3" fmla="*/ 0 h 11"/>
                    <a:gd name="T4" fmla="*/ 0 w 216"/>
                    <a:gd name="T5" fmla="*/ 0 h 11"/>
                    <a:gd name="T6" fmla="*/ 0 w 216"/>
                    <a:gd name="T7" fmla="*/ 0 h 11"/>
                    <a:gd name="T8" fmla="*/ 0 w 216"/>
                    <a:gd name="T9" fmla="*/ 0 h 11"/>
                    <a:gd name="T10" fmla="*/ 0 w 216"/>
                    <a:gd name="T11" fmla="*/ 0 h 11"/>
                    <a:gd name="T12" fmla="*/ 0 w 216"/>
                    <a:gd name="T13" fmla="*/ 0 h 11"/>
                    <a:gd name="T14" fmla="*/ 0 w 216"/>
                    <a:gd name="T15" fmla="*/ 0 h 11"/>
                    <a:gd name="T16" fmla="*/ 0 w 216"/>
                    <a:gd name="T17" fmla="*/ 0 h 11"/>
                    <a:gd name="T18" fmla="*/ 0 w 216"/>
                    <a:gd name="T19" fmla="*/ 0 h 1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16"/>
                    <a:gd name="T31" fmla="*/ 0 h 11"/>
                    <a:gd name="T32" fmla="*/ 216 w 216"/>
                    <a:gd name="T33" fmla="*/ 11 h 1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16" h="11">
                      <a:moveTo>
                        <a:pt x="216" y="1"/>
                      </a:moveTo>
                      <a:lnTo>
                        <a:pt x="213" y="0"/>
                      </a:lnTo>
                      <a:lnTo>
                        <a:pt x="0" y="1"/>
                      </a:lnTo>
                      <a:lnTo>
                        <a:pt x="0" y="11"/>
                      </a:lnTo>
                      <a:lnTo>
                        <a:pt x="213" y="10"/>
                      </a:lnTo>
                      <a:lnTo>
                        <a:pt x="210" y="9"/>
                      </a:lnTo>
                      <a:lnTo>
                        <a:pt x="216" y="1"/>
                      </a:lnTo>
                      <a:lnTo>
                        <a:pt x="215" y="0"/>
                      </a:lnTo>
                      <a:lnTo>
                        <a:pt x="213" y="0"/>
                      </a:lnTo>
                      <a:lnTo>
                        <a:pt x="216" y="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25" name="Freeform 511"/>
                <p:cNvSpPr>
                  <a:spLocks/>
                </p:cNvSpPr>
                <p:nvPr/>
              </p:nvSpPr>
              <p:spPr bwMode="auto">
                <a:xfrm>
                  <a:off x="2092" y="1588"/>
                  <a:ext cx="7" cy="7"/>
                </a:xfrm>
                <a:custGeom>
                  <a:avLst/>
                  <a:gdLst>
                    <a:gd name="T0" fmla="*/ 0 w 77"/>
                    <a:gd name="T1" fmla="*/ 0 h 75"/>
                    <a:gd name="T2" fmla="*/ 0 w 77"/>
                    <a:gd name="T3" fmla="*/ 0 h 75"/>
                    <a:gd name="T4" fmla="*/ 0 w 77"/>
                    <a:gd name="T5" fmla="*/ 0 h 75"/>
                    <a:gd name="T6" fmla="*/ 0 w 77"/>
                    <a:gd name="T7" fmla="*/ 0 h 75"/>
                    <a:gd name="T8" fmla="*/ 0 w 77"/>
                    <a:gd name="T9" fmla="*/ 0 h 75"/>
                    <a:gd name="T10" fmla="*/ 0 w 77"/>
                    <a:gd name="T11" fmla="*/ 0 h 75"/>
                    <a:gd name="T12" fmla="*/ 0 w 77"/>
                    <a:gd name="T13" fmla="*/ 0 h 75"/>
                    <a:gd name="T14" fmla="*/ 0 w 77"/>
                    <a:gd name="T15" fmla="*/ 0 h 75"/>
                    <a:gd name="T16" fmla="*/ 0 w 77"/>
                    <a:gd name="T17" fmla="*/ 0 h 75"/>
                    <a:gd name="T18" fmla="*/ 0 w 77"/>
                    <a:gd name="T19" fmla="*/ 0 h 7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77"/>
                    <a:gd name="T31" fmla="*/ 0 h 75"/>
                    <a:gd name="T32" fmla="*/ 77 w 77"/>
                    <a:gd name="T33" fmla="*/ 75 h 7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77" h="75">
                      <a:moveTo>
                        <a:pt x="76" y="65"/>
                      </a:moveTo>
                      <a:lnTo>
                        <a:pt x="77" y="66"/>
                      </a:lnTo>
                      <a:lnTo>
                        <a:pt x="6" y="0"/>
                      </a:lnTo>
                      <a:lnTo>
                        <a:pt x="0" y="8"/>
                      </a:lnTo>
                      <a:lnTo>
                        <a:pt x="71" y="74"/>
                      </a:lnTo>
                      <a:lnTo>
                        <a:pt x="72" y="75"/>
                      </a:lnTo>
                      <a:lnTo>
                        <a:pt x="71" y="74"/>
                      </a:lnTo>
                      <a:lnTo>
                        <a:pt x="72" y="75"/>
                      </a:lnTo>
                      <a:lnTo>
                        <a:pt x="76" y="6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26" name="Freeform 512"/>
                <p:cNvSpPr>
                  <a:spLocks/>
                </p:cNvSpPr>
                <p:nvPr/>
              </p:nvSpPr>
              <p:spPr bwMode="auto">
                <a:xfrm>
                  <a:off x="2099" y="1594"/>
                  <a:ext cx="6" cy="3"/>
                </a:xfrm>
                <a:custGeom>
                  <a:avLst/>
                  <a:gdLst>
                    <a:gd name="T0" fmla="*/ 0 w 63"/>
                    <a:gd name="T1" fmla="*/ 0 h 34"/>
                    <a:gd name="T2" fmla="*/ 0 w 63"/>
                    <a:gd name="T3" fmla="*/ 0 h 34"/>
                    <a:gd name="T4" fmla="*/ 0 w 63"/>
                    <a:gd name="T5" fmla="*/ 0 h 34"/>
                    <a:gd name="T6" fmla="*/ 0 w 63"/>
                    <a:gd name="T7" fmla="*/ 0 h 34"/>
                    <a:gd name="T8" fmla="*/ 0 w 63"/>
                    <a:gd name="T9" fmla="*/ 0 h 34"/>
                    <a:gd name="T10" fmla="*/ 0 w 63"/>
                    <a:gd name="T11" fmla="*/ 0 h 34"/>
                    <a:gd name="T12" fmla="*/ 0 w 63"/>
                    <a:gd name="T13" fmla="*/ 0 h 3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3"/>
                    <a:gd name="T22" fmla="*/ 0 h 34"/>
                    <a:gd name="T23" fmla="*/ 63 w 63"/>
                    <a:gd name="T24" fmla="*/ 34 h 3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3" h="34">
                      <a:moveTo>
                        <a:pt x="63" y="24"/>
                      </a:moveTo>
                      <a:lnTo>
                        <a:pt x="63" y="24"/>
                      </a:lnTo>
                      <a:lnTo>
                        <a:pt x="4" y="0"/>
                      </a:lnTo>
                      <a:lnTo>
                        <a:pt x="0" y="10"/>
                      </a:lnTo>
                      <a:lnTo>
                        <a:pt x="59" y="34"/>
                      </a:lnTo>
                      <a:lnTo>
                        <a:pt x="63" y="2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27" name="Freeform 513"/>
                <p:cNvSpPr>
                  <a:spLocks/>
                </p:cNvSpPr>
                <p:nvPr/>
              </p:nvSpPr>
              <p:spPr bwMode="auto">
                <a:xfrm>
                  <a:off x="2105" y="1596"/>
                  <a:ext cx="24" cy="15"/>
                </a:xfrm>
                <a:custGeom>
                  <a:avLst/>
                  <a:gdLst>
                    <a:gd name="T0" fmla="*/ 0 w 248"/>
                    <a:gd name="T1" fmla="*/ 0 h 158"/>
                    <a:gd name="T2" fmla="*/ 0 w 248"/>
                    <a:gd name="T3" fmla="*/ 0 h 158"/>
                    <a:gd name="T4" fmla="*/ 0 w 248"/>
                    <a:gd name="T5" fmla="*/ 0 h 158"/>
                    <a:gd name="T6" fmla="*/ 0 w 248"/>
                    <a:gd name="T7" fmla="*/ 0 h 158"/>
                    <a:gd name="T8" fmla="*/ 0 w 248"/>
                    <a:gd name="T9" fmla="*/ 0 h 158"/>
                    <a:gd name="T10" fmla="*/ 0 w 248"/>
                    <a:gd name="T11" fmla="*/ 0 h 158"/>
                    <a:gd name="T12" fmla="*/ 0 w 248"/>
                    <a:gd name="T13" fmla="*/ 0 h 158"/>
                    <a:gd name="T14" fmla="*/ 0 w 248"/>
                    <a:gd name="T15" fmla="*/ 0 h 158"/>
                    <a:gd name="T16" fmla="*/ 0 w 248"/>
                    <a:gd name="T17" fmla="*/ 0 h 158"/>
                    <a:gd name="T18" fmla="*/ 0 w 248"/>
                    <a:gd name="T19" fmla="*/ 0 h 158"/>
                    <a:gd name="T20" fmla="*/ 0 w 248"/>
                    <a:gd name="T21" fmla="*/ 0 h 158"/>
                    <a:gd name="T22" fmla="*/ 0 w 248"/>
                    <a:gd name="T23" fmla="*/ 0 h 158"/>
                    <a:gd name="T24" fmla="*/ 0 w 248"/>
                    <a:gd name="T25" fmla="*/ 0 h 158"/>
                    <a:gd name="T26" fmla="*/ 0 w 248"/>
                    <a:gd name="T27" fmla="*/ 0 h 158"/>
                    <a:gd name="T28" fmla="*/ 0 w 248"/>
                    <a:gd name="T29" fmla="*/ 0 h 158"/>
                    <a:gd name="T30" fmla="*/ 0 w 248"/>
                    <a:gd name="T31" fmla="*/ 0 h 158"/>
                    <a:gd name="T32" fmla="*/ 0 w 248"/>
                    <a:gd name="T33" fmla="*/ 0 h 158"/>
                    <a:gd name="T34" fmla="*/ 0 w 248"/>
                    <a:gd name="T35" fmla="*/ 0 h 158"/>
                    <a:gd name="T36" fmla="*/ 0 w 248"/>
                    <a:gd name="T37" fmla="*/ 0 h 158"/>
                    <a:gd name="T38" fmla="*/ 0 w 248"/>
                    <a:gd name="T39" fmla="*/ 0 h 158"/>
                    <a:gd name="T40" fmla="*/ 0 w 248"/>
                    <a:gd name="T41" fmla="*/ 0 h 158"/>
                    <a:gd name="T42" fmla="*/ 0 w 248"/>
                    <a:gd name="T43" fmla="*/ 0 h 158"/>
                    <a:gd name="T44" fmla="*/ 0 w 248"/>
                    <a:gd name="T45" fmla="*/ 0 h 158"/>
                    <a:gd name="T46" fmla="*/ 0 w 248"/>
                    <a:gd name="T47" fmla="*/ 0 h 158"/>
                    <a:gd name="T48" fmla="*/ 0 w 248"/>
                    <a:gd name="T49" fmla="*/ 0 h 158"/>
                    <a:gd name="T50" fmla="*/ 0 w 248"/>
                    <a:gd name="T51" fmla="*/ 0 h 158"/>
                    <a:gd name="T52" fmla="*/ 0 w 248"/>
                    <a:gd name="T53" fmla="*/ 0 h 158"/>
                    <a:gd name="T54" fmla="*/ 0 w 248"/>
                    <a:gd name="T55" fmla="*/ 0 h 158"/>
                    <a:gd name="T56" fmla="*/ 0 w 248"/>
                    <a:gd name="T57" fmla="*/ 0 h 158"/>
                    <a:gd name="T58" fmla="*/ 0 w 248"/>
                    <a:gd name="T59" fmla="*/ 0 h 158"/>
                    <a:gd name="T60" fmla="*/ 0 w 248"/>
                    <a:gd name="T61" fmla="*/ 0 h 158"/>
                    <a:gd name="T62" fmla="*/ 0 w 248"/>
                    <a:gd name="T63" fmla="*/ 0 h 158"/>
                    <a:gd name="T64" fmla="*/ 0 w 248"/>
                    <a:gd name="T65" fmla="*/ 0 h 158"/>
                    <a:gd name="T66" fmla="*/ 0 w 248"/>
                    <a:gd name="T67" fmla="*/ 0 h 158"/>
                    <a:gd name="T68" fmla="*/ 0 w 248"/>
                    <a:gd name="T69" fmla="*/ 0 h 158"/>
                    <a:gd name="T70" fmla="*/ 0 w 248"/>
                    <a:gd name="T71" fmla="*/ 0 h 158"/>
                    <a:gd name="T72" fmla="*/ 0 w 248"/>
                    <a:gd name="T73" fmla="*/ 0 h 15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48"/>
                    <a:gd name="T112" fmla="*/ 0 h 158"/>
                    <a:gd name="T113" fmla="*/ 248 w 248"/>
                    <a:gd name="T114" fmla="*/ 158 h 15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48" h="158">
                      <a:moveTo>
                        <a:pt x="248" y="147"/>
                      </a:moveTo>
                      <a:lnTo>
                        <a:pt x="248" y="147"/>
                      </a:lnTo>
                      <a:lnTo>
                        <a:pt x="234" y="146"/>
                      </a:lnTo>
                      <a:lnTo>
                        <a:pt x="221" y="142"/>
                      </a:lnTo>
                      <a:lnTo>
                        <a:pt x="205" y="136"/>
                      </a:lnTo>
                      <a:lnTo>
                        <a:pt x="189" y="129"/>
                      </a:lnTo>
                      <a:lnTo>
                        <a:pt x="175" y="119"/>
                      </a:lnTo>
                      <a:lnTo>
                        <a:pt x="158" y="109"/>
                      </a:lnTo>
                      <a:lnTo>
                        <a:pt x="141" y="97"/>
                      </a:lnTo>
                      <a:lnTo>
                        <a:pt x="124" y="85"/>
                      </a:lnTo>
                      <a:lnTo>
                        <a:pt x="108" y="72"/>
                      </a:lnTo>
                      <a:lnTo>
                        <a:pt x="91" y="60"/>
                      </a:lnTo>
                      <a:lnTo>
                        <a:pt x="75" y="47"/>
                      </a:lnTo>
                      <a:lnTo>
                        <a:pt x="59" y="35"/>
                      </a:lnTo>
                      <a:lnTo>
                        <a:pt x="45" y="24"/>
                      </a:lnTo>
                      <a:lnTo>
                        <a:pt x="30" y="15"/>
                      </a:lnTo>
                      <a:lnTo>
                        <a:pt x="16" y="7"/>
                      </a:lnTo>
                      <a:lnTo>
                        <a:pt x="4" y="0"/>
                      </a:lnTo>
                      <a:lnTo>
                        <a:pt x="0" y="10"/>
                      </a:lnTo>
                      <a:lnTo>
                        <a:pt x="12" y="16"/>
                      </a:lnTo>
                      <a:lnTo>
                        <a:pt x="24" y="23"/>
                      </a:lnTo>
                      <a:lnTo>
                        <a:pt x="38" y="32"/>
                      </a:lnTo>
                      <a:lnTo>
                        <a:pt x="53" y="44"/>
                      </a:lnTo>
                      <a:lnTo>
                        <a:pt x="69" y="55"/>
                      </a:lnTo>
                      <a:lnTo>
                        <a:pt x="85" y="68"/>
                      </a:lnTo>
                      <a:lnTo>
                        <a:pt x="101" y="80"/>
                      </a:lnTo>
                      <a:lnTo>
                        <a:pt x="118" y="93"/>
                      </a:lnTo>
                      <a:lnTo>
                        <a:pt x="135" y="106"/>
                      </a:lnTo>
                      <a:lnTo>
                        <a:pt x="151" y="117"/>
                      </a:lnTo>
                      <a:lnTo>
                        <a:pt x="168" y="128"/>
                      </a:lnTo>
                      <a:lnTo>
                        <a:pt x="185" y="137"/>
                      </a:lnTo>
                      <a:lnTo>
                        <a:pt x="201" y="146"/>
                      </a:lnTo>
                      <a:lnTo>
                        <a:pt x="216" y="153"/>
                      </a:lnTo>
                      <a:lnTo>
                        <a:pt x="232" y="157"/>
                      </a:lnTo>
                      <a:lnTo>
                        <a:pt x="248" y="158"/>
                      </a:lnTo>
                      <a:lnTo>
                        <a:pt x="248" y="14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28" name="Freeform 514"/>
                <p:cNvSpPr>
                  <a:spLocks/>
                </p:cNvSpPr>
                <p:nvPr/>
              </p:nvSpPr>
              <p:spPr bwMode="auto">
                <a:xfrm>
                  <a:off x="2129" y="1610"/>
                  <a:ext cx="13" cy="1"/>
                </a:xfrm>
                <a:custGeom>
                  <a:avLst/>
                  <a:gdLst>
                    <a:gd name="T0" fmla="*/ 0 w 121"/>
                    <a:gd name="T1" fmla="*/ 0 h 12"/>
                    <a:gd name="T2" fmla="*/ 0 w 121"/>
                    <a:gd name="T3" fmla="*/ 0 h 12"/>
                    <a:gd name="T4" fmla="*/ 0 w 121"/>
                    <a:gd name="T5" fmla="*/ 0 h 12"/>
                    <a:gd name="T6" fmla="*/ 0 w 121"/>
                    <a:gd name="T7" fmla="*/ 0 h 12"/>
                    <a:gd name="T8" fmla="*/ 0 w 121"/>
                    <a:gd name="T9" fmla="*/ 0 h 12"/>
                    <a:gd name="T10" fmla="*/ 0 w 121"/>
                    <a:gd name="T11" fmla="*/ 0 h 12"/>
                    <a:gd name="T12" fmla="*/ 0 w 121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21"/>
                    <a:gd name="T22" fmla="*/ 0 h 12"/>
                    <a:gd name="T23" fmla="*/ 121 w 121"/>
                    <a:gd name="T24" fmla="*/ 12 h 1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21" h="12">
                      <a:moveTo>
                        <a:pt x="121" y="1"/>
                      </a:moveTo>
                      <a:lnTo>
                        <a:pt x="121" y="1"/>
                      </a:lnTo>
                      <a:lnTo>
                        <a:pt x="0" y="0"/>
                      </a:lnTo>
                      <a:lnTo>
                        <a:pt x="0" y="11"/>
                      </a:lnTo>
                      <a:lnTo>
                        <a:pt x="121" y="12"/>
                      </a:lnTo>
                      <a:lnTo>
                        <a:pt x="121" y="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29" name="Freeform 515"/>
                <p:cNvSpPr>
                  <a:spLocks/>
                </p:cNvSpPr>
                <p:nvPr/>
              </p:nvSpPr>
              <p:spPr bwMode="auto">
                <a:xfrm>
                  <a:off x="2142" y="1605"/>
                  <a:ext cx="7" cy="6"/>
                </a:xfrm>
                <a:custGeom>
                  <a:avLst/>
                  <a:gdLst>
                    <a:gd name="T0" fmla="*/ 0 w 79"/>
                    <a:gd name="T1" fmla="*/ 0 h 63"/>
                    <a:gd name="T2" fmla="*/ 0 w 79"/>
                    <a:gd name="T3" fmla="*/ 0 h 63"/>
                    <a:gd name="T4" fmla="*/ 0 w 79"/>
                    <a:gd name="T5" fmla="*/ 0 h 63"/>
                    <a:gd name="T6" fmla="*/ 0 w 79"/>
                    <a:gd name="T7" fmla="*/ 0 h 63"/>
                    <a:gd name="T8" fmla="*/ 0 w 79"/>
                    <a:gd name="T9" fmla="*/ 0 h 63"/>
                    <a:gd name="T10" fmla="*/ 0 w 79"/>
                    <a:gd name="T11" fmla="*/ 0 h 63"/>
                    <a:gd name="T12" fmla="*/ 0 w 79"/>
                    <a:gd name="T13" fmla="*/ 0 h 63"/>
                    <a:gd name="T14" fmla="*/ 0 w 79"/>
                    <a:gd name="T15" fmla="*/ 0 h 63"/>
                    <a:gd name="T16" fmla="*/ 0 w 79"/>
                    <a:gd name="T17" fmla="*/ 0 h 63"/>
                    <a:gd name="T18" fmla="*/ 0 w 79"/>
                    <a:gd name="T19" fmla="*/ 0 h 63"/>
                    <a:gd name="T20" fmla="*/ 0 w 79"/>
                    <a:gd name="T21" fmla="*/ 0 h 63"/>
                    <a:gd name="T22" fmla="*/ 0 w 79"/>
                    <a:gd name="T23" fmla="*/ 0 h 63"/>
                    <a:gd name="T24" fmla="*/ 0 w 79"/>
                    <a:gd name="T25" fmla="*/ 0 h 63"/>
                    <a:gd name="T26" fmla="*/ 0 w 79"/>
                    <a:gd name="T27" fmla="*/ 0 h 63"/>
                    <a:gd name="T28" fmla="*/ 0 w 79"/>
                    <a:gd name="T29" fmla="*/ 0 h 63"/>
                    <a:gd name="T30" fmla="*/ 0 w 79"/>
                    <a:gd name="T31" fmla="*/ 0 h 63"/>
                    <a:gd name="T32" fmla="*/ 0 w 79"/>
                    <a:gd name="T33" fmla="*/ 0 h 63"/>
                    <a:gd name="T34" fmla="*/ 0 w 79"/>
                    <a:gd name="T35" fmla="*/ 0 h 63"/>
                    <a:gd name="T36" fmla="*/ 0 w 79"/>
                    <a:gd name="T37" fmla="*/ 0 h 63"/>
                    <a:gd name="T38" fmla="*/ 0 w 79"/>
                    <a:gd name="T39" fmla="*/ 0 h 63"/>
                    <a:gd name="T40" fmla="*/ 0 w 79"/>
                    <a:gd name="T41" fmla="*/ 0 h 6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9"/>
                    <a:gd name="T64" fmla="*/ 0 h 63"/>
                    <a:gd name="T65" fmla="*/ 79 w 79"/>
                    <a:gd name="T66" fmla="*/ 63 h 6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9" h="63">
                      <a:moveTo>
                        <a:pt x="79" y="0"/>
                      </a:moveTo>
                      <a:lnTo>
                        <a:pt x="79" y="0"/>
                      </a:lnTo>
                      <a:lnTo>
                        <a:pt x="67" y="2"/>
                      </a:lnTo>
                      <a:lnTo>
                        <a:pt x="58" y="10"/>
                      </a:lnTo>
                      <a:lnTo>
                        <a:pt x="49" y="19"/>
                      </a:lnTo>
                      <a:lnTo>
                        <a:pt x="42" y="28"/>
                      </a:lnTo>
                      <a:lnTo>
                        <a:pt x="35" y="37"/>
                      </a:lnTo>
                      <a:lnTo>
                        <a:pt x="24" y="45"/>
                      </a:lnTo>
                      <a:lnTo>
                        <a:pt x="15" y="50"/>
                      </a:lnTo>
                      <a:lnTo>
                        <a:pt x="0" y="52"/>
                      </a:lnTo>
                      <a:lnTo>
                        <a:pt x="0" y="63"/>
                      </a:lnTo>
                      <a:lnTo>
                        <a:pt x="17" y="61"/>
                      </a:lnTo>
                      <a:lnTo>
                        <a:pt x="31" y="54"/>
                      </a:lnTo>
                      <a:lnTo>
                        <a:pt x="41" y="45"/>
                      </a:lnTo>
                      <a:lnTo>
                        <a:pt x="50" y="35"/>
                      </a:lnTo>
                      <a:lnTo>
                        <a:pt x="58" y="25"/>
                      </a:lnTo>
                      <a:lnTo>
                        <a:pt x="64" y="18"/>
                      </a:lnTo>
                      <a:lnTo>
                        <a:pt x="71" y="13"/>
                      </a:lnTo>
                      <a:lnTo>
                        <a:pt x="79" y="11"/>
                      </a:lnTo>
                      <a:lnTo>
                        <a:pt x="79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30" name="Freeform 516"/>
                <p:cNvSpPr>
                  <a:spLocks/>
                </p:cNvSpPr>
                <p:nvPr/>
              </p:nvSpPr>
              <p:spPr bwMode="auto">
                <a:xfrm>
                  <a:off x="2149" y="1605"/>
                  <a:ext cx="19" cy="9"/>
                </a:xfrm>
                <a:custGeom>
                  <a:avLst/>
                  <a:gdLst>
                    <a:gd name="T0" fmla="*/ 0 w 194"/>
                    <a:gd name="T1" fmla="*/ 0 h 92"/>
                    <a:gd name="T2" fmla="*/ 0 w 194"/>
                    <a:gd name="T3" fmla="*/ 0 h 92"/>
                    <a:gd name="T4" fmla="*/ 0 w 194"/>
                    <a:gd name="T5" fmla="*/ 0 h 92"/>
                    <a:gd name="T6" fmla="*/ 0 w 194"/>
                    <a:gd name="T7" fmla="*/ 0 h 92"/>
                    <a:gd name="T8" fmla="*/ 0 w 194"/>
                    <a:gd name="T9" fmla="*/ 0 h 92"/>
                    <a:gd name="T10" fmla="*/ 0 w 194"/>
                    <a:gd name="T11" fmla="*/ 0 h 92"/>
                    <a:gd name="T12" fmla="*/ 0 w 194"/>
                    <a:gd name="T13" fmla="*/ 0 h 92"/>
                    <a:gd name="T14" fmla="*/ 0 w 194"/>
                    <a:gd name="T15" fmla="*/ 0 h 92"/>
                    <a:gd name="T16" fmla="*/ 0 w 194"/>
                    <a:gd name="T17" fmla="*/ 0 h 92"/>
                    <a:gd name="T18" fmla="*/ 0 w 194"/>
                    <a:gd name="T19" fmla="*/ 0 h 92"/>
                    <a:gd name="T20" fmla="*/ 0 w 194"/>
                    <a:gd name="T21" fmla="*/ 0 h 92"/>
                    <a:gd name="T22" fmla="*/ 0 w 194"/>
                    <a:gd name="T23" fmla="*/ 0 h 92"/>
                    <a:gd name="T24" fmla="*/ 0 w 194"/>
                    <a:gd name="T25" fmla="*/ 0 h 92"/>
                    <a:gd name="T26" fmla="*/ 0 w 194"/>
                    <a:gd name="T27" fmla="*/ 0 h 92"/>
                    <a:gd name="T28" fmla="*/ 0 w 194"/>
                    <a:gd name="T29" fmla="*/ 0 h 92"/>
                    <a:gd name="T30" fmla="*/ 0 w 194"/>
                    <a:gd name="T31" fmla="*/ 0 h 92"/>
                    <a:gd name="T32" fmla="*/ 0 w 194"/>
                    <a:gd name="T33" fmla="*/ 0 h 92"/>
                    <a:gd name="T34" fmla="*/ 0 w 194"/>
                    <a:gd name="T35" fmla="*/ 0 h 92"/>
                    <a:gd name="T36" fmla="*/ 0 w 194"/>
                    <a:gd name="T37" fmla="*/ 0 h 92"/>
                    <a:gd name="T38" fmla="*/ 0 w 194"/>
                    <a:gd name="T39" fmla="*/ 0 h 92"/>
                    <a:gd name="T40" fmla="*/ 0 w 194"/>
                    <a:gd name="T41" fmla="*/ 0 h 92"/>
                    <a:gd name="T42" fmla="*/ 0 w 194"/>
                    <a:gd name="T43" fmla="*/ 0 h 92"/>
                    <a:gd name="T44" fmla="*/ 0 w 194"/>
                    <a:gd name="T45" fmla="*/ 0 h 92"/>
                    <a:gd name="T46" fmla="*/ 0 w 194"/>
                    <a:gd name="T47" fmla="*/ 0 h 92"/>
                    <a:gd name="T48" fmla="*/ 0 w 194"/>
                    <a:gd name="T49" fmla="*/ 0 h 92"/>
                    <a:gd name="T50" fmla="*/ 0 w 194"/>
                    <a:gd name="T51" fmla="*/ 0 h 92"/>
                    <a:gd name="T52" fmla="*/ 0 w 194"/>
                    <a:gd name="T53" fmla="*/ 0 h 92"/>
                    <a:gd name="T54" fmla="*/ 0 w 194"/>
                    <a:gd name="T55" fmla="*/ 0 h 92"/>
                    <a:gd name="T56" fmla="*/ 0 w 194"/>
                    <a:gd name="T57" fmla="*/ 0 h 92"/>
                    <a:gd name="T58" fmla="*/ 0 w 194"/>
                    <a:gd name="T59" fmla="*/ 0 h 92"/>
                    <a:gd name="T60" fmla="*/ 0 w 194"/>
                    <a:gd name="T61" fmla="*/ 0 h 92"/>
                    <a:gd name="T62" fmla="*/ 0 w 194"/>
                    <a:gd name="T63" fmla="*/ 0 h 92"/>
                    <a:gd name="T64" fmla="*/ 0 w 194"/>
                    <a:gd name="T65" fmla="*/ 0 h 92"/>
                    <a:gd name="T66" fmla="*/ 0 w 194"/>
                    <a:gd name="T67" fmla="*/ 0 h 92"/>
                    <a:gd name="T68" fmla="*/ 0 w 194"/>
                    <a:gd name="T69" fmla="*/ 0 h 92"/>
                    <a:gd name="T70" fmla="*/ 0 w 194"/>
                    <a:gd name="T71" fmla="*/ 0 h 92"/>
                    <a:gd name="T72" fmla="*/ 0 w 194"/>
                    <a:gd name="T73" fmla="*/ 0 h 92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94"/>
                    <a:gd name="T112" fmla="*/ 0 h 92"/>
                    <a:gd name="T113" fmla="*/ 194 w 194"/>
                    <a:gd name="T114" fmla="*/ 92 h 92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94" h="92">
                      <a:moveTo>
                        <a:pt x="194" y="85"/>
                      </a:moveTo>
                      <a:lnTo>
                        <a:pt x="193" y="84"/>
                      </a:lnTo>
                      <a:lnTo>
                        <a:pt x="181" y="73"/>
                      </a:lnTo>
                      <a:lnTo>
                        <a:pt x="169" y="63"/>
                      </a:lnTo>
                      <a:lnTo>
                        <a:pt x="159" y="55"/>
                      </a:lnTo>
                      <a:lnTo>
                        <a:pt x="149" y="46"/>
                      </a:lnTo>
                      <a:lnTo>
                        <a:pt x="140" y="38"/>
                      </a:lnTo>
                      <a:lnTo>
                        <a:pt x="130" y="32"/>
                      </a:lnTo>
                      <a:lnTo>
                        <a:pt x="121" y="25"/>
                      </a:lnTo>
                      <a:lnTo>
                        <a:pt x="112" y="20"/>
                      </a:lnTo>
                      <a:lnTo>
                        <a:pt x="101" y="14"/>
                      </a:lnTo>
                      <a:lnTo>
                        <a:pt x="91" y="10"/>
                      </a:lnTo>
                      <a:lnTo>
                        <a:pt x="79" y="6"/>
                      </a:lnTo>
                      <a:lnTo>
                        <a:pt x="67" y="4"/>
                      </a:lnTo>
                      <a:lnTo>
                        <a:pt x="53" y="2"/>
                      </a:lnTo>
                      <a:lnTo>
                        <a:pt x="36" y="1"/>
                      </a:lnTo>
                      <a:lnTo>
                        <a:pt x="19" y="0"/>
                      </a:lnTo>
                      <a:lnTo>
                        <a:pt x="0" y="0"/>
                      </a:lnTo>
                      <a:lnTo>
                        <a:pt x="0" y="11"/>
                      </a:lnTo>
                      <a:lnTo>
                        <a:pt x="19" y="11"/>
                      </a:lnTo>
                      <a:lnTo>
                        <a:pt x="36" y="12"/>
                      </a:lnTo>
                      <a:lnTo>
                        <a:pt x="51" y="13"/>
                      </a:lnTo>
                      <a:lnTo>
                        <a:pt x="65" y="15"/>
                      </a:lnTo>
                      <a:lnTo>
                        <a:pt x="77" y="17"/>
                      </a:lnTo>
                      <a:lnTo>
                        <a:pt x="87" y="20"/>
                      </a:lnTo>
                      <a:lnTo>
                        <a:pt x="97" y="24"/>
                      </a:lnTo>
                      <a:lnTo>
                        <a:pt x="107" y="28"/>
                      </a:lnTo>
                      <a:lnTo>
                        <a:pt x="115" y="34"/>
                      </a:lnTo>
                      <a:lnTo>
                        <a:pt x="124" y="40"/>
                      </a:lnTo>
                      <a:lnTo>
                        <a:pt x="134" y="46"/>
                      </a:lnTo>
                      <a:lnTo>
                        <a:pt x="143" y="55"/>
                      </a:lnTo>
                      <a:lnTo>
                        <a:pt x="152" y="63"/>
                      </a:lnTo>
                      <a:lnTo>
                        <a:pt x="163" y="71"/>
                      </a:lnTo>
                      <a:lnTo>
                        <a:pt x="174" y="82"/>
                      </a:lnTo>
                      <a:lnTo>
                        <a:pt x="187" y="92"/>
                      </a:lnTo>
                      <a:lnTo>
                        <a:pt x="186" y="91"/>
                      </a:lnTo>
                      <a:lnTo>
                        <a:pt x="194" y="8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31" name="Freeform 517"/>
                <p:cNvSpPr>
                  <a:spLocks/>
                </p:cNvSpPr>
                <p:nvPr/>
              </p:nvSpPr>
              <p:spPr bwMode="auto">
                <a:xfrm>
                  <a:off x="2168" y="1613"/>
                  <a:ext cx="12" cy="16"/>
                </a:xfrm>
                <a:custGeom>
                  <a:avLst/>
                  <a:gdLst>
                    <a:gd name="T0" fmla="*/ 0 w 122"/>
                    <a:gd name="T1" fmla="*/ 0 h 175"/>
                    <a:gd name="T2" fmla="*/ 0 w 122"/>
                    <a:gd name="T3" fmla="*/ 0 h 175"/>
                    <a:gd name="T4" fmla="*/ 0 w 122"/>
                    <a:gd name="T5" fmla="*/ 0 h 175"/>
                    <a:gd name="T6" fmla="*/ 0 w 122"/>
                    <a:gd name="T7" fmla="*/ 0 h 175"/>
                    <a:gd name="T8" fmla="*/ 0 w 122"/>
                    <a:gd name="T9" fmla="*/ 0 h 175"/>
                    <a:gd name="T10" fmla="*/ 0 w 122"/>
                    <a:gd name="T11" fmla="*/ 0 h 175"/>
                    <a:gd name="T12" fmla="*/ 0 w 122"/>
                    <a:gd name="T13" fmla="*/ 0 h 175"/>
                    <a:gd name="T14" fmla="*/ 0 w 122"/>
                    <a:gd name="T15" fmla="*/ 0 h 175"/>
                    <a:gd name="T16" fmla="*/ 0 w 122"/>
                    <a:gd name="T17" fmla="*/ 0 h 175"/>
                    <a:gd name="T18" fmla="*/ 0 w 122"/>
                    <a:gd name="T19" fmla="*/ 0 h 175"/>
                    <a:gd name="T20" fmla="*/ 0 w 122"/>
                    <a:gd name="T21" fmla="*/ 0 h 175"/>
                    <a:gd name="T22" fmla="*/ 0 w 122"/>
                    <a:gd name="T23" fmla="*/ 0 h 175"/>
                    <a:gd name="T24" fmla="*/ 0 w 122"/>
                    <a:gd name="T25" fmla="*/ 0 h 175"/>
                    <a:gd name="T26" fmla="*/ 0 w 122"/>
                    <a:gd name="T27" fmla="*/ 0 h 175"/>
                    <a:gd name="T28" fmla="*/ 0 w 122"/>
                    <a:gd name="T29" fmla="*/ 0 h 175"/>
                    <a:gd name="T30" fmla="*/ 0 w 122"/>
                    <a:gd name="T31" fmla="*/ 0 h 175"/>
                    <a:gd name="T32" fmla="*/ 0 w 122"/>
                    <a:gd name="T33" fmla="*/ 0 h 175"/>
                    <a:gd name="T34" fmla="*/ 0 w 122"/>
                    <a:gd name="T35" fmla="*/ 0 h 175"/>
                    <a:gd name="T36" fmla="*/ 0 w 122"/>
                    <a:gd name="T37" fmla="*/ 0 h 175"/>
                    <a:gd name="T38" fmla="*/ 0 w 122"/>
                    <a:gd name="T39" fmla="*/ 0 h 175"/>
                    <a:gd name="T40" fmla="*/ 0 w 122"/>
                    <a:gd name="T41" fmla="*/ 0 h 175"/>
                    <a:gd name="T42" fmla="*/ 0 w 122"/>
                    <a:gd name="T43" fmla="*/ 0 h 175"/>
                    <a:gd name="T44" fmla="*/ 0 w 122"/>
                    <a:gd name="T45" fmla="*/ 0 h 175"/>
                    <a:gd name="T46" fmla="*/ 0 w 122"/>
                    <a:gd name="T47" fmla="*/ 0 h 175"/>
                    <a:gd name="T48" fmla="*/ 0 w 122"/>
                    <a:gd name="T49" fmla="*/ 0 h 175"/>
                    <a:gd name="T50" fmla="*/ 0 w 122"/>
                    <a:gd name="T51" fmla="*/ 0 h 175"/>
                    <a:gd name="T52" fmla="*/ 0 w 122"/>
                    <a:gd name="T53" fmla="*/ 0 h 175"/>
                    <a:gd name="T54" fmla="*/ 0 w 122"/>
                    <a:gd name="T55" fmla="*/ 0 h 175"/>
                    <a:gd name="T56" fmla="*/ 0 w 122"/>
                    <a:gd name="T57" fmla="*/ 0 h 175"/>
                    <a:gd name="T58" fmla="*/ 0 w 122"/>
                    <a:gd name="T59" fmla="*/ 0 h 175"/>
                    <a:gd name="T60" fmla="*/ 0 w 122"/>
                    <a:gd name="T61" fmla="*/ 0 h 175"/>
                    <a:gd name="T62" fmla="*/ 0 w 122"/>
                    <a:gd name="T63" fmla="*/ 0 h 175"/>
                    <a:gd name="T64" fmla="*/ 0 w 122"/>
                    <a:gd name="T65" fmla="*/ 0 h 175"/>
                    <a:gd name="T66" fmla="*/ 0 w 122"/>
                    <a:gd name="T67" fmla="*/ 0 h 175"/>
                    <a:gd name="T68" fmla="*/ 0 w 122"/>
                    <a:gd name="T69" fmla="*/ 0 h 175"/>
                    <a:gd name="T70" fmla="*/ 0 w 122"/>
                    <a:gd name="T71" fmla="*/ 0 h 175"/>
                    <a:gd name="T72" fmla="*/ 0 w 122"/>
                    <a:gd name="T73" fmla="*/ 0 h 17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22"/>
                    <a:gd name="T112" fmla="*/ 0 h 175"/>
                    <a:gd name="T113" fmla="*/ 122 w 122"/>
                    <a:gd name="T114" fmla="*/ 175 h 17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22" h="175">
                      <a:moveTo>
                        <a:pt x="122" y="166"/>
                      </a:moveTo>
                      <a:lnTo>
                        <a:pt x="122" y="167"/>
                      </a:lnTo>
                      <a:lnTo>
                        <a:pt x="121" y="165"/>
                      </a:lnTo>
                      <a:lnTo>
                        <a:pt x="117" y="160"/>
                      </a:lnTo>
                      <a:lnTo>
                        <a:pt x="112" y="152"/>
                      </a:lnTo>
                      <a:lnTo>
                        <a:pt x="105" y="141"/>
                      </a:lnTo>
                      <a:lnTo>
                        <a:pt x="96" y="129"/>
                      </a:lnTo>
                      <a:lnTo>
                        <a:pt x="87" y="114"/>
                      </a:lnTo>
                      <a:lnTo>
                        <a:pt x="76" y="99"/>
                      </a:lnTo>
                      <a:lnTo>
                        <a:pt x="66" y="84"/>
                      </a:lnTo>
                      <a:lnTo>
                        <a:pt x="54" y="68"/>
                      </a:lnTo>
                      <a:lnTo>
                        <a:pt x="44" y="53"/>
                      </a:lnTo>
                      <a:lnTo>
                        <a:pt x="34" y="39"/>
                      </a:lnTo>
                      <a:lnTo>
                        <a:pt x="26" y="26"/>
                      </a:lnTo>
                      <a:lnTo>
                        <a:pt x="19" y="16"/>
                      </a:lnTo>
                      <a:lnTo>
                        <a:pt x="14" y="7"/>
                      </a:lnTo>
                      <a:lnTo>
                        <a:pt x="9" y="2"/>
                      </a:lnTo>
                      <a:lnTo>
                        <a:pt x="8" y="0"/>
                      </a:lnTo>
                      <a:lnTo>
                        <a:pt x="0" y="6"/>
                      </a:lnTo>
                      <a:lnTo>
                        <a:pt x="1" y="8"/>
                      </a:lnTo>
                      <a:lnTo>
                        <a:pt x="5" y="14"/>
                      </a:lnTo>
                      <a:lnTo>
                        <a:pt x="10" y="22"/>
                      </a:lnTo>
                      <a:lnTo>
                        <a:pt x="18" y="32"/>
                      </a:lnTo>
                      <a:lnTo>
                        <a:pt x="26" y="45"/>
                      </a:lnTo>
                      <a:lnTo>
                        <a:pt x="36" y="60"/>
                      </a:lnTo>
                      <a:lnTo>
                        <a:pt x="46" y="74"/>
                      </a:lnTo>
                      <a:lnTo>
                        <a:pt x="58" y="90"/>
                      </a:lnTo>
                      <a:lnTo>
                        <a:pt x="68" y="106"/>
                      </a:lnTo>
                      <a:lnTo>
                        <a:pt x="78" y="120"/>
                      </a:lnTo>
                      <a:lnTo>
                        <a:pt x="88" y="135"/>
                      </a:lnTo>
                      <a:lnTo>
                        <a:pt x="96" y="147"/>
                      </a:lnTo>
                      <a:lnTo>
                        <a:pt x="104" y="158"/>
                      </a:lnTo>
                      <a:lnTo>
                        <a:pt x="109" y="166"/>
                      </a:lnTo>
                      <a:lnTo>
                        <a:pt x="113" y="172"/>
                      </a:lnTo>
                      <a:lnTo>
                        <a:pt x="114" y="174"/>
                      </a:lnTo>
                      <a:lnTo>
                        <a:pt x="114" y="175"/>
                      </a:lnTo>
                      <a:lnTo>
                        <a:pt x="122" y="16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32" name="Freeform 518"/>
                <p:cNvSpPr>
                  <a:spLocks/>
                </p:cNvSpPr>
                <p:nvPr/>
              </p:nvSpPr>
              <p:spPr bwMode="auto">
                <a:xfrm>
                  <a:off x="2179" y="1628"/>
                  <a:ext cx="11" cy="6"/>
                </a:xfrm>
                <a:custGeom>
                  <a:avLst/>
                  <a:gdLst>
                    <a:gd name="T0" fmla="*/ 0 w 115"/>
                    <a:gd name="T1" fmla="*/ 0 h 64"/>
                    <a:gd name="T2" fmla="*/ 0 w 115"/>
                    <a:gd name="T3" fmla="*/ 0 h 64"/>
                    <a:gd name="T4" fmla="*/ 0 w 115"/>
                    <a:gd name="T5" fmla="*/ 0 h 64"/>
                    <a:gd name="T6" fmla="*/ 0 w 115"/>
                    <a:gd name="T7" fmla="*/ 0 h 64"/>
                    <a:gd name="T8" fmla="*/ 0 w 115"/>
                    <a:gd name="T9" fmla="*/ 0 h 64"/>
                    <a:gd name="T10" fmla="*/ 0 w 115"/>
                    <a:gd name="T11" fmla="*/ 0 h 64"/>
                    <a:gd name="T12" fmla="*/ 0 w 115"/>
                    <a:gd name="T13" fmla="*/ 0 h 64"/>
                    <a:gd name="T14" fmla="*/ 0 w 115"/>
                    <a:gd name="T15" fmla="*/ 0 h 64"/>
                    <a:gd name="T16" fmla="*/ 0 w 115"/>
                    <a:gd name="T17" fmla="*/ 0 h 64"/>
                    <a:gd name="T18" fmla="*/ 0 w 115"/>
                    <a:gd name="T19" fmla="*/ 0 h 64"/>
                    <a:gd name="T20" fmla="*/ 0 w 115"/>
                    <a:gd name="T21" fmla="*/ 0 h 64"/>
                    <a:gd name="T22" fmla="*/ 0 w 115"/>
                    <a:gd name="T23" fmla="*/ 0 h 64"/>
                    <a:gd name="T24" fmla="*/ 0 w 115"/>
                    <a:gd name="T25" fmla="*/ 0 h 64"/>
                    <a:gd name="T26" fmla="*/ 0 w 115"/>
                    <a:gd name="T27" fmla="*/ 0 h 64"/>
                    <a:gd name="T28" fmla="*/ 0 w 115"/>
                    <a:gd name="T29" fmla="*/ 0 h 64"/>
                    <a:gd name="T30" fmla="*/ 0 w 115"/>
                    <a:gd name="T31" fmla="*/ 0 h 64"/>
                    <a:gd name="T32" fmla="*/ 0 w 115"/>
                    <a:gd name="T33" fmla="*/ 0 h 64"/>
                    <a:gd name="T34" fmla="*/ 0 w 115"/>
                    <a:gd name="T35" fmla="*/ 0 h 64"/>
                    <a:gd name="T36" fmla="*/ 0 w 115"/>
                    <a:gd name="T37" fmla="*/ 0 h 64"/>
                    <a:gd name="T38" fmla="*/ 0 w 115"/>
                    <a:gd name="T39" fmla="*/ 0 h 64"/>
                    <a:gd name="T40" fmla="*/ 0 w 115"/>
                    <a:gd name="T41" fmla="*/ 0 h 6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5"/>
                    <a:gd name="T64" fmla="*/ 0 h 64"/>
                    <a:gd name="T65" fmla="*/ 115 w 115"/>
                    <a:gd name="T66" fmla="*/ 64 h 6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5" h="64">
                      <a:moveTo>
                        <a:pt x="107" y="50"/>
                      </a:moveTo>
                      <a:lnTo>
                        <a:pt x="107" y="50"/>
                      </a:lnTo>
                      <a:lnTo>
                        <a:pt x="99" y="54"/>
                      </a:lnTo>
                      <a:lnTo>
                        <a:pt x="87" y="54"/>
                      </a:lnTo>
                      <a:lnTo>
                        <a:pt x="71" y="48"/>
                      </a:lnTo>
                      <a:lnTo>
                        <a:pt x="54" y="38"/>
                      </a:lnTo>
                      <a:lnTo>
                        <a:pt x="39" y="26"/>
                      </a:lnTo>
                      <a:lnTo>
                        <a:pt x="24" y="15"/>
                      </a:lnTo>
                      <a:lnTo>
                        <a:pt x="13" y="6"/>
                      </a:lnTo>
                      <a:lnTo>
                        <a:pt x="8" y="0"/>
                      </a:lnTo>
                      <a:lnTo>
                        <a:pt x="0" y="9"/>
                      </a:lnTo>
                      <a:lnTo>
                        <a:pt x="6" y="14"/>
                      </a:lnTo>
                      <a:lnTo>
                        <a:pt x="18" y="23"/>
                      </a:lnTo>
                      <a:lnTo>
                        <a:pt x="32" y="35"/>
                      </a:lnTo>
                      <a:lnTo>
                        <a:pt x="48" y="46"/>
                      </a:lnTo>
                      <a:lnTo>
                        <a:pt x="67" y="57"/>
                      </a:lnTo>
                      <a:lnTo>
                        <a:pt x="85" y="64"/>
                      </a:lnTo>
                      <a:lnTo>
                        <a:pt x="102" y="64"/>
                      </a:lnTo>
                      <a:lnTo>
                        <a:pt x="115" y="56"/>
                      </a:lnTo>
                      <a:lnTo>
                        <a:pt x="107" y="5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33" name="Freeform 519"/>
                <p:cNvSpPr>
                  <a:spLocks/>
                </p:cNvSpPr>
                <p:nvPr/>
              </p:nvSpPr>
              <p:spPr bwMode="auto">
                <a:xfrm>
                  <a:off x="2190" y="1627"/>
                  <a:ext cx="6" cy="7"/>
                </a:xfrm>
                <a:custGeom>
                  <a:avLst/>
                  <a:gdLst>
                    <a:gd name="T0" fmla="*/ 0 w 60"/>
                    <a:gd name="T1" fmla="*/ 0 h 67"/>
                    <a:gd name="T2" fmla="*/ 0 w 60"/>
                    <a:gd name="T3" fmla="*/ 0 h 67"/>
                    <a:gd name="T4" fmla="*/ 0 w 60"/>
                    <a:gd name="T5" fmla="*/ 0 h 67"/>
                    <a:gd name="T6" fmla="*/ 0 w 60"/>
                    <a:gd name="T7" fmla="*/ 0 h 67"/>
                    <a:gd name="T8" fmla="*/ 0 w 60"/>
                    <a:gd name="T9" fmla="*/ 0 h 67"/>
                    <a:gd name="T10" fmla="*/ 0 w 60"/>
                    <a:gd name="T11" fmla="*/ 0 h 67"/>
                    <a:gd name="T12" fmla="*/ 0 w 60"/>
                    <a:gd name="T13" fmla="*/ 0 h 6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0"/>
                    <a:gd name="T22" fmla="*/ 0 h 67"/>
                    <a:gd name="T23" fmla="*/ 60 w 60"/>
                    <a:gd name="T24" fmla="*/ 67 h 6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0" h="67">
                      <a:moveTo>
                        <a:pt x="52" y="0"/>
                      </a:moveTo>
                      <a:lnTo>
                        <a:pt x="52" y="0"/>
                      </a:lnTo>
                      <a:lnTo>
                        <a:pt x="0" y="61"/>
                      </a:lnTo>
                      <a:lnTo>
                        <a:pt x="8" y="67"/>
                      </a:lnTo>
                      <a:lnTo>
                        <a:pt x="60" y="6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34" name="Freeform 520"/>
                <p:cNvSpPr>
                  <a:spLocks/>
                </p:cNvSpPr>
                <p:nvPr/>
              </p:nvSpPr>
              <p:spPr bwMode="auto">
                <a:xfrm>
                  <a:off x="2195" y="1627"/>
                  <a:ext cx="17" cy="5"/>
                </a:xfrm>
                <a:custGeom>
                  <a:avLst/>
                  <a:gdLst>
                    <a:gd name="T0" fmla="*/ 0 w 170"/>
                    <a:gd name="T1" fmla="*/ 0 h 55"/>
                    <a:gd name="T2" fmla="*/ 0 w 170"/>
                    <a:gd name="T3" fmla="*/ 0 h 55"/>
                    <a:gd name="T4" fmla="*/ 0 w 170"/>
                    <a:gd name="T5" fmla="*/ 0 h 55"/>
                    <a:gd name="T6" fmla="*/ 0 w 170"/>
                    <a:gd name="T7" fmla="*/ 0 h 55"/>
                    <a:gd name="T8" fmla="*/ 0 w 170"/>
                    <a:gd name="T9" fmla="*/ 0 h 55"/>
                    <a:gd name="T10" fmla="*/ 0 w 170"/>
                    <a:gd name="T11" fmla="*/ 0 h 55"/>
                    <a:gd name="T12" fmla="*/ 0 w 170"/>
                    <a:gd name="T13" fmla="*/ 0 h 55"/>
                    <a:gd name="T14" fmla="*/ 0 w 170"/>
                    <a:gd name="T15" fmla="*/ 0 h 55"/>
                    <a:gd name="T16" fmla="*/ 0 w 170"/>
                    <a:gd name="T17" fmla="*/ 0 h 55"/>
                    <a:gd name="T18" fmla="*/ 0 w 170"/>
                    <a:gd name="T19" fmla="*/ 0 h 55"/>
                    <a:gd name="T20" fmla="*/ 0 w 170"/>
                    <a:gd name="T21" fmla="*/ 0 h 55"/>
                    <a:gd name="T22" fmla="*/ 0 w 170"/>
                    <a:gd name="T23" fmla="*/ 0 h 55"/>
                    <a:gd name="T24" fmla="*/ 0 w 170"/>
                    <a:gd name="T25" fmla="*/ 0 h 55"/>
                    <a:gd name="T26" fmla="*/ 0 w 170"/>
                    <a:gd name="T27" fmla="*/ 0 h 55"/>
                    <a:gd name="T28" fmla="*/ 0 w 170"/>
                    <a:gd name="T29" fmla="*/ 0 h 55"/>
                    <a:gd name="T30" fmla="*/ 0 w 170"/>
                    <a:gd name="T31" fmla="*/ 0 h 55"/>
                    <a:gd name="T32" fmla="*/ 0 w 170"/>
                    <a:gd name="T33" fmla="*/ 0 h 55"/>
                    <a:gd name="T34" fmla="*/ 0 w 170"/>
                    <a:gd name="T35" fmla="*/ 0 h 55"/>
                    <a:gd name="T36" fmla="*/ 0 w 170"/>
                    <a:gd name="T37" fmla="*/ 0 h 55"/>
                    <a:gd name="T38" fmla="*/ 0 w 170"/>
                    <a:gd name="T39" fmla="*/ 0 h 55"/>
                    <a:gd name="T40" fmla="*/ 0 w 170"/>
                    <a:gd name="T41" fmla="*/ 0 h 5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70"/>
                    <a:gd name="T64" fmla="*/ 0 h 55"/>
                    <a:gd name="T65" fmla="*/ 170 w 170"/>
                    <a:gd name="T66" fmla="*/ 55 h 5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70" h="55">
                      <a:moveTo>
                        <a:pt x="170" y="53"/>
                      </a:moveTo>
                      <a:lnTo>
                        <a:pt x="170" y="53"/>
                      </a:lnTo>
                      <a:lnTo>
                        <a:pt x="159" y="39"/>
                      </a:lnTo>
                      <a:lnTo>
                        <a:pt x="140" y="28"/>
                      </a:lnTo>
                      <a:lnTo>
                        <a:pt x="116" y="18"/>
                      </a:lnTo>
                      <a:lnTo>
                        <a:pt x="88" y="10"/>
                      </a:lnTo>
                      <a:lnTo>
                        <a:pt x="60" y="4"/>
                      </a:lnTo>
                      <a:lnTo>
                        <a:pt x="34" y="1"/>
                      </a:lnTo>
                      <a:lnTo>
                        <a:pt x="14" y="0"/>
                      </a:lnTo>
                      <a:lnTo>
                        <a:pt x="0" y="6"/>
                      </a:lnTo>
                      <a:lnTo>
                        <a:pt x="8" y="12"/>
                      </a:lnTo>
                      <a:lnTo>
                        <a:pt x="16" y="10"/>
                      </a:lnTo>
                      <a:lnTo>
                        <a:pt x="34" y="11"/>
                      </a:lnTo>
                      <a:lnTo>
                        <a:pt x="58" y="14"/>
                      </a:lnTo>
                      <a:lnTo>
                        <a:pt x="86" y="20"/>
                      </a:lnTo>
                      <a:lnTo>
                        <a:pt x="112" y="29"/>
                      </a:lnTo>
                      <a:lnTo>
                        <a:pt x="136" y="38"/>
                      </a:lnTo>
                      <a:lnTo>
                        <a:pt x="153" y="48"/>
                      </a:lnTo>
                      <a:lnTo>
                        <a:pt x="159" y="55"/>
                      </a:lnTo>
                      <a:lnTo>
                        <a:pt x="170" y="5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35" name="Freeform 521"/>
                <p:cNvSpPr>
                  <a:spLocks/>
                </p:cNvSpPr>
                <p:nvPr/>
              </p:nvSpPr>
              <p:spPr bwMode="auto">
                <a:xfrm>
                  <a:off x="2210" y="1632"/>
                  <a:ext cx="2" cy="5"/>
                </a:xfrm>
                <a:custGeom>
                  <a:avLst/>
                  <a:gdLst>
                    <a:gd name="T0" fmla="*/ 0 w 17"/>
                    <a:gd name="T1" fmla="*/ 0 h 62"/>
                    <a:gd name="T2" fmla="*/ 0 w 17"/>
                    <a:gd name="T3" fmla="*/ 0 h 62"/>
                    <a:gd name="T4" fmla="*/ 0 w 17"/>
                    <a:gd name="T5" fmla="*/ 0 h 62"/>
                    <a:gd name="T6" fmla="*/ 0 w 17"/>
                    <a:gd name="T7" fmla="*/ 0 h 62"/>
                    <a:gd name="T8" fmla="*/ 0 w 17"/>
                    <a:gd name="T9" fmla="*/ 0 h 62"/>
                    <a:gd name="T10" fmla="*/ 0 w 17"/>
                    <a:gd name="T11" fmla="*/ 0 h 62"/>
                    <a:gd name="T12" fmla="*/ 0 w 17"/>
                    <a:gd name="T13" fmla="*/ 0 h 62"/>
                    <a:gd name="T14" fmla="*/ 0 w 17"/>
                    <a:gd name="T15" fmla="*/ 0 h 62"/>
                    <a:gd name="T16" fmla="*/ 0 w 17"/>
                    <a:gd name="T17" fmla="*/ 0 h 62"/>
                    <a:gd name="T18" fmla="*/ 0 w 17"/>
                    <a:gd name="T19" fmla="*/ 0 h 62"/>
                    <a:gd name="T20" fmla="*/ 0 w 17"/>
                    <a:gd name="T21" fmla="*/ 0 h 62"/>
                    <a:gd name="T22" fmla="*/ 0 w 17"/>
                    <a:gd name="T23" fmla="*/ 0 h 62"/>
                    <a:gd name="T24" fmla="*/ 0 w 17"/>
                    <a:gd name="T25" fmla="*/ 0 h 62"/>
                    <a:gd name="T26" fmla="*/ 0 w 17"/>
                    <a:gd name="T27" fmla="*/ 0 h 62"/>
                    <a:gd name="T28" fmla="*/ 0 w 17"/>
                    <a:gd name="T29" fmla="*/ 0 h 62"/>
                    <a:gd name="T30" fmla="*/ 0 w 17"/>
                    <a:gd name="T31" fmla="*/ 0 h 62"/>
                    <a:gd name="T32" fmla="*/ 0 w 17"/>
                    <a:gd name="T33" fmla="*/ 0 h 62"/>
                    <a:gd name="T34" fmla="*/ 0 w 17"/>
                    <a:gd name="T35" fmla="*/ 0 h 62"/>
                    <a:gd name="T36" fmla="*/ 0 w 17"/>
                    <a:gd name="T37" fmla="*/ 0 h 62"/>
                    <a:gd name="T38" fmla="*/ 0 w 17"/>
                    <a:gd name="T39" fmla="*/ 0 h 62"/>
                    <a:gd name="T40" fmla="*/ 0 w 17"/>
                    <a:gd name="T41" fmla="*/ 0 h 62"/>
                    <a:gd name="T42" fmla="*/ 0 w 17"/>
                    <a:gd name="T43" fmla="*/ 0 h 62"/>
                    <a:gd name="T44" fmla="*/ 0 w 17"/>
                    <a:gd name="T45" fmla="*/ 0 h 62"/>
                    <a:gd name="T46" fmla="*/ 0 w 17"/>
                    <a:gd name="T47" fmla="*/ 0 h 6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7"/>
                    <a:gd name="T73" fmla="*/ 0 h 62"/>
                    <a:gd name="T74" fmla="*/ 17 w 17"/>
                    <a:gd name="T75" fmla="*/ 62 h 6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7" h="62">
                      <a:moveTo>
                        <a:pt x="10" y="55"/>
                      </a:moveTo>
                      <a:lnTo>
                        <a:pt x="12" y="57"/>
                      </a:lnTo>
                      <a:lnTo>
                        <a:pt x="10" y="50"/>
                      </a:lnTo>
                      <a:lnTo>
                        <a:pt x="10" y="44"/>
                      </a:lnTo>
                      <a:lnTo>
                        <a:pt x="13" y="38"/>
                      </a:lnTo>
                      <a:lnTo>
                        <a:pt x="14" y="30"/>
                      </a:lnTo>
                      <a:lnTo>
                        <a:pt x="16" y="24"/>
                      </a:lnTo>
                      <a:lnTo>
                        <a:pt x="17" y="17"/>
                      </a:lnTo>
                      <a:lnTo>
                        <a:pt x="17" y="8"/>
                      </a:lnTo>
                      <a:lnTo>
                        <a:pt x="15" y="0"/>
                      </a:lnTo>
                      <a:lnTo>
                        <a:pt x="4" y="2"/>
                      </a:lnTo>
                      <a:lnTo>
                        <a:pt x="6" y="10"/>
                      </a:lnTo>
                      <a:lnTo>
                        <a:pt x="6" y="17"/>
                      </a:lnTo>
                      <a:lnTo>
                        <a:pt x="5" y="22"/>
                      </a:lnTo>
                      <a:lnTo>
                        <a:pt x="3" y="28"/>
                      </a:lnTo>
                      <a:lnTo>
                        <a:pt x="2" y="35"/>
                      </a:lnTo>
                      <a:lnTo>
                        <a:pt x="0" y="42"/>
                      </a:lnTo>
                      <a:lnTo>
                        <a:pt x="0" y="50"/>
                      </a:lnTo>
                      <a:lnTo>
                        <a:pt x="1" y="60"/>
                      </a:lnTo>
                      <a:lnTo>
                        <a:pt x="2" y="62"/>
                      </a:lnTo>
                      <a:lnTo>
                        <a:pt x="1" y="60"/>
                      </a:lnTo>
                      <a:lnTo>
                        <a:pt x="1" y="61"/>
                      </a:lnTo>
                      <a:lnTo>
                        <a:pt x="2" y="62"/>
                      </a:lnTo>
                      <a:lnTo>
                        <a:pt x="10" y="5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36" name="Freeform 522"/>
                <p:cNvSpPr>
                  <a:spLocks/>
                </p:cNvSpPr>
                <p:nvPr/>
              </p:nvSpPr>
              <p:spPr bwMode="auto">
                <a:xfrm>
                  <a:off x="2211" y="1637"/>
                  <a:ext cx="12" cy="13"/>
                </a:xfrm>
                <a:custGeom>
                  <a:avLst/>
                  <a:gdLst>
                    <a:gd name="T0" fmla="*/ 0 w 121"/>
                    <a:gd name="T1" fmla="*/ 0 h 143"/>
                    <a:gd name="T2" fmla="*/ 0 w 121"/>
                    <a:gd name="T3" fmla="*/ 0 h 143"/>
                    <a:gd name="T4" fmla="*/ 0 w 121"/>
                    <a:gd name="T5" fmla="*/ 0 h 143"/>
                    <a:gd name="T6" fmla="*/ 0 w 121"/>
                    <a:gd name="T7" fmla="*/ 0 h 143"/>
                    <a:gd name="T8" fmla="*/ 0 w 121"/>
                    <a:gd name="T9" fmla="*/ 0 h 143"/>
                    <a:gd name="T10" fmla="*/ 0 w 121"/>
                    <a:gd name="T11" fmla="*/ 0 h 143"/>
                    <a:gd name="T12" fmla="*/ 0 w 121"/>
                    <a:gd name="T13" fmla="*/ 0 h 143"/>
                    <a:gd name="T14" fmla="*/ 0 w 121"/>
                    <a:gd name="T15" fmla="*/ 0 h 143"/>
                    <a:gd name="T16" fmla="*/ 0 w 121"/>
                    <a:gd name="T17" fmla="*/ 0 h 143"/>
                    <a:gd name="T18" fmla="*/ 0 w 121"/>
                    <a:gd name="T19" fmla="*/ 0 h 143"/>
                    <a:gd name="T20" fmla="*/ 0 w 121"/>
                    <a:gd name="T21" fmla="*/ 0 h 143"/>
                    <a:gd name="T22" fmla="*/ 0 w 121"/>
                    <a:gd name="T23" fmla="*/ 0 h 143"/>
                    <a:gd name="T24" fmla="*/ 0 w 121"/>
                    <a:gd name="T25" fmla="*/ 0 h 143"/>
                    <a:gd name="T26" fmla="*/ 0 w 121"/>
                    <a:gd name="T27" fmla="*/ 0 h 143"/>
                    <a:gd name="T28" fmla="*/ 0 w 121"/>
                    <a:gd name="T29" fmla="*/ 0 h 143"/>
                    <a:gd name="T30" fmla="*/ 0 w 121"/>
                    <a:gd name="T31" fmla="*/ 0 h 143"/>
                    <a:gd name="T32" fmla="*/ 0 w 121"/>
                    <a:gd name="T33" fmla="*/ 0 h 143"/>
                    <a:gd name="T34" fmla="*/ 0 w 121"/>
                    <a:gd name="T35" fmla="*/ 0 h 143"/>
                    <a:gd name="T36" fmla="*/ 0 w 121"/>
                    <a:gd name="T37" fmla="*/ 0 h 143"/>
                    <a:gd name="T38" fmla="*/ 0 w 121"/>
                    <a:gd name="T39" fmla="*/ 0 h 143"/>
                    <a:gd name="T40" fmla="*/ 0 w 121"/>
                    <a:gd name="T41" fmla="*/ 0 h 14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1"/>
                    <a:gd name="T64" fmla="*/ 0 h 143"/>
                    <a:gd name="T65" fmla="*/ 121 w 121"/>
                    <a:gd name="T66" fmla="*/ 143 h 14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1" h="143">
                      <a:moveTo>
                        <a:pt x="121" y="143"/>
                      </a:moveTo>
                      <a:lnTo>
                        <a:pt x="121" y="143"/>
                      </a:lnTo>
                      <a:lnTo>
                        <a:pt x="116" y="133"/>
                      </a:lnTo>
                      <a:lnTo>
                        <a:pt x="106" y="120"/>
                      </a:lnTo>
                      <a:lnTo>
                        <a:pt x="91" y="101"/>
                      </a:lnTo>
                      <a:lnTo>
                        <a:pt x="73" y="79"/>
                      </a:lnTo>
                      <a:lnTo>
                        <a:pt x="55" y="55"/>
                      </a:lnTo>
                      <a:lnTo>
                        <a:pt x="36" y="33"/>
                      </a:lnTo>
                      <a:lnTo>
                        <a:pt x="20" y="14"/>
                      </a:lnTo>
                      <a:lnTo>
                        <a:pt x="8" y="0"/>
                      </a:lnTo>
                      <a:lnTo>
                        <a:pt x="0" y="7"/>
                      </a:lnTo>
                      <a:lnTo>
                        <a:pt x="12" y="20"/>
                      </a:lnTo>
                      <a:lnTo>
                        <a:pt x="27" y="39"/>
                      </a:lnTo>
                      <a:lnTo>
                        <a:pt x="46" y="61"/>
                      </a:lnTo>
                      <a:lnTo>
                        <a:pt x="65" y="85"/>
                      </a:lnTo>
                      <a:lnTo>
                        <a:pt x="83" y="107"/>
                      </a:lnTo>
                      <a:lnTo>
                        <a:pt x="97" y="126"/>
                      </a:lnTo>
                      <a:lnTo>
                        <a:pt x="108" y="140"/>
                      </a:lnTo>
                      <a:lnTo>
                        <a:pt x="111" y="143"/>
                      </a:lnTo>
                      <a:lnTo>
                        <a:pt x="121" y="14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37" name="Freeform 523"/>
                <p:cNvSpPr>
                  <a:spLocks/>
                </p:cNvSpPr>
                <p:nvPr/>
              </p:nvSpPr>
              <p:spPr bwMode="auto">
                <a:xfrm>
                  <a:off x="2221" y="1650"/>
                  <a:ext cx="2" cy="7"/>
                </a:xfrm>
                <a:custGeom>
                  <a:avLst/>
                  <a:gdLst>
                    <a:gd name="T0" fmla="*/ 0 w 12"/>
                    <a:gd name="T1" fmla="*/ 0 h 80"/>
                    <a:gd name="T2" fmla="*/ 0 w 12"/>
                    <a:gd name="T3" fmla="*/ 0 h 80"/>
                    <a:gd name="T4" fmla="*/ 0 w 12"/>
                    <a:gd name="T5" fmla="*/ 0 h 80"/>
                    <a:gd name="T6" fmla="*/ 0 w 12"/>
                    <a:gd name="T7" fmla="*/ 0 h 80"/>
                    <a:gd name="T8" fmla="*/ 0 w 12"/>
                    <a:gd name="T9" fmla="*/ 0 h 80"/>
                    <a:gd name="T10" fmla="*/ 0 w 12"/>
                    <a:gd name="T11" fmla="*/ 0 h 80"/>
                    <a:gd name="T12" fmla="*/ 0 w 12"/>
                    <a:gd name="T13" fmla="*/ 0 h 80"/>
                    <a:gd name="T14" fmla="*/ 0 w 12"/>
                    <a:gd name="T15" fmla="*/ 0 h 80"/>
                    <a:gd name="T16" fmla="*/ 0 w 12"/>
                    <a:gd name="T17" fmla="*/ 0 h 80"/>
                    <a:gd name="T18" fmla="*/ 0 w 12"/>
                    <a:gd name="T19" fmla="*/ 0 h 8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2"/>
                    <a:gd name="T31" fmla="*/ 0 h 80"/>
                    <a:gd name="T32" fmla="*/ 12 w 12"/>
                    <a:gd name="T33" fmla="*/ 80 h 8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2" h="80">
                      <a:moveTo>
                        <a:pt x="6" y="70"/>
                      </a:moveTo>
                      <a:lnTo>
                        <a:pt x="10" y="75"/>
                      </a:lnTo>
                      <a:lnTo>
                        <a:pt x="12" y="0"/>
                      </a:lnTo>
                      <a:lnTo>
                        <a:pt x="2" y="0"/>
                      </a:lnTo>
                      <a:lnTo>
                        <a:pt x="0" y="75"/>
                      </a:lnTo>
                      <a:lnTo>
                        <a:pt x="4" y="80"/>
                      </a:lnTo>
                      <a:lnTo>
                        <a:pt x="0" y="75"/>
                      </a:lnTo>
                      <a:lnTo>
                        <a:pt x="0" y="79"/>
                      </a:lnTo>
                      <a:lnTo>
                        <a:pt x="4" y="80"/>
                      </a:lnTo>
                      <a:lnTo>
                        <a:pt x="6" y="7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38" name="Freeform 524"/>
                <p:cNvSpPr>
                  <a:spLocks/>
                </p:cNvSpPr>
                <p:nvPr/>
              </p:nvSpPr>
              <p:spPr bwMode="auto">
                <a:xfrm>
                  <a:off x="2222" y="1656"/>
                  <a:ext cx="19" cy="7"/>
                </a:xfrm>
                <a:custGeom>
                  <a:avLst/>
                  <a:gdLst>
                    <a:gd name="T0" fmla="*/ 0 w 192"/>
                    <a:gd name="T1" fmla="*/ 0 h 71"/>
                    <a:gd name="T2" fmla="*/ 0 w 192"/>
                    <a:gd name="T3" fmla="*/ 0 h 71"/>
                    <a:gd name="T4" fmla="*/ 0 w 192"/>
                    <a:gd name="T5" fmla="*/ 0 h 71"/>
                    <a:gd name="T6" fmla="*/ 0 w 192"/>
                    <a:gd name="T7" fmla="*/ 0 h 71"/>
                    <a:gd name="T8" fmla="*/ 0 w 192"/>
                    <a:gd name="T9" fmla="*/ 0 h 71"/>
                    <a:gd name="T10" fmla="*/ 0 w 192"/>
                    <a:gd name="T11" fmla="*/ 0 h 71"/>
                    <a:gd name="T12" fmla="*/ 0 w 192"/>
                    <a:gd name="T13" fmla="*/ 0 h 71"/>
                    <a:gd name="T14" fmla="*/ 0 w 192"/>
                    <a:gd name="T15" fmla="*/ 0 h 71"/>
                    <a:gd name="T16" fmla="*/ 0 w 192"/>
                    <a:gd name="T17" fmla="*/ 0 h 71"/>
                    <a:gd name="T18" fmla="*/ 0 w 192"/>
                    <a:gd name="T19" fmla="*/ 0 h 71"/>
                    <a:gd name="T20" fmla="*/ 0 w 192"/>
                    <a:gd name="T21" fmla="*/ 0 h 71"/>
                    <a:gd name="T22" fmla="*/ 0 w 192"/>
                    <a:gd name="T23" fmla="*/ 0 h 71"/>
                    <a:gd name="T24" fmla="*/ 0 w 192"/>
                    <a:gd name="T25" fmla="*/ 0 h 71"/>
                    <a:gd name="T26" fmla="*/ 0 w 192"/>
                    <a:gd name="T27" fmla="*/ 0 h 71"/>
                    <a:gd name="T28" fmla="*/ 0 w 192"/>
                    <a:gd name="T29" fmla="*/ 0 h 71"/>
                    <a:gd name="T30" fmla="*/ 0 w 192"/>
                    <a:gd name="T31" fmla="*/ 0 h 71"/>
                    <a:gd name="T32" fmla="*/ 0 w 192"/>
                    <a:gd name="T33" fmla="*/ 0 h 71"/>
                    <a:gd name="T34" fmla="*/ 0 w 192"/>
                    <a:gd name="T35" fmla="*/ 0 h 71"/>
                    <a:gd name="T36" fmla="*/ 0 w 192"/>
                    <a:gd name="T37" fmla="*/ 0 h 71"/>
                    <a:gd name="T38" fmla="*/ 0 w 192"/>
                    <a:gd name="T39" fmla="*/ 0 h 71"/>
                    <a:gd name="T40" fmla="*/ 0 w 192"/>
                    <a:gd name="T41" fmla="*/ 0 h 71"/>
                    <a:gd name="T42" fmla="*/ 0 w 192"/>
                    <a:gd name="T43" fmla="*/ 0 h 71"/>
                    <a:gd name="T44" fmla="*/ 0 w 192"/>
                    <a:gd name="T45" fmla="*/ 0 h 71"/>
                    <a:gd name="T46" fmla="*/ 0 w 192"/>
                    <a:gd name="T47" fmla="*/ 0 h 71"/>
                    <a:gd name="T48" fmla="*/ 0 w 192"/>
                    <a:gd name="T49" fmla="*/ 0 h 71"/>
                    <a:gd name="T50" fmla="*/ 0 w 192"/>
                    <a:gd name="T51" fmla="*/ 0 h 71"/>
                    <a:gd name="T52" fmla="*/ 0 w 192"/>
                    <a:gd name="T53" fmla="*/ 0 h 71"/>
                    <a:gd name="T54" fmla="*/ 0 w 192"/>
                    <a:gd name="T55" fmla="*/ 0 h 71"/>
                    <a:gd name="T56" fmla="*/ 0 w 192"/>
                    <a:gd name="T57" fmla="*/ 0 h 71"/>
                    <a:gd name="T58" fmla="*/ 0 w 192"/>
                    <a:gd name="T59" fmla="*/ 0 h 71"/>
                    <a:gd name="T60" fmla="*/ 0 w 192"/>
                    <a:gd name="T61" fmla="*/ 0 h 71"/>
                    <a:gd name="T62" fmla="*/ 0 w 192"/>
                    <a:gd name="T63" fmla="*/ 0 h 71"/>
                    <a:gd name="T64" fmla="*/ 0 w 192"/>
                    <a:gd name="T65" fmla="*/ 0 h 71"/>
                    <a:gd name="T66" fmla="*/ 0 w 192"/>
                    <a:gd name="T67" fmla="*/ 0 h 71"/>
                    <a:gd name="T68" fmla="*/ 0 w 192"/>
                    <a:gd name="T69" fmla="*/ 0 h 71"/>
                    <a:gd name="T70" fmla="*/ 0 w 192"/>
                    <a:gd name="T71" fmla="*/ 0 h 71"/>
                    <a:gd name="T72" fmla="*/ 0 w 192"/>
                    <a:gd name="T73" fmla="*/ 0 h 71"/>
                    <a:gd name="T74" fmla="*/ 0 w 192"/>
                    <a:gd name="T75" fmla="*/ 0 h 71"/>
                    <a:gd name="T76" fmla="*/ 0 w 192"/>
                    <a:gd name="T77" fmla="*/ 0 h 71"/>
                    <a:gd name="T78" fmla="*/ 0 w 192"/>
                    <a:gd name="T79" fmla="*/ 0 h 71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92"/>
                    <a:gd name="T121" fmla="*/ 0 h 71"/>
                    <a:gd name="T122" fmla="*/ 192 w 192"/>
                    <a:gd name="T123" fmla="*/ 71 h 71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92" h="71">
                      <a:moveTo>
                        <a:pt x="192" y="61"/>
                      </a:moveTo>
                      <a:lnTo>
                        <a:pt x="192" y="61"/>
                      </a:lnTo>
                      <a:lnTo>
                        <a:pt x="172" y="51"/>
                      </a:lnTo>
                      <a:lnTo>
                        <a:pt x="155" y="44"/>
                      </a:lnTo>
                      <a:lnTo>
                        <a:pt x="140" y="37"/>
                      </a:lnTo>
                      <a:lnTo>
                        <a:pt x="129" y="32"/>
                      </a:lnTo>
                      <a:lnTo>
                        <a:pt x="118" y="27"/>
                      </a:lnTo>
                      <a:lnTo>
                        <a:pt x="110" y="24"/>
                      </a:lnTo>
                      <a:lnTo>
                        <a:pt x="103" y="21"/>
                      </a:lnTo>
                      <a:lnTo>
                        <a:pt x="96" y="18"/>
                      </a:lnTo>
                      <a:lnTo>
                        <a:pt x="88" y="16"/>
                      </a:lnTo>
                      <a:lnTo>
                        <a:pt x="81" y="13"/>
                      </a:lnTo>
                      <a:lnTo>
                        <a:pt x="72" y="11"/>
                      </a:lnTo>
                      <a:lnTo>
                        <a:pt x="63" y="9"/>
                      </a:lnTo>
                      <a:lnTo>
                        <a:pt x="51" y="7"/>
                      </a:lnTo>
                      <a:lnTo>
                        <a:pt x="38" y="5"/>
                      </a:lnTo>
                      <a:lnTo>
                        <a:pt x="22" y="3"/>
                      </a:lnTo>
                      <a:lnTo>
                        <a:pt x="2" y="0"/>
                      </a:lnTo>
                      <a:lnTo>
                        <a:pt x="0" y="10"/>
                      </a:lnTo>
                      <a:lnTo>
                        <a:pt x="20" y="13"/>
                      </a:lnTo>
                      <a:lnTo>
                        <a:pt x="36" y="16"/>
                      </a:lnTo>
                      <a:lnTo>
                        <a:pt x="49" y="18"/>
                      </a:lnTo>
                      <a:lnTo>
                        <a:pt x="61" y="20"/>
                      </a:lnTo>
                      <a:lnTo>
                        <a:pt x="70" y="22"/>
                      </a:lnTo>
                      <a:lnTo>
                        <a:pt x="79" y="24"/>
                      </a:lnTo>
                      <a:lnTo>
                        <a:pt x="86" y="26"/>
                      </a:lnTo>
                      <a:lnTo>
                        <a:pt x="92" y="28"/>
                      </a:lnTo>
                      <a:lnTo>
                        <a:pt x="99" y="31"/>
                      </a:lnTo>
                      <a:lnTo>
                        <a:pt x="106" y="34"/>
                      </a:lnTo>
                      <a:lnTo>
                        <a:pt x="114" y="37"/>
                      </a:lnTo>
                      <a:lnTo>
                        <a:pt x="125" y="43"/>
                      </a:lnTo>
                      <a:lnTo>
                        <a:pt x="136" y="48"/>
                      </a:lnTo>
                      <a:lnTo>
                        <a:pt x="151" y="54"/>
                      </a:lnTo>
                      <a:lnTo>
                        <a:pt x="168" y="62"/>
                      </a:lnTo>
                      <a:lnTo>
                        <a:pt x="187" y="71"/>
                      </a:lnTo>
                      <a:lnTo>
                        <a:pt x="192" y="6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39" name="Freeform 525"/>
                <p:cNvSpPr>
                  <a:spLocks/>
                </p:cNvSpPr>
                <p:nvPr/>
              </p:nvSpPr>
              <p:spPr bwMode="auto">
                <a:xfrm>
                  <a:off x="2323" y="1724"/>
                  <a:ext cx="13" cy="22"/>
                </a:xfrm>
                <a:custGeom>
                  <a:avLst/>
                  <a:gdLst>
                    <a:gd name="T0" fmla="*/ 0 w 131"/>
                    <a:gd name="T1" fmla="*/ 0 h 239"/>
                    <a:gd name="T2" fmla="*/ 0 w 131"/>
                    <a:gd name="T3" fmla="*/ 0 h 239"/>
                    <a:gd name="T4" fmla="*/ 0 w 131"/>
                    <a:gd name="T5" fmla="*/ 0 h 239"/>
                    <a:gd name="T6" fmla="*/ 0 w 131"/>
                    <a:gd name="T7" fmla="*/ 0 h 239"/>
                    <a:gd name="T8" fmla="*/ 0 w 131"/>
                    <a:gd name="T9" fmla="*/ 0 h 239"/>
                    <a:gd name="T10" fmla="*/ 0 w 131"/>
                    <a:gd name="T11" fmla="*/ 0 h 239"/>
                    <a:gd name="T12" fmla="*/ 0 w 131"/>
                    <a:gd name="T13" fmla="*/ 0 h 239"/>
                    <a:gd name="T14" fmla="*/ 0 w 131"/>
                    <a:gd name="T15" fmla="*/ 0 h 239"/>
                    <a:gd name="T16" fmla="*/ 0 w 131"/>
                    <a:gd name="T17" fmla="*/ 0 h 239"/>
                    <a:gd name="T18" fmla="*/ 0 w 131"/>
                    <a:gd name="T19" fmla="*/ 0 h 239"/>
                    <a:gd name="T20" fmla="*/ 0 w 131"/>
                    <a:gd name="T21" fmla="*/ 0 h 239"/>
                    <a:gd name="T22" fmla="*/ 0 w 131"/>
                    <a:gd name="T23" fmla="*/ 0 h 239"/>
                    <a:gd name="T24" fmla="*/ 0 w 131"/>
                    <a:gd name="T25" fmla="*/ 0 h 239"/>
                    <a:gd name="T26" fmla="*/ 0 w 131"/>
                    <a:gd name="T27" fmla="*/ 0 h 239"/>
                    <a:gd name="T28" fmla="*/ 0 w 131"/>
                    <a:gd name="T29" fmla="*/ 0 h 239"/>
                    <a:gd name="T30" fmla="*/ 0 w 131"/>
                    <a:gd name="T31" fmla="*/ 0 h 239"/>
                    <a:gd name="T32" fmla="*/ 0 w 131"/>
                    <a:gd name="T33" fmla="*/ 0 h 239"/>
                    <a:gd name="T34" fmla="*/ 0 w 131"/>
                    <a:gd name="T35" fmla="*/ 0 h 239"/>
                    <a:gd name="T36" fmla="*/ 0 w 131"/>
                    <a:gd name="T37" fmla="*/ 0 h 239"/>
                    <a:gd name="T38" fmla="*/ 0 w 131"/>
                    <a:gd name="T39" fmla="*/ 0 h 239"/>
                    <a:gd name="T40" fmla="*/ 0 w 131"/>
                    <a:gd name="T41" fmla="*/ 0 h 239"/>
                    <a:gd name="T42" fmla="*/ 0 w 131"/>
                    <a:gd name="T43" fmla="*/ 0 h 239"/>
                    <a:gd name="T44" fmla="*/ 0 w 131"/>
                    <a:gd name="T45" fmla="*/ 0 h 239"/>
                    <a:gd name="T46" fmla="*/ 0 w 131"/>
                    <a:gd name="T47" fmla="*/ 0 h 239"/>
                    <a:gd name="T48" fmla="*/ 0 w 131"/>
                    <a:gd name="T49" fmla="*/ 0 h 239"/>
                    <a:gd name="T50" fmla="*/ 0 w 131"/>
                    <a:gd name="T51" fmla="*/ 0 h 239"/>
                    <a:gd name="T52" fmla="*/ 0 w 131"/>
                    <a:gd name="T53" fmla="*/ 0 h 239"/>
                    <a:gd name="T54" fmla="*/ 0 w 131"/>
                    <a:gd name="T55" fmla="*/ 0 h 239"/>
                    <a:gd name="T56" fmla="*/ 0 w 131"/>
                    <a:gd name="T57" fmla="*/ 0 h 239"/>
                    <a:gd name="T58" fmla="*/ 0 w 131"/>
                    <a:gd name="T59" fmla="*/ 0 h 239"/>
                    <a:gd name="T60" fmla="*/ 0 w 131"/>
                    <a:gd name="T61" fmla="*/ 0 h 239"/>
                    <a:gd name="T62" fmla="*/ 0 w 131"/>
                    <a:gd name="T63" fmla="*/ 0 h 239"/>
                    <a:gd name="T64" fmla="*/ 0 w 131"/>
                    <a:gd name="T65" fmla="*/ 0 h 239"/>
                    <a:gd name="T66" fmla="*/ 0 w 131"/>
                    <a:gd name="T67" fmla="*/ 0 h 239"/>
                    <a:gd name="T68" fmla="*/ 0 w 131"/>
                    <a:gd name="T69" fmla="*/ 0 h 239"/>
                    <a:gd name="T70" fmla="*/ 0 w 131"/>
                    <a:gd name="T71" fmla="*/ 0 h 239"/>
                    <a:gd name="T72" fmla="*/ 0 w 131"/>
                    <a:gd name="T73" fmla="*/ 0 h 239"/>
                    <a:gd name="T74" fmla="*/ 0 w 131"/>
                    <a:gd name="T75" fmla="*/ 0 h 239"/>
                    <a:gd name="T76" fmla="*/ 0 w 131"/>
                    <a:gd name="T77" fmla="*/ 0 h 239"/>
                    <a:gd name="T78" fmla="*/ 0 w 131"/>
                    <a:gd name="T79" fmla="*/ 0 h 239"/>
                    <a:gd name="T80" fmla="*/ 0 w 131"/>
                    <a:gd name="T81" fmla="*/ 0 h 239"/>
                    <a:gd name="T82" fmla="*/ 0 w 131"/>
                    <a:gd name="T83" fmla="*/ 0 h 239"/>
                    <a:gd name="T84" fmla="*/ 0 w 131"/>
                    <a:gd name="T85" fmla="*/ 0 h 239"/>
                    <a:gd name="T86" fmla="*/ 0 w 131"/>
                    <a:gd name="T87" fmla="*/ 0 h 239"/>
                    <a:gd name="T88" fmla="*/ 0 w 131"/>
                    <a:gd name="T89" fmla="*/ 0 h 239"/>
                    <a:gd name="T90" fmla="*/ 0 w 131"/>
                    <a:gd name="T91" fmla="*/ 0 h 239"/>
                    <a:gd name="T92" fmla="*/ 0 w 131"/>
                    <a:gd name="T93" fmla="*/ 0 h 239"/>
                    <a:gd name="T94" fmla="*/ 0 w 131"/>
                    <a:gd name="T95" fmla="*/ 0 h 239"/>
                    <a:gd name="T96" fmla="*/ 0 w 131"/>
                    <a:gd name="T97" fmla="*/ 0 h 239"/>
                    <a:gd name="T98" fmla="*/ 0 w 131"/>
                    <a:gd name="T99" fmla="*/ 0 h 239"/>
                    <a:gd name="T100" fmla="*/ 0 w 131"/>
                    <a:gd name="T101" fmla="*/ 0 h 239"/>
                    <a:gd name="T102" fmla="*/ 0 w 131"/>
                    <a:gd name="T103" fmla="*/ 0 h 23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31"/>
                    <a:gd name="T157" fmla="*/ 0 h 239"/>
                    <a:gd name="T158" fmla="*/ 131 w 131"/>
                    <a:gd name="T159" fmla="*/ 239 h 23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31" h="239">
                      <a:moveTo>
                        <a:pt x="129" y="208"/>
                      </a:moveTo>
                      <a:lnTo>
                        <a:pt x="127" y="194"/>
                      </a:lnTo>
                      <a:lnTo>
                        <a:pt x="126" y="182"/>
                      </a:lnTo>
                      <a:lnTo>
                        <a:pt x="125" y="168"/>
                      </a:lnTo>
                      <a:lnTo>
                        <a:pt x="125" y="156"/>
                      </a:lnTo>
                      <a:lnTo>
                        <a:pt x="125" y="144"/>
                      </a:lnTo>
                      <a:lnTo>
                        <a:pt x="125" y="131"/>
                      </a:lnTo>
                      <a:lnTo>
                        <a:pt x="126" y="119"/>
                      </a:lnTo>
                      <a:lnTo>
                        <a:pt x="126" y="107"/>
                      </a:lnTo>
                      <a:lnTo>
                        <a:pt x="127" y="96"/>
                      </a:lnTo>
                      <a:lnTo>
                        <a:pt x="128" y="83"/>
                      </a:lnTo>
                      <a:lnTo>
                        <a:pt x="129" y="71"/>
                      </a:lnTo>
                      <a:lnTo>
                        <a:pt x="130" y="59"/>
                      </a:lnTo>
                      <a:lnTo>
                        <a:pt x="130" y="47"/>
                      </a:lnTo>
                      <a:lnTo>
                        <a:pt x="131" y="33"/>
                      </a:lnTo>
                      <a:lnTo>
                        <a:pt x="131" y="21"/>
                      </a:lnTo>
                      <a:lnTo>
                        <a:pt x="131" y="7"/>
                      </a:lnTo>
                      <a:lnTo>
                        <a:pt x="124" y="3"/>
                      </a:lnTo>
                      <a:lnTo>
                        <a:pt x="114" y="1"/>
                      </a:lnTo>
                      <a:lnTo>
                        <a:pt x="104" y="0"/>
                      </a:lnTo>
                      <a:lnTo>
                        <a:pt x="93" y="0"/>
                      </a:lnTo>
                      <a:lnTo>
                        <a:pt x="83" y="1"/>
                      </a:lnTo>
                      <a:lnTo>
                        <a:pt x="71" y="2"/>
                      </a:lnTo>
                      <a:lnTo>
                        <a:pt x="61" y="3"/>
                      </a:lnTo>
                      <a:lnTo>
                        <a:pt x="52" y="3"/>
                      </a:lnTo>
                      <a:lnTo>
                        <a:pt x="42" y="12"/>
                      </a:lnTo>
                      <a:lnTo>
                        <a:pt x="42" y="16"/>
                      </a:lnTo>
                      <a:lnTo>
                        <a:pt x="42" y="23"/>
                      </a:lnTo>
                      <a:lnTo>
                        <a:pt x="42" y="29"/>
                      </a:lnTo>
                      <a:lnTo>
                        <a:pt x="43" y="36"/>
                      </a:lnTo>
                      <a:lnTo>
                        <a:pt x="43" y="43"/>
                      </a:lnTo>
                      <a:lnTo>
                        <a:pt x="42" y="49"/>
                      </a:lnTo>
                      <a:lnTo>
                        <a:pt x="42" y="54"/>
                      </a:lnTo>
                      <a:lnTo>
                        <a:pt x="41" y="57"/>
                      </a:lnTo>
                      <a:lnTo>
                        <a:pt x="40" y="60"/>
                      </a:lnTo>
                      <a:lnTo>
                        <a:pt x="35" y="64"/>
                      </a:lnTo>
                      <a:lnTo>
                        <a:pt x="27" y="69"/>
                      </a:lnTo>
                      <a:lnTo>
                        <a:pt x="19" y="74"/>
                      </a:lnTo>
                      <a:lnTo>
                        <a:pt x="11" y="78"/>
                      </a:lnTo>
                      <a:lnTo>
                        <a:pt x="4" y="83"/>
                      </a:lnTo>
                      <a:lnTo>
                        <a:pt x="0" y="88"/>
                      </a:lnTo>
                      <a:lnTo>
                        <a:pt x="0" y="92"/>
                      </a:lnTo>
                      <a:lnTo>
                        <a:pt x="8" y="109"/>
                      </a:lnTo>
                      <a:lnTo>
                        <a:pt x="12" y="131"/>
                      </a:lnTo>
                      <a:lnTo>
                        <a:pt x="13" y="156"/>
                      </a:lnTo>
                      <a:lnTo>
                        <a:pt x="12" y="180"/>
                      </a:lnTo>
                      <a:lnTo>
                        <a:pt x="10" y="203"/>
                      </a:lnTo>
                      <a:lnTo>
                        <a:pt x="8" y="221"/>
                      </a:lnTo>
                      <a:lnTo>
                        <a:pt x="5" y="234"/>
                      </a:lnTo>
                      <a:lnTo>
                        <a:pt x="4" y="239"/>
                      </a:lnTo>
                      <a:lnTo>
                        <a:pt x="101" y="237"/>
                      </a:lnTo>
                      <a:lnTo>
                        <a:pt x="129" y="20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40" name="Freeform 526"/>
                <p:cNvSpPr>
                  <a:spLocks/>
                </p:cNvSpPr>
                <p:nvPr/>
              </p:nvSpPr>
              <p:spPr bwMode="auto">
                <a:xfrm>
                  <a:off x="2335" y="1724"/>
                  <a:ext cx="2" cy="20"/>
                </a:xfrm>
                <a:custGeom>
                  <a:avLst/>
                  <a:gdLst>
                    <a:gd name="T0" fmla="*/ 0 w 16"/>
                    <a:gd name="T1" fmla="*/ 0 h 206"/>
                    <a:gd name="T2" fmla="*/ 0 w 16"/>
                    <a:gd name="T3" fmla="*/ 0 h 206"/>
                    <a:gd name="T4" fmla="*/ 0 w 16"/>
                    <a:gd name="T5" fmla="*/ 0 h 206"/>
                    <a:gd name="T6" fmla="*/ 0 w 16"/>
                    <a:gd name="T7" fmla="*/ 0 h 206"/>
                    <a:gd name="T8" fmla="*/ 0 w 16"/>
                    <a:gd name="T9" fmla="*/ 0 h 206"/>
                    <a:gd name="T10" fmla="*/ 0 w 16"/>
                    <a:gd name="T11" fmla="*/ 0 h 206"/>
                    <a:gd name="T12" fmla="*/ 0 w 16"/>
                    <a:gd name="T13" fmla="*/ 0 h 206"/>
                    <a:gd name="T14" fmla="*/ 0 w 16"/>
                    <a:gd name="T15" fmla="*/ 0 h 206"/>
                    <a:gd name="T16" fmla="*/ 0 w 16"/>
                    <a:gd name="T17" fmla="*/ 0 h 206"/>
                    <a:gd name="T18" fmla="*/ 0 w 16"/>
                    <a:gd name="T19" fmla="*/ 0 h 206"/>
                    <a:gd name="T20" fmla="*/ 0 w 16"/>
                    <a:gd name="T21" fmla="*/ 0 h 206"/>
                    <a:gd name="T22" fmla="*/ 0 w 16"/>
                    <a:gd name="T23" fmla="*/ 0 h 206"/>
                    <a:gd name="T24" fmla="*/ 0 w 16"/>
                    <a:gd name="T25" fmla="*/ 0 h 206"/>
                    <a:gd name="T26" fmla="*/ 0 w 16"/>
                    <a:gd name="T27" fmla="*/ 0 h 206"/>
                    <a:gd name="T28" fmla="*/ 0 w 16"/>
                    <a:gd name="T29" fmla="*/ 0 h 206"/>
                    <a:gd name="T30" fmla="*/ 0 w 16"/>
                    <a:gd name="T31" fmla="*/ 0 h 206"/>
                    <a:gd name="T32" fmla="*/ 0 w 16"/>
                    <a:gd name="T33" fmla="*/ 0 h 206"/>
                    <a:gd name="T34" fmla="*/ 0 w 16"/>
                    <a:gd name="T35" fmla="*/ 0 h 206"/>
                    <a:gd name="T36" fmla="*/ 0 w 16"/>
                    <a:gd name="T37" fmla="*/ 0 h 206"/>
                    <a:gd name="T38" fmla="*/ 0 w 16"/>
                    <a:gd name="T39" fmla="*/ 0 h 206"/>
                    <a:gd name="T40" fmla="*/ 0 w 16"/>
                    <a:gd name="T41" fmla="*/ 0 h 206"/>
                    <a:gd name="T42" fmla="*/ 0 w 16"/>
                    <a:gd name="T43" fmla="*/ 0 h 206"/>
                    <a:gd name="T44" fmla="*/ 0 w 16"/>
                    <a:gd name="T45" fmla="*/ 0 h 206"/>
                    <a:gd name="T46" fmla="*/ 0 w 16"/>
                    <a:gd name="T47" fmla="*/ 0 h 206"/>
                    <a:gd name="T48" fmla="*/ 0 w 16"/>
                    <a:gd name="T49" fmla="*/ 0 h 206"/>
                    <a:gd name="T50" fmla="*/ 0 w 16"/>
                    <a:gd name="T51" fmla="*/ 0 h 206"/>
                    <a:gd name="T52" fmla="*/ 0 w 16"/>
                    <a:gd name="T53" fmla="*/ 0 h 206"/>
                    <a:gd name="T54" fmla="*/ 0 w 16"/>
                    <a:gd name="T55" fmla="*/ 0 h 206"/>
                    <a:gd name="T56" fmla="*/ 0 w 16"/>
                    <a:gd name="T57" fmla="*/ 0 h 206"/>
                    <a:gd name="T58" fmla="*/ 0 w 16"/>
                    <a:gd name="T59" fmla="*/ 0 h 206"/>
                    <a:gd name="T60" fmla="*/ 0 w 16"/>
                    <a:gd name="T61" fmla="*/ 0 h 206"/>
                    <a:gd name="T62" fmla="*/ 0 w 16"/>
                    <a:gd name="T63" fmla="*/ 0 h 206"/>
                    <a:gd name="T64" fmla="*/ 0 w 16"/>
                    <a:gd name="T65" fmla="*/ 0 h 206"/>
                    <a:gd name="T66" fmla="*/ 0 w 16"/>
                    <a:gd name="T67" fmla="*/ 0 h 206"/>
                    <a:gd name="T68" fmla="*/ 0 w 16"/>
                    <a:gd name="T69" fmla="*/ 0 h 206"/>
                    <a:gd name="T70" fmla="*/ 0 w 16"/>
                    <a:gd name="T71" fmla="*/ 0 h 206"/>
                    <a:gd name="T72" fmla="*/ 0 w 16"/>
                    <a:gd name="T73" fmla="*/ 0 h 206"/>
                    <a:gd name="T74" fmla="*/ 0 w 16"/>
                    <a:gd name="T75" fmla="*/ 0 h 206"/>
                    <a:gd name="T76" fmla="*/ 0 w 16"/>
                    <a:gd name="T77" fmla="*/ 0 h 206"/>
                    <a:gd name="T78" fmla="*/ 0 w 16"/>
                    <a:gd name="T79" fmla="*/ 0 h 20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6"/>
                    <a:gd name="T121" fmla="*/ 0 h 206"/>
                    <a:gd name="T122" fmla="*/ 16 w 16"/>
                    <a:gd name="T123" fmla="*/ 206 h 20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6" h="206">
                      <a:moveTo>
                        <a:pt x="8" y="8"/>
                      </a:moveTo>
                      <a:lnTo>
                        <a:pt x="6" y="4"/>
                      </a:lnTo>
                      <a:lnTo>
                        <a:pt x="6" y="18"/>
                      </a:lnTo>
                      <a:lnTo>
                        <a:pt x="6" y="30"/>
                      </a:lnTo>
                      <a:lnTo>
                        <a:pt x="5" y="44"/>
                      </a:lnTo>
                      <a:lnTo>
                        <a:pt x="5" y="56"/>
                      </a:lnTo>
                      <a:lnTo>
                        <a:pt x="4" y="68"/>
                      </a:lnTo>
                      <a:lnTo>
                        <a:pt x="3" y="80"/>
                      </a:lnTo>
                      <a:lnTo>
                        <a:pt x="2" y="93"/>
                      </a:lnTo>
                      <a:lnTo>
                        <a:pt x="1" y="104"/>
                      </a:lnTo>
                      <a:lnTo>
                        <a:pt x="1" y="116"/>
                      </a:lnTo>
                      <a:lnTo>
                        <a:pt x="0" y="128"/>
                      </a:lnTo>
                      <a:lnTo>
                        <a:pt x="0" y="141"/>
                      </a:lnTo>
                      <a:lnTo>
                        <a:pt x="0" y="153"/>
                      </a:lnTo>
                      <a:lnTo>
                        <a:pt x="0" y="165"/>
                      </a:lnTo>
                      <a:lnTo>
                        <a:pt x="1" y="179"/>
                      </a:lnTo>
                      <a:lnTo>
                        <a:pt x="2" y="192"/>
                      </a:lnTo>
                      <a:lnTo>
                        <a:pt x="4" y="206"/>
                      </a:lnTo>
                      <a:lnTo>
                        <a:pt x="14" y="204"/>
                      </a:lnTo>
                      <a:lnTo>
                        <a:pt x="12" y="190"/>
                      </a:lnTo>
                      <a:lnTo>
                        <a:pt x="11" y="179"/>
                      </a:lnTo>
                      <a:lnTo>
                        <a:pt x="10" y="165"/>
                      </a:lnTo>
                      <a:lnTo>
                        <a:pt x="10" y="153"/>
                      </a:lnTo>
                      <a:lnTo>
                        <a:pt x="10" y="141"/>
                      </a:lnTo>
                      <a:lnTo>
                        <a:pt x="10" y="128"/>
                      </a:lnTo>
                      <a:lnTo>
                        <a:pt x="11" y="116"/>
                      </a:lnTo>
                      <a:lnTo>
                        <a:pt x="11" y="104"/>
                      </a:lnTo>
                      <a:lnTo>
                        <a:pt x="12" y="93"/>
                      </a:lnTo>
                      <a:lnTo>
                        <a:pt x="13" y="80"/>
                      </a:lnTo>
                      <a:lnTo>
                        <a:pt x="14" y="68"/>
                      </a:lnTo>
                      <a:lnTo>
                        <a:pt x="15" y="56"/>
                      </a:lnTo>
                      <a:lnTo>
                        <a:pt x="15" y="44"/>
                      </a:lnTo>
                      <a:lnTo>
                        <a:pt x="16" y="30"/>
                      </a:lnTo>
                      <a:lnTo>
                        <a:pt x="16" y="18"/>
                      </a:lnTo>
                      <a:lnTo>
                        <a:pt x="16" y="4"/>
                      </a:lnTo>
                      <a:lnTo>
                        <a:pt x="14" y="0"/>
                      </a:lnTo>
                      <a:lnTo>
                        <a:pt x="16" y="4"/>
                      </a:lnTo>
                      <a:lnTo>
                        <a:pt x="16" y="1"/>
                      </a:lnTo>
                      <a:lnTo>
                        <a:pt x="14" y="0"/>
                      </a:lnTo>
                      <a:lnTo>
                        <a:pt x="8" y="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41" name="Freeform 527"/>
                <p:cNvSpPr>
                  <a:spLocks/>
                </p:cNvSpPr>
                <p:nvPr/>
              </p:nvSpPr>
              <p:spPr bwMode="auto">
                <a:xfrm>
                  <a:off x="2328" y="1724"/>
                  <a:ext cx="9" cy="1"/>
                </a:xfrm>
                <a:custGeom>
                  <a:avLst/>
                  <a:gdLst>
                    <a:gd name="T0" fmla="*/ 0 w 87"/>
                    <a:gd name="T1" fmla="*/ 0 h 17"/>
                    <a:gd name="T2" fmla="*/ 0 w 87"/>
                    <a:gd name="T3" fmla="*/ 0 h 17"/>
                    <a:gd name="T4" fmla="*/ 0 w 87"/>
                    <a:gd name="T5" fmla="*/ 0 h 17"/>
                    <a:gd name="T6" fmla="*/ 0 w 87"/>
                    <a:gd name="T7" fmla="*/ 0 h 17"/>
                    <a:gd name="T8" fmla="*/ 0 w 87"/>
                    <a:gd name="T9" fmla="*/ 0 h 17"/>
                    <a:gd name="T10" fmla="*/ 0 w 87"/>
                    <a:gd name="T11" fmla="*/ 0 h 17"/>
                    <a:gd name="T12" fmla="*/ 0 w 87"/>
                    <a:gd name="T13" fmla="*/ 0 h 17"/>
                    <a:gd name="T14" fmla="*/ 0 w 87"/>
                    <a:gd name="T15" fmla="*/ 0 h 17"/>
                    <a:gd name="T16" fmla="*/ 0 w 87"/>
                    <a:gd name="T17" fmla="*/ 0 h 17"/>
                    <a:gd name="T18" fmla="*/ 0 w 87"/>
                    <a:gd name="T19" fmla="*/ 0 h 17"/>
                    <a:gd name="T20" fmla="*/ 0 w 87"/>
                    <a:gd name="T21" fmla="*/ 0 h 17"/>
                    <a:gd name="T22" fmla="*/ 0 w 87"/>
                    <a:gd name="T23" fmla="*/ 0 h 17"/>
                    <a:gd name="T24" fmla="*/ 0 w 87"/>
                    <a:gd name="T25" fmla="*/ 0 h 17"/>
                    <a:gd name="T26" fmla="*/ 0 w 87"/>
                    <a:gd name="T27" fmla="*/ 0 h 17"/>
                    <a:gd name="T28" fmla="*/ 0 w 87"/>
                    <a:gd name="T29" fmla="*/ 0 h 17"/>
                    <a:gd name="T30" fmla="*/ 0 w 87"/>
                    <a:gd name="T31" fmla="*/ 0 h 17"/>
                    <a:gd name="T32" fmla="*/ 0 w 87"/>
                    <a:gd name="T33" fmla="*/ 0 h 17"/>
                    <a:gd name="T34" fmla="*/ 0 w 87"/>
                    <a:gd name="T35" fmla="*/ 0 h 17"/>
                    <a:gd name="T36" fmla="*/ 0 w 87"/>
                    <a:gd name="T37" fmla="*/ 0 h 17"/>
                    <a:gd name="T38" fmla="*/ 0 w 87"/>
                    <a:gd name="T39" fmla="*/ 0 h 17"/>
                    <a:gd name="T40" fmla="*/ 0 w 87"/>
                    <a:gd name="T41" fmla="*/ 0 h 17"/>
                    <a:gd name="T42" fmla="*/ 0 w 87"/>
                    <a:gd name="T43" fmla="*/ 0 h 17"/>
                    <a:gd name="T44" fmla="*/ 0 w 87"/>
                    <a:gd name="T45" fmla="*/ 0 h 17"/>
                    <a:gd name="T46" fmla="*/ 0 w 87"/>
                    <a:gd name="T47" fmla="*/ 0 h 1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7"/>
                    <a:gd name="T73" fmla="*/ 0 h 17"/>
                    <a:gd name="T74" fmla="*/ 87 w 87"/>
                    <a:gd name="T75" fmla="*/ 17 h 17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7" h="17">
                      <a:moveTo>
                        <a:pt x="9" y="13"/>
                      </a:moveTo>
                      <a:lnTo>
                        <a:pt x="5" y="14"/>
                      </a:lnTo>
                      <a:lnTo>
                        <a:pt x="14" y="14"/>
                      </a:lnTo>
                      <a:lnTo>
                        <a:pt x="24" y="13"/>
                      </a:lnTo>
                      <a:lnTo>
                        <a:pt x="36" y="12"/>
                      </a:lnTo>
                      <a:lnTo>
                        <a:pt x="46" y="11"/>
                      </a:lnTo>
                      <a:lnTo>
                        <a:pt x="57" y="11"/>
                      </a:lnTo>
                      <a:lnTo>
                        <a:pt x="66" y="12"/>
                      </a:lnTo>
                      <a:lnTo>
                        <a:pt x="75" y="14"/>
                      </a:lnTo>
                      <a:lnTo>
                        <a:pt x="81" y="17"/>
                      </a:lnTo>
                      <a:lnTo>
                        <a:pt x="87" y="9"/>
                      </a:lnTo>
                      <a:lnTo>
                        <a:pt x="79" y="4"/>
                      </a:lnTo>
                      <a:lnTo>
                        <a:pt x="68" y="1"/>
                      </a:lnTo>
                      <a:lnTo>
                        <a:pt x="57" y="0"/>
                      </a:lnTo>
                      <a:lnTo>
                        <a:pt x="46" y="0"/>
                      </a:lnTo>
                      <a:lnTo>
                        <a:pt x="36" y="1"/>
                      </a:lnTo>
                      <a:lnTo>
                        <a:pt x="24" y="2"/>
                      </a:lnTo>
                      <a:lnTo>
                        <a:pt x="14" y="4"/>
                      </a:lnTo>
                      <a:lnTo>
                        <a:pt x="5" y="4"/>
                      </a:lnTo>
                      <a:lnTo>
                        <a:pt x="0" y="5"/>
                      </a:lnTo>
                      <a:lnTo>
                        <a:pt x="5" y="4"/>
                      </a:lnTo>
                      <a:lnTo>
                        <a:pt x="2" y="4"/>
                      </a:lnTo>
                      <a:lnTo>
                        <a:pt x="0" y="5"/>
                      </a:lnTo>
                      <a:lnTo>
                        <a:pt x="9" y="1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42" name="Freeform 528"/>
                <p:cNvSpPr>
                  <a:spLocks/>
                </p:cNvSpPr>
                <p:nvPr/>
              </p:nvSpPr>
              <p:spPr bwMode="auto">
                <a:xfrm>
                  <a:off x="2327" y="1724"/>
                  <a:ext cx="2" cy="2"/>
                </a:xfrm>
                <a:custGeom>
                  <a:avLst/>
                  <a:gdLst>
                    <a:gd name="T0" fmla="*/ 0 w 19"/>
                    <a:gd name="T1" fmla="*/ 0 h 17"/>
                    <a:gd name="T2" fmla="*/ 0 w 19"/>
                    <a:gd name="T3" fmla="*/ 0 h 17"/>
                    <a:gd name="T4" fmla="*/ 0 w 19"/>
                    <a:gd name="T5" fmla="*/ 0 h 17"/>
                    <a:gd name="T6" fmla="*/ 0 w 19"/>
                    <a:gd name="T7" fmla="*/ 0 h 17"/>
                    <a:gd name="T8" fmla="*/ 0 w 19"/>
                    <a:gd name="T9" fmla="*/ 0 h 17"/>
                    <a:gd name="T10" fmla="*/ 0 w 19"/>
                    <a:gd name="T11" fmla="*/ 0 h 17"/>
                    <a:gd name="T12" fmla="*/ 0 w 19"/>
                    <a:gd name="T13" fmla="*/ 0 h 17"/>
                    <a:gd name="T14" fmla="*/ 0 w 19"/>
                    <a:gd name="T15" fmla="*/ 0 h 17"/>
                    <a:gd name="T16" fmla="*/ 0 w 19"/>
                    <a:gd name="T17" fmla="*/ 0 h 17"/>
                    <a:gd name="T18" fmla="*/ 0 w 19"/>
                    <a:gd name="T19" fmla="*/ 0 h 1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"/>
                    <a:gd name="T31" fmla="*/ 0 h 17"/>
                    <a:gd name="T32" fmla="*/ 19 w 19"/>
                    <a:gd name="T33" fmla="*/ 17 h 1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" h="17">
                      <a:moveTo>
                        <a:pt x="10" y="13"/>
                      </a:moveTo>
                      <a:lnTo>
                        <a:pt x="9" y="17"/>
                      </a:lnTo>
                      <a:lnTo>
                        <a:pt x="19" y="8"/>
                      </a:lnTo>
                      <a:lnTo>
                        <a:pt x="10" y="0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1" y="9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10" y="1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43" name="Freeform 529"/>
                <p:cNvSpPr>
                  <a:spLocks/>
                </p:cNvSpPr>
                <p:nvPr/>
              </p:nvSpPr>
              <p:spPr bwMode="auto">
                <a:xfrm>
                  <a:off x="2327" y="1725"/>
                  <a:ext cx="1" cy="5"/>
                </a:xfrm>
                <a:custGeom>
                  <a:avLst/>
                  <a:gdLst>
                    <a:gd name="T0" fmla="*/ 0 w 12"/>
                    <a:gd name="T1" fmla="*/ 0 h 47"/>
                    <a:gd name="T2" fmla="*/ 0 w 12"/>
                    <a:gd name="T3" fmla="*/ 0 h 47"/>
                    <a:gd name="T4" fmla="*/ 0 w 12"/>
                    <a:gd name="T5" fmla="*/ 0 h 47"/>
                    <a:gd name="T6" fmla="*/ 0 w 12"/>
                    <a:gd name="T7" fmla="*/ 0 h 47"/>
                    <a:gd name="T8" fmla="*/ 0 w 12"/>
                    <a:gd name="T9" fmla="*/ 0 h 47"/>
                    <a:gd name="T10" fmla="*/ 0 w 12"/>
                    <a:gd name="T11" fmla="*/ 0 h 47"/>
                    <a:gd name="T12" fmla="*/ 0 w 12"/>
                    <a:gd name="T13" fmla="*/ 0 h 47"/>
                    <a:gd name="T14" fmla="*/ 0 w 12"/>
                    <a:gd name="T15" fmla="*/ 0 h 47"/>
                    <a:gd name="T16" fmla="*/ 0 w 12"/>
                    <a:gd name="T17" fmla="*/ 0 h 47"/>
                    <a:gd name="T18" fmla="*/ 0 w 12"/>
                    <a:gd name="T19" fmla="*/ 0 h 47"/>
                    <a:gd name="T20" fmla="*/ 0 w 12"/>
                    <a:gd name="T21" fmla="*/ 0 h 47"/>
                    <a:gd name="T22" fmla="*/ 0 w 12"/>
                    <a:gd name="T23" fmla="*/ 0 h 47"/>
                    <a:gd name="T24" fmla="*/ 0 w 12"/>
                    <a:gd name="T25" fmla="*/ 0 h 47"/>
                    <a:gd name="T26" fmla="*/ 0 w 12"/>
                    <a:gd name="T27" fmla="*/ 0 h 47"/>
                    <a:gd name="T28" fmla="*/ 0 w 12"/>
                    <a:gd name="T29" fmla="*/ 0 h 47"/>
                    <a:gd name="T30" fmla="*/ 0 w 12"/>
                    <a:gd name="T31" fmla="*/ 0 h 47"/>
                    <a:gd name="T32" fmla="*/ 0 w 12"/>
                    <a:gd name="T33" fmla="*/ 0 h 47"/>
                    <a:gd name="T34" fmla="*/ 0 w 12"/>
                    <a:gd name="T35" fmla="*/ 0 h 47"/>
                    <a:gd name="T36" fmla="*/ 0 w 12"/>
                    <a:gd name="T37" fmla="*/ 0 h 47"/>
                    <a:gd name="T38" fmla="*/ 0 w 12"/>
                    <a:gd name="T39" fmla="*/ 0 h 47"/>
                    <a:gd name="T40" fmla="*/ 0 w 12"/>
                    <a:gd name="T41" fmla="*/ 0 h 47"/>
                    <a:gd name="T42" fmla="*/ 0 w 12"/>
                    <a:gd name="T43" fmla="*/ 0 h 47"/>
                    <a:gd name="T44" fmla="*/ 0 w 12"/>
                    <a:gd name="T45" fmla="*/ 0 h 47"/>
                    <a:gd name="T46" fmla="*/ 0 w 12"/>
                    <a:gd name="T47" fmla="*/ 0 h 4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2"/>
                    <a:gd name="T73" fmla="*/ 0 h 47"/>
                    <a:gd name="T74" fmla="*/ 12 w 12"/>
                    <a:gd name="T75" fmla="*/ 47 h 47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2" h="47">
                      <a:moveTo>
                        <a:pt x="10" y="43"/>
                      </a:moveTo>
                      <a:lnTo>
                        <a:pt x="10" y="47"/>
                      </a:lnTo>
                      <a:lnTo>
                        <a:pt x="11" y="43"/>
                      </a:lnTo>
                      <a:lnTo>
                        <a:pt x="11" y="37"/>
                      </a:lnTo>
                      <a:lnTo>
                        <a:pt x="12" y="31"/>
                      </a:lnTo>
                      <a:lnTo>
                        <a:pt x="12" y="24"/>
                      </a:lnTo>
                      <a:lnTo>
                        <a:pt x="11" y="17"/>
                      </a:lnTo>
                      <a:lnTo>
                        <a:pt x="11" y="11"/>
                      </a:lnTo>
                      <a:lnTo>
                        <a:pt x="11" y="4"/>
                      </a:lnTo>
                      <a:lnTo>
                        <a:pt x="11" y="0"/>
                      </a:lnTo>
                      <a:lnTo>
                        <a:pt x="1" y="0"/>
                      </a:lnTo>
                      <a:lnTo>
                        <a:pt x="1" y="4"/>
                      </a:lnTo>
                      <a:lnTo>
                        <a:pt x="1" y="11"/>
                      </a:lnTo>
                      <a:lnTo>
                        <a:pt x="1" y="17"/>
                      </a:lnTo>
                      <a:lnTo>
                        <a:pt x="2" y="24"/>
                      </a:lnTo>
                      <a:lnTo>
                        <a:pt x="2" y="31"/>
                      </a:lnTo>
                      <a:lnTo>
                        <a:pt x="1" y="37"/>
                      </a:lnTo>
                      <a:lnTo>
                        <a:pt x="1" y="41"/>
                      </a:lnTo>
                      <a:lnTo>
                        <a:pt x="0" y="43"/>
                      </a:lnTo>
                      <a:lnTo>
                        <a:pt x="0" y="47"/>
                      </a:lnTo>
                      <a:lnTo>
                        <a:pt x="0" y="43"/>
                      </a:lnTo>
                      <a:lnTo>
                        <a:pt x="0" y="45"/>
                      </a:lnTo>
                      <a:lnTo>
                        <a:pt x="0" y="47"/>
                      </a:lnTo>
                      <a:lnTo>
                        <a:pt x="10" y="4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44" name="Freeform 530"/>
                <p:cNvSpPr>
                  <a:spLocks/>
                </p:cNvSpPr>
                <p:nvPr/>
              </p:nvSpPr>
              <p:spPr bwMode="auto">
                <a:xfrm>
                  <a:off x="2323" y="1729"/>
                  <a:ext cx="5" cy="4"/>
                </a:xfrm>
                <a:custGeom>
                  <a:avLst/>
                  <a:gdLst>
                    <a:gd name="T0" fmla="*/ 0 w 50"/>
                    <a:gd name="T1" fmla="*/ 0 h 40"/>
                    <a:gd name="T2" fmla="*/ 0 w 50"/>
                    <a:gd name="T3" fmla="*/ 0 h 40"/>
                    <a:gd name="T4" fmla="*/ 0 w 50"/>
                    <a:gd name="T5" fmla="*/ 0 h 40"/>
                    <a:gd name="T6" fmla="*/ 0 w 50"/>
                    <a:gd name="T7" fmla="*/ 0 h 40"/>
                    <a:gd name="T8" fmla="*/ 0 w 50"/>
                    <a:gd name="T9" fmla="*/ 0 h 40"/>
                    <a:gd name="T10" fmla="*/ 0 w 50"/>
                    <a:gd name="T11" fmla="*/ 0 h 40"/>
                    <a:gd name="T12" fmla="*/ 0 w 50"/>
                    <a:gd name="T13" fmla="*/ 0 h 40"/>
                    <a:gd name="T14" fmla="*/ 0 w 50"/>
                    <a:gd name="T15" fmla="*/ 0 h 40"/>
                    <a:gd name="T16" fmla="*/ 0 w 50"/>
                    <a:gd name="T17" fmla="*/ 0 h 40"/>
                    <a:gd name="T18" fmla="*/ 0 w 50"/>
                    <a:gd name="T19" fmla="*/ 0 h 40"/>
                    <a:gd name="T20" fmla="*/ 0 w 50"/>
                    <a:gd name="T21" fmla="*/ 0 h 40"/>
                    <a:gd name="T22" fmla="*/ 0 w 50"/>
                    <a:gd name="T23" fmla="*/ 0 h 40"/>
                    <a:gd name="T24" fmla="*/ 0 w 50"/>
                    <a:gd name="T25" fmla="*/ 0 h 40"/>
                    <a:gd name="T26" fmla="*/ 0 w 50"/>
                    <a:gd name="T27" fmla="*/ 0 h 40"/>
                    <a:gd name="T28" fmla="*/ 0 w 50"/>
                    <a:gd name="T29" fmla="*/ 0 h 40"/>
                    <a:gd name="T30" fmla="*/ 0 w 50"/>
                    <a:gd name="T31" fmla="*/ 0 h 40"/>
                    <a:gd name="T32" fmla="*/ 0 w 50"/>
                    <a:gd name="T33" fmla="*/ 0 h 40"/>
                    <a:gd name="T34" fmla="*/ 0 w 50"/>
                    <a:gd name="T35" fmla="*/ 0 h 40"/>
                    <a:gd name="T36" fmla="*/ 0 w 50"/>
                    <a:gd name="T37" fmla="*/ 0 h 40"/>
                    <a:gd name="T38" fmla="*/ 0 w 50"/>
                    <a:gd name="T39" fmla="*/ 0 h 40"/>
                    <a:gd name="T40" fmla="*/ 0 w 50"/>
                    <a:gd name="T41" fmla="*/ 0 h 4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0"/>
                    <a:gd name="T64" fmla="*/ 0 h 40"/>
                    <a:gd name="T65" fmla="*/ 50 w 50"/>
                    <a:gd name="T66" fmla="*/ 40 h 4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0" h="40">
                      <a:moveTo>
                        <a:pt x="8" y="34"/>
                      </a:moveTo>
                      <a:lnTo>
                        <a:pt x="8" y="34"/>
                      </a:lnTo>
                      <a:lnTo>
                        <a:pt x="8" y="35"/>
                      </a:lnTo>
                      <a:lnTo>
                        <a:pt x="12" y="33"/>
                      </a:lnTo>
                      <a:lnTo>
                        <a:pt x="18" y="27"/>
                      </a:lnTo>
                      <a:lnTo>
                        <a:pt x="25" y="23"/>
                      </a:lnTo>
                      <a:lnTo>
                        <a:pt x="35" y="18"/>
                      </a:lnTo>
                      <a:lnTo>
                        <a:pt x="42" y="14"/>
                      </a:lnTo>
                      <a:lnTo>
                        <a:pt x="48" y="8"/>
                      </a:lnTo>
                      <a:lnTo>
                        <a:pt x="50" y="0"/>
                      </a:lnTo>
                      <a:lnTo>
                        <a:pt x="40" y="4"/>
                      </a:lnTo>
                      <a:lnTo>
                        <a:pt x="40" y="2"/>
                      </a:lnTo>
                      <a:lnTo>
                        <a:pt x="36" y="5"/>
                      </a:lnTo>
                      <a:lnTo>
                        <a:pt x="28" y="9"/>
                      </a:lnTo>
                      <a:lnTo>
                        <a:pt x="21" y="15"/>
                      </a:lnTo>
                      <a:lnTo>
                        <a:pt x="12" y="19"/>
                      </a:lnTo>
                      <a:lnTo>
                        <a:pt x="5" y="24"/>
                      </a:lnTo>
                      <a:lnTo>
                        <a:pt x="0" y="30"/>
                      </a:lnTo>
                      <a:lnTo>
                        <a:pt x="0" y="40"/>
                      </a:lnTo>
                      <a:lnTo>
                        <a:pt x="8" y="3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45" name="Freeform 531"/>
                <p:cNvSpPr>
                  <a:spLocks/>
                </p:cNvSpPr>
                <p:nvPr/>
              </p:nvSpPr>
              <p:spPr bwMode="auto">
                <a:xfrm>
                  <a:off x="2323" y="1733"/>
                  <a:ext cx="2" cy="14"/>
                </a:xfrm>
                <a:custGeom>
                  <a:avLst/>
                  <a:gdLst>
                    <a:gd name="T0" fmla="*/ 0 w 22"/>
                    <a:gd name="T1" fmla="*/ 0 h 155"/>
                    <a:gd name="T2" fmla="*/ 0 w 22"/>
                    <a:gd name="T3" fmla="*/ 0 h 155"/>
                    <a:gd name="T4" fmla="*/ 0 w 22"/>
                    <a:gd name="T5" fmla="*/ 0 h 155"/>
                    <a:gd name="T6" fmla="*/ 0 w 22"/>
                    <a:gd name="T7" fmla="*/ 0 h 155"/>
                    <a:gd name="T8" fmla="*/ 0 w 22"/>
                    <a:gd name="T9" fmla="*/ 0 h 155"/>
                    <a:gd name="T10" fmla="*/ 0 w 22"/>
                    <a:gd name="T11" fmla="*/ 0 h 155"/>
                    <a:gd name="T12" fmla="*/ 0 w 22"/>
                    <a:gd name="T13" fmla="*/ 0 h 155"/>
                    <a:gd name="T14" fmla="*/ 0 w 22"/>
                    <a:gd name="T15" fmla="*/ 0 h 155"/>
                    <a:gd name="T16" fmla="*/ 0 w 22"/>
                    <a:gd name="T17" fmla="*/ 0 h 155"/>
                    <a:gd name="T18" fmla="*/ 0 w 22"/>
                    <a:gd name="T19" fmla="*/ 0 h 155"/>
                    <a:gd name="T20" fmla="*/ 0 w 22"/>
                    <a:gd name="T21" fmla="*/ 0 h 155"/>
                    <a:gd name="T22" fmla="*/ 0 w 22"/>
                    <a:gd name="T23" fmla="*/ 0 h 155"/>
                    <a:gd name="T24" fmla="*/ 0 w 22"/>
                    <a:gd name="T25" fmla="*/ 0 h 155"/>
                    <a:gd name="T26" fmla="*/ 0 w 22"/>
                    <a:gd name="T27" fmla="*/ 0 h 155"/>
                    <a:gd name="T28" fmla="*/ 0 w 22"/>
                    <a:gd name="T29" fmla="*/ 0 h 155"/>
                    <a:gd name="T30" fmla="*/ 0 w 22"/>
                    <a:gd name="T31" fmla="*/ 0 h 155"/>
                    <a:gd name="T32" fmla="*/ 0 w 22"/>
                    <a:gd name="T33" fmla="*/ 0 h 155"/>
                    <a:gd name="T34" fmla="*/ 0 w 22"/>
                    <a:gd name="T35" fmla="*/ 0 h 155"/>
                    <a:gd name="T36" fmla="*/ 0 w 22"/>
                    <a:gd name="T37" fmla="*/ 0 h 155"/>
                    <a:gd name="T38" fmla="*/ 0 w 22"/>
                    <a:gd name="T39" fmla="*/ 0 h 155"/>
                    <a:gd name="T40" fmla="*/ 0 w 22"/>
                    <a:gd name="T41" fmla="*/ 0 h 15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22"/>
                    <a:gd name="T64" fmla="*/ 0 h 155"/>
                    <a:gd name="T65" fmla="*/ 22 w 22"/>
                    <a:gd name="T66" fmla="*/ 155 h 15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22" h="155">
                      <a:moveTo>
                        <a:pt x="8" y="145"/>
                      </a:moveTo>
                      <a:lnTo>
                        <a:pt x="14" y="151"/>
                      </a:lnTo>
                      <a:lnTo>
                        <a:pt x="15" y="146"/>
                      </a:lnTo>
                      <a:lnTo>
                        <a:pt x="17" y="134"/>
                      </a:lnTo>
                      <a:lnTo>
                        <a:pt x="19" y="114"/>
                      </a:lnTo>
                      <a:lnTo>
                        <a:pt x="21" y="91"/>
                      </a:lnTo>
                      <a:lnTo>
                        <a:pt x="22" y="67"/>
                      </a:lnTo>
                      <a:lnTo>
                        <a:pt x="21" y="41"/>
                      </a:lnTo>
                      <a:lnTo>
                        <a:pt x="17" y="19"/>
                      </a:lnTo>
                      <a:lnTo>
                        <a:pt x="8" y="0"/>
                      </a:lnTo>
                      <a:lnTo>
                        <a:pt x="0" y="6"/>
                      </a:lnTo>
                      <a:lnTo>
                        <a:pt x="6" y="22"/>
                      </a:lnTo>
                      <a:lnTo>
                        <a:pt x="11" y="44"/>
                      </a:lnTo>
                      <a:lnTo>
                        <a:pt x="12" y="67"/>
                      </a:lnTo>
                      <a:lnTo>
                        <a:pt x="11" y="91"/>
                      </a:lnTo>
                      <a:lnTo>
                        <a:pt x="8" y="114"/>
                      </a:lnTo>
                      <a:lnTo>
                        <a:pt x="6" y="131"/>
                      </a:lnTo>
                      <a:lnTo>
                        <a:pt x="4" y="144"/>
                      </a:lnTo>
                      <a:lnTo>
                        <a:pt x="3" y="149"/>
                      </a:lnTo>
                      <a:lnTo>
                        <a:pt x="8" y="155"/>
                      </a:lnTo>
                      <a:lnTo>
                        <a:pt x="8" y="14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46" name="Freeform 532"/>
                <p:cNvSpPr>
                  <a:spLocks/>
                </p:cNvSpPr>
                <p:nvPr/>
              </p:nvSpPr>
              <p:spPr bwMode="auto">
                <a:xfrm>
                  <a:off x="2324" y="1746"/>
                  <a:ext cx="10" cy="1"/>
                </a:xfrm>
                <a:custGeom>
                  <a:avLst/>
                  <a:gdLst>
                    <a:gd name="T0" fmla="*/ 0 w 101"/>
                    <a:gd name="T1" fmla="*/ 0 h 12"/>
                    <a:gd name="T2" fmla="*/ 0 w 101"/>
                    <a:gd name="T3" fmla="*/ 0 h 12"/>
                    <a:gd name="T4" fmla="*/ 0 w 101"/>
                    <a:gd name="T5" fmla="*/ 0 h 12"/>
                    <a:gd name="T6" fmla="*/ 0 w 101"/>
                    <a:gd name="T7" fmla="*/ 0 h 12"/>
                    <a:gd name="T8" fmla="*/ 0 w 101"/>
                    <a:gd name="T9" fmla="*/ 0 h 12"/>
                    <a:gd name="T10" fmla="*/ 0 w 101"/>
                    <a:gd name="T11" fmla="*/ 0 h 12"/>
                    <a:gd name="T12" fmla="*/ 0 w 101"/>
                    <a:gd name="T13" fmla="*/ 0 h 12"/>
                    <a:gd name="T14" fmla="*/ 0 w 101"/>
                    <a:gd name="T15" fmla="*/ 0 h 12"/>
                    <a:gd name="T16" fmla="*/ 0 w 101"/>
                    <a:gd name="T17" fmla="*/ 0 h 12"/>
                    <a:gd name="T18" fmla="*/ 0 w 101"/>
                    <a:gd name="T19" fmla="*/ 0 h 1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01"/>
                    <a:gd name="T31" fmla="*/ 0 h 12"/>
                    <a:gd name="T32" fmla="*/ 101 w 101"/>
                    <a:gd name="T33" fmla="*/ 12 h 1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01" h="12">
                      <a:moveTo>
                        <a:pt x="93" y="2"/>
                      </a:moveTo>
                      <a:lnTo>
                        <a:pt x="97" y="0"/>
                      </a:lnTo>
                      <a:lnTo>
                        <a:pt x="0" y="2"/>
                      </a:lnTo>
                      <a:lnTo>
                        <a:pt x="0" y="12"/>
                      </a:lnTo>
                      <a:lnTo>
                        <a:pt x="97" y="10"/>
                      </a:lnTo>
                      <a:lnTo>
                        <a:pt x="101" y="8"/>
                      </a:lnTo>
                      <a:lnTo>
                        <a:pt x="97" y="10"/>
                      </a:lnTo>
                      <a:lnTo>
                        <a:pt x="99" y="10"/>
                      </a:lnTo>
                      <a:lnTo>
                        <a:pt x="101" y="8"/>
                      </a:lnTo>
                      <a:lnTo>
                        <a:pt x="93" y="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47" name="Freeform 533"/>
                <p:cNvSpPr>
                  <a:spLocks/>
                </p:cNvSpPr>
                <p:nvPr/>
              </p:nvSpPr>
              <p:spPr bwMode="auto">
                <a:xfrm>
                  <a:off x="2333" y="1743"/>
                  <a:ext cx="4" cy="3"/>
                </a:xfrm>
                <a:custGeom>
                  <a:avLst/>
                  <a:gdLst>
                    <a:gd name="T0" fmla="*/ 0 w 37"/>
                    <a:gd name="T1" fmla="*/ 0 h 35"/>
                    <a:gd name="T2" fmla="*/ 0 w 37"/>
                    <a:gd name="T3" fmla="*/ 0 h 35"/>
                    <a:gd name="T4" fmla="*/ 0 w 37"/>
                    <a:gd name="T5" fmla="*/ 0 h 35"/>
                    <a:gd name="T6" fmla="*/ 0 w 37"/>
                    <a:gd name="T7" fmla="*/ 0 h 35"/>
                    <a:gd name="T8" fmla="*/ 0 w 37"/>
                    <a:gd name="T9" fmla="*/ 0 h 35"/>
                    <a:gd name="T10" fmla="*/ 0 w 37"/>
                    <a:gd name="T11" fmla="*/ 0 h 35"/>
                    <a:gd name="T12" fmla="*/ 0 w 37"/>
                    <a:gd name="T13" fmla="*/ 0 h 35"/>
                    <a:gd name="T14" fmla="*/ 0 w 37"/>
                    <a:gd name="T15" fmla="*/ 0 h 35"/>
                    <a:gd name="T16" fmla="*/ 0 w 37"/>
                    <a:gd name="T17" fmla="*/ 0 h 35"/>
                    <a:gd name="T18" fmla="*/ 0 w 37"/>
                    <a:gd name="T19" fmla="*/ 0 h 3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7"/>
                    <a:gd name="T31" fmla="*/ 0 h 35"/>
                    <a:gd name="T32" fmla="*/ 37 w 37"/>
                    <a:gd name="T33" fmla="*/ 35 h 3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7" h="35">
                      <a:moveTo>
                        <a:pt x="27" y="4"/>
                      </a:moveTo>
                      <a:lnTo>
                        <a:pt x="28" y="0"/>
                      </a:lnTo>
                      <a:lnTo>
                        <a:pt x="0" y="29"/>
                      </a:lnTo>
                      <a:lnTo>
                        <a:pt x="8" y="35"/>
                      </a:lnTo>
                      <a:lnTo>
                        <a:pt x="36" y="6"/>
                      </a:lnTo>
                      <a:lnTo>
                        <a:pt x="37" y="2"/>
                      </a:lnTo>
                      <a:lnTo>
                        <a:pt x="36" y="6"/>
                      </a:lnTo>
                      <a:lnTo>
                        <a:pt x="37" y="5"/>
                      </a:lnTo>
                      <a:lnTo>
                        <a:pt x="37" y="2"/>
                      </a:lnTo>
                      <a:lnTo>
                        <a:pt x="27" y="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48" name="Freeform 534"/>
                <p:cNvSpPr>
                  <a:spLocks/>
                </p:cNvSpPr>
                <p:nvPr/>
              </p:nvSpPr>
              <p:spPr bwMode="auto">
                <a:xfrm>
                  <a:off x="2070" y="1589"/>
                  <a:ext cx="276" cy="174"/>
                </a:xfrm>
                <a:custGeom>
                  <a:avLst/>
                  <a:gdLst>
                    <a:gd name="T0" fmla="*/ 0 w 2761"/>
                    <a:gd name="T1" fmla="*/ 0 h 1897"/>
                    <a:gd name="T2" fmla="*/ 0 w 2761"/>
                    <a:gd name="T3" fmla="*/ 0 h 1897"/>
                    <a:gd name="T4" fmla="*/ 0 w 2761"/>
                    <a:gd name="T5" fmla="*/ 0 h 1897"/>
                    <a:gd name="T6" fmla="*/ 0 w 2761"/>
                    <a:gd name="T7" fmla="*/ 0 h 1897"/>
                    <a:gd name="T8" fmla="*/ 0 w 2761"/>
                    <a:gd name="T9" fmla="*/ 0 h 1897"/>
                    <a:gd name="T10" fmla="*/ 0 w 2761"/>
                    <a:gd name="T11" fmla="*/ 0 h 1897"/>
                    <a:gd name="T12" fmla="*/ 0 w 2761"/>
                    <a:gd name="T13" fmla="*/ 0 h 1897"/>
                    <a:gd name="T14" fmla="*/ 0 w 2761"/>
                    <a:gd name="T15" fmla="*/ 0 h 1897"/>
                    <a:gd name="T16" fmla="*/ 0 w 2761"/>
                    <a:gd name="T17" fmla="*/ 0 h 1897"/>
                    <a:gd name="T18" fmla="*/ 0 w 2761"/>
                    <a:gd name="T19" fmla="*/ 0 h 1897"/>
                    <a:gd name="T20" fmla="*/ 0 w 2761"/>
                    <a:gd name="T21" fmla="*/ 0 h 1897"/>
                    <a:gd name="T22" fmla="*/ 0 w 2761"/>
                    <a:gd name="T23" fmla="*/ 0 h 1897"/>
                    <a:gd name="T24" fmla="*/ 0 w 2761"/>
                    <a:gd name="T25" fmla="*/ 0 h 1897"/>
                    <a:gd name="T26" fmla="*/ 0 w 2761"/>
                    <a:gd name="T27" fmla="*/ 0 h 1897"/>
                    <a:gd name="T28" fmla="*/ 0 w 2761"/>
                    <a:gd name="T29" fmla="*/ 0 h 1897"/>
                    <a:gd name="T30" fmla="*/ 0 w 2761"/>
                    <a:gd name="T31" fmla="*/ 0 h 1897"/>
                    <a:gd name="T32" fmla="*/ 0 w 2761"/>
                    <a:gd name="T33" fmla="*/ 0 h 1897"/>
                    <a:gd name="T34" fmla="*/ 0 w 2761"/>
                    <a:gd name="T35" fmla="*/ 0 h 1897"/>
                    <a:gd name="T36" fmla="*/ 0 w 2761"/>
                    <a:gd name="T37" fmla="*/ 0 h 1897"/>
                    <a:gd name="T38" fmla="*/ 0 w 2761"/>
                    <a:gd name="T39" fmla="*/ 0 h 1897"/>
                    <a:gd name="T40" fmla="*/ 0 w 2761"/>
                    <a:gd name="T41" fmla="*/ 0 h 1897"/>
                    <a:gd name="T42" fmla="*/ 0 w 2761"/>
                    <a:gd name="T43" fmla="*/ 0 h 1897"/>
                    <a:gd name="T44" fmla="*/ 0 w 2761"/>
                    <a:gd name="T45" fmla="*/ 0 h 1897"/>
                    <a:gd name="T46" fmla="*/ 0 w 2761"/>
                    <a:gd name="T47" fmla="*/ 0 h 1897"/>
                    <a:gd name="T48" fmla="*/ 0 w 2761"/>
                    <a:gd name="T49" fmla="*/ 0 h 1897"/>
                    <a:gd name="T50" fmla="*/ 0 w 2761"/>
                    <a:gd name="T51" fmla="*/ 0 h 1897"/>
                    <a:gd name="T52" fmla="*/ 0 w 2761"/>
                    <a:gd name="T53" fmla="*/ 0 h 1897"/>
                    <a:gd name="T54" fmla="*/ 0 w 2761"/>
                    <a:gd name="T55" fmla="*/ 0 h 1897"/>
                    <a:gd name="T56" fmla="*/ 0 w 2761"/>
                    <a:gd name="T57" fmla="*/ 0 h 1897"/>
                    <a:gd name="T58" fmla="*/ 0 w 2761"/>
                    <a:gd name="T59" fmla="*/ 0 h 1897"/>
                    <a:gd name="T60" fmla="*/ 0 w 2761"/>
                    <a:gd name="T61" fmla="*/ 0 h 1897"/>
                    <a:gd name="T62" fmla="*/ 0 w 2761"/>
                    <a:gd name="T63" fmla="*/ 0 h 1897"/>
                    <a:gd name="T64" fmla="*/ 0 w 2761"/>
                    <a:gd name="T65" fmla="*/ 0 h 1897"/>
                    <a:gd name="T66" fmla="*/ 0 w 2761"/>
                    <a:gd name="T67" fmla="*/ 0 h 1897"/>
                    <a:gd name="T68" fmla="*/ 0 w 2761"/>
                    <a:gd name="T69" fmla="*/ 0 h 1897"/>
                    <a:gd name="T70" fmla="*/ 0 w 2761"/>
                    <a:gd name="T71" fmla="*/ 0 h 1897"/>
                    <a:gd name="T72" fmla="*/ 0 w 2761"/>
                    <a:gd name="T73" fmla="*/ 0 h 1897"/>
                    <a:gd name="T74" fmla="*/ 0 w 2761"/>
                    <a:gd name="T75" fmla="*/ 0 h 1897"/>
                    <a:gd name="T76" fmla="*/ 0 w 2761"/>
                    <a:gd name="T77" fmla="*/ 0 h 1897"/>
                    <a:gd name="T78" fmla="*/ 0 w 2761"/>
                    <a:gd name="T79" fmla="*/ 0 h 1897"/>
                    <a:gd name="T80" fmla="*/ 0 w 2761"/>
                    <a:gd name="T81" fmla="*/ 0 h 1897"/>
                    <a:gd name="T82" fmla="*/ 0 w 2761"/>
                    <a:gd name="T83" fmla="*/ 0 h 1897"/>
                    <a:gd name="T84" fmla="*/ 0 w 2761"/>
                    <a:gd name="T85" fmla="*/ 0 h 1897"/>
                    <a:gd name="T86" fmla="*/ 0 w 2761"/>
                    <a:gd name="T87" fmla="*/ 0 h 1897"/>
                    <a:gd name="T88" fmla="*/ 0 w 2761"/>
                    <a:gd name="T89" fmla="*/ 0 h 1897"/>
                    <a:gd name="T90" fmla="*/ 0 w 2761"/>
                    <a:gd name="T91" fmla="*/ 0 h 1897"/>
                    <a:gd name="T92" fmla="*/ 0 w 2761"/>
                    <a:gd name="T93" fmla="*/ 0 h 1897"/>
                    <a:gd name="T94" fmla="*/ 0 w 2761"/>
                    <a:gd name="T95" fmla="*/ 0 h 1897"/>
                    <a:gd name="T96" fmla="*/ 0 w 2761"/>
                    <a:gd name="T97" fmla="*/ 0 h 1897"/>
                    <a:gd name="T98" fmla="*/ 0 w 2761"/>
                    <a:gd name="T99" fmla="*/ 0 h 1897"/>
                    <a:gd name="T100" fmla="*/ 0 w 2761"/>
                    <a:gd name="T101" fmla="*/ 0 h 1897"/>
                    <a:gd name="T102" fmla="*/ 0 w 2761"/>
                    <a:gd name="T103" fmla="*/ 0 h 1897"/>
                    <a:gd name="T104" fmla="*/ 0 w 2761"/>
                    <a:gd name="T105" fmla="*/ 0 h 1897"/>
                    <a:gd name="T106" fmla="*/ 0 w 2761"/>
                    <a:gd name="T107" fmla="*/ 0 h 1897"/>
                    <a:gd name="T108" fmla="*/ 0 w 2761"/>
                    <a:gd name="T109" fmla="*/ 0 h 1897"/>
                    <a:gd name="T110" fmla="*/ 0 w 2761"/>
                    <a:gd name="T111" fmla="*/ 0 h 1897"/>
                    <a:gd name="T112" fmla="*/ 0 w 2761"/>
                    <a:gd name="T113" fmla="*/ 0 h 1897"/>
                    <a:gd name="T114" fmla="*/ 0 w 2761"/>
                    <a:gd name="T115" fmla="*/ 0 h 1897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2761"/>
                    <a:gd name="T175" fmla="*/ 0 h 1897"/>
                    <a:gd name="T176" fmla="*/ 2761 w 2761"/>
                    <a:gd name="T177" fmla="*/ 1897 h 1897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2761" h="1897">
                      <a:moveTo>
                        <a:pt x="2269" y="1897"/>
                      </a:moveTo>
                      <a:lnTo>
                        <a:pt x="2272" y="1870"/>
                      </a:lnTo>
                      <a:lnTo>
                        <a:pt x="2276" y="1846"/>
                      </a:lnTo>
                      <a:lnTo>
                        <a:pt x="2280" y="1824"/>
                      </a:lnTo>
                      <a:lnTo>
                        <a:pt x="2284" y="1805"/>
                      </a:lnTo>
                      <a:lnTo>
                        <a:pt x="2289" y="1790"/>
                      </a:lnTo>
                      <a:lnTo>
                        <a:pt x="2294" y="1776"/>
                      </a:lnTo>
                      <a:lnTo>
                        <a:pt x="2300" y="1765"/>
                      </a:lnTo>
                      <a:lnTo>
                        <a:pt x="2308" y="1754"/>
                      </a:lnTo>
                      <a:lnTo>
                        <a:pt x="2316" y="1747"/>
                      </a:lnTo>
                      <a:lnTo>
                        <a:pt x="2327" y="1742"/>
                      </a:lnTo>
                      <a:lnTo>
                        <a:pt x="2339" y="1737"/>
                      </a:lnTo>
                      <a:lnTo>
                        <a:pt x="2354" y="1735"/>
                      </a:lnTo>
                      <a:lnTo>
                        <a:pt x="2371" y="1734"/>
                      </a:lnTo>
                      <a:lnTo>
                        <a:pt x="2389" y="1734"/>
                      </a:lnTo>
                      <a:lnTo>
                        <a:pt x="2411" y="1735"/>
                      </a:lnTo>
                      <a:lnTo>
                        <a:pt x="2435" y="1737"/>
                      </a:lnTo>
                      <a:lnTo>
                        <a:pt x="2443" y="1689"/>
                      </a:lnTo>
                      <a:lnTo>
                        <a:pt x="2441" y="1681"/>
                      </a:lnTo>
                      <a:lnTo>
                        <a:pt x="2432" y="1672"/>
                      </a:lnTo>
                      <a:lnTo>
                        <a:pt x="2421" y="1665"/>
                      </a:lnTo>
                      <a:lnTo>
                        <a:pt x="2408" y="1657"/>
                      </a:lnTo>
                      <a:lnTo>
                        <a:pt x="2395" y="1649"/>
                      </a:lnTo>
                      <a:lnTo>
                        <a:pt x="2382" y="1640"/>
                      </a:lnTo>
                      <a:lnTo>
                        <a:pt x="2374" y="1630"/>
                      </a:lnTo>
                      <a:lnTo>
                        <a:pt x="2371" y="1618"/>
                      </a:lnTo>
                      <a:lnTo>
                        <a:pt x="2414" y="1553"/>
                      </a:lnTo>
                      <a:lnTo>
                        <a:pt x="2542" y="1559"/>
                      </a:lnTo>
                      <a:lnTo>
                        <a:pt x="2585" y="1531"/>
                      </a:lnTo>
                      <a:lnTo>
                        <a:pt x="2585" y="1526"/>
                      </a:lnTo>
                      <a:lnTo>
                        <a:pt x="2585" y="1519"/>
                      </a:lnTo>
                      <a:lnTo>
                        <a:pt x="2584" y="1509"/>
                      </a:lnTo>
                      <a:lnTo>
                        <a:pt x="2585" y="1500"/>
                      </a:lnTo>
                      <a:lnTo>
                        <a:pt x="2585" y="1491"/>
                      </a:lnTo>
                      <a:lnTo>
                        <a:pt x="2587" y="1484"/>
                      </a:lnTo>
                      <a:lnTo>
                        <a:pt x="2589" y="1479"/>
                      </a:lnTo>
                      <a:lnTo>
                        <a:pt x="2594" y="1477"/>
                      </a:lnTo>
                      <a:lnTo>
                        <a:pt x="2669" y="1475"/>
                      </a:lnTo>
                      <a:lnTo>
                        <a:pt x="2670" y="1457"/>
                      </a:lnTo>
                      <a:lnTo>
                        <a:pt x="2672" y="1438"/>
                      </a:lnTo>
                      <a:lnTo>
                        <a:pt x="2675" y="1420"/>
                      </a:lnTo>
                      <a:lnTo>
                        <a:pt x="2679" y="1402"/>
                      </a:lnTo>
                      <a:lnTo>
                        <a:pt x="2685" y="1386"/>
                      </a:lnTo>
                      <a:lnTo>
                        <a:pt x="2691" y="1368"/>
                      </a:lnTo>
                      <a:lnTo>
                        <a:pt x="2697" y="1351"/>
                      </a:lnTo>
                      <a:lnTo>
                        <a:pt x="2703" y="1334"/>
                      </a:lnTo>
                      <a:lnTo>
                        <a:pt x="2711" y="1318"/>
                      </a:lnTo>
                      <a:lnTo>
                        <a:pt x="2718" y="1302"/>
                      </a:lnTo>
                      <a:lnTo>
                        <a:pt x="2725" y="1286"/>
                      </a:lnTo>
                      <a:lnTo>
                        <a:pt x="2733" y="1271"/>
                      </a:lnTo>
                      <a:lnTo>
                        <a:pt x="2740" y="1255"/>
                      </a:lnTo>
                      <a:lnTo>
                        <a:pt x="2746" y="1240"/>
                      </a:lnTo>
                      <a:lnTo>
                        <a:pt x="2752" y="1226"/>
                      </a:lnTo>
                      <a:lnTo>
                        <a:pt x="2757" y="1212"/>
                      </a:lnTo>
                      <a:lnTo>
                        <a:pt x="2761" y="1189"/>
                      </a:lnTo>
                      <a:lnTo>
                        <a:pt x="2760" y="1171"/>
                      </a:lnTo>
                      <a:lnTo>
                        <a:pt x="2755" y="1157"/>
                      </a:lnTo>
                      <a:lnTo>
                        <a:pt x="2745" y="1145"/>
                      </a:lnTo>
                      <a:lnTo>
                        <a:pt x="2733" y="1137"/>
                      </a:lnTo>
                      <a:lnTo>
                        <a:pt x="2717" y="1131"/>
                      </a:lnTo>
                      <a:lnTo>
                        <a:pt x="2700" y="1128"/>
                      </a:lnTo>
                      <a:lnTo>
                        <a:pt x="2681" y="1127"/>
                      </a:lnTo>
                      <a:lnTo>
                        <a:pt x="2662" y="1128"/>
                      </a:lnTo>
                      <a:lnTo>
                        <a:pt x="2643" y="1130"/>
                      </a:lnTo>
                      <a:lnTo>
                        <a:pt x="2623" y="1133"/>
                      </a:lnTo>
                      <a:lnTo>
                        <a:pt x="2605" y="1138"/>
                      </a:lnTo>
                      <a:lnTo>
                        <a:pt x="2588" y="1141"/>
                      </a:lnTo>
                      <a:lnTo>
                        <a:pt x="2574" y="1145"/>
                      </a:lnTo>
                      <a:lnTo>
                        <a:pt x="2561" y="1148"/>
                      </a:lnTo>
                      <a:lnTo>
                        <a:pt x="2553" y="1151"/>
                      </a:lnTo>
                      <a:lnTo>
                        <a:pt x="2526" y="1163"/>
                      </a:lnTo>
                      <a:lnTo>
                        <a:pt x="2502" y="1174"/>
                      </a:lnTo>
                      <a:lnTo>
                        <a:pt x="2483" y="1185"/>
                      </a:lnTo>
                      <a:lnTo>
                        <a:pt x="2467" y="1196"/>
                      </a:lnTo>
                      <a:lnTo>
                        <a:pt x="2453" y="1209"/>
                      </a:lnTo>
                      <a:lnTo>
                        <a:pt x="2442" y="1221"/>
                      </a:lnTo>
                      <a:lnTo>
                        <a:pt x="2433" y="1234"/>
                      </a:lnTo>
                      <a:lnTo>
                        <a:pt x="2426" y="1249"/>
                      </a:lnTo>
                      <a:lnTo>
                        <a:pt x="2420" y="1263"/>
                      </a:lnTo>
                      <a:lnTo>
                        <a:pt x="2416" y="1279"/>
                      </a:lnTo>
                      <a:lnTo>
                        <a:pt x="2410" y="1297"/>
                      </a:lnTo>
                      <a:lnTo>
                        <a:pt x="2406" y="1316"/>
                      </a:lnTo>
                      <a:lnTo>
                        <a:pt x="2401" y="1337"/>
                      </a:lnTo>
                      <a:lnTo>
                        <a:pt x="2396" y="1358"/>
                      </a:lnTo>
                      <a:lnTo>
                        <a:pt x="2389" y="1383"/>
                      </a:lnTo>
                      <a:lnTo>
                        <a:pt x="2381" y="1409"/>
                      </a:lnTo>
                      <a:lnTo>
                        <a:pt x="2377" y="1415"/>
                      </a:lnTo>
                      <a:lnTo>
                        <a:pt x="2370" y="1422"/>
                      </a:lnTo>
                      <a:lnTo>
                        <a:pt x="2359" y="1430"/>
                      </a:lnTo>
                      <a:lnTo>
                        <a:pt x="2347" y="1437"/>
                      </a:lnTo>
                      <a:lnTo>
                        <a:pt x="2331" y="1444"/>
                      </a:lnTo>
                      <a:lnTo>
                        <a:pt x="2314" y="1452"/>
                      </a:lnTo>
                      <a:lnTo>
                        <a:pt x="2296" y="1458"/>
                      </a:lnTo>
                      <a:lnTo>
                        <a:pt x="2277" y="1465"/>
                      </a:lnTo>
                      <a:lnTo>
                        <a:pt x="2259" y="1472"/>
                      </a:lnTo>
                      <a:lnTo>
                        <a:pt x="2240" y="1478"/>
                      </a:lnTo>
                      <a:lnTo>
                        <a:pt x="2222" y="1483"/>
                      </a:lnTo>
                      <a:lnTo>
                        <a:pt x="2204" y="1488"/>
                      </a:lnTo>
                      <a:lnTo>
                        <a:pt x="2190" y="1493"/>
                      </a:lnTo>
                      <a:lnTo>
                        <a:pt x="2176" y="1497"/>
                      </a:lnTo>
                      <a:lnTo>
                        <a:pt x="2164" y="1501"/>
                      </a:lnTo>
                      <a:lnTo>
                        <a:pt x="2156" y="1503"/>
                      </a:lnTo>
                      <a:lnTo>
                        <a:pt x="2135" y="1504"/>
                      </a:lnTo>
                      <a:lnTo>
                        <a:pt x="2119" y="1506"/>
                      </a:lnTo>
                      <a:lnTo>
                        <a:pt x="2108" y="1510"/>
                      </a:lnTo>
                      <a:lnTo>
                        <a:pt x="2097" y="1517"/>
                      </a:lnTo>
                      <a:lnTo>
                        <a:pt x="2086" y="1524"/>
                      </a:lnTo>
                      <a:lnTo>
                        <a:pt x="2071" y="1532"/>
                      </a:lnTo>
                      <a:lnTo>
                        <a:pt x="2051" y="1542"/>
                      </a:lnTo>
                      <a:lnTo>
                        <a:pt x="2023" y="1552"/>
                      </a:lnTo>
                      <a:lnTo>
                        <a:pt x="2013" y="1544"/>
                      </a:lnTo>
                      <a:lnTo>
                        <a:pt x="2001" y="1535"/>
                      </a:lnTo>
                      <a:lnTo>
                        <a:pt x="1989" y="1528"/>
                      </a:lnTo>
                      <a:lnTo>
                        <a:pt x="1975" y="1521"/>
                      </a:lnTo>
                      <a:lnTo>
                        <a:pt x="1960" y="1513"/>
                      </a:lnTo>
                      <a:lnTo>
                        <a:pt x="1946" y="1507"/>
                      </a:lnTo>
                      <a:lnTo>
                        <a:pt x="1931" y="1500"/>
                      </a:lnTo>
                      <a:lnTo>
                        <a:pt x="1916" y="1492"/>
                      </a:lnTo>
                      <a:lnTo>
                        <a:pt x="1903" y="1485"/>
                      </a:lnTo>
                      <a:lnTo>
                        <a:pt x="1890" y="1477"/>
                      </a:lnTo>
                      <a:lnTo>
                        <a:pt x="1879" y="1468"/>
                      </a:lnTo>
                      <a:lnTo>
                        <a:pt x="1869" y="1458"/>
                      </a:lnTo>
                      <a:lnTo>
                        <a:pt x="1862" y="1447"/>
                      </a:lnTo>
                      <a:lnTo>
                        <a:pt x="1857" y="1435"/>
                      </a:lnTo>
                      <a:lnTo>
                        <a:pt x="1854" y="1421"/>
                      </a:lnTo>
                      <a:lnTo>
                        <a:pt x="1855" y="1407"/>
                      </a:lnTo>
                      <a:lnTo>
                        <a:pt x="1809" y="1401"/>
                      </a:lnTo>
                      <a:lnTo>
                        <a:pt x="1771" y="1387"/>
                      </a:lnTo>
                      <a:lnTo>
                        <a:pt x="1742" y="1364"/>
                      </a:lnTo>
                      <a:lnTo>
                        <a:pt x="1720" y="1334"/>
                      </a:lnTo>
                      <a:lnTo>
                        <a:pt x="1703" y="1299"/>
                      </a:lnTo>
                      <a:lnTo>
                        <a:pt x="1692" y="1258"/>
                      </a:lnTo>
                      <a:lnTo>
                        <a:pt x="1687" y="1214"/>
                      </a:lnTo>
                      <a:lnTo>
                        <a:pt x="1685" y="1167"/>
                      </a:lnTo>
                      <a:lnTo>
                        <a:pt x="1686" y="1120"/>
                      </a:lnTo>
                      <a:lnTo>
                        <a:pt x="1689" y="1072"/>
                      </a:lnTo>
                      <a:lnTo>
                        <a:pt x="1695" y="1026"/>
                      </a:lnTo>
                      <a:lnTo>
                        <a:pt x="1701" y="981"/>
                      </a:lnTo>
                      <a:lnTo>
                        <a:pt x="1707" y="940"/>
                      </a:lnTo>
                      <a:lnTo>
                        <a:pt x="1712" y="904"/>
                      </a:lnTo>
                      <a:lnTo>
                        <a:pt x="1717" y="874"/>
                      </a:lnTo>
                      <a:lnTo>
                        <a:pt x="1718" y="851"/>
                      </a:lnTo>
                      <a:lnTo>
                        <a:pt x="1718" y="850"/>
                      </a:lnTo>
                      <a:lnTo>
                        <a:pt x="1719" y="846"/>
                      </a:lnTo>
                      <a:lnTo>
                        <a:pt x="1722" y="839"/>
                      </a:lnTo>
                      <a:lnTo>
                        <a:pt x="1725" y="832"/>
                      </a:lnTo>
                      <a:lnTo>
                        <a:pt x="1728" y="825"/>
                      </a:lnTo>
                      <a:lnTo>
                        <a:pt x="1729" y="817"/>
                      </a:lnTo>
                      <a:lnTo>
                        <a:pt x="1728" y="810"/>
                      </a:lnTo>
                      <a:lnTo>
                        <a:pt x="1723" y="806"/>
                      </a:lnTo>
                      <a:lnTo>
                        <a:pt x="1707" y="799"/>
                      </a:lnTo>
                      <a:lnTo>
                        <a:pt x="1695" y="791"/>
                      </a:lnTo>
                      <a:lnTo>
                        <a:pt x="1682" y="786"/>
                      </a:lnTo>
                      <a:lnTo>
                        <a:pt x="1670" y="781"/>
                      </a:lnTo>
                      <a:lnTo>
                        <a:pt x="1661" y="776"/>
                      </a:lnTo>
                      <a:lnTo>
                        <a:pt x="1651" y="772"/>
                      </a:lnTo>
                      <a:lnTo>
                        <a:pt x="1642" y="768"/>
                      </a:lnTo>
                      <a:lnTo>
                        <a:pt x="1633" y="765"/>
                      </a:lnTo>
                      <a:lnTo>
                        <a:pt x="1623" y="762"/>
                      </a:lnTo>
                      <a:lnTo>
                        <a:pt x="1613" y="759"/>
                      </a:lnTo>
                      <a:lnTo>
                        <a:pt x="1602" y="756"/>
                      </a:lnTo>
                      <a:lnTo>
                        <a:pt x="1592" y="754"/>
                      </a:lnTo>
                      <a:lnTo>
                        <a:pt x="1579" y="750"/>
                      </a:lnTo>
                      <a:lnTo>
                        <a:pt x="1565" y="746"/>
                      </a:lnTo>
                      <a:lnTo>
                        <a:pt x="1549" y="743"/>
                      </a:lnTo>
                      <a:lnTo>
                        <a:pt x="1531" y="739"/>
                      </a:lnTo>
                      <a:lnTo>
                        <a:pt x="1533" y="667"/>
                      </a:lnTo>
                      <a:lnTo>
                        <a:pt x="1525" y="658"/>
                      </a:lnTo>
                      <a:lnTo>
                        <a:pt x="1511" y="644"/>
                      </a:lnTo>
                      <a:lnTo>
                        <a:pt x="1495" y="625"/>
                      </a:lnTo>
                      <a:lnTo>
                        <a:pt x="1476" y="604"/>
                      </a:lnTo>
                      <a:lnTo>
                        <a:pt x="1457" y="582"/>
                      </a:lnTo>
                      <a:lnTo>
                        <a:pt x="1441" y="561"/>
                      </a:lnTo>
                      <a:lnTo>
                        <a:pt x="1429" y="543"/>
                      </a:lnTo>
                      <a:lnTo>
                        <a:pt x="1422" y="530"/>
                      </a:lnTo>
                      <a:lnTo>
                        <a:pt x="1420" y="519"/>
                      </a:lnTo>
                      <a:lnTo>
                        <a:pt x="1420" y="509"/>
                      </a:lnTo>
                      <a:lnTo>
                        <a:pt x="1421" y="497"/>
                      </a:lnTo>
                      <a:lnTo>
                        <a:pt x="1422" y="486"/>
                      </a:lnTo>
                      <a:lnTo>
                        <a:pt x="1422" y="475"/>
                      </a:lnTo>
                      <a:lnTo>
                        <a:pt x="1420" y="467"/>
                      </a:lnTo>
                      <a:lnTo>
                        <a:pt x="1414" y="458"/>
                      </a:lnTo>
                      <a:lnTo>
                        <a:pt x="1404" y="453"/>
                      </a:lnTo>
                      <a:lnTo>
                        <a:pt x="1389" y="448"/>
                      </a:lnTo>
                      <a:lnTo>
                        <a:pt x="1372" y="443"/>
                      </a:lnTo>
                      <a:lnTo>
                        <a:pt x="1353" y="437"/>
                      </a:lnTo>
                      <a:lnTo>
                        <a:pt x="1333" y="431"/>
                      </a:lnTo>
                      <a:lnTo>
                        <a:pt x="1315" y="426"/>
                      </a:lnTo>
                      <a:lnTo>
                        <a:pt x="1296" y="423"/>
                      </a:lnTo>
                      <a:lnTo>
                        <a:pt x="1278" y="422"/>
                      </a:lnTo>
                      <a:lnTo>
                        <a:pt x="1262" y="424"/>
                      </a:lnTo>
                      <a:lnTo>
                        <a:pt x="1240" y="450"/>
                      </a:lnTo>
                      <a:lnTo>
                        <a:pt x="1221" y="469"/>
                      </a:lnTo>
                      <a:lnTo>
                        <a:pt x="1204" y="482"/>
                      </a:lnTo>
                      <a:lnTo>
                        <a:pt x="1187" y="487"/>
                      </a:lnTo>
                      <a:lnTo>
                        <a:pt x="1169" y="486"/>
                      </a:lnTo>
                      <a:lnTo>
                        <a:pt x="1151" y="476"/>
                      </a:lnTo>
                      <a:lnTo>
                        <a:pt x="1129" y="460"/>
                      </a:lnTo>
                      <a:lnTo>
                        <a:pt x="1104" y="435"/>
                      </a:lnTo>
                      <a:lnTo>
                        <a:pt x="1090" y="410"/>
                      </a:lnTo>
                      <a:lnTo>
                        <a:pt x="1077" y="388"/>
                      </a:lnTo>
                      <a:lnTo>
                        <a:pt x="1064" y="367"/>
                      </a:lnTo>
                      <a:lnTo>
                        <a:pt x="1053" y="348"/>
                      </a:lnTo>
                      <a:lnTo>
                        <a:pt x="1039" y="329"/>
                      </a:lnTo>
                      <a:lnTo>
                        <a:pt x="1026" y="310"/>
                      </a:lnTo>
                      <a:lnTo>
                        <a:pt x="1009" y="290"/>
                      </a:lnTo>
                      <a:lnTo>
                        <a:pt x="990" y="269"/>
                      </a:lnTo>
                      <a:lnTo>
                        <a:pt x="976" y="257"/>
                      </a:lnTo>
                      <a:lnTo>
                        <a:pt x="962" y="246"/>
                      </a:lnTo>
                      <a:lnTo>
                        <a:pt x="950" y="236"/>
                      </a:lnTo>
                      <a:lnTo>
                        <a:pt x="940" y="227"/>
                      </a:lnTo>
                      <a:lnTo>
                        <a:pt x="932" y="220"/>
                      </a:lnTo>
                      <a:lnTo>
                        <a:pt x="922" y="214"/>
                      </a:lnTo>
                      <a:lnTo>
                        <a:pt x="914" y="207"/>
                      </a:lnTo>
                      <a:lnTo>
                        <a:pt x="905" y="203"/>
                      </a:lnTo>
                      <a:lnTo>
                        <a:pt x="897" y="199"/>
                      </a:lnTo>
                      <a:lnTo>
                        <a:pt x="888" y="196"/>
                      </a:lnTo>
                      <a:lnTo>
                        <a:pt x="877" y="194"/>
                      </a:lnTo>
                      <a:lnTo>
                        <a:pt x="865" y="192"/>
                      </a:lnTo>
                      <a:lnTo>
                        <a:pt x="852" y="191"/>
                      </a:lnTo>
                      <a:lnTo>
                        <a:pt x="836" y="188"/>
                      </a:lnTo>
                      <a:lnTo>
                        <a:pt x="819" y="188"/>
                      </a:lnTo>
                      <a:lnTo>
                        <a:pt x="798" y="187"/>
                      </a:lnTo>
                      <a:lnTo>
                        <a:pt x="779" y="190"/>
                      </a:lnTo>
                      <a:lnTo>
                        <a:pt x="768" y="196"/>
                      </a:lnTo>
                      <a:lnTo>
                        <a:pt x="764" y="204"/>
                      </a:lnTo>
                      <a:lnTo>
                        <a:pt x="763" y="213"/>
                      </a:lnTo>
                      <a:lnTo>
                        <a:pt x="760" y="222"/>
                      </a:lnTo>
                      <a:lnTo>
                        <a:pt x="753" y="230"/>
                      </a:lnTo>
                      <a:lnTo>
                        <a:pt x="738" y="237"/>
                      </a:lnTo>
                      <a:lnTo>
                        <a:pt x="712" y="239"/>
                      </a:lnTo>
                      <a:lnTo>
                        <a:pt x="601" y="238"/>
                      </a:lnTo>
                      <a:lnTo>
                        <a:pt x="586" y="237"/>
                      </a:lnTo>
                      <a:lnTo>
                        <a:pt x="571" y="232"/>
                      </a:lnTo>
                      <a:lnTo>
                        <a:pt x="555" y="226"/>
                      </a:lnTo>
                      <a:lnTo>
                        <a:pt x="538" y="218"/>
                      </a:lnTo>
                      <a:lnTo>
                        <a:pt x="520" y="207"/>
                      </a:lnTo>
                      <a:lnTo>
                        <a:pt x="502" y="197"/>
                      </a:lnTo>
                      <a:lnTo>
                        <a:pt x="486" y="184"/>
                      </a:lnTo>
                      <a:lnTo>
                        <a:pt x="468" y="172"/>
                      </a:lnTo>
                      <a:lnTo>
                        <a:pt x="451" y="159"/>
                      </a:lnTo>
                      <a:lnTo>
                        <a:pt x="434" y="146"/>
                      </a:lnTo>
                      <a:lnTo>
                        <a:pt x="419" y="134"/>
                      </a:lnTo>
                      <a:lnTo>
                        <a:pt x="403" y="122"/>
                      </a:lnTo>
                      <a:lnTo>
                        <a:pt x="388" y="111"/>
                      </a:lnTo>
                      <a:lnTo>
                        <a:pt x="376" y="103"/>
                      </a:lnTo>
                      <a:lnTo>
                        <a:pt x="364" y="95"/>
                      </a:lnTo>
                      <a:lnTo>
                        <a:pt x="354" y="90"/>
                      </a:lnTo>
                      <a:lnTo>
                        <a:pt x="291" y="63"/>
                      </a:lnTo>
                      <a:lnTo>
                        <a:pt x="287" y="60"/>
                      </a:lnTo>
                      <a:lnTo>
                        <a:pt x="279" y="51"/>
                      </a:lnTo>
                      <a:lnTo>
                        <a:pt x="269" y="42"/>
                      </a:lnTo>
                      <a:lnTo>
                        <a:pt x="259" y="30"/>
                      </a:lnTo>
                      <a:lnTo>
                        <a:pt x="247" y="19"/>
                      </a:lnTo>
                      <a:lnTo>
                        <a:pt x="238" y="10"/>
                      </a:lnTo>
                      <a:lnTo>
                        <a:pt x="229" y="2"/>
                      </a:lnTo>
                      <a:lnTo>
                        <a:pt x="225" y="0"/>
                      </a:lnTo>
                      <a:lnTo>
                        <a:pt x="0" y="1"/>
                      </a:lnTo>
                      <a:lnTo>
                        <a:pt x="3" y="18"/>
                      </a:lnTo>
                      <a:lnTo>
                        <a:pt x="9" y="35"/>
                      </a:lnTo>
                      <a:lnTo>
                        <a:pt x="13" y="50"/>
                      </a:lnTo>
                      <a:lnTo>
                        <a:pt x="18" y="65"/>
                      </a:lnTo>
                      <a:lnTo>
                        <a:pt x="23" y="81"/>
                      </a:lnTo>
                      <a:lnTo>
                        <a:pt x="28" y="95"/>
                      </a:lnTo>
                      <a:lnTo>
                        <a:pt x="34" y="110"/>
                      </a:lnTo>
                      <a:lnTo>
                        <a:pt x="39" y="125"/>
                      </a:lnTo>
                      <a:lnTo>
                        <a:pt x="44" y="139"/>
                      </a:lnTo>
                      <a:lnTo>
                        <a:pt x="48" y="154"/>
                      </a:lnTo>
                      <a:lnTo>
                        <a:pt x="52" y="170"/>
                      </a:lnTo>
                      <a:lnTo>
                        <a:pt x="57" y="185"/>
                      </a:lnTo>
                      <a:lnTo>
                        <a:pt x="60" y="202"/>
                      </a:lnTo>
                      <a:lnTo>
                        <a:pt x="62" y="219"/>
                      </a:lnTo>
                      <a:lnTo>
                        <a:pt x="64" y="237"/>
                      </a:lnTo>
                      <a:lnTo>
                        <a:pt x="64" y="255"/>
                      </a:lnTo>
                      <a:lnTo>
                        <a:pt x="71" y="267"/>
                      </a:lnTo>
                      <a:lnTo>
                        <a:pt x="79" y="278"/>
                      </a:lnTo>
                      <a:lnTo>
                        <a:pt x="87" y="291"/>
                      </a:lnTo>
                      <a:lnTo>
                        <a:pt x="96" y="303"/>
                      </a:lnTo>
                      <a:lnTo>
                        <a:pt x="106" y="315"/>
                      </a:lnTo>
                      <a:lnTo>
                        <a:pt x="115" y="328"/>
                      </a:lnTo>
                      <a:lnTo>
                        <a:pt x="126" y="340"/>
                      </a:lnTo>
                      <a:lnTo>
                        <a:pt x="136" y="352"/>
                      </a:lnTo>
                      <a:lnTo>
                        <a:pt x="146" y="364"/>
                      </a:lnTo>
                      <a:lnTo>
                        <a:pt x="156" y="377"/>
                      </a:lnTo>
                      <a:lnTo>
                        <a:pt x="165" y="389"/>
                      </a:lnTo>
                      <a:lnTo>
                        <a:pt x="175" y="402"/>
                      </a:lnTo>
                      <a:lnTo>
                        <a:pt x="184" y="413"/>
                      </a:lnTo>
                      <a:lnTo>
                        <a:pt x="193" y="426"/>
                      </a:lnTo>
                      <a:lnTo>
                        <a:pt x="200" y="438"/>
                      </a:lnTo>
                      <a:lnTo>
                        <a:pt x="207" y="449"/>
                      </a:lnTo>
                      <a:lnTo>
                        <a:pt x="192" y="472"/>
                      </a:lnTo>
                      <a:lnTo>
                        <a:pt x="180" y="483"/>
                      </a:lnTo>
                      <a:lnTo>
                        <a:pt x="170" y="487"/>
                      </a:lnTo>
                      <a:lnTo>
                        <a:pt x="160" y="486"/>
                      </a:lnTo>
                      <a:lnTo>
                        <a:pt x="150" y="484"/>
                      </a:lnTo>
                      <a:lnTo>
                        <a:pt x="137" y="486"/>
                      </a:lnTo>
                      <a:lnTo>
                        <a:pt x="120" y="493"/>
                      </a:lnTo>
                      <a:lnTo>
                        <a:pt x="100" y="510"/>
                      </a:lnTo>
                      <a:lnTo>
                        <a:pt x="113" y="522"/>
                      </a:lnTo>
                      <a:lnTo>
                        <a:pt x="129" y="536"/>
                      </a:lnTo>
                      <a:lnTo>
                        <a:pt x="149" y="551"/>
                      </a:lnTo>
                      <a:lnTo>
                        <a:pt x="170" y="566"/>
                      </a:lnTo>
                      <a:lnTo>
                        <a:pt x="192" y="583"/>
                      </a:lnTo>
                      <a:lnTo>
                        <a:pt x="215" y="601"/>
                      </a:lnTo>
                      <a:lnTo>
                        <a:pt x="239" y="620"/>
                      </a:lnTo>
                      <a:lnTo>
                        <a:pt x="261" y="637"/>
                      </a:lnTo>
                      <a:lnTo>
                        <a:pt x="283" y="656"/>
                      </a:lnTo>
                      <a:lnTo>
                        <a:pt x="302" y="675"/>
                      </a:lnTo>
                      <a:lnTo>
                        <a:pt x="318" y="694"/>
                      </a:lnTo>
                      <a:lnTo>
                        <a:pt x="332" y="712"/>
                      </a:lnTo>
                      <a:lnTo>
                        <a:pt x="342" y="730"/>
                      </a:lnTo>
                      <a:lnTo>
                        <a:pt x="348" y="746"/>
                      </a:lnTo>
                      <a:lnTo>
                        <a:pt x="348" y="763"/>
                      </a:lnTo>
                      <a:lnTo>
                        <a:pt x="342" y="778"/>
                      </a:lnTo>
                      <a:lnTo>
                        <a:pt x="337" y="786"/>
                      </a:lnTo>
                      <a:lnTo>
                        <a:pt x="333" y="794"/>
                      </a:lnTo>
                      <a:lnTo>
                        <a:pt x="329" y="803"/>
                      </a:lnTo>
                      <a:lnTo>
                        <a:pt x="325" y="812"/>
                      </a:lnTo>
                      <a:lnTo>
                        <a:pt x="321" y="822"/>
                      </a:lnTo>
                      <a:lnTo>
                        <a:pt x="318" y="830"/>
                      </a:lnTo>
                      <a:lnTo>
                        <a:pt x="317" y="839"/>
                      </a:lnTo>
                      <a:lnTo>
                        <a:pt x="316" y="849"/>
                      </a:lnTo>
                      <a:lnTo>
                        <a:pt x="330" y="856"/>
                      </a:lnTo>
                      <a:lnTo>
                        <a:pt x="343" y="863"/>
                      </a:lnTo>
                      <a:lnTo>
                        <a:pt x="358" y="872"/>
                      </a:lnTo>
                      <a:lnTo>
                        <a:pt x="372" y="880"/>
                      </a:lnTo>
                      <a:lnTo>
                        <a:pt x="386" y="890"/>
                      </a:lnTo>
                      <a:lnTo>
                        <a:pt x="401" y="900"/>
                      </a:lnTo>
                      <a:lnTo>
                        <a:pt x="416" y="911"/>
                      </a:lnTo>
                      <a:lnTo>
                        <a:pt x="431" y="922"/>
                      </a:lnTo>
                      <a:lnTo>
                        <a:pt x="446" y="935"/>
                      </a:lnTo>
                      <a:lnTo>
                        <a:pt x="462" y="949"/>
                      </a:lnTo>
                      <a:lnTo>
                        <a:pt x="477" y="964"/>
                      </a:lnTo>
                      <a:lnTo>
                        <a:pt x="493" y="980"/>
                      </a:lnTo>
                      <a:lnTo>
                        <a:pt x="509" y="996"/>
                      </a:lnTo>
                      <a:lnTo>
                        <a:pt x="524" y="1014"/>
                      </a:lnTo>
                      <a:lnTo>
                        <a:pt x="540" y="1034"/>
                      </a:lnTo>
                      <a:lnTo>
                        <a:pt x="557" y="1055"/>
                      </a:lnTo>
                      <a:lnTo>
                        <a:pt x="571" y="1038"/>
                      </a:lnTo>
                      <a:lnTo>
                        <a:pt x="577" y="1023"/>
                      </a:lnTo>
                      <a:lnTo>
                        <a:pt x="578" y="1008"/>
                      </a:lnTo>
                      <a:lnTo>
                        <a:pt x="575" y="994"/>
                      </a:lnTo>
                      <a:lnTo>
                        <a:pt x="569" y="981"/>
                      </a:lnTo>
                      <a:lnTo>
                        <a:pt x="563" y="966"/>
                      </a:lnTo>
                      <a:lnTo>
                        <a:pt x="559" y="950"/>
                      </a:lnTo>
                      <a:lnTo>
                        <a:pt x="557" y="934"/>
                      </a:lnTo>
                      <a:lnTo>
                        <a:pt x="535" y="916"/>
                      </a:lnTo>
                      <a:lnTo>
                        <a:pt x="518" y="908"/>
                      </a:lnTo>
                      <a:lnTo>
                        <a:pt x="508" y="910"/>
                      </a:lnTo>
                      <a:lnTo>
                        <a:pt x="500" y="911"/>
                      </a:lnTo>
                      <a:lnTo>
                        <a:pt x="497" y="908"/>
                      </a:lnTo>
                      <a:lnTo>
                        <a:pt x="496" y="897"/>
                      </a:lnTo>
                      <a:lnTo>
                        <a:pt x="496" y="871"/>
                      </a:lnTo>
                      <a:lnTo>
                        <a:pt x="496" y="825"/>
                      </a:lnTo>
                      <a:lnTo>
                        <a:pt x="487" y="808"/>
                      </a:lnTo>
                      <a:lnTo>
                        <a:pt x="479" y="792"/>
                      </a:lnTo>
                      <a:lnTo>
                        <a:pt x="473" y="779"/>
                      </a:lnTo>
                      <a:lnTo>
                        <a:pt x="468" y="765"/>
                      </a:lnTo>
                      <a:lnTo>
                        <a:pt x="464" y="753"/>
                      </a:lnTo>
                      <a:lnTo>
                        <a:pt x="461" y="742"/>
                      </a:lnTo>
                      <a:lnTo>
                        <a:pt x="456" y="731"/>
                      </a:lnTo>
                      <a:lnTo>
                        <a:pt x="453" y="721"/>
                      </a:lnTo>
                      <a:lnTo>
                        <a:pt x="449" y="711"/>
                      </a:lnTo>
                      <a:lnTo>
                        <a:pt x="446" y="701"/>
                      </a:lnTo>
                      <a:lnTo>
                        <a:pt x="441" y="692"/>
                      </a:lnTo>
                      <a:lnTo>
                        <a:pt x="436" y="682"/>
                      </a:lnTo>
                      <a:lnTo>
                        <a:pt x="429" y="673"/>
                      </a:lnTo>
                      <a:lnTo>
                        <a:pt x="421" y="664"/>
                      </a:lnTo>
                      <a:lnTo>
                        <a:pt x="411" y="653"/>
                      </a:lnTo>
                      <a:lnTo>
                        <a:pt x="400" y="643"/>
                      </a:lnTo>
                      <a:lnTo>
                        <a:pt x="385" y="627"/>
                      </a:lnTo>
                      <a:lnTo>
                        <a:pt x="375" y="613"/>
                      </a:lnTo>
                      <a:lnTo>
                        <a:pt x="367" y="600"/>
                      </a:lnTo>
                      <a:lnTo>
                        <a:pt x="363" y="587"/>
                      </a:lnTo>
                      <a:lnTo>
                        <a:pt x="360" y="575"/>
                      </a:lnTo>
                      <a:lnTo>
                        <a:pt x="359" y="563"/>
                      </a:lnTo>
                      <a:lnTo>
                        <a:pt x="359" y="552"/>
                      </a:lnTo>
                      <a:lnTo>
                        <a:pt x="360" y="540"/>
                      </a:lnTo>
                      <a:lnTo>
                        <a:pt x="360" y="530"/>
                      </a:lnTo>
                      <a:lnTo>
                        <a:pt x="360" y="517"/>
                      </a:lnTo>
                      <a:lnTo>
                        <a:pt x="359" y="505"/>
                      </a:lnTo>
                      <a:lnTo>
                        <a:pt x="356" y="492"/>
                      </a:lnTo>
                      <a:lnTo>
                        <a:pt x="351" y="478"/>
                      </a:lnTo>
                      <a:lnTo>
                        <a:pt x="343" y="463"/>
                      </a:lnTo>
                      <a:lnTo>
                        <a:pt x="332" y="447"/>
                      </a:lnTo>
                      <a:lnTo>
                        <a:pt x="316" y="429"/>
                      </a:lnTo>
                      <a:lnTo>
                        <a:pt x="299" y="410"/>
                      </a:lnTo>
                      <a:lnTo>
                        <a:pt x="285" y="392"/>
                      </a:lnTo>
                      <a:lnTo>
                        <a:pt x="270" y="374"/>
                      </a:lnTo>
                      <a:lnTo>
                        <a:pt x="258" y="355"/>
                      </a:lnTo>
                      <a:lnTo>
                        <a:pt x="247" y="336"/>
                      </a:lnTo>
                      <a:lnTo>
                        <a:pt x="238" y="317"/>
                      </a:lnTo>
                      <a:lnTo>
                        <a:pt x="228" y="298"/>
                      </a:lnTo>
                      <a:lnTo>
                        <a:pt x="221" y="280"/>
                      </a:lnTo>
                      <a:lnTo>
                        <a:pt x="215" y="262"/>
                      </a:lnTo>
                      <a:lnTo>
                        <a:pt x="209" y="244"/>
                      </a:lnTo>
                      <a:lnTo>
                        <a:pt x="205" y="226"/>
                      </a:lnTo>
                      <a:lnTo>
                        <a:pt x="201" y="209"/>
                      </a:lnTo>
                      <a:lnTo>
                        <a:pt x="199" y="193"/>
                      </a:lnTo>
                      <a:lnTo>
                        <a:pt x="197" y="176"/>
                      </a:lnTo>
                      <a:lnTo>
                        <a:pt x="196" y="160"/>
                      </a:lnTo>
                      <a:lnTo>
                        <a:pt x="196" y="146"/>
                      </a:lnTo>
                      <a:lnTo>
                        <a:pt x="215" y="142"/>
                      </a:lnTo>
                      <a:lnTo>
                        <a:pt x="234" y="143"/>
                      </a:lnTo>
                      <a:lnTo>
                        <a:pt x="252" y="147"/>
                      </a:lnTo>
                      <a:lnTo>
                        <a:pt x="271" y="154"/>
                      </a:lnTo>
                      <a:lnTo>
                        <a:pt x="288" y="163"/>
                      </a:lnTo>
                      <a:lnTo>
                        <a:pt x="304" y="175"/>
                      </a:lnTo>
                      <a:lnTo>
                        <a:pt x="317" y="190"/>
                      </a:lnTo>
                      <a:lnTo>
                        <a:pt x="328" y="206"/>
                      </a:lnTo>
                      <a:lnTo>
                        <a:pt x="328" y="209"/>
                      </a:lnTo>
                      <a:lnTo>
                        <a:pt x="329" y="217"/>
                      </a:lnTo>
                      <a:lnTo>
                        <a:pt x="329" y="229"/>
                      </a:lnTo>
                      <a:lnTo>
                        <a:pt x="331" y="245"/>
                      </a:lnTo>
                      <a:lnTo>
                        <a:pt x="333" y="263"/>
                      </a:lnTo>
                      <a:lnTo>
                        <a:pt x="335" y="284"/>
                      </a:lnTo>
                      <a:lnTo>
                        <a:pt x="338" y="306"/>
                      </a:lnTo>
                      <a:lnTo>
                        <a:pt x="341" y="328"/>
                      </a:lnTo>
                      <a:lnTo>
                        <a:pt x="346" y="351"/>
                      </a:lnTo>
                      <a:lnTo>
                        <a:pt x="351" y="373"/>
                      </a:lnTo>
                      <a:lnTo>
                        <a:pt x="357" y="393"/>
                      </a:lnTo>
                      <a:lnTo>
                        <a:pt x="363" y="411"/>
                      </a:lnTo>
                      <a:lnTo>
                        <a:pt x="371" y="427"/>
                      </a:lnTo>
                      <a:lnTo>
                        <a:pt x="380" y="439"/>
                      </a:lnTo>
                      <a:lnTo>
                        <a:pt x="389" y="446"/>
                      </a:lnTo>
                      <a:lnTo>
                        <a:pt x="400" y="449"/>
                      </a:lnTo>
                      <a:lnTo>
                        <a:pt x="416" y="465"/>
                      </a:lnTo>
                      <a:lnTo>
                        <a:pt x="429" y="482"/>
                      </a:lnTo>
                      <a:lnTo>
                        <a:pt x="443" y="498"/>
                      </a:lnTo>
                      <a:lnTo>
                        <a:pt x="456" y="516"/>
                      </a:lnTo>
                      <a:lnTo>
                        <a:pt x="468" y="533"/>
                      </a:lnTo>
                      <a:lnTo>
                        <a:pt x="481" y="551"/>
                      </a:lnTo>
                      <a:lnTo>
                        <a:pt x="492" y="567"/>
                      </a:lnTo>
                      <a:lnTo>
                        <a:pt x="504" y="584"/>
                      </a:lnTo>
                      <a:lnTo>
                        <a:pt x="516" y="600"/>
                      </a:lnTo>
                      <a:lnTo>
                        <a:pt x="528" y="615"/>
                      </a:lnTo>
                      <a:lnTo>
                        <a:pt x="541" y="630"/>
                      </a:lnTo>
                      <a:lnTo>
                        <a:pt x="554" y="645"/>
                      </a:lnTo>
                      <a:lnTo>
                        <a:pt x="568" y="658"/>
                      </a:lnTo>
                      <a:lnTo>
                        <a:pt x="583" y="670"/>
                      </a:lnTo>
                      <a:lnTo>
                        <a:pt x="599" y="681"/>
                      </a:lnTo>
                      <a:lnTo>
                        <a:pt x="617" y="691"/>
                      </a:lnTo>
                      <a:lnTo>
                        <a:pt x="609" y="708"/>
                      </a:lnTo>
                      <a:lnTo>
                        <a:pt x="600" y="725"/>
                      </a:lnTo>
                      <a:lnTo>
                        <a:pt x="591" y="743"/>
                      </a:lnTo>
                      <a:lnTo>
                        <a:pt x="585" y="761"/>
                      </a:lnTo>
                      <a:lnTo>
                        <a:pt x="584" y="777"/>
                      </a:lnTo>
                      <a:lnTo>
                        <a:pt x="590" y="789"/>
                      </a:lnTo>
                      <a:lnTo>
                        <a:pt x="604" y="798"/>
                      </a:lnTo>
                      <a:lnTo>
                        <a:pt x="629" y="801"/>
                      </a:lnTo>
                      <a:lnTo>
                        <a:pt x="644" y="824"/>
                      </a:lnTo>
                      <a:lnTo>
                        <a:pt x="662" y="846"/>
                      </a:lnTo>
                      <a:lnTo>
                        <a:pt x="681" y="869"/>
                      </a:lnTo>
                      <a:lnTo>
                        <a:pt x="702" y="892"/>
                      </a:lnTo>
                      <a:lnTo>
                        <a:pt x="724" y="915"/>
                      </a:lnTo>
                      <a:lnTo>
                        <a:pt x="747" y="939"/>
                      </a:lnTo>
                      <a:lnTo>
                        <a:pt x="771" y="962"/>
                      </a:lnTo>
                      <a:lnTo>
                        <a:pt x="794" y="986"/>
                      </a:lnTo>
                      <a:lnTo>
                        <a:pt x="816" y="1011"/>
                      </a:lnTo>
                      <a:lnTo>
                        <a:pt x="836" y="1036"/>
                      </a:lnTo>
                      <a:lnTo>
                        <a:pt x="855" y="1062"/>
                      </a:lnTo>
                      <a:lnTo>
                        <a:pt x="872" y="1088"/>
                      </a:lnTo>
                      <a:lnTo>
                        <a:pt x="886" y="1116"/>
                      </a:lnTo>
                      <a:lnTo>
                        <a:pt x="896" y="1143"/>
                      </a:lnTo>
                      <a:lnTo>
                        <a:pt x="903" y="1171"/>
                      </a:lnTo>
                      <a:lnTo>
                        <a:pt x="905" y="1200"/>
                      </a:lnTo>
                      <a:lnTo>
                        <a:pt x="923" y="1213"/>
                      </a:lnTo>
                      <a:lnTo>
                        <a:pt x="935" y="1226"/>
                      </a:lnTo>
                      <a:lnTo>
                        <a:pt x="942" y="1239"/>
                      </a:lnTo>
                      <a:lnTo>
                        <a:pt x="944" y="1253"/>
                      </a:lnTo>
                      <a:lnTo>
                        <a:pt x="942" y="1268"/>
                      </a:lnTo>
                      <a:lnTo>
                        <a:pt x="934" y="1285"/>
                      </a:lnTo>
                      <a:lnTo>
                        <a:pt x="922" y="1303"/>
                      </a:lnTo>
                      <a:lnTo>
                        <a:pt x="905" y="1322"/>
                      </a:lnTo>
                      <a:lnTo>
                        <a:pt x="920" y="1343"/>
                      </a:lnTo>
                      <a:lnTo>
                        <a:pt x="937" y="1364"/>
                      </a:lnTo>
                      <a:lnTo>
                        <a:pt x="956" y="1385"/>
                      </a:lnTo>
                      <a:lnTo>
                        <a:pt x="977" y="1407"/>
                      </a:lnTo>
                      <a:lnTo>
                        <a:pt x="1000" y="1430"/>
                      </a:lnTo>
                      <a:lnTo>
                        <a:pt x="1025" y="1452"/>
                      </a:lnTo>
                      <a:lnTo>
                        <a:pt x="1051" y="1475"/>
                      </a:lnTo>
                      <a:lnTo>
                        <a:pt x="1079" y="1497"/>
                      </a:lnTo>
                      <a:lnTo>
                        <a:pt x="1108" y="1520"/>
                      </a:lnTo>
                      <a:lnTo>
                        <a:pt x="1140" y="1543"/>
                      </a:lnTo>
                      <a:lnTo>
                        <a:pt x="1171" y="1565"/>
                      </a:lnTo>
                      <a:lnTo>
                        <a:pt x="1205" y="1587"/>
                      </a:lnTo>
                      <a:lnTo>
                        <a:pt x="1239" y="1608"/>
                      </a:lnTo>
                      <a:lnTo>
                        <a:pt x="1274" y="1628"/>
                      </a:lnTo>
                      <a:lnTo>
                        <a:pt x="1309" y="1648"/>
                      </a:lnTo>
                      <a:lnTo>
                        <a:pt x="1346" y="1667"/>
                      </a:lnTo>
                      <a:lnTo>
                        <a:pt x="1383" y="1686"/>
                      </a:lnTo>
                      <a:lnTo>
                        <a:pt x="1419" y="1704"/>
                      </a:lnTo>
                      <a:lnTo>
                        <a:pt x="1457" y="1720"/>
                      </a:lnTo>
                      <a:lnTo>
                        <a:pt x="1494" y="1735"/>
                      </a:lnTo>
                      <a:lnTo>
                        <a:pt x="1531" y="1749"/>
                      </a:lnTo>
                      <a:lnTo>
                        <a:pt x="1568" y="1762"/>
                      </a:lnTo>
                      <a:lnTo>
                        <a:pt x="1605" y="1773"/>
                      </a:lnTo>
                      <a:lnTo>
                        <a:pt x="1641" y="1783"/>
                      </a:lnTo>
                      <a:lnTo>
                        <a:pt x="1677" y="1791"/>
                      </a:lnTo>
                      <a:lnTo>
                        <a:pt x="1711" y="1797"/>
                      </a:lnTo>
                      <a:lnTo>
                        <a:pt x="1746" y="1802"/>
                      </a:lnTo>
                      <a:lnTo>
                        <a:pt x="1778" y="1804"/>
                      </a:lnTo>
                      <a:lnTo>
                        <a:pt x="1811" y="1804"/>
                      </a:lnTo>
                      <a:lnTo>
                        <a:pt x="1841" y="1803"/>
                      </a:lnTo>
                      <a:lnTo>
                        <a:pt x="1870" y="1799"/>
                      </a:lnTo>
                      <a:lnTo>
                        <a:pt x="1899" y="1793"/>
                      </a:lnTo>
                      <a:lnTo>
                        <a:pt x="1928" y="1778"/>
                      </a:lnTo>
                      <a:lnTo>
                        <a:pt x="1956" y="1768"/>
                      </a:lnTo>
                      <a:lnTo>
                        <a:pt x="1982" y="1761"/>
                      </a:lnTo>
                      <a:lnTo>
                        <a:pt x="2007" y="1758"/>
                      </a:lnTo>
                      <a:lnTo>
                        <a:pt x="2030" y="1757"/>
                      </a:lnTo>
                      <a:lnTo>
                        <a:pt x="2054" y="1760"/>
                      </a:lnTo>
                      <a:lnTo>
                        <a:pt x="2075" y="1766"/>
                      </a:lnTo>
                      <a:lnTo>
                        <a:pt x="2096" y="1773"/>
                      </a:lnTo>
                      <a:lnTo>
                        <a:pt x="2117" y="1783"/>
                      </a:lnTo>
                      <a:lnTo>
                        <a:pt x="2138" y="1796"/>
                      </a:lnTo>
                      <a:lnTo>
                        <a:pt x="2159" y="1810"/>
                      </a:lnTo>
                      <a:lnTo>
                        <a:pt x="2180" y="1825"/>
                      </a:lnTo>
                      <a:lnTo>
                        <a:pt x="2201" y="1842"/>
                      </a:lnTo>
                      <a:lnTo>
                        <a:pt x="2223" y="1860"/>
                      </a:lnTo>
                      <a:lnTo>
                        <a:pt x="2246" y="1878"/>
                      </a:lnTo>
                      <a:lnTo>
                        <a:pt x="2269" y="189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49" name="Freeform 535"/>
                <p:cNvSpPr>
                  <a:spLocks/>
                </p:cNvSpPr>
                <p:nvPr/>
              </p:nvSpPr>
              <p:spPr bwMode="auto">
                <a:xfrm>
                  <a:off x="2295" y="1748"/>
                  <a:ext cx="18" cy="16"/>
                </a:xfrm>
                <a:custGeom>
                  <a:avLst/>
                  <a:gdLst>
                    <a:gd name="T0" fmla="*/ 0 w 177"/>
                    <a:gd name="T1" fmla="*/ 0 h 169"/>
                    <a:gd name="T2" fmla="*/ 0 w 177"/>
                    <a:gd name="T3" fmla="*/ 0 h 169"/>
                    <a:gd name="T4" fmla="*/ 0 w 177"/>
                    <a:gd name="T5" fmla="*/ 0 h 169"/>
                    <a:gd name="T6" fmla="*/ 0 w 177"/>
                    <a:gd name="T7" fmla="*/ 0 h 169"/>
                    <a:gd name="T8" fmla="*/ 0 w 177"/>
                    <a:gd name="T9" fmla="*/ 0 h 169"/>
                    <a:gd name="T10" fmla="*/ 0 w 177"/>
                    <a:gd name="T11" fmla="*/ 0 h 169"/>
                    <a:gd name="T12" fmla="*/ 0 w 177"/>
                    <a:gd name="T13" fmla="*/ 0 h 169"/>
                    <a:gd name="T14" fmla="*/ 0 w 177"/>
                    <a:gd name="T15" fmla="*/ 0 h 169"/>
                    <a:gd name="T16" fmla="*/ 0 w 177"/>
                    <a:gd name="T17" fmla="*/ 0 h 169"/>
                    <a:gd name="T18" fmla="*/ 0 w 177"/>
                    <a:gd name="T19" fmla="*/ 0 h 169"/>
                    <a:gd name="T20" fmla="*/ 0 w 177"/>
                    <a:gd name="T21" fmla="*/ 0 h 169"/>
                    <a:gd name="T22" fmla="*/ 0 w 177"/>
                    <a:gd name="T23" fmla="*/ 0 h 169"/>
                    <a:gd name="T24" fmla="*/ 0 w 177"/>
                    <a:gd name="T25" fmla="*/ 0 h 169"/>
                    <a:gd name="T26" fmla="*/ 0 w 177"/>
                    <a:gd name="T27" fmla="*/ 0 h 169"/>
                    <a:gd name="T28" fmla="*/ 0 w 177"/>
                    <a:gd name="T29" fmla="*/ 0 h 169"/>
                    <a:gd name="T30" fmla="*/ 0 w 177"/>
                    <a:gd name="T31" fmla="*/ 0 h 169"/>
                    <a:gd name="T32" fmla="*/ 0 w 177"/>
                    <a:gd name="T33" fmla="*/ 0 h 169"/>
                    <a:gd name="T34" fmla="*/ 0 w 177"/>
                    <a:gd name="T35" fmla="*/ 0 h 169"/>
                    <a:gd name="T36" fmla="*/ 0 w 177"/>
                    <a:gd name="T37" fmla="*/ 0 h 169"/>
                    <a:gd name="T38" fmla="*/ 0 w 177"/>
                    <a:gd name="T39" fmla="*/ 0 h 169"/>
                    <a:gd name="T40" fmla="*/ 0 w 177"/>
                    <a:gd name="T41" fmla="*/ 0 h 169"/>
                    <a:gd name="T42" fmla="*/ 0 w 177"/>
                    <a:gd name="T43" fmla="*/ 0 h 169"/>
                    <a:gd name="T44" fmla="*/ 0 w 177"/>
                    <a:gd name="T45" fmla="*/ 0 h 169"/>
                    <a:gd name="T46" fmla="*/ 0 w 177"/>
                    <a:gd name="T47" fmla="*/ 0 h 169"/>
                    <a:gd name="T48" fmla="*/ 0 w 177"/>
                    <a:gd name="T49" fmla="*/ 0 h 169"/>
                    <a:gd name="T50" fmla="*/ 0 w 177"/>
                    <a:gd name="T51" fmla="*/ 0 h 169"/>
                    <a:gd name="T52" fmla="*/ 0 w 177"/>
                    <a:gd name="T53" fmla="*/ 0 h 169"/>
                    <a:gd name="T54" fmla="*/ 0 w 177"/>
                    <a:gd name="T55" fmla="*/ 0 h 169"/>
                    <a:gd name="T56" fmla="*/ 0 w 177"/>
                    <a:gd name="T57" fmla="*/ 0 h 169"/>
                    <a:gd name="T58" fmla="*/ 0 w 177"/>
                    <a:gd name="T59" fmla="*/ 0 h 169"/>
                    <a:gd name="T60" fmla="*/ 0 w 177"/>
                    <a:gd name="T61" fmla="*/ 0 h 169"/>
                    <a:gd name="T62" fmla="*/ 0 w 177"/>
                    <a:gd name="T63" fmla="*/ 0 h 169"/>
                    <a:gd name="T64" fmla="*/ 0 w 177"/>
                    <a:gd name="T65" fmla="*/ 0 h 169"/>
                    <a:gd name="T66" fmla="*/ 0 w 177"/>
                    <a:gd name="T67" fmla="*/ 0 h 169"/>
                    <a:gd name="T68" fmla="*/ 0 w 177"/>
                    <a:gd name="T69" fmla="*/ 0 h 169"/>
                    <a:gd name="T70" fmla="*/ 0 w 177"/>
                    <a:gd name="T71" fmla="*/ 0 h 169"/>
                    <a:gd name="T72" fmla="*/ 0 w 177"/>
                    <a:gd name="T73" fmla="*/ 0 h 169"/>
                    <a:gd name="T74" fmla="*/ 0 w 177"/>
                    <a:gd name="T75" fmla="*/ 0 h 169"/>
                    <a:gd name="T76" fmla="*/ 0 w 177"/>
                    <a:gd name="T77" fmla="*/ 0 h 169"/>
                    <a:gd name="T78" fmla="*/ 0 w 177"/>
                    <a:gd name="T79" fmla="*/ 0 h 169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77"/>
                    <a:gd name="T121" fmla="*/ 0 h 169"/>
                    <a:gd name="T122" fmla="*/ 177 w 177"/>
                    <a:gd name="T123" fmla="*/ 169 h 169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77" h="169">
                      <a:moveTo>
                        <a:pt x="166" y="7"/>
                      </a:moveTo>
                      <a:lnTo>
                        <a:pt x="171" y="3"/>
                      </a:lnTo>
                      <a:lnTo>
                        <a:pt x="147" y="1"/>
                      </a:lnTo>
                      <a:lnTo>
                        <a:pt x="125" y="0"/>
                      </a:lnTo>
                      <a:lnTo>
                        <a:pt x="107" y="0"/>
                      </a:lnTo>
                      <a:lnTo>
                        <a:pt x="90" y="1"/>
                      </a:lnTo>
                      <a:lnTo>
                        <a:pt x="74" y="3"/>
                      </a:lnTo>
                      <a:lnTo>
                        <a:pt x="61" y="7"/>
                      </a:lnTo>
                      <a:lnTo>
                        <a:pt x="49" y="14"/>
                      </a:lnTo>
                      <a:lnTo>
                        <a:pt x="40" y="22"/>
                      </a:lnTo>
                      <a:lnTo>
                        <a:pt x="32" y="32"/>
                      </a:lnTo>
                      <a:lnTo>
                        <a:pt x="25" y="45"/>
                      </a:lnTo>
                      <a:lnTo>
                        <a:pt x="20" y="59"/>
                      </a:lnTo>
                      <a:lnTo>
                        <a:pt x="15" y="75"/>
                      </a:lnTo>
                      <a:lnTo>
                        <a:pt x="10" y="94"/>
                      </a:lnTo>
                      <a:lnTo>
                        <a:pt x="7" y="116"/>
                      </a:lnTo>
                      <a:lnTo>
                        <a:pt x="3" y="140"/>
                      </a:lnTo>
                      <a:lnTo>
                        <a:pt x="0" y="167"/>
                      </a:lnTo>
                      <a:lnTo>
                        <a:pt x="10" y="169"/>
                      </a:lnTo>
                      <a:lnTo>
                        <a:pt x="13" y="142"/>
                      </a:lnTo>
                      <a:lnTo>
                        <a:pt x="18" y="118"/>
                      </a:lnTo>
                      <a:lnTo>
                        <a:pt x="21" y="96"/>
                      </a:lnTo>
                      <a:lnTo>
                        <a:pt x="25" y="77"/>
                      </a:lnTo>
                      <a:lnTo>
                        <a:pt x="30" y="63"/>
                      </a:lnTo>
                      <a:lnTo>
                        <a:pt x="35" y="49"/>
                      </a:lnTo>
                      <a:lnTo>
                        <a:pt x="41" y="39"/>
                      </a:lnTo>
                      <a:lnTo>
                        <a:pt x="48" y="28"/>
                      </a:lnTo>
                      <a:lnTo>
                        <a:pt x="55" y="22"/>
                      </a:lnTo>
                      <a:lnTo>
                        <a:pt x="65" y="18"/>
                      </a:lnTo>
                      <a:lnTo>
                        <a:pt x="76" y="14"/>
                      </a:lnTo>
                      <a:lnTo>
                        <a:pt x="90" y="11"/>
                      </a:lnTo>
                      <a:lnTo>
                        <a:pt x="107" y="10"/>
                      </a:lnTo>
                      <a:lnTo>
                        <a:pt x="125" y="10"/>
                      </a:lnTo>
                      <a:lnTo>
                        <a:pt x="147" y="11"/>
                      </a:lnTo>
                      <a:lnTo>
                        <a:pt x="171" y="14"/>
                      </a:lnTo>
                      <a:lnTo>
                        <a:pt x="177" y="9"/>
                      </a:lnTo>
                      <a:lnTo>
                        <a:pt x="171" y="14"/>
                      </a:lnTo>
                      <a:lnTo>
                        <a:pt x="176" y="14"/>
                      </a:lnTo>
                      <a:lnTo>
                        <a:pt x="177" y="9"/>
                      </a:lnTo>
                      <a:lnTo>
                        <a:pt x="166" y="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50" name="Freeform 536"/>
                <p:cNvSpPr>
                  <a:spLocks/>
                </p:cNvSpPr>
                <p:nvPr/>
              </p:nvSpPr>
              <p:spPr bwMode="auto">
                <a:xfrm>
                  <a:off x="2312" y="1744"/>
                  <a:ext cx="2" cy="5"/>
                </a:xfrm>
                <a:custGeom>
                  <a:avLst/>
                  <a:gdLst>
                    <a:gd name="T0" fmla="*/ 0 w 18"/>
                    <a:gd name="T1" fmla="*/ 0 h 50"/>
                    <a:gd name="T2" fmla="*/ 0 w 18"/>
                    <a:gd name="T3" fmla="*/ 0 h 50"/>
                    <a:gd name="T4" fmla="*/ 0 w 18"/>
                    <a:gd name="T5" fmla="*/ 0 h 50"/>
                    <a:gd name="T6" fmla="*/ 0 w 18"/>
                    <a:gd name="T7" fmla="*/ 0 h 50"/>
                    <a:gd name="T8" fmla="*/ 0 w 18"/>
                    <a:gd name="T9" fmla="*/ 0 h 50"/>
                    <a:gd name="T10" fmla="*/ 0 w 18"/>
                    <a:gd name="T11" fmla="*/ 0 h 50"/>
                    <a:gd name="T12" fmla="*/ 0 w 18"/>
                    <a:gd name="T13" fmla="*/ 0 h 5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50"/>
                    <a:gd name="T23" fmla="*/ 18 w 18"/>
                    <a:gd name="T24" fmla="*/ 50 h 5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50">
                      <a:moveTo>
                        <a:pt x="8" y="0"/>
                      </a:moveTo>
                      <a:lnTo>
                        <a:pt x="8" y="0"/>
                      </a:lnTo>
                      <a:lnTo>
                        <a:pt x="0" y="48"/>
                      </a:lnTo>
                      <a:lnTo>
                        <a:pt x="11" y="50"/>
                      </a:lnTo>
                      <a:lnTo>
                        <a:pt x="18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51" name="Freeform 537"/>
                <p:cNvSpPr>
                  <a:spLocks/>
                </p:cNvSpPr>
                <p:nvPr/>
              </p:nvSpPr>
              <p:spPr bwMode="auto">
                <a:xfrm>
                  <a:off x="2305" y="1737"/>
                  <a:ext cx="9" cy="7"/>
                </a:xfrm>
                <a:custGeom>
                  <a:avLst/>
                  <a:gdLst>
                    <a:gd name="T0" fmla="*/ 0 w 83"/>
                    <a:gd name="T1" fmla="*/ 0 h 75"/>
                    <a:gd name="T2" fmla="*/ 0 w 83"/>
                    <a:gd name="T3" fmla="*/ 0 h 75"/>
                    <a:gd name="T4" fmla="*/ 0 w 83"/>
                    <a:gd name="T5" fmla="*/ 0 h 75"/>
                    <a:gd name="T6" fmla="*/ 0 w 83"/>
                    <a:gd name="T7" fmla="*/ 0 h 75"/>
                    <a:gd name="T8" fmla="*/ 0 w 83"/>
                    <a:gd name="T9" fmla="*/ 0 h 75"/>
                    <a:gd name="T10" fmla="*/ 0 w 83"/>
                    <a:gd name="T11" fmla="*/ 0 h 75"/>
                    <a:gd name="T12" fmla="*/ 0 w 83"/>
                    <a:gd name="T13" fmla="*/ 0 h 75"/>
                    <a:gd name="T14" fmla="*/ 0 w 83"/>
                    <a:gd name="T15" fmla="*/ 0 h 75"/>
                    <a:gd name="T16" fmla="*/ 0 w 83"/>
                    <a:gd name="T17" fmla="*/ 0 h 75"/>
                    <a:gd name="T18" fmla="*/ 0 w 83"/>
                    <a:gd name="T19" fmla="*/ 0 h 75"/>
                    <a:gd name="T20" fmla="*/ 0 w 83"/>
                    <a:gd name="T21" fmla="*/ 0 h 75"/>
                    <a:gd name="T22" fmla="*/ 0 w 83"/>
                    <a:gd name="T23" fmla="*/ 0 h 75"/>
                    <a:gd name="T24" fmla="*/ 0 w 83"/>
                    <a:gd name="T25" fmla="*/ 0 h 75"/>
                    <a:gd name="T26" fmla="*/ 0 w 83"/>
                    <a:gd name="T27" fmla="*/ 0 h 75"/>
                    <a:gd name="T28" fmla="*/ 0 w 83"/>
                    <a:gd name="T29" fmla="*/ 0 h 75"/>
                    <a:gd name="T30" fmla="*/ 0 w 83"/>
                    <a:gd name="T31" fmla="*/ 0 h 75"/>
                    <a:gd name="T32" fmla="*/ 0 w 83"/>
                    <a:gd name="T33" fmla="*/ 0 h 75"/>
                    <a:gd name="T34" fmla="*/ 0 w 83"/>
                    <a:gd name="T35" fmla="*/ 0 h 75"/>
                    <a:gd name="T36" fmla="*/ 0 w 83"/>
                    <a:gd name="T37" fmla="*/ 0 h 75"/>
                    <a:gd name="T38" fmla="*/ 0 w 83"/>
                    <a:gd name="T39" fmla="*/ 0 h 75"/>
                    <a:gd name="T40" fmla="*/ 0 w 83"/>
                    <a:gd name="T41" fmla="*/ 0 h 75"/>
                    <a:gd name="T42" fmla="*/ 0 w 83"/>
                    <a:gd name="T43" fmla="*/ 0 h 75"/>
                    <a:gd name="T44" fmla="*/ 0 w 83"/>
                    <a:gd name="T45" fmla="*/ 0 h 75"/>
                    <a:gd name="T46" fmla="*/ 0 w 83"/>
                    <a:gd name="T47" fmla="*/ 0 h 7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3"/>
                    <a:gd name="T73" fmla="*/ 0 h 75"/>
                    <a:gd name="T74" fmla="*/ 83 w 83"/>
                    <a:gd name="T75" fmla="*/ 75 h 7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3" h="75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5" y="17"/>
                      </a:lnTo>
                      <a:lnTo>
                        <a:pt x="14" y="29"/>
                      </a:lnTo>
                      <a:lnTo>
                        <a:pt x="27" y="39"/>
                      </a:lnTo>
                      <a:lnTo>
                        <a:pt x="40" y="46"/>
                      </a:lnTo>
                      <a:lnTo>
                        <a:pt x="53" y="54"/>
                      </a:lnTo>
                      <a:lnTo>
                        <a:pt x="64" y="62"/>
                      </a:lnTo>
                      <a:lnTo>
                        <a:pt x="72" y="69"/>
                      </a:lnTo>
                      <a:lnTo>
                        <a:pt x="73" y="73"/>
                      </a:lnTo>
                      <a:lnTo>
                        <a:pt x="83" y="75"/>
                      </a:lnTo>
                      <a:lnTo>
                        <a:pt x="80" y="63"/>
                      </a:lnTo>
                      <a:lnTo>
                        <a:pt x="70" y="53"/>
                      </a:lnTo>
                      <a:lnTo>
                        <a:pt x="59" y="46"/>
                      </a:lnTo>
                      <a:lnTo>
                        <a:pt x="46" y="38"/>
                      </a:lnTo>
                      <a:lnTo>
                        <a:pt x="33" y="30"/>
                      </a:lnTo>
                      <a:lnTo>
                        <a:pt x="20" y="21"/>
                      </a:lnTo>
                      <a:lnTo>
                        <a:pt x="13" y="12"/>
                      </a:lnTo>
                      <a:lnTo>
                        <a:pt x="11" y="3"/>
                      </a:lnTo>
                      <a:lnTo>
                        <a:pt x="10" y="6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52" name="Freeform 538"/>
                <p:cNvSpPr>
                  <a:spLocks/>
                </p:cNvSpPr>
                <p:nvPr/>
              </p:nvSpPr>
              <p:spPr bwMode="auto">
                <a:xfrm>
                  <a:off x="2305" y="1731"/>
                  <a:ext cx="6" cy="7"/>
                </a:xfrm>
                <a:custGeom>
                  <a:avLst/>
                  <a:gdLst>
                    <a:gd name="T0" fmla="*/ 0 w 52"/>
                    <a:gd name="T1" fmla="*/ 0 h 73"/>
                    <a:gd name="T2" fmla="*/ 0 w 52"/>
                    <a:gd name="T3" fmla="*/ 0 h 73"/>
                    <a:gd name="T4" fmla="*/ 0 w 52"/>
                    <a:gd name="T5" fmla="*/ 0 h 73"/>
                    <a:gd name="T6" fmla="*/ 0 w 52"/>
                    <a:gd name="T7" fmla="*/ 0 h 73"/>
                    <a:gd name="T8" fmla="*/ 0 w 52"/>
                    <a:gd name="T9" fmla="*/ 0 h 73"/>
                    <a:gd name="T10" fmla="*/ 0 w 52"/>
                    <a:gd name="T11" fmla="*/ 0 h 73"/>
                    <a:gd name="T12" fmla="*/ 0 w 52"/>
                    <a:gd name="T13" fmla="*/ 0 h 73"/>
                    <a:gd name="T14" fmla="*/ 0 w 52"/>
                    <a:gd name="T15" fmla="*/ 0 h 73"/>
                    <a:gd name="T16" fmla="*/ 0 w 52"/>
                    <a:gd name="T17" fmla="*/ 0 h 73"/>
                    <a:gd name="T18" fmla="*/ 0 w 52"/>
                    <a:gd name="T19" fmla="*/ 0 h 7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2"/>
                    <a:gd name="T31" fmla="*/ 0 h 73"/>
                    <a:gd name="T32" fmla="*/ 52 w 52"/>
                    <a:gd name="T33" fmla="*/ 73 h 7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2" h="73">
                      <a:moveTo>
                        <a:pt x="48" y="0"/>
                      </a:moveTo>
                      <a:lnTo>
                        <a:pt x="43" y="2"/>
                      </a:lnTo>
                      <a:lnTo>
                        <a:pt x="0" y="67"/>
                      </a:lnTo>
                      <a:lnTo>
                        <a:pt x="9" y="73"/>
                      </a:lnTo>
                      <a:lnTo>
                        <a:pt x="52" y="8"/>
                      </a:lnTo>
                      <a:lnTo>
                        <a:pt x="48" y="10"/>
                      </a:lnTo>
                      <a:lnTo>
                        <a:pt x="48" y="0"/>
                      </a:lnTo>
                      <a:lnTo>
                        <a:pt x="44" y="0"/>
                      </a:lnTo>
                      <a:lnTo>
                        <a:pt x="43" y="2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53" name="Freeform 539"/>
                <p:cNvSpPr>
                  <a:spLocks/>
                </p:cNvSpPr>
                <p:nvPr/>
              </p:nvSpPr>
              <p:spPr bwMode="auto">
                <a:xfrm>
                  <a:off x="2310" y="1731"/>
                  <a:ext cx="14" cy="2"/>
                </a:xfrm>
                <a:custGeom>
                  <a:avLst/>
                  <a:gdLst>
                    <a:gd name="T0" fmla="*/ 0 w 131"/>
                    <a:gd name="T1" fmla="*/ 0 h 17"/>
                    <a:gd name="T2" fmla="*/ 0 w 131"/>
                    <a:gd name="T3" fmla="*/ 0 h 17"/>
                    <a:gd name="T4" fmla="*/ 0 w 131"/>
                    <a:gd name="T5" fmla="*/ 0 h 17"/>
                    <a:gd name="T6" fmla="*/ 0 w 131"/>
                    <a:gd name="T7" fmla="*/ 0 h 17"/>
                    <a:gd name="T8" fmla="*/ 0 w 131"/>
                    <a:gd name="T9" fmla="*/ 0 h 17"/>
                    <a:gd name="T10" fmla="*/ 0 w 131"/>
                    <a:gd name="T11" fmla="*/ 0 h 17"/>
                    <a:gd name="T12" fmla="*/ 0 w 131"/>
                    <a:gd name="T13" fmla="*/ 0 h 17"/>
                    <a:gd name="T14" fmla="*/ 0 w 131"/>
                    <a:gd name="T15" fmla="*/ 0 h 17"/>
                    <a:gd name="T16" fmla="*/ 0 w 131"/>
                    <a:gd name="T17" fmla="*/ 0 h 17"/>
                    <a:gd name="T18" fmla="*/ 0 w 131"/>
                    <a:gd name="T19" fmla="*/ 0 h 1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31"/>
                    <a:gd name="T31" fmla="*/ 0 h 17"/>
                    <a:gd name="T32" fmla="*/ 131 w 131"/>
                    <a:gd name="T33" fmla="*/ 17 h 1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31" h="17">
                      <a:moveTo>
                        <a:pt x="125" y="7"/>
                      </a:moveTo>
                      <a:lnTo>
                        <a:pt x="128" y="6"/>
                      </a:lnTo>
                      <a:lnTo>
                        <a:pt x="0" y="0"/>
                      </a:lnTo>
                      <a:lnTo>
                        <a:pt x="0" y="10"/>
                      </a:lnTo>
                      <a:lnTo>
                        <a:pt x="128" y="17"/>
                      </a:lnTo>
                      <a:lnTo>
                        <a:pt x="131" y="16"/>
                      </a:lnTo>
                      <a:lnTo>
                        <a:pt x="128" y="17"/>
                      </a:lnTo>
                      <a:lnTo>
                        <a:pt x="129" y="17"/>
                      </a:lnTo>
                      <a:lnTo>
                        <a:pt x="131" y="16"/>
                      </a:lnTo>
                      <a:lnTo>
                        <a:pt x="125" y="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54" name="Freeform 540"/>
                <p:cNvSpPr>
                  <a:spLocks/>
                </p:cNvSpPr>
                <p:nvPr/>
              </p:nvSpPr>
              <p:spPr bwMode="auto">
                <a:xfrm>
                  <a:off x="2323" y="1729"/>
                  <a:ext cx="5" cy="4"/>
                </a:xfrm>
                <a:custGeom>
                  <a:avLst/>
                  <a:gdLst>
                    <a:gd name="T0" fmla="*/ 0 w 51"/>
                    <a:gd name="T1" fmla="*/ 0 h 37"/>
                    <a:gd name="T2" fmla="*/ 0 w 51"/>
                    <a:gd name="T3" fmla="*/ 0 h 37"/>
                    <a:gd name="T4" fmla="*/ 0 w 51"/>
                    <a:gd name="T5" fmla="*/ 0 h 37"/>
                    <a:gd name="T6" fmla="*/ 0 w 51"/>
                    <a:gd name="T7" fmla="*/ 0 h 37"/>
                    <a:gd name="T8" fmla="*/ 0 w 51"/>
                    <a:gd name="T9" fmla="*/ 0 h 37"/>
                    <a:gd name="T10" fmla="*/ 0 w 51"/>
                    <a:gd name="T11" fmla="*/ 0 h 37"/>
                    <a:gd name="T12" fmla="*/ 0 w 51"/>
                    <a:gd name="T13" fmla="*/ 0 h 37"/>
                    <a:gd name="T14" fmla="*/ 0 w 51"/>
                    <a:gd name="T15" fmla="*/ 0 h 37"/>
                    <a:gd name="T16" fmla="*/ 0 w 51"/>
                    <a:gd name="T17" fmla="*/ 0 h 37"/>
                    <a:gd name="T18" fmla="*/ 0 w 51"/>
                    <a:gd name="T19" fmla="*/ 0 h 3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1"/>
                    <a:gd name="T31" fmla="*/ 0 h 37"/>
                    <a:gd name="T32" fmla="*/ 51 w 51"/>
                    <a:gd name="T33" fmla="*/ 37 h 3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1" h="37">
                      <a:moveTo>
                        <a:pt x="41" y="4"/>
                      </a:moveTo>
                      <a:lnTo>
                        <a:pt x="43" y="0"/>
                      </a:lnTo>
                      <a:lnTo>
                        <a:pt x="0" y="28"/>
                      </a:lnTo>
                      <a:lnTo>
                        <a:pt x="6" y="37"/>
                      </a:lnTo>
                      <a:lnTo>
                        <a:pt x="49" y="8"/>
                      </a:lnTo>
                      <a:lnTo>
                        <a:pt x="51" y="4"/>
                      </a:lnTo>
                      <a:lnTo>
                        <a:pt x="49" y="8"/>
                      </a:lnTo>
                      <a:lnTo>
                        <a:pt x="51" y="7"/>
                      </a:lnTo>
                      <a:lnTo>
                        <a:pt x="51" y="4"/>
                      </a:lnTo>
                      <a:lnTo>
                        <a:pt x="41" y="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55" name="Freeform 541"/>
                <p:cNvSpPr>
                  <a:spLocks/>
                </p:cNvSpPr>
                <p:nvPr/>
              </p:nvSpPr>
              <p:spPr bwMode="auto">
                <a:xfrm>
                  <a:off x="2327" y="1724"/>
                  <a:ext cx="1" cy="5"/>
                </a:xfrm>
                <a:custGeom>
                  <a:avLst/>
                  <a:gdLst>
                    <a:gd name="T0" fmla="*/ 0 w 15"/>
                    <a:gd name="T1" fmla="*/ 0 h 59"/>
                    <a:gd name="T2" fmla="*/ 0 w 15"/>
                    <a:gd name="T3" fmla="*/ 0 h 59"/>
                    <a:gd name="T4" fmla="*/ 0 w 15"/>
                    <a:gd name="T5" fmla="*/ 0 h 59"/>
                    <a:gd name="T6" fmla="*/ 0 w 15"/>
                    <a:gd name="T7" fmla="*/ 0 h 59"/>
                    <a:gd name="T8" fmla="*/ 0 w 15"/>
                    <a:gd name="T9" fmla="*/ 0 h 59"/>
                    <a:gd name="T10" fmla="*/ 0 w 15"/>
                    <a:gd name="T11" fmla="*/ 0 h 59"/>
                    <a:gd name="T12" fmla="*/ 0 w 15"/>
                    <a:gd name="T13" fmla="*/ 0 h 59"/>
                    <a:gd name="T14" fmla="*/ 0 w 15"/>
                    <a:gd name="T15" fmla="*/ 0 h 59"/>
                    <a:gd name="T16" fmla="*/ 0 w 15"/>
                    <a:gd name="T17" fmla="*/ 0 h 59"/>
                    <a:gd name="T18" fmla="*/ 0 w 15"/>
                    <a:gd name="T19" fmla="*/ 0 h 59"/>
                    <a:gd name="T20" fmla="*/ 0 w 15"/>
                    <a:gd name="T21" fmla="*/ 0 h 59"/>
                    <a:gd name="T22" fmla="*/ 0 w 15"/>
                    <a:gd name="T23" fmla="*/ 0 h 59"/>
                    <a:gd name="T24" fmla="*/ 0 w 15"/>
                    <a:gd name="T25" fmla="*/ 0 h 59"/>
                    <a:gd name="T26" fmla="*/ 0 w 15"/>
                    <a:gd name="T27" fmla="*/ 0 h 59"/>
                    <a:gd name="T28" fmla="*/ 0 w 15"/>
                    <a:gd name="T29" fmla="*/ 0 h 59"/>
                    <a:gd name="T30" fmla="*/ 0 w 15"/>
                    <a:gd name="T31" fmla="*/ 0 h 59"/>
                    <a:gd name="T32" fmla="*/ 0 w 15"/>
                    <a:gd name="T33" fmla="*/ 0 h 59"/>
                    <a:gd name="T34" fmla="*/ 0 w 15"/>
                    <a:gd name="T35" fmla="*/ 0 h 59"/>
                    <a:gd name="T36" fmla="*/ 0 w 15"/>
                    <a:gd name="T37" fmla="*/ 0 h 59"/>
                    <a:gd name="T38" fmla="*/ 0 w 15"/>
                    <a:gd name="T39" fmla="*/ 0 h 59"/>
                    <a:gd name="T40" fmla="*/ 0 w 15"/>
                    <a:gd name="T41" fmla="*/ 0 h 5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5"/>
                    <a:gd name="T64" fmla="*/ 0 h 59"/>
                    <a:gd name="T65" fmla="*/ 15 w 15"/>
                    <a:gd name="T66" fmla="*/ 59 h 5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5" h="59">
                      <a:moveTo>
                        <a:pt x="15" y="0"/>
                      </a:moveTo>
                      <a:lnTo>
                        <a:pt x="15" y="0"/>
                      </a:lnTo>
                      <a:lnTo>
                        <a:pt x="6" y="4"/>
                      </a:lnTo>
                      <a:lnTo>
                        <a:pt x="3" y="10"/>
                      </a:lnTo>
                      <a:lnTo>
                        <a:pt x="1" y="18"/>
                      </a:lnTo>
                      <a:lnTo>
                        <a:pt x="1" y="28"/>
                      </a:lnTo>
                      <a:lnTo>
                        <a:pt x="0" y="37"/>
                      </a:lnTo>
                      <a:lnTo>
                        <a:pt x="1" y="47"/>
                      </a:lnTo>
                      <a:lnTo>
                        <a:pt x="1" y="54"/>
                      </a:lnTo>
                      <a:lnTo>
                        <a:pt x="1" y="59"/>
                      </a:lnTo>
                      <a:lnTo>
                        <a:pt x="11" y="59"/>
                      </a:lnTo>
                      <a:lnTo>
                        <a:pt x="11" y="54"/>
                      </a:lnTo>
                      <a:lnTo>
                        <a:pt x="11" y="47"/>
                      </a:lnTo>
                      <a:lnTo>
                        <a:pt x="10" y="37"/>
                      </a:lnTo>
                      <a:lnTo>
                        <a:pt x="11" y="28"/>
                      </a:lnTo>
                      <a:lnTo>
                        <a:pt x="11" y="20"/>
                      </a:lnTo>
                      <a:lnTo>
                        <a:pt x="13" y="14"/>
                      </a:lnTo>
                      <a:lnTo>
                        <a:pt x="15" y="1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56" name="Freeform 542"/>
                <p:cNvSpPr>
                  <a:spLocks/>
                </p:cNvSpPr>
                <p:nvPr/>
              </p:nvSpPr>
              <p:spPr bwMode="auto">
                <a:xfrm>
                  <a:off x="2328" y="1724"/>
                  <a:ext cx="8" cy="1"/>
                </a:xfrm>
                <a:custGeom>
                  <a:avLst/>
                  <a:gdLst>
                    <a:gd name="T0" fmla="*/ 0 w 80"/>
                    <a:gd name="T1" fmla="*/ 0 h 13"/>
                    <a:gd name="T2" fmla="*/ 0 w 80"/>
                    <a:gd name="T3" fmla="*/ 0 h 13"/>
                    <a:gd name="T4" fmla="*/ 0 w 80"/>
                    <a:gd name="T5" fmla="*/ 0 h 13"/>
                    <a:gd name="T6" fmla="*/ 0 w 80"/>
                    <a:gd name="T7" fmla="*/ 0 h 13"/>
                    <a:gd name="T8" fmla="*/ 0 w 80"/>
                    <a:gd name="T9" fmla="*/ 0 h 13"/>
                    <a:gd name="T10" fmla="*/ 0 w 80"/>
                    <a:gd name="T11" fmla="*/ 0 h 13"/>
                    <a:gd name="T12" fmla="*/ 0 w 80"/>
                    <a:gd name="T13" fmla="*/ 0 h 13"/>
                    <a:gd name="T14" fmla="*/ 0 w 80"/>
                    <a:gd name="T15" fmla="*/ 0 h 13"/>
                    <a:gd name="T16" fmla="*/ 0 w 80"/>
                    <a:gd name="T17" fmla="*/ 0 h 13"/>
                    <a:gd name="T18" fmla="*/ 0 w 80"/>
                    <a:gd name="T19" fmla="*/ 0 h 1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0"/>
                    <a:gd name="T31" fmla="*/ 0 h 13"/>
                    <a:gd name="T32" fmla="*/ 80 w 80"/>
                    <a:gd name="T33" fmla="*/ 13 h 1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0" h="13">
                      <a:moveTo>
                        <a:pt x="70" y="6"/>
                      </a:moveTo>
                      <a:lnTo>
                        <a:pt x="75" y="0"/>
                      </a:lnTo>
                      <a:lnTo>
                        <a:pt x="0" y="3"/>
                      </a:lnTo>
                      <a:lnTo>
                        <a:pt x="0" y="13"/>
                      </a:lnTo>
                      <a:lnTo>
                        <a:pt x="75" y="11"/>
                      </a:lnTo>
                      <a:lnTo>
                        <a:pt x="80" y="6"/>
                      </a:lnTo>
                      <a:lnTo>
                        <a:pt x="75" y="11"/>
                      </a:lnTo>
                      <a:lnTo>
                        <a:pt x="80" y="11"/>
                      </a:lnTo>
                      <a:lnTo>
                        <a:pt x="80" y="6"/>
                      </a:lnTo>
                      <a:lnTo>
                        <a:pt x="70" y="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57" name="Freeform 543"/>
                <p:cNvSpPr>
                  <a:spLocks/>
                </p:cNvSpPr>
                <p:nvPr/>
              </p:nvSpPr>
              <p:spPr bwMode="auto">
                <a:xfrm>
                  <a:off x="2335" y="1700"/>
                  <a:ext cx="11" cy="24"/>
                </a:xfrm>
                <a:custGeom>
                  <a:avLst/>
                  <a:gdLst>
                    <a:gd name="T0" fmla="*/ 0 w 98"/>
                    <a:gd name="T1" fmla="*/ 0 h 265"/>
                    <a:gd name="T2" fmla="*/ 0 w 98"/>
                    <a:gd name="T3" fmla="*/ 0 h 265"/>
                    <a:gd name="T4" fmla="*/ 0 w 98"/>
                    <a:gd name="T5" fmla="*/ 0 h 265"/>
                    <a:gd name="T6" fmla="*/ 0 w 98"/>
                    <a:gd name="T7" fmla="*/ 0 h 265"/>
                    <a:gd name="T8" fmla="*/ 0 w 98"/>
                    <a:gd name="T9" fmla="*/ 0 h 265"/>
                    <a:gd name="T10" fmla="*/ 0 w 98"/>
                    <a:gd name="T11" fmla="*/ 0 h 265"/>
                    <a:gd name="T12" fmla="*/ 0 w 98"/>
                    <a:gd name="T13" fmla="*/ 0 h 265"/>
                    <a:gd name="T14" fmla="*/ 0 w 98"/>
                    <a:gd name="T15" fmla="*/ 0 h 265"/>
                    <a:gd name="T16" fmla="*/ 0 w 98"/>
                    <a:gd name="T17" fmla="*/ 0 h 265"/>
                    <a:gd name="T18" fmla="*/ 0 w 98"/>
                    <a:gd name="T19" fmla="*/ 0 h 265"/>
                    <a:gd name="T20" fmla="*/ 0 w 98"/>
                    <a:gd name="T21" fmla="*/ 0 h 265"/>
                    <a:gd name="T22" fmla="*/ 0 w 98"/>
                    <a:gd name="T23" fmla="*/ 0 h 265"/>
                    <a:gd name="T24" fmla="*/ 0 w 98"/>
                    <a:gd name="T25" fmla="*/ 0 h 265"/>
                    <a:gd name="T26" fmla="*/ 0 w 98"/>
                    <a:gd name="T27" fmla="*/ 0 h 265"/>
                    <a:gd name="T28" fmla="*/ 0 w 98"/>
                    <a:gd name="T29" fmla="*/ 0 h 265"/>
                    <a:gd name="T30" fmla="*/ 0 w 98"/>
                    <a:gd name="T31" fmla="*/ 0 h 265"/>
                    <a:gd name="T32" fmla="*/ 0 w 98"/>
                    <a:gd name="T33" fmla="*/ 0 h 265"/>
                    <a:gd name="T34" fmla="*/ 0 w 98"/>
                    <a:gd name="T35" fmla="*/ 0 h 265"/>
                    <a:gd name="T36" fmla="*/ 0 w 98"/>
                    <a:gd name="T37" fmla="*/ 0 h 265"/>
                    <a:gd name="T38" fmla="*/ 0 w 98"/>
                    <a:gd name="T39" fmla="*/ 0 h 265"/>
                    <a:gd name="T40" fmla="*/ 0 w 98"/>
                    <a:gd name="T41" fmla="*/ 0 h 265"/>
                    <a:gd name="T42" fmla="*/ 0 w 98"/>
                    <a:gd name="T43" fmla="*/ 0 h 265"/>
                    <a:gd name="T44" fmla="*/ 0 w 98"/>
                    <a:gd name="T45" fmla="*/ 0 h 265"/>
                    <a:gd name="T46" fmla="*/ 0 w 98"/>
                    <a:gd name="T47" fmla="*/ 0 h 265"/>
                    <a:gd name="T48" fmla="*/ 0 w 98"/>
                    <a:gd name="T49" fmla="*/ 0 h 265"/>
                    <a:gd name="T50" fmla="*/ 0 w 98"/>
                    <a:gd name="T51" fmla="*/ 0 h 265"/>
                    <a:gd name="T52" fmla="*/ 0 w 98"/>
                    <a:gd name="T53" fmla="*/ 0 h 265"/>
                    <a:gd name="T54" fmla="*/ 0 w 98"/>
                    <a:gd name="T55" fmla="*/ 0 h 265"/>
                    <a:gd name="T56" fmla="*/ 0 w 98"/>
                    <a:gd name="T57" fmla="*/ 0 h 265"/>
                    <a:gd name="T58" fmla="*/ 0 w 98"/>
                    <a:gd name="T59" fmla="*/ 0 h 265"/>
                    <a:gd name="T60" fmla="*/ 0 w 98"/>
                    <a:gd name="T61" fmla="*/ 0 h 265"/>
                    <a:gd name="T62" fmla="*/ 0 w 98"/>
                    <a:gd name="T63" fmla="*/ 0 h 265"/>
                    <a:gd name="T64" fmla="*/ 0 w 98"/>
                    <a:gd name="T65" fmla="*/ 0 h 265"/>
                    <a:gd name="T66" fmla="*/ 0 w 98"/>
                    <a:gd name="T67" fmla="*/ 0 h 265"/>
                    <a:gd name="T68" fmla="*/ 0 w 98"/>
                    <a:gd name="T69" fmla="*/ 0 h 265"/>
                    <a:gd name="T70" fmla="*/ 0 w 98"/>
                    <a:gd name="T71" fmla="*/ 0 h 265"/>
                    <a:gd name="T72" fmla="*/ 0 w 98"/>
                    <a:gd name="T73" fmla="*/ 0 h 265"/>
                    <a:gd name="T74" fmla="*/ 0 w 98"/>
                    <a:gd name="T75" fmla="*/ 0 h 265"/>
                    <a:gd name="T76" fmla="*/ 0 w 98"/>
                    <a:gd name="T77" fmla="*/ 0 h 265"/>
                    <a:gd name="T78" fmla="*/ 0 w 98"/>
                    <a:gd name="T79" fmla="*/ 0 h 265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98"/>
                    <a:gd name="T121" fmla="*/ 0 h 265"/>
                    <a:gd name="T122" fmla="*/ 98 w 98"/>
                    <a:gd name="T123" fmla="*/ 265 h 265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98" h="265">
                      <a:moveTo>
                        <a:pt x="88" y="1"/>
                      </a:moveTo>
                      <a:lnTo>
                        <a:pt x="88" y="0"/>
                      </a:lnTo>
                      <a:lnTo>
                        <a:pt x="82" y="13"/>
                      </a:lnTo>
                      <a:lnTo>
                        <a:pt x="77" y="28"/>
                      </a:lnTo>
                      <a:lnTo>
                        <a:pt x="71" y="43"/>
                      </a:lnTo>
                      <a:lnTo>
                        <a:pt x="63" y="58"/>
                      </a:lnTo>
                      <a:lnTo>
                        <a:pt x="56" y="74"/>
                      </a:lnTo>
                      <a:lnTo>
                        <a:pt x="49" y="90"/>
                      </a:lnTo>
                      <a:lnTo>
                        <a:pt x="42" y="106"/>
                      </a:lnTo>
                      <a:lnTo>
                        <a:pt x="34" y="122"/>
                      </a:lnTo>
                      <a:lnTo>
                        <a:pt x="28" y="139"/>
                      </a:lnTo>
                      <a:lnTo>
                        <a:pt x="22" y="156"/>
                      </a:lnTo>
                      <a:lnTo>
                        <a:pt x="15" y="174"/>
                      </a:lnTo>
                      <a:lnTo>
                        <a:pt x="10" y="191"/>
                      </a:lnTo>
                      <a:lnTo>
                        <a:pt x="6" y="209"/>
                      </a:lnTo>
                      <a:lnTo>
                        <a:pt x="3" y="227"/>
                      </a:lnTo>
                      <a:lnTo>
                        <a:pt x="1" y="247"/>
                      </a:lnTo>
                      <a:lnTo>
                        <a:pt x="0" y="265"/>
                      </a:lnTo>
                      <a:lnTo>
                        <a:pt x="10" y="265"/>
                      </a:lnTo>
                      <a:lnTo>
                        <a:pt x="11" y="247"/>
                      </a:lnTo>
                      <a:lnTo>
                        <a:pt x="13" y="229"/>
                      </a:lnTo>
                      <a:lnTo>
                        <a:pt x="16" y="211"/>
                      </a:lnTo>
                      <a:lnTo>
                        <a:pt x="21" y="193"/>
                      </a:lnTo>
                      <a:lnTo>
                        <a:pt x="26" y="178"/>
                      </a:lnTo>
                      <a:lnTo>
                        <a:pt x="32" y="160"/>
                      </a:lnTo>
                      <a:lnTo>
                        <a:pt x="38" y="143"/>
                      </a:lnTo>
                      <a:lnTo>
                        <a:pt x="45" y="127"/>
                      </a:lnTo>
                      <a:lnTo>
                        <a:pt x="52" y="110"/>
                      </a:lnTo>
                      <a:lnTo>
                        <a:pt x="59" y="94"/>
                      </a:lnTo>
                      <a:lnTo>
                        <a:pt x="67" y="78"/>
                      </a:lnTo>
                      <a:lnTo>
                        <a:pt x="74" y="63"/>
                      </a:lnTo>
                      <a:lnTo>
                        <a:pt x="81" y="47"/>
                      </a:lnTo>
                      <a:lnTo>
                        <a:pt x="88" y="32"/>
                      </a:lnTo>
                      <a:lnTo>
                        <a:pt x="93" y="18"/>
                      </a:lnTo>
                      <a:lnTo>
                        <a:pt x="98" y="4"/>
                      </a:lnTo>
                      <a:lnTo>
                        <a:pt x="98" y="3"/>
                      </a:lnTo>
                      <a:lnTo>
                        <a:pt x="98" y="4"/>
                      </a:lnTo>
                      <a:lnTo>
                        <a:pt x="98" y="3"/>
                      </a:lnTo>
                      <a:lnTo>
                        <a:pt x="88" y="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58" name="Freeform 544"/>
                <p:cNvSpPr>
                  <a:spLocks/>
                </p:cNvSpPr>
                <p:nvPr/>
              </p:nvSpPr>
              <p:spPr bwMode="auto">
                <a:xfrm>
                  <a:off x="2324" y="1692"/>
                  <a:ext cx="22" cy="8"/>
                </a:xfrm>
                <a:custGeom>
                  <a:avLst/>
                  <a:gdLst>
                    <a:gd name="T0" fmla="*/ 0 w 215"/>
                    <a:gd name="T1" fmla="*/ 0 h 91"/>
                    <a:gd name="T2" fmla="*/ 0 w 215"/>
                    <a:gd name="T3" fmla="*/ 0 h 91"/>
                    <a:gd name="T4" fmla="*/ 0 w 215"/>
                    <a:gd name="T5" fmla="*/ 0 h 91"/>
                    <a:gd name="T6" fmla="*/ 0 w 215"/>
                    <a:gd name="T7" fmla="*/ 0 h 91"/>
                    <a:gd name="T8" fmla="*/ 0 w 215"/>
                    <a:gd name="T9" fmla="*/ 0 h 91"/>
                    <a:gd name="T10" fmla="*/ 0 w 215"/>
                    <a:gd name="T11" fmla="*/ 0 h 91"/>
                    <a:gd name="T12" fmla="*/ 0 w 215"/>
                    <a:gd name="T13" fmla="*/ 0 h 91"/>
                    <a:gd name="T14" fmla="*/ 0 w 215"/>
                    <a:gd name="T15" fmla="*/ 0 h 91"/>
                    <a:gd name="T16" fmla="*/ 0 w 215"/>
                    <a:gd name="T17" fmla="*/ 0 h 91"/>
                    <a:gd name="T18" fmla="*/ 0 w 215"/>
                    <a:gd name="T19" fmla="*/ 0 h 91"/>
                    <a:gd name="T20" fmla="*/ 0 w 215"/>
                    <a:gd name="T21" fmla="*/ 0 h 91"/>
                    <a:gd name="T22" fmla="*/ 0 w 215"/>
                    <a:gd name="T23" fmla="*/ 0 h 91"/>
                    <a:gd name="T24" fmla="*/ 0 w 215"/>
                    <a:gd name="T25" fmla="*/ 0 h 91"/>
                    <a:gd name="T26" fmla="*/ 0 w 215"/>
                    <a:gd name="T27" fmla="*/ 0 h 91"/>
                    <a:gd name="T28" fmla="*/ 0 w 215"/>
                    <a:gd name="T29" fmla="*/ 0 h 91"/>
                    <a:gd name="T30" fmla="*/ 0 w 215"/>
                    <a:gd name="T31" fmla="*/ 0 h 91"/>
                    <a:gd name="T32" fmla="*/ 0 w 215"/>
                    <a:gd name="T33" fmla="*/ 0 h 91"/>
                    <a:gd name="T34" fmla="*/ 0 w 215"/>
                    <a:gd name="T35" fmla="*/ 0 h 91"/>
                    <a:gd name="T36" fmla="*/ 0 w 215"/>
                    <a:gd name="T37" fmla="*/ 0 h 91"/>
                    <a:gd name="T38" fmla="*/ 0 w 215"/>
                    <a:gd name="T39" fmla="*/ 0 h 91"/>
                    <a:gd name="T40" fmla="*/ 0 w 215"/>
                    <a:gd name="T41" fmla="*/ 0 h 91"/>
                    <a:gd name="T42" fmla="*/ 0 w 215"/>
                    <a:gd name="T43" fmla="*/ 0 h 91"/>
                    <a:gd name="T44" fmla="*/ 0 w 215"/>
                    <a:gd name="T45" fmla="*/ 0 h 91"/>
                    <a:gd name="T46" fmla="*/ 0 w 215"/>
                    <a:gd name="T47" fmla="*/ 0 h 91"/>
                    <a:gd name="T48" fmla="*/ 0 w 215"/>
                    <a:gd name="T49" fmla="*/ 0 h 91"/>
                    <a:gd name="T50" fmla="*/ 0 w 215"/>
                    <a:gd name="T51" fmla="*/ 0 h 91"/>
                    <a:gd name="T52" fmla="*/ 0 w 215"/>
                    <a:gd name="T53" fmla="*/ 0 h 91"/>
                    <a:gd name="T54" fmla="*/ 0 w 215"/>
                    <a:gd name="T55" fmla="*/ 0 h 91"/>
                    <a:gd name="T56" fmla="*/ 0 w 215"/>
                    <a:gd name="T57" fmla="*/ 0 h 91"/>
                    <a:gd name="T58" fmla="*/ 0 w 215"/>
                    <a:gd name="T59" fmla="*/ 0 h 91"/>
                    <a:gd name="T60" fmla="*/ 0 w 215"/>
                    <a:gd name="T61" fmla="*/ 0 h 91"/>
                    <a:gd name="T62" fmla="*/ 0 w 215"/>
                    <a:gd name="T63" fmla="*/ 0 h 91"/>
                    <a:gd name="T64" fmla="*/ 0 w 215"/>
                    <a:gd name="T65" fmla="*/ 0 h 91"/>
                    <a:gd name="T66" fmla="*/ 0 w 215"/>
                    <a:gd name="T67" fmla="*/ 0 h 91"/>
                    <a:gd name="T68" fmla="*/ 0 w 215"/>
                    <a:gd name="T69" fmla="*/ 0 h 91"/>
                    <a:gd name="T70" fmla="*/ 0 w 215"/>
                    <a:gd name="T71" fmla="*/ 0 h 91"/>
                    <a:gd name="T72" fmla="*/ 0 w 215"/>
                    <a:gd name="T73" fmla="*/ 0 h 91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15"/>
                    <a:gd name="T112" fmla="*/ 0 h 91"/>
                    <a:gd name="T113" fmla="*/ 215 w 215"/>
                    <a:gd name="T114" fmla="*/ 91 h 91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15" h="91">
                      <a:moveTo>
                        <a:pt x="4" y="35"/>
                      </a:moveTo>
                      <a:lnTo>
                        <a:pt x="4" y="35"/>
                      </a:lnTo>
                      <a:lnTo>
                        <a:pt x="11" y="31"/>
                      </a:lnTo>
                      <a:lnTo>
                        <a:pt x="24" y="28"/>
                      </a:lnTo>
                      <a:lnTo>
                        <a:pt x="38" y="24"/>
                      </a:lnTo>
                      <a:lnTo>
                        <a:pt x="55" y="21"/>
                      </a:lnTo>
                      <a:lnTo>
                        <a:pt x="73" y="17"/>
                      </a:lnTo>
                      <a:lnTo>
                        <a:pt x="93" y="14"/>
                      </a:lnTo>
                      <a:lnTo>
                        <a:pt x="111" y="11"/>
                      </a:lnTo>
                      <a:lnTo>
                        <a:pt x="130" y="10"/>
                      </a:lnTo>
                      <a:lnTo>
                        <a:pt x="148" y="11"/>
                      </a:lnTo>
                      <a:lnTo>
                        <a:pt x="165" y="15"/>
                      </a:lnTo>
                      <a:lnTo>
                        <a:pt x="180" y="19"/>
                      </a:lnTo>
                      <a:lnTo>
                        <a:pt x="191" y="27"/>
                      </a:lnTo>
                      <a:lnTo>
                        <a:pt x="200" y="37"/>
                      </a:lnTo>
                      <a:lnTo>
                        <a:pt x="204" y="50"/>
                      </a:lnTo>
                      <a:lnTo>
                        <a:pt x="205" y="67"/>
                      </a:lnTo>
                      <a:lnTo>
                        <a:pt x="201" y="89"/>
                      </a:lnTo>
                      <a:lnTo>
                        <a:pt x="211" y="91"/>
                      </a:lnTo>
                      <a:lnTo>
                        <a:pt x="215" y="67"/>
                      </a:lnTo>
                      <a:lnTo>
                        <a:pt x="214" y="48"/>
                      </a:lnTo>
                      <a:lnTo>
                        <a:pt x="208" y="32"/>
                      </a:lnTo>
                      <a:lnTo>
                        <a:pt x="197" y="19"/>
                      </a:lnTo>
                      <a:lnTo>
                        <a:pt x="184" y="10"/>
                      </a:lnTo>
                      <a:lnTo>
                        <a:pt x="167" y="4"/>
                      </a:lnTo>
                      <a:lnTo>
                        <a:pt x="150" y="1"/>
                      </a:lnTo>
                      <a:lnTo>
                        <a:pt x="130" y="0"/>
                      </a:lnTo>
                      <a:lnTo>
                        <a:pt x="111" y="1"/>
                      </a:lnTo>
                      <a:lnTo>
                        <a:pt x="91" y="3"/>
                      </a:lnTo>
                      <a:lnTo>
                        <a:pt x="71" y="6"/>
                      </a:lnTo>
                      <a:lnTo>
                        <a:pt x="53" y="10"/>
                      </a:lnTo>
                      <a:lnTo>
                        <a:pt x="36" y="14"/>
                      </a:lnTo>
                      <a:lnTo>
                        <a:pt x="22" y="18"/>
                      </a:lnTo>
                      <a:lnTo>
                        <a:pt x="9" y="21"/>
                      </a:lnTo>
                      <a:lnTo>
                        <a:pt x="0" y="24"/>
                      </a:lnTo>
                      <a:lnTo>
                        <a:pt x="4" y="3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59" name="Freeform 545"/>
                <p:cNvSpPr>
                  <a:spLocks/>
                </p:cNvSpPr>
                <p:nvPr/>
              </p:nvSpPr>
              <p:spPr bwMode="auto">
                <a:xfrm>
                  <a:off x="2306" y="1694"/>
                  <a:ext cx="19" cy="24"/>
                </a:xfrm>
                <a:custGeom>
                  <a:avLst/>
                  <a:gdLst>
                    <a:gd name="T0" fmla="*/ 0 w 179"/>
                    <a:gd name="T1" fmla="*/ 0 h 265"/>
                    <a:gd name="T2" fmla="*/ 0 w 179"/>
                    <a:gd name="T3" fmla="*/ 0 h 265"/>
                    <a:gd name="T4" fmla="*/ 0 w 179"/>
                    <a:gd name="T5" fmla="*/ 0 h 265"/>
                    <a:gd name="T6" fmla="*/ 0 w 179"/>
                    <a:gd name="T7" fmla="*/ 0 h 265"/>
                    <a:gd name="T8" fmla="*/ 0 w 179"/>
                    <a:gd name="T9" fmla="*/ 0 h 265"/>
                    <a:gd name="T10" fmla="*/ 0 w 179"/>
                    <a:gd name="T11" fmla="*/ 0 h 265"/>
                    <a:gd name="T12" fmla="*/ 0 w 179"/>
                    <a:gd name="T13" fmla="*/ 0 h 265"/>
                    <a:gd name="T14" fmla="*/ 0 w 179"/>
                    <a:gd name="T15" fmla="*/ 0 h 265"/>
                    <a:gd name="T16" fmla="*/ 0 w 179"/>
                    <a:gd name="T17" fmla="*/ 0 h 265"/>
                    <a:gd name="T18" fmla="*/ 0 w 179"/>
                    <a:gd name="T19" fmla="*/ 0 h 265"/>
                    <a:gd name="T20" fmla="*/ 0 w 179"/>
                    <a:gd name="T21" fmla="*/ 0 h 265"/>
                    <a:gd name="T22" fmla="*/ 0 w 179"/>
                    <a:gd name="T23" fmla="*/ 0 h 265"/>
                    <a:gd name="T24" fmla="*/ 0 w 179"/>
                    <a:gd name="T25" fmla="*/ 0 h 265"/>
                    <a:gd name="T26" fmla="*/ 0 w 179"/>
                    <a:gd name="T27" fmla="*/ 0 h 265"/>
                    <a:gd name="T28" fmla="*/ 0 w 179"/>
                    <a:gd name="T29" fmla="*/ 0 h 265"/>
                    <a:gd name="T30" fmla="*/ 0 w 179"/>
                    <a:gd name="T31" fmla="*/ 0 h 265"/>
                    <a:gd name="T32" fmla="*/ 0 w 179"/>
                    <a:gd name="T33" fmla="*/ 0 h 265"/>
                    <a:gd name="T34" fmla="*/ 0 w 179"/>
                    <a:gd name="T35" fmla="*/ 0 h 265"/>
                    <a:gd name="T36" fmla="*/ 0 w 179"/>
                    <a:gd name="T37" fmla="*/ 0 h 265"/>
                    <a:gd name="T38" fmla="*/ 0 w 179"/>
                    <a:gd name="T39" fmla="*/ 0 h 265"/>
                    <a:gd name="T40" fmla="*/ 0 w 179"/>
                    <a:gd name="T41" fmla="*/ 0 h 265"/>
                    <a:gd name="T42" fmla="*/ 0 w 179"/>
                    <a:gd name="T43" fmla="*/ 0 h 265"/>
                    <a:gd name="T44" fmla="*/ 0 w 179"/>
                    <a:gd name="T45" fmla="*/ 0 h 265"/>
                    <a:gd name="T46" fmla="*/ 0 w 179"/>
                    <a:gd name="T47" fmla="*/ 0 h 265"/>
                    <a:gd name="T48" fmla="*/ 0 w 179"/>
                    <a:gd name="T49" fmla="*/ 0 h 265"/>
                    <a:gd name="T50" fmla="*/ 0 w 179"/>
                    <a:gd name="T51" fmla="*/ 0 h 265"/>
                    <a:gd name="T52" fmla="*/ 0 w 179"/>
                    <a:gd name="T53" fmla="*/ 0 h 265"/>
                    <a:gd name="T54" fmla="*/ 0 w 179"/>
                    <a:gd name="T55" fmla="*/ 0 h 265"/>
                    <a:gd name="T56" fmla="*/ 0 w 179"/>
                    <a:gd name="T57" fmla="*/ 0 h 265"/>
                    <a:gd name="T58" fmla="*/ 0 w 179"/>
                    <a:gd name="T59" fmla="*/ 0 h 265"/>
                    <a:gd name="T60" fmla="*/ 0 w 179"/>
                    <a:gd name="T61" fmla="*/ 0 h 265"/>
                    <a:gd name="T62" fmla="*/ 0 w 179"/>
                    <a:gd name="T63" fmla="*/ 0 h 265"/>
                    <a:gd name="T64" fmla="*/ 0 w 179"/>
                    <a:gd name="T65" fmla="*/ 0 h 265"/>
                    <a:gd name="T66" fmla="*/ 0 w 179"/>
                    <a:gd name="T67" fmla="*/ 0 h 265"/>
                    <a:gd name="T68" fmla="*/ 0 w 179"/>
                    <a:gd name="T69" fmla="*/ 0 h 265"/>
                    <a:gd name="T70" fmla="*/ 0 w 179"/>
                    <a:gd name="T71" fmla="*/ 0 h 265"/>
                    <a:gd name="T72" fmla="*/ 0 w 179"/>
                    <a:gd name="T73" fmla="*/ 0 h 265"/>
                    <a:gd name="T74" fmla="*/ 0 w 179"/>
                    <a:gd name="T75" fmla="*/ 0 h 265"/>
                    <a:gd name="T76" fmla="*/ 0 w 179"/>
                    <a:gd name="T77" fmla="*/ 0 h 265"/>
                    <a:gd name="T78" fmla="*/ 0 w 179"/>
                    <a:gd name="T79" fmla="*/ 0 h 265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79"/>
                    <a:gd name="T121" fmla="*/ 0 h 265"/>
                    <a:gd name="T122" fmla="*/ 179 w 179"/>
                    <a:gd name="T123" fmla="*/ 265 h 265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79" h="265">
                      <a:moveTo>
                        <a:pt x="10" y="265"/>
                      </a:moveTo>
                      <a:lnTo>
                        <a:pt x="10" y="265"/>
                      </a:lnTo>
                      <a:lnTo>
                        <a:pt x="19" y="238"/>
                      </a:lnTo>
                      <a:lnTo>
                        <a:pt x="25" y="214"/>
                      </a:lnTo>
                      <a:lnTo>
                        <a:pt x="30" y="192"/>
                      </a:lnTo>
                      <a:lnTo>
                        <a:pt x="35" y="171"/>
                      </a:lnTo>
                      <a:lnTo>
                        <a:pt x="40" y="152"/>
                      </a:lnTo>
                      <a:lnTo>
                        <a:pt x="45" y="134"/>
                      </a:lnTo>
                      <a:lnTo>
                        <a:pt x="49" y="119"/>
                      </a:lnTo>
                      <a:lnTo>
                        <a:pt x="55" y="105"/>
                      </a:lnTo>
                      <a:lnTo>
                        <a:pt x="62" y="91"/>
                      </a:lnTo>
                      <a:lnTo>
                        <a:pt x="70" y="79"/>
                      </a:lnTo>
                      <a:lnTo>
                        <a:pt x="81" y="67"/>
                      </a:lnTo>
                      <a:lnTo>
                        <a:pt x="94" y="54"/>
                      </a:lnTo>
                      <a:lnTo>
                        <a:pt x="110" y="43"/>
                      </a:lnTo>
                      <a:lnTo>
                        <a:pt x="129" y="32"/>
                      </a:lnTo>
                      <a:lnTo>
                        <a:pt x="152" y="22"/>
                      </a:lnTo>
                      <a:lnTo>
                        <a:pt x="179" y="11"/>
                      </a:lnTo>
                      <a:lnTo>
                        <a:pt x="175" y="0"/>
                      </a:lnTo>
                      <a:lnTo>
                        <a:pt x="147" y="12"/>
                      </a:lnTo>
                      <a:lnTo>
                        <a:pt x="124" y="24"/>
                      </a:lnTo>
                      <a:lnTo>
                        <a:pt x="103" y="35"/>
                      </a:lnTo>
                      <a:lnTo>
                        <a:pt x="88" y="46"/>
                      </a:lnTo>
                      <a:lnTo>
                        <a:pt x="73" y="59"/>
                      </a:lnTo>
                      <a:lnTo>
                        <a:pt x="62" y="72"/>
                      </a:lnTo>
                      <a:lnTo>
                        <a:pt x="53" y="85"/>
                      </a:lnTo>
                      <a:lnTo>
                        <a:pt x="45" y="101"/>
                      </a:lnTo>
                      <a:lnTo>
                        <a:pt x="39" y="115"/>
                      </a:lnTo>
                      <a:lnTo>
                        <a:pt x="34" y="132"/>
                      </a:lnTo>
                      <a:lnTo>
                        <a:pt x="29" y="150"/>
                      </a:lnTo>
                      <a:lnTo>
                        <a:pt x="25" y="169"/>
                      </a:lnTo>
                      <a:lnTo>
                        <a:pt x="20" y="189"/>
                      </a:lnTo>
                      <a:lnTo>
                        <a:pt x="14" y="211"/>
                      </a:lnTo>
                      <a:lnTo>
                        <a:pt x="8" y="236"/>
                      </a:lnTo>
                      <a:lnTo>
                        <a:pt x="0" y="261"/>
                      </a:lnTo>
                      <a:lnTo>
                        <a:pt x="10" y="26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60" name="Freeform 546"/>
                <p:cNvSpPr>
                  <a:spLocks/>
                </p:cNvSpPr>
                <p:nvPr/>
              </p:nvSpPr>
              <p:spPr bwMode="auto">
                <a:xfrm>
                  <a:off x="2284" y="1718"/>
                  <a:ext cx="24" cy="10"/>
                </a:xfrm>
                <a:custGeom>
                  <a:avLst/>
                  <a:gdLst>
                    <a:gd name="T0" fmla="*/ 0 w 232"/>
                    <a:gd name="T1" fmla="*/ 0 h 101"/>
                    <a:gd name="T2" fmla="*/ 0 w 232"/>
                    <a:gd name="T3" fmla="*/ 0 h 101"/>
                    <a:gd name="T4" fmla="*/ 0 w 232"/>
                    <a:gd name="T5" fmla="*/ 0 h 101"/>
                    <a:gd name="T6" fmla="*/ 0 w 232"/>
                    <a:gd name="T7" fmla="*/ 0 h 101"/>
                    <a:gd name="T8" fmla="*/ 0 w 232"/>
                    <a:gd name="T9" fmla="*/ 0 h 101"/>
                    <a:gd name="T10" fmla="*/ 0 w 232"/>
                    <a:gd name="T11" fmla="*/ 0 h 101"/>
                    <a:gd name="T12" fmla="*/ 0 w 232"/>
                    <a:gd name="T13" fmla="*/ 0 h 101"/>
                    <a:gd name="T14" fmla="*/ 0 w 232"/>
                    <a:gd name="T15" fmla="*/ 0 h 101"/>
                    <a:gd name="T16" fmla="*/ 0 w 232"/>
                    <a:gd name="T17" fmla="*/ 0 h 101"/>
                    <a:gd name="T18" fmla="*/ 0 w 232"/>
                    <a:gd name="T19" fmla="*/ 0 h 101"/>
                    <a:gd name="T20" fmla="*/ 0 w 232"/>
                    <a:gd name="T21" fmla="*/ 0 h 101"/>
                    <a:gd name="T22" fmla="*/ 0 w 232"/>
                    <a:gd name="T23" fmla="*/ 0 h 101"/>
                    <a:gd name="T24" fmla="*/ 0 w 232"/>
                    <a:gd name="T25" fmla="*/ 0 h 101"/>
                    <a:gd name="T26" fmla="*/ 0 w 232"/>
                    <a:gd name="T27" fmla="*/ 0 h 101"/>
                    <a:gd name="T28" fmla="*/ 0 w 232"/>
                    <a:gd name="T29" fmla="*/ 0 h 101"/>
                    <a:gd name="T30" fmla="*/ 0 w 232"/>
                    <a:gd name="T31" fmla="*/ 0 h 101"/>
                    <a:gd name="T32" fmla="*/ 0 w 232"/>
                    <a:gd name="T33" fmla="*/ 0 h 101"/>
                    <a:gd name="T34" fmla="*/ 0 w 232"/>
                    <a:gd name="T35" fmla="*/ 0 h 101"/>
                    <a:gd name="T36" fmla="*/ 0 w 232"/>
                    <a:gd name="T37" fmla="*/ 0 h 101"/>
                    <a:gd name="T38" fmla="*/ 0 w 232"/>
                    <a:gd name="T39" fmla="*/ 0 h 101"/>
                    <a:gd name="T40" fmla="*/ 0 w 232"/>
                    <a:gd name="T41" fmla="*/ 0 h 101"/>
                    <a:gd name="T42" fmla="*/ 0 w 232"/>
                    <a:gd name="T43" fmla="*/ 0 h 101"/>
                    <a:gd name="T44" fmla="*/ 0 w 232"/>
                    <a:gd name="T45" fmla="*/ 0 h 101"/>
                    <a:gd name="T46" fmla="*/ 0 w 232"/>
                    <a:gd name="T47" fmla="*/ 0 h 101"/>
                    <a:gd name="T48" fmla="*/ 0 w 232"/>
                    <a:gd name="T49" fmla="*/ 0 h 101"/>
                    <a:gd name="T50" fmla="*/ 0 w 232"/>
                    <a:gd name="T51" fmla="*/ 0 h 101"/>
                    <a:gd name="T52" fmla="*/ 0 w 232"/>
                    <a:gd name="T53" fmla="*/ 0 h 101"/>
                    <a:gd name="T54" fmla="*/ 0 w 232"/>
                    <a:gd name="T55" fmla="*/ 0 h 101"/>
                    <a:gd name="T56" fmla="*/ 0 w 232"/>
                    <a:gd name="T57" fmla="*/ 0 h 101"/>
                    <a:gd name="T58" fmla="*/ 0 w 232"/>
                    <a:gd name="T59" fmla="*/ 0 h 101"/>
                    <a:gd name="T60" fmla="*/ 0 w 232"/>
                    <a:gd name="T61" fmla="*/ 0 h 101"/>
                    <a:gd name="T62" fmla="*/ 0 w 232"/>
                    <a:gd name="T63" fmla="*/ 0 h 101"/>
                    <a:gd name="T64" fmla="*/ 0 w 232"/>
                    <a:gd name="T65" fmla="*/ 0 h 101"/>
                    <a:gd name="T66" fmla="*/ 0 w 232"/>
                    <a:gd name="T67" fmla="*/ 0 h 101"/>
                    <a:gd name="T68" fmla="*/ 0 w 232"/>
                    <a:gd name="T69" fmla="*/ 0 h 101"/>
                    <a:gd name="T70" fmla="*/ 0 w 232"/>
                    <a:gd name="T71" fmla="*/ 0 h 101"/>
                    <a:gd name="T72" fmla="*/ 0 w 232"/>
                    <a:gd name="T73" fmla="*/ 0 h 101"/>
                    <a:gd name="T74" fmla="*/ 0 w 232"/>
                    <a:gd name="T75" fmla="*/ 0 h 101"/>
                    <a:gd name="T76" fmla="*/ 0 w 232"/>
                    <a:gd name="T77" fmla="*/ 0 h 101"/>
                    <a:gd name="T78" fmla="*/ 0 w 232"/>
                    <a:gd name="T79" fmla="*/ 0 h 101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232"/>
                    <a:gd name="T121" fmla="*/ 0 h 101"/>
                    <a:gd name="T122" fmla="*/ 232 w 232"/>
                    <a:gd name="T123" fmla="*/ 101 h 101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232" h="101">
                      <a:moveTo>
                        <a:pt x="2" y="101"/>
                      </a:moveTo>
                      <a:lnTo>
                        <a:pt x="4" y="101"/>
                      </a:lnTo>
                      <a:lnTo>
                        <a:pt x="13" y="99"/>
                      </a:lnTo>
                      <a:lnTo>
                        <a:pt x="23" y="95"/>
                      </a:lnTo>
                      <a:lnTo>
                        <a:pt x="37" y="92"/>
                      </a:lnTo>
                      <a:lnTo>
                        <a:pt x="52" y="86"/>
                      </a:lnTo>
                      <a:lnTo>
                        <a:pt x="69" y="81"/>
                      </a:lnTo>
                      <a:lnTo>
                        <a:pt x="87" y="76"/>
                      </a:lnTo>
                      <a:lnTo>
                        <a:pt x="107" y="70"/>
                      </a:lnTo>
                      <a:lnTo>
                        <a:pt x="126" y="63"/>
                      </a:lnTo>
                      <a:lnTo>
                        <a:pt x="144" y="56"/>
                      </a:lnTo>
                      <a:lnTo>
                        <a:pt x="162" y="50"/>
                      </a:lnTo>
                      <a:lnTo>
                        <a:pt x="179" y="43"/>
                      </a:lnTo>
                      <a:lnTo>
                        <a:pt x="195" y="34"/>
                      </a:lnTo>
                      <a:lnTo>
                        <a:pt x="208" y="27"/>
                      </a:lnTo>
                      <a:lnTo>
                        <a:pt x="219" y="20"/>
                      </a:lnTo>
                      <a:lnTo>
                        <a:pt x="227" y="11"/>
                      </a:lnTo>
                      <a:lnTo>
                        <a:pt x="232" y="4"/>
                      </a:lnTo>
                      <a:lnTo>
                        <a:pt x="222" y="0"/>
                      </a:lnTo>
                      <a:lnTo>
                        <a:pt x="219" y="5"/>
                      </a:lnTo>
                      <a:lnTo>
                        <a:pt x="212" y="11"/>
                      </a:lnTo>
                      <a:lnTo>
                        <a:pt x="202" y="18"/>
                      </a:lnTo>
                      <a:lnTo>
                        <a:pt x="190" y="26"/>
                      </a:lnTo>
                      <a:lnTo>
                        <a:pt x="175" y="32"/>
                      </a:lnTo>
                      <a:lnTo>
                        <a:pt x="158" y="39"/>
                      </a:lnTo>
                      <a:lnTo>
                        <a:pt x="140" y="46"/>
                      </a:lnTo>
                      <a:lnTo>
                        <a:pt x="121" y="53"/>
                      </a:lnTo>
                      <a:lnTo>
                        <a:pt x="103" y="59"/>
                      </a:lnTo>
                      <a:lnTo>
                        <a:pt x="85" y="66"/>
                      </a:lnTo>
                      <a:lnTo>
                        <a:pt x="67" y="71"/>
                      </a:lnTo>
                      <a:lnTo>
                        <a:pt x="48" y="76"/>
                      </a:lnTo>
                      <a:lnTo>
                        <a:pt x="35" y="81"/>
                      </a:lnTo>
                      <a:lnTo>
                        <a:pt x="21" y="84"/>
                      </a:lnTo>
                      <a:lnTo>
                        <a:pt x="8" y="89"/>
                      </a:lnTo>
                      <a:lnTo>
                        <a:pt x="0" y="91"/>
                      </a:lnTo>
                      <a:lnTo>
                        <a:pt x="2" y="91"/>
                      </a:lnTo>
                      <a:lnTo>
                        <a:pt x="2" y="101"/>
                      </a:lnTo>
                      <a:lnTo>
                        <a:pt x="3" y="101"/>
                      </a:lnTo>
                      <a:lnTo>
                        <a:pt x="4" y="101"/>
                      </a:lnTo>
                      <a:lnTo>
                        <a:pt x="2" y="10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61" name="Freeform 547"/>
                <p:cNvSpPr>
                  <a:spLocks/>
                </p:cNvSpPr>
                <p:nvPr/>
              </p:nvSpPr>
              <p:spPr bwMode="auto">
                <a:xfrm>
                  <a:off x="2270" y="1727"/>
                  <a:ext cx="15" cy="5"/>
                </a:xfrm>
                <a:custGeom>
                  <a:avLst/>
                  <a:gdLst>
                    <a:gd name="T0" fmla="*/ 0 w 137"/>
                    <a:gd name="T1" fmla="*/ 0 h 60"/>
                    <a:gd name="T2" fmla="*/ 0 w 137"/>
                    <a:gd name="T3" fmla="*/ 0 h 60"/>
                    <a:gd name="T4" fmla="*/ 0 w 137"/>
                    <a:gd name="T5" fmla="*/ 0 h 60"/>
                    <a:gd name="T6" fmla="*/ 0 w 137"/>
                    <a:gd name="T7" fmla="*/ 0 h 60"/>
                    <a:gd name="T8" fmla="*/ 0 w 137"/>
                    <a:gd name="T9" fmla="*/ 0 h 60"/>
                    <a:gd name="T10" fmla="*/ 0 w 137"/>
                    <a:gd name="T11" fmla="*/ 0 h 60"/>
                    <a:gd name="T12" fmla="*/ 0 w 137"/>
                    <a:gd name="T13" fmla="*/ 0 h 60"/>
                    <a:gd name="T14" fmla="*/ 0 w 137"/>
                    <a:gd name="T15" fmla="*/ 0 h 60"/>
                    <a:gd name="T16" fmla="*/ 0 w 137"/>
                    <a:gd name="T17" fmla="*/ 0 h 60"/>
                    <a:gd name="T18" fmla="*/ 0 w 137"/>
                    <a:gd name="T19" fmla="*/ 0 h 60"/>
                    <a:gd name="T20" fmla="*/ 0 w 137"/>
                    <a:gd name="T21" fmla="*/ 0 h 60"/>
                    <a:gd name="T22" fmla="*/ 0 w 137"/>
                    <a:gd name="T23" fmla="*/ 0 h 60"/>
                    <a:gd name="T24" fmla="*/ 0 w 137"/>
                    <a:gd name="T25" fmla="*/ 0 h 60"/>
                    <a:gd name="T26" fmla="*/ 0 w 137"/>
                    <a:gd name="T27" fmla="*/ 0 h 60"/>
                    <a:gd name="T28" fmla="*/ 0 w 137"/>
                    <a:gd name="T29" fmla="*/ 0 h 60"/>
                    <a:gd name="T30" fmla="*/ 0 w 137"/>
                    <a:gd name="T31" fmla="*/ 0 h 60"/>
                    <a:gd name="T32" fmla="*/ 0 w 137"/>
                    <a:gd name="T33" fmla="*/ 0 h 60"/>
                    <a:gd name="T34" fmla="*/ 0 w 137"/>
                    <a:gd name="T35" fmla="*/ 0 h 60"/>
                    <a:gd name="T36" fmla="*/ 0 w 137"/>
                    <a:gd name="T37" fmla="*/ 0 h 60"/>
                    <a:gd name="T38" fmla="*/ 0 w 137"/>
                    <a:gd name="T39" fmla="*/ 0 h 60"/>
                    <a:gd name="T40" fmla="*/ 0 w 137"/>
                    <a:gd name="T41" fmla="*/ 0 h 60"/>
                    <a:gd name="T42" fmla="*/ 0 w 137"/>
                    <a:gd name="T43" fmla="*/ 0 h 60"/>
                    <a:gd name="T44" fmla="*/ 0 w 137"/>
                    <a:gd name="T45" fmla="*/ 0 h 60"/>
                    <a:gd name="T46" fmla="*/ 0 w 137"/>
                    <a:gd name="T47" fmla="*/ 0 h 6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37"/>
                    <a:gd name="T73" fmla="*/ 0 h 60"/>
                    <a:gd name="T74" fmla="*/ 137 w 137"/>
                    <a:gd name="T75" fmla="*/ 60 h 6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37" h="60">
                      <a:moveTo>
                        <a:pt x="0" y="57"/>
                      </a:moveTo>
                      <a:lnTo>
                        <a:pt x="6" y="59"/>
                      </a:lnTo>
                      <a:lnTo>
                        <a:pt x="35" y="49"/>
                      </a:lnTo>
                      <a:lnTo>
                        <a:pt x="54" y="38"/>
                      </a:lnTo>
                      <a:lnTo>
                        <a:pt x="70" y="30"/>
                      </a:lnTo>
                      <a:lnTo>
                        <a:pt x="82" y="23"/>
                      </a:lnTo>
                      <a:lnTo>
                        <a:pt x="91" y="17"/>
                      </a:lnTo>
                      <a:lnTo>
                        <a:pt x="101" y="13"/>
                      </a:lnTo>
                      <a:lnTo>
                        <a:pt x="116" y="11"/>
                      </a:lnTo>
                      <a:lnTo>
                        <a:pt x="137" y="10"/>
                      </a:lnTo>
                      <a:lnTo>
                        <a:pt x="137" y="0"/>
                      </a:lnTo>
                      <a:lnTo>
                        <a:pt x="116" y="1"/>
                      </a:lnTo>
                      <a:lnTo>
                        <a:pt x="99" y="3"/>
                      </a:lnTo>
                      <a:lnTo>
                        <a:pt x="87" y="7"/>
                      </a:lnTo>
                      <a:lnTo>
                        <a:pt x="75" y="14"/>
                      </a:lnTo>
                      <a:lnTo>
                        <a:pt x="64" y="22"/>
                      </a:lnTo>
                      <a:lnTo>
                        <a:pt x="50" y="30"/>
                      </a:lnTo>
                      <a:lnTo>
                        <a:pt x="30" y="38"/>
                      </a:lnTo>
                      <a:lnTo>
                        <a:pt x="2" y="49"/>
                      </a:lnTo>
                      <a:lnTo>
                        <a:pt x="8" y="51"/>
                      </a:lnTo>
                      <a:lnTo>
                        <a:pt x="0" y="57"/>
                      </a:lnTo>
                      <a:lnTo>
                        <a:pt x="3" y="60"/>
                      </a:lnTo>
                      <a:lnTo>
                        <a:pt x="6" y="59"/>
                      </a:lnTo>
                      <a:lnTo>
                        <a:pt x="0" y="5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62" name="Freeform 548"/>
                <p:cNvSpPr>
                  <a:spLocks/>
                </p:cNvSpPr>
                <p:nvPr/>
              </p:nvSpPr>
              <p:spPr bwMode="auto">
                <a:xfrm>
                  <a:off x="2254" y="1718"/>
                  <a:ext cx="18" cy="14"/>
                </a:xfrm>
                <a:custGeom>
                  <a:avLst/>
                  <a:gdLst>
                    <a:gd name="T0" fmla="*/ 0 w 179"/>
                    <a:gd name="T1" fmla="*/ 0 h 154"/>
                    <a:gd name="T2" fmla="*/ 0 w 179"/>
                    <a:gd name="T3" fmla="*/ 0 h 154"/>
                    <a:gd name="T4" fmla="*/ 0 w 179"/>
                    <a:gd name="T5" fmla="*/ 0 h 154"/>
                    <a:gd name="T6" fmla="*/ 0 w 179"/>
                    <a:gd name="T7" fmla="*/ 0 h 154"/>
                    <a:gd name="T8" fmla="*/ 0 w 179"/>
                    <a:gd name="T9" fmla="*/ 0 h 154"/>
                    <a:gd name="T10" fmla="*/ 0 w 179"/>
                    <a:gd name="T11" fmla="*/ 0 h 154"/>
                    <a:gd name="T12" fmla="*/ 0 w 179"/>
                    <a:gd name="T13" fmla="*/ 0 h 154"/>
                    <a:gd name="T14" fmla="*/ 0 w 179"/>
                    <a:gd name="T15" fmla="*/ 0 h 154"/>
                    <a:gd name="T16" fmla="*/ 0 w 179"/>
                    <a:gd name="T17" fmla="*/ 0 h 154"/>
                    <a:gd name="T18" fmla="*/ 0 w 179"/>
                    <a:gd name="T19" fmla="*/ 0 h 154"/>
                    <a:gd name="T20" fmla="*/ 0 w 179"/>
                    <a:gd name="T21" fmla="*/ 0 h 154"/>
                    <a:gd name="T22" fmla="*/ 0 w 179"/>
                    <a:gd name="T23" fmla="*/ 0 h 154"/>
                    <a:gd name="T24" fmla="*/ 0 w 179"/>
                    <a:gd name="T25" fmla="*/ 0 h 154"/>
                    <a:gd name="T26" fmla="*/ 0 w 179"/>
                    <a:gd name="T27" fmla="*/ 0 h 154"/>
                    <a:gd name="T28" fmla="*/ 0 w 179"/>
                    <a:gd name="T29" fmla="*/ 0 h 154"/>
                    <a:gd name="T30" fmla="*/ 0 w 179"/>
                    <a:gd name="T31" fmla="*/ 0 h 154"/>
                    <a:gd name="T32" fmla="*/ 0 w 179"/>
                    <a:gd name="T33" fmla="*/ 0 h 154"/>
                    <a:gd name="T34" fmla="*/ 0 w 179"/>
                    <a:gd name="T35" fmla="*/ 0 h 154"/>
                    <a:gd name="T36" fmla="*/ 0 w 179"/>
                    <a:gd name="T37" fmla="*/ 0 h 154"/>
                    <a:gd name="T38" fmla="*/ 0 w 179"/>
                    <a:gd name="T39" fmla="*/ 0 h 154"/>
                    <a:gd name="T40" fmla="*/ 0 w 179"/>
                    <a:gd name="T41" fmla="*/ 0 h 154"/>
                    <a:gd name="T42" fmla="*/ 0 w 179"/>
                    <a:gd name="T43" fmla="*/ 0 h 154"/>
                    <a:gd name="T44" fmla="*/ 0 w 179"/>
                    <a:gd name="T45" fmla="*/ 0 h 154"/>
                    <a:gd name="T46" fmla="*/ 0 w 179"/>
                    <a:gd name="T47" fmla="*/ 0 h 154"/>
                    <a:gd name="T48" fmla="*/ 0 w 179"/>
                    <a:gd name="T49" fmla="*/ 0 h 154"/>
                    <a:gd name="T50" fmla="*/ 0 w 179"/>
                    <a:gd name="T51" fmla="*/ 0 h 154"/>
                    <a:gd name="T52" fmla="*/ 0 w 179"/>
                    <a:gd name="T53" fmla="*/ 0 h 154"/>
                    <a:gd name="T54" fmla="*/ 0 w 179"/>
                    <a:gd name="T55" fmla="*/ 0 h 154"/>
                    <a:gd name="T56" fmla="*/ 0 w 179"/>
                    <a:gd name="T57" fmla="*/ 0 h 154"/>
                    <a:gd name="T58" fmla="*/ 0 w 179"/>
                    <a:gd name="T59" fmla="*/ 0 h 154"/>
                    <a:gd name="T60" fmla="*/ 0 w 179"/>
                    <a:gd name="T61" fmla="*/ 0 h 154"/>
                    <a:gd name="T62" fmla="*/ 0 w 179"/>
                    <a:gd name="T63" fmla="*/ 0 h 154"/>
                    <a:gd name="T64" fmla="*/ 0 w 179"/>
                    <a:gd name="T65" fmla="*/ 0 h 154"/>
                    <a:gd name="T66" fmla="*/ 0 w 179"/>
                    <a:gd name="T67" fmla="*/ 0 h 154"/>
                    <a:gd name="T68" fmla="*/ 0 w 179"/>
                    <a:gd name="T69" fmla="*/ 0 h 154"/>
                    <a:gd name="T70" fmla="*/ 0 w 179"/>
                    <a:gd name="T71" fmla="*/ 0 h 154"/>
                    <a:gd name="T72" fmla="*/ 0 w 179"/>
                    <a:gd name="T73" fmla="*/ 0 h 154"/>
                    <a:gd name="T74" fmla="*/ 0 w 179"/>
                    <a:gd name="T75" fmla="*/ 0 h 154"/>
                    <a:gd name="T76" fmla="*/ 0 w 179"/>
                    <a:gd name="T77" fmla="*/ 0 h 154"/>
                    <a:gd name="T78" fmla="*/ 0 w 179"/>
                    <a:gd name="T79" fmla="*/ 0 h 15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79"/>
                    <a:gd name="T121" fmla="*/ 0 h 154"/>
                    <a:gd name="T122" fmla="*/ 179 w 179"/>
                    <a:gd name="T123" fmla="*/ 154 h 154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79" h="154">
                      <a:moveTo>
                        <a:pt x="7" y="11"/>
                      </a:moveTo>
                      <a:lnTo>
                        <a:pt x="1" y="5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10" y="49"/>
                      </a:lnTo>
                      <a:lnTo>
                        <a:pt x="17" y="60"/>
                      </a:lnTo>
                      <a:lnTo>
                        <a:pt x="28" y="72"/>
                      </a:lnTo>
                      <a:lnTo>
                        <a:pt x="39" y="80"/>
                      </a:lnTo>
                      <a:lnTo>
                        <a:pt x="52" y="88"/>
                      </a:lnTo>
                      <a:lnTo>
                        <a:pt x="66" y="96"/>
                      </a:lnTo>
                      <a:lnTo>
                        <a:pt x="81" y="103"/>
                      </a:lnTo>
                      <a:lnTo>
                        <a:pt x="96" y="111"/>
                      </a:lnTo>
                      <a:lnTo>
                        <a:pt x="110" y="118"/>
                      </a:lnTo>
                      <a:lnTo>
                        <a:pt x="125" y="124"/>
                      </a:lnTo>
                      <a:lnTo>
                        <a:pt x="139" y="131"/>
                      </a:lnTo>
                      <a:lnTo>
                        <a:pt x="150" y="139"/>
                      </a:lnTo>
                      <a:lnTo>
                        <a:pt x="162" y="147"/>
                      </a:lnTo>
                      <a:lnTo>
                        <a:pt x="171" y="154"/>
                      </a:lnTo>
                      <a:lnTo>
                        <a:pt x="179" y="148"/>
                      </a:lnTo>
                      <a:lnTo>
                        <a:pt x="168" y="139"/>
                      </a:lnTo>
                      <a:lnTo>
                        <a:pt x="156" y="130"/>
                      </a:lnTo>
                      <a:lnTo>
                        <a:pt x="143" y="123"/>
                      </a:lnTo>
                      <a:lnTo>
                        <a:pt x="129" y="116"/>
                      </a:lnTo>
                      <a:lnTo>
                        <a:pt x="114" y="107"/>
                      </a:lnTo>
                      <a:lnTo>
                        <a:pt x="100" y="101"/>
                      </a:lnTo>
                      <a:lnTo>
                        <a:pt x="85" y="95"/>
                      </a:lnTo>
                      <a:lnTo>
                        <a:pt x="70" y="87"/>
                      </a:lnTo>
                      <a:lnTo>
                        <a:pt x="58" y="80"/>
                      </a:lnTo>
                      <a:lnTo>
                        <a:pt x="45" y="72"/>
                      </a:lnTo>
                      <a:lnTo>
                        <a:pt x="34" y="63"/>
                      </a:lnTo>
                      <a:lnTo>
                        <a:pt x="25" y="54"/>
                      </a:lnTo>
                      <a:lnTo>
                        <a:pt x="18" y="44"/>
                      </a:lnTo>
                      <a:lnTo>
                        <a:pt x="14" y="32"/>
                      </a:lnTo>
                      <a:lnTo>
                        <a:pt x="11" y="20"/>
                      </a:lnTo>
                      <a:lnTo>
                        <a:pt x="12" y="7"/>
                      </a:lnTo>
                      <a:lnTo>
                        <a:pt x="7" y="0"/>
                      </a:lnTo>
                      <a:lnTo>
                        <a:pt x="12" y="7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7" y="1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63" name="Freeform 549"/>
                <p:cNvSpPr>
                  <a:spLocks/>
                </p:cNvSpPr>
                <p:nvPr/>
              </p:nvSpPr>
              <p:spPr bwMode="auto">
                <a:xfrm>
                  <a:off x="2237" y="1666"/>
                  <a:ext cx="18" cy="52"/>
                </a:xfrm>
                <a:custGeom>
                  <a:avLst/>
                  <a:gdLst>
                    <a:gd name="T0" fmla="*/ 0 w 175"/>
                    <a:gd name="T1" fmla="*/ 0 h 566"/>
                    <a:gd name="T2" fmla="*/ 0 w 175"/>
                    <a:gd name="T3" fmla="*/ 0 h 566"/>
                    <a:gd name="T4" fmla="*/ 0 w 175"/>
                    <a:gd name="T5" fmla="*/ 0 h 566"/>
                    <a:gd name="T6" fmla="*/ 0 w 175"/>
                    <a:gd name="T7" fmla="*/ 0 h 566"/>
                    <a:gd name="T8" fmla="*/ 0 w 175"/>
                    <a:gd name="T9" fmla="*/ 0 h 566"/>
                    <a:gd name="T10" fmla="*/ 0 w 175"/>
                    <a:gd name="T11" fmla="*/ 0 h 566"/>
                    <a:gd name="T12" fmla="*/ 0 w 175"/>
                    <a:gd name="T13" fmla="*/ 0 h 566"/>
                    <a:gd name="T14" fmla="*/ 0 w 175"/>
                    <a:gd name="T15" fmla="*/ 0 h 566"/>
                    <a:gd name="T16" fmla="*/ 0 w 175"/>
                    <a:gd name="T17" fmla="*/ 0 h 566"/>
                    <a:gd name="T18" fmla="*/ 0 w 175"/>
                    <a:gd name="T19" fmla="*/ 0 h 566"/>
                    <a:gd name="T20" fmla="*/ 0 w 175"/>
                    <a:gd name="T21" fmla="*/ 0 h 566"/>
                    <a:gd name="T22" fmla="*/ 0 w 175"/>
                    <a:gd name="T23" fmla="*/ 0 h 566"/>
                    <a:gd name="T24" fmla="*/ 0 w 175"/>
                    <a:gd name="T25" fmla="*/ 0 h 566"/>
                    <a:gd name="T26" fmla="*/ 0 w 175"/>
                    <a:gd name="T27" fmla="*/ 0 h 566"/>
                    <a:gd name="T28" fmla="*/ 0 w 175"/>
                    <a:gd name="T29" fmla="*/ 0 h 566"/>
                    <a:gd name="T30" fmla="*/ 0 w 175"/>
                    <a:gd name="T31" fmla="*/ 0 h 566"/>
                    <a:gd name="T32" fmla="*/ 0 w 175"/>
                    <a:gd name="T33" fmla="*/ 0 h 566"/>
                    <a:gd name="T34" fmla="*/ 0 w 175"/>
                    <a:gd name="T35" fmla="*/ 0 h 566"/>
                    <a:gd name="T36" fmla="*/ 0 w 175"/>
                    <a:gd name="T37" fmla="*/ 0 h 566"/>
                    <a:gd name="T38" fmla="*/ 0 w 175"/>
                    <a:gd name="T39" fmla="*/ 0 h 566"/>
                    <a:gd name="T40" fmla="*/ 0 w 175"/>
                    <a:gd name="T41" fmla="*/ 0 h 566"/>
                    <a:gd name="T42" fmla="*/ 0 w 175"/>
                    <a:gd name="T43" fmla="*/ 0 h 566"/>
                    <a:gd name="T44" fmla="*/ 0 w 175"/>
                    <a:gd name="T45" fmla="*/ 0 h 566"/>
                    <a:gd name="T46" fmla="*/ 0 w 175"/>
                    <a:gd name="T47" fmla="*/ 0 h 566"/>
                    <a:gd name="T48" fmla="*/ 0 w 175"/>
                    <a:gd name="T49" fmla="*/ 0 h 566"/>
                    <a:gd name="T50" fmla="*/ 0 w 175"/>
                    <a:gd name="T51" fmla="*/ 0 h 566"/>
                    <a:gd name="T52" fmla="*/ 0 w 175"/>
                    <a:gd name="T53" fmla="*/ 0 h 566"/>
                    <a:gd name="T54" fmla="*/ 0 w 175"/>
                    <a:gd name="T55" fmla="*/ 0 h 566"/>
                    <a:gd name="T56" fmla="*/ 0 w 175"/>
                    <a:gd name="T57" fmla="*/ 0 h 566"/>
                    <a:gd name="T58" fmla="*/ 0 w 175"/>
                    <a:gd name="T59" fmla="*/ 0 h 566"/>
                    <a:gd name="T60" fmla="*/ 0 w 175"/>
                    <a:gd name="T61" fmla="*/ 0 h 566"/>
                    <a:gd name="T62" fmla="*/ 0 w 175"/>
                    <a:gd name="T63" fmla="*/ 0 h 566"/>
                    <a:gd name="T64" fmla="*/ 0 w 175"/>
                    <a:gd name="T65" fmla="*/ 0 h 566"/>
                    <a:gd name="T66" fmla="*/ 0 w 175"/>
                    <a:gd name="T67" fmla="*/ 0 h 566"/>
                    <a:gd name="T68" fmla="*/ 0 w 175"/>
                    <a:gd name="T69" fmla="*/ 0 h 566"/>
                    <a:gd name="T70" fmla="*/ 0 w 175"/>
                    <a:gd name="T71" fmla="*/ 0 h 566"/>
                    <a:gd name="T72" fmla="*/ 0 w 175"/>
                    <a:gd name="T73" fmla="*/ 0 h 566"/>
                    <a:gd name="T74" fmla="*/ 0 w 175"/>
                    <a:gd name="T75" fmla="*/ 0 h 566"/>
                    <a:gd name="T76" fmla="*/ 0 w 175"/>
                    <a:gd name="T77" fmla="*/ 0 h 566"/>
                    <a:gd name="T78" fmla="*/ 0 w 175"/>
                    <a:gd name="T79" fmla="*/ 0 h 56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75"/>
                    <a:gd name="T121" fmla="*/ 0 h 566"/>
                    <a:gd name="T122" fmla="*/ 175 w 175"/>
                    <a:gd name="T123" fmla="*/ 566 h 56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75" h="566">
                      <a:moveTo>
                        <a:pt x="38" y="10"/>
                      </a:moveTo>
                      <a:lnTo>
                        <a:pt x="32" y="5"/>
                      </a:lnTo>
                      <a:lnTo>
                        <a:pt x="31" y="28"/>
                      </a:lnTo>
                      <a:lnTo>
                        <a:pt x="27" y="57"/>
                      </a:lnTo>
                      <a:lnTo>
                        <a:pt x="22" y="93"/>
                      </a:lnTo>
                      <a:lnTo>
                        <a:pt x="16" y="134"/>
                      </a:lnTo>
                      <a:lnTo>
                        <a:pt x="9" y="179"/>
                      </a:lnTo>
                      <a:lnTo>
                        <a:pt x="4" y="226"/>
                      </a:lnTo>
                      <a:lnTo>
                        <a:pt x="1" y="274"/>
                      </a:lnTo>
                      <a:lnTo>
                        <a:pt x="0" y="321"/>
                      </a:lnTo>
                      <a:lnTo>
                        <a:pt x="2" y="368"/>
                      </a:lnTo>
                      <a:lnTo>
                        <a:pt x="7" y="413"/>
                      </a:lnTo>
                      <a:lnTo>
                        <a:pt x="18" y="455"/>
                      </a:lnTo>
                      <a:lnTo>
                        <a:pt x="35" y="492"/>
                      </a:lnTo>
                      <a:lnTo>
                        <a:pt x="57" y="521"/>
                      </a:lnTo>
                      <a:lnTo>
                        <a:pt x="89" y="545"/>
                      </a:lnTo>
                      <a:lnTo>
                        <a:pt x="128" y="561"/>
                      </a:lnTo>
                      <a:lnTo>
                        <a:pt x="175" y="566"/>
                      </a:lnTo>
                      <a:lnTo>
                        <a:pt x="175" y="555"/>
                      </a:lnTo>
                      <a:lnTo>
                        <a:pt x="130" y="550"/>
                      </a:lnTo>
                      <a:lnTo>
                        <a:pt x="93" y="537"/>
                      </a:lnTo>
                      <a:lnTo>
                        <a:pt x="66" y="515"/>
                      </a:lnTo>
                      <a:lnTo>
                        <a:pt x="44" y="485"/>
                      </a:lnTo>
                      <a:lnTo>
                        <a:pt x="28" y="451"/>
                      </a:lnTo>
                      <a:lnTo>
                        <a:pt x="18" y="411"/>
                      </a:lnTo>
                      <a:lnTo>
                        <a:pt x="12" y="368"/>
                      </a:lnTo>
                      <a:lnTo>
                        <a:pt x="10" y="321"/>
                      </a:lnTo>
                      <a:lnTo>
                        <a:pt x="11" y="274"/>
                      </a:lnTo>
                      <a:lnTo>
                        <a:pt x="15" y="226"/>
                      </a:lnTo>
                      <a:lnTo>
                        <a:pt x="20" y="181"/>
                      </a:lnTo>
                      <a:lnTo>
                        <a:pt x="26" y="136"/>
                      </a:lnTo>
                      <a:lnTo>
                        <a:pt x="32" y="95"/>
                      </a:lnTo>
                      <a:lnTo>
                        <a:pt x="38" y="59"/>
                      </a:lnTo>
                      <a:lnTo>
                        <a:pt x="42" y="28"/>
                      </a:lnTo>
                      <a:lnTo>
                        <a:pt x="43" y="5"/>
                      </a:lnTo>
                      <a:lnTo>
                        <a:pt x="38" y="0"/>
                      </a:lnTo>
                      <a:lnTo>
                        <a:pt x="43" y="5"/>
                      </a:lnTo>
                      <a:lnTo>
                        <a:pt x="43" y="0"/>
                      </a:lnTo>
                      <a:lnTo>
                        <a:pt x="38" y="0"/>
                      </a:lnTo>
                      <a:lnTo>
                        <a:pt x="38" y="1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64" name="Freeform 550"/>
                <p:cNvSpPr>
                  <a:spLocks/>
                </p:cNvSpPr>
                <p:nvPr/>
              </p:nvSpPr>
              <p:spPr bwMode="auto">
                <a:xfrm>
                  <a:off x="2240" y="1662"/>
                  <a:ext cx="2" cy="5"/>
                </a:xfrm>
                <a:custGeom>
                  <a:avLst/>
                  <a:gdLst>
                    <a:gd name="T0" fmla="*/ 0 w 22"/>
                    <a:gd name="T1" fmla="*/ 0 h 54"/>
                    <a:gd name="T2" fmla="*/ 0 w 22"/>
                    <a:gd name="T3" fmla="*/ 0 h 54"/>
                    <a:gd name="T4" fmla="*/ 0 w 22"/>
                    <a:gd name="T5" fmla="*/ 0 h 54"/>
                    <a:gd name="T6" fmla="*/ 0 w 22"/>
                    <a:gd name="T7" fmla="*/ 0 h 54"/>
                    <a:gd name="T8" fmla="*/ 0 w 22"/>
                    <a:gd name="T9" fmla="*/ 0 h 54"/>
                    <a:gd name="T10" fmla="*/ 0 w 22"/>
                    <a:gd name="T11" fmla="*/ 0 h 54"/>
                    <a:gd name="T12" fmla="*/ 0 w 22"/>
                    <a:gd name="T13" fmla="*/ 0 h 54"/>
                    <a:gd name="T14" fmla="*/ 0 w 22"/>
                    <a:gd name="T15" fmla="*/ 0 h 54"/>
                    <a:gd name="T16" fmla="*/ 0 w 22"/>
                    <a:gd name="T17" fmla="*/ 0 h 54"/>
                    <a:gd name="T18" fmla="*/ 0 w 22"/>
                    <a:gd name="T19" fmla="*/ 0 h 54"/>
                    <a:gd name="T20" fmla="*/ 0 w 22"/>
                    <a:gd name="T21" fmla="*/ 0 h 54"/>
                    <a:gd name="T22" fmla="*/ 0 w 22"/>
                    <a:gd name="T23" fmla="*/ 0 h 54"/>
                    <a:gd name="T24" fmla="*/ 0 w 22"/>
                    <a:gd name="T25" fmla="*/ 0 h 54"/>
                    <a:gd name="T26" fmla="*/ 0 w 22"/>
                    <a:gd name="T27" fmla="*/ 0 h 54"/>
                    <a:gd name="T28" fmla="*/ 0 w 22"/>
                    <a:gd name="T29" fmla="*/ 0 h 54"/>
                    <a:gd name="T30" fmla="*/ 0 w 22"/>
                    <a:gd name="T31" fmla="*/ 0 h 54"/>
                    <a:gd name="T32" fmla="*/ 0 w 22"/>
                    <a:gd name="T33" fmla="*/ 0 h 54"/>
                    <a:gd name="T34" fmla="*/ 0 w 22"/>
                    <a:gd name="T35" fmla="*/ 0 h 54"/>
                    <a:gd name="T36" fmla="*/ 0 w 22"/>
                    <a:gd name="T37" fmla="*/ 0 h 54"/>
                    <a:gd name="T38" fmla="*/ 0 w 22"/>
                    <a:gd name="T39" fmla="*/ 0 h 54"/>
                    <a:gd name="T40" fmla="*/ 0 w 22"/>
                    <a:gd name="T41" fmla="*/ 0 h 5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22"/>
                    <a:gd name="T64" fmla="*/ 0 h 54"/>
                    <a:gd name="T65" fmla="*/ 22 w 22"/>
                    <a:gd name="T66" fmla="*/ 54 h 5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22" h="54">
                      <a:moveTo>
                        <a:pt x="9" y="8"/>
                      </a:moveTo>
                      <a:lnTo>
                        <a:pt x="9" y="8"/>
                      </a:lnTo>
                      <a:lnTo>
                        <a:pt x="12" y="10"/>
                      </a:lnTo>
                      <a:lnTo>
                        <a:pt x="12" y="15"/>
                      </a:lnTo>
                      <a:lnTo>
                        <a:pt x="11" y="22"/>
                      </a:lnTo>
                      <a:lnTo>
                        <a:pt x="8" y="28"/>
                      </a:lnTo>
                      <a:lnTo>
                        <a:pt x="5" y="35"/>
                      </a:lnTo>
                      <a:lnTo>
                        <a:pt x="1" y="42"/>
                      </a:lnTo>
                      <a:lnTo>
                        <a:pt x="0" y="47"/>
                      </a:lnTo>
                      <a:lnTo>
                        <a:pt x="6" y="54"/>
                      </a:lnTo>
                      <a:lnTo>
                        <a:pt x="6" y="44"/>
                      </a:lnTo>
                      <a:lnTo>
                        <a:pt x="11" y="49"/>
                      </a:lnTo>
                      <a:lnTo>
                        <a:pt x="12" y="46"/>
                      </a:lnTo>
                      <a:lnTo>
                        <a:pt x="15" y="40"/>
                      </a:lnTo>
                      <a:lnTo>
                        <a:pt x="18" y="32"/>
                      </a:lnTo>
                      <a:lnTo>
                        <a:pt x="21" y="24"/>
                      </a:lnTo>
                      <a:lnTo>
                        <a:pt x="22" y="15"/>
                      </a:lnTo>
                      <a:lnTo>
                        <a:pt x="20" y="6"/>
                      </a:lnTo>
                      <a:lnTo>
                        <a:pt x="13" y="0"/>
                      </a:lnTo>
                      <a:lnTo>
                        <a:pt x="9" y="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65" name="Freeform 551"/>
                <p:cNvSpPr>
                  <a:spLocks/>
                </p:cNvSpPr>
                <p:nvPr/>
              </p:nvSpPr>
              <p:spPr bwMode="auto">
                <a:xfrm>
                  <a:off x="2222" y="1656"/>
                  <a:ext cx="20" cy="7"/>
                </a:xfrm>
                <a:custGeom>
                  <a:avLst/>
                  <a:gdLst>
                    <a:gd name="T0" fmla="*/ 0 w 199"/>
                    <a:gd name="T1" fmla="*/ 0 h 76"/>
                    <a:gd name="T2" fmla="*/ 0 w 199"/>
                    <a:gd name="T3" fmla="*/ 0 h 76"/>
                    <a:gd name="T4" fmla="*/ 0 w 199"/>
                    <a:gd name="T5" fmla="*/ 0 h 76"/>
                    <a:gd name="T6" fmla="*/ 0 w 199"/>
                    <a:gd name="T7" fmla="*/ 0 h 76"/>
                    <a:gd name="T8" fmla="*/ 0 w 199"/>
                    <a:gd name="T9" fmla="*/ 0 h 76"/>
                    <a:gd name="T10" fmla="*/ 0 w 199"/>
                    <a:gd name="T11" fmla="*/ 0 h 76"/>
                    <a:gd name="T12" fmla="*/ 0 w 199"/>
                    <a:gd name="T13" fmla="*/ 0 h 76"/>
                    <a:gd name="T14" fmla="*/ 0 w 199"/>
                    <a:gd name="T15" fmla="*/ 0 h 76"/>
                    <a:gd name="T16" fmla="*/ 0 w 199"/>
                    <a:gd name="T17" fmla="*/ 0 h 76"/>
                    <a:gd name="T18" fmla="*/ 0 w 199"/>
                    <a:gd name="T19" fmla="*/ 0 h 76"/>
                    <a:gd name="T20" fmla="*/ 0 w 199"/>
                    <a:gd name="T21" fmla="*/ 0 h 76"/>
                    <a:gd name="T22" fmla="*/ 0 w 199"/>
                    <a:gd name="T23" fmla="*/ 0 h 76"/>
                    <a:gd name="T24" fmla="*/ 0 w 199"/>
                    <a:gd name="T25" fmla="*/ 0 h 76"/>
                    <a:gd name="T26" fmla="*/ 0 w 199"/>
                    <a:gd name="T27" fmla="*/ 0 h 76"/>
                    <a:gd name="T28" fmla="*/ 0 w 199"/>
                    <a:gd name="T29" fmla="*/ 0 h 76"/>
                    <a:gd name="T30" fmla="*/ 0 w 199"/>
                    <a:gd name="T31" fmla="*/ 0 h 76"/>
                    <a:gd name="T32" fmla="*/ 0 w 199"/>
                    <a:gd name="T33" fmla="*/ 0 h 76"/>
                    <a:gd name="T34" fmla="*/ 0 w 199"/>
                    <a:gd name="T35" fmla="*/ 0 h 76"/>
                    <a:gd name="T36" fmla="*/ 0 w 199"/>
                    <a:gd name="T37" fmla="*/ 0 h 76"/>
                    <a:gd name="T38" fmla="*/ 0 w 199"/>
                    <a:gd name="T39" fmla="*/ 0 h 76"/>
                    <a:gd name="T40" fmla="*/ 0 w 199"/>
                    <a:gd name="T41" fmla="*/ 0 h 76"/>
                    <a:gd name="T42" fmla="*/ 0 w 199"/>
                    <a:gd name="T43" fmla="*/ 0 h 76"/>
                    <a:gd name="T44" fmla="*/ 0 w 199"/>
                    <a:gd name="T45" fmla="*/ 0 h 76"/>
                    <a:gd name="T46" fmla="*/ 0 w 199"/>
                    <a:gd name="T47" fmla="*/ 0 h 76"/>
                    <a:gd name="T48" fmla="*/ 0 w 199"/>
                    <a:gd name="T49" fmla="*/ 0 h 76"/>
                    <a:gd name="T50" fmla="*/ 0 w 199"/>
                    <a:gd name="T51" fmla="*/ 0 h 76"/>
                    <a:gd name="T52" fmla="*/ 0 w 199"/>
                    <a:gd name="T53" fmla="*/ 0 h 76"/>
                    <a:gd name="T54" fmla="*/ 0 w 199"/>
                    <a:gd name="T55" fmla="*/ 0 h 76"/>
                    <a:gd name="T56" fmla="*/ 0 w 199"/>
                    <a:gd name="T57" fmla="*/ 0 h 76"/>
                    <a:gd name="T58" fmla="*/ 0 w 199"/>
                    <a:gd name="T59" fmla="*/ 0 h 76"/>
                    <a:gd name="T60" fmla="*/ 0 w 199"/>
                    <a:gd name="T61" fmla="*/ 0 h 76"/>
                    <a:gd name="T62" fmla="*/ 0 w 199"/>
                    <a:gd name="T63" fmla="*/ 0 h 76"/>
                    <a:gd name="T64" fmla="*/ 0 w 199"/>
                    <a:gd name="T65" fmla="*/ 0 h 76"/>
                    <a:gd name="T66" fmla="*/ 0 w 199"/>
                    <a:gd name="T67" fmla="*/ 0 h 76"/>
                    <a:gd name="T68" fmla="*/ 0 w 199"/>
                    <a:gd name="T69" fmla="*/ 0 h 76"/>
                    <a:gd name="T70" fmla="*/ 0 w 199"/>
                    <a:gd name="T71" fmla="*/ 0 h 76"/>
                    <a:gd name="T72" fmla="*/ 0 w 199"/>
                    <a:gd name="T73" fmla="*/ 0 h 76"/>
                    <a:gd name="T74" fmla="*/ 0 w 199"/>
                    <a:gd name="T75" fmla="*/ 0 h 76"/>
                    <a:gd name="T76" fmla="*/ 0 w 199"/>
                    <a:gd name="T77" fmla="*/ 0 h 76"/>
                    <a:gd name="T78" fmla="*/ 0 w 199"/>
                    <a:gd name="T79" fmla="*/ 0 h 7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99"/>
                    <a:gd name="T121" fmla="*/ 0 h 76"/>
                    <a:gd name="T122" fmla="*/ 199 w 199"/>
                    <a:gd name="T123" fmla="*/ 76 h 7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99" h="76">
                      <a:moveTo>
                        <a:pt x="0" y="5"/>
                      </a:moveTo>
                      <a:lnTo>
                        <a:pt x="4" y="10"/>
                      </a:lnTo>
                      <a:lnTo>
                        <a:pt x="22" y="14"/>
                      </a:lnTo>
                      <a:lnTo>
                        <a:pt x="38" y="18"/>
                      </a:lnTo>
                      <a:lnTo>
                        <a:pt x="52" y="22"/>
                      </a:lnTo>
                      <a:lnTo>
                        <a:pt x="65" y="25"/>
                      </a:lnTo>
                      <a:lnTo>
                        <a:pt x="75" y="27"/>
                      </a:lnTo>
                      <a:lnTo>
                        <a:pt x="86" y="30"/>
                      </a:lnTo>
                      <a:lnTo>
                        <a:pt x="95" y="33"/>
                      </a:lnTo>
                      <a:lnTo>
                        <a:pt x="105" y="36"/>
                      </a:lnTo>
                      <a:lnTo>
                        <a:pt x="114" y="39"/>
                      </a:lnTo>
                      <a:lnTo>
                        <a:pt x="122" y="44"/>
                      </a:lnTo>
                      <a:lnTo>
                        <a:pt x="133" y="47"/>
                      </a:lnTo>
                      <a:lnTo>
                        <a:pt x="142" y="51"/>
                      </a:lnTo>
                      <a:lnTo>
                        <a:pt x="154" y="57"/>
                      </a:lnTo>
                      <a:lnTo>
                        <a:pt x="166" y="61"/>
                      </a:lnTo>
                      <a:lnTo>
                        <a:pt x="179" y="69"/>
                      </a:lnTo>
                      <a:lnTo>
                        <a:pt x="195" y="76"/>
                      </a:lnTo>
                      <a:lnTo>
                        <a:pt x="199" y="68"/>
                      </a:lnTo>
                      <a:lnTo>
                        <a:pt x="183" y="60"/>
                      </a:lnTo>
                      <a:lnTo>
                        <a:pt x="171" y="53"/>
                      </a:lnTo>
                      <a:lnTo>
                        <a:pt x="158" y="47"/>
                      </a:lnTo>
                      <a:lnTo>
                        <a:pt x="147" y="43"/>
                      </a:lnTo>
                      <a:lnTo>
                        <a:pt x="137" y="36"/>
                      </a:lnTo>
                      <a:lnTo>
                        <a:pt x="127" y="33"/>
                      </a:lnTo>
                      <a:lnTo>
                        <a:pt x="118" y="29"/>
                      </a:lnTo>
                      <a:lnTo>
                        <a:pt x="109" y="26"/>
                      </a:lnTo>
                      <a:lnTo>
                        <a:pt x="99" y="23"/>
                      </a:lnTo>
                      <a:lnTo>
                        <a:pt x="88" y="20"/>
                      </a:lnTo>
                      <a:lnTo>
                        <a:pt x="77" y="16"/>
                      </a:lnTo>
                      <a:lnTo>
                        <a:pt x="67" y="14"/>
                      </a:lnTo>
                      <a:lnTo>
                        <a:pt x="54" y="11"/>
                      </a:lnTo>
                      <a:lnTo>
                        <a:pt x="40" y="7"/>
                      </a:lnTo>
                      <a:lnTo>
                        <a:pt x="24" y="4"/>
                      </a:lnTo>
                      <a:lnTo>
                        <a:pt x="6" y="0"/>
                      </a:lnTo>
                      <a:lnTo>
                        <a:pt x="10" y="5"/>
                      </a:lnTo>
                      <a:lnTo>
                        <a:pt x="0" y="5"/>
                      </a:lnTo>
                      <a:lnTo>
                        <a:pt x="0" y="9"/>
                      </a:lnTo>
                      <a:lnTo>
                        <a:pt x="4" y="1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66" name="Freeform 552"/>
                <p:cNvSpPr>
                  <a:spLocks/>
                </p:cNvSpPr>
                <p:nvPr/>
              </p:nvSpPr>
              <p:spPr bwMode="auto">
                <a:xfrm>
                  <a:off x="2222" y="1650"/>
                  <a:ext cx="1" cy="7"/>
                </a:xfrm>
                <a:custGeom>
                  <a:avLst/>
                  <a:gdLst>
                    <a:gd name="T0" fmla="*/ 0 w 13"/>
                    <a:gd name="T1" fmla="*/ 0 h 76"/>
                    <a:gd name="T2" fmla="*/ 0 w 13"/>
                    <a:gd name="T3" fmla="*/ 0 h 76"/>
                    <a:gd name="T4" fmla="*/ 0 w 13"/>
                    <a:gd name="T5" fmla="*/ 0 h 76"/>
                    <a:gd name="T6" fmla="*/ 0 w 13"/>
                    <a:gd name="T7" fmla="*/ 0 h 76"/>
                    <a:gd name="T8" fmla="*/ 0 w 13"/>
                    <a:gd name="T9" fmla="*/ 0 h 76"/>
                    <a:gd name="T10" fmla="*/ 0 w 13"/>
                    <a:gd name="T11" fmla="*/ 0 h 76"/>
                    <a:gd name="T12" fmla="*/ 0 w 13"/>
                    <a:gd name="T13" fmla="*/ 0 h 76"/>
                    <a:gd name="T14" fmla="*/ 0 w 13"/>
                    <a:gd name="T15" fmla="*/ 0 h 76"/>
                    <a:gd name="T16" fmla="*/ 0 w 13"/>
                    <a:gd name="T17" fmla="*/ 0 h 76"/>
                    <a:gd name="T18" fmla="*/ 0 w 13"/>
                    <a:gd name="T19" fmla="*/ 0 h 7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3"/>
                    <a:gd name="T31" fmla="*/ 0 h 76"/>
                    <a:gd name="T32" fmla="*/ 13 w 13"/>
                    <a:gd name="T33" fmla="*/ 76 h 7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3" h="76">
                      <a:moveTo>
                        <a:pt x="3" y="8"/>
                      </a:moveTo>
                      <a:lnTo>
                        <a:pt x="2" y="4"/>
                      </a:lnTo>
                      <a:lnTo>
                        <a:pt x="0" y="76"/>
                      </a:lnTo>
                      <a:lnTo>
                        <a:pt x="10" y="76"/>
                      </a:lnTo>
                      <a:lnTo>
                        <a:pt x="13" y="4"/>
                      </a:lnTo>
                      <a:lnTo>
                        <a:pt x="12" y="0"/>
                      </a:lnTo>
                      <a:lnTo>
                        <a:pt x="13" y="4"/>
                      </a:lnTo>
                      <a:lnTo>
                        <a:pt x="13" y="2"/>
                      </a:lnTo>
                      <a:lnTo>
                        <a:pt x="12" y="0"/>
                      </a:lnTo>
                      <a:lnTo>
                        <a:pt x="3" y="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67" name="Freeform 553"/>
                <p:cNvSpPr>
                  <a:spLocks/>
                </p:cNvSpPr>
                <p:nvPr/>
              </p:nvSpPr>
              <p:spPr bwMode="auto">
                <a:xfrm>
                  <a:off x="2211" y="1637"/>
                  <a:ext cx="12" cy="13"/>
                </a:xfrm>
                <a:custGeom>
                  <a:avLst/>
                  <a:gdLst>
                    <a:gd name="T0" fmla="*/ 0 w 121"/>
                    <a:gd name="T1" fmla="*/ 0 h 143"/>
                    <a:gd name="T2" fmla="*/ 0 w 121"/>
                    <a:gd name="T3" fmla="*/ 0 h 143"/>
                    <a:gd name="T4" fmla="*/ 0 w 121"/>
                    <a:gd name="T5" fmla="*/ 0 h 143"/>
                    <a:gd name="T6" fmla="*/ 0 w 121"/>
                    <a:gd name="T7" fmla="*/ 0 h 143"/>
                    <a:gd name="T8" fmla="*/ 0 w 121"/>
                    <a:gd name="T9" fmla="*/ 0 h 143"/>
                    <a:gd name="T10" fmla="*/ 0 w 121"/>
                    <a:gd name="T11" fmla="*/ 0 h 143"/>
                    <a:gd name="T12" fmla="*/ 0 w 121"/>
                    <a:gd name="T13" fmla="*/ 0 h 143"/>
                    <a:gd name="T14" fmla="*/ 0 w 121"/>
                    <a:gd name="T15" fmla="*/ 0 h 143"/>
                    <a:gd name="T16" fmla="*/ 0 w 121"/>
                    <a:gd name="T17" fmla="*/ 0 h 143"/>
                    <a:gd name="T18" fmla="*/ 0 w 121"/>
                    <a:gd name="T19" fmla="*/ 0 h 143"/>
                    <a:gd name="T20" fmla="*/ 0 w 121"/>
                    <a:gd name="T21" fmla="*/ 0 h 143"/>
                    <a:gd name="T22" fmla="*/ 0 w 121"/>
                    <a:gd name="T23" fmla="*/ 0 h 143"/>
                    <a:gd name="T24" fmla="*/ 0 w 121"/>
                    <a:gd name="T25" fmla="*/ 0 h 143"/>
                    <a:gd name="T26" fmla="*/ 0 w 121"/>
                    <a:gd name="T27" fmla="*/ 0 h 143"/>
                    <a:gd name="T28" fmla="*/ 0 w 121"/>
                    <a:gd name="T29" fmla="*/ 0 h 143"/>
                    <a:gd name="T30" fmla="*/ 0 w 121"/>
                    <a:gd name="T31" fmla="*/ 0 h 143"/>
                    <a:gd name="T32" fmla="*/ 0 w 121"/>
                    <a:gd name="T33" fmla="*/ 0 h 143"/>
                    <a:gd name="T34" fmla="*/ 0 w 121"/>
                    <a:gd name="T35" fmla="*/ 0 h 143"/>
                    <a:gd name="T36" fmla="*/ 0 w 121"/>
                    <a:gd name="T37" fmla="*/ 0 h 143"/>
                    <a:gd name="T38" fmla="*/ 0 w 121"/>
                    <a:gd name="T39" fmla="*/ 0 h 143"/>
                    <a:gd name="T40" fmla="*/ 0 w 121"/>
                    <a:gd name="T41" fmla="*/ 0 h 14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1"/>
                    <a:gd name="T64" fmla="*/ 0 h 143"/>
                    <a:gd name="T65" fmla="*/ 121 w 121"/>
                    <a:gd name="T66" fmla="*/ 143 h 14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1" h="143">
                      <a:moveTo>
                        <a:pt x="0" y="4"/>
                      </a:moveTo>
                      <a:lnTo>
                        <a:pt x="0" y="3"/>
                      </a:lnTo>
                      <a:lnTo>
                        <a:pt x="8" y="18"/>
                      </a:lnTo>
                      <a:lnTo>
                        <a:pt x="20" y="36"/>
                      </a:lnTo>
                      <a:lnTo>
                        <a:pt x="36" y="57"/>
                      </a:lnTo>
                      <a:lnTo>
                        <a:pt x="55" y="79"/>
                      </a:lnTo>
                      <a:lnTo>
                        <a:pt x="73" y="100"/>
                      </a:lnTo>
                      <a:lnTo>
                        <a:pt x="90" y="119"/>
                      </a:lnTo>
                      <a:lnTo>
                        <a:pt x="104" y="134"/>
                      </a:lnTo>
                      <a:lnTo>
                        <a:pt x="112" y="143"/>
                      </a:lnTo>
                      <a:lnTo>
                        <a:pt x="121" y="135"/>
                      </a:lnTo>
                      <a:lnTo>
                        <a:pt x="112" y="127"/>
                      </a:lnTo>
                      <a:lnTo>
                        <a:pt x="99" y="113"/>
                      </a:lnTo>
                      <a:lnTo>
                        <a:pt x="82" y="94"/>
                      </a:lnTo>
                      <a:lnTo>
                        <a:pt x="63" y="73"/>
                      </a:lnTo>
                      <a:lnTo>
                        <a:pt x="44" y="51"/>
                      </a:lnTo>
                      <a:lnTo>
                        <a:pt x="28" y="30"/>
                      </a:lnTo>
                      <a:lnTo>
                        <a:pt x="16" y="12"/>
                      </a:lnTo>
                      <a:lnTo>
                        <a:pt x="11" y="1"/>
                      </a:lnTo>
                      <a:lnTo>
                        <a:pt x="11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68" name="Freeform 554"/>
                <p:cNvSpPr>
                  <a:spLocks/>
                </p:cNvSpPr>
                <p:nvPr/>
              </p:nvSpPr>
              <p:spPr bwMode="auto">
                <a:xfrm>
                  <a:off x="2209" y="1630"/>
                  <a:ext cx="3" cy="7"/>
                </a:xfrm>
                <a:custGeom>
                  <a:avLst/>
                  <a:gdLst>
                    <a:gd name="T0" fmla="*/ 0 w 27"/>
                    <a:gd name="T1" fmla="*/ 0 h 84"/>
                    <a:gd name="T2" fmla="*/ 0 w 27"/>
                    <a:gd name="T3" fmla="*/ 0 h 84"/>
                    <a:gd name="T4" fmla="*/ 0 w 27"/>
                    <a:gd name="T5" fmla="*/ 0 h 84"/>
                    <a:gd name="T6" fmla="*/ 0 w 27"/>
                    <a:gd name="T7" fmla="*/ 0 h 84"/>
                    <a:gd name="T8" fmla="*/ 0 w 27"/>
                    <a:gd name="T9" fmla="*/ 0 h 84"/>
                    <a:gd name="T10" fmla="*/ 0 w 27"/>
                    <a:gd name="T11" fmla="*/ 0 h 84"/>
                    <a:gd name="T12" fmla="*/ 0 w 27"/>
                    <a:gd name="T13" fmla="*/ 0 h 84"/>
                    <a:gd name="T14" fmla="*/ 0 w 27"/>
                    <a:gd name="T15" fmla="*/ 0 h 84"/>
                    <a:gd name="T16" fmla="*/ 0 w 27"/>
                    <a:gd name="T17" fmla="*/ 0 h 84"/>
                    <a:gd name="T18" fmla="*/ 0 w 27"/>
                    <a:gd name="T19" fmla="*/ 0 h 84"/>
                    <a:gd name="T20" fmla="*/ 0 w 27"/>
                    <a:gd name="T21" fmla="*/ 0 h 84"/>
                    <a:gd name="T22" fmla="*/ 0 w 27"/>
                    <a:gd name="T23" fmla="*/ 0 h 84"/>
                    <a:gd name="T24" fmla="*/ 0 w 27"/>
                    <a:gd name="T25" fmla="*/ 0 h 84"/>
                    <a:gd name="T26" fmla="*/ 0 w 27"/>
                    <a:gd name="T27" fmla="*/ 0 h 84"/>
                    <a:gd name="T28" fmla="*/ 0 w 27"/>
                    <a:gd name="T29" fmla="*/ 0 h 84"/>
                    <a:gd name="T30" fmla="*/ 0 w 27"/>
                    <a:gd name="T31" fmla="*/ 0 h 84"/>
                    <a:gd name="T32" fmla="*/ 0 w 27"/>
                    <a:gd name="T33" fmla="*/ 0 h 84"/>
                    <a:gd name="T34" fmla="*/ 0 w 27"/>
                    <a:gd name="T35" fmla="*/ 0 h 84"/>
                    <a:gd name="T36" fmla="*/ 0 w 27"/>
                    <a:gd name="T37" fmla="*/ 0 h 84"/>
                    <a:gd name="T38" fmla="*/ 0 w 27"/>
                    <a:gd name="T39" fmla="*/ 0 h 84"/>
                    <a:gd name="T40" fmla="*/ 0 w 27"/>
                    <a:gd name="T41" fmla="*/ 0 h 8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27"/>
                    <a:gd name="T64" fmla="*/ 0 h 84"/>
                    <a:gd name="T65" fmla="*/ 27 w 27"/>
                    <a:gd name="T66" fmla="*/ 84 h 8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27" h="84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10" y="15"/>
                      </a:lnTo>
                      <a:lnTo>
                        <a:pt x="15" y="21"/>
                      </a:lnTo>
                      <a:lnTo>
                        <a:pt x="16" y="28"/>
                      </a:lnTo>
                      <a:lnTo>
                        <a:pt x="16" y="38"/>
                      </a:lnTo>
                      <a:lnTo>
                        <a:pt x="15" y="49"/>
                      </a:lnTo>
                      <a:lnTo>
                        <a:pt x="14" y="61"/>
                      </a:lnTo>
                      <a:lnTo>
                        <a:pt x="14" y="71"/>
                      </a:lnTo>
                      <a:lnTo>
                        <a:pt x="16" y="84"/>
                      </a:lnTo>
                      <a:lnTo>
                        <a:pt x="27" y="80"/>
                      </a:lnTo>
                      <a:lnTo>
                        <a:pt x="25" y="71"/>
                      </a:lnTo>
                      <a:lnTo>
                        <a:pt x="25" y="61"/>
                      </a:lnTo>
                      <a:lnTo>
                        <a:pt x="26" y="49"/>
                      </a:lnTo>
                      <a:lnTo>
                        <a:pt x="27" y="38"/>
                      </a:lnTo>
                      <a:lnTo>
                        <a:pt x="27" y="26"/>
                      </a:lnTo>
                      <a:lnTo>
                        <a:pt x="24" y="17"/>
                      </a:lnTo>
                      <a:lnTo>
                        <a:pt x="16" y="6"/>
                      </a:lnTo>
                      <a:lnTo>
                        <a:pt x="5" y="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69" name="Freeform 555"/>
                <p:cNvSpPr>
                  <a:spLocks/>
                </p:cNvSpPr>
                <p:nvPr/>
              </p:nvSpPr>
              <p:spPr bwMode="auto">
                <a:xfrm>
                  <a:off x="2195" y="1627"/>
                  <a:ext cx="15" cy="4"/>
                </a:xfrm>
                <a:custGeom>
                  <a:avLst/>
                  <a:gdLst>
                    <a:gd name="T0" fmla="*/ 0 w 148"/>
                    <a:gd name="T1" fmla="*/ 0 h 41"/>
                    <a:gd name="T2" fmla="*/ 0 w 148"/>
                    <a:gd name="T3" fmla="*/ 0 h 41"/>
                    <a:gd name="T4" fmla="*/ 0 w 148"/>
                    <a:gd name="T5" fmla="*/ 0 h 41"/>
                    <a:gd name="T6" fmla="*/ 0 w 148"/>
                    <a:gd name="T7" fmla="*/ 0 h 41"/>
                    <a:gd name="T8" fmla="*/ 0 w 148"/>
                    <a:gd name="T9" fmla="*/ 0 h 41"/>
                    <a:gd name="T10" fmla="*/ 0 w 148"/>
                    <a:gd name="T11" fmla="*/ 0 h 41"/>
                    <a:gd name="T12" fmla="*/ 0 w 148"/>
                    <a:gd name="T13" fmla="*/ 0 h 41"/>
                    <a:gd name="T14" fmla="*/ 0 w 148"/>
                    <a:gd name="T15" fmla="*/ 0 h 41"/>
                    <a:gd name="T16" fmla="*/ 0 w 148"/>
                    <a:gd name="T17" fmla="*/ 0 h 41"/>
                    <a:gd name="T18" fmla="*/ 0 w 148"/>
                    <a:gd name="T19" fmla="*/ 0 h 41"/>
                    <a:gd name="T20" fmla="*/ 0 w 148"/>
                    <a:gd name="T21" fmla="*/ 0 h 41"/>
                    <a:gd name="T22" fmla="*/ 0 w 148"/>
                    <a:gd name="T23" fmla="*/ 0 h 41"/>
                    <a:gd name="T24" fmla="*/ 0 w 148"/>
                    <a:gd name="T25" fmla="*/ 0 h 41"/>
                    <a:gd name="T26" fmla="*/ 0 w 148"/>
                    <a:gd name="T27" fmla="*/ 0 h 41"/>
                    <a:gd name="T28" fmla="*/ 0 w 148"/>
                    <a:gd name="T29" fmla="*/ 0 h 41"/>
                    <a:gd name="T30" fmla="*/ 0 w 148"/>
                    <a:gd name="T31" fmla="*/ 0 h 41"/>
                    <a:gd name="T32" fmla="*/ 0 w 148"/>
                    <a:gd name="T33" fmla="*/ 0 h 41"/>
                    <a:gd name="T34" fmla="*/ 0 w 148"/>
                    <a:gd name="T35" fmla="*/ 0 h 41"/>
                    <a:gd name="T36" fmla="*/ 0 w 148"/>
                    <a:gd name="T37" fmla="*/ 0 h 41"/>
                    <a:gd name="T38" fmla="*/ 0 w 148"/>
                    <a:gd name="T39" fmla="*/ 0 h 41"/>
                    <a:gd name="T40" fmla="*/ 0 w 148"/>
                    <a:gd name="T41" fmla="*/ 0 h 41"/>
                    <a:gd name="T42" fmla="*/ 0 w 148"/>
                    <a:gd name="T43" fmla="*/ 0 h 41"/>
                    <a:gd name="T44" fmla="*/ 0 w 148"/>
                    <a:gd name="T45" fmla="*/ 0 h 41"/>
                    <a:gd name="T46" fmla="*/ 0 w 148"/>
                    <a:gd name="T47" fmla="*/ 0 h 4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48"/>
                    <a:gd name="T73" fmla="*/ 0 h 41"/>
                    <a:gd name="T74" fmla="*/ 148 w 148"/>
                    <a:gd name="T75" fmla="*/ 41 h 41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48" h="41">
                      <a:moveTo>
                        <a:pt x="8" y="10"/>
                      </a:moveTo>
                      <a:lnTo>
                        <a:pt x="5" y="12"/>
                      </a:lnTo>
                      <a:lnTo>
                        <a:pt x="20" y="10"/>
                      </a:lnTo>
                      <a:lnTo>
                        <a:pt x="37" y="11"/>
                      </a:lnTo>
                      <a:lnTo>
                        <a:pt x="56" y="14"/>
                      </a:lnTo>
                      <a:lnTo>
                        <a:pt x="74" y="20"/>
                      </a:lnTo>
                      <a:lnTo>
                        <a:pt x="94" y="25"/>
                      </a:lnTo>
                      <a:lnTo>
                        <a:pt x="112" y="31"/>
                      </a:lnTo>
                      <a:lnTo>
                        <a:pt x="129" y="36"/>
                      </a:lnTo>
                      <a:lnTo>
                        <a:pt x="143" y="41"/>
                      </a:lnTo>
                      <a:lnTo>
                        <a:pt x="148" y="31"/>
                      </a:lnTo>
                      <a:lnTo>
                        <a:pt x="133" y="26"/>
                      </a:lnTo>
                      <a:lnTo>
                        <a:pt x="116" y="21"/>
                      </a:lnTo>
                      <a:lnTo>
                        <a:pt x="96" y="14"/>
                      </a:lnTo>
                      <a:lnTo>
                        <a:pt x="77" y="9"/>
                      </a:lnTo>
                      <a:lnTo>
                        <a:pt x="58" y="4"/>
                      </a:lnTo>
                      <a:lnTo>
                        <a:pt x="39" y="1"/>
                      </a:lnTo>
                      <a:lnTo>
                        <a:pt x="20" y="0"/>
                      </a:lnTo>
                      <a:lnTo>
                        <a:pt x="3" y="2"/>
                      </a:lnTo>
                      <a:lnTo>
                        <a:pt x="0" y="4"/>
                      </a:lnTo>
                      <a:lnTo>
                        <a:pt x="3" y="2"/>
                      </a:lnTo>
                      <a:lnTo>
                        <a:pt x="1" y="3"/>
                      </a:lnTo>
                      <a:lnTo>
                        <a:pt x="0" y="4"/>
                      </a:lnTo>
                      <a:lnTo>
                        <a:pt x="8" y="1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70" name="Freeform 556"/>
                <p:cNvSpPr>
                  <a:spLocks/>
                </p:cNvSpPr>
                <p:nvPr/>
              </p:nvSpPr>
              <p:spPr bwMode="auto">
                <a:xfrm>
                  <a:off x="2179" y="1627"/>
                  <a:ext cx="17" cy="7"/>
                </a:xfrm>
                <a:custGeom>
                  <a:avLst/>
                  <a:gdLst>
                    <a:gd name="T0" fmla="*/ 0 w 166"/>
                    <a:gd name="T1" fmla="*/ 0 h 71"/>
                    <a:gd name="T2" fmla="*/ 0 w 166"/>
                    <a:gd name="T3" fmla="*/ 0 h 71"/>
                    <a:gd name="T4" fmla="*/ 0 w 166"/>
                    <a:gd name="T5" fmla="*/ 0 h 71"/>
                    <a:gd name="T6" fmla="*/ 0 w 166"/>
                    <a:gd name="T7" fmla="*/ 0 h 71"/>
                    <a:gd name="T8" fmla="*/ 0 w 166"/>
                    <a:gd name="T9" fmla="*/ 0 h 71"/>
                    <a:gd name="T10" fmla="*/ 0 w 166"/>
                    <a:gd name="T11" fmla="*/ 0 h 71"/>
                    <a:gd name="T12" fmla="*/ 0 w 166"/>
                    <a:gd name="T13" fmla="*/ 0 h 71"/>
                    <a:gd name="T14" fmla="*/ 0 w 166"/>
                    <a:gd name="T15" fmla="*/ 0 h 71"/>
                    <a:gd name="T16" fmla="*/ 0 w 166"/>
                    <a:gd name="T17" fmla="*/ 0 h 71"/>
                    <a:gd name="T18" fmla="*/ 0 w 166"/>
                    <a:gd name="T19" fmla="*/ 0 h 71"/>
                    <a:gd name="T20" fmla="*/ 0 w 166"/>
                    <a:gd name="T21" fmla="*/ 0 h 71"/>
                    <a:gd name="T22" fmla="*/ 0 w 166"/>
                    <a:gd name="T23" fmla="*/ 0 h 71"/>
                    <a:gd name="T24" fmla="*/ 0 w 166"/>
                    <a:gd name="T25" fmla="*/ 0 h 71"/>
                    <a:gd name="T26" fmla="*/ 0 w 166"/>
                    <a:gd name="T27" fmla="*/ 0 h 71"/>
                    <a:gd name="T28" fmla="*/ 0 w 166"/>
                    <a:gd name="T29" fmla="*/ 0 h 71"/>
                    <a:gd name="T30" fmla="*/ 0 w 166"/>
                    <a:gd name="T31" fmla="*/ 0 h 71"/>
                    <a:gd name="T32" fmla="*/ 0 w 166"/>
                    <a:gd name="T33" fmla="*/ 0 h 71"/>
                    <a:gd name="T34" fmla="*/ 0 w 166"/>
                    <a:gd name="T35" fmla="*/ 0 h 71"/>
                    <a:gd name="T36" fmla="*/ 0 w 166"/>
                    <a:gd name="T37" fmla="*/ 0 h 71"/>
                    <a:gd name="T38" fmla="*/ 0 w 166"/>
                    <a:gd name="T39" fmla="*/ 0 h 71"/>
                    <a:gd name="T40" fmla="*/ 0 w 166"/>
                    <a:gd name="T41" fmla="*/ 0 h 71"/>
                    <a:gd name="T42" fmla="*/ 0 w 166"/>
                    <a:gd name="T43" fmla="*/ 0 h 71"/>
                    <a:gd name="T44" fmla="*/ 0 w 166"/>
                    <a:gd name="T45" fmla="*/ 0 h 71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166"/>
                    <a:gd name="T70" fmla="*/ 0 h 71"/>
                    <a:gd name="T71" fmla="*/ 166 w 166"/>
                    <a:gd name="T72" fmla="*/ 71 h 71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166" h="71">
                      <a:moveTo>
                        <a:pt x="0" y="18"/>
                      </a:moveTo>
                      <a:lnTo>
                        <a:pt x="0" y="18"/>
                      </a:lnTo>
                      <a:lnTo>
                        <a:pt x="26" y="43"/>
                      </a:lnTo>
                      <a:lnTo>
                        <a:pt x="48" y="59"/>
                      </a:lnTo>
                      <a:lnTo>
                        <a:pt x="68" y="70"/>
                      </a:lnTo>
                      <a:lnTo>
                        <a:pt x="88" y="71"/>
                      </a:lnTo>
                      <a:lnTo>
                        <a:pt x="106" y="65"/>
                      </a:lnTo>
                      <a:lnTo>
                        <a:pt x="125" y="52"/>
                      </a:lnTo>
                      <a:lnTo>
                        <a:pt x="145" y="32"/>
                      </a:lnTo>
                      <a:lnTo>
                        <a:pt x="166" y="6"/>
                      </a:lnTo>
                      <a:lnTo>
                        <a:pt x="158" y="0"/>
                      </a:lnTo>
                      <a:lnTo>
                        <a:pt x="136" y="26"/>
                      </a:lnTo>
                      <a:lnTo>
                        <a:pt x="118" y="44"/>
                      </a:lnTo>
                      <a:lnTo>
                        <a:pt x="102" y="56"/>
                      </a:lnTo>
                      <a:lnTo>
                        <a:pt x="86" y="61"/>
                      </a:lnTo>
                      <a:lnTo>
                        <a:pt x="70" y="59"/>
                      </a:lnTo>
                      <a:lnTo>
                        <a:pt x="55" y="51"/>
                      </a:lnTo>
                      <a:lnTo>
                        <a:pt x="33" y="34"/>
                      </a:lnTo>
                      <a:lnTo>
                        <a:pt x="8" y="11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71" name="Freeform 557"/>
                <p:cNvSpPr>
                  <a:spLocks/>
                </p:cNvSpPr>
                <p:nvPr/>
              </p:nvSpPr>
              <p:spPr bwMode="auto">
                <a:xfrm>
                  <a:off x="2168" y="1613"/>
                  <a:ext cx="12" cy="16"/>
                </a:xfrm>
                <a:custGeom>
                  <a:avLst/>
                  <a:gdLst>
                    <a:gd name="T0" fmla="*/ 0 w 122"/>
                    <a:gd name="T1" fmla="*/ 0 h 174"/>
                    <a:gd name="T2" fmla="*/ 0 w 122"/>
                    <a:gd name="T3" fmla="*/ 0 h 174"/>
                    <a:gd name="T4" fmla="*/ 0 w 122"/>
                    <a:gd name="T5" fmla="*/ 0 h 174"/>
                    <a:gd name="T6" fmla="*/ 0 w 122"/>
                    <a:gd name="T7" fmla="*/ 0 h 174"/>
                    <a:gd name="T8" fmla="*/ 0 w 122"/>
                    <a:gd name="T9" fmla="*/ 0 h 174"/>
                    <a:gd name="T10" fmla="*/ 0 w 122"/>
                    <a:gd name="T11" fmla="*/ 0 h 174"/>
                    <a:gd name="T12" fmla="*/ 0 w 122"/>
                    <a:gd name="T13" fmla="*/ 0 h 174"/>
                    <a:gd name="T14" fmla="*/ 0 w 122"/>
                    <a:gd name="T15" fmla="*/ 0 h 174"/>
                    <a:gd name="T16" fmla="*/ 0 w 122"/>
                    <a:gd name="T17" fmla="*/ 0 h 174"/>
                    <a:gd name="T18" fmla="*/ 0 w 122"/>
                    <a:gd name="T19" fmla="*/ 0 h 174"/>
                    <a:gd name="T20" fmla="*/ 0 w 122"/>
                    <a:gd name="T21" fmla="*/ 0 h 174"/>
                    <a:gd name="T22" fmla="*/ 0 w 122"/>
                    <a:gd name="T23" fmla="*/ 0 h 174"/>
                    <a:gd name="T24" fmla="*/ 0 w 122"/>
                    <a:gd name="T25" fmla="*/ 0 h 174"/>
                    <a:gd name="T26" fmla="*/ 0 w 122"/>
                    <a:gd name="T27" fmla="*/ 0 h 174"/>
                    <a:gd name="T28" fmla="*/ 0 w 122"/>
                    <a:gd name="T29" fmla="*/ 0 h 174"/>
                    <a:gd name="T30" fmla="*/ 0 w 122"/>
                    <a:gd name="T31" fmla="*/ 0 h 174"/>
                    <a:gd name="T32" fmla="*/ 0 w 122"/>
                    <a:gd name="T33" fmla="*/ 0 h 174"/>
                    <a:gd name="T34" fmla="*/ 0 w 122"/>
                    <a:gd name="T35" fmla="*/ 0 h 174"/>
                    <a:gd name="T36" fmla="*/ 0 w 122"/>
                    <a:gd name="T37" fmla="*/ 0 h 174"/>
                    <a:gd name="T38" fmla="*/ 0 w 122"/>
                    <a:gd name="T39" fmla="*/ 0 h 174"/>
                    <a:gd name="T40" fmla="*/ 0 w 122"/>
                    <a:gd name="T41" fmla="*/ 0 h 174"/>
                    <a:gd name="T42" fmla="*/ 0 w 122"/>
                    <a:gd name="T43" fmla="*/ 0 h 174"/>
                    <a:gd name="T44" fmla="*/ 0 w 122"/>
                    <a:gd name="T45" fmla="*/ 0 h 174"/>
                    <a:gd name="T46" fmla="*/ 0 w 122"/>
                    <a:gd name="T47" fmla="*/ 0 h 17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22"/>
                    <a:gd name="T73" fmla="*/ 0 h 174"/>
                    <a:gd name="T74" fmla="*/ 122 w 122"/>
                    <a:gd name="T75" fmla="*/ 174 h 17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22" h="174">
                      <a:moveTo>
                        <a:pt x="1" y="8"/>
                      </a:moveTo>
                      <a:lnTo>
                        <a:pt x="0" y="7"/>
                      </a:lnTo>
                      <a:lnTo>
                        <a:pt x="19" y="28"/>
                      </a:lnTo>
                      <a:lnTo>
                        <a:pt x="36" y="48"/>
                      </a:lnTo>
                      <a:lnTo>
                        <a:pt x="49" y="67"/>
                      </a:lnTo>
                      <a:lnTo>
                        <a:pt x="63" y="86"/>
                      </a:lnTo>
                      <a:lnTo>
                        <a:pt x="74" y="106"/>
                      </a:lnTo>
                      <a:lnTo>
                        <a:pt x="87" y="127"/>
                      </a:lnTo>
                      <a:lnTo>
                        <a:pt x="99" y="148"/>
                      </a:lnTo>
                      <a:lnTo>
                        <a:pt x="114" y="174"/>
                      </a:lnTo>
                      <a:lnTo>
                        <a:pt x="122" y="167"/>
                      </a:lnTo>
                      <a:lnTo>
                        <a:pt x="108" y="142"/>
                      </a:lnTo>
                      <a:lnTo>
                        <a:pt x="95" y="120"/>
                      </a:lnTo>
                      <a:lnTo>
                        <a:pt x="83" y="99"/>
                      </a:lnTo>
                      <a:lnTo>
                        <a:pt x="71" y="79"/>
                      </a:lnTo>
                      <a:lnTo>
                        <a:pt x="58" y="61"/>
                      </a:lnTo>
                      <a:lnTo>
                        <a:pt x="44" y="42"/>
                      </a:lnTo>
                      <a:lnTo>
                        <a:pt x="27" y="22"/>
                      </a:lnTo>
                      <a:lnTo>
                        <a:pt x="8" y="1"/>
                      </a:lnTo>
                      <a:lnTo>
                        <a:pt x="7" y="0"/>
                      </a:lnTo>
                      <a:lnTo>
                        <a:pt x="8" y="1"/>
                      </a:lnTo>
                      <a:lnTo>
                        <a:pt x="7" y="0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72" name="Freeform 558"/>
                <p:cNvSpPr>
                  <a:spLocks/>
                </p:cNvSpPr>
                <p:nvPr/>
              </p:nvSpPr>
              <p:spPr bwMode="auto">
                <a:xfrm>
                  <a:off x="2149" y="1605"/>
                  <a:ext cx="19" cy="9"/>
                </a:xfrm>
                <a:custGeom>
                  <a:avLst/>
                  <a:gdLst>
                    <a:gd name="T0" fmla="*/ 0 w 195"/>
                    <a:gd name="T1" fmla="*/ 0 h 91"/>
                    <a:gd name="T2" fmla="*/ 0 w 195"/>
                    <a:gd name="T3" fmla="*/ 0 h 91"/>
                    <a:gd name="T4" fmla="*/ 0 w 195"/>
                    <a:gd name="T5" fmla="*/ 0 h 91"/>
                    <a:gd name="T6" fmla="*/ 0 w 195"/>
                    <a:gd name="T7" fmla="*/ 0 h 91"/>
                    <a:gd name="T8" fmla="*/ 0 w 195"/>
                    <a:gd name="T9" fmla="*/ 0 h 91"/>
                    <a:gd name="T10" fmla="*/ 0 w 195"/>
                    <a:gd name="T11" fmla="*/ 0 h 91"/>
                    <a:gd name="T12" fmla="*/ 0 w 195"/>
                    <a:gd name="T13" fmla="*/ 0 h 91"/>
                    <a:gd name="T14" fmla="*/ 0 w 195"/>
                    <a:gd name="T15" fmla="*/ 0 h 91"/>
                    <a:gd name="T16" fmla="*/ 0 w 195"/>
                    <a:gd name="T17" fmla="*/ 0 h 91"/>
                    <a:gd name="T18" fmla="*/ 0 w 195"/>
                    <a:gd name="T19" fmla="*/ 0 h 91"/>
                    <a:gd name="T20" fmla="*/ 0 w 195"/>
                    <a:gd name="T21" fmla="*/ 0 h 91"/>
                    <a:gd name="T22" fmla="*/ 0 w 195"/>
                    <a:gd name="T23" fmla="*/ 0 h 91"/>
                    <a:gd name="T24" fmla="*/ 0 w 195"/>
                    <a:gd name="T25" fmla="*/ 0 h 91"/>
                    <a:gd name="T26" fmla="*/ 0 w 195"/>
                    <a:gd name="T27" fmla="*/ 0 h 91"/>
                    <a:gd name="T28" fmla="*/ 0 w 195"/>
                    <a:gd name="T29" fmla="*/ 0 h 91"/>
                    <a:gd name="T30" fmla="*/ 0 w 195"/>
                    <a:gd name="T31" fmla="*/ 0 h 91"/>
                    <a:gd name="T32" fmla="*/ 0 w 195"/>
                    <a:gd name="T33" fmla="*/ 0 h 91"/>
                    <a:gd name="T34" fmla="*/ 0 w 195"/>
                    <a:gd name="T35" fmla="*/ 0 h 91"/>
                    <a:gd name="T36" fmla="*/ 0 w 195"/>
                    <a:gd name="T37" fmla="*/ 0 h 91"/>
                    <a:gd name="T38" fmla="*/ 0 w 195"/>
                    <a:gd name="T39" fmla="*/ 0 h 91"/>
                    <a:gd name="T40" fmla="*/ 0 w 195"/>
                    <a:gd name="T41" fmla="*/ 0 h 91"/>
                    <a:gd name="T42" fmla="*/ 0 w 195"/>
                    <a:gd name="T43" fmla="*/ 0 h 91"/>
                    <a:gd name="T44" fmla="*/ 0 w 195"/>
                    <a:gd name="T45" fmla="*/ 0 h 91"/>
                    <a:gd name="T46" fmla="*/ 0 w 195"/>
                    <a:gd name="T47" fmla="*/ 0 h 91"/>
                    <a:gd name="T48" fmla="*/ 0 w 195"/>
                    <a:gd name="T49" fmla="*/ 0 h 91"/>
                    <a:gd name="T50" fmla="*/ 0 w 195"/>
                    <a:gd name="T51" fmla="*/ 0 h 91"/>
                    <a:gd name="T52" fmla="*/ 0 w 195"/>
                    <a:gd name="T53" fmla="*/ 0 h 91"/>
                    <a:gd name="T54" fmla="*/ 0 w 195"/>
                    <a:gd name="T55" fmla="*/ 0 h 91"/>
                    <a:gd name="T56" fmla="*/ 0 w 195"/>
                    <a:gd name="T57" fmla="*/ 0 h 91"/>
                    <a:gd name="T58" fmla="*/ 0 w 195"/>
                    <a:gd name="T59" fmla="*/ 0 h 91"/>
                    <a:gd name="T60" fmla="*/ 0 w 195"/>
                    <a:gd name="T61" fmla="*/ 0 h 91"/>
                    <a:gd name="T62" fmla="*/ 0 w 195"/>
                    <a:gd name="T63" fmla="*/ 0 h 91"/>
                    <a:gd name="T64" fmla="*/ 0 w 195"/>
                    <a:gd name="T65" fmla="*/ 0 h 91"/>
                    <a:gd name="T66" fmla="*/ 0 w 195"/>
                    <a:gd name="T67" fmla="*/ 0 h 91"/>
                    <a:gd name="T68" fmla="*/ 0 w 195"/>
                    <a:gd name="T69" fmla="*/ 0 h 91"/>
                    <a:gd name="T70" fmla="*/ 0 w 195"/>
                    <a:gd name="T71" fmla="*/ 0 h 91"/>
                    <a:gd name="T72" fmla="*/ 0 w 195"/>
                    <a:gd name="T73" fmla="*/ 0 h 91"/>
                    <a:gd name="T74" fmla="*/ 0 w 195"/>
                    <a:gd name="T75" fmla="*/ 0 h 91"/>
                    <a:gd name="T76" fmla="*/ 0 w 195"/>
                    <a:gd name="T77" fmla="*/ 0 h 91"/>
                    <a:gd name="T78" fmla="*/ 0 w 195"/>
                    <a:gd name="T79" fmla="*/ 0 h 91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95"/>
                    <a:gd name="T121" fmla="*/ 0 h 91"/>
                    <a:gd name="T122" fmla="*/ 195 w 195"/>
                    <a:gd name="T123" fmla="*/ 91 h 91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95" h="91">
                      <a:moveTo>
                        <a:pt x="0" y="11"/>
                      </a:moveTo>
                      <a:lnTo>
                        <a:pt x="0" y="11"/>
                      </a:lnTo>
                      <a:lnTo>
                        <a:pt x="21" y="12"/>
                      </a:lnTo>
                      <a:lnTo>
                        <a:pt x="38" y="12"/>
                      </a:lnTo>
                      <a:lnTo>
                        <a:pt x="53" y="14"/>
                      </a:lnTo>
                      <a:lnTo>
                        <a:pt x="66" y="15"/>
                      </a:lnTo>
                      <a:lnTo>
                        <a:pt x="78" y="17"/>
                      </a:lnTo>
                      <a:lnTo>
                        <a:pt x="89" y="19"/>
                      </a:lnTo>
                      <a:lnTo>
                        <a:pt x="97" y="22"/>
                      </a:lnTo>
                      <a:lnTo>
                        <a:pt x="105" y="25"/>
                      </a:lnTo>
                      <a:lnTo>
                        <a:pt x="113" y="30"/>
                      </a:lnTo>
                      <a:lnTo>
                        <a:pt x="121" y="36"/>
                      </a:lnTo>
                      <a:lnTo>
                        <a:pt x="130" y="42"/>
                      </a:lnTo>
                      <a:lnTo>
                        <a:pt x="139" y="49"/>
                      </a:lnTo>
                      <a:lnTo>
                        <a:pt x="149" y="58"/>
                      </a:lnTo>
                      <a:lnTo>
                        <a:pt x="161" y="68"/>
                      </a:lnTo>
                      <a:lnTo>
                        <a:pt x="174" y="79"/>
                      </a:lnTo>
                      <a:lnTo>
                        <a:pt x="189" y="91"/>
                      </a:lnTo>
                      <a:lnTo>
                        <a:pt x="195" y="83"/>
                      </a:lnTo>
                      <a:lnTo>
                        <a:pt x="181" y="70"/>
                      </a:lnTo>
                      <a:lnTo>
                        <a:pt x="167" y="60"/>
                      </a:lnTo>
                      <a:lnTo>
                        <a:pt x="156" y="49"/>
                      </a:lnTo>
                      <a:lnTo>
                        <a:pt x="145" y="41"/>
                      </a:lnTo>
                      <a:lnTo>
                        <a:pt x="137" y="34"/>
                      </a:lnTo>
                      <a:lnTo>
                        <a:pt x="127" y="27"/>
                      </a:lnTo>
                      <a:lnTo>
                        <a:pt x="119" y="21"/>
                      </a:lnTo>
                      <a:lnTo>
                        <a:pt x="110" y="17"/>
                      </a:lnTo>
                      <a:lnTo>
                        <a:pt x="101" y="12"/>
                      </a:lnTo>
                      <a:lnTo>
                        <a:pt x="91" y="9"/>
                      </a:lnTo>
                      <a:lnTo>
                        <a:pt x="80" y="6"/>
                      </a:lnTo>
                      <a:lnTo>
                        <a:pt x="68" y="4"/>
                      </a:lnTo>
                      <a:lnTo>
                        <a:pt x="55" y="3"/>
                      </a:lnTo>
                      <a:lnTo>
                        <a:pt x="38" y="1"/>
                      </a:lnTo>
                      <a:lnTo>
                        <a:pt x="21" y="1"/>
                      </a:lnTo>
                      <a:lnTo>
                        <a:pt x="0" y="0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73" name="Freeform 559"/>
                <p:cNvSpPr>
                  <a:spLocks/>
                </p:cNvSpPr>
                <p:nvPr/>
              </p:nvSpPr>
              <p:spPr bwMode="auto">
                <a:xfrm>
                  <a:off x="2141" y="1605"/>
                  <a:ext cx="8" cy="6"/>
                </a:xfrm>
                <a:custGeom>
                  <a:avLst/>
                  <a:gdLst>
                    <a:gd name="T0" fmla="*/ 0 w 86"/>
                    <a:gd name="T1" fmla="*/ 0 h 62"/>
                    <a:gd name="T2" fmla="*/ 0 w 86"/>
                    <a:gd name="T3" fmla="*/ 0 h 62"/>
                    <a:gd name="T4" fmla="*/ 0 w 86"/>
                    <a:gd name="T5" fmla="*/ 0 h 62"/>
                    <a:gd name="T6" fmla="*/ 0 w 86"/>
                    <a:gd name="T7" fmla="*/ 0 h 62"/>
                    <a:gd name="T8" fmla="*/ 0 w 86"/>
                    <a:gd name="T9" fmla="*/ 0 h 62"/>
                    <a:gd name="T10" fmla="*/ 0 w 86"/>
                    <a:gd name="T11" fmla="*/ 0 h 62"/>
                    <a:gd name="T12" fmla="*/ 0 w 86"/>
                    <a:gd name="T13" fmla="*/ 0 h 62"/>
                    <a:gd name="T14" fmla="*/ 0 w 86"/>
                    <a:gd name="T15" fmla="*/ 0 h 62"/>
                    <a:gd name="T16" fmla="*/ 0 w 86"/>
                    <a:gd name="T17" fmla="*/ 0 h 62"/>
                    <a:gd name="T18" fmla="*/ 0 w 86"/>
                    <a:gd name="T19" fmla="*/ 0 h 62"/>
                    <a:gd name="T20" fmla="*/ 0 w 86"/>
                    <a:gd name="T21" fmla="*/ 0 h 62"/>
                    <a:gd name="T22" fmla="*/ 0 w 86"/>
                    <a:gd name="T23" fmla="*/ 0 h 62"/>
                    <a:gd name="T24" fmla="*/ 0 w 86"/>
                    <a:gd name="T25" fmla="*/ 0 h 62"/>
                    <a:gd name="T26" fmla="*/ 0 w 86"/>
                    <a:gd name="T27" fmla="*/ 0 h 62"/>
                    <a:gd name="T28" fmla="*/ 0 w 86"/>
                    <a:gd name="T29" fmla="*/ 0 h 62"/>
                    <a:gd name="T30" fmla="*/ 0 w 86"/>
                    <a:gd name="T31" fmla="*/ 0 h 62"/>
                    <a:gd name="T32" fmla="*/ 0 w 86"/>
                    <a:gd name="T33" fmla="*/ 0 h 62"/>
                    <a:gd name="T34" fmla="*/ 0 w 86"/>
                    <a:gd name="T35" fmla="*/ 0 h 62"/>
                    <a:gd name="T36" fmla="*/ 0 w 86"/>
                    <a:gd name="T37" fmla="*/ 0 h 62"/>
                    <a:gd name="T38" fmla="*/ 0 w 86"/>
                    <a:gd name="T39" fmla="*/ 0 h 62"/>
                    <a:gd name="T40" fmla="*/ 0 w 86"/>
                    <a:gd name="T41" fmla="*/ 0 h 6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6"/>
                    <a:gd name="T64" fmla="*/ 0 h 62"/>
                    <a:gd name="T65" fmla="*/ 86 w 86"/>
                    <a:gd name="T66" fmla="*/ 62 h 6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6" h="62">
                      <a:moveTo>
                        <a:pt x="0" y="62"/>
                      </a:moveTo>
                      <a:lnTo>
                        <a:pt x="0" y="62"/>
                      </a:lnTo>
                      <a:lnTo>
                        <a:pt x="27" y="60"/>
                      </a:lnTo>
                      <a:lnTo>
                        <a:pt x="44" y="53"/>
                      </a:lnTo>
                      <a:lnTo>
                        <a:pt x="52" y="43"/>
                      </a:lnTo>
                      <a:lnTo>
                        <a:pt x="56" y="32"/>
                      </a:lnTo>
                      <a:lnTo>
                        <a:pt x="57" y="23"/>
                      </a:lnTo>
                      <a:lnTo>
                        <a:pt x="61" y="18"/>
                      </a:lnTo>
                      <a:lnTo>
                        <a:pt x="68" y="13"/>
                      </a:lnTo>
                      <a:lnTo>
                        <a:pt x="86" y="11"/>
                      </a:lnTo>
                      <a:lnTo>
                        <a:pt x="86" y="0"/>
                      </a:lnTo>
                      <a:lnTo>
                        <a:pt x="66" y="2"/>
                      </a:lnTo>
                      <a:lnTo>
                        <a:pt x="52" y="10"/>
                      </a:lnTo>
                      <a:lnTo>
                        <a:pt x="47" y="21"/>
                      </a:lnTo>
                      <a:lnTo>
                        <a:pt x="46" y="30"/>
                      </a:lnTo>
                      <a:lnTo>
                        <a:pt x="44" y="37"/>
                      </a:lnTo>
                      <a:lnTo>
                        <a:pt x="37" y="44"/>
                      </a:lnTo>
                      <a:lnTo>
                        <a:pt x="25" y="49"/>
                      </a:lnTo>
                      <a:lnTo>
                        <a:pt x="0" y="51"/>
                      </a:lnTo>
                      <a:lnTo>
                        <a:pt x="0" y="6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74" name="Freeform 560"/>
                <p:cNvSpPr>
                  <a:spLocks/>
                </p:cNvSpPr>
                <p:nvPr/>
              </p:nvSpPr>
              <p:spPr bwMode="auto">
                <a:xfrm>
                  <a:off x="2130" y="1610"/>
                  <a:ext cx="11" cy="1"/>
                </a:xfrm>
                <a:custGeom>
                  <a:avLst/>
                  <a:gdLst>
                    <a:gd name="T0" fmla="*/ 0 w 111"/>
                    <a:gd name="T1" fmla="*/ 0 h 12"/>
                    <a:gd name="T2" fmla="*/ 0 w 111"/>
                    <a:gd name="T3" fmla="*/ 0 h 12"/>
                    <a:gd name="T4" fmla="*/ 0 w 111"/>
                    <a:gd name="T5" fmla="*/ 0 h 12"/>
                    <a:gd name="T6" fmla="*/ 0 w 111"/>
                    <a:gd name="T7" fmla="*/ 0 h 12"/>
                    <a:gd name="T8" fmla="*/ 0 w 111"/>
                    <a:gd name="T9" fmla="*/ 0 h 12"/>
                    <a:gd name="T10" fmla="*/ 0 w 111"/>
                    <a:gd name="T11" fmla="*/ 0 h 12"/>
                    <a:gd name="T12" fmla="*/ 0 w 111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1"/>
                    <a:gd name="T22" fmla="*/ 0 h 12"/>
                    <a:gd name="T23" fmla="*/ 111 w 111"/>
                    <a:gd name="T24" fmla="*/ 12 h 1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1" h="12">
                      <a:moveTo>
                        <a:pt x="0" y="11"/>
                      </a:moveTo>
                      <a:lnTo>
                        <a:pt x="0" y="11"/>
                      </a:lnTo>
                      <a:lnTo>
                        <a:pt x="111" y="12"/>
                      </a:lnTo>
                      <a:lnTo>
                        <a:pt x="111" y="1"/>
                      </a:lnTo>
                      <a:lnTo>
                        <a:pt x="0" y="0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75" name="Freeform 561"/>
                <p:cNvSpPr>
                  <a:spLocks/>
                </p:cNvSpPr>
                <p:nvPr/>
              </p:nvSpPr>
              <p:spPr bwMode="auto">
                <a:xfrm>
                  <a:off x="2105" y="1596"/>
                  <a:ext cx="25" cy="15"/>
                </a:xfrm>
                <a:custGeom>
                  <a:avLst/>
                  <a:gdLst>
                    <a:gd name="T0" fmla="*/ 0 w 249"/>
                    <a:gd name="T1" fmla="*/ 0 h 158"/>
                    <a:gd name="T2" fmla="*/ 0 w 249"/>
                    <a:gd name="T3" fmla="*/ 0 h 158"/>
                    <a:gd name="T4" fmla="*/ 0 w 249"/>
                    <a:gd name="T5" fmla="*/ 0 h 158"/>
                    <a:gd name="T6" fmla="*/ 0 w 249"/>
                    <a:gd name="T7" fmla="*/ 0 h 158"/>
                    <a:gd name="T8" fmla="*/ 0 w 249"/>
                    <a:gd name="T9" fmla="*/ 0 h 158"/>
                    <a:gd name="T10" fmla="*/ 0 w 249"/>
                    <a:gd name="T11" fmla="*/ 0 h 158"/>
                    <a:gd name="T12" fmla="*/ 0 w 249"/>
                    <a:gd name="T13" fmla="*/ 0 h 158"/>
                    <a:gd name="T14" fmla="*/ 0 w 249"/>
                    <a:gd name="T15" fmla="*/ 0 h 158"/>
                    <a:gd name="T16" fmla="*/ 0 w 249"/>
                    <a:gd name="T17" fmla="*/ 0 h 158"/>
                    <a:gd name="T18" fmla="*/ 0 w 249"/>
                    <a:gd name="T19" fmla="*/ 0 h 158"/>
                    <a:gd name="T20" fmla="*/ 0 w 249"/>
                    <a:gd name="T21" fmla="*/ 0 h 158"/>
                    <a:gd name="T22" fmla="*/ 0 w 249"/>
                    <a:gd name="T23" fmla="*/ 0 h 158"/>
                    <a:gd name="T24" fmla="*/ 0 w 249"/>
                    <a:gd name="T25" fmla="*/ 0 h 158"/>
                    <a:gd name="T26" fmla="*/ 0 w 249"/>
                    <a:gd name="T27" fmla="*/ 0 h 158"/>
                    <a:gd name="T28" fmla="*/ 0 w 249"/>
                    <a:gd name="T29" fmla="*/ 0 h 158"/>
                    <a:gd name="T30" fmla="*/ 0 w 249"/>
                    <a:gd name="T31" fmla="*/ 0 h 158"/>
                    <a:gd name="T32" fmla="*/ 0 w 249"/>
                    <a:gd name="T33" fmla="*/ 0 h 158"/>
                    <a:gd name="T34" fmla="*/ 0 w 249"/>
                    <a:gd name="T35" fmla="*/ 0 h 158"/>
                    <a:gd name="T36" fmla="*/ 0 w 249"/>
                    <a:gd name="T37" fmla="*/ 0 h 158"/>
                    <a:gd name="T38" fmla="*/ 0 w 249"/>
                    <a:gd name="T39" fmla="*/ 0 h 158"/>
                    <a:gd name="T40" fmla="*/ 0 w 249"/>
                    <a:gd name="T41" fmla="*/ 0 h 158"/>
                    <a:gd name="T42" fmla="*/ 0 w 249"/>
                    <a:gd name="T43" fmla="*/ 0 h 158"/>
                    <a:gd name="T44" fmla="*/ 0 w 249"/>
                    <a:gd name="T45" fmla="*/ 0 h 158"/>
                    <a:gd name="T46" fmla="*/ 0 w 249"/>
                    <a:gd name="T47" fmla="*/ 0 h 158"/>
                    <a:gd name="T48" fmla="*/ 0 w 249"/>
                    <a:gd name="T49" fmla="*/ 0 h 158"/>
                    <a:gd name="T50" fmla="*/ 0 w 249"/>
                    <a:gd name="T51" fmla="*/ 0 h 158"/>
                    <a:gd name="T52" fmla="*/ 0 w 249"/>
                    <a:gd name="T53" fmla="*/ 0 h 158"/>
                    <a:gd name="T54" fmla="*/ 0 w 249"/>
                    <a:gd name="T55" fmla="*/ 0 h 158"/>
                    <a:gd name="T56" fmla="*/ 0 w 249"/>
                    <a:gd name="T57" fmla="*/ 0 h 158"/>
                    <a:gd name="T58" fmla="*/ 0 w 249"/>
                    <a:gd name="T59" fmla="*/ 0 h 158"/>
                    <a:gd name="T60" fmla="*/ 0 w 249"/>
                    <a:gd name="T61" fmla="*/ 0 h 158"/>
                    <a:gd name="T62" fmla="*/ 0 w 249"/>
                    <a:gd name="T63" fmla="*/ 0 h 158"/>
                    <a:gd name="T64" fmla="*/ 0 w 249"/>
                    <a:gd name="T65" fmla="*/ 0 h 158"/>
                    <a:gd name="T66" fmla="*/ 0 w 249"/>
                    <a:gd name="T67" fmla="*/ 0 h 158"/>
                    <a:gd name="T68" fmla="*/ 0 w 249"/>
                    <a:gd name="T69" fmla="*/ 0 h 158"/>
                    <a:gd name="T70" fmla="*/ 0 w 249"/>
                    <a:gd name="T71" fmla="*/ 0 h 158"/>
                    <a:gd name="T72" fmla="*/ 0 w 249"/>
                    <a:gd name="T73" fmla="*/ 0 h 15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49"/>
                    <a:gd name="T112" fmla="*/ 0 h 158"/>
                    <a:gd name="T113" fmla="*/ 249 w 249"/>
                    <a:gd name="T114" fmla="*/ 158 h 15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49" h="158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10" y="15"/>
                      </a:lnTo>
                      <a:lnTo>
                        <a:pt x="21" y="22"/>
                      </a:lnTo>
                      <a:lnTo>
                        <a:pt x="33" y="30"/>
                      </a:lnTo>
                      <a:lnTo>
                        <a:pt x="48" y="41"/>
                      </a:lnTo>
                      <a:lnTo>
                        <a:pt x="64" y="53"/>
                      </a:lnTo>
                      <a:lnTo>
                        <a:pt x="79" y="65"/>
                      </a:lnTo>
                      <a:lnTo>
                        <a:pt x="96" y="78"/>
                      </a:lnTo>
                      <a:lnTo>
                        <a:pt x="113" y="91"/>
                      </a:lnTo>
                      <a:lnTo>
                        <a:pt x="131" y="103"/>
                      </a:lnTo>
                      <a:lnTo>
                        <a:pt x="147" y="116"/>
                      </a:lnTo>
                      <a:lnTo>
                        <a:pt x="165" y="127"/>
                      </a:lnTo>
                      <a:lnTo>
                        <a:pt x="184" y="137"/>
                      </a:lnTo>
                      <a:lnTo>
                        <a:pt x="201" y="146"/>
                      </a:lnTo>
                      <a:lnTo>
                        <a:pt x="216" y="153"/>
                      </a:lnTo>
                      <a:lnTo>
                        <a:pt x="233" y="157"/>
                      </a:lnTo>
                      <a:lnTo>
                        <a:pt x="249" y="158"/>
                      </a:lnTo>
                      <a:lnTo>
                        <a:pt x="249" y="147"/>
                      </a:lnTo>
                      <a:lnTo>
                        <a:pt x="235" y="146"/>
                      </a:lnTo>
                      <a:lnTo>
                        <a:pt x="221" y="142"/>
                      </a:lnTo>
                      <a:lnTo>
                        <a:pt x="205" y="136"/>
                      </a:lnTo>
                      <a:lnTo>
                        <a:pt x="188" y="129"/>
                      </a:lnTo>
                      <a:lnTo>
                        <a:pt x="171" y="118"/>
                      </a:lnTo>
                      <a:lnTo>
                        <a:pt x="154" y="108"/>
                      </a:lnTo>
                      <a:lnTo>
                        <a:pt x="137" y="95"/>
                      </a:lnTo>
                      <a:lnTo>
                        <a:pt x="119" y="83"/>
                      </a:lnTo>
                      <a:lnTo>
                        <a:pt x="102" y="70"/>
                      </a:lnTo>
                      <a:lnTo>
                        <a:pt x="86" y="56"/>
                      </a:lnTo>
                      <a:lnTo>
                        <a:pt x="70" y="45"/>
                      </a:lnTo>
                      <a:lnTo>
                        <a:pt x="54" y="32"/>
                      </a:lnTo>
                      <a:lnTo>
                        <a:pt x="40" y="22"/>
                      </a:lnTo>
                      <a:lnTo>
                        <a:pt x="27" y="13"/>
                      </a:lnTo>
                      <a:lnTo>
                        <a:pt x="14" y="6"/>
                      </a:lnTo>
                      <a:lnTo>
                        <a:pt x="4" y="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76" name="Freeform 562"/>
                <p:cNvSpPr>
                  <a:spLocks/>
                </p:cNvSpPr>
                <p:nvPr/>
              </p:nvSpPr>
              <p:spPr bwMode="auto">
                <a:xfrm>
                  <a:off x="2098" y="1594"/>
                  <a:ext cx="7" cy="3"/>
                </a:xfrm>
                <a:custGeom>
                  <a:avLst/>
                  <a:gdLst>
                    <a:gd name="T0" fmla="*/ 0 w 67"/>
                    <a:gd name="T1" fmla="*/ 0 h 37"/>
                    <a:gd name="T2" fmla="*/ 0 w 67"/>
                    <a:gd name="T3" fmla="*/ 0 h 37"/>
                    <a:gd name="T4" fmla="*/ 0 w 67"/>
                    <a:gd name="T5" fmla="*/ 0 h 37"/>
                    <a:gd name="T6" fmla="*/ 0 w 67"/>
                    <a:gd name="T7" fmla="*/ 0 h 37"/>
                    <a:gd name="T8" fmla="*/ 0 w 67"/>
                    <a:gd name="T9" fmla="*/ 0 h 37"/>
                    <a:gd name="T10" fmla="*/ 0 w 67"/>
                    <a:gd name="T11" fmla="*/ 0 h 37"/>
                    <a:gd name="T12" fmla="*/ 0 w 67"/>
                    <a:gd name="T13" fmla="*/ 0 h 3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7"/>
                    <a:gd name="T22" fmla="*/ 0 h 37"/>
                    <a:gd name="T23" fmla="*/ 67 w 67"/>
                    <a:gd name="T24" fmla="*/ 37 h 3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7" h="37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63" y="37"/>
                      </a:lnTo>
                      <a:lnTo>
                        <a:pt x="67" y="27"/>
                      </a:lnTo>
                      <a:lnTo>
                        <a:pt x="4" y="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77" name="Freeform 563"/>
                <p:cNvSpPr>
                  <a:spLocks/>
                </p:cNvSpPr>
                <p:nvPr/>
              </p:nvSpPr>
              <p:spPr bwMode="auto">
                <a:xfrm>
                  <a:off x="2092" y="1588"/>
                  <a:ext cx="7" cy="7"/>
                </a:xfrm>
                <a:custGeom>
                  <a:avLst/>
                  <a:gdLst>
                    <a:gd name="T0" fmla="*/ 0 w 68"/>
                    <a:gd name="T1" fmla="*/ 0 h 73"/>
                    <a:gd name="T2" fmla="*/ 0 w 68"/>
                    <a:gd name="T3" fmla="*/ 0 h 73"/>
                    <a:gd name="T4" fmla="*/ 0 w 68"/>
                    <a:gd name="T5" fmla="*/ 0 h 73"/>
                    <a:gd name="T6" fmla="*/ 0 w 68"/>
                    <a:gd name="T7" fmla="*/ 0 h 73"/>
                    <a:gd name="T8" fmla="*/ 0 w 68"/>
                    <a:gd name="T9" fmla="*/ 0 h 73"/>
                    <a:gd name="T10" fmla="*/ 0 w 68"/>
                    <a:gd name="T11" fmla="*/ 0 h 73"/>
                    <a:gd name="T12" fmla="*/ 0 w 68"/>
                    <a:gd name="T13" fmla="*/ 0 h 73"/>
                    <a:gd name="T14" fmla="*/ 0 w 68"/>
                    <a:gd name="T15" fmla="*/ 0 h 73"/>
                    <a:gd name="T16" fmla="*/ 0 w 68"/>
                    <a:gd name="T17" fmla="*/ 0 h 73"/>
                    <a:gd name="T18" fmla="*/ 0 w 68"/>
                    <a:gd name="T19" fmla="*/ 0 h 73"/>
                    <a:gd name="T20" fmla="*/ 0 w 68"/>
                    <a:gd name="T21" fmla="*/ 0 h 73"/>
                    <a:gd name="T22" fmla="*/ 0 w 68"/>
                    <a:gd name="T23" fmla="*/ 0 h 73"/>
                    <a:gd name="T24" fmla="*/ 0 w 68"/>
                    <a:gd name="T25" fmla="*/ 0 h 73"/>
                    <a:gd name="T26" fmla="*/ 0 w 68"/>
                    <a:gd name="T27" fmla="*/ 0 h 73"/>
                    <a:gd name="T28" fmla="*/ 0 w 68"/>
                    <a:gd name="T29" fmla="*/ 0 h 73"/>
                    <a:gd name="T30" fmla="*/ 0 w 68"/>
                    <a:gd name="T31" fmla="*/ 0 h 73"/>
                    <a:gd name="T32" fmla="*/ 0 w 68"/>
                    <a:gd name="T33" fmla="*/ 0 h 73"/>
                    <a:gd name="T34" fmla="*/ 0 w 68"/>
                    <a:gd name="T35" fmla="*/ 0 h 73"/>
                    <a:gd name="T36" fmla="*/ 0 w 68"/>
                    <a:gd name="T37" fmla="*/ 0 h 73"/>
                    <a:gd name="T38" fmla="*/ 0 w 68"/>
                    <a:gd name="T39" fmla="*/ 0 h 73"/>
                    <a:gd name="T40" fmla="*/ 0 w 68"/>
                    <a:gd name="T41" fmla="*/ 0 h 7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8"/>
                    <a:gd name="T64" fmla="*/ 0 h 73"/>
                    <a:gd name="T65" fmla="*/ 68 w 68"/>
                    <a:gd name="T66" fmla="*/ 73 h 7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8" h="73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1" y="11"/>
                      </a:lnTo>
                      <a:lnTo>
                        <a:pt x="10" y="19"/>
                      </a:lnTo>
                      <a:lnTo>
                        <a:pt x="18" y="28"/>
                      </a:lnTo>
                      <a:lnTo>
                        <a:pt x="29" y="39"/>
                      </a:lnTo>
                      <a:lnTo>
                        <a:pt x="40" y="50"/>
                      </a:lnTo>
                      <a:lnTo>
                        <a:pt x="49" y="61"/>
                      </a:lnTo>
                      <a:lnTo>
                        <a:pt x="59" y="69"/>
                      </a:lnTo>
                      <a:lnTo>
                        <a:pt x="64" y="73"/>
                      </a:lnTo>
                      <a:lnTo>
                        <a:pt x="68" y="63"/>
                      </a:lnTo>
                      <a:lnTo>
                        <a:pt x="65" y="61"/>
                      </a:lnTo>
                      <a:lnTo>
                        <a:pt x="58" y="52"/>
                      </a:lnTo>
                      <a:lnTo>
                        <a:pt x="48" y="44"/>
                      </a:lnTo>
                      <a:lnTo>
                        <a:pt x="38" y="32"/>
                      </a:lnTo>
                      <a:lnTo>
                        <a:pt x="26" y="20"/>
                      </a:lnTo>
                      <a:lnTo>
                        <a:pt x="16" y="10"/>
                      </a:lnTo>
                      <a:lnTo>
                        <a:pt x="7" y="3"/>
                      </a:lnTo>
                      <a:lnTo>
                        <a:pt x="0" y="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78" name="Freeform 564"/>
                <p:cNvSpPr>
                  <a:spLocks/>
                </p:cNvSpPr>
                <p:nvPr/>
              </p:nvSpPr>
              <p:spPr bwMode="auto">
                <a:xfrm>
                  <a:off x="2069" y="1588"/>
                  <a:ext cx="23" cy="1"/>
                </a:xfrm>
                <a:custGeom>
                  <a:avLst/>
                  <a:gdLst>
                    <a:gd name="T0" fmla="*/ 0 w 231"/>
                    <a:gd name="T1" fmla="*/ 0 h 11"/>
                    <a:gd name="T2" fmla="*/ 0 w 231"/>
                    <a:gd name="T3" fmla="*/ 0 h 11"/>
                    <a:gd name="T4" fmla="*/ 0 w 231"/>
                    <a:gd name="T5" fmla="*/ 0 h 11"/>
                    <a:gd name="T6" fmla="*/ 0 w 231"/>
                    <a:gd name="T7" fmla="*/ 0 h 11"/>
                    <a:gd name="T8" fmla="*/ 0 w 231"/>
                    <a:gd name="T9" fmla="*/ 0 h 11"/>
                    <a:gd name="T10" fmla="*/ 0 w 231"/>
                    <a:gd name="T11" fmla="*/ 0 h 11"/>
                    <a:gd name="T12" fmla="*/ 0 w 231"/>
                    <a:gd name="T13" fmla="*/ 0 h 11"/>
                    <a:gd name="T14" fmla="*/ 0 w 231"/>
                    <a:gd name="T15" fmla="*/ 0 h 11"/>
                    <a:gd name="T16" fmla="*/ 0 w 231"/>
                    <a:gd name="T17" fmla="*/ 0 h 11"/>
                    <a:gd name="T18" fmla="*/ 0 w 231"/>
                    <a:gd name="T19" fmla="*/ 0 h 1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31"/>
                    <a:gd name="T31" fmla="*/ 0 h 11"/>
                    <a:gd name="T32" fmla="*/ 231 w 231"/>
                    <a:gd name="T33" fmla="*/ 11 h 1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31" h="11">
                      <a:moveTo>
                        <a:pt x="11" y="5"/>
                      </a:moveTo>
                      <a:lnTo>
                        <a:pt x="6" y="11"/>
                      </a:lnTo>
                      <a:lnTo>
                        <a:pt x="231" y="10"/>
                      </a:lnTo>
                      <a:lnTo>
                        <a:pt x="231" y="0"/>
                      </a:lnTo>
                      <a:lnTo>
                        <a:pt x="6" y="1"/>
                      </a:lnTo>
                      <a:lnTo>
                        <a:pt x="1" y="7"/>
                      </a:lnTo>
                      <a:lnTo>
                        <a:pt x="6" y="1"/>
                      </a:lnTo>
                      <a:lnTo>
                        <a:pt x="0" y="1"/>
                      </a:lnTo>
                      <a:lnTo>
                        <a:pt x="1" y="7"/>
                      </a:lnTo>
                      <a:lnTo>
                        <a:pt x="11" y="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79" name="Freeform 565"/>
                <p:cNvSpPr>
                  <a:spLocks/>
                </p:cNvSpPr>
                <p:nvPr/>
              </p:nvSpPr>
              <p:spPr bwMode="auto">
                <a:xfrm>
                  <a:off x="2069" y="1589"/>
                  <a:ext cx="7" cy="24"/>
                </a:xfrm>
                <a:custGeom>
                  <a:avLst/>
                  <a:gdLst>
                    <a:gd name="T0" fmla="*/ 0 w 74"/>
                    <a:gd name="T1" fmla="*/ 0 h 259"/>
                    <a:gd name="T2" fmla="*/ 0 w 74"/>
                    <a:gd name="T3" fmla="*/ 0 h 259"/>
                    <a:gd name="T4" fmla="*/ 0 w 74"/>
                    <a:gd name="T5" fmla="*/ 0 h 259"/>
                    <a:gd name="T6" fmla="*/ 0 w 74"/>
                    <a:gd name="T7" fmla="*/ 0 h 259"/>
                    <a:gd name="T8" fmla="*/ 0 w 74"/>
                    <a:gd name="T9" fmla="*/ 0 h 259"/>
                    <a:gd name="T10" fmla="*/ 0 w 74"/>
                    <a:gd name="T11" fmla="*/ 0 h 259"/>
                    <a:gd name="T12" fmla="*/ 0 w 74"/>
                    <a:gd name="T13" fmla="*/ 0 h 259"/>
                    <a:gd name="T14" fmla="*/ 0 w 74"/>
                    <a:gd name="T15" fmla="*/ 0 h 259"/>
                    <a:gd name="T16" fmla="*/ 0 w 74"/>
                    <a:gd name="T17" fmla="*/ 0 h 259"/>
                    <a:gd name="T18" fmla="*/ 0 w 74"/>
                    <a:gd name="T19" fmla="*/ 0 h 259"/>
                    <a:gd name="T20" fmla="*/ 0 w 74"/>
                    <a:gd name="T21" fmla="*/ 0 h 259"/>
                    <a:gd name="T22" fmla="*/ 0 w 74"/>
                    <a:gd name="T23" fmla="*/ 0 h 259"/>
                    <a:gd name="T24" fmla="*/ 0 w 74"/>
                    <a:gd name="T25" fmla="*/ 0 h 259"/>
                    <a:gd name="T26" fmla="*/ 0 w 74"/>
                    <a:gd name="T27" fmla="*/ 0 h 259"/>
                    <a:gd name="T28" fmla="*/ 0 w 74"/>
                    <a:gd name="T29" fmla="*/ 0 h 259"/>
                    <a:gd name="T30" fmla="*/ 0 w 74"/>
                    <a:gd name="T31" fmla="*/ 0 h 259"/>
                    <a:gd name="T32" fmla="*/ 0 w 74"/>
                    <a:gd name="T33" fmla="*/ 0 h 259"/>
                    <a:gd name="T34" fmla="*/ 0 w 74"/>
                    <a:gd name="T35" fmla="*/ 0 h 259"/>
                    <a:gd name="T36" fmla="*/ 0 w 74"/>
                    <a:gd name="T37" fmla="*/ 0 h 259"/>
                    <a:gd name="T38" fmla="*/ 0 w 74"/>
                    <a:gd name="T39" fmla="*/ 0 h 259"/>
                    <a:gd name="T40" fmla="*/ 0 w 74"/>
                    <a:gd name="T41" fmla="*/ 0 h 259"/>
                    <a:gd name="T42" fmla="*/ 0 w 74"/>
                    <a:gd name="T43" fmla="*/ 0 h 259"/>
                    <a:gd name="T44" fmla="*/ 0 w 74"/>
                    <a:gd name="T45" fmla="*/ 0 h 259"/>
                    <a:gd name="T46" fmla="*/ 0 w 74"/>
                    <a:gd name="T47" fmla="*/ 0 h 259"/>
                    <a:gd name="T48" fmla="*/ 0 w 74"/>
                    <a:gd name="T49" fmla="*/ 0 h 259"/>
                    <a:gd name="T50" fmla="*/ 0 w 74"/>
                    <a:gd name="T51" fmla="*/ 0 h 259"/>
                    <a:gd name="T52" fmla="*/ 0 w 74"/>
                    <a:gd name="T53" fmla="*/ 0 h 259"/>
                    <a:gd name="T54" fmla="*/ 0 w 74"/>
                    <a:gd name="T55" fmla="*/ 0 h 259"/>
                    <a:gd name="T56" fmla="*/ 0 w 74"/>
                    <a:gd name="T57" fmla="*/ 0 h 259"/>
                    <a:gd name="T58" fmla="*/ 0 w 74"/>
                    <a:gd name="T59" fmla="*/ 0 h 259"/>
                    <a:gd name="T60" fmla="*/ 0 w 74"/>
                    <a:gd name="T61" fmla="*/ 0 h 259"/>
                    <a:gd name="T62" fmla="*/ 0 w 74"/>
                    <a:gd name="T63" fmla="*/ 0 h 259"/>
                    <a:gd name="T64" fmla="*/ 0 w 74"/>
                    <a:gd name="T65" fmla="*/ 0 h 259"/>
                    <a:gd name="T66" fmla="*/ 0 w 74"/>
                    <a:gd name="T67" fmla="*/ 0 h 259"/>
                    <a:gd name="T68" fmla="*/ 0 w 74"/>
                    <a:gd name="T69" fmla="*/ 0 h 259"/>
                    <a:gd name="T70" fmla="*/ 0 w 74"/>
                    <a:gd name="T71" fmla="*/ 0 h 259"/>
                    <a:gd name="T72" fmla="*/ 0 w 74"/>
                    <a:gd name="T73" fmla="*/ 0 h 259"/>
                    <a:gd name="T74" fmla="*/ 0 w 74"/>
                    <a:gd name="T75" fmla="*/ 0 h 259"/>
                    <a:gd name="T76" fmla="*/ 0 w 74"/>
                    <a:gd name="T77" fmla="*/ 0 h 259"/>
                    <a:gd name="T78" fmla="*/ 0 w 74"/>
                    <a:gd name="T79" fmla="*/ 0 h 259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74"/>
                    <a:gd name="T121" fmla="*/ 0 h 259"/>
                    <a:gd name="T122" fmla="*/ 74 w 74"/>
                    <a:gd name="T123" fmla="*/ 259 h 259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74" h="259">
                      <a:moveTo>
                        <a:pt x="73" y="252"/>
                      </a:moveTo>
                      <a:lnTo>
                        <a:pt x="74" y="255"/>
                      </a:lnTo>
                      <a:lnTo>
                        <a:pt x="74" y="237"/>
                      </a:lnTo>
                      <a:lnTo>
                        <a:pt x="72" y="218"/>
                      </a:lnTo>
                      <a:lnTo>
                        <a:pt x="70" y="201"/>
                      </a:lnTo>
                      <a:lnTo>
                        <a:pt x="67" y="184"/>
                      </a:lnTo>
                      <a:lnTo>
                        <a:pt x="63" y="169"/>
                      </a:lnTo>
                      <a:lnTo>
                        <a:pt x="59" y="153"/>
                      </a:lnTo>
                      <a:lnTo>
                        <a:pt x="54" y="137"/>
                      </a:lnTo>
                      <a:lnTo>
                        <a:pt x="49" y="123"/>
                      </a:lnTo>
                      <a:lnTo>
                        <a:pt x="44" y="108"/>
                      </a:lnTo>
                      <a:lnTo>
                        <a:pt x="39" y="93"/>
                      </a:lnTo>
                      <a:lnTo>
                        <a:pt x="33" y="79"/>
                      </a:lnTo>
                      <a:lnTo>
                        <a:pt x="28" y="63"/>
                      </a:lnTo>
                      <a:lnTo>
                        <a:pt x="23" y="49"/>
                      </a:lnTo>
                      <a:lnTo>
                        <a:pt x="19" y="34"/>
                      </a:lnTo>
                      <a:lnTo>
                        <a:pt x="14" y="17"/>
                      </a:lnTo>
                      <a:lnTo>
                        <a:pt x="10" y="0"/>
                      </a:lnTo>
                      <a:lnTo>
                        <a:pt x="0" y="2"/>
                      </a:lnTo>
                      <a:lnTo>
                        <a:pt x="3" y="19"/>
                      </a:lnTo>
                      <a:lnTo>
                        <a:pt x="8" y="36"/>
                      </a:lnTo>
                      <a:lnTo>
                        <a:pt x="12" y="51"/>
                      </a:lnTo>
                      <a:lnTo>
                        <a:pt x="18" y="67"/>
                      </a:lnTo>
                      <a:lnTo>
                        <a:pt x="23" y="83"/>
                      </a:lnTo>
                      <a:lnTo>
                        <a:pt x="28" y="97"/>
                      </a:lnTo>
                      <a:lnTo>
                        <a:pt x="33" y="112"/>
                      </a:lnTo>
                      <a:lnTo>
                        <a:pt x="39" y="127"/>
                      </a:lnTo>
                      <a:lnTo>
                        <a:pt x="44" y="141"/>
                      </a:lnTo>
                      <a:lnTo>
                        <a:pt x="48" y="155"/>
                      </a:lnTo>
                      <a:lnTo>
                        <a:pt x="52" y="171"/>
                      </a:lnTo>
                      <a:lnTo>
                        <a:pt x="56" y="186"/>
                      </a:lnTo>
                      <a:lnTo>
                        <a:pt x="60" y="203"/>
                      </a:lnTo>
                      <a:lnTo>
                        <a:pt x="62" y="220"/>
                      </a:lnTo>
                      <a:lnTo>
                        <a:pt x="64" y="237"/>
                      </a:lnTo>
                      <a:lnTo>
                        <a:pt x="64" y="255"/>
                      </a:lnTo>
                      <a:lnTo>
                        <a:pt x="65" y="259"/>
                      </a:lnTo>
                      <a:lnTo>
                        <a:pt x="64" y="255"/>
                      </a:lnTo>
                      <a:lnTo>
                        <a:pt x="64" y="257"/>
                      </a:lnTo>
                      <a:lnTo>
                        <a:pt x="65" y="259"/>
                      </a:lnTo>
                      <a:lnTo>
                        <a:pt x="73" y="25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80" name="Freeform 566"/>
                <p:cNvSpPr>
                  <a:spLocks/>
                </p:cNvSpPr>
                <p:nvPr/>
              </p:nvSpPr>
              <p:spPr bwMode="auto">
                <a:xfrm>
                  <a:off x="2076" y="1612"/>
                  <a:ext cx="14" cy="18"/>
                </a:xfrm>
                <a:custGeom>
                  <a:avLst/>
                  <a:gdLst>
                    <a:gd name="T0" fmla="*/ 0 w 154"/>
                    <a:gd name="T1" fmla="*/ 0 h 200"/>
                    <a:gd name="T2" fmla="*/ 0 w 154"/>
                    <a:gd name="T3" fmla="*/ 0 h 200"/>
                    <a:gd name="T4" fmla="*/ 0 w 154"/>
                    <a:gd name="T5" fmla="*/ 0 h 200"/>
                    <a:gd name="T6" fmla="*/ 0 w 154"/>
                    <a:gd name="T7" fmla="*/ 0 h 200"/>
                    <a:gd name="T8" fmla="*/ 0 w 154"/>
                    <a:gd name="T9" fmla="*/ 0 h 200"/>
                    <a:gd name="T10" fmla="*/ 0 w 154"/>
                    <a:gd name="T11" fmla="*/ 0 h 200"/>
                    <a:gd name="T12" fmla="*/ 0 w 154"/>
                    <a:gd name="T13" fmla="*/ 0 h 200"/>
                    <a:gd name="T14" fmla="*/ 0 w 154"/>
                    <a:gd name="T15" fmla="*/ 0 h 200"/>
                    <a:gd name="T16" fmla="*/ 0 w 154"/>
                    <a:gd name="T17" fmla="*/ 0 h 200"/>
                    <a:gd name="T18" fmla="*/ 0 w 154"/>
                    <a:gd name="T19" fmla="*/ 0 h 200"/>
                    <a:gd name="T20" fmla="*/ 0 w 154"/>
                    <a:gd name="T21" fmla="*/ 0 h 200"/>
                    <a:gd name="T22" fmla="*/ 0 w 154"/>
                    <a:gd name="T23" fmla="*/ 0 h 200"/>
                    <a:gd name="T24" fmla="*/ 0 w 154"/>
                    <a:gd name="T25" fmla="*/ 0 h 200"/>
                    <a:gd name="T26" fmla="*/ 0 w 154"/>
                    <a:gd name="T27" fmla="*/ 0 h 200"/>
                    <a:gd name="T28" fmla="*/ 0 w 154"/>
                    <a:gd name="T29" fmla="*/ 0 h 200"/>
                    <a:gd name="T30" fmla="*/ 0 w 154"/>
                    <a:gd name="T31" fmla="*/ 0 h 200"/>
                    <a:gd name="T32" fmla="*/ 0 w 154"/>
                    <a:gd name="T33" fmla="*/ 0 h 200"/>
                    <a:gd name="T34" fmla="*/ 0 w 154"/>
                    <a:gd name="T35" fmla="*/ 0 h 200"/>
                    <a:gd name="T36" fmla="*/ 0 w 154"/>
                    <a:gd name="T37" fmla="*/ 0 h 200"/>
                    <a:gd name="T38" fmla="*/ 0 w 154"/>
                    <a:gd name="T39" fmla="*/ 0 h 200"/>
                    <a:gd name="T40" fmla="*/ 0 w 154"/>
                    <a:gd name="T41" fmla="*/ 0 h 200"/>
                    <a:gd name="T42" fmla="*/ 0 w 154"/>
                    <a:gd name="T43" fmla="*/ 0 h 200"/>
                    <a:gd name="T44" fmla="*/ 0 w 154"/>
                    <a:gd name="T45" fmla="*/ 0 h 200"/>
                    <a:gd name="T46" fmla="*/ 0 w 154"/>
                    <a:gd name="T47" fmla="*/ 0 h 200"/>
                    <a:gd name="T48" fmla="*/ 0 w 154"/>
                    <a:gd name="T49" fmla="*/ 0 h 200"/>
                    <a:gd name="T50" fmla="*/ 0 w 154"/>
                    <a:gd name="T51" fmla="*/ 0 h 200"/>
                    <a:gd name="T52" fmla="*/ 0 w 154"/>
                    <a:gd name="T53" fmla="*/ 0 h 200"/>
                    <a:gd name="T54" fmla="*/ 0 w 154"/>
                    <a:gd name="T55" fmla="*/ 0 h 200"/>
                    <a:gd name="T56" fmla="*/ 0 w 154"/>
                    <a:gd name="T57" fmla="*/ 0 h 200"/>
                    <a:gd name="T58" fmla="*/ 0 w 154"/>
                    <a:gd name="T59" fmla="*/ 0 h 200"/>
                    <a:gd name="T60" fmla="*/ 0 w 154"/>
                    <a:gd name="T61" fmla="*/ 0 h 200"/>
                    <a:gd name="T62" fmla="*/ 0 w 154"/>
                    <a:gd name="T63" fmla="*/ 0 h 200"/>
                    <a:gd name="T64" fmla="*/ 0 w 154"/>
                    <a:gd name="T65" fmla="*/ 0 h 200"/>
                    <a:gd name="T66" fmla="*/ 0 w 154"/>
                    <a:gd name="T67" fmla="*/ 0 h 200"/>
                    <a:gd name="T68" fmla="*/ 0 w 154"/>
                    <a:gd name="T69" fmla="*/ 0 h 200"/>
                    <a:gd name="T70" fmla="*/ 0 w 154"/>
                    <a:gd name="T71" fmla="*/ 0 h 200"/>
                    <a:gd name="T72" fmla="*/ 0 w 154"/>
                    <a:gd name="T73" fmla="*/ 0 h 200"/>
                    <a:gd name="T74" fmla="*/ 0 w 154"/>
                    <a:gd name="T75" fmla="*/ 0 h 200"/>
                    <a:gd name="T76" fmla="*/ 0 w 154"/>
                    <a:gd name="T77" fmla="*/ 0 h 200"/>
                    <a:gd name="T78" fmla="*/ 0 w 154"/>
                    <a:gd name="T79" fmla="*/ 0 h 200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54"/>
                    <a:gd name="T121" fmla="*/ 0 h 200"/>
                    <a:gd name="T122" fmla="*/ 154 w 154"/>
                    <a:gd name="T123" fmla="*/ 200 h 200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54" h="200">
                      <a:moveTo>
                        <a:pt x="152" y="200"/>
                      </a:moveTo>
                      <a:lnTo>
                        <a:pt x="152" y="194"/>
                      </a:lnTo>
                      <a:lnTo>
                        <a:pt x="144" y="182"/>
                      </a:lnTo>
                      <a:lnTo>
                        <a:pt x="137" y="171"/>
                      </a:lnTo>
                      <a:lnTo>
                        <a:pt x="129" y="158"/>
                      </a:lnTo>
                      <a:lnTo>
                        <a:pt x="119" y="147"/>
                      </a:lnTo>
                      <a:lnTo>
                        <a:pt x="110" y="134"/>
                      </a:lnTo>
                      <a:lnTo>
                        <a:pt x="100" y="122"/>
                      </a:lnTo>
                      <a:lnTo>
                        <a:pt x="90" y="109"/>
                      </a:lnTo>
                      <a:lnTo>
                        <a:pt x="80" y="97"/>
                      </a:lnTo>
                      <a:lnTo>
                        <a:pt x="70" y="85"/>
                      </a:lnTo>
                      <a:lnTo>
                        <a:pt x="59" y="73"/>
                      </a:lnTo>
                      <a:lnTo>
                        <a:pt x="50" y="60"/>
                      </a:lnTo>
                      <a:lnTo>
                        <a:pt x="41" y="47"/>
                      </a:lnTo>
                      <a:lnTo>
                        <a:pt x="31" y="36"/>
                      </a:lnTo>
                      <a:lnTo>
                        <a:pt x="23" y="23"/>
                      </a:lnTo>
                      <a:lnTo>
                        <a:pt x="15" y="12"/>
                      </a:lnTo>
                      <a:lnTo>
                        <a:pt x="8" y="0"/>
                      </a:lnTo>
                      <a:lnTo>
                        <a:pt x="0" y="7"/>
                      </a:lnTo>
                      <a:lnTo>
                        <a:pt x="7" y="18"/>
                      </a:lnTo>
                      <a:lnTo>
                        <a:pt x="14" y="30"/>
                      </a:lnTo>
                      <a:lnTo>
                        <a:pt x="23" y="42"/>
                      </a:lnTo>
                      <a:lnTo>
                        <a:pt x="32" y="54"/>
                      </a:lnTo>
                      <a:lnTo>
                        <a:pt x="42" y="66"/>
                      </a:lnTo>
                      <a:lnTo>
                        <a:pt x="51" y="79"/>
                      </a:lnTo>
                      <a:lnTo>
                        <a:pt x="62" y="91"/>
                      </a:lnTo>
                      <a:lnTo>
                        <a:pt x="72" y="103"/>
                      </a:lnTo>
                      <a:lnTo>
                        <a:pt x="81" y="115"/>
                      </a:lnTo>
                      <a:lnTo>
                        <a:pt x="92" y="128"/>
                      </a:lnTo>
                      <a:lnTo>
                        <a:pt x="101" y="141"/>
                      </a:lnTo>
                      <a:lnTo>
                        <a:pt x="111" y="153"/>
                      </a:lnTo>
                      <a:lnTo>
                        <a:pt x="120" y="165"/>
                      </a:lnTo>
                      <a:lnTo>
                        <a:pt x="129" y="177"/>
                      </a:lnTo>
                      <a:lnTo>
                        <a:pt x="136" y="189"/>
                      </a:lnTo>
                      <a:lnTo>
                        <a:pt x="143" y="200"/>
                      </a:lnTo>
                      <a:lnTo>
                        <a:pt x="143" y="194"/>
                      </a:lnTo>
                      <a:lnTo>
                        <a:pt x="152" y="200"/>
                      </a:lnTo>
                      <a:lnTo>
                        <a:pt x="154" y="197"/>
                      </a:lnTo>
                      <a:lnTo>
                        <a:pt x="152" y="194"/>
                      </a:lnTo>
                      <a:lnTo>
                        <a:pt x="152" y="20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81" name="Freeform 567"/>
                <p:cNvSpPr>
                  <a:spLocks/>
                </p:cNvSpPr>
                <p:nvPr/>
              </p:nvSpPr>
              <p:spPr bwMode="auto">
                <a:xfrm>
                  <a:off x="2078" y="1630"/>
                  <a:ext cx="12" cy="6"/>
                </a:xfrm>
                <a:custGeom>
                  <a:avLst/>
                  <a:gdLst>
                    <a:gd name="T0" fmla="*/ 0 w 120"/>
                    <a:gd name="T1" fmla="*/ 0 h 68"/>
                    <a:gd name="T2" fmla="*/ 0 w 120"/>
                    <a:gd name="T3" fmla="*/ 0 h 68"/>
                    <a:gd name="T4" fmla="*/ 0 w 120"/>
                    <a:gd name="T5" fmla="*/ 0 h 68"/>
                    <a:gd name="T6" fmla="*/ 0 w 120"/>
                    <a:gd name="T7" fmla="*/ 0 h 68"/>
                    <a:gd name="T8" fmla="*/ 0 w 120"/>
                    <a:gd name="T9" fmla="*/ 0 h 68"/>
                    <a:gd name="T10" fmla="*/ 0 w 120"/>
                    <a:gd name="T11" fmla="*/ 0 h 68"/>
                    <a:gd name="T12" fmla="*/ 0 w 120"/>
                    <a:gd name="T13" fmla="*/ 0 h 68"/>
                    <a:gd name="T14" fmla="*/ 0 w 120"/>
                    <a:gd name="T15" fmla="*/ 0 h 68"/>
                    <a:gd name="T16" fmla="*/ 0 w 120"/>
                    <a:gd name="T17" fmla="*/ 0 h 68"/>
                    <a:gd name="T18" fmla="*/ 0 w 120"/>
                    <a:gd name="T19" fmla="*/ 0 h 68"/>
                    <a:gd name="T20" fmla="*/ 0 w 120"/>
                    <a:gd name="T21" fmla="*/ 0 h 68"/>
                    <a:gd name="T22" fmla="*/ 0 w 120"/>
                    <a:gd name="T23" fmla="*/ 0 h 68"/>
                    <a:gd name="T24" fmla="*/ 0 w 120"/>
                    <a:gd name="T25" fmla="*/ 0 h 68"/>
                    <a:gd name="T26" fmla="*/ 0 w 120"/>
                    <a:gd name="T27" fmla="*/ 0 h 68"/>
                    <a:gd name="T28" fmla="*/ 0 w 120"/>
                    <a:gd name="T29" fmla="*/ 0 h 68"/>
                    <a:gd name="T30" fmla="*/ 0 w 120"/>
                    <a:gd name="T31" fmla="*/ 0 h 68"/>
                    <a:gd name="T32" fmla="*/ 0 w 120"/>
                    <a:gd name="T33" fmla="*/ 0 h 68"/>
                    <a:gd name="T34" fmla="*/ 0 w 120"/>
                    <a:gd name="T35" fmla="*/ 0 h 68"/>
                    <a:gd name="T36" fmla="*/ 0 w 120"/>
                    <a:gd name="T37" fmla="*/ 0 h 68"/>
                    <a:gd name="T38" fmla="*/ 0 w 120"/>
                    <a:gd name="T39" fmla="*/ 0 h 68"/>
                    <a:gd name="T40" fmla="*/ 0 w 120"/>
                    <a:gd name="T41" fmla="*/ 0 h 68"/>
                    <a:gd name="T42" fmla="*/ 0 w 120"/>
                    <a:gd name="T43" fmla="*/ 0 h 68"/>
                    <a:gd name="T44" fmla="*/ 0 w 120"/>
                    <a:gd name="T45" fmla="*/ 0 h 68"/>
                    <a:gd name="T46" fmla="*/ 0 w 120"/>
                    <a:gd name="T47" fmla="*/ 0 h 68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20"/>
                    <a:gd name="T73" fmla="*/ 0 h 68"/>
                    <a:gd name="T74" fmla="*/ 120 w 120"/>
                    <a:gd name="T75" fmla="*/ 68 h 68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20" h="68">
                      <a:moveTo>
                        <a:pt x="12" y="60"/>
                      </a:moveTo>
                      <a:lnTo>
                        <a:pt x="11" y="68"/>
                      </a:lnTo>
                      <a:lnTo>
                        <a:pt x="32" y="51"/>
                      </a:lnTo>
                      <a:lnTo>
                        <a:pt x="47" y="45"/>
                      </a:lnTo>
                      <a:lnTo>
                        <a:pt x="58" y="43"/>
                      </a:lnTo>
                      <a:lnTo>
                        <a:pt x="67" y="45"/>
                      </a:lnTo>
                      <a:lnTo>
                        <a:pt x="79" y="46"/>
                      </a:lnTo>
                      <a:lnTo>
                        <a:pt x="91" y="41"/>
                      </a:lnTo>
                      <a:lnTo>
                        <a:pt x="104" y="29"/>
                      </a:lnTo>
                      <a:lnTo>
                        <a:pt x="120" y="6"/>
                      </a:lnTo>
                      <a:lnTo>
                        <a:pt x="111" y="0"/>
                      </a:lnTo>
                      <a:lnTo>
                        <a:pt x="95" y="23"/>
                      </a:lnTo>
                      <a:lnTo>
                        <a:pt x="85" y="32"/>
                      </a:lnTo>
                      <a:lnTo>
                        <a:pt x="77" y="36"/>
                      </a:lnTo>
                      <a:lnTo>
                        <a:pt x="69" y="34"/>
                      </a:lnTo>
                      <a:lnTo>
                        <a:pt x="58" y="32"/>
                      </a:lnTo>
                      <a:lnTo>
                        <a:pt x="43" y="34"/>
                      </a:lnTo>
                      <a:lnTo>
                        <a:pt x="25" y="43"/>
                      </a:lnTo>
                      <a:lnTo>
                        <a:pt x="4" y="60"/>
                      </a:lnTo>
                      <a:lnTo>
                        <a:pt x="3" y="68"/>
                      </a:lnTo>
                      <a:lnTo>
                        <a:pt x="4" y="60"/>
                      </a:lnTo>
                      <a:lnTo>
                        <a:pt x="0" y="64"/>
                      </a:lnTo>
                      <a:lnTo>
                        <a:pt x="3" y="68"/>
                      </a:lnTo>
                      <a:lnTo>
                        <a:pt x="12" y="6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82" name="Freeform 568"/>
                <p:cNvSpPr>
                  <a:spLocks/>
                </p:cNvSpPr>
                <p:nvPr/>
              </p:nvSpPr>
              <p:spPr bwMode="auto">
                <a:xfrm>
                  <a:off x="2079" y="1635"/>
                  <a:ext cx="26" cy="25"/>
                </a:xfrm>
                <a:custGeom>
                  <a:avLst/>
                  <a:gdLst>
                    <a:gd name="T0" fmla="*/ 0 w 258"/>
                    <a:gd name="T1" fmla="*/ 0 h 275"/>
                    <a:gd name="T2" fmla="*/ 0 w 258"/>
                    <a:gd name="T3" fmla="*/ 0 h 275"/>
                    <a:gd name="T4" fmla="*/ 0 w 258"/>
                    <a:gd name="T5" fmla="*/ 0 h 275"/>
                    <a:gd name="T6" fmla="*/ 0 w 258"/>
                    <a:gd name="T7" fmla="*/ 0 h 275"/>
                    <a:gd name="T8" fmla="*/ 0 w 258"/>
                    <a:gd name="T9" fmla="*/ 0 h 275"/>
                    <a:gd name="T10" fmla="*/ 0 w 258"/>
                    <a:gd name="T11" fmla="*/ 0 h 275"/>
                    <a:gd name="T12" fmla="*/ 0 w 258"/>
                    <a:gd name="T13" fmla="*/ 0 h 275"/>
                    <a:gd name="T14" fmla="*/ 0 w 258"/>
                    <a:gd name="T15" fmla="*/ 0 h 275"/>
                    <a:gd name="T16" fmla="*/ 0 w 258"/>
                    <a:gd name="T17" fmla="*/ 0 h 275"/>
                    <a:gd name="T18" fmla="*/ 0 w 258"/>
                    <a:gd name="T19" fmla="*/ 0 h 275"/>
                    <a:gd name="T20" fmla="*/ 0 w 258"/>
                    <a:gd name="T21" fmla="*/ 0 h 275"/>
                    <a:gd name="T22" fmla="*/ 0 w 258"/>
                    <a:gd name="T23" fmla="*/ 0 h 275"/>
                    <a:gd name="T24" fmla="*/ 0 w 258"/>
                    <a:gd name="T25" fmla="*/ 0 h 275"/>
                    <a:gd name="T26" fmla="*/ 0 w 258"/>
                    <a:gd name="T27" fmla="*/ 0 h 275"/>
                    <a:gd name="T28" fmla="*/ 0 w 258"/>
                    <a:gd name="T29" fmla="*/ 0 h 275"/>
                    <a:gd name="T30" fmla="*/ 0 w 258"/>
                    <a:gd name="T31" fmla="*/ 0 h 275"/>
                    <a:gd name="T32" fmla="*/ 0 w 258"/>
                    <a:gd name="T33" fmla="*/ 0 h 275"/>
                    <a:gd name="T34" fmla="*/ 0 w 258"/>
                    <a:gd name="T35" fmla="*/ 0 h 275"/>
                    <a:gd name="T36" fmla="*/ 0 w 258"/>
                    <a:gd name="T37" fmla="*/ 0 h 275"/>
                    <a:gd name="T38" fmla="*/ 0 w 258"/>
                    <a:gd name="T39" fmla="*/ 0 h 275"/>
                    <a:gd name="T40" fmla="*/ 0 w 258"/>
                    <a:gd name="T41" fmla="*/ 0 h 275"/>
                    <a:gd name="T42" fmla="*/ 0 w 258"/>
                    <a:gd name="T43" fmla="*/ 0 h 275"/>
                    <a:gd name="T44" fmla="*/ 0 w 258"/>
                    <a:gd name="T45" fmla="*/ 0 h 275"/>
                    <a:gd name="T46" fmla="*/ 0 w 258"/>
                    <a:gd name="T47" fmla="*/ 0 h 275"/>
                    <a:gd name="T48" fmla="*/ 0 w 258"/>
                    <a:gd name="T49" fmla="*/ 0 h 275"/>
                    <a:gd name="T50" fmla="*/ 0 w 258"/>
                    <a:gd name="T51" fmla="*/ 0 h 275"/>
                    <a:gd name="T52" fmla="*/ 0 w 258"/>
                    <a:gd name="T53" fmla="*/ 0 h 275"/>
                    <a:gd name="T54" fmla="*/ 0 w 258"/>
                    <a:gd name="T55" fmla="*/ 0 h 275"/>
                    <a:gd name="T56" fmla="*/ 0 w 258"/>
                    <a:gd name="T57" fmla="*/ 0 h 275"/>
                    <a:gd name="T58" fmla="*/ 0 w 258"/>
                    <a:gd name="T59" fmla="*/ 0 h 275"/>
                    <a:gd name="T60" fmla="*/ 0 w 258"/>
                    <a:gd name="T61" fmla="*/ 0 h 275"/>
                    <a:gd name="T62" fmla="*/ 0 w 258"/>
                    <a:gd name="T63" fmla="*/ 0 h 275"/>
                    <a:gd name="T64" fmla="*/ 0 w 258"/>
                    <a:gd name="T65" fmla="*/ 0 h 275"/>
                    <a:gd name="T66" fmla="*/ 0 w 258"/>
                    <a:gd name="T67" fmla="*/ 0 h 275"/>
                    <a:gd name="T68" fmla="*/ 0 w 258"/>
                    <a:gd name="T69" fmla="*/ 0 h 275"/>
                    <a:gd name="T70" fmla="*/ 0 w 258"/>
                    <a:gd name="T71" fmla="*/ 0 h 275"/>
                    <a:gd name="T72" fmla="*/ 0 w 258"/>
                    <a:gd name="T73" fmla="*/ 0 h 27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58"/>
                    <a:gd name="T112" fmla="*/ 0 h 275"/>
                    <a:gd name="T113" fmla="*/ 258 w 258"/>
                    <a:gd name="T114" fmla="*/ 275 h 27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58" h="275">
                      <a:moveTo>
                        <a:pt x="252" y="275"/>
                      </a:moveTo>
                      <a:lnTo>
                        <a:pt x="252" y="275"/>
                      </a:lnTo>
                      <a:lnTo>
                        <a:pt x="258" y="258"/>
                      </a:lnTo>
                      <a:lnTo>
                        <a:pt x="258" y="239"/>
                      </a:lnTo>
                      <a:lnTo>
                        <a:pt x="253" y="221"/>
                      </a:lnTo>
                      <a:lnTo>
                        <a:pt x="241" y="203"/>
                      </a:lnTo>
                      <a:lnTo>
                        <a:pt x="227" y="185"/>
                      </a:lnTo>
                      <a:lnTo>
                        <a:pt x="211" y="166"/>
                      </a:lnTo>
                      <a:lnTo>
                        <a:pt x="191" y="146"/>
                      </a:lnTo>
                      <a:lnTo>
                        <a:pt x="169" y="127"/>
                      </a:lnTo>
                      <a:lnTo>
                        <a:pt x="147" y="109"/>
                      </a:lnTo>
                      <a:lnTo>
                        <a:pt x="123" y="91"/>
                      </a:lnTo>
                      <a:lnTo>
                        <a:pt x="100" y="73"/>
                      </a:lnTo>
                      <a:lnTo>
                        <a:pt x="78" y="56"/>
                      </a:lnTo>
                      <a:lnTo>
                        <a:pt x="57" y="40"/>
                      </a:lnTo>
                      <a:lnTo>
                        <a:pt x="37" y="26"/>
                      </a:lnTo>
                      <a:lnTo>
                        <a:pt x="21" y="12"/>
                      </a:lnTo>
                      <a:lnTo>
                        <a:pt x="9" y="0"/>
                      </a:lnTo>
                      <a:lnTo>
                        <a:pt x="0" y="8"/>
                      </a:lnTo>
                      <a:lnTo>
                        <a:pt x="15" y="21"/>
                      </a:lnTo>
                      <a:lnTo>
                        <a:pt x="31" y="34"/>
                      </a:lnTo>
                      <a:lnTo>
                        <a:pt x="51" y="49"/>
                      </a:lnTo>
                      <a:lnTo>
                        <a:pt x="72" y="64"/>
                      </a:lnTo>
                      <a:lnTo>
                        <a:pt x="94" y="81"/>
                      </a:lnTo>
                      <a:lnTo>
                        <a:pt x="117" y="99"/>
                      </a:lnTo>
                      <a:lnTo>
                        <a:pt x="141" y="118"/>
                      </a:lnTo>
                      <a:lnTo>
                        <a:pt x="163" y="136"/>
                      </a:lnTo>
                      <a:lnTo>
                        <a:pt x="185" y="154"/>
                      </a:lnTo>
                      <a:lnTo>
                        <a:pt x="202" y="172"/>
                      </a:lnTo>
                      <a:lnTo>
                        <a:pt x="219" y="191"/>
                      </a:lnTo>
                      <a:lnTo>
                        <a:pt x="233" y="209"/>
                      </a:lnTo>
                      <a:lnTo>
                        <a:pt x="242" y="226"/>
                      </a:lnTo>
                      <a:lnTo>
                        <a:pt x="247" y="241"/>
                      </a:lnTo>
                      <a:lnTo>
                        <a:pt x="247" y="256"/>
                      </a:lnTo>
                      <a:lnTo>
                        <a:pt x="243" y="269"/>
                      </a:lnTo>
                      <a:lnTo>
                        <a:pt x="252" y="27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83" name="Freeform 569"/>
                <p:cNvSpPr>
                  <a:spLocks/>
                </p:cNvSpPr>
                <p:nvPr/>
              </p:nvSpPr>
              <p:spPr bwMode="auto">
                <a:xfrm>
                  <a:off x="2101" y="1660"/>
                  <a:ext cx="3" cy="7"/>
                </a:xfrm>
                <a:custGeom>
                  <a:avLst/>
                  <a:gdLst>
                    <a:gd name="T0" fmla="*/ 0 w 36"/>
                    <a:gd name="T1" fmla="*/ 0 h 78"/>
                    <a:gd name="T2" fmla="*/ 0 w 36"/>
                    <a:gd name="T3" fmla="*/ 0 h 78"/>
                    <a:gd name="T4" fmla="*/ 0 w 36"/>
                    <a:gd name="T5" fmla="*/ 0 h 78"/>
                    <a:gd name="T6" fmla="*/ 0 w 36"/>
                    <a:gd name="T7" fmla="*/ 0 h 78"/>
                    <a:gd name="T8" fmla="*/ 0 w 36"/>
                    <a:gd name="T9" fmla="*/ 0 h 78"/>
                    <a:gd name="T10" fmla="*/ 0 w 36"/>
                    <a:gd name="T11" fmla="*/ 0 h 78"/>
                    <a:gd name="T12" fmla="*/ 0 w 36"/>
                    <a:gd name="T13" fmla="*/ 0 h 78"/>
                    <a:gd name="T14" fmla="*/ 0 w 36"/>
                    <a:gd name="T15" fmla="*/ 0 h 78"/>
                    <a:gd name="T16" fmla="*/ 0 w 36"/>
                    <a:gd name="T17" fmla="*/ 0 h 78"/>
                    <a:gd name="T18" fmla="*/ 0 w 36"/>
                    <a:gd name="T19" fmla="*/ 0 h 78"/>
                    <a:gd name="T20" fmla="*/ 0 w 36"/>
                    <a:gd name="T21" fmla="*/ 0 h 78"/>
                    <a:gd name="T22" fmla="*/ 0 w 36"/>
                    <a:gd name="T23" fmla="*/ 0 h 78"/>
                    <a:gd name="T24" fmla="*/ 0 w 36"/>
                    <a:gd name="T25" fmla="*/ 0 h 78"/>
                    <a:gd name="T26" fmla="*/ 0 w 36"/>
                    <a:gd name="T27" fmla="*/ 0 h 78"/>
                    <a:gd name="T28" fmla="*/ 0 w 36"/>
                    <a:gd name="T29" fmla="*/ 0 h 78"/>
                    <a:gd name="T30" fmla="*/ 0 w 36"/>
                    <a:gd name="T31" fmla="*/ 0 h 78"/>
                    <a:gd name="T32" fmla="*/ 0 w 36"/>
                    <a:gd name="T33" fmla="*/ 0 h 78"/>
                    <a:gd name="T34" fmla="*/ 0 w 36"/>
                    <a:gd name="T35" fmla="*/ 0 h 78"/>
                    <a:gd name="T36" fmla="*/ 0 w 36"/>
                    <a:gd name="T37" fmla="*/ 0 h 78"/>
                    <a:gd name="T38" fmla="*/ 0 w 36"/>
                    <a:gd name="T39" fmla="*/ 0 h 78"/>
                    <a:gd name="T40" fmla="*/ 0 w 36"/>
                    <a:gd name="T41" fmla="*/ 0 h 78"/>
                    <a:gd name="T42" fmla="*/ 0 w 36"/>
                    <a:gd name="T43" fmla="*/ 0 h 78"/>
                    <a:gd name="T44" fmla="*/ 0 w 36"/>
                    <a:gd name="T45" fmla="*/ 0 h 78"/>
                    <a:gd name="T46" fmla="*/ 0 w 36"/>
                    <a:gd name="T47" fmla="*/ 0 h 78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6"/>
                    <a:gd name="T73" fmla="*/ 0 h 78"/>
                    <a:gd name="T74" fmla="*/ 36 w 36"/>
                    <a:gd name="T75" fmla="*/ 78 h 78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6" h="78">
                      <a:moveTo>
                        <a:pt x="7" y="70"/>
                      </a:moveTo>
                      <a:lnTo>
                        <a:pt x="10" y="74"/>
                      </a:lnTo>
                      <a:lnTo>
                        <a:pt x="11" y="65"/>
                      </a:lnTo>
                      <a:lnTo>
                        <a:pt x="13" y="56"/>
                      </a:lnTo>
                      <a:lnTo>
                        <a:pt x="16" y="49"/>
                      </a:lnTo>
                      <a:lnTo>
                        <a:pt x="19" y="39"/>
                      </a:lnTo>
                      <a:lnTo>
                        <a:pt x="23" y="30"/>
                      </a:lnTo>
                      <a:lnTo>
                        <a:pt x="26" y="22"/>
                      </a:lnTo>
                      <a:lnTo>
                        <a:pt x="30" y="13"/>
                      </a:lnTo>
                      <a:lnTo>
                        <a:pt x="36" y="6"/>
                      </a:lnTo>
                      <a:lnTo>
                        <a:pt x="27" y="0"/>
                      </a:lnTo>
                      <a:lnTo>
                        <a:pt x="22" y="9"/>
                      </a:lnTo>
                      <a:lnTo>
                        <a:pt x="18" y="17"/>
                      </a:lnTo>
                      <a:lnTo>
                        <a:pt x="13" y="26"/>
                      </a:lnTo>
                      <a:lnTo>
                        <a:pt x="8" y="35"/>
                      </a:lnTo>
                      <a:lnTo>
                        <a:pt x="5" y="45"/>
                      </a:lnTo>
                      <a:lnTo>
                        <a:pt x="2" y="54"/>
                      </a:lnTo>
                      <a:lnTo>
                        <a:pt x="1" y="63"/>
                      </a:lnTo>
                      <a:lnTo>
                        <a:pt x="0" y="74"/>
                      </a:lnTo>
                      <a:lnTo>
                        <a:pt x="3" y="78"/>
                      </a:lnTo>
                      <a:lnTo>
                        <a:pt x="0" y="74"/>
                      </a:lnTo>
                      <a:lnTo>
                        <a:pt x="0" y="77"/>
                      </a:lnTo>
                      <a:lnTo>
                        <a:pt x="3" y="78"/>
                      </a:lnTo>
                      <a:lnTo>
                        <a:pt x="7" y="7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84" name="Freeform 570"/>
                <p:cNvSpPr>
                  <a:spLocks/>
                </p:cNvSpPr>
                <p:nvPr/>
              </p:nvSpPr>
              <p:spPr bwMode="auto">
                <a:xfrm>
                  <a:off x="2101" y="1666"/>
                  <a:ext cx="24" cy="21"/>
                </a:xfrm>
                <a:custGeom>
                  <a:avLst/>
                  <a:gdLst>
                    <a:gd name="T0" fmla="*/ 0 w 247"/>
                    <a:gd name="T1" fmla="*/ 0 h 218"/>
                    <a:gd name="T2" fmla="*/ 0 w 247"/>
                    <a:gd name="T3" fmla="*/ 0 h 218"/>
                    <a:gd name="T4" fmla="*/ 0 w 247"/>
                    <a:gd name="T5" fmla="*/ 0 h 218"/>
                    <a:gd name="T6" fmla="*/ 0 w 247"/>
                    <a:gd name="T7" fmla="*/ 0 h 218"/>
                    <a:gd name="T8" fmla="*/ 0 w 247"/>
                    <a:gd name="T9" fmla="*/ 0 h 218"/>
                    <a:gd name="T10" fmla="*/ 0 w 247"/>
                    <a:gd name="T11" fmla="*/ 0 h 218"/>
                    <a:gd name="T12" fmla="*/ 0 w 247"/>
                    <a:gd name="T13" fmla="*/ 0 h 218"/>
                    <a:gd name="T14" fmla="*/ 0 w 247"/>
                    <a:gd name="T15" fmla="*/ 0 h 218"/>
                    <a:gd name="T16" fmla="*/ 0 w 247"/>
                    <a:gd name="T17" fmla="*/ 0 h 218"/>
                    <a:gd name="T18" fmla="*/ 0 w 247"/>
                    <a:gd name="T19" fmla="*/ 0 h 218"/>
                    <a:gd name="T20" fmla="*/ 0 w 247"/>
                    <a:gd name="T21" fmla="*/ 0 h 218"/>
                    <a:gd name="T22" fmla="*/ 0 w 247"/>
                    <a:gd name="T23" fmla="*/ 0 h 218"/>
                    <a:gd name="T24" fmla="*/ 0 w 247"/>
                    <a:gd name="T25" fmla="*/ 0 h 218"/>
                    <a:gd name="T26" fmla="*/ 0 w 247"/>
                    <a:gd name="T27" fmla="*/ 0 h 218"/>
                    <a:gd name="T28" fmla="*/ 0 w 247"/>
                    <a:gd name="T29" fmla="*/ 0 h 218"/>
                    <a:gd name="T30" fmla="*/ 0 w 247"/>
                    <a:gd name="T31" fmla="*/ 0 h 218"/>
                    <a:gd name="T32" fmla="*/ 0 w 247"/>
                    <a:gd name="T33" fmla="*/ 0 h 218"/>
                    <a:gd name="T34" fmla="*/ 0 w 247"/>
                    <a:gd name="T35" fmla="*/ 0 h 218"/>
                    <a:gd name="T36" fmla="*/ 0 w 247"/>
                    <a:gd name="T37" fmla="*/ 0 h 218"/>
                    <a:gd name="T38" fmla="*/ 0 w 247"/>
                    <a:gd name="T39" fmla="*/ 0 h 218"/>
                    <a:gd name="T40" fmla="*/ 0 w 247"/>
                    <a:gd name="T41" fmla="*/ 0 h 218"/>
                    <a:gd name="T42" fmla="*/ 0 w 247"/>
                    <a:gd name="T43" fmla="*/ 0 h 218"/>
                    <a:gd name="T44" fmla="*/ 0 w 247"/>
                    <a:gd name="T45" fmla="*/ 0 h 218"/>
                    <a:gd name="T46" fmla="*/ 0 w 247"/>
                    <a:gd name="T47" fmla="*/ 0 h 218"/>
                    <a:gd name="T48" fmla="*/ 0 w 247"/>
                    <a:gd name="T49" fmla="*/ 0 h 218"/>
                    <a:gd name="T50" fmla="*/ 0 w 247"/>
                    <a:gd name="T51" fmla="*/ 0 h 218"/>
                    <a:gd name="T52" fmla="*/ 0 w 247"/>
                    <a:gd name="T53" fmla="*/ 0 h 218"/>
                    <a:gd name="T54" fmla="*/ 0 w 247"/>
                    <a:gd name="T55" fmla="*/ 0 h 218"/>
                    <a:gd name="T56" fmla="*/ 0 w 247"/>
                    <a:gd name="T57" fmla="*/ 0 h 218"/>
                    <a:gd name="T58" fmla="*/ 0 w 247"/>
                    <a:gd name="T59" fmla="*/ 0 h 218"/>
                    <a:gd name="T60" fmla="*/ 0 w 247"/>
                    <a:gd name="T61" fmla="*/ 0 h 218"/>
                    <a:gd name="T62" fmla="*/ 0 w 247"/>
                    <a:gd name="T63" fmla="*/ 0 h 218"/>
                    <a:gd name="T64" fmla="*/ 0 w 247"/>
                    <a:gd name="T65" fmla="*/ 0 h 218"/>
                    <a:gd name="T66" fmla="*/ 0 w 247"/>
                    <a:gd name="T67" fmla="*/ 0 h 218"/>
                    <a:gd name="T68" fmla="*/ 0 w 247"/>
                    <a:gd name="T69" fmla="*/ 0 h 218"/>
                    <a:gd name="T70" fmla="*/ 0 w 247"/>
                    <a:gd name="T71" fmla="*/ 0 h 218"/>
                    <a:gd name="T72" fmla="*/ 0 w 247"/>
                    <a:gd name="T73" fmla="*/ 0 h 218"/>
                    <a:gd name="T74" fmla="*/ 0 w 247"/>
                    <a:gd name="T75" fmla="*/ 0 h 218"/>
                    <a:gd name="T76" fmla="*/ 0 w 247"/>
                    <a:gd name="T77" fmla="*/ 0 h 218"/>
                    <a:gd name="T78" fmla="*/ 0 w 247"/>
                    <a:gd name="T79" fmla="*/ 0 h 218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247"/>
                    <a:gd name="T121" fmla="*/ 0 h 218"/>
                    <a:gd name="T122" fmla="*/ 247 w 247"/>
                    <a:gd name="T123" fmla="*/ 218 h 218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247" h="218">
                      <a:moveTo>
                        <a:pt x="239" y="206"/>
                      </a:moveTo>
                      <a:lnTo>
                        <a:pt x="247" y="207"/>
                      </a:lnTo>
                      <a:lnTo>
                        <a:pt x="230" y="186"/>
                      </a:lnTo>
                      <a:lnTo>
                        <a:pt x="215" y="166"/>
                      </a:lnTo>
                      <a:lnTo>
                        <a:pt x="199" y="148"/>
                      </a:lnTo>
                      <a:lnTo>
                        <a:pt x="183" y="132"/>
                      </a:lnTo>
                      <a:lnTo>
                        <a:pt x="167" y="115"/>
                      </a:lnTo>
                      <a:lnTo>
                        <a:pt x="151" y="100"/>
                      </a:lnTo>
                      <a:lnTo>
                        <a:pt x="135" y="85"/>
                      </a:lnTo>
                      <a:lnTo>
                        <a:pt x="120" y="73"/>
                      </a:lnTo>
                      <a:lnTo>
                        <a:pt x="105" y="61"/>
                      </a:lnTo>
                      <a:lnTo>
                        <a:pt x="90" y="51"/>
                      </a:lnTo>
                      <a:lnTo>
                        <a:pt x="75" y="40"/>
                      </a:lnTo>
                      <a:lnTo>
                        <a:pt x="61" y="31"/>
                      </a:lnTo>
                      <a:lnTo>
                        <a:pt x="47" y="23"/>
                      </a:lnTo>
                      <a:lnTo>
                        <a:pt x="32" y="14"/>
                      </a:lnTo>
                      <a:lnTo>
                        <a:pt x="18" y="7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14" y="15"/>
                      </a:lnTo>
                      <a:lnTo>
                        <a:pt x="27" y="23"/>
                      </a:lnTo>
                      <a:lnTo>
                        <a:pt x="41" y="31"/>
                      </a:lnTo>
                      <a:lnTo>
                        <a:pt x="55" y="39"/>
                      </a:lnTo>
                      <a:lnTo>
                        <a:pt x="69" y="49"/>
                      </a:lnTo>
                      <a:lnTo>
                        <a:pt x="84" y="59"/>
                      </a:lnTo>
                      <a:lnTo>
                        <a:pt x="98" y="70"/>
                      </a:lnTo>
                      <a:lnTo>
                        <a:pt x="114" y="81"/>
                      </a:lnTo>
                      <a:lnTo>
                        <a:pt x="129" y="94"/>
                      </a:lnTo>
                      <a:lnTo>
                        <a:pt x="145" y="108"/>
                      </a:lnTo>
                      <a:lnTo>
                        <a:pt x="160" y="123"/>
                      </a:lnTo>
                      <a:lnTo>
                        <a:pt x="175" y="138"/>
                      </a:lnTo>
                      <a:lnTo>
                        <a:pt x="191" y="155"/>
                      </a:lnTo>
                      <a:lnTo>
                        <a:pt x="206" y="172"/>
                      </a:lnTo>
                      <a:lnTo>
                        <a:pt x="222" y="192"/>
                      </a:lnTo>
                      <a:lnTo>
                        <a:pt x="239" y="213"/>
                      </a:lnTo>
                      <a:lnTo>
                        <a:pt x="247" y="214"/>
                      </a:lnTo>
                      <a:lnTo>
                        <a:pt x="239" y="213"/>
                      </a:lnTo>
                      <a:lnTo>
                        <a:pt x="242" y="218"/>
                      </a:lnTo>
                      <a:lnTo>
                        <a:pt x="247" y="214"/>
                      </a:lnTo>
                      <a:lnTo>
                        <a:pt x="239" y="20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85" name="Freeform 571"/>
                <p:cNvSpPr>
                  <a:spLocks/>
                </p:cNvSpPr>
                <p:nvPr/>
              </p:nvSpPr>
              <p:spPr bwMode="auto">
                <a:xfrm>
                  <a:off x="2125" y="1674"/>
                  <a:ext cx="3" cy="12"/>
                </a:xfrm>
                <a:custGeom>
                  <a:avLst/>
                  <a:gdLst>
                    <a:gd name="T0" fmla="*/ 0 w 31"/>
                    <a:gd name="T1" fmla="*/ 0 h 130"/>
                    <a:gd name="T2" fmla="*/ 0 w 31"/>
                    <a:gd name="T3" fmla="*/ 0 h 130"/>
                    <a:gd name="T4" fmla="*/ 0 w 31"/>
                    <a:gd name="T5" fmla="*/ 0 h 130"/>
                    <a:gd name="T6" fmla="*/ 0 w 31"/>
                    <a:gd name="T7" fmla="*/ 0 h 130"/>
                    <a:gd name="T8" fmla="*/ 0 w 31"/>
                    <a:gd name="T9" fmla="*/ 0 h 130"/>
                    <a:gd name="T10" fmla="*/ 0 w 31"/>
                    <a:gd name="T11" fmla="*/ 0 h 130"/>
                    <a:gd name="T12" fmla="*/ 0 w 31"/>
                    <a:gd name="T13" fmla="*/ 0 h 130"/>
                    <a:gd name="T14" fmla="*/ 0 w 31"/>
                    <a:gd name="T15" fmla="*/ 0 h 130"/>
                    <a:gd name="T16" fmla="*/ 0 w 31"/>
                    <a:gd name="T17" fmla="*/ 0 h 130"/>
                    <a:gd name="T18" fmla="*/ 0 w 31"/>
                    <a:gd name="T19" fmla="*/ 0 h 130"/>
                    <a:gd name="T20" fmla="*/ 0 w 31"/>
                    <a:gd name="T21" fmla="*/ 0 h 130"/>
                    <a:gd name="T22" fmla="*/ 0 w 31"/>
                    <a:gd name="T23" fmla="*/ 0 h 130"/>
                    <a:gd name="T24" fmla="*/ 0 w 31"/>
                    <a:gd name="T25" fmla="*/ 0 h 130"/>
                    <a:gd name="T26" fmla="*/ 0 w 31"/>
                    <a:gd name="T27" fmla="*/ 0 h 130"/>
                    <a:gd name="T28" fmla="*/ 0 w 31"/>
                    <a:gd name="T29" fmla="*/ 0 h 130"/>
                    <a:gd name="T30" fmla="*/ 0 w 31"/>
                    <a:gd name="T31" fmla="*/ 0 h 130"/>
                    <a:gd name="T32" fmla="*/ 0 w 31"/>
                    <a:gd name="T33" fmla="*/ 0 h 130"/>
                    <a:gd name="T34" fmla="*/ 0 w 31"/>
                    <a:gd name="T35" fmla="*/ 0 h 130"/>
                    <a:gd name="T36" fmla="*/ 0 w 31"/>
                    <a:gd name="T37" fmla="*/ 0 h 130"/>
                    <a:gd name="T38" fmla="*/ 0 w 31"/>
                    <a:gd name="T39" fmla="*/ 0 h 130"/>
                    <a:gd name="T40" fmla="*/ 0 w 31"/>
                    <a:gd name="T41" fmla="*/ 0 h 130"/>
                    <a:gd name="T42" fmla="*/ 0 w 31"/>
                    <a:gd name="T43" fmla="*/ 0 h 130"/>
                    <a:gd name="T44" fmla="*/ 0 w 31"/>
                    <a:gd name="T45" fmla="*/ 0 h 130"/>
                    <a:gd name="T46" fmla="*/ 0 w 31"/>
                    <a:gd name="T47" fmla="*/ 0 h 13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1"/>
                    <a:gd name="T73" fmla="*/ 0 h 130"/>
                    <a:gd name="T74" fmla="*/ 31 w 31"/>
                    <a:gd name="T75" fmla="*/ 130 h 13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1" h="130">
                      <a:moveTo>
                        <a:pt x="1" y="9"/>
                      </a:moveTo>
                      <a:lnTo>
                        <a:pt x="0" y="5"/>
                      </a:lnTo>
                      <a:lnTo>
                        <a:pt x="2" y="22"/>
                      </a:lnTo>
                      <a:lnTo>
                        <a:pt x="6" y="39"/>
                      </a:lnTo>
                      <a:lnTo>
                        <a:pt x="12" y="54"/>
                      </a:lnTo>
                      <a:lnTo>
                        <a:pt x="17" y="66"/>
                      </a:lnTo>
                      <a:lnTo>
                        <a:pt x="21" y="79"/>
                      </a:lnTo>
                      <a:lnTo>
                        <a:pt x="20" y="93"/>
                      </a:lnTo>
                      <a:lnTo>
                        <a:pt x="14" y="106"/>
                      </a:lnTo>
                      <a:lnTo>
                        <a:pt x="1" y="122"/>
                      </a:lnTo>
                      <a:lnTo>
                        <a:pt x="9" y="130"/>
                      </a:lnTo>
                      <a:lnTo>
                        <a:pt x="23" y="112"/>
                      </a:lnTo>
                      <a:lnTo>
                        <a:pt x="30" y="95"/>
                      </a:lnTo>
                      <a:lnTo>
                        <a:pt x="31" y="79"/>
                      </a:lnTo>
                      <a:lnTo>
                        <a:pt x="28" y="64"/>
                      </a:lnTo>
                      <a:lnTo>
                        <a:pt x="23" y="50"/>
                      </a:lnTo>
                      <a:lnTo>
                        <a:pt x="16" y="35"/>
                      </a:lnTo>
                      <a:lnTo>
                        <a:pt x="12" y="20"/>
                      </a:lnTo>
                      <a:lnTo>
                        <a:pt x="10" y="5"/>
                      </a:lnTo>
                      <a:lnTo>
                        <a:pt x="9" y="0"/>
                      </a:lnTo>
                      <a:lnTo>
                        <a:pt x="10" y="5"/>
                      </a:lnTo>
                      <a:lnTo>
                        <a:pt x="10" y="3"/>
                      </a:lnTo>
                      <a:lnTo>
                        <a:pt x="9" y="0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86" name="Freeform 572"/>
                <p:cNvSpPr>
                  <a:spLocks/>
                </p:cNvSpPr>
                <p:nvPr/>
              </p:nvSpPr>
              <p:spPr bwMode="auto">
                <a:xfrm>
                  <a:off x="2119" y="1665"/>
                  <a:ext cx="6" cy="10"/>
                </a:xfrm>
                <a:custGeom>
                  <a:avLst/>
                  <a:gdLst>
                    <a:gd name="T0" fmla="*/ 0 w 70"/>
                    <a:gd name="T1" fmla="*/ 0 h 115"/>
                    <a:gd name="T2" fmla="*/ 0 w 70"/>
                    <a:gd name="T3" fmla="*/ 0 h 115"/>
                    <a:gd name="T4" fmla="*/ 0 w 70"/>
                    <a:gd name="T5" fmla="*/ 0 h 115"/>
                    <a:gd name="T6" fmla="*/ 0 w 70"/>
                    <a:gd name="T7" fmla="*/ 0 h 115"/>
                    <a:gd name="T8" fmla="*/ 0 w 70"/>
                    <a:gd name="T9" fmla="*/ 0 h 115"/>
                    <a:gd name="T10" fmla="*/ 0 w 70"/>
                    <a:gd name="T11" fmla="*/ 0 h 115"/>
                    <a:gd name="T12" fmla="*/ 0 w 70"/>
                    <a:gd name="T13" fmla="*/ 0 h 115"/>
                    <a:gd name="T14" fmla="*/ 0 w 70"/>
                    <a:gd name="T15" fmla="*/ 0 h 115"/>
                    <a:gd name="T16" fmla="*/ 0 w 70"/>
                    <a:gd name="T17" fmla="*/ 0 h 115"/>
                    <a:gd name="T18" fmla="*/ 0 w 70"/>
                    <a:gd name="T19" fmla="*/ 0 h 115"/>
                    <a:gd name="T20" fmla="*/ 0 w 70"/>
                    <a:gd name="T21" fmla="*/ 0 h 115"/>
                    <a:gd name="T22" fmla="*/ 0 w 70"/>
                    <a:gd name="T23" fmla="*/ 0 h 115"/>
                    <a:gd name="T24" fmla="*/ 0 w 70"/>
                    <a:gd name="T25" fmla="*/ 0 h 115"/>
                    <a:gd name="T26" fmla="*/ 0 w 70"/>
                    <a:gd name="T27" fmla="*/ 0 h 115"/>
                    <a:gd name="T28" fmla="*/ 0 w 70"/>
                    <a:gd name="T29" fmla="*/ 0 h 115"/>
                    <a:gd name="T30" fmla="*/ 0 w 70"/>
                    <a:gd name="T31" fmla="*/ 0 h 115"/>
                    <a:gd name="T32" fmla="*/ 0 w 70"/>
                    <a:gd name="T33" fmla="*/ 0 h 115"/>
                    <a:gd name="T34" fmla="*/ 0 w 70"/>
                    <a:gd name="T35" fmla="*/ 0 h 115"/>
                    <a:gd name="T36" fmla="*/ 0 w 70"/>
                    <a:gd name="T37" fmla="*/ 0 h 115"/>
                    <a:gd name="T38" fmla="*/ 0 w 70"/>
                    <a:gd name="T39" fmla="*/ 0 h 115"/>
                    <a:gd name="T40" fmla="*/ 0 w 70"/>
                    <a:gd name="T41" fmla="*/ 0 h 115"/>
                    <a:gd name="T42" fmla="*/ 0 w 70"/>
                    <a:gd name="T43" fmla="*/ 0 h 115"/>
                    <a:gd name="T44" fmla="*/ 0 w 70"/>
                    <a:gd name="T45" fmla="*/ 0 h 115"/>
                    <a:gd name="T46" fmla="*/ 0 w 70"/>
                    <a:gd name="T47" fmla="*/ 0 h 11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70"/>
                    <a:gd name="T73" fmla="*/ 0 h 115"/>
                    <a:gd name="T74" fmla="*/ 70 w 70"/>
                    <a:gd name="T75" fmla="*/ 115 h 11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70" h="115">
                      <a:moveTo>
                        <a:pt x="1" y="4"/>
                      </a:moveTo>
                      <a:lnTo>
                        <a:pt x="0" y="2"/>
                      </a:lnTo>
                      <a:lnTo>
                        <a:pt x="0" y="48"/>
                      </a:lnTo>
                      <a:lnTo>
                        <a:pt x="0" y="74"/>
                      </a:lnTo>
                      <a:lnTo>
                        <a:pt x="1" y="87"/>
                      </a:lnTo>
                      <a:lnTo>
                        <a:pt x="9" y="93"/>
                      </a:lnTo>
                      <a:lnTo>
                        <a:pt x="18" y="92"/>
                      </a:lnTo>
                      <a:lnTo>
                        <a:pt x="26" y="91"/>
                      </a:lnTo>
                      <a:lnTo>
                        <a:pt x="41" y="97"/>
                      </a:lnTo>
                      <a:lnTo>
                        <a:pt x="62" y="115"/>
                      </a:lnTo>
                      <a:lnTo>
                        <a:pt x="70" y="106"/>
                      </a:lnTo>
                      <a:lnTo>
                        <a:pt x="47" y="89"/>
                      </a:lnTo>
                      <a:lnTo>
                        <a:pt x="28" y="80"/>
                      </a:lnTo>
                      <a:lnTo>
                        <a:pt x="16" y="81"/>
                      </a:lnTo>
                      <a:lnTo>
                        <a:pt x="9" y="82"/>
                      </a:lnTo>
                      <a:lnTo>
                        <a:pt x="11" y="84"/>
                      </a:lnTo>
                      <a:lnTo>
                        <a:pt x="10" y="74"/>
                      </a:lnTo>
                      <a:lnTo>
                        <a:pt x="10" y="48"/>
                      </a:lnTo>
                      <a:lnTo>
                        <a:pt x="10" y="2"/>
                      </a:lnTo>
                      <a:lnTo>
                        <a:pt x="9" y="0"/>
                      </a:lnTo>
                      <a:lnTo>
                        <a:pt x="10" y="2"/>
                      </a:lnTo>
                      <a:lnTo>
                        <a:pt x="10" y="1"/>
                      </a:lnTo>
                      <a:lnTo>
                        <a:pt x="9" y="0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87" name="Freeform 573"/>
                <p:cNvSpPr>
                  <a:spLocks/>
                </p:cNvSpPr>
                <p:nvPr/>
              </p:nvSpPr>
              <p:spPr bwMode="auto">
                <a:xfrm>
                  <a:off x="2109" y="1648"/>
                  <a:ext cx="10" cy="17"/>
                </a:xfrm>
                <a:custGeom>
                  <a:avLst/>
                  <a:gdLst>
                    <a:gd name="T0" fmla="*/ 0 w 103"/>
                    <a:gd name="T1" fmla="*/ 0 h 189"/>
                    <a:gd name="T2" fmla="*/ 0 w 103"/>
                    <a:gd name="T3" fmla="*/ 0 h 189"/>
                    <a:gd name="T4" fmla="*/ 0 w 103"/>
                    <a:gd name="T5" fmla="*/ 0 h 189"/>
                    <a:gd name="T6" fmla="*/ 0 w 103"/>
                    <a:gd name="T7" fmla="*/ 0 h 189"/>
                    <a:gd name="T8" fmla="*/ 0 w 103"/>
                    <a:gd name="T9" fmla="*/ 0 h 189"/>
                    <a:gd name="T10" fmla="*/ 0 w 103"/>
                    <a:gd name="T11" fmla="*/ 0 h 189"/>
                    <a:gd name="T12" fmla="*/ 0 w 103"/>
                    <a:gd name="T13" fmla="*/ 0 h 189"/>
                    <a:gd name="T14" fmla="*/ 0 w 103"/>
                    <a:gd name="T15" fmla="*/ 0 h 189"/>
                    <a:gd name="T16" fmla="*/ 0 w 103"/>
                    <a:gd name="T17" fmla="*/ 0 h 189"/>
                    <a:gd name="T18" fmla="*/ 0 w 103"/>
                    <a:gd name="T19" fmla="*/ 0 h 189"/>
                    <a:gd name="T20" fmla="*/ 0 w 103"/>
                    <a:gd name="T21" fmla="*/ 0 h 189"/>
                    <a:gd name="T22" fmla="*/ 0 w 103"/>
                    <a:gd name="T23" fmla="*/ 0 h 189"/>
                    <a:gd name="T24" fmla="*/ 0 w 103"/>
                    <a:gd name="T25" fmla="*/ 0 h 189"/>
                    <a:gd name="T26" fmla="*/ 0 w 103"/>
                    <a:gd name="T27" fmla="*/ 0 h 189"/>
                    <a:gd name="T28" fmla="*/ 0 w 103"/>
                    <a:gd name="T29" fmla="*/ 0 h 189"/>
                    <a:gd name="T30" fmla="*/ 0 w 103"/>
                    <a:gd name="T31" fmla="*/ 0 h 189"/>
                    <a:gd name="T32" fmla="*/ 0 w 103"/>
                    <a:gd name="T33" fmla="*/ 0 h 189"/>
                    <a:gd name="T34" fmla="*/ 0 w 103"/>
                    <a:gd name="T35" fmla="*/ 0 h 189"/>
                    <a:gd name="T36" fmla="*/ 0 w 103"/>
                    <a:gd name="T37" fmla="*/ 0 h 189"/>
                    <a:gd name="T38" fmla="*/ 0 w 103"/>
                    <a:gd name="T39" fmla="*/ 0 h 189"/>
                    <a:gd name="T40" fmla="*/ 0 w 103"/>
                    <a:gd name="T41" fmla="*/ 0 h 189"/>
                    <a:gd name="T42" fmla="*/ 0 w 103"/>
                    <a:gd name="T43" fmla="*/ 0 h 189"/>
                    <a:gd name="T44" fmla="*/ 0 w 103"/>
                    <a:gd name="T45" fmla="*/ 0 h 189"/>
                    <a:gd name="T46" fmla="*/ 0 w 103"/>
                    <a:gd name="T47" fmla="*/ 0 h 189"/>
                    <a:gd name="T48" fmla="*/ 0 w 103"/>
                    <a:gd name="T49" fmla="*/ 0 h 189"/>
                    <a:gd name="T50" fmla="*/ 0 w 103"/>
                    <a:gd name="T51" fmla="*/ 0 h 189"/>
                    <a:gd name="T52" fmla="*/ 0 w 103"/>
                    <a:gd name="T53" fmla="*/ 0 h 189"/>
                    <a:gd name="T54" fmla="*/ 0 w 103"/>
                    <a:gd name="T55" fmla="*/ 0 h 189"/>
                    <a:gd name="T56" fmla="*/ 0 w 103"/>
                    <a:gd name="T57" fmla="*/ 0 h 189"/>
                    <a:gd name="T58" fmla="*/ 0 w 103"/>
                    <a:gd name="T59" fmla="*/ 0 h 189"/>
                    <a:gd name="T60" fmla="*/ 0 w 103"/>
                    <a:gd name="T61" fmla="*/ 0 h 189"/>
                    <a:gd name="T62" fmla="*/ 0 w 103"/>
                    <a:gd name="T63" fmla="*/ 0 h 189"/>
                    <a:gd name="T64" fmla="*/ 0 w 103"/>
                    <a:gd name="T65" fmla="*/ 0 h 189"/>
                    <a:gd name="T66" fmla="*/ 0 w 103"/>
                    <a:gd name="T67" fmla="*/ 0 h 189"/>
                    <a:gd name="T68" fmla="*/ 0 w 103"/>
                    <a:gd name="T69" fmla="*/ 0 h 189"/>
                    <a:gd name="T70" fmla="*/ 0 w 103"/>
                    <a:gd name="T71" fmla="*/ 0 h 189"/>
                    <a:gd name="T72" fmla="*/ 0 w 103"/>
                    <a:gd name="T73" fmla="*/ 0 h 18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03"/>
                    <a:gd name="T112" fmla="*/ 0 h 189"/>
                    <a:gd name="T113" fmla="*/ 103 w 103"/>
                    <a:gd name="T114" fmla="*/ 189 h 189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03" h="189">
                      <a:moveTo>
                        <a:pt x="0" y="9"/>
                      </a:moveTo>
                      <a:lnTo>
                        <a:pt x="0" y="9"/>
                      </a:lnTo>
                      <a:lnTo>
                        <a:pt x="10" y="19"/>
                      </a:lnTo>
                      <a:lnTo>
                        <a:pt x="20" y="29"/>
                      </a:lnTo>
                      <a:lnTo>
                        <a:pt x="28" y="38"/>
                      </a:lnTo>
                      <a:lnTo>
                        <a:pt x="34" y="48"/>
                      </a:lnTo>
                      <a:lnTo>
                        <a:pt x="40" y="56"/>
                      </a:lnTo>
                      <a:lnTo>
                        <a:pt x="44" y="65"/>
                      </a:lnTo>
                      <a:lnTo>
                        <a:pt x="47" y="75"/>
                      </a:lnTo>
                      <a:lnTo>
                        <a:pt x="51" y="85"/>
                      </a:lnTo>
                      <a:lnTo>
                        <a:pt x="54" y="95"/>
                      </a:lnTo>
                      <a:lnTo>
                        <a:pt x="58" y="106"/>
                      </a:lnTo>
                      <a:lnTo>
                        <a:pt x="62" y="117"/>
                      </a:lnTo>
                      <a:lnTo>
                        <a:pt x="66" y="129"/>
                      </a:lnTo>
                      <a:lnTo>
                        <a:pt x="71" y="143"/>
                      </a:lnTo>
                      <a:lnTo>
                        <a:pt x="77" y="156"/>
                      </a:lnTo>
                      <a:lnTo>
                        <a:pt x="86" y="172"/>
                      </a:lnTo>
                      <a:lnTo>
                        <a:pt x="95" y="189"/>
                      </a:lnTo>
                      <a:lnTo>
                        <a:pt x="103" y="185"/>
                      </a:lnTo>
                      <a:lnTo>
                        <a:pt x="94" y="168"/>
                      </a:lnTo>
                      <a:lnTo>
                        <a:pt x="88" y="152"/>
                      </a:lnTo>
                      <a:lnTo>
                        <a:pt x="81" y="139"/>
                      </a:lnTo>
                      <a:lnTo>
                        <a:pt x="76" y="125"/>
                      </a:lnTo>
                      <a:lnTo>
                        <a:pt x="72" y="112"/>
                      </a:lnTo>
                      <a:lnTo>
                        <a:pt x="69" y="102"/>
                      </a:lnTo>
                      <a:lnTo>
                        <a:pt x="65" y="90"/>
                      </a:lnTo>
                      <a:lnTo>
                        <a:pt x="62" y="81"/>
                      </a:lnTo>
                      <a:lnTo>
                        <a:pt x="57" y="71"/>
                      </a:lnTo>
                      <a:lnTo>
                        <a:pt x="54" y="61"/>
                      </a:lnTo>
                      <a:lnTo>
                        <a:pt x="48" y="52"/>
                      </a:lnTo>
                      <a:lnTo>
                        <a:pt x="43" y="41"/>
                      </a:lnTo>
                      <a:lnTo>
                        <a:pt x="36" y="32"/>
                      </a:lnTo>
                      <a:lnTo>
                        <a:pt x="28" y="22"/>
                      </a:lnTo>
                      <a:lnTo>
                        <a:pt x="19" y="11"/>
                      </a:lnTo>
                      <a:lnTo>
                        <a:pt x="6" y="0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88" name="Freeform 574"/>
                <p:cNvSpPr>
                  <a:spLocks/>
                </p:cNvSpPr>
                <p:nvPr/>
              </p:nvSpPr>
              <p:spPr bwMode="auto">
                <a:xfrm>
                  <a:off x="2101" y="1628"/>
                  <a:ext cx="9" cy="20"/>
                </a:xfrm>
                <a:custGeom>
                  <a:avLst/>
                  <a:gdLst>
                    <a:gd name="T0" fmla="*/ 0 w 91"/>
                    <a:gd name="T1" fmla="*/ 0 h 221"/>
                    <a:gd name="T2" fmla="*/ 0 w 91"/>
                    <a:gd name="T3" fmla="*/ 0 h 221"/>
                    <a:gd name="T4" fmla="*/ 0 w 91"/>
                    <a:gd name="T5" fmla="*/ 0 h 221"/>
                    <a:gd name="T6" fmla="*/ 0 w 91"/>
                    <a:gd name="T7" fmla="*/ 0 h 221"/>
                    <a:gd name="T8" fmla="*/ 0 w 91"/>
                    <a:gd name="T9" fmla="*/ 0 h 221"/>
                    <a:gd name="T10" fmla="*/ 0 w 91"/>
                    <a:gd name="T11" fmla="*/ 0 h 221"/>
                    <a:gd name="T12" fmla="*/ 0 w 91"/>
                    <a:gd name="T13" fmla="*/ 0 h 221"/>
                    <a:gd name="T14" fmla="*/ 0 w 91"/>
                    <a:gd name="T15" fmla="*/ 0 h 221"/>
                    <a:gd name="T16" fmla="*/ 0 w 91"/>
                    <a:gd name="T17" fmla="*/ 0 h 221"/>
                    <a:gd name="T18" fmla="*/ 0 w 91"/>
                    <a:gd name="T19" fmla="*/ 0 h 221"/>
                    <a:gd name="T20" fmla="*/ 0 w 91"/>
                    <a:gd name="T21" fmla="*/ 0 h 221"/>
                    <a:gd name="T22" fmla="*/ 0 w 91"/>
                    <a:gd name="T23" fmla="*/ 0 h 221"/>
                    <a:gd name="T24" fmla="*/ 0 w 91"/>
                    <a:gd name="T25" fmla="*/ 0 h 221"/>
                    <a:gd name="T26" fmla="*/ 0 w 91"/>
                    <a:gd name="T27" fmla="*/ 0 h 221"/>
                    <a:gd name="T28" fmla="*/ 0 w 91"/>
                    <a:gd name="T29" fmla="*/ 0 h 221"/>
                    <a:gd name="T30" fmla="*/ 0 w 91"/>
                    <a:gd name="T31" fmla="*/ 0 h 221"/>
                    <a:gd name="T32" fmla="*/ 0 w 91"/>
                    <a:gd name="T33" fmla="*/ 0 h 221"/>
                    <a:gd name="T34" fmla="*/ 0 w 91"/>
                    <a:gd name="T35" fmla="*/ 0 h 221"/>
                    <a:gd name="T36" fmla="*/ 0 w 91"/>
                    <a:gd name="T37" fmla="*/ 0 h 221"/>
                    <a:gd name="T38" fmla="*/ 0 w 91"/>
                    <a:gd name="T39" fmla="*/ 0 h 221"/>
                    <a:gd name="T40" fmla="*/ 0 w 91"/>
                    <a:gd name="T41" fmla="*/ 0 h 221"/>
                    <a:gd name="T42" fmla="*/ 0 w 91"/>
                    <a:gd name="T43" fmla="*/ 0 h 221"/>
                    <a:gd name="T44" fmla="*/ 0 w 91"/>
                    <a:gd name="T45" fmla="*/ 0 h 221"/>
                    <a:gd name="T46" fmla="*/ 0 w 91"/>
                    <a:gd name="T47" fmla="*/ 0 h 221"/>
                    <a:gd name="T48" fmla="*/ 0 w 91"/>
                    <a:gd name="T49" fmla="*/ 0 h 221"/>
                    <a:gd name="T50" fmla="*/ 0 w 91"/>
                    <a:gd name="T51" fmla="*/ 0 h 221"/>
                    <a:gd name="T52" fmla="*/ 0 w 91"/>
                    <a:gd name="T53" fmla="*/ 0 h 221"/>
                    <a:gd name="T54" fmla="*/ 0 w 91"/>
                    <a:gd name="T55" fmla="*/ 0 h 221"/>
                    <a:gd name="T56" fmla="*/ 0 w 91"/>
                    <a:gd name="T57" fmla="*/ 0 h 221"/>
                    <a:gd name="T58" fmla="*/ 0 w 91"/>
                    <a:gd name="T59" fmla="*/ 0 h 221"/>
                    <a:gd name="T60" fmla="*/ 0 w 91"/>
                    <a:gd name="T61" fmla="*/ 0 h 221"/>
                    <a:gd name="T62" fmla="*/ 0 w 91"/>
                    <a:gd name="T63" fmla="*/ 0 h 221"/>
                    <a:gd name="T64" fmla="*/ 0 w 91"/>
                    <a:gd name="T65" fmla="*/ 0 h 221"/>
                    <a:gd name="T66" fmla="*/ 0 w 91"/>
                    <a:gd name="T67" fmla="*/ 0 h 221"/>
                    <a:gd name="T68" fmla="*/ 0 w 91"/>
                    <a:gd name="T69" fmla="*/ 0 h 221"/>
                    <a:gd name="T70" fmla="*/ 0 w 91"/>
                    <a:gd name="T71" fmla="*/ 0 h 221"/>
                    <a:gd name="T72" fmla="*/ 0 w 91"/>
                    <a:gd name="T73" fmla="*/ 0 h 221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91"/>
                    <a:gd name="T112" fmla="*/ 0 h 221"/>
                    <a:gd name="T113" fmla="*/ 91 w 91"/>
                    <a:gd name="T114" fmla="*/ 221 h 221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91" h="221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16" y="24"/>
                      </a:lnTo>
                      <a:lnTo>
                        <a:pt x="27" y="40"/>
                      </a:lnTo>
                      <a:lnTo>
                        <a:pt x="34" y="54"/>
                      </a:lnTo>
                      <a:lnTo>
                        <a:pt x="39" y="68"/>
                      </a:lnTo>
                      <a:lnTo>
                        <a:pt x="42" y="80"/>
                      </a:lnTo>
                      <a:lnTo>
                        <a:pt x="43" y="91"/>
                      </a:lnTo>
                      <a:lnTo>
                        <a:pt x="43" y="104"/>
                      </a:lnTo>
                      <a:lnTo>
                        <a:pt x="43" y="114"/>
                      </a:lnTo>
                      <a:lnTo>
                        <a:pt x="42" y="126"/>
                      </a:lnTo>
                      <a:lnTo>
                        <a:pt x="42" y="137"/>
                      </a:lnTo>
                      <a:lnTo>
                        <a:pt x="43" y="150"/>
                      </a:lnTo>
                      <a:lnTo>
                        <a:pt x="46" y="162"/>
                      </a:lnTo>
                      <a:lnTo>
                        <a:pt x="50" y="176"/>
                      </a:lnTo>
                      <a:lnTo>
                        <a:pt x="59" y="191"/>
                      </a:lnTo>
                      <a:lnTo>
                        <a:pt x="69" y="204"/>
                      </a:lnTo>
                      <a:lnTo>
                        <a:pt x="85" y="221"/>
                      </a:lnTo>
                      <a:lnTo>
                        <a:pt x="91" y="212"/>
                      </a:lnTo>
                      <a:lnTo>
                        <a:pt x="77" y="198"/>
                      </a:lnTo>
                      <a:lnTo>
                        <a:pt x="67" y="184"/>
                      </a:lnTo>
                      <a:lnTo>
                        <a:pt x="61" y="172"/>
                      </a:lnTo>
                      <a:lnTo>
                        <a:pt x="57" y="160"/>
                      </a:lnTo>
                      <a:lnTo>
                        <a:pt x="53" y="148"/>
                      </a:lnTo>
                      <a:lnTo>
                        <a:pt x="52" y="137"/>
                      </a:lnTo>
                      <a:lnTo>
                        <a:pt x="52" y="126"/>
                      </a:lnTo>
                      <a:lnTo>
                        <a:pt x="53" y="114"/>
                      </a:lnTo>
                      <a:lnTo>
                        <a:pt x="53" y="104"/>
                      </a:lnTo>
                      <a:lnTo>
                        <a:pt x="53" y="91"/>
                      </a:lnTo>
                      <a:lnTo>
                        <a:pt x="52" y="77"/>
                      </a:lnTo>
                      <a:lnTo>
                        <a:pt x="49" y="64"/>
                      </a:lnTo>
                      <a:lnTo>
                        <a:pt x="44" y="50"/>
                      </a:lnTo>
                      <a:lnTo>
                        <a:pt x="36" y="34"/>
                      </a:lnTo>
                      <a:lnTo>
                        <a:pt x="24" y="18"/>
                      </a:lnTo>
                      <a:lnTo>
                        <a:pt x="8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89" name="Freeform 575"/>
                <p:cNvSpPr>
                  <a:spLocks/>
                </p:cNvSpPr>
                <p:nvPr/>
              </p:nvSpPr>
              <p:spPr bwMode="auto">
                <a:xfrm>
                  <a:off x="2089" y="1602"/>
                  <a:ext cx="12" cy="26"/>
                </a:xfrm>
                <a:custGeom>
                  <a:avLst/>
                  <a:gdLst>
                    <a:gd name="T0" fmla="*/ 0 w 129"/>
                    <a:gd name="T1" fmla="*/ 0 h 292"/>
                    <a:gd name="T2" fmla="*/ 0 w 129"/>
                    <a:gd name="T3" fmla="*/ 0 h 292"/>
                    <a:gd name="T4" fmla="*/ 0 w 129"/>
                    <a:gd name="T5" fmla="*/ 0 h 292"/>
                    <a:gd name="T6" fmla="*/ 0 w 129"/>
                    <a:gd name="T7" fmla="*/ 0 h 292"/>
                    <a:gd name="T8" fmla="*/ 0 w 129"/>
                    <a:gd name="T9" fmla="*/ 0 h 292"/>
                    <a:gd name="T10" fmla="*/ 0 w 129"/>
                    <a:gd name="T11" fmla="*/ 0 h 292"/>
                    <a:gd name="T12" fmla="*/ 0 w 129"/>
                    <a:gd name="T13" fmla="*/ 0 h 292"/>
                    <a:gd name="T14" fmla="*/ 0 w 129"/>
                    <a:gd name="T15" fmla="*/ 0 h 292"/>
                    <a:gd name="T16" fmla="*/ 0 w 129"/>
                    <a:gd name="T17" fmla="*/ 0 h 292"/>
                    <a:gd name="T18" fmla="*/ 0 w 129"/>
                    <a:gd name="T19" fmla="*/ 0 h 292"/>
                    <a:gd name="T20" fmla="*/ 0 w 129"/>
                    <a:gd name="T21" fmla="*/ 0 h 292"/>
                    <a:gd name="T22" fmla="*/ 0 w 129"/>
                    <a:gd name="T23" fmla="*/ 0 h 292"/>
                    <a:gd name="T24" fmla="*/ 0 w 129"/>
                    <a:gd name="T25" fmla="*/ 0 h 292"/>
                    <a:gd name="T26" fmla="*/ 0 w 129"/>
                    <a:gd name="T27" fmla="*/ 0 h 292"/>
                    <a:gd name="T28" fmla="*/ 0 w 129"/>
                    <a:gd name="T29" fmla="*/ 0 h 292"/>
                    <a:gd name="T30" fmla="*/ 0 w 129"/>
                    <a:gd name="T31" fmla="*/ 0 h 292"/>
                    <a:gd name="T32" fmla="*/ 0 w 129"/>
                    <a:gd name="T33" fmla="*/ 0 h 292"/>
                    <a:gd name="T34" fmla="*/ 0 w 129"/>
                    <a:gd name="T35" fmla="*/ 0 h 292"/>
                    <a:gd name="T36" fmla="*/ 0 w 129"/>
                    <a:gd name="T37" fmla="*/ 0 h 292"/>
                    <a:gd name="T38" fmla="*/ 0 w 129"/>
                    <a:gd name="T39" fmla="*/ 0 h 292"/>
                    <a:gd name="T40" fmla="*/ 0 w 129"/>
                    <a:gd name="T41" fmla="*/ 0 h 292"/>
                    <a:gd name="T42" fmla="*/ 0 w 129"/>
                    <a:gd name="T43" fmla="*/ 0 h 292"/>
                    <a:gd name="T44" fmla="*/ 0 w 129"/>
                    <a:gd name="T45" fmla="*/ 0 h 292"/>
                    <a:gd name="T46" fmla="*/ 0 w 129"/>
                    <a:gd name="T47" fmla="*/ 0 h 292"/>
                    <a:gd name="T48" fmla="*/ 0 w 129"/>
                    <a:gd name="T49" fmla="*/ 0 h 292"/>
                    <a:gd name="T50" fmla="*/ 0 w 129"/>
                    <a:gd name="T51" fmla="*/ 0 h 292"/>
                    <a:gd name="T52" fmla="*/ 0 w 129"/>
                    <a:gd name="T53" fmla="*/ 0 h 292"/>
                    <a:gd name="T54" fmla="*/ 0 w 129"/>
                    <a:gd name="T55" fmla="*/ 0 h 292"/>
                    <a:gd name="T56" fmla="*/ 0 w 129"/>
                    <a:gd name="T57" fmla="*/ 0 h 292"/>
                    <a:gd name="T58" fmla="*/ 0 w 129"/>
                    <a:gd name="T59" fmla="*/ 0 h 292"/>
                    <a:gd name="T60" fmla="*/ 0 w 129"/>
                    <a:gd name="T61" fmla="*/ 0 h 292"/>
                    <a:gd name="T62" fmla="*/ 0 w 129"/>
                    <a:gd name="T63" fmla="*/ 0 h 292"/>
                    <a:gd name="T64" fmla="*/ 0 w 129"/>
                    <a:gd name="T65" fmla="*/ 0 h 292"/>
                    <a:gd name="T66" fmla="*/ 0 w 129"/>
                    <a:gd name="T67" fmla="*/ 0 h 292"/>
                    <a:gd name="T68" fmla="*/ 0 w 129"/>
                    <a:gd name="T69" fmla="*/ 0 h 292"/>
                    <a:gd name="T70" fmla="*/ 0 w 129"/>
                    <a:gd name="T71" fmla="*/ 0 h 292"/>
                    <a:gd name="T72" fmla="*/ 0 w 129"/>
                    <a:gd name="T73" fmla="*/ 0 h 292"/>
                    <a:gd name="T74" fmla="*/ 0 w 129"/>
                    <a:gd name="T75" fmla="*/ 0 h 292"/>
                    <a:gd name="T76" fmla="*/ 0 w 129"/>
                    <a:gd name="T77" fmla="*/ 0 h 292"/>
                    <a:gd name="T78" fmla="*/ 0 w 129"/>
                    <a:gd name="T79" fmla="*/ 0 h 292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29"/>
                    <a:gd name="T121" fmla="*/ 0 h 292"/>
                    <a:gd name="T122" fmla="*/ 129 w 129"/>
                    <a:gd name="T123" fmla="*/ 292 h 292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29" h="292">
                      <a:moveTo>
                        <a:pt x="4" y="0"/>
                      </a:moveTo>
                      <a:lnTo>
                        <a:pt x="0" y="6"/>
                      </a:lnTo>
                      <a:lnTo>
                        <a:pt x="0" y="20"/>
                      </a:lnTo>
                      <a:lnTo>
                        <a:pt x="1" y="36"/>
                      </a:lnTo>
                      <a:lnTo>
                        <a:pt x="3" y="54"/>
                      </a:lnTo>
                      <a:lnTo>
                        <a:pt x="5" y="70"/>
                      </a:lnTo>
                      <a:lnTo>
                        <a:pt x="9" y="87"/>
                      </a:lnTo>
                      <a:lnTo>
                        <a:pt x="13" y="105"/>
                      </a:lnTo>
                      <a:lnTo>
                        <a:pt x="18" y="124"/>
                      </a:lnTo>
                      <a:lnTo>
                        <a:pt x="25" y="142"/>
                      </a:lnTo>
                      <a:lnTo>
                        <a:pt x="32" y="160"/>
                      </a:lnTo>
                      <a:lnTo>
                        <a:pt x="43" y="179"/>
                      </a:lnTo>
                      <a:lnTo>
                        <a:pt x="52" y="198"/>
                      </a:lnTo>
                      <a:lnTo>
                        <a:pt x="62" y="218"/>
                      </a:lnTo>
                      <a:lnTo>
                        <a:pt x="75" y="237"/>
                      </a:lnTo>
                      <a:lnTo>
                        <a:pt x="90" y="255"/>
                      </a:lnTo>
                      <a:lnTo>
                        <a:pt x="104" y="273"/>
                      </a:lnTo>
                      <a:lnTo>
                        <a:pt x="121" y="292"/>
                      </a:lnTo>
                      <a:lnTo>
                        <a:pt x="129" y="286"/>
                      </a:lnTo>
                      <a:lnTo>
                        <a:pt x="113" y="267"/>
                      </a:lnTo>
                      <a:lnTo>
                        <a:pt x="98" y="248"/>
                      </a:lnTo>
                      <a:lnTo>
                        <a:pt x="83" y="231"/>
                      </a:lnTo>
                      <a:lnTo>
                        <a:pt x="71" y="212"/>
                      </a:lnTo>
                      <a:lnTo>
                        <a:pt x="60" y="194"/>
                      </a:lnTo>
                      <a:lnTo>
                        <a:pt x="51" y="175"/>
                      </a:lnTo>
                      <a:lnTo>
                        <a:pt x="43" y="156"/>
                      </a:lnTo>
                      <a:lnTo>
                        <a:pt x="35" y="137"/>
                      </a:lnTo>
                      <a:lnTo>
                        <a:pt x="29" y="120"/>
                      </a:lnTo>
                      <a:lnTo>
                        <a:pt x="24" y="103"/>
                      </a:lnTo>
                      <a:lnTo>
                        <a:pt x="20" y="85"/>
                      </a:lnTo>
                      <a:lnTo>
                        <a:pt x="15" y="68"/>
                      </a:lnTo>
                      <a:lnTo>
                        <a:pt x="13" y="52"/>
                      </a:lnTo>
                      <a:lnTo>
                        <a:pt x="11" y="36"/>
                      </a:lnTo>
                      <a:lnTo>
                        <a:pt x="10" y="20"/>
                      </a:lnTo>
                      <a:lnTo>
                        <a:pt x="10" y="6"/>
                      </a:lnTo>
                      <a:lnTo>
                        <a:pt x="6" y="11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0" y="6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90" name="Freeform 576"/>
                <p:cNvSpPr>
                  <a:spLocks/>
                </p:cNvSpPr>
                <p:nvPr/>
              </p:nvSpPr>
              <p:spPr bwMode="auto">
                <a:xfrm>
                  <a:off x="2089" y="1601"/>
                  <a:ext cx="13" cy="7"/>
                </a:xfrm>
                <a:custGeom>
                  <a:avLst/>
                  <a:gdLst>
                    <a:gd name="T0" fmla="*/ 0 w 138"/>
                    <a:gd name="T1" fmla="*/ 0 h 71"/>
                    <a:gd name="T2" fmla="*/ 0 w 138"/>
                    <a:gd name="T3" fmla="*/ 0 h 71"/>
                    <a:gd name="T4" fmla="*/ 0 w 138"/>
                    <a:gd name="T5" fmla="*/ 0 h 71"/>
                    <a:gd name="T6" fmla="*/ 0 w 138"/>
                    <a:gd name="T7" fmla="*/ 0 h 71"/>
                    <a:gd name="T8" fmla="*/ 0 w 138"/>
                    <a:gd name="T9" fmla="*/ 0 h 71"/>
                    <a:gd name="T10" fmla="*/ 0 w 138"/>
                    <a:gd name="T11" fmla="*/ 0 h 71"/>
                    <a:gd name="T12" fmla="*/ 0 w 138"/>
                    <a:gd name="T13" fmla="*/ 0 h 71"/>
                    <a:gd name="T14" fmla="*/ 0 w 138"/>
                    <a:gd name="T15" fmla="*/ 0 h 71"/>
                    <a:gd name="T16" fmla="*/ 0 w 138"/>
                    <a:gd name="T17" fmla="*/ 0 h 71"/>
                    <a:gd name="T18" fmla="*/ 0 w 138"/>
                    <a:gd name="T19" fmla="*/ 0 h 71"/>
                    <a:gd name="T20" fmla="*/ 0 w 138"/>
                    <a:gd name="T21" fmla="*/ 0 h 71"/>
                    <a:gd name="T22" fmla="*/ 0 w 138"/>
                    <a:gd name="T23" fmla="*/ 0 h 71"/>
                    <a:gd name="T24" fmla="*/ 0 w 138"/>
                    <a:gd name="T25" fmla="*/ 0 h 71"/>
                    <a:gd name="T26" fmla="*/ 0 w 138"/>
                    <a:gd name="T27" fmla="*/ 0 h 71"/>
                    <a:gd name="T28" fmla="*/ 0 w 138"/>
                    <a:gd name="T29" fmla="*/ 0 h 71"/>
                    <a:gd name="T30" fmla="*/ 0 w 138"/>
                    <a:gd name="T31" fmla="*/ 0 h 71"/>
                    <a:gd name="T32" fmla="*/ 0 w 138"/>
                    <a:gd name="T33" fmla="*/ 0 h 71"/>
                    <a:gd name="T34" fmla="*/ 0 w 138"/>
                    <a:gd name="T35" fmla="*/ 0 h 71"/>
                    <a:gd name="T36" fmla="*/ 0 w 138"/>
                    <a:gd name="T37" fmla="*/ 0 h 71"/>
                    <a:gd name="T38" fmla="*/ 0 w 138"/>
                    <a:gd name="T39" fmla="*/ 0 h 71"/>
                    <a:gd name="T40" fmla="*/ 0 w 138"/>
                    <a:gd name="T41" fmla="*/ 0 h 71"/>
                    <a:gd name="T42" fmla="*/ 0 w 138"/>
                    <a:gd name="T43" fmla="*/ 0 h 71"/>
                    <a:gd name="T44" fmla="*/ 0 w 138"/>
                    <a:gd name="T45" fmla="*/ 0 h 71"/>
                    <a:gd name="T46" fmla="*/ 0 w 138"/>
                    <a:gd name="T47" fmla="*/ 0 h 7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38"/>
                    <a:gd name="T73" fmla="*/ 0 h 71"/>
                    <a:gd name="T74" fmla="*/ 138 w 138"/>
                    <a:gd name="T75" fmla="*/ 71 h 71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38" h="71">
                      <a:moveTo>
                        <a:pt x="138" y="69"/>
                      </a:moveTo>
                      <a:lnTo>
                        <a:pt x="137" y="67"/>
                      </a:lnTo>
                      <a:lnTo>
                        <a:pt x="126" y="49"/>
                      </a:lnTo>
                      <a:lnTo>
                        <a:pt x="112" y="34"/>
                      </a:lnTo>
                      <a:lnTo>
                        <a:pt x="96" y="22"/>
                      </a:lnTo>
                      <a:lnTo>
                        <a:pt x="78" y="12"/>
                      </a:lnTo>
                      <a:lnTo>
                        <a:pt x="58" y="4"/>
                      </a:lnTo>
                      <a:lnTo>
                        <a:pt x="40" y="1"/>
                      </a:lnTo>
                      <a:lnTo>
                        <a:pt x="20" y="0"/>
                      </a:lnTo>
                      <a:lnTo>
                        <a:pt x="0" y="3"/>
                      </a:lnTo>
                      <a:lnTo>
                        <a:pt x="2" y="14"/>
                      </a:lnTo>
                      <a:lnTo>
                        <a:pt x="20" y="11"/>
                      </a:lnTo>
                      <a:lnTo>
                        <a:pt x="37" y="12"/>
                      </a:lnTo>
                      <a:lnTo>
                        <a:pt x="56" y="15"/>
                      </a:lnTo>
                      <a:lnTo>
                        <a:pt x="74" y="22"/>
                      </a:lnTo>
                      <a:lnTo>
                        <a:pt x="90" y="31"/>
                      </a:lnTo>
                      <a:lnTo>
                        <a:pt x="106" y="42"/>
                      </a:lnTo>
                      <a:lnTo>
                        <a:pt x="118" y="56"/>
                      </a:lnTo>
                      <a:lnTo>
                        <a:pt x="129" y="71"/>
                      </a:lnTo>
                      <a:lnTo>
                        <a:pt x="127" y="69"/>
                      </a:lnTo>
                      <a:lnTo>
                        <a:pt x="138" y="69"/>
                      </a:lnTo>
                      <a:lnTo>
                        <a:pt x="138" y="68"/>
                      </a:lnTo>
                      <a:lnTo>
                        <a:pt x="137" y="67"/>
                      </a:lnTo>
                      <a:lnTo>
                        <a:pt x="138" y="6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91" name="Freeform 577"/>
                <p:cNvSpPr>
                  <a:spLocks/>
                </p:cNvSpPr>
                <p:nvPr/>
              </p:nvSpPr>
              <p:spPr bwMode="auto">
                <a:xfrm>
                  <a:off x="2101" y="1608"/>
                  <a:ext cx="9" cy="23"/>
                </a:xfrm>
                <a:custGeom>
                  <a:avLst/>
                  <a:gdLst>
                    <a:gd name="T0" fmla="*/ 0 w 82"/>
                    <a:gd name="T1" fmla="*/ 0 h 248"/>
                    <a:gd name="T2" fmla="*/ 0 w 82"/>
                    <a:gd name="T3" fmla="*/ 0 h 248"/>
                    <a:gd name="T4" fmla="*/ 0 w 82"/>
                    <a:gd name="T5" fmla="*/ 0 h 248"/>
                    <a:gd name="T6" fmla="*/ 0 w 82"/>
                    <a:gd name="T7" fmla="*/ 0 h 248"/>
                    <a:gd name="T8" fmla="*/ 0 w 82"/>
                    <a:gd name="T9" fmla="*/ 0 h 248"/>
                    <a:gd name="T10" fmla="*/ 0 w 82"/>
                    <a:gd name="T11" fmla="*/ 0 h 248"/>
                    <a:gd name="T12" fmla="*/ 0 w 82"/>
                    <a:gd name="T13" fmla="*/ 0 h 248"/>
                    <a:gd name="T14" fmla="*/ 0 w 82"/>
                    <a:gd name="T15" fmla="*/ 0 h 248"/>
                    <a:gd name="T16" fmla="*/ 0 w 82"/>
                    <a:gd name="T17" fmla="*/ 0 h 248"/>
                    <a:gd name="T18" fmla="*/ 0 w 82"/>
                    <a:gd name="T19" fmla="*/ 0 h 248"/>
                    <a:gd name="T20" fmla="*/ 0 w 82"/>
                    <a:gd name="T21" fmla="*/ 0 h 248"/>
                    <a:gd name="T22" fmla="*/ 0 w 82"/>
                    <a:gd name="T23" fmla="*/ 0 h 248"/>
                    <a:gd name="T24" fmla="*/ 0 w 82"/>
                    <a:gd name="T25" fmla="*/ 0 h 248"/>
                    <a:gd name="T26" fmla="*/ 0 w 82"/>
                    <a:gd name="T27" fmla="*/ 0 h 248"/>
                    <a:gd name="T28" fmla="*/ 0 w 82"/>
                    <a:gd name="T29" fmla="*/ 0 h 248"/>
                    <a:gd name="T30" fmla="*/ 0 w 82"/>
                    <a:gd name="T31" fmla="*/ 0 h 248"/>
                    <a:gd name="T32" fmla="*/ 0 w 82"/>
                    <a:gd name="T33" fmla="*/ 0 h 248"/>
                    <a:gd name="T34" fmla="*/ 0 w 82"/>
                    <a:gd name="T35" fmla="*/ 0 h 248"/>
                    <a:gd name="T36" fmla="*/ 0 w 82"/>
                    <a:gd name="T37" fmla="*/ 0 h 248"/>
                    <a:gd name="T38" fmla="*/ 0 w 82"/>
                    <a:gd name="T39" fmla="*/ 0 h 248"/>
                    <a:gd name="T40" fmla="*/ 0 w 82"/>
                    <a:gd name="T41" fmla="*/ 0 h 248"/>
                    <a:gd name="T42" fmla="*/ 0 w 82"/>
                    <a:gd name="T43" fmla="*/ 0 h 248"/>
                    <a:gd name="T44" fmla="*/ 0 w 82"/>
                    <a:gd name="T45" fmla="*/ 0 h 248"/>
                    <a:gd name="T46" fmla="*/ 0 w 82"/>
                    <a:gd name="T47" fmla="*/ 0 h 248"/>
                    <a:gd name="T48" fmla="*/ 0 w 82"/>
                    <a:gd name="T49" fmla="*/ 0 h 248"/>
                    <a:gd name="T50" fmla="*/ 0 w 82"/>
                    <a:gd name="T51" fmla="*/ 0 h 248"/>
                    <a:gd name="T52" fmla="*/ 0 w 82"/>
                    <a:gd name="T53" fmla="*/ 0 h 248"/>
                    <a:gd name="T54" fmla="*/ 0 w 82"/>
                    <a:gd name="T55" fmla="*/ 0 h 248"/>
                    <a:gd name="T56" fmla="*/ 0 w 82"/>
                    <a:gd name="T57" fmla="*/ 0 h 248"/>
                    <a:gd name="T58" fmla="*/ 0 w 82"/>
                    <a:gd name="T59" fmla="*/ 0 h 248"/>
                    <a:gd name="T60" fmla="*/ 0 w 82"/>
                    <a:gd name="T61" fmla="*/ 0 h 248"/>
                    <a:gd name="T62" fmla="*/ 0 w 82"/>
                    <a:gd name="T63" fmla="*/ 0 h 248"/>
                    <a:gd name="T64" fmla="*/ 0 w 82"/>
                    <a:gd name="T65" fmla="*/ 0 h 248"/>
                    <a:gd name="T66" fmla="*/ 0 w 82"/>
                    <a:gd name="T67" fmla="*/ 0 h 248"/>
                    <a:gd name="T68" fmla="*/ 0 w 82"/>
                    <a:gd name="T69" fmla="*/ 0 h 248"/>
                    <a:gd name="T70" fmla="*/ 0 w 82"/>
                    <a:gd name="T71" fmla="*/ 0 h 248"/>
                    <a:gd name="T72" fmla="*/ 0 w 82"/>
                    <a:gd name="T73" fmla="*/ 0 h 248"/>
                    <a:gd name="T74" fmla="*/ 0 w 82"/>
                    <a:gd name="T75" fmla="*/ 0 h 248"/>
                    <a:gd name="T76" fmla="*/ 0 w 82"/>
                    <a:gd name="T77" fmla="*/ 0 h 248"/>
                    <a:gd name="T78" fmla="*/ 0 w 82"/>
                    <a:gd name="T79" fmla="*/ 0 h 248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82"/>
                    <a:gd name="T121" fmla="*/ 0 h 248"/>
                    <a:gd name="T122" fmla="*/ 82 w 82"/>
                    <a:gd name="T123" fmla="*/ 248 h 248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82" h="248">
                      <a:moveTo>
                        <a:pt x="82" y="239"/>
                      </a:moveTo>
                      <a:lnTo>
                        <a:pt x="78" y="238"/>
                      </a:lnTo>
                      <a:lnTo>
                        <a:pt x="70" y="236"/>
                      </a:lnTo>
                      <a:lnTo>
                        <a:pt x="62" y="228"/>
                      </a:lnTo>
                      <a:lnTo>
                        <a:pt x="53" y="218"/>
                      </a:lnTo>
                      <a:lnTo>
                        <a:pt x="47" y="203"/>
                      </a:lnTo>
                      <a:lnTo>
                        <a:pt x="40" y="184"/>
                      </a:lnTo>
                      <a:lnTo>
                        <a:pt x="34" y="166"/>
                      </a:lnTo>
                      <a:lnTo>
                        <a:pt x="29" y="144"/>
                      </a:lnTo>
                      <a:lnTo>
                        <a:pt x="25" y="121"/>
                      </a:lnTo>
                      <a:lnTo>
                        <a:pt x="21" y="99"/>
                      </a:lnTo>
                      <a:lnTo>
                        <a:pt x="18" y="77"/>
                      </a:lnTo>
                      <a:lnTo>
                        <a:pt x="16" y="56"/>
                      </a:lnTo>
                      <a:lnTo>
                        <a:pt x="14" y="38"/>
                      </a:lnTo>
                      <a:lnTo>
                        <a:pt x="12" y="23"/>
                      </a:lnTo>
                      <a:lnTo>
                        <a:pt x="12" y="11"/>
                      </a:lnTo>
                      <a:lnTo>
                        <a:pt x="11" y="3"/>
                      </a:lnTo>
                      <a:lnTo>
                        <a:pt x="11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2" y="11"/>
                      </a:lnTo>
                      <a:lnTo>
                        <a:pt x="2" y="23"/>
                      </a:lnTo>
                      <a:lnTo>
                        <a:pt x="4" y="40"/>
                      </a:lnTo>
                      <a:lnTo>
                        <a:pt x="6" y="58"/>
                      </a:lnTo>
                      <a:lnTo>
                        <a:pt x="8" y="79"/>
                      </a:lnTo>
                      <a:lnTo>
                        <a:pt x="11" y="101"/>
                      </a:lnTo>
                      <a:lnTo>
                        <a:pt x="14" y="123"/>
                      </a:lnTo>
                      <a:lnTo>
                        <a:pt x="18" y="146"/>
                      </a:lnTo>
                      <a:lnTo>
                        <a:pt x="24" y="168"/>
                      </a:lnTo>
                      <a:lnTo>
                        <a:pt x="30" y="189"/>
                      </a:lnTo>
                      <a:lnTo>
                        <a:pt x="36" y="207"/>
                      </a:lnTo>
                      <a:lnTo>
                        <a:pt x="44" y="224"/>
                      </a:lnTo>
                      <a:lnTo>
                        <a:pt x="54" y="237"/>
                      </a:lnTo>
                      <a:lnTo>
                        <a:pt x="65" y="244"/>
                      </a:lnTo>
                      <a:lnTo>
                        <a:pt x="78" y="248"/>
                      </a:lnTo>
                      <a:lnTo>
                        <a:pt x="74" y="247"/>
                      </a:lnTo>
                      <a:lnTo>
                        <a:pt x="82" y="239"/>
                      </a:lnTo>
                      <a:lnTo>
                        <a:pt x="80" y="238"/>
                      </a:lnTo>
                      <a:lnTo>
                        <a:pt x="78" y="238"/>
                      </a:lnTo>
                      <a:lnTo>
                        <a:pt x="82" y="23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92" name="Freeform 578"/>
                <p:cNvSpPr>
                  <a:spLocks/>
                </p:cNvSpPr>
                <p:nvPr/>
              </p:nvSpPr>
              <p:spPr bwMode="auto">
                <a:xfrm>
                  <a:off x="2109" y="1630"/>
                  <a:ext cx="22" cy="23"/>
                </a:xfrm>
                <a:custGeom>
                  <a:avLst/>
                  <a:gdLst>
                    <a:gd name="T0" fmla="*/ 0 w 227"/>
                    <a:gd name="T1" fmla="*/ 0 h 250"/>
                    <a:gd name="T2" fmla="*/ 0 w 227"/>
                    <a:gd name="T3" fmla="*/ 0 h 250"/>
                    <a:gd name="T4" fmla="*/ 0 w 227"/>
                    <a:gd name="T5" fmla="*/ 0 h 250"/>
                    <a:gd name="T6" fmla="*/ 0 w 227"/>
                    <a:gd name="T7" fmla="*/ 0 h 250"/>
                    <a:gd name="T8" fmla="*/ 0 w 227"/>
                    <a:gd name="T9" fmla="*/ 0 h 250"/>
                    <a:gd name="T10" fmla="*/ 0 w 227"/>
                    <a:gd name="T11" fmla="*/ 0 h 250"/>
                    <a:gd name="T12" fmla="*/ 0 w 227"/>
                    <a:gd name="T13" fmla="*/ 0 h 250"/>
                    <a:gd name="T14" fmla="*/ 0 w 227"/>
                    <a:gd name="T15" fmla="*/ 0 h 250"/>
                    <a:gd name="T16" fmla="*/ 0 w 227"/>
                    <a:gd name="T17" fmla="*/ 0 h 250"/>
                    <a:gd name="T18" fmla="*/ 0 w 227"/>
                    <a:gd name="T19" fmla="*/ 0 h 250"/>
                    <a:gd name="T20" fmla="*/ 0 w 227"/>
                    <a:gd name="T21" fmla="*/ 0 h 250"/>
                    <a:gd name="T22" fmla="*/ 0 w 227"/>
                    <a:gd name="T23" fmla="*/ 0 h 250"/>
                    <a:gd name="T24" fmla="*/ 0 w 227"/>
                    <a:gd name="T25" fmla="*/ 0 h 250"/>
                    <a:gd name="T26" fmla="*/ 0 w 227"/>
                    <a:gd name="T27" fmla="*/ 0 h 250"/>
                    <a:gd name="T28" fmla="*/ 0 w 227"/>
                    <a:gd name="T29" fmla="*/ 0 h 250"/>
                    <a:gd name="T30" fmla="*/ 0 w 227"/>
                    <a:gd name="T31" fmla="*/ 0 h 250"/>
                    <a:gd name="T32" fmla="*/ 0 w 227"/>
                    <a:gd name="T33" fmla="*/ 0 h 250"/>
                    <a:gd name="T34" fmla="*/ 0 w 227"/>
                    <a:gd name="T35" fmla="*/ 0 h 250"/>
                    <a:gd name="T36" fmla="*/ 0 w 227"/>
                    <a:gd name="T37" fmla="*/ 0 h 250"/>
                    <a:gd name="T38" fmla="*/ 0 w 227"/>
                    <a:gd name="T39" fmla="*/ 0 h 250"/>
                    <a:gd name="T40" fmla="*/ 0 w 227"/>
                    <a:gd name="T41" fmla="*/ 0 h 250"/>
                    <a:gd name="T42" fmla="*/ 0 w 227"/>
                    <a:gd name="T43" fmla="*/ 0 h 250"/>
                    <a:gd name="T44" fmla="*/ 0 w 227"/>
                    <a:gd name="T45" fmla="*/ 0 h 250"/>
                    <a:gd name="T46" fmla="*/ 0 w 227"/>
                    <a:gd name="T47" fmla="*/ 0 h 250"/>
                    <a:gd name="T48" fmla="*/ 0 w 227"/>
                    <a:gd name="T49" fmla="*/ 0 h 250"/>
                    <a:gd name="T50" fmla="*/ 0 w 227"/>
                    <a:gd name="T51" fmla="*/ 0 h 250"/>
                    <a:gd name="T52" fmla="*/ 0 w 227"/>
                    <a:gd name="T53" fmla="*/ 0 h 250"/>
                    <a:gd name="T54" fmla="*/ 0 w 227"/>
                    <a:gd name="T55" fmla="*/ 0 h 250"/>
                    <a:gd name="T56" fmla="*/ 0 w 227"/>
                    <a:gd name="T57" fmla="*/ 0 h 250"/>
                    <a:gd name="T58" fmla="*/ 0 w 227"/>
                    <a:gd name="T59" fmla="*/ 0 h 250"/>
                    <a:gd name="T60" fmla="*/ 0 w 227"/>
                    <a:gd name="T61" fmla="*/ 0 h 250"/>
                    <a:gd name="T62" fmla="*/ 0 w 227"/>
                    <a:gd name="T63" fmla="*/ 0 h 250"/>
                    <a:gd name="T64" fmla="*/ 0 w 227"/>
                    <a:gd name="T65" fmla="*/ 0 h 250"/>
                    <a:gd name="T66" fmla="*/ 0 w 227"/>
                    <a:gd name="T67" fmla="*/ 0 h 250"/>
                    <a:gd name="T68" fmla="*/ 0 w 227"/>
                    <a:gd name="T69" fmla="*/ 0 h 250"/>
                    <a:gd name="T70" fmla="*/ 0 w 227"/>
                    <a:gd name="T71" fmla="*/ 0 h 250"/>
                    <a:gd name="T72" fmla="*/ 0 w 227"/>
                    <a:gd name="T73" fmla="*/ 0 h 250"/>
                    <a:gd name="T74" fmla="*/ 0 w 227"/>
                    <a:gd name="T75" fmla="*/ 0 h 250"/>
                    <a:gd name="T76" fmla="*/ 0 w 227"/>
                    <a:gd name="T77" fmla="*/ 0 h 250"/>
                    <a:gd name="T78" fmla="*/ 0 w 227"/>
                    <a:gd name="T79" fmla="*/ 0 h 250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227"/>
                    <a:gd name="T121" fmla="*/ 0 h 250"/>
                    <a:gd name="T122" fmla="*/ 227 w 227"/>
                    <a:gd name="T123" fmla="*/ 250 h 250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227" h="250">
                      <a:moveTo>
                        <a:pt x="226" y="248"/>
                      </a:moveTo>
                      <a:lnTo>
                        <a:pt x="223" y="242"/>
                      </a:lnTo>
                      <a:lnTo>
                        <a:pt x="206" y="232"/>
                      </a:lnTo>
                      <a:lnTo>
                        <a:pt x="190" y="221"/>
                      </a:lnTo>
                      <a:lnTo>
                        <a:pt x="176" y="209"/>
                      </a:lnTo>
                      <a:lnTo>
                        <a:pt x="162" y="197"/>
                      </a:lnTo>
                      <a:lnTo>
                        <a:pt x="149" y="182"/>
                      </a:lnTo>
                      <a:lnTo>
                        <a:pt x="136" y="167"/>
                      </a:lnTo>
                      <a:lnTo>
                        <a:pt x="124" y="152"/>
                      </a:lnTo>
                      <a:lnTo>
                        <a:pt x="112" y="136"/>
                      </a:lnTo>
                      <a:lnTo>
                        <a:pt x="100" y="119"/>
                      </a:lnTo>
                      <a:lnTo>
                        <a:pt x="89" y="102"/>
                      </a:lnTo>
                      <a:lnTo>
                        <a:pt x="76" y="85"/>
                      </a:lnTo>
                      <a:lnTo>
                        <a:pt x="65" y="68"/>
                      </a:lnTo>
                      <a:lnTo>
                        <a:pt x="51" y="50"/>
                      </a:lnTo>
                      <a:lnTo>
                        <a:pt x="37" y="33"/>
                      </a:lnTo>
                      <a:lnTo>
                        <a:pt x="24" y="17"/>
                      </a:lnTo>
                      <a:lnTo>
                        <a:pt x="8" y="0"/>
                      </a:lnTo>
                      <a:lnTo>
                        <a:pt x="0" y="8"/>
                      </a:lnTo>
                      <a:lnTo>
                        <a:pt x="15" y="23"/>
                      </a:lnTo>
                      <a:lnTo>
                        <a:pt x="29" y="40"/>
                      </a:lnTo>
                      <a:lnTo>
                        <a:pt x="43" y="56"/>
                      </a:lnTo>
                      <a:lnTo>
                        <a:pt x="56" y="74"/>
                      </a:lnTo>
                      <a:lnTo>
                        <a:pt x="68" y="91"/>
                      </a:lnTo>
                      <a:lnTo>
                        <a:pt x="80" y="109"/>
                      </a:lnTo>
                      <a:lnTo>
                        <a:pt x="92" y="125"/>
                      </a:lnTo>
                      <a:lnTo>
                        <a:pt x="103" y="142"/>
                      </a:lnTo>
                      <a:lnTo>
                        <a:pt x="116" y="158"/>
                      </a:lnTo>
                      <a:lnTo>
                        <a:pt x="127" y="174"/>
                      </a:lnTo>
                      <a:lnTo>
                        <a:pt x="141" y="188"/>
                      </a:lnTo>
                      <a:lnTo>
                        <a:pt x="154" y="203"/>
                      </a:lnTo>
                      <a:lnTo>
                        <a:pt x="169" y="218"/>
                      </a:lnTo>
                      <a:lnTo>
                        <a:pt x="184" y="229"/>
                      </a:lnTo>
                      <a:lnTo>
                        <a:pt x="200" y="241"/>
                      </a:lnTo>
                      <a:lnTo>
                        <a:pt x="218" y="250"/>
                      </a:lnTo>
                      <a:lnTo>
                        <a:pt x="215" y="244"/>
                      </a:lnTo>
                      <a:lnTo>
                        <a:pt x="226" y="248"/>
                      </a:lnTo>
                      <a:lnTo>
                        <a:pt x="227" y="244"/>
                      </a:lnTo>
                      <a:lnTo>
                        <a:pt x="223" y="242"/>
                      </a:lnTo>
                      <a:lnTo>
                        <a:pt x="226" y="24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93" name="Freeform 579"/>
                <p:cNvSpPr>
                  <a:spLocks/>
                </p:cNvSpPr>
                <p:nvPr/>
              </p:nvSpPr>
              <p:spPr bwMode="auto">
                <a:xfrm>
                  <a:off x="2127" y="1652"/>
                  <a:ext cx="5" cy="11"/>
                </a:xfrm>
                <a:custGeom>
                  <a:avLst/>
                  <a:gdLst>
                    <a:gd name="T0" fmla="*/ 0 w 54"/>
                    <a:gd name="T1" fmla="*/ 0 h 117"/>
                    <a:gd name="T2" fmla="*/ 0 w 54"/>
                    <a:gd name="T3" fmla="*/ 0 h 117"/>
                    <a:gd name="T4" fmla="*/ 0 w 54"/>
                    <a:gd name="T5" fmla="*/ 0 h 117"/>
                    <a:gd name="T6" fmla="*/ 0 w 54"/>
                    <a:gd name="T7" fmla="*/ 0 h 117"/>
                    <a:gd name="T8" fmla="*/ 0 w 54"/>
                    <a:gd name="T9" fmla="*/ 0 h 117"/>
                    <a:gd name="T10" fmla="*/ 0 w 54"/>
                    <a:gd name="T11" fmla="*/ 0 h 117"/>
                    <a:gd name="T12" fmla="*/ 0 w 54"/>
                    <a:gd name="T13" fmla="*/ 0 h 117"/>
                    <a:gd name="T14" fmla="*/ 0 w 54"/>
                    <a:gd name="T15" fmla="*/ 0 h 117"/>
                    <a:gd name="T16" fmla="*/ 0 w 54"/>
                    <a:gd name="T17" fmla="*/ 0 h 117"/>
                    <a:gd name="T18" fmla="*/ 0 w 54"/>
                    <a:gd name="T19" fmla="*/ 0 h 117"/>
                    <a:gd name="T20" fmla="*/ 0 w 54"/>
                    <a:gd name="T21" fmla="*/ 0 h 117"/>
                    <a:gd name="T22" fmla="*/ 0 w 54"/>
                    <a:gd name="T23" fmla="*/ 0 h 117"/>
                    <a:gd name="T24" fmla="*/ 0 w 54"/>
                    <a:gd name="T25" fmla="*/ 0 h 117"/>
                    <a:gd name="T26" fmla="*/ 0 w 54"/>
                    <a:gd name="T27" fmla="*/ 0 h 117"/>
                    <a:gd name="T28" fmla="*/ 0 w 54"/>
                    <a:gd name="T29" fmla="*/ 0 h 117"/>
                    <a:gd name="T30" fmla="*/ 0 w 54"/>
                    <a:gd name="T31" fmla="*/ 0 h 117"/>
                    <a:gd name="T32" fmla="*/ 0 w 54"/>
                    <a:gd name="T33" fmla="*/ 0 h 117"/>
                    <a:gd name="T34" fmla="*/ 0 w 54"/>
                    <a:gd name="T35" fmla="*/ 0 h 117"/>
                    <a:gd name="T36" fmla="*/ 0 w 54"/>
                    <a:gd name="T37" fmla="*/ 0 h 117"/>
                    <a:gd name="T38" fmla="*/ 0 w 54"/>
                    <a:gd name="T39" fmla="*/ 0 h 117"/>
                    <a:gd name="T40" fmla="*/ 0 w 54"/>
                    <a:gd name="T41" fmla="*/ 0 h 117"/>
                    <a:gd name="T42" fmla="*/ 0 w 54"/>
                    <a:gd name="T43" fmla="*/ 0 h 117"/>
                    <a:gd name="T44" fmla="*/ 0 w 54"/>
                    <a:gd name="T45" fmla="*/ 0 h 117"/>
                    <a:gd name="T46" fmla="*/ 0 w 54"/>
                    <a:gd name="T47" fmla="*/ 0 h 11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4"/>
                    <a:gd name="T73" fmla="*/ 0 h 117"/>
                    <a:gd name="T74" fmla="*/ 54 w 54"/>
                    <a:gd name="T75" fmla="*/ 117 h 117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4" h="117">
                      <a:moveTo>
                        <a:pt x="54" y="109"/>
                      </a:moveTo>
                      <a:lnTo>
                        <a:pt x="50" y="106"/>
                      </a:lnTo>
                      <a:lnTo>
                        <a:pt x="26" y="103"/>
                      </a:lnTo>
                      <a:lnTo>
                        <a:pt x="16" y="97"/>
                      </a:lnTo>
                      <a:lnTo>
                        <a:pt x="10" y="87"/>
                      </a:lnTo>
                      <a:lnTo>
                        <a:pt x="11" y="73"/>
                      </a:lnTo>
                      <a:lnTo>
                        <a:pt x="18" y="56"/>
                      </a:lnTo>
                      <a:lnTo>
                        <a:pt x="25" y="38"/>
                      </a:lnTo>
                      <a:lnTo>
                        <a:pt x="34" y="21"/>
                      </a:lnTo>
                      <a:lnTo>
                        <a:pt x="43" y="4"/>
                      </a:lnTo>
                      <a:lnTo>
                        <a:pt x="32" y="0"/>
                      </a:lnTo>
                      <a:lnTo>
                        <a:pt x="26" y="16"/>
                      </a:lnTo>
                      <a:lnTo>
                        <a:pt x="17" y="34"/>
                      </a:lnTo>
                      <a:lnTo>
                        <a:pt x="7" y="52"/>
                      </a:lnTo>
                      <a:lnTo>
                        <a:pt x="1" y="71"/>
                      </a:lnTo>
                      <a:lnTo>
                        <a:pt x="0" y="89"/>
                      </a:lnTo>
                      <a:lnTo>
                        <a:pt x="7" y="103"/>
                      </a:lnTo>
                      <a:lnTo>
                        <a:pt x="24" y="114"/>
                      </a:lnTo>
                      <a:lnTo>
                        <a:pt x="50" y="117"/>
                      </a:lnTo>
                      <a:lnTo>
                        <a:pt x="46" y="115"/>
                      </a:lnTo>
                      <a:lnTo>
                        <a:pt x="54" y="109"/>
                      </a:lnTo>
                      <a:lnTo>
                        <a:pt x="53" y="106"/>
                      </a:lnTo>
                      <a:lnTo>
                        <a:pt x="50" y="106"/>
                      </a:lnTo>
                      <a:lnTo>
                        <a:pt x="54" y="10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94" name="Freeform 580"/>
                <p:cNvSpPr>
                  <a:spLocks/>
                </p:cNvSpPr>
                <p:nvPr/>
              </p:nvSpPr>
              <p:spPr bwMode="auto">
                <a:xfrm>
                  <a:off x="2132" y="1662"/>
                  <a:ext cx="28" cy="38"/>
                </a:xfrm>
                <a:custGeom>
                  <a:avLst/>
                  <a:gdLst>
                    <a:gd name="T0" fmla="*/ 0 w 286"/>
                    <a:gd name="T1" fmla="*/ 0 h 407"/>
                    <a:gd name="T2" fmla="*/ 0 w 286"/>
                    <a:gd name="T3" fmla="*/ 0 h 407"/>
                    <a:gd name="T4" fmla="*/ 0 w 286"/>
                    <a:gd name="T5" fmla="*/ 0 h 407"/>
                    <a:gd name="T6" fmla="*/ 0 w 286"/>
                    <a:gd name="T7" fmla="*/ 0 h 407"/>
                    <a:gd name="T8" fmla="*/ 0 w 286"/>
                    <a:gd name="T9" fmla="*/ 0 h 407"/>
                    <a:gd name="T10" fmla="*/ 0 w 286"/>
                    <a:gd name="T11" fmla="*/ 0 h 407"/>
                    <a:gd name="T12" fmla="*/ 0 w 286"/>
                    <a:gd name="T13" fmla="*/ 0 h 407"/>
                    <a:gd name="T14" fmla="*/ 0 w 286"/>
                    <a:gd name="T15" fmla="*/ 0 h 407"/>
                    <a:gd name="T16" fmla="*/ 0 w 286"/>
                    <a:gd name="T17" fmla="*/ 0 h 407"/>
                    <a:gd name="T18" fmla="*/ 0 w 286"/>
                    <a:gd name="T19" fmla="*/ 0 h 407"/>
                    <a:gd name="T20" fmla="*/ 0 w 286"/>
                    <a:gd name="T21" fmla="*/ 0 h 407"/>
                    <a:gd name="T22" fmla="*/ 0 w 286"/>
                    <a:gd name="T23" fmla="*/ 0 h 407"/>
                    <a:gd name="T24" fmla="*/ 0 w 286"/>
                    <a:gd name="T25" fmla="*/ 0 h 407"/>
                    <a:gd name="T26" fmla="*/ 0 w 286"/>
                    <a:gd name="T27" fmla="*/ 0 h 407"/>
                    <a:gd name="T28" fmla="*/ 0 w 286"/>
                    <a:gd name="T29" fmla="*/ 0 h 407"/>
                    <a:gd name="T30" fmla="*/ 0 w 286"/>
                    <a:gd name="T31" fmla="*/ 0 h 407"/>
                    <a:gd name="T32" fmla="*/ 0 w 286"/>
                    <a:gd name="T33" fmla="*/ 0 h 407"/>
                    <a:gd name="T34" fmla="*/ 0 w 286"/>
                    <a:gd name="T35" fmla="*/ 0 h 407"/>
                    <a:gd name="T36" fmla="*/ 0 w 286"/>
                    <a:gd name="T37" fmla="*/ 0 h 407"/>
                    <a:gd name="T38" fmla="*/ 0 w 286"/>
                    <a:gd name="T39" fmla="*/ 0 h 407"/>
                    <a:gd name="T40" fmla="*/ 0 w 286"/>
                    <a:gd name="T41" fmla="*/ 0 h 407"/>
                    <a:gd name="T42" fmla="*/ 0 w 286"/>
                    <a:gd name="T43" fmla="*/ 0 h 407"/>
                    <a:gd name="T44" fmla="*/ 0 w 286"/>
                    <a:gd name="T45" fmla="*/ 0 h 407"/>
                    <a:gd name="T46" fmla="*/ 0 w 286"/>
                    <a:gd name="T47" fmla="*/ 0 h 407"/>
                    <a:gd name="T48" fmla="*/ 0 w 286"/>
                    <a:gd name="T49" fmla="*/ 0 h 407"/>
                    <a:gd name="T50" fmla="*/ 0 w 286"/>
                    <a:gd name="T51" fmla="*/ 0 h 407"/>
                    <a:gd name="T52" fmla="*/ 0 w 286"/>
                    <a:gd name="T53" fmla="*/ 0 h 407"/>
                    <a:gd name="T54" fmla="*/ 0 w 286"/>
                    <a:gd name="T55" fmla="*/ 0 h 407"/>
                    <a:gd name="T56" fmla="*/ 0 w 286"/>
                    <a:gd name="T57" fmla="*/ 0 h 407"/>
                    <a:gd name="T58" fmla="*/ 0 w 286"/>
                    <a:gd name="T59" fmla="*/ 0 h 407"/>
                    <a:gd name="T60" fmla="*/ 0 w 286"/>
                    <a:gd name="T61" fmla="*/ 0 h 407"/>
                    <a:gd name="T62" fmla="*/ 0 w 286"/>
                    <a:gd name="T63" fmla="*/ 0 h 407"/>
                    <a:gd name="T64" fmla="*/ 0 w 286"/>
                    <a:gd name="T65" fmla="*/ 0 h 407"/>
                    <a:gd name="T66" fmla="*/ 0 w 286"/>
                    <a:gd name="T67" fmla="*/ 0 h 407"/>
                    <a:gd name="T68" fmla="*/ 0 w 286"/>
                    <a:gd name="T69" fmla="*/ 0 h 407"/>
                    <a:gd name="T70" fmla="*/ 0 w 286"/>
                    <a:gd name="T71" fmla="*/ 0 h 407"/>
                    <a:gd name="T72" fmla="*/ 0 w 286"/>
                    <a:gd name="T73" fmla="*/ 0 h 407"/>
                    <a:gd name="T74" fmla="*/ 0 w 286"/>
                    <a:gd name="T75" fmla="*/ 0 h 407"/>
                    <a:gd name="T76" fmla="*/ 0 w 286"/>
                    <a:gd name="T77" fmla="*/ 0 h 407"/>
                    <a:gd name="T78" fmla="*/ 0 w 286"/>
                    <a:gd name="T79" fmla="*/ 0 h 407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286"/>
                    <a:gd name="T121" fmla="*/ 0 h 407"/>
                    <a:gd name="T122" fmla="*/ 286 w 286"/>
                    <a:gd name="T123" fmla="*/ 407 h 407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286" h="407">
                      <a:moveTo>
                        <a:pt x="284" y="398"/>
                      </a:moveTo>
                      <a:lnTo>
                        <a:pt x="286" y="402"/>
                      </a:lnTo>
                      <a:lnTo>
                        <a:pt x="284" y="372"/>
                      </a:lnTo>
                      <a:lnTo>
                        <a:pt x="276" y="343"/>
                      </a:lnTo>
                      <a:lnTo>
                        <a:pt x="266" y="316"/>
                      </a:lnTo>
                      <a:lnTo>
                        <a:pt x="251" y="288"/>
                      </a:lnTo>
                      <a:lnTo>
                        <a:pt x="234" y="261"/>
                      </a:lnTo>
                      <a:lnTo>
                        <a:pt x="216" y="235"/>
                      </a:lnTo>
                      <a:lnTo>
                        <a:pt x="196" y="210"/>
                      </a:lnTo>
                      <a:lnTo>
                        <a:pt x="174" y="185"/>
                      </a:lnTo>
                      <a:lnTo>
                        <a:pt x="151" y="160"/>
                      </a:lnTo>
                      <a:lnTo>
                        <a:pt x="127" y="137"/>
                      </a:lnTo>
                      <a:lnTo>
                        <a:pt x="104" y="114"/>
                      </a:lnTo>
                      <a:lnTo>
                        <a:pt x="82" y="91"/>
                      </a:lnTo>
                      <a:lnTo>
                        <a:pt x="61" y="68"/>
                      </a:lnTo>
                      <a:lnTo>
                        <a:pt x="41" y="45"/>
                      </a:lnTo>
                      <a:lnTo>
                        <a:pt x="23" y="23"/>
                      </a:lnTo>
                      <a:lnTo>
                        <a:pt x="8" y="0"/>
                      </a:lnTo>
                      <a:lnTo>
                        <a:pt x="0" y="6"/>
                      </a:lnTo>
                      <a:lnTo>
                        <a:pt x="15" y="29"/>
                      </a:lnTo>
                      <a:lnTo>
                        <a:pt x="32" y="51"/>
                      </a:lnTo>
                      <a:lnTo>
                        <a:pt x="52" y="74"/>
                      </a:lnTo>
                      <a:lnTo>
                        <a:pt x="73" y="97"/>
                      </a:lnTo>
                      <a:lnTo>
                        <a:pt x="95" y="120"/>
                      </a:lnTo>
                      <a:lnTo>
                        <a:pt x="118" y="145"/>
                      </a:lnTo>
                      <a:lnTo>
                        <a:pt x="142" y="168"/>
                      </a:lnTo>
                      <a:lnTo>
                        <a:pt x="165" y="191"/>
                      </a:lnTo>
                      <a:lnTo>
                        <a:pt x="187" y="216"/>
                      </a:lnTo>
                      <a:lnTo>
                        <a:pt x="207" y="241"/>
                      </a:lnTo>
                      <a:lnTo>
                        <a:pt x="226" y="267"/>
                      </a:lnTo>
                      <a:lnTo>
                        <a:pt x="243" y="293"/>
                      </a:lnTo>
                      <a:lnTo>
                        <a:pt x="255" y="320"/>
                      </a:lnTo>
                      <a:lnTo>
                        <a:pt x="266" y="347"/>
                      </a:lnTo>
                      <a:lnTo>
                        <a:pt x="273" y="374"/>
                      </a:lnTo>
                      <a:lnTo>
                        <a:pt x="275" y="402"/>
                      </a:lnTo>
                      <a:lnTo>
                        <a:pt x="277" y="407"/>
                      </a:lnTo>
                      <a:lnTo>
                        <a:pt x="275" y="402"/>
                      </a:lnTo>
                      <a:lnTo>
                        <a:pt x="275" y="406"/>
                      </a:lnTo>
                      <a:lnTo>
                        <a:pt x="277" y="407"/>
                      </a:lnTo>
                      <a:lnTo>
                        <a:pt x="284" y="39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95" name="Freeform 581"/>
                <p:cNvSpPr>
                  <a:spLocks/>
                </p:cNvSpPr>
                <p:nvPr/>
              </p:nvSpPr>
              <p:spPr bwMode="auto">
                <a:xfrm>
                  <a:off x="2159" y="1699"/>
                  <a:ext cx="5" cy="12"/>
                </a:xfrm>
                <a:custGeom>
                  <a:avLst/>
                  <a:gdLst>
                    <a:gd name="T0" fmla="*/ 0 w 50"/>
                    <a:gd name="T1" fmla="*/ 0 h 129"/>
                    <a:gd name="T2" fmla="*/ 0 w 50"/>
                    <a:gd name="T3" fmla="*/ 0 h 129"/>
                    <a:gd name="T4" fmla="*/ 0 w 50"/>
                    <a:gd name="T5" fmla="*/ 0 h 129"/>
                    <a:gd name="T6" fmla="*/ 0 w 50"/>
                    <a:gd name="T7" fmla="*/ 0 h 129"/>
                    <a:gd name="T8" fmla="*/ 0 w 50"/>
                    <a:gd name="T9" fmla="*/ 0 h 129"/>
                    <a:gd name="T10" fmla="*/ 0 w 50"/>
                    <a:gd name="T11" fmla="*/ 0 h 129"/>
                    <a:gd name="T12" fmla="*/ 0 w 50"/>
                    <a:gd name="T13" fmla="*/ 0 h 129"/>
                    <a:gd name="T14" fmla="*/ 0 w 50"/>
                    <a:gd name="T15" fmla="*/ 0 h 129"/>
                    <a:gd name="T16" fmla="*/ 0 w 50"/>
                    <a:gd name="T17" fmla="*/ 0 h 129"/>
                    <a:gd name="T18" fmla="*/ 0 w 50"/>
                    <a:gd name="T19" fmla="*/ 0 h 129"/>
                    <a:gd name="T20" fmla="*/ 0 w 50"/>
                    <a:gd name="T21" fmla="*/ 0 h 129"/>
                    <a:gd name="T22" fmla="*/ 0 w 50"/>
                    <a:gd name="T23" fmla="*/ 0 h 129"/>
                    <a:gd name="T24" fmla="*/ 0 w 50"/>
                    <a:gd name="T25" fmla="*/ 0 h 129"/>
                    <a:gd name="T26" fmla="*/ 0 w 50"/>
                    <a:gd name="T27" fmla="*/ 0 h 129"/>
                    <a:gd name="T28" fmla="*/ 0 w 50"/>
                    <a:gd name="T29" fmla="*/ 0 h 129"/>
                    <a:gd name="T30" fmla="*/ 0 w 50"/>
                    <a:gd name="T31" fmla="*/ 0 h 129"/>
                    <a:gd name="T32" fmla="*/ 0 w 50"/>
                    <a:gd name="T33" fmla="*/ 0 h 129"/>
                    <a:gd name="T34" fmla="*/ 0 w 50"/>
                    <a:gd name="T35" fmla="*/ 0 h 129"/>
                    <a:gd name="T36" fmla="*/ 0 w 50"/>
                    <a:gd name="T37" fmla="*/ 0 h 129"/>
                    <a:gd name="T38" fmla="*/ 0 w 50"/>
                    <a:gd name="T39" fmla="*/ 0 h 129"/>
                    <a:gd name="T40" fmla="*/ 0 w 50"/>
                    <a:gd name="T41" fmla="*/ 0 h 129"/>
                    <a:gd name="T42" fmla="*/ 0 w 50"/>
                    <a:gd name="T43" fmla="*/ 0 h 129"/>
                    <a:gd name="T44" fmla="*/ 0 w 50"/>
                    <a:gd name="T45" fmla="*/ 0 h 129"/>
                    <a:gd name="T46" fmla="*/ 0 w 50"/>
                    <a:gd name="T47" fmla="*/ 0 h 129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0"/>
                    <a:gd name="T73" fmla="*/ 0 h 129"/>
                    <a:gd name="T74" fmla="*/ 50 w 50"/>
                    <a:gd name="T75" fmla="*/ 129 h 129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0" h="129">
                      <a:moveTo>
                        <a:pt x="11" y="123"/>
                      </a:moveTo>
                      <a:lnTo>
                        <a:pt x="11" y="129"/>
                      </a:lnTo>
                      <a:lnTo>
                        <a:pt x="27" y="110"/>
                      </a:lnTo>
                      <a:lnTo>
                        <a:pt x="39" y="91"/>
                      </a:lnTo>
                      <a:lnTo>
                        <a:pt x="48" y="75"/>
                      </a:lnTo>
                      <a:lnTo>
                        <a:pt x="50" y="57"/>
                      </a:lnTo>
                      <a:lnTo>
                        <a:pt x="48" y="41"/>
                      </a:lnTo>
                      <a:lnTo>
                        <a:pt x="40" y="26"/>
                      </a:lnTo>
                      <a:lnTo>
                        <a:pt x="27" y="13"/>
                      </a:lnTo>
                      <a:lnTo>
                        <a:pt x="10" y="0"/>
                      </a:lnTo>
                      <a:lnTo>
                        <a:pt x="3" y="9"/>
                      </a:lnTo>
                      <a:lnTo>
                        <a:pt x="21" y="21"/>
                      </a:lnTo>
                      <a:lnTo>
                        <a:pt x="32" y="33"/>
                      </a:lnTo>
                      <a:lnTo>
                        <a:pt x="38" y="45"/>
                      </a:lnTo>
                      <a:lnTo>
                        <a:pt x="40" y="57"/>
                      </a:lnTo>
                      <a:lnTo>
                        <a:pt x="38" y="70"/>
                      </a:lnTo>
                      <a:lnTo>
                        <a:pt x="30" y="87"/>
                      </a:lnTo>
                      <a:lnTo>
                        <a:pt x="19" y="104"/>
                      </a:lnTo>
                      <a:lnTo>
                        <a:pt x="2" y="123"/>
                      </a:lnTo>
                      <a:lnTo>
                        <a:pt x="2" y="129"/>
                      </a:lnTo>
                      <a:lnTo>
                        <a:pt x="2" y="123"/>
                      </a:lnTo>
                      <a:lnTo>
                        <a:pt x="0" y="125"/>
                      </a:lnTo>
                      <a:lnTo>
                        <a:pt x="2" y="129"/>
                      </a:lnTo>
                      <a:lnTo>
                        <a:pt x="11" y="12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96" name="Freeform 582"/>
                <p:cNvSpPr>
                  <a:spLocks/>
                </p:cNvSpPr>
                <p:nvPr/>
              </p:nvSpPr>
              <p:spPr bwMode="auto">
                <a:xfrm>
                  <a:off x="2160" y="1710"/>
                  <a:ext cx="99" cy="45"/>
                </a:xfrm>
                <a:custGeom>
                  <a:avLst/>
                  <a:gdLst>
                    <a:gd name="T0" fmla="*/ 0 w 1000"/>
                    <a:gd name="T1" fmla="*/ 0 h 491"/>
                    <a:gd name="T2" fmla="*/ 0 w 1000"/>
                    <a:gd name="T3" fmla="*/ 0 h 491"/>
                    <a:gd name="T4" fmla="*/ 0 w 1000"/>
                    <a:gd name="T5" fmla="*/ 0 h 491"/>
                    <a:gd name="T6" fmla="*/ 0 w 1000"/>
                    <a:gd name="T7" fmla="*/ 0 h 491"/>
                    <a:gd name="T8" fmla="*/ 0 w 1000"/>
                    <a:gd name="T9" fmla="*/ 0 h 491"/>
                    <a:gd name="T10" fmla="*/ 0 w 1000"/>
                    <a:gd name="T11" fmla="*/ 0 h 491"/>
                    <a:gd name="T12" fmla="*/ 0 w 1000"/>
                    <a:gd name="T13" fmla="*/ 0 h 491"/>
                    <a:gd name="T14" fmla="*/ 0 w 1000"/>
                    <a:gd name="T15" fmla="*/ 0 h 491"/>
                    <a:gd name="T16" fmla="*/ 0 w 1000"/>
                    <a:gd name="T17" fmla="*/ 0 h 491"/>
                    <a:gd name="T18" fmla="*/ 0 w 1000"/>
                    <a:gd name="T19" fmla="*/ 0 h 491"/>
                    <a:gd name="T20" fmla="*/ 0 w 1000"/>
                    <a:gd name="T21" fmla="*/ 0 h 491"/>
                    <a:gd name="T22" fmla="*/ 0 w 1000"/>
                    <a:gd name="T23" fmla="*/ 0 h 491"/>
                    <a:gd name="T24" fmla="*/ 0 w 1000"/>
                    <a:gd name="T25" fmla="*/ 0 h 491"/>
                    <a:gd name="T26" fmla="*/ 0 w 1000"/>
                    <a:gd name="T27" fmla="*/ 0 h 491"/>
                    <a:gd name="T28" fmla="*/ 0 w 1000"/>
                    <a:gd name="T29" fmla="*/ 0 h 491"/>
                    <a:gd name="T30" fmla="*/ 0 w 1000"/>
                    <a:gd name="T31" fmla="*/ 0 h 491"/>
                    <a:gd name="T32" fmla="*/ 0 w 1000"/>
                    <a:gd name="T33" fmla="*/ 0 h 491"/>
                    <a:gd name="T34" fmla="*/ 0 w 1000"/>
                    <a:gd name="T35" fmla="*/ 0 h 491"/>
                    <a:gd name="T36" fmla="*/ 0 w 1000"/>
                    <a:gd name="T37" fmla="*/ 0 h 491"/>
                    <a:gd name="T38" fmla="*/ 0 w 1000"/>
                    <a:gd name="T39" fmla="*/ 0 h 491"/>
                    <a:gd name="T40" fmla="*/ 0 w 1000"/>
                    <a:gd name="T41" fmla="*/ 0 h 491"/>
                    <a:gd name="T42" fmla="*/ 0 w 1000"/>
                    <a:gd name="T43" fmla="*/ 0 h 491"/>
                    <a:gd name="T44" fmla="*/ 0 w 1000"/>
                    <a:gd name="T45" fmla="*/ 0 h 491"/>
                    <a:gd name="T46" fmla="*/ 0 w 1000"/>
                    <a:gd name="T47" fmla="*/ 0 h 491"/>
                    <a:gd name="T48" fmla="*/ 0 w 1000"/>
                    <a:gd name="T49" fmla="*/ 0 h 491"/>
                    <a:gd name="T50" fmla="*/ 0 w 1000"/>
                    <a:gd name="T51" fmla="*/ 0 h 491"/>
                    <a:gd name="T52" fmla="*/ 0 w 1000"/>
                    <a:gd name="T53" fmla="*/ 0 h 491"/>
                    <a:gd name="T54" fmla="*/ 0 w 1000"/>
                    <a:gd name="T55" fmla="*/ 0 h 491"/>
                    <a:gd name="T56" fmla="*/ 0 w 1000"/>
                    <a:gd name="T57" fmla="*/ 0 h 491"/>
                    <a:gd name="T58" fmla="*/ 0 w 1000"/>
                    <a:gd name="T59" fmla="*/ 0 h 491"/>
                    <a:gd name="T60" fmla="*/ 0 w 1000"/>
                    <a:gd name="T61" fmla="*/ 0 h 491"/>
                    <a:gd name="T62" fmla="*/ 0 w 1000"/>
                    <a:gd name="T63" fmla="*/ 0 h 491"/>
                    <a:gd name="T64" fmla="*/ 0 w 1000"/>
                    <a:gd name="T65" fmla="*/ 0 h 491"/>
                    <a:gd name="T66" fmla="*/ 0 w 1000"/>
                    <a:gd name="T67" fmla="*/ 0 h 491"/>
                    <a:gd name="T68" fmla="*/ 0 w 1000"/>
                    <a:gd name="T69" fmla="*/ 0 h 491"/>
                    <a:gd name="T70" fmla="*/ 0 w 1000"/>
                    <a:gd name="T71" fmla="*/ 0 h 491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1000"/>
                    <a:gd name="T109" fmla="*/ 0 h 491"/>
                    <a:gd name="T110" fmla="*/ 1000 w 1000"/>
                    <a:gd name="T111" fmla="*/ 491 h 491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1000" h="491">
                      <a:moveTo>
                        <a:pt x="996" y="470"/>
                      </a:moveTo>
                      <a:lnTo>
                        <a:pt x="997" y="469"/>
                      </a:lnTo>
                      <a:lnTo>
                        <a:pt x="968" y="475"/>
                      </a:lnTo>
                      <a:lnTo>
                        <a:pt x="940" y="479"/>
                      </a:lnTo>
                      <a:lnTo>
                        <a:pt x="910" y="480"/>
                      </a:lnTo>
                      <a:lnTo>
                        <a:pt x="877" y="480"/>
                      </a:lnTo>
                      <a:lnTo>
                        <a:pt x="846" y="478"/>
                      </a:lnTo>
                      <a:lnTo>
                        <a:pt x="811" y="473"/>
                      </a:lnTo>
                      <a:lnTo>
                        <a:pt x="777" y="466"/>
                      </a:lnTo>
                      <a:lnTo>
                        <a:pt x="741" y="459"/>
                      </a:lnTo>
                      <a:lnTo>
                        <a:pt x="705" y="449"/>
                      </a:lnTo>
                      <a:lnTo>
                        <a:pt x="669" y="438"/>
                      </a:lnTo>
                      <a:lnTo>
                        <a:pt x="632" y="425"/>
                      </a:lnTo>
                      <a:lnTo>
                        <a:pt x="595" y="411"/>
                      </a:lnTo>
                      <a:lnTo>
                        <a:pt x="558" y="395"/>
                      </a:lnTo>
                      <a:lnTo>
                        <a:pt x="520" y="380"/>
                      </a:lnTo>
                      <a:lnTo>
                        <a:pt x="484" y="363"/>
                      </a:lnTo>
                      <a:lnTo>
                        <a:pt x="447" y="344"/>
                      </a:lnTo>
                      <a:lnTo>
                        <a:pt x="410" y="325"/>
                      </a:lnTo>
                      <a:lnTo>
                        <a:pt x="376" y="305"/>
                      </a:lnTo>
                      <a:lnTo>
                        <a:pt x="341" y="284"/>
                      </a:lnTo>
                      <a:lnTo>
                        <a:pt x="307" y="263"/>
                      </a:lnTo>
                      <a:lnTo>
                        <a:pt x="273" y="241"/>
                      </a:lnTo>
                      <a:lnTo>
                        <a:pt x="242" y="219"/>
                      </a:lnTo>
                      <a:lnTo>
                        <a:pt x="211" y="196"/>
                      </a:lnTo>
                      <a:lnTo>
                        <a:pt x="181" y="173"/>
                      </a:lnTo>
                      <a:lnTo>
                        <a:pt x="153" y="151"/>
                      </a:lnTo>
                      <a:lnTo>
                        <a:pt x="127" y="128"/>
                      </a:lnTo>
                      <a:lnTo>
                        <a:pt x="102" y="106"/>
                      </a:lnTo>
                      <a:lnTo>
                        <a:pt x="80" y="84"/>
                      </a:lnTo>
                      <a:lnTo>
                        <a:pt x="59" y="63"/>
                      </a:lnTo>
                      <a:lnTo>
                        <a:pt x="40" y="42"/>
                      </a:lnTo>
                      <a:lnTo>
                        <a:pt x="23" y="21"/>
                      </a:lnTo>
                      <a:lnTo>
                        <a:pt x="9" y="0"/>
                      </a:lnTo>
                      <a:lnTo>
                        <a:pt x="0" y="6"/>
                      </a:lnTo>
                      <a:lnTo>
                        <a:pt x="15" y="27"/>
                      </a:lnTo>
                      <a:lnTo>
                        <a:pt x="32" y="48"/>
                      </a:lnTo>
                      <a:lnTo>
                        <a:pt x="50" y="69"/>
                      </a:lnTo>
                      <a:lnTo>
                        <a:pt x="71" y="91"/>
                      </a:lnTo>
                      <a:lnTo>
                        <a:pt x="95" y="115"/>
                      </a:lnTo>
                      <a:lnTo>
                        <a:pt x="121" y="137"/>
                      </a:lnTo>
                      <a:lnTo>
                        <a:pt x="147" y="160"/>
                      </a:lnTo>
                      <a:lnTo>
                        <a:pt x="175" y="182"/>
                      </a:lnTo>
                      <a:lnTo>
                        <a:pt x="204" y="205"/>
                      </a:lnTo>
                      <a:lnTo>
                        <a:pt x="236" y="228"/>
                      </a:lnTo>
                      <a:lnTo>
                        <a:pt x="267" y="250"/>
                      </a:lnTo>
                      <a:lnTo>
                        <a:pt x="301" y="272"/>
                      </a:lnTo>
                      <a:lnTo>
                        <a:pt x="335" y="293"/>
                      </a:lnTo>
                      <a:lnTo>
                        <a:pt x="370" y="314"/>
                      </a:lnTo>
                      <a:lnTo>
                        <a:pt x="406" y="334"/>
                      </a:lnTo>
                      <a:lnTo>
                        <a:pt x="443" y="352"/>
                      </a:lnTo>
                      <a:lnTo>
                        <a:pt x="480" y="371"/>
                      </a:lnTo>
                      <a:lnTo>
                        <a:pt x="516" y="390"/>
                      </a:lnTo>
                      <a:lnTo>
                        <a:pt x="554" y="406"/>
                      </a:lnTo>
                      <a:lnTo>
                        <a:pt x="590" y="421"/>
                      </a:lnTo>
                      <a:lnTo>
                        <a:pt x="628" y="435"/>
                      </a:lnTo>
                      <a:lnTo>
                        <a:pt x="665" y="449"/>
                      </a:lnTo>
                      <a:lnTo>
                        <a:pt x="702" y="459"/>
                      </a:lnTo>
                      <a:lnTo>
                        <a:pt x="739" y="470"/>
                      </a:lnTo>
                      <a:lnTo>
                        <a:pt x="775" y="477"/>
                      </a:lnTo>
                      <a:lnTo>
                        <a:pt x="809" y="483"/>
                      </a:lnTo>
                      <a:lnTo>
                        <a:pt x="844" y="488"/>
                      </a:lnTo>
                      <a:lnTo>
                        <a:pt x="877" y="491"/>
                      </a:lnTo>
                      <a:lnTo>
                        <a:pt x="910" y="491"/>
                      </a:lnTo>
                      <a:lnTo>
                        <a:pt x="940" y="489"/>
                      </a:lnTo>
                      <a:lnTo>
                        <a:pt x="970" y="485"/>
                      </a:lnTo>
                      <a:lnTo>
                        <a:pt x="999" y="479"/>
                      </a:lnTo>
                      <a:lnTo>
                        <a:pt x="1000" y="478"/>
                      </a:lnTo>
                      <a:lnTo>
                        <a:pt x="999" y="479"/>
                      </a:lnTo>
                      <a:lnTo>
                        <a:pt x="1000" y="479"/>
                      </a:lnTo>
                      <a:lnTo>
                        <a:pt x="1000" y="478"/>
                      </a:lnTo>
                      <a:lnTo>
                        <a:pt x="996" y="47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97" name="Freeform 583"/>
                <p:cNvSpPr>
                  <a:spLocks/>
                </p:cNvSpPr>
                <p:nvPr/>
              </p:nvSpPr>
              <p:spPr bwMode="auto">
                <a:xfrm>
                  <a:off x="2258" y="1750"/>
                  <a:ext cx="38" cy="14"/>
                </a:xfrm>
                <a:custGeom>
                  <a:avLst/>
                  <a:gdLst>
                    <a:gd name="T0" fmla="*/ 0 w 377"/>
                    <a:gd name="T1" fmla="*/ 0 h 155"/>
                    <a:gd name="T2" fmla="*/ 0 w 377"/>
                    <a:gd name="T3" fmla="*/ 0 h 155"/>
                    <a:gd name="T4" fmla="*/ 0 w 377"/>
                    <a:gd name="T5" fmla="*/ 0 h 155"/>
                    <a:gd name="T6" fmla="*/ 0 w 377"/>
                    <a:gd name="T7" fmla="*/ 0 h 155"/>
                    <a:gd name="T8" fmla="*/ 0 w 377"/>
                    <a:gd name="T9" fmla="*/ 0 h 155"/>
                    <a:gd name="T10" fmla="*/ 0 w 377"/>
                    <a:gd name="T11" fmla="*/ 0 h 155"/>
                    <a:gd name="T12" fmla="*/ 0 w 377"/>
                    <a:gd name="T13" fmla="*/ 0 h 155"/>
                    <a:gd name="T14" fmla="*/ 0 w 377"/>
                    <a:gd name="T15" fmla="*/ 0 h 155"/>
                    <a:gd name="T16" fmla="*/ 0 w 377"/>
                    <a:gd name="T17" fmla="*/ 0 h 155"/>
                    <a:gd name="T18" fmla="*/ 0 w 377"/>
                    <a:gd name="T19" fmla="*/ 0 h 155"/>
                    <a:gd name="T20" fmla="*/ 0 w 377"/>
                    <a:gd name="T21" fmla="*/ 0 h 155"/>
                    <a:gd name="T22" fmla="*/ 0 w 377"/>
                    <a:gd name="T23" fmla="*/ 0 h 155"/>
                    <a:gd name="T24" fmla="*/ 0 w 377"/>
                    <a:gd name="T25" fmla="*/ 0 h 155"/>
                    <a:gd name="T26" fmla="*/ 0 w 377"/>
                    <a:gd name="T27" fmla="*/ 0 h 155"/>
                    <a:gd name="T28" fmla="*/ 0 w 377"/>
                    <a:gd name="T29" fmla="*/ 0 h 155"/>
                    <a:gd name="T30" fmla="*/ 0 w 377"/>
                    <a:gd name="T31" fmla="*/ 0 h 155"/>
                    <a:gd name="T32" fmla="*/ 0 w 377"/>
                    <a:gd name="T33" fmla="*/ 0 h 155"/>
                    <a:gd name="T34" fmla="*/ 0 w 377"/>
                    <a:gd name="T35" fmla="*/ 0 h 155"/>
                    <a:gd name="T36" fmla="*/ 0 w 377"/>
                    <a:gd name="T37" fmla="*/ 0 h 155"/>
                    <a:gd name="T38" fmla="*/ 0 w 377"/>
                    <a:gd name="T39" fmla="*/ 0 h 155"/>
                    <a:gd name="T40" fmla="*/ 0 w 377"/>
                    <a:gd name="T41" fmla="*/ 0 h 155"/>
                    <a:gd name="T42" fmla="*/ 0 w 377"/>
                    <a:gd name="T43" fmla="*/ 0 h 155"/>
                    <a:gd name="T44" fmla="*/ 0 w 377"/>
                    <a:gd name="T45" fmla="*/ 0 h 155"/>
                    <a:gd name="T46" fmla="*/ 0 w 377"/>
                    <a:gd name="T47" fmla="*/ 0 h 155"/>
                    <a:gd name="T48" fmla="*/ 0 w 377"/>
                    <a:gd name="T49" fmla="*/ 0 h 155"/>
                    <a:gd name="T50" fmla="*/ 0 w 377"/>
                    <a:gd name="T51" fmla="*/ 0 h 155"/>
                    <a:gd name="T52" fmla="*/ 0 w 377"/>
                    <a:gd name="T53" fmla="*/ 0 h 155"/>
                    <a:gd name="T54" fmla="*/ 0 w 377"/>
                    <a:gd name="T55" fmla="*/ 0 h 155"/>
                    <a:gd name="T56" fmla="*/ 0 w 377"/>
                    <a:gd name="T57" fmla="*/ 0 h 155"/>
                    <a:gd name="T58" fmla="*/ 0 w 377"/>
                    <a:gd name="T59" fmla="*/ 0 h 155"/>
                    <a:gd name="T60" fmla="*/ 0 w 377"/>
                    <a:gd name="T61" fmla="*/ 0 h 155"/>
                    <a:gd name="T62" fmla="*/ 0 w 377"/>
                    <a:gd name="T63" fmla="*/ 0 h 155"/>
                    <a:gd name="T64" fmla="*/ 0 w 377"/>
                    <a:gd name="T65" fmla="*/ 0 h 155"/>
                    <a:gd name="T66" fmla="*/ 0 w 377"/>
                    <a:gd name="T67" fmla="*/ 0 h 155"/>
                    <a:gd name="T68" fmla="*/ 0 w 377"/>
                    <a:gd name="T69" fmla="*/ 0 h 155"/>
                    <a:gd name="T70" fmla="*/ 0 w 377"/>
                    <a:gd name="T71" fmla="*/ 0 h 155"/>
                    <a:gd name="T72" fmla="*/ 0 w 377"/>
                    <a:gd name="T73" fmla="*/ 0 h 155"/>
                    <a:gd name="T74" fmla="*/ 0 w 377"/>
                    <a:gd name="T75" fmla="*/ 0 h 155"/>
                    <a:gd name="T76" fmla="*/ 0 w 377"/>
                    <a:gd name="T77" fmla="*/ 0 h 155"/>
                    <a:gd name="T78" fmla="*/ 0 w 377"/>
                    <a:gd name="T79" fmla="*/ 0 h 155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377"/>
                    <a:gd name="T121" fmla="*/ 0 h 155"/>
                    <a:gd name="T122" fmla="*/ 377 w 377"/>
                    <a:gd name="T123" fmla="*/ 155 h 155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377" h="155">
                      <a:moveTo>
                        <a:pt x="367" y="144"/>
                      </a:moveTo>
                      <a:lnTo>
                        <a:pt x="375" y="141"/>
                      </a:lnTo>
                      <a:lnTo>
                        <a:pt x="352" y="121"/>
                      </a:lnTo>
                      <a:lnTo>
                        <a:pt x="329" y="104"/>
                      </a:lnTo>
                      <a:lnTo>
                        <a:pt x="307" y="86"/>
                      </a:lnTo>
                      <a:lnTo>
                        <a:pt x="286" y="69"/>
                      </a:lnTo>
                      <a:lnTo>
                        <a:pt x="265" y="53"/>
                      </a:lnTo>
                      <a:lnTo>
                        <a:pt x="244" y="40"/>
                      </a:lnTo>
                      <a:lnTo>
                        <a:pt x="222" y="27"/>
                      </a:lnTo>
                      <a:lnTo>
                        <a:pt x="202" y="16"/>
                      </a:lnTo>
                      <a:lnTo>
                        <a:pt x="180" y="8"/>
                      </a:lnTo>
                      <a:lnTo>
                        <a:pt x="158" y="3"/>
                      </a:lnTo>
                      <a:lnTo>
                        <a:pt x="133" y="0"/>
                      </a:lnTo>
                      <a:lnTo>
                        <a:pt x="110" y="1"/>
                      </a:lnTo>
                      <a:lnTo>
                        <a:pt x="84" y="4"/>
                      </a:lnTo>
                      <a:lnTo>
                        <a:pt x="58" y="10"/>
                      </a:lnTo>
                      <a:lnTo>
                        <a:pt x="29" y="21"/>
                      </a:lnTo>
                      <a:lnTo>
                        <a:pt x="0" y="37"/>
                      </a:lnTo>
                      <a:lnTo>
                        <a:pt x="4" y="45"/>
                      </a:lnTo>
                      <a:lnTo>
                        <a:pt x="33" y="31"/>
                      </a:lnTo>
                      <a:lnTo>
                        <a:pt x="60" y="21"/>
                      </a:lnTo>
                      <a:lnTo>
                        <a:pt x="86" y="15"/>
                      </a:lnTo>
                      <a:lnTo>
                        <a:pt x="110" y="11"/>
                      </a:lnTo>
                      <a:lnTo>
                        <a:pt x="133" y="10"/>
                      </a:lnTo>
                      <a:lnTo>
                        <a:pt x="155" y="14"/>
                      </a:lnTo>
                      <a:lnTo>
                        <a:pt x="177" y="19"/>
                      </a:lnTo>
                      <a:lnTo>
                        <a:pt x="197" y="26"/>
                      </a:lnTo>
                      <a:lnTo>
                        <a:pt x="218" y="36"/>
                      </a:lnTo>
                      <a:lnTo>
                        <a:pt x="238" y="48"/>
                      </a:lnTo>
                      <a:lnTo>
                        <a:pt x="259" y="62"/>
                      </a:lnTo>
                      <a:lnTo>
                        <a:pt x="280" y="77"/>
                      </a:lnTo>
                      <a:lnTo>
                        <a:pt x="301" y="94"/>
                      </a:lnTo>
                      <a:lnTo>
                        <a:pt x="323" y="112"/>
                      </a:lnTo>
                      <a:lnTo>
                        <a:pt x="346" y="130"/>
                      </a:lnTo>
                      <a:lnTo>
                        <a:pt x="369" y="150"/>
                      </a:lnTo>
                      <a:lnTo>
                        <a:pt x="377" y="146"/>
                      </a:lnTo>
                      <a:lnTo>
                        <a:pt x="369" y="150"/>
                      </a:lnTo>
                      <a:lnTo>
                        <a:pt x="376" y="155"/>
                      </a:lnTo>
                      <a:lnTo>
                        <a:pt x="377" y="146"/>
                      </a:lnTo>
                      <a:lnTo>
                        <a:pt x="367" y="14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98" name="Freeform 584"/>
                <p:cNvSpPr>
                  <a:spLocks/>
                </p:cNvSpPr>
                <p:nvPr/>
              </p:nvSpPr>
              <p:spPr bwMode="auto">
                <a:xfrm>
                  <a:off x="2296" y="1732"/>
                  <a:ext cx="40" cy="38"/>
                </a:xfrm>
                <a:custGeom>
                  <a:avLst/>
                  <a:gdLst>
                    <a:gd name="T0" fmla="*/ 0 w 403"/>
                    <a:gd name="T1" fmla="*/ 0 h 411"/>
                    <a:gd name="T2" fmla="*/ 0 w 403"/>
                    <a:gd name="T3" fmla="*/ 0 h 411"/>
                    <a:gd name="T4" fmla="*/ 0 w 403"/>
                    <a:gd name="T5" fmla="*/ 0 h 411"/>
                    <a:gd name="T6" fmla="*/ 0 w 403"/>
                    <a:gd name="T7" fmla="*/ 0 h 411"/>
                    <a:gd name="T8" fmla="*/ 0 w 403"/>
                    <a:gd name="T9" fmla="*/ 0 h 411"/>
                    <a:gd name="T10" fmla="*/ 0 w 403"/>
                    <a:gd name="T11" fmla="*/ 0 h 411"/>
                    <a:gd name="T12" fmla="*/ 0 w 403"/>
                    <a:gd name="T13" fmla="*/ 0 h 411"/>
                    <a:gd name="T14" fmla="*/ 0 w 403"/>
                    <a:gd name="T15" fmla="*/ 0 h 411"/>
                    <a:gd name="T16" fmla="*/ 0 w 403"/>
                    <a:gd name="T17" fmla="*/ 0 h 411"/>
                    <a:gd name="T18" fmla="*/ 0 w 403"/>
                    <a:gd name="T19" fmla="*/ 0 h 411"/>
                    <a:gd name="T20" fmla="*/ 0 w 403"/>
                    <a:gd name="T21" fmla="*/ 0 h 411"/>
                    <a:gd name="T22" fmla="*/ 0 w 403"/>
                    <a:gd name="T23" fmla="*/ 0 h 411"/>
                    <a:gd name="T24" fmla="*/ 0 w 403"/>
                    <a:gd name="T25" fmla="*/ 0 h 411"/>
                    <a:gd name="T26" fmla="*/ 0 w 403"/>
                    <a:gd name="T27" fmla="*/ 0 h 411"/>
                    <a:gd name="T28" fmla="*/ 0 w 403"/>
                    <a:gd name="T29" fmla="*/ 0 h 411"/>
                    <a:gd name="T30" fmla="*/ 0 w 403"/>
                    <a:gd name="T31" fmla="*/ 0 h 411"/>
                    <a:gd name="T32" fmla="*/ 0 w 403"/>
                    <a:gd name="T33" fmla="*/ 0 h 411"/>
                    <a:gd name="T34" fmla="*/ 0 w 403"/>
                    <a:gd name="T35" fmla="*/ 0 h 411"/>
                    <a:gd name="T36" fmla="*/ 0 w 403"/>
                    <a:gd name="T37" fmla="*/ 0 h 411"/>
                    <a:gd name="T38" fmla="*/ 0 w 403"/>
                    <a:gd name="T39" fmla="*/ 0 h 411"/>
                    <a:gd name="T40" fmla="*/ 0 w 403"/>
                    <a:gd name="T41" fmla="*/ 0 h 411"/>
                    <a:gd name="T42" fmla="*/ 0 w 403"/>
                    <a:gd name="T43" fmla="*/ 0 h 411"/>
                    <a:gd name="T44" fmla="*/ 0 w 403"/>
                    <a:gd name="T45" fmla="*/ 0 h 411"/>
                    <a:gd name="T46" fmla="*/ 0 w 403"/>
                    <a:gd name="T47" fmla="*/ 0 h 411"/>
                    <a:gd name="T48" fmla="*/ 0 w 403"/>
                    <a:gd name="T49" fmla="*/ 0 h 411"/>
                    <a:gd name="T50" fmla="*/ 0 w 403"/>
                    <a:gd name="T51" fmla="*/ 0 h 411"/>
                    <a:gd name="T52" fmla="*/ 0 w 403"/>
                    <a:gd name="T53" fmla="*/ 0 h 411"/>
                    <a:gd name="T54" fmla="*/ 0 w 403"/>
                    <a:gd name="T55" fmla="*/ 0 h 411"/>
                    <a:gd name="T56" fmla="*/ 0 w 403"/>
                    <a:gd name="T57" fmla="*/ 0 h 411"/>
                    <a:gd name="T58" fmla="*/ 0 w 403"/>
                    <a:gd name="T59" fmla="*/ 0 h 411"/>
                    <a:gd name="T60" fmla="*/ 0 w 403"/>
                    <a:gd name="T61" fmla="*/ 0 h 411"/>
                    <a:gd name="T62" fmla="*/ 0 w 403"/>
                    <a:gd name="T63" fmla="*/ 0 h 411"/>
                    <a:gd name="T64" fmla="*/ 0 w 403"/>
                    <a:gd name="T65" fmla="*/ 0 h 411"/>
                    <a:gd name="T66" fmla="*/ 0 w 403"/>
                    <a:gd name="T67" fmla="*/ 0 h 411"/>
                    <a:gd name="T68" fmla="*/ 0 w 403"/>
                    <a:gd name="T69" fmla="*/ 0 h 411"/>
                    <a:gd name="T70" fmla="*/ 0 w 403"/>
                    <a:gd name="T71" fmla="*/ 0 h 411"/>
                    <a:gd name="T72" fmla="*/ 0 w 403"/>
                    <a:gd name="T73" fmla="*/ 0 h 411"/>
                    <a:gd name="T74" fmla="*/ 0 w 403"/>
                    <a:gd name="T75" fmla="*/ 0 h 411"/>
                    <a:gd name="T76" fmla="*/ 0 w 403"/>
                    <a:gd name="T77" fmla="*/ 0 h 411"/>
                    <a:gd name="T78" fmla="*/ 0 w 403"/>
                    <a:gd name="T79" fmla="*/ 0 h 411"/>
                    <a:gd name="T80" fmla="*/ 0 w 403"/>
                    <a:gd name="T81" fmla="*/ 0 h 411"/>
                    <a:gd name="T82" fmla="*/ 0 w 403"/>
                    <a:gd name="T83" fmla="*/ 0 h 411"/>
                    <a:gd name="T84" fmla="*/ 0 w 403"/>
                    <a:gd name="T85" fmla="*/ 0 h 411"/>
                    <a:gd name="T86" fmla="*/ 0 w 403"/>
                    <a:gd name="T87" fmla="*/ 0 h 41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03"/>
                    <a:gd name="T133" fmla="*/ 0 h 411"/>
                    <a:gd name="T134" fmla="*/ 403 w 403"/>
                    <a:gd name="T135" fmla="*/ 411 h 41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03" h="411">
                      <a:moveTo>
                        <a:pt x="234" y="411"/>
                      </a:moveTo>
                      <a:lnTo>
                        <a:pt x="215" y="409"/>
                      </a:lnTo>
                      <a:lnTo>
                        <a:pt x="197" y="407"/>
                      </a:lnTo>
                      <a:lnTo>
                        <a:pt x="179" y="405"/>
                      </a:lnTo>
                      <a:lnTo>
                        <a:pt x="163" y="403"/>
                      </a:lnTo>
                      <a:lnTo>
                        <a:pt x="148" y="401"/>
                      </a:lnTo>
                      <a:lnTo>
                        <a:pt x="133" y="400"/>
                      </a:lnTo>
                      <a:lnTo>
                        <a:pt x="118" y="397"/>
                      </a:lnTo>
                      <a:lnTo>
                        <a:pt x="105" y="395"/>
                      </a:lnTo>
                      <a:lnTo>
                        <a:pt x="91" y="392"/>
                      </a:lnTo>
                      <a:lnTo>
                        <a:pt x="78" y="388"/>
                      </a:lnTo>
                      <a:lnTo>
                        <a:pt x="65" y="384"/>
                      </a:lnTo>
                      <a:lnTo>
                        <a:pt x="52" y="379"/>
                      </a:lnTo>
                      <a:lnTo>
                        <a:pt x="39" y="373"/>
                      </a:lnTo>
                      <a:lnTo>
                        <a:pt x="26" y="365"/>
                      </a:lnTo>
                      <a:lnTo>
                        <a:pt x="14" y="357"/>
                      </a:lnTo>
                      <a:lnTo>
                        <a:pt x="0" y="348"/>
                      </a:lnTo>
                      <a:lnTo>
                        <a:pt x="4" y="325"/>
                      </a:lnTo>
                      <a:lnTo>
                        <a:pt x="3" y="299"/>
                      </a:lnTo>
                      <a:lnTo>
                        <a:pt x="5" y="277"/>
                      </a:lnTo>
                      <a:lnTo>
                        <a:pt x="9" y="258"/>
                      </a:lnTo>
                      <a:lnTo>
                        <a:pt x="14" y="241"/>
                      </a:lnTo>
                      <a:lnTo>
                        <a:pt x="20" y="227"/>
                      </a:lnTo>
                      <a:lnTo>
                        <a:pt x="28" y="215"/>
                      </a:lnTo>
                      <a:lnTo>
                        <a:pt x="38" y="205"/>
                      </a:lnTo>
                      <a:lnTo>
                        <a:pt x="49" y="197"/>
                      </a:lnTo>
                      <a:lnTo>
                        <a:pt x="61" y="191"/>
                      </a:lnTo>
                      <a:lnTo>
                        <a:pt x="74" y="185"/>
                      </a:lnTo>
                      <a:lnTo>
                        <a:pt x="88" y="182"/>
                      </a:lnTo>
                      <a:lnTo>
                        <a:pt x="103" y="180"/>
                      </a:lnTo>
                      <a:lnTo>
                        <a:pt x="118" y="179"/>
                      </a:lnTo>
                      <a:lnTo>
                        <a:pt x="134" y="179"/>
                      </a:lnTo>
                      <a:lnTo>
                        <a:pt x="150" y="180"/>
                      </a:lnTo>
                      <a:lnTo>
                        <a:pt x="167" y="181"/>
                      </a:lnTo>
                      <a:lnTo>
                        <a:pt x="173" y="130"/>
                      </a:lnTo>
                      <a:lnTo>
                        <a:pt x="168" y="124"/>
                      </a:lnTo>
                      <a:lnTo>
                        <a:pt x="158" y="116"/>
                      </a:lnTo>
                      <a:lnTo>
                        <a:pt x="146" y="109"/>
                      </a:lnTo>
                      <a:lnTo>
                        <a:pt x="133" y="101"/>
                      </a:lnTo>
                      <a:lnTo>
                        <a:pt x="120" y="92"/>
                      </a:lnTo>
                      <a:lnTo>
                        <a:pt x="110" y="84"/>
                      </a:lnTo>
                      <a:lnTo>
                        <a:pt x="104" y="74"/>
                      </a:lnTo>
                      <a:lnTo>
                        <a:pt x="103" y="64"/>
                      </a:lnTo>
                      <a:lnTo>
                        <a:pt x="113" y="62"/>
                      </a:lnTo>
                      <a:lnTo>
                        <a:pt x="122" y="61"/>
                      </a:lnTo>
                      <a:lnTo>
                        <a:pt x="127" y="60"/>
                      </a:lnTo>
                      <a:lnTo>
                        <a:pt x="129" y="59"/>
                      </a:lnTo>
                      <a:lnTo>
                        <a:pt x="129" y="57"/>
                      </a:lnTo>
                      <a:lnTo>
                        <a:pt x="126" y="52"/>
                      </a:lnTo>
                      <a:lnTo>
                        <a:pt x="120" y="46"/>
                      </a:lnTo>
                      <a:lnTo>
                        <a:pt x="112" y="37"/>
                      </a:lnTo>
                      <a:lnTo>
                        <a:pt x="146" y="0"/>
                      </a:lnTo>
                      <a:lnTo>
                        <a:pt x="149" y="0"/>
                      </a:lnTo>
                      <a:lnTo>
                        <a:pt x="154" y="0"/>
                      </a:lnTo>
                      <a:lnTo>
                        <a:pt x="165" y="1"/>
                      </a:lnTo>
                      <a:lnTo>
                        <a:pt x="181" y="2"/>
                      </a:lnTo>
                      <a:lnTo>
                        <a:pt x="200" y="3"/>
                      </a:lnTo>
                      <a:lnTo>
                        <a:pt x="219" y="4"/>
                      </a:lnTo>
                      <a:lnTo>
                        <a:pt x="239" y="5"/>
                      </a:lnTo>
                      <a:lnTo>
                        <a:pt x="258" y="6"/>
                      </a:lnTo>
                      <a:lnTo>
                        <a:pt x="272" y="6"/>
                      </a:lnTo>
                      <a:lnTo>
                        <a:pt x="272" y="7"/>
                      </a:lnTo>
                      <a:lnTo>
                        <a:pt x="271" y="7"/>
                      </a:lnTo>
                      <a:lnTo>
                        <a:pt x="272" y="7"/>
                      </a:lnTo>
                      <a:lnTo>
                        <a:pt x="277" y="20"/>
                      </a:lnTo>
                      <a:lnTo>
                        <a:pt x="281" y="32"/>
                      </a:lnTo>
                      <a:lnTo>
                        <a:pt x="283" y="43"/>
                      </a:lnTo>
                      <a:lnTo>
                        <a:pt x="284" y="54"/>
                      </a:lnTo>
                      <a:lnTo>
                        <a:pt x="284" y="62"/>
                      </a:lnTo>
                      <a:lnTo>
                        <a:pt x="284" y="69"/>
                      </a:lnTo>
                      <a:lnTo>
                        <a:pt x="284" y="73"/>
                      </a:lnTo>
                      <a:lnTo>
                        <a:pt x="284" y="75"/>
                      </a:lnTo>
                      <a:lnTo>
                        <a:pt x="277" y="161"/>
                      </a:lnTo>
                      <a:lnTo>
                        <a:pt x="375" y="156"/>
                      </a:lnTo>
                      <a:lnTo>
                        <a:pt x="386" y="155"/>
                      </a:lnTo>
                      <a:lnTo>
                        <a:pt x="395" y="157"/>
                      </a:lnTo>
                      <a:lnTo>
                        <a:pt x="400" y="164"/>
                      </a:lnTo>
                      <a:lnTo>
                        <a:pt x="403" y="178"/>
                      </a:lnTo>
                      <a:lnTo>
                        <a:pt x="379" y="202"/>
                      </a:lnTo>
                      <a:lnTo>
                        <a:pt x="360" y="224"/>
                      </a:lnTo>
                      <a:lnTo>
                        <a:pt x="347" y="244"/>
                      </a:lnTo>
                      <a:lnTo>
                        <a:pt x="337" y="261"/>
                      </a:lnTo>
                      <a:lnTo>
                        <a:pt x="330" y="275"/>
                      </a:lnTo>
                      <a:lnTo>
                        <a:pt x="326" y="287"/>
                      </a:lnTo>
                      <a:lnTo>
                        <a:pt x="321" y="297"/>
                      </a:lnTo>
                      <a:lnTo>
                        <a:pt x="317" y="305"/>
                      </a:lnTo>
                      <a:lnTo>
                        <a:pt x="234" y="41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899" name="Freeform 585"/>
                <p:cNvSpPr>
                  <a:spLocks/>
                </p:cNvSpPr>
                <p:nvPr/>
              </p:nvSpPr>
              <p:spPr bwMode="auto">
                <a:xfrm>
                  <a:off x="2296" y="1763"/>
                  <a:ext cx="24" cy="7"/>
                </a:xfrm>
                <a:custGeom>
                  <a:avLst/>
                  <a:gdLst>
                    <a:gd name="T0" fmla="*/ 0 w 240"/>
                    <a:gd name="T1" fmla="*/ 0 h 74"/>
                    <a:gd name="T2" fmla="*/ 0 w 240"/>
                    <a:gd name="T3" fmla="*/ 0 h 74"/>
                    <a:gd name="T4" fmla="*/ 0 w 240"/>
                    <a:gd name="T5" fmla="*/ 0 h 74"/>
                    <a:gd name="T6" fmla="*/ 0 w 240"/>
                    <a:gd name="T7" fmla="*/ 0 h 74"/>
                    <a:gd name="T8" fmla="*/ 0 w 240"/>
                    <a:gd name="T9" fmla="*/ 0 h 74"/>
                    <a:gd name="T10" fmla="*/ 0 w 240"/>
                    <a:gd name="T11" fmla="*/ 0 h 74"/>
                    <a:gd name="T12" fmla="*/ 0 w 240"/>
                    <a:gd name="T13" fmla="*/ 0 h 74"/>
                    <a:gd name="T14" fmla="*/ 0 w 240"/>
                    <a:gd name="T15" fmla="*/ 0 h 74"/>
                    <a:gd name="T16" fmla="*/ 0 w 240"/>
                    <a:gd name="T17" fmla="*/ 0 h 74"/>
                    <a:gd name="T18" fmla="*/ 0 w 240"/>
                    <a:gd name="T19" fmla="*/ 0 h 74"/>
                    <a:gd name="T20" fmla="*/ 0 w 240"/>
                    <a:gd name="T21" fmla="*/ 0 h 74"/>
                    <a:gd name="T22" fmla="*/ 0 w 240"/>
                    <a:gd name="T23" fmla="*/ 0 h 74"/>
                    <a:gd name="T24" fmla="*/ 0 w 240"/>
                    <a:gd name="T25" fmla="*/ 0 h 74"/>
                    <a:gd name="T26" fmla="*/ 0 w 240"/>
                    <a:gd name="T27" fmla="*/ 0 h 74"/>
                    <a:gd name="T28" fmla="*/ 0 w 240"/>
                    <a:gd name="T29" fmla="*/ 0 h 74"/>
                    <a:gd name="T30" fmla="*/ 0 w 240"/>
                    <a:gd name="T31" fmla="*/ 0 h 74"/>
                    <a:gd name="T32" fmla="*/ 0 w 240"/>
                    <a:gd name="T33" fmla="*/ 0 h 74"/>
                    <a:gd name="T34" fmla="*/ 0 w 240"/>
                    <a:gd name="T35" fmla="*/ 0 h 74"/>
                    <a:gd name="T36" fmla="*/ 0 w 240"/>
                    <a:gd name="T37" fmla="*/ 0 h 74"/>
                    <a:gd name="T38" fmla="*/ 0 w 240"/>
                    <a:gd name="T39" fmla="*/ 0 h 74"/>
                    <a:gd name="T40" fmla="*/ 0 w 240"/>
                    <a:gd name="T41" fmla="*/ 0 h 74"/>
                    <a:gd name="T42" fmla="*/ 0 w 240"/>
                    <a:gd name="T43" fmla="*/ 0 h 74"/>
                    <a:gd name="T44" fmla="*/ 0 w 240"/>
                    <a:gd name="T45" fmla="*/ 0 h 74"/>
                    <a:gd name="T46" fmla="*/ 0 w 240"/>
                    <a:gd name="T47" fmla="*/ 0 h 74"/>
                    <a:gd name="T48" fmla="*/ 0 w 240"/>
                    <a:gd name="T49" fmla="*/ 0 h 74"/>
                    <a:gd name="T50" fmla="*/ 0 w 240"/>
                    <a:gd name="T51" fmla="*/ 0 h 74"/>
                    <a:gd name="T52" fmla="*/ 0 w 240"/>
                    <a:gd name="T53" fmla="*/ 0 h 74"/>
                    <a:gd name="T54" fmla="*/ 0 w 240"/>
                    <a:gd name="T55" fmla="*/ 0 h 74"/>
                    <a:gd name="T56" fmla="*/ 0 w 240"/>
                    <a:gd name="T57" fmla="*/ 0 h 74"/>
                    <a:gd name="T58" fmla="*/ 0 w 240"/>
                    <a:gd name="T59" fmla="*/ 0 h 74"/>
                    <a:gd name="T60" fmla="*/ 0 w 240"/>
                    <a:gd name="T61" fmla="*/ 0 h 74"/>
                    <a:gd name="T62" fmla="*/ 0 w 240"/>
                    <a:gd name="T63" fmla="*/ 0 h 74"/>
                    <a:gd name="T64" fmla="*/ 0 w 240"/>
                    <a:gd name="T65" fmla="*/ 0 h 74"/>
                    <a:gd name="T66" fmla="*/ 0 w 240"/>
                    <a:gd name="T67" fmla="*/ 0 h 74"/>
                    <a:gd name="T68" fmla="*/ 0 w 240"/>
                    <a:gd name="T69" fmla="*/ 0 h 74"/>
                    <a:gd name="T70" fmla="*/ 0 w 240"/>
                    <a:gd name="T71" fmla="*/ 0 h 74"/>
                    <a:gd name="T72" fmla="*/ 0 w 240"/>
                    <a:gd name="T73" fmla="*/ 0 h 74"/>
                    <a:gd name="T74" fmla="*/ 0 w 240"/>
                    <a:gd name="T75" fmla="*/ 0 h 74"/>
                    <a:gd name="T76" fmla="*/ 0 w 240"/>
                    <a:gd name="T77" fmla="*/ 0 h 74"/>
                    <a:gd name="T78" fmla="*/ 0 w 240"/>
                    <a:gd name="T79" fmla="*/ 0 h 7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240"/>
                    <a:gd name="T121" fmla="*/ 0 h 74"/>
                    <a:gd name="T122" fmla="*/ 240 w 240"/>
                    <a:gd name="T123" fmla="*/ 74 h 74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240" h="74">
                      <a:moveTo>
                        <a:pt x="0" y="4"/>
                      </a:moveTo>
                      <a:lnTo>
                        <a:pt x="2" y="9"/>
                      </a:lnTo>
                      <a:lnTo>
                        <a:pt x="16" y="18"/>
                      </a:lnTo>
                      <a:lnTo>
                        <a:pt x="28" y="27"/>
                      </a:lnTo>
                      <a:lnTo>
                        <a:pt x="42" y="34"/>
                      </a:lnTo>
                      <a:lnTo>
                        <a:pt x="55" y="41"/>
                      </a:lnTo>
                      <a:lnTo>
                        <a:pt x="68" y="46"/>
                      </a:lnTo>
                      <a:lnTo>
                        <a:pt x="82" y="51"/>
                      </a:lnTo>
                      <a:lnTo>
                        <a:pt x="95" y="54"/>
                      </a:lnTo>
                      <a:lnTo>
                        <a:pt x="109" y="57"/>
                      </a:lnTo>
                      <a:lnTo>
                        <a:pt x="122" y="59"/>
                      </a:lnTo>
                      <a:lnTo>
                        <a:pt x="137" y="62"/>
                      </a:lnTo>
                      <a:lnTo>
                        <a:pt x="152" y="63"/>
                      </a:lnTo>
                      <a:lnTo>
                        <a:pt x="167" y="65"/>
                      </a:lnTo>
                      <a:lnTo>
                        <a:pt x="183" y="67"/>
                      </a:lnTo>
                      <a:lnTo>
                        <a:pt x="201" y="69"/>
                      </a:lnTo>
                      <a:lnTo>
                        <a:pt x="219" y="72"/>
                      </a:lnTo>
                      <a:lnTo>
                        <a:pt x="237" y="74"/>
                      </a:lnTo>
                      <a:lnTo>
                        <a:pt x="240" y="63"/>
                      </a:lnTo>
                      <a:lnTo>
                        <a:pt x="221" y="61"/>
                      </a:lnTo>
                      <a:lnTo>
                        <a:pt x="203" y="59"/>
                      </a:lnTo>
                      <a:lnTo>
                        <a:pt x="185" y="57"/>
                      </a:lnTo>
                      <a:lnTo>
                        <a:pt x="169" y="55"/>
                      </a:lnTo>
                      <a:lnTo>
                        <a:pt x="154" y="53"/>
                      </a:lnTo>
                      <a:lnTo>
                        <a:pt x="139" y="52"/>
                      </a:lnTo>
                      <a:lnTo>
                        <a:pt x="124" y="49"/>
                      </a:lnTo>
                      <a:lnTo>
                        <a:pt x="111" y="46"/>
                      </a:lnTo>
                      <a:lnTo>
                        <a:pt x="97" y="43"/>
                      </a:lnTo>
                      <a:lnTo>
                        <a:pt x="84" y="40"/>
                      </a:lnTo>
                      <a:lnTo>
                        <a:pt x="72" y="36"/>
                      </a:lnTo>
                      <a:lnTo>
                        <a:pt x="60" y="31"/>
                      </a:lnTo>
                      <a:lnTo>
                        <a:pt x="46" y="26"/>
                      </a:lnTo>
                      <a:lnTo>
                        <a:pt x="34" y="18"/>
                      </a:lnTo>
                      <a:lnTo>
                        <a:pt x="22" y="10"/>
                      </a:lnTo>
                      <a:lnTo>
                        <a:pt x="8" y="0"/>
                      </a:lnTo>
                      <a:lnTo>
                        <a:pt x="10" y="6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2" y="9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00" name="Freeform 586"/>
                <p:cNvSpPr>
                  <a:spLocks/>
                </p:cNvSpPr>
                <p:nvPr/>
              </p:nvSpPr>
              <p:spPr bwMode="auto">
                <a:xfrm>
                  <a:off x="2296" y="1761"/>
                  <a:ext cx="1" cy="3"/>
                </a:xfrm>
                <a:custGeom>
                  <a:avLst/>
                  <a:gdLst>
                    <a:gd name="T0" fmla="*/ 0 w 15"/>
                    <a:gd name="T1" fmla="*/ 0 h 25"/>
                    <a:gd name="T2" fmla="*/ 0 w 15"/>
                    <a:gd name="T3" fmla="*/ 0 h 25"/>
                    <a:gd name="T4" fmla="*/ 0 w 15"/>
                    <a:gd name="T5" fmla="*/ 0 h 25"/>
                    <a:gd name="T6" fmla="*/ 0 w 15"/>
                    <a:gd name="T7" fmla="*/ 0 h 25"/>
                    <a:gd name="T8" fmla="*/ 0 w 15"/>
                    <a:gd name="T9" fmla="*/ 0 h 25"/>
                    <a:gd name="T10" fmla="*/ 0 w 15"/>
                    <a:gd name="T11" fmla="*/ 0 h 25"/>
                    <a:gd name="T12" fmla="*/ 0 w 15"/>
                    <a:gd name="T13" fmla="*/ 0 h 25"/>
                    <a:gd name="T14" fmla="*/ 0 w 15"/>
                    <a:gd name="T15" fmla="*/ 0 h 25"/>
                    <a:gd name="T16" fmla="*/ 0 w 15"/>
                    <a:gd name="T17" fmla="*/ 0 h 25"/>
                    <a:gd name="T18" fmla="*/ 0 w 15"/>
                    <a:gd name="T19" fmla="*/ 0 h 2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5"/>
                    <a:gd name="T31" fmla="*/ 0 h 25"/>
                    <a:gd name="T32" fmla="*/ 15 w 15"/>
                    <a:gd name="T33" fmla="*/ 25 h 2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5" h="25">
                      <a:moveTo>
                        <a:pt x="4" y="1"/>
                      </a:moveTo>
                      <a:lnTo>
                        <a:pt x="4" y="0"/>
                      </a:lnTo>
                      <a:lnTo>
                        <a:pt x="0" y="23"/>
                      </a:lnTo>
                      <a:lnTo>
                        <a:pt x="10" y="25"/>
                      </a:lnTo>
                      <a:lnTo>
                        <a:pt x="15" y="2"/>
                      </a:lnTo>
                      <a:lnTo>
                        <a:pt x="15" y="1"/>
                      </a:lnTo>
                      <a:lnTo>
                        <a:pt x="15" y="2"/>
                      </a:lnTo>
                      <a:lnTo>
                        <a:pt x="15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01" name="Freeform 587"/>
                <p:cNvSpPr>
                  <a:spLocks/>
                </p:cNvSpPr>
                <p:nvPr/>
              </p:nvSpPr>
              <p:spPr bwMode="auto">
                <a:xfrm>
                  <a:off x="2296" y="1747"/>
                  <a:ext cx="17" cy="15"/>
                </a:xfrm>
                <a:custGeom>
                  <a:avLst/>
                  <a:gdLst>
                    <a:gd name="T0" fmla="*/ 0 w 174"/>
                    <a:gd name="T1" fmla="*/ 0 h 151"/>
                    <a:gd name="T2" fmla="*/ 0 w 174"/>
                    <a:gd name="T3" fmla="*/ 0 h 151"/>
                    <a:gd name="T4" fmla="*/ 0 w 174"/>
                    <a:gd name="T5" fmla="*/ 0 h 151"/>
                    <a:gd name="T6" fmla="*/ 0 w 174"/>
                    <a:gd name="T7" fmla="*/ 0 h 151"/>
                    <a:gd name="T8" fmla="*/ 0 w 174"/>
                    <a:gd name="T9" fmla="*/ 0 h 151"/>
                    <a:gd name="T10" fmla="*/ 0 w 174"/>
                    <a:gd name="T11" fmla="*/ 0 h 151"/>
                    <a:gd name="T12" fmla="*/ 0 w 174"/>
                    <a:gd name="T13" fmla="*/ 0 h 151"/>
                    <a:gd name="T14" fmla="*/ 0 w 174"/>
                    <a:gd name="T15" fmla="*/ 0 h 151"/>
                    <a:gd name="T16" fmla="*/ 0 w 174"/>
                    <a:gd name="T17" fmla="*/ 0 h 151"/>
                    <a:gd name="T18" fmla="*/ 0 w 174"/>
                    <a:gd name="T19" fmla="*/ 0 h 151"/>
                    <a:gd name="T20" fmla="*/ 0 w 174"/>
                    <a:gd name="T21" fmla="*/ 0 h 151"/>
                    <a:gd name="T22" fmla="*/ 0 w 174"/>
                    <a:gd name="T23" fmla="*/ 0 h 151"/>
                    <a:gd name="T24" fmla="*/ 0 w 174"/>
                    <a:gd name="T25" fmla="*/ 0 h 151"/>
                    <a:gd name="T26" fmla="*/ 0 w 174"/>
                    <a:gd name="T27" fmla="*/ 0 h 151"/>
                    <a:gd name="T28" fmla="*/ 0 w 174"/>
                    <a:gd name="T29" fmla="*/ 0 h 151"/>
                    <a:gd name="T30" fmla="*/ 0 w 174"/>
                    <a:gd name="T31" fmla="*/ 0 h 151"/>
                    <a:gd name="T32" fmla="*/ 0 w 174"/>
                    <a:gd name="T33" fmla="*/ 0 h 151"/>
                    <a:gd name="T34" fmla="*/ 0 w 174"/>
                    <a:gd name="T35" fmla="*/ 0 h 151"/>
                    <a:gd name="T36" fmla="*/ 0 w 174"/>
                    <a:gd name="T37" fmla="*/ 0 h 151"/>
                    <a:gd name="T38" fmla="*/ 0 w 174"/>
                    <a:gd name="T39" fmla="*/ 0 h 151"/>
                    <a:gd name="T40" fmla="*/ 0 w 174"/>
                    <a:gd name="T41" fmla="*/ 0 h 151"/>
                    <a:gd name="T42" fmla="*/ 0 w 174"/>
                    <a:gd name="T43" fmla="*/ 0 h 151"/>
                    <a:gd name="T44" fmla="*/ 0 w 174"/>
                    <a:gd name="T45" fmla="*/ 0 h 151"/>
                    <a:gd name="T46" fmla="*/ 0 w 174"/>
                    <a:gd name="T47" fmla="*/ 0 h 151"/>
                    <a:gd name="T48" fmla="*/ 0 w 174"/>
                    <a:gd name="T49" fmla="*/ 0 h 151"/>
                    <a:gd name="T50" fmla="*/ 0 w 174"/>
                    <a:gd name="T51" fmla="*/ 0 h 151"/>
                    <a:gd name="T52" fmla="*/ 0 w 174"/>
                    <a:gd name="T53" fmla="*/ 0 h 151"/>
                    <a:gd name="T54" fmla="*/ 0 w 174"/>
                    <a:gd name="T55" fmla="*/ 0 h 151"/>
                    <a:gd name="T56" fmla="*/ 0 w 174"/>
                    <a:gd name="T57" fmla="*/ 0 h 151"/>
                    <a:gd name="T58" fmla="*/ 0 w 174"/>
                    <a:gd name="T59" fmla="*/ 0 h 151"/>
                    <a:gd name="T60" fmla="*/ 0 w 174"/>
                    <a:gd name="T61" fmla="*/ 0 h 151"/>
                    <a:gd name="T62" fmla="*/ 0 w 174"/>
                    <a:gd name="T63" fmla="*/ 0 h 151"/>
                    <a:gd name="T64" fmla="*/ 0 w 174"/>
                    <a:gd name="T65" fmla="*/ 0 h 151"/>
                    <a:gd name="T66" fmla="*/ 0 w 174"/>
                    <a:gd name="T67" fmla="*/ 0 h 151"/>
                    <a:gd name="T68" fmla="*/ 0 w 174"/>
                    <a:gd name="T69" fmla="*/ 0 h 151"/>
                    <a:gd name="T70" fmla="*/ 0 w 174"/>
                    <a:gd name="T71" fmla="*/ 0 h 151"/>
                    <a:gd name="T72" fmla="*/ 0 w 174"/>
                    <a:gd name="T73" fmla="*/ 0 h 151"/>
                    <a:gd name="T74" fmla="*/ 0 w 174"/>
                    <a:gd name="T75" fmla="*/ 0 h 151"/>
                    <a:gd name="T76" fmla="*/ 0 w 174"/>
                    <a:gd name="T77" fmla="*/ 0 h 151"/>
                    <a:gd name="T78" fmla="*/ 0 w 174"/>
                    <a:gd name="T79" fmla="*/ 0 h 151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74"/>
                    <a:gd name="T121" fmla="*/ 0 h 151"/>
                    <a:gd name="T122" fmla="*/ 174 w 174"/>
                    <a:gd name="T123" fmla="*/ 151 h 151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74" h="151">
                      <a:moveTo>
                        <a:pt x="163" y="6"/>
                      </a:moveTo>
                      <a:lnTo>
                        <a:pt x="169" y="2"/>
                      </a:lnTo>
                      <a:lnTo>
                        <a:pt x="152" y="1"/>
                      </a:lnTo>
                      <a:lnTo>
                        <a:pt x="136" y="0"/>
                      </a:lnTo>
                      <a:lnTo>
                        <a:pt x="120" y="0"/>
                      </a:lnTo>
                      <a:lnTo>
                        <a:pt x="104" y="1"/>
                      </a:lnTo>
                      <a:lnTo>
                        <a:pt x="89" y="3"/>
                      </a:lnTo>
                      <a:lnTo>
                        <a:pt x="75" y="6"/>
                      </a:lnTo>
                      <a:lnTo>
                        <a:pt x="61" y="11"/>
                      </a:lnTo>
                      <a:lnTo>
                        <a:pt x="48" y="19"/>
                      </a:lnTo>
                      <a:lnTo>
                        <a:pt x="37" y="27"/>
                      </a:lnTo>
                      <a:lnTo>
                        <a:pt x="26" y="38"/>
                      </a:lnTo>
                      <a:lnTo>
                        <a:pt x="18" y="51"/>
                      </a:lnTo>
                      <a:lnTo>
                        <a:pt x="11" y="65"/>
                      </a:lnTo>
                      <a:lnTo>
                        <a:pt x="5" y="83"/>
                      </a:lnTo>
                      <a:lnTo>
                        <a:pt x="2" y="102"/>
                      </a:lnTo>
                      <a:lnTo>
                        <a:pt x="0" y="125"/>
                      </a:lnTo>
                      <a:lnTo>
                        <a:pt x="1" y="151"/>
                      </a:lnTo>
                      <a:lnTo>
                        <a:pt x="12" y="151"/>
                      </a:lnTo>
                      <a:lnTo>
                        <a:pt x="11" y="125"/>
                      </a:lnTo>
                      <a:lnTo>
                        <a:pt x="13" y="105"/>
                      </a:lnTo>
                      <a:lnTo>
                        <a:pt x="16" y="85"/>
                      </a:lnTo>
                      <a:lnTo>
                        <a:pt x="21" y="69"/>
                      </a:lnTo>
                      <a:lnTo>
                        <a:pt x="26" y="55"/>
                      </a:lnTo>
                      <a:lnTo>
                        <a:pt x="35" y="44"/>
                      </a:lnTo>
                      <a:lnTo>
                        <a:pt x="43" y="35"/>
                      </a:lnTo>
                      <a:lnTo>
                        <a:pt x="54" y="27"/>
                      </a:lnTo>
                      <a:lnTo>
                        <a:pt x="65" y="22"/>
                      </a:lnTo>
                      <a:lnTo>
                        <a:pt x="77" y="17"/>
                      </a:lnTo>
                      <a:lnTo>
                        <a:pt x="91" y="13"/>
                      </a:lnTo>
                      <a:lnTo>
                        <a:pt x="106" y="11"/>
                      </a:lnTo>
                      <a:lnTo>
                        <a:pt x="120" y="10"/>
                      </a:lnTo>
                      <a:lnTo>
                        <a:pt x="136" y="10"/>
                      </a:lnTo>
                      <a:lnTo>
                        <a:pt x="152" y="11"/>
                      </a:lnTo>
                      <a:lnTo>
                        <a:pt x="169" y="12"/>
                      </a:lnTo>
                      <a:lnTo>
                        <a:pt x="174" y="8"/>
                      </a:lnTo>
                      <a:lnTo>
                        <a:pt x="169" y="12"/>
                      </a:lnTo>
                      <a:lnTo>
                        <a:pt x="173" y="12"/>
                      </a:lnTo>
                      <a:lnTo>
                        <a:pt x="174" y="8"/>
                      </a:lnTo>
                      <a:lnTo>
                        <a:pt x="163" y="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02" name="Freeform 588"/>
                <p:cNvSpPr>
                  <a:spLocks/>
                </p:cNvSpPr>
                <p:nvPr/>
              </p:nvSpPr>
              <p:spPr bwMode="auto">
                <a:xfrm>
                  <a:off x="2312" y="1743"/>
                  <a:ext cx="2" cy="5"/>
                </a:xfrm>
                <a:custGeom>
                  <a:avLst/>
                  <a:gdLst>
                    <a:gd name="T0" fmla="*/ 0 w 17"/>
                    <a:gd name="T1" fmla="*/ 0 h 54"/>
                    <a:gd name="T2" fmla="*/ 0 w 17"/>
                    <a:gd name="T3" fmla="*/ 0 h 54"/>
                    <a:gd name="T4" fmla="*/ 0 w 17"/>
                    <a:gd name="T5" fmla="*/ 0 h 54"/>
                    <a:gd name="T6" fmla="*/ 0 w 17"/>
                    <a:gd name="T7" fmla="*/ 0 h 54"/>
                    <a:gd name="T8" fmla="*/ 0 w 17"/>
                    <a:gd name="T9" fmla="*/ 0 h 54"/>
                    <a:gd name="T10" fmla="*/ 0 w 17"/>
                    <a:gd name="T11" fmla="*/ 0 h 54"/>
                    <a:gd name="T12" fmla="*/ 0 w 17"/>
                    <a:gd name="T13" fmla="*/ 0 h 54"/>
                    <a:gd name="T14" fmla="*/ 0 w 17"/>
                    <a:gd name="T15" fmla="*/ 0 h 54"/>
                    <a:gd name="T16" fmla="*/ 0 w 17"/>
                    <a:gd name="T17" fmla="*/ 0 h 54"/>
                    <a:gd name="T18" fmla="*/ 0 w 17"/>
                    <a:gd name="T19" fmla="*/ 0 h 5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7"/>
                    <a:gd name="T31" fmla="*/ 0 h 54"/>
                    <a:gd name="T32" fmla="*/ 17 w 17"/>
                    <a:gd name="T33" fmla="*/ 54 h 5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7" h="54">
                      <a:moveTo>
                        <a:pt x="7" y="4"/>
                      </a:moveTo>
                      <a:lnTo>
                        <a:pt x="7" y="1"/>
                      </a:lnTo>
                      <a:lnTo>
                        <a:pt x="0" y="52"/>
                      </a:lnTo>
                      <a:lnTo>
                        <a:pt x="11" y="54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17" y="3"/>
                      </a:lnTo>
                      <a:lnTo>
                        <a:pt x="17" y="1"/>
                      </a:lnTo>
                      <a:lnTo>
                        <a:pt x="17" y="0"/>
                      </a:lnTo>
                      <a:lnTo>
                        <a:pt x="7" y="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03" name="Freeform 589"/>
                <p:cNvSpPr>
                  <a:spLocks/>
                </p:cNvSpPr>
                <p:nvPr/>
              </p:nvSpPr>
              <p:spPr bwMode="auto">
                <a:xfrm>
                  <a:off x="2305" y="1737"/>
                  <a:ext cx="9" cy="7"/>
                </a:xfrm>
                <a:custGeom>
                  <a:avLst/>
                  <a:gdLst>
                    <a:gd name="T0" fmla="*/ 0 w 81"/>
                    <a:gd name="T1" fmla="*/ 0 h 73"/>
                    <a:gd name="T2" fmla="*/ 0 w 81"/>
                    <a:gd name="T3" fmla="*/ 0 h 73"/>
                    <a:gd name="T4" fmla="*/ 0 w 81"/>
                    <a:gd name="T5" fmla="*/ 0 h 73"/>
                    <a:gd name="T6" fmla="*/ 0 w 81"/>
                    <a:gd name="T7" fmla="*/ 0 h 73"/>
                    <a:gd name="T8" fmla="*/ 0 w 81"/>
                    <a:gd name="T9" fmla="*/ 0 h 73"/>
                    <a:gd name="T10" fmla="*/ 0 w 81"/>
                    <a:gd name="T11" fmla="*/ 0 h 73"/>
                    <a:gd name="T12" fmla="*/ 0 w 81"/>
                    <a:gd name="T13" fmla="*/ 0 h 73"/>
                    <a:gd name="T14" fmla="*/ 0 w 81"/>
                    <a:gd name="T15" fmla="*/ 0 h 73"/>
                    <a:gd name="T16" fmla="*/ 0 w 81"/>
                    <a:gd name="T17" fmla="*/ 0 h 73"/>
                    <a:gd name="T18" fmla="*/ 0 w 81"/>
                    <a:gd name="T19" fmla="*/ 0 h 73"/>
                    <a:gd name="T20" fmla="*/ 0 w 81"/>
                    <a:gd name="T21" fmla="*/ 0 h 73"/>
                    <a:gd name="T22" fmla="*/ 0 w 81"/>
                    <a:gd name="T23" fmla="*/ 0 h 73"/>
                    <a:gd name="T24" fmla="*/ 0 w 81"/>
                    <a:gd name="T25" fmla="*/ 0 h 73"/>
                    <a:gd name="T26" fmla="*/ 0 w 81"/>
                    <a:gd name="T27" fmla="*/ 0 h 73"/>
                    <a:gd name="T28" fmla="*/ 0 w 81"/>
                    <a:gd name="T29" fmla="*/ 0 h 73"/>
                    <a:gd name="T30" fmla="*/ 0 w 81"/>
                    <a:gd name="T31" fmla="*/ 0 h 73"/>
                    <a:gd name="T32" fmla="*/ 0 w 81"/>
                    <a:gd name="T33" fmla="*/ 0 h 73"/>
                    <a:gd name="T34" fmla="*/ 0 w 81"/>
                    <a:gd name="T35" fmla="*/ 0 h 73"/>
                    <a:gd name="T36" fmla="*/ 0 w 81"/>
                    <a:gd name="T37" fmla="*/ 0 h 73"/>
                    <a:gd name="T38" fmla="*/ 0 w 81"/>
                    <a:gd name="T39" fmla="*/ 0 h 73"/>
                    <a:gd name="T40" fmla="*/ 0 w 81"/>
                    <a:gd name="T41" fmla="*/ 0 h 73"/>
                    <a:gd name="T42" fmla="*/ 0 w 81"/>
                    <a:gd name="T43" fmla="*/ 0 h 73"/>
                    <a:gd name="T44" fmla="*/ 0 w 81"/>
                    <a:gd name="T45" fmla="*/ 0 h 73"/>
                    <a:gd name="T46" fmla="*/ 0 w 81"/>
                    <a:gd name="T47" fmla="*/ 0 h 7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1"/>
                    <a:gd name="T73" fmla="*/ 0 h 73"/>
                    <a:gd name="T74" fmla="*/ 81 w 81"/>
                    <a:gd name="T75" fmla="*/ 73 h 7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1" h="73">
                      <a:moveTo>
                        <a:pt x="5" y="0"/>
                      </a:moveTo>
                      <a:lnTo>
                        <a:pt x="0" y="4"/>
                      </a:lnTo>
                      <a:lnTo>
                        <a:pt x="2" y="18"/>
                      </a:lnTo>
                      <a:lnTo>
                        <a:pt x="9" y="28"/>
                      </a:lnTo>
                      <a:lnTo>
                        <a:pt x="20" y="37"/>
                      </a:lnTo>
                      <a:lnTo>
                        <a:pt x="33" y="46"/>
                      </a:lnTo>
                      <a:lnTo>
                        <a:pt x="45" y="54"/>
                      </a:lnTo>
                      <a:lnTo>
                        <a:pt x="58" y="61"/>
                      </a:lnTo>
                      <a:lnTo>
                        <a:pt x="67" y="69"/>
                      </a:lnTo>
                      <a:lnTo>
                        <a:pt x="71" y="73"/>
                      </a:lnTo>
                      <a:lnTo>
                        <a:pt x="81" y="69"/>
                      </a:lnTo>
                      <a:lnTo>
                        <a:pt x="74" y="60"/>
                      </a:lnTo>
                      <a:lnTo>
                        <a:pt x="64" y="53"/>
                      </a:lnTo>
                      <a:lnTo>
                        <a:pt x="52" y="46"/>
                      </a:lnTo>
                      <a:lnTo>
                        <a:pt x="39" y="37"/>
                      </a:lnTo>
                      <a:lnTo>
                        <a:pt x="27" y="29"/>
                      </a:lnTo>
                      <a:lnTo>
                        <a:pt x="17" y="22"/>
                      </a:lnTo>
                      <a:lnTo>
                        <a:pt x="12" y="13"/>
                      </a:lnTo>
                      <a:lnTo>
                        <a:pt x="11" y="6"/>
                      </a:lnTo>
                      <a:lnTo>
                        <a:pt x="7" y="10"/>
                      </a:lnTo>
                      <a:lnTo>
                        <a:pt x="5" y="0"/>
                      </a:lnTo>
                      <a:lnTo>
                        <a:pt x="2" y="1"/>
                      </a:lnTo>
                      <a:lnTo>
                        <a:pt x="0" y="4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04" name="Freeform 590"/>
                <p:cNvSpPr>
                  <a:spLocks/>
                </p:cNvSpPr>
                <p:nvPr/>
              </p:nvSpPr>
              <p:spPr bwMode="auto">
                <a:xfrm>
                  <a:off x="2306" y="1735"/>
                  <a:ext cx="3" cy="3"/>
                </a:xfrm>
                <a:custGeom>
                  <a:avLst/>
                  <a:gdLst>
                    <a:gd name="T0" fmla="*/ 0 w 31"/>
                    <a:gd name="T1" fmla="*/ 0 h 35"/>
                    <a:gd name="T2" fmla="*/ 0 w 31"/>
                    <a:gd name="T3" fmla="*/ 0 h 35"/>
                    <a:gd name="T4" fmla="*/ 0 w 31"/>
                    <a:gd name="T5" fmla="*/ 0 h 35"/>
                    <a:gd name="T6" fmla="*/ 0 w 31"/>
                    <a:gd name="T7" fmla="*/ 0 h 35"/>
                    <a:gd name="T8" fmla="*/ 0 w 31"/>
                    <a:gd name="T9" fmla="*/ 0 h 35"/>
                    <a:gd name="T10" fmla="*/ 0 w 31"/>
                    <a:gd name="T11" fmla="*/ 0 h 35"/>
                    <a:gd name="T12" fmla="*/ 0 w 31"/>
                    <a:gd name="T13" fmla="*/ 0 h 35"/>
                    <a:gd name="T14" fmla="*/ 0 w 31"/>
                    <a:gd name="T15" fmla="*/ 0 h 35"/>
                    <a:gd name="T16" fmla="*/ 0 w 31"/>
                    <a:gd name="T17" fmla="*/ 0 h 35"/>
                    <a:gd name="T18" fmla="*/ 0 w 31"/>
                    <a:gd name="T19" fmla="*/ 0 h 35"/>
                    <a:gd name="T20" fmla="*/ 0 w 31"/>
                    <a:gd name="T21" fmla="*/ 0 h 35"/>
                    <a:gd name="T22" fmla="*/ 0 w 31"/>
                    <a:gd name="T23" fmla="*/ 0 h 35"/>
                    <a:gd name="T24" fmla="*/ 0 w 31"/>
                    <a:gd name="T25" fmla="*/ 0 h 35"/>
                    <a:gd name="T26" fmla="*/ 0 w 31"/>
                    <a:gd name="T27" fmla="*/ 0 h 35"/>
                    <a:gd name="T28" fmla="*/ 0 w 31"/>
                    <a:gd name="T29" fmla="*/ 0 h 35"/>
                    <a:gd name="T30" fmla="*/ 0 w 31"/>
                    <a:gd name="T31" fmla="*/ 0 h 35"/>
                    <a:gd name="T32" fmla="*/ 0 w 31"/>
                    <a:gd name="T33" fmla="*/ 0 h 35"/>
                    <a:gd name="T34" fmla="*/ 0 w 31"/>
                    <a:gd name="T35" fmla="*/ 0 h 35"/>
                    <a:gd name="T36" fmla="*/ 0 w 31"/>
                    <a:gd name="T37" fmla="*/ 0 h 35"/>
                    <a:gd name="T38" fmla="*/ 0 w 31"/>
                    <a:gd name="T39" fmla="*/ 0 h 35"/>
                    <a:gd name="T40" fmla="*/ 0 w 31"/>
                    <a:gd name="T41" fmla="*/ 0 h 35"/>
                    <a:gd name="T42" fmla="*/ 0 w 31"/>
                    <a:gd name="T43" fmla="*/ 0 h 35"/>
                    <a:gd name="T44" fmla="*/ 0 w 31"/>
                    <a:gd name="T45" fmla="*/ 0 h 35"/>
                    <a:gd name="T46" fmla="*/ 0 w 31"/>
                    <a:gd name="T47" fmla="*/ 0 h 3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1"/>
                    <a:gd name="T73" fmla="*/ 0 h 35"/>
                    <a:gd name="T74" fmla="*/ 31 w 31"/>
                    <a:gd name="T75" fmla="*/ 35 h 3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1" h="35">
                      <a:moveTo>
                        <a:pt x="6" y="0"/>
                      </a:moveTo>
                      <a:lnTo>
                        <a:pt x="6" y="6"/>
                      </a:lnTo>
                      <a:lnTo>
                        <a:pt x="14" y="15"/>
                      </a:lnTo>
                      <a:lnTo>
                        <a:pt x="20" y="22"/>
                      </a:lnTo>
                      <a:lnTo>
                        <a:pt x="23" y="25"/>
                      </a:lnTo>
                      <a:lnTo>
                        <a:pt x="23" y="22"/>
                      </a:lnTo>
                      <a:lnTo>
                        <a:pt x="24" y="21"/>
                      </a:lnTo>
                      <a:lnTo>
                        <a:pt x="18" y="22"/>
                      </a:lnTo>
                      <a:lnTo>
                        <a:pt x="10" y="23"/>
                      </a:lnTo>
                      <a:lnTo>
                        <a:pt x="0" y="25"/>
                      </a:lnTo>
                      <a:lnTo>
                        <a:pt x="2" y="35"/>
                      </a:lnTo>
                      <a:lnTo>
                        <a:pt x="12" y="33"/>
                      </a:lnTo>
                      <a:lnTo>
                        <a:pt x="21" y="32"/>
                      </a:lnTo>
                      <a:lnTo>
                        <a:pt x="26" y="31"/>
                      </a:lnTo>
                      <a:lnTo>
                        <a:pt x="31" y="28"/>
                      </a:lnTo>
                      <a:lnTo>
                        <a:pt x="31" y="21"/>
                      </a:lnTo>
                      <a:lnTo>
                        <a:pt x="28" y="15"/>
                      </a:lnTo>
                      <a:lnTo>
                        <a:pt x="23" y="9"/>
                      </a:lnTo>
                      <a:lnTo>
                        <a:pt x="14" y="0"/>
                      </a:lnTo>
                      <a:lnTo>
                        <a:pt x="14" y="6"/>
                      </a:lnTo>
                      <a:lnTo>
                        <a:pt x="6" y="0"/>
                      </a:lnTo>
                      <a:lnTo>
                        <a:pt x="3" y="3"/>
                      </a:lnTo>
                      <a:lnTo>
                        <a:pt x="6" y="6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05" name="Freeform 591"/>
                <p:cNvSpPr>
                  <a:spLocks/>
                </p:cNvSpPr>
                <p:nvPr/>
              </p:nvSpPr>
              <p:spPr bwMode="auto">
                <a:xfrm>
                  <a:off x="2306" y="1731"/>
                  <a:ext cx="5" cy="4"/>
                </a:xfrm>
                <a:custGeom>
                  <a:avLst/>
                  <a:gdLst>
                    <a:gd name="T0" fmla="*/ 0 w 42"/>
                    <a:gd name="T1" fmla="*/ 0 h 45"/>
                    <a:gd name="T2" fmla="*/ 0 w 42"/>
                    <a:gd name="T3" fmla="*/ 0 h 45"/>
                    <a:gd name="T4" fmla="*/ 0 w 42"/>
                    <a:gd name="T5" fmla="*/ 0 h 45"/>
                    <a:gd name="T6" fmla="*/ 0 w 42"/>
                    <a:gd name="T7" fmla="*/ 0 h 45"/>
                    <a:gd name="T8" fmla="*/ 0 w 42"/>
                    <a:gd name="T9" fmla="*/ 0 h 45"/>
                    <a:gd name="T10" fmla="*/ 0 w 42"/>
                    <a:gd name="T11" fmla="*/ 0 h 45"/>
                    <a:gd name="T12" fmla="*/ 0 w 42"/>
                    <a:gd name="T13" fmla="*/ 0 h 45"/>
                    <a:gd name="T14" fmla="*/ 0 w 42"/>
                    <a:gd name="T15" fmla="*/ 0 h 45"/>
                    <a:gd name="T16" fmla="*/ 0 w 42"/>
                    <a:gd name="T17" fmla="*/ 0 h 45"/>
                    <a:gd name="T18" fmla="*/ 0 w 42"/>
                    <a:gd name="T19" fmla="*/ 0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5"/>
                    <a:gd name="T32" fmla="*/ 42 w 42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5">
                      <a:moveTo>
                        <a:pt x="38" y="0"/>
                      </a:moveTo>
                      <a:lnTo>
                        <a:pt x="33" y="2"/>
                      </a:lnTo>
                      <a:lnTo>
                        <a:pt x="0" y="39"/>
                      </a:lnTo>
                      <a:lnTo>
                        <a:pt x="8" y="45"/>
                      </a:lnTo>
                      <a:lnTo>
                        <a:pt x="42" y="8"/>
                      </a:lnTo>
                      <a:lnTo>
                        <a:pt x="38" y="10"/>
                      </a:lnTo>
                      <a:lnTo>
                        <a:pt x="38" y="0"/>
                      </a:lnTo>
                      <a:lnTo>
                        <a:pt x="36" y="0"/>
                      </a:lnTo>
                      <a:lnTo>
                        <a:pt x="33" y="2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06" name="Freeform 592"/>
                <p:cNvSpPr>
                  <a:spLocks/>
                </p:cNvSpPr>
                <p:nvPr/>
              </p:nvSpPr>
              <p:spPr bwMode="auto">
                <a:xfrm>
                  <a:off x="2311" y="1731"/>
                  <a:ext cx="0" cy="1"/>
                </a:xfrm>
                <a:custGeom>
                  <a:avLst/>
                  <a:gdLst>
                    <a:gd name="T0" fmla="*/ 0 w 3"/>
                    <a:gd name="T1" fmla="*/ 0 h 10"/>
                    <a:gd name="T2" fmla="*/ 0 w 3"/>
                    <a:gd name="T3" fmla="*/ 0 h 10"/>
                    <a:gd name="T4" fmla="*/ 0 w 3"/>
                    <a:gd name="T5" fmla="*/ 0 h 10"/>
                    <a:gd name="T6" fmla="*/ 0 w 3"/>
                    <a:gd name="T7" fmla="*/ 0 h 10"/>
                    <a:gd name="T8" fmla="*/ 0 w 3"/>
                    <a:gd name="T9" fmla="*/ 0 h 10"/>
                    <a:gd name="T10" fmla="*/ 0 w 3"/>
                    <a:gd name="T11" fmla="*/ 0 h 10"/>
                    <a:gd name="T12" fmla="*/ 0 w 3"/>
                    <a:gd name="T13" fmla="*/ 0 h 1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0"/>
                    <a:gd name="T23" fmla="*/ 0 w 3"/>
                    <a:gd name="T24" fmla="*/ 10 h 1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0"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0"/>
                      </a:lnTo>
                      <a:lnTo>
                        <a:pt x="3" y="1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07" name="Freeform 593"/>
                <p:cNvSpPr>
                  <a:spLocks/>
                </p:cNvSpPr>
                <p:nvPr/>
              </p:nvSpPr>
              <p:spPr bwMode="auto">
                <a:xfrm>
                  <a:off x="2311" y="1731"/>
                  <a:ext cx="13" cy="2"/>
                </a:xfrm>
                <a:custGeom>
                  <a:avLst/>
                  <a:gdLst>
                    <a:gd name="T0" fmla="*/ 0 w 128"/>
                    <a:gd name="T1" fmla="*/ 0 h 17"/>
                    <a:gd name="T2" fmla="*/ 0 w 128"/>
                    <a:gd name="T3" fmla="*/ 0 h 17"/>
                    <a:gd name="T4" fmla="*/ 0 w 128"/>
                    <a:gd name="T5" fmla="*/ 0 h 17"/>
                    <a:gd name="T6" fmla="*/ 0 w 128"/>
                    <a:gd name="T7" fmla="*/ 0 h 17"/>
                    <a:gd name="T8" fmla="*/ 0 w 128"/>
                    <a:gd name="T9" fmla="*/ 0 h 17"/>
                    <a:gd name="T10" fmla="*/ 0 w 128"/>
                    <a:gd name="T11" fmla="*/ 0 h 17"/>
                    <a:gd name="T12" fmla="*/ 0 w 128"/>
                    <a:gd name="T13" fmla="*/ 0 h 17"/>
                    <a:gd name="T14" fmla="*/ 0 w 128"/>
                    <a:gd name="T15" fmla="*/ 0 h 17"/>
                    <a:gd name="T16" fmla="*/ 0 w 128"/>
                    <a:gd name="T17" fmla="*/ 0 h 17"/>
                    <a:gd name="T18" fmla="*/ 0 w 128"/>
                    <a:gd name="T19" fmla="*/ 0 h 17"/>
                    <a:gd name="T20" fmla="*/ 0 w 128"/>
                    <a:gd name="T21" fmla="*/ 0 h 17"/>
                    <a:gd name="T22" fmla="*/ 0 w 128"/>
                    <a:gd name="T23" fmla="*/ 0 h 17"/>
                    <a:gd name="T24" fmla="*/ 0 w 128"/>
                    <a:gd name="T25" fmla="*/ 0 h 17"/>
                    <a:gd name="T26" fmla="*/ 0 w 128"/>
                    <a:gd name="T27" fmla="*/ 0 h 17"/>
                    <a:gd name="T28" fmla="*/ 0 w 128"/>
                    <a:gd name="T29" fmla="*/ 0 h 17"/>
                    <a:gd name="T30" fmla="*/ 0 w 128"/>
                    <a:gd name="T31" fmla="*/ 0 h 17"/>
                    <a:gd name="T32" fmla="*/ 0 w 128"/>
                    <a:gd name="T33" fmla="*/ 0 h 17"/>
                    <a:gd name="T34" fmla="*/ 0 w 128"/>
                    <a:gd name="T35" fmla="*/ 0 h 17"/>
                    <a:gd name="T36" fmla="*/ 0 w 128"/>
                    <a:gd name="T37" fmla="*/ 0 h 17"/>
                    <a:gd name="T38" fmla="*/ 0 w 128"/>
                    <a:gd name="T39" fmla="*/ 0 h 17"/>
                    <a:gd name="T40" fmla="*/ 0 w 128"/>
                    <a:gd name="T41" fmla="*/ 0 h 17"/>
                    <a:gd name="T42" fmla="*/ 0 w 128"/>
                    <a:gd name="T43" fmla="*/ 0 h 17"/>
                    <a:gd name="T44" fmla="*/ 0 w 128"/>
                    <a:gd name="T45" fmla="*/ 0 h 17"/>
                    <a:gd name="T46" fmla="*/ 0 w 128"/>
                    <a:gd name="T47" fmla="*/ 0 h 1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28"/>
                    <a:gd name="T73" fmla="*/ 0 h 17"/>
                    <a:gd name="T74" fmla="*/ 128 w 128"/>
                    <a:gd name="T75" fmla="*/ 17 h 17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28" h="17">
                      <a:moveTo>
                        <a:pt x="128" y="11"/>
                      </a:moveTo>
                      <a:lnTo>
                        <a:pt x="123" y="6"/>
                      </a:lnTo>
                      <a:lnTo>
                        <a:pt x="109" y="6"/>
                      </a:lnTo>
                      <a:lnTo>
                        <a:pt x="90" y="5"/>
                      </a:lnTo>
                      <a:lnTo>
                        <a:pt x="70" y="4"/>
                      </a:lnTo>
                      <a:lnTo>
                        <a:pt x="51" y="3"/>
                      </a:lnTo>
                      <a:lnTo>
                        <a:pt x="32" y="2"/>
                      </a:lnTo>
                      <a:lnTo>
                        <a:pt x="16" y="1"/>
                      </a:lnTo>
                      <a:lnTo>
                        <a:pt x="5" y="0"/>
                      </a:lnTo>
                      <a:lnTo>
                        <a:pt x="0" y="0"/>
                      </a:lnTo>
                      <a:lnTo>
                        <a:pt x="0" y="10"/>
                      </a:lnTo>
                      <a:lnTo>
                        <a:pt x="5" y="10"/>
                      </a:lnTo>
                      <a:lnTo>
                        <a:pt x="16" y="11"/>
                      </a:lnTo>
                      <a:lnTo>
                        <a:pt x="32" y="12"/>
                      </a:lnTo>
                      <a:lnTo>
                        <a:pt x="51" y="14"/>
                      </a:lnTo>
                      <a:lnTo>
                        <a:pt x="70" y="15"/>
                      </a:lnTo>
                      <a:lnTo>
                        <a:pt x="90" y="16"/>
                      </a:lnTo>
                      <a:lnTo>
                        <a:pt x="109" y="17"/>
                      </a:lnTo>
                      <a:lnTo>
                        <a:pt x="123" y="17"/>
                      </a:lnTo>
                      <a:lnTo>
                        <a:pt x="118" y="11"/>
                      </a:lnTo>
                      <a:lnTo>
                        <a:pt x="128" y="11"/>
                      </a:lnTo>
                      <a:lnTo>
                        <a:pt x="128" y="6"/>
                      </a:lnTo>
                      <a:lnTo>
                        <a:pt x="123" y="6"/>
                      </a:lnTo>
                      <a:lnTo>
                        <a:pt x="128" y="1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08" name="Freeform 594"/>
                <p:cNvSpPr>
                  <a:spLocks/>
                </p:cNvSpPr>
                <p:nvPr/>
              </p:nvSpPr>
              <p:spPr bwMode="auto">
                <a:xfrm>
                  <a:off x="2323" y="1732"/>
                  <a:ext cx="1" cy="1"/>
                </a:xfrm>
                <a:custGeom>
                  <a:avLst/>
                  <a:gdLst>
                    <a:gd name="T0" fmla="*/ 0 w 10"/>
                    <a:gd name="T1" fmla="*/ 0 h 11"/>
                    <a:gd name="T2" fmla="*/ 0 w 10"/>
                    <a:gd name="T3" fmla="*/ 0 h 11"/>
                    <a:gd name="T4" fmla="*/ 0 w 10"/>
                    <a:gd name="T5" fmla="*/ 0 h 11"/>
                    <a:gd name="T6" fmla="*/ 0 w 10"/>
                    <a:gd name="T7" fmla="*/ 0 h 11"/>
                    <a:gd name="T8" fmla="*/ 0 w 10"/>
                    <a:gd name="T9" fmla="*/ 0 h 11"/>
                    <a:gd name="T10" fmla="*/ 0 w 10"/>
                    <a:gd name="T11" fmla="*/ 0 h 11"/>
                    <a:gd name="T12" fmla="*/ 0 w 10"/>
                    <a:gd name="T13" fmla="*/ 0 h 11"/>
                    <a:gd name="T14" fmla="*/ 0 w 10"/>
                    <a:gd name="T15" fmla="*/ 0 h 11"/>
                    <a:gd name="T16" fmla="*/ 0 w 10"/>
                    <a:gd name="T17" fmla="*/ 0 h 11"/>
                    <a:gd name="T18" fmla="*/ 0 w 10"/>
                    <a:gd name="T19" fmla="*/ 0 h 11"/>
                    <a:gd name="T20" fmla="*/ 0 w 10"/>
                    <a:gd name="T21" fmla="*/ 0 h 11"/>
                    <a:gd name="T22" fmla="*/ 0 w 10"/>
                    <a:gd name="T23" fmla="*/ 0 h 11"/>
                    <a:gd name="T24" fmla="*/ 0 w 10"/>
                    <a:gd name="T25" fmla="*/ 0 h 11"/>
                    <a:gd name="T26" fmla="*/ 0 w 10"/>
                    <a:gd name="T27" fmla="*/ 0 h 11"/>
                    <a:gd name="T28" fmla="*/ 0 w 10"/>
                    <a:gd name="T29" fmla="*/ 0 h 11"/>
                    <a:gd name="T30" fmla="*/ 0 w 10"/>
                    <a:gd name="T31" fmla="*/ 0 h 11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0"/>
                    <a:gd name="T49" fmla="*/ 0 h 11"/>
                    <a:gd name="T50" fmla="*/ 10 w 10"/>
                    <a:gd name="T51" fmla="*/ 11 h 11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0" h="11">
                      <a:moveTo>
                        <a:pt x="9" y="3"/>
                      </a:move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4" y="11"/>
                      </a:lnTo>
                      <a:lnTo>
                        <a:pt x="8" y="9"/>
                      </a:lnTo>
                      <a:lnTo>
                        <a:pt x="10" y="4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4" y="11"/>
                      </a:lnTo>
                      <a:lnTo>
                        <a:pt x="5" y="11"/>
                      </a:lnTo>
                      <a:lnTo>
                        <a:pt x="1" y="8"/>
                      </a:lnTo>
                      <a:lnTo>
                        <a:pt x="9" y="3"/>
                      </a:lnTo>
                      <a:lnTo>
                        <a:pt x="8" y="0"/>
                      </a:lnTo>
                      <a:lnTo>
                        <a:pt x="5" y="0"/>
                      </a:lnTo>
                      <a:lnTo>
                        <a:pt x="9" y="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09" name="Freeform 595"/>
                <p:cNvSpPr>
                  <a:spLocks/>
                </p:cNvSpPr>
                <p:nvPr/>
              </p:nvSpPr>
              <p:spPr bwMode="auto">
                <a:xfrm>
                  <a:off x="2323" y="1732"/>
                  <a:ext cx="2" cy="7"/>
                </a:xfrm>
                <a:custGeom>
                  <a:avLst/>
                  <a:gdLst>
                    <a:gd name="T0" fmla="*/ 0 w 21"/>
                    <a:gd name="T1" fmla="*/ 0 h 70"/>
                    <a:gd name="T2" fmla="*/ 0 w 21"/>
                    <a:gd name="T3" fmla="*/ 0 h 70"/>
                    <a:gd name="T4" fmla="*/ 0 w 21"/>
                    <a:gd name="T5" fmla="*/ 0 h 70"/>
                    <a:gd name="T6" fmla="*/ 0 w 21"/>
                    <a:gd name="T7" fmla="*/ 0 h 70"/>
                    <a:gd name="T8" fmla="*/ 0 w 21"/>
                    <a:gd name="T9" fmla="*/ 0 h 70"/>
                    <a:gd name="T10" fmla="*/ 0 w 21"/>
                    <a:gd name="T11" fmla="*/ 0 h 70"/>
                    <a:gd name="T12" fmla="*/ 0 w 21"/>
                    <a:gd name="T13" fmla="*/ 0 h 70"/>
                    <a:gd name="T14" fmla="*/ 0 w 21"/>
                    <a:gd name="T15" fmla="*/ 0 h 70"/>
                    <a:gd name="T16" fmla="*/ 0 w 21"/>
                    <a:gd name="T17" fmla="*/ 0 h 70"/>
                    <a:gd name="T18" fmla="*/ 0 w 21"/>
                    <a:gd name="T19" fmla="*/ 0 h 70"/>
                    <a:gd name="T20" fmla="*/ 0 w 21"/>
                    <a:gd name="T21" fmla="*/ 0 h 70"/>
                    <a:gd name="T22" fmla="*/ 0 w 21"/>
                    <a:gd name="T23" fmla="*/ 0 h 70"/>
                    <a:gd name="T24" fmla="*/ 0 w 21"/>
                    <a:gd name="T25" fmla="*/ 0 h 70"/>
                    <a:gd name="T26" fmla="*/ 0 w 21"/>
                    <a:gd name="T27" fmla="*/ 0 h 70"/>
                    <a:gd name="T28" fmla="*/ 0 w 21"/>
                    <a:gd name="T29" fmla="*/ 0 h 70"/>
                    <a:gd name="T30" fmla="*/ 0 w 21"/>
                    <a:gd name="T31" fmla="*/ 0 h 70"/>
                    <a:gd name="T32" fmla="*/ 0 w 21"/>
                    <a:gd name="T33" fmla="*/ 0 h 70"/>
                    <a:gd name="T34" fmla="*/ 0 w 21"/>
                    <a:gd name="T35" fmla="*/ 0 h 70"/>
                    <a:gd name="T36" fmla="*/ 0 w 21"/>
                    <a:gd name="T37" fmla="*/ 0 h 70"/>
                    <a:gd name="T38" fmla="*/ 0 w 21"/>
                    <a:gd name="T39" fmla="*/ 0 h 70"/>
                    <a:gd name="T40" fmla="*/ 0 w 21"/>
                    <a:gd name="T41" fmla="*/ 0 h 7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21"/>
                    <a:gd name="T64" fmla="*/ 0 h 70"/>
                    <a:gd name="T65" fmla="*/ 21 w 21"/>
                    <a:gd name="T66" fmla="*/ 70 h 7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21" h="70">
                      <a:moveTo>
                        <a:pt x="21" y="70"/>
                      </a:moveTo>
                      <a:lnTo>
                        <a:pt x="21" y="70"/>
                      </a:lnTo>
                      <a:lnTo>
                        <a:pt x="21" y="68"/>
                      </a:lnTo>
                      <a:lnTo>
                        <a:pt x="21" y="64"/>
                      </a:lnTo>
                      <a:lnTo>
                        <a:pt x="21" y="57"/>
                      </a:lnTo>
                      <a:lnTo>
                        <a:pt x="21" y="49"/>
                      </a:lnTo>
                      <a:lnTo>
                        <a:pt x="20" y="37"/>
                      </a:lnTo>
                      <a:lnTo>
                        <a:pt x="18" y="25"/>
                      </a:lnTo>
                      <a:lnTo>
                        <a:pt x="15" y="13"/>
                      </a:lnTo>
                      <a:lnTo>
                        <a:pt x="8" y="0"/>
                      </a:lnTo>
                      <a:lnTo>
                        <a:pt x="0" y="5"/>
                      </a:lnTo>
                      <a:lnTo>
                        <a:pt x="4" y="17"/>
                      </a:lnTo>
                      <a:lnTo>
                        <a:pt x="7" y="28"/>
                      </a:lnTo>
                      <a:lnTo>
                        <a:pt x="9" y="39"/>
                      </a:lnTo>
                      <a:lnTo>
                        <a:pt x="11" y="49"/>
                      </a:lnTo>
                      <a:lnTo>
                        <a:pt x="11" y="57"/>
                      </a:lnTo>
                      <a:lnTo>
                        <a:pt x="11" y="64"/>
                      </a:lnTo>
                      <a:lnTo>
                        <a:pt x="11" y="68"/>
                      </a:lnTo>
                      <a:lnTo>
                        <a:pt x="11" y="70"/>
                      </a:lnTo>
                      <a:lnTo>
                        <a:pt x="21" y="7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10" name="Freeform 596"/>
                <p:cNvSpPr>
                  <a:spLocks/>
                </p:cNvSpPr>
                <p:nvPr/>
              </p:nvSpPr>
              <p:spPr bwMode="auto">
                <a:xfrm>
                  <a:off x="2323" y="1739"/>
                  <a:ext cx="2" cy="8"/>
                </a:xfrm>
                <a:custGeom>
                  <a:avLst/>
                  <a:gdLst>
                    <a:gd name="T0" fmla="*/ 0 w 17"/>
                    <a:gd name="T1" fmla="*/ 0 h 92"/>
                    <a:gd name="T2" fmla="*/ 0 w 17"/>
                    <a:gd name="T3" fmla="*/ 0 h 92"/>
                    <a:gd name="T4" fmla="*/ 0 w 17"/>
                    <a:gd name="T5" fmla="*/ 0 h 92"/>
                    <a:gd name="T6" fmla="*/ 0 w 17"/>
                    <a:gd name="T7" fmla="*/ 0 h 92"/>
                    <a:gd name="T8" fmla="*/ 0 w 17"/>
                    <a:gd name="T9" fmla="*/ 0 h 92"/>
                    <a:gd name="T10" fmla="*/ 0 w 17"/>
                    <a:gd name="T11" fmla="*/ 0 h 92"/>
                    <a:gd name="T12" fmla="*/ 0 w 17"/>
                    <a:gd name="T13" fmla="*/ 0 h 92"/>
                    <a:gd name="T14" fmla="*/ 0 w 17"/>
                    <a:gd name="T15" fmla="*/ 0 h 92"/>
                    <a:gd name="T16" fmla="*/ 0 w 17"/>
                    <a:gd name="T17" fmla="*/ 0 h 92"/>
                    <a:gd name="T18" fmla="*/ 0 w 17"/>
                    <a:gd name="T19" fmla="*/ 0 h 9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7"/>
                    <a:gd name="T31" fmla="*/ 0 h 92"/>
                    <a:gd name="T32" fmla="*/ 17 w 17"/>
                    <a:gd name="T33" fmla="*/ 92 h 9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7" h="92">
                      <a:moveTo>
                        <a:pt x="5" y="81"/>
                      </a:moveTo>
                      <a:lnTo>
                        <a:pt x="11" y="86"/>
                      </a:lnTo>
                      <a:lnTo>
                        <a:pt x="17" y="0"/>
                      </a:lnTo>
                      <a:lnTo>
                        <a:pt x="7" y="0"/>
                      </a:lnTo>
                      <a:lnTo>
                        <a:pt x="0" y="86"/>
                      </a:lnTo>
                      <a:lnTo>
                        <a:pt x="5" y="92"/>
                      </a:lnTo>
                      <a:lnTo>
                        <a:pt x="0" y="86"/>
                      </a:lnTo>
                      <a:lnTo>
                        <a:pt x="0" y="92"/>
                      </a:lnTo>
                      <a:lnTo>
                        <a:pt x="5" y="92"/>
                      </a:lnTo>
                      <a:lnTo>
                        <a:pt x="5" y="8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11" name="Freeform 597"/>
                <p:cNvSpPr>
                  <a:spLocks/>
                </p:cNvSpPr>
                <p:nvPr/>
              </p:nvSpPr>
              <p:spPr bwMode="auto">
                <a:xfrm>
                  <a:off x="2324" y="1746"/>
                  <a:ext cx="10" cy="1"/>
                </a:xfrm>
                <a:custGeom>
                  <a:avLst/>
                  <a:gdLst>
                    <a:gd name="T0" fmla="*/ 0 w 99"/>
                    <a:gd name="T1" fmla="*/ 0 h 16"/>
                    <a:gd name="T2" fmla="*/ 0 w 99"/>
                    <a:gd name="T3" fmla="*/ 0 h 16"/>
                    <a:gd name="T4" fmla="*/ 0 w 99"/>
                    <a:gd name="T5" fmla="*/ 0 h 16"/>
                    <a:gd name="T6" fmla="*/ 0 w 99"/>
                    <a:gd name="T7" fmla="*/ 0 h 16"/>
                    <a:gd name="T8" fmla="*/ 0 w 99"/>
                    <a:gd name="T9" fmla="*/ 0 h 16"/>
                    <a:gd name="T10" fmla="*/ 0 w 99"/>
                    <a:gd name="T11" fmla="*/ 0 h 16"/>
                    <a:gd name="T12" fmla="*/ 0 w 99"/>
                    <a:gd name="T13" fmla="*/ 0 h 16"/>
                    <a:gd name="T14" fmla="*/ 0 w 99"/>
                    <a:gd name="T15" fmla="*/ 0 h 16"/>
                    <a:gd name="T16" fmla="*/ 0 w 99"/>
                    <a:gd name="T17" fmla="*/ 0 h 16"/>
                    <a:gd name="T18" fmla="*/ 0 w 99"/>
                    <a:gd name="T19" fmla="*/ 0 h 1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99"/>
                    <a:gd name="T31" fmla="*/ 0 h 16"/>
                    <a:gd name="T32" fmla="*/ 99 w 99"/>
                    <a:gd name="T33" fmla="*/ 16 h 1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99" h="16">
                      <a:moveTo>
                        <a:pt x="97" y="0"/>
                      </a:moveTo>
                      <a:lnTo>
                        <a:pt x="98" y="0"/>
                      </a:lnTo>
                      <a:lnTo>
                        <a:pt x="0" y="5"/>
                      </a:lnTo>
                      <a:lnTo>
                        <a:pt x="0" y="16"/>
                      </a:lnTo>
                      <a:lnTo>
                        <a:pt x="98" y="10"/>
                      </a:lnTo>
                      <a:lnTo>
                        <a:pt x="99" y="10"/>
                      </a:lnTo>
                      <a:lnTo>
                        <a:pt x="98" y="10"/>
                      </a:lnTo>
                      <a:lnTo>
                        <a:pt x="99" y="1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12" name="Freeform 598"/>
                <p:cNvSpPr>
                  <a:spLocks/>
                </p:cNvSpPr>
                <p:nvPr/>
              </p:nvSpPr>
              <p:spPr bwMode="auto">
                <a:xfrm>
                  <a:off x="2334" y="1746"/>
                  <a:ext cx="3" cy="2"/>
                </a:xfrm>
                <a:custGeom>
                  <a:avLst/>
                  <a:gdLst>
                    <a:gd name="T0" fmla="*/ 0 w 34"/>
                    <a:gd name="T1" fmla="*/ 0 h 32"/>
                    <a:gd name="T2" fmla="*/ 0 w 34"/>
                    <a:gd name="T3" fmla="*/ 0 h 32"/>
                    <a:gd name="T4" fmla="*/ 0 w 34"/>
                    <a:gd name="T5" fmla="*/ 0 h 32"/>
                    <a:gd name="T6" fmla="*/ 0 w 34"/>
                    <a:gd name="T7" fmla="*/ 0 h 32"/>
                    <a:gd name="T8" fmla="*/ 0 w 34"/>
                    <a:gd name="T9" fmla="*/ 0 h 32"/>
                    <a:gd name="T10" fmla="*/ 0 w 34"/>
                    <a:gd name="T11" fmla="*/ 0 h 32"/>
                    <a:gd name="T12" fmla="*/ 0 w 34"/>
                    <a:gd name="T13" fmla="*/ 0 h 32"/>
                    <a:gd name="T14" fmla="*/ 0 w 34"/>
                    <a:gd name="T15" fmla="*/ 0 h 32"/>
                    <a:gd name="T16" fmla="*/ 0 w 34"/>
                    <a:gd name="T17" fmla="*/ 0 h 32"/>
                    <a:gd name="T18" fmla="*/ 0 w 34"/>
                    <a:gd name="T19" fmla="*/ 0 h 32"/>
                    <a:gd name="T20" fmla="*/ 0 w 34"/>
                    <a:gd name="T21" fmla="*/ 0 h 32"/>
                    <a:gd name="T22" fmla="*/ 0 w 34"/>
                    <a:gd name="T23" fmla="*/ 0 h 32"/>
                    <a:gd name="T24" fmla="*/ 0 w 34"/>
                    <a:gd name="T25" fmla="*/ 0 h 32"/>
                    <a:gd name="T26" fmla="*/ 0 w 34"/>
                    <a:gd name="T27" fmla="*/ 0 h 32"/>
                    <a:gd name="T28" fmla="*/ 0 w 34"/>
                    <a:gd name="T29" fmla="*/ 0 h 32"/>
                    <a:gd name="T30" fmla="*/ 0 w 34"/>
                    <a:gd name="T31" fmla="*/ 0 h 32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4"/>
                    <a:gd name="T49" fmla="*/ 0 h 32"/>
                    <a:gd name="T50" fmla="*/ 34 w 34"/>
                    <a:gd name="T51" fmla="*/ 32 h 32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4" h="32">
                      <a:moveTo>
                        <a:pt x="32" y="32"/>
                      </a:moveTo>
                      <a:lnTo>
                        <a:pt x="34" y="27"/>
                      </a:lnTo>
                      <a:lnTo>
                        <a:pt x="31" y="12"/>
                      </a:lnTo>
                      <a:lnTo>
                        <a:pt x="24" y="3"/>
                      </a:lnTo>
                      <a:lnTo>
                        <a:pt x="12" y="0"/>
                      </a:lnTo>
                      <a:lnTo>
                        <a:pt x="0" y="1"/>
                      </a:lnTo>
                      <a:lnTo>
                        <a:pt x="2" y="11"/>
                      </a:lnTo>
                      <a:lnTo>
                        <a:pt x="12" y="10"/>
                      </a:lnTo>
                      <a:lnTo>
                        <a:pt x="18" y="11"/>
                      </a:lnTo>
                      <a:lnTo>
                        <a:pt x="21" y="17"/>
                      </a:lnTo>
                      <a:lnTo>
                        <a:pt x="24" y="29"/>
                      </a:lnTo>
                      <a:lnTo>
                        <a:pt x="26" y="24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34" y="27"/>
                      </a:lnTo>
                      <a:lnTo>
                        <a:pt x="32" y="3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13" name="Freeform 599"/>
                <p:cNvSpPr>
                  <a:spLocks/>
                </p:cNvSpPr>
                <p:nvPr/>
              </p:nvSpPr>
              <p:spPr bwMode="auto">
                <a:xfrm>
                  <a:off x="2328" y="1747"/>
                  <a:ext cx="9" cy="13"/>
                </a:xfrm>
                <a:custGeom>
                  <a:avLst/>
                  <a:gdLst>
                    <a:gd name="T0" fmla="*/ 0 w 93"/>
                    <a:gd name="T1" fmla="*/ 0 h 134"/>
                    <a:gd name="T2" fmla="*/ 0 w 93"/>
                    <a:gd name="T3" fmla="*/ 0 h 134"/>
                    <a:gd name="T4" fmla="*/ 0 w 93"/>
                    <a:gd name="T5" fmla="*/ 0 h 134"/>
                    <a:gd name="T6" fmla="*/ 0 w 93"/>
                    <a:gd name="T7" fmla="*/ 0 h 134"/>
                    <a:gd name="T8" fmla="*/ 0 w 93"/>
                    <a:gd name="T9" fmla="*/ 0 h 134"/>
                    <a:gd name="T10" fmla="*/ 0 w 93"/>
                    <a:gd name="T11" fmla="*/ 0 h 134"/>
                    <a:gd name="T12" fmla="*/ 0 w 93"/>
                    <a:gd name="T13" fmla="*/ 0 h 134"/>
                    <a:gd name="T14" fmla="*/ 0 w 93"/>
                    <a:gd name="T15" fmla="*/ 0 h 134"/>
                    <a:gd name="T16" fmla="*/ 0 w 93"/>
                    <a:gd name="T17" fmla="*/ 0 h 134"/>
                    <a:gd name="T18" fmla="*/ 0 w 93"/>
                    <a:gd name="T19" fmla="*/ 0 h 134"/>
                    <a:gd name="T20" fmla="*/ 0 w 93"/>
                    <a:gd name="T21" fmla="*/ 0 h 134"/>
                    <a:gd name="T22" fmla="*/ 0 w 93"/>
                    <a:gd name="T23" fmla="*/ 0 h 134"/>
                    <a:gd name="T24" fmla="*/ 0 w 93"/>
                    <a:gd name="T25" fmla="*/ 0 h 134"/>
                    <a:gd name="T26" fmla="*/ 0 w 93"/>
                    <a:gd name="T27" fmla="*/ 0 h 134"/>
                    <a:gd name="T28" fmla="*/ 0 w 93"/>
                    <a:gd name="T29" fmla="*/ 0 h 134"/>
                    <a:gd name="T30" fmla="*/ 0 w 93"/>
                    <a:gd name="T31" fmla="*/ 0 h 134"/>
                    <a:gd name="T32" fmla="*/ 0 w 93"/>
                    <a:gd name="T33" fmla="*/ 0 h 134"/>
                    <a:gd name="T34" fmla="*/ 0 w 93"/>
                    <a:gd name="T35" fmla="*/ 0 h 134"/>
                    <a:gd name="T36" fmla="*/ 0 w 93"/>
                    <a:gd name="T37" fmla="*/ 0 h 134"/>
                    <a:gd name="T38" fmla="*/ 0 w 93"/>
                    <a:gd name="T39" fmla="*/ 0 h 134"/>
                    <a:gd name="T40" fmla="*/ 0 w 93"/>
                    <a:gd name="T41" fmla="*/ 0 h 13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93"/>
                    <a:gd name="T64" fmla="*/ 0 h 134"/>
                    <a:gd name="T65" fmla="*/ 93 w 93"/>
                    <a:gd name="T66" fmla="*/ 134 h 13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93" h="134">
                      <a:moveTo>
                        <a:pt x="8" y="134"/>
                      </a:moveTo>
                      <a:lnTo>
                        <a:pt x="8" y="134"/>
                      </a:lnTo>
                      <a:lnTo>
                        <a:pt x="14" y="125"/>
                      </a:lnTo>
                      <a:lnTo>
                        <a:pt x="18" y="115"/>
                      </a:lnTo>
                      <a:lnTo>
                        <a:pt x="22" y="103"/>
                      </a:lnTo>
                      <a:lnTo>
                        <a:pt x="28" y="89"/>
                      </a:lnTo>
                      <a:lnTo>
                        <a:pt x="38" y="73"/>
                      </a:lnTo>
                      <a:lnTo>
                        <a:pt x="51" y="53"/>
                      </a:lnTo>
                      <a:lnTo>
                        <a:pt x="70" y="31"/>
                      </a:lnTo>
                      <a:lnTo>
                        <a:pt x="93" y="8"/>
                      </a:lnTo>
                      <a:lnTo>
                        <a:pt x="87" y="0"/>
                      </a:lnTo>
                      <a:lnTo>
                        <a:pt x="62" y="25"/>
                      </a:lnTo>
                      <a:lnTo>
                        <a:pt x="43" y="47"/>
                      </a:lnTo>
                      <a:lnTo>
                        <a:pt x="29" y="67"/>
                      </a:lnTo>
                      <a:lnTo>
                        <a:pt x="20" y="85"/>
                      </a:lnTo>
                      <a:lnTo>
                        <a:pt x="12" y="99"/>
                      </a:lnTo>
                      <a:lnTo>
                        <a:pt x="7" y="111"/>
                      </a:lnTo>
                      <a:lnTo>
                        <a:pt x="3" y="121"/>
                      </a:lnTo>
                      <a:lnTo>
                        <a:pt x="0" y="128"/>
                      </a:lnTo>
                      <a:lnTo>
                        <a:pt x="8" y="13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14" name="Freeform 600"/>
                <p:cNvSpPr>
                  <a:spLocks/>
                </p:cNvSpPr>
                <p:nvPr/>
              </p:nvSpPr>
              <p:spPr bwMode="auto">
                <a:xfrm>
                  <a:off x="2318" y="1759"/>
                  <a:ext cx="10" cy="11"/>
                </a:xfrm>
                <a:custGeom>
                  <a:avLst/>
                  <a:gdLst>
                    <a:gd name="T0" fmla="*/ 0 w 92"/>
                    <a:gd name="T1" fmla="*/ 0 h 115"/>
                    <a:gd name="T2" fmla="*/ 0 w 92"/>
                    <a:gd name="T3" fmla="*/ 0 h 115"/>
                    <a:gd name="T4" fmla="*/ 0 w 92"/>
                    <a:gd name="T5" fmla="*/ 0 h 115"/>
                    <a:gd name="T6" fmla="*/ 0 w 92"/>
                    <a:gd name="T7" fmla="*/ 0 h 115"/>
                    <a:gd name="T8" fmla="*/ 0 w 92"/>
                    <a:gd name="T9" fmla="*/ 0 h 115"/>
                    <a:gd name="T10" fmla="*/ 0 w 92"/>
                    <a:gd name="T11" fmla="*/ 0 h 115"/>
                    <a:gd name="T12" fmla="*/ 0 w 92"/>
                    <a:gd name="T13" fmla="*/ 0 h 115"/>
                    <a:gd name="T14" fmla="*/ 0 w 92"/>
                    <a:gd name="T15" fmla="*/ 0 h 115"/>
                    <a:gd name="T16" fmla="*/ 0 w 92"/>
                    <a:gd name="T17" fmla="*/ 0 h 115"/>
                    <a:gd name="T18" fmla="*/ 0 w 92"/>
                    <a:gd name="T19" fmla="*/ 0 h 11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92"/>
                    <a:gd name="T31" fmla="*/ 0 h 115"/>
                    <a:gd name="T32" fmla="*/ 92 w 92"/>
                    <a:gd name="T33" fmla="*/ 115 h 11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92" h="115">
                      <a:moveTo>
                        <a:pt x="3" y="115"/>
                      </a:moveTo>
                      <a:lnTo>
                        <a:pt x="9" y="113"/>
                      </a:lnTo>
                      <a:lnTo>
                        <a:pt x="92" y="6"/>
                      </a:lnTo>
                      <a:lnTo>
                        <a:pt x="84" y="0"/>
                      </a:lnTo>
                      <a:lnTo>
                        <a:pt x="0" y="106"/>
                      </a:lnTo>
                      <a:lnTo>
                        <a:pt x="6" y="104"/>
                      </a:lnTo>
                      <a:lnTo>
                        <a:pt x="3" y="115"/>
                      </a:lnTo>
                      <a:lnTo>
                        <a:pt x="7" y="115"/>
                      </a:lnTo>
                      <a:lnTo>
                        <a:pt x="9" y="113"/>
                      </a:lnTo>
                      <a:lnTo>
                        <a:pt x="3" y="11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15" name="Freeform 601"/>
                <p:cNvSpPr>
                  <a:spLocks/>
                </p:cNvSpPr>
                <p:nvPr/>
              </p:nvSpPr>
              <p:spPr bwMode="auto">
                <a:xfrm>
                  <a:off x="2320" y="1759"/>
                  <a:ext cx="23" cy="14"/>
                </a:xfrm>
                <a:custGeom>
                  <a:avLst/>
                  <a:gdLst>
                    <a:gd name="T0" fmla="*/ 0 w 236"/>
                    <a:gd name="T1" fmla="*/ 0 h 151"/>
                    <a:gd name="T2" fmla="*/ 0 w 236"/>
                    <a:gd name="T3" fmla="*/ 0 h 151"/>
                    <a:gd name="T4" fmla="*/ 0 w 236"/>
                    <a:gd name="T5" fmla="*/ 0 h 151"/>
                    <a:gd name="T6" fmla="*/ 0 w 236"/>
                    <a:gd name="T7" fmla="*/ 0 h 151"/>
                    <a:gd name="T8" fmla="*/ 0 w 236"/>
                    <a:gd name="T9" fmla="*/ 0 h 151"/>
                    <a:gd name="T10" fmla="*/ 0 w 236"/>
                    <a:gd name="T11" fmla="*/ 0 h 151"/>
                    <a:gd name="T12" fmla="*/ 0 w 236"/>
                    <a:gd name="T13" fmla="*/ 0 h 151"/>
                    <a:gd name="T14" fmla="*/ 0 w 236"/>
                    <a:gd name="T15" fmla="*/ 0 h 151"/>
                    <a:gd name="T16" fmla="*/ 0 w 236"/>
                    <a:gd name="T17" fmla="*/ 0 h 151"/>
                    <a:gd name="T18" fmla="*/ 0 w 236"/>
                    <a:gd name="T19" fmla="*/ 0 h 151"/>
                    <a:gd name="T20" fmla="*/ 0 w 236"/>
                    <a:gd name="T21" fmla="*/ 0 h 151"/>
                    <a:gd name="T22" fmla="*/ 0 w 236"/>
                    <a:gd name="T23" fmla="*/ 0 h 151"/>
                    <a:gd name="T24" fmla="*/ 0 w 236"/>
                    <a:gd name="T25" fmla="*/ 0 h 151"/>
                    <a:gd name="T26" fmla="*/ 0 w 236"/>
                    <a:gd name="T27" fmla="*/ 0 h 151"/>
                    <a:gd name="T28" fmla="*/ 0 w 236"/>
                    <a:gd name="T29" fmla="*/ 0 h 151"/>
                    <a:gd name="T30" fmla="*/ 0 w 236"/>
                    <a:gd name="T31" fmla="*/ 0 h 151"/>
                    <a:gd name="T32" fmla="*/ 0 w 236"/>
                    <a:gd name="T33" fmla="*/ 0 h 151"/>
                    <a:gd name="T34" fmla="*/ 0 w 236"/>
                    <a:gd name="T35" fmla="*/ 0 h 151"/>
                    <a:gd name="T36" fmla="*/ 0 w 236"/>
                    <a:gd name="T37" fmla="*/ 0 h 151"/>
                    <a:gd name="T38" fmla="*/ 0 w 236"/>
                    <a:gd name="T39" fmla="*/ 0 h 151"/>
                    <a:gd name="T40" fmla="*/ 0 w 236"/>
                    <a:gd name="T41" fmla="*/ 0 h 151"/>
                    <a:gd name="T42" fmla="*/ 0 w 236"/>
                    <a:gd name="T43" fmla="*/ 0 h 151"/>
                    <a:gd name="T44" fmla="*/ 0 w 236"/>
                    <a:gd name="T45" fmla="*/ 0 h 151"/>
                    <a:gd name="T46" fmla="*/ 0 w 236"/>
                    <a:gd name="T47" fmla="*/ 0 h 151"/>
                    <a:gd name="T48" fmla="*/ 0 w 236"/>
                    <a:gd name="T49" fmla="*/ 0 h 151"/>
                    <a:gd name="T50" fmla="*/ 0 w 236"/>
                    <a:gd name="T51" fmla="*/ 0 h 151"/>
                    <a:gd name="T52" fmla="*/ 0 w 236"/>
                    <a:gd name="T53" fmla="*/ 0 h 151"/>
                    <a:gd name="T54" fmla="*/ 0 w 236"/>
                    <a:gd name="T55" fmla="*/ 0 h 151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36"/>
                    <a:gd name="T85" fmla="*/ 0 h 151"/>
                    <a:gd name="T86" fmla="*/ 236 w 236"/>
                    <a:gd name="T87" fmla="*/ 151 h 151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36" h="151">
                      <a:moveTo>
                        <a:pt x="236" y="146"/>
                      </a:moveTo>
                      <a:lnTo>
                        <a:pt x="227" y="54"/>
                      </a:lnTo>
                      <a:lnTo>
                        <a:pt x="224" y="49"/>
                      </a:lnTo>
                      <a:lnTo>
                        <a:pt x="214" y="46"/>
                      </a:lnTo>
                      <a:lnTo>
                        <a:pt x="202" y="45"/>
                      </a:lnTo>
                      <a:lnTo>
                        <a:pt x="188" y="45"/>
                      </a:lnTo>
                      <a:lnTo>
                        <a:pt x="173" y="46"/>
                      </a:lnTo>
                      <a:lnTo>
                        <a:pt x="162" y="47"/>
                      </a:lnTo>
                      <a:lnTo>
                        <a:pt x="154" y="48"/>
                      </a:lnTo>
                      <a:lnTo>
                        <a:pt x="150" y="49"/>
                      </a:lnTo>
                      <a:lnTo>
                        <a:pt x="82" y="0"/>
                      </a:lnTo>
                      <a:lnTo>
                        <a:pt x="0" y="105"/>
                      </a:lnTo>
                      <a:lnTo>
                        <a:pt x="14" y="113"/>
                      </a:lnTo>
                      <a:lnTo>
                        <a:pt x="29" y="120"/>
                      </a:lnTo>
                      <a:lnTo>
                        <a:pt x="44" y="126"/>
                      </a:lnTo>
                      <a:lnTo>
                        <a:pt x="57" y="131"/>
                      </a:lnTo>
                      <a:lnTo>
                        <a:pt x="70" y="136"/>
                      </a:lnTo>
                      <a:lnTo>
                        <a:pt x="83" y="140"/>
                      </a:lnTo>
                      <a:lnTo>
                        <a:pt x="97" y="144"/>
                      </a:lnTo>
                      <a:lnTo>
                        <a:pt x="111" y="146"/>
                      </a:lnTo>
                      <a:lnTo>
                        <a:pt x="124" y="148"/>
                      </a:lnTo>
                      <a:lnTo>
                        <a:pt x="138" y="150"/>
                      </a:lnTo>
                      <a:lnTo>
                        <a:pt x="153" y="151"/>
                      </a:lnTo>
                      <a:lnTo>
                        <a:pt x="168" y="151"/>
                      </a:lnTo>
                      <a:lnTo>
                        <a:pt x="184" y="151"/>
                      </a:lnTo>
                      <a:lnTo>
                        <a:pt x="201" y="150"/>
                      </a:lnTo>
                      <a:lnTo>
                        <a:pt x="217" y="148"/>
                      </a:lnTo>
                      <a:lnTo>
                        <a:pt x="236" y="14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16" name="Freeform 602"/>
                <p:cNvSpPr>
                  <a:spLocks/>
                </p:cNvSpPr>
                <p:nvPr/>
              </p:nvSpPr>
              <p:spPr bwMode="auto">
                <a:xfrm>
                  <a:off x="2342" y="1764"/>
                  <a:ext cx="2" cy="9"/>
                </a:xfrm>
                <a:custGeom>
                  <a:avLst/>
                  <a:gdLst>
                    <a:gd name="T0" fmla="*/ 0 w 19"/>
                    <a:gd name="T1" fmla="*/ 0 h 94"/>
                    <a:gd name="T2" fmla="*/ 0 w 19"/>
                    <a:gd name="T3" fmla="*/ 0 h 94"/>
                    <a:gd name="T4" fmla="*/ 0 w 19"/>
                    <a:gd name="T5" fmla="*/ 0 h 94"/>
                    <a:gd name="T6" fmla="*/ 0 w 19"/>
                    <a:gd name="T7" fmla="*/ 0 h 94"/>
                    <a:gd name="T8" fmla="*/ 0 w 19"/>
                    <a:gd name="T9" fmla="*/ 0 h 94"/>
                    <a:gd name="T10" fmla="*/ 0 w 19"/>
                    <a:gd name="T11" fmla="*/ 0 h 94"/>
                    <a:gd name="T12" fmla="*/ 0 w 19"/>
                    <a:gd name="T13" fmla="*/ 0 h 94"/>
                    <a:gd name="T14" fmla="*/ 0 w 19"/>
                    <a:gd name="T15" fmla="*/ 0 h 94"/>
                    <a:gd name="T16" fmla="*/ 0 w 19"/>
                    <a:gd name="T17" fmla="*/ 0 h 94"/>
                    <a:gd name="T18" fmla="*/ 0 w 19"/>
                    <a:gd name="T19" fmla="*/ 0 h 9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"/>
                    <a:gd name="T31" fmla="*/ 0 h 94"/>
                    <a:gd name="T32" fmla="*/ 19 w 19"/>
                    <a:gd name="T33" fmla="*/ 94 h 9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" h="94">
                      <a:moveTo>
                        <a:pt x="0" y="1"/>
                      </a:moveTo>
                      <a:lnTo>
                        <a:pt x="0" y="2"/>
                      </a:lnTo>
                      <a:lnTo>
                        <a:pt x="9" y="94"/>
                      </a:lnTo>
                      <a:lnTo>
                        <a:pt x="19" y="92"/>
                      </a:lnTo>
                      <a:lnTo>
                        <a:pt x="10" y="0"/>
                      </a:lnTo>
                      <a:lnTo>
                        <a:pt x="10" y="1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17" name="Freeform 603"/>
                <p:cNvSpPr>
                  <a:spLocks/>
                </p:cNvSpPr>
                <p:nvPr/>
              </p:nvSpPr>
              <p:spPr bwMode="auto">
                <a:xfrm>
                  <a:off x="2335" y="1763"/>
                  <a:ext cx="8" cy="1"/>
                </a:xfrm>
                <a:custGeom>
                  <a:avLst/>
                  <a:gdLst>
                    <a:gd name="T0" fmla="*/ 0 w 85"/>
                    <a:gd name="T1" fmla="*/ 0 h 15"/>
                    <a:gd name="T2" fmla="*/ 0 w 85"/>
                    <a:gd name="T3" fmla="*/ 0 h 15"/>
                    <a:gd name="T4" fmla="*/ 0 w 85"/>
                    <a:gd name="T5" fmla="*/ 0 h 15"/>
                    <a:gd name="T6" fmla="*/ 0 w 85"/>
                    <a:gd name="T7" fmla="*/ 0 h 15"/>
                    <a:gd name="T8" fmla="*/ 0 w 85"/>
                    <a:gd name="T9" fmla="*/ 0 h 15"/>
                    <a:gd name="T10" fmla="*/ 0 w 85"/>
                    <a:gd name="T11" fmla="*/ 0 h 15"/>
                    <a:gd name="T12" fmla="*/ 0 w 85"/>
                    <a:gd name="T13" fmla="*/ 0 h 15"/>
                    <a:gd name="T14" fmla="*/ 0 w 85"/>
                    <a:gd name="T15" fmla="*/ 0 h 15"/>
                    <a:gd name="T16" fmla="*/ 0 w 85"/>
                    <a:gd name="T17" fmla="*/ 0 h 15"/>
                    <a:gd name="T18" fmla="*/ 0 w 85"/>
                    <a:gd name="T19" fmla="*/ 0 h 15"/>
                    <a:gd name="T20" fmla="*/ 0 w 85"/>
                    <a:gd name="T21" fmla="*/ 0 h 15"/>
                    <a:gd name="T22" fmla="*/ 0 w 85"/>
                    <a:gd name="T23" fmla="*/ 0 h 15"/>
                    <a:gd name="T24" fmla="*/ 0 w 85"/>
                    <a:gd name="T25" fmla="*/ 0 h 15"/>
                    <a:gd name="T26" fmla="*/ 0 w 85"/>
                    <a:gd name="T27" fmla="*/ 0 h 15"/>
                    <a:gd name="T28" fmla="*/ 0 w 85"/>
                    <a:gd name="T29" fmla="*/ 0 h 15"/>
                    <a:gd name="T30" fmla="*/ 0 w 85"/>
                    <a:gd name="T31" fmla="*/ 0 h 15"/>
                    <a:gd name="T32" fmla="*/ 0 w 85"/>
                    <a:gd name="T33" fmla="*/ 0 h 15"/>
                    <a:gd name="T34" fmla="*/ 0 w 85"/>
                    <a:gd name="T35" fmla="*/ 0 h 15"/>
                    <a:gd name="T36" fmla="*/ 0 w 85"/>
                    <a:gd name="T37" fmla="*/ 0 h 15"/>
                    <a:gd name="T38" fmla="*/ 0 w 85"/>
                    <a:gd name="T39" fmla="*/ 0 h 15"/>
                    <a:gd name="T40" fmla="*/ 0 w 85"/>
                    <a:gd name="T41" fmla="*/ 0 h 15"/>
                    <a:gd name="T42" fmla="*/ 0 w 85"/>
                    <a:gd name="T43" fmla="*/ 0 h 15"/>
                    <a:gd name="T44" fmla="*/ 0 w 85"/>
                    <a:gd name="T45" fmla="*/ 0 h 15"/>
                    <a:gd name="T46" fmla="*/ 0 w 85"/>
                    <a:gd name="T47" fmla="*/ 0 h 1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5"/>
                    <a:gd name="T73" fmla="*/ 0 h 15"/>
                    <a:gd name="T74" fmla="*/ 85 w 85"/>
                    <a:gd name="T75" fmla="*/ 15 h 1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5" h="15">
                      <a:moveTo>
                        <a:pt x="0" y="14"/>
                      </a:moveTo>
                      <a:lnTo>
                        <a:pt x="3" y="4"/>
                      </a:lnTo>
                      <a:lnTo>
                        <a:pt x="8" y="14"/>
                      </a:lnTo>
                      <a:lnTo>
                        <a:pt x="16" y="13"/>
                      </a:lnTo>
                      <a:lnTo>
                        <a:pt x="26" y="12"/>
                      </a:lnTo>
                      <a:lnTo>
                        <a:pt x="41" y="11"/>
                      </a:lnTo>
                      <a:lnTo>
                        <a:pt x="55" y="11"/>
                      </a:lnTo>
                      <a:lnTo>
                        <a:pt x="66" y="12"/>
                      </a:lnTo>
                      <a:lnTo>
                        <a:pt x="74" y="14"/>
                      </a:lnTo>
                      <a:lnTo>
                        <a:pt x="75" y="15"/>
                      </a:lnTo>
                      <a:lnTo>
                        <a:pt x="85" y="15"/>
                      </a:lnTo>
                      <a:lnTo>
                        <a:pt x="80" y="6"/>
                      </a:lnTo>
                      <a:lnTo>
                        <a:pt x="68" y="1"/>
                      </a:lnTo>
                      <a:lnTo>
                        <a:pt x="55" y="0"/>
                      </a:lnTo>
                      <a:lnTo>
                        <a:pt x="41" y="0"/>
                      </a:lnTo>
                      <a:lnTo>
                        <a:pt x="26" y="1"/>
                      </a:lnTo>
                      <a:lnTo>
                        <a:pt x="14" y="2"/>
                      </a:lnTo>
                      <a:lnTo>
                        <a:pt x="6" y="3"/>
                      </a:lnTo>
                      <a:lnTo>
                        <a:pt x="3" y="15"/>
                      </a:lnTo>
                      <a:lnTo>
                        <a:pt x="7" y="6"/>
                      </a:lnTo>
                      <a:lnTo>
                        <a:pt x="3" y="15"/>
                      </a:lnTo>
                      <a:lnTo>
                        <a:pt x="19" y="15"/>
                      </a:lnTo>
                      <a:lnTo>
                        <a:pt x="7" y="6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18" name="Freeform 604"/>
                <p:cNvSpPr>
                  <a:spLocks/>
                </p:cNvSpPr>
                <p:nvPr/>
              </p:nvSpPr>
              <p:spPr bwMode="auto">
                <a:xfrm>
                  <a:off x="2328" y="1758"/>
                  <a:ext cx="7" cy="6"/>
                </a:xfrm>
                <a:custGeom>
                  <a:avLst/>
                  <a:gdLst>
                    <a:gd name="T0" fmla="*/ 0 w 76"/>
                    <a:gd name="T1" fmla="*/ 0 h 61"/>
                    <a:gd name="T2" fmla="*/ 0 w 76"/>
                    <a:gd name="T3" fmla="*/ 0 h 61"/>
                    <a:gd name="T4" fmla="*/ 0 w 76"/>
                    <a:gd name="T5" fmla="*/ 0 h 61"/>
                    <a:gd name="T6" fmla="*/ 0 w 76"/>
                    <a:gd name="T7" fmla="*/ 0 h 61"/>
                    <a:gd name="T8" fmla="*/ 0 w 76"/>
                    <a:gd name="T9" fmla="*/ 0 h 61"/>
                    <a:gd name="T10" fmla="*/ 0 w 76"/>
                    <a:gd name="T11" fmla="*/ 0 h 61"/>
                    <a:gd name="T12" fmla="*/ 0 w 76"/>
                    <a:gd name="T13" fmla="*/ 0 h 61"/>
                    <a:gd name="T14" fmla="*/ 0 w 76"/>
                    <a:gd name="T15" fmla="*/ 0 h 61"/>
                    <a:gd name="T16" fmla="*/ 0 w 76"/>
                    <a:gd name="T17" fmla="*/ 0 h 61"/>
                    <a:gd name="T18" fmla="*/ 0 w 76"/>
                    <a:gd name="T19" fmla="*/ 0 h 6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76"/>
                    <a:gd name="T31" fmla="*/ 0 h 61"/>
                    <a:gd name="T32" fmla="*/ 76 w 76"/>
                    <a:gd name="T33" fmla="*/ 61 h 6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76" h="61">
                      <a:moveTo>
                        <a:pt x="9" y="11"/>
                      </a:moveTo>
                      <a:lnTo>
                        <a:pt x="1" y="12"/>
                      </a:lnTo>
                      <a:lnTo>
                        <a:pt x="69" y="61"/>
                      </a:lnTo>
                      <a:lnTo>
                        <a:pt x="76" y="53"/>
                      </a:lnTo>
                      <a:lnTo>
                        <a:pt x="8" y="3"/>
                      </a:lnTo>
                      <a:lnTo>
                        <a:pt x="0" y="4"/>
                      </a:lnTo>
                      <a:lnTo>
                        <a:pt x="8" y="3"/>
                      </a:lnTo>
                      <a:lnTo>
                        <a:pt x="3" y="0"/>
                      </a:lnTo>
                      <a:lnTo>
                        <a:pt x="0" y="4"/>
                      </a:lnTo>
                      <a:lnTo>
                        <a:pt x="9" y="1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19" name="Freeform 605"/>
                <p:cNvSpPr>
                  <a:spLocks/>
                </p:cNvSpPr>
                <p:nvPr/>
              </p:nvSpPr>
              <p:spPr bwMode="auto">
                <a:xfrm>
                  <a:off x="2318" y="1759"/>
                  <a:ext cx="11" cy="11"/>
                </a:xfrm>
                <a:custGeom>
                  <a:avLst/>
                  <a:gdLst>
                    <a:gd name="T0" fmla="*/ 0 w 96"/>
                    <a:gd name="T1" fmla="*/ 0 h 113"/>
                    <a:gd name="T2" fmla="*/ 0 w 96"/>
                    <a:gd name="T3" fmla="*/ 0 h 113"/>
                    <a:gd name="T4" fmla="*/ 0 w 96"/>
                    <a:gd name="T5" fmla="*/ 0 h 113"/>
                    <a:gd name="T6" fmla="*/ 0 w 96"/>
                    <a:gd name="T7" fmla="*/ 0 h 113"/>
                    <a:gd name="T8" fmla="*/ 0 w 96"/>
                    <a:gd name="T9" fmla="*/ 0 h 113"/>
                    <a:gd name="T10" fmla="*/ 0 w 96"/>
                    <a:gd name="T11" fmla="*/ 0 h 113"/>
                    <a:gd name="T12" fmla="*/ 0 w 96"/>
                    <a:gd name="T13" fmla="*/ 0 h 113"/>
                    <a:gd name="T14" fmla="*/ 0 w 96"/>
                    <a:gd name="T15" fmla="*/ 0 h 113"/>
                    <a:gd name="T16" fmla="*/ 0 w 96"/>
                    <a:gd name="T17" fmla="*/ 0 h 113"/>
                    <a:gd name="T18" fmla="*/ 0 w 96"/>
                    <a:gd name="T19" fmla="*/ 0 h 11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96"/>
                    <a:gd name="T31" fmla="*/ 0 h 113"/>
                    <a:gd name="T32" fmla="*/ 96 w 96"/>
                    <a:gd name="T33" fmla="*/ 113 h 11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96" h="113">
                      <a:moveTo>
                        <a:pt x="11" y="105"/>
                      </a:moveTo>
                      <a:lnTo>
                        <a:pt x="13" y="112"/>
                      </a:lnTo>
                      <a:lnTo>
                        <a:pt x="96" y="7"/>
                      </a:lnTo>
                      <a:lnTo>
                        <a:pt x="87" y="0"/>
                      </a:lnTo>
                      <a:lnTo>
                        <a:pt x="5" y="106"/>
                      </a:lnTo>
                      <a:lnTo>
                        <a:pt x="7" y="113"/>
                      </a:lnTo>
                      <a:lnTo>
                        <a:pt x="5" y="106"/>
                      </a:lnTo>
                      <a:lnTo>
                        <a:pt x="0" y="111"/>
                      </a:lnTo>
                      <a:lnTo>
                        <a:pt x="7" y="113"/>
                      </a:lnTo>
                      <a:lnTo>
                        <a:pt x="11" y="10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20" name="Freeform 606"/>
                <p:cNvSpPr>
                  <a:spLocks/>
                </p:cNvSpPr>
                <p:nvPr/>
              </p:nvSpPr>
              <p:spPr bwMode="auto">
                <a:xfrm>
                  <a:off x="2320" y="1769"/>
                  <a:ext cx="24" cy="5"/>
                </a:xfrm>
                <a:custGeom>
                  <a:avLst/>
                  <a:gdLst>
                    <a:gd name="T0" fmla="*/ 0 w 243"/>
                    <a:gd name="T1" fmla="*/ 0 h 56"/>
                    <a:gd name="T2" fmla="*/ 0 w 243"/>
                    <a:gd name="T3" fmla="*/ 0 h 56"/>
                    <a:gd name="T4" fmla="*/ 0 w 243"/>
                    <a:gd name="T5" fmla="*/ 0 h 56"/>
                    <a:gd name="T6" fmla="*/ 0 w 243"/>
                    <a:gd name="T7" fmla="*/ 0 h 56"/>
                    <a:gd name="T8" fmla="*/ 0 w 243"/>
                    <a:gd name="T9" fmla="*/ 0 h 56"/>
                    <a:gd name="T10" fmla="*/ 0 w 243"/>
                    <a:gd name="T11" fmla="*/ 0 h 56"/>
                    <a:gd name="T12" fmla="*/ 0 w 243"/>
                    <a:gd name="T13" fmla="*/ 0 h 56"/>
                    <a:gd name="T14" fmla="*/ 0 w 243"/>
                    <a:gd name="T15" fmla="*/ 0 h 56"/>
                    <a:gd name="T16" fmla="*/ 0 w 243"/>
                    <a:gd name="T17" fmla="*/ 0 h 56"/>
                    <a:gd name="T18" fmla="*/ 0 w 243"/>
                    <a:gd name="T19" fmla="*/ 0 h 56"/>
                    <a:gd name="T20" fmla="*/ 0 w 243"/>
                    <a:gd name="T21" fmla="*/ 0 h 56"/>
                    <a:gd name="T22" fmla="*/ 0 w 243"/>
                    <a:gd name="T23" fmla="*/ 0 h 56"/>
                    <a:gd name="T24" fmla="*/ 0 w 243"/>
                    <a:gd name="T25" fmla="*/ 0 h 56"/>
                    <a:gd name="T26" fmla="*/ 0 w 243"/>
                    <a:gd name="T27" fmla="*/ 0 h 56"/>
                    <a:gd name="T28" fmla="*/ 0 w 243"/>
                    <a:gd name="T29" fmla="*/ 0 h 56"/>
                    <a:gd name="T30" fmla="*/ 0 w 243"/>
                    <a:gd name="T31" fmla="*/ 0 h 56"/>
                    <a:gd name="T32" fmla="*/ 0 w 243"/>
                    <a:gd name="T33" fmla="*/ 0 h 56"/>
                    <a:gd name="T34" fmla="*/ 0 w 243"/>
                    <a:gd name="T35" fmla="*/ 0 h 56"/>
                    <a:gd name="T36" fmla="*/ 0 w 243"/>
                    <a:gd name="T37" fmla="*/ 0 h 56"/>
                    <a:gd name="T38" fmla="*/ 0 w 243"/>
                    <a:gd name="T39" fmla="*/ 0 h 56"/>
                    <a:gd name="T40" fmla="*/ 0 w 243"/>
                    <a:gd name="T41" fmla="*/ 0 h 56"/>
                    <a:gd name="T42" fmla="*/ 0 w 243"/>
                    <a:gd name="T43" fmla="*/ 0 h 56"/>
                    <a:gd name="T44" fmla="*/ 0 w 243"/>
                    <a:gd name="T45" fmla="*/ 0 h 56"/>
                    <a:gd name="T46" fmla="*/ 0 w 243"/>
                    <a:gd name="T47" fmla="*/ 0 h 56"/>
                    <a:gd name="T48" fmla="*/ 0 w 243"/>
                    <a:gd name="T49" fmla="*/ 0 h 56"/>
                    <a:gd name="T50" fmla="*/ 0 w 243"/>
                    <a:gd name="T51" fmla="*/ 0 h 56"/>
                    <a:gd name="T52" fmla="*/ 0 w 243"/>
                    <a:gd name="T53" fmla="*/ 0 h 56"/>
                    <a:gd name="T54" fmla="*/ 0 w 243"/>
                    <a:gd name="T55" fmla="*/ 0 h 56"/>
                    <a:gd name="T56" fmla="*/ 0 w 243"/>
                    <a:gd name="T57" fmla="*/ 0 h 56"/>
                    <a:gd name="T58" fmla="*/ 0 w 243"/>
                    <a:gd name="T59" fmla="*/ 0 h 56"/>
                    <a:gd name="T60" fmla="*/ 0 w 243"/>
                    <a:gd name="T61" fmla="*/ 0 h 56"/>
                    <a:gd name="T62" fmla="*/ 0 w 243"/>
                    <a:gd name="T63" fmla="*/ 0 h 56"/>
                    <a:gd name="T64" fmla="*/ 0 w 243"/>
                    <a:gd name="T65" fmla="*/ 0 h 56"/>
                    <a:gd name="T66" fmla="*/ 0 w 243"/>
                    <a:gd name="T67" fmla="*/ 0 h 56"/>
                    <a:gd name="T68" fmla="*/ 0 w 243"/>
                    <a:gd name="T69" fmla="*/ 0 h 56"/>
                    <a:gd name="T70" fmla="*/ 0 w 243"/>
                    <a:gd name="T71" fmla="*/ 0 h 56"/>
                    <a:gd name="T72" fmla="*/ 0 w 243"/>
                    <a:gd name="T73" fmla="*/ 0 h 56"/>
                    <a:gd name="T74" fmla="*/ 0 w 243"/>
                    <a:gd name="T75" fmla="*/ 0 h 56"/>
                    <a:gd name="T76" fmla="*/ 0 w 243"/>
                    <a:gd name="T77" fmla="*/ 0 h 56"/>
                    <a:gd name="T78" fmla="*/ 0 w 243"/>
                    <a:gd name="T79" fmla="*/ 0 h 5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243"/>
                    <a:gd name="T121" fmla="*/ 0 h 56"/>
                    <a:gd name="T122" fmla="*/ 243 w 243"/>
                    <a:gd name="T123" fmla="*/ 56 h 5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243" h="56">
                      <a:moveTo>
                        <a:pt x="233" y="46"/>
                      </a:moveTo>
                      <a:lnTo>
                        <a:pt x="237" y="40"/>
                      </a:lnTo>
                      <a:lnTo>
                        <a:pt x="218" y="42"/>
                      </a:lnTo>
                      <a:lnTo>
                        <a:pt x="203" y="44"/>
                      </a:lnTo>
                      <a:lnTo>
                        <a:pt x="186" y="45"/>
                      </a:lnTo>
                      <a:lnTo>
                        <a:pt x="170" y="45"/>
                      </a:lnTo>
                      <a:lnTo>
                        <a:pt x="155" y="45"/>
                      </a:lnTo>
                      <a:lnTo>
                        <a:pt x="141" y="44"/>
                      </a:lnTo>
                      <a:lnTo>
                        <a:pt x="127" y="42"/>
                      </a:lnTo>
                      <a:lnTo>
                        <a:pt x="114" y="40"/>
                      </a:lnTo>
                      <a:lnTo>
                        <a:pt x="100" y="38"/>
                      </a:lnTo>
                      <a:lnTo>
                        <a:pt x="86" y="34"/>
                      </a:lnTo>
                      <a:lnTo>
                        <a:pt x="74" y="29"/>
                      </a:lnTo>
                      <a:lnTo>
                        <a:pt x="61" y="25"/>
                      </a:lnTo>
                      <a:lnTo>
                        <a:pt x="48" y="20"/>
                      </a:lnTo>
                      <a:lnTo>
                        <a:pt x="33" y="14"/>
                      </a:lnTo>
                      <a:lnTo>
                        <a:pt x="18" y="7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14" y="16"/>
                      </a:lnTo>
                      <a:lnTo>
                        <a:pt x="29" y="24"/>
                      </a:lnTo>
                      <a:lnTo>
                        <a:pt x="44" y="30"/>
                      </a:lnTo>
                      <a:lnTo>
                        <a:pt x="57" y="36"/>
                      </a:lnTo>
                      <a:lnTo>
                        <a:pt x="70" y="40"/>
                      </a:lnTo>
                      <a:lnTo>
                        <a:pt x="84" y="44"/>
                      </a:lnTo>
                      <a:lnTo>
                        <a:pt x="98" y="48"/>
                      </a:lnTo>
                      <a:lnTo>
                        <a:pt x="112" y="50"/>
                      </a:lnTo>
                      <a:lnTo>
                        <a:pt x="125" y="52"/>
                      </a:lnTo>
                      <a:lnTo>
                        <a:pt x="139" y="54"/>
                      </a:lnTo>
                      <a:lnTo>
                        <a:pt x="155" y="56"/>
                      </a:lnTo>
                      <a:lnTo>
                        <a:pt x="170" y="56"/>
                      </a:lnTo>
                      <a:lnTo>
                        <a:pt x="186" y="56"/>
                      </a:lnTo>
                      <a:lnTo>
                        <a:pt x="203" y="54"/>
                      </a:lnTo>
                      <a:lnTo>
                        <a:pt x="220" y="52"/>
                      </a:lnTo>
                      <a:lnTo>
                        <a:pt x="239" y="50"/>
                      </a:lnTo>
                      <a:lnTo>
                        <a:pt x="243" y="44"/>
                      </a:lnTo>
                      <a:lnTo>
                        <a:pt x="239" y="50"/>
                      </a:lnTo>
                      <a:lnTo>
                        <a:pt x="243" y="49"/>
                      </a:lnTo>
                      <a:lnTo>
                        <a:pt x="243" y="44"/>
                      </a:lnTo>
                      <a:lnTo>
                        <a:pt x="233" y="4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21" name="Freeform 607"/>
                <p:cNvSpPr>
                  <a:spLocks/>
                </p:cNvSpPr>
                <p:nvPr/>
              </p:nvSpPr>
              <p:spPr bwMode="auto">
                <a:xfrm>
                  <a:off x="2357" y="1751"/>
                  <a:ext cx="31" cy="13"/>
                </a:xfrm>
                <a:custGeom>
                  <a:avLst/>
                  <a:gdLst>
                    <a:gd name="T0" fmla="*/ 0 w 319"/>
                    <a:gd name="T1" fmla="*/ 0 h 135"/>
                    <a:gd name="T2" fmla="*/ 0 w 319"/>
                    <a:gd name="T3" fmla="*/ 0 h 135"/>
                    <a:gd name="T4" fmla="*/ 0 w 319"/>
                    <a:gd name="T5" fmla="*/ 0 h 135"/>
                    <a:gd name="T6" fmla="*/ 0 w 319"/>
                    <a:gd name="T7" fmla="*/ 0 h 135"/>
                    <a:gd name="T8" fmla="*/ 0 w 319"/>
                    <a:gd name="T9" fmla="*/ 0 h 135"/>
                    <a:gd name="T10" fmla="*/ 0 w 319"/>
                    <a:gd name="T11" fmla="*/ 0 h 135"/>
                    <a:gd name="T12" fmla="*/ 0 w 319"/>
                    <a:gd name="T13" fmla="*/ 0 h 135"/>
                    <a:gd name="T14" fmla="*/ 0 w 319"/>
                    <a:gd name="T15" fmla="*/ 0 h 135"/>
                    <a:gd name="T16" fmla="*/ 0 w 319"/>
                    <a:gd name="T17" fmla="*/ 0 h 135"/>
                    <a:gd name="T18" fmla="*/ 0 w 319"/>
                    <a:gd name="T19" fmla="*/ 0 h 135"/>
                    <a:gd name="T20" fmla="*/ 0 w 319"/>
                    <a:gd name="T21" fmla="*/ 0 h 135"/>
                    <a:gd name="T22" fmla="*/ 0 w 319"/>
                    <a:gd name="T23" fmla="*/ 0 h 135"/>
                    <a:gd name="T24" fmla="*/ 0 w 319"/>
                    <a:gd name="T25" fmla="*/ 0 h 135"/>
                    <a:gd name="T26" fmla="*/ 0 w 319"/>
                    <a:gd name="T27" fmla="*/ 0 h 135"/>
                    <a:gd name="T28" fmla="*/ 0 w 319"/>
                    <a:gd name="T29" fmla="*/ 0 h 135"/>
                    <a:gd name="T30" fmla="*/ 0 w 319"/>
                    <a:gd name="T31" fmla="*/ 0 h 135"/>
                    <a:gd name="T32" fmla="*/ 0 w 319"/>
                    <a:gd name="T33" fmla="*/ 0 h 135"/>
                    <a:gd name="T34" fmla="*/ 0 w 319"/>
                    <a:gd name="T35" fmla="*/ 0 h 135"/>
                    <a:gd name="T36" fmla="*/ 0 w 319"/>
                    <a:gd name="T37" fmla="*/ 0 h 135"/>
                    <a:gd name="T38" fmla="*/ 0 w 319"/>
                    <a:gd name="T39" fmla="*/ 0 h 135"/>
                    <a:gd name="T40" fmla="*/ 0 w 319"/>
                    <a:gd name="T41" fmla="*/ 0 h 135"/>
                    <a:gd name="T42" fmla="*/ 0 w 319"/>
                    <a:gd name="T43" fmla="*/ 0 h 135"/>
                    <a:gd name="T44" fmla="*/ 0 w 319"/>
                    <a:gd name="T45" fmla="*/ 0 h 135"/>
                    <a:gd name="T46" fmla="*/ 0 w 319"/>
                    <a:gd name="T47" fmla="*/ 0 h 135"/>
                    <a:gd name="T48" fmla="*/ 0 w 319"/>
                    <a:gd name="T49" fmla="*/ 0 h 135"/>
                    <a:gd name="T50" fmla="*/ 0 w 319"/>
                    <a:gd name="T51" fmla="*/ 0 h 135"/>
                    <a:gd name="T52" fmla="*/ 0 w 319"/>
                    <a:gd name="T53" fmla="*/ 0 h 135"/>
                    <a:gd name="T54" fmla="*/ 0 w 319"/>
                    <a:gd name="T55" fmla="*/ 0 h 135"/>
                    <a:gd name="T56" fmla="*/ 0 w 319"/>
                    <a:gd name="T57" fmla="*/ 0 h 135"/>
                    <a:gd name="T58" fmla="*/ 0 w 319"/>
                    <a:gd name="T59" fmla="*/ 0 h 135"/>
                    <a:gd name="T60" fmla="*/ 0 w 319"/>
                    <a:gd name="T61" fmla="*/ 0 h 135"/>
                    <a:gd name="T62" fmla="*/ 0 w 319"/>
                    <a:gd name="T63" fmla="*/ 0 h 135"/>
                    <a:gd name="T64" fmla="*/ 0 w 319"/>
                    <a:gd name="T65" fmla="*/ 0 h 135"/>
                    <a:gd name="T66" fmla="*/ 0 w 319"/>
                    <a:gd name="T67" fmla="*/ 0 h 135"/>
                    <a:gd name="T68" fmla="*/ 0 w 319"/>
                    <a:gd name="T69" fmla="*/ 0 h 135"/>
                    <a:gd name="T70" fmla="*/ 0 w 319"/>
                    <a:gd name="T71" fmla="*/ 0 h 135"/>
                    <a:gd name="T72" fmla="*/ 0 w 319"/>
                    <a:gd name="T73" fmla="*/ 0 h 13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19"/>
                    <a:gd name="T112" fmla="*/ 0 h 135"/>
                    <a:gd name="T113" fmla="*/ 319 w 319"/>
                    <a:gd name="T114" fmla="*/ 135 h 13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19" h="135">
                      <a:moveTo>
                        <a:pt x="8" y="135"/>
                      </a:moveTo>
                      <a:lnTo>
                        <a:pt x="8" y="135"/>
                      </a:lnTo>
                      <a:lnTo>
                        <a:pt x="16" y="127"/>
                      </a:lnTo>
                      <a:lnTo>
                        <a:pt x="29" y="118"/>
                      </a:lnTo>
                      <a:lnTo>
                        <a:pt x="46" y="108"/>
                      </a:lnTo>
                      <a:lnTo>
                        <a:pt x="68" y="99"/>
                      </a:lnTo>
                      <a:lnTo>
                        <a:pt x="92" y="88"/>
                      </a:lnTo>
                      <a:lnTo>
                        <a:pt x="118" y="78"/>
                      </a:lnTo>
                      <a:lnTo>
                        <a:pt x="146" y="68"/>
                      </a:lnTo>
                      <a:lnTo>
                        <a:pt x="175" y="57"/>
                      </a:lnTo>
                      <a:lnTo>
                        <a:pt x="202" y="48"/>
                      </a:lnTo>
                      <a:lnTo>
                        <a:pt x="229" y="38"/>
                      </a:lnTo>
                      <a:lnTo>
                        <a:pt x="253" y="31"/>
                      </a:lnTo>
                      <a:lnTo>
                        <a:pt x="274" y="24"/>
                      </a:lnTo>
                      <a:lnTo>
                        <a:pt x="293" y="18"/>
                      </a:lnTo>
                      <a:lnTo>
                        <a:pt x="308" y="14"/>
                      </a:lnTo>
                      <a:lnTo>
                        <a:pt x="318" y="11"/>
                      </a:lnTo>
                      <a:lnTo>
                        <a:pt x="319" y="10"/>
                      </a:lnTo>
                      <a:lnTo>
                        <a:pt x="319" y="0"/>
                      </a:lnTo>
                      <a:lnTo>
                        <a:pt x="314" y="1"/>
                      </a:lnTo>
                      <a:lnTo>
                        <a:pt x="306" y="4"/>
                      </a:lnTo>
                      <a:lnTo>
                        <a:pt x="291" y="8"/>
                      </a:lnTo>
                      <a:lnTo>
                        <a:pt x="272" y="13"/>
                      </a:lnTo>
                      <a:lnTo>
                        <a:pt x="249" y="20"/>
                      </a:lnTo>
                      <a:lnTo>
                        <a:pt x="225" y="28"/>
                      </a:lnTo>
                      <a:lnTo>
                        <a:pt x="198" y="37"/>
                      </a:lnTo>
                      <a:lnTo>
                        <a:pt x="171" y="47"/>
                      </a:lnTo>
                      <a:lnTo>
                        <a:pt x="142" y="57"/>
                      </a:lnTo>
                      <a:lnTo>
                        <a:pt x="114" y="68"/>
                      </a:lnTo>
                      <a:lnTo>
                        <a:pt x="88" y="78"/>
                      </a:lnTo>
                      <a:lnTo>
                        <a:pt x="64" y="88"/>
                      </a:lnTo>
                      <a:lnTo>
                        <a:pt x="42" y="100"/>
                      </a:lnTo>
                      <a:lnTo>
                        <a:pt x="23" y="109"/>
                      </a:lnTo>
                      <a:lnTo>
                        <a:pt x="9" y="119"/>
                      </a:lnTo>
                      <a:lnTo>
                        <a:pt x="0" y="128"/>
                      </a:lnTo>
                      <a:lnTo>
                        <a:pt x="8" y="13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22" name="Freeform 608"/>
                <p:cNvSpPr>
                  <a:spLocks/>
                </p:cNvSpPr>
                <p:nvPr/>
              </p:nvSpPr>
              <p:spPr bwMode="auto">
                <a:xfrm>
                  <a:off x="2355" y="1763"/>
                  <a:ext cx="2" cy="3"/>
                </a:xfrm>
                <a:custGeom>
                  <a:avLst/>
                  <a:gdLst>
                    <a:gd name="T0" fmla="*/ 0 w 23"/>
                    <a:gd name="T1" fmla="*/ 0 h 38"/>
                    <a:gd name="T2" fmla="*/ 0 w 23"/>
                    <a:gd name="T3" fmla="*/ 0 h 38"/>
                    <a:gd name="T4" fmla="*/ 0 w 23"/>
                    <a:gd name="T5" fmla="*/ 0 h 38"/>
                    <a:gd name="T6" fmla="*/ 0 w 23"/>
                    <a:gd name="T7" fmla="*/ 0 h 38"/>
                    <a:gd name="T8" fmla="*/ 0 w 23"/>
                    <a:gd name="T9" fmla="*/ 0 h 38"/>
                    <a:gd name="T10" fmla="*/ 0 w 23"/>
                    <a:gd name="T11" fmla="*/ 0 h 38"/>
                    <a:gd name="T12" fmla="*/ 0 w 23"/>
                    <a:gd name="T13" fmla="*/ 0 h 38"/>
                    <a:gd name="T14" fmla="*/ 0 w 23"/>
                    <a:gd name="T15" fmla="*/ 0 h 38"/>
                    <a:gd name="T16" fmla="*/ 0 w 23"/>
                    <a:gd name="T17" fmla="*/ 0 h 38"/>
                    <a:gd name="T18" fmla="*/ 0 w 23"/>
                    <a:gd name="T19" fmla="*/ 0 h 38"/>
                    <a:gd name="T20" fmla="*/ 0 w 23"/>
                    <a:gd name="T21" fmla="*/ 0 h 38"/>
                    <a:gd name="T22" fmla="*/ 0 w 23"/>
                    <a:gd name="T23" fmla="*/ 0 h 38"/>
                    <a:gd name="T24" fmla="*/ 0 w 23"/>
                    <a:gd name="T25" fmla="*/ 0 h 38"/>
                    <a:gd name="T26" fmla="*/ 0 w 23"/>
                    <a:gd name="T27" fmla="*/ 0 h 38"/>
                    <a:gd name="T28" fmla="*/ 0 w 23"/>
                    <a:gd name="T29" fmla="*/ 0 h 38"/>
                    <a:gd name="T30" fmla="*/ 0 w 23"/>
                    <a:gd name="T31" fmla="*/ 0 h 38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3"/>
                    <a:gd name="T49" fmla="*/ 0 h 38"/>
                    <a:gd name="T50" fmla="*/ 23 w 23"/>
                    <a:gd name="T51" fmla="*/ 38 h 38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3" h="38">
                      <a:moveTo>
                        <a:pt x="7" y="38"/>
                      </a:moveTo>
                      <a:lnTo>
                        <a:pt x="7" y="38"/>
                      </a:lnTo>
                      <a:lnTo>
                        <a:pt x="16" y="29"/>
                      </a:lnTo>
                      <a:lnTo>
                        <a:pt x="19" y="19"/>
                      </a:lnTo>
                      <a:lnTo>
                        <a:pt x="20" y="14"/>
                      </a:lnTo>
                      <a:lnTo>
                        <a:pt x="23" y="7"/>
                      </a:lnTo>
                      <a:lnTo>
                        <a:pt x="15" y="0"/>
                      </a:lnTo>
                      <a:lnTo>
                        <a:pt x="10" y="10"/>
                      </a:lnTo>
                      <a:lnTo>
                        <a:pt x="9" y="17"/>
                      </a:lnTo>
                      <a:lnTo>
                        <a:pt x="8" y="22"/>
                      </a:lnTo>
                      <a:lnTo>
                        <a:pt x="0" y="30"/>
                      </a:lnTo>
                      <a:lnTo>
                        <a:pt x="7" y="3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23" name="Freeform 609"/>
                <p:cNvSpPr>
                  <a:spLocks/>
                </p:cNvSpPr>
                <p:nvPr/>
              </p:nvSpPr>
              <p:spPr bwMode="auto">
                <a:xfrm>
                  <a:off x="2343" y="1766"/>
                  <a:ext cx="13" cy="8"/>
                </a:xfrm>
                <a:custGeom>
                  <a:avLst/>
                  <a:gdLst>
                    <a:gd name="T0" fmla="*/ 0 w 121"/>
                    <a:gd name="T1" fmla="*/ 0 h 90"/>
                    <a:gd name="T2" fmla="*/ 0 w 121"/>
                    <a:gd name="T3" fmla="*/ 0 h 90"/>
                    <a:gd name="T4" fmla="*/ 0 w 121"/>
                    <a:gd name="T5" fmla="*/ 0 h 90"/>
                    <a:gd name="T6" fmla="*/ 0 w 121"/>
                    <a:gd name="T7" fmla="*/ 0 h 90"/>
                    <a:gd name="T8" fmla="*/ 0 w 121"/>
                    <a:gd name="T9" fmla="*/ 0 h 90"/>
                    <a:gd name="T10" fmla="*/ 0 w 121"/>
                    <a:gd name="T11" fmla="*/ 0 h 90"/>
                    <a:gd name="T12" fmla="*/ 0 w 121"/>
                    <a:gd name="T13" fmla="*/ 0 h 90"/>
                    <a:gd name="T14" fmla="*/ 0 w 121"/>
                    <a:gd name="T15" fmla="*/ 0 h 90"/>
                    <a:gd name="T16" fmla="*/ 0 w 121"/>
                    <a:gd name="T17" fmla="*/ 0 h 90"/>
                    <a:gd name="T18" fmla="*/ 0 w 121"/>
                    <a:gd name="T19" fmla="*/ 0 h 90"/>
                    <a:gd name="T20" fmla="*/ 0 w 121"/>
                    <a:gd name="T21" fmla="*/ 0 h 90"/>
                    <a:gd name="T22" fmla="*/ 0 w 121"/>
                    <a:gd name="T23" fmla="*/ 0 h 90"/>
                    <a:gd name="T24" fmla="*/ 0 w 121"/>
                    <a:gd name="T25" fmla="*/ 0 h 90"/>
                    <a:gd name="T26" fmla="*/ 0 w 121"/>
                    <a:gd name="T27" fmla="*/ 0 h 90"/>
                    <a:gd name="T28" fmla="*/ 0 w 121"/>
                    <a:gd name="T29" fmla="*/ 0 h 90"/>
                    <a:gd name="T30" fmla="*/ 0 w 121"/>
                    <a:gd name="T31" fmla="*/ 0 h 90"/>
                    <a:gd name="T32" fmla="*/ 0 w 121"/>
                    <a:gd name="T33" fmla="*/ 0 h 90"/>
                    <a:gd name="T34" fmla="*/ 0 w 121"/>
                    <a:gd name="T35" fmla="*/ 0 h 90"/>
                    <a:gd name="T36" fmla="*/ 0 w 121"/>
                    <a:gd name="T37" fmla="*/ 0 h 90"/>
                    <a:gd name="T38" fmla="*/ 0 w 121"/>
                    <a:gd name="T39" fmla="*/ 0 h 90"/>
                    <a:gd name="T40" fmla="*/ 0 w 121"/>
                    <a:gd name="T41" fmla="*/ 0 h 90"/>
                    <a:gd name="T42" fmla="*/ 0 w 121"/>
                    <a:gd name="T43" fmla="*/ 0 h 90"/>
                    <a:gd name="T44" fmla="*/ 0 w 121"/>
                    <a:gd name="T45" fmla="*/ 0 h 90"/>
                    <a:gd name="T46" fmla="*/ 0 w 121"/>
                    <a:gd name="T47" fmla="*/ 0 h 9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21"/>
                    <a:gd name="T73" fmla="*/ 0 h 90"/>
                    <a:gd name="T74" fmla="*/ 121 w 121"/>
                    <a:gd name="T75" fmla="*/ 90 h 9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21" h="90">
                      <a:moveTo>
                        <a:pt x="0" y="85"/>
                      </a:moveTo>
                      <a:lnTo>
                        <a:pt x="8" y="86"/>
                      </a:lnTo>
                      <a:lnTo>
                        <a:pt x="22" y="75"/>
                      </a:lnTo>
                      <a:lnTo>
                        <a:pt x="37" y="64"/>
                      </a:lnTo>
                      <a:lnTo>
                        <a:pt x="52" y="55"/>
                      </a:lnTo>
                      <a:lnTo>
                        <a:pt x="65" y="47"/>
                      </a:lnTo>
                      <a:lnTo>
                        <a:pt x="79" y="38"/>
                      </a:lnTo>
                      <a:lnTo>
                        <a:pt x="92" y="29"/>
                      </a:lnTo>
                      <a:lnTo>
                        <a:pt x="106" y="19"/>
                      </a:lnTo>
                      <a:lnTo>
                        <a:pt x="121" y="8"/>
                      </a:lnTo>
                      <a:lnTo>
                        <a:pt x="114" y="0"/>
                      </a:lnTo>
                      <a:lnTo>
                        <a:pt x="100" y="11"/>
                      </a:lnTo>
                      <a:lnTo>
                        <a:pt x="86" y="20"/>
                      </a:lnTo>
                      <a:lnTo>
                        <a:pt x="72" y="30"/>
                      </a:lnTo>
                      <a:lnTo>
                        <a:pt x="59" y="38"/>
                      </a:lnTo>
                      <a:lnTo>
                        <a:pt x="45" y="47"/>
                      </a:lnTo>
                      <a:lnTo>
                        <a:pt x="31" y="56"/>
                      </a:lnTo>
                      <a:lnTo>
                        <a:pt x="16" y="67"/>
                      </a:lnTo>
                      <a:lnTo>
                        <a:pt x="1" y="78"/>
                      </a:lnTo>
                      <a:lnTo>
                        <a:pt x="9" y="79"/>
                      </a:lnTo>
                      <a:lnTo>
                        <a:pt x="0" y="85"/>
                      </a:lnTo>
                      <a:lnTo>
                        <a:pt x="4" y="90"/>
                      </a:lnTo>
                      <a:lnTo>
                        <a:pt x="8" y="86"/>
                      </a:lnTo>
                      <a:lnTo>
                        <a:pt x="0" y="8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24" name="Freeform 610"/>
                <p:cNvSpPr>
                  <a:spLocks/>
                </p:cNvSpPr>
                <p:nvPr/>
              </p:nvSpPr>
              <p:spPr bwMode="auto">
                <a:xfrm>
                  <a:off x="2342" y="1764"/>
                  <a:ext cx="3" cy="10"/>
                </a:xfrm>
                <a:custGeom>
                  <a:avLst/>
                  <a:gdLst>
                    <a:gd name="T0" fmla="*/ 0 w 22"/>
                    <a:gd name="T1" fmla="*/ 0 h 106"/>
                    <a:gd name="T2" fmla="*/ 0 w 22"/>
                    <a:gd name="T3" fmla="*/ 0 h 106"/>
                    <a:gd name="T4" fmla="*/ 0 w 22"/>
                    <a:gd name="T5" fmla="*/ 0 h 106"/>
                    <a:gd name="T6" fmla="*/ 0 w 22"/>
                    <a:gd name="T7" fmla="*/ 0 h 106"/>
                    <a:gd name="T8" fmla="*/ 0 w 22"/>
                    <a:gd name="T9" fmla="*/ 0 h 106"/>
                    <a:gd name="T10" fmla="*/ 0 w 22"/>
                    <a:gd name="T11" fmla="*/ 0 h 106"/>
                    <a:gd name="T12" fmla="*/ 0 w 22"/>
                    <a:gd name="T13" fmla="*/ 0 h 106"/>
                    <a:gd name="T14" fmla="*/ 0 w 22"/>
                    <a:gd name="T15" fmla="*/ 0 h 106"/>
                    <a:gd name="T16" fmla="*/ 0 w 22"/>
                    <a:gd name="T17" fmla="*/ 0 h 106"/>
                    <a:gd name="T18" fmla="*/ 0 w 22"/>
                    <a:gd name="T19" fmla="*/ 0 h 106"/>
                    <a:gd name="T20" fmla="*/ 0 w 22"/>
                    <a:gd name="T21" fmla="*/ 0 h 106"/>
                    <a:gd name="T22" fmla="*/ 0 w 22"/>
                    <a:gd name="T23" fmla="*/ 0 h 106"/>
                    <a:gd name="T24" fmla="*/ 0 w 22"/>
                    <a:gd name="T25" fmla="*/ 0 h 106"/>
                    <a:gd name="T26" fmla="*/ 0 w 22"/>
                    <a:gd name="T27" fmla="*/ 0 h 106"/>
                    <a:gd name="T28" fmla="*/ 0 w 22"/>
                    <a:gd name="T29" fmla="*/ 0 h 106"/>
                    <a:gd name="T30" fmla="*/ 0 w 22"/>
                    <a:gd name="T31" fmla="*/ 0 h 106"/>
                    <a:gd name="T32" fmla="*/ 0 w 22"/>
                    <a:gd name="T33" fmla="*/ 0 h 106"/>
                    <a:gd name="T34" fmla="*/ 0 w 22"/>
                    <a:gd name="T35" fmla="*/ 0 h 106"/>
                    <a:gd name="T36" fmla="*/ 0 w 22"/>
                    <a:gd name="T37" fmla="*/ 0 h 106"/>
                    <a:gd name="T38" fmla="*/ 0 w 22"/>
                    <a:gd name="T39" fmla="*/ 0 h 106"/>
                    <a:gd name="T40" fmla="*/ 0 w 22"/>
                    <a:gd name="T41" fmla="*/ 0 h 106"/>
                    <a:gd name="T42" fmla="*/ 0 w 22"/>
                    <a:gd name="T43" fmla="*/ 0 h 106"/>
                    <a:gd name="T44" fmla="*/ 0 w 22"/>
                    <a:gd name="T45" fmla="*/ 0 h 106"/>
                    <a:gd name="T46" fmla="*/ 0 w 22"/>
                    <a:gd name="T47" fmla="*/ 0 h 10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22"/>
                    <a:gd name="T73" fmla="*/ 0 h 106"/>
                    <a:gd name="T74" fmla="*/ 22 w 22"/>
                    <a:gd name="T75" fmla="*/ 106 h 10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22" h="106">
                      <a:moveTo>
                        <a:pt x="3" y="10"/>
                      </a:moveTo>
                      <a:lnTo>
                        <a:pt x="0" y="5"/>
                      </a:lnTo>
                      <a:lnTo>
                        <a:pt x="0" y="13"/>
                      </a:lnTo>
                      <a:lnTo>
                        <a:pt x="1" y="25"/>
                      </a:lnTo>
                      <a:lnTo>
                        <a:pt x="1" y="39"/>
                      </a:lnTo>
                      <a:lnTo>
                        <a:pt x="3" y="55"/>
                      </a:lnTo>
                      <a:lnTo>
                        <a:pt x="4" y="73"/>
                      </a:lnTo>
                      <a:lnTo>
                        <a:pt x="6" y="86"/>
                      </a:lnTo>
                      <a:lnTo>
                        <a:pt x="9" y="99"/>
                      </a:lnTo>
                      <a:lnTo>
                        <a:pt x="13" y="106"/>
                      </a:lnTo>
                      <a:lnTo>
                        <a:pt x="22" y="100"/>
                      </a:lnTo>
                      <a:lnTo>
                        <a:pt x="20" y="95"/>
                      </a:lnTo>
                      <a:lnTo>
                        <a:pt x="16" y="84"/>
                      </a:lnTo>
                      <a:lnTo>
                        <a:pt x="14" y="71"/>
                      </a:lnTo>
                      <a:lnTo>
                        <a:pt x="13" y="55"/>
                      </a:lnTo>
                      <a:lnTo>
                        <a:pt x="11" y="39"/>
                      </a:lnTo>
                      <a:lnTo>
                        <a:pt x="11" y="25"/>
                      </a:lnTo>
                      <a:lnTo>
                        <a:pt x="10" y="13"/>
                      </a:lnTo>
                      <a:lnTo>
                        <a:pt x="10" y="5"/>
                      </a:lnTo>
                      <a:lnTo>
                        <a:pt x="7" y="0"/>
                      </a:lnTo>
                      <a:lnTo>
                        <a:pt x="10" y="5"/>
                      </a:lnTo>
                      <a:lnTo>
                        <a:pt x="10" y="2"/>
                      </a:lnTo>
                      <a:lnTo>
                        <a:pt x="7" y="0"/>
                      </a:lnTo>
                      <a:lnTo>
                        <a:pt x="3" y="1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25" name="Freeform 611"/>
                <p:cNvSpPr>
                  <a:spLocks/>
                </p:cNvSpPr>
                <p:nvPr/>
              </p:nvSpPr>
              <p:spPr bwMode="auto">
                <a:xfrm>
                  <a:off x="2328" y="1759"/>
                  <a:ext cx="7" cy="5"/>
                </a:xfrm>
                <a:custGeom>
                  <a:avLst/>
                  <a:gdLst>
                    <a:gd name="T0" fmla="*/ 0 w 78"/>
                    <a:gd name="T1" fmla="*/ 0 h 57"/>
                    <a:gd name="T2" fmla="*/ 0 w 78"/>
                    <a:gd name="T3" fmla="*/ 0 h 57"/>
                    <a:gd name="T4" fmla="*/ 0 w 78"/>
                    <a:gd name="T5" fmla="*/ 0 h 57"/>
                    <a:gd name="T6" fmla="*/ 0 w 78"/>
                    <a:gd name="T7" fmla="*/ 0 h 57"/>
                    <a:gd name="T8" fmla="*/ 0 w 78"/>
                    <a:gd name="T9" fmla="*/ 0 h 57"/>
                    <a:gd name="T10" fmla="*/ 0 w 78"/>
                    <a:gd name="T11" fmla="*/ 0 h 57"/>
                    <a:gd name="T12" fmla="*/ 0 w 78"/>
                    <a:gd name="T13" fmla="*/ 0 h 57"/>
                    <a:gd name="T14" fmla="*/ 0 w 78"/>
                    <a:gd name="T15" fmla="*/ 0 h 57"/>
                    <a:gd name="T16" fmla="*/ 0 w 78"/>
                    <a:gd name="T17" fmla="*/ 0 h 57"/>
                    <a:gd name="T18" fmla="*/ 0 w 78"/>
                    <a:gd name="T19" fmla="*/ 0 h 57"/>
                    <a:gd name="T20" fmla="*/ 0 w 78"/>
                    <a:gd name="T21" fmla="*/ 0 h 57"/>
                    <a:gd name="T22" fmla="*/ 0 w 78"/>
                    <a:gd name="T23" fmla="*/ 0 h 57"/>
                    <a:gd name="T24" fmla="*/ 0 w 78"/>
                    <a:gd name="T25" fmla="*/ 0 h 57"/>
                    <a:gd name="T26" fmla="*/ 0 w 78"/>
                    <a:gd name="T27" fmla="*/ 0 h 57"/>
                    <a:gd name="T28" fmla="*/ 0 w 78"/>
                    <a:gd name="T29" fmla="*/ 0 h 57"/>
                    <a:gd name="T30" fmla="*/ 0 w 78"/>
                    <a:gd name="T31" fmla="*/ 0 h 57"/>
                    <a:gd name="T32" fmla="*/ 0 w 78"/>
                    <a:gd name="T33" fmla="*/ 0 h 57"/>
                    <a:gd name="T34" fmla="*/ 0 w 78"/>
                    <a:gd name="T35" fmla="*/ 0 h 57"/>
                    <a:gd name="T36" fmla="*/ 0 w 78"/>
                    <a:gd name="T37" fmla="*/ 0 h 57"/>
                    <a:gd name="T38" fmla="*/ 0 w 78"/>
                    <a:gd name="T39" fmla="*/ 0 h 57"/>
                    <a:gd name="T40" fmla="*/ 0 w 78"/>
                    <a:gd name="T41" fmla="*/ 0 h 57"/>
                    <a:gd name="T42" fmla="*/ 0 w 78"/>
                    <a:gd name="T43" fmla="*/ 0 h 57"/>
                    <a:gd name="T44" fmla="*/ 0 w 78"/>
                    <a:gd name="T45" fmla="*/ 0 h 57"/>
                    <a:gd name="T46" fmla="*/ 0 w 78"/>
                    <a:gd name="T47" fmla="*/ 0 h 5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78"/>
                    <a:gd name="T73" fmla="*/ 0 h 57"/>
                    <a:gd name="T74" fmla="*/ 78 w 78"/>
                    <a:gd name="T75" fmla="*/ 57 h 57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78" h="57">
                      <a:moveTo>
                        <a:pt x="0" y="2"/>
                      </a:moveTo>
                      <a:lnTo>
                        <a:pt x="11" y="3"/>
                      </a:lnTo>
                      <a:lnTo>
                        <a:pt x="5" y="9"/>
                      </a:lnTo>
                      <a:lnTo>
                        <a:pt x="13" y="14"/>
                      </a:lnTo>
                      <a:lnTo>
                        <a:pt x="24" y="22"/>
                      </a:lnTo>
                      <a:lnTo>
                        <a:pt x="37" y="31"/>
                      </a:lnTo>
                      <a:lnTo>
                        <a:pt x="49" y="40"/>
                      </a:lnTo>
                      <a:lnTo>
                        <a:pt x="61" y="48"/>
                      </a:lnTo>
                      <a:lnTo>
                        <a:pt x="68" y="55"/>
                      </a:lnTo>
                      <a:lnTo>
                        <a:pt x="71" y="57"/>
                      </a:lnTo>
                      <a:lnTo>
                        <a:pt x="78" y="48"/>
                      </a:lnTo>
                      <a:lnTo>
                        <a:pt x="74" y="46"/>
                      </a:lnTo>
                      <a:lnTo>
                        <a:pt x="67" y="40"/>
                      </a:lnTo>
                      <a:lnTo>
                        <a:pt x="56" y="32"/>
                      </a:lnTo>
                      <a:lnTo>
                        <a:pt x="43" y="22"/>
                      </a:lnTo>
                      <a:lnTo>
                        <a:pt x="30" y="14"/>
                      </a:lnTo>
                      <a:lnTo>
                        <a:pt x="19" y="6"/>
                      </a:lnTo>
                      <a:lnTo>
                        <a:pt x="12" y="0"/>
                      </a:lnTo>
                      <a:lnTo>
                        <a:pt x="0" y="3"/>
                      </a:lnTo>
                      <a:lnTo>
                        <a:pt x="11" y="5"/>
                      </a:lnTo>
                      <a:lnTo>
                        <a:pt x="0" y="3"/>
                      </a:lnTo>
                      <a:lnTo>
                        <a:pt x="0" y="38"/>
                      </a:lnTo>
                      <a:lnTo>
                        <a:pt x="11" y="5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26" name="Freeform 612"/>
                <p:cNvSpPr>
                  <a:spLocks/>
                </p:cNvSpPr>
                <p:nvPr/>
              </p:nvSpPr>
              <p:spPr bwMode="auto">
                <a:xfrm>
                  <a:off x="2328" y="1747"/>
                  <a:ext cx="9" cy="12"/>
                </a:xfrm>
                <a:custGeom>
                  <a:avLst/>
                  <a:gdLst>
                    <a:gd name="T0" fmla="*/ 0 w 101"/>
                    <a:gd name="T1" fmla="*/ 0 h 134"/>
                    <a:gd name="T2" fmla="*/ 0 w 101"/>
                    <a:gd name="T3" fmla="*/ 0 h 134"/>
                    <a:gd name="T4" fmla="*/ 0 w 101"/>
                    <a:gd name="T5" fmla="*/ 0 h 134"/>
                    <a:gd name="T6" fmla="*/ 0 w 101"/>
                    <a:gd name="T7" fmla="*/ 0 h 134"/>
                    <a:gd name="T8" fmla="*/ 0 w 101"/>
                    <a:gd name="T9" fmla="*/ 0 h 134"/>
                    <a:gd name="T10" fmla="*/ 0 w 101"/>
                    <a:gd name="T11" fmla="*/ 0 h 134"/>
                    <a:gd name="T12" fmla="*/ 0 w 101"/>
                    <a:gd name="T13" fmla="*/ 0 h 134"/>
                    <a:gd name="T14" fmla="*/ 0 w 101"/>
                    <a:gd name="T15" fmla="*/ 0 h 134"/>
                    <a:gd name="T16" fmla="*/ 0 w 101"/>
                    <a:gd name="T17" fmla="*/ 0 h 134"/>
                    <a:gd name="T18" fmla="*/ 0 w 101"/>
                    <a:gd name="T19" fmla="*/ 0 h 134"/>
                    <a:gd name="T20" fmla="*/ 0 w 101"/>
                    <a:gd name="T21" fmla="*/ 0 h 134"/>
                    <a:gd name="T22" fmla="*/ 0 w 101"/>
                    <a:gd name="T23" fmla="*/ 0 h 134"/>
                    <a:gd name="T24" fmla="*/ 0 w 101"/>
                    <a:gd name="T25" fmla="*/ 0 h 134"/>
                    <a:gd name="T26" fmla="*/ 0 w 101"/>
                    <a:gd name="T27" fmla="*/ 0 h 134"/>
                    <a:gd name="T28" fmla="*/ 0 w 101"/>
                    <a:gd name="T29" fmla="*/ 0 h 134"/>
                    <a:gd name="T30" fmla="*/ 0 w 101"/>
                    <a:gd name="T31" fmla="*/ 0 h 134"/>
                    <a:gd name="T32" fmla="*/ 0 w 101"/>
                    <a:gd name="T33" fmla="*/ 0 h 134"/>
                    <a:gd name="T34" fmla="*/ 0 w 101"/>
                    <a:gd name="T35" fmla="*/ 0 h 134"/>
                    <a:gd name="T36" fmla="*/ 0 w 101"/>
                    <a:gd name="T37" fmla="*/ 0 h 134"/>
                    <a:gd name="T38" fmla="*/ 0 w 101"/>
                    <a:gd name="T39" fmla="*/ 0 h 134"/>
                    <a:gd name="T40" fmla="*/ 0 w 101"/>
                    <a:gd name="T41" fmla="*/ 0 h 134"/>
                    <a:gd name="T42" fmla="*/ 0 w 101"/>
                    <a:gd name="T43" fmla="*/ 0 h 134"/>
                    <a:gd name="T44" fmla="*/ 0 w 101"/>
                    <a:gd name="T45" fmla="*/ 0 h 134"/>
                    <a:gd name="T46" fmla="*/ 0 w 101"/>
                    <a:gd name="T47" fmla="*/ 0 h 13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01"/>
                    <a:gd name="T73" fmla="*/ 0 h 134"/>
                    <a:gd name="T74" fmla="*/ 101 w 101"/>
                    <a:gd name="T75" fmla="*/ 134 h 13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01" h="134">
                      <a:moveTo>
                        <a:pt x="97" y="0"/>
                      </a:moveTo>
                      <a:lnTo>
                        <a:pt x="94" y="1"/>
                      </a:lnTo>
                      <a:lnTo>
                        <a:pt x="82" y="12"/>
                      </a:lnTo>
                      <a:lnTo>
                        <a:pt x="66" y="25"/>
                      </a:lnTo>
                      <a:lnTo>
                        <a:pt x="52" y="41"/>
                      </a:lnTo>
                      <a:lnTo>
                        <a:pt x="40" y="58"/>
                      </a:lnTo>
                      <a:lnTo>
                        <a:pt x="27" y="76"/>
                      </a:lnTo>
                      <a:lnTo>
                        <a:pt x="16" y="95"/>
                      </a:lnTo>
                      <a:lnTo>
                        <a:pt x="6" y="113"/>
                      </a:lnTo>
                      <a:lnTo>
                        <a:pt x="0" y="131"/>
                      </a:lnTo>
                      <a:lnTo>
                        <a:pt x="11" y="134"/>
                      </a:lnTo>
                      <a:lnTo>
                        <a:pt x="17" y="117"/>
                      </a:lnTo>
                      <a:lnTo>
                        <a:pt x="24" y="99"/>
                      </a:lnTo>
                      <a:lnTo>
                        <a:pt x="36" y="82"/>
                      </a:lnTo>
                      <a:lnTo>
                        <a:pt x="48" y="64"/>
                      </a:lnTo>
                      <a:lnTo>
                        <a:pt x="61" y="48"/>
                      </a:lnTo>
                      <a:lnTo>
                        <a:pt x="74" y="33"/>
                      </a:lnTo>
                      <a:lnTo>
                        <a:pt x="88" y="21"/>
                      </a:lnTo>
                      <a:lnTo>
                        <a:pt x="101" y="9"/>
                      </a:lnTo>
                      <a:lnTo>
                        <a:pt x="97" y="10"/>
                      </a:lnTo>
                      <a:lnTo>
                        <a:pt x="97" y="0"/>
                      </a:lnTo>
                      <a:lnTo>
                        <a:pt x="95" y="0"/>
                      </a:lnTo>
                      <a:lnTo>
                        <a:pt x="94" y="1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27" name="Freeform 613"/>
                <p:cNvSpPr>
                  <a:spLocks/>
                </p:cNvSpPr>
                <p:nvPr/>
              </p:nvSpPr>
              <p:spPr bwMode="auto">
                <a:xfrm>
                  <a:off x="2386" y="1746"/>
                  <a:ext cx="3" cy="6"/>
                </a:xfrm>
                <a:custGeom>
                  <a:avLst/>
                  <a:gdLst>
                    <a:gd name="T0" fmla="*/ 0 w 24"/>
                    <a:gd name="T1" fmla="*/ 0 h 69"/>
                    <a:gd name="T2" fmla="*/ 0 w 24"/>
                    <a:gd name="T3" fmla="*/ 0 h 69"/>
                    <a:gd name="T4" fmla="*/ 0 w 24"/>
                    <a:gd name="T5" fmla="*/ 0 h 69"/>
                    <a:gd name="T6" fmla="*/ 0 w 24"/>
                    <a:gd name="T7" fmla="*/ 0 h 69"/>
                    <a:gd name="T8" fmla="*/ 0 w 24"/>
                    <a:gd name="T9" fmla="*/ 0 h 69"/>
                    <a:gd name="T10" fmla="*/ 0 w 24"/>
                    <a:gd name="T11" fmla="*/ 0 h 69"/>
                    <a:gd name="T12" fmla="*/ 0 w 24"/>
                    <a:gd name="T13" fmla="*/ 0 h 69"/>
                    <a:gd name="T14" fmla="*/ 0 w 24"/>
                    <a:gd name="T15" fmla="*/ 0 h 69"/>
                    <a:gd name="T16" fmla="*/ 0 w 24"/>
                    <a:gd name="T17" fmla="*/ 0 h 69"/>
                    <a:gd name="T18" fmla="*/ 0 w 24"/>
                    <a:gd name="T19" fmla="*/ 0 h 69"/>
                    <a:gd name="T20" fmla="*/ 0 w 24"/>
                    <a:gd name="T21" fmla="*/ 0 h 69"/>
                    <a:gd name="T22" fmla="*/ 0 w 24"/>
                    <a:gd name="T23" fmla="*/ 0 h 69"/>
                    <a:gd name="T24" fmla="*/ 0 w 24"/>
                    <a:gd name="T25" fmla="*/ 0 h 69"/>
                    <a:gd name="T26" fmla="*/ 0 w 24"/>
                    <a:gd name="T27" fmla="*/ 0 h 69"/>
                    <a:gd name="T28" fmla="*/ 0 w 24"/>
                    <a:gd name="T29" fmla="*/ 0 h 69"/>
                    <a:gd name="T30" fmla="*/ 0 w 24"/>
                    <a:gd name="T31" fmla="*/ 0 h 69"/>
                    <a:gd name="T32" fmla="*/ 0 w 24"/>
                    <a:gd name="T33" fmla="*/ 0 h 69"/>
                    <a:gd name="T34" fmla="*/ 0 w 24"/>
                    <a:gd name="T35" fmla="*/ 0 h 69"/>
                    <a:gd name="T36" fmla="*/ 0 w 24"/>
                    <a:gd name="T37" fmla="*/ 0 h 69"/>
                    <a:gd name="T38" fmla="*/ 0 w 24"/>
                    <a:gd name="T39" fmla="*/ 0 h 69"/>
                    <a:gd name="T40" fmla="*/ 0 w 24"/>
                    <a:gd name="T41" fmla="*/ 0 h 69"/>
                    <a:gd name="T42" fmla="*/ 0 w 24"/>
                    <a:gd name="T43" fmla="*/ 0 h 69"/>
                    <a:gd name="T44" fmla="*/ 0 w 24"/>
                    <a:gd name="T45" fmla="*/ 0 h 69"/>
                    <a:gd name="T46" fmla="*/ 0 w 24"/>
                    <a:gd name="T47" fmla="*/ 0 h 69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24"/>
                    <a:gd name="T73" fmla="*/ 0 h 69"/>
                    <a:gd name="T74" fmla="*/ 24 w 24"/>
                    <a:gd name="T75" fmla="*/ 69 h 69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24" h="69">
                      <a:moveTo>
                        <a:pt x="19" y="69"/>
                      </a:moveTo>
                      <a:lnTo>
                        <a:pt x="24" y="64"/>
                      </a:lnTo>
                      <a:lnTo>
                        <a:pt x="24" y="52"/>
                      </a:lnTo>
                      <a:lnTo>
                        <a:pt x="24" y="43"/>
                      </a:lnTo>
                      <a:lnTo>
                        <a:pt x="23" y="34"/>
                      </a:lnTo>
                      <a:lnTo>
                        <a:pt x="22" y="27"/>
                      </a:lnTo>
                      <a:lnTo>
                        <a:pt x="20" y="20"/>
                      </a:lnTo>
                      <a:lnTo>
                        <a:pt x="16" y="14"/>
                      </a:lnTo>
                      <a:lnTo>
                        <a:pt x="13" y="6"/>
                      </a:lnTo>
                      <a:lnTo>
                        <a:pt x="9" y="0"/>
                      </a:lnTo>
                      <a:lnTo>
                        <a:pt x="0" y="6"/>
                      </a:lnTo>
                      <a:lnTo>
                        <a:pt x="5" y="12"/>
                      </a:lnTo>
                      <a:lnTo>
                        <a:pt x="8" y="18"/>
                      </a:lnTo>
                      <a:lnTo>
                        <a:pt x="10" y="24"/>
                      </a:lnTo>
                      <a:lnTo>
                        <a:pt x="12" y="29"/>
                      </a:lnTo>
                      <a:lnTo>
                        <a:pt x="13" y="37"/>
                      </a:lnTo>
                      <a:lnTo>
                        <a:pt x="14" y="43"/>
                      </a:lnTo>
                      <a:lnTo>
                        <a:pt x="14" y="52"/>
                      </a:lnTo>
                      <a:lnTo>
                        <a:pt x="14" y="64"/>
                      </a:lnTo>
                      <a:lnTo>
                        <a:pt x="19" y="59"/>
                      </a:lnTo>
                      <a:lnTo>
                        <a:pt x="19" y="69"/>
                      </a:lnTo>
                      <a:lnTo>
                        <a:pt x="24" y="69"/>
                      </a:lnTo>
                      <a:lnTo>
                        <a:pt x="24" y="64"/>
                      </a:lnTo>
                      <a:lnTo>
                        <a:pt x="19" y="6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28" name="Freeform 614"/>
                <p:cNvSpPr>
                  <a:spLocks/>
                </p:cNvSpPr>
                <p:nvPr/>
              </p:nvSpPr>
              <p:spPr bwMode="auto">
                <a:xfrm>
                  <a:off x="2459" y="1116"/>
                  <a:ext cx="3" cy="5"/>
                </a:xfrm>
                <a:custGeom>
                  <a:avLst/>
                  <a:gdLst>
                    <a:gd name="T0" fmla="*/ 0 w 35"/>
                    <a:gd name="T1" fmla="*/ 0 h 44"/>
                    <a:gd name="T2" fmla="*/ 0 w 35"/>
                    <a:gd name="T3" fmla="*/ 0 h 44"/>
                    <a:gd name="T4" fmla="*/ 0 w 35"/>
                    <a:gd name="T5" fmla="*/ 0 h 44"/>
                    <a:gd name="T6" fmla="*/ 0 w 35"/>
                    <a:gd name="T7" fmla="*/ 0 h 44"/>
                    <a:gd name="T8" fmla="*/ 0 w 35"/>
                    <a:gd name="T9" fmla="*/ 0 h 44"/>
                    <a:gd name="T10" fmla="*/ 0 w 35"/>
                    <a:gd name="T11" fmla="*/ 0 h 44"/>
                    <a:gd name="T12" fmla="*/ 0 w 35"/>
                    <a:gd name="T13" fmla="*/ 0 h 44"/>
                    <a:gd name="T14" fmla="*/ 0 w 35"/>
                    <a:gd name="T15" fmla="*/ 0 h 44"/>
                    <a:gd name="T16" fmla="*/ 0 w 35"/>
                    <a:gd name="T17" fmla="*/ 0 h 44"/>
                    <a:gd name="T18" fmla="*/ 0 w 35"/>
                    <a:gd name="T19" fmla="*/ 0 h 4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5"/>
                    <a:gd name="T31" fmla="*/ 0 h 44"/>
                    <a:gd name="T32" fmla="*/ 35 w 35"/>
                    <a:gd name="T33" fmla="*/ 44 h 4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5" h="44">
                      <a:moveTo>
                        <a:pt x="33" y="2"/>
                      </a:moveTo>
                      <a:lnTo>
                        <a:pt x="27" y="3"/>
                      </a:lnTo>
                      <a:lnTo>
                        <a:pt x="0" y="38"/>
                      </a:lnTo>
                      <a:lnTo>
                        <a:pt x="8" y="44"/>
                      </a:lnTo>
                      <a:lnTo>
                        <a:pt x="35" y="9"/>
                      </a:lnTo>
                      <a:lnTo>
                        <a:pt x="29" y="11"/>
                      </a:lnTo>
                      <a:lnTo>
                        <a:pt x="33" y="2"/>
                      </a:lnTo>
                      <a:lnTo>
                        <a:pt x="30" y="0"/>
                      </a:lnTo>
                      <a:lnTo>
                        <a:pt x="27" y="3"/>
                      </a:lnTo>
                      <a:lnTo>
                        <a:pt x="33" y="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29" name="Freeform 615"/>
                <p:cNvSpPr>
                  <a:spLocks/>
                </p:cNvSpPr>
                <p:nvPr/>
              </p:nvSpPr>
              <p:spPr bwMode="auto">
                <a:xfrm>
                  <a:off x="2462" y="1116"/>
                  <a:ext cx="3" cy="3"/>
                </a:xfrm>
                <a:custGeom>
                  <a:avLst/>
                  <a:gdLst>
                    <a:gd name="T0" fmla="*/ 0 w 28"/>
                    <a:gd name="T1" fmla="*/ 0 h 22"/>
                    <a:gd name="T2" fmla="*/ 0 w 28"/>
                    <a:gd name="T3" fmla="*/ 0 h 22"/>
                    <a:gd name="T4" fmla="*/ 0 w 28"/>
                    <a:gd name="T5" fmla="*/ 0 h 22"/>
                    <a:gd name="T6" fmla="*/ 0 w 28"/>
                    <a:gd name="T7" fmla="*/ 0 h 22"/>
                    <a:gd name="T8" fmla="*/ 0 w 28"/>
                    <a:gd name="T9" fmla="*/ 0 h 22"/>
                    <a:gd name="T10" fmla="*/ 0 w 28"/>
                    <a:gd name="T11" fmla="*/ 0 h 22"/>
                    <a:gd name="T12" fmla="*/ 0 w 28"/>
                    <a:gd name="T13" fmla="*/ 0 h 22"/>
                    <a:gd name="T14" fmla="*/ 0 w 28"/>
                    <a:gd name="T15" fmla="*/ 0 h 22"/>
                    <a:gd name="T16" fmla="*/ 0 w 28"/>
                    <a:gd name="T17" fmla="*/ 0 h 22"/>
                    <a:gd name="T18" fmla="*/ 0 w 28"/>
                    <a:gd name="T19" fmla="*/ 0 h 2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8"/>
                    <a:gd name="T31" fmla="*/ 0 h 22"/>
                    <a:gd name="T32" fmla="*/ 28 w 28"/>
                    <a:gd name="T33" fmla="*/ 22 h 2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8" h="22">
                      <a:moveTo>
                        <a:pt x="26" y="12"/>
                      </a:moveTo>
                      <a:lnTo>
                        <a:pt x="28" y="13"/>
                      </a:lnTo>
                      <a:lnTo>
                        <a:pt x="4" y="0"/>
                      </a:lnTo>
                      <a:lnTo>
                        <a:pt x="0" y="9"/>
                      </a:lnTo>
                      <a:lnTo>
                        <a:pt x="24" y="21"/>
                      </a:lnTo>
                      <a:lnTo>
                        <a:pt x="26" y="22"/>
                      </a:lnTo>
                      <a:lnTo>
                        <a:pt x="24" y="21"/>
                      </a:lnTo>
                      <a:lnTo>
                        <a:pt x="25" y="22"/>
                      </a:lnTo>
                      <a:lnTo>
                        <a:pt x="26" y="22"/>
                      </a:lnTo>
                      <a:lnTo>
                        <a:pt x="26" y="1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30" name="Freeform 616"/>
                <p:cNvSpPr>
                  <a:spLocks/>
                </p:cNvSpPr>
                <p:nvPr/>
              </p:nvSpPr>
              <p:spPr bwMode="auto">
                <a:xfrm>
                  <a:off x="2465" y="1115"/>
                  <a:ext cx="9" cy="4"/>
                </a:xfrm>
                <a:custGeom>
                  <a:avLst/>
                  <a:gdLst>
                    <a:gd name="T0" fmla="*/ 0 w 100"/>
                    <a:gd name="T1" fmla="*/ 0 h 38"/>
                    <a:gd name="T2" fmla="*/ 0 w 100"/>
                    <a:gd name="T3" fmla="*/ 0 h 38"/>
                    <a:gd name="T4" fmla="*/ 0 w 100"/>
                    <a:gd name="T5" fmla="*/ 0 h 38"/>
                    <a:gd name="T6" fmla="*/ 0 w 100"/>
                    <a:gd name="T7" fmla="*/ 0 h 38"/>
                    <a:gd name="T8" fmla="*/ 0 w 100"/>
                    <a:gd name="T9" fmla="*/ 0 h 38"/>
                    <a:gd name="T10" fmla="*/ 0 w 100"/>
                    <a:gd name="T11" fmla="*/ 0 h 38"/>
                    <a:gd name="T12" fmla="*/ 0 w 100"/>
                    <a:gd name="T13" fmla="*/ 0 h 38"/>
                    <a:gd name="T14" fmla="*/ 0 w 100"/>
                    <a:gd name="T15" fmla="*/ 0 h 38"/>
                    <a:gd name="T16" fmla="*/ 0 w 100"/>
                    <a:gd name="T17" fmla="*/ 0 h 38"/>
                    <a:gd name="T18" fmla="*/ 0 w 100"/>
                    <a:gd name="T19" fmla="*/ 0 h 38"/>
                    <a:gd name="T20" fmla="*/ 0 w 100"/>
                    <a:gd name="T21" fmla="*/ 0 h 38"/>
                    <a:gd name="T22" fmla="*/ 0 w 100"/>
                    <a:gd name="T23" fmla="*/ 0 h 38"/>
                    <a:gd name="T24" fmla="*/ 0 w 100"/>
                    <a:gd name="T25" fmla="*/ 0 h 38"/>
                    <a:gd name="T26" fmla="*/ 0 w 100"/>
                    <a:gd name="T27" fmla="*/ 0 h 38"/>
                    <a:gd name="T28" fmla="*/ 0 w 100"/>
                    <a:gd name="T29" fmla="*/ 0 h 38"/>
                    <a:gd name="T30" fmla="*/ 0 w 100"/>
                    <a:gd name="T31" fmla="*/ 0 h 38"/>
                    <a:gd name="T32" fmla="*/ 0 w 100"/>
                    <a:gd name="T33" fmla="*/ 0 h 38"/>
                    <a:gd name="T34" fmla="*/ 0 w 100"/>
                    <a:gd name="T35" fmla="*/ 0 h 38"/>
                    <a:gd name="T36" fmla="*/ 0 w 100"/>
                    <a:gd name="T37" fmla="*/ 0 h 38"/>
                    <a:gd name="T38" fmla="*/ 0 w 100"/>
                    <a:gd name="T39" fmla="*/ 0 h 38"/>
                    <a:gd name="T40" fmla="*/ 0 w 100"/>
                    <a:gd name="T41" fmla="*/ 0 h 38"/>
                    <a:gd name="T42" fmla="*/ 0 w 100"/>
                    <a:gd name="T43" fmla="*/ 0 h 38"/>
                    <a:gd name="T44" fmla="*/ 0 w 100"/>
                    <a:gd name="T45" fmla="*/ 0 h 38"/>
                    <a:gd name="T46" fmla="*/ 0 w 100"/>
                    <a:gd name="T47" fmla="*/ 0 h 38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00"/>
                    <a:gd name="T73" fmla="*/ 0 h 38"/>
                    <a:gd name="T74" fmla="*/ 100 w 100"/>
                    <a:gd name="T75" fmla="*/ 38 h 38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00" h="38">
                      <a:moveTo>
                        <a:pt x="100" y="3"/>
                      </a:moveTo>
                      <a:lnTo>
                        <a:pt x="99" y="3"/>
                      </a:lnTo>
                      <a:lnTo>
                        <a:pt x="81" y="0"/>
                      </a:lnTo>
                      <a:lnTo>
                        <a:pt x="64" y="2"/>
                      </a:lnTo>
                      <a:lnTo>
                        <a:pt x="49" y="6"/>
                      </a:lnTo>
                      <a:lnTo>
                        <a:pt x="38" y="12"/>
                      </a:lnTo>
                      <a:lnTo>
                        <a:pt x="26" y="18"/>
                      </a:lnTo>
                      <a:lnTo>
                        <a:pt x="17" y="23"/>
                      </a:lnTo>
                      <a:lnTo>
                        <a:pt x="9" y="27"/>
                      </a:lnTo>
                      <a:lnTo>
                        <a:pt x="0" y="28"/>
                      </a:lnTo>
                      <a:lnTo>
                        <a:pt x="0" y="38"/>
                      </a:lnTo>
                      <a:lnTo>
                        <a:pt x="11" y="37"/>
                      </a:lnTo>
                      <a:lnTo>
                        <a:pt x="21" y="32"/>
                      </a:lnTo>
                      <a:lnTo>
                        <a:pt x="31" y="27"/>
                      </a:lnTo>
                      <a:lnTo>
                        <a:pt x="42" y="20"/>
                      </a:lnTo>
                      <a:lnTo>
                        <a:pt x="54" y="16"/>
                      </a:lnTo>
                      <a:lnTo>
                        <a:pt x="66" y="12"/>
                      </a:lnTo>
                      <a:lnTo>
                        <a:pt x="81" y="11"/>
                      </a:lnTo>
                      <a:lnTo>
                        <a:pt x="97" y="13"/>
                      </a:lnTo>
                      <a:lnTo>
                        <a:pt x="95" y="13"/>
                      </a:lnTo>
                      <a:lnTo>
                        <a:pt x="100" y="3"/>
                      </a:lnTo>
                      <a:lnTo>
                        <a:pt x="99" y="3"/>
                      </a:lnTo>
                      <a:lnTo>
                        <a:pt x="100" y="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31" name="Freeform 617"/>
                <p:cNvSpPr>
                  <a:spLocks/>
                </p:cNvSpPr>
                <p:nvPr/>
              </p:nvSpPr>
              <p:spPr bwMode="auto">
                <a:xfrm>
                  <a:off x="2474" y="1116"/>
                  <a:ext cx="12" cy="11"/>
                </a:xfrm>
                <a:custGeom>
                  <a:avLst/>
                  <a:gdLst>
                    <a:gd name="T0" fmla="*/ 0 w 117"/>
                    <a:gd name="T1" fmla="*/ 0 h 121"/>
                    <a:gd name="T2" fmla="*/ 0 w 117"/>
                    <a:gd name="T3" fmla="*/ 0 h 121"/>
                    <a:gd name="T4" fmla="*/ 0 w 117"/>
                    <a:gd name="T5" fmla="*/ 0 h 121"/>
                    <a:gd name="T6" fmla="*/ 0 w 117"/>
                    <a:gd name="T7" fmla="*/ 0 h 121"/>
                    <a:gd name="T8" fmla="*/ 0 w 117"/>
                    <a:gd name="T9" fmla="*/ 0 h 121"/>
                    <a:gd name="T10" fmla="*/ 0 w 117"/>
                    <a:gd name="T11" fmla="*/ 0 h 121"/>
                    <a:gd name="T12" fmla="*/ 0 w 117"/>
                    <a:gd name="T13" fmla="*/ 0 h 121"/>
                    <a:gd name="T14" fmla="*/ 0 w 117"/>
                    <a:gd name="T15" fmla="*/ 0 h 121"/>
                    <a:gd name="T16" fmla="*/ 0 w 117"/>
                    <a:gd name="T17" fmla="*/ 0 h 121"/>
                    <a:gd name="T18" fmla="*/ 0 w 117"/>
                    <a:gd name="T19" fmla="*/ 0 h 121"/>
                    <a:gd name="T20" fmla="*/ 0 w 117"/>
                    <a:gd name="T21" fmla="*/ 0 h 121"/>
                    <a:gd name="T22" fmla="*/ 0 w 117"/>
                    <a:gd name="T23" fmla="*/ 0 h 121"/>
                    <a:gd name="T24" fmla="*/ 0 w 117"/>
                    <a:gd name="T25" fmla="*/ 0 h 121"/>
                    <a:gd name="T26" fmla="*/ 0 w 117"/>
                    <a:gd name="T27" fmla="*/ 0 h 121"/>
                    <a:gd name="T28" fmla="*/ 0 w 117"/>
                    <a:gd name="T29" fmla="*/ 0 h 121"/>
                    <a:gd name="T30" fmla="*/ 0 w 117"/>
                    <a:gd name="T31" fmla="*/ 0 h 121"/>
                    <a:gd name="T32" fmla="*/ 0 w 117"/>
                    <a:gd name="T33" fmla="*/ 0 h 121"/>
                    <a:gd name="T34" fmla="*/ 0 w 117"/>
                    <a:gd name="T35" fmla="*/ 0 h 121"/>
                    <a:gd name="T36" fmla="*/ 0 w 117"/>
                    <a:gd name="T37" fmla="*/ 0 h 121"/>
                    <a:gd name="T38" fmla="*/ 0 w 117"/>
                    <a:gd name="T39" fmla="*/ 0 h 121"/>
                    <a:gd name="T40" fmla="*/ 0 w 117"/>
                    <a:gd name="T41" fmla="*/ 0 h 121"/>
                    <a:gd name="T42" fmla="*/ 0 w 117"/>
                    <a:gd name="T43" fmla="*/ 0 h 121"/>
                    <a:gd name="T44" fmla="*/ 0 w 117"/>
                    <a:gd name="T45" fmla="*/ 0 h 121"/>
                    <a:gd name="T46" fmla="*/ 0 w 117"/>
                    <a:gd name="T47" fmla="*/ 0 h 12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17"/>
                    <a:gd name="T73" fmla="*/ 0 h 121"/>
                    <a:gd name="T74" fmla="*/ 117 w 117"/>
                    <a:gd name="T75" fmla="*/ 121 h 121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17" h="121">
                      <a:moveTo>
                        <a:pt x="110" y="121"/>
                      </a:moveTo>
                      <a:lnTo>
                        <a:pt x="110" y="113"/>
                      </a:lnTo>
                      <a:lnTo>
                        <a:pt x="98" y="101"/>
                      </a:lnTo>
                      <a:lnTo>
                        <a:pt x="85" y="87"/>
                      </a:lnTo>
                      <a:lnTo>
                        <a:pt x="72" y="71"/>
                      </a:lnTo>
                      <a:lnTo>
                        <a:pt x="59" y="53"/>
                      </a:lnTo>
                      <a:lnTo>
                        <a:pt x="47" y="36"/>
                      </a:lnTo>
                      <a:lnTo>
                        <a:pt x="33" y="22"/>
                      </a:lnTo>
                      <a:lnTo>
                        <a:pt x="19" y="8"/>
                      </a:lnTo>
                      <a:lnTo>
                        <a:pt x="5" y="0"/>
                      </a:lnTo>
                      <a:lnTo>
                        <a:pt x="0" y="10"/>
                      </a:lnTo>
                      <a:lnTo>
                        <a:pt x="13" y="16"/>
                      </a:lnTo>
                      <a:lnTo>
                        <a:pt x="25" y="28"/>
                      </a:lnTo>
                      <a:lnTo>
                        <a:pt x="38" y="42"/>
                      </a:lnTo>
                      <a:lnTo>
                        <a:pt x="51" y="59"/>
                      </a:lnTo>
                      <a:lnTo>
                        <a:pt x="63" y="77"/>
                      </a:lnTo>
                      <a:lnTo>
                        <a:pt x="77" y="94"/>
                      </a:lnTo>
                      <a:lnTo>
                        <a:pt x="89" y="109"/>
                      </a:lnTo>
                      <a:lnTo>
                        <a:pt x="104" y="121"/>
                      </a:lnTo>
                      <a:lnTo>
                        <a:pt x="104" y="113"/>
                      </a:lnTo>
                      <a:lnTo>
                        <a:pt x="110" y="121"/>
                      </a:lnTo>
                      <a:lnTo>
                        <a:pt x="117" y="117"/>
                      </a:lnTo>
                      <a:lnTo>
                        <a:pt x="110" y="113"/>
                      </a:lnTo>
                      <a:lnTo>
                        <a:pt x="110" y="12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32" name="Freeform 618"/>
                <p:cNvSpPr>
                  <a:spLocks/>
                </p:cNvSpPr>
                <p:nvPr/>
              </p:nvSpPr>
              <p:spPr bwMode="auto">
                <a:xfrm>
                  <a:off x="2480" y="1126"/>
                  <a:ext cx="5" cy="2"/>
                </a:xfrm>
                <a:custGeom>
                  <a:avLst/>
                  <a:gdLst>
                    <a:gd name="T0" fmla="*/ 0 w 48"/>
                    <a:gd name="T1" fmla="*/ 0 h 31"/>
                    <a:gd name="T2" fmla="*/ 0 w 48"/>
                    <a:gd name="T3" fmla="*/ 0 h 31"/>
                    <a:gd name="T4" fmla="*/ 0 w 48"/>
                    <a:gd name="T5" fmla="*/ 0 h 31"/>
                    <a:gd name="T6" fmla="*/ 0 w 48"/>
                    <a:gd name="T7" fmla="*/ 0 h 31"/>
                    <a:gd name="T8" fmla="*/ 0 w 48"/>
                    <a:gd name="T9" fmla="*/ 0 h 31"/>
                    <a:gd name="T10" fmla="*/ 0 w 48"/>
                    <a:gd name="T11" fmla="*/ 0 h 31"/>
                    <a:gd name="T12" fmla="*/ 0 w 48"/>
                    <a:gd name="T13" fmla="*/ 0 h 31"/>
                    <a:gd name="T14" fmla="*/ 0 w 48"/>
                    <a:gd name="T15" fmla="*/ 0 h 31"/>
                    <a:gd name="T16" fmla="*/ 0 w 48"/>
                    <a:gd name="T17" fmla="*/ 0 h 31"/>
                    <a:gd name="T18" fmla="*/ 0 w 48"/>
                    <a:gd name="T19" fmla="*/ 0 h 3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8"/>
                    <a:gd name="T31" fmla="*/ 0 h 31"/>
                    <a:gd name="T32" fmla="*/ 48 w 48"/>
                    <a:gd name="T33" fmla="*/ 31 h 3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8" h="31">
                      <a:moveTo>
                        <a:pt x="13" y="24"/>
                      </a:moveTo>
                      <a:lnTo>
                        <a:pt x="12" y="31"/>
                      </a:lnTo>
                      <a:lnTo>
                        <a:pt x="48" y="8"/>
                      </a:lnTo>
                      <a:lnTo>
                        <a:pt x="42" y="0"/>
                      </a:lnTo>
                      <a:lnTo>
                        <a:pt x="5" y="23"/>
                      </a:lnTo>
                      <a:lnTo>
                        <a:pt x="4" y="30"/>
                      </a:lnTo>
                      <a:lnTo>
                        <a:pt x="5" y="23"/>
                      </a:lnTo>
                      <a:lnTo>
                        <a:pt x="0" y="26"/>
                      </a:lnTo>
                      <a:lnTo>
                        <a:pt x="4" y="30"/>
                      </a:lnTo>
                      <a:lnTo>
                        <a:pt x="13" y="2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33" name="Freeform 619"/>
                <p:cNvSpPr>
                  <a:spLocks/>
                </p:cNvSpPr>
                <p:nvPr/>
              </p:nvSpPr>
              <p:spPr bwMode="auto">
                <a:xfrm>
                  <a:off x="2480" y="1128"/>
                  <a:ext cx="10" cy="15"/>
                </a:xfrm>
                <a:custGeom>
                  <a:avLst/>
                  <a:gdLst>
                    <a:gd name="T0" fmla="*/ 0 w 87"/>
                    <a:gd name="T1" fmla="*/ 0 h 162"/>
                    <a:gd name="T2" fmla="*/ 0 w 87"/>
                    <a:gd name="T3" fmla="*/ 0 h 162"/>
                    <a:gd name="T4" fmla="*/ 0 w 87"/>
                    <a:gd name="T5" fmla="*/ 0 h 162"/>
                    <a:gd name="T6" fmla="*/ 0 w 87"/>
                    <a:gd name="T7" fmla="*/ 0 h 162"/>
                    <a:gd name="T8" fmla="*/ 0 w 87"/>
                    <a:gd name="T9" fmla="*/ 0 h 162"/>
                    <a:gd name="T10" fmla="*/ 0 w 87"/>
                    <a:gd name="T11" fmla="*/ 0 h 162"/>
                    <a:gd name="T12" fmla="*/ 0 w 87"/>
                    <a:gd name="T13" fmla="*/ 0 h 162"/>
                    <a:gd name="T14" fmla="*/ 0 w 87"/>
                    <a:gd name="T15" fmla="*/ 0 h 162"/>
                    <a:gd name="T16" fmla="*/ 0 w 87"/>
                    <a:gd name="T17" fmla="*/ 0 h 162"/>
                    <a:gd name="T18" fmla="*/ 0 w 87"/>
                    <a:gd name="T19" fmla="*/ 0 h 162"/>
                    <a:gd name="T20" fmla="*/ 0 w 87"/>
                    <a:gd name="T21" fmla="*/ 0 h 162"/>
                    <a:gd name="T22" fmla="*/ 0 w 87"/>
                    <a:gd name="T23" fmla="*/ 0 h 162"/>
                    <a:gd name="T24" fmla="*/ 0 w 87"/>
                    <a:gd name="T25" fmla="*/ 0 h 162"/>
                    <a:gd name="T26" fmla="*/ 0 w 87"/>
                    <a:gd name="T27" fmla="*/ 0 h 162"/>
                    <a:gd name="T28" fmla="*/ 0 w 87"/>
                    <a:gd name="T29" fmla="*/ 0 h 162"/>
                    <a:gd name="T30" fmla="*/ 0 w 87"/>
                    <a:gd name="T31" fmla="*/ 0 h 162"/>
                    <a:gd name="T32" fmla="*/ 0 w 87"/>
                    <a:gd name="T33" fmla="*/ 0 h 162"/>
                    <a:gd name="T34" fmla="*/ 0 w 87"/>
                    <a:gd name="T35" fmla="*/ 0 h 162"/>
                    <a:gd name="T36" fmla="*/ 0 w 87"/>
                    <a:gd name="T37" fmla="*/ 0 h 162"/>
                    <a:gd name="T38" fmla="*/ 0 w 87"/>
                    <a:gd name="T39" fmla="*/ 0 h 162"/>
                    <a:gd name="T40" fmla="*/ 0 w 87"/>
                    <a:gd name="T41" fmla="*/ 0 h 162"/>
                    <a:gd name="T42" fmla="*/ 0 w 87"/>
                    <a:gd name="T43" fmla="*/ 0 h 162"/>
                    <a:gd name="T44" fmla="*/ 0 w 87"/>
                    <a:gd name="T45" fmla="*/ 0 h 162"/>
                    <a:gd name="T46" fmla="*/ 0 w 87"/>
                    <a:gd name="T47" fmla="*/ 0 h 16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7"/>
                    <a:gd name="T73" fmla="*/ 0 h 162"/>
                    <a:gd name="T74" fmla="*/ 87 w 87"/>
                    <a:gd name="T75" fmla="*/ 162 h 16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7" h="162">
                      <a:moveTo>
                        <a:pt x="84" y="162"/>
                      </a:moveTo>
                      <a:lnTo>
                        <a:pt x="85" y="160"/>
                      </a:lnTo>
                      <a:lnTo>
                        <a:pt x="87" y="136"/>
                      </a:lnTo>
                      <a:lnTo>
                        <a:pt x="84" y="113"/>
                      </a:lnTo>
                      <a:lnTo>
                        <a:pt x="76" y="91"/>
                      </a:lnTo>
                      <a:lnTo>
                        <a:pt x="64" y="70"/>
                      </a:lnTo>
                      <a:lnTo>
                        <a:pt x="52" y="49"/>
                      </a:lnTo>
                      <a:lnTo>
                        <a:pt x="37" y="31"/>
                      </a:lnTo>
                      <a:lnTo>
                        <a:pt x="22" y="14"/>
                      </a:lnTo>
                      <a:lnTo>
                        <a:pt x="9" y="0"/>
                      </a:lnTo>
                      <a:lnTo>
                        <a:pt x="0" y="6"/>
                      </a:lnTo>
                      <a:lnTo>
                        <a:pt x="14" y="21"/>
                      </a:lnTo>
                      <a:lnTo>
                        <a:pt x="29" y="37"/>
                      </a:lnTo>
                      <a:lnTo>
                        <a:pt x="43" y="55"/>
                      </a:lnTo>
                      <a:lnTo>
                        <a:pt x="56" y="74"/>
                      </a:lnTo>
                      <a:lnTo>
                        <a:pt x="65" y="95"/>
                      </a:lnTo>
                      <a:lnTo>
                        <a:pt x="74" y="115"/>
                      </a:lnTo>
                      <a:lnTo>
                        <a:pt x="77" y="136"/>
                      </a:lnTo>
                      <a:lnTo>
                        <a:pt x="75" y="158"/>
                      </a:lnTo>
                      <a:lnTo>
                        <a:pt x="76" y="156"/>
                      </a:lnTo>
                      <a:lnTo>
                        <a:pt x="84" y="162"/>
                      </a:lnTo>
                      <a:lnTo>
                        <a:pt x="85" y="161"/>
                      </a:lnTo>
                      <a:lnTo>
                        <a:pt x="85" y="160"/>
                      </a:lnTo>
                      <a:lnTo>
                        <a:pt x="84" y="16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34" name="Freeform 620"/>
                <p:cNvSpPr>
                  <a:spLocks/>
                </p:cNvSpPr>
                <p:nvPr/>
              </p:nvSpPr>
              <p:spPr bwMode="auto">
                <a:xfrm>
                  <a:off x="2480" y="1142"/>
                  <a:ext cx="9" cy="9"/>
                </a:xfrm>
                <a:custGeom>
                  <a:avLst/>
                  <a:gdLst>
                    <a:gd name="T0" fmla="*/ 0 w 85"/>
                    <a:gd name="T1" fmla="*/ 0 h 96"/>
                    <a:gd name="T2" fmla="*/ 0 w 85"/>
                    <a:gd name="T3" fmla="*/ 0 h 96"/>
                    <a:gd name="T4" fmla="*/ 0 w 85"/>
                    <a:gd name="T5" fmla="*/ 0 h 96"/>
                    <a:gd name="T6" fmla="*/ 0 w 85"/>
                    <a:gd name="T7" fmla="*/ 0 h 96"/>
                    <a:gd name="T8" fmla="*/ 0 w 85"/>
                    <a:gd name="T9" fmla="*/ 0 h 96"/>
                    <a:gd name="T10" fmla="*/ 0 w 85"/>
                    <a:gd name="T11" fmla="*/ 0 h 96"/>
                    <a:gd name="T12" fmla="*/ 0 w 85"/>
                    <a:gd name="T13" fmla="*/ 0 h 96"/>
                    <a:gd name="T14" fmla="*/ 0 w 85"/>
                    <a:gd name="T15" fmla="*/ 0 h 96"/>
                    <a:gd name="T16" fmla="*/ 0 w 85"/>
                    <a:gd name="T17" fmla="*/ 0 h 96"/>
                    <a:gd name="T18" fmla="*/ 0 w 85"/>
                    <a:gd name="T19" fmla="*/ 0 h 96"/>
                    <a:gd name="T20" fmla="*/ 0 w 85"/>
                    <a:gd name="T21" fmla="*/ 0 h 96"/>
                    <a:gd name="T22" fmla="*/ 0 w 85"/>
                    <a:gd name="T23" fmla="*/ 0 h 96"/>
                    <a:gd name="T24" fmla="*/ 0 w 85"/>
                    <a:gd name="T25" fmla="*/ 0 h 96"/>
                    <a:gd name="T26" fmla="*/ 0 w 85"/>
                    <a:gd name="T27" fmla="*/ 0 h 96"/>
                    <a:gd name="T28" fmla="*/ 0 w 85"/>
                    <a:gd name="T29" fmla="*/ 0 h 96"/>
                    <a:gd name="T30" fmla="*/ 0 w 85"/>
                    <a:gd name="T31" fmla="*/ 0 h 96"/>
                    <a:gd name="T32" fmla="*/ 0 w 85"/>
                    <a:gd name="T33" fmla="*/ 0 h 96"/>
                    <a:gd name="T34" fmla="*/ 0 w 85"/>
                    <a:gd name="T35" fmla="*/ 0 h 96"/>
                    <a:gd name="T36" fmla="*/ 0 w 85"/>
                    <a:gd name="T37" fmla="*/ 0 h 96"/>
                    <a:gd name="T38" fmla="*/ 0 w 85"/>
                    <a:gd name="T39" fmla="*/ 0 h 96"/>
                    <a:gd name="T40" fmla="*/ 0 w 85"/>
                    <a:gd name="T41" fmla="*/ 0 h 9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5"/>
                    <a:gd name="T64" fmla="*/ 0 h 96"/>
                    <a:gd name="T65" fmla="*/ 85 w 85"/>
                    <a:gd name="T66" fmla="*/ 96 h 9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5" h="96">
                      <a:moveTo>
                        <a:pt x="11" y="96"/>
                      </a:moveTo>
                      <a:lnTo>
                        <a:pt x="11" y="96"/>
                      </a:lnTo>
                      <a:lnTo>
                        <a:pt x="12" y="79"/>
                      </a:lnTo>
                      <a:lnTo>
                        <a:pt x="18" y="66"/>
                      </a:lnTo>
                      <a:lnTo>
                        <a:pt x="29" y="52"/>
                      </a:lnTo>
                      <a:lnTo>
                        <a:pt x="40" y="40"/>
                      </a:lnTo>
                      <a:lnTo>
                        <a:pt x="54" y="30"/>
                      </a:lnTo>
                      <a:lnTo>
                        <a:pt x="67" y="22"/>
                      </a:lnTo>
                      <a:lnTo>
                        <a:pt x="78" y="13"/>
                      </a:lnTo>
                      <a:lnTo>
                        <a:pt x="85" y="6"/>
                      </a:lnTo>
                      <a:lnTo>
                        <a:pt x="77" y="0"/>
                      </a:lnTo>
                      <a:lnTo>
                        <a:pt x="72" y="5"/>
                      </a:lnTo>
                      <a:lnTo>
                        <a:pt x="61" y="13"/>
                      </a:lnTo>
                      <a:lnTo>
                        <a:pt x="47" y="22"/>
                      </a:lnTo>
                      <a:lnTo>
                        <a:pt x="34" y="32"/>
                      </a:lnTo>
                      <a:lnTo>
                        <a:pt x="20" y="46"/>
                      </a:lnTo>
                      <a:lnTo>
                        <a:pt x="10" y="59"/>
                      </a:lnTo>
                      <a:lnTo>
                        <a:pt x="1" y="77"/>
                      </a:lnTo>
                      <a:lnTo>
                        <a:pt x="0" y="96"/>
                      </a:lnTo>
                      <a:lnTo>
                        <a:pt x="11" y="9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35" name="Freeform 621"/>
                <p:cNvSpPr>
                  <a:spLocks/>
                </p:cNvSpPr>
                <p:nvPr/>
              </p:nvSpPr>
              <p:spPr bwMode="auto">
                <a:xfrm>
                  <a:off x="2477" y="1151"/>
                  <a:ext cx="5" cy="6"/>
                </a:xfrm>
                <a:custGeom>
                  <a:avLst/>
                  <a:gdLst>
                    <a:gd name="T0" fmla="*/ 0 w 55"/>
                    <a:gd name="T1" fmla="*/ 0 h 63"/>
                    <a:gd name="T2" fmla="*/ 0 w 55"/>
                    <a:gd name="T3" fmla="*/ 0 h 63"/>
                    <a:gd name="T4" fmla="*/ 0 w 55"/>
                    <a:gd name="T5" fmla="*/ 0 h 63"/>
                    <a:gd name="T6" fmla="*/ 0 w 55"/>
                    <a:gd name="T7" fmla="*/ 0 h 63"/>
                    <a:gd name="T8" fmla="*/ 0 w 55"/>
                    <a:gd name="T9" fmla="*/ 0 h 63"/>
                    <a:gd name="T10" fmla="*/ 0 w 55"/>
                    <a:gd name="T11" fmla="*/ 0 h 63"/>
                    <a:gd name="T12" fmla="*/ 0 w 55"/>
                    <a:gd name="T13" fmla="*/ 0 h 63"/>
                    <a:gd name="T14" fmla="*/ 0 w 55"/>
                    <a:gd name="T15" fmla="*/ 0 h 63"/>
                    <a:gd name="T16" fmla="*/ 0 w 55"/>
                    <a:gd name="T17" fmla="*/ 0 h 63"/>
                    <a:gd name="T18" fmla="*/ 0 w 55"/>
                    <a:gd name="T19" fmla="*/ 0 h 63"/>
                    <a:gd name="T20" fmla="*/ 0 w 55"/>
                    <a:gd name="T21" fmla="*/ 0 h 63"/>
                    <a:gd name="T22" fmla="*/ 0 w 55"/>
                    <a:gd name="T23" fmla="*/ 0 h 63"/>
                    <a:gd name="T24" fmla="*/ 0 w 55"/>
                    <a:gd name="T25" fmla="*/ 0 h 63"/>
                    <a:gd name="T26" fmla="*/ 0 w 55"/>
                    <a:gd name="T27" fmla="*/ 0 h 63"/>
                    <a:gd name="T28" fmla="*/ 0 w 55"/>
                    <a:gd name="T29" fmla="*/ 0 h 63"/>
                    <a:gd name="T30" fmla="*/ 0 w 55"/>
                    <a:gd name="T31" fmla="*/ 0 h 63"/>
                    <a:gd name="T32" fmla="*/ 0 w 55"/>
                    <a:gd name="T33" fmla="*/ 0 h 63"/>
                    <a:gd name="T34" fmla="*/ 0 w 55"/>
                    <a:gd name="T35" fmla="*/ 0 h 63"/>
                    <a:gd name="T36" fmla="*/ 0 w 55"/>
                    <a:gd name="T37" fmla="*/ 0 h 63"/>
                    <a:gd name="T38" fmla="*/ 0 w 55"/>
                    <a:gd name="T39" fmla="*/ 0 h 63"/>
                    <a:gd name="T40" fmla="*/ 0 w 55"/>
                    <a:gd name="T41" fmla="*/ 0 h 63"/>
                    <a:gd name="T42" fmla="*/ 0 w 55"/>
                    <a:gd name="T43" fmla="*/ 0 h 63"/>
                    <a:gd name="T44" fmla="*/ 0 w 55"/>
                    <a:gd name="T45" fmla="*/ 0 h 63"/>
                    <a:gd name="T46" fmla="*/ 0 w 55"/>
                    <a:gd name="T47" fmla="*/ 0 h 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5"/>
                    <a:gd name="T73" fmla="*/ 0 h 63"/>
                    <a:gd name="T74" fmla="*/ 55 w 55"/>
                    <a:gd name="T75" fmla="*/ 63 h 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5" h="63">
                      <a:moveTo>
                        <a:pt x="0" y="54"/>
                      </a:moveTo>
                      <a:lnTo>
                        <a:pt x="8" y="58"/>
                      </a:lnTo>
                      <a:lnTo>
                        <a:pt x="20" y="53"/>
                      </a:lnTo>
                      <a:lnTo>
                        <a:pt x="31" y="49"/>
                      </a:lnTo>
                      <a:lnTo>
                        <a:pt x="38" y="47"/>
                      </a:lnTo>
                      <a:lnTo>
                        <a:pt x="45" y="42"/>
                      </a:lnTo>
                      <a:lnTo>
                        <a:pt x="51" y="35"/>
                      </a:lnTo>
                      <a:lnTo>
                        <a:pt x="54" y="27"/>
                      </a:lnTo>
                      <a:lnTo>
                        <a:pt x="55" y="16"/>
                      </a:lnTo>
                      <a:lnTo>
                        <a:pt x="54" y="0"/>
                      </a:lnTo>
                      <a:lnTo>
                        <a:pt x="43" y="0"/>
                      </a:lnTo>
                      <a:lnTo>
                        <a:pt x="44" y="16"/>
                      </a:lnTo>
                      <a:lnTo>
                        <a:pt x="43" y="25"/>
                      </a:lnTo>
                      <a:lnTo>
                        <a:pt x="42" y="31"/>
                      </a:lnTo>
                      <a:lnTo>
                        <a:pt x="39" y="33"/>
                      </a:lnTo>
                      <a:lnTo>
                        <a:pt x="34" y="36"/>
                      </a:lnTo>
                      <a:lnTo>
                        <a:pt x="27" y="39"/>
                      </a:lnTo>
                      <a:lnTo>
                        <a:pt x="16" y="43"/>
                      </a:lnTo>
                      <a:lnTo>
                        <a:pt x="4" y="50"/>
                      </a:lnTo>
                      <a:lnTo>
                        <a:pt x="11" y="54"/>
                      </a:lnTo>
                      <a:lnTo>
                        <a:pt x="0" y="54"/>
                      </a:lnTo>
                      <a:lnTo>
                        <a:pt x="0" y="63"/>
                      </a:lnTo>
                      <a:lnTo>
                        <a:pt x="8" y="58"/>
                      </a:lnTo>
                      <a:lnTo>
                        <a:pt x="0" y="5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36" name="Freeform 622"/>
                <p:cNvSpPr>
                  <a:spLocks/>
                </p:cNvSpPr>
                <p:nvPr/>
              </p:nvSpPr>
              <p:spPr bwMode="auto">
                <a:xfrm>
                  <a:off x="2474" y="1150"/>
                  <a:ext cx="4" cy="6"/>
                </a:xfrm>
                <a:custGeom>
                  <a:avLst/>
                  <a:gdLst>
                    <a:gd name="T0" fmla="*/ 0 w 37"/>
                    <a:gd name="T1" fmla="*/ 0 h 68"/>
                    <a:gd name="T2" fmla="*/ 0 w 37"/>
                    <a:gd name="T3" fmla="*/ 0 h 68"/>
                    <a:gd name="T4" fmla="*/ 0 w 37"/>
                    <a:gd name="T5" fmla="*/ 0 h 68"/>
                    <a:gd name="T6" fmla="*/ 0 w 37"/>
                    <a:gd name="T7" fmla="*/ 0 h 68"/>
                    <a:gd name="T8" fmla="*/ 0 w 37"/>
                    <a:gd name="T9" fmla="*/ 0 h 68"/>
                    <a:gd name="T10" fmla="*/ 0 w 37"/>
                    <a:gd name="T11" fmla="*/ 0 h 68"/>
                    <a:gd name="T12" fmla="*/ 0 w 37"/>
                    <a:gd name="T13" fmla="*/ 0 h 68"/>
                    <a:gd name="T14" fmla="*/ 0 w 37"/>
                    <a:gd name="T15" fmla="*/ 0 h 68"/>
                    <a:gd name="T16" fmla="*/ 0 w 37"/>
                    <a:gd name="T17" fmla="*/ 0 h 68"/>
                    <a:gd name="T18" fmla="*/ 0 w 37"/>
                    <a:gd name="T19" fmla="*/ 0 h 68"/>
                    <a:gd name="T20" fmla="*/ 0 w 37"/>
                    <a:gd name="T21" fmla="*/ 0 h 68"/>
                    <a:gd name="T22" fmla="*/ 0 w 37"/>
                    <a:gd name="T23" fmla="*/ 0 h 68"/>
                    <a:gd name="T24" fmla="*/ 0 w 37"/>
                    <a:gd name="T25" fmla="*/ 0 h 68"/>
                    <a:gd name="T26" fmla="*/ 0 w 37"/>
                    <a:gd name="T27" fmla="*/ 0 h 68"/>
                    <a:gd name="T28" fmla="*/ 0 w 37"/>
                    <a:gd name="T29" fmla="*/ 0 h 68"/>
                    <a:gd name="T30" fmla="*/ 0 w 37"/>
                    <a:gd name="T31" fmla="*/ 0 h 68"/>
                    <a:gd name="T32" fmla="*/ 0 w 37"/>
                    <a:gd name="T33" fmla="*/ 0 h 68"/>
                    <a:gd name="T34" fmla="*/ 0 w 37"/>
                    <a:gd name="T35" fmla="*/ 0 h 68"/>
                    <a:gd name="T36" fmla="*/ 0 w 37"/>
                    <a:gd name="T37" fmla="*/ 0 h 68"/>
                    <a:gd name="T38" fmla="*/ 0 w 37"/>
                    <a:gd name="T39" fmla="*/ 0 h 68"/>
                    <a:gd name="T40" fmla="*/ 0 w 37"/>
                    <a:gd name="T41" fmla="*/ 0 h 68"/>
                    <a:gd name="T42" fmla="*/ 0 w 37"/>
                    <a:gd name="T43" fmla="*/ 0 h 68"/>
                    <a:gd name="T44" fmla="*/ 0 w 37"/>
                    <a:gd name="T45" fmla="*/ 0 h 68"/>
                    <a:gd name="T46" fmla="*/ 0 w 37"/>
                    <a:gd name="T47" fmla="*/ 0 h 68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7"/>
                    <a:gd name="T73" fmla="*/ 0 h 68"/>
                    <a:gd name="T74" fmla="*/ 37 w 37"/>
                    <a:gd name="T75" fmla="*/ 68 h 68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7" h="68">
                      <a:moveTo>
                        <a:pt x="6" y="11"/>
                      </a:moveTo>
                      <a:lnTo>
                        <a:pt x="0" y="5"/>
                      </a:lnTo>
                      <a:lnTo>
                        <a:pt x="1" y="13"/>
                      </a:lnTo>
                      <a:lnTo>
                        <a:pt x="4" y="20"/>
                      </a:lnTo>
                      <a:lnTo>
                        <a:pt x="10" y="30"/>
                      </a:lnTo>
                      <a:lnTo>
                        <a:pt x="15" y="39"/>
                      </a:lnTo>
                      <a:lnTo>
                        <a:pt x="18" y="48"/>
                      </a:lnTo>
                      <a:lnTo>
                        <a:pt x="22" y="57"/>
                      </a:lnTo>
                      <a:lnTo>
                        <a:pt x="25" y="63"/>
                      </a:lnTo>
                      <a:lnTo>
                        <a:pt x="26" y="68"/>
                      </a:lnTo>
                      <a:lnTo>
                        <a:pt x="37" y="68"/>
                      </a:lnTo>
                      <a:lnTo>
                        <a:pt x="36" y="61"/>
                      </a:lnTo>
                      <a:lnTo>
                        <a:pt x="33" y="53"/>
                      </a:lnTo>
                      <a:lnTo>
                        <a:pt x="29" y="44"/>
                      </a:lnTo>
                      <a:lnTo>
                        <a:pt x="23" y="35"/>
                      </a:lnTo>
                      <a:lnTo>
                        <a:pt x="18" y="25"/>
                      </a:lnTo>
                      <a:lnTo>
                        <a:pt x="15" y="16"/>
                      </a:lnTo>
                      <a:lnTo>
                        <a:pt x="12" y="9"/>
                      </a:lnTo>
                      <a:lnTo>
                        <a:pt x="11" y="5"/>
                      </a:lnTo>
                      <a:lnTo>
                        <a:pt x="6" y="0"/>
                      </a:lnTo>
                      <a:lnTo>
                        <a:pt x="11" y="5"/>
                      </a:lnTo>
                      <a:lnTo>
                        <a:pt x="11" y="0"/>
                      </a:lnTo>
                      <a:lnTo>
                        <a:pt x="6" y="0"/>
                      </a:lnTo>
                      <a:lnTo>
                        <a:pt x="6" y="1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37" name="Freeform 623"/>
                <p:cNvSpPr>
                  <a:spLocks/>
                </p:cNvSpPr>
                <p:nvPr/>
              </p:nvSpPr>
              <p:spPr bwMode="auto">
                <a:xfrm>
                  <a:off x="2469" y="1150"/>
                  <a:ext cx="5" cy="5"/>
                </a:xfrm>
                <a:custGeom>
                  <a:avLst/>
                  <a:gdLst>
                    <a:gd name="T0" fmla="*/ 0 w 53"/>
                    <a:gd name="T1" fmla="*/ 0 h 59"/>
                    <a:gd name="T2" fmla="*/ 0 w 53"/>
                    <a:gd name="T3" fmla="*/ 0 h 59"/>
                    <a:gd name="T4" fmla="*/ 0 w 53"/>
                    <a:gd name="T5" fmla="*/ 0 h 59"/>
                    <a:gd name="T6" fmla="*/ 0 w 53"/>
                    <a:gd name="T7" fmla="*/ 0 h 59"/>
                    <a:gd name="T8" fmla="*/ 0 w 53"/>
                    <a:gd name="T9" fmla="*/ 0 h 59"/>
                    <a:gd name="T10" fmla="*/ 0 w 53"/>
                    <a:gd name="T11" fmla="*/ 0 h 59"/>
                    <a:gd name="T12" fmla="*/ 0 w 53"/>
                    <a:gd name="T13" fmla="*/ 0 h 59"/>
                    <a:gd name="T14" fmla="*/ 0 w 53"/>
                    <a:gd name="T15" fmla="*/ 0 h 59"/>
                    <a:gd name="T16" fmla="*/ 0 w 53"/>
                    <a:gd name="T17" fmla="*/ 0 h 59"/>
                    <a:gd name="T18" fmla="*/ 0 w 53"/>
                    <a:gd name="T19" fmla="*/ 0 h 59"/>
                    <a:gd name="T20" fmla="*/ 0 w 53"/>
                    <a:gd name="T21" fmla="*/ 0 h 59"/>
                    <a:gd name="T22" fmla="*/ 0 w 53"/>
                    <a:gd name="T23" fmla="*/ 0 h 59"/>
                    <a:gd name="T24" fmla="*/ 0 w 53"/>
                    <a:gd name="T25" fmla="*/ 0 h 59"/>
                    <a:gd name="T26" fmla="*/ 0 w 53"/>
                    <a:gd name="T27" fmla="*/ 0 h 59"/>
                    <a:gd name="T28" fmla="*/ 0 w 53"/>
                    <a:gd name="T29" fmla="*/ 0 h 59"/>
                    <a:gd name="T30" fmla="*/ 0 w 53"/>
                    <a:gd name="T31" fmla="*/ 0 h 59"/>
                    <a:gd name="T32" fmla="*/ 0 w 53"/>
                    <a:gd name="T33" fmla="*/ 0 h 59"/>
                    <a:gd name="T34" fmla="*/ 0 w 53"/>
                    <a:gd name="T35" fmla="*/ 0 h 59"/>
                    <a:gd name="T36" fmla="*/ 0 w 53"/>
                    <a:gd name="T37" fmla="*/ 0 h 59"/>
                    <a:gd name="T38" fmla="*/ 0 w 53"/>
                    <a:gd name="T39" fmla="*/ 0 h 59"/>
                    <a:gd name="T40" fmla="*/ 0 w 53"/>
                    <a:gd name="T41" fmla="*/ 0 h 59"/>
                    <a:gd name="T42" fmla="*/ 0 w 53"/>
                    <a:gd name="T43" fmla="*/ 0 h 59"/>
                    <a:gd name="T44" fmla="*/ 0 w 53"/>
                    <a:gd name="T45" fmla="*/ 0 h 59"/>
                    <a:gd name="T46" fmla="*/ 0 w 53"/>
                    <a:gd name="T47" fmla="*/ 0 h 59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3"/>
                    <a:gd name="T73" fmla="*/ 0 h 59"/>
                    <a:gd name="T74" fmla="*/ 53 w 53"/>
                    <a:gd name="T75" fmla="*/ 59 h 59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3" h="59">
                      <a:moveTo>
                        <a:pt x="4" y="59"/>
                      </a:moveTo>
                      <a:lnTo>
                        <a:pt x="9" y="56"/>
                      </a:lnTo>
                      <a:lnTo>
                        <a:pt x="14" y="46"/>
                      </a:lnTo>
                      <a:lnTo>
                        <a:pt x="17" y="38"/>
                      </a:lnTo>
                      <a:lnTo>
                        <a:pt x="20" y="30"/>
                      </a:lnTo>
                      <a:lnTo>
                        <a:pt x="24" y="23"/>
                      </a:lnTo>
                      <a:lnTo>
                        <a:pt x="28" y="18"/>
                      </a:lnTo>
                      <a:lnTo>
                        <a:pt x="34" y="15"/>
                      </a:lnTo>
                      <a:lnTo>
                        <a:pt x="42" y="12"/>
                      </a:lnTo>
                      <a:lnTo>
                        <a:pt x="53" y="11"/>
                      </a:lnTo>
                      <a:lnTo>
                        <a:pt x="53" y="0"/>
                      </a:lnTo>
                      <a:lnTo>
                        <a:pt x="40" y="1"/>
                      </a:lnTo>
                      <a:lnTo>
                        <a:pt x="30" y="4"/>
                      </a:lnTo>
                      <a:lnTo>
                        <a:pt x="22" y="10"/>
                      </a:lnTo>
                      <a:lnTo>
                        <a:pt x="16" y="17"/>
                      </a:lnTo>
                      <a:lnTo>
                        <a:pt x="12" y="25"/>
                      </a:lnTo>
                      <a:lnTo>
                        <a:pt x="6" y="34"/>
                      </a:lnTo>
                      <a:lnTo>
                        <a:pt x="3" y="42"/>
                      </a:lnTo>
                      <a:lnTo>
                        <a:pt x="0" y="52"/>
                      </a:lnTo>
                      <a:lnTo>
                        <a:pt x="4" y="48"/>
                      </a:lnTo>
                      <a:lnTo>
                        <a:pt x="4" y="59"/>
                      </a:lnTo>
                      <a:lnTo>
                        <a:pt x="8" y="59"/>
                      </a:lnTo>
                      <a:lnTo>
                        <a:pt x="9" y="56"/>
                      </a:lnTo>
                      <a:lnTo>
                        <a:pt x="4" y="5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38" name="Freeform 624"/>
                <p:cNvSpPr>
                  <a:spLocks/>
                </p:cNvSpPr>
                <p:nvPr/>
              </p:nvSpPr>
              <p:spPr bwMode="auto">
                <a:xfrm>
                  <a:off x="2464" y="1153"/>
                  <a:ext cx="5" cy="2"/>
                </a:xfrm>
                <a:custGeom>
                  <a:avLst/>
                  <a:gdLst>
                    <a:gd name="T0" fmla="*/ 0 w 53"/>
                    <a:gd name="T1" fmla="*/ 0 h 23"/>
                    <a:gd name="T2" fmla="*/ 0 w 53"/>
                    <a:gd name="T3" fmla="*/ 0 h 23"/>
                    <a:gd name="T4" fmla="*/ 0 w 53"/>
                    <a:gd name="T5" fmla="*/ 0 h 23"/>
                    <a:gd name="T6" fmla="*/ 0 w 53"/>
                    <a:gd name="T7" fmla="*/ 0 h 23"/>
                    <a:gd name="T8" fmla="*/ 0 w 53"/>
                    <a:gd name="T9" fmla="*/ 0 h 23"/>
                    <a:gd name="T10" fmla="*/ 0 w 53"/>
                    <a:gd name="T11" fmla="*/ 0 h 23"/>
                    <a:gd name="T12" fmla="*/ 0 w 53"/>
                    <a:gd name="T13" fmla="*/ 0 h 23"/>
                    <a:gd name="T14" fmla="*/ 0 w 53"/>
                    <a:gd name="T15" fmla="*/ 0 h 23"/>
                    <a:gd name="T16" fmla="*/ 0 w 53"/>
                    <a:gd name="T17" fmla="*/ 0 h 23"/>
                    <a:gd name="T18" fmla="*/ 0 w 53"/>
                    <a:gd name="T19" fmla="*/ 0 h 23"/>
                    <a:gd name="T20" fmla="*/ 0 w 53"/>
                    <a:gd name="T21" fmla="*/ 0 h 23"/>
                    <a:gd name="T22" fmla="*/ 0 w 53"/>
                    <a:gd name="T23" fmla="*/ 0 h 23"/>
                    <a:gd name="T24" fmla="*/ 0 w 53"/>
                    <a:gd name="T25" fmla="*/ 0 h 23"/>
                    <a:gd name="T26" fmla="*/ 0 w 53"/>
                    <a:gd name="T27" fmla="*/ 0 h 23"/>
                    <a:gd name="T28" fmla="*/ 0 w 53"/>
                    <a:gd name="T29" fmla="*/ 0 h 23"/>
                    <a:gd name="T30" fmla="*/ 0 w 53"/>
                    <a:gd name="T31" fmla="*/ 0 h 23"/>
                    <a:gd name="T32" fmla="*/ 0 w 53"/>
                    <a:gd name="T33" fmla="*/ 0 h 23"/>
                    <a:gd name="T34" fmla="*/ 0 w 53"/>
                    <a:gd name="T35" fmla="*/ 0 h 23"/>
                    <a:gd name="T36" fmla="*/ 0 w 53"/>
                    <a:gd name="T37" fmla="*/ 0 h 23"/>
                    <a:gd name="T38" fmla="*/ 0 w 53"/>
                    <a:gd name="T39" fmla="*/ 0 h 23"/>
                    <a:gd name="T40" fmla="*/ 0 w 53"/>
                    <a:gd name="T41" fmla="*/ 0 h 23"/>
                    <a:gd name="T42" fmla="*/ 0 w 53"/>
                    <a:gd name="T43" fmla="*/ 0 h 23"/>
                    <a:gd name="T44" fmla="*/ 0 w 53"/>
                    <a:gd name="T45" fmla="*/ 0 h 23"/>
                    <a:gd name="T46" fmla="*/ 0 w 53"/>
                    <a:gd name="T47" fmla="*/ 0 h 2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3"/>
                    <a:gd name="T73" fmla="*/ 0 h 23"/>
                    <a:gd name="T74" fmla="*/ 53 w 53"/>
                    <a:gd name="T75" fmla="*/ 23 h 2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3" h="23">
                      <a:moveTo>
                        <a:pt x="0" y="5"/>
                      </a:moveTo>
                      <a:lnTo>
                        <a:pt x="5" y="10"/>
                      </a:lnTo>
                      <a:lnTo>
                        <a:pt x="9" y="11"/>
                      </a:lnTo>
                      <a:lnTo>
                        <a:pt x="16" y="12"/>
                      </a:lnTo>
                      <a:lnTo>
                        <a:pt x="21" y="14"/>
                      </a:lnTo>
                      <a:lnTo>
                        <a:pt x="28" y="17"/>
                      </a:lnTo>
                      <a:lnTo>
                        <a:pt x="36" y="19"/>
                      </a:lnTo>
                      <a:lnTo>
                        <a:pt x="42" y="21"/>
                      </a:lnTo>
                      <a:lnTo>
                        <a:pt x="47" y="22"/>
                      </a:lnTo>
                      <a:lnTo>
                        <a:pt x="53" y="23"/>
                      </a:lnTo>
                      <a:lnTo>
                        <a:pt x="53" y="12"/>
                      </a:lnTo>
                      <a:lnTo>
                        <a:pt x="49" y="11"/>
                      </a:lnTo>
                      <a:lnTo>
                        <a:pt x="44" y="10"/>
                      </a:lnTo>
                      <a:lnTo>
                        <a:pt x="38" y="8"/>
                      </a:lnTo>
                      <a:lnTo>
                        <a:pt x="30" y="6"/>
                      </a:lnTo>
                      <a:lnTo>
                        <a:pt x="25" y="4"/>
                      </a:lnTo>
                      <a:lnTo>
                        <a:pt x="18" y="2"/>
                      </a:lnTo>
                      <a:lnTo>
                        <a:pt x="12" y="1"/>
                      </a:lnTo>
                      <a:lnTo>
                        <a:pt x="5" y="0"/>
                      </a:lnTo>
                      <a:lnTo>
                        <a:pt x="10" y="5"/>
                      </a:lnTo>
                      <a:lnTo>
                        <a:pt x="0" y="5"/>
                      </a:lnTo>
                      <a:lnTo>
                        <a:pt x="0" y="10"/>
                      </a:lnTo>
                      <a:lnTo>
                        <a:pt x="5" y="1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39" name="Freeform 625"/>
                <p:cNvSpPr>
                  <a:spLocks/>
                </p:cNvSpPr>
                <p:nvPr/>
              </p:nvSpPr>
              <p:spPr bwMode="auto">
                <a:xfrm>
                  <a:off x="2463" y="1146"/>
                  <a:ext cx="2" cy="8"/>
                </a:xfrm>
                <a:custGeom>
                  <a:avLst/>
                  <a:gdLst>
                    <a:gd name="T0" fmla="*/ 0 w 21"/>
                    <a:gd name="T1" fmla="*/ 0 h 81"/>
                    <a:gd name="T2" fmla="*/ 0 w 21"/>
                    <a:gd name="T3" fmla="*/ 0 h 81"/>
                    <a:gd name="T4" fmla="*/ 0 w 21"/>
                    <a:gd name="T5" fmla="*/ 0 h 81"/>
                    <a:gd name="T6" fmla="*/ 0 w 21"/>
                    <a:gd name="T7" fmla="*/ 0 h 81"/>
                    <a:gd name="T8" fmla="*/ 0 w 21"/>
                    <a:gd name="T9" fmla="*/ 0 h 81"/>
                    <a:gd name="T10" fmla="*/ 0 w 21"/>
                    <a:gd name="T11" fmla="*/ 0 h 81"/>
                    <a:gd name="T12" fmla="*/ 0 w 21"/>
                    <a:gd name="T13" fmla="*/ 0 h 81"/>
                    <a:gd name="T14" fmla="*/ 0 w 21"/>
                    <a:gd name="T15" fmla="*/ 0 h 81"/>
                    <a:gd name="T16" fmla="*/ 0 w 21"/>
                    <a:gd name="T17" fmla="*/ 0 h 81"/>
                    <a:gd name="T18" fmla="*/ 0 w 21"/>
                    <a:gd name="T19" fmla="*/ 0 h 81"/>
                    <a:gd name="T20" fmla="*/ 0 w 21"/>
                    <a:gd name="T21" fmla="*/ 0 h 81"/>
                    <a:gd name="T22" fmla="*/ 0 w 21"/>
                    <a:gd name="T23" fmla="*/ 0 h 81"/>
                    <a:gd name="T24" fmla="*/ 0 w 21"/>
                    <a:gd name="T25" fmla="*/ 0 h 81"/>
                    <a:gd name="T26" fmla="*/ 0 w 21"/>
                    <a:gd name="T27" fmla="*/ 0 h 81"/>
                    <a:gd name="T28" fmla="*/ 0 w 21"/>
                    <a:gd name="T29" fmla="*/ 0 h 81"/>
                    <a:gd name="T30" fmla="*/ 0 w 21"/>
                    <a:gd name="T31" fmla="*/ 0 h 81"/>
                    <a:gd name="T32" fmla="*/ 0 w 21"/>
                    <a:gd name="T33" fmla="*/ 0 h 81"/>
                    <a:gd name="T34" fmla="*/ 0 w 21"/>
                    <a:gd name="T35" fmla="*/ 0 h 81"/>
                    <a:gd name="T36" fmla="*/ 0 w 21"/>
                    <a:gd name="T37" fmla="*/ 0 h 81"/>
                    <a:gd name="T38" fmla="*/ 0 w 21"/>
                    <a:gd name="T39" fmla="*/ 0 h 81"/>
                    <a:gd name="T40" fmla="*/ 0 w 21"/>
                    <a:gd name="T41" fmla="*/ 0 h 81"/>
                    <a:gd name="T42" fmla="*/ 0 w 21"/>
                    <a:gd name="T43" fmla="*/ 0 h 81"/>
                    <a:gd name="T44" fmla="*/ 0 w 21"/>
                    <a:gd name="T45" fmla="*/ 0 h 81"/>
                    <a:gd name="T46" fmla="*/ 0 w 21"/>
                    <a:gd name="T47" fmla="*/ 0 h 8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21"/>
                    <a:gd name="T73" fmla="*/ 0 h 81"/>
                    <a:gd name="T74" fmla="*/ 21 w 21"/>
                    <a:gd name="T75" fmla="*/ 81 h 81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21" h="81">
                      <a:moveTo>
                        <a:pt x="9" y="24"/>
                      </a:moveTo>
                      <a:lnTo>
                        <a:pt x="0" y="21"/>
                      </a:lnTo>
                      <a:lnTo>
                        <a:pt x="0" y="28"/>
                      </a:lnTo>
                      <a:lnTo>
                        <a:pt x="2" y="33"/>
                      </a:lnTo>
                      <a:lnTo>
                        <a:pt x="3" y="40"/>
                      </a:lnTo>
                      <a:lnTo>
                        <a:pt x="6" y="49"/>
                      </a:lnTo>
                      <a:lnTo>
                        <a:pt x="8" y="56"/>
                      </a:lnTo>
                      <a:lnTo>
                        <a:pt x="9" y="64"/>
                      </a:lnTo>
                      <a:lnTo>
                        <a:pt x="11" y="73"/>
                      </a:lnTo>
                      <a:lnTo>
                        <a:pt x="11" y="81"/>
                      </a:lnTo>
                      <a:lnTo>
                        <a:pt x="21" y="81"/>
                      </a:lnTo>
                      <a:lnTo>
                        <a:pt x="21" y="71"/>
                      </a:lnTo>
                      <a:lnTo>
                        <a:pt x="19" y="62"/>
                      </a:lnTo>
                      <a:lnTo>
                        <a:pt x="18" y="54"/>
                      </a:lnTo>
                      <a:lnTo>
                        <a:pt x="16" y="44"/>
                      </a:lnTo>
                      <a:lnTo>
                        <a:pt x="13" y="38"/>
                      </a:lnTo>
                      <a:lnTo>
                        <a:pt x="12" y="31"/>
                      </a:lnTo>
                      <a:lnTo>
                        <a:pt x="10" y="26"/>
                      </a:lnTo>
                      <a:lnTo>
                        <a:pt x="10" y="21"/>
                      </a:lnTo>
                      <a:lnTo>
                        <a:pt x="1" y="19"/>
                      </a:lnTo>
                      <a:lnTo>
                        <a:pt x="10" y="21"/>
                      </a:lnTo>
                      <a:lnTo>
                        <a:pt x="10" y="0"/>
                      </a:lnTo>
                      <a:lnTo>
                        <a:pt x="1" y="19"/>
                      </a:lnTo>
                      <a:lnTo>
                        <a:pt x="9" y="2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40" name="Freeform 626"/>
                <p:cNvSpPr>
                  <a:spLocks/>
                </p:cNvSpPr>
                <p:nvPr/>
              </p:nvSpPr>
              <p:spPr bwMode="auto">
                <a:xfrm>
                  <a:off x="2460" y="1148"/>
                  <a:ext cx="4" cy="7"/>
                </a:xfrm>
                <a:custGeom>
                  <a:avLst/>
                  <a:gdLst>
                    <a:gd name="T0" fmla="*/ 0 w 44"/>
                    <a:gd name="T1" fmla="*/ 0 h 80"/>
                    <a:gd name="T2" fmla="*/ 0 w 44"/>
                    <a:gd name="T3" fmla="*/ 0 h 80"/>
                    <a:gd name="T4" fmla="*/ 0 w 44"/>
                    <a:gd name="T5" fmla="*/ 0 h 80"/>
                    <a:gd name="T6" fmla="*/ 0 w 44"/>
                    <a:gd name="T7" fmla="*/ 0 h 80"/>
                    <a:gd name="T8" fmla="*/ 0 w 44"/>
                    <a:gd name="T9" fmla="*/ 0 h 80"/>
                    <a:gd name="T10" fmla="*/ 0 w 44"/>
                    <a:gd name="T11" fmla="*/ 0 h 80"/>
                    <a:gd name="T12" fmla="*/ 0 w 44"/>
                    <a:gd name="T13" fmla="*/ 0 h 80"/>
                    <a:gd name="T14" fmla="*/ 0 w 44"/>
                    <a:gd name="T15" fmla="*/ 0 h 80"/>
                    <a:gd name="T16" fmla="*/ 0 w 44"/>
                    <a:gd name="T17" fmla="*/ 0 h 80"/>
                    <a:gd name="T18" fmla="*/ 0 w 44"/>
                    <a:gd name="T19" fmla="*/ 0 h 80"/>
                    <a:gd name="T20" fmla="*/ 0 w 44"/>
                    <a:gd name="T21" fmla="*/ 0 h 80"/>
                    <a:gd name="T22" fmla="*/ 0 w 44"/>
                    <a:gd name="T23" fmla="*/ 0 h 80"/>
                    <a:gd name="T24" fmla="*/ 0 w 44"/>
                    <a:gd name="T25" fmla="*/ 0 h 80"/>
                    <a:gd name="T26" fmla="*/ 0 w 44"/>
                    <a:gd name="T27" fmla="*/ 0 h 80"/>
                    <a:gd name="T28" fmla="*/ 0 w 44"/>
                    <a:gd name="T29" fmla="*/ 0 h 80"/>
                    <a:gd name="T30" fmla="*/ 0 w 44"/>
                    <a:gd name="T31" fmla="*/ 0 h 80"/>
                    <a:gd name="T32" fmla="*/ 0 w 44"/>
                    <a:gd name="T33" fmla="*/ 0 h 80"/>
                    <a:gd name="T34" fmla="*/ 0 w 44"/>
                    <a:gd name="T35" fmla="*/ 0 h 80"/>
                    <a:gd name="T36" fmla="*/ 0 w 44"/>
                    <a:gd name="T37" fmla="*/ 0 h 80"/>
                    <a:gd name="T38" fmla="*/ 0 w 44"/>
                    <a:gd name="T39" fmla="*/ 0 h 80"/>
                    <a:gd name="T40" fmla="*/ 0 w 44"/>
                    <a:gd name="T41" fmla="*/ 0 h 80"/>
                    <a:gd name="T42" fmla="*/ 0 w 44"/>
                    <a:gd name="T43" fmla="*/ 0 h 80"/>
                    <a:gd name="T44" fmla="*/ 0 w 44"/>
                    <a:gd name="T45" fmla="*/ 0 h 80"/>
                    <a:gd name="T46" fmla="*/ 0 w 44"/>
                    <a:gd name="T47" fmla="*/ 0 h 8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4"/>
                    <a:gd name="T73" fmla="*/ 0 h 80"/>
                    <a:gd name="T74" fmla="*/ 44 w 44"/>
                    <a:gd name="T75" fmla="*/ 80 h 8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4" h="80">
                      <a:moveTo>
                        <a:pt x="4" y="80"/>
                      </a:moveTo>
                      <a:lnTo>
                        <a:pt x="8" y="78"/>
                      </a:lnTo>
                      <a:lnTo>
                        <a:pt x="13" y="73"/>
                      </a:lnTo>
                      <a:lnTo>
                        <a:pt x="17" y="63"/>
                      </a:lnTo>
                      <a:lnTo>
                        <a:pt x="21" y="55"/>
                      </a:lnTo>
                      <a:lnTo>
                        <a:pt x="27" y="45"/>
                      </a:lnTo>
                      <a:lnTo>
                        <a:pt x="31" y="35"/>
                      </a:lnTo>
                      <a:lnTo>
                        <a:pt x="36" y="24"/>
                      </a:lnTo>
                      <a:lnTo>
                        <a:pt x="41" y="14"/>
                      </a:lnTo>
                      <a:lnTo>
                        <a:pt x="44" y="5"/>
                      </a:lnTo>
                      <a:lnTo>
                        <a:pt x="36" y="0"/>
                      </a:lnTo>
                      <a:lnTo>
                        <a:pt x="30" y="10"/>
                      </a:lnTo>
                      <a:lnTo>
                        <a:pt x="25" y="20"/>
                      </a:lnTo>
                      <a:lnTo>
                        <a:pt x="21" y="31"/>
                      </a:lnTo>
                      <a:lnTo>
                        <a:pt x="17" y="41"/>
                      </a:lnTo>
                      <a:lnTo>
                        <a:pt x="13" y="51"/>
                      </a:lnTo>
                      <a:lnTo>
                        <a:pt x="8" y="59"/>
                      </a:lnTo>
                      <a:lnTo>
                        <a:pt x="4" y="66"/>
                      </a:lnTo>
                      <a:lnTo>
                        <a:pt x="0" y="71"/>
                      </a:lnTo>
                      <a:lnTo>
                        <a:pt x="4" y="69"/>
                      </a:lnTo>
                      <a:lnTo>
                        <a:pt x="4" y="80"/>
                      </a:lnTo>
                      <a:lnTo>
                        <a:pt x="6" y="80"/>
                      </a:lnTo>
                      <a:lnTo>
                        <a:pt x="8" y="78"/>
                      </a:lnTo>
                      <a:lnTo>
                        <a:pt x="4" y="8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41" name="Freeform 627"/>
                <p:cNvSpPr>
                  <a:spLocks/>
                </p:cNvSpPr>
                <p:nvPr/>
              </p:nvSpPr>
              <p:spPr bwMode="auto">
                <a:xfrm>
                  <a:off x="2456" y="1152"/>
                  <a:ext cx="4" cy="3"/>
                </a:xfrm>
                <a:custGeom>
                  <a:avLst/>
                  <a:gdLst>
                    <a:gd name="T0" fmla="*/ 0 w 38"/>
                    <a:gd name="T1" fmla="*/ 0 h 32"/>
                    <a:gd name="T2" fmla="*/ 0 w 38"/>
                    <a:gd name="T3" fmla="*/ 0 h 32"/>
                    <a:gd name="T4" fmla="*/ 0 w 38"/>
                    <a:gd name="T5" fmla="*/ 0 h 32"/>
                    <a:gd name="T6" fmla="*/ 0 w 38"/>
                    <a:gd name="T7" fmla="*/ 0 h 32"/>
                    <a:gd name="T8" fmla="*/ 0 w 38"/>
                    <a:gd name="T9" fmla="*/ 0 h 32"/>
                    <a:gd name="T10" fmla="*/ 0 w 38"/>
                    <a:gd name="T11" fmla="*/ 0 h 32"/>
                    <a:gd name="T12" fmla="*/ 0 w 38"/>
                    <a:gd name="T13" fmla="*/ 0 h 32"/>
                    <a:gd name="T14" fmla="*/ 0 w 38"/>
                    <a:gd name="T15" fmla="*/ 0 h 32"/>
                    <a:gd name="T16" fmla="*/ 0 w 38"/>
                    <a:gd name="T17" fmla="*/ 0 h 32"/>
                    <a:gd name="T18" fmla="*/ 0 w 38"/>
                    <a:gd name="T19" fmla="*/ 0 h 32"/>
                    <a:gd name="T20" fmla="*/ 0 w 38"/>
                    <a:gd name="T21" fmla="*/ 0 h 32"/>
                    <a:gd name="T22" fmla="*/ 0 w 38"/>
                    <a:gd name="T23" fmla="*/ 0 h 32"/>
                    <a:gd name="T24" fmla="*/ 0 w 38"/>
                    <a:gd name="T25" fmla="*/ 0 h 32"/>
                    <a:gd name="T26" fmla="*/ 0 w 38"/>
                    <a:gd name="T27" fmla="*/ 0 h 32"/>
                    <a:gd name="T28" fmla="*/ 0 w 38"/>
                    <a:gd name="T29" fmla="*/ 0 h 32"/>
                    <a:gd name="T30" fmla="*/ 0 w 38"/>
                    <a:gd name="T31" fmla="*/ 0 h 32"/>
                    <a:gd name="T32" fmla="*/ 0 w 38"/>
                    <a:gd name="T33" fmla="*/ 0 h 32"/>
                    <a:gd name="T34" fmla="*/ 0 w 38"/>
                    <a:gd name="T35" fmla="*/ 0 h 32"/>
                    <a:gd name="T36" fmla="*/ 0 w 38"/>
                    <a:gd name="T37" fmla="*/ 0 h 32"/>
                    <a:gd name="T38" fmla="*/ 0 w 38"/>
                    <a:gd name="T39" fmla="*/ 0 h 32"/>
                    <a:gd name="T40" fmla="*/ 0 w 38"/>
                    <a:gd name="T41" fmla="*/ 0 h 32"/>
                    <a:gd name="T42" fmla="*/ 0 w 38"/>
                    <a:gd name="T43" fmla="*/ 0 h 32"/>
                    <a:gd name="T44" fmla="*/ 0 w 38"/>
                    <a:gd name="T45" fmla="*/ 0 h 32"/>
                    <a:gd name="T46" fmla="*/ 0 w 38"/>
                    <a:gd name="T47" fmla="*/ 0 h 3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8"/>
                    <a:gd name="T73" fmla="*/ 0 h 32"/>
                    <a:gd name="T74" fmla="*/ 38 w 38"/>
                    <a:gd name="T75" fmla="*/ 32 h 3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8" h="32">
                      <a:moveTo>
                        <a:pt x="0" y="3"/>
                      </a:moveTo>
                      <a:lnTo>
                        <a:pt x="0" y="2"/>
                      </a:lnTo>
                      <a:lnTo>
                        <a:pt x="2" y="8"/>
                      </a:lnTo>
                      <a:lnTo>
                        <a:pt x="5" y="13"/>
                      </a:lnTo>
                      <a:lnTo>
                        <a:pt x="9" y="18"/>
                      </a:lnTo>
                      <a:lnTo>
                        <a:pt x="14" y="22"/>
                      </a:lnTo>
                      <a:lnTo>
                        <a:pt x="20" y="26"/>
                      </a:lnTo>
                      <a:lnTo>
                        <a:pt x="27" y="30"/>
                      </a:lnTo>
                      <a:lnTo>
                        <a:pt x="33" y="31"/>
                      </a:lnTo>
                      <a:lnTo>
                        <a:pt x="38" y="32"/>
                      </a:lnTo>
                      <a:lnTo>
                        <a:pt x="38" y="21"/>
                      </a:lnTo>
                      <a:lnTo>
                        <a:pt x="35" y="20"/>
                      </a:lnTo>
                      <a:lnTo>
                        <a:pt x="31" y="19"/>
                      </a:lnTo>
                      <a:lnTo>
                        <a:pt x="25" y="17"/>
                      </a:lnTo>
                      <a:lnTo>
                        <a:pt x="20" y="14"/>
                      </a:lnTo>
                      <a:lnTo>
                        <a:pt x="17" y="10"/>
                      </a:lnTo>
                      <a:lnTo>
                        <a:pt x="13" y="7"/>
                      </a:lnTo>
                      <a:lnTo>
                        <a:pt x="12" y="4"/>
                      </a:lnTo>
                      <a:lnTo>
                        <a:pt x="11" y="2"/>
                      </a:lnTo>
                      <a:lnTo>
                        <a:pt x="11" y="0"/>
                      </a:lnTo>
                      <a:lnTo>
                        <a:pt x="11" y="2"/>
                      </a:lnTo>
                      <a:lnTo>
                        <a:pt x="1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42" name="Freeform 628"/>
                <p:cNvSpPr>
                  <a:spLocks/>
                </p:cNvSpPr>
                <p:nvPr/>
              </p:nvSpPr>
              <p:spPr bwMode="auto">
                <a:xfrm>
                  <a:off x="2456" y="1150"/>
                  <a:ext cx="1" cy="3"/>
                </a:xfrm>
                <a:custGeom>
                  <a:avLst/>
                  <a:gdLst>
                    <a:gd name="T0" fmla="*/ 0 w 14"/>
                    <a:gd name="T1" fmla="*/ 0 h 26"/>
                    <a:gd name="T2" fmla="*/ 0 w 14"/>
                    <a:gd name="T3" fmla="*/ 0 h 26"/>
                    <a:gd name="T4" fmla="*/ 0 w 14"/>
                    <a:gd name="T5" fmla="*/ 0 h 26"/>
                    <a:gd name="T6" fmla="*/ 0 w 14"/>
                    <a:gd name="T7" fmla="*/ 0 h 26"/>
                    <a:gd name="T8" fmla="*/ 0 w 14"/>
                    <a:gd name="T9" fmla="*/ 0 h 26"/>
                    <a:gd name="T10" fmla="*/ 0 w 14"/>
                    <a:gd name="T11" fmla="*/ 0 h 26"/>
                    <a:gd name="T12" fmla="*/ 0 w 14"/>
                    <a:gd name="T13" fmla="*/ 0 h 26"/>
                    <a:gd name="T14" fmla="*/ 0 w 14"/>
                    <a:gd name="T15" fmla="*/ 0 h 26"/>
                    <a:gd name="T16" fmla="*/ 0 w 14"/>
                    <a:gd name="T17" fmla="*/ 0 h 26"/>
                    <a:gd name="T18" fmla="*/ 0 w 14"/>
                    <a:gd name="T19" fmla="*/ 0 h 2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4"/>
                    <a:gd name="T31" fmla="*/ 0 h 26"/>
                    <a:gd name="T32" fmla="*/ 14 w 14"/>
                    <a:gd name="T33" fmla="*/ 26 h 2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4" h="26">
                      <a:moveTo>
                        <a:pt x="0" y="1"/>
                      </a:moveTo>
                      <a:lnTo>
                        <a:pt x="0" y="3"/>
                      </a:lnTo>
                      <a:lnTo>
                        <a:pt x="3" y="26"/>
                      </a:lnTo>
                      <a:lnTo>
                        <a:pt x="14" y="23"/>
                      </a:lnTo>
                      <a:lnTo>
                        <a:pt x="11" y="0"/>
                      </a:lnTo>
                      <a:lnTo>
                        <a:pt x="11" y="1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43" name="Freeform 629"/>
                <p:cNvSpPr>
                  <a:spLocks/>
                </p:cNvSpPr>
                <p:nvPr/>
              </p:nvSpPr>
              <p:spPr bwMode="auto">
                <a:xfrm>
                  <a:off x="2453" y="1146"/>
                  <a:ext cx="4" cy="4"/>
                </a:xfrm>
                <a:custGeom>
                  <a:avLst/>
                  <a:gdLst>
                    <a:gd name="T0" fmla="*/ 0 w 43"/>
                    <a:gd name="T1" fmla="*/ 0 h 47"/>
                    <a:gd name="T2" fmla="*/ 0 w 43"/>
                    <a:gd name="T3" fmla="*/ 0 h 47"/>
                    <a:gd name="T4" fmla="*/ 0 w 43"/>
                    <a:gd name="T5" fmla="*/ 0 h 47"/>
                    <a:gd name="T6" fmla="*/ 0 w 43"/>
                    <a:gd name="T7" fmla="*/ 0 h 47"/>
                    <a:gd name="T8" fmla="*/ 0 w 43"/>
                    <a:gd name="T9" fmla="*/ 0 h 47"/>
                    <a:gd name="T10" fmla="*/ 0 w 43"/>
                    <a:gd name="T11" fmla="*/ 0 h 47"/>
                    <a:gd name="T12" fmla="*/ 0 w 43"/>
                    <a:gd name="T13" fmla="*/ 0 h 47"/>
                    <a:gd name="T14" fmla="*/ 0 w 43"/>
                    <a:gd name="T15" fmla="*/ 0 h 47"/>
                    <a:gd name="T16" fmla="*/ 0 w 43"/>
                    <a:gd name="T17" fmla="*/ 0 h 47"/>
                    <a:gd name="T18" fmla="*/ 0 w 43"/>
                    <a:gd name="T19" fmla="*/ 0 h 47"/>
                    <a:gd name="T20" fmla="*/ 0 w 43"/>
                    <a:gd name="T21" fmla="*/ 0 h 47"/>
                    <a:gd name="T22" fmla="*/ 0 w 43"/>
                    <a:gd name="T23" fmla="*/ 0 h 47"/>
                    <a:gd name="T24" fmla="*/ 0 w 43"/>
                    <a:gd name="T25" fmla="*/ 0 h 47"/>
                    <a:gd name="T26" fmla="*/ 0 w 43"/>
                    <a:gd name="T27" fmla="*/ 0 h 47"/>
                    <a:gd name="T28" fmla="*/ 0 w 43"/>
                    <a:gd name="T29" fmla="*/ 0 h 47"/>
                    <a:gd name="T30" fmla="*/ 0 w 43"/>
                    <a:gd name="T31" fmla="*/ 0 h 47"/>
                    <a:gd name="T32" fmla="*/ 0 w 43"/>
                    <a:gd name="T33" fmla="*/ 0 h 47"/>
                    <a:gd name="T34" fmla="*/ 0 w 43"/>
                    <a:gd name="T35" fmla="*/ 0 h 47"/>
                    <a:gd name="T36" fmla="*/ 0 w 43"/>
                    <a:gd name="T37" fmla="*/ 0 h 47"/>
                    <a:gd name="T38" fmla="*/ 0 w 43"/>
                    <a:gd name="T39" fmla="*/ 0 h 47"/>
                    <a:gd name="T40" fmla="*/ 0 w 43"/>
                    <a:gd name="T41" fmla="*/ 0 h 47"/>
                    <a:gd name="T42" fmla="*/ 0 w 43"/>
                    <a:gd name="T43" fmla="*/ 0 h 47"/>
                    <a:gd name="T44" fmla="*/ 0 w 43"/>
                    <a:gd name="T45" fmla="*/ 0 h 47"/>
                    <a:gd name="T46" fmla="*/ 0 w 43"/>
                    <a:gd name="T47" fmla="*/ 0 h 4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3"/>
                    <a:gd name="T73" fmla="*/ 0 h 47"/>
                    <a:gd name="T74" fmla="*/ 43 w 43"/>
                    <a:gd name="T75" fmla="*/ 47 h 47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3" h="47">
                      <a:moveTo>
                        <a:pt x="0" y="5"/>
                      </a:moveTo>
                      <a:lnTo>
                        <a:pt x="2" y="9"/>
                      </a:lnTo>
                      <a:lnTo>
                        <a:pt x="2" y="10"/>
                      </a:lnTo>
                      <a:lnTo>
                        <a:pt x="6" y="14"/>
                      </a:lnTo>
                      <a:lnTo>
                        <a:pt x="11" y="19"/>
                      </a:lnTo>
                      <a:lnTo>
                        <a:pt x="18" y="24"/>
                      </a:lnTo>
                      <a:lnTo>
                        <a:pt x="23" y="32"/>
                      </a:lnTo>
                      <a:lnTo>
                        <a:pt x="28" y="39"/>
                      </a:lnTo>
                      <a:lnTo>
                        <a:pt x="31" y="44"/>
                      </a:lnTo>
                      <a:lnTo>
                        <a:pt x="32" y="47"/>
                      </a:lnTo>
                      <a:lnTo>
                        <a:pt x="43" y="47"/>
                      </a:lnTo>
                      <a:lnTo>
                        <a:pt x="42" y="40"/>
                      </a:lnTo>
                      <a:lnTo>
                        <a:pt x="37" y="33"/>
                      </a:lnTo>
                      <a:lnTo>
                        <a:pt x="31" y="26"/>
                      </a:lnTo>
                      <a:lnTo>
                        <a:pt x="26" y="18"/>
                      </a:lnTo>
                      <a:lnTo>
                        <a:pt x="20" y="11"/>
                      </a:lnTo>
                      <a:lnTo>
                        <a:pt x="15" y="6"/>
                      </a:lnTo>
                      <a:lnTo>
                        <a:pt x="10" y="1"/>
                      </a:lnTo>
                      <a:lnTo>
                        <a:pt x="8" y="0"/>
                      </a:lnTo>
                      <a:lnTo>
                        <a:pt x="10" y="5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2" y="9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44" name="Freeform 630"/>
                <p:cNvSpPr>
                  <a:spLocks/>
                </p:cNvSpPr>
                <p:nvPr/>
              </p:nvSpPr>
              <p:spPr bwMode="auto">
                <a:xfrm>
                  <a:off x="2453" y="1140"/>
                  <a:ext cx="3" cy="6"/>
                </a:xfrm>
                <a:custGeom>
                  <a:avLst/>
                  <a:gdLst>
                    <a:gd name="T0" fmla="*/ 0 w 28"/>
                    <a:gd name="T1" fmla="*/ 0 h 72"/>
                    <a:gd name="T2" fmla="*/ 0 w 28"/>
                    <a:gd name="T3" fmla="*/ 0 h 72"/>
                    <a:gd name="T4" fmla="*/ 0 w 28"/>
                    <a:gd name="T5" fmla="*/ 0 h 72"/>
                    <a:gd name="T6" fmla="*/ 0 w 28"/>
                    <a:gd name="T7" fmla="*/ 0 h 72"/>
                    <a:gd name="T8" fmla="*/ 0 w 28"/>
                    <a:gd name="T9" fmla="*/ 0 h 72"/>
                    <a:gd name="T10" fmla="*/ 0 w 28"/>
                    <a:gd name="T11" fmla="*/ 0 h 72"/>
                    <a:gd name="T12" fmla="*/ 0 w 28"/>
                    <a:gd name="T13" fmla="*/ 0 h 72"/>
                    <a:gd name="T14" fmla="*/ 0 w 28"/>
                    <a:gd name="T15" fmla="*/ 0 h 72"/>
                    <a:gd name="T16" fmla="*/ 0 w 28"/>
                    <a:gd name="T17" fmla="*/ 0 h 72"/>
                    <a:gd name="T18" fmla="*/ 0 w 28"/>
                    <a:gd name="T19" fmla="*/ 0 h 72"/>
                    <a:gd name="T20" fmla="*/ 0 w 28"/>
                    <a:gd name="T21" fmla="*/ 0 h 72"/>
                    <a:gd name="T22" fmla="*/ 0 w 28"/>
                    <a:gd name="T23" fmla="*/ 0 h 72"/>
                    <a:gd name="T24" fmla="*/ 0 w 28"/>
                    <a:gd name="T25" fmla="*/ 0 h 72"/>
                    <a:gd name="T26" fmla="*/ 0 w 28"/>
                    <a:gd name="T27" fmla="*/ 0 h 72"/>
                    <a:gd name="T28" fmla="*/ 0 w 28"/>
                    <a:gd name="T29" fmla="*/ 0 h 72"/>
                    <a:gd name="T30" fmla="*/ 0 w 28"/>
                    <a:gd name="T31" fmla="*/ 0 h 72"/>
                    <a:gd name="T32" fmla="*/ 0 w 28"/>
                    <a:gd name="T33" fmla="*/ 0 h 72"/>
                    <a:gd name="T34" fmla="*/ 0 w 28"/>
                    <a:gd name="T35" fmla="*/ 0 h 72"/>
                    <a:gd name="T36" fmla="*/ 0 w 28"/>
                    <a:gd name="T37" fmla="*/ 0 h 72"/>
                    <a:gd name="T38" fmla="*/ 0 w 28"/>
                    <a:gd name="T39" fmla="*/ 0 h 72"/>
                    <a:gd name="T40" fmla="*/ 0 w 28"/>
                    <a:gd name="T41" fmla="*/ 0 h 72"/>
                    <a:gd name="T42" fmla="*/ 0 w 28"/>
                    <a:gd name="T43" fmla="*/ 0 h 72"/>
                    <a:gd name="T44" fmla="*/ 0 w 28"/>
                    <a:gd name="T45" fmla="*/ 0 h 72"/>
                    <a:gd name="T46" fmla="*/ 0 w 28"/>
                    <a:gd name="T47" fmla="*/ 0 h 7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28"/>
                    <a:gd name="T73" fmla="*/ 0 h 72"/>
                    <a:gd name="T74" fmla="*/ 28 w 28"/>
                    <a:gd name="T75" fmla="*/ 72 h 7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28" h="72">
                      <a:moveTo>
                        <a:pt x="27" y="0"/>
                      </a:moveTo>
                      <a:lnTo>
                        <a:pt x="24" y="0"/>
                      </a:lnTo>
                      <a:lnTo>
                        <a:pt x="16" y="6"/>
                      </a:lnTo>
                      <a:lnTo>
                        <a:pt x="8" y="13"/>
                      </a:lnTo>
                      <a:lnTo>
                        <a:pt x="4" y="20"/>
                      </a:lnTo>
                      <a:lnTo>
                        <a:pt x="1" y="29"/>
                      </a:lnTo>
                      <a:lnTo>
                        <a:pt x="0" y="38"/>
                      </a:lnTo>
                      <a:lnTo>
                        <a:pt x="0" y="48"/>
                      </a:lnTo>
                      <a:lnTo>
                        <a:pt x="0" y="59"/>
                      </a:lnTo>
                      <a:lnTo>
                        <a:pt x="0" y="72"/>
                      </a:lnTo>
                      <a:lnTo>
                        <a:pt x="10" y="72"/>
                      </a:lnTo>
                      <a:lnTo>
                        <a:pt x="10" y="59"/>
                      </a:lnTo>
                      <a:lnTo>
                        <a:pt x="10" y="48"/>
                      </a:lnTo>
                      <a:lnTo>
                        <a:pt x="10" y="38"/>
                      </a:lnTo>
                      <a:lnTo>
                        <a:pt x="11" y="31"/>
                      </a:lnTo>
                      <a:lnTo>
                        <a:pt x="15" y="24"/>
                      </a:lnTo>
                      <a:lnTo>
                        <a:pt x="17" y="19"/>
                      </a:lnTo>
                      <a:lnTo>
                        <a:pt x="22" y="14"/>
                      </a:lnTo>
                      <a:lnTo>
                        <a:pt x="28" y="11"/>
                      </a:lnTo>
                      <a:lnTo>
                        <a:pt x="25" y="11"/>
                      </a:lnTo>
                      <a:lnTo>
                        <a:pt x="27" y="0"/>
                      </a:lnTo>
                      <a:lnTo>
                        <a:pt x="26" y="0"/>
                      </a:lnTo>
                      <a:lnTo>
                        <a:pt x="24" y="1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45" name="Freeform 631"/>
                <p:cNvSpPr>
                  <a:spLocks/>
                </p:cNvSpPr>
                <p:nvPr/>
              </p:nvSpPr>
              <p:spPr bwMode="auto">
                <a:xfrm>
                  <a:off x="2455" y="1140"/>
                  <a:ext cx="12" cy="4"/>
                </a:xfrm>
                <a:custGeom>
                  <a:avLst/>
                  <a:gdLst>
                    <a:gd name="T0" fmla="*/ 0 w 118"/>
                    <a:gd name="T1" fmla="*/ 0 h 46"/>
                    <a:gd name="T2" fmla="*/ 0 w 118"/>
                    <a:gd name="T3" fmla="*/ 0 h 46"/>
                    <a:gd name="T4" fmla="*/ 0 w 118"/>
                    <a:gd name="T5" fmla="*/ 0 h 46"/>
                    <a:gd name="T6" fmla="*/ 0 w 118"/>
                    <a:gd name="T7" fmla="*/ 0 h 46"/>
                    <a:gd name="T8" fmla="*/ 0 w 118"/>
                    <a:gd name="T9" fmla="*/ 0 h 46"/>
                    <a:gd name="T10" fmla="*/ 0 w 118"/>
                    <a:gd name="T11" fmla="*/ 0 h 46"/>
                    <a:gd name="T12" fmla="*/ 0 w 118"/>
                    <a:gd name="T13" fmla="*/ 0 h 46"/>
                    <a:gd name="T14" fmla="*/ 0 w 118"/>
                    <a:gd name="T15" fmla="*/ 0 h 46"/>
                    <a:gd name="T16" fmla="*/ 0 w 118"/>
                    <a:gd name="T17" fmla="*/ 0 h 46"/>
                    <a:gd name="T18" fmla="*/ 0 w 118"/>
                    <a:gd name="T19" fmla="*/ 0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18"/>
                    <a:gd name="T31" fmla="*/ 0 h 46"/>
                    <a:gd name="T32" fmla="*/ 118 w 118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18" h="46">
                      <a:moveTo>
                        <a:pt x="97" y="39"/>
                      </a:moveTo>
                      <a:lnTo>
                        <a:pt x="103" y="31"/>
                      </a:lnTo>
                      <a:lnTo>
                        <a:pt x="2" y="0"/>
                      </a:lnTo>
                      <a:lnTo>
                        <a:pt x="0" y="11"/>
                      </a:lnTo>
                      <a:lnTo>
                        <a:pt x="100" y="41"/>
                      </a:lnTo>
                      <a:lnTo>
                        <a:pt x="106" y="33"/>
                      </a:lnTo>
                      <a:lnTo>
                        <a:pt x="100" y="41"/>
                      </a:lnTo>
                      <a:lnTo>
                        <a:pt x="118" y="46"/>
                      </a:lnTo>
                      <a:lnTo>
                        <a:pt x="106" y="33"/>
                      </a:lnTo>
                      <a:lnTo>
                        <a:pt x="97" y="3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46" name="Freeform 632"/>
                <p:cNvSpPr>
                  <a:spLocks/>
                </p:cNvSpPr>
                <p:nvPr/>
              </p:nvSpPr>
              <p:spPr bwMode="auto">
                <a:xfrm>
                  <a:off x="2457" y="1128"/>
                  <a:ext cx="9" cy="16"/>
                </a:xfrm>
                <a:custGeom>
                  <a:avLst/>
                  <a:gdLst>
                    <a:gd name="T0" fmla="*/ 0 w 80"/>
                    <a:gd name="T1" fmla="*/ 0 h 162"/>
                    <a:gd name="T2" fmla="*/ 0 w 80"/>
                    <a:gd name="T3" fmla="*/ 0 h 162"/>
                    <a:gd name="T4" fmla="*/ 0 w 80"/>
                    <a:gd name="T5" fmla="*/ 0 h 162"/>
                    <a:gd name="T6" fmla="*/ 0 w 80"/>
                    <a:gd name="T7" fmla="*/ 0 h 162"/>
                    <a:gd name="T8" fmla="*/ 0 w 80"/>
                    <a:gd name="T9" fmla="*/ 0 h 162"/>
                    <a:gd name="T10" fmla="*/ 0 w 80"/>
                    <a:gd name="T11" fmla="*/ 0 h 162"/>
                    <a:gd name="T12" fmla="*/ 0 w 80"/>
                    <a:gd name="T13" fmla="*/ 0 h 162"/>
                    <a:gd name="T14" fmla="*/ 0 w 80"/>
                    <a:gd name="T15" fmla="*/ 0 h 162"/>
                    <a:gd name="T16" fmla="*/ 0 w 80"/>
                    <a:gd name="T17" fmla="*/ 0 h 162"/>
                    <a:gd name="T18" fmla="*/ 0 w 80"/>
                    <a:gd name="T19" fmla="*/ 0 h 162"/>
                    <a:gd name="T20" fmla="*/ 0 w 80"/>
                    <a:gd name="T21" fmla="*/ 0 h 162"/>
                    <a:gd name="T22" fmla="*/ 0 w 80"/>
                    <a:gd name="T23" fmla="*/ 0 h 162"/>
                    <a:gd name="T24" fmla="*/ 0 w 80"/>
                    <a:gd name="T25" fmla="*/ 0 h 162"/>
                    <a:gd name="T26" fmla="*/ 0 w 80"/>
                    <a:gd name="T27" fmla="*/ 0 h 162"/>
                    <a:gd name="T28" fmla="*/ 0 w 80"/>
                    <a:gd name="T29" fmla="*/ 0 h 162"/>
                    <a:gd name="T30" fmla="*/ 0 w 80"/>
                    <a:gd name="T31" fmla="*/ 0 h 162"/>
                    <a:gd name="T32" fmla="*/ 0 w 80"/>
                    <a:gd name="T33" fmla="*/ 0 h 162"/>
                    <a:gd name="T34" fmla="*/ 0 w 80"/>
                    <a:gd name="T35" fmla="*/ 0 h 162"/>
                    <a:gd name="T36" fmla="*/ 0 w 80"/>
                    <a:gd name="T37" fmla="*/ 0 h 162"/>
                    <a:gd name="T38" fmla="*/ 0 w 80"/>
                    <a:gd name="T39" fmla="*/ 0 h 162"/>
                    <a:gd name="T40" fmla="*/ 0 w 80"/>
                    <a:gd name="T41" fmla="*/ 0 h 162"/>
                    <a:gd name="T42" fmla="*/ 0 w 80"/>
                    <a:gd name="T43" fmla="*/ 0 h 162"/>
                    <a:gd name="T44" fmla="*/ 0 w 80"/>
                    <a:gd name="T45" fmla="*/ 0 h 162"/>
                    <a:gd name="T46" fmla="*/ 0 w 80"/>
                    <a:gd name="T47" fmla="*/ 0 h 16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0"/>
                    <a:gd name="T73" fmla="*/ 0 h 162"/>
                    <a:gd name="T74" fmla="*/ 80 w 80"/>
                    <a:gd name="T75" fmla="*/ 162 h 16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0" h="162">
                      <a:moveTo>
                        <a:pt x="17" y="6"/>
                      </a:moveTo>
                      <a:lnTo>
                        <a:pt x="19" y="0"/>
                      </a:lnTo>
                      <a:lnTo>
                        <a:pt x="5" y="18"/>
                      </a:lnTo>
                      <a:lnTo>
                        <a:pt x="0" y="39"/>
                      </a:lnTo>
                      <a:lnTo>
                        <a:pt x="4" y="61"/>
                      </a:lnTo>
                      <a:lnTo>
                        <a:pt x="13" y="84"/>
                      </a:lnTo>
                      <a:lnTo>
                        <a:pt x="26" y="107"/>
                      </a:lnTo>
                      <a:lnTo>
                        <a:pt x="42" y="128"/>
                      </a:lnTo>
                      <a:lnTo>
                        <a:pt x="57" y="146"/>
                      </a:lnTo>
                      <a:lnTo>
                        <a:pt x="71" y="162"/>
                      </a:lnTo>
                      <a:lnTo>
                        <a:pt x="80" y="156"/>
                      </a:lnTo>
                      <a:lnTo>
                        <a:pt x="65" y="140"/>
                      </a:lnTo>
                      <a:lnTo>
                        <a:pt x="50" y="121"/>
                      </a:lnTo>
                      <a:lnTo>
                        <a:pt x="35" y="100"/>
                      </a:lnTo>
                      <a:lnTo>
                        <a:pt x="23" y="79"/>
                      </a:lnTo>
                      <a:lnTo>
                        <a:pt x="15" y="59"/>
                      </a:lnTo>
                      <a:lnTo>
                        <a:pt x="11" y="39"/>
                      </a:lnTo>
                      <a:lnTo>
                        <a:pt x="14" y="22"/>
                      </a:lnTo>
                      <a:lnTo>
                        <a:pt x="25" y="8"/>
                      </a:lnTo>
                      <a:lnTo>
                        <a:pt x="27" y="2"/>
                      </a:lnTo>
                      <a:lnTo>
                        <a:pt x="25" y="8"/>
                      </a:lnTo>
                      <a:lnTo>
                        <a:pt x="28" y="5"/>
                      </a:lnTo>
                      <a:lnTo>
                        <a:pt x="26" y="2"/>
                      </a:lnTo>
                      <a:lnTo>
                        <a:pt x="17" y="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47" name="Freeform 633"/>
                <p:cNvSpPr>
                  <a:spLocks/>
                </p:cNvSpPr>
                <p:nvPr/>
              </p:nvSpPr>
              <p:spPr bwMode="auto">
                <a:xfrm>
                  <a:off x="2458" y="1120"/>
                  <a:ext cx="3" cy="9"/>
                </a:xfrm>
                <a:custGeom>
                  <a:avLst/>
                  <a:gdLst>
                    <a:gd name="T0" fmla="*/ 0 w 26"/>
                    <a:gd name="T1" fmla="*/ 0 h 100"/>
                    <a:gd name="T2" fmla="*/ 0 w 26"/>
                    <a:gd name="T3" fmla="*/ 0 h 100"/>
                    <a:gd name="T4" fmla="*/ 0 w 26"/>
                    <a:gd name="T5" fmla="*/ 0 h 100"/>
                    <a:gd name="T6" fmla="*/ 0 w 26"/>
                    <a:gd name="T7" fmla="*/ 0 h 100"/>
                    <a:gd name="T8" fmla="*/ 0 w 26"/>
                    <a:gd name="T9" fmla="*/ 0 h 100"/>
                    <a:gd name="T10" fmla="*/ 0 w 26"/>
                    <a:gd name="T11" fmla="*/ 0 h 100"/>
                    <a:gd name="T12" fmla="*/ 0 w 26"/>
                    <a:gd name="T13" fmla="*/ 0 h 100"/>
                    <a:gd name="T14" fmla="*/ 0 w 26"/>
                    <a:gd name="T15" fmla="*/ 0 h 100"/>
                    <a:gd name="T16" fmla="*/ 0 w 26"/>
                    <a:gd name="T17" fmla="*/ 0 h 100"/>
                    <a:gd name="T18" fmla="*/ 0 w 26"/>
                    <a:gd name="T19" fmla="*/ 0 h 100"/>
                    <a:gd name="T20" fmla="*/ 0 w 26"/>
                    <a:gd name="T21" fmla="*/ 0 h 100"/>
                    <a:gd name="T22" fmla="*/ 0 w 26"/>
                    <a:gd name="T23" fmla="*/ 0 h 100"/>
                    <a:gd name="T24" fmla="*/ 0 w 26"/>
                    <a:gd name="T25" fmla="*/ 0 h 100"/>
                    <a:gd name="T26" fmla="*/ 0 w 26"/>
                    <a:gd name="T27" fmla="*/ 0 h 100"/>
                    <a:gd name="T28" fmla="*/ 0 w 26"/>
                    <a:gd name="T29" fmla="*/ 0 h 100"/>
                    <a:gd name="T30" fmla="*/ 0 w 26"/>
                    <a:gd name="T31" fmla="*/ 0 h 100"/>
                    <a:gd name="T32" fmla="*/ 0 w 26"/>
                    <a:gd name="T33" fmla="*/ 0 h 100"/>
                    <a:gd name="T34" fmla="*/ 0 w 26"/>
                    <a:gd name="T35" fmla="*/ 0 h 100"/>
                    <a:gd name="T36" fmla="*/ 0 w 26"/>
                    <a:gd name="T37" fmla="*/ 0 h 100"/>
                    <a:gd name="T38" fmla="*/ 0 w 26"/>
                    <a:gd name="T39" fmla="*/ 0 h 100"/>
                    <a:gd name="T40" fmla="*/ 0 w 26"/>
                    <a:gd name="T41" fmla="*/ 0 h 100"/>
                    <a:gd name="T42" fmla="*/ 0 w 26"/>
                    <a:gd name="T43" fmla="*/ 0 h 100"/>
                    <a:gd name="T44" fmla="*/ 0 w 26"/>
                    <a:gd name="T45" fmla="*/ 0 h 100"/>
                    <a:gd name="T46" fmla="*/ 0 w 26"/>
                    <a:gd name="T47" fmla="*/ 0 h 10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26"/>
                    <a:gd name="T73" fmla="*/ 0 h 100"/>
                    <a:gd name="T74" fmla="*/ 26 w 26"/>
                    <a:gd name="T75" fmla="*/ 100 h 10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26" h="100">
                      <a:moveTo>
                        <a:pt x="13" y="0"/>
                      </a:moveTo>
                      <a:lnTo>
                        <a:pt x="12" y="1"/>
                      </a:lnTo>
                      <a:lnTo>
                        <a:pt x="4" y="18"/>
                      </a:lnTo>
                      <a:lnTo>
                        <a:pt x="1" y="33"/>
                      </a:lnTo>
                      <a:lnTo>
                        <a:pt x="0" y="48"/>
                      </a:lnTo>
                      <a:lnTo>
                        <a:pt x="1" y="60"/>
                      </a:lnTo>
                      <a:lnTo>
                        <a:pt x="3" y="71"/>
                      </a:lnTo>
                      <a:lnTo>
                        <a:pt x="8" y="82"/>
                      </a:lnTo>
                      <a:lnTo>
                        <a:pt x="12" y="91"/>
                      </a:lnTo>
                      <a:lnTo>
                        <a:pt x="16" y="100"/>
                      </a:lnTo>
                      <a:lnTo>
                        <a:pt x="26" y="96"/>
                      </a:lnTo>
                      <a:lnTo>
                        <a:pt x="22" y="87"/>
                      </a:lnTo>
                      <a:lnTo>
                        <a:pt x="18" y="78"/>
                      </a:lnTo>
                      <a:lnTo>
                        <a:pt x="14" y="69"/>
                      </a:lnTo>
                      <a:lnTo>
                        <a:pt x="12" y="58"/>
                      </a:lnTo>
                      <a:lnTo>
                        <a:pt x="11" y="48"/>
                      </a:lnTo>
                      <a:lnTo>
                        <a:pt x="12" y="35"/>
                      </a:lnTo>
                      <a:lnTo>
                        <a:pt x="15" y="22"/>
                      </a:lnTo>
                      <a:lnTo>
                        <a:pt x="22" y="5"/>
                      </a:lnTo>
                      <a:lnTo>
                        <a:pt x="21" y="6"/>
                      </a:lnTo>
                      <a:lnTo>
                        <a:pt x="13" y="0"/>
                      </a:lnTo>
                      <a:lnTo>
                        <a:pt x="13" y="1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48" name="Freeform 634"/>
                <p:cNvSpPr>
                  <a:spLocks/>
                </p:cNvSpPr>
                <p:nvPr/>
              </p:nvSpPr>
              <p:spPr bwMode="auto">
                <a:xfrm>
                  <a:off x="2437" y="1388"/>
                  <a:ext cx="14" cy="2"/>
                </a:xfrm>
                <a:custGeom>
                  <a:avLst/>
                  <a:gdLst>
                    <a:gd name="T0" fmla="*/ 0 w 141"/>
                    <a:gd name="T1" fmla="*/ 0 h 19"/>
                    <a:gd name="T2" fmla="*/ 0 w 141"/>
                    <a:gd name="T3" fmla="*/ 0 h 19"/>
                    <a:gd name="T4" fmla="*/ 0 w 141"/>
                    <a:gd name="T5" fmla="*/ 0 h 19"/>
                    <a:gd name="T6" fmla="*/ 0 w 141"/>
                    <a:gd name="T7" fmla="*/ 0 h 19"/>
                    <a:gd name="T8" fmla="*/ 0 w 141"/>
                    <a:gd name="T9" fmla="*/ 0 h 19"/>
                    <a:gd name="T10" fmla="*/ 0 w 141"/>
                    <a:gd name="T11" fmla="*/ 0 h 19"/>
                    <a:gd name="T12" fmla="*/ 0 w 141"/>
                    <a:gd name="T13" fmla="*/ 0 h 19"/>
                    <a:gd name="T14" fmla="*/ 0 w 141"/>
                    <a:gd name="T15" fmla="*/ 0 h 19"/>
                    <a:gd name="T16" fmla="*/ 0 w 141"/>
                    <a:gd name="T17" fmla="*/ 0 h 19"/>
                    <a:gd name="T18" fmla="*/ 0 w 141"/>
                    <a:gd name="T19" fmla="*/ 0 h 19"/>
                    <a:gd name="T20" fmla="*/ 0 w 141"/>
                    <a:gd name="T21" fmla="*/ 0 h 19"/>
                    <a:gd name="T22" fmla="*/ 0 w 141"/>
                    <a:gd name="T23" fmla="*/ 0 h 19"/>
                    <a:gd name="T24" fmla="*/ 0 w 141"/>
                    <a:gd name="T25" fmla="*/ 0 h 19"/>
                    <a:gd name="T26" fmla="*/ 0 w 141"/>
                    <a:gd name="T27" fmla="*/ 0 h 19"/>
                    <a:gd name="T28" fmla="*/ 0 w 141"/>
                    <a:gd name="T29" fmla="*/ 0 h 19"/>
                    <a:gd name="T30" fmla="*/ 0 w 141"/>
                    <a:gd name="T31" fmla="*/ 0 h 19"/>
                    <a:gd name="T32" fmla="*/ 0 w 141"/>
                    <a:gd name="T33" fmla="*/ 0 h 19"/>
                    <a:gd name="T34" fmla="*/ 0 w 141"/>
                    <a:gd name="T35" fmla="*/ 0 h 19"/>
                    <a:gd name="T36" fmla="*/ 0 w 141"/>
                    <a:gd name="T37" fmla="*/ 0 h 19"/>
                    <a:gd name="T38" fmla="*/ 0 w 141"/>
                    <a:gd name="T39" fmla="*/ 0 h 19"/>
                    <a:gd name="T40" fmla="*/ 0 w 141"/>
                    <a:gd name="T41" fmla="*/ 0 h 19"/>
                    <a:gd name="T42" fmla="*/ 0 w 141"/>
                    <a:gd name="T43" fmla="*/ 0 h 19"/>
                    <a:gd name="T44" fmla="*/ 0 w 141"/>
                    <a:gd name="T45" fmla="*/ 0 h 19"/>
                    <a:gd name="T46" fmla="*/ 0 w 141"/>
                    <a:gd name="T47" fmla="*/ 0 h 19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41"/>
                    <a:gd name="T73" fmla="*/ 0 h 19"/>
                    <a:gd name="T74" fmla="*/ 141 w 141"/>
                    <a:gd name="T75" fmla="*/ 19 h 19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41" h="19">
                      <a:moveTo>
                        <a:pt x="141" y="10"/>
                      </a:moveTo>
                      <a:lnTo>
                        <a:pt x="136" y="6"/>
                      </a:lnTo>
                      <a:lnTo>
                        <a:pt x="118" y="6"/>
                      </a:lnTo>
                      <a:lnTo>
                        <a:pt x="104" y="4"/>
                      </a:lnTo>
                      <a:lnTo>
                        <a:pt x="89" y="3"/>
                      </a:lnTo>
                      <a:lnTo>
                        <a:pt x="74" y="1"/>
                      </a:lnTo>
                      <a:lnTo>
                        <a:pt x="60" y="0"/>
                      </a:lnTo>
                      <a:lnTo>
                        <a:pt x="42" y="1"/>
                      </a:lnTo>
                      <a:lnTo>
                        <a:pt x="23" y="5"/>
                      </a:lnTo>
                      <a:lnTo>
                        <a:pt x="0" y="9"/>
                      </a:lnTo>
                      <a:lnTo>
                        <a:pt x="2" y="19"/>
                      </a:lnTo>
                      <a:lnTo>
                        <a:pt x="25" y="15"/>
                      </a:lnTo>
                      <a:lnTo>
                        <a:pt x="44" y="12"/>
                      </a:lnTo>
                      <a:lnTo>
                        <a:pt x="60" y="11"/>
                      </a:lnTo>
                      <a:lnTo>
                        <a:pt x="74" y="12"/>
                      </a:lnTo>
                      <a:lnTo>
                        <a:pt x="89" y="13"/>
                      </a:lnTo>
                      <a:lnTo>
                        <a:pt x="102" y="14"/>
                      </a:lnTo>
                      <a:lnTo>
                        <a:pt x="118" y="16"/>
                      </a:lnTo>
                      <a:lnTo>
                        <a:pt x="136" y="16"/>
                      </a:lnTo>
                      <a:lnTo>
                        <a:pt x="131" y="12"/>
                      </a:lnTo>
                      <a:lnTo>
                        <a:pt x="141" y="10"/>
                      </a:lnTo>
                      <a:lnTo>
                        <a:pt x="140" y="6"/>
                      </a:lnTo>
                      <a:lnTo>
                        <a:pt x="136" y="6"/>
                      </a:lnTo>
                      <a:lnTo>
                        <a:pt x="141" y="1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49" name="Freeform 635"/>
                <p:cNvSpPr>
                  <a:spLocks/>
                </p:cNvSpPr>
                <p:nvPr/>
              </p:nvSpPr>
              <p:spPr bwMode="auto">
                <a:xfrm>
                  <a:off x="2450" y="1389"/>
                  <a:ext cx="3" cy="7"/>
                </a:xfrm>
                <a:custGeom>
                  <a:avLst/>
                  <a:gdLst>
                    <a:gd name="T0" fmla="*/ 0 w 25"/>
                    <a:gd name="T1" fmla="*/ 0 h 70"/>
                    <a:gd name="T2" fmla="*/ 0 w 25"/>
                    <a:gd name="T3" fmla="*/ 0 h 70"/>
                    <a:gd name="T4" fmla="*/ 0 w 25"/>
                    <a:gd name="T5" fmla="*/ 0 h 70"/>
                    <a:gd name="T6" fmla="*/ 0 w 25"/>
                    <a:gd name="T7" fmla="*/ 0 h 70"/>
                    <a:gd name="T8" fmla="*/ 0 w 25"/>
                    <a:gd name="T9" fmla="*/ 0 h 70"/>
                    <a:gd name="T10" fmla="*/ 0 w 25"/>
                    <a:gd name="T11" fmla="*/ 0 h 70"/>
                    <a:gd name="T12" fmla="*/ 0 w 25"/>
                    <a:gd name="T13" fmla="*/ 0 h 70"/>
                    <a:gd name="T14" fmla="*/ 0 w 25"/>
                    <a:gd name="T15" fmla="*/ 0 h 70"/>
                    <a:gd name="T16" fmla="*/ 0 w 25"/>
                    <a:gd name="T17" fmla="*/ 0 h 70"/>
                    <a:gd name="T18" fmla="*/ 0 w 25"/>
                    <a:gd name="T19" fmla="*/ 0 h 70"/>
                    <a:gd name="T20" fmla="*/ 0 w 25"/>
                    <a:gd name="T21" fmla="*/ 0 h 70"/>
                    <a:gd name="T22" fmla="*/ 0 w 25"/>
                    <a:gd name="T23" fmla="*/ 0 h 70"/>
                    <a:gd name="T24" fmla="*/ 0 w 25"/>
                    <a:gd name="T25" fmla="*/ 0 h 70"/>
                    <a:gd name="T26" fmla="*/ 0 w 25"/>
                    <a:gd name="T27" fmla="*/ 0 h 70"/>
                    <a:gd name="T28" fmla="*/ 0 w 25"/>
                    <a:gd name="T29" fmla="*/ 0 h 70"/>
                    <a:gd name="T30" fmla="*/ 0 w 25"/>
                    <a:gd name="T31" fmla="*/ 0 h 70"/>
                    <a:gd name="T32" fmla="*/ 0 w 25"/>
                    <a:gd name="T33" fmla="*/ 0 h 70"/>
                    <a:gd name="T34" fmla="*/ 0 w 25"/>
                    <a:gd name="T35" fmla="*/ 0 h 70"/>
                    <a:gd name="T36" fmla="*/ 0 w 25"/>
                    <a:gd name="T37" fmla="*/ 0 h 70"/>
                    <a:gd name="T38" fmla="*/ 0 w 25"/>
                    <a:gd name="T39" fmla="*/ 0 h 70"/>
                    <a:gd name="T40" fmla="*/ 0 w 25"/>
                    <a:gd name="T41" fmla="*/ 0 h 70"/>
                    <a:gd name="T42" fmla="*/ 0 w 25"/>
                    <a:gd name="T43" fmla="*/ 0 h 70"/>
                    <a:gd name="T44" fmla="*/ 0 w 25"/>
                    <a:gd name="T45" fmla="*/ 0 h 70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25"/>
                    <a:gd name="T70" fmla="*/ 0 h 70"/>
                    <a:gd name="T71" fmla="*/ 25 w 25"/>
                    <a:gd name="T72" fmla="*/ 70 h 70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25" h="70">
                      <a:moveTo>
                        <a:pt x="2" y="70"/>
                      </a:moveTo>
                      <a:lnTo>
                        <a:pt x="2" y="70"/>
                      </a:lnTo>
                      <a:lnTo>
                        <a:pt x="14" y="64"/>
                      </a:lnTo>
                      <a:lnTo>
                        <a:pt x="22" y="55"/>
                      </a:lnTo>
                      <a:lnTo>
                        <a:pt x="25" y="46"/>
                      </a:lnTo>
                      <a:lnTo>
                        <a:pt x="25" y="34"/>
                      </a:lnTo>
                      <a:lnTo>
                        <a:pt x="22" y="24"/>
                      </a:lnTo>
                      <a:lnTo>
                        <a:pt x="19" y="14"/>
                      </a:lnTo>
                      <a:lnTo>
                        <a:pt x="15" y="6"/>
                      </a:lnTo>
                      <a:lnTo>
                        <a:pt x="12" y="0"/>
                      </a:lnTo>
                      <a:lnTo>
                        <a:pt x="2" y="2"/>
                      </a:lnTo>
                      <a:lnTo>
                        <a:pt x="5" y="10"/>
                      </a:lnTo>
                      <a:lnTo>
                        <a:pt x="8" y="19"/>
                      </a:lnTo>
                      <a:lnTo>
                        <a:pt x="11" y="28"/>
                      </a:lnTo>
                      <a:lnTo>
                        <a:pt x="14" y="36"/>
                      </a:lnTo>
                      <a:lnTo>
                        <a:pt x="14" y="44"/>
                      </a:lnTo>
                      <a:lnTo>
                        <a:pt x="13" y="51"/>
                      </a:lnTo>
                      <a:lnTo>
                        <a:pt x="8" y="55"/>
                      </a:lnTo>
                      <a:lnTo>
                        <a:pt x="0" y="59"/>
                      </a:lnTo>
                      <a:lnTo>
                        <a:pt x="2" y="7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50" name="Freeform 636"/>
                <p:cNvSpPr>
                  <a:spLocks/>
                </p:cNvSpPr>
                <p:nvPr/>
              </p:nvSpPr>
              <p:spPr bwMode="auto">
                <a:xfrm>
                  <a:off x="2436" y="1391"/>
                  <a:ext cx="14" cy="5"/>
                </a:xfrm>
                <a:custGeom>
                  <a:avLst/>
                  <a:gdLst>
                    <a:gd name="T0" fmla="*/ 0 w 149"/>
                    <a:gd name="T1" fmla="*/ 0 h 52"/>
                    <a:gd name="T2" fmla="*/ 0 w 149"/>
                    <a:gd name="T3" fmla="*/ 0 h 52"/>
                    <a:gd name="T4" fmla="*/ 0 w 149"/>
                    <a:gd name="T5" fmla="*/ 0 h 52"/>
                    <a:gd name="T6" fmla="*/ 0 w 149"/>
                    <a:gd name="T7" fmla="*/ 0 h 52"/>
                    <a:gd name="T8" fmla="*/ 0 w 149"/>
                    <a:gd name="T9" fmla="*/ 0 h 52"/>
                    <a:gd name="T10" fmla="*/ 0 w 149"/>
                    <a:gd name="T11" fmla="*/ 0 h 52"/>
                    <a:gd name="T12" fmla="*/ 0 w 149"/>
                    <a:gd name="T13" fmla="*/ 0 h 52"/>
                    <a:gd name="T14" fmla="*/ 0 w 149"/>
                    <a:gd name="T15" fmla="*/ 0 h 52"/>
                    <a:gd name="T16" fmla="*/ 0 w 149"/>
                    <a:gd name="T17" fmla="*/ 0 h 52"/>
                    <a:gd name="T18" fmla="*/ 0 w 149"/>
                    <a:gd name="T19" fmla="*/ 0 h 52"/>
                    <a:gd name="T20" fmla="*/ 0 w 149"/>
                    <a:gd name="T21" fmla="*/ 0 h 52"/>
                    <a:gd name="T22" fmla="*/ 0 w 149"/>
                    <a:gd name="T23" fmla="*/ 0 h 52"/>
                    <a:gd name="T24" fmla="*/ 0 w 149"/>
                    <a:gd name="T25" fmla="*/ 0 h 52"/>
                    <a:gd name="T26" fmla="*/ 0 w 149"/>
                    <a:gd name="T27" fmla="*/ 0 h 52"/>
                    <a:gd name="T28" fmla="*/ 0 w 149"/>
                    <a:gd name="T29" fmla="*/ 0 h 52"/>
                    <a:gd name="T30" fmla="*/ 0 w 149"/>
                    <a:gd name="T31" fmla="*/ 0 h 52"/>
                    <a:gd name="T32" fmla="*/ 0 w 149"/>
                    <a:gd name="T33" fmla="*/ 0 h 52"/>
                    <a:gd name="T34" fmla="*/ 0 w 149"/>
                    <a:gd name="T35" fmla="*/ 0 h 52"/>
                    <a:gd name="T36" fmla="*/ 0 w 149"/>
                    <a:gd name="T37" fmla="*/ 0 h 52"/>
                    <a:gd name="T38" fmla="*/ 0 w 149"/>
                    <a:gd name="T39" fmla="*/ 0 h 52"/>
                    <a:gd name="T40" fmla="*/ 0 w 149"/>
                    <a:gd name="T41" fmla="*/ 0 h 52"/>
                    <a:gd name="T42" fmla="*/ 0 w 149"/>
                    <a:gd name="T43" fmla="*/ 0 h 52"/>
                    <a:gd name="T44" fmla="*/ 0 w 149"/>
                    <a:gd name="T45" fmla="*/ 0 h 52"/>
                    <a:gd name="T46" fmla="*/ 0 w 149"/>
                    <a:gd name="T47" fmla="*/ 0 h 5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49"/>
                    <a:gd name="T73" fmla="*/ 0 h 52"/>
                    <a:gd name="T74" fmla="*/ 149 w 149"/>
                    <a:gd name="T75" fmla="*/ 52 h 5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49" h="52">
                      <a:moveTo>
                        <a:pt x="4" y="3"/>
                      </a:moveTo>
                      <a:lnTo>
                        <a:pt x="9" y="10"/>
                      </a:lnTo>
                      <a:lnTo>
                        <a:pt x="26" y="12"/>
                      </a:lnTo>
                      <a:lnTo>
                        <a:pt x="42" y="17"/>
                      </a:lnTo>
                      <a:lnTo>
                        <a:pt x="59" y="25"/>
                      </a:lnTo>
                      <a:lnTo>
                        <a:pt x="76" y="33"/>
                      </a:lnTo>
                      <a:lnTo>
                        <a:pt x="91" y="41"/>
                      </a:lnTo>
                      <a:lnTo>
                        <a:pt x="110" y="49"/>
                      </a:lnTo>
                      <a:lnTo>
                        <a:pt x="129" y="52"/>
                      </a:lnTo>
                      <a:lnTo>
                        <a:pt x="149" y="52"/>
                      </a:lnTo>
                      <a:lnTo>
                        <a:pt x="147" y="41"/>
                      </a:lnTo>
                      <a:lnTo>
                        <a:pt x="129" y="41"/>
                      </a:lnTo>
                      <a:lnTo>
                        <a:pt x="112" y="38"/>
                      </a:lnTo>
                      <a:lnTo>
                        <a:pt x="95" y="31"/>
                      </a:lnTo>
                      <a:lnTo>
                        <a:pt x="80" y="25"/>
                      </a:lnTo>
                      <a:lnTo>
                        <a:pt x="63" y="16"/>
                      </a:lnTo>
                      <a:lnTo>
                        <a:pt x="46" y="7"/>
                      </a:lnTo>
                      <a:lnTo>
                        <a:pt x="28" y="2"/>
                      </a:lnTo>
                      <a:lnTo>
                        <a:pt x="9" y="0"/>
                      </a:lnTo>
                      <a:lnTo>
                        <a:pt x="13" y="7"/>
                      </a:lnTo>
                      <a:lnTo>
                        <a:pt x="4" y="3"/>
                      </a:lnTo>
                      <a:lnTo>
                        <a:pt x="0" y="10"/>
                      </a:lnTo>
                      <a:lnTo>
                        <a:pt x="9" y="10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51" name="Freeform 637"/>
                <p:cNvSpPr>
                  <a:spLocks/>
                </p:cNvSpPr>
                <p:nvPr/>
              </p:nvSpPr>
              <p:spPr bwMode="auto">
                <a:xfrm>
                  <a:off x="2436" y="1389"/>
                  <a:ext cx="2" cy="3"/>
                </a:xfrm>
                <a:custGeom>
                  <a:avLst/>
                  <a:gdLst>
                    <a:gd name="T0" fmla="*/ 0 w 19"/>
                    <a:gd name="T1" fmla="*/ 0 h 26"/>
                    <a:gd name="T2" fmla="*/ 0 w 19"/>
                    <a:gd name="T3" fmla="*/ 0 h 26"/>
                    <a:gd name="T4" fmla="*/ 0 w 19"/>
                    <a:gd name="T5" fmla="*/ 0 h 26"/>
                    <a:gd name="T6" fmla="*/ 0 w 19"/>
                    <a:gd name="T7" fmla="*/ 0 h 26"/>
                    <a:gd name="T8" fmla="*/ 0 w 19"/>
                    <a:gd name="T9" fmla="*/ 0 h 26"/>
                    <a:gd name="T10" fmla="*/ 0 w 19"/>
                    <a:gd name="T11" fmla="*/ 0 h 26"/>
                    <a:gd name="T12" fmla="*/ 0 w 19"/>
                    <a:gd name="T13" fmla="*/ 0 h 26"/>
                    <a:gd name="T14" fmla="*/ 0 w 19"/>
                    <a:gd name="T15" fmla="*/ 0 h 26"/>
                    <a:gd name="T16" fmla="*/ 0 w 19"/>
                    <a:gd name="T17" fmla="*/ 0 h 26"/>
                    <a:gd name="T18" fmla="*/ 0 w 19"/>
                    <a:gd name="T19" fmla="*/ 0 h 2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"/>
                    <a:gd name="T31" fmla="*/ 0 h 26"/>
                    <a:gd name="T32" fmla="*/ 19 w 19"/>
                    <a:gd name="T33" fmla="*/ 26 h 2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" h="26">
                      <a:moveTo>
                        <a:pt x="14" y="0"/>
                      </a:moveTo>
                      <a:lnTo>
                        <a:pt x="11" y="3"/>
                      </a:lnTo>
                      <a:lnTo>
                        <a:pt x="0" y="22"/>
                      </a:lnTo>
                      <a:lnTo>
                        <a:pt x="9" y="26"/>
                      </a:lnTo>
                      <a:lnTo>
                        <a:pt x="19" y="7"/>
                      </a:lnTo>
                      <a:lnTo>
                        <a:pt x="16" y="10"/>
                      </a:lnTo>
                      <a:lnTo>
                        <a:pt x="14" y="0"/>
                      </a:lnTo>
                      <a:lnTo>
                        <a:pt x="12" y="1"/>
                      </a:lnTo>
                      <a:lnTo>
                        <a:pt x="11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52" name="Freeform 638"/>
                <p:cNvSpPr>
                  <a:spLocks/>
                </p:cNvSpPr>
                <p:nvPr/>
              </p:nvSpPr>
              <p:spPr bwMode="auto">
                <a:xfrm>
                  <a:off x="2449" y="1413"/>
                  <a:ext cx="13" cy="8"/>
                </a:xfrm>
                <a:custGeom>
                  <a:avLst/>
                  <a:gdLst>
                    <a:gd name="T0" fmla="*/ 0 w 133"/>
                    <a:gd name="T1" fmla="*/ 0 h 84"/>
                    <a:gd name="T2" fmla="*/ 0 w 133"/>
                    <a:gd name="T3" fmla="*/ 0 h 84"/>
                    <a:gd name="T4" fmla="*/ 0 w 133"/>
                    <a:gd name="T5" fmla="*/ 0 h 84"/>
                    <a:gd name="T6" fmla="*/ 0 w 133"/>
                    <a:gd name="T7" fmla="*/ 0 h 84"/>
                    <a:gd name="T8" fmla="*/ 0 w 133"/>
                    <a:gd name="T9" fmla="*/ 0 h 84"/>
                    <a:gd name="T10" fmla="*/ 0 w 133"/>
                    <a:gd name="T11" fmla="*/ 0 h 84"/>
                    <a:gd name="T12" fmla="*/ 0 w 133"/>
                    <a:gd name="T13" fmla="*/ 0 h 84"/>
                    <a:gd name="T14" fmla="*/ 0 w 133"/>
                    <a:gd name="T15" fmla="*/ 0 h 84"/>
                    <a:gd name="T16" fmla="*/ 0 w 133"/>
                    <a:gd name="T17" fmla="*/ 0 h 84"/>
                    <a:gd name="T18" fmla="*/ 0 w 133"/>
                    <a:gd name="T19" fmla="*/ 0 h 84"/>
                    <a:gd name="T20" fmla="*/ 0 w 133"/>
                    <a:gd name="T21" fmla="*/ 0 h 84"/>
                    <a:gd name="T22" fmla="*/ 0 w 133"/>
                    <a:gd name="T23" fmla="*/ 0 h 84"/>
                    <a:gd name="T24" fmla="*/ 0 w 133"/>
                    <a:gd name="T25" fmla="*/ 0 h 84"/>
                    <a:gd name="T26" fmla="*/ 0 w 133"/>
                    <a:gd name="T27" fmla="*/ 0 h 84"/>
                    <a:gd name="T28" fmla="*/ 0 w 133"/>
                    <a:gd name="T29" fmla="*/ 0 h 84"/>
                    <a:gd name="T30" fmla="*/ 0 w 133"/>
                    <a:gd name="T31" fmla="*/ 0 h 84"/>
                    <a:gd name="T32" fmla="*/ 0 w 133"/>
                    <a:gd name="T33" fmla="*/ 0 h 84"/>
                    <a:gd name="T34" fmla="*/ 0 w 133"/>
                    <a:gd name="T35" fmla="*/ 0 h 84"/>
                    <a:gd name="T36" fmla="*/ 0 w 133"/>
                    <a:gd name="T37" fmla="*/ 0 h 84"/>
                    <a:gd name="T38" fmla="*/ 0 w 133"/>
                    <a:gd name="T39" fmla="*/ 0 h 84"/>
                    <a:gd name="T40" fmla="*/ 0 w 133"/>
                    <a:gd name="T41" fmla="*/ 0 h 84"/>
                    <a:gd name="T42" fmla="*/ 0 w 133"/>
                    <a:gd name="T43" fmla="*/ 0 h 84"/>
                    <a:gd name="T44" fmla="*/ 0 w 133"/>
                    <a:gd name="T45" fmla="*/ 0 h 84"/>
                    <a:gd name="T46" fmla="*/ 0 w 133"/>
                    <a:gd name="T47" fmla="*/ 0 h 8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33"/>
                    <a:gd name="T73" fmla="*/ 0 h 84"/>
                    <a:gd name="T74" fmla="*/ 133 w 133"/>
                    <a:gd name="T75" fmla="*/ 84 h 8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33" h="84">
                      <a:moveTo>
                        <a:pt x="15" y="3"/>
                      </a:moveTo>
                      <a:lnTo>
                        <a:pt x="9" y="6"/>
                      </a:lnTo>
                      <a:lnTo>
                        <a:pt x="0" y="31"/>
                      </a:lnTo>
                      <a:lnTo>
                        <a:pt x="7" y="52"/>
                      </a:lnTo>
                      <a:lnTo>
                        <a:pt x="23" y="64"/>
                      </a:lnTo>
                      <a:lnTo>
                        <a:pt x="45" y="72"/>
                      </a:lnTo>
                      <a:lnTo>
                        <a:pt x="68" y="77"/>
                      </a:lnTo>
                      <a:lnTo>
                        <a:pt x="92" y="80"/>
                      </a:lnTo>
                      <a:lnTo>
                        <a:pt x="114" y="82"/>
                      </a:lnTo>
                      <a:lnTo>
                        <a:pt x="131" y="84"/>
                      </a:lnTo>
                      <a:lnTo>
                        <a:pt x="133" y="74"/>
                      </a:lnTo>
                      <a:lnTo>
                        <a:pt x="116" y="71"/>
                      </a:lnTo>
                      <a:lnTo>
                        <a:pt x="95" y="69"/>
                      </a:lnTo>
                      <a:lnTo>
                        <a:pt x="70" y="66"/>
                      </a:lnTo>
                      <a:lnTo>
                        <a:pt x="47" y="62"/>
                      </a:lnTo>
                      <a:lnTo>
                        <a:pt x="28" y="56"/>
                      </a:lnTo>
                      <a:lnTo>
                        <a:pt x="15" y="45"/>
                      </a:lnTo>
                      <a:lnTo>
                        <a:pt x="11" y="31"/>
                      </a:lnTo>
                      <a:lnTo>
                        <a:pt x="17" y="10"/>
                      </a:lnTo>
                      <a:lnTo>
                        <a:pt x="11" y="12"/>
                      </a:lnTo>
                      <a:lnTo>
                        <a:pt x="15" y="3"/>
                      </a:lnTo>
                      <a:lnTo>
                        <a:pt x="11" y="0"/>
                      </a:lnTo>
                      <a:lnTo>
                        <a:pt x="9" y="6"/>
                      </a:ln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53" name="Freeform 639"/>
                <p:cNvSpPr>
                  <a:spLocks/>
                </p:cNvSpPr>
                <p:nvPr/>
              </p:nvSpPr>
              <p:spPr bwMode="auto">
                <a:xfrm>
                  <a:off x="2450" y="1413"/>
                  <a:ext cx="14" cy="3"/>
                </a:xfrm>
                <a:custGeom>
                  <a:avLst/>
                  <a:gdLst>
                    <a:gd name="T0" fmla="*/ 0 w 139"/>
                    <a:gd name="T1" fmla="*/ 0 h 32"/>
                    <a:gd name="T2" fmla="*/ 0 w 139"/>
                    <a:gd name="T3" fmla="*/ 0 h 32"/>
                    <a:gd name="T4" fmla="*/ 0 w 139"/>
                    <a:gd name="T5" fmla="*/ 0 h 32"/>
                    <a:gd name="T6" fmla="*/ 0 w 139"/>
                    <a:gd name="T7" fmla="*/ 0 h 32"/>
                    <a:gd name="T8" fmla="*/ 0 w 139"/>
                    <a:gd name="T9" fmla="*/ 0 h 32"/>
                    <a:gd name="T10" fmla="*/ 0 w 139"/>
                    <a:gd name="T11" fmla="*/ 0 h 32"/>
                    <a:gd name="T12" fmla="*/ 0 w 139"/>
                    <a:gd name="T13" fmla="*/ 0 h 32"/>
                    <a:gd name="T14" fmla="*/ 0 w 139"/>
                    <a:gd name="T15" fmla="*/ 0 h 32"/>
                    <a:gd name="T16" fmla="*/ 0 w 139"/>
                    <a:gd name="T17" fmla="*/ 0 h 32"/>
                    <a:gd name="T18" fmla="*/ 0 w 139"/>
                    <a:gd name="T19" fmla="*/ 0 h 32"/>
                    <a:gd name="T20" fmla="*/ 0 w 139"/>
                    <a:gd name="T21" fmla="*/ 0 h 32"/>
                    <a:gd name="T22" fmla="*/ 0 w 139"/>
                    <a:gd name="T23" fmla="*/ 0 h 32"/>
                    <a:gd name="T24" fmla="*/ 0 w 139"/>
                    <a:gd name="T25" fmla="*/ 0 h 32"/>
                    <a:gd name="T26" fmla="*/ 0 w 139"/>
                    <a:gd name="T27" fmla="*/ 0 h 32"/>
                    <a:gd name="T28" fmla="*/ 0 w 139"/>
                    <a:gd name="T29" fmla="*/ 0 h 32"/>
                    <a:gd name="T30" fmla="*/ 0 w 139"/>
                    <a:gd name="T31" fmla="*/ 0 h 32"/>
                    <a:gd name="T32" fmla="*/ 0 w 139"/>
                    <a:gd name="T33" fmla="*/ 0 h 32"/>
                    <a:gd name="T34" fmla="*/ 0 w 139"/>
                    <a:gd name="T35" fmla="*/ 0 h 32"/>
                    <a:gd name="T36" fmla="*/ 0 w 139"/>
                    <a:gd name="T37" fmla="*/ 0 h 32"/>
                    <a:gd name="T38" fmla="*/ 0 w 139"/>
                    <a:gd name="T39" fmla="*/ 0 h 32"/>
                    <a:gd name="T40" fmla="*/ 0 w 139"/>
                    <a:gd name="T41" fmla="*/ 0 h 32"/>
                    <a:gd name="T42" fmla="*/ 0 w 139"/>
                    <a:gd name="T43" fmla="*/ 0 h 32"/>
                    <a:gd name="T44" fmla="*/ 0 w 139"/>
                    <a:gd name="T45" fmla="*/ 0 h 32"/>
                    <a:gd name="T46" fmla="*/ 0 w 139"/>
                    <a:gd name="T47" fmla="*/ 0 h 3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39"/>
                    <a:gd name="T73" fmla="*/ 0 h 32"/>
                    <a:gd name="T74" fmla="*/ 139 w 139"/>
                    <a:gd name="T75" fmla="*/ 32 h 3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39" h="32">
                      <a:moveTo>
                        <a:pt x="139" y="6"/>
                      </a:moveTo>
                      <a:lnTo>
                        <a:pt x="134" y="0"/>
                      </a:lnTo>
                      <a:lnTo>
                        <a:pt x="102" y="2"/>
                      </a:lnTo>
                      <a:lnTo>
                        <a:pt x="81" y="7"/>
                      </a:lnTo>
                      <a:lnTo>
                        <a:pt x="69" y="14"/>
                      </a:lnTo>
                      <a:lnTo>
                        <a:pt x="62" y="19"/>
                      </a:lnTo>
                      <a:lnTo>
                        <a:pt x="55" y="21"/>
                      </a:lnTo>
                      <a:lnTo>
                        <a:pt x="47" y="20"/>
                      </a:lnTo>
                      <a:lnTo>
                        <a:pt x="31" y="14"/>
                      </a:lnTo>
                      <a:lnTo>
                        <a:pt x="4" y="1"/>
                      </a:lnTo>
                      <a:lnTo>
                        <a:pt x="0" y="10"/>
                      </a:lnTo>
                      <a:lnTo>
                        <a:pt x="27" y="24"/>
                      </a:lnTo>
                      <a:lnTo>
                        <a:pt x="45" y="31"/>
                      </a:lnTo>
                      <a:lnTo>
                        <a:pt x="57" y="32"/>
                      </a:lnTo>
                      <a:lnTo>
                        <a:pt x="66" y="28"/>
                      </a:lnTo>
                      <a:lnTo>
                        <a:pt x="75" y="22"/>
                      </a:lnTo>
                      <a:lnTo>
                        <a:pt x="86" y="17"/>
                      </a:lnTo>
                      <a:lnTo>
                        <a:pt x="104" y="13"/>
                      </a:lnTo>
                      <a:lnTo>
                        <a:pt x="134" y="11"/>
                      </a:lnTo>
                      <a:lnTo>
                        <a:pt x="129" y="6"/>
                      </a:lnTo>
                      <a:lnTo>
                        <a:pt x="139" y="6"/>
                      </a:lnTo>
                      <a:lnTo>
                        <a:pt x="139" y="0"/>
                      </a:lnTo>
                      <a:lnTo>
                        <a:pt x="134" y="0"/>
                      </a:lnTo>
                      <a:lnTo>
                        <a:pt x="139" y="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54" name="Freeform 640"/>
                <p:cNvSpPr>
                  <a:spLocks/>
                </p:cNvSpPr>
                <p:nvPr/>
              </p:nvSpPr>
              <p:spPr bwMode="auto">
                <a:xfrm>
                  <a:off x="2462" y="1414"/>
                  <a:ext cx="2" cy="7"/>
                </a:xfrm>
                <a:custGeom>
                  <a:avLst/>
                  <a:gdLst>
                    <a:gd name="T0" fmla="*/ 0 w 23"/>
                    <a:gd name="T1" fmla="*/ 0 h 77"/>
                    <a:gd name="T2" fmla="*/ 0 w 23"/>
                    <a:gd name="T3" fmla="*/ 0 h 77"/>
                    <a:gd name="T4" fmla="*/ 0 w 23"/>
                    <a:gd name="T5" fmla="*/ 0 h 77"/>
                    <a:gd name="T6" fmla="*/ 0 w 23"/>
                    <a:gd name="T7" fmla="*/ 0 h 77"/>
                    <a:gd name="T8" fmla="*/ 0 w 23"/>
                    <a:gd name="T9" fmla="*/ 0 h 77"/>
                    <a:gd name="T10" fmla="*/ 0 w 23"/>
                    <a:gd name="T11" fmla="*/ 0 h 77"/>
                    <a:gd name="T12" fmla="*/ 0 w 23"/>
                    <a:gd name="T13" fmla="*/ 0 h 77"/>
                    <a:gd name="T14" fmla="*/ 0 w 23"/>
                    <a:gd name="T15" fmla="*/ 0 h 77"/>
                    <a:gd name="T16" fmla="*/ 0 w 23"/>
                    <a:gd name="T17" fmla="*/ 0 h 77"/>
                    <a:gd name="T18" fmla="*/ 0 w 23"/>
                    <a:gd name="T19" fmla="*/ 0 h 77"/>
                    <a:gd name="T20" fmla="*/ 0 w 23"/>
                    <a:gd name="T21" fmla="*/ 0 h 77"/>
                    <a:gd name="T22" fmla="*/ 0 w 23"/>
                    <a:gd name="T23" fmla="*/ 0 h 77"/>
                    <a:gd name="T24" fmla="*/ 0 w 23"/>
                    <a:gd name="T25" fmla="*/ 0 h 77"/>
                    <a:gd name="T26" fmla="*/ 0 w 23"/>
                    <a:gd name="T27" fmla="*/ 0 h 77"/>
                    <a:gd name="T28" fmla="*/ 0 w 23"/>
                    <a:gd name="T29" fmla="*/ 0 h 77"/>
                    <a:gd name="T30" fmla="*/ 0 w 23"/>
                    <a:gd name="T31" fmla="*/ 0 h 77"/>
                    <a:gd name="T32" fmla="*/ 0 w 23"/>
                    <a:gd name="T33" fmla="*/ 0 h 77"/>
                    <a:gd name="T34" fmla="*/ 0 w 23"/>
                    <a:gd name="T35" fmla="*/ 0 h 77"/>
                    <a:gd name="T36" fmla="*/ 0 w 23"/>
                    <a:gd name="T37" fmla="*/ 0 h 77"/>
                    <a:gd name="T38" fmla="*/ 0 w 23"/>
                    <a:gd name="T39" fmla="*/ 0 h 77"/>
                    <a:gd name="T40" fmla="*/ 0 w 23"/>
                    <a:gd name="T41" fmla="*/ 0 h 77"/>
                    <a:gd name="T42" fmla="*/ 0 w 23"/>
                    <a:gd name="T43" fmla="*/ 0 h 77"/>
                    <a:gd name="T44" fmla="*/ 0 w 23"/>
                    <a:gd name="T45" fmla="*/ 0 h 77"/>
                    <a:gd name="T46" fmla="*/ 0 w 23"/>
                    <a:gd name="T47" fmla="*/ 0 h 7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23"/>
                    <a:gd name="T73" fmla="*/ 0 h 77"/>
                    <a:gd name="T74" fmla="*/ 23 w 23"/>
                    <a:gd name="T75" fmla="*/ 77 h 77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23" h="77">
                      <a:moveTo>
                        <a:pt x="4" y="76"/>
                      </a:moveTo>
                      <a:lnTo>
                        <a:pt x="10" y="71"/>
                      </a:lnTo>
                      <a:lnTo>
                        <a:pt x="10" y="60"/>
                      </a:lnTo>
                      <a:lnTo>
                        <a:pt x="11" y="52"/>
                      </a:lnTo>
                      <a:lnTo>
                        <a:pt x="14" y="44"/>
                      </a:lnTo>
                      <a:lnTo>
                        <a:pt x="17" y="34"/>
                      </a:lnTo>
                      <a:lnTo>
                        <a:pt x="19" y="27"/>
                      </a:lnTo>
                      <a:lnTo>
                        <a:pt x="21" y="18"/>
                      </a:lnTo>
                      <a:lnTo>
                        <a:pt x="22" y="9"/>
                      </a:lnTo>
                      <a:lnTo>
                        <a:pt x="23" y="0"/>
                      </a:lnTo>
                      <a:lnTo>
                        <a:pt x="13" y="0"/>
                      </a:lnTo>
                      <a:lnTo>
                        <a:pt x="11" y="7"/>
                      </a:lnTo>
                      <a:lnTo>
                        <a:pt x="10" y="16"/>
                      </a:lnTo>
                      <a:lnTo>
                        <a:pt x="8" y="25"/>
                      </a:lnTo>
                      <a:lnTo>
                        <a:pt x="6" y="32"/>
                      </a:lnTo>
                      <a:lnTo>
                        <a:pt x="3" y="41"/>
                      </a:lnTo>
                      <a:lnTo>
                        <a:pt x="1" y="50"/>
                      </a:lnTo>
                      <a:lnTo>
                        <a:pt x="0" y="60"/>
                      </a:lnTo>
                      <a:lnTo>
                        <a:pt x="0" y="71"/>
                      </a:lnTo>
                      <a:lnTo>
                        <a:pt x="6" y="66"/>
                      </a:lnTo>
                      <a:lnTo>
                        <a:pt x="4" y="76"/>
                      </a:lnTo>
                      <a:lnTo>
                        <a:pt x="10" y="77"/>
                      </a:lnTo>
                      <a:lnTo>
                        <a:pt x="10" y="71"/>
                      </a:lnTo>
                      <a:lnTo>
                        <a:pt x="4" y="7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55" name="Freeform 641"/>
                <p:cNvSpPr>
                  <a:spLocks/>
                </p:cNvSpPr>
                <p:nvPr/>
              </p:nvSpPr>
              <p:spPr bwMode="auto">
                <a:xfrm>
                  <a:off x="2462" y="1401"/>
                  <a:ext cx="3" cy="6"/>
                </a:xfrm>
                <a:custGeom>
                  <a:avLst/>
                  <a:gdLst>
                    <a:gd name="T0" fmla="*/ 0 w 33"/>
                    <a:gd name="T1" fmla="*/ 0 h 70"/>
                    <a:gd name="T2" fmla="*/ 0 w 33"/>
                    <a:gd name="T3" fmla="*/ 0 h 70"/>
                    <a:gd name="T4" fmla="*/ 0 w 33"/>
                    <a:gd name="T5" fmla="*/ 0 h 70"/>
                    <a:gd name="T6" fmla="*/ 0 w 33"/>
                    <a:gd name="T7" fmla="*/ 0 h 70"/>
                    <a:gd name="T8" fmla="*/ 0 w 33"/>
                    <a:gd name="T9" fmla="*/ 0 h 70"/>
                    <a:gd name="T10" fmla="*/ 0 w 33"/>
                    <a:gd name="T11" fmla="*/ 0 h 70"/>
                    <a:gd name="T12" fmla="*/ 0 w 33"/>
                    <a:gd name="T13" fmla="*/ 0 h 70"/>
                    <a:gd name="T14" fmla="*/ 0 w 33"/>
                    <a:gd name="T15" fmla="*/ 0 h 70"/>
                    <a:gd name="T16" fmla="*/ 0 w 33"/>
                    <a:gd name="T17" fmla="*/ 0 h 70"/>
                    <a:gd name="T18" fmla="*/ 0 w 33"/>
                    <a:gd name="T19" fmla="*/ 0 h 70"/>
                    <a:gd name="T20" fmla="*/ 0 w 33"/>
                    <a:gd name="T21" fmla="*/ 0 h 70"/>
                    <a:gd name="T22" fmla="*/ 0 w 33"/>
                    <a:gd name="T23" fmla="*/ 0 h 70"/>
                    <a:gd name="T24" fmla="*/ 0 w 33"/>
                    <a:gd name="T25" fmla="*/ 0 h 70"/>
                    <a:gd name="T26" fmla="*/ 0 w 33"/>
                    <a:gd name="T27" fmla="*/ 0 h 70"/>
                    <a:gd name="T28" fmla="*/ 0 w 33"/>
                    <a:gd name="T29" fmla="*/ 0 h 70"/>
                    <a:gd name="T30" fmla="*/ 0 w 33"/>
                    <a:gd name="T31" fmla="*/ 0 h 70"/>
                    <a:gd name="T32" fmla="*/ 0 w 33"/>
                    <a:gd name="T33" fmla="*/ 0 h 70"/>
                    <a:gd name="T34" fmla="*/ 0 w 33"/>
                    <a:gd name="T35" fmla="*/ 0 h 70"/>
                    <a:gd name="T36" fmla="*/ 0 w 33"/>
                    <a:gd name="T37" fmla="*/ 0 h 70"/>
                    <a:gd name="T38" fmla="*/ 0 w 33"/>
                    <a:gd name="T39" fmla="*/ 0 h 70"/>
                    <a:gd name="T40" fmla="*/ 0 w 33"/>
                    <a:gd name="T41" fmla="*/ 0 h 70"/>
                    <a:gd name="T42" fmla="*/ 0 w 33"/>
                    <a:gd name="T43" fmla="*/ 0 h 70"/>
                    <a:gd name="T44" fmla="*/ 0 w 33"/>
                    <a:gd name="T45" fmla="*/ 0 h 70"/>
                    <a:gd name="T46" fmla="*/ 0 w 33"/>
                    <a:gd name="T47" fmla="*/ 0 h 7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3"/>
                    <a:gd name="T73" fmla="*/ 0 h 70"/>
                    <a:gd name="T74" fmla="*/ 33 w 33"/>
                    <a:gd name="T75" fmla="*/ 70 h 7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3" h="70">
                      <a:moveTo>
                        <a:pt x="21" y="70"/>
                      </a:moveTo>
                      <a:lnTo>
                        <a:pt x="25" y="68"/>
                      </a:lnTo>
                      <a:lnTo>
                        <a:pt x="31" y="59"/>
                      </a:lnTo>
                      <a:lnTo>
                        <a:pt x="33" y="49"/>
                      </a:lnTo>
                      <a:lnTo>
                        <a:pt x="32" y="39"/>
                      </a:lnTo>
                      <a:lnTo>
                        <a:pt x="30" y="31"/>
                      </a:lnTo>
                      <a:lnTo>
                        <a:pt x="25" y="21"/>
                      </a:lnTo>
                      <a:lnTo>
                        <a:pt x="20" y="14"/>
                      </a:lnTo>
                      <a:lnTo>
                        <a:pt x="13" y="7"/>
                      </a:lnTo>
                      <a:lnTo>
                        <a:pt x="8" y="0"/>
                      </a:lnTo>
                      <a:lnTo>
                        <a:pt x="0" y="9"/>
                      </a:lnTo>
                      <a:lnTo>
                        <a:pt x="5" y="13"/>
                      </a:lnTo>
                      <a:lnTo>
                        <a:pt x="11" y="20"/>
                      </a:lnTo>
                      <a:lnTo>
                        <a:pt x="17" y="28"/>
                      </a:lnTo>
                      <a:lnTo>
                        <a:pt x="20" y="35"/>
                      </a:lnTo>
                      <a:lnTo>
                        <a:pt x="22" y="41"/>
                      </a:lnTo>
                      <a:lnTo>
                        <a:pt x="23" y="49"/>
                      </a:lnTo>
                      <a:lnTo>
                        <a:pt x="21" y="55"/>
                      </a:lnTo>
                      <a:lnTo>
                        <a:pt x="17" y="60"/>
                      </a:lnTo>
                      <a:lnTo>
                        <a:pt x="21" y="59"/>
                      </a:lnTo>
                      <a:lnTo>
                        <a:pt x="21" y="70"/>
                      </a:lnTo>
                      <a:lnTo>
                        <a:pt x="23" y="70"/>
                      </a:lnTo>
                      <a:lnTo>
                        <a:pt x="25" y="68"/>
                      </a:lnTo>
                      <a:lnTo>
                        <a:pt x="21" y="7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56" name="Freeform 642"/>
                <p:cNvSpPr>
                  <a:spLocks/>
                </p:cNvSpPr>
                <p:nvPr/>
              </p:nvSpPr>
              <p:spPr bwMode="auto">
                <a:xfrm>
                  <a:off x="2460" y="1401"/>
                  <a:ext cx="3" cy="6"/>
                </a:xfrm>
                <a:custGeom>
                  <a:avLst/>
                  <a:gdLst>
                    <a:gd name="T0" fmla="*/ 0 w 43"/>
                    <a:gd name="T1" fmla="*/ 0 h 71"/>
                    <a:gd name="T2" fmla="*/ 0 w 43"/>
                    <a:gd name="T3" fmla="*/ 0 h 71"/>
                    <a:gd name="T4" fmla="*/ 0 w 43"/>
                    <a:gd name="T5" fmla="*/ 0 h 71"/>
                    <a:gd name="T6" fmla="*/ 0 w 43"/>
                    <a:gd name="T7" fmla="*/ 0 h 71"/>
                    <a:gd name="T8" fmla="*/ 0 w 43"/>
                    <a:gd name="T9" fmla="*/ 0 h 71"/>
                    <a:gd name="T10" fmla="*/ 0 w 43"/>
                    <a:gd name="T11" fmla="*/ 0 h 71"/>
                    <a:gd name="T12" fmla="*/ 0 w 43"/>
                    <a:gd name="T13" fmla="*/ 0 h 71"/>
                    <a:gd name="T14" fmla="*/ 0 w 43"/>
                    <a:gd name="T15" fmla="*/ 0 h 71"/>
                    <a:gd name="T16" fmla="*/ 0 w 43"/>
                    <a:gd name="T17" fmla="*/ 0 h 71"/>
                    <a:gd name="T18" fmla="*/ 0 w 43"/>
                    <a:gd name="T19" fmla="*/ 0 h 71"/>
                    <a:gd name="T20" fmla="*/ 0 w 43"/>
                    <a:gd name="T21" fmla="*/ 0 h 71"/>
                    <a:gd name="T22" fmla="*/ 0 w 43"/>
                    <a:gd name="T23" fmla="*/ 0 h 71"/>
                    <a:gd name="T24" fmla="*/ 0 w 43"/>
                    <a:gd name="T25" fmla="*/ 0 h 71"/>
                    <a:gd name="T26" fmla="*/ 0 w 43"/>
                    <a:gd name="T27" fmla="*/ 0 h 71"/>
                    <a:gd name="T28" fmla="*/ 0 w 43"/>
                    <a:gd name="T29" fmla="*/ 0 h 71"/>
                    <a:gd name="T30" fmla="*/ 0 w 43"/>
                    <a:gd name="T31" fmla="*/ 0 h 71"/>
                    <a:gd name="T32" fmla="*/ 0 w 43"/>
                    <a:gd name="T33" fmla="*/ 0 h 71"/>
                    <a:gd name="T34" fmla="*/ 0 w 43"/>
                    <a:gd name="T35" fmla="*/ 0 h 71"/>
                    <a:gd name="T36" fmla="*/ 0 w 43"/>
                    <a:gd name="T37" fmla="*/ 0 h 71"/>
                    <a:gd name="T38" fmla="*/ 0 w 43"/>
                    <a:gd name="T39" fmla="*/ 0 h 71"/>
                    <a:gd name="T40" fmla="*/ 0 w 43"/>
                    <a:gd name="T41" fmla="*/ 0 h 71"/>
                    <a:gd name="T42" fmla="*/ 0 w 43"/>
                    <a:gd name="T43" fmla="*/ 0 h 71"/>
                    <a:gd name="T44" fmla="*/ 0 w 43"/>
                    <a:gd name="T45" fmla="*/ 0 h 71"/>
                    <a:gd name="T46" fmla="*/ 0 w 43"/>
                    <a:gd name="T47" fmla="*/ 0 h 7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3"/>
                    <a:gd name="T73" fmla="*/ 0 h 71"/>
                    <a:gd name="T74" fmla="*/ 43 w 43"/>
                    <a:gd name="T75" fmla="*/ 71 h 71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3" h="71">
                      <a:moveTo>
                        <a:pt x="30" y="1"/>
                      </a:moveTo>
                      <a:lnTo>
                        <a:pt x="26" y="0"/>
                      </a:lnTo>
                      <a:lnTo>
                        <a:pt x="11" y="4"/>
                      </a:lnTo>
                      <a:lnTo>
                        <a:pt x="3" y="13"/>
                      </a:lnTo>
                      <a:lnTo>
                        <a:pt x="0" y="24"/>
                      </a:lnTo>
                      <a:lnTo>
                        <a:pt x="2" y="37"/>
                      </a:lnTo>
                      <a:lnTo>
                        <a:pt x="8" y="50"/>
                      </a:lnTo>
                      <a:lnTo>
                        <a:pt x="18" y="60"/>
                      </a:lnTo>
                      <a:lnTo>
                        <a:pt x="29" y="68"/>
                      </a:lnTo>
                      <a:lnTo>
                        <a:pt x="43" y="71"/>
                      </a:lnTo>
                      <a:lnTo>
                        <a:pt x="43" y="60"/>
                      </a:lnTo>
                      <a:lnTo>
                        <a:pt x="33" y="58"/>
                      </a:lnTo>
                      <a:lnTo>
                        <a:pt x="24" y="52"/>
                      </a:lnTo>
                      <a:lnTo>
                        <a:pt x="17" y="43"/>
                      </a:lnTo>
                      <a:lnTo>
                        <a:pt x="12" y="33"/>
                      </a:lnTo>
                      <a:lnTo>
                        <a:pt x="10" y="24"/>
                      </a:lnTo>
                      <a:lnTo>
                        <a:pt x="11" y="17"/>
                      </a:lnTo>
                      <a:lnTo>
                        <a:pt x="16" y="12"/>
                      </a:lnTo>
                      <a:lnTo>
                        <a:pt x="26" y="11"/>
                      </a:lnTo>
                      <a:lnTo>
                        <a:pt x="22" y="10"/>
                      </a:lnTo>
                      <a:lnTo>
                        <a:pt x="30" y="1"/>
                      </a:lnTo>
                      <a:lnTo>
                        <a:pt x="28" y="0"/>
                      </a:lnTo>
                      <a:lnTo>
                        <a:pt x="26" y="0"/>
                      </a:lnTo>
                      <a:lnTo>
                        <a:pt x="30" y="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57" name="Freeform 643"/>
                <p:cNvSpPr>
                  <a:spLocks/>
                </p:cNvSpPr>
                <p:nvPr/>
              </p:nvSpPr>
              <p:spPr bwMode="auto">
                <a:xfrm>
                  <a:off x="2469" y="1411"/>
                  <a:ext cx="7" cy="6"/>
                </a:xfrm>
                <a:custGeom>
                  <a:avLst/>
                  <a:gdLst>
                    <a:gd name="T0" fmla="*/ 0 w 68"/>
                    <a:gd name="T1" fmla="*/ 0 h 68"/>
                    <a:gd name="T2" fmla="*/ 0 w 68"/>
                    <a:gd name="T3" fmla="*/ 0 h 68"/>
                    <a:gd name="T4" fmla="*/ 0 w 68"/>
                    <a:gd name="T5" fmla="*/ 0 h 68"/>
                    <a:gd name="T6" fmla="*/ 0 w 68"/>
                    <a:gd name="T7" fmla="*/ 0 h 68"/>
                    <a:gd name="T8" fmla="*/ 0 w 68"/>
                    <a:gd name="T9" fmla="*/ 0 h 68"/>
                    <a:gd name="T10" fmla="*/ 0 w 68"/>
                    <a:gd name="T11" fmla="*/ 0 h 68"/>
                    <a:gd name="T12" fmla="*/ 0 w 68"/>
                    <a:gd name="T13" fmla="*/ 0 h 68"/>
                    <a:gd name="T14" fmla="*/ 0 w 68"/>
                    <a:gd name="T15" fmla="*/ 0 h 68"/>
                    <a:gd name="T16" fmla="*/ 0 w 68"/>
                    <a:gd name="T17" fmla="*/ 0 h 68"/>
                    <a:gd name="T18" fmla="*/ 0 w 68"/>
                    <a:gd name="T19" fmla="*/ 0 h 68"/>
                    <a:gd name="T20" fmla="*/ 0 w 68"/>
                    <a:gd name="T21" fmla="*/ 0 h 68"/>
                    <a:gd name="T22" fmla="*/ 0 w 68"/>
                    <a:gd name="T23" fmla="*/ 0 h 68"/>
                    <a:gd name="T24" fmla="*/ 0 w 68"/>
                    <a:gd name="T25" fmla="*/ 0 h 68"/>
                    <a:gd name="T26" fmla="*/ 0 w 68"/>
                    <a:gd name="T27" fmla="*/ 0 h 68"/>
                    <a:gd name="T28" fmla="*/ 0 w 68"/>
                    <a:gd name="T29" fmla="*/ 0 h 68"/>
                    <a:gd name="T30" fmla="*/ 0 w 68"/>
                    <a:gd name="T31" fmla="*/ 0 h 68"/>
                    <a:gd name="T32" fmla="*/ 0 w 68"/>
                    <a:gd name="T33" fmla="*/ 0 h 68"/>
                    <a:gd name="T34" fmla="*/ 0 w 68"/>
                    <a:gd name="T35" fmla="*/ 0 h 68"/>
                    <a:gd name="T36" fmla="*/ 0 w 68"/>
                    <a:gd name="T37" fmla="*/ 0 h 68"/>
                    <a:gd name="T38" fmla="*/ 0 w 68"/>
                    <a:gd name="T39" fmla="*/ 0 h 68"/>
                    <a:gd name="T40" fmla="*/ 0 w 68"/>
                    <a:gd name="T41" fmla="*/ 0 h 68"/>
                    <a:gd name="T42" fmla="*/ 0 w 68"/>
                    <a:gd name="T43" fmla="*/ 0 h 68"/>
                    <a:gd name="T44" fmla="*/ 0 w 68"/>
                    <a:gd name="T45" fmla="*/ 0 h 68"/>
                    <a:gd name="T46" fmla="*/ 0 w 68"/>
                    <a:gd name="T47" fmla="*/ 0 h 68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8"/>
                    <a:gd name="T73" fmla="*/ 0 h 68"/>
                    <a:gd name="T74" fmla="*/ 68 w 68"/>
                    <a:gd name="T75" fmla="*/ 68 h 68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8" h="68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4" y="23"/>
                      </a:lnTo>
                      <a:lnTo>
                        <a:pt x="13" y="37"/>
                      </a:lnTo>
                      <a:lnTo>
                        <a:pt x="22" y="47"/>
                      </a:lnTo>
                      <a:lnTo>
                        <a:pt x="34" y="52"/>
                      </a:lnTo>
                      <a:lnTo>
                        <a:pt x="43" y="58"/>
                      </a:lnTo>
                      <a:lnTo>
                        <a:pt x="53" y="62"/>
                      </a:lnTo>
                      <a:lnTo>
                        <a:pt x="57" y="65"/>
                      </a:lnTo>
                      <a:lnTo>
                        <a:pt x="58" y="68"/>
                      </a:lnTo>
                      <a:lnTo>
                        <a:pt x="68" y="68"/>
                      </a:lnTo>
                      <a:lnTo>
                        <a:pt x="65" y="59"/>
                      </a:lnTo>
                      <a:lnTo>
                        <a:pt x="57" y="53"/>
                      </a:lnTo>
                      <a:lnTo>
                        <a:pt x="47" y="49"/>
                      </a:lnTo>
                      <a:lnTo>
                        <a:pt x="38" y="44"/>
                      </a:lnTo>
                      <a:lnTo>
                        <a:pt x="29" y="39"/>
                      </a:lnTo>
                      <a:lnTo>
                        <a:pt x="21" y="30"/>
                      </a:lnTo>
                      <a:lnTo>
                        <a:pt x="15" y="19"/>
                      </a:lnTo>
                      <a:lnTo>
                        <a:pt x="11" y="4"/>
                      </a:lnTo>
                      <a:lnTo>
                        <a:pt x="10" y="8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58" name="Freeform 644"/>
                <p:cNvSpPr>
                  <a:spLocks/>
                </p:cNvSpPr>
                <p:nvPr/>
              </p:nvSpPr>
              <p:spPr bwMode="auto">
                <a:xfrm>
                  <a:off x="2469" y="1402"/>
                  <a:ext cx="7" cy="9"/>
                </a:xfrm>
                <a:custGeom>
                  <a:avLst/>
                  <a:gdLst>
                    <a:gd name="T0" fmla="*/ 0 w 66"/>
                    <a:gd name="T1" fmla="*/ 0 h 103"/>
                    <a:gd name="T2" fmla="*/ 0 w 66"/>
                    <a:gd name="T3" fmla="*/ 0 h 103"/>
                    <a:gd name="T4" fmla="*/ 0 w 66"/>
                    <a:gd name="T5" fmla="*/ 0 h 103"/>
                    <a:gd name="T6" fmla="*/ 0 w 66"/>
                    <a:gd name="T7" fmla="*/ 0 h 103"/>
                    <a:gd name="T8" fmla="*/ 0 w 66"/>
                    <a:gd name="T9" fmla="*/ 0 h 103"/>
                    <a:gd name="T10" fmla="*/ 0 w 66"/>
                    <a:gd name="T11" fmla="*/ 0 h 103"/>
                    <a:gd name="T12" fmla="*/ 0 w 66"/>
                    <a:gd name="T13" fmla="*/ 0 h 103"/>
                    <a:gd name="T14" fmla="*/ 0 w 66"/>
                    <a:gd name="T15" fmla="*/ 0 h 103"/>
                    <a:gd name="T16" fmla="*/ 0 w 66"/>
                    <a:gd name="T17" fmla="*/ 0 h 103"/>
                    <a:gd name="T18" fmla="*/ 0 w 66"/>
                    <a:gd name="T19" fmla="*/ 0 h 103"/>
                    <a:gd name="T20" fmla="*/ 0 w 66"/>
                    <a:gd name="T21" fmla="*/ 0 h 103"/>
                    <a:gd name="T22" fmla="*/ 0 w 66"/>
                    <a:gd name="T23" fmla="*/ 0 h 103"/>
                    <a:gd name="T24" fmla="*/ 0 w 66"/>
                    <a:gd name="T25" fmla="*/ 0 h 103"/>
                    <a:gd name="T26" fmla="*/ 0 w 66"/>
                    <a:gd name="T27" fmla="*/ 0 h 103"/>
                    <a:gd name="T28" fmla="*/ 0 w 66"/>
                    <a:gd name="T29" fmla="*/ 0 h 103"/>
                    <a:gd name="T30" fmla="*/ 0 w 66"/>
                    <a:gd name="T31" fmla="*/ 0 h 103"/>
                    <a:gd name="T32" fmla="*/ 0 w 66"/>
                    <a:gd name="T33" fmla="*/ 0 h 103"/>
                    <a:gd name="T34" fmla="*/ 0 w 66"/>
                    <a:gd name="T35" fmla="*/ 0 h 103"/>
                    <a:gd name="T36" fmla="*/ 0 w 66"/>
                    <a:gd name="T37" fmla="*/ 0 h 103"/>
                    <a:gd name="T38" fmla="*/ 0 w 66"/>
                    <a:gd name="T39" fmla="*/ 0 h 103"/>
                    <a:gd name="T40" fmla="*/ 0 w 66"/>
                    <a:gd name="T41" fmla="*/ 0 h 103"/>
                    <a:gd name="T42" fmla="*/ 0 w 66"/>
                    <a:gd name="T43" fmla="*/ 0 h 103"/>
                    <a:gd name="T44" fmla="*/ 0 w 66"/>
                    <a:gd name="T45" fmla="*/ 0 h 103"/>
                    <a:gd name="T46" fmla="*/ 0 w 66"/>
                    <a:gd name="T47" fmla="*/ 0 h 10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6"/>
                    <a:gd name="T73" fmla="*/ 0 h 103"/>
                    <a:gd name="T74" fmla="*/ 66 w 66"/>
                    <a:gd name="T75" fmla="*/ 103 h 10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6" h="103">
                      <a:moveTo>
                        <a:pt x="66" y="2"/>
                      </a:moveTo>
                      <a:lnTo>
                        <a:pt x="60" y="2"/>
                      </a:lnTo>
                      <a:lnTo>
                        <a:pt x="49" y="9"/>
                      </a:lnTo>
                      <a:lnTo>
                        <a:pt x="42" y="20"/>
                      </a:lnTo>
                      <a:lnTo>
                        <a:pt x="36" y="32"/>
                      </a:lnTo>
                      <a:lnTo>
                        <a:pt x="30" y="46"/>
                      </a:lnTo>
                      <a:lnTo>
                        <a:pt x="22" y="61"/>
                      </a:lnTo>
                      <a:lnTo>
                        <a:pt x="16" y="74"/>
                      </a:lnTo>
                      <a:lnTo>
                        <a:pt x="9" y="86"/>
                      </a:lnTo>
                      <a:lnTo>
                        <a:pt x="0" y="95"/>
                      </a:lnTo>
                      <a:lnTo>
                        <a:pt x="9" y="103"/>
                      </a:lnTo>
                      <a:lnTo>
                        <a:pt x="17" y="92"/>
                      </a:lnTo>
                      <a:lnTo>
                        <a:pt x="24" y="78"/>
                      </a:lnTo>
                      <a:lnTo>
                        <a:pt x="31" y="65"/>
                      </a:lnTo>
                      <a:lnTo>
                        <a:pt x="38" y="50"/>
                      </a:lnTo>
                      <a:lnTo>
                        <a:pt x="44" y="36"/>
                      </a:lnTo>
                      <a:lnTo>
                        <a:pt x="51" y="26"/>
                      </a:lnTo>
                      <a:lnTo>
                        <a:pt x="58" y="16"/>
                      </a:lnTo>
                      <a:lnTo>
                        <a:pt x="64" y="10"/>
                      </a:lnTo>
                      <a:lnTo>
                        <a:pt x="58" y="10"/>
                      </a:lnTo>
                      <a:lnTo>
                        <a:pt x="66" y="2"/>
                      </a:lnTo>
                      <a:lnTo>
                        <a:pt x="63" y="0"/>
                      </a:lnTo>
                      <a:lnTo>
                        <a:pt x="60" y="2"/>
                      </a:lnTo>
                      <a:lnTo>
                        <a:pt x="66" y="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59" name="Freeform 645"/>
                <p:cNvSpPr>
                  <a:spLocks/>
                </p:cNvSpPr>
                <p:nvPr/>
              </p:nvSpPr>
              <p:spPr bwMode="auto">
                <a:xfrm>
                  <a:off x="2475" y="1402"/>
                  <a:ext cx="6" cy="8"/>
                </a:xfrm>
                <a:custGeom>
                  <a:avLst/>
                  <a:gdLst>
                    <a:gd name="T0" fmla="*/ 0 w 64"/>
                    <a:gd name="T1" fmla="*/ 0 h 82"/>
                    <a:gd name="T2" fmla="*/ 0 w 64"/>
                    <a:gd name="T3" fmla="*/ 0 h 82"/>
                    <a:gd name="T4" fmla="*/ 0 w 64"/>
                    <a:gd name="T5" fmla="*/ 0 h 82"/>
                    <a:gd name="T6" fmla="*/ 0 w 64"/>
                    <a:gd name="T7" fmla="*/ 0 h 82"/>
                    <a:gd name="T8" fmla="*/ 0 w 64"/>
                    <a:gd name="T9" fmla="*/ 0 h 82"/>
                    <a:gd name="T10" fmla="*/ 0 w 64"/>
                    <a:gd name="T11" fmla="*/ 0 h 82"/>
                    <a:gd name="T12" fmla="*/ 0 w 64"/>
                    <a:gd name="T13" fmla="*/ 0 h 82"/>
                    <a:gd name="T14" fmla="*/ 0 w 64"/>
                    <a:gd name="T15" fmla="*/ 0 h 82"/>
                    <a:gd name="T16" fmla="*/ 0 w 64"/>
                    <a:gd name="T17" fmla="*/ 0 h 82"/>
                    <a:gd name="T18" fmla="*/ 0 w 64"/>
                    <a:gd name="T19" fmla="*/ 0 h 82"/>
                    <a:gd name="T20" fmla="*/ 0 w 64"/>
                    <a:gd name="T21" fmla="*/ 0 h 82"/>
                    <a:gd name="T22" fmla="*/ 0 w 64"/>
                    <a:gd name="T23" fmla="*/ 0 h 82"/>
                    <a:gd name="T24" fmla="*/ 0 w 64"/>
                    <a:gd name="T25" fmla="*/ 0 h 82"/>
                    <a:gd name="T26" fmla="*/ 0 w 64"/>
                    <a:gd name="T27" fmla="*/ 0 h 82"/>
                    <a:gd name="T28" fmla="*/ 0 w 64"/>
                    <a:gd name="T29" fmla="*/ 0 h 82"/>
                    <a:gd name="T30" fmla="*/ 0 w 64"/>
                    <a:gd name="T31" fmla="*/ 0 h 82"/>
                    <a:gd name="T32" fmla="*/ 0 w 64"/>
                    <a:gd name="T33" fmla="*/ 0 h 82"/>
                    <a:gd name="T34" fmla="*/ 0 w 64"/>
                    <a:gd name="T35" fmla="*/ 0 h 82"/>
                    <a:gd name="T36" fmla="*/ 0 w 64"/>
                    <a:gd name="T37" fmla="*/ 0 h 82"/>
                    <a:gd name="T38" fmla="*/ 0 w 64"/>
                    <a:gd name="T39" fmla="*/ 0 h 82"/>
                    <a:gd name="T40" fmla="*/ 0 w 64"/>
                    <a:gd name="T41" fmla="*/ 0 h 8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4"/>
                    <a:gd name="T64" fmla="*/ 0 h 82"/>
                    <a:gd name="T65" fmla="*/ 64 w 64"/>
                    <a:gd name="T66" fmla="*/ 82 h 8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4" h="82">
                      <a:moveTo>
                        <a:pt x="64" y="82"/>
                      </a:moveTo>
                      <a:lnTo>
                        <a:pt x="64" y="82"/>
                      </a:lnTo>
                      <a:lnTo>
                        <a:pt x="62" y="73"/>
                      </a:lnTo>
                      <a:lnTo>
                        <a:pt x="56" y="63"/>
                      </a:lnTo>
                      <a:lnTo>
                        <a:pt x="49" y="52"/>
                      </a:lnTo>
                      <a:lnTo>
                        <a:pt x="41" y="40"/>
                      </a:lnTo>
                      <a:lnTo>
                        <a:pt x="31" y="28"/>
                      </a:lnTo>
                      <a:lnTo>
                        <a:pt x="22" y="17"/>
                      </a:lnTo>
                      <a:lnTo>
                        <a:pt x="15" y="7"/>
                      </a:lnTo>
                      <a:lnTo>
                        <a:pt x="8" y="0"/>
                      </a:lnTo>
                      <a:lnTo>
                        <a:pt x="0" y="8"/>
                      </a:lnTo>
                      <a:lnTo>
                        <a:pt x="6" y="14"/>
                      </a:lnTo>
                      <a:lnTo>
                        <a:pt x="13" y="23"/>
                      </a:lnTo>
                      <a:lnTo>
                        <a:pt x="23" y="34"/>
                      </a:lnTo>
                      <a:lnTo>
                        <a:pt x="32" y="46"/>
                      </a:lnTo>
                      <a:lnTo>
                        <a:pt x="41" y="59"/>
                      </a:lnTo>
                      <a:lnTo>
                        <a:pt x="48" y="69"/>
                      </a:lnTo>
                      <a:lnTo>
                        <a:pt x="51" y="77"/>
                      </a:lnTo>
                      <a:lnTo>
                        <a:pt x="53" y="82"/>
                      </a:lnTo>
                      <a:lnTo>
                        <a:pt x="64" y="8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60" name="Freeform 646"/>
                <p:cNvSpPr>
                  <a:spLocks/>
                </p:cNvSpPr>
                <p:nvPr/>
              </p:nvSpPr>
              <p:spPr bwMode="auto">
                <a:xfrm>
                  <a:off x="2475" y="1410"/>
                  <a:ext cx="6" cy="7"/>
                </a:xfrm>
                <a:custGeom>
                  <a:avLst/>
                  <a:gdLst>
                    <a:gd name="T0" fmla="*/ 0 w 66"/>
                    <a:gd name="T1" fmla="*/ 0 h 87"/>
                    <a:gd name="T2" fmla="*/ 0 w 66"/>
                    <a:gd name="T3" fmla="*/ 0 h 87"/>
                    <a:gd name="T4" fmla="*/ 0 w 66"/>
                    <a:gd name="T5" fmla="*/ 0 h 87"/>
                    <a:gd name="T6" fmla="*/ 0 w 66"/>
                    <a:gd name="T7" fmla="*/ 0 h 87"/>
                    <a:gd name="T8" fmla="*/ 0 w 66"/>
                    <a:gd name="T9" fmla="*/ 0 h 87"/>
                    <a:gd name="T10" fmla="*/ 0 w 66"/>
                    <a:gd name="T11" fmla="*/ 0 h 87"/>
                    <a:gd name="T12" fmla="*/ 0 w 66"/>
                    <a:gd name="T13" fmla="*/ 0 h 87"/>
                    <a:gd name="T14" fmla="*/ 0 w 66"/>
                    <a:gd name="T15" fmla="*/ 0 h 87"/>
                    <a:gd name="T16" fmla="*/ 0 w 66"/>
                    <a:gd name="T17" fmla="*/ 0 h 87"/>
                    <a:gd name="T18" fmla="*/ 0 w 66"/>
                    <a:gd name="T19" fmla="*/ 0 h 87"/>
                    <a:gd name="T20" fmla="*/ 0 w 66"/>
                    <a:gd name="T21" fmla="*/ 0 h 87"/>
                    <a:gd name="T22" fmla="*/ 0 w 66"/>
                    <a:gd name="T23" fmla="*/ 0 h 87"/>
                    <a:gd name="T24" fmla="*/ 0 w 66"/>
                    <a:gd name="T25" fmla="*/ 0 h 87"/>
                    <a:gd name="T26" fmla="*/ 0 w 66"/>
                    <a:gd name="T27" fmla="*/ 0 h 87"/>
                    <a:gd name="T28" fmla="*/ 0 w 66"/>
                    <a:gd name="T29" fmla="*/ 0 h 87"/>
                    <a:gd name="T30" fmla="*/ 0 w 66"/>
                    <a:gd name="T31" fmla="*/ 0 h 87"/>
                    <a:gd name="T32" fmla="*/ 0 w 66"/>
                    <a:gd name="T33" fmla="*/ 0 h 87"/>
                    <a:gd name="T34" fmla="*/ 0 w 66"/>
                    <a:gd name="T35" fmla="*/ 0 h 87"/>
                    <a:gd name="T36" fmla="*/ 0 w 66"/>
                    <a:gd name="T37" fmla="*/ 0 h 87"/>
                    <a:gd name="T38" fmla="*/ 0 w 66"/>
                    <a:gd name="T39" fmla="*/ 0 h 87"/>
                    <a:gd name="T40" fmla="*/ 0 w 66"/>
                    <a:gd name="T41" fmla="*/ 0 h 87"/>
                    <a:gd name="T42" fmla="*/ 0 w 66"/>
                    <a:gd name="T43" fmla="*/ 0 h 87"/>
                    <a:gd name="T44" fmla="*/ 0 w 66"/>
                    <a:gd name="T45" fmla="*/ 0 h 87"/>
                    <a:gd name="T46" fmla="*/ 0 w 66"/>
                    <a:gd name="T47" fmla="*/ 0 h 8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6"/>
                    <a:gd name="T73" fmla="*/ 0 h 87"/>
                    <a:gd name="T74" fmla="*/ 66 w 66"/>
                    <a:gd name="T75" fmla="*/ 87 h 87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6" h="87">
                      <a:moveTo>
                        <a:pt x="0" y="79"/>
                      </a:moveTo>
                      <a:lnTo>
                        <a:pt x="7" y="84"/>
                      </a:lnTo>
                      <a:lnTo>
                        <a:pt x="29" y="75"/>
                      </a:lnTo>
                      <a:lnTo>
                        <a:pt x="45" y="68"/>
                      </a:lnTo>
                      <a:lnTo>
                        <a:pt x="55" y="62"/>
                      </a:lnTo>
                      <a:lnTo>
                        <a:pt x="62" y="56"/>
                      </a:lnTo>
                      <a:lnTo>
                        <a:pt x="66" y="47"/>
                      </a:lnTo>
                      <a:lnTo>
                        <a:pt x="66" y="36"/>
                      </a:lnTo>
                      <a:lnTo>
                        <a:pt x="65" y="20"/>
                      </a:lnTo>
                      <a:lnTo>
                        <a:pt x="65" y="0"/>
                      </a:lnTo>
                      <a:lnTo>
                        <a:pt x="54" y="0"/>
                      </a:lnTo>
                      <a:lnTo>
                        <a:pt x="54" y="20"/>
                      </a:lnTo>
                      <a:lnTo>
                        <a:pt x="55" y="36"/>
                      </a:lnTo>
                      <a:lnTo>
                        <a:pt x="55" y="45"/>
                      </a:lnTo>
                      <a:lnTo>
                        <a:pt x="53" y="50"/>
                      </a:lnTo>
                      <a:lnTo>
                        <a:pt x="49" y="54"/>
                      </a:lnTo>
                      <a:lnTo>
                        <a:pt x="41" y="57"/>
                      </a:lnTo>
                      <a:lnTo>
                        <a:pt x="25" y="64"/>
                      </a:lnTo>
                      <a:lnTo>
                        <a:pt x="3" y="74"/>
                      </a:lnTo>
                      <a:lnTo>
                        <a:pt x="10" y="79"/>
                      </a:lnTo>
                      <a:lnTo>
                        <a:pt x="0" y="79"/>
                      </a:lnTo>
                      <a:lnTo>
                        <a:pt x="0" y="87"/>
                      </a:lnTo>
                      <a:lnTo>
                        <a:pt x="7" y="84"/>
                      </a:lnTo>
                      <a:lnTo>
                        <a:pt x="0" y="7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61" name="Freeform 647"/>
                <p:cNvSpPr>
                  <a:spLocks/>
                </p:cNvSpPr>
                <p:nvPr/>
              </p:nvSpPr>
              <p:spPr bwMode="auto">
                <a:xfrm>
                  <a:off x="2513" y="1376"/>
                  <a:ext cx="2" cy="8"/>
                </a:xfrm>
                <a:custGeom>
                  <a:avLst/>
                  <a:gdLst>
                    <a:gd name="T0" fmla="*/ 0 w 21"/>
                    <a:gd name="T1" fmla="*/ 0 h 90"/>
                    <a:gd name="T2" fmla="*/ 0 w 21"/>
                    <a:gd name="T3" fmla="*/ 0 h 90"/>
                    <a:gd name="T4" fmla="*/ 0 w 21"/>
                    <a:gd name="T5" fmla="*/ 0 h 90"/>
                    <a:gd name="T6" fmla="*/ 0 w 21"/>
                    <a:gd name="T7" fmla="*/ 0 h 90"/>
                    <a:gd name="T8" fmla="*/ 0 w 21"/>
                    <a:gd name="T9" fmla="*/ 0 h 90"/>
                    <a:gd name="T10" fmla="*/ 0 w 21"/>
                    <a:gd name="T11" fmla="*/ 0 h 90"/>
                    <a:gd name="T12" fmla="*/ 0 w 21"/>
                    <a:gd name="T13" fmla="*/ 0 h 90"/>
                    <a:gd name="T14" fmla="*/ 0 w 21"/>
                    <a:gd name="T15" fmla="*/ 0 h 90"/>
                    <a:gd name="T16" fmla="*/ 0 w 21"/>
                    <a:gd name="T17" fmla="*/ 0 h 90"/>
                    <a:gd name="T18" fmla="*/ 0 w 21"/>
                    <a:gd name="T19" fmla="*/ 0 h 90"/>
                    <a:gd name="T20" fmla="*/ 0 w 21"/>
                    <a:gd name="T21" fmla="*/ 0 h 90"/>
                    <a:gd name="T22" fmla="*/ 0 w 21"/>
                    <a:gd name="T23" fmla="*/ 0 h 90"/>
                    <a:gd name="T24" fmla="*/ 0 w 21"/>
                    <a:gd name="T25" fmla="*/ 0 h 90"/>
                    <a:gd name="T26" fmla="*/ 0 w 21"/>
                    <a:gd name="T27" fmla="*/ 0 h 90"/>
                    <a:gd name="T28" fmla="*/ 0 w 21"/>
                    <a:gd name="T29" fmla="*/ 0 h 90"/>
                    <a:gd name="T30" fmla="*/ 0 w 21"/>
                    <a:gd name="T31" fmla="*/ 0 h 90"/>
                    <a:gd name="T32" fmla="*/ 0 w 21"/>
                    <a:gd name="T33" fmla="*/ 0 h 90"/>
                    <a:gd name="T34" fmla="*/ 0 w 21"/>
                    <a:gd name="T35" fmla="*/ 0 h 90"/>
                    <a:gd name="T36" fmla="*/ 0 w 21"/>
                    <a:gd name="T37" fmla="*/ 0 h 90"/>
                    <a:gd name="T38" fmla="*/ 0 w 21"/>
                    <a:gd name="T39" fmla="*/ 0 h 90"/>
                    <a:gd name="T40" fmla="*/ 0 w 21"/>
                    <a:gd name="T41" fmla="*/ 0 h 90"/>
                    <a:gd name="T42" fmla="*/ 0 w 21"/>
                    <a:gd name="T43" fmla="*/ 0 h 90"/>
                    <a:gd name="T44" fmla="*/ 0 w 21"/>
                    <a:gd name="T45" fmla="*/ 0 h 90"/>
                    <a:gd name="T46" fmla="*/ 0 w 21"/>
                    <a:gd name="T47" fmla="*/ 0 h 9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21"/>
                    <a:gd name="T73" fmla="*/ 0 h 90"/>
                    <a:gd name="T74" fmla="*/ 21 w 21"/>
                    <a:gd name="T75" fmla="*/ 90 h 9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21" h="90">
                      <a:moveTo>
                        <a:pt x="4" y="90"/>
                      </a:moveTo>
                      <a:lnTo>
                        <a:pt x="8" y="89"/>
                      </a:lnTo>
                      <a:lnTo>
                        <a:pt x="13" y="80"/>
                      </a:lnTo>
                      <a:lnTo>
                        <a:pt x="18" y="69"/>
                      </a:lnTo>
                      <a:lnTo>
                        <a:pt x="20" y="58"/>
                      </a:lnTo>
                      <a:lnTo>
                        <a:pt x="21" y="44"/>
                      </a:lnTo>
                      <a:lnTo>
                        <a:pt x="21" y="33"/>
                      </a:lnTo>
                      <a:lnTo>
                        <a:pt x="21" y="20"/>
                      </a:lnTo>
                      <a:lnTo>
                        <a:pt x="20" y="10"/>
                      </a:lnTo>
                      <a:lnTo>
                        <a:pt x="20" y="0"/>
                      </a:lnTo>
                      <a:lnTo>
                        <a:pt x="9" y="0"/>
                      </a:lnTo>
                      <a:lnTo>
                        <a:pt x="9" y="10"/>
                      </a:lnTo>
                      <a:lnTo>
                        <a:pt x="10" y="20"/>
                      </a:lnTo>
                      <a:lnTo>
                        <a:pt x="10" y="33"/>
                      </a:lnTo>
                      <a:lnTo>
                        <a:pt x="10" y="44"/>
                      </a:lnTo>
                      <a:lnTo>
                        <a:pt x="9" y="56"/>
                      </a:lnTo>
                      <a:lnTo>
                        <a:pt x="7" y="67"/>
                      </a:lnTo>
                      <a:lnTo>
                        <a:pt x="5" y="76"/>
                      </a:lnTo>
                      <a:lnTo>
                        <a:pt x="0" y="81"/>
                      </a:lnTo>
                      <a:lnTo>
                        <a:pt x="4" y="80"/>
                      </a:lnTo>
                      <a:lnTo>
                        <a:pt x="4" y="90"/>
                      </a:lnTo>
                      <a:lnTo>
                        <a:pt x="6" y="90"/>
                      </a:lnTo>
                      <a:lnTo>
                        <a:pt x="8" y="89"/>
                      </a:lnTo>
                      <a:lnTo>
                        <a:pt x="4" y="9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62" name="Freeform 648"/>
                <p:cNvSpPr>
                  <a:spLocks/>
                </p:cNvSpPr>
                <p:nvPr/>
              </p:nvSpPr>
              <p:spPr bwMode="auto">
                <a:xfrm>
                  <a:off x="2507" y="1382"/>
                  <a:ext cx="7" cy="2"/>
                </a:xfrm>
                <a:custGeom>
                  <a:avLst/>
                  <a:gdLst>
                    <a:gd name="T0" fmla="*/ 0 w 65"/>
                    <a:gd name="T1" fmla="*/ 0 h 22"/>
                    <a:gd name="T2" fmla="*/ 0 w 65"/>
                    <a:gd name="T3" fmla="*/ 0 h 22"/>
                    <a:gd name="T4" fmla="*/ 0 w 65"/>
                    <a:gd name="T5" fmla="*/ 0 h 22"/>
                    <a:gd name="T6" fmla="*/ 0 w 65"/>
                    <a:gd name="T7" fmla="*/ 0 h 22"/>
                    <a:gd name="T8" fmla="*/ 0 w 65"/>
                    <a:gd name="T9" fmla="*/ 0 h 22"/>
                    <a:gd name="T10" fmla="*/ 0 w 65"/>
                    <a:gd name="T11" fmla="*/ 0 h 22"/>
                    <a:gd name="T12" fmla="*/ 0 w 65"/>
                    <a:gd name="T13" fmla="*/ 0 h 22"/>
                    <a:gd name="T14" fmla="*/ 0 w 65"/>
                    <a:gd name="T15" fmla="*/ 0 h 22"/>
                    <a:gd name="T16" fmla="*/ 0 w 65"/>
                    <a:gd name="T17" fmla="*/ 0 h 22"/>
                    <a:gd name="T18" fmla="*/ 0 w 65"/>
                    <a:gd name="T19" fmla="*/ 0 h 22"/>
                    <a:gd name="T20" fmla="*/ 0 w 65"/>
                    <a:gd name="T21" fmla="*/ 0 h 22"/>
                    <a:gd name="T22" fmla="*/ 0 w 65"/>
                    <a:gd name="T23" fmla="*/ 0 h 22"/>
                    <a:gd name="T24" fmla="*/ 0 w 65"/>
                    <a:gd name="T25" fmla="*/ 0 h 22"/>
                    <a:gd name="T26" fmla="*/ 0 w 65"/>
                    <a:gd name="T27" fmla="*/ 0 h 22"/>
                    <a:gd name="T28" fmla="*/ 0 w 65"/>
                    <a:gd name="T29" fmla="*/ 0 h 22"/>
                    <a:gd name="T30" fmla="*/ 0 w 65"/>
                    <a:gd name="T31" fmla="*/ 0 h 22"/>
                    <a:gd name="T32" fmla="*/ 0 w 65"/>
                    <a:gd name="T33" fmla="*/ 0 h 22"/>
                    <a:gd name="T34" fmla="*/ 0 w 65"/>
                    <a:gd name="T35" fmla="*/ 0 h 22"/>
                    <a:gd name="T36" fmla="*/ 0 w 65"/>
                    <a:gd name="T37" fmla="*/ 0 h 22"/>
                    <a:gd name="T38" fmla="*/ 0 w 65"/>
                    <a:gd name="T39" fmla="*/ 0 h 22"/>
                    <a:gd name="T40" fmla="*/ 0 w 65"/>
                    <a:gd name="T41" fmla="*/ 0 h 22"/>
                    <a:gd name="T42" fmla="*/ 0 w 65"/>
                    <a:gd name="T43" fmla="*/ 0 h 22"/>
                    <a:gd name="T44" fmla="*/ 0 w 65"/>
                    <a:gd name="T45" fmla="*/ 0 h 22"/>
                    <a:gd name="T46" fmla="*/ 0 w 65"/>
                    <a:gd name="T47" fmla="*/ 0 h 2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5"/>
                    <a:gd name="T73" fmla="*/ 0 h 22"/>
                    <a:gd name="T74" fmla="*/ 65 w 65"/>
                    <a:gd name="T75" fmla="*/ 22 h 2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5" h="22">
                      <a:moveTo>
                        <a:pt x="9" y="10"/>
                      </a:moveTo>
                      <a:lnTo>
                        <a:pt x="4" y="11"/>
                      </a:lnTo>
                      <a:lnTo>
                        <a:pt x="12" y="11"/>
                      </a:lnTo>
                      <a:lnTo>
                        <a:pt x="19" y="13"/>
                      </a:lnTo>
                      <a:lnTo>
                        <a:pt x="25" y="14"/>
                      </a:lnTo>
                      <a:lnTo>
                        <a:pt x="29" y="16"/>
                      </a:lnTo>
                      <a:lnTo>
                        <a:pt x="37" y="19"/>
                      </a:lnTo>
                      <a:lnTo>
                        <a:pt x="44" y="20"/>
                      </a:lnTo>
                      <a:lnTo>
                        <a:pt x="52" y="22"/>
                      </a:lnTo>
                      <a:lnTo>
                        <a:pt x="65" y="22"/>
                      </a:lnTo>
                      <a:lnTo>
                        <a:pt x="65" y="12"/>
                      </a:lnTo>
                      <a:lnTo>
                        <a:pt x="55" y="12"/>
                      </a:lnTo>
                      <a:lnTo>
                        <a:pt x="46" y="10"/>
                      </a:lnTo>
                      <a:lnTo>
                        <a:pt x="39" y="9"/>
                      </a:lnTo>
                      <a:lnTo>
                        <a:pt x="34" y="6"/>
                      </a:lnTo>
                      <a:lnTo>
                        <a:pt x="27" y="3"/>
                      </a:lnTo>
                      <a:lnTo>
                        <a:pt x="21" y="2"/>
                      </a:ln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9" y="1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63" name="Freeform 649"/>
                <p:cNvSpPr>
                  <a:spLocks/>
                </p:cNvSpPr>
                <p:nvPr/>
              </p:nvSpPr>
              <p:spPr bwMode="auto">
                <a:xfrm>
                  <a:off x="2504" y="1382"/>
                  <a:ext cx="4" cy="5"/>
                </a:xfrm>
                <a:custGeom>
                  <a:avLst/>
                  <a:gdLst>
                    <a:gd name="T0" fmla="*/ 0 w 40"/>
                    <a:gd name="T1" fmla="*/ 0 h 52"/>
                    <a:gd name="T2" fmla="*/ 0 w 40"/>
                    <a:gd name="T3" fmla="*/ 0 h 52"/>
                    <a:gd name="T4" fmla="*/ 0 w 40"/>
                    <a:gd name="T5" fmla="*/ 0 h 52"/>
                    <a:gd name="T6" fmla="*/ 0 w 40"/>
                    <a:gd name="T7" fmla="*/ 0 h 52"/>
                    <a:gd name="T8" fmla="*/ 0 w 40"/>
                    <a:gd name="T9" fmla="*/ 0 h 52"/>
                    <a:gd name="T10" fmla="*/ 0 w 40"/>
                    <a:gd name="T11" fmla="*/ 0 h 52"/>
                    <a:gd name="T12" fmla="*/ 0 w 40"/>
                    <a:gd name="T13" fmla="*/ 0 h 52"/>
                    <a:gd name="T14" fmla="*/ 0 w 40"/>
                    <a:gd name="T15" fmla="*/ 0 h 52"/>
                    <a:gd name="T16" fmla="*/ 0 w 40"/>
                    <a:gd name="T17" fmla="*/ 0 h 52"/>
                    <a:gd name="T18" fmla="*/ 0 w 40"/>
                    <a:gd name="T19" fmla="*/ 0 h 52"/>
                    <a:gd name="T20" fmla="*/ 0 w 40"/>
                    <a:gd name="T21" fmla="*/ 0 h 52"/>
                    <a:gd name="T22" fmla="*/ 0 w 40"/>
                    <a:gd name="T23" fmla="*/ 0 h 52"/>
                    <a:gd name="T24" fmla="*/ 0 w 40"/>
                    <a:gd name="T25" fmla="*/ 0 h 52"/>
                    <a:gd name="T26" fmla="*/ 0 w 40"/>
                    <a:gd name="T27" fmla="*/ 0 h 52"/>
                    <a:gd name="T28" fmla="*/ 0 w 40"/>
                    <a:gd name="T29" fmla="*/ 0 h 52"/>
                    <a:gd name="T30" fmla="*/ 0 w 40"/>
                    <a:gd name="T31" fmla="*/ 0 h 52"/>
                    <a:gd name="T32" fmla="*/ 0 w 40"/>
                    <a:gd name="T33" fmla="*/ 0 h 52"/>
                    <a:gd name="T34" fmla="*/ 0 w 40"/>
                    <a:gd name="T35" fmla="*/ 0 h 52"/>
                    <a:gd name="T36" fmla="*/ 0 w 40"/>
                    <a:gd name="T37" fmla="*/ 0 h 52"/>
                    <a:gd name="T38" fmla="*/ 0 w 40"/>
                    <a:gd name="T39" fmla="*/ 0 h 52"/>
                    <a:gd name="T40" fmla="*/ 0 w 40"/>
                    <a:gd name="T41" fmla="*/ 0 h 52"/>
                    <a:gd name="T42" fmla="*/ 0 w 40"/>
                    <a:gd name="T43" fmla="*/ 0 h 52"/>
                    <a:gd name="T44" fmla="*/ 0 w 40"/>
                    <a:gd name="T45" fmla="*/ 0 h 52"/>
                    <a:gd name="T46" fmla="*/ 0 w 40"/>
                    <a:gd name="T47" fmla="*/ 0 h 5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0"/>
                    <a:gd name="T73" fmla="*/ 0 h 52"/>
                    <a:gd name="T74" fmla="*/ 40 w 40"/>
                    <a:gd name="T75" fmla="*/ 52 h 5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0" h="52">
                      <a:moveTo>
                        <a:pt x="0" y="44"/>
                      </a:moveTo>
                      <a:lnTo>
                        <a:pt x="8" y="47"/>
                      </a:lnTo>
                      <a:lnTo>
                        <a:pt x="12" y="44"/>
                      </a:lnTo>
                      <a:lnTo>
                        <a:pt x="15" y="40"/>
                      </a:lnTo>
                      <a:lnTo>
                        <a:pt x="20" y="35"/>
                      </a:lnTo>
                      <a:lnTo>
                        <a:pt x="23" y="30"/>
                      </a:lnTo>
                      <a:lnTo>
                        <a:pt x="27" y="23"/>
                      </a:lnTo>
                      <a:lnTo>
                        <a:pt x="31" y="18"/>
                      </a:lnTo>
                      <a:lnTo>
                        <a:pt x="35" y="13"/>
                      </a:lnTo>
                      <a:lnTo>
                        <a:pt x="40" y="9"/>
                      </a:lnTo>
                      <a:lnTo>
                        <a:pt x="31" y="0"/>
                      </a:lnTo>
                      <a:lnTo>
                        <a:pt x="27" y="7"/>
                      </a:lnTo>
                      <a:lnTo>
                        <a:pt x="23" y="12"/>
                      </a:lnTo>
                      <a:lnTo>
                        <a:pt x="19" y="17"/>
                      </a:lnTo>
                      <a:lnTo>
                        <a:pt x="14" y="23"/>
                      </a:lnTo>
                      <a:lnTo>
                        <a:pt x="11" y="29"/>
                      </a:lnTo>
                      <a:lnTo>
                        <a:pt x="7" y="34"/>
                      </a:lnTo>
                      <a:lnTo>
                        <a:pt x="4" y="36"/>
                      </a:lnTo>
                      <a:lnTo>
                        <a:pt x="2" y="39"/>
                      </a:lnTo>
                      <a:lnTo>
                        <a:pt x="10" y="42"/>
                      </a:lnTo>
                      <a:lnTo>
                        <a:pt x="0" y="44"/>
                      </a:lnTo>
                      <a:lnTo>
                        <a:pt x="2" y="52"/>
                      </a:lnTo>
                      <a:lnTo>
                        <a:pt x="8" y="47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64" name="Freeform 650"/>
                <p:cNvSpPr>
                  <a:spLocks/>
                </p:cNvSpPr>
                <p:nvPr/>
              </p:nvSpPr>
              <p:spPr bwMode="auto">
                <a:xfrm>
                  <a:off x="2503" y="1376"/>
                  <a:ext cx="3" cy="10"/>
                </a:xfrm>
                <a:custGeom>
                  <a:avLst/>
                  <a:gdLst>
                    <a:gd name="T0" fmla="*/ 0 w 24"/>
                    <a:gd name="T1" fmla="*/ 0 h 117"/>
                    <a:gd name="T2" fmla="*/ 0 w 24"/>
                    <a:gd name="T3" fmla="*/ 0 h 117"/>
                    <a:gd name="T4" fmla="*/ 0 w 24"/>
                    <a:gd name="T5" fmla="*/ 0 h 117"/>
                    <a:gd name="T6" fmla="*/ 0 w 24"/>
                    <a:gd name="T7" fmla="*/ 0 h 117"/>
                    <a:gd name="T8" fmla="*/ 0 w 24"/>
                    <a:gd name="T9" fmla="*/ 0 h 117"/>
                    <a:gd name="T10" fmla="*/ 0 w 24"/>
                    <a:gd name="T11" fmla="*/ 0 h 117"/>
                    <a:gd name="T12" fmla="*/ 0 w 24"/>
                    <a:gd name="T13" fmla="*/ 0 h 117"/>
                    <a:gd name="T14" fmla="*/ 0 w 24"/>
                    <a:gd name="T15" fmla="*/ 0 h 117"/>
                    <a:gd name="T16" fmla="*/ 0 w 24"/>
                    <a:gd name="T17" fmla="*/ 0 h 117"/>
                    <a:gd name="T18" fmla="*/ 0 w 24"/>
                    <a:gd name="T19" fmla="*/ 0 h 117"/>
                    <a:gd name="T20" fmla="*/ 0 w 24"/>
                    <a:gd name="T21" fmla="*/ 0 h 117"/>
                    <a:gd name="T22" fmla="*/ 0 w 24"/>
                    <a:gd name="T23" fmla="*/ 0 h 117"/>
                    <a:gd name="T24" fmla="*/ 0 w 24"/>
                    <a:gd name="T25" fmla="*/ 0 h 117"/>
                    <a:gd name="T26" fmla="*/ 0 w 24"/>
                    <a:gd name="T27" fmla="*/ 0 h 117"/>
                    <a:gd name="T28" fmla="*/ 0 w 24"/>
                    <a:gd name="T29" fmla="*/ 0 h 117"/>
                    <a:gd name="T30" fmla="*/ 0 w 24"/>
                    <a:gd name="T31" fmla="*/ 0 h 117"/>
                    <a:gd name="T32" fmla="*/ 0 w 24"/>
                    <a:gd name="T33" fmla="*/ 0 h 117"/>
                    <a:gd name="T34" fmla="*/ 0 w 24"/>
                    <a:gd name="T35" fmla="*/ 0 h 117"/>
                    <a:gd name="T36" fmla="*/ 0 w 24"/>
                    <a:gd name="T37" fmla="*/ 0 h 117"/>
                    <a:gd name="T38" fmla="*/ 0 w 24"/>
                    <a:gd name="T39" fmla="*/ 0 h 117"/>
                    <a:gd name="T40" fmla="*/ 0 w 24"/>
                    <a:gd name="T41" fmla="*/ 0 h 117"/>
                    <a:gd name="T42" fmla="*/ 0 w 24"/>
                    <a:gd name="T43" fmla="*/ 0 h 117"/>
                    <a:gd name="T44" fmla="*/ 0 w 24"/>
                    <a:gd name="T45" fmla="*/ 0 h 117"/>
                    <a:gd name="T46" fmla="*/ 0 w 24"/>
                    <a:gd name="T47" fmla="*/ 0 h 11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24"/>
                    <a:gd name="T73" fmla="*/ 0 h 117"/>
                    <a:gd name="T74" fmla="*/ 24 w 24"/>
                    <a:gd name="T75" fmla="*/ 117 h 117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24" h="117">
                      <a:moveTo>
                        <a:pt x="13" y="1"/>
                      </a:moveTo>
                      <a:lnTo>
                        <a:pt x="13" y="0"/>
                      </a:lnTo>
                      <a:lnTo>
                        <a:pt x="10" y="13"/>
                      </a:lnTo>
                      <a:lnTo>
                        <a:pt x="7" y="26"/>
                      </a:lnTo>
                      <a:lnTo>
                        <a:pt x="5" y="41"/>
                      </a:lnTo>
                      <a:lnTo>
                        <a:pt x="2" y="57"/>
                      </a:lnTo>
                      <a:lnTo>
                        <a:pt x="1" y="73"/>
                      </a:lnTo>
                      <a:lnTo>
                        <a:pt x="0" y="89"/>
                      </a:lnTo>
                      <a:lnTo>
                        <a:pt x="1" y="105"/>
                      </a:lnTo>
                      <a:lnTo>
                        <a:pt x="3" y="117"/>
                      </a:lnTo>
                      <a:lnTo>
                        <a:pt x="13" y="115"/>
                      </a:lnTo>
                      <a:lnTo>
                        <a:pt x="11" y="103"/>
                      </a:lnTo>
                      <a:lnTo>
                        <a:pt x="10" y="89"/>
                      </a:lnTo>
                      <a:lnTo>
                        <a:pt x="11" y="73"/>
                      </a:lnTo>
                      <a:lnTo>
                        <a:pt x="12" y="59"/>
                      </a:lnTo>
                      <a:lnTo>
                        <a:pt x="15" y="43"/>
                      </a:lnTo>
                      <a:lnTo>
                        <a:pt x="17" y="28"/>
                      </a:lnTo>
                      <a:lnTo>
                        <a:pt x="21" y="15"/>
                      </a:lnTo>
                      <a:lnTo>
                        <a:pt x="24" y="2"/>
                      </a:lnTo>
                      <a:lnTo>
                        <a:pt x="24" y="1"/>
                      </a:lnTo>
                      <a:lnTo>
                        <a:pt x="24" y="2"/>
                      </a:lnTo>
                      <a:lnTo>
                        <a:pt x="24" y="1"/>
                      </a:lnTo>
                      <a:lnTo>
                        <a:pt x="13" y="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65" name="Freeform 651"/>
                <p:cNvSpPr>
                  <a:spLocks/>
                </p:cNvSpPr>
                <p:nvPr/>
              </p:nvSpPr>
              <p:spPr bwMode="auto">
                <a:xfrm>
                  <a:off x="2505" y="1369"/>
                  <a:ext cx="2" cy="7"/>
                </a:xfrm>
                <a:custGeom>
                  <a:avLst/>
                  <a:gdLst>
                    <a:gd name="T0" fmla="*/ 0 w 14"/>
                    <a:gd name="T1" fmla="*/ 0 h 75"/>
                    <a:gd name="T2" fmla="*/ 0 w 14"/>
                    <a:gd name="T3" fmla="*/ 0 h 75"/>
                    <a:gd name="T4" fmla="*/ 0 w 14"/>
                    <a:gd name="T5" fmla="*/ 0 h 75"/>
                    <a:gd name="T6" fmla="*/ 0 w 14"/>
                    <a:gd name="T7" fmla="*/ 0 h 75"/>
                    <a:gd name="T8" fmla="*/ 0 w 14"/>
                    <a:gd name="T9" fmla="*/ 0 h 75"/>
                    <a:gd name="T10" fmla="*/ 0 w 14"/>
                    <a:gd name="T11" fmla="*/ 0 h 75"/>
                    <a:gd name="T12" fmla="*/ 0 w 14"/>
                    <a:gd name="T13" fmla="*/ 0 h 75"/>
                    <a:gd name="T14" fmla="*/ 0 w 14"/>
                    <a:gd name="T15" fmla="*/ 0 h 75"/>
                    <a:gd name="T16" fmla="*/ 0 w 14"/>
                    <a:gd name="T17" fmla="*/ 0 h 75"/>
                    <a:gd name="T18" fmla="*/ 0 w 14"/>
                    <a:gd name="T19" fmla="*/ 0 h 75"/>
                    <a:gd name="T20" fmla="*/ 0 w 14"/>
                    <a:gd name="T21" fmla="*/ 0 h 75"/>
                    <a:gd name="T22" fmla="*/ 0 w 14"/>
                    <a:gd name="T23" fmla="*/ 0 h 75"/>
                    <a:gd name="T24" fmla="*/ 0 w 14"/>
                    <a:gd name="T25" fmla="*/ 0 h 75"/>
                    <a:gd name="T26" fmla="*/ 0 w 14"/>
                    <a:gd name="T27" fmla="*/ 0 h 75"/>
                    <a:gd name="T28" fmla="*/ 0 w 14"/>
                    <a:gd name="T29" fmla="*/ 0 h 75"/>
                    <a:gd name="T30" fmla="*/ 0 w 14"/>
                    <a:gd name="T31" fmla="*/ 0 h 75"/>
                    <a:gd name="T32" fmla="*/ 0 w 14"/>
                    <a:gd name="T33" fmla="*/ 0 h 75"/>
                    <a:gd name="T34" fmla="*/ 0 w 14"/>
                    <a:gd name="T35" fmla="*/ 0 h 75"/>
                    <a:gd name="T36" fmla="*/ 0 w 14"/>
                    <a:gd name="T37" fmla="*/ 0 h 75"/>
                    <a:gd name="T38" fmla="*/ 0 w 14"/>
                    <a:gd name="T39" fmla="*/ 0 h 75"/>
                    <a:gd name="T40" fmla="*/ 0 w 14"/>
                    <a:gd name="T41" fmla="*/ 0 h 75"/>
                    <a:gd name="T42" fmla="*/ 0 w 14"/>
                    <a:gd name="T43" fmla="*/ 0 h 75"/>
                    <a:gd name="T44" fmla="*/ 0 w 14"/>
                    <a:gd name="T45" fmla="*/ 0 h 75"/>
                    <a:gd name="T46" fmla="*/ 0 w 14"/>
                    <a:gd name="T47" fmla="*/ 0 h 7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4"/>
                    <a:gd name="T73" fmla="*/ 0 h 75"/>
                    <a:gd name="T74" fmla="*/ 14 w 14"/>
                    <a:gd name="T75" fmla="*/ 75 h 7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4" h="75">
                      <a:moveTo>
                        <a:pt x="10" y="1"/>
                      </a:moveTo>
                      <a:lnTo>
                        <a:pt x="3" y="6"/>
                      </a:lnTo>
                      <a:lnTo>
                        <a:pt x="3" y="20"/>
                      </a:lnTo>
                      <a:lnTo>
                        <a:pt x="3" y="30"/>
                      </a:lnTo>
                      <a:lnTo>
                        <a:pt x="2" y="39"/>
                      </a:lnTo>
                      <a:lnTo>
                        <a:pt x="2" y="45"/>
                      </a:lnTo>
                      <a:lnTo>
                        <a:pt x="1" y="50"/>
                      </a:lnTo>
                      <a:lnTo>
                        <a:pt x="0" y="57"/>
                      </a:lnTo>
                      <a:lnTo>
                        <a:pt x="0" y="66"/>
                      </a:lnTo>
                      <a:lnTo>
                        <a:pt x="0" y="75"/>
                      </a:lnTo>
                      <a:lnTo>
                        <a:pt x="11" y="75"/>
                      </a:lnTo>
                      <a:lnTo>
                        <a:pt x="11" y="66"/>
                      </a:lnTo>
                      <a:lnTo>
                        <a:pt x="11" y="57"/>
                      </a:lnTo>
                      <a:lnTo>
                        <a:pt x="12" y="52"/>
                      </a:lnTo>
                      <a:lnTo>
                        <a:pt x="13" y="45"/>
                      </a:lnTo>
                      <a:lnTo>
                        <a:pt x="13" y="39"/>
                      </a:lnTo>
                      <a:lnTo>
                        <a:pt x="14" y="30"/>
                      </a:lnTo>
                      <a:lnTo>
                        <a:pt x="14" y="20"/>
                      </a:lnTo>
                      <a:lnTo>
                        <a:pt x="14" y="6"/>
                      </a:lnTo>
                      <a:lnTo>
                        <a:pt x="8" y="11"/>
                      </a:lnTo>
                      <a:lnTo>
                        <a:pt x="10" y="1"/>
                      </a:lnTo>
                      <a:lnTo>
                        <a:pt x="3" y="0"/>
                      </a:lnTo>
                      <a:lnTo>
                        <a:pt x="3" y="6"/>
                      </a:lnTo>
                      <a:lnTo>
                        <a:pt x="10" y="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66" name="Freeform 652"/>
                <p:cNvSpPr>
                  <a:spLocks/>
                </p:cNvSpPr>
                <p:nvPr/>
              </p:nvSpPr>
              <p:spPr bwMode="auto">
                <a:xfrm>
                  <a:off x="2506" y="1369"/>
                  <a:ext cx="9" cy="7"/>
                </a:xfrm>
                <a:custGeom>
                  <a:avLst/>
                  <a:gdLst>
                    <a:gd name="T0" fmla="*/ 0 w 94"/>
                    <a:gd name="T1" fmla="*/ 0 h 82"/>
                    <a:gd name="T2" fmla="*/ 0 w 94"/>
                    <a:gd name="T3" fmla="*/ 0 h 82"/>
                    <a:gd name="T4" fmla="*/ 0 w 94"/>
                    <a:gd name="T5" fmla="*/ 0 h 82"/>
                    <a:gd name="T6" fmla="*/ 0 w 94"/>
                    <a:gd name="T7" fmla="*/ 0 h 82"/>
                    <a:gd name="T8" fmla="*/ 0 w 94"/>
                    <a:gd name="T9" fmla="*/ 0 h 82"/>
                    <a:gd name="T10" fmla="*/ 0 w 94"/>
                    <a:gd name="T11" fmla="*/ 0 h 82"/>
                    <a:gd name="T12" fmla="*/ 0 w 94"/>
                    <a:gd name="T13" fmla="*/ 0 h 82"/>
                    <a:gd name="T14" fmla="*/ 0 w 94"/>
                    <a:gd name="T15" fmla="*/ 0 h 82"/>
                    <a:gd name="T16" fmla="*/ 0 w 94"/>
                    <a:gd name="T17" fmla="*/ 0 h 82"/>
                    <a:gd name="T18" fmla="*/ 0 w 94"/>
                    <a:gd name="T19" fmla="*/ 0 h 82"/>
                    <a:gd name="T20" fmla="*/ 0 w 94"/>
                    <a:gd name="T21" fmla="*/ 0 h 82"/>
                    <a:gd name="T22" fmla="*/ 0 w 94"/>
                    <a:gd name="T23" fmla="*/ 0 h 82"/>
                    <a:gd name="T24" fmla="*/ 0 w 94"/>
                    <a:gd name="T25" fmla="*/ 0 h 82"/>
                    <a:gd name="T26" fmla="*/ 0 w 94"/>
                    <a:gd name="T27" fmla="*/ 0 h 82"/>
                    <a:gd name="T28" fmla="*/ 0 w 94"/>
                    <a:gd name="T29" fmla="*/ 0 h 82"/>
                    <a:gd name="T30" fmla="*/ 0 w 94"/>
                    <a:gd name="T31" fmla="*/ 0 h 82"/>
                    <a:gd name="T32" fmla="*/ 0 w 94"/>
                    <a:gd name="T33" fmla="*/ 0 h 82"/>
                    <a:gd name="T34" fmla="*/ 0 w 94"/>
                    <a:gd name="T35" fmla="*/ 0 h 82"/>
                    <a:gd name="T36" fmla="*/ 0 w 94"/>
                    <a:gd name="T37" fmla="*/ 0 h 82"/>
                    <a:gd name="T38" fmla="*/ 0 w 94"/>
                    <a:gd name="T39" fmla="*/ 0 h 82"/>
                    <a:gd name="T40" fmla="*/ 0 w 94"/>
                    <a:gd name="T41" fmla="*/ 0 h 82"/>
                    <a:gd name="T42" fmla="*/ 0 w 94"/>
                    <a:gd name="T43" fmla="*/ 0 h 82"/>
                    <a:gd name="T44" fmla="*/ 0 w 94"/>
                    <a:gd name="T45" fmla="*/ 0 h 82"/>
                    <a:gd name="T46" fmla="*/ 0 w 94"/>
                    <a:gd name="T47" fmla="*/ 0 h 8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94"/>
                    <a:gd name="T73" fmla="*/ 0 h 82"/>
                    <a:gd name="T74" fmla="*/ 94 w 94"/>
                    <a:gd name="T75" fmla="*/ 82 h 8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94" h="82">
                      <a:moveTo>
                        <a:pt x="94" y="77"/>
                      </a:moveTo>
                      <a:lnTo>
                        <a:pt x="92" y="73"/>
                      </a:lnTo>
                      <a:lnTo>
                        <a:pt x="67" y="51"/>
                      </a:lnTo>
                      <a:lnTo>
                        <a:pt x="52" y="35"/>
                      </a:lnTo>
                      <a:lnTo>
                        <a:pt x="45" y="24"/>
                      </a:lnTo>
                      <a:lnTo>
                        <a:pt x="40" y="16"/>
                      </a:lnTo>
                      <a:lnTo>
                        <a:pt x="37" y="8"/>
                      </a:lnTo>
                      <a:lnTo>
                        <a:pt x="30" y="4"/>
                      </a:lnTo>
                      <a:lnTo>
                        <a:pt x="19" y="2"/>
                      </a:lnTo>
                      <a:lnTo>
                        <a:pt x="2" y="0"/>
                      </a:lnTo>
                      <a:lnTo>
                        <a:pt x="0" y="10"/>
                      </a:lnTo>
                      <a:lnTo>
                        <a:pt x="17" y="12"/>
                      </a:lnTo>
                      <a:lnTo>
                        <a:pt x="26" y="15"/>
                      </a:lnTo>
                      <a:lnTo>
                        <a:pt x="29" y="17"/>
                      </a:lnTo>
                      <a:lnTo>
                        <a:pt x="32" y="20"/>
                      </a:lnTo>
                      <a:lnTo>
                        <a:pt x="36" y="28"/>
                      </a:lnTo>
                      <a:lnTo>
                        <a:pt x="44" y="42"/>
                      </a:lnTo>
                      <a:lnTo>
                        <a:pt x="60" y="60"/>
                      </a:lnTo>
                      <a:lnTo>
                        <a:pt x="85" y="82"/>
                      </a:lnTo>
                      <a:lnTo>
                        <a:pt x="83" y="77"/>
                      </a:lnTo>
                      <a:lnTo>
                        <a:pt x="94" y="77"/>
                      </a:lnTo>
                      <a:lnTo>
                        <a:pt x="94" y="75"/>
                      </a:lnTo>
                      <a:lnTo>
                        <a:pt x="92" y="73"/>
                      </a:lnTo>
                      <a:lnTo>
                        <a:pt x="94" y="7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67" name="Freeform 653"/>
                <p:cNvSpPr>
                  <a:spLocks/>
                </p:cNvSpPr>
                <p:nvPr/>
              </p:nvSpPr>
              <p:spPr bwMode="auto">
                <a:xfrm>
                  <a:off x="2475" y="1364"/>
                  <a:ext cx="9" cy="6"/>
                </a:xfrm>
                <a:custGeom>
                  <a:avLst/>
                  <a:gdLst>
                    <a:gd name="T0" fmla="*/ 0 w 80"/>
                    <a:gd name="T1" fmla="*/ 0 h 56"/>
                    <a:gd name="T2" fmla="*/ 0 w 80"/>
                    <a:gd name="T3" fmla="*/ 0 h 56"/>
                    <a:gd name="T4" fmla="*/ 0 w 80"/>
                    <a:gd name="T5" fmla="*/ 0 h 56"/>
                    <a:gd name="T6" fmla="*/ 0 w 80"/>
                    <a:gd name="T7" fmla="*/ 0 h 56"/>
                    <a:gd name="T8" fmla="*/ 0 w 80"/>
                    <a:gd name="T9" fmla="*/ 0 h 56"/>
                    <a:gd name="T10" fmla="*/ 0 w 80"/>
                    <a:gd name="T11" fmla="*/ 0 h 56"/>
                    <a:gd name="T12" fmla="*/ 0 w 80"/>
                    <a:gd name="T13" fmla="*/ 0 h 56"/>
                    <a:gd name="T14" fmla="*/ 0 w 80"/>
                    <a:gd name="T15" fmla="*/ 0 h 56"/>
                    <a:gd name="T16" fmla="*/ 0 w 80"/>
                    <a:gd name="T17" fmla="*/ 0 h 56"/>
                    <a:gd name="T18" fmla="*/ 0 w 80"/>
                    <a:gd name="T19" fmla="*/ 0 h 56"/>
                    <a:gd name="T20" fmla="*/ 0 w 80"/>
                    <a:gd name="T21" fmla="*/ 0 h 56"/>
                    <a:gd name="T22" fmla="*/ 0 w 80"/>
                    <a:gd name="T23" fmla="*/ 0 h 56"/>
                    <a:gd name="T24" fmla="*/ 0 w 80"/>
                    <a:gd name="T25" fmla="*/ 0 h 56"/>
                    <a:gd name="T26" fmla="*/ 0 w 80"/>
                    <a:gd name="T27" fmla="*/ 0 h 56"/>
                    <a:gd name="T28" fmla="*/ 0 w 80"/>
                    <a:gd name="T29" fmla="*/ 0 h 56"/>
                    <a:gd name="T30" fmla="*/ 0 w 80"/>
                    <a:gd name="T31" fmla="*/ 0 h 56"/>
                    <a:gd name="T32" fmla="*/ 0 w 80"/>
                    <a:gd name="T33" fmla="*/ 0 h 56"/>
                    <a:gd name="T34" fmla="*/ 0 w 80"/>
                    <a:gd name="T35" fmla="*/ 0 h 56"/>
                    <a:gd name="T36" fmla="*/ 0 w 80"/>
                    <a:gd name="T37" fmla="*/ 0 h 56"/>
                    <a:gd name="T38" fmla="*/ 0 w 80"/>
                    <a:gd name="T39" fmla="*/ 0 h 56"/>
                    <a:gd name="T40" fmla="*/ 0 w 80"/>
                    <a:gd name="T41" fmla="*/ 0 h 56"/>
                    <a:gd name="T42" fmla="*/ 0 w 80"/>
                    <a:gd name="T43" fmla="*/ 0 h 56"/>
                    <a:gd name="T44" fmla="*/ 0 w 80"/>
                    <a:gd name="T45" fmla="*/ 0 h 56"/>
                    <a:gd name="T46" fmla="*/ 0 w 80"/>
                    <a:gd name="T47" fmla="*/ 0 h 5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0"/>
                    <a:gd name="T73" fmla="*/ 0 h 56"/>
                    <a:gd name="T74" fmla="*/ 80 w 80"/>
                    <a:gd name="T75" fmla="*/ 56 h 5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0" h="56">
                      <a:moveTo>
                        <a:pt x="71" y="44"/>
                      </a:moveTo>
                      <a:lnTo>
                        <a:pt x="80" y="47"/>
                      </a:lnTo>
                      <a:lnTo>
                        <a:pt x="72" y="23"/>
                      </a:lnTo>
                      <a:lnTo>
                        <a:pt x="65" y="8"/>
                      </a:lnTo>
                      <a:lnTo>
                        <a:pt x="57" y="1"/>
                      </a:lnTo>
                      <a:lnTo>
                        <a:pt x="46" y="0"/>
                      </a:lnTo>
                      <a:lnTo>
                        <a:pt x="38" y="6"/>
                      </a:lnTo>
                      <a:lnTo>
                        <a:pt x="28" y="13"/>
                      </a:lnTo>
                      <a:lnTo>
                        <a:pt x="16" y="24"/>
                      </a:lnTo>
                      <a:lnTo>
                        <a:pt x="0" y="35"/>
                      </a:lnTo>
                      <a:lnTo>
                        <a:pt x="6" y="44"/>
                      </a:lnTo>
                      <a:lnTo>
                        <a:pt x="22" y="32"/>
                      </a:lnTo>
                      <a:lnTo>
                        <a:pt x="35" y="22"/>
                      </a:lnTo>
                      <a:lnTo>
                        <a:pt x="44" y="14"/>
                      </a:lnTo>
                      <a:lnTo>
                        <a:pt x="50" y="10"/>
                      </a:lnTo>
                      <a:lnTo>
                        <a:pt x="52" y="9"/>
                      </a:lnTo>
                      <a:lnTo>
                        <a:pt x="57" y="14"/>
                      </a:lnTo>
                      <a:lnTo>
                        <a:pt x="62" y="27"/>
                      </a:lnTo>
                      <a:lnTo>
                        <a:pt x="69" y="49"/>
                      </a:lnTo>
                      <a:lnTo>
                        <a:pt x="78" y="52"/>
                      </a:lnTo>
                      <a:lnTo>
                        <a:pt x="69" y="49"/>
                      </a:lnTo>
                      <a:lnTo>
                        <a:pt x="71" y="56"/>
                      </a:lnTo>
                      <a:lnTo>
                        <a:pt x="78" y="52"/>
                      </a:lnTo>
                      <a:lnTo>
                        <a:pt x="71" y="4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68" name="Freeform 654"/>
                <p:cNvSpPr>
                  <a:spLocks/>
                </p:cNvSpPr>
                <p:nvPr/>
              </p:nvSpPr>
              <p:spPr bwMode="auto">
                <a:xfrm>
                  <a:off x="2483" y="1359"/>
                  <a:ext cx="12" cy="10"/>
                </a:xfrm>
                <a:custGeom>
                  <a:avLst/>
                  <a:gdLst>
                    <a:gd name="T0" fmla="*/ 0 w 118"/>
                    <a:gd name="T1" fmla="*/ 0 h 105"/>
                    <a:gd name="T2" fmla="*/ 0 w 118"/>
                    <a:gd name="T3" fmla="*/ 0 h 105"/>
                    <a:gd name="T4" fmla="*/ 0 w 118"/>
                    <a:gd name="T5" fmla="*/ 0 h 105"/>
                    <a:gd name="T6" fmla="*/ 0 w 118"/>
                    <a:gd name="T7" fmla="*/ 0 h 105"/>
                    <a:gd name="T8" fmla="*/ 0 w 118"/>
                    <a:gd name="T9" fmla="*/ 0 h 105"/>
                    <a:gd name="T10" fmla="*/ 0 w 118"/>
                    <a:gd name="T11" fmla="*/ 0 h 105"/>
                    <a:gd name="T12" fmla="*/ 0 w 118"/>
                    <a:gd name="T13" fmla="*/ 0 h 105"/>
                    <a:gd name="T14" fmla="*/ 0 w 118"/>
                    <a:gd name="T15" fmla="*/ 0 h 105"/>
                    <a:gd name="T16" fmla="*/ 0 w 118"/>
                    <a:gd name="T17" fmla="*/ 0 h 105"/>
                    <a:gd name="T18" fmla="*/ 0 w 118"/>
                    <a:gd name="T19" fmla="*/ 0 h 105"/>
                    <a:gd name="T20" fmla="*/ 0 w 118"/>
                    <a:gd name="T21" fmla="*/ 0 h 105"/>
                    <a:gd name="T22" fmla="*/ 0 w 118"/>
                    <a:gd name="T23" fmla="*/ 0 h 105"/>
                    <a:gd name="T24" fmla="*/ 0 w 118"/>
                    <a:gd name="T25" fmla="*/ 0 h 105"/>
                    <a:gd name="T26" fmla="*/ 0 w 118"/>
                    <a:gd name="T27" fmla="*/ 0 h 105"/>
                    <a:gd name="T28" fmla="*/ 0 w 118"/>
                    <a:gd name="T29" fmla="*/ 0 h 105"/>
                    <a:gd name="T30" fmla="*/ 0 w 118"/>
                    <a:gd name="T31" fmla="*/ 0 h 105"/>
                    <a:gd name="T32" fmla="*/ 0 w 118"/>
                    <a:gd name="T33" fmla="*/ 0 h 105"/>
                    <a:gd name="T34" fmla="*/ 0 w 118"/>
                    <a:gd name="T35" fmla="*/ 0 h 105"/>
                    <a:gd name="T36" fmla="*/ 0 w 118"/>
                    <a:gd name="T37" fmla="*/ 0 h 105"/>
                    <a:gd name="T38" fmla="*/ 0 w 118"/>
                    <a:gd name="T39" fmla="*/ 0 h 105"/>
                    <a:gd name="T40" fmla="*/ 0 w 118"/>
                    <a:gd name="T41" fmla="*/ 0 h 105"/>
                    <a:gd name="T42" fmla="*/ 0 w 118"/>
                    <a:gd name="T43" fmla="*/ 0 h 105"/>
                    <a:gd name="T44" fmla="*/ 0 w 118"/>
                    <a:gd name="T45" fmla="*/ 0 h 105"/>
                    <a:gd name="T46" fmla="*/ 0 w 118"/>
                    <a:gd name="T47" fmla="*/ 0 h 10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18"/>
                    <a:gd name="T73" fmla="*/ 0 h 105"/>
                    <a:gd name="T74" fmla="*/ 118 w 118"/>
                    <a:gd name="T75" fmla="*/ 105 h 10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18" h="105">
                      <a:moveTo>
                        <a:pt x="118" y="4"/>
                      </a:moveTo>
                      <a:lnTo>
                        <a:pt x="109" y="4"/>
                      </a:lnTo>
                      <a:lnTo>
                        <a:pt x="96" y="17"/>
                      </a:lnTo>
                      <a:lnTo>
                        <a:pt x="83" y="30"/>
                      </a:lnTo>
                      <a:lnTo>
                        <a:pt x="71" y="42"/>
                      </a:lnTo>
                      <a:lnTo>
                        <a:pt x="59" y="53"/>
                      </a:lnTo>
                      <a:lnTo>
                        <a:pt x="45" y="64"/>
                      </a:lnTo>
                      <a:lnTo>
                        <a:pt x="32" y="75"/>
                      </a:lnTo>
                      <a:lnTo>
                        <a:pt x="17" y="86"/>
                      </a:lnTo>
                      <a:lnTo>
                        <a:pt x="0" y="97"/>
                      </a:lnTo>
                      <a:lnTo>
                        <a:pt x="7" y="105"/>
                      </a:lnTo>
                      <a:lnTo>
                        <a:pt x="23" y="95"/>
                      </a:lnTo>
                      <a:lnTo>
                        <a:pt x="38" y="83"/>
                      </a:lnTo>
                      <a:lnTo>
                        <a:pt x="52" y="73"/>
                      </a:lnTo>
                      <a:lnTo>
                        <a:pt x="65" y="61"/>
                      </a:lnTo>
                      <a:lnTo>
                        <a:pt x="78" y="51"/>
                      </a:lnTo>
                      <a:lnTo>
                        <a:pt x="91" y="38"/>
                      </a:lnTo>
                      <a:lnTo>
                        <a:pt x="104" y="26"/>
                      </a:lnTo>
                      <a:lnTo>
                        <a:pt x="118" y="12"/>
                      </a:lnTo>
                      <a:lnTo>
                        <a:pt x="109" y="12"/>
                      </a:lnTo>
                      <a:lnTo>
                        <a:pt x="118" y="4"/>
                      </a:lnTo>
                      <a:lnTo>
                        <a:pt x="113" y="0"/>
                      </a:lnTo>
                      <a:lnTo>
                        <a:pt x="109" y="4"/>
                      </a:lnTo>
                      <a:lnTo>
                        <a:pt x="118" y="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69" name="Freeform 655"/>
                <p:cNvSpPr>
                  <a:spLocks/>
                </p:cNvSpPr>
                <p:nvPr/>
              </p:nvSpPr>
              <p:spPr bwMode="auto">
                <a:xfrm>
                  <a:off x="2493" y="1360"/>
                  <a:ext cx="4" cy="10"/>
                </a:xfrm>
                <a:custGeom>
                  <a:avLst/>
                  <a:gdLst>
                    <a:gd name="T0" fmla="*/ 0 w 32"/>
                    <a:gd name="T1" fmla="*/ 0 h 109"/>
                    <a:gd name="T2" fmla="*/ 0 w 32"/>
                    <a:gd name="T3" fmla="*/ 0 h 109"/>
                    <a:gd name="T4" fmla="*/ 0 w 32"/>
                    <a:gd name="T5" fmla="*/ 0 h 109"/>
                    <a:gd name="T6" fmla="*/ 0 w 32"/>
                    <a:gd name="T7" fmla="*/ 0 h 109"/>
                    <a:gd name="T8" fmla="*/ 0 w 32"/>
                    <a:gd name="T9" fmla="*/ 0 h 109"/>
                    <a:gd name="T10" fmla="*/ 0 w 32"/>
                    <a:gd name="T11" fmla="*/ 0 h 109"/>
                    <a:gd name="T12" fmla="*/ 0 w 32"/>
                    <a:gd name="T13" fmla="*/ 0 h 109"/>
                    <a:gd name="T14" fmla="*/ 0 w 32"/>
                    <a:gd name="T15" fmla="*/ 0 h 109"/>
                    <a:gd name="T16" fmla="*/ 0 w 32"/>
                    <a:gd name="T17" fmla="*/ 0 h 109"/>
                    <a:gd name="T18" fmla="*/ 0 w 32"/>
                    <a:gd name="T19" fmla="*/ 0 h 109"/>
                    <a:gd name="T20" fmla="*/ 0 w 32"/>
                    <a:gd name="T21" fmla="*/ 0 h 109"/>
                    <a:gd name="T22" fmla="*/ 0 w 32"/>
                    <a:gd name="T23" fmla="*/ 0 h 109"/>
                    <a:gd name="T24" fmla="*/ 0 w 32"/>
                    <a:gd name="T25" fmla="*/ 0 h 109"/>
                    <a:gd name="T26" fmla="*/ 0 w 32"/>
                    <a:gd name="T27" fmla="*/ 0 h 109"/>
                    <a:gd name="T28" fmla="*/ 0 w 32"/>
                    <a:gd name="T29" fmla="*/ 0 h 109"/>
                    <a:gd name="T30" fmla="*/ 0 w 32"/>
                    <a:gd name="T31" fmla="*/ 0 h 109"/>
                    <a:gd name="T32" fmla="*/ 0 w 32"/>
                    <a:gd name="T33" fmla="*/ 0 h 109"/>
                    <a:gd name="T34" fmla="*/ 0 w 32"/>
                    <a:gd name="T35" fmla="*/ 0 h 109"/>
                    <a:gd name="T36" fmla="*/ 0 w 32"/>
                    <a:gd name="T37" fmla="*/ 0 h 109"/>
                    <a:gd name="T38" fmla="*/ 0 w 32"/>
                    <a:gd name="T39" fmla="*/ 0 h 109"/>
                    <a:gd name="T40" fmla="*/ 0 w 32"/>
                    <a:gd name="T41" fmla="*/ 0 h 109"/>
                    <a:gd name="T42" fmla="*/ 0 w 32"/>
                    <a:gd name="T43" fmla="*/ 0 h 109"/>
                    <a:gd name="T44" fmla="*/ 0 w 32"/>
                    <a:gd name="T45" fmla="*/ 0 h 109"/>
                    <a:gd name="T46" fmla="*/ 0 w 32"/>
                    <a:gd name="T47" fmla="*/ 0 h 109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2"/>
                    <a:gd name="T73" fmla="*/ 0 h 109"/>
                    <a:gd name="T74" fmla="*/ 32 w 32"/>
                    <a:gd name="T75" fmla="*/ 109 h 109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2" h="109">
                      <a:moveTo>
                        <a:pt x="23" y="93"/>
                      </a:moveTo>
                      <a:lnTo>
                        <a:pt x="32" y="97"/>
                      </a:lnTo>
                      <a:lnTo>
                        <a:pt x="32" y="85"/>
                      </a:lnTo>
                      <a:lnTo>
                        <a:pt x="32" y="73"/>
                      </a:lnTo>
                      <a:lnTo>
                        <a:pt x="32" y="59"/>
                      </a:lnTo>
                      <a:lnTo>
                        <a:pt x="29" y="46"/>
                      </a:lnTo>
                      <a:lnTo>
                        <a:pt x="26" y="33"/>
                      </a:lnTo>
                      <a:lnTo>
                        <a:pt x="22" y="20"/>
                      </a:lnTo>
                      <a:lnTo>
                        <a:pt x="16" y="9"/>
                      </a:lnTo>
                      <a:lnTo>
                        <a:pt x="9" y="0"/>
                      </a:lnTo>
                      <a:lnTo>
                        <a:pt x="0" y="8"/>
                      </a:lnTo>
                      <a:lnTo>
                        <a:pt x="7" y="15"/>
                      </a:lnTo>
                      <a:lnTo>
                        <a:pt x="12" y="25"/>
                      </a:lnTo>
                      <a:lnTo>
                        <a:pt x="16" y="35"/>
                      </a:lnTo>
                      <a:lnTo>
                        <a:pt x="19" y="48"/>
                      </a:lnTo>
                      <a:lnTo>
                        <a:pt x="21" y="59"/>
                      </a:lnTo>
                      <a:lnTo>
                        <a:pt x="21" y="73"/>
                      </a:lnTo>
                      <a:lnTo>
                        <a:pt x="21" y="85"/>
                      </a:lnTo>
                      <a:lnTo>
                        <a:pt x="21" y="97"/>
                      </a:lnTo>
                      <a:lnTo>
                        <a:pt x="29" y="101"/>
                      </a:lnTo>
                      <a:lnTo>
                        <a:pt x="21" y="97"/>
                      </a:lnTo>
                      <a:lnTo>
                        <a:pt x="20" y="109"/>
                      </a:lnTo>
                      <a:lnTo>
                        <a:pt x="29" y="101"/>
                      </a:lnTo>
                      <a:lnTo>
                        <a:pt x="23" y="9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70" name="Freeform 656"/>
                <p:cNvSpPr>
                  <a:spLocks/>
                </p:cNvSpPr>
                <p:nvPr/>
              </p:nvSpPr>
              <p:spPr bwMode="auto">
                <a:xfrm>
                  <a:off x="2496" y="1363"/>
                  <a:ext cx="6" cy="6"/>
                </a:xfrm>
                <a:custGeom>
                  <a:avLst/>
                  <a:gdLst>
                    <a:gd name="T0" fmla="*/ 0 w 61"/>
                    <a:gd name="T1" fmla="*/ 0 h 62"/>
                    <a:gd name="T2" fmla="*/ 0 w 61"/>
                    <a:gd name="T3" fmla="*/ 0 h 62"/>
                    <a:gd name="T4" fmla="*/ 0 w 61"/>
                    <a:gd name="T5" fmla="*/ 0 h 62"/>
                    <a:gd name="T6" fmla="*/ 0 w 61"/>
                    <a:gd name="T7" fmla="*/ 0 h 62"/>
                    <a:gd name="T8" fmla="*/ 0 w 61"/>
                    <a:gd name="T9" fmla="*/ 0 h 62"/>
                    <a:gd name="T10" fmla="*/ 0 w 61"/>
                    <a:gd name="T11" fmla="*/ 0 h 62"/>
                    <a:gd name="T12" fmla="*/ 0 w 61"/>
                    <a:gd name="T13" fmla="*/ 0 h 62"/>
                    <a:gd name="T14" fmla="*/ 0 w 61"/>
                    <a:gd name="T15" fmla="*/ 0 h 62"/>
                    <a:gd name="T16" fmla="*/ 0 w 61"/>
                    <a:gd name="T17" fmla="*/ 0 h 62"/>
                    <a:gd name="T18" fmla="*/ 0 w 61"/>
                    <a:gd name="T19" fmla="*/ 0 h 6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1"/>
                    <a:gd name="T31" fmla="*/ 0 h 62"/>
                    <a:gd name="T32" fmla="*/ 61 w 61"/>
                    <a:gd name="T33" fmla="*/ 62 h 6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1" h="62">
                      <a:moveTo>
                        <a:pt x="61" y="12"/>
                      </a:moveTo>
                      <a:lnTo>
                        <a:pt x="53" y="8"/>
                      </a:lnTo>
                      <a:lnTo>
                        <a:pt x="0" y="54"/>
                      </a:lnTo>
                      <a:lnTo>
                        <a:pt x="6" y="62"/>
                      </a:lnTo>
                      <a:lnTo>
                        <a:pt x="59" y="16"/>
                      </a:lnTo>
                      <a:lnTo>
                        <a:pt x="50" y="12"/>
                      </a:lnTo>
                      <a:lnTo>
                        <a:pt x="61" y="12"/>
                      </a:lnTo>
                      <a:lnTo>
                        <a:pt x="61" y="0"/>
                      </a:lnTo>
                      <a:lnTo>
                        <a:pt x="53" y="8"/>
                      </a:lnTo>
                      <a:lnTo>
                        <a:pt x="61" y="1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71" name="Freeform 657"/>
                <p:cNvSpPr>
                  <a:spLocks/>
                </p:cNvSpPr>
                <p:nvPr/>
              </p:nvSpPr>
              <p:spPr bwMode="auto">
                <a:xfrm>
                  <a:off x="2493" y="1365"/>
                  <a:ext cx="9" cy="26"/>
                </a:xfrm>
                <a:custGeom>
                  <a:avLst/>
                  <a:gdLst>
                    <a:gd name="T0" fmla="*/ 0 w 86"/>
                    <a:gd name="T1" fmla="*/ 0 h 290"/>
                    <a:gd name="T2" fmla="*/ 0 w 86"/>
                    <a:gd name="T3" fmla="*/ 0 h 290"/>
                    <a:gd name="T4" fmla="*/ 0 w 86"/>
                    <a:gd name="T5" fmla="*/ 0 h 290"/>
                    <a:gd name="T6" fmla="*/ 0 w 86"/>
                    <a:gd name="T7" fmla="*/ 0 h 290"/>
                    <a:gd name="T8" fmla="*/ 0 w 86"/>
                    <a:gd name="T9" fmla="*/ 0 h 290"/>
                    <a:gd name="T10" fmla="*/ 0 w 86"/>
                    <a:gd name="T11" fmla="*/ 0 h 290"/>
                    <a:gd name="T12" fmla="*/ 0 w 86"/>
                    <a:gd name="T13" fmla="*/ 0 h 290"/>
                    <a:gd name="T14" fmla="*/ 0 w 86"/>
                    <a:gd name="T15" fmla="*/ 0 h 290"/>
                    <a:gd name="T16" fmla="*/ 0 w 86"/>
                    <a:gd name="T17" fmla="*/ 0 h 290"/>
                    <a:gd name="T18" fmla="*/ 0 w 86"/>
                    <a:gd name="T19" fmla="*/ 0 h 290"/>
                    <a:gd name="T20" fmla="*/ 0 w 86"/>
                    <a:gd name="T21" fmla="*/ 0 h 290"/>
                    <a:gd name="T22" fmla="*/ 0 w 86"/>
                    <a:gd name="T23" fmla="*/ 0 h 290"/>
                    <a:gd name="T24" fmla="*/ 0 w 86"/>
                    <a:gd name="T25" fmla="*/ 0 h 290"/>
                    <a:gd name="T26" fmla="*/ 0 w 86"/>
                    <a:gd name="T27" fmla="*/ 0 h 290"/>
                    <a:gd name="T28" fmla="*/ 0 w 86"/>
                    <a:gd name="T29" fmla="*/ 0 h 290"/>
                    <a:gd name="T30" fmla="*/ 0 w 86"/>
                    <a:gd name="T31" fmla="*/ 0 h 290"/>
                    <a:gd name="T32" fmla="*/ 0 w 86"/>
                    <a:gd name="T33" fmla="*/ 0 h 290"/>
                    <a:gd name="T34" fmla="*/ 0 w 86"/>
                    <a:gd name="T35" fmla="*/ 0 h 290"/>
                    <a:gd name="T36" fmla="*/ 0 w 86"/>
                    <a:gd name="T37" fmla="*/ 0 h 290"/>
                    <a:gd name="T38" fmla="*/ 0 w 86"/>
                    <a:gd name="T39" fmla="*/ 0 h 290"/>
                    <a:gd name="T40" fmla="*/ 0 w 86"/>
                    <a:gd name="T41" fmla="*/ 0 h 290"/>
                    <a:gd name="T42" fmla="*/ 0 w 86"/>
                    <a:gd name="T43" fmla="*/ 0 h 290"/>
                    <a:gd name="T44" fmla="*/ 0 w 86"/>
                    <a:gd name="T45" fmla="*/ 0 h 290"/>
                    <a:gd name="T46" fmla="*/ 0 w 86"/>
                    <a:gd name="T47" fmla="*/ 0 h 290"/>
                    <a:gd name="T48" fmla="*/ 0 w 86"/>
                    <a:gd name="T49" fmla="*/ 0 h 290"/>
                    <a:gd name="T50" fmla="*/ 0 w 86"/>
                    <a:gd name="T51" fmla="*/ 0 h 290"/>
                    <a:gd name="T52" fmla="*/ 0 w 86"/>
                    <a:gd name="T53" fmla="*/ 0 h 290"/>
                    <a:gd name="T54" fmla="*/ 0 w 86"/>
                    <a:gd name="T55" fmla="*/ 0 h 290"/>
                    <a:gd name="T56" fmla="*/ 0 w 86"/>
                    <a:gd name="T57" fmla="*/ 0 h 290"/>
                    <a:gd name="T58" fmla="*/ 0 w 86"/>
                    <a:gd name="T59" fmla="*/ 0 h 290"/>
                    <a:gd name="T60" fmla="*/ 0 w 86"/>
                    <a:gd name="T61" fmla="*/ 0 h 290"/>
                    <a:gd name="T62" fmla="*/ 0 w 86"/>
                    <a:gd name="T63" fmla="*/ 0 h 290"/>
                    <a:gd name="T64" fmla="*/ 0 w 86"/>
                    <a:gd name="T65" fmla="*/ 0 h 290"/>
                    <a:gd name="T66" fmla="*/ 0 w 86"/>
                    <a:gd name="T67" fmla="*/ 0 h 290"/>
                    <a:gd name="T68" fmla="*/ 0 w 86"/>
                    <a:gd name="T69" fmla="*/ 0 h 290"/>
                    <a:gd name="T70" fmla="*/ 0 w 86"/>
                    <a:gd name="T71" fmla="*/ 0 h 290"/>
                    <a:gd name="T72" fmla="*/ 0 w 86"/>
                    <a:gd name="T73" fmla="*/ 0 h 290"/>
                    <a:gd name="T74" fmla="*/ 0 w 86"/>
                    <a:gd name="T75" fmla="*/ 0 h 290"/>
                    <a:gd name="T76" fmla="*/ 0 w 86"/>
                    <a:gd name="T77" fmla="*/ 0 h 290"/>
                    <a:gd name="T78" fmla="*/ 0 w 86"/>
                    <a:gd name="T79" fmla="*/ 0 h 290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86"/>
                    <a:gd name="T121" fmla="*/ 0 h 290"/>
                    <a:gd name="T122" fmla="*/ 86 w 86"/>
                    <a:gd name="T123" fmla="*/ 290 h 290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86" h="290">
                      <a:moveTo>
                        <a:pt x="0" y="284"/>
                      </a:moveTo>
                      <a:lnTo>
                        <a:pt x="5" y="290"/>
                      </a:lnTo>
                      <a:lnTo>
                        <a:pt x="23" y="287"/>
                      </a:lnTo>
                      <a:lnTo>
                        <a:pt x="38" y="278"/>
                      </a:lnTo>
                      <a:lnTo>
                        <a:pt x="50" y="266"/>
                      </a:lnTo>
                      <a:lnTo>
                        <a:pt x="60" y="249"/>
                      </a:lnTo>
                      <a:lnTo>
                        <a:pt x="68" y="231"/>
                      </a:lnTo>
                      <a:lnTo>
                        <a:pt x="74" y="209"/>
                      </a:lnTo>
                      <a:lnTo>
                        <a:pt x="79" y="186"/>
                      </a:lnTo>
                      <a:lnTo>
                        <a:pt x="82" y="162"/>
                      </a:lnTo>
                      <a:lnTo>
                        <a:pt x="84" y="137"/>
                      </a:lnTo>
                      <a:lnTo>
                        <a:pt x="85" y="113"/>
                      </a:lnTo>
                      <a:lnTo>
                        <a:pt x="86" y="89"/>
                      </a:lnTo>
                      <a:lnTo>
                        <a:pt x="86" y="66"/>
                      </a:lnTo>
                      <a:lnTo>
                        <a:pt x="86" y="45"/>
                      </a:lnTo>
                      <a:lnTo>
                        <a:pt x="86" y="27"/>
                      </a:lnTo>
                      <a:lnTo>
                        <a:pt x="85" y="11"/>
                      </a:lnTo>
                      <a:lnTo>
                        <a:pt x="85" y="0"/>
                      </a:lnTo>
                      <a:lnTo>
                        <a:pt x="74" y="0"/>
                      </a:lnTo>
                      <a:lnTo>
                        <a:pt x="74" y="11"/>
                      </a:lnTo>
                      <a:lnTo>
                        <a:pt x="75" y="27"/>
                      </a:lnTo>
                      <a:lnTo>
                        <a:pt x="75" y="45"/>
                      </a:lnTo>
                      <a:lnTo>
                        <a:pt x="75" y="66"/>
                      </a:lnTo>
                      <a:lnTo>
                        <a:pt x="75" y="89"/>
                      </a:lnTo>
                      <a:lnTo>
                        <a:pt x="74" y="113"/>
                      </a:lnTo>
                      <a:lnTo>
                        <a:pt x="73" y="137"/>
                      </a:lnTo>
                      <a:lnTo>
                        <a:pt x="71" y="160"/>
                      </a:lnTo>
                      <a:lnTo>
                        <a:pt x="68" y="184"/>
                      </a:lnTo>
                      <a:lnTo>
                        <a:pt x="64" y="207"/>
                      </a:lnTo>
                      <a:lnTo>
                        <a:pt x="58" y="227"/>
                      </a:lnTo>
                      <a:lnTo>
                        <a:pt x="51" y="245"/>
                      </a:lnTo>
                      <a:lnTo>
                        <a:pt x="42" y="259"/>
                      </a:lnTo>
                      <a:lnTo>
                        <a:pt x="31" y="270"/>
                      </a:lnTo>
                      <a:lnTo>
                        <a:pt x="19" y="276"/>
                      </a:lnTo>
                      <a:lnTo>
                        <a:pt x="5" y="279"/>
                      </a:lnTo>
                      <a:lnTo>
                        <a:pt x="11" y="284"/>
                      </a:lnTo>
                      <a:lnTo>
                        <a:pt x="0" y="284"/>
                      </a:lnTo>
                      <a:lnTo>
                        <a:pt x="0" y="290"/>
                      </a:lnTo>
                      <a:lnTo>
                        <a:pt x="5" y="290"/>
                      </a:lnTo>
                      <a:lnTo>
                        <a:pt x="0" y="28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72" name="Freeform 658"/>
                <p:cNvSpPr>
                  <a:spLocks/>
                </p:cNvSpPr>
                <p:nvPr/>
              </p:nvSpPr>
              <p:spPr bwMode="auto">
                <a:xfrm>
                  <a:off x="2493" y="1384"/>
                  <a:ext cx="3" cy="7"/>
                </a:xfrm>
                <a:custGeom>
                  <a:avLst/>
                  <a:gdLst>
                    <a:gd name="T0" fmla="*/ 0 w 22"/>
                    <a:gd name="T1" fmla="*/ 0 h 73"/>
                    <a:gd name="T2" fmla="*/ 0 w 22"/>
                    <a:gd name="T3" fmla="*/ 0 h 73"/>
                    <a:gd name="T4" fmla="*/ 0 w 22"/>
                    <a:gd name="T5" fmla="*/ 0 h 73"/>
                    <a:gd name="T6" fmla="*/ 0 w 22"/>
                    <a:gd name="T7" fmla="*/ 0 h 73"/>
                    <a:gd name="T8" fmla="*/ 0 w 22"/>
                    <a:gd name="T9" fmla="*/ 0 h 73"/>
                    <a:gd name="T10" fmla="*/ 0 w 22"/>
                    <a:gd name="T11" fmla="*/ 0 h 73"/>
                    <a:gd name="T12" fmla="*/ 0 w 22"/>
                    <a:gd name="T13" fmla="*/ 0 h 73"/>
                    <a:gd name="T14" fmla="*/ 0 w 22"/>
                    <a:gd name="T15" fmla="*/ 0 h 73"/>
                    <a:gd name="T16" fmla="*/ 0 w 22"/>
                    <a:gd name="T17" fmla="*/ 0 h 73"/>
                    <a:gd name="T18" fmla="*/ 0 w 22"/>
                    <a:gd name="T19" fmla="*/ 0 h 73"/>
                    <a:gd name="T20" fmla="*/ 0 w 22"/>
                    <a:gd name="T21" fmla="*/ 0 h 73"/>
                    <a:gd name="T22" fmla="*/ 0 w 22"/>
                    <a:gd name="T23" fmla="*/ 0 h 73"/>
                    <a:gd name="T24" fmla="*/ 0 w 22"/>
                    <a:gd name="T25" fmla="*/ 0 h 73"/>
                    <a:gd name="T26" fmla="*/ 0 w 22"/>
                    <a:gd name="T27" fmla="*/ 0 h 73"/>
                    <a:gd name="T28" fmla="*/ 0 w 22"/>
                    <a:gd name="T29" fmla="*/ 0 h 73"/>
                    <a:gd name="T30" fmla="*/ 0 w 22"/>
                    <a:gd name="T31" fmla="*/ 0 h 73"/>
                    <a:gd name="T32" fmla="*/ 0 w 22"/>
                    <a:gd name="T33" fmla="*/ 0 h 73"/>
                    <a:gd name="T34" fmla="*/ 0 w 22"/>
                    <a:gd name="T35" fmla="*/ 0 h 73"/>
                    <a:gd name="T36" fmla="*/ 0 w 22"/>
                    <a:gd name="T37" fmla="*/ 0 h 73"/>
                    <a:gd name="T38" fmla="*/ 0 w 22"/>
                    <a:gd name="T39" fmla="*/ 0 h 73"/>
                    <a:gd name="T40" fmla="*/ 0 w 22"/>
                    <a:gd name="T41" fmla="*/ 0 h 73"/>
                    <a:gd name="T42" fmla="*/ 0 w 22"/>
                    <a:gd name="T43" fmla="*/ 0 h 73"/>
                    <a:gd name="T44" fmla="*/ 0 w 22"/>
                    <a:gd name="T45" fmla="*/ 0 h 73"/>
                    <a:gd name="T46" fmla="*/ 0 w 22"/>
                    <a:gd name="T47" fmla="*/ 0 h 7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22"/>
                    <a:gd name="T73" fmla="*/ 0 h 73"/>
                    <a:gd name="T74" fmla="*/ 22 w 22"/>
                    <a:gd name="T75" fmla="*/ 73 h 7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22" h="73">
                      <a:moveTo>
                        <a:pt x="17" y="11"/>
                      </a:moveTo>
                      <a:lnTo>
                        <a:pt x="12" y="5"/>
                      </a:lnTo>
                      <a:lnTo>
                        <a:pt x="12" y="12"/>
                      </a:lnTo>
                      <a:lnTo>
                        <a:pt x="10" y="20"/>
                      </a:lnTo>
                      <a:lnTo>
                        <a:pt x="8" y="28"/>
                      </a:lnTo>
                      <a:lnTo>
                        <a:pt x="6" y="38"/>
                      </a:lnTo>
                      <a:lnTo>
                        <a:pt x="3" y="48"/>
                      </a:lnTo>
                      <a:lnTo>
                        <a:pt x="2" y="57"/>
                      </a:lnTo>
                      <a:lnTo>
                        <a:pt x="0" y="65"/>
                      </a:lnTo>
                      <a:lnTo>
                        <a:pt x="0" y="73"/>
                      </a:lnTo>
                      <a:lnTo>
                        <a:pt x="11" y="73"/>
                      </a:lnTo>
                      <a:lnTo>
                        <a:pt x="11" y="67"/>
                      </a:lnTo>
                      <a:lnTo>
                        <a:pt x="13" y="59"/>
                      </a:lnTo>
                      <a:lnTo>
                        <a:pt x="14" y="50"/>
                      </a:lnTo>
                      <a:lnTo>
                        <a:pt x="17" y="40"/>
                      </a:lnTo>
                      <a:lnTo>
                        <a:pt x="19" y="31"/>
                      </a:lnTo>
                      <a:lnTo>
                        <a:pt x="20" y="22"/>
                      </a:lnTo>
                      <a:lnTo>
                        <a:pt x="22" y="14"/>
                      </a:lnTo>
                      <a:lnTo>
                        <a:pt x="22" y="5"/>
                      </a:lnTo>
                      <a:lnTo>
                        <a:pt x="17" y="0"/>
                      </a:lnTo>
                      <a:lnTo>
                        <a:pt x="22" y="5"/>
                      </a:lnTo>
                      <a:lnTo>
                        <a:pt x="22" y="0"/>
                      </a:lnTo>
                      <a:lnTo>
                        <a:pt x="17" y="0"/>
                      </a:lnTo>
                      <a:lnTo>
                        <a:pt x="17" y="1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73" name="Freeform 659"/>
                <p:cNvSpPr>
                  <a:spLocks/>
                </p:cNvSpPr>
                <p:nvPr/>
              </p:nvSpPr>
              <p:spPr bwMode="auto">
                <a:xfrm>
                  <a:off x="2472" y="1384"/>
                  <a:ext cx="23" cy="14"/>
                </a:xfrm>
                <a:custGeom>
                  <a:avLst/>
                  <a:gdLst>
                    <a:gd name="T0" fmla="*/ 0 w 231"/>
                    <a:gd name="T1" fmla="*/ 0 h 148"/>
                    <a:gd name="T2" fmla="*/ 0 w 231"/>
                    <a:gd name="T3" fmla="*/ 0 h 148"/>
                    <a:gd name="T4" fmla="*/ 0 w 231"/>
                    <a:gd name="T5" fmla="*/ 0 h 148"/>
                    <a:gd name="T6" fmla="*/ 0 w 231"/>
                    <a:gd name="T7" fmla="*/ 0 h 148"/>
                    <a:gd name="T8" fmla="*/ 0 w 231"/>
                    <a:gd name="T9" fmla="*/ 0 h 148"/>
                    <a:gd name="T10" fmla="*/ 0 w 231"/>
                    <a:gd name="T11" fmla="*/ 0 h 148"/>
                    <a:gd name="T12" fmla="*/ 0 w 231"/>
                    <a:gd name="T13" fmla="*/ 0 h 148"/>
                    <a:gd name="T14" fmla="*/ 0 w 231"/>
                    <a:gd name="T15" fmla="*/ 0 h 148"/>
                    <a:gd name="T16" fmla="*/ 0 w 231"/>
                    <a:gd name="T17" fmla="*/ 0 h 148"/>
                    <a:gd name="T18" fmla="*/ 0 w 231"/>
                    <a:gd name="T19" fmla="*/ 0 h 148"/>
                    <a:gd name="T20" fmla="*/ 0 w 231"/>
                    <a:gd name="T21" fmla="*/ 0 h 148"/>
                    <a:gd name="T22" fmla="*/ 0 w 231"/>
                    <a:gd name="T23" fmla="*/ 0 h 148"/>
                    <a:gd name="T24" fmla="*/ 0 w 231"/>
                    <a:gd name="T25" fmla="*/ 0 h 148"/>
                    <a:gd name="T26" fmla="*/ 0 w 231"/>
                    <a:gd name="T27" fmla="*/ 0 h 148"/>
                    <a:gd name="T28" fmla="*/ 0 w 231"/>
                    <a:gd name="T29" fmla="*/ 0 h 148"/>
                    <a:gd name="T30" fmla="*/ 0 w 231"/>
                    <a:gd name="T31" fmla="*/ 0 h 148"/>
                    <a:gd name="T32" fmla="*/ 0 w 231"/>
                    <a:gd name="T33" fmla="*/ 0 h 148"/>
                    <a:gd name="T34" fmla="*/ 0 w 231"/>
                    <a:gd name="T35" fmla="*/ 0 h 148"/>
                    <a:gd name="T36" fmla="*/ 0 w 231"/>
                    <a:gd name="T37" fmla="*/ 0 h 148"/>
                    <a:gd name="T38" fmla="*/ 0 w 231"/>
                    <a:gd name="T39" fmla="*/ 0 h 148"/>
                    <a:gd name="T40" fmla="*/ 0 w 231"/>
                    <a:gd name="T41" fmla="*/ 0 h 148"/>
                    <a:gd name="T42" fmla="*/ 0 w 231"/>
                    <a:gd name="T43" fmla="*/ 0 h 148"/>
                    <a:gd name="T44" fmla="*/ 0 w 231"/>
                    <a:gd name="T45" fmla="*/ 0 h 148"/>
                    <a:gd name="T46" fmla="*/ 0 w 231"/>
                    <a:gd name="T47" fmla="*/ 0 h 148"/>
                    <a:gd name="T48" fmla="*/ 0 w 231"/>
                    <a:gd name="T49" fmla="*/ 0 h 148"/>
                    <a:gd name="T50" fmla="*/ 0 w 231"/>
                    <a:gd name="T51" fmla="*/ 0 h 148"/>
                    <a:gd name="T52" fmla="*/ 0 w 231"/>
                    <a:gd name="T53" fmla="*/ 0 h 148"/>
                    <a:gd name="T54" fmla="*/ 0 w 231"/>
                    <a:gd name="T55" fmla="*/ 0 h 148"/>
                    <a:gd name="T56" fmla="*/ 0 w 231"/>
                    <a:gd name="T57" fmla="*/ 0 h 148"/>
                    <a:gd name="T58" fmla="*/ 0 w 231"/>
                    <a:gd name="T59" fmla="*/ 0 h 148"/>
                    <a:gd name="T60" fmla="*/ 0 w 231"/>
                    <a:gd name="T61" fmla="*/ 0 h 148"/>
                    <a:gd name="T62" fmla="*/ 0 w 231"/>
                    <a:gd name="T63" fmla="*/ 0 h 148"/>
                    <a:gd name="T64" fmla="*/ 0 w 231"/>
                    <a:gd name="T65" fmla="*/ 0 h 148"/>
                    <a:gd name="T66" fmla="*/ 0 w 231"/>
                    <a:gd name="T67" fmla="*/ 0 h 148"/>
                    <a:gd name="T68" fmla="*/ 0 w 231"/>
                    <a:gd name="T69" fmla="*/ 0 h 148"/>
                    <a:gd name="T70" fmla="*/ 0 w 231"/>
                    <a:gd name="T71" fmla="*/ 0 h 148"/>
                    <a:gd name="T72" fmla="*/ 0 w 231"/>
                    <a:gd name="T73" fmla="*/ 0 h 148"/>
                    <a:gd name="T74" fmla="*/ 0 w 231"/>
                    <a:gd name="T75" fmla="*/ 0 h 148"/>
                    <a:gd name="T76" fmla="*/ 0 w 231"/>
                    <a:gd name="T77" fmla="*/ 0 h 148"/>
                    <a:gd name="T78" fmla="*/ 0 w 231"/>
                    <a:gd name="T79" fmla="*/ 0 h 148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231"/>
                    <a:gd name="T121" fmla="*/ 0 h 148"/>
                    <a:gd name="T122" fmla="*/ 231 w 231"/>
                    <a:gd name="T123" fmla="*/ 148 h 148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231" h="148">
                      <a:moveTo>
                        <a:pt x="1" y="136"/>
                      </a:moveTo>
                      <a:lnTo>
                        <a:pt x="9" y="142"/>
                      </a:lnTo>
                      <a:lnTo>
                        <a:pt x="26" y="131"/>
                      </a:lnTo>
                      <a:lnTo>
                        <a:pt x="40" y="120"/>
                      </a:lnTo>
                      <a:lnTo>
                        <a:pt x="53" y="108"/>
                      </a:lnTo>
                      <a:lnTo>
                        <a:pt x="67" y="97"/>
                      </a:lnTo>
                      <a:lnTo>
                        <a:pt x="77" y="84"/>
                      </a:lnTo>
                      <a:lnTo>
                        <a:pt x="87" y="75"/>
                      </a:lnTo>
                      <a:lnTo>
                        <a:pt x="98" y="64"/>
                      </a:lnTo>
                      <a:lnTo>
                        <a:pt x="107" y="54"/>
                      </a:lnTo>
                      <a:lnTo>
                        <a:pt x="118" y="44"/>
                      </a:lnTo>
                      <a:lnTo>
                        <a:pt x="129" y="36"/>
                      </a:lnTo>
                      <a:lnTo>
                        <a:pt x="141" y="28"/>
                      </a:lnTo>
                      <a:lnTo>
                        <a:pt x="154" y="23"/>
                      </a:lnTo>
                      <a:lnTo>
                        <a:pt x="170" y="18"/>
                      </a:lnTo>
                      <a:lnTo>
                        <a:pt x="188" y="14"/>
                      </a:lnTo>
                      <a:lnTo>
                        <a:pt x="208" y="12"/>
                      </a:lnTo>
                      <a:lnTo>
                        <a:pt x="231" y="11"/>
                      </a:lnTo>
                      <a:lnTo>
                        <a:pt x="231" y="0"/>
                      </a:lnTo>
                      <a:lnTo>
                        <a:pt x="208" y="1"/>
                      </a:lnTo>
                      <a:lnTo>
                        <a:pt x="186" y="3"/>
                      </a:lnTo>
                      <a:lnTo>
                        <a:pt x="168" y="8"/>
                      </a:lnTo>
                      <a:lnTo>
                        <a:pt x="150" y="13"/>
                      </a:lnTo>
                      <a:lnTo>
                        <a:pt x="137" y="20"/>
                      </a:lnTo>
                      <a:lnTo>
                        <a:pt x="123" y="27"/>
                      </a:lnTo>
                      <a:lnTo>
                        <a:pt x="112" y="36"/>
                      </a:lnTo>
                      <a:lnTo>
                        <a:pt x="101" y="45"/>
                      </a:lnTo>
                      <a:lnTo>
                        <a:pt x="90" y="56"/>
                      </a:lnTo>
                      <a:lnTo>
                        <a:pt x="79" y="66"/>
                      </a:lnTo>
                      <a:lnTo>
                        <a:pt x="69" y="78"/>
                      </a:lnTo>
                      <a:lnTo>
                        <a:pt x="58" y="88"/>
                      </a:lnTo>
                      <a:lnTo>
                        <a:pt x="47" y="100"/>
                      </a:lnTo>
                      <a:lnTo>
                        <a:pt x="34" y="111"/>
                      </a:lnTo>
                      <a:lnTo>
                        <a:pt x="19" y="123"/>
                      </a:lnTo>
                      <a:lnTo>
                        <a:pt x="3" y="133"/>
                      </a:lnTo>
                      <a:lnTo>
                        <a:pt x="11" y="138"/>
                      </a:lnTo>
                      <a:lnTo>
                        <a:pt x="1" y="136"/>
                      </a:lnTo>
                      <a:lnTo>
                        <a:pt x="0" y="148"/>
                      </a:lnTo>
                      <a:lnTo>
                        <a:pt x="9" y="142"/>
                      </a:lnTo>
                      <a:lnTo>
                        <a:pt x="1" y="13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74" name="Freeform 660"/>
                <p:cNvSpPr>
                  <a:spLocks/>
                </p:cNvSpPr>
                <p:nvPr/>
              </p:nvSpPr>
              <p:spPr bwMode="auto">
                <a:xfrm>
                  <a:off x="2472" y="1385"/>
                  <a:ext cx="3" cy="12"/>
                </a:xfrm>
                <a:custGeom>
                  <a:avLst/>
                  <a:gdLst>
                    <a:gd name="T0" fmla="*/ 0 w 26"/>
                    <a:gd name="T1" fmla="*/ 0 h 123"/>
                    <a:gd name="T2" fmla="*/ 0 w 26"/>
                    <a:gd name="T3" fmla="*/ 0 h 123"/>
                    <a:gd name="T4" fmla="*/ 0 w 26"/>
                    <a:gd name="T5" fmla="*/ 0 h 123"/>
                    <a:gd name="T6" fmla="*/ 0 w 26"/>
                    <a:gd name="T7" fmla="*/ 0 h 123"/>
                    <a:gd name="T8" fmla="*/ 0 w 26"/>
                    <a:gd name="T9" fmla="*/ 0 h 123"/>
                    <a:gd name="T10" fmla="*/ 0 w 26"/>
                    <a:gd name="T11" fmla="*/ 0 h 123"/>
                    <a:gd name="T12" fmla="*/ 0 w 26"/>
                    <a:gd name="T13" fmla="*/ 0 h 123"/>
                    <a:gd name="T14" fmla="*/ 0 w 26"/>
                    <a:gd name="T15" fmla="*/ 0 h 123"/>
                    <a:gd name="T16" fmla="*/ 0 w 26"/>
                    <a:gd name="T17" fmla="*/ 0 h 123"/>
                    <a:gd name="T18" fmla="*/ 0 w 26"/>
                    <a:gd name="T19" fmla="*/ 0 h 123"/>
                    <a:gd name="T20" fmla="*/ 0 w 26"/>
                    <a:gd name="T21" fmla="*/ 0 h 123"/>
                    <a:gd name="T22" fmla="*/ 0 w 26"/>
                    <a:gd name="T23" fmla="*/ 0 h 123"/>
                    <a:gd name="T24" fmla="*/ 0 w 26"/>
                    <a:gd name="T25" fmla="*/ 0 h 123"/>
                    <a:gd name="T26" fmla="*/ 0 w 26"/>
                    <a:gd name="T27" fmla="*/ 0 h 123"/>
                    <a:gd name="T28" fmla="*/ 0 w 26"/>
                    <a:gd name="T29" fmla="*/ 0 h 123"/>
                    <a:gd name="T30" fmla="*/ 0 w 26"/>
                    <a:gd name="T31" fmla="*/ 0 h 123"/>
                    <a:gd name="T32" fmla="*/ 0 w 26"/>
                    <a:gd name="T33" fmla="*/ 0 h 123"/>
                    <a:gd name="T34" fmla="*/ 0 w 26"/>
                    <a:gd name="T35" fmla="*/ 0 h 123"/>
                    <a:gd name="T36" fmla="*/ 0 w 26"/>
                    <a:gd name="T37" fmla="*/ 0 h 123"/>
                    <a:gd name="T38" fmla="*/ 0 w 26"/>
                    <a:gd name="T39" fmla="*/ 0 h 123"/>
                    <a:gd name="T40" fmla="*/ 0 w 26"/>
                    <a:gd name="T41" fmla="*/ 0 h 123"/>
                    <a:gd name="T42" fmla="*/ 0 w 26"/>
                    <a:gd name="T43" fmla="*/ 0 h 123"/>
                    <a:gd name="T44" fmla="*/ 0 w 26"/>
                    <a:gd name="T45" fmla="*/ 0 h 123"/>
                    <a:gd name="T46" fmla="*/ 0 w 26"/>
                    <a:gd name="T47" fmla="*/ 0 h 12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26"/>
                    <a:gd name="T73" fmla="*/ 0 h 123"/>
                    <a:gd name="T74" fmla="*/ 26 w 26"/>
                    <a:gd name="T75" fmla="*/ 123 h 12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26" h="123">
                      <a:moveTo>
                        <a:pt x="17" y="8"/>
                      </a:moveTo>
                      <a:lnTo>
                        <a:pt x="15" y="4"/>
                      </a:lnTo>
                      <a:lnTo>
                        <a:pt x="14" y="12"/>
                      </a:lnTo>
                      <a:lnTo>
                        <a:pt x="13" y="27"/>
                      </a:lnTo>
                      <a:lnTo>
                        <a:pt x="10" y="46"/>
                      </a:lnTo>
                      <a:lnTo>
                        <a:pt x="8" y="67"/>
                      </a:lnTo>
                      <a:lnTo>
                        <a:pt x="5" y="87"/>
                      </a:lnTo>
                      <a:lnTo>
                        <a:pt x="2" y="105"/>
                      </a:lnTo>
                      <a:lnTo>
                        <a:pt x="1" y="117"/>
                      </a:lnTo>
                      <a:lnTo>
                        <a:pt x="0" y="121"/>
                      </a:lnTo>
                      <a:lnTo>
                        <a:pt x="10" y="123"/>
                      </a:lnTo>
                      <a:lnTo>
                        <a:pt x="11" y="119"/>
                      </a:lnTo>
                      <a:lnTo>
                        <a:pt x="12" y="107"/>
                      </a:lnTo>
                      <a:lnTo>
                        <a:pt x="15" y="89"/>
                      </a:lnTo>
                      <a:lnTo>
                        <a:pt x="18" y="69"/>
                      </a:lnTo>
                      <a:lnTo>
                        <a:pt x="21" y="48"/>
                      </a:lnTo>
                      <a:lnTo>
                        <a:pt x="24" y="29"/>
                      </a:lnTo>
                      <a:lnTo>
                        <a:pt x="25" y="12"/>
                      </a:lnTo>
                      <a:lnTo>
                        <a:pt x="26" y="4"/>
                      </a:lnTo>
                      <a:lnTo>
                        <a:pt x="24" y="0"/>
                      </a:lnTo>
                      <a:lnTo>
                        <a:pt x="26" y="4"/>
                      </a:lnTo>
                      <a:lnTo>
                        <a:pt x="26" y="2"/>
                      </a:lnTo>
                      <a:lnTo>
                        <a:pt x="24" y="0"/>
                      </a:lnTo>
                      <a:lnTo>
                        <a:pt x="17" y="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75" name="Freeform 661"/>
                <p:cNvSpPr>
                  <a:spLocks/>
                </p:cNvSpPr>
                <p:nvPr/>
              </p:nvSpPr>
              <p:spPr bwMode="auto">
                <a:xfrm>
                  <a:off x="2470" y="1383"/>
                  <a:ext cx="4" cy="3"/>
                </a:xfrm>
                <a:custGeom>
                  <a:avLst/>
                  <a:gdLst>
                    <a:gd name="T0" fmla="*/ 0 w 46"/>
                    <a:gd name="T1" fmla="*/ 0 h 30"/>
                    <a:gd name="T2" fmla="*/ 0 w 46"/>
                    <a:gd name="T3" fmla="*/ 0 h 30"/>
                    <a:gd name="T4" fmla="*/ 0 w 46"/>
                    <a:gd name="T5" fmla="*/ 0 h 30"/>
                    <a:gd name="T6" fmla="*/ 0 w 46"/>
                    <a:gd name="T7" fmla="*/ 0 h 30"/>
                    <a:gd name="T8" fmla="*/ 0 w 46"/>
                    <a:gd name="T9" fmla="*/ 0 h 30"/>
                    <a:gd name="T10" fmla="*/ 0 w 46"/>
                    <a:gd name="T11" fmla="*/ 0 h 30"/>
                    <a:gd name="T12" fmla="*/ 0 w 46"/>
                    <a:gd name="T13" fmla="*/ 0 h 30"/>
                    <a:gd name="T14" fmla="*/ 0 w 46"/>
                    <a:gd name="T15" fmla="*/ 0 h 30"/>
                    <a:gd name="T16" fmla="*/ 0 w 46"/>
                    <a:gd name="T17" fmla="*/ 0 h 30"/>
                    <a:gd name="T18" fmla="*/ 0 w 46"/>
                    <a:gd name="T19" fmla="*/ 0 h 30"/>
                    <a:gd name="T20" fmla="*/ 0 w 46"/>
                    <a:gd name="T21" fmla="*/ 0 h 30"/>
                    <a:gd name="T22" fmla="*/ 0 w 46"/>
                    <a:gd name="T23" fmla="*/ 0 h 30"/>
                    <a:gd name="T24" fmla="*/ 0 w 46"/>
                    <a:gd name="T25" fmla="*/ 0 h 30"/>
                    <a:gd name="T26" fmla="*/ 0 w 46"/>
                    <a:gd name="T27" fmla="*/ 0 h 30"/>
                    <a:gd name="T28" fmla="*/ 0 w 46"/>
                    <a:gd name="T29" fmla="*/ 0 h 30"/>
                    <a:gd name="T30" fmla="*/ 0 w 46"/>
                    <a:gd name="T31" fmla="*/ 0 h 30"/>
                    <a:gd name="T32" fmla="*/ 0 w 46"/>
                    <a:gd name="T33" fmla="*/ 0 h 30"/>
                    <a:gd name="T34" fmla="*/ 0 w 46"/>
                    <a:gd name="T35" fmla="*/ 0 h 30"/>
                    <a:gd name="T36" fmla="*/ 0 w 46"/>
                    <a:gd name="T37" fmla="*/ 0 h 30"/>
                    <a:gd name="T38" fmla="*/ 0 w 46"/>
                    <a:gd name="T39" fmla="*/ 0 h 30"/>
                    <a:gd name="T40" fmla="*/ 0 w 46"/>
                    <a:gd name="T41" fmla="*/ 0 h 30"/>
                    <a:gd name="T42" fmla="*/ 0 w 46"/>
                    <a:gd name="T43" fmla="*/ 0 h 30"/>
                    <a:gd name="T44" fmla="*/ 0 w 46"/>
                    <a:gd name="T45" fmla="*/ 0 h 30"/>
                    <a:gd name="T46" fmla="*/ 0 w 46"/>
                    <a:gd name="T47" fmla="*/ 0 h 3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6"/>
                    <a:gd name="T73" fmla="*/ 0 h 30"/>
                    <a:gd name="T74" fmla="*/ 46 w 46"/>
                    <a:gd name="T75" fmla="*/ 30 h 3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6" h="30">
                      <a:moveTo>
                        <a:pt x="0" y="5"/>
                      </a:moveTo>
                      <a:lnTo>
                        <a:pt x="1" y="8"/>
                      </a:lnTo>
                      <a:lnTo>
                        <a:pt x="5" y="11"/>
                      </a:lnTo>
                      <a:lnTo>
                        <a:pt x="11" y="15"/>
                      </a:lnTo>
                      <a:lnTo>
                        <a:pt x="15" y="18"/>
                      </a:lnTo>
                      <a:lnTo>
                        <a:pt x="21" y="19"/>
                      </a:lnTo>
                      <a:lnTo>
                        <a:pt x="26" y="22"/>
                      </a:lnTo>
                      <a:lnTo>
                        <a:pt x="31" y="24"/>
                      </a:lnTo>
                      <a:lnTo>
                        <a:pt x="35" y="27"/>
                      </a:lnTo>
                      <a:lnTo>
                        <a:pt x="39" y="30"/>
                      </a:lnTo>
                      <a:lnTo>
                        <a:pt x="46" y="22"/>
                      </a:lnTo>
                      <a:lnTo>
                        <a:pt x="41" y="19"/>
                      </a:lnTo>
                      <a:lnTo>
                        <a:pt x="35" y="16"/>
                      </a:lnTo>
                      <a:lnTo>
                        <a:pt x="30" y="14"/>
                      </a:lnTo>
                      <a:lnTo>
                        <a:pt x="25" y="10"/>
                      </a:lnTo>
                      <a:lnTo>
                        <a:pt x="20" y="7"/>
                      </a:lnTo>
                      <a:lnTo>
                        <a:pt x="15" y="6"/>
                      </a:lnTo>
                      <a:lnTo>
                        <a:pt x="11" y="3"/>
                      </a:lnTo>
                      <a:lnTo>
                        <a:pt x="9" y="0"/>
                      </a:lnTo>
                      <a:lnTo>
                        <a:pt x="10" y="3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1" y="8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76" name="Freeform 662"/>
                <p:cNvSpPr>
                  <a:spLocks/>
                </p:cNvSpPr>
                <p:nvPr/>
              </p:nvSpPr>
              <p:spPr bwMode="auto">
                <a:xfrm>
                  <a:off x="2468" y="1368"/>
                  <a:ext cx="3" cy="16"/>
                </a:xfrm>
                <a:custGeom>
                  <a:avLst/>
                  <a:gdLst>
                    <a:gd name="T0" fmla="*/ 0 w 35"/>
                    <a:gd name="T1" fmla="*/ 0 h 173"/>
                    <a:gd name="T2" fmla="*/ 0 w 35"/>
                    <a:gd name="T3" fmla="*/ 0 h 173"/>
                    <a:gd name="T4" fmla="*/ 0 w 35"/>
                    <a:gd name="T5" fmla="*/ 0 h 173"/>
                    <a:gd name="T6" fmla="*/ 0 w 35"/>
                    <a:gd name="T7" fmla="*/ 0 h 173"/>
                    <a:gd name="T8" fmla="*/ 0 w 35"/>
                    <a:gd name="T9" fmla="*/ 0 h 173"/>
                    <a:gd name="T10" fmla="*/ 0 w 35"/>
                    <a:gd name="T11" fmla="*/ 0 h 173"/>
                    <a:gd name="T12" fmla="*/ 0 w 35"/>
                    <a:gd name="T13" fmla="*/ 0 h 173"/>
                    <a:gd name="T14" fmla="*/ 0 w 35"/>
                    <a:gd name="T15" fmla="*/ 0 h 173"/>
                    <a:gd name="T16" fmla="*/ 0 w 35"/>
                    <a:gd name="T17" fmla="*/ 0 h 173"/>
                    <a:gd name="T18" fmla="*/ 0 w 35"/>
                    <a:gd name="T19" fmla="*/ 0 h 173"/>
                    <a:gd name="T20" fmla="*/ 0 w 35"/>
                    <a:gd name="T21" fmla="*/ 0 h 173"/>
                    <a:gd name="T22" fmla="*/ 0 w 35"/>
                    <a:gd name="T23" fmla="*/ 0 h 173"/>
                    <a:gd name="T24" fmla="*/ 0 w 35"/>
                    <a:gd name="T25" fmla="*/ 0 h 173"/>
                    <a:gd name="T26" fmla="*/ 0 w 35"/>
                    <a:gd name="T27" fmla="*/ 0 h 173"/>
                    <a:gd name="T28" fmla="*/ 0 w 35"/>
                    <a:gd name="T29" fmla="*/ 0 h 173"/>
                    <a:gd name="T30" fmla="*/ 0 w 35"/>
                    <a:gd name="T31" fmla="*/ 0 h 173"/>
                    <a:gd name="T32" fmla="*/ 0 w 35"/>
                    <a:gd name="T33" fmla="*/ 0 h 173"/>
                    <a:gd name="T34" fmla="*/ 0 w 35"/>
                    <a:gd name="T35" fmla="*/ 0 h 173"/>
                    <a:gd name="T36" fmla="*/ 0 w 35"/>
                    <a:gd name="T37" fmla="*/ 0 h 173"/>
                    <a:gd name="T38" fmla="*/ 0 w 35"/>
                    <a:gd name="T39" fmla="*/ 0 h 173"/>
                    <a:gd name="T40" fmla="*/ 0 w 35"/>
                    <a:gd name="T41" fmla="*/ 0 h 173"/>
                    <a:gd name="T42" fmla="*/ 0 w 35"/>
                    <a:gd name="T43" fmla="*/ 0 h 173"/>
                    <a:gd name="T44" fmla="*/ 0 w 35"/>
                    <a:gd name="T45" fmla="*/ 0 h 173"/>
                    <a:gd name="T46" fmla="*/ 0 w 35"/>
                    <a:gd name="T47" fmla="*/ 0 h 173"/>
                    <a:gd name="T48" fmla="*/ 0 w 35"/>
                    <a:gd name="T49" fmla="*/ 0 h 173"/>
                    <a:gd name="T50" fmla="*/ 0 w 35"/>
                    <a:gd name="T51" fmla="*/ 0 h 173"/>
                    <a:gd name="T52" fmla="*/ 0 w 35"/>
                    <a:gd name="T53" fmla="*/ 0 h 173"/>
                    <a:gd name="T54" fmla="*/ 0 w 35"/>
                    <a:gd name="T55" fmla="*/ 0 h 173"/>
                    <a:gd name="T56" fmla="*/ 0 w 35"/>
                    <a:gd name="T57" fmla="*/ 0 h 173"/>
                    <a:gd name="T58" fmla="*/ 0 w 35"/>
                    <a:gd name="T59" fmla="*/ 0 h 173"/>
                    <a:gd name="T60" fmla="*/ 0 w 35"/>
                    <a:gd name="T61" fmla="*/ 0 h 173"/>
                    <a:gd name="T62" fmla="*/ 0 w 35"/>
                    <a:gd name="T63" fmla="*/ 0 h 173"/>
                    <a:gd name="T64" fmla="*/ 0 w 35"/>
                    <a:gd name="T65" fmla="*/ 0 h 173"/>
                    <a:gd name="T66" fmla="*/ 0 w 35"/>
                    <a:gd name="T67" fmla="*/ 0 h 173"/>
                    <a:gd name="T68" fmla="*/ 0 w 35"/>
                    <a:gd name="T69" fmla="*/ 0 h 173"/>
                    <a:gd name="T70" fmla="*/ 0 w 35"/>
                    <a:gd name="T71" fmla="*/ 0 h 173"/>
                    <a:gd name="T72" fmla="*/ 0 w 35"/>
                    <a:gd name="T73" fmla="*/ 0 h 173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5"/>
                    <a:gd name="T112" fmla="*/ 0 h 173"/>
                    <a:gd name="T113" fmla="*/ 35 w 35"/>
                    <a:gd name="T114" fmla="*/ 173 h 173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5" h="173">
                      <a:moveTo>
                        <a:pt x="0" y="2"/>
                      </a:move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1" y="10"/>
                      </a:lnTo>
                      <a:lnTo>
                        <a:pt x="2" y="18"/>
                      </a:lnTo>
                      <a:lnTo>
                        <a:pt x="4" y="29"/>
                      </a:lnTo>
                      <a:lnTo>
                        <a:pt x="6" y="42"/>
                      </a:lnTo>
                      <a:lnTo>
                        <a:pt x="8" y="57"/>
                      </a:lnTo>
                      <a:lnTo>
                        <a:pt x="10" y="72"/>
                      </a:lnTo>
                      <a:lnTo>
                        <a:pt x="12" y="87"/>
                      </a:lnTo>
                      <a:lnTo>
                        <a:pt x="14" y="104"/>
                      </a:lnTo>
                      <a:lnTo>
                        <a:pt x="16" y="119"/>
                      </a:lnTo>
                      <a:lnTo>
                        <a:pt x="18" y="133"/>
                      </a:lnTo>
                      <a:lnTo>
                        <a:pt x="20" y="147"/>
                      </a:lnTo>
                      <a:lnTo>
                        <a:pt x="23" y="157"/>
                      </a:lnTo>
                      <a:lnTo>
                        <a:pt x="24" y="166"/>
                      </a:lnTo>
                      <a:lnTo>
                        <a:pt x="25" y="171"/>
                      </a:lnTo>
                      <a:lnTo>
                        <a:pt x="25" y="173"/>
                      </a:lnTo>
                      <a:lnTo>
                        <a:pt x="35" y="171"/>
                      </a:lnTo>
                      <a:lnTo>
                        <a:pt x="35" y="169"/>
                      </a:lnTo>
                      <a:lnTo>
                        <a:pt x="34" y="164"/>
                      </a:lnTo>
                      <a:lnTo>
                        <a:pt x="33" y="155"/>
                      </a:lnTo>
                      <a:lnTo>
                        <a:pt x="31" y="145"/>
                      </a:lnTo>
                      <a:lnTo>
                        <a:pt x="29" y="131"/>
                      </a:lnTo>
                      <a:lnTo>
                        <a:pt x="27" y="117"/>
                      </a:lnTo>
                      <a:lnTo>
                        <a:pt x="25" y="102"/>
                      </a:lnTo>
                      <a:lnTo>
                        <a:pt x="23" y="85"/>
                      </a:lnTo>
                      <a:lnTo>
                        <a:pt x="20" y="70"/>
                      </a:lnTo>
                      <a:lnTo>
                        <a:pt x="18" y="55"/>
                      </a:lnTo>
                      <a:lnTo>
                        <a:pt x="16" y="40"/>
                      </a:lnTo>
                      <a:lnTo>
                        <a:pt x="14" y="27"/>
                      </a:lnTo>
                      <a:lnTo>
                        <a:pt x="12" y="16"/>
                      </a:lnTo>
                      <a:lnTo>
                        <a:pt x="11" y="8"/>
                      </a:lnTo>
                      <a:lnTo>
                        <a:pt x="10" y="3"/>
                      </a:lnTo>
                      <a:lnTo>
                        <a:pt x="10" y="0"/>
                      </a:lnTo>
                      <a:lnTo>
                        <a:pt x="10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77" name="Freeform 663"/>
                <p:cNvSpPr>
                  <a:spLocks/>
                </p:cNvSpPr>
                <p:nvPr/>
              </p:nvSpPr>
              <p:spPr bwMode="auto">
                <a:xfrm>
                  <a:off x="2468" y="1349"/>
                  <a:ext cx="6" cy="19"/>
                </a:xfrm>
                <a:custGeom>
                  <a:avLst/>
                  <a:gdLst>
                    <a:gd name="T0" fmla="*/ 0 w 63"/>
                    <a:gd name="T1" fmla="*/ 0 h 204"/>
                    <a:gd name="T2" fmla="*/ 0 w 63"/>
                    <a:gd name="T3" fmla="*/ 0 h 204"/>
                    <a:gd name="T4" fmla="*/ 0 w 63"/>
                    <a:gd name="T5" fmla="*/ 0 h 204"/>
                    <a:gd name="T6" fmla="*/ 0 w 63"/>
                    <a:gd name="T7" fmla="*/ 0 h 204"/>
                    <a:gd name="T8" fmla="*/ 0 w 63"/>
                    <a:gd name="T9" fmla="*/ 0 h 204"/>
                    <a:gd name="T10" fmla="*/ 0 w 63"/>
                    <a:gd name="T11" fmla="*/ 0 h 204"/>
                    <a:gd name="T12" fmla="*/ 0 w 63"/>
                    <a:gd name="T13" fmla="*/ 0 h 204"/>
                    <a:gd name="T14" fmla="*/ 0 w 63"/>
                    <a:gd name="T15" fmla="*/ 0 h 204"/>
                    <a:gd name="T16" fmla="*/ 0 w 63"/>
                    <a:gd name="T17" fmla="*/ 0 h 204"/>
                    <a:gd name="T18" fmla="*/ 0 w 63"/>
                    <a:gd name="T19" fmla="*/ 0 h 204"/>
                    <a:gd name="T20" fmla="*/ 0 w 63"/>
                    <a:gd name="T21" fmla="*/ 0 h 204"/>
                    <a:gd name="T22" fmla="*/ 0 w 63"/>
                    <a:gd name="T23" fmla="*/ 0 h 204"/>
                    <a:gd name="T24" fmla="*/ 0 w 63"/>
                    <a:gd name="T25" fmla="*/ 0 h 204"/>
                    <a:gd name="T26" fmla="*/ 0 w 63"/>
                    <a:gd name="T27" fmla="*/ 0 h 204"/>
                    <a:gd name="T28" fmla="*/ 0 w 63"/>
                    <a:gd name="T29" fmla="*/ 0 h 204"/>
                    <a:gd name="T30" fmla="*/ 0 w 63"/>
                    <a:gd name="T31" fmla="*/ 0 h 204"/>
                    <a:gd name="T32" fmla="*/ 0 w 63"/>
                    <a:gd name="T33" fmla="*/ 0 h 204"/>
                    <a:gd name="T34" fmla="*/ 0 w 63"/>
                    <a:gd name="T35" fmla="*/ 0 h 204"/>
                    <a:gd name="T36" fmla="*/ 0 w 63"/>
                    <a:gd name="T37" fmla="*/ 0 h 204"/>
                    <a:gd name="T38" fmla="*/ 0 w 63"/>
                    <a:gd name="T39" fmla="*/ 0 h 204"/>
                    <a:gd name="T40" fmla="*/ 0 w 63"/>
                    <a:gd name="T41" fmla="*/ 0 h 204"/>
                    <a:gd name="T42" fmla="*/ 0 w 63"/>
                    <a:gd name="T43" fmla="*/ 0 h 204"/>
                    <a:gd name="T44" fmla="*/ 0 w 63"/>
                    <a:gd name="T45" fmla="*/ 0 h 204"/>
                    <a:gd name="T46" fmla="*/ 0 w 63"/>
                    <a:gd name="T47" fmla="*/ 0 h 204"/>
                    <a:gd name="T48" fmla="*/ 0 w 63"/>
                    <a:gd name="T49" fmla="*/ 0 h 204"/>
                    <a:gd name="T50" fmla="*/ 0 w 63"/>
                    <a:gd name="T51" fmla="*/ 0 h 204"/>
                    <a:gd name="T52" fmla="*/ 0 w 63"/>
                    <a:gd name="T53" fmla="*/ 0 h 204"/>
                    <a:gd name="T54" fmla="*/ 0 w 63"/>
                    <a:gd name="T55" fmla="*/ 0 h 204"/>
                    <a:gd name="T56" fmla="*/ 0 w 63"/>
                    <a:gd name="T57" fmla="*/ 0 h 204"/>
                    <a:gd name="T58" fmla="*/ 0 w 63"/>
                    <a:gd name="T59" fmla="*/ 0 h 204"/>
                    <a:gd name="T60" fmla="*/ 0 w 63"/>
                    <a:gd name="T61" fmla="*/ 0 h 204"/>
                    <a:gd name="T62" fmla="*/ 0 w 63"/>
                    <a:gd name="T63" fmla="*/ 0 h 204"/>
                    <a:gd name="T64" fmla="*/ 0 w 63"/>
                    <a:gd name="T65" fmla="*/ 0 h 204"/>
                    <a:gd name="T66" fmla="*/ 0 w 63"/>
                    <a:gd name="T67" fmla="*/ 0 h 204"/>
                    <a:gd name="T68" fmla="*/ 0 w 63"/>
                    <a:gd name="T69" fmla="*/ 0 h 204"/>
                    <a:gd name="T70" fmla="*/ 0 w 63"/>
                    <a:gd name="T71" fmla="*/ 0 h 204"/>
                    <a:gd name="T72" fmla="*/ 0 w 63"/>
                    <a:gd name="T73" fmla="*/ 0 h 20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63"/>
                    <a:gd name="T112" fmla="*/ 0 h 204"/>
                    <a:gd name="T113" fmla="*/ 63 w 63"/>
                    <a:gd name="T114" fmla="*/ 204 h 20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63" h="204">
                      <a:moveTo>
                        <a:pt x="63" y="19"/>
                      </a:moveTo>
                      <a:lnTo>
                        <a:pt x="63" y="19"/>
                      </a:lnTo>
                      <a:lnTo>
                        <a:pt x="55" y="8"/>
                      </a:lnTo>
                      <a:lnTo>
                        <a:pt x="44" y="0"/>
                      </a:lnTo>
                      <a:lnTo>
                        <a:pt x="34" y="0"/>
                      </a:lnTo>
                      <a:lnTo>
                        <a:pt x="26" y="7"/>
                      </a:lnTo>
                      <a:lnTo>
                        <a:pt x="20" y="16"/>
                      </a:lnTo>
                      <a:lnTo>
                        <a:pt x="14" y="27"/>
                      </a:lnTo>
                      <a:lnTo>
                        <a:pt x="11" y="42"/>
                      </a:lnTo>
                      <a:lnTo>
                        <a:pt x="8" y="58"/>
                      </a:lnTo>
                      <a:lnTo>
                        <a:pt x="5" y="77"/>
                      </a:lnTo>
                      <a:lnTo>
                        <a:pt x="3" y="97"/>
                      </a:lnTo>
                      <a:lnTo>
                        <a:pt x="2" y="117"/>
                      </a:lnTo>
                      <a:lnTo>
                        <a:pt x="0" y="137"/>
                      </a:lnTo>
                      <a:lnTo>
                        <a:pt x="0" y="155"/>
                      </a:lnTo>
                      <a:lnTo>
                        <a:pt x="0" y="173"/>
                      </a:lnTo>
                      <a:lnTo>
                        <a:pt x="0" y="190"/>
                      </a:lnTo>
                      <a:lnTo>
                        <a:pt x="2" y="204"/>
                      </a:lnTo>
                      <a:lnTo>
                        <a:pt x="12" y="204"/>
                      </a:lnTo>
                      <a:lnTo>
                        <a:pt x="11" y="190"/>
                      </a:lnTo>
                      <a:lnTo>
                        <a:pt x="11" y="173"/>
                      </a:lnTo>
                      <a:lnTo>
                        <a:pt x="11" y="155"/>
                      </a:lnTo>
                      <a:lnTo>
                        <a:pt x="11" y="137"/>
                      </a:lnTo>
                      <a:lnTo>
                        <a:pt x="12" y="117"/>
                      </a:lnTo>
                      <a:lnTo>
                        <a:pt x="13" y="97"/>
                      </a:lnTo>
                      <a:lnTo>
                        <a:pt x="15" y="79"/>
                      </a:lnTo>
                      <a:lnTo>
                        <a:pt x="18" y="60"/>
                      </a:lnTo>
                      <a:lnTo>
                        <a:pt x="21" y="44"/>
                      </a:lnTo>
                      <a:lnTo>
                        <a:pt x="25" y="31"/>
                      </a:lnTo>
                      <a:lnTo>
                        <a:pt x="29" y="20"/>
                      </a:lnTo>
                      <a:lnTo>
                        <a:pt x="34" y="13"/>
                      </a:lnTo>
                      <a:lnTo>
                        <a:pt x="38" y="11"/>
                      </a:lnTo>
                      <a:lnTo>
                        <a:pt x="40" y="11"/>
                      </a:lnTo>
                      <a:lnTo>
                        <a:pt x="47" y="16"/>
                      </a:lnTo>
                      <a:lnTo>
                        <a:pt x="55" y="26"/>
                      </a:lnTo>
                      <a:lnTo>
                        <a:pt x="63" y="1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78" name="Freeform 664"/>
                <p:cNvSpPr>
                  <a:spLocks/>
                </p:cNvSpPr>
                <p:nvPr/>
              </p:nvSpPr>
              <p:spPr bwMode="auto">
                <a:xfrm>
                  <a:off x="2473" y="1351"/>
                  <a:ext cx="4" cy="18"/>
                </a:xfrm>
                <a:custGeom>
                  <a:avLst/>
                  <a:gdLst>
                    <a:gd name="T0" fmla="*/ 0 w 37"/>
                    <a:gd name="T1" fmla="*/ 0 h 194"/>
                    <a:gd name="T2" fmla="*/ 0 w 37"/>
                    <a:gd name="T3" fmla="*/ 0 h 194"/>
                    <a:gd name="T4" fmla="*/ 0 w 37"/>
                    <a:gd name="T5" fmla="*/ 0 h 194"/>
                    <a:gd name="T6" fmla="*/ 0 w 37"/>
                    <a:gd name="T7" fmla="*/ 0 h 194"/>
                    <a:gd name="T8" fmla="*/ 0 w 37"/>
                    <a:gd name="T9" fmla="*/ 0 h 194"/>
                    <a:gd name="T10" fmla="*/ 0 w 37"/>
                    <a:gd name="T11" fmla="*/ 0 h 194"/>
                    <a:gd name="T12" fmla="*/ 0 w 37"/>
                    <a:gd name="T13" fmla="*/ 0 h 194"/>
                    <a:gd name="T14" fmla="*/ 0 w 37"/>
                    <a:gd name="T15" fmla="*/ 0 h 194"/>
                    <a:gd name="T16" fmla="*/ 0 w 37"/>
                    <a:gd name="T17" fmla="*/ 0 h 194"/>
                    <a:gd name="T18" fmla="*/ 0 w 37"/>
                    <a:gd name="T19" fmla="*/ 0 h 194"/>
                    <a:gd name="T20" fmla="*/ 0 w 37"/>
                    <a:gd name="T21" fmla="*/ 0 h 194"/>
                    <a:gd name="T22" fmla="*/ 0 w 37"/>
                    <a:gd name="T23" fmla="*/ 0 h 194"/>
                    <a:gd name="T24" fmla="*/ 0 w 37"/>
                    <a:gd name="T25" fmla="*/ 0 h 194"/>
                    <a:gd name="T26" fmla="*/ 0 w 37"/>
                    <a:gd name="T27" fmla="*/ 0 h 194"/>
                    <a:gd name="T28" fmla="*/ 0 w 37"/>
                    <a:gd name="T29" fmla="*/ 0 h 194"/>
                    <a:gd name="T30" fmla="*/ 0 w 37"/>
                    <a:gd name="T31" fmla="*/ 0 h 194"/>
                    <a:gd name="T32" fmla="*/ 0 w 37"/>
                    <a:gd name="T33" fmla="*/ 0 h 194"/>
                    <a:gd name="T34" fmla="*/ 0 w 37"/>
                    <a:gd name="T35" fmla="*/ 0 h 194"/>
                    <a:gd name="T36" fmla="*/ 0 w 37"/>
                    <a:gd name="T37" fmla="*/ 0 h 194"/>
                    <a:gd name="T38" fmla="*/ 0 w 37"/>
                    <a:gd name="T39" fmla="*/ 0 h 194"/>
                    <a:gd name="T40" fmla="*/ 0 w 37"/>
                    <a:gd name="T41" fmla="*/ 0 h 194"/>
                    <a:gd name="T42" fmla="*/ 0 w 37"/>
                    <a:gd name="T43" fmla="*/ 0 h 194"/>
                    <a:gd name="T44" fmla="*/ 0 w 37"/>
                    <a:gd name="T45" fmla="*/ 0 h 194"/>
                    <a:gd name="T46" fmla="*/ 0 w 37"/>
                    <a:gd name="T47" fmla="*/ 0 h 194"/>
                    <a:gd name="T48" fmla="*/ 0 w 37"/>
                    <a:gd name="T49" fmla="*/ 0 h 194"/>
                    <a:gd name="T50" fmla="*/ 0 w 37"/>
                    <a:gd name="T51" fmla="*/ 0 h 194"/>
                    <a:gd name="T52" fmla="*/ 0 w 37"/>
                    <a:gd name="T53" fmla="*/ 0 h 194"/>
                    <a:gd name="T54" fmla="*/ 0 w 37"/>
                    <a:gd name="T55" fmla="*/ 0 h 194"/>
                    <a:gd name="T56" fmla="*/ 0 w 37"/>
                    <a:gd name="T57" fmla="*/ 0 h 194"/>
                    <a:gd name="T58" fmla="*/ 0 w 37"/>
                    <a:gd name="T59" fmla="*/ 0 h 194"/>
                    <a:gd name="T60" fmla="*/ 0 w 37"/>
                    <a:gd name="T61" fmla="*/ 0 h 194"/>
                    <a:gd name="T62" fmla="*/ 0 w 37"/>
                    <a:gd name="T63" fmla="*/ 0 h 194"/>
                    <a:gd name="T64" fmla="*/ 0 w 37"/>
                    <a:gd name="T65" fmla="*/ 0 h 194"/>
                    <a:gd name="T66" fmla="*/ 0 w 37"/>
                    <a:gd name="T67" fmla="*/ 0 h 194"/>
                    <a:gd name="T68" fmla="*/ 0 w 37"/>
                    <a:gd name="T69" fmla="*/ 0 h 194"/>
                    <a:gd name="T70" fmla="*/ 0 w 37"/>
                    <a:gd name="T71" fmla="*/ 0 h 194"/>
                    <a:gd name="T72" fmla="*/ 0 w 37"/>
                    <a:gd name="T73" fmla="*/ 0 h 194"/>
                    <a:gd name="T74" fmla="*/ 0 w 37"/>
                    <a:gd name="T75" fmla="*/ 0 h 194"/>
                    <a:gd name="T76" fmla="*/ 0 w 37"/>
                    <a:gd name="T77" fmla="*/ 0 h 194"/>
                    <a:gd name="T78" fmla="*/ 0 w 37"/>
                    <a:gd name="T79" fmla="*/ 0 h 19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37"/>
                    <a:gd name="T121" fmla="*/ 0 h 194"/>
                    <a:gd name="T122" fmla="*/ 37 w 37"/>
                    <a:gd name="T123" fmla="*/ 194 h 194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37" h="194">
                      <a:moveTo>
                        <a:pt x="28" y="180"/>
                      </a:moveTo>
                      <a:lnTo>
                        <a:pt x="37" y="185"/>
                      </a:lnTo>
                      <a:lnTo>
                        <a:pt x="37" y="176"/>
                      </a:lnTo>
                      <a:lnTo>
                        <a:pt x="37" y="167"/>
                      </a:lnTo>
                      <a:lnTo>
                        <a:pt x="37" y="156"/>
                      </a:lnTo>
                      <a:lnTo>
                        <a:pt x="37" y="145"/>
                      </a:lnTo>
                      <a:lnTo>
                        <a:pt x="35" y="132"/>
                      </a:lnTo>
                      <a:lnTo>
                        <a:pt x="35" y="120"/>
                      </a:lnTo>
                      <a:lnTo>
                        <a:pt x="34" y="107"/>
                      </a:lnTo>
                      <a:lnTo>
                        <a:pt x="33" y="92"/>
                      </a:lnTo>
                      <a:lnTo>
                        <a:pt x="31" y="80"/>
                      </a:lnTo>
                      <a:lnTo>
                        <a:pt x="30" y="66"/>
                      </a:lnTo>
                      <a:lnTo>
                        <a:pt x="28" y="54"/>
                      </a:lnTo>
                      <a:lnTo>
                        <a:pt x="25" y="42"/>
                      </a:lnTo>
                      <a:lnTo>
                        <a:pt x="22" y="31"/>
                      </a:lnTo>
                      <a:lnTo>
                        <a:pt x="19" y="19"/>
                      </a:lnTo>
                      <a:lnTo>
                        <a:pt x="13" y="10"/>
                      </a:lnTo>
                      <a:lnTo>
                        <a:pt x="8" y="0"/>
                      </a:lnTo>
                      <a:lnTo>
                        <a:pt x="0" y="7"/>
                      </a:lnTo>
                      <a:lnTo>
                        <a:pt x="5" y="14"/>
                      </a:lnTo>
                      <a:lnTo>
                        <a:pt x="8" y="23"/>
                      </a:lnTo>
                      <a:lnTo>
                        <a:pt x="11" y="33"/>
                      </a:lnTo>
                      <a:lnTo>
                        <a:pt x="15" y="44"/>
                      </a:lnTo>
                      <a:lnTo>
                        <a:pt x="18" y="56"/>
                      </a:lnTo>
                      <a:lnTo>
                        <a:pt x="20" y="68"/>
                      </a:lnTo>
                      <a:lnTo>
                        <a:pt x="21" y="82"/>
                      </a:lnTo>
                      <a:lnTo>
                        <a:pt x="23" y="95"/>
                      </a:lnTo>
                      <a:lnTo>
                        <a:pt x="24" y="107"/>
                      </a:lnTo>
                      <a:lnTo>
                        <a:pt x="25" y="120"/>
                      </a:lnTo>
                      <a:lnTo>
                        <a:pt x="25" y="132"/>
                      </a:lnTo>
                      <a:lnTo>
                        <a:pt x="26" y="145"/>
                      </a:lnTo>
                      <a:lnTo>
                        <a:pt x="26" y="156"/>
                      </a:lnTo>
                      <a:lnTo>
                        <a:pt x="26" y="167"/>
                      </a:lnTo>
                      <a:lnTo>
                        <a:pt x="26" y="176"/>
                      </a:lnTo>
                      <a:lnTo>
                        <a:pt x="26" y="185"/>
                      </a:lnTo>
                      <a:lnTo>
                        <a:pt x="34" y="189"/>
                      </a:lnTo>
                      <a:lnTo>
                        <a:pt x="26" y="185"/>
                      </a:lnTo>
                      <a:lnTo>
                        <a:pt x="26" y="194"/>
                      </a:lnTo>
                      <a:lnTo>
                        <a:pt x="34" y="189"/>
                      </a:lnTo>
                      <a:lnTo>
                        <a:pt x="28" y="18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79" name="Freeform 665"/>
                <p:cNvSpPr>
                  <a:spLocks/>
                </p:cNvSpPr>
                <p:nvPr/>
              </p:nvSpPr>
              <p:spPr bwMode="auto">
                <a:xfrm>
                  <a:off x="2052" y="1414"/>
                  <a:ext cx="10" cy="14"/>
                </a:xfrm>
                <a:custGeom>
                  <a:avLst/>
                  <a:gdLst>
                    <a:gd name="T0" fmla="*/ 0 w 95"/>
                    <a:gd name="T1" fmla="*/ 0 h 160"/>
                    <a:gd name="T2" fmla="*/ 0 w 95"/>
                    <a:gd name="T3" fmla="*/ 0 h 160"/>
                    <a:gd name="T4" fmla="*/ 0 w 95"/>
                    <a:gd name="T5" fmla="*/ 0 h 160"/>
                    <a:gd name="T6" fmla="*/ 0 w 95"/>
                    <a:gd name="T7" fmla="*/ 0 h 160"/>
                    <a:gd name="T8" fmla="*/ 0 w 95"/>
                    <a:gd name="T9" fmla="*/ 0 h 160"/>
                    <a:gd name="T10" fmla="*/ 0 w 95"/>
                    <a:gd name="T11" fmla="*/ 0 h 160"/>
                    <a:gd name="T12" fmla="*/ 0 w 95"/>
                    <a:gd name="T13" fmla="*/ 0 h 160"/>
                    <a:gd name="T14" fmla="*/ 0 w 95"/>
                    <a:gd name="T15" fmla="*/ 0 h 160"/>
                    <a:gd name="T16" fmla="*/ 0 w 95"/>
                    <a:gd name="T17" fmla="*/ 0 h 160"/>
                    <a:gd name="T18" fmla="*/ 0 w 95"/>
                    <a:gd name="T19" fmla="*/ 0 h 160"/>
                    <a:gd name="T20" fmla="*/ 0 w 95"/>
                    <a:gd name="T21" fmla="*/ 0 h 160"/>
                    <a:gd name="T22" fmla="*/ 0 w 95"/>
                    <a:gd name="T23" fmla="*/ 0 h 160"/>
                    <a:gd name="T24" fmla="*/ 0 w 95"/>
                    <a:gd name="T25" fmla="*/ 0 h 160"/>
                    <a:gd name="T26" fmla="*/ 0 w 95"/>
                    <a:gd name="T27" fmla="*/ 0 h 160"/>
                    <a:gd name="T28" fmla="*/ 0 w 95"/>
                    <a:gd name="T29" fmla="*/ 0 h 160"/>
                    <a:gd name="T30" fmla="*/ 0 w 95"/>
                    <a:gd name="T31" fmla="*/ 0 h 160"/>
                    <a:gd name="T32" fmla="*/ 0 w 95"/>
                    <a:gd name="T33" fmla="*/ 0 h 160"/>
                    <a:gd name="T34" fmla="*/ 0 w 95"/>
                    <a:gd name="T35" fmla="*/ 0 h 160"/>
                    <a:gd name="T36" fmla="*/ 0 w 95"/>
                    <a:gd name="T37" fmla="*/ 0 h 160"/>
                    <a:gd name="T38" fmla="*/ 0 w 95"/>
                    <a:gd name="T39" fmla="*/ 0 h 160"/>
                    <a:gd name="T40" fmla="*/ 0 w 95"/>
                    <a:gd name="T41" fmla="*/ 0 h 16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95"/>
                    <a:gd name="T64" fmla="*/ 0 h 160"/>
                    <a:gd name="T65" fmla="*/ 95 w 95"/>
                    <a:gd name="T66" fmla="*/ 160 h 16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95" h="160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19" y="34"/>
                      </a:lnTo>
                      <a:lnTo>
                        <a:pt x="36" y="57"/>
                      </a:lnTo>
                      <a:lnTo>
                        <a:pt x="52" y="78"/>
                      </a:lnTo>
                      <a:lnTo>
                        <a:pt x="64" y="96"/>
                      </a:lnTo>
                      <a:lnTo>
                        <a:pt x="74" y="112"/>
                      </a:lnTo>
                      <a:lnTo>
                        <a:pt x="80" y="128"/>
                      </a:lnTo>
                      <a:lnTo>
                        <a:pt x="83" y="143"/>
                      </a:lnTo>
                      <a:lnTo>
                        <a:pt x="84" y="160"/>
                      </a:lnTo>
                      <a:lnTo>
                        <a:pt x="95" y="160"/>
                      </a:lnTo>
                      <a:lnTo>
                        <a:pt x="94" y="141"/>
                      </a:lnTo>
                      <a:lnTo>
                        <a:pt x="91" y="124"/>
                      </a:lnTo>
                      <a:lnTo>
                        <a:pt x="82" y="108"/>
                      </a:lnTo>
                      <a:lnTo>
                        <a:pt x="73" y="90"/>
                      </a:lnTo>
                      <a:lnTo>
                        <a:pt x="60" y="72"/>
                      </a:lnTo>
                      <a:lnTo>
                        <a:pt x="45" y="51"/>
                      </a:lnTo>
                      <a:lnTo>
                        <a:pt x="28" y="28"/>
                      </a:lnTo>
                      <a:lnTo>
                        <a:pt x="8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80" name="Freeform 666"/>
                <p:cNvSpPr>
                  <a:spLocks/>
                </p:cNvSpPr>
                <p:nvPr/>
              </p:nvSpPr>
              <p:spPr bwMode="auto">
                <a:xfrm>
                  <a:off x="2039" y="1406"/>
                  <a:ext cx="14" cy="9"/>
                </a:xfrm>
                <a:custGeom>
                  <a:avLst/>
                  <a:gdLst>
                    <a:gd name="T0" fmla="*/ 0 w 142"/>
                    <a:gd name="T1" fmla="*/ 0 h 92"/>
                    <a:gd name="T2" fmla="*/ 0 w 142"/>
                    <a:gd name="T3" fmla="*/ 0 h 92"/>
                    <a:gd name="T4" fmla="*/ 0 w 142"/>
                    <a:gd name="T5" fmla="*/ 0 h 92"/>
                    <a:gd name="T6" fmla="*/ 0 w 142"/>
                    <a:gd name="T7" fmla="*/ 0 h 92"/>
                    <a:gd name="T8" fmla="*/ 0 w 142"/>
                    <a:gd name="T9" fmla="*/ 0 h 92"/>
                    <a:gd name="T10" fmla="*/ 0 w 142"/>
                    <a:gd name="T11" fmla="*/ 0 h 92"/>
                    <a:gd name="T12" fmla="*/ 0 w 142"/>
                    <a:gd name="T13" fmla="*/ 0 h 92"/>
                    <a:gd name="T14" fmla="*/ 0 w 142"/>
                    <a:gd name="T15" fmla="*/ 0 h 92"/>
                    <a:gd name="T16" fmla="*/ 0 w 142"/>
                    <a:gd name="T17" fmla="*/ 0 h 92"/>
                    <a:gd name="T18" fmla="*/ 0 w 142"/>
                    <a:gd name="T19" fmla="*/ 0 h 92"/>
                    <a:gd name="T20" fmla="*/ 0 w 142"/>
                    <a:gd name="T21" fmla="*/ 0 h 92"/>
                    <a:gd name="T22" fmla="*/ 0 w 142"/>
                    <a:gd name="T23" fmla="*/ 0 h 92"/>
                    <a:gd name="T24" fmla="*/ 0 w 142"/>
                    <a:gd name="T25" fmla="*/ 0 h 92"/>
                    <a:gd name="T26" fmla="*/ 0 w 142"/>
                    <a:gd name="T27" fmla="*/ 0 h 92"/>
                    <a:gd name="T28" fmla="*/ 0 w 142"/>
                    <a:gd name="T29" fmla="*/ 0 h 92"/>
                    <a:gd name="T30" fmla="*/ 0 w 142"/>
                    <a:gd name="T31" fmla="*/ 0 h 92"/>
                    <a:gd name="T32" fmla="*/ 0 w 142"/>
                    <a:gd name="T33" fmla="*/ 0 h 92"/>
                    <a:gd name="T34" fmla="*/ 0 w 142"/>
                    <a:gd name="T35" fmla="*/ 0 h 92"/>
                    <a:gd name="T36" fmla="*/ 0 w 142"/>
                    <a:gd name="T37" fmla="*/ 0 h 92"/>
                    <a:gd name="T38" fmla="*/ 0 w 142"/>
                    <a:gd name="T39" fmla="*/ 0 h 92"/>
                    <a:gd name="T40" fmla="*/ 0 w 142"/>
                    <a:gd name="T41" fmla="*/ 0 h 92"/>
                    <a:gd name="T42" fmla="*/ 0 w 142"/>
                    <a:gd name="T43" fmla="*/ 0 h 92"/>
                    <a:gd name="T44" fmla="*/ 0 w 142"/>
                    <a:gd name="T45" fmla="*/ 0 h 92"/>
                    <a:gd name="T46" fmla="*/ 0 w 142"/>
                    <a:gd name="T47" fmla="*/ 0 h 9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42"/>
                    <a:gd name="T73" fmla="*/ 0 h 92"/>
                    <a:gd name="T74" fmla="*/ 142 w 142"/>
                    <a:gd name="T75" fmla="*/ 92 h 9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42" h="92">
                      <a:moveTo>
                        <a:pt x="10" y="9"/>
                      </a:moveTo>
                      <a:lnTo>
                        <a:pt x="7" y="15"/>
                      </a:lnTo>
                      <a:lnTo>
                        <a:pt x="18" y="11"/>
                      </a:lnTo>
                      <a:lnTo>
                        <a:pt x="31" y="10"/>
                      </a:lnTo>
                      <a:lnTo>
                        <a:pt x="46" y="14"/>
                      </a:lnTo>
                      <a:lnTo>
                        <a:pt x="60" y="19"/>
                      </a:lnTo>
                      <a:lnTo>
                        <a:pt x="77" y="29"/>
                      </a:lnTo>
                      <a:lnTo>
                        <a:pt x="95" y="45"/>
                      </a:lnTo>
                      <a:lnTo>
                        <a:pt x="114" y="65"/>
                      </a:lnTo>
                      <a:lnTo>
                        <a:pt x="134" y="92"/>
                      </a:lnTo>
                      <a:lnTo>
                        <a:pt x="142" y="86"/>
                      </a:lnTo>
                      <a:lnTo>
                        <a:pt x="122" y="59"/>
                      </a:lnTo>
                      <a:lnTo>
                        <a:pt x="101" y="37"/>
                      </a:lnTo>
                      <a:lnTo>
                        <a:pt x="83" y="21"/>
                      </a:lnTo>
                      <a:lnTo>
                        <a:pt x="64" y="10"/>
                      </a:lnTo>
                      <a:lnTo>
                        <a:pt x="48" y="3"/>
                      </a:lnTo>
                      <a:lnTo>
                        <a:pt x="31" y="0"/>
                      </a:lnTo>
                      <a:lnTo>
                        <a:pt x="16" y="1"/>
                      </a:lnTo>
                      <a:lnTo>
                        <a:pt x="3" y="4"/>
                      </a:lnTo>
                      <a:lnTo>
                        <a:pt x="0" y="9"/>
                      </a:lnTo>
                      <a:lnTo>
                        <a:pt x="3" y="4"/>
                      </a:lnTo>
                      <a:lnTo>
                        <a:pt x="0" y="6"/>
                      </a:lnTo>
                      <a:lnTo>
                        <a:pt x="0" y="9"/>
                      </a:lnTo>
                      <a:lnTo>
                        <a:pt x="10" y="9"/>
                      </a:lnTo>
                      <a:close/>
                    </a:path>
                  </a:pathLst>
                </a:cu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81" name="Freeform 667"/>
                <p:cNvSpPr>
                  <a:spLocks/>
                </p:cNvSpPr>
                <p:nvPr/>
              </p:nvSpPr>
              <p:spPr bwMode="auto">
                <a:xfrm>
                  <a:off x="2039" y="1407"/>
                  <a:ext cx="9" cy="12"/>
                </a:xfrm>
                <a:custGeom>
                  <a:avLst/>
                  <a:gdLst>
                    <a:gd name="T0" fmla="*/ 0 w 89"/>
                    <a:gd name="T1" fmla="*/ 0 h 136"/>
                    <a:gd name="T2" fmla="*/ 0 w 89"/>
                    <a:gd name="T3" fmla="*/ 0 h 136"/>
                    <a:gd name="T4" fmla="*/ 0 w 89"/>
                    <a:gd name="T5" fmla="*/ 0 h 136"/>
                    <a:gd name="T6" fmla="*/ 0 w 89"/>
                    <a:gd name="T7" fmla="*/ 0 h 136"/>
                    <a:gd name="T8" fmla="*/ 0 w 89"/>
                    <a:gd name="T9" fmla="*/ 0 h 136"/>
                    <a:gd name="T10" fmla="*/ 0 w 89"/>
                    <a:gd name="T11" fmla="*/ 0 h 136"/>
                    <a:gd name="T12" fmla="*/ 0 w 89"/>
                    <a:gd name="T13" fmla="*/ 0 h 136"/>
                    <a:gd name="T14" fmla="*/ 0 w 89"/>
                    <a:gd name="T15" fmla="*/ 0 h 136"/>
                    <a:gd name="T16" fmla="*/ 0 w 89"/>
                    <a:gd name="T17" fmla="*/ 0 h 136"/>
                    <a:gd name="T18" fmla="*/ 0 w 89"/>
                    <a:gd name="T19" fmla="*/ 0 h 136"/>
                    <a:gd name="T20" fmla="*/ 0 w 89"/>
                    <a:gd name="T21" fmla="*/ 0 h 136"/>
                    <a:gd name="T22" fmla="*/ 0 w 89"/>
                    <a:gd name="T23" fmla="*/ 0 h 136"/>
                    <a:gd name="T24" fmla="*/ 0 w 89"/>
                    <a:gd name="T25" fmla="*/ 0 h 136"/>
                    <a:gd name="T26" fmla="*/ 0 w 89"/>
                    <a:gd name="T27" fmla="*/ 0 h 136"/>
                    <a:gd name="T28" fmla="*/ 0 w 89"/>
                    <a:gd name="T29" fmla="*/ 0 h 136"/>
                    <a:gd name="T30" fmla="*/ 0 w 89"/>
                    <a:gd name="T31" fmla="*/ 0 h 136"/>
                    <a:gd name="T32" fmla="*/ 0 w 89"/>
                    <a:gd name="T33" fmla="*/ 0 h 136"/>
                    <a:gd name="T34" fmla="*/ 0 w 89"/>
                    <a:gd name="T35" fmla="*/ 0 h 136"/>
                    <a:gd name="T36" fmla="*/ 0 w 89"/>
                    <a:gd name="T37" fmla="*/ 0 h 136"/>
                    <a:gd name="T38" fmla="*/ 0 w 89"/>
                    <a:gd name="T39" fmla="*/ 0 h 136"/>
                    <a:gd name="T40" fmla="*/ 0 w 89"/>
                    <a:gd name="T41" fmla="*/ 0 h 1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9"/>
                    <a:gd name="T64" fmla="*/ 0 h 136"/>
                    <a:gd name="T65" fmla="*/ 89 w 89"/>
                    <a:gd name="T66" fmla="*/ 136 h 1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9" h="136">
                      <a:moveTo>
                        <a:pt x="89" y="130"/>
                      </a:moveTo>
                      <a:lnTo>
                        <a:pt x="89" y="130"/>
                      </a:lnTo>
                      <a:lnTo>
                        <a:pt x="65" y="105"/>
                      </a:lnTo>
                      <a:lnTo>
                        <a:pt x="47" y="84"/>
                      </a:lnTo>
                      <a:lnTo>
                        <a:pt x="33" y="65"/>
                      </a:lnTo>
                      <a:lnTo>
                        <a:pt x="23" y="50"/>
                      </a:lnTo>
                      <a:lnTo>
                        <a:pt x="17" y="35"/>
                      </a:lnTo>
                      <a:lnTo>
                        <a:pt x="13" y="23"/>
                      </a:lnTo>
                      <a:lnTo>
                        <a:pt x="11" y="11"/>
                      </a:ln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1" y="13"/>
                      </a:lnTo>
                      <a:lnTo>
                        <a:pt x="3" y="25"/>
                      </a:lnTo>
                      <a:lnTo>
                        <a:pt x="7" y="39"/>
                      </a:lnTo>
                      <a:lnTo>
                        <a:pt x="14" y="54"/>
                      </a:lnTo>
                      <a:lnTo>
                        <a:pt x="25" y="72"/>
                      </a:lnTo>
                      <a:lnTo>
                        <a:pt x="38" y="90"/>
                      </a:lnTo>
                      <a:lnTo>
                        <a:pt x="57" y="111"/>
                      </a:lnTo>
                      <a:lnTo>
                        <a:pt x="80" y="136"/>
                      </a:lnTo>
                      <a:lnTo>
                        <a:pt x="89" y="130"/>
                      </a:lnTo>
                      <a:close/>
                    </a:path>
                  </a:pathLst>
                </a:cu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82" name="Freeform 668"/>
                <p:cNvSpPr>
                  <a:spLocks/>
                </p:cNvSpPr>
                <p:nvPr/>
              </p:nvSpPr>
              <p:spPr bwMode="auto">
                <a:xfrm>
                  <a:off x="2047" y="1419"/>
                  <a:ext cx="5" cy="9"/>
                </a:xfrm>
                <a:custGeom>
                  <a:avLst/>
                  <a:gdLst>
                    <a:gd name="T0" fmla="*/ 0 w 45"/>
                    <a:gd name="T1" fmla="*/ 0 h 95"/>
                    <a:gd name="T2" fmla="*/ 0 w 45"/>
                    <a:gd name="T3" fmla="*/ 0 h 95"/>
                    <a:gd name="T4" fmla="*/ 0 w 45"/>
                    <a:gd name="T5" fmla="*/ 0 h 95"/>
                    <a:gd name="T6" fmla="*/ 0 w 45"/>
                    <a:gd name="T7" fmla="*/ 0 h 95"/>
                    <a:gd name="T8" fmla="*/ 0 w 45"/>
                    <a:gd name="T9" fmla="*/ 0 h 95"/>
                    <a:gd name="T10" fmla="*/ 0 w 45"/>
                    <a:gd name="T11" fmla="*/ 0 h 95"/>
                    <a:gd name="T12" fmla="*/ 0 w 45"/>
                    <a:gd name="T13" fmla="*/ 0 h 95"/>
                    <a:gd name="T14" fmla="*/ 0 w 45"/>
                    <a:gd name="T15" fmla="*/ 0 h 95"/>
                    <a:gd name="T16" fmla="*/ 0 w 45"/>
                    <a:gd name="T17" fmla="*/ 0 h 95"/>
                    <a:gd name="T18" fmla="*/ 0 w 45"/>
                    <a:gd name="T19" fmla="*/ 0 h 95"/>
                    <a:gd name="T20" fmla="*/ 0 w 45"/>
                    <a:gd name="T21" fmla="*/ 0 h 95"/>
                    <a:gd name="T22" fmla="*/ 0 w 45"/>
                    <a:gd name="T23" fmla="*/ 0 h 95"/>
                    <a:gd name="T24" fmla="*/ 0 w 45"/>
                    <a:gd name="T25" fmla="*/ 0 h 95"/>
                    <a:gd name="T26" fmla="*/ 0 w 45"/>
                    <a:gd name="T27" fmla="*/ 0 h 95"/>
                    <a:gd name="T28" fmla="*/ 0 w 45"/>
                    <a:gd name="T29" fmla="*/ 0 h 95"/>
                    <a:gd name="T30" fmla="*/ 0 w 45"/>
                    <a:gd name="T31" fmla="*/ 0 h 95"/>
                    <a:gd name="T32" fmla="*/ 0 w 45"/>
                    <a:gd name="T33" fmla="*/ 0 h 95"/>
                    <a:gd name="T34" fmla="*/ 0 w 45"/>
                    <a:gd name="T35" fmla="*/ 0 h 95"/>
                    <a:gd name="T36" fmla="*/ 0 w 45"/>
                    <a:gd name="T37" fmla="*/ 0 h 95"/>
                    <a:gd name="T38" fmla="*/ 0 w 45"/>
                    <a:gd name="T39" fmla="*/ 0 h 95"/>
                    <a:gd name="T40" fmla="*/ 0 w 45"/>
                    <a:gd name="T41" fmla="*/ 0 h 9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5"/>
                    <a:gd name="T64" fmla="*/ 0 h 95"/>
                    <a:gd name="T65" fmla="*/ 45 w 45"/>
                    <a:gd name="T66" fmla="*/ 95 h 9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5" h="95">
                      <a:moveTo>
                        <a:pt x="45" y="89"/>
                      </a:moveTo>
                      <a:lnTo>
                        <a:pt x="45" y="89"/>
                      </a:lnTo>
                      <a:lnTo>
                        <a:pt x="37" y="79"/>
                      </a:lnTo>
                      <a:lnTo>
                        <a:pt x="34" y="70"/>
                      </a:lnTo>
                      <a:lnTo>
                        <a:pt x="32" y="60"/>
                      </a:lnTo>
                      <a:lnTo>
                        <a:pt x="30" y="49"/>
                      </a:lnTo>
                      <a:lnTo>
                        <a:pt x="28" y="38"/>
                      </a:lnTo>
                      <a:lnTo>
                        <a:pt x="26" y="26"/>
                      </a:lnTo>
                      <a:lnTo>
                        <a:pt x="19" y="13"/>
                      </a:lnTo>
                      <a:lnTo>
                        <a:pt x="9" y="0"/>
                      </a:lnTo>
                      <a:lnTo>
                        <a:pt x="0" y="6"/>
                      </a:lnTo>
                      <a:lnTo>
                        <a:pt x="11" y="19"/>
                      </a:lnTo>
                      <a:lnTo>
                        <a:pt x="16" y="30"/>
                      </a:lnTo>
                      <a:lnTo>
                        <a:pt x="18" y="40"/>
                      </a:lnTo>
                      <a:lnTo>
                        <a:pt x="20" y="51"/>
                      </a:lnTo>
                      <a:lnTo>
                        <a:pt x="21" y="62"/>
                      </a:lnTo>
                      <a:lnTo>
                        <a:pt x="23" y="72"/>
                      </a:lnTo>
                      <a:lnTo>
                        <a:pt x="28" y="85"/>
                      </a:lnTo>
                      <a:lnTo>
                        <a:pt x="37" y="95"/>
                      </a:lnTo>
                      <a:lnTo>
                        <a:pt x="45" y="89"/>
                      </a:lnTo>
                      <a:close/>
                    </a:path>
                  </a:pathLst>
                </a:cu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83" name="Freeform 669"/>
                <p:cNvSpPr>
                  <a:spLocks/>
                </p:cNvSpPr>
                <p:nvPr/>
              </p:nvSpPr>
              <p:spPr bwMode="auto">
                <a:xfrm>
                  <a:off x="2051" y="1427"/>
                  <a:ext cx="11" cy="2"/>
                </a:xfrm>
                <a:custGeom>
                  <a:avLst/>
                  <a:gdLst>
                    <a:gd name="T0" fmla="*/ 0 w 112"/>
                    <a:gd name="T1" fmla="*/ 0 h 25"/>
                    <a:gd name="T2" fmla="*/ 0 w 112"/>
                    <a:gd name="T3" fmla="*/ 0 h 25"/>
                    <a:gd name="T4" fmla="*/ 0 w 112"/>
                    <a:gd name="T5" fmla="*/ 0 h 25"/>
                    <a:gd name="T6" fmla="*/ 0 w 112"/>
                    <a:gd name="T7" fmla="*/ 0 h 25"/>
                    <a:gd name="T8" fmla="*/ 0 w 112"/>
                    <a:gd name="T9" fmla="*/ 0 h 25"/>
                    <a:gd name="T10" fmla="*/ 0 w 112"/>
                    <a:gd name="T11" fmla="*/ 0 h 25"/>
                    <a:gd name="T12" fmla="*/ 0 w 112"/>
                    <a:gd name="T13" fmla="*/ 0 h 25"/>
                    <a:gd name="T14" fmla="*/ 0 w 112"/>
                    <a:gd name="T15" fmla="*/ 0 h 25"/>
                    <a:gd name="T16" fmla="*/ 0 w 112"/>
                    <a:gd name="T17" fmla="*/ 0 h 25"/>
                    <a:gd name="T18" fmla="*/ 0 w 112"/>
                    <a:gd name="T19" fmla="*/ 0 h 25"/>
                    <a:gd name="T20" fmla="*/ 0 w 112"/>
                    <a:gd name="T21" fmla="*/ 0 h 25"/>
                    <a:gd name="T22" fmla="*/ 0 w 112"/>
                    <a:gd name="T23" fmla="*/ 0 h 25"/>
                    <a:gd name="T24" fmla="*/ 0 w 112"/>
                    <a:gd name="T25" fmla="*/ 0 h 25"/>
                    <a:gd name="T26" fmla="*/ 0 w 112"/>
                    <a:gd name="T27" fmla="*/ 0 h 25"/>
                    <a:gd name="T28" fmla="*/ 0 w 112"/>
                    <a:gd name="T29" fmla="*/ 0 h 25"/>
                    <a:gd name="T30" fmla="*/ 0 w 112"/>
                    <a:gd name="T31" fmla="*/ 0 h 25"/>
                    <a:gd name="T32" fmla="*/ 0 w 112"/>
                    <a:gd name="T33" fmla="*/ 0 h 25"/>
                    <a:gd name="T34" fmla="*/ 0 w 112"/>
                    <a:gd name="T35" fmla="*/ 0 h 25"/>
                    <a:gd name="T36" fmla="*/ 0 w 112"/>
                    <a:gd name="T37" fmla="*/ 0 h 25"/>
                    <a:gd name="T38" fmla="*/ 0 w 112"/>
                    <a:gd name="T39" fmla="*/ 0 h 25"/>
                    <a:gd name="T40" fmla="*/ 0 w 112"/>
                    <a:gd name="T41" fmla="*/ 0 h 25"/>
                    <a:gd name="T42" fmla="*/ 0 w 112"/>
                    <a:gd name="T43" fmla="*/ 0 h 25"/>
                    <a:gd name="T44" fmla="*/ 0 w 112"/>
                    <a:gd name="T45" fmla="*/ 0 h 25"/>
                    <a:gd name="T46" fmla="*/ 0 w 112"/>
                    <a:gd name="T47" fmla="*/ 0 h 2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12"/>
                    <a:gd name="T73" fmla="*/ 0 h 25"/>
                    <a:gd name="T74" fmla="*/ 112 w 112"/>
                    <a:gd name="T75" fmla="*/ 25 h 2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12" h="25">
                      <a:moveTo>
                        <a:pt x="101" y="18"/>
                      </a:moveTo>
                      <a:lnTo>
                        <a:pt x="109" y="13"/>
                      </a:lnTo>
                      <a:lnTo>
                        <a:pt x="100" y="13"/>
                      </a:lnTo>
                      <a:lnTo>
                        <a:pt x="91" y="13"/>
                      </a:lnTo>
                      <a:lnTo>
                        <a:pt x="77" y="15"/>
                      </a:lnTo>
                      <a:lnTo>
                        <a:pt x="63" y="15"/>
                      </a:lnTo>
                      <a:lnTo>
                        <a:pt x="47" y="15"/>
                      </a:lnTo>
                      <a:lnTo>
                        <a:pt x="31" y="13"/>
                      </a:lnTo>
                      <a:lnTo>
                        <a:pt x="19" y="8"/>
                      </a:lnTo>
                      <a:lnTo>
                        <a:pt x="8" y="0"/>
                      </a:lnTo>
                      <a:lnTo>
                        <a:pt x="0" y="6"/>
                      </a:lnTo>
                      <a:lnTo>
                        <a:pt x="14" y="17"/>
                      </a:lnTo>
                      <a:lnTo>
                        <a:pt x="29" y="23"/>
                      </a:lnTo>
                      <a:lnTo>
                        <a:pt x="47" y="25"/>
                      </a:lnTo>
                      <a:lnTo>
                        <a:pt x="63" y="25"/>
                      </a:lnTo>
                      <a:lnTo>
                        <a:pt x="77" y="25"/>
                      </a:lnTo>
                      <a:lnTo>
                        <a:pt x="91" y="23"/>
                      </a:lnTo>
                      <a:lnTo>
                        <a:pt x="100" y="23"/>
                      </a:lnTo>
                      <a:lnTo>
                        <a:pt x="104" y="23"/>
                      </a:lnTo>
                      <a:lnTo>
                        <a:pt x="112" y="18"/>
                      </a:lnTo>
                      <a:lnTo>
                        <a:pt x="104" y="23"/>
                      </a:lnTo>
                      <a:lnTo>
                        <a:pt x="112" y="25"/>
                      </a:lnTo>
                      <a:lnTo>
                        <a:pt x="112" y="18"/>
                      </a:lnTo>
                      <a:lnTo>
                        <a:pt x="101" y="18"/>
                      </a:lnTo>
                      <a:close/>
                    </a:path>
                  </a:pathLst>
                </a:cu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84" name="Freeform 670"/>
                <p:cNvSpPr>
                  <a:spLocks/>
                </p:cNvSpPr>
                <p:nvPr/>
              </p:nvSpPr>
              <p:spPr bwMode="auto">
                <a:xfrm>
                  <a:off x="2181" y="1447"/>
                  <a:ext cx="63" cy="2"/>
                </a:xfrm>
                <a:custGeom>
                  <a:avLst/>
                  <a:gdLst>
                    <a:gd name="T0" fmla="*/ 0 w 631"/>
                    <a:gd name="T1" fmla="*/ 0 h 28"/>
                    <a:gd name="T2" fmla="*/ 0 w 631"/>
                    <a:gd name="T3" fmla="*/ 0 h 28"/>
                    <a:gd name="T4" fmla="*/ 0 w 631"/>
                    <a:gd name="T5" fmla="*/ 0 h 28"/>
                    <a:gd name="T6" fmla="*/ 0 w 631"/>
                    <a:gd name="T7" fmla="*/ 0 h 28"/>
                    <a:gd name="T8" fmla="*/ 0 w 631"/>
                    <a:gd name="T9" fmla="*/ 0 h 28"/>
                    <a:gd name="T10" fmla="*/ 0 w 631"/>
                    <a:gd name="T11" fmla="*/ 0 h 28"/>
                    <a:gd name="T12" fmla="*/ 0 w 631"/>
                    <a:gd name="T13" fmla="*/ 0 h 28"/>
                    <a:gd name="T14" fmla="*/ 0 w 631"/>
                    <a:gd name="T15" fmla="*/ 0 h 28"/>
                    <a:gd name="T16" fmla="*/ 0 w 631"/>
                    <a:gd name="T17" fmla="*/ 0 h 28"/>
                    <a:gd name="T18" fmla="*/ 0 w 631"/>
                    <a:gd name="T19" fmla="*/ 0 h 2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31"/>
                    <a:gd name="T31" fmla="*/ 0 h 28"/>
                    <a:gd name="T32" fmla="*/ 631 w 631"/>
                    <a:gd name="T33" fmla="*/ 28 h 2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31" h="28">
                      <a:moveTo>
                        <a:pt x="620" y="4"/>
                      </a:moveTo>
                      <a:lnTo>
                        <a:pt x="626" y="0"/>
                      </a:lnTo>
                      <a:lnTo>
                        <a:pt x="0" y="17"/>
                      </a:lnTo>
                      <a:lnTo>
                        <a:pt x="0" y="28"/>
                      </a:lnTo>
                      <a:lnTo>
                        <a:pt x="626" y="10"/>
                      </a:lnTo>
                      <a:lnTo>
                        <a:pt x="631" y="6"/>
                      </a:lnTo>
                      <a:lnTo>
                        <a:pt x="626" y="10"/>
                      </a:lnTo>
                      <a:lnTo>
                        <a:pt x="630" y="10"/>
                      </a:lnTo>
                      <a:lnTo>
                        <a:pt x="631" y="6"/>
                      </a:lnTo>
                      <a:lnTo>
                        <a:pt x="620" y="4"/>
                      </a:lnTo>
                      <a:close/>
                    </a:path>
                  </a:pathLst>
                </a:cu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85" name="Freeform 671"/>
                <p:cNvSpPr>
                  <a:spLocks/>
                </p:cNvSpPr>
                <p:nvPr/>
              </p:nvSpPr>
              <p:spPr bwMode="auto">
                <a:xfrm>
                  <a:off x="2243" y="1441"/>
                  <a:ext cx="3" cy="6"/>
                </a:xfrm>
                <a:custGeom>
                  <a:avLst/>
                  <a:gdLst>
                    <a:gd name="T0" fmla="*/ 0 w 29"/>
                    <a:gd name="T1" fmla="*/ 0 h 68"/>
                    <a:gd name="T2" fmla="*/ 0 w 29"/>
                    <a:gd name="T3" fmla="*/ 0 h 68"/>
                    <a:gd name="T4" fmla="*/ 0 w 29"/>
                    <a:gd name="T5" fmla="*/ 0 h 68"/>
                    <a:gd name="T6" fmla="*/ 0 w 29"/>
                    <a:gd name="T7" fmla="*/ 0 h 68"/>
                    <a:gd name="T8" fmla="*/ 0 w 29"/>
                    <a:gd name="T9" fmla="*/ 0 h 68"/>
                    <a:gd name="T10" fmla="*/ 0 w 29"/>
                    <a:gd name="T11" fmla="*/ 0 h 68"/>
                    <a:gd name="T12" fmla="*/ 0 w 29"/>
                    <a:gd name="T13" fmla="*/ 0 h 68"/>
                    <a:gd name="T14" fmla="*/ 0 w 29"/>
                    <a:gd name="T15" fmla="*/ 0 h 68"/>
                    <a:gd name="T16" fmla="*/ 0 w 29"/>
                    <a:gd name="T17" fmla="*/ 0 h 68"/>
                    <a:gd name="T18" fmla="*/ 0 w 29"/>
                    <a:gd name="T19" fmla="*/ 0 h 6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"/>
                    <a:gd name="T31" fmla="*/ 0 h 68"/>
                    <a:gd name="T32" fmla="*/ 29 w 29"/>
                    <a:gd name="T33" fmla="*/ 68 h 6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" h="68">
                      <a:moveTo>
                        <a:pt x="25" y="0"/>
                      </a:moveTo>
                      <a:lnTo>
                        <a:pt x="18" y="4"/>
                      </a:lnTo>
                      <a:lnTo>
                        <a:pt x="0" y="66"/>
                      </a:lnTo>
                      <a:lnTo>
                        <a:pt x="11" y="68"/>
                      </a:lnTo>
                      <a:lnTo>
                        <a:pt x="29" y="6"/>
                      </a:lnTo>
                      <a:lnTo>
                        <a:pt x="22" y="10"/>
                      </a:ln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8" y="4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86" name="Freeform 672"/>
                <p:cNvSpPr>
                  <a:spLocks/>
                </p:cNvSpPr>
                <p:nvPr/>
              </p:nvSpPr>
              <p:spPr bwMode="auto">
                <a:xfrm>
                  <a:off x="2339" y="1256"/>
                  <a:ext cx="7" cy="5"/>
                </a:xfrm>
                <a:custGeom>
                  <a:avLst/>
                  <a:gdLst>
                    <a:gd name="T0" fmla="*/ 0 w 67"/>
                    <a:gd name="T1" fmla="*/ 0 h 58"/>
                    <a:gd name="T2" fmla="*/ 0 w 67"/>
                    <a:gd name="T3" fmla="*/ 0 h 58"/>
                    <a:gd name="T4" fmla="*/ 0 w 67"/>
                    <a:gd name="T5" fmla="*/ 0 h 58"/>
                    <a:gd name="T6" fmla="*/ 0 w 67"/>
                    <a:gd name="T7" fmla="*/ 0 h 58"/>
                    <a:gd name="T8" fmla="*/ 0 w 67"/>
                    <a:gd name="T9" fmla="*/ 0 h 58"/>
                    <a:gd name="T10" fmla="*/ 0 w 67"/>
                    <a:gd name="T11" fmla="*/ 0 h 58"/>
                    <a:gd name="T12" fmla="*/ 0 w 67"/>
                    <a:gd name="T13" fmla="*/ 0 h 58"/>
                    <a:gd name="T14" fmla="*/ 0 w 67"/>
                    <a:gd name="T15" fmla="*/ 0 h 58"/>
                    <a:gd name="T16" fmla="*/ 0 w 67"/>
                    <a:gd name="T17" fmla="*/ 0 h 58"/>
                    <a:gd name="T18" fmla="*/ 0 w 67"/>
                    <a:gd name="T19" fmla="*/ 0 h 58"/>
                    <a:gd name="T20" fmla="*/ 0 w 67"/>
                    <a:gd name="T21" fmla="*/ 0 h 58"/>
                    <a:gd name="T22" fmla="*/ 0 w 67"/>
                    <a:gd name="T23" fmla="*/ 0 h 58"/>
                    <a:gd name="T24" fmla="*/ 0 w 67"/>
                    <a:gd name="T25" fmla="*/ 0 h 58"/>
                    <a:gd name="T26" fmla="*/ 0 w 67"/>
                    <a:gd name="T27" fmla="*/ 0 h 58"/>
                    <a:gd name="T28" fmla="*/ 0 w 67"/>
                    <a:gd name="T29" fmla="*/ 0 h 58"/>
                    <a:gd name="T30" fmla="*/ 0 w 67"/>
                    <a:gd name="T31" fmla="*/ 0 h 58"/>
                    <a:gd name="T32" fmla="*/ 0 w 67"/>
                    <a:gd name="T33" fmla="*/ 0 h 58"/>
                    <a:gd name="T34" fmla="*/ 0 w 67"/>
                    <a:gd name="T35" fmla="*/ 0 h 58"/>
                    <a:gd name="T36" fmla="*/ 0 w 67"/>
                    <a:gd name="T37" fmla="*/ 0 h 58"/>
                    <a:gd name="T38" fmla="*/ 0 w 67"/>
                    <a:gd name="T39" fmla="*/ 0 h 58"/>
                    <a:gd name="T40" fmla="*/ 0 w 67"/>
                    <a:gd name="T41" fmla="*/ 0 h 58"/>
                    <a:gd name="T42" fmla="*/ 0 w 67"/>
                    <a:gd name="T43" fmla="*/ 0 h 58"/>
                    <a:gd name="T44" fmla="*/ 0 w 67"/>
                    <a:gd name="T45" fmla="*/ 0 h 58"/>
                    <a:gd name="T46" fmla="*/ 0 w 67"/>
                    <a:gd name="T47" fmla="*/ 0 h 58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7"/>
                    <a:gd name="T73" fmla="*/ 0 h 58"/>
                    <a:gd name="T74" fmla="*/ 67 w 67"/>
                    <a:gd name="T75" fmla="*/ 58 h 58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7" h="58">
                      <a:moveTo>
                        <a:pt x="8" y="10"/>
                      </a:moveTo>
                      <a:lnTo>
                        <a:pt x="2" y="11"/>
                      </a:lnTo>
                      <a:lnTo>
                        <a:pt x="8" y="16"/>
                      </a:lnTo>
                      <a:lnTo>
                        <a:pt x="17" y="21"/>
                      </a:lnTo>
                      <a:lnTo>
                        <a:pt x="24" y="29"/>
                      </a:lnTo>
                      <a:lnTo>
                        <a:pt x="33" y="36"/>
                      </a:lnTo>
                      <a:lnTo>
                        <a:pt x="40" y="43"/>
                      </a:lnTo>
                      <a:lnTo>
                        <a:pt x="47" y="49"/>
                      </a:lnTo>
                      <a:lnTo>
                        <a:pt x="57" y="54"/>
                      </a:lnTo>
                      <a:lnTo>
                        <a:pt x="65" y="58"/>
                      </a:lnTo>
                      <a:lnTo>
                        <a:pt x="67" y="48"/>
                      </a:lnTo>
                      <a:lnTo>
                        <a:pt x="61" y="45"/>
                      </a:lnTo>
                      <a:lnTo>
                        <a:pt x="53" y="40"/>
                      </a:lnTo>
                      <a:lnTo>
                        <a:pt x="46" y="35"/>
                      </a:lnTo>
                      <a:lnTo>
                        <a:pt x="39" y="28"/>
                      </a:lnTo>
                      <a:lnTo>
                        <a:pt x="30" y="20"/>
                      </a:lnTo>
                      <a:lnTo>
                        <a:pt x="23" y="13"/>
                      </a:lnTo>
                      <a:lnTo>
                        <a:pt x="15" y="8"/>
                      </a:lnTo>
                      <a:lnTo>
                        <a:pt x="6" y="3"/>
                      </a:lnTo>
                      <a:lnTo>
                        <a:pt x="0" y="4"/>
                      </a:lnTo>
                      <a:lnTo>
                        <a:pt x="6" y="3"/>
                      </a:lnTo>
                      <a:lnTo>
                        <a:pt x="3" y="0"/>
                      </a:lnTo>
                      <a:lnTo>
                        <a:pt x="0" y="4"/>
                      </a:lnTo>
                      <a:lnTo>
                        <a:pt x="8" y="1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87" name="Freeform 673"/>
                <p:cNvSpPr>
                  <a:spLocks/>
                </p:cNvSpPr>
                <p:nvPr/>
              </p:nvSpPr>
              <p:spPr bwMode="auto">
                <a:xfrm>
                  <a:off x="2337" y="1256"/>
                  <a:ext cx="3" cy="10"/>
                </a:xfrm>
                <a:custGeom>
                  <a:avLst/>
                  <a:gdLst>
                    <a:gd name="T0" fmla="*/ 0 w 24"/>
                    <a:gd name="T1" fmla="*/ 0 h 105"/>
                    <a:gd name="T2" fmla="*/ 0 w 24"/>
                    <a:gd name="T3" fmla="*/ 0 h 105"/>
                    <a:gd name="T4" fmla="*/ 0 w 24"/>
                    <a:gd name="T5" fmla="*/ 0 h 105"/>
                    <a:gd name="T6" fmla="*/ 0 w 24"/>
                    <a:gd name="T7" fmla="*/ 0 h 105"/>
                    <a:gd name="T8" fmla="*/ 0 w 24"/>
                    <a:gd name="T9" fmla="*/ 0 h 105"/>
                    <a:gd name="T10" fmla="*/ 0 w 24"/>
                    <a:gd name="T11" fmla="*/ 0 h 105"/>
                    <a:gd name="T12" fmla="*/ 0 w 24"/>
                    <a:gd name="T13" fmla="*/ 0 h 105"/>
                    <a:gd name="T14" fmla="*/ 0 w 24"/>
                    <a:gd name="T15" fmla="*/ 0 h 105"/>
                    <a:gd name="T16" fmla="*/ 0 w 24"/>
                    <a:gd name="T17" fmla="*/ 0 h 105"/>
                    <a:gd name="T18" fmla="*/ 0 w 24"/>
                    <a:gd name="T19" fmla="*/ 0 h 105"/>
                    <a:gd name="T20" fmla="*/ 0 w 24"/>
                    <a:gd name="T21" fmla="*/ 0 h 105"/>
                    <a:gd name="T22" fmla="*/ 0 w 24"/>
                    <a:gd name="T23" fmla="*/ 0 h 105"/>
                    <a:gd name="T24" fmla="*/ 0 w 24"/>
                    <a:gd name="T25" fmla="*/ 0 h 105"/>
                    <a:gd name="T26" fmla="*/ 0 w 24"/>
                    <a:gd name="T27" fmla="*/ 0 h 105"/>
                    <a:gd name="T28" fmla="*/ 0 w 24"/>
                    <a:gd name="T29" fmla="*/ 0 h 105"/>
                    <a:gd name="T30" fmla="*/ 0 w 24"/>
                    <a:gd name="T31" fmla="*/ 0 h 105"/>
                    <a:gd name="T32" fmla="*/ 0 w 24"/>
                    <a:gd name="T33" fmla="*/ 0 h 105"/>
                    <a:gd name="T34" fmla="*/ 0 w 24"/>
                    <a:gd name="T35" fmla="*/ 0 h 105"/>
                    <a:gd name="T36" fmla="*/ 0 w 24"/>
                    <a:gd name="T37" fmla="*/ 0 h 105"/>
                    <a:gd name="T38" fmla="*/ 0 w 24"/>
                    <a:gd name="T39" fmla="*/ 0 h 105"/>
                    <a:gd name="T40" fmla="*/ 0 w 24"/>
                    <a:gd name="T41" fmla="*/ 0 h 105"/>
                    <a:gd name="T42" fmla="*/ 0 w 24"/>
                    <a:gd name="T43" fmla="*/ 0 h 105"/>
                    <a:gd name="T44" fmla="*/ 0 w 24"/>
                    <a:gd name="T45" fmla="*/ 0 h 105"/>
                    <a:gd name="T46" fmla="*/ 0 w 24"/>
                    <a:gd name="T47" fmla="*/ 0 h 10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24"/>
                    <a:gd name="T73" fmla="*/ 0 h 105"/>
                    <a:gd name="T74" fmla="*/ 24 w 24"/>
                    <a:gd name="T75" fmla="*/ 105 h 10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24" h="105">
                      <a:moveTo>
                        <a:pt x="15" y="95"/>
                      </a:moveTo>
                      <a:lnTo>
                        <a:pt x="20" y="100"/>
                      </a:lnTo>
                      <a:lnTo>
                        <a:pt x="19" y="83"/>
                      </a:lnTo>
                      <a:lnTo>
                        <a:pt x="17" y="70"/>
                      </a:lnTo>
                      <a:lnTo>
                        <a:pt x="14" y="57"/>
                      </a:lnTo>
                      <a:lnTo>
                        <a:pt x="12" y="46"/>
                      </a:lnTo>
                      <a:lnTo>
                        <a:pt x="11" y="36"/>
                      </a:lnTo>
                      <a:lnTo>
                        <a:pt x="12" y="26"/>
                      </a:lnTo>
                      <a:lnTo>
                        <a:pt x="16" y="17"/>
                      </a:lnTo>
                      <a:lnTo>
                        <a:pt x="24" y="6"/>
                      </a:lnTo>
                      <a:lnTo>
                        <a:pt x="16" y="0"/>
                      </a:lnTo>
                      <a:lnTo>
                        <a:pt x="8" y="11"/>
                      </a:lnTo>
                      <a:lnTo>
                        <a:pt x="1" y="24"/>
                      </a:lnTo>
                      <a:lnTo>
                        <a:pt x="0" y="36"/>
                      </a:lnTo>
                      <a:lnTo>
                        <a:pt x="1" y="48"/>
                      </a:lnTo>
                      <a:lnTo>
                        <a:pt x="4" y="59"/>
                      </a:lnTo>
                      <a:lnTo>
                        <a:pt x="7" y="72"/>
                      </a:lnTo>
                      <a:lnTo>
                        <a:pt x="9" y="85"/>
                      </a:lnTo>
                      <a:lnTo>
                        <a:pt x="10" y="100"/>
                      </a:lnTo>
                      <a:lnTo>
                        <a:pt x="15" y="105"/>
                      </a:lnTo>
                      <a:lnTo>
                        <a:pt x="10" y="100"/>
                      </a:lnTo>
                      <a:lnTo>
                        <a:pt x="10" y="105"/>
                      </a:lnTo>
                      <a:lnTo>
                        <a:pt x="15" y="105"/>
                      </a:lnTo>
                      <a:lnTo>
                        <a:pt x="15" y="9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88" name="Freeform 674"/>
                <p:cNvSpPr>
                  <a:spLocks/>
                </p:cNvSpPr>
                <p:nvPr/>
              </p:nvSpPr>
              <p:spPr bwMode="auto">
                <a:xfrm>
                  <a:off x="2339" y="1265"/>
                  <a:ext cx="28" cy="20"/>
                </a:xfrm>
                <a:custGeom>
                  <a:avLst/>
                  <a:gdLst>
                    <a:gd name="T0" fmla="*/ 0 w 281"/>
                    <a:gd name="T1" fmla="*/ 0 h 219"/>
                    <a:gd name="T2" fmla="*/ 0 w 281"/>
                    <a:gd name="T3" fmla="*/ 0 h 219"/>
                    <a:gd name="T4" fmla="*/ 0 w 281"/>
                    <a:gd name="T5" fmla="*/ 0 h 219"/>
                    <a:gd name="T6" fmla="*/ 0 w 281"/>
                    <a:gd name="T7" fmla="*/ 0 h 219"/>
                    <a:gd name="T8" fmla="*/ 0 w 281"/>
                    <a:gd name="T9" fmla="*/ 0 h 219"/>
                    <a:gd name="T10" fmla="*/ 0 w 281"/>
                    <a:gd name="T11" fmla="*/ 0 h 219"/>
                    <a:gd name="T12" fmla="*/ 0 w 281"/>
                    <a:gd name="T13" fmla="*/ 0 h 219"/>
                    <a:gd name="T14" fmla="*/ 0 w 281"/>
                    <a:gd name="T15" fmla="*/ 0 h 219"/>
                    <a:gd name="T16" fmla="*/ 0 w 281"/>
                    <a:gd name="T17" fmla="*/ 0 h 219"/>
                    <a:gd name="T18" fmla="*/ 0 w 281"/>
                    <a:gd name="T19" fmla="*/ 0 h 219"/>
                    <a:gd name="T20" fmla="*/ 0 w 281"/>
                    <a:gd name="T21" fmla="*/ 0 h 219"/>
                    <a:gd name="T22" fmla="*/ 0 w 281"/>
                    <a:gd name="T23" fmla="*/ 0 h 219"/>
                    <a:gd name="T24" fmla="*/ 0 w 281"/>
                    <a:gd name="T25" fmla="*/ 0 h 219"/>
                    <a:gd name="T26" fmla="*/ 0 w 281"/>
                    <a:gd name="T27" fmla="*/ 0 h 219"/>
                    <a:gd name="T28" fmla="*/ 0 w 281"/>
                    <a:gd name="T29" fmla="*/ 0 h 219"/>
                    <a:gd name="T30" fmla="*/ 0 w 281"/>
                    <a:gd name="T31" fmla="*/ 0 h 219"/>
                    <a:gd name="T32" fmla="*/ 0 w 281"/>
                    <a:gd name="T33" fmla="*/ 0 h 219"/>
                    <a:gd name="T34" fmla="*/ 0 w 281"/>
                    <a:gd name="T35" fmla="*/ 0 h 219"/>
                    <a:gd name="T36" fmla="*/ 0 w 281"/>
                    <a:gd name="T37" fmla="*/ 0 h 219"/>
                    <a:gd name="T38" fmla="*/ 0 w 281"/>
                    <a:gd name="T39" fmla="*/ 0 h 219"/>
                    <a:gd name="T40" fmla="*/ 0 w 281"/>
                    <a:gd name="T41" fmla="*/ 0 h 219"/>
                    <a:gd name="T42" fmla="*/ 0 w 281"/>
                    <a:gd name="T43" fmla="*/ 0 h 219"/>
                    <a:gd name="T44" fmla="*/ 0 w 281"/>
                    <a:gd name="T45" fmla="*/ 0 h 219"/>
                    <a:gd name="T46" fmla="*/ 0 w 281"/>
                    <a:gd name="T47" fmla="*/ 0 h 219"/>
                    <a:gd name="T48" fmla="*/ 0 w 281"/>
                    <a:gd name="T49" fmla="*/ 0 h 219"/>
                    <a:gd name="T50" fmla="*/ 0 w 281"/>
                    <a:gd name="T51" fmla="*/ 0 h 219"/>
                    <a:gd name="T52" fmla="*/ 0 w 281"/>
                    <a:gd name="T53" fmla="*/ 0 h 219"/>
                    <a:gd name="T54" fmla="*/ 0 w 281"/>
                    <a:gd name="T55" fmla="*/ 0 h 219"/>
                    <a:gd name="T56" fmla="*/ 0 w 281"/>
                    <a:gd name="T57" fmla="*/ 0 h 219"/>
                    <a:gd name="T58" fmla="*/ 0 w 281"/>
                    <a:gd name="T59" fmla="*/ 0 h 219"/>
                    <a:gd name="T60" fmla="*/ 0 w 281"/>
                    <a:gd name="T61" fmla="*/ 0 h 219"/>
                    <a:gd name="T62" fmla="*/ 0 w 281"/>
                    <a:gd name="T63" fmla="*/ 0 h 219"/>
                    <a:gd name="T64" fmla="*/ 0 w 281"/>
                    <a:gd name="T65" fmla="*/ 0 h 219"/>
                    <a:gd name="T66" fmla="*/ 0 w 281"/>
                    <a:gd name="T67" fmla="*/ 0 h 219"/>
                    <a:gd name="T68" fmla="*/ 0 w 281"/>
                    <a:gd name="T69" fmla="*/ 0 h 219"/>
                    <a:gd name="T70" fmla="*/ 0 w 281"/>
                    <a:gd name="T71" fmla="*/ 0 h 219"/>
                    <a:gd name="T72" fmla="*/ 0 w 281"/>
                    <a:gd name="T73" fmla="*/ 0 h 219"/>
                    <a:gd name="T74" fmla="*/ 0 w 281"/>
                    <a:gd name="T75" fmla="*/ 0 h 219"/>
                    <a:gd name="T76" fmla="*/ 0 w 281"/>
                    <a:gd name="T77" fmla="*/ 0 h 219"/>
                    <a:gd name="T78" fmla="*/ 0 w 281"/>
                    <a:gd name="T79" fmla="*/ 0 h 219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281"/>
                    <a:gd name="T121" fmla="*/ 0 h 219"/>
                    <a:gd name="T122" fmla="*/ 281 w 281"/>
                    <a:gd name="T123" fmla="*/ 219 h 219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281" h="219">
                      <a:moveTo>
                        <a:pt x="245" y="219"/>
                      </a:moveTo>
                      <a:lnTo>
                        <a:pt x="248" y="217"/>
                      </a:lnTo>
                      <a:lnTo>
                        <a:pt x="269" y="192"/>
                      </a:lnTo>
                      <a:lnTo>
                        <a:pt x="279" y="167"/>
                      </a:lnTo>
                      <a:lnTo>
                        <a:pt x="281" y="144"/>
                      </a:lnTo>
                      <a:lnTo>
                        <a:pt x="273" y="123"/>
                      </a:lnTo>
                      <a:lnTo>
                        <a:pt x="260" y="103"/>
                      </a:lnTo>
                      <a:lnTo>
                        <a:pt x="240" y="86"/>
                      </a:lnTo>
                      <a:lnTo>
                        <a:pt x="217" y="70"/>
                      </a:lnTo>
                      <a:lnTo>
                        <a:pt x="189" y="55"/>
                      </a:lnTo>
                      <a:lnTo>
                        <a:pt x="161" y="42"/>
                      </a:lnTo>
                      <a:lnTo>
                        <a:pt x="132" y="31"/>
                      </a:lnTo>
                      <a:lnTo>
                        <a:pt x="102" y="22"/>
                      </a:lnTo>
                      <a:lnTo>
                        <a:pt x="74" y="13"/>
                      </a:lnTo>
                      <a:lnTo>
                        <a:pt x="49" y="8"/>
                      </a:lnTo>
                      <a:lnTo>
                        <a:pt x="28" y="3"/>
                      </a:lnTo>
                      <a:lnTo>
                        <a:pt x="12" y="1"/>
                      </a:lnTo>
                      <a:lnTo>
                        <a:pt x="0" y="0"/>
                      </a:lnTo>
                      <a:lnTo>
                        <a:pt x="0" y="10"/>
                      </a:lnTo>
                      <a:lnTo>
                        <a:pt x="9" y="11"/>
                      </a:lnTo>
                      <a:lnTo>
                        <a:pt x="26" y="13"/>
                      </a:lnTo>
                      <a:lnTo>
                        <a:pt x="47" y="19"/>
                      </a:lnTo>
                      <a:lnTo>
                        <a:pt x="72" y="24"/>
                      </a:lnTo>
                      <a:lnTo>
                        <a:pt x="99" y="32"/>
                      </a:lnTo>
                      <a:lnTo>
                        <a:pt x="128" y="42"/>
                      </a:lnTo>
                      <a:lnTo>
                        <a:pt x="157" y="52"/>
                      </a:lnTo>
                      <a:lnTo>
                        <a:pt x="185" y="64"/>
                      </a:lnTo>
                      <a:lnTo>
                        <a:pt x="210" y="78"/>
                      </a:lnTo>
                      <a:lnTo>
                        <a:pt x="233" y="94"/>
                      </a:lnTo>
                      <a:lnTo>
                        <a:pt x="251" y="110"/>
                      </a:lnTo>
                      <a:lnTo>
                        <a:pt x="265" y="127"/>
                      </a:lnTo>
                      <a:lnTo>
                        <a:pt x="270" y="146"/>
                      </a:lnTo>
                      <a:lnTo>
                        <a:pt x="269" y="165"/>
                      </a:lnTo>
                      <a:lnTo>
                        <a:pt x="261" y="186"/>
                      </a:lnTo>
                      <a:lnTo>
                        <a:pt x="242" y="209"/>
                      </a:lnTo>
                      <a:lnTo>
                        <a:pt x="245" y="208"/>
                      </a:lnTo>
                      <a:lnTo>
                        <a:pt x="245" y="219"/>
                      </a:lnTo>
                      <a:lnTo>
                        <a:pt x="247" y="219"/>
                      </a:lnTo>
                      <a:lnTo>
                        <a:pt x="248" y="217"/>
                      </a:lnTo>
                      <a:lnTo>
                        <a:pt x="245" y="21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89" name="Freeform 675"/>
                <p:cNvSpPr>
                  <a:spLocks/>
                </p:cNvSpPr>
                <p:nvPr/>
              </p:nvSpPr>
              <p:spPr bwMode="auto">
                <a:xfrm>
                  <a:off x="2348" y="1282"/>
                  <a:ext cx="15" cy="3"/>
                </a:xfrm>
                <a:custGeom>
                  <a:avLst/>
                  <a:gdLst>
                    <a:gd name="T0" fmla="*/ 0 w 150"/>
                    <a:gd name="T1" fmla="*/ 0 h 34"/>
                    <a:gd name="T2" fmla="*/ 0 w 150"/>
                    <a:gd name="T3" fmla="*/ 0 h 34"/>
                    <a:gd name="T4" fmla="*/ 0 w 150"/>
                    <a:gd name="T5" fmla="*/ 0 h 34"/>
                    <a:gd name="T6" fmla="*/ 0 w 150"/>
                    <a:gd name="T7" fmla="*/ 0 h 34"/>
                    <a:gd name="T8" fmla="*/ 0 w 150"/>
                    <a:gd name="T9" fmla="*/ 0 h 34"/>
                    <a:gd name="T10" fmla="*/ 0 w 150"/>
                    <a:gd name="T11" fmla="*/ 0 h 34"/>
                    <a:gd name="T12" fmla="*/ 0 w 150"/>
                    <a:gd name="T13" fmla="*/ 0 h 34"/>
                    <a:gd name="T14" fmla="*/ 0 w 150"/>
                    <a:gd name="T15" fmla="*/ 0 h 34"/>
                    <a:gd name="T16" fmla="*/ 0 w 150"/>
                    <a:gd name="T17" fmla="*/ 0 h 34"/>
                    <a:gd name="T18" fmla="*/ 0 w 150"/>
                    <a:gd name="T19" fmla="*/ 0 h 34"/>
                    <a:gd name="T20" fmla="*/ 0 w 150"/>
                    <a:gd name="T21" fmla="*/ 0 h 34"/>
                    <a:gd name="T22" fmla="*/ 0 w 150"/>
                    <a:gd name="T23" fmla="*/ 0 h 34"/>
                    <a:gd name="T24" fmla="*/ 0 w 150"/>
                    <a:gd name="T25" fmla="*/ 0 h 34"/>
                    <a:gd name="T26" fmla="*/ 0 w 150"/>
                    <a:gd name="T27" fmla="*/ 0 h 34"/>
                    <a:gd name="T28" fmla="*/ 0 w 150"/>
                    <a:gd name="T29" fmla="*/ 0 h 34"/>
                    <a:gd name="T30" fmla="*/ 0 w 150"/>
                    <a:gd name="T31" fmla="*/ 0 h 34"/>
                    <a:gd name="T32" fmla="*/ 0 w 150"/>
                    <a:gd name="T33" fmla="*/ 0 h 34"/>
                    <a:gd name="T34" fmla="*/ 0 w 150"/>
                    <a:gd name="T35" fmla="*/ 0 h 34"/>
                    <a:gd name="T36" fmla="*/ 0 w 150"/>
                    <a:gd name="T37" fmla="*/ 0 h 34"/>
                    <a:gd name="T38" fmla="*/ 0 w 150"/>
                    <a:gd name="T39" fmla="*/ 0 h 34"/>
                    <a:gd name="T40" fmla="*/ 0 w 150"/>
                    <a:gd name="T41" fmla="*/ 0 h 34"/>
                    <a:gd name="T42" fmla="*/ 0 w 150"/>
                    <a:gd name="T43" fmla="*/ 0 h 34"/>
                    <a:gd name="T44" fmla="*/ 0 w 150"/>
                    <a:gd name="T45" fmla="*/ 0 h 34"/>
                    <a:gd name="T46" fmla="*/ 0 w 150"/>
                    <a:gd name="T47" fmla="*/ 0 h 3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50"/>
                    <a:gd name="T73" fmla="*/ 0 h 34"/>
                    <a:gd name="T74" fmla="*/ 150 w 150"/>
                    <a:gd name="T75" fmla="*/ 34 h 3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50" h="34">
                      <a:moveTo>
                        <a:pt x="2" y="14"/>
                      </a:moveTo>
                      <a:lnTo>
                        <a:pt x="4" y="14"/>
                      </a:lnTo>
                      <a:lnTo>
                        <a:pt x="17" y="10"/>
                      </a:lnTo>
                      <a:lnTo>
                        <a:pt x="36" y="10"/>
                      </a:lnTo>
                      <a:lnTo>
                        <a:pt x="55" y="13"/>
                      </a:lnTo>
                      <a:lnTo>
                        <a:pt x="76" y="18"/>
                      </a:lnTo>
                      <a:lnTo>
                        <a:pt x="96" y="23"/>
                      </a:lnTo>
                      <a:lnTo>
                        <a:pt x="115" y="28"/>
                      </a:lnTo>
                      <a:lnTo>
                        <a:pt x="134" y="32"/>
                      </a:lnTo>
                      <a:lnTo>
                        <a:pt x="150" y="34"/>
                      </a:lnTo>
                      <a:lnTo>
                        <a:pt x="150" y="23"/>
                      </a:lnTo>
                      <a:lnTo>
                        <a:pt x="136" y="22"/>
                      </a:lnTo>
                      <a:lnTo>
                        <a:pt x="117" y="18"/>
                      </a:lnTo>
                      <a:lnTo>
                        <a:pt x="98" y="13"/>
                      </a:lnTo>
                      <a:lnTo>
                        <a:pt x="78" y="7"/>
                      </a:lnTo>
                      <a:lnTo>
                        <a:pt x="57" y="2"/>
                      </a:lnTo>
                      <a:lnTo>
                        <a:pt x="36" y="0"/>
                      </a:lnTo>
                      <a:lnTo>
                        <a:pt x="17" y="0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2" y="14"/>
                      </a:lnTo>
                      <a:lnTo>
                        <a:pt x="3" y="14"/>
                      </a:lnTo>
                      <a:lnTo>
                        <a:pt x="4" y="14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90" name="Freeform 676"/>
                <p:cNvSpPr>
                  <a:spLocks/>
                </p:cNvSpPr>
                <p:nvPr/>
              </p:nvSpPr>
              <p:spPr bwMode="auto">
                <a:xfrm>
                  <a:off x="2347" y="1282"/>
                  <a:ext cx="1" cy="2"/>
                </a:xfrm>
                <a:custGeom>
                  <a:avLst/>
                  <a:gdLst>
                    <a:gd name="T0" fmla="*/ 0 w 11"/>
                    <a:gd name="T1" fmla="*/ 0 h 25"/>
                    <a:gd name="T2" fmla="*/ 0 w 11"/>
                    <a:gd name="T3" fmla="*/ 0 h 25"/>
                    <a:gd name="T4" fmla="*/ 0 w 11"/>
                    <a:gd name="T5" fmla="*/ 0 h 25"/>
                    <a:gd name="T6" fmla="*/ 0 w 11"/>
                    <a:gd name="T7" fmla="*/ 0 h 25"/>
                    <a:gd name="T8" fmla="*/ 0 w 11"/>
                    <a:gd name="T9" fmla="*/ 0 h 25"/>
                    <a:gd name="T10" fmla="*/ 0 w 11"/>
                    <a:gd name="T11" fmla="*/ 0 h 25"/>
                    <a:gd name="T12" fmla="*/ 0 w 11"/>
                    <a:gd name="T13" fmla="*/ 0 h 25"/>
                    <a:gd name="T14" fmla="*/ 0 w 11"/>
                    <a:gd name="T15" fmla="*/ 0 h 25"/>
                    <a:gd name="T16" fmla="*/ 0 w 11"/>
                    <a:gd name="T17" fmla="*/ 0 h 25"/>
                    <a:gd name="T18" fmla="*/ 0 w 11"/>
                    <a:gd name="T19" fmla="*/ 0 h 25"/>
                    <a:gd name="T20" fmla="*/ 0 w 11"/>
                    <a:gd name="T21" fmla="*/ 0 h 25"/>
                    <a:gd name="T22" fmla="*/ 0 w 11"/>
                    <a:gd name="T23" fmla="*/ 0 h 25"/>
                    <a:gd name="T24" fmla="*/ 0 w 11"/>
                    <a:gd name="T25" fmla="*/ 0 h 25"/>
                    <a:gd name="T26" fmla="*/ 0 w 11"/>
                    <a:gd name="T27" fmla="*/ 0 h 25"/>
                    <a:gd name="T28" fmla="*/ 0 w 11"/>
                    <a:gd name="T29" fmla="*/ 0 h 25"/>
                    <a:gd name="T30" fmla="*/ 0 w 11"/>
                    <a:gd name="T31" fmla="*/ 0 h 25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1"/>
                    <a:gd name="T49" fmla="*/ 0 h 25"/>
                    <a:gd name="T50" fmla="*/ 11 w 11"/>
                    <a:gd name="T51" fmla="*/ 25 h 25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1" h="25">
                      <a:moveTo>
                        <a:pt x="6" y="15"/>
                      </a:moveTo>
                      <a:lnTo>
                        <a:pt x="10" y="20"/>
                      </a:lnTo>
                      <a:lnTo>
                        <a:pt x="10" y="17"/>
                      </a:lnTo>
                      <a:lnTo>
                        <a:pt x="11" y="12"/>
                      </a:lnTo>
                      <a:lnTo>
                        <a:pt x="11" y="10"/>
                      </a:lnTo>
                      <a:lnTo>
                        <a:pt x="10" y="11"/>
                      </a:lnTo>
                      <a:lnTo>
                        <a:pt x="10" y="0"/>
                      </a:lnTo>
                      <a:lnTo>
                        <a:pt x="3" y="3"/>
                      </a:lnTo>
                      <a:lnTo>
                        <a:pt x="1" y="10"/>
                      </a:lnTo>
                      <a:lnTo>
                        <a:pt x="0" y="15"/>
                      </a:lnTo>
                      <a:lnTo>
                        <a:pt x="0" y="20"/>
                      </a:lnTo>
                      <a:lnTo>
                        <a:pt x="4" y="25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25"/>
                      </a:lnTo>
                      <a:lnTo>
                        <a:pt x="6" y="1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91" name="Freeform 677"/>
                <p:cNvSpPr>
                  <a:spLocks/>
                </p:cNvSpPr>
                <p:nvPr/>
              </p:nvSpPr>
              <p:spPr bwMode="auto">
                <a:xfrm>
                  <a:off x="2348" y="1284"/>
                  <a:ext cx="17" cy="11"/>
                </a:xfrm>
                <a:custGeom>
                  <a:avLst/>
                  <a:gdLst>
                    <a:gd name="T0" fmla="*/ 0 w 177"/>
                    <a:gd name="T1" fmla="*/ 0 h 118"/>
                    <a:gd name="T2" fmla="*/ 0 w 177"/>
                    <a:gd name="T3" fmla="*/ 0 h 118"/>
                    <a:gd name="T4" fmla="*/ 0 w 177"/>
                    <a:gd name="T5" fmla="*/ 0 h 118"/>
                    <a:gd name="T6" fmla="*/ 0 w 177"/>
                    <a:gd name="T7" fmla="*/ 0 h 118"/>
                    <a:gd name="T8" fmla="*/ 0 w 177"/>
                    <a:gd name="T9" fmla="*/ 0 h 118"/>
                    <a:gd name="T10" fmla="*/ 0 w 177"/>
                    <a:gd name="T11" fmla="*/ 0 h 118"/>
                    <a:gd name="T12" fmla="*/ 0 w 177"/>
                    <a:gd name="T13" fmla="*/ 0 h 118"/>
                    <a:gd name="T14" fmla="*/ 0 w 177"/>
                    <a:gd name="T15" fmla="*/ 0 h 118"/>
                    <a:gd name="T16" fmla="*/ 0 w 177"/>
                    <a:gd name="T17" fmla="*/ 0 h 118"/>
                    <a:gd name="T18" fmla="*/ 0 w 177"/>
                    <a:gd name="T19" fmla="*/ 0 h 118"/>
                    <a:gd name="T20" fmla="*/ 0 w 177"/>
                    <a:gd name="T21" fmla="*/ 0 h 118"/>
                    <a:gd name="T22" fmla="*/ 0 w 177"/>
                    <a:gd name="T23" fmla="*/ 0 h 118"/>
                    <a:gd name="T24" fmla="*/ 0 w 177"/>
                    <a:gd name="T25" fmla="*/ 0 h 118"/>
                    <a:gd name="T26" fmla="*/ 0 w 177"/>
                    <a:gd name="T27" fmla="*/ 0 h 118"/>
                    <a:gd name="T28" fmla="*/ 0 w 177"/>
                    <a:gd name="T29" fmla="*/ 0 h 118"/>
                    <a:gd name="T30" fmla="*/ 0 w 177"/>
                    <a:gd name="T31" fmla="*/ 0 h 118"/>
                    <a:gd name="T32" fmla="*/ 0 w 177"/>
                    <a:gd name="T33" fmla="*/ 0 h 118"/>
                    <a:gd name="T34" fmla="*/ 0 w 177"/>
                    <a:gd name="T35" fmla="*/ 0 h 118"/>
                    <a:gd name="T36" fmla="*/ 0 w 177"/>
                    <a:gd name="T37" fmla="*/ 0 h 118"/>
                    <a:gd name="T38" fmla="*/ 0 w 177"/>
                    <a:gd name="T39" fmla="*/ 0 h 118"/>
                    <a:gd name="T40" fmla="*/ 0 w 177"/>
                    <a:gd name="T41" fmla="*/ 0 h 118"/>
                    <a:gd name="T42" fmla="*/ 0 w 177"/>
                    <a:gd name="T43" fmla="*/ 0 h 118"/>
                    <a:gd name="T44" fmla="*/ 0 w 177"/>
                    <a:gd name="T45" fmla="*/ 0 h 118"/>
                    <a:gd name="T46" fmla="*/ 0 w 177"/>
                    <a:gd name="T47" fmla="*/ 0 h 118"/>
                    <a:gd name="T48" fmla="*/ 0 w 177"/>
                    <a:gd name="T49" fmla="*/ 0 h 118"/>
                    <a:gd name="T50" fmla="*/ 0 w 177"/>
                    <a:gd name="T51" fmla="*/ 0 h 118"/>
                    <a:gd name="T52" fmla="*/ 0 w 177"/>
                    <a:gd name="T53" fmla="*/ 0 h 118"/>
                    <a:gd name="T54" fmla="*/ 0 w 177"/>
                    <a:gd name="T55" fmla="*/ 0 h 118"/>
                    <a:gd name="T56" fmla="*/ 0 w 177"/>
                    <a:gd name="T57" fmla="*/ 0 h 118"/>
                    <a:gd name="T58" fmla="*/ 0 w 177"/>
                    <a:gd name="T59" fmla="*/ 0 h 118"/>
                    <a:gd name="T60" fmla="*/ 0 w 177"/>
                    <a:gd name="T61" fmla="*/ 0 h 118"/>
                    <a:gd name="T62" fmla="*/ 0 w 177"/>
                    <a:gd name="T63" fmla="*/ 0 h 118"/>
                    <a:gd name="T64" fmla="*/ 0 w 177"/>
                    <a:gd name="T65" fmla="*/ 0 h 118"/>
                    <a:gd name="T66" fmla="*/ 0 w 177"/>
                    <a:gd name="T67" fmla="*/ 0 h 118"/>
                    <a:gd name="T68" fmla="*/ 0 w 177"/>
                    <a:gd name="T69" fmla="*/ 0 h 118"/>
                    <a:gd name="T70" fmla="*/ 0 w 177"/>
                    <a:gd name="T71" fmla="*/ 0 h 118"/>
                    <a:gd name="T72" fmla="*/ 0 w 177"/>
                    <a:gd name="T73" fmla="*/ 0 h 118"/>
                    <a:gd name="T74" fmla="*/ 0 w 177"/>
                    <a:gd name="T75" fmla="*/ 0 h 118"/>
                    <a:gd name="T76" fmla="*/ 0 w 177"/>
                    <a:gd name="T77" fmla="*/ 0 h 118"/>
                    <a:gd name="T78" fmla="*/ 0 w 177"/>
                    <a:gd name="T79" fmla="*/ 0 h 118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77"/>
                    <a:gd name="T121" fmla="*/ 0 h 118"/>
                    <a:gd name="T122" fmla="*/ 177 w 177"/>
                    <a:gd name="T123" fmla="*/ 118 h 118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77" h="118">
                      <a:moveTo>
                        <a:pt x="170" y="118"/>
                      </a:moveTo>
                      <a:lnTo>
                        <a:pt x="175" y="114"/>
                      </a:lnTo>
                      <a:lnTo>
                        <a:pt x="177" y="96"/>
                      </a:lnTo>
                      <a:lnTo>
                        <a:pt x="176" y="81"/>
                      </a:lnTo>
                      <a:lnTo>
                        <a:pt x="171" y="68"/>
                      </a:lnTo>
                      <a:lnTo>
                        <a:pt x="163" y="55"/>
                      </a:lnTo>
                      <a:lnTo>
                        <a:pt x="154" y="45"/>
                      </a:lnTo>
                      <a:lnTo>
                        <a:pt x="143" y="36"/>
                      </a:lnTo>
                      <a:lnTo>
                        <a:pt x="130" y="30"/>
                      </a:lnTo>
                      <a:lnTo>
                        <a:pt x="116" y="23"/>
                      </a:lnTo>
                      <a:lnTo>
                        <a:pt x="101" y="19"/>
                      </a:lnTo>
                      <a:lnTo>
                        <a:pt x="86" y="14"/>
                      </a:lnTo>
                      <a:lnTo>
                        <a:pt x="70" y="11"/>
                      </a:lnTo>
                      <a:lnTo>
                        <a:pt x="56" y="8"/>
                      </a:lnTo>
                      <a:lnTo>
                        <a:pt x="41" y="6"/>
                      </a:lnTo>
                      <a:lnTo>
                        <a:pt x="26" y="4"/>
                      </a:lnTo>
                      <a:lnTo>
                        <a:pt x="14" y="2"/>
                      </a:lnTo>
                      <a:lnTo>
                        <a:pt x="2" y="0"/>
                      </a:lnTo>
                      <a:lnTo>
                        <a:pt x="0" y="10"/>
                      </a:lnTo>
                      <a:lnTo>
                        <a:pt x="12" y="12"/>
                      </a:lnTo>
                      <a:lnTo>
                        <a:pt x="24" y="14"/>
                      </a:lnTo>
                      <a:lnTo>
                        <a:pt x="39" y="17"/>
                      </a:lnTo>
                      <a:lnTo>
                        <a:pt x="53" y="19"/>
                      </a:lnTo>
                      <a:lnTo>
                        <a:pt x="68" y="22"/>
                      </a:lnTo>
                      <a:lnTo>
                        <a:pt x="84" y="25"/>
                      </a:lnTo>
                      <a:lnTo>
                        <a:pt x="98" y="29"/>
                      </a:lnTo>
                      <a:lnTo>
                        <a:pt x="112" y="33"/>
                      </a:lnTo>
                      <a:lnTo>
                        <a:pt x="126" y="39"/>
                      </a:lnTo>
                      <a:lnTo>
                        <a:pt x="137" y="45"/>
                      </a:lnTo>
                      <a:lnTo>
                        <a:pt x="148" y="53"/>
                      </a:lnTo>
                      <a:lnTo>
                        <a:pt x="155" y="62"/>
                      </a:lnTo>
                      <a:lnTo>
                        <a:pt x="162" y="72"/>
                      </a:lnTo>
                      <a:lnTo>
                        <a:pt x="165" y="84"/>
                      </a:lnTo>
                      <a:lnTo>
                        <a:pt x="167" y="96"/>
                      </a:lnTo>
                      <a:lnTo>
                        <a:pt x="164" y="112"/>
                      </a:lnTo>
                      <a:lnTo>
                        <a:pt x="170" y="108"/>
                      </a:lnTo>
                      <a:lnTo>
                        <a:pt x="170" y="118"/>
                      </a:lnTo>
                      <a:lnTo>
                        <a:pt x="174" y="118"/>
                      </a:lnTo>
                      <a:lnTo>
                        <a:pt x="175" y="114"/>
                      </a:lnTo>
                      <a:lnTo>
                        <a:pt x="170" y="11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92" name="Freeform 678"/>
                <p:cNvSpPr>
                  <a:spLocks/>
                </p:cNvSpPr>
                <p:nvPr/>
              </p:nvSpPr>
              <p:spPr bwMode="auto">
                <a:xfrm>
                  <a:off x="2342" y="1293"/>
                  <a:ext cx="23" cy="4"/>
                </a:xfrm>
                <a:custGeom>
                  <a:avLst/>
                  <a:gdLst>
                    <a:gd name="T0" fmla="*/ 0 w 229"/>
                    <a:gd name="T1" fmla="*/ 0 h 48"/>
                    <a:gd name="T2" fmla="*/ 0 w 229"/>
                    <a:gd name="T3" fmla="*/ 0 h 48"/>
                    <a:gd name="T4" fmla="*/ 0 w 229"/>
                    <a:gd name="T5" fmla="*/ 0 h 48"/>
                    <a:gd name="T6" fmla="*/ 0 w 229"/>
                    <a:gd name="T7" fmla="*/ 0 h 48"/>
                    <a:gd name="T8" fmla="*/ 0 w 229"/>
                    <a:gd name="T9" fmla="*/ 0 h 48"/>
                    <a:gd name="T10" fmla="*/ 0 w 229"/>
                    <a:gd name="T11" fmla="*/ 0 h 48"/>
                    <a:gd name="T12" fmla="*/ 0 w 229"/>
                    <a:gd name="T13" fmla="*/ 0 h 48"/>
                    <a:gd name="T14" fmla="*/ 0 w 229"/>
                    <a:gd name="T15" fmla="*/ 0 h 48"/>
                    <a:gd name="T16" fmla="*/ 0 w 229"/>
                    <a:gd name="T17" fmla="*/ 0 h 48"/>
                    <a:gd name="T18" fmla="*/ 0 w 229"/>
                    <a:gd name="T19" fmla="*/ 0 h 48"/>
                    <a:gd name="T20" fmla="*/ 0 w 229"/>
                    <a:gd name="T21" fmla="*/ 0 h 48"/>
                    <a:gd name="T22" fmla="*/ 0 w 229"/>
                    <a:gd name="T23" fmla="*/ 0 h 48"/>
                    <a:gd name="T24" fmla="*/ 0 w 229"/>
                    <a:gd name="T25" fmla="*/ 0 h 48"/>
                    <a:gd name="T26" fmla="*/ 0 w 229"/>
                    <a:gd name="T27" fmla="*/ 0 h 48"/>
                    <a:gd name="T28" fmla="*/ 0 w 229"/>
                    <a:gd name="T29" fmla="*/ 0 h 48"/>
                    <a:gd name="T30" fmla="*/ 0 w 229"/>
                    <a:gd name="T31" fmla="*/ 0 h 48"/>
                    <a:gd name="T32" fmla="*/ 0 w 229"/>
                    <a:gd name="T33" fmla="*/ 0 h 48"/>
                    <a:gd name="T34" fmla="*/ 0 w 229"/>
                    <a:gd name="T35" fmla="*/ 0 h 48"/>
                    <a:gd name="T36" fmla="*/ 0 w 229"/>
                    <a:gd name="T37" fmla="*/ 0 h 48"/>
                    <a:gd name="T38" fmla="*/ 0 w 229"/>
                    <a:gd name="T39" fmla="*/ 0 h 48"/>
                    <a:gd name="T40" fmla="*/ 0 w 229"/>
                    <a:gd name="T41" fmla="*/ 0 h 48"/>
                    <a:gd name="T42" fmla="*/ 0 w 229"/>
                    <a:gd name="T43" fmla="*/ 0 h 48"/>
                    <a:gd name="T44" fmla="*/ 0 w 229"/>
                    <a:gd name="T45" fmla="*/ 0 h 48"/>
                    <a:gd name="T46" fmla="*/ 0 w 229"/>
                    <a:gd name="T47" fmla="*/ 0 h 48"/>
                    <a:gd name="T48" fmla="*/ 0 w 229"/>
                    <a:gd name="T49" fmla="*/ 0 h 48"/>
                    <a:gd name="T50" fmla="*/ 0 w 229"/>
                    <a:gd name="T51" fmla="*/ 0 h 48"/>
                    <a:gd name="T52" fmla="*/ 0 w 229"/>
                    <a:gd name="T53" fmla="*/ 0 h 48"/>
                    <a:gd name="T54" fmla="*/ 0 w 229"/>
                    <a:gd name="T55" fmla="*/ 0 h 48"/>
                    <a:gd name="T56" fmla="*/ 0 w 229"/>
                    <a:gd name="T57" fmla="*/ 0 h 48"/>
                    <a:gd name="T58" fmla="*/ 0 w 229"/>
                    <a:gd name="T59" fmla="*/ 0 h 48"/>
                    <a:gd name="T60" fmla="*/ 0 w 229"/>
                    <a:gd name="T61" fmla="*/ 0 h 48"/>
                    <a:gd name="T62" fmla="*/ 0 w 229"/>
                    <a:gd name="T63" fmla="*/ 0 h 48"/>
                    <a:gd name="T64" fmla="*/ 0 w 229"/>
                    <a:gd name="T65" fmla="*/ 0 h 48"/>
                    <a:gd name="T66" fmla="*/ 0 w 229"/>
                    <a:gd name="T67" fmla="*/ 0 h 48"/>
                    <a:gd name="T68" fmla="*/ 0 w 229"/>
                    <a:gd name="T69" fmla="*/ 0 h 48"/>
                    <a:gd name="T70" fmla="*/ 0 w 229"/>
                    <a:gd name="T71" fmla="*/ 0 h 48"/>
                    <a:gd name="T72" fmla="*/ 0 w 229"/>
                    <a:gd name="T73" fmla="*/ 0 h 48"/>
                    <a:gd name="T74" fmla="*/ 0 w 229"/>
                    <a:gd name="T75" fmla="*/ 0 h 48"/>
                    <a:gd name="T76" fmla="*/ 0 w 229"/>
                    <a:gd name="T77" fmla="*/ 0 h 48"/>
                    <a:gd name="T78" fmla="*/ 0 w 229"/>
                    <a:gd name="T79" fmla="*/ 0 h 48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229"/>
                    <a:gd name="T121" fmla="*/ 0 h 48"/>
                    <a:gd name="T122" fmla="*/ 229 w 229"/>
                    <a:gd name="T123" fmla="*/ 48 h 48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229" h="48">
                      <a:moveTo>
                        <a:pt x="2" y="46"/>
                      </a:moveTo>
                      <a:lnTo>
                        <a:pt x="9" y="45"/>
                      </a:lnTo>
                      <a:lnTo>
                        <a:pt x="18" y="37"/>
                      </a:lnTo>
                      <a:lnTo>
                        <a:pt x="29" y="30"/>
                      </a:lnTo>
                      <a:lnTo>
                        <a:pt x="41" y="24"/>
                      </a:lnTo>
                      <a:lnTo>
                        <a:pt x="54" y="20"/>
                      </a:lnTo>
                      <a:lnTo>
                        <a:pt x="69" y="16"/>
                      </a:lnTo>
                      <a:lnTo>
                        <a:pt x="84" y="14"/>
                      </a:lnTo>
                      <a:lnTo>
                        <a:pt x="99" y="12"/>
                      </a:lnTo>
                      <a:lnTo>
                        <a:pt x="115" y="11"/>
                      </a:lnTo>
                      <a:lnTo>
                        <a:pt x="130" y="11"/>
                      </a:lnTo>
                      <a:lnTo>
                        <a:pt x="146" y="11"/>
                      </a:lnTo>
                      <a:lnTo>
                        <a:pt x="162" y="12"/>
                      </a:lnTo>
                      <a:lnTo>
                        <a:pt x="177" y="13"/>
                      </a:lnTo>
                      <a:lnTo>
                        <a:pt x="191" y="14"/>
                      </a:lnTo>
                      <a:lnTo>
                        <a:pt x="205" y="15"/>
                      </a:lnTo>
                      <a:lnTo>
                        <a:pt x="217" y="16"/>
                      </a:lnTo>
                      <a:lnTo>
                        <a:pt x="229" y="17"/>
                      </a:lnTo>
                      <a:lnTo>
                        <a:pt x="229" y="7"/>
                      </a:lnTo>
                      <a:lnTo>
                        <a:pt x="217" y="6"/>
                      </a:lnTo>
                      <a:lnTo>
                        <a:pt x="205" y="5"/>
                      </a:lnTo>
                      <a:lnTo>
                        <a:pt x="191" y="3"/>
                      </a:lnTo>
                      <a:lnTo>
                        <a:pt x="177" y="2"/>
                      </a:lnTo>
                      <a:lnTo>
                        <a:pt x="162" y="1"/>
                      </a:lnTo>
                      <a:lnTo>
                        <a:pt x="146" y="0"/>
                      </a:lnTo>
                      <a:lnTo>
                        <a:pt x="130" y="0"/>
                      </a:lnTo>
                      <a:lnTo>
                        <a:pt x="115" y="0"/>
                      </a:lnTo>
                      <a:lnTo>
                        <a:pt x="99" y="1"/>
                      </a:lnTo>
                      <a:lnTo>
                        <a:pt x="82" y="3"/>
                      </a:lnTo>
                      <a:lnTo>
                        <a:pt x="66" y="6"/>
                      </a:lnTo>
                      <a:lnTo>
                        <a:pt x="52" y="10"/>
                      </a:lnTo>
                      <a:lnTo>
                        <a:pt x="37" y="14"/>
                      </a:lnTo>
                      <a:lnTo>
                        <a:pt x="25" y="21"/>
                      </a:lnTo>
                      <a:lnTo>
                        <a:pt x="12" y="29"/>
                      </a:lnTo>
                      <a:lnTo>
                        <a:pt x="0" y="39"/>
                      </a:lnTo>
                      <a:lnTo>
                        <a:pt x="8" y="38"/>
                      </a:lnTo>
                      <a:lnTo>
                        <a:pt x="2" y="46"/>
                      </a:lnTo>
                      <a:lnTo>
                        <a:pt x="6" y="48"/>
                      </a:lnTo>
                      <a:lnTo>
                        <a:pt x="9" y="45"/>
                      </a:lnTo>
                      <a:lnTo>
                        <a:pt x="2" y="4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93" name="Freeform 679"/>
                <p:cNvSpPr>
                  <a:spLocks/>
                </p:cNvSpPr>
                <p:nvPr/>
              </p:nvSpPr>
              <p:spPr bwMode="auto">
                <a:xfrm>
                  <a:off x="2317" y="1281"/>
                  <a:ext cx="26" cy="16"/>
                </a:xfrm>
                <a:custGeom>
                  <a:avLst/>
                  <a:gdLst>
                    <a:gd name="T0" fmla="*/ 0 w 246"/>
                    <a:gd name="T1" fmla="*/ 0 h 178"/>
                    <a:gd name="T2" fmla="*/ 0 w 246"/>
                    <a:gd name="T3" fmla="*/ 0 h 178"/>
                    <a:gd name="T4" fmla="*/ 0 w 246"/>
                    <a:gd name="T5" fmla="*/ 0 h 178"/>
                    <a:gd name="T6" fmla="*/ 0 w 246"/>
                    <a:gd name="T7" fmla="*/ 0 h 178"/>
                    <a:gd name="T8" fmla="*/ 0 w 246"/>
                    <a:gd name="T9" fmla="*/ 0 h 178"/>
                    <a:gd name="T10" fmla="*/ 0 w 246"/>
                    <a:gd name="T11" fmla="*/ 0 h 178"/>
                    <a:gd name="T12" fmla="*/ 0 w 246"/>
                    <a:gd name="T13" fmla="*/ 0 h 178"/>
                    <a:gd name="T14" fmla="*/ 0 w 246"/>
                    <a:gd name="T15" fmla="*/ 0 h 178"/>
                    <a:gd name="T16" fmla="*/ 0 w 246"/>
                    <a:gd name="T17" fmla="*/ 0 h 178"/>
                    <a:gd name="T18" fmla="*/ 0 w 246"/>
                    <a:gd name="T19" fmla="*/ 0 h 178"/>
                    <a:gd name="T20" fmla="*/ 0 w 246"/>
                    <a:gd name="T21" fmla="*/ 0 h 178"/>
                    <a:gd name="T22" fmla="*/ 0 w 246"/>
                    <a:gd name="T23" fmla="*/ 0 h 178"/>
                    <a:gd name="T24" fmla="*/ 0 w 246"/>
                    <a:gd name="T25" fmla="*/ 0 h 178"/>
                    <a:gd name="T26" fmla="*/ 0 w 246"/>
                    <a:gd name="T27" fmla="*/ 0 h 178"/>
                    <a:gd name="T28" fmla="*/ 0 w 246"/>
                    <a:gd name="T29" fmla="*/ 0 h 178"/>
                    <a:gd name="T30" fmla="*/ 0 w 246"/>
                    <a:gd name="T31" fmla="*/ 0 h 178"/>
                    <a:gd name="T32" fmla="*/ 0 w 246"/>
                    <a:gd name="T33" fmla="*/ 0 h 178"/>
                    <a:gd name="T34" fmla="*/ 0 w 246"/>
                    <a:gd name="T35" fmla="*/ 0 h 178"/>
                    <a:gd name="T36" fmla="*/ 0 w 246"/>
                    <a:gd name="T37" fmla="*/ 0 h 178"/>
                    <a:gd name="T38" fmla="*/ 0 w 246"/>
                    <a:gd name="T39" fmla="*/ 0 h 178"/>
                    <a:gd name="T40" fmla="*/ 0 w 246"/>
                    <a:gd name="T41" fmla="*/ 0 h 178"/>
                    <a:gd name="T42" fmla="*/ 0 w 246"/>
                    <a:gd name="T43" fmla="*/ 0 h 178"/>
                    <a:gd name="T44" fmla="*/ 0 w 246"/>
                    <a:gd name="T45" fmla="*/ 0 h 178"/>
                    <a:gd name="T46" fmla="*/ 0 w 246"/>
                    <a:gd name="T47" fmla="*/ 0 h 178"/>
                    <a:gd name="T48" fmla="*/ 0 w 246"/>
                    <a:gd name="T49" fmla="*/ 0 h 178"/>
                    <a:gd name="T50" fmla="*/ 0 w 246"/>
                    <a:gd name="T51" fmla="*/ 0 h 178"/>
                    <a:gd name="T52" fmla="*/ 0 w 246"/>
                    <a:gd name="T53" fmla="*/ 0 h 178"/>
                    <a:gd name="T54" fmla="*/ 0 w 246"/>
                    <a:gd name="T55" fmla="*/ 0 h 178"/>
                    <a:gd name="T56" fmla="*/ 0 w 246"/>
                    <a:gd name="T57" fmla="*/ 0 h 178"/>
                    <a:gd name="T58" fmla="*/ 0 w 246"/>
                    <a:gd name="T59" fmla="*/ 0 h 178"/>
                    <a:gd name="T60" fmla="*/ 0 w 246"/>
                    <a:gd name="T61" fmla="*/ 0 h 178"/>
                    <a:gd name="T62" fmla="*/ 0 w 246"/>
                    <a:gd name="T63" fmla="*/ 0 h 178"/>
                    <a:gd name="T64" fmla="*/ 0 w 246"/>
                    <a:gd name="T65" fmla="*/ 0 h 178"/>
                    <a:gd name="T66" fmla="*/ 0 w 246"/>
                    <a:gd name="T67" fmla="*/ 0 h 178"/>
                    <a:gd name="T68" fmla="*/ 0 w 246"/>
                    <a:gd name="T69" fmla="*/ 0 h 178"/>
                    <a:gd name="T70" fmla="*/ 0 w 246"/>
                    <a:gd name="T71" fmla="*/ 0 h 178"/>
                    <a:gd name="T72" fmla="*/ 0 w 246"/>
                    <a:gd name="T73" fmla="*/ 0 h 178"/>
                    <a:gd name="T74" fmla="*/ 0 w 246"/>
                    <a:gd name="T75" fmla="*/ 0 h 178"/>
                    <a:gd name="T76" fmla="*/ 0 w 246"/>
                    <a:gd name="T77" fmla="*/ 0 h 178"/>
                    <a:gd name="T78" fmla="*/ 0 w 246"/>
                    <a:gd name="T79" fmla="*/ 0 h 178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246"/>
                    <a:gd name="T121" fmla="*/ 0 h 178"/>
                    <a:gd name="T122" fmla="*/ 246 w 246"/>
                    <a:gd name="T123" fmla="*/ 178 h 178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246" h="178">
                      <a:moveTo>
                        <a:pt x="6" y="10"/>
                      </a:moveTo>
                      <a:lnTo>
                        <a:pt x="3" y="11"/>
                      </a:lnTo>
                      <a:lnTo>
                        <a:pt x="26" y="12"/>
                      </a:lnTo>
                      <a:lnTo>
                        <a:pt x="48" y="16"/>
                      </a:lnTo>
                      <a:lnTo>
                        <a:pt x="66" y="22"/>
                      </a:lnTo>
                      <a:lnTo>
                        <a:pt x="84" y="30"/>
                      </a:lnTo>
                      <a:lnTo>
                        <a:pt x="99" y="39"/>
                      </a:lnTo>
                      <a:lnTo>
                        <a:pt x="114" y="51"/>
                      </a:lnTo>
                      <a:lnTo>
                        <a:pt x="128" y="62"/>
                      </a:lnTo>
                      <a:lnTo>
                        <a:pt x="140" y="75"/>
                      </a:lnTo>
                      <a:lnTo>
                        <a:pt x="152" y="88"/>
                      </a:lnTo>
                      <a:lnTo>
                        <a:pt x="164" y="102"/>
                      </a:lnTo>
                      <a:lnTo>
                        <a:pt x="176" y="117"/>
                      </a:lnTo>
                      <a:lnTo>
                        <a:pt x="187" y="130"/>
                      </a:lnTo>
                      <a:lnTo>
                        <a:pt x="199" y="144"/>
                      </a:lnTo>
                      <a:lnTo>
                        <a:pt x="212" y="157"/>
                      </a:lnTo>
                      <a:lnTo>
                        <a:pt x="226" y="168"/>
                      </a:lnTo>
                      <a:lnTo>
                        <a:pt x="240" y="178"/>
                      </a:lnTo>
                      <a:lnTo>
                        <a:pt x="246" y="170"/>
                      </a:lnTo>
                      <a:lnTo>
                        <a:pt x="232" y="160"/>
                      </a:lnTo>
                      <a:lnTo>
                        <a:pt x="219" y="149"/>
                      </a:lnTo>
                      <a:lnTo>
                        <a:pt x="207" y="138"/>
                      </a:lnTo>
                      <a:lnTo>
                        <a:pt x="196" y="124"/>
                      </a:lnTo>
                      <a:lnTo>
                        <a:pt x="184" y="110"/>
                      </a:lnTo>
                      <a:lnTo>
                        <a:pt x="173" y="96"/>
                      </a:lnTo>
                      <a:lnTo>
                        <a:pt x="160" y="82"/>
                      </a:lnTo>
                      <a:lnTo>
                        <a:pt x="148" y="68"/>
                      </a:lnTo>
                      <a:lnTo>
                        <a:pt x="134" y="54"/>
                      </a:lnTo>
                      <a:lnTo>
                        <a:pt x="120" y="42"/>
                      </a:lnTo>
                      <a:lnTo>
                        <a:pt x="106" y="31"/>
                      </a:lnTo>
                      <a:lnTo>
                        <a:pt x="88" y="21"/>
                      </a:lnTo>
                      <a:lnTo>
                        <a:pt x="70" y="12"/>
                      </a:lnTo>
                      <a:lnTo>
                        <a:pt x="50" y="6"/>
                      </a:lnTo>
                      <a:lnTo>
                        <a:pt x="28" y="2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6" y="1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94" name="Freeform 680"/>
                <p:cNvSpPr>
                  <a:spLocks/>
                </p:cNvSpPr>
                <p:nvPr/>
              </p:nvSpPr>
              <p:spPr bwMode="auto">
                <a:xfrm>
                  <a:off x="2307" y="1281"/>
                  <a:ext cx="11" cy="10"/>
                </a:xfrm>
                <a:custGeom>
                  <a:avLst/>
                  <a:gdLst>
                    <a:gd name="T0" fmla="*/ 0 w 115"/>
                    <a:gd name="T1" fmla="*/ 0 h 113"/>
                    <a:gd name="T2" fmla="*/ 0 w 115"/>
                    <a:gd name="T3" fmla="*/ 0 h 113"/>
                    <a:gd name="T4" fmla="*/ 0 w 115"/>
                    <a:gd name="T5" fmla="*/ 0 h 113"/>
                    <a:gd name="T6" fmla="*/ 0 w 115"/>
                    <a:gd name="T7" fmla="*/ 0 h 113"/>
                    <a:gd name="T8" fmla="*/ 0 w 115"/>
                    <a:gd name="T9" fmla="*/ 0 h 113"/>
                    <a:gd name="T10" fmla="*/ 0 w 115"/>
                    <a:gd name="T11" fmla="*/ 0 h 113"/>
                    <a:gd name="T12" fmla="*/ 0 w 115"/>
                    <a:gd name="T13" fmla="*/ 0 h 113"/>
                    <a:gd name="T14" fmla="*/ 0 w 115"/>
                    <a:gd name="T15" fmla="*/ 0 h 113"/>
                    <a:gd name="T16" fmla="*/ 0 w 115"/>
                    <a:gd name="T17" fmla="*/ 0 h 113"/>
                    <a:gd name="T18" fmla="*/ 0 w 115"/>
                    <a:gd name="T19" fmla="*/ 0 h 113"/>
                    <a:gd name="T20" fmla="*/ 0 w 115"/>
                    <a:gd name="T21" fmla="*/ 0 h 113"/>
                    <a:gd name="T22" fmla="*/ 0 w 115"/>
                    <a:gd name="T23" fmla="*/ 0 h 113"/>
                    <a:gd name="T24" fmla="*/ 0 w 115"/>
                    <a:gd name="T25" fmla="*/ 0 h 113"/>
                    <a:gd name="T26" fmla="*/ 0 w 115"/>
                    <a:gd name="T27" fmla="*/ 0 h 113"/>
                    <a:gd name="T28" fmla="*/ 0 w 115"/>
                    <a:gd name="T29" fmla="*/ 0 h 113"/>
                    <a:gd name="T30" fmla="*/ 0 w 115"/>
                    <a:gd name="T31" fmla="*/ 0 h 113"/>
                    <a:gd name="T32" fmla="*/ 0 w 115"/>
                    <a:gd name="T33" fmla="*/ 0 h 113"/>
                    <a:gd name="T34" fmla="*/ 0 w 115"/>
                    <a:gd name="T35" fmla="*/ 0 h 113"/>
                    <a:gd name="T36" fmla="*/ 0 w 115"/>
                    <a:gd name="T37" fmla="*/ 0 h 113"/>
                    <a:gd name="T38" fmla="*/ 0 w 115"/>
                    <a:gd name="T39" fmla="*/ 0 h 113"/>
                    <a:gd name="T40" fmla="*/ 0 w 115"/>
                    <a:gd name="T41" fmla="*/ 0 h 113"/>
                    <a:gd name="T42" fmla="*/ 0 w 115"/>
                    <a:gd name="T43" fmla="*/ 0 h 113"/>
                    <a:gd name="T44" fmla="*/ 0 w 115"/>
                    <a:gd name="T45" fmla="*/ 0 h 113"/>
                    <a:gd name="T46" fmla="*/ 0 w 115"/>
                    <a:gd name="T47" fmla="*/ 0 h 11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15"/>
                    <a:gd name="T73" fmla="*/ 0 h 113"/>
                    <a:gd name="T74" fmla="*/ 115 w 115"/>
                    <a:gd name="T75" fmla="*/ 113 h 11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15" h="113">
                      <a:moveTo>
                        <a:pt x="1" y="110"/>
                      </a:moveTo>
                      <a:lnTo>
                        <a:pt x="8" y="110"/>
                      </a:lnTo>
                      <a:lnTo>
                        <a:pt x="23" y="96"/>
                      </a:lnTo>
                      <a:lnTo>
                        <a:pt x="37" y="82"/>
                      </a:lnTo>
                      <a:lnTo>
                        <a:pt x="49" y="70"/>
                      </a:lnTo>
                      <a:lnTo>
                        <a:pt x="62" y="57"/>
                      </a:lnTo>
                      <a:lnTo>
                        <a:pt x="73" y="45"/>
                      </a:lnTo>
                      <a:lnTo>
                        <a:pt x="87" y="32"/>
                      </a:lnTo>
                      <a:lnTo>
                        <a:pt x="101" y="20"/>
                      </a:lnTo>
                      <a:lnTo>
                        <a:pt x="115" y="8"/>
                      </a:lnTo>
                      <a:lnTo>
                        <a:pt x="109" y="0"/>
                      </a:lnTo>
                      <a:lnTo>
                        <a:pt x="94" y="12"/>
                      </a:lnTo>
                      <a:lnTo>
                        <a:pt x="81" y="24"/>
                      </a:lnTo>
                      <a:lnTo>
                        <a:pt x="67" y="36"/>
                      </a:lnTo>
                      <a:lnTo>
                        <a:pt x="53" y="49"/>
                      </a:lnTo>
                      <a:lnTo>
                        <a:pt x="41" y="61"/>
                      </a:lnTo>
                      <a:lnTo>
                        <a:pt x="28" y="74"/>
                      </a:lnTo>
                      <a:lnTo>
                        <a:pt x="15" y="87"/>
                      </a:lnTo>
                      <a:lnTo>
                        <a:pt x="0" y="102"/>
                      </a:lnTo>
                      <a:lnTo>
                        <a:pt x="7" y="102"/>
                      </a:lnTo>
                      <a:lnTo>
                        <a:pt x="1" y="110"/>
                      </a:lnTo>
                      <a:lnTo>
                        <a:pt x="5" y="113"/>
                      </a:lnTo>
                      <a:lnTo>
                        <a:pt x="8" y="110"/>
                      </a:lnTo>
                      <a:lnTo>
                        <a:pt x="1" y="11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95" name="Freeform 681"/>
                <p:cNvSpPr>
                  <a:spLocks/>
                </p:cNvSpPr>
                <p:nvPr/>
              </p:nvSpPr>
              <p:spPr bwMode="auto">
                <a:xfrm>
                  <a:off x="2302" y="1286"/>
                  <a:ext cx="6" cy="5"/>
                </a:xfrm>
                <a:custGeom>
                  <a:avLst/>
                  <a:gdLst>
                    <a:gd name="T0" fmla="*/ 0 w 54"/>
                    <a:gd name="T1" fmla="*/ 0 h 56"/>
                    <a:gd name="T2" fmla="*/ 0 w 54"/>
                    <a:gd name="T3" fmla="*/ 0 h 56"/>
                    <a:gd name="T4" fmla="*/ 0 w 54"/>
                    <a:gd name="T5" fmla="*/ 0 h 56"/>
                    <a:gd name="T6" fmla="*/ 0 w 54"/>
                    <a:gd name="T7" fmla="*/ 0 h 56"/>
                    <a:gd name="T8" fmla="*/ 0 w 54"/>
                    <a:gd name="T9" fmla="*/ 0 h 56"/>
                    <a:gd name="T10" fmla="*/ 0 w 54"/>
                    <a:gd name="T11" fmla="*/ 0 h 56"/>
                    <a:gd name="T12" fmla="*/ 0 w 54"/>
                    <a:gd name="T13" fmla="*/ 0 h 56"/>
                    <a:gd name="T14" fmla="*/ 0 w 54"/>
                    <a:gd name="T15" fmla="*/ 0 h 56"/>
                    <a:gd name="T16" fmla="*/ 0 w 54"/>
                    <a:gd name="T17" fmla="*/ 0 h 56"/>
                    <a:gd name="T18" fmla="*/ 0 w 54"/>
                    <a:gd name="T19" fmla="*/ 0 h 56"/>
                    <a:gd name="T20" fmla="*/ 0 w 54"/>
                    <a:gd name="T21" fmla="*/ 0 h 56"/>
                    <a:gd name="T22" fmla="*/ 0 w 54"/>
                    <a:gd name="T23" fmla="*/ 0 h 56"/>
                    <a:gd name="T24" fmla="*/ 0 w 54"/>
                    <a:gd name="T25" fmla="*/ 0 h 56"/>
                    <a:gd name="T26" fmla="*/ 0 w 54"/>
                    <a:gd name="T27" fmla="*/ 0 h 56"/>
                    <a:gd name="T28" fmla="*/ 0 w 54"/>
                    <a:gd name="T29" fmla="*/ 0 h 56"/>
                    <a:gd name="T30" fmla="*/ 0 w 54"/>
                    <a:gd name="T31" fmla="*/ 0 h 56"/>
                    <a:gd name="T32" fmla="*/ 0 w 54"/>
                    <a:gd name="T33" fmla="*/ 0 h 56"/>
                    <a:gd name="T34" fmla="*/ 0 w 54"/>
                    <a:gd name="T35" fmla="*/ 0 h 56"/>
                    <a:gd name="T36" fmla="*/ 0 w 54"/>
                    <a:gd name="T37" fmla="*/ 0 h 56"/>
                    <a:gd name="T38" fmla="*/ 0 w 54"/>
                    <a:gd name="T39" fmla="*/ 0 h 56"/>
                    <a:gd name="T40" fmla="*/ 0 w 54"/>
                    <a:gd name="T41" fmla="*/ 0 h 56"/>
                    <a:gd name="T42" fmla="*/ 0 w 54"/>
                    <a:gd name="T43" fmla="*/ 0 h 56"/>
                    <a:gd name="T44" fmla="*/ 0 w 54"/>
                    <a:gd name="T45" fmla="*/ 0 h 56"/>
                    <a:gd name="T46" fmla="*/ 0 w 54"/>
                    <a:gd name="T47" fmla="*/ 0 h 5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4"/>
                    <a:gd name="T73" fmla="*/ 0 h 56"/>
                    <a:gd name="T74" fmla="*/ 54 w 54"/>
                    <a:gd name="T75" fmla="*/ 56 h 5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4" h="56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4" y="16"/>
                      </a:lnTo>
                      <a:lnTo>
                        <a:pt x="7" y="25"/>
                      </a:lnTo>
                      <a:lnTo>
                        <a:pt x="11" y="32"/>
                      </a:lnTo>
                      <a:lnTo>
                        <a:pt x="16" y="38"/>
                      </a:lnTo>
                      <a:lnTo>
                        <a:pt x="21" y="41"/>
                      </a:lnTo>
                      <a:lnTo>
                        <a:pt x="28" y="45"/>
                      </a:lnTo>
                      <a:lnTo>
                        <a:pt x="38" y="49"/>
                      </a:lnTo>
                      <a:lnTo>
                        <a:pt x="48" y="56"/>
                      </a:lnTo>
                      <a:lnTo>
                        <a:pt x="54" y="48"/>
                      </a:lnTo>
                      <a:lnTo>
                        <a:pt x="42" y="41"/>
                      </a:lnTo>
                      <a:lnTo>
                        <a:pt x="32" y="37"/>
                      </a:lnTo>
                      <a:lnTo>
                        <a:pt x="27" y="32"/>
                      </a:lnTo>
                      <a:lnTo>
                        <a:pt x="22" y="29"/>
                      </a:lnTo>
                      <a:lnTo>
                        <a:pt x="20" y="26"/>
                      </a:lnTo>
                      <a:lnTo>
                        <a:pt x="18" y="21"/>
                      </a:lnTo>
                      <a:lnTo>
                        <a:pt x="15" y="11"/>
                      </a:lnTo>
                      <a:lnTo>
                        <a:pt x="10" y="0"/>
                      </a:lnTo>
                      <a:lnTo>
                        <a:pt x="10" y="2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96" name="Freeform 682"/>
                <p:cNvSpPr>
                  <a:spLocks/>
                </p:cNvSpPr>
                <p:nvPr/>
              </p:nvSpPr>
              <p:spPr bwMode="auto">
                <a:xfrm>
                  <a:off x="2302" y="1276"/>
                  <a:ext cx="15" cy="10"/>
                </a:xfrm>
                <a:custGeom>
                  <a:avLst/>
                  <a:gdLst>
                    <a:gd name="T0" fmla="*/ 0 w 151"/>
                    <a:gd name="T1" fmla="*/ 0 h 109"/>
                    <a:gd name="T2" fmla="*/ 0 w 151"/>
                    <a:gd name="T3" fmla="*/ 0 h 109"/>
                    <a:gd name="T4" fmla="*/ 0 w 151"/>
                    <a:gd name="T5" fmla="*/ 0 h 109"/>
                    <a:gd name="T6" fmla="*/ 0 w 151"/>
                    <a:gd name="T7" fmla="*/ 0 h 109"/>
                    <a:gd name="T8" fmla="*/ 0 w 151"/>
                    <a:gd name="T9" fmla="*/ 0 h 109"/>
                    <a:gd name="T10" fmla="*/ 0 w 151"/>
                    <a:gd name="T11" fmla="*/ 0 h 109"/>
                    <a:gd name="T12" fmla="*/ 0 w 151"/>
                    <a:gd name="T13" fmla="*/ 0 h 109"/>
                    <a:gd name="T14" fmla="*/ 0 w 151"/>
                    <a:gd name="T15" fmla="*/ 0 h 109"/>
                    <a:gd name="T16" fmla="*/ 0 w 151"/>
                    <a:gd name="T17" fmla="*/ 0 h 109"/>
                    <a:gd name="T18" fmla="*/ 0 w 151"/>
                    <a:gd name="T19" fmla="*/ 0 h 109"/>
                    <a:gd name="T20" fmla="*/ 0 w 151"/>
                    <a:gd name="T21" fmla="*/ 0 h 109"/>
                    <a:gd name="T22" fmla="*/ 0 w 151"/>
                    <a:gd name="T23" fmla="*/ 0 h 109"/>
                    <a:gd name="T24" fmla="*/ 0 w 151"/>
                    <a:gd name="T25" fmla="*/ 0 h 109"/>
                    <a:gd name="T26" fmla="*/ 0 w 151"/>
                    <a:gd name="T27" fmla="*/ 0 h 109"/>
                    <a:gd name="T28" fmla="*/ 0 w 151"/>
                    <a:gd name="T29" fmla="*/ 0 h 109"/>
                    <a:gd name="T30" fmla="*/ 0 w 151"/>
                    <a:gd name="T31" fmla="*/ 0 h 109"/>
                    <a:gd name="T32" fmla="*/ 0 w 151"/>
                    <a:gd name="T33" fmla="*/ 0 h 109"/>
                    <a:gd name="T34" fmla="*/ 0 w 151"/>
                    <a:gd name="T35" fmla="*/ 0 h 109"/>
                    <a:gd name="T36" fmla="*/ 0 w 151"/>
                    <a:gd name="T37" fmla="*/ 0 h 109"/>
                    <a:gd name="T38" fmla="*/ 0 w 151"/>
                    <a:gd name="T39" fmla="*/ 0 h 109"/>
                    <a:gd name="T40" fmla="*/ 0 w 151"/>
                    <a:gd name="T41" fmla="*/ 0 h 10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51"/>
                    <a:gd name="T64" fmla="*/ 0 h 109"/>
                    <a:gd name="T65" fmla="*/ 151 w 151"/>
                    <a:gd name="T66" fmla="*/ 109 h 10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51" h="109">
                      <a:moveTo>
                        <a:pt x="149" y="0"/>
                      </a:moveTo>
                      <a:lnTo>
                        <a:pt x="146" y="0"/>
                      </a:lnTo>
                      <a:lnTo>
                        <a:pt x="128" y="6"/>
                      </a:lnTo>
                      <a:lnTo>
                        <a:pt x="107" y="15"/>
                      </a:lnTo>
                      <a:lnTo>
                        <a:pt x="85" y="25"/>
                      </a:lnTo>
                      <a:lnTo>
                        <a:pt x="63" y="37"/>
                      </a:lnTo>
                      <a:lnTo>
                        <a:pt x="42" y="50"/>
                      </a:lnTo>
                      <a:lnTo>
                        <a:pt x="24" y="67"/>
                      </a:lnTo>
                      <a:lnTo>
                        <a:pt x="9" y="85"/>
                      </a:lnTo>
                      <a:lnTo>
                        <a:pt x="0" y="107"/>
                      </a:lnTo>
                      <a:lnTo>
                        <a:pt x="10" y="109"/>
                      </a:lnTo>
                      <a:lnTo>
                        <a:pt x="18" y="91"/>
                      </a:lnTo>
                      <a:lnTo>
                        <a:pt x="32" y="73"/>
                      </a:lnTo>
                      <a:lnTo>
                        <a:pt x="48" y="59"/>
                      </a:lnTo>
                      <a:lnTo>
                        <a:pt x="69" y="45"/>
                      </a:lnTo>
                      <a:lnTo>
                        <a:pt x="89" y="34"/>
                      </a:lnTo>
                      <a:lnTo>
                        <a:pt x="111" y="25"/>
                      </a:lnTo>
                      <a:lnTo>
                        <a:pt x="132" y="17"/>
                      </a:lnTo>
                      <a:lnTo>
                        <a:pt x="151" y="11"/>
                      </a:lnTo>
                      <a:lnTo>
                        <a:pt x="149" y="11"/>
                      </a:lnTo>
                      <a:lnTo>
                        <a:pt x="149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97" name="Freeform 683"/>
                <p:cNvSpPr>
                  <a:spLocks/>
                </p:cNvSpPr>
                <p:nvPr/>
              </p:nvSpPr>
              <p:spPr bwMode="auto">
                <a:xfrm>
                  <a:off x="2317" y="1272"/>
                  <a:ext cx="4" cy="5"/>
                </a:xfrm>
                <a:custGeom>
                  <a:avLst/>
                  <a:gdLst>
                    <a:gd name="T0" fmla="*/ 0 w 35"/>
                    <a:gd name="T1" fmla="*/ 0 h 51"/>
                    <a:gd name="T2" fmla="*/ 0 w 35"/>
                    <a:gd name="T3" fmla="*/ 0 h 51"/>
                    <a:gd name="T4" fmla="*/ 0 w 35"/>
                    <a:gd name="T5" fmla="*/ 0 h 51"/>
                    <a:gd name="T6" fmla="*/ 0 w 35"/>
                    <a:gd name="T7" fmla="*/ 0 h 51"/>
                    <a:gd name="T8" fmla="*/ 0 w 35"/>
                    <a:gd name="T9" fmla="*/ 0 h 51"/>
                    <a:gd name="T10" fmla="*/ 0 w 35"/>
                    <a:gd name="T11" fmla="*/ 0 h 51"/>
                    <a:gd name="T12" fmla="*/ 0 w 35"/>
                    <a:gd name="T13" fmla="*/ 0 h 51"/>
                    <a:gd name="T14" fmla="*/ 0 w 35"/>
                    <a:gd name="T15" fmla="*/ 0 h 51"/>
                    <a:gd name="T16" fmla="*/ 0 w 35"/>
                    <a:gd name="T17" fmla="*/ 0 h 51"/>
                    <a:gd name="T18" fmla="*/ 0 w 35"/>
                    <a:gd name="T19" fmla="*/ 0 h 51"/>
                    <a:gd name="T20" fmla="*/ 0 w 35"/>
                    <a:gd name="T21" fmla="*/ 0 h 51"/>
                    <a:gd name="T22" fmla="*/ 0 w 35"/>
                    <a:gd name="T23" fmla="*/ 0 h 51"/>
                    <a:gd name="T24" fmla="*/ 0 w 35"/>
                    <a:gd name="T25" fmla="*/ 0 h 51"/>
                    <a:gd name="T26" fmla="*/ 0 w 35"/>
                    <a:gd name="T27" fmla="*/ 0 h 51"/>
                    <a:gd name="T28" fmla="*/ 0 w 35"/>
                    <a:gd name="T29" fmla="*/ 0 h 51"/>
                    <a:gd name="T30" fmla="*/ 0 w 35"/>
                    <a:gd name="T31" fmla="*/ 0 h 51"/>
                    <a:gd name="T32" fmla="*/ 0 w 35"/>
                    <a:gd name="T33" fmla="*/ 0 h 51"/>
                    <a:gd name="T34" fmla="*/ 0 w 35"/>
                    <a:gd name="T35" fmla="*/ 0 h 51"/>
                    <a:gd name="T36" fmla="*/ 0 w 35"/>
                    <a:gd name="T37" fmla="*/ 0 h 51"/>
                    <a:gd name="T38" fmla="*/ 0 w 35"/>
                    <a:gd name="T39" fmla="*/ 0 h 51"/>
                    <a:gd name="T40" fmla="*/ 0 w 35"/>
                    <a:gd name="T41" fmla="*/ 0 h 51"/>
                    <a:gd name="T42" fmla="*/ 0 w 35"/>
                    <a:gd name="T43" fmla="*/ 0 h 51"/>
                    <a:gd name="T44" fmla="*/ 0 w 35"/>
                    <a:gd name="T45" fmla="*/ 0 h 51"/>
                    <a:gd name="T46" fmla="*/ 0 w 35"/>
                    <a:gd name="T47" fmla="*/ 0 h 5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5"/>
                    <a:gd name="T73" fmla="*/ 0 h 51"/>
                    <a:gd name="T74" fmla="*/ 35 w 35"/>
                    <a:gd name="T75" fmla="*/ 51 h 51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5" h="51">
                      <a:moveTo>
                        <a:pt x="28" y="11"/>
                      </a:moveTo>
                      <a:lnTo>
                        <a:pt x="25" y="6"/>
                      </a:lnTo>
                      <a:lnTo>
                        <a:pt x="25" y="13"/>
                      </a:lnTo>
                      <a:lnTo>
                        <a:pt x="24" y="18"/>
                      </a:lnTo>
                      <a:lnTo>
                        <a:pt x="23" y="24"/>
                      </a:lnTo>
                      <a:lnTo>
                        <a:pt x="22" y="30"/>
                      </a:lnTo>
                      <a:lnTo>
                        <a:pt x="17" y="33"/>
                      </a:lnTo>
                      <a:lnTo>
                        <a:pt x="13" y="37"/>
                      </a:lnTo>
                      <a:lnTo>
                        <a:pt x="8" y="39"/>
                      </a:lnTo>
                      <a:lnTo>
                        <a:pt x="0" y="40"/>
                      </a:lnTo>
                      <a:lnTo>
                        <a:pt x="0" y="51"/>
                      </a:lnTo>
                      <a:lnTo>
                        <a:pt x="10" y="50"/>
                      </a:lnTo>
                      <a:lnTo>
                        <a:pt x="19" y="45"/>
                      </a:lnTo>
                      <a:lnTo>
                        <a:pt x="26" y="41"/>
                      </a:lnTo>
                      <a:lnTo>
                        <a:pt x="30" y="34"/>
                      </a:lnTo>
                      <a:lnTo>
                        <a:pt x="33" y="27"/>
                      </a:lnTo>
                      <a:lnTo>
                        <a:pt x="34" y="20"/>
                      </a:lnTo>
                      <a:lnTo>
                        <a:pt x="35" y="13"/>
                      </a:lnTo>
                      <a:lnTo>
                        <a:pt x="35" y="6"/>
                      </a:lnTo>
                      <a:lnTo>
                        <a:pt x="32" y="0"/>
                      </a:lnTo>
                      <a:lnTo>
                        <a:pt x="35" y="6"/>
                      </a:lnTo>
                      <a:lnTo>
                        <a:pt x="35" y="3"/>
                      </a:lnTo>
                      <a:lnTo>
                        <a:pt x="32" y="0"/>
                      </a:lnTo>
                      <a:lnTo>
                        <a:pt x="28" y="1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98" name="Freeform 684"/>
                <p:cNvSpPr>
                  <a:spLocks/>
                </p:cNvSpPr>
                <p:nvPr/>
              </p:nvSpPr>
              <p:spPr bwMode="auto">
                <a:xfrm>
                  <a:off x="2315" y="1266"/>
                  <a:ext cx="6" cy="7"/>
                </a:xfrm>
                <a:custGeom>
                  <a:avLst/>
                  <a:gdLst>
                    <a:gd name="T0" fmla="*/ 0 w 59"/>
                    <a:gd name="T1" fmla="*/ 0 h 77"/>
                    <a:gd name="T2" fmla="*/ 0 w 59"/>
                    <a:gd name="T3" fmla="*/ 0 h 77"/>
                    <a:gd name="T4" fmla="*/ 0 w 59"/>
                    <a:gd name="T5" fmla="*/ 0 h 77"/>
                    <a:gd name="T6" fmla="*/ 0 w 59"/>
                    <a:gd name="T7" fmla="*/ 0 h 77"/>
                    <a:gd name="T8" fmla="*/ 0 w 59"/>
                    <a:gd name="T9" fmla="*/ 0 h 77"/>
                    <a:gd name="T10" fmla="*/ 0 w 59"/>
                    <a:gd name="T11" fmla="*/ 0 h 77"/>
                    <a:gd name="T12" fmla="*/ 0 w 59"/>
                    <a:gd name="T13" fmla="*/ 0 h 77"/>
                    <a:gd name="T14" fmla="*/ 0 w 59"/>
                    <a:gd name="T15" fmla="*/ 0 h 77"/>
                    <a:gd name="T16" fmla="*/ 0 w 59"/>
                    <a:gd name="T17" fmla="*/ 0 h 77"/>
                    <a:gd name="T18" fmla="*/ 0 w 59"/>
                    <a:gd name="T19" fmla="*/ 0 h 77"/>
                    <a:gd name="T20" fmla="*/ 0 w 59"/>
                    <a:gd name="T21" fmla="*/ 0 h 77"/>
                    <a:gd name="T22" fmla="*/ 0 w 59"/>
                    <a:gd name="T23" fmla="*/ 0 h 77"/>
                    <a:gd name="T24" fmla="*/ 0 w 59"/>
                    <a:gd name="T25" fmla="*/ 0 h 77"/>
                    <a:gd name="T26" fmla="*/ 0 w 59"/>
                    <a:gd name="T27" fmla="*/ 0 h 77"/>
                    <a:gd name="T28" fmla="*/ 0 w 59"/>
                    <a:gd name="T29" fmla="*/ 0 h 77"/>
                    <a:gd name="T30" fmla="*/ 0 w 59"/>
                    <a:gd name="T31" fmla="*/ 0 h 77"/>
                    <a:gd name="T32" fmla="*/ 0 w 59"/>
                    <a:gd name="T33" fmla="*/ 0 h 77"/>
                    <a:gd name="T34" fmla="*/ 0 w 59"/>
                    <a:gd name="T35" fmla="*/ 0 h 77"/>
                    <a:gd name="T36" fmla="*/ 0 w 59"/>
                    <a:gd name="T37" fmla="*/ 0 h 77"/>
                    <a:gd name="T38" fmla="*/ 0 w 59"/>
                    <a:gd name="T39" fmla="*/ 0 h 77"/>
                    <a:gd name="T40" fmla="*/ 0 w 59"/>
                    <a:gd name="T41" fmla="*/ 0 h 77"/>
                    <a:gd name="T42" fmla="*/ 0 w 59"/>
                    <a:gd name="T43" fmla="*/ 0 h 77"/>
                    <a:gd name="T44" fmla="*/ 0 w 59"/>
                    <a:gd name="T45" fmla="*/ 0 h 77"/>
                    <a:gd name="T46" fmla="*/ 0 w 59"/>
                    <a:gd name="T47" fmla="*/ 0 h 7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9"/>
                    <a:gd name="T73" fmla="*/ 0 h 77"/>
                    <a:gd name="T74" fmla="*/ 59 w 59"/>
                    <a:gd name="T75" fmla="*/ 77 h 77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9" h="77">
                      <a:moveTo>
                        <a:pt x="1" y="0"/>
                      </a:moveTo>
                      <a:lnTo>
                        <a:pt x="0" y="5"/>
                      </a:lnTo>
                      <a:lnTo>
                        <a:pt x="1" y="18"/>
                      </a:lnTo>
                      <a:lnTo>
                        <a:pt x="5" y="31"/>
                      </a:lnTo>
                      <a:lnTo>
                        <a:pt x="11" y="42"/>
                      </a:lnTo>
                      <a:lnTo>
                        <a:pt x="18" y="51"/>
                      </a:lnTo>
                      <a:lnTo>
                        <a:pt x="27" y="59"/>
                      </a:lnTo>
                      <a:lnTo>
                        <a:pt x="35" y="66"/>
                      </a:lnTo>
                      <a:lnTo>
                        <a:pt x="45" y="72"/>
                      </a:lnTo>
                      <a:lnTo>
                        <a:pt x="55" y="77"/>
                      </a:lnTo>
                      <a:lnTo>
                        <a:pt x="59" y="66"/>
                      </a:lnTo>
                      <a:lnTo>
                        <a:pt x="50" y="63"/>
                      </a:lnTo>
                      <a:lnTo>
                        <a:pt x="41" y="58"/>
                      </a:lnTo>
                      <a:lnTo>
                        <a:pt x="33" y="51"/>
                      </a:lnTo>
                      <a:lnTo>
                        <a:pt x="27" y="44"/>
                      </a:lnTo>
                      <a:lnTo>
                        <a:pt x="19" y="36"/>
                      </a:lnTo>
                      <a:lnTo>
                        <a:pt x="15" y="27"/>
                      </a:lnTo>
                      <a:lnTo>
                        <a:pt x="12" y="16"/>
                      </a:lnTo>
                      <a:lnTo>
                        <a:pt x="11" y="5"/>
                      </a:lnTo>
                      <a:lnTo>
                        <a:pt x="10" y="9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999" name="Freeform 685"/>
                <p:cNvSpPr>
                  <a:spLocks/>
                </p:cNvSpPr>
                <p:nvPr/>
              </p:nvSpPr>
              <p:spPr bwMode="auto">
                <a:xfrm>
                  <a:off x="2315" y="1263"/>
                  <a:ext cx="8" cy="4"/>
                </a:xfrm>
                <a:custGeom>
                  <a:avLst/>
                  <a:gdLst>
                    <a:gd name="T0" fmla="*/ 0 w 81"/>
                    <a:gd name="T1" fmla="*/ 0 h 45"/>
                    <a:gd name="T2" fmla="*/ 0 w 81"/>
                    <a:gd name="T3" fmla="*/ 0 h 45"/>
                    <a:gd name="T4" fmla="*/ 0 w 81"/>
                    <a:gd name="T5" fmla="*/ 0 h 45"/>
                    <a:gd name="T6" fmla="*/ 0 w 81"/>
                    <a:gd name="T7" fmla="*/ 0 h 45"/>
                    <a:gd name="T8" fmla="*/ 0 w 81"/>
                    <a:gd name="T9" fmla="*/ 0 h 45"/>
                    <a:gd name="T10" fmla="*/ 0 w 81"/>
                    <a:gd name="T11" fmla="*/ 0 h 45"/>
                    <a:gd name="T12" fmla="*/ 0 w 81"/>
                    <a:gd name="T13" fmla="*/ 0 h 45"/>
                    <a:gd name="T14" fmla="*/ 0 w 81"/>
                    <a:gd name="T15" fmla="*/ 0 h 45"/>
                    <a:gd name="T16" fmla="*/ 0 w 81"/>
                    <a:gd name="T17" fmla="*/ 0 h 45"/>
                    <a:gd name="T18" fmla="*/ 0 w 81"/>
                    <a:gd name="T19" fmla="*/ 0 h 45"/>
                    <a:gd name="T20" fmla="*/ 0 w 81"/>
                    <a:gd name="T21" fmla="*/ 0 h 45"/>
                    <a:gd name="T22" fmla="*/ 0 w 81"/>
                    <a:gd name="T23" fmla="*/ 0 h 45"/>
                    <a:gd name="T24" fmla="*/ 0 w 81"/>
                    <a:gd name="T25" fmla="*/ 0 h 45"/>
                    <a:gd name="T26" fmla="*/ 0 w 81"/>
                    <a:gd name="T27" fmla="*/ 0 h 45"/>
                    <a:gd name="T28" fmla="*/ 0 w 81"/>
                    <a:gd name="T29" fmla="*/ 0 h 45"/>
                    <a:gd name="T30" fmla="*/ 0 w 81"/>
                    <a:gd name="T31" fmla="*/ 0 h 45"/>
                    <a:gd name="T32" fmla="*/ 0 w 81"/>
                    <a:gd name="T33" fmla="*/ 0 h 45"/>
                    <a:gd name="T34" fmla="*/ 0 w 81"/>
                    <a:gd name="T35" fmla="*/ 0 h 45"/>
                    <a:gd name="T36" fmla="*/ 0 w 81"/>
                    <a:gd name="T37" fmla="*/ 0 h 45"/>
                    <a:gd name="T38" fmla="*/ 0 w 81"/>
                    <a:gd name="T39" fmla="*/ 0 h 45"/>
                    <a:gd name="T40" fmla="*/ 0 w 81"/>
                    <a:gd name="T41" fmla="*/ 0 h 45"/>
                    <a:gd name="T42" fmla="*/ 0 w 81"/>
                    <a:gd name="T43" fmla="*/ 0 h 45"/>
                    <a:gd name="T44" fmla="*/ 0 w 81"/>
                    <a:gd name="T45" fmla="*/ 0 h 45"/>
                    <a:gd name="T46" fmla="*/ 0 w 81"/>
                    <a:gd name="T47" fmla="*/ 0 h 4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1"/>
                    <a:gd name="T73" fmla="*/ 0 h 45"/>
                    <a:gd name="T74" fmla="*/ 81 w 81"/>
                    <a:gd name="T75" fmla="*/ 45 h 4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1" h="45">
                      <a:moveTo>
                        <a:pt x="81" y="1"/>
                      </a:moveTo>
                      <a:lnTo>
                        <a:pt x="77" y="0"/>
                      </a:lnTo>
                      <a:lnTo>
                        <a:pt x="61" y="1"/>
                      </a:lnTo>
                      <a:lnTo>
                        <a:pt x="49" y="3"/>
                      </a:lnTo>
                      <a:lnTo>
                        <a:pt x="38" y="6"/>
                      </a:lnTo>
                      <a:lnTo>
                        <a:pt x="29" y="11"/>
                      </a:lnTo>
                      <a:lnTo>
                        <a:pt x="21" y="17"/>
                      </a:lnTo>
                      <a:lnTo>
                        <a:pt x="14" y="23"/>
                      </a:lnTo>
                      <a:lnTo>
                        <a:pt x="8" y="29"/>
                      </a:lnTo>
                      <a:lnTo>
                        <a:pt x="0" y="36"/>
                      </a:lnTo>
                      <a:lnTo>
                        <a:pt x="9" y="45"/>
                      </a:lnTo>
                      <a:lnTo>
                        <a:pt x="16" y="38"/>
                      </a:lnTo>
                      <a:lnTo>
                        <a:pt x="22" y="31"/>
                      </a:lnTo>
                      <a:lnTo>
                        <a:pt x="28" y="25"/>
                      </a:lnTo>
                      <a:lnTo>
                        <a:pt x="35" y="20"/>
                      </a:lnTo>
                      <a:lnTo>
                        <a:pt x="42" y="17"/>
                      </a:lnTo>
                      <a:lnTo>
                        <a:pt x="51" y="13"/>
                      </a:lnTo>
                      <a:lnTo>
                        <a:pt x="63" y="11"/>
                      </a:lnTo>
                      <a:lnTo>
                        <a:pt x="77" y="10"/>
                      </a:lnTo>
                      <a:lnTo>
                        <a:pt x="73" y="9"/>
                      </a:lnTo>
                      <a:lnTo>
                        <a:pt x="81" y="1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81" y="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00" name="Freeform 686"/>
                <p:cNvSpPr>
                  <a:spLocks/>
                </p:cNvSpPr>
                <p:nvPr/>
              </p:nvSpPr>
              <p:spPr bwMode="auto">
                <a:xfrm>
                  <a:off x="2322" y="1263"/>
                  <a:ext cx="10" cy="3"/>
                </a:xfrm>
                <a:custGeom>
                  <a:avLst/>
                  <a:gdLst>
                    <a:gd name="T0" fmla="*/ 0 w 99"/>
                    <a:gd name="T1" fmla="*/ 0 h 31"/>
                    <a:gd name="T2" fmla="*/ 0 w 99"/>
                    <a:gd name="T3" fmla="*/ 0 h 31"/>
                    <a:gd name="T4" fmla="*/ 0 w 99"/>
                    <a:gd name="T5" fmla="*/ 0 h 31"/>
                    <a:gd name="T6" fmla="*/ 0 w 99"/>
                    <a:gd name="T7" fmla="*/ 0 h 31"/>
                    <a:gd name="T8" fmla="*/ 0 w 99"/>
                    <a:gd name="T9" fmla="*/ 0 h 31"/>
                    <a:gd name="T10" fmla="*/ 0 w 99"/>
                    <a:gd name="T11" fmla="*/ 0 h 31"/>
                    <a:gd name="T12" fmla="*/ 0 w 99"/>
                    <a:gd name="T13" fmla="*/ 0 h 31"/>
                    <a:gd name="T14" fmla="*/ 0 w 99"/>
                    <a:gd name="T15" fmla="*/ 0 h 31"/>
                    <a:gd name="T16" fmla="*/ 0 w 99"/>
                    <a:gd name="T17" fmla="*/ 0 h 31"/>
                    <a:gd name="T18" fmla="*/ 0 w 99"/>
                    <a:gd name="T19" fmla="*/ 0 h 31"/>
                    <a:gd name="T20" fmla="*/ 0 w 99"/>
                    <a:gd name="T21" fmla="*/ 0 h 31"/>
                    <a:gd name="T22" fmla="*/ 0 w 99"/>
                    <a:gd name="T23" fmla="*/ 0 h 31"/>
                    <a:gd name="T24" fmla="*/ 0 w 99"/>
                    <a:gd name="T25" fmla="*/ 0 h 31"/>
                    <a:gd name="T26" fmla="*/ 0 w 99"/>
                    <a:gd name="T27" fmla="*/ 0 h 31"/>
                    <a:gd name="T28" fmla="*/ 0 w 99"/>
                    <a:gd name="T29" fmla="*/ 0 h 31"/>
                    <a:gd name="T30" fmla="*/ 0 w 99"/>
                    <a:gd name="T31" fmla="*/ 0 h 31"/>
                    <a:gd name="T32" fmla="*/ 0 w 99"/>
                    <a:gd name="T33" fmla="*/ 0 h 31"/>
                    <a:gd name="T34" fmla="*/ 0 w 99"/>
                    <a:gd name="T35" fmla="*/ 0 h 31"/>
                    <a:gd name="T36" fmla="*/ 0 w 99"/>
                    <a:gd name="T37" fmla="*/ 0 h 31"/>
                    <a:gd name="T38" fmla="*/ 0 w 99"/>
                    <a:gd name="T39" fmla="*/ 0 h 31"/>
                    <a:gd name="T40" fmla="*/ 0 w 99"/>
                    <a:gd name="T41" fmla="*/ 0 h 31"/>
                    <a:gd name="T42" fmla="*/ 0 w 99"/>
                    <a:gd name="T43" fmla="*/ 0 h 31"/>
                    <a:gd name="T44" fmla="*/ 0 w 99"/>
                    <a:gd name="T45" fmla="*/ 0 h 31"/>
                    <a:gd name="T46" fmla="*/ 0 w 99"/>
                    <a:gd name="T47" fmla="*/ 0 h 3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99"/>
                    <a:gd name="T73" fmla="*/ 0 h 31"/>
                    <a:gd name="T74" fmla="*/ 99 w 99"/>
                    <a:gd name="T75" fmla="*/ 31 h 31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99" h="31">
                      <a:moveTo>
                        <a:pt x="91" y="22"/>
                      </a:moveTo>
                      <a:lnTo>
                        <a:pt x="95" y="20"/>
                      </a:lnTo>
                      <a:lnTo>
                        <a:pt x="82" y="20"/>
                      </a:lnTo>
                      <a:lnTo>
                        <a:pt x="70" y="21"/>
                      </a:lnTo>
                      <a:lnTo>
                        <a:pt x="58" y="21"/>
                      </a:lnTo>
                      <a:lnTo>
                        <a:pt x="48" y="21"/>
                      </a:lnTo>
                      <a:lnTo>
                        <a:pt x="37" y="19"/>
                      </a:lnTo>
                      <a:lnTo>
                        <a:pt x="28" y="16"/>
                      </a:lnTo>
                      <a:lnTo>
                        <a:pt x="18" y="9"/>
                      </a:lnTo>
                      <a:lnTo>
                        <a:pt x="8" y="0"/>
                      </a:lnTo>
                      <a:lnTo>
                        <a:pt x="0" y="8"/>
                      </a:lnTo>
                      <a:lnTo>
                        <a:pt x="12" y="18"/>
                      </a:lnTo>
                      <a:lnTo>
                        <a:pt x="24" y="24"/>
                      </a:lnTo>
                      <a:lnTo>
                        <a:pt x="35" y="29"/>
                      </a:lnTo>
                      <a:lnTo>
                        <a:pt x="48" y="31"/>
                      </a:lnTo>
                      <a:lnTo>
                        <a:pt x="58" y="31"/>
                      </a:lnTo>
                      <a:lnTo>
                        <a:pt x="70" y="31"/>
                      </a:lnTo>
                      <a:lnTo>
                        <a:pt x="82" y="30"/>
                      </a:lnTo>
                      <a:lnTo>
                        <a:pt x="95" y="30"/>
                      </a:lnTo>
                      <a:lnTo>
                        <a:pt x="99" y="28"/>
                      </a:lnTo>
                      <a:lnTo>
                        <a:pt x="95" y="30"/>
                      </a:lnTo>
                      <a:lnTo>
                        <a:pt x="97" y="30"/>
                      </a:lnTo>
                      <a:lnTo>
                        <a:pt x="99" y="28"/>
                      </a:lnTo>
                      <a:lnTo>
                        <a:pt x="91" y="2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01" name="Freeform 687"/>
                <p:cNvSpPr>
                  <a:spLocks/>
                </p:cNvSpPr>
                <p:nvPr/>
              </p:nvSpPr>
              <p:spPr bwMode="auto">
                <a:xfrm>
                  <a:off x="2331" y="1260"/>
                  <a:ext cx="3" cy="6"/>
                </a:xfrm>
                <a:custGeom>
                  <a:avLst/>
                  <a:gdLst>
                    <a:gd name="T0" fmla="*/ 0 w 21"/>
                    <a:gd name="T1" fmla="*/ 0 h 65"/>
                    <a:gd name="T2" fmla="*/ 0 w 21"/>
                    <a:gd name="T3" fmla="*/ 0 h 65"/>
                    <a:gd name="T4" fmla="*/ 0 w 21"/>
                    <a:gd name="T5" fmla="*/ 0 h 65"/>
                    <a:gd name="T6" fmla="*/ 0 w 21"/>
                    <a:gd name="T7" fmla="*/ 0 h 65"/>
                    <a:gd name="T8" fmla="*/ 0 w 21"/>
                    <a:gd name="T9" fmla="*/ 0 h 65"/>
                    <a:gd name="T10" fmla="*/ 0 w 21"/>
                    <a:gd name="T11" fmla="*/ 0 h 65"/>
                    <a:gd name="T12" fmla="*/ 0 w 21"/>
                    <a:gd name="T13" fmla="*/ 0 h 65"/>
                    <a:gd name="T14" fmla="*/ 0 w 21"/>
                    <a:gd name="T15" fmla="*/ 0 h 65"/>
                    <a:gd name="T16" fmla="*/ 0 w 21"/>
                    <a:gd name="T17" fmla="*/ 0 h 65"/>
                    <a:gd name="T18" fmla="*/ 0 w 21"/>
                    <a:gd name="T19" fmla="*/ 0 h 65"/>
                    <a:gd name="T20" fmla="*/ 0 w 21"/>
                    <a:gd name="T21" fmla="*/ 0 h 65"/>
                    <a:gd name="T22" fmla="*/ 0 w 21"/>
                    <a:gd name="T23" fmla="*/ 0 h 65"/>
                    <a:gd name="T24" fmla="*/ 0 w 21"/>
                    <a:gd name="T25" fmla="*/ 0 h 65"/>
                    <a:gd name="T26" fmla="*/ 0 w 21"/>
                    <a:gd name="T27" fmla="*/ 0 h 65"/>
                    <a:gd name="T28" fmla="*/ 0 w 21"/>
                    <a:gd name="T29" fmla="*/ 0 h 65"/>
                    <a:gd name="T30" fmla="*/ 0 w 21"/>
                    <a:gd name="T31" fmla="*/ 0 h 65"/>
                    <a:gd name="T32" fmla="*/ 0 w 21"/>
                    <a:gd name="T33" fmla="*/ 0 h 65"/>
                    <a:gd name="T34" fmla="*/ 0 w 21"/>
                    <a:gd name="T35" fmla="*/ 0 h 65"/>
                    <a:gd name="T36" fmla="*/ 0 w 21"/>
                    <a:gd name="T37" fmla="*/ 0 h 65"/>
                    <a:gd name="T38" fmla="*/ 0 w 21"/>
                    <a:gd name="T39" fmla="*/ 0 h 65"/>
                    <a:gd name="T40" fmla="*/ 0 w 21"/>
                    <a:gd name="T41" fmla="*/ 0 h 65"/>
                    <a:gd name="T42" fmla="*/ 0 w 21"/>
                    <a:gd name="T43" fmla="*/ 0 h 65"/>
                    <a:gd name="T44" fmla="*/ 0 w 21"/>
                    <a:gd name="T45" fmla="*/ 0 h 65"/>
                    <a:gd name="T46" fmla="*/ 0 w 21"/>
                    <a:gd name="T47" fmla="*/ 0 h 6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21"/>
                    <a:gd name="T73" fmla="*/ 0 h 65"/>
                    <a:gd name="T74" fmla="*/ 21 w 21"/>
                    <a:gd name="T75" fmla="*/ 65 h 6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21" h="65">
                      <a:moveTo>
                        <a:pt x="14" y="11"/>
                      </a:moveTo>
                      <a:lnTo>
                        <a:pt x="9" y="6"/>
                      </a:lnTo>
                      <a:lnTo>
                        <a:pt x="9" y="13"/>
                      </a:lnTo>
                      <a:lnTo>
                        <a:pt x="10" y="20"/>
                      </a:lnTo>
                      <a:lnTo>
                        <a:pt x="10" y="27"/>
                      </a:lnTo>
                      <a:lnTo>
                        <a:pt x="10" y="34"/>
                      </a:lnTo>
                      <a:lnTo>
                        <a:pt x="9" y="39"/>
                      </a:lnTo>
                      <a:lnTo>
                        <a:pt x="7" y="45"/>
                      </a:lnTo>
                      <a:lnTo>
                        <a:pt x="5" y="53"/>
                      </a:lnTo>
                      <a:lnTo>
                        <a:pt x="0" y="59"/>
                      </a:lnTo>
                      <a:lnTo>
                        <a:pt x="8" y="65"/>
                      </a:lnTo>
                      <a:lnTo>
                        <a:pt x="13" y="57"/>
                      </a:lnTo>
                      <a:lnTo>
                        <a:pt x="17" y="49"/>
                      </a:lnTo>
                      <a:lnTo>
                        <a:pt x="20" y="41"/>
                      </a:lnTo>
                      <a:lnTo>
                        <a:pt x="21" y="34"/>
                      </a:lnTo>
                      <a:lnTo>
                        <a:pt x="21" y="27"/>
                      </a:lnTo>
                      <a:lnTo>
                        <a:pt x="21" y="20"/>
                      </a:lnTo>
                      <a:lnTo>
                        <a:pt x="20" y="13"/>
                      </a:lnTo>
                      <a:lnTo>
                        <a:pt x="20" y="6"/>
                      </a:lnTo>
                      <a:lnTo>
                        <a:pt x="14" y="0"/>
                      </a:lnTo>
                      <a:lnTo>
                        <a:pt x="20" y="6"/>
                      </a:lnTo>
                      <a:lnTo>
                        <a:pt x="20" y="0"/>
                      </a:lnTo>
                      <a:lnTo>
                        <a:pt x="14" y="0"/>
                      </a:lnTo>
                      <a:lnTo>
                        <a:pt x="14" y="1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02" name="Freeform 688"/>
                <p:cNvSpPr>
                  <a:spLocks/>
                </p:cNvSpPr>
                <p:nvPr/>
              </p:nvSpPr>
              <p:spPr bwMode="auto">
                <a:xfrm>
                  <a:off x="2322" y="1260"/>
                  <a:ext cx="11" cy="1"/>
                </a:xfrm>
                <a:custGeom>
                  <a:avLst/>
                  <a:gdLst>
                    <a:gd name="T0" fmla="*/ 0 w 102"/>
                    <a:gd name="T1" fmla="*/ 0 h 21"/>
                    <a:gd name="T2" fmla="*/ 0 w 102"/>
                    <a:gd name="T3" fmla="*/ 0 h 21"/>
                    <a:gd name="T4" fmla="*/ 0 w 102"/>
                    <a:gd name="T5" fmla="*/ 0 h 21"/>
                    <a:gd name="T6" fmla="*/ 0 w 102"/>
                    <a:gd name="T7" fmla="*/ 0 h 21"/>
                    <a:gd name="T8" fmla="*/ 0 w 102"/>
                    <a:gd name="T9" fmla="*/ 0 h 21"/>
                    <a:gd name="T10" fmla="*/ 0 w 102"/>
                    <a:gd name="T11" fmla="*/ 0 h 21"/>
                    <a:gd name="T12" fmla="*/ 0 w 102"/>
                    <a:gd name="T13" fmla="*/ 0 h 21"/>
                    <a:gd name="T14" fmla="*/ 0 w 102"/>
                    <a:gd name="T15" fmla="*/ 0 h 21"/>
                    <a:gd name="T16" fmla="*/ 0 w 102"/>
                    <a:gd name="T17" fmla="*/ 0 h 21"/>
                    <a:gd name="T18" fmla="*/ 0 w 102"/>
                    <a:gd name="T19" fmla="*/ 0 h 21"/>
                    <a:gd name="T20" fmla="*/ 0 w 102"/>
                    <a:gd name="T21" fmla="*/ 0 h 21"/>
                    <a:gd name="T22" fmla="*/ 0 w 102"/>
                    <a:gd name="T23" fmla="*/ 0 h 21"/>
                    <a:gd name="T24" fmla="*/ 0 w 102"/>
                    <a:gd name="T25" fmla="*/ 0 h 21"/>
                    <a:gd name="T26" fmla="*/ 0 w 102"/>
                    <a:gd name="T27" fmla="*/ 0 h 21"/>
                    <a:gd name="T28" fmla="*/ 0 w 102"/>
                    <a:gd name="T29" fmla="*/ 0 h 21"/>
                    <a:gd name="T30" fmla="*/ 0 w 102"/>
                    <a:gd name="T31" fmla="*/ 0 h 21"/>
                    <a:gd name="T32" fmla="*/ 0 w 102"/>
                    <a:gd name="T33" fmla="*/ 0 h 21"/>
                    <a:gd name="T34" fmla="*/ 0 w 102"/>
                    <a:gd name="T35" fmla="*/ 0 h 21"/>
                    <a:gd name="T36" fmla="*/ 0 w 102"/>
                    <a:gd name="T37" fmla="*/ 0 h 21"/>
                    <a:gd name="T38" fmla="*/ 0 w 102"/>
                    <a:gd name="T39" fmla="*/ 0 h 21"/>
                    <a:gd name="T40" fmla="*/ 0 w 102"/>
                    <a:gd name="T41" fmla="*/ 0 h 2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02"/>
                    <a:gd name="T64" fmla="*/ 0 h 21"/>
                    <a:gd name="T65" fmla="*/ 102 w 102"/>
                    <a:gd name="T66" fmla="*/ 21 h 2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02" h="21">
                      <a:moveTo>
                        <a:pt x="2" y="21"/>
                      </a:moveTo>
                      <a:lnTo>
                        <a:pt x="2" y="21"/>
                      </a:lnTo>
                      <a:lnTo>
                        <a:pt x="15" y="19"/>
                      </a:lnTo>
                      <a:lnTo>
                        <a:pt x="28" y="17"/>
                      </a:lnTo>
                      <a:lnTo>
                        <a:pt x="41" y="16"/>
                      </a:lnTo>
                      <a:lnTo>
                        <a:pt x="53" y="14"/>
                      </a:lnTo>
                      <a:lnTo>
                        <a:pt x="64" y="13"/>
                      </a:lnTo>
                      <a:lnTo>
                        <a:pt x="76" y="12"/>
                      </a:lnTo>
                      <a:lnTo>
                        <a:pt x="89" y="11"/>
                      </a:lnTo>
                      <a:lnTo>
                        <a:pt x="102" y="11"/>
                      </a:lnTo>
                      <a:lnTo>
                        <a:pt x="102" y="0"/>
                      </a:lnTo>
                      <a:lnTo>
                        <a:pt x="89" y="0"/>
                      </a:lnTo>
                      <a:lnTo>
                        <a:pt x="76" y="1"/>
                      </a:lnTo>
                      <a:lnTo>
                        <a:pt x="64" y="2"/>
                      </a:lnTo>
                      <a:lnTo>
                        <a:pt x="51" y="3"/>
                      </a:lnTo>
                      <a:lnTo>
                        <a:pt x="39" y="6"/>
                      </a:lnTo>
                      <a:lnTo>
                        <a:pt x="26" y="7"/>
                      </a:lnTo>
                      <a:lnTo>
                        <a:pt x="13" y="9"/>
                      </a:lnTo>
                      <a:lnTo>
                        <a:pt x="0" y="11"/>
                      </a:lnTo>
                      <a:lnTo>
                        <a:pt x="2" y="2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03" name="Freeform 689"/>
                <p:cNvSpPr>
                  <a:spLocks/>
                </p:cNvSpPr>
                <p:nvPr/>
              </p:nvSpPr>
              <p:spPr bwMode="auto">
                <a:xfrm>
                  <a:off x="2311" y="1259"/>
                  <a:ext cx="11" cy="3"/>
                </a:xfrm>
                <a:custGeom>
                  <a:avLst/>
                  <a:gdLst>
                    <a:gd name="T0" fmla="*/ 0 w 119"/>
                    <a:gd name="T1" fmla="*/ 0 h 32"/>
                    <a:gd name="T2" fmla="*/ 0 w 119"/>
                    <a:gd name="T3" fmla="*/ 0 h 32"/>
                    <a:gd name="T4" fmla="*/ 0 w 119"/>
                    <a:gd name="T5" fmla="*/ 0 h 32"/>
                    <a:gd name="T6" fmla="*/ 0 w 119"/>
                    <a:gd name="T7" fmla="*/ 0 h 32"/>
                    <a:gd name="T8" fmla="*/ 0 w 119"/>
                    <a:gd name="T9" fmla="*/ 0 h 32"/>
                    <a:gd name="T10" fmla="*/ 0 w 119"/>
                    <a:gd name="T11" fmla="*/ 0 h 32"/>
                    <a:gd name="T12" fmla="*/ 0 w 119"/>
                    <a:gd name="T13" fmla="*/ 0 h 32"/>
                    <a:gd name="T14" fmla="*/ 0 w 119"/>
                    <a:gd name="T15" fmla="*/ 0 h 32"/>
                    <a:gd name="T16" fmla="*/ 0 w 119"/>
                    <a:gd name="T17" fmla="*/ 0 h 32"/>
                    <a:gd name="T18" fmla="*/ 0 w 119"/>
                    <a:gd name="T19" fmla="*/ 0 h 32"/>
                    <a:gd name="T20" fmla="*/ 0 w 119"/>
                    <a:gd name="T21" fmla="*/ 0 h 32"/>
                    <a:gd name="T22" fmla="*/ 0 w 119"/>
                    <a:gd name="T23" fmla="*/ 0 h 32"/>
                    <a:gd name="T24" fmla="*/ 0 w 119"/>
                    <a:gd name="T25" fmla="*/ 0 h 32"/>
                    <a:gd name="T26" fmla="*/ 0 w 119"/>
                    <a:gd name="T27" fmla="*/ 0 h 32"/>
                    <a:gd name="T28" fmla="*/ 0 w 119"/>
                    <a:gd name="T29" fmla="*/ 0 h 32"/>
                    <a:gd name="T30" fmla="*/ 0 w 119"/>
                    <a:gd name="T31" fmla="*/ 0 h 32"/>
                    <a:gd name="T32" fmla="*/ 0 w 119"/>
                    <a:gd name="T33" fmla="*/ 0 h 32"/>
                    <a:gd name="T34" fmla="*/ 0 w 119"/>
                    <a:gd name="T35" fmla="*/ 0 h 32"/>
                    <a:gd name="T36" fmla="*/ 0 w 119"/>
                    <a:gd name="T37" fmla="*/ 0 h 32"/>
                    <a:gd name="T38" fmla="*/ 0 w 119"/>
                    <a:gd name="T39" fmla="*/ 0 h 32"/>
                    <a:gd name="T40" fmla="*/ 0 w 119"/>
                    <a:gd name="T41" fmla="*/ 0 h 32"/>
                    <a:gd name="T42" fmla="*/ 0 w 119"/>
                    <a:gd name="T43" fmla="*/ 0 h 32"/>
                    <a:gd name="T44" fmla="*/ 0 w 119"/>
                    <a:gd name="T45" fmla="*/ 0 h 32"/>
                    <a:gd name="T46" fmla="*/ 0 w 119"/>
                    <a:gd name="T47" fmla="*/ 0 h 3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19"/>
                    <a:gd name="T73" fmla="*/ 0 h 32"/>
                    <a:gd name="T74" fmla="*/ 119 w 119"/>
                    <a:gd name="T75" fmla="*/ 32 h 3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19" h="32">
                      <a:moveTo>
                        <a:pt x="0" y="4"/>
                      </a:moveTo>
                      <a:lnTo>
                        <a:pt x="1" y="8"/>
                      </a:lnTo>
                      <a:lnTo>
                        <a:pt x="12" y="16"/>
                      </a:lnTo>
                      <a:lnTo>
                        <a:pt x="25" y="22"/>
                      </a:lnTo>
                      <a:lnTo>
                        <a:pt x="40" y="26"/>
                      </a:lnTo>
                      <a:lnTo>
                        <a:pt x="56" y="29"/>
                      </a:lnTo>
                      <a:lnTo>
                        <a:pt x="74" y="31"/>
                      </a:lnTo>
                      <a:lnTo>
                        <a:pt x="90" y="32"/>
                      </a:lnTo>
                      <a:lnTo>
                        <a:pt x="105" y="31"/>
                      </a:lnTo>
                      <a:lnTo>
                        <a:pt x="119" y="30"/>
                      </a:lnTo>
                      <a:lnTo>
                        <a:pt x="117" y="20"/>
                      </a:lnTo>
                      <a:lnTo>
                        <a:pt x="105" y="21"/>
                      </a:lnTo>
                      <a:lnTo>
                        <a:pt x="90" y="22"/>
                      </a:lnTo>
                      <a:lnTo>
                        <a:pt x="74" y="21"/>
                      </a:lnTo>
                      <a:lnTo>
                        <a:pt x="58" y="19"/>
                      </a:lnTo>
                      <a:lnTo>
                        <a:pt x="42" y="16"/>
                      </a:lnTo>
                      <a:lnTo>
                        <a:pt x="29" y="11"/>
                      </a:lnTo>
                      <a:lnTo>
                        <a:pt x="16" y="7"/>
                      </a:lnTo>
                      <a:lnTo>
                        <a:pt x="9" y="0"/>
                      </a:lnTo>
                      <a:lnTo>
                        <a:pt x="10" y="4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1" y="8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04" name="Freeform 690"/>
                <p:cNvSpPr>
                  <a:spLocks/>
                </p:cNvSpPr>
                <p:nvPr/>
              </p:nvSpPr>
              <p:spPr bwMode="auto">
                <a:xfrm>
                  <a:off x="2305" y="1250"/>
                  <a:ext cx="6" cy="9"/>
                </a:xfrm>
                <a:custGeom>
                  <a:avLst/>
                  <a:gdLst>
                    <a:gd name="T0" fmla="*/ 0 w 61"/>
                    <a:gd name="T1" fmla="*/ 0 h 101"/>
                    <a:gd name="T2" fmla="*/ 0 w 61"/>
                    <a:gd name="T3" fmla="*/ 0 h 101"/>
                    <a:gd name="T4" fmla="*/ 0 w 61"/>
                    <a:gd name="T5" fmla="*/ 0 h 101"/>
                    <a:gd name="T6" fmla="*/ 0 w 61"/>
                    <a:gd name="T7" fmla="*/ 0 h 101"/>
                    <a:gd name="T8" fmla="*/ 0 w 61"/>
                    <a:gd name="T9" fmla="*/ 0 h 101"/>
                    <a:gd name="T10" fmla="*/ 0 w 61"/>
                    <a:gd name="T11" fmla="*/ 0 h 101"/>
                    <a:gd name="T12" fmla="*/ 0 w 61"/>
                    <a:gd name="T13" fmla="*/ 0 h 101"/>
                    <a:gd name="T14" fmla="*/ 0 w 61"/>
                    <a:gd name="T15" fmla="*/ 0 h 101"/>
                    <a:gd name="T16" fmla="*/ 0 w 61"/>
                    <a:gd name="T17" fmla="*/ 0 h 101"/>
                    <a:gd name="T18" fmla="*/ 0 w 61"/>
                    <a:gd name="T19" fmla="*/ 0 h 101"/>
                    <a:gd name="T20" fmla="*/ 0 w 61"/>
                    <a:gd name="T21" fmla="*/ 0 h 101"/>
                    <a:gd name="T22" fmla="*/ 0 w 61"/>
                    <a:gd name="T23" fmla="*/ 0 h 101"/>
                    <a:gd name="T24" fmla="*/ 0 w 61"/>
                    <a:gd name="T25" fmla="*/ 0 h 101"/>
                    <a:gd name="T26" fmla="*/ 0 w 61"/>
                    <a:gd name="T27" fmla="*/ 0 h 101"/>
                    <a:gd name="T28" fmla="*/ 0 w 61"/>
                    <a:gd name="T29" fmla="*/ 0 h 101"/>
                    <a:gd name="T30" fmla="*/ 0 w 61"/>
                    <a:gd name="T31" fmla="*/ 0 h 101"/>
                    <a:gd name="T32" fmla="*/ 0 w 61"/>
                    <a:gd name="T33" fmla="*/ 0 h 101"/>
                    <a:gd name="T34" fmla="*/ 0 w 61"/>
                    <a:gd name="T35" fmla="*/ 0 h 101"/>
                    <a:gd name="T36" fmla="*/ 0 w 61"/>
                    <a:gd name="T37" fmla="*/ 0 h 101"/>
                    <a:gd name="T38" fmla="*/ 0 w 61"/>
                    <a:gd name="T39" fmla="*/ 0 h 101"/>
                    <a:gd name="T40" fmla="*/ 0 w 61"/>
                    <a:gd name="T41" fmla="*/ 0 h 101"/>
                    <a:gd name="T42" fmla="*/ 0 w 61"/>
                    <a:gd name="T43" fmla="*/ 0 h 101"/>
                    <a:gd name="T44" fmla="*/ 0 w 61"/>
                    <a:gd name="T45" fmla="*/ 0 h 101"/>
                    <a:gd name="T46" fmla="*/ 0 w 61"/>
                    <a:gd name="T47" fmla="*/ 0 h 10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1"/>
                    <a:gd name="T73" fmla="*/ 0 h 101"/>
                    <a:gd name="T74" fmla="*/ 61 w 61"/>
                    <a:gd name="T75" fmla="*/ 101 h 101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1" h="101">
                      <a:moveTo>
                        <a:pt x="5" y="10"/>
                      </a:moveTo>
                      <a:lnTo>
                        <a:pt x="0" y="5"/>
                      </a:lnTo>
                      <a:lnTo>
                        <a:pt x="3" y="13"/>
                      </a:lnTo>
                      <a:lnTo>
                        <a:pt x="10" y="24"/>
                      </a:lnTo>
                      <a:lnTo>
                        <a:pt x="17" y="35"/>
                      </a:lnTo>
                      <a:lnTo>
                        <a:pt x="26" y="48"/>
                      </a:lnTo>
                      <a:lnTo>
                        <a:pt x="36" y="62"/>
                      </a:lnTo>
                      <a:lnTo>
                        <a:pt x="44" y="75"/>
                      </a:lnTo>
                      <a:lnTo>
                        <a:pt x="48" y="88"/>
                      </a:lnTo>
                      <a:lnTo>
                        <a:pt x="51" y="101"/>
                      </a:lnTo>
                      <a:lnTo>
                        <a:pt x="61" y="101"/>
                      </a:lnTo>
                      <a:lnTo>
                        <a:pt x="59" y="86"/>
                      </a:lnTo>
                      <a:lnTo>
                        <a:pt x="53" y="71"/>
                      </a:lnTo>
                      <a:lnTo>
                        <a:pt x="44" y="56"/>
                      </a:lnTo>
                      <a:lnTo>
                        <a:pt x="35" y="41"/>
                      </a:lnTo>
                      <a:lnTo>
                        <a:pt x="25" y="29"/>
                      </a:lnTo>
                      <a:lnTo>
                        <a:pt x="18" y="17"/>
                      </a:lnTo>
                      <a:lnTo>
                        <a:pt x="12" y="9"/>
                      </a:lnTo>
                      <a:lnTo>
                        <a:pt x="11" y="5"/>
                      </a:lnTo>
                      <a:lnTo>
                        <a:pt x="7" y="0"/>
                      </a:lnTo>
                      <a:lnTo>
                        <a:pt x="11" y="5"/>
                      </a:lnTo>
                      <a:lnTo>
                        <a:pt x="11" y="1"/>
                      </a:lnTo>
                      <a:lnTo>
                        <a:pt x="7" y="0"/>
                      </a:lnTo>
                      <a:lnTo>
                        <a:pt x="5" y="1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05" name="Freeform 691"/>
                <p:cNvSpPr>
                  <a:spLocks/>
                </p:cNvSpPr>
                <p:nvPr/>
              </p:nvSpPr>
              <p:spPr bwMode="auto">
                <a:xfrm>
                  <a:off x="2292" y="1246"/>
                  <a:ext cx="14" cy="5"/>
                </a:xfrm>
                <a:custGeom>
                  <a:avLst/>
                  <a:gdLst>
                    <a:gd name="T0" fmla="*/ 0 w 142"/>
                    <a:gd name="T1" fmla="*/ 0 h 55"/>
                    <a:gd name="T2" fmla="*/ 0 w 142"/>
                    <a:gd name="T3" fmla="*/ 0 h 55"/>
                    <a:gd name="T4" fmla="*/ 0 w 142"/>
                    <a:gd name="T5" fmla="*/ 0 h 55"/>
                    <a:gd name="T6" fmla="*/ 0 w 142"/>
                    <a:gd name="T7" fmla="*/ 0 h 55"/>
                    <a:gd name="T8" fmla="*/ 0 w 142"/>
                    <a:gd name="T9" fmla="*/ 0 h 55"/>
                    <a:gd name="T10" fmla="*/ 0 w 142"/>
                    <a:gd name="T11" fmla="*/ 0 h 55"/>
                    <a:gd name="T12" fmla="*/ 0 w 142"/>
                    <a:gd name="T13" fmla="*/ 0 h 55"/>
                    <a:gd name="T14" fmla="*/ 0 w 142"/>
                    <a:gd name="T15" fmla="*/ 0 h 55"/>
                    <a:gd name="T16" fmla="*/ 0 w 142"/>
                    <a:gd name="T17" fmla="*/ 0 h 55"/>
                    <a:gd name="T18" fmla="*/ 0 w 142"/>
                    <a:gd name="T19" fmla="*/ 0 h 55"/>
                    <a:gd name="T20" fmla="*/ 0 w 142"/>
                    <a:gd name="T21" fmla="*/ 0 h 55"/>
                    <a:gd name="T22" fmla="*/ 0 w 142"/>
                    <a:gd name="T23" fmla="*/ 0 h 55"/>
                    <a:gd name="T24" fmla="*/ 0 w 142"/>
                    <a:gd name="T25" fmla="*/ 0 h 55"/>
                    <a:gd name="T26" fmla="*/ 0 w 142"/>
                    <a:gd name="T27" fmla="*/ 0 h 55"/>
                    <a:gd name="T28" fmla="*/ 0 w 142"/>
                    <a:gd name="T29" fmla="*/ 0 h 55"/>
                    <a:gd name="T30" fmla="*/ 0 w 142"/>
                    <a:gd name="T31" fmla="*/ 0 h 55"/>
                    <a:gd name="T32" fmla="*/ 0 w 142"/>
                    <a:gd name="T33" fmla="*/ 0 h 55"/>
                    <a:gd name="T34" fmla="*/ 0 w 142"/>
                    <a:gd name="T35" fmla="*/ 0 h 55"/>
                    <a:gd name="T36" fmla="*/ 0 w 142"/>
                    <a:gd name="T37" fmla="*/ 0 h 55"/>
                    <a:gd name="T38" fmla="*/ 0 w 142"/>
                    <a:gd name="T39" fmla="*/ 0 h 55"/>
                    <a:gd name="T40" fmla="*/ 0 w 142"/>
                    <a:gd name="T41" fmla="*/ 0 h 55"/>
                    <a:gd name="T42" fmla="*/ 0 w 142"/>
                    <a:gd name="T43" fmla="*/ 0 h 55"/>
                    <a:gd name="T44" fmla="*/ 0 w 142"/>
                    <a:gd name="T45" fmla="*/ 0 h 55"/>
                    <a:gd name="T46" fmla="*/ 0 w 142"/>
                    <a:gd name="T47" fmla="*/ 0 h 5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42"/>
                    <a:gd name="T73" fmla="*/ 0 h 55"/>
                    <a:gd name="T74" fmla="*/ 142 w 142"/>
                    <a:gd name="T75" fmla="*/ 55 h 5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42" h="55">
                      <a:moveTo>
                        <a:pt x="2" y="23"/>
                      </a:moveTo>
                      <a:lnTo>
                        <a:pt x="11" y="28"/>
                      </a:lnTo>
                      <a:lnTo>
                        <a:pt x="29" y="14"/>
                      </a:lnTo>
                      <a:lnTo>
                        <a:pt x="44" y="10"/>
                      </a:lnTo>
                      <a:lnTo>
                        <a:pt x="60" y="12"/>
                      </a:lnTo>
                      <a:lnTo>
                        <a:pt x="76" y="18"/>
                      </a:lnTo>
                      <a:lnTo>
                        <a:pt x="91" y="28"/>
                      </a:lnTo>
                      <a:lnTo>
                        <a:pt x="107" y="38"/>
                      </a:lnTo>
                      <a:lnTo>
                        <a:pt x="123" y="48"/>
                      </a:lnTo>
                      <a:lnTo>
                        <a:pt x="140" y="55"/>
                      </a:lnTo>
                      <a:lnTo>
                        <a:pt x="142" y="45"/>
                      </a:lnTo>
                      <a:lnTo>
                        <a:pt x="127" y="39"/>
                      </a:lnTo>
                      <a:lnTo>
                        <a:pt x="113" y="30"/>
                      </a:lnTo>
                      <a:lnTo>
                        <a:pt x="98" y="19"/>
                      </a:lnTo>
                      <a:lnTo>
                        <a:pt x="80" y="10"/>
                      </a:lnTo>
                      <a:lnTo>
                        <a:pt x="62" y="2"/>
                      </a:lnTo>
                      <a:lnTo>
                        <a:pt x="44" y="0"/>
                      </a:lnTo>
                      <a:lnTo>
                        <a:pt x="24" y="6"/>
                      </a:lnTo>
                      <a:lnTo>
                        <a:pt x="5" y="19"/>
                      </a:lnTo>
                      <a:lnTo>
                        <a:pt x="13" y="25"/>
                      </a:lnTo>
                      <a:lnTo>
                        <a:pt x="2" y="23"/>
                      </a:lnTo>
                      <a:lnTo>
                        <a:pt x="0" y="37"/>
                      </a:lnTo>
                      <a:lnTo>
                        <a:pt x="11" y="28"/>
                      </a:lnTo>
                      <a:lnTo>
                        <a:pt x="2" y="2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06" name="Freeform 692"/>
                <p:cNvSpPr>
                  <a:spLocks/>
                </p:cNvSpPr>
                <p:nvPr/>
              </p:nvSpPr>
              <p:spPr bwMode="auto">
                <a:xfrm>
                  <a:off x="2282" y="1235"/>
                  <a:ext cx="11" cy="13"/>
                </a:xfrm>
                <a:custGeom>
                  <a:avLst/>
                  <a:gdLst>
                    <a:gd name="T0" fmla="*/ 0 w 109"/>
                    <a:gd name="T1" fmla="*/ 0 h 146"/>
                    <a:gd name="T2" fmla="*/ 0 w 109"/>
                    <a:gd name="T3" fmla="*/ 0 h 146"/>
                    <a:gd name="T4" fmla="*/ 0 w 109"/>
                    <a:gd name="T5" fmla="*/ 0 h 146"/>
                    <a:gd name="T6" fmla="*/ 0 w 109"/>
                    <a:gd name="T7" fmla="*/ 0 h 146"/>
                    <a:gd name="T8" fmla="*/ 0 w 109"/>
                    <a:gd name="T9" fmla="*/ 0 h 146"/>
                    <a:gd name="T10" fmla="*/ 0 w 109"/>
                    <a:gd name="T11" fmla="*/ 0 h 146"/>
                    <a:gd name="T12" fmla="*/ 0 w 109"/>
                    <a:gd name="T13" fmla="*/ 0 h 146"/>
                    <a:gd name="T14" fmla="*/ 0 w 109"/>
                    <a:gd name="T15" fmla="*/ 0 h 146"/>
                    <a:gd name="T16" fmla="*/ 0 w 109"/>
                    <a:gd name="T17" fmla="*/ 0 h 146"/>
                    <a:gd name="T18" fmla="*/ 0 w 109"/>
                    <a:gd name="T19" fmla="*/ 0 h 146"/>
                    <a:gd name="T20" fmla="*/ 0 w 109"/>
                    <a:gd name="T21" fmla="*/ 0 h 146"/>
                    <a:gd name="T22" fmla="*/ 0 w 109"/>
                    <a:gd name="T23" fmla="*/ 0 h 146"/>
                    <a:gd name="T24" fmla="*/ 0 w 109"/>
                    <a:gd name="T25" fmla="*/ 0 h 146"/>
                    <a:gd name="T26" fmla="*/ 0 w 109"/>
                    <a:gd name="T27" fmla="*/ 0 h 146"/>
                    <a:gd name="T28" fmla="*/ 0 w 109"/>
                    <a:gd name="T29" fmla="*/ 0 h 146"/>
                    <a:gd name="T30" fmla="*/ 0 w 109"/>
                    <a:gd name="T31" fmla="*/ 0 h 146"/>
                    <a:gd name="T32" fmla="*/ 0 w 109"/>
                    <a:gd name="T33" fmla="*/ 0 h 146"/>
                    <a:gd name="T34" fmla="*/ 0 w 109"/>
                    <a:gd name="T35" fmla="*/ 0 h 146"/>
                    <a:gd name="T36" fmla="*/ 0 w 109"/>
                    <a:gd name="T37" fmla="*/ 0 h 146"/>
                    <a:gd name="T38" fmla="*/ 0 w 109"/>
                    <a:gd name="T39" fmla="*/ 0 h 146"/>
                    <a:gd name="T40" fmla="*/ 0 w 109"/>
                    <a:gd name="T41" fmla="*/ 0 h 146"/>
                    <a:gd name="T42" fmla="*/ 0 w 109"/>
                    <a:gd name="T43" fmla="*/ 0 h 146"/>
                    <a:gd name="T44" fmla="*/ 0 w 109"/>
                    <a:gd name="T45" fmla="*/ 0 h 146"/>
                    <a:gd name="T46" fmla="*/ 0 w 109"/>
                    <a:gd name="T47" fmla="*/ 0 h 14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09"/>
                    <a:gd name="T73" fmla="*/ 0 h 146"/>
                    <a:gd name="T74" fmla="*/ 109 w 109"/>
                    <a:gd name="T75" fmla="*/ 146 h 14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09" h="146">
                      <a:moveTo>
                        <a:pt x="9" y="11"/>
                      </a:moveTo>
                      <a:lnTo>
                        <a:pt x="1" y="12"/>
                      </a:lnTo>
                      <a:lnTo>
                        <a:pt x="28" y="28"/>
                      </a:lnTo>
                      <a:lnTo>
                        <a:pt x="51" y="42"/>
                      </a:lnTo>
                      <a:lnTo>
                        <a:pt x="69" y="54"/>
                      </a:lnTo>
                      <a:lnTo>
                        <a:pt x="82" y="65"/>
                      </a:lnTo>
                      <a:lnTo>
                        <a:pt x="92" y="78"/>
                      </a:lnTo>
                      <a:lnTo>
                        <a:pt x="96" y="94"/>
                      </a:lnTo>
                      <a:lnTo>
                        <a:pt x="99" y="115"/>
                      </a:lnTo>
                      <a:lnTo>
                        <a:pt x="96" y="144"/>
                      </a:lnTo>
                      <a:lnTo>
                        <a:pt x="107" y="146"/>
                      </a:lnTo>
                      <a:lnTo>
                        <a:pt x="109" y="115"/>
                      </a:lnTo>
                      <a:lnTo>
                        <a:pt x="107" y="92"/>
                      </a:lnTo>
                      <a:lnTo>
                        <a:pt x="101" y="73"/>
                      </a:lnTo>
                      <a:lnTo>
                        <a:pt x="90" y="59"/>
                      </a:lnTo>
                      <a:lnTo>
                        <a:pt x="75" y="45"/>
                      </a:lnTo>
                      <a:lnTo>
                        <a:pt x="58" y="34"/>
                      </a:lnTo>
                      <a:lnTo>
                        <a:pt x="35" y="20"/>
                      </a:lnTo>
                      <a:lnTo>
                        <a:pt x="7" y="3"/>
                      </a:lnTo>
                      <a:lnTo>
                        <a:pt x="0" y="4"/>
                      </a:lnTo>
                      <a:lnTo>
                        <a:pt x="7" y="3"/>
                      </a:lnTo>
                      <a:lnTo>
                        <a:pt x="3" y="0"/>
                      </a:lnTo>
                      <a:lnTo>
                        <a:pt x="0" y="4"/>
                      </a:lnTo>
                      <a:lnTo>
                        <a:pt x="9" y="1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07" name="Freeform 693"/>
                <p:cNvSpPr>
                  <a:spLocks/>
                </p:cNvSpPr>
                <p:nvPr/>
              </p:nvSpPr>
              <p:spPr bwMode="auto">
                <a:xfrm>
                  <a:off x="2281" y="1235"/>
                  <a:ext cx="2" cy="4"/>
                </a:xfrm>
                <a:custGeom>
                  <a:avLst/>
                  <a:gdLst>
                    <a:gd name="T0" fmla="*/ 0 w 25"/>
                    <a:gd name="T1" fmla="*/ 0 h 43"/>
                    <a:gd name="T2" fmla="*/ 0 w 25"/>
                    <a:gd name="T3" fmla="*/ 0 h 43"/>
                    <a:gd name="T4" fmla="*/ 0 w 25"/>
                    <a:gd name="T5" fmla="*/ 0 h 43"/>
                    <a:gd name="T6" fmla="*/ 0 w 25"/>
                    <a:gd name="T7" fmla="*/ 0 h 43"/>
                    <a:gd name="T8" fmla="*/ 0 w 25"/>
                    <a:gd name="T9" fmla="*/ 0 h 43"/>
                    <a:gd name="T10" fmla="*/ 0 w 25"/>
                    <a:gd name="T11" fmla="*/ 0 h 43"/>
                    <a:gd name="T12" fmla="*/ 0 w 25"/>
                    <a:gd name="T13" fmla="*/ 0 h 43"/>
                    <a:gd name="T14" fmla="*/ 0 w 25"/>
                    <a:gd name="T15" fmla="*/ 0 h 43"/>
                    <a:gd name="T16" fmla="*/ 0 w 25"/>
                    <a:gd name="T17" fmla="*/ 0 h 43"/>
                    <a:gd name="T18" fmla="*/ 0 w 25"/>
                    <a:gd name="T19" fmla="*/ 0 h 43"/>
                    <a:gd name="T20" fmla="*/ 0 w 25"/>
                    <a:gd name="T21" fmla="*/ 0 h 43"/>
                    <a:gd name="T22" fmla="*/ 0 w 25"/>
                    <a:gd name="T23" fmla="*/ 0 h 43"/>
                    <a:gd name="T24" fmla="*/ 0 w 25"/>
                    <a:gd name="T25" fmla="*/ 0 h 43"/>
                    <a:gd name="T26" fmla="*/ 0 w 25"/>
                    <a:gd name="T27" fmla="*/ 0 h 43"/>
                    <a:gd name="T28" fmla="*/ 0 w 25"/>
                    <a:gd name="T29" fmla="*/ 0 h 43"/>
                    <a:gd name="T30" fmla="*/ 0 w 25"/>
                    <a:gd name="T31" fmla="*/ 0 h 43"/>
                    <a:gd name="T32" fmla="*/ 0 w 25"/>
                    <a:gd name="T33" fmla="*/ 0 h 43"/>
                    <a:gd name="T34" fmla="*/ 0 w 25"/>
                    <a:gd name="T35" fmla="*/ 0 h 43"/>
                    <a:gd name="T36" fmla="*/ 0 w 25"/>
                    <a:gd name="T37" fmla="*/ 0 h 43"/>
                    <a:gd name="T38" fmla="*/ 0 w 25"/>
                    <a:gd name="T39" fmla="*/ 0 h 43"/>
                    <a:gd name="T40" fmla="*/ 0 w 25"/>
                    <a:gd name="T41" fmla="*/ 0 h 43"/>
                    <a:gd name="T42" fmla="*/ 0 w 25"/>
                    <a:gd name="T43" fmla="*/ 0 h 43"/>
                    <a:gd name="T44" fmla="*/ 0 w 25"/>
                    <a:gd name="T45" fmla="*/ 0 h 43"/>
                    <a:gd name="T46" fmla="*/ 0 w 25"/>
                    <a:gd name="T47" fmla="*/ 0 h 4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25"/>
                    <a:gd name="T73" fmla="*/ 0 h 43"/>
                    <a:gd name="T74" fmla="*/ 25 w 25"/>
                    <a:gd name="T75" fmla="*/ 43 h 4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25" h="43">
                      <a:moveTo>
                        <a:pt x="10" y="35"/>
                      </a:moveTo>
                      <a:lnTo>
                        <a:pt x="11" y="39"/>
                      </a:lnTo>
                      <a:lnTo>
                        <a:pt x="11" y="36"/>
                      </a:lnTo>
                      <a:lnTo>
                        <a:pt x="13" y="31"/>
                      </a:lnTo>
                      <a:lnTo>
                        <a:pt x="14" y="27"/>
                      </a:lnTo>
                      <a:lnTo>
                        <a:pt x="16" y="21"/>
                      </a:lnTo>
                      <a:lnTo>
                        <a:pt x="19" y="16"/>
                      </a:lnTo>
                      <a:lnTo>
                        <a:pt x="20" y="12"/>
                      </a:lnTo>
                      <a:lnTo>
                        <a:pt x="22" y="9"/>
                      </a:lnTo>
                      <a:lnTo>
                        <a:pt x="25" y="7"/>
                      </a:lnTo>
                      <a:lnTo>
                        <a:pt x="16" y="0"/>
                      </a:lnTo>
                      <a:lnTo>
                        <a:pt x="14" y="2"/>
                      </a:lnTo>
                      <a:lnTo>
                        <a:pt x="12" y="8"/>
                      </a:lnTo>
                      <a:lnTo>
                        <a:pt x="9" y="12"/>
                      </a:lnTo>
                      <a:lnTo>
                        <a:pt x="8" y="17"/>
                      </a:lnTo>
                      <a:lnTo>
                        <a:pt x="4" y="22"/>
                      </a:lnTo>
                      <a:lnTo>
                        <a:pt x="3" y="29"/>
                      </a:lnTo>
                      <a:lnTo>
                        <a:pt x="0" y="34"/>
                      </a:lnTo>
                      <a:lnTo>
                        <a:pt x="0" y="39"/>
                      </a:lnTo>
                      <a:lnTo>
                        <a:pt x="1" y="43"/>
                      </a:lnTo>
                      <a:lnTo>
                        <a:pt x="0" y="39"/>
                      </a:lnTo>
                      <a:lnTo>
                        <a:pt x="0" y="41"/>
                      </a:lnTo>
                      <a:lnTo>
                        <a:pt x="1" y="43"/>
                      </a:lnTo>
                      <a:lnTo>
                        <a:pt x="10" y="3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08" name="Freeform 694"/>
                <p:cNvSpPr>
                  <a:spLocks/>
                </p:cNvSpPr>
                <p:nvPr/>
              </p:nvSpPr>
              <p:spPr bwMode="auto">
                <a:xfrm>
                  <a:off x="2281" y="1238"/>
                  <a:ext cx="5" cy="7"/>
                </a:xfrm>
                <a:custGeom>
                  <a:avLst/>
                  <a:gdLst>
                    <a:gd name="T0" fmla="*/ 0 w 45"/>
                    <a:gd name="T1" fmla="*/ 0 h 79"/>
                    <a:gd name="T2" fmla="*/ 0 w 45"/>
                    <a:gd name="T3" fmla="*/ 0 h 79"/>
                    <a:gd name="T4" fmla="*/ 0 w 45"/>
                    <a:gd name="T5" fmla="*/ 0 h 79"/>
                    <a:gd name="T6" fmla="*/ 0 w 45"/>
                    <a:gd name="T7" fmla="*/ 0 h 79"/>
                    <a:gd name="T8" fmla="*/ 0 w 45"/>
                    <a:gd name="T9" fmla="*/ 0 h 79"/>
                    <a:gd name="T10" fmla="*/ 0 w 45"/>
                    <a:gd name="T11" fmla="*/ 0 h 79"/>
                    <a:gd name="T12" fmla="*/ 0 w 45"/>
                    <a:gd name="T13" fmla="*/ 0 h 79"/>
                    <a:gd name="T14" fmla="*/ 0 w 45"/>
                    <a:gd name="T15" fmla="*/ 0 h 79"/>
                    <a:gd name="T16" fmla="*/ 0 w 45"/>
                    <a:gd name="T17" fmla="*/ 0 h 79"/>
                    <a:gd name="T18" fmla="*/ 0 w 45"/>
                    <a:gd name="T19" fmla="*/ 0 h 79"/>
                    <a:gd name="T20" fmla="*/ 0 w 45"/>
                    <a:gd name="T21" fmla="*/ 0 h 79"/>
                    <a:gd name="T22" fmla="*/ 0 w 45"/>
                    <a:gd name="T23" fmla="*/ 0 h 79"/>
                    <a:gd name="T24" fmla="*/ 0 w 45"/>
                    <a:gd name="T25" fmla="*/ 0 h 79"/>
                    <a:gd name="T26" fmla="*/ 0 w 45"/>
                    <a:gd name="T27" fmla="*/ 0 h 79"/>
                    <a:gd name="T28" fmla="*/ 0 w 45"/>
                    <a:gd name="T29" fmla="*/ 0 h 79"/>
                    <a:gd name="T30" fmla="*/ 0 w 45"/>
                    <a:gd name="T31" fmla="*/ 0 h 79"/>
                    <a:gd name="T32" fmla="*/ 0 w 45"/>
                    <a:gd name="T33" fmla="*/ 0 h 79"/>
                    <a:gd name="T34" fmla="*/ 0 w 45"/>
                    <a:gd name="T35" fmla="*/ 0 h 79"/>
                    <a:gd name="T36" fmla="*/ 0 w 45"/>
                    <a:gd name="T37" fmla="*/ 0 h 79"/>
                    <a:gd name="T38" fmla="*/ 0 w 45"/>
                    <a:gd name="T39" fmla="*/ 0 h 79"/>
                    <a:gd name="T40" fmla="*/ 0 w 45"/>
                    <a:gd name="T41" fmla="*/ 0 h 79"/>
                    <a:gd name="T42" fmla="*/ 0 w 45"/>
                    <a:gd name="T43" fmla="*/ 0 h 79"/>
                    <a:gd name="T44" fmla="*/ 0 w 45"/>
                    <a:gd name="T45" fmla="*/ 0 h 79"/>
                    <a:gd name="T46" fmla="*/ 0 w 45"/>
                    <a:gd name="T47" fmla="*/ 0 h 79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5"/>
                    <a:gd name="T73" fmla="*/ 0 h 79"/>
                    <a:gd name="T74" fmla="*/ 45 w 45"/>
                    <a:gd name="T75" fmla="*/ 79 h 79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5" h="79">
                      <a:moveTo>
                        <a:pt x="37" y="74"/>
                      </a:moveTo>
                      <a:lnTo>
                        <a:pt x="45" y="70"/>
                      </a:lnTo>
                      <a:lnTo>
                        <a:pt x="44" y="61"/>
                      </a:lnTo>
                      <a:lnTo>
                        <a:pt x="42" y="50"/>
                      </a:lnTo>
                      <a:lnTo>
                        <a:pt x="38" y="42"/>
                      </a:lnTo>
                      <a:lnTo>
                        <a:pt x="33" y="32"/>
                      </a:lnTo>
                      <a:lnTo>
                        <a:pt x="28" y="23"/>
                      </a:lnTo>
                      <a:lnTo>
                        <a:pt x="21" y="15"/>
                      </a:lnTo>
                      <a:lnTo>
                        <a:pt x="15" y="7"/>
                      </a:lnTo>
                      <a:lnTo>
                        <a:pt x="9" y="0"/>
                      </a:lnTo>
                      <a:lnTo>
                        <a:pt x="0" y="8"/>
                      </a:lnTo>
                      <a:lnTo>
                        <a:pt x="7" y="14"/>
                      </a:lnTo>
                      <a:lnTo>
                        <a:pt x="13" y="21"/>
                      </a:lnTo>
                      <a:lnTo>
                        <a:pt x="19" y="29"/>
                      </a:lnTo>
                      <a:lnTo>
                        <a:pt x="25" y="37"/>
                      </a:lnTo>
                      <a:lnTo>
                        <a:pt x="28" y="46"/>
                      </a:lnTo>
                      <a:lnTo>
                        <a:pt x="32" y="54"/>
                      </a:lnTo>
                      <a:lnTo>
                        <a:pt x="34" y="63"/>
                      </a:lnTo>
                      <a:lnTo>
                        <a:pt x="35" y="70"/>
                      </a:lnTo>
                      <a:lnTo>
                        <a:pt x="43" y="66"/>
                      </a:lnTo>
                      <a:lnTo>
                        <a:pt x="37" y="74"/>
                      </a:lnTo>
                      <a:lnTo>
                        <a:pt x="45" y="79"/>
                      </a:lnTo>
                      <a:lnTo>
                        <a:pt x="45" y="70"/>
                      </a:lnTo>
                      <a:lnTo>
                        <a:pt x="37" y="7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09" name="Freeform 695"/>
                <p:cNvSpPr>
                  <a:spLocks/>
                </p:cNvSpPr>
                <p:nvPr/>
              </p:nvSpPr>
              <p:spPr bwMode="auto">
                <a:xfrm>
                  <a:off x="2264" y="1241"/>
                  <a:ext cx="21" cy="7"/>
                </a:xfrm>
                <a:custGeom>
                  <a:avLst/>
                  <a:gdLst>
                    <a:gd name="T0" fmla="*/ 0 w 206"/>
                    <a:gd name="T1" fmla="*/ 0 h 78"/>
                    <a:gd name="T2" fmla="*/ 0 w 206"/>
                    <a:gd name="T3" fmla="*/ 0 h 78"/>
                    <a:gd name="T4" fmla="*/ 0 w 206"/>
                    <a:gd name="T5" fmla="*/ 0 h 78"/>
                    <a:gd name="T6" fmla="*/ 0 w 206"/>
                    <a:gd name="T7" fmla="*/ 0 h 78"/>
                    <a:gd name="T8" fmla="*/ 0 w 206"/>
                    <a:gd name="T9" fmla="*/ 0 h 78"/>
                    <a:gd name="T10" fmla="*/ 0 w 206"/>
                    <a:gd name="T11" fmla="*/ 0 h 78"/>
                    <a:gd name="T12" fmla="*/ 0 w 206"/>
                    <a:gd name="T13" fmla="*/ 0 h 78"/>
                    <a:gd name="T14" fmla="*/ 0 w 206"/>
                    <a:gd name="T15" fmla="*/ 0 h 78"/>
                    <a:gd name="T16" fmla="*/ 0 w 206"/>
                    <a:gd name="T17" fmla="*/ 0 h 78"/>
                    <a:gd name="T18" fmla="*/ 0 w 206"/>
                    <a:gd name="T19" fmla="*/ 0 h 78"/>
                    <a:gd name="T20" fmla="*/ 0 w 206"/>
                    <a:gd name="T21" fmla="*/ 0 h 78"/>
                    <a:gd name="T22" fmla="*/ 0 w 206"/>
                    <a:gd name="T23" fmla="*/ 0 h 78"/>
                    <a:gd name="T24" fmla="*/ 0 w 206"/>
                    <a:gd name="T25" fmla="*/ 0 h 78"/>
                    <a:gd name="T26" fmla="*/ 0 w 206"/>
                    <a:gd name="T27" fmla="*/ 0 h 78"/>
                    <a:gd name="T28" fmla="*/ 0 w 206"/>
                    <a:gd name="T29" fmla="*/ 0 h 78"/>
                    <a:gd name="T30" fmla="*/ 0 w 206"/>
                    <a:gd name="T31" fmla="*/ 0 h 78"/>
                    <a:gd name="T32" fmla="*/ 0 w 206"/>
                    <a:gd name="T33" fmla="*/ 0 h 78"/>
                    <a:gd name="T34" fmla="*/ 0 w 206"/>
                    <a:gd name="T35" fmla="*/ 0 h 78"/>
                    <a:gd name="T36" fmla="*/ 0 w 206"/>
                    <a:gd name="T37" fmla="*/ 0 h 78"/>
                    <a:gd name="T38" fmla="*/ 0 w 206"/>
                    <a:gd name="T39" fmla="*/ 0 h 78"/>
                    <a:gd name="T40" fmla="*/ 0 w 206"/>
                    <a:gd name="T41" fmla="*/ 0 h 78"/>
                    <a:gd name="T42" fmla="*/ 0 w 206"/>
                    <a:gd name="T43" fmla="*/ 0 h 78"/>
                    <a:gd name="T44" fmla="*/ 0 w 206"/>
                    <a:gd name="T45" fmla="*/ 0 h 78"/>
                    <a:gd name="T46" fmla="*/ 0 w 206"/>
                    <a:gd name="T47" fmla="*/ 0 h 78"/>
                    <a:gd name="T48" fmla="*/ 0 w 206"/>
                    <a:gd name="T49" fmla="*/ 0 h 78"/>
                    <a:gd name="T50" fmla="*/ 0 w 206"/>
                    <a:gd name="T51" fmla="*/ 0 h 78"/>
                    <a:gd name="T52" fmla="*/ 0 w 206"/>
                    <a:gd name="T53" fmla="*/ 0 h 78"/>
                    <a:gd name="T54" fmla="*/ 0 w 206"/>
                    <a:gd name="T55" fmla="*/ 0 h 78"/>
                    <a:gd name="T56" fmla="*/ 0 w 206"/>
                    <a:gd name="T57" fmla="*/ 0 h 78"/>
                    <a:gd name="T58" fmla="*/ 0 w 206"/>
                    <a:gd name="T59" fmla="*/ 0 h 78"/>
                    <a:gd name="T60" fmla="*/ 0 w 206"/>
                    <a:gd name="T61" fmla="*/ 0 h 78"/>
                    <a:gd name="T62" fmla="*/ 0 w 206"/>
                    <a:gd name="T63" fmla="*/ 0 h 78"/>
                    <a:gd name="T64" fmla="*/ 0 w 206"/>
                    <a:gd name="T65" fmla="*/ 0 h 78"/>
                    <a:gd name="T66" fmla="*/ 0 w 206"/>
                    <a:gd name="T67" fmla="*/ 0 h 78"/>
                    <a:gd name="T68" fmla="*/ 0 w 206"/>
                    <a:gd name="T69" fmla="*/ 0 h 78"/>
                    <a:gd name="T70" fmla="*/ 0 w 206"/>
                    <a:gd name="T71" fmla="*/ 0 h 78"/>
                    <a:gd name="T72" fmla="*/ 0 w 206"/>
                    <a:gd name="T73" fmla="*/ 0 h 78"/>
                    <a:gd name="T74" fmla="*/ 0 w 206"/>
                    <a:gd name="T75" fmla="*/ 0 h 78"/>
                    <a:gd name="T76" fmla="*/ 0 w 206"/>
                    <a:gd name="T77" fmla="*/ 0 h 78"/>
                    <a:gd name="T78" fmla="*/ 0 w 206"/>
                    <a:gd name="T79" fmla="*/ 0 h 78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206"/>
                    <a:gd name="T121" fmla="*/ 0 h 78"/>
                    <a:gd name="T122" fmla="*/ 206 w 206"/>
                    <a:gd name="T123" fmla="*/ 78 h 78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206" h="78">
                      <a:moveTo>
                        <a:pt x="4" y="78"/>
                      </a:moveTo>
                      <a:lnTo>
                        <a:pt x="9" y="76"/>
                      </a:lnTo>
                      <a:lnTo>
                        <a:pt x="21" y="64"/>
                      </a:lnTo>
                      <a:lnTo>
                        <a:pt x="33" y="51"/>
                      </a:lnTo>
                      <a:lnTo>
                        <a:pt x="44" y="41"/>
                      </a:lnTo>
                      <a:lnTo>
                        <a:pt x="55" y="33"/>
                      </a:lnTo>
                      <a:lnTo>
                        <a:pt x="65" y="25"/>
                      </a:lnTo>
                      <a:lnTo>
                        <a:pt x="76" y="20"/>
                      </a:lnTo>
                      <a:lnTo>
                        <a:pt x="86" y="16"/>
                      </a:lnTo>
                      <a:lnTo>
                        <a:pt x="95" y="13"/>
                      </a:lnTo>
                      <a:lnTo>
                        <a:pt x="106" y="11"/>
                      </a:lnTo>
                      <a:lnTo>
                        <a:pt x="117" y="11"/>
                      </a:lnTo>
                      <a:lnTo>
                        <a:pt x="128" y="13"/>
                      </a:lnTo>
                      <a:lnTo>
                        <a:pt x="139" y="16"/>
                      </a:lnTo>
                      <a:lnTo>
                        <a:pt x="153" y="21"/>
                      </a:lnTo>
                      <a:lnTo>
                        <a:pt x="168" y="27"/>
                      </a:lnTo>
                      <a:lnTo>
                        <a:pt x="184" y="35"/>
                      </a:lnTo>
                      <a:lnTo>
                        <a:pt x="200" y="45"/>
                      </a:lnTo>
                      <a:lnTo>
                        <a:pt x="206" y="37"/>
                      </a:lnTo>
                      <a:lnTo>
                        <a:pt x="189" y="26"/>
                      </a:lnTo>
                      <a:lnTo>
                        <a:pt x="172" y="17"/>
                      </a:lnTo>
                      <a:lnTo>
                        <a:pt x="157" y="11"/>
                      </a:lnTo>
                      <a:lnTo>
                        <a:pt x="144" y="5"/>
                      </a:lnTo>
                      <a:lnTo>
                        <a:pt x="130" y="2"/>
                      </a:lnTo>
                      <a:lnTo>
                        <a:pt x="117" y="0"/>
                      </a:lnTo>
                      <a:lnTo>
                        <a:pt x="106" y="0"/>
                      </a:lnTo>
                      <a:lnTo>
                        <a:pt x="93" y="2"/>
                      </a:lnTo>
                      <a:lnTo>
                        <a:pt x="82" y="5"/>
                      </a:lnTo>
                      <a:lnTo>
                        <a:pt x="71" y="10"/>
                      </a:lnTo>
                      <a:lnTo>
                        <a:pt x="59" y="17"/>
                      </a:lnTo>
                      <a:lnTo>
                        <a:pt x="48" y="24"/>
                      </a:lnTo>
                      <a:lnTo>
                        <a:pt x="38" y="33"/>
                      </a:lnTo>
                      <a:lnTo>
                        <a:pt x="26" y="43"/>
                      </a:lnTo>
                      <a:lnTo>
                        <a:pt x="13" y="56"/>
                      </a:lnTo>
                      <a:lnTo>
                        <a:pt x="0" y="69"/>
                      </a:lnTo>
                      <a:lnTo>
                        <a:pt x="4" y="67"/>
                      </a:lnTo>
                      <a:lnTo>
                        <a:pt x="4" y="78"/>
                      </a:lnTo>
                      <a:lnTo>
                        <a:pt x="6" y="78"/>
                      </a:lnTo>
                      <a:lnTo>
                        <a:pt x="9" y="76"/>
                      </a:lnTo>
                      <a:lnTo>
                        <a:pt x="4" y="7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10" name="Freeform 696"/>
                <p:cNvSpPr>
                  <a:spLocks/>
                </p:cNvSpPr>
                <p:nvPr/>
              </p:nvSpPr>
              <p:spPr bwMode="auto">
                <a:xfrm>
                  <a:off x="2246" y="1240"/>
                  <a:ext cx="19" cy="8"/>
                </a:xfrm>
                <a:custGeom>
                  <a:avLst/>
                  <a:gdLst>
                    <a:gd name="T0" fmla="*/ 0 w 196"/>
                    <a:gd name="T1" fmla="*/ 0 h 92"/>
                    <a:gd name="T2" fmla="*/ 0 w 196"/>
                    <a:gd name="T3" fmla="*/ 0 h 92"/>
                    <a:gd name="T4" fmla="*/ 0 w 196"/>
                    <a:gd name="T5" fmla="*/ 0 h 92"/>
                    <a:gd name="T6" fmla="*/ 0 w 196"/>
                    <a:gd name="T7" fmla="*/ 0 h 92"/>
                    <a:gd name="T8" fmla="*/ 0 w 196"/>
                    <a:gd name="T9" fmla="*/ 0 h 92"/>
                    <a:gd name="T10" fmla="*/ 0 w 196"/>
                    <a:gd name="T11" fmla="*/ 0 h 92"/>
                    <a:gd name="T12" fmla="*/ 0 w 196"/>
                    <a:gd name="T13" fmla="*/ 0 h 92"/>
                    <a:gd name="T14" fmla="*/ 0 w 196"/>
                    <a:gd name="T15" fmla="*/ 0 h 92"/>
                    <a:gd name="T16" fmla="*/ 0 w 196"/>
                    <a:gd name="T17" fmla="*/ 0 h 92"/>
                    <a:gd name="T18" fmla="*/ 0 w 196"/>
                    <a:gd name="T19" fmla="*/ 0 h 92"/>
                    <a:gd name="T20" fmla="*/ 0 w 196"/>
                    <a:gd name="T21" fmla="*/ 0 h 92"/>
                    <a:gd name="T22" fmla="*/ 0 w 196"/>
                    <a:gd name="T23" fmla="*/ 0 h 92"/>
                    <a:gd name="T24" fmla="*/ 0 w 196"/>
                    <a:gd name="T25" fmla="*/ 0 h 92"/>
                    <a:gd name="T26" fmla="*/ 0 w 196"/>
                    <a:gd name="T27" fmla="*/ 0 h 92"/>
                    <a:gd name="T28" fmla="*/ 0 w 196"/>
                    <a:gd name="T29" fmla="*/ 0 h 92"/>
                    <a:gd name="T30" fmla="*/ 0 w 196"/>
                    <a:gd name="T31" fmla="*/ 0 h 92"/>
                    <a:gd name="T32" fmla="*/ 0 w 196"/>
                    <a:gd name="T33" fmla="*/ 0 h 92"/>
                    <a:gd name="T34" fmla="*/ 0 w 196"/>
                    <a:gd name="T35" fmla="*/ 0 h 92"/>
                    <a:gd name="T36" fmla="*/ 0 w 196"/>
                    <a:gd name="T37" fmla="*/ 0 h 92"/>
                    <a:gd name="T38" fmla="*/ 0 w 196"/>
                    <a:gd name="T39" fmla="*/ 0 h 92"/>
                    <a:gd name="T40" fmla="*/ 0 w 196"/>
                    <a:gd name="T41" fmla="*/ 0 h 92"/>
                    <a:gd name="T42" fmla="*/ 0 w 196"/>
                    <a:gd name="T43" fmla="*/ 0 h 92"/>
                    <a:gd name="T44" fmla="*/ 0 w 196"/>
                    <a:gd name="T45" fmla="*/ 0 h 92"/>
                    <a:gd name="T46" fmla="*/ 0 w 196"/>
                    <a:gd name="T47" fmla="*/ 0 h 92"/>
                    <a:gd name="T48" fmla="*/ 0 w 196"/>
                    <a:gd name="T49" fmla="*/ 0 h 92"/>
                    <a:gd name="T50" fmla="*/ 0 w 196"/>
                    <a:gd name="T51" fmla="*/ 0 h 92"/>
                    <a:gd name="T52" fmla="*/ 0 w 196"/>
                    <a:gd name="T53" fmla="*/ 0 h 92"/>
                    <a:gd name="T54" fmla="*/ 0 w 196"/>
                    <a:gd name="T55" fmla="*/ 0 h 92"/>
                    <a:gd name="T56" fmla="*/ 0 w 196"/>
                    <a:gd name="T57" fmla="*/ 0 h 92"/>
                    <a:gd name="T58" fmla="*/ 0 w 196"/>
                    <a:gd name="T59" fmla="*/ 0 h 92"/>
                    <a:gd name="T60" fmla="*/ 0 w 196"/>
                    <a:gd name="T61" fmla="*/ 0 h 92"/>
                    <a:gd name="T62" fmla="*/ 0 w 196"/>
                    <a:gd name="T63" fmla="*/ 0 h 92"/>
                    <a:gd name="T64" fmla="*/ 0 w 196"/>
                    <a:gd name="T65" fmla="*/ 0 h 92"/>
                    <a:gd name="T66" fmla="*/ 0 w 196"/>
                    <a:gd name="T67" fmla="*/ 0 h 92"/>
                    <a:gd name="T68" fmla="*/ 0 w 196"/>
                    <a:gd name="T69" fmla="*/ 0 h 92"/>
                    <a:gd name="T70" fmla="*/ 0 w 196"/>
                    <a:gd name="T71" fmla="*/ 0 h 92"/>
                    <a:gd name="T72" fmla="*/ 0 w 196"/>
                    <a:gd name="T73" fmla="*/ 0 h 92"/>
                    <a:gd name="T74" fmla="*/ 0 w 196"/>
                    <a:gd name="T75" fmla="*/ 0 h 92"/>
                    <a:gd name="T76" fmla="*/ 0 w 196"/>
                    <a:gd name="T77" fmla="*/ 0 h 92"/>
                    <a:gd name="T78" fmla="*/ 0 w 196"/>
                    <a:gd name="T79" fmla="*/ 0 h 92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96"/>
                    <a:gd name="T121" fmla="*/ 0 h 92"/>
                    <a:gd name="T122" fmla="*/ 196 w 196"/>
                    <a:gd name="T123" fmla="*/ 92 h 92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96" h="92">
                      <a:moveTo>
                        <a:pt x="12" y="0"/>
                      </a:moveTo>
                      <a:lnTo>
                        <a:pt x="9" y="9"/>
                      </a:lnTo>
                      <a:lnTo>
                        <a:pt x="22" y="20"/>
                      </a:lnTo>
                      <a:lnTo>
                        <a:pt x="33" y="32"/>
                      </a:lnTo>
                      <a:lnTo>
                        <a:pt x="44" y="41"/>
                      </a:lnTo>
                      <a:lnTo>
                        <a:pt x="54" y="50"/>
                      </a:lnTo>
                      <a:lnTo>
                        <a:pt x="65" y="57"/>
                      </a:lnTo>
                      <a:lnTo>
                        <a:pt x="74" y="64"/>
                      </a:lnTo>
                      <a:lnTo>
                        <a:pt x="84" y="70"/>
                      </a:lnTo>
                      <a:lnTo>
                        <a:pt x="95" y="76"/>
                      </a:lnTo>
                      <a:lnTo>
                        <a:pt x="104" y="80"/>
                      </a:lnTo>
                      <a:lnTo>
                        <a:pt x="116" y="83"/>
                      </a:lnTo>
                      <a:lnTo>
                        <a:pt x="127" y="86"/>
                      </a:lnTo>
                      <a:lnTo>
                        <a:pt x="139" y="89"/>
                      </a:lnTo>
                      <a:lnTo>
                        <a:pt x="152" y="90"/>
                      </a:lnTo>
                      <a:lnTo>
                        <a:pt x="166" y="91"/>
                      </a:lnTo>
                      <a:lnTo>
                        <a:pt x="181" y="92"/>
                      </a:lnTo>
                      <a:lnTo>
                        <a:pt x="196" y="92"/>
                      </a:lnTo>
                      <a:lnTo>
                        <a:pt x="196" y="81"/>
                      </a:lnTo>
                      <a:lnTo>
                        <a:pt x="181" y="81"/>
                      </a:lnTo>
                      <a:lnTo>
                        <a:pt x="166" y="80"/>
                      </a:lnTo>
                      <a:lnTo>
                        <a:pt x="152" y="79"/>
                      </a:lnTo>
                      <a:lnTo>
                        <a:pt x="141" y="78"/>
                      </a:lnTo>
                      <a:lnTo>
                        <a:pt x="129" y="76"/>
                      </a:lnTo>
                      <a:lnTo>
                        <a:pt x="118" y="73"/>
                      </a:lnTo>
                      <a:lnTo>
                        <a:pt x="108" y="70"/>
                      </a:lnTo>
                      <a:lnTo>
                        <a:pt x="99" y="65"/>
                      </a:lnTo>
                      <a:lnTo>
                        <a:pt x="89" y="61"/>
                      </a:lnTo>
                      <a:lnTo>
                        <a:pt x="80" y="56"/>
                      </a:lnTo>
                      <a:lnTo>
                        <a:pt x="71" y="49"/>
                      </a:lnTo>
                      <a:lnTo>
                        <a:pt x="60" y="41"/>
                      </a:lnTo>
                      <a:lnTo>
                        <a:pt x="50" y="33"/>
                      </a:lnTo>
                      <a:lnTo>
                        <a:pt x="39" y="24"/>
                      </a:lnTo>
                      <a:lnTo>
                        <a:pt x="28" y="12"/>
                      </a:lnTo>
                      <a:lnTo>
                        <a:pt x="15" y="1"/>
                      </a:lnTo>
                      <a:lnTo>
                        <a:pt x="12" y="10"/>
                      </a:lnTo>
                      <a:lnTo>
                        <a:pt x="12" y="0"/>
                      </a:lnTo>
                      <a:lnTo>
                        <a:pt x="0" y="0"/>
                      </a:lnTo>
                      <a:lnTo>
                        <a:pt x="9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11" name="Freeform 697"/>
                <p:cNvSpPr>
                  <a:spLocks/>
                </p:cNvSpPr>
                <p:nvPr/>
              </p:nvSpPr>
              <p:spPr bwMode="auto">
                <a:xfrm>
                  <a:off x="2243" y="1236"/>
                  <a:ext cx="11" cy="5"/>
                </a:xfrm>
                <a:custGeom>
                  <a:avLst/>
                  <a:gdLst>
                    <a:gd name="T0" fmla="*/ 0 w 102"/>
                    <a:gd name="T1" fmla="*/ 0 h 53"/>
                    <a:gd name="T2" fmla="*/ 0 w 102"/>
                    <a:gd name="T3" fmla="*/ 0 h 53"/>
                    <a:gd name="T4" fmla="*/ 0 w 102"/>
                    <a:gd name="T5" fmla="*/ 0 h 53"/>
                    <a:gd name="T6" fmla="*/ 0 w 102"/>
                    <a:gd name="T7" fmla="*/ 0 h 53"/>
                    <a:gd name="T8" fmla="*/ 0 w 102"/>
                    <a:gd name="T9" fmla="*/ 0 h 53"/>
                    <a:gd name="T10" fmla="*/ 0 w 102"/>
                    <a:gd name="T11" fmla="*/ 0 h 53"/>
                    <a:gd name="T12" fmla="*/ 0 w 102"/>
                    <a:gd name="T13" fmla="*/ 0 h 53"/>
                    <a:gd name="T14" fmla="*/ 0 w 102"/>
                    <a:gd name="T15" fmla="*/ 0 h 53"/>
                    <a:gd name="T16" fmla="*/ 0 w 102"/>
                    <a:gd name="T17" fmla="*/ 0 h 53"/>
                    <a:gd name="T18" fmla="*/ 0 w 102"/>
                    <a:gd name="T19" fmla="*/ 0 h 53"/>
                    <a:gd name="T20" fmla="*/ 0 w 102"/>
                    <a:gd name="T21" fmla="*/ 0 h 53"/>
                    <a:gd name="T22" fmla="*/ 0 w 102"/>
                    <a:gd name="T23" fmla="*/ 0 h 53"/>
                    <a:gd name="T24" fmla="*/ 0 w 102"/>
                    <a:gd name="T25" fmla="*/ 0 h 53"/>
                    <a:gd name="T26" fmla="*/ 0 w 102"/>
                    <a:gd name="T27" fmla="*/ 0 h 53"/>
                    <a:gd name="T28" fmla="*/ 0 w 102"/>
                    <a:gd name="T29" fmla="*/ 0 h 53"/>
                    <a:gd name="T30" fmla="*/ 0 w 102"/>
                    <a:gd name="T31" fmla="*/ 0 h 53"/>
                    <a:gd name="T32" fmla="*/ 0 w 102"/>
                    <a:gd name="T33" fmla="*/ 0 h 53"/>
                    <a:gd name="T34" fmla="*/ 0 w 102"/>
                    <a:gd name="T35" fmla="*/ 0 h 53"/>
                    <a:gd name="T36" fmla="*/ 0 w 102"/>
                    <a:gd name="T37" fmla="*/ 0 h 53"/>
                    <a:gd name="T38" fmla="*/ 0 w 102"/>
                    <a:gd name="T39" fmla="*/ 0 h 53"/>
                    <a:gd name="T40" fmla="*/ 0 w 102"/>
                    <a:gd name="T41" fmla="*/ 0 h 53"/>
                    <a:gd name="T42" fmla="*/ 0 w 102"/>
                    <a:gd name="T43" fmla="*/ 0 h 53"/>
                    <a:gd name="T44" fmla="*/ 0 w 102"/>
                    <a:gd name="T45" fmla="*/ 0 h 53"/>
                    <a:gd name="T46" fmla="*/ 0 w 102"/>
                    <a:gd name="T47" fmla="*/ 0 h 5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02"/>
                    <a:gd name="T73" fmla="*/ 0 h 53"/>
                    <a:gd name="T74" fmla="*/ 102 w 102"/>
                    <a:gd name="T75" fmla="*/ 53 h 5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02" h="53">
                      <a:moveTo>
                        <a:pt x="0" y="5"/>
                      </a:moveTo>
                      <a:lnTo>
                        <a:pt x="4" y="10"/>
                      </a:lnTo>
                      <a:lnTo>
                        <a:pt x="42" y="20"/>
                      </a:lnTo>
                      <a:lnTo>
                        <a:pt x="69" y="28"/>
                      </a:lnTo>
                      <a:lnTo>
                        <a:pt x="88" y="35"/>
                      </a:lnTo>
                      <a:lnTo>
                        <a:pt x="94" y="38"/>
                      </a:lnTo>
                      <a:lnTo>
                        <a:pt x="94" y="36"/>
                      </a:lnTo>
                      <a:lnTo>
                        <a:pt x="84" y="39"/>
                      </a:lnTo>
                      <a:lnTo>
                        <a:pt x="65" y="42"/>
                      </a:lnTo>
                      <a:lnTo>
                        <a:pt x="33" y="43"/>
                      </a:lnTo>
                      <a:lnTo>
                        <a:pt x="33" y="53"/>
                      </a:lnTo>
                      <a:lnTo>
                        <a:pt x="65" y="52"/>
                      </a:lnTo>
                      <a:lnTo>
                        <a:pt x="87" y="50"/>
                      </a:lnTo>
                      <a:lnTo>
                        <a:pt x="100" y="45"/>
                      </a:lnTo>
                      <a:lnTo>
                        <a:pt x="102" y="32"/>
                      </a:lnTo>
                      <a:lnTo>
                        <a:pt x="92" y="25"/>
                      </a:lnTo>
                      <a:lnTo>
                        <a:pt x="73" y="17"/>
                      </a:lnTo>
                      <a:lnTo>
                        <a:pt x="44" y="9"/>
                      </a:lnTo>
                      <a:lnTo>
                        <a:pt x="6" y="0"/>
                      </a:lnTo>
                      <a:lnTo>
                        <a:pt x="10" y="5"/>
                      </a:lnTo>
                      <a:lnTo>
                        <a:pt x="0" y="5"/>
                      </a:lnTo>
                      <a:lnTo>
                        <a:pt x="0" y="9"/>
                      </a:lnTo>
                      <a:lnTo>
                        <a:pt x="4" y="1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12" name="Freeform 698"/>
                <p:cNvSpPr>
                  <a:spLocks/>
                </p:cNvSpPr>
                <p:nvPr/>
              </p:nvSpPr>
              <p:spPr bwMode="auto">
                <a:xfrm>
                  <a:off x="2243" y="1228"/>
                  <a:ext cx="1" cy="8"/>
                </a:xfrm>
                <a:custGeom>
                  <a:avLst/>
                  <a:gdLst>
                    <a:gd name="T0" fmla="*/ 0 w 18"/>
                    <a:gd name="T1" fmla="*/ 0 h 85"/>
                    <a:gd name="T2" fmla="*/ 0 w 18"/>
                    <a:gd name="T3" fmla="*/ 0 h 85"/>
                    <a:gd name="T4" fmla="*/ 0 w 18"/>
                    <a:gd name="T5" fmla="*/ 0 h 85"/>
                    <a:gd name="T6" fmla="*/ 0 w 18"/>
                    <a:gd name="T7" fmla="*/ 0 h 85"/>
                    <a:gd name="T8" fmla="*/ 0 w 18"/>
                    <a:gd name="T9" fmla="*/ 0 h 85"/>
                    <a:gd name="T10" fmla="*/ 0 w 18"/>
                    <a:gd name="T11" fmla="*/ 0 h 85"/>
                    <a:gd name="T12" fmla="*/ 0 w 18"/>
                    <a:gd name="T13" fmla="*/ 0 h 85"/>
                    <a:gd name="T14" fmla="*/ 0 w 18"/>
                    <a:gd name="T15" fmla="*/ 0 h 85"/>
                    <a:gd name="T16" fmla="*/ 0 w 18"/>
                    <a:gd name="T17" fmla="*/ 0 h 85"/>
                    <a:gd name="T18" fmla="*/ 0 w 18"/>
                    <a:gd name="T19" fmla="*/ 0 h 85"/>
                    <a:gd name="T20" fmla="*/ 0 w 18"/>
                    <a:gd name="T21" fmla="*/ 0 h 85"/>
                    <a:gd name="T22" fmla="*/ 0 w 18"/>
                    <a:gd name="T23" fmla="*/ 0 h 85"/>
                    <a:gd name="T24" fmla="*/ 0 w 18"/>
                    <a:gd name="T25" fmla="*/ 0 h 85"/>
                    <a:gd name="T26" fmla="*/ 0 w 18"/>
                    <a:gd name="T27" fmla="*/ 0 h 85"/>
                    <a:gd name="T28" fmla="*/ 0 w 18"/>
                    <a:gd name="T29" fmla="*/ 0 h 85"/>
                    <a:gd name="T30" fmla="*/ 0 w 18"/>
                    <a:gd name="T31" fmla="*/ 0 h 85"/>
                    <a:gd name="T32" fmla="*/ 0 w 18"/>
                    <a:gd name="T33" fmla="*/ 0 h 85"/>
                    <a:gd name="T34" fmla="*/ 0 w 18"/>
                    <a:gd name="T35" fmla="*/ 0 h 85"/>
                    <a:gd name="T36" fmla="*/ 0 w 18"/>
                    <a:gd name="T37" fmla="*/ 0 h 85"/>
                    <a:gd name="T38" fmla="*/ 0 w 18"/>
                    <a:gd name="T39" fmla="*/ 0 h 85"/>
                    <a:gd name="T40" fmla="*/ 0 w 18"/>
                    <a:gd name="T41" fmla="*/ 0 h 85"/>
                    <a:gd name="T42" fmla="*/ 0 w 18"/>
                    <a:gd name="T43" fmla="*/ 0 h 85"/>
                    <a:gd name="T44" fmla="*/ 0 w 18"/>
                    <a:gd name="T45" fmla="*/ 0 h 85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18"/>
                    <a:gd name="T70" fmla="*/ 0 h 85"/>
                    <a:gd name="T71" fmla="*/ 18 w 18"/>
                    <a:gd name="T72" fmla="*/ 85 h 85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18" h="8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8"/>
                      </a:lnTo>
                      <a:lnTo>
                        <a:pt x="1" y="19"/>
                      </a:lnTo>
                      <a:lnTo>
                        <a:pt x="2" y="32"/>
                      </a:lnTo>
                      <a:lnTo>
                        <a:pt x="5" y="43"/>
                      </a:lnTo>
                      <a:lnTo>
                        <a:pt x="6" y="55"/>
                      </a:lnTo>
                      <a:lnTo>
                        <a:pt x="7" y="66"/>
                      </a:lnTo>
                      <a:lnTo>
                        <a:pt x="8" y="77"/>
                      </a:lnTo>
                      <a:lnTo>
                        <a:pt x="8" y="85"/>
                      </a:lnTo>
                      <a:lnTo>
                        <a:pt x="18" y="85"/>
                      </a:lnTo>
                      <a:lnTo>
                        <a:pt x="18" y="77"/>
                      </a:lnTo>
                      <a:lnTo>
                        <a:pt x="17" y="66"/>
                      </a:lnTo>
                      <a:lnTo>
                        <a:pt x="16" y="55"/>
                      </a:lnTo>
                      <a:lnTo>
                        <a:pt x="15" y="41"/>
                      </a:lnTo>
                      <a:lnTo>
                        <a:pt x="13" y="29"/>
                      </a:lnTo>
                      <a:lnTo>
                        <a:pt x="12" y="19"/>
                      </a:lnTo>
                      <a:lnTo>
                        <a:pt x="11" y="8"/>
                      </a:lnTo>
                      <a:lnTo>
                        <a:pt x="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13" name="Freeform 699"/>
                <p:cNvSpPr>
                  <a:spLocks/>
                </p:cNvSpPr>
                <p:nvPr/>
              </p:nvSpPr>
              <p:spPr bwMode="auto">
                <a:xfrm>
                  <a:off x="2243" y="1214"/>
                  <a:ext cx="4" cy="14"/>
                </a:xfrm>
                <a:custGeom>
                  <a:avLst/>
                  <a:gdLst>
                    <a:gd name="T0" fmla="*/ 0 w 43"/>
                    <a:gd name="T1" fmla="*/ 0 h 156"/>
                    <a:gd name="T2" fmla="*/ 0 w 43"/>
                    <a:gd name="T3" fmla="*/ 0 h 156"/>
                    <a:gd name="T4" fmla="*/ 0 w 43"/>
                    <a:gd name="T5" fmla="*/ 0 h 156"/>
                    <a:gd name="T6" fmla="*/ 0 w 43"/>
                    <a:gd name="T7" fmla="*/ 0 h 156"/>
                    <a:gd name="T8" fmla="*/ 0 w 43"/>
                    <a:gd name="T9" fmla="*/ 0 h 156"/>
                    <a:gd name="T10" fmla="*/ 0 w 43"/>
                    <a:gd name="T11" fmla="*/ 0 h 156"/>
                    <a:gd name="T12" fmla="*/ 0 w 43"/>
                    <a:gd name="T13" fmla="*/ 0 h 156"/>
                    <a:gd name="T14" fmla="*/ 0 w 43"/>
                    <a:gd name="T15" fmla="*/ 0 h 156"/>
                    <a:gd name="T16" fmla="*/ 0 w 43"/>
                    <a:gd name="T17" fmla="*/ 0 h 156"/>
                    <a:gd name="T18" fmla="*/ 0 w 43"/>
                    <a:gd name="T19" fmla="*/ 0 h 156"/>
                    <a:gd name="T20" fmla="*/ 0 w 43"/>
                    <a:gd name="T21" fmla="*/ 0 h 156"/>
                    <a:gd name="T22" fmla="*/ 0 w 43"/>
                    <a:gd name="T23" fmla="*/ 0 h 156"/>
                    <a:gd name="T24" fmla="*/ 0 w 43"/>
                    <a:gd name="T25" fmla="*/ 0 h 156"/>
                    <a:gd name="T26" fmla="*/ 0 w 43"/>
                    <a:gd name="T27" fmla="*/ 0 h 156"/>
                    <a:gd name="T28" fmla="*/ 0 w 43"/>
                    <a:gd name="T29" fmla="*/ 0 h 156"/>
                    <a:gd name="T30" fmla="*/ 0 w 43"/>
                    <a:gd name="T31" fmla="*/ 0 h 156"/>
                    <a:gd name="T32" fmla="*/ 0 w 43"/>
                    <a:gd name="T33" fmla="*/ 0 h 156"/>
                    <a:gd name="T34" fmla="*/ 0 w 43"/>
                    <a:gd name="T35" fmla="*/ 0 h 156"/>
                    <a:gd name="T36" fmla="*/ 0 w 43"/>
                    <a:gd name="T37" fmla="*/ 0 h 156"/>
                    <a:gd name="T38" fmla="*/ 0 w 43"/>
                    <a:gd name="T39" fmla="*/ 0 h 156"/>
                    <a:gd name="T40" fmla="*/ 0 w 43"/>
                    <a:gd name="T41" fmla="*/ 0 h 156"/>
                    <a:gd name="T42" fmla="*/ 0 w 43"/>
                    <a:gd name="T43" fmla="*/ 0 h 156"/>
                    <a:gd name="T44" fmla="*/ 0 w 43"/>
                    <a:gd name="T45" fmla="*/ 0 h 156"/>
                    <a:gd name="T46" fmla="*/ 0 w 43"/>
                    <a:gd name="T47" fmla="*/ 0 h 15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3"/>
                    <a:gd name="T73" fmla="*/ 0 h 156"/>
                    <a:gd name="T74" fmla="*/ 43 w 43"/>
                    <a:gd name="T75" fmla="*/ 156 h 15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3" h="156">
                      <a:moveTo>
                        <a:pt x="38" y="0"/>
                      </a:moveTo>
                      <a:lnTo>
                        <a:pt x="33" y="5"/>
                      </a:lnTo>
                      <a:lnTo>
                        <a:pt x="32" y="23"/>
                      </a:lnTo>
                      <a:lnTo>
                        <a:pt x="29" y="42"/>
                      </a:lnTo>
                      <a:lnTo>
                        <a:pt x="24" y="61"/>
                      </a:lnTo>
                      <a:lnTo>
                        <a:pt x="18" y="80"/>
                      </a:lnTo>
                      <a:lnTo>
                        <a:pt x="13" y="99"/>
                      </a:lnTo>
                      <a:lnTo>
                        <a:pt x="8" y="117"/>
                      </a:lnTo>
                      <a:lnTo>
                        <a:pt x="4" y="136"/>
                      </a:lnTo>
                      <a:lnTo>
                        <a:pt x="0" y="156"/>
                      </a:lnTo>
                      <a:lnTo>
                        <a:pt x="11" y="156"/>
                      </a:lnTo>
                      <a:lnTo>
                        <a:pt x="14" y="138"/>
                      </a:lnTo>
                      <a:lnTo>
                        <a:pt x="18" y="119"/>
                      </a:lnTo>
                      <a:lnTo>
                        <a:pt x="23" y="101"/>
                      </a:lnTo>
                      <a:lnTo>
                        <a:pt x="29" y="82"/>
                      </a:lnTo>
                      <a:lnTo>
                        <a:pt x="35" y="63"/>
                      </a:lnTo>
                      <a:lnTo>
                        <a:pt x="39" y="44"/>
                      </a:lnTo>
                      <a:lnTo>
                        <a:pt x="42" y="25"/>
                      </a:lnTo>
                      <a:lnTo>
                        <a:pt x="43" y="5"/>
                      </a:lnTo>
                      <a:lnTo>
                        <a:pt x="38" y="11"/>
                      </a:lnTo>
                      <a:lnTo>
                        <a:pt x="38" y="0"/>
                      </a:lnTo>
                      <a:lnTo>
                        <a:pt x="33" y="0"/>
                      </a:lnTo>
                      <a:lnTo>
                        <a:pt x="33" y="5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14" name="Freeform 700"/>
                <p:cNvSpPr>
                  <a:spLocks/>
                </p:cNvSpPr>
                <p:nvPr/>
              </p:nvSpPr>
              <p:spPr bwMode="auto">
                <a:xfrm>
                  <a:off x="2246" y="1214"/>
                  <a:ext cx="7" cy="1"/>
                </a:xfrm>
                <a:custGeom>
                  <a:avLst/>
                  <a:gdLst>
                    <a:gd name="T0" fmla="*/ 0 w 66"/>
                    <a:gd name="T1" fmla="*/ 0 h 19"/>
                    <a:gd name="T2" fmla="*/ 0 w 66"/>
                    <a:gd name="T3" fmla="*/ 0 h 19"/>
                    <a:gd name="T4" fmla="*/ 0 w 66"/>
                    <a:gd name="T5" fmla="*/ 0 h 19"/>
                    <a:gd name="T6" fmla="*/ 0 w 66"/>
                    <a:gd name="T7" fmla="*/ 0 h 19"/>
                    <a:gd name="T8" fmla="*/ 0 w 66"/>
                    <a:gd name="T9" fmla="*/ 0 h 19"/>
                    <a:gd name="T10" fmla="*/ 0 w 66"/>
                    <a:gd name="T11" fmla="*/ 0 h 19"/>
                    <a:gd name="T12" fmla="*/ 0 w 66"/>
                    <a:gd name="T13" fmla="*/ 0 h 19"/>
                    <a:gd name="T14" fmla="*/ 0 w 66"/>
                    <a:gd name="T15" fmla="*/ 0 h 19"/>
                    <a:gd name="T16" fmla="*/ 0 w 66"/>
                    <a:gd name="T17" fmla="*/ 0 h 19"/>
                    <a:gd name="T18" fmla="*/ 0 w 66"/>
                    <a:gd name="T19" fmla="*/ 0 h 19"/>
                    <a:gd name="T20" fmla="*/ 0 w 66"/>
                    <a:gd name="T21" fmla="*/ 0 h 19"/>
                    <a:gd name="T22" fmla="*/ 0 w 66"/>
                    <a:gd name="T23" fmla="*/ 0 h 19"/>
                    <a:gd name="T24" fmla="*/ 0 w 66"/>
                    <a:gd name="T25" fmla="*/ 0 h 19"/>
                    <a:gd name="T26" fmla="*/ 0 w 66"/>
                    <a:gd name="T27" fmla="*/ 0 h 19"/>
                    <a:gd name="T28" fmla="*/ 0 w 66"/>
                    <a:gd name="T29" fmla="*/ 0 h 19"/>
                    <a:gd name="T30" fmla="*/ 0 w 66"/>
                    <a:gd name="T31" fmla="*/ 0 h 19"/>
                    <a:gd name="T32" fmla="*/ 0 w 66"/>
                    <a:gd name="T33" fmla="*/ 0 h 19"/>
                    <a:gd name="T34" fmla="*/ 0 w 66"/>
                    <a:gd name="T35" fmla="*/ 0 h 19"/>
                    <a:gd name="T36" fmla="*/ 0 w 66"/>
                    <a:gd name="T37" fmla="*/ 0 h 19"/>
                    <a:gd name="T38" fmla="*/ 0 w 66"/>
                    <a:gd name="T39" fmla="*/ 0 h 19"/>
                    <a:gd name="T40" fmla="*/ 0 w 66"/>
                    <a:gd name="T41" fmla="*/ 0 h 19"/>
                    <a:gd name="T42" fmla="*/ 0 w 66"/>
                    <a:gd name="T43" fmla="*/ 0 h 19"/>
                    <a:gd name="T44" fmla="*/ 0 w 66"/>
                    <a:gd name="T45" fmla="*/ 0 h 19"/>
                    <a:gd name="T46" fmla="*/ 0 w 66"/>
                    <a:gd name="T47" fmla="*/ 0 h 19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6"/>
                    <a:gd name="T73" fmla="*/ 0 h 19"/>
                    <a:gd name="T74" fmla="*/ 66 w 66"/>
                    <a:gd name="T75" fmla="*/ 19 h 19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6" h="19">
                      <a:moveTo>
                        <a:pt x="66" y="15"/>
                      </a:moveTo>
                      <a:lnTo>
                        <a:pt x="65" y="11"/>
                      </a:lnTo>
                      <a:lnTo>
                        <a:pt x="59" y="7"/>
                      </a:lnTo>
                      <a:lnTo>
                        <a:pt x="53" y="5"/>
                      </a:lnTo>
                      <a:lnTo>
                        <a:pt x="45" y="3"/>
                      </a:lnTo>
                      <a:lnTo>
                        <a:pt x="37" y="2"/>
                      </a:lnTo>
                      <a:lnTo>
                        <a:pt x="27" y="1"/>
                      </a:lnTo>
                      <a:lnTo>
                        <a:pt x="18" y="0"/>
                      </a:lnTo>
                      <a:lnTo>
                        <a:pt x="8" y="0"/>
                      </a:lnTo>
                      <a:lnTo>
                        <a:pt x="0" y="1"/>
                      </a:lnTo>
                      <a:lnTo>
                        <a:pt x="0" y="12"/>
                      </a:lnTo>
                      <a:lnTo>
                        <a:pt x="8" y="11"/>
                      </a:lnTo>
                      <a:lnTo>
                        <a:pt x="18" y="11"/>
                      </a:lnTo>
                      <a:lnTo>
                        <a:pt x="25" y="12"/>
                      </a:lnTo>
                      <a:lnTo>
                        <a:pt x="35" y="13"/>
                      </a:lnTo>
                      <a:lnTo>
                        <a:pt x="43" y="14"/>
                      </a:lnTo>
                      <a:lnTo>
                        <a:pt x="49" y="16"/>
                      </a:lnTo>
                      <a:lnTo>
                        <a:pt x="54" y="18"/>
                      </a:lnTo>
                      <a:lnTo>
                        <a:pt x="57" y="19"/>
                      </a:lnTo>
                      <a:lnTo>
                        <a:pt x="56" y="15"/>
                      </a:lnTo>
                      <a:lnTo>
                        <a:pt x="66" y="15"/>
                      </a:lnTo>
                      <a:lnTo>
                        <a:pt x="66" y="13"/>
                      </a:lnTo>
                      <a:lnTo>
                        <a:pt x="65" y="11"/>
                      </a:lnTo>
                      <a:lnTo>
                        <a:pt x="66" y="1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15" name="Freeform 701"/>
                <p:cNvSpPr>
                  <a:spLocks/>
                </p:cNvSpPr>
                <p:nvPr/>
              </p:nvSpPr>
              <p:spPr bwMode="auto">
                <a:xfrm>
                  <a:off x="2252" y="1215"/>
                  <a:ext cx="6" cy="19"/>
                </a:xfrm>
                <a:custGeom>
                  <a:avLst/>
                  <a:gdLst>
                    <a:gd name="T0" fmla="*/ 0 w 71"/>
                    <a:gd name="T1" fmla="*/ 0 h 206"/>
                    <a:gd name="T2" fmla="*/ 0 w 71"/>
                    <a:gd name="T3" fmla="*/ 0 h 206"/>
                    <a:gd name="T4" fmla="*/ 0 w 71"/>
                    <a:gd name="T5" fmla="*/ 0 h 206"/>
                    <a:gd name="T6" fmla="*/ 0 w 71"/>
                    <a:gd name="T7" fmla="*/ 0 h 206"/>
                    <a:gd name="T8" fmla="*/ 0 w 71"/>
                    <a:gd name="T9" fmla="*/ 0 h 206"/>
                    <a:gd name="T10" fmla="*/ 0 w 71"/>
                    <a:gd name="T11" fmla="*/ 0 h 206"/>
                    <a:gd name="T12" fmla="*/ 0 w 71"/>
                    <a:gd name="T13" fmla="*/ 0 h 206"/>
                    <a:gd name="T14" fmla="*/ 0 w 71"/>
                    <a:gd name="T15" fmla="*/ 0 h 206"/>
                    <a:gd name="T16" fmla="*/ 0 w 71"/>
                    <a:gd name="T17" fmla="*/ 0 h 206"/>
                    <a:gd name="T18" fmla="*/ 0 w 71"/>
                    <a:gd name="T19" fmla="*/ 0 h 206"/>
                    <a:gd name="T20" fmla="*/ 0 w 71"/>
                    <a:gd name="T21" fmla="*/ 0 h 206"/>
                    <a:gd name="T22" fmla="*/ 0 w 71"/>
                    <a:gd name="T23" fmla="*/ 0 h 206"/>
                    <a:gd name="T24" fmla="*/ 0 w 71"/>
                    <a:gd name="T25" fmla="*/ 0 h 206"/>
                    <a:gd name="T26" fmla="*/ 0 w 71"/>
                    <a:gd name="T27" fmla="*/ 0 h 206"/>
                    <a:gd name="T28" fmla="*/ 0 w 71"/>
                    <a:gd name="T29" fmla="*/ 0 h 206"/>
                    <a:gd name="T30" fmla="*/ 0 w 71"/>
                    <a:gd name="T31" fmla="*/ 0 h 206"/>
                    <a:gd name="T32" fmla="*/ 0 w 71"/>
                    <a:gd name="T33" fmla="*/ 0 h 206"/>
                    <a:gd name="T34" fmla="*/ 0 w 71"/>
                    <a:gd name="T35" fmla="*/ 0 h 206"/>
                    <a:gd name="T36" fmla="*/ 0 w 71"/>
                    <a:gd name="T37" fmla="*/ 0 h 206"/>
                    <a:gd name="T38" fmla="*/ 0 w 71"/>
                    <a:gd name="T39" fmla="*/ 0 h 206"/>
                    <a:gd name="T40" fmla="*/ 0 w 71"/>
                    <a:gd name="T41" fmla="*/ 0 h 206"/>
                    <a:gd name="T42" fmla="*/ 0 w 71"/>
                    <a:gd name="T43" fmla="*/ 0 h 206"/>
                    <a:gd name="T44" fmla="*/ 0 w 71"/>
                    <a:gd name="T45" fmla="*/ 0 h 206"/>
                    <a:gd name="T46" fmla="*/ 0 w 71"/>
                    <a:gd name="T47" fmla="*/ 0 h 206"/>
                    <a:gd name="T48" fmla="*/ 0 w 71"/>
                    <a:gd name="T49" fmla="*/ 0 h 206"/>
                    <a:gd name="T50" fmla="*/ 0 w 71"/>
                    <a:gd name="T51" fmla="*/ 0 h 206"/>
                    <a:gd name="T52" fmla="*/ 0 w 71"/>
                    <a:gd name="T53" fmla="*/ 0 h 206"/>
                    <a:gd name="T54" fmla="*/ 0 w 71"/>
                    <a:gd name="T55" fmla="*/ 0 h 206"/>
                    <a:gd name="T56" fmla="*/ 0 w 71"/>
                    <a:gd name="T57" fmla="*/ 0 h 206"/>
                    <a:gd name="T58" fmla="*/ 0 w 71"/>
                    <a:gd name="T59" fmla="*/ 0 h 206"/>
                    <a:gd name="T60" fmla="*/ 0 w 71"/>
                    <a:gd name="T61" fmla="*/ 0 h 206"/>
                    <a:gd name="T62" fmla="*/ 0 w 71"/>
                    <a:gd name="T63" fmla="*/ 0 h 206"/>
                    <a:gd name="T64" fmla="*/ 0 w 71"/>
                    <a:gd name="T65" fmla="*/ 0 h 206"/>
                    <a:gd name="T66" fmla="*/ 0 w 71"/>
                    <a:gd name="T67" fmla="*/ 0 h 206"/>
                    <a:gd name="T68" fmla="*/ 0 w 71"/>
                    <a:gd name="T69" fmla="*/ 0 h 206"/>
                    <a:gd name="T70" fmla="*/ 0 w 71"/>
                    <a:gd name="T71" fmla="*/ 0 h 206"/>
                    <a:gd name="T72" fmla="*/ 0 w 71"/>
                    <a:gd name="T73" fmla="*/ 0 h 206"/>
                    <a:gd name="T74" fmla="*/ 0 w 71"/>
                    <a:gd name="T75" fmla="*/ 0 h 206"/>
                    <a:gd name="T76" fmla="*/ 0 w 71"/>
                    <a:gd name="T77" fmla="*/ 0 h 206"/>
                    <a:gd name="T78" fmla="*/ 0 w 71"/>
                    <a:gd name="T79" fmla="*/ 0 h 20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71"/>
                    <a:gd name="T121" fmla="*/ 0 h 206"/>
                    <a:gd name="T122" fmla="*/ 71 w 71"/>
                    <a:gd name="T123" fmla="*/ 206 h 20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71" h="206">
                      <a:moveTo>
                        <a:pt x="62" y="197"/>
                      </a:moveTo>
                      <a:lnTo>
                        <a:pt x="66" y="195"/>
                      </a:lnTo>
                      <a:lnTo>
                        <a:pt x="55" y="193"/>
                      </a:lnTo>
                      <a:lnTo>
                        <a:pt x="45" y="189"/>
                      </a:lnTo>
                      <a:lnTo>
                        <a:pt x="37" y="181"/>
                      </a:lnTo>
                      <a:lnTo>
                        <a:pt x="30" y="170"/>
                      </a:lnTo>
                      <a:lnTo>
                        <a:pt x="25" y="156"/>
                      </a:lnTo>
                      <a:lnTo>
                        <a:pt x="20" y="141"/>
                      </a:lnTo>
                      <a:lnTo>
                        <a:pt x="16" y="124"/>
                      </a:lnTo>
                      <a:lnTo>
                        <a:pt x="14" y="108"/>
                      </a:lnTo>
                      <a:lnTo>
                        <a:pt x="13" y="90"/>
                      </a:lnTo>
                      <a:lnTo>
                        <a:pt x="12" y="72"/>
                      </a:lnTo>
                      <a:lnTo>
                        <a:pt x="11" y="55"/>
                      </a:lnTo>
                      <a:lnTo>
                        <a:pt x="12" y="40"/>
                      </a:lnTo>
                      <a:lnTo>
                        <a:pt x="12" y="26"/>
                      </a:lnTo>
                      <a:lnTo>
                        <a:pt x="12" y="14"/>
                      </a:lnTo>
                      <a:lnTo>
                        <a:pt x="13" y="5"/>
                      </a:lnTo>
                      <a:lnTo>
                        <a:pt x="13" y="0"/>
                      </a:lnTo>
                      <a:lnTo>
                        <a:pt x="3" y="0"/>
                      </a:lnTo>
                      <a:lnTo>
                        <a:pt x="3" y="5"/>
                      </a:lnTo>
                      <a:lnTo>
                        <a:pt x="1" y="14"/>
                      </a:lnTo>
                      <a:lnTo>
                        <a:pt x="1" y="26"/>
                      </a:lnTo>
                      <a:lnTo>
                        <a:pt x="1" y="40"/>
                      </a:lnTo>
                      <a:lnTo>
                        <a:pt x="0" y="55"/>
                      </a:lnTo>
                      <a:lnTo>
                        <a:pt x="1" y="72"/>
                      </a:lnTo>
                      <a:lnTo>
                        <a:pt x="3" y="90"/>
                      </a:lnTo>
                      <a:lnTo>
                        <a:pt x="4" y="108"/>
                      </a:lnTo>
                      <a:lnTo>
                        <a:pt x="6" y="126"/>
                      </a:lnTo>
                      <a:lnTo>
                        <a:pt x="10" y="143"/>
                      </a:lnTo>
                      <a:lnTo>
                        <a:pt x="14" y="160"/>
                      </a:lnTo>
                      <a:lnTo>
                        <a:pt x="21" y="175"/>
                      </a:lnTo>
                      <a:lnTo>
                        <a:pt x="29" y="187"/>
                      </a:lnTo>
                      <a:lnTo>
                        <a:pt x="39" y="198"/>
                      </a:lnTo>
                      <a:lnTo>
                        <a:pt x="53" y="204"/>
                      </a:lnTo>
                      <a:lnTo>
                        <a:pt x="66" y="206"/>
                      </a:lnTo>
                      <a:lnTo>
                        <a:pt x="71" y="205"/>
                      </a:lnTo>
                      <a:lnTo>
                        <a:pt x="66" y="206"/>
                      </a:lnTo>
                      <a:lnTo>
                        <a:pt x="68" y="206"/>
                      </a:lnTo>
                      <a:lnTo>
                        <a:pt x="71" y="205"/>
                      </a:lnTo>
                      <a:lnTo>
                        <a:pt x="62" y="19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16" name="Freeform 702"/>
                <p:cNvSpPr>
                  <a:spLocks/>
                </p:cNvSpPr>
                <p:nvPr/>
              </p:nvSpPr>
              <p:spPr bwMode="auto">
                <a:xfrm>
                  <a:off x="2258" y="1229"/>
                  <a:ext cx="5" cy="5"/>
                </a:xfrm>
                <a:custGeom>
                  <a:avLst/>
                  <a:gdLst>
                    <a:gd name="T0" fmla="*/ 0 w 47"/>
                    <a:gd name="T1" fmla="*/ 0 h 60"/>
                    <a:gd name="T2" fmla="*/ 0 w 47"/>
                    <a:gd name="T3" fmla="*/ 0 h 60"/>
                    <a:gd name="T4" fmla="*/ 0 w 47"/>
                    <a:gd name="T5" fmla="*/ 0 h 60"/>
                    <a:gd name="T6" fmla="*/ 0 w 47"/>
                    <a:gd name="T7" fmla="*/ 0 h 60"/>
                    <a:gd name="T8" fmla="*/ 0 w 47"/>
                    <a:gd name="T9" fmla="*/ 0 h 60"/>
                    <a:gd name="T10" fmla="*/ 0 w 47"/>
                    <a:gd name="T11" fmla="*/ 0 h 60"/>
                    <a:gd name="T12" fmla="*/ 0 w 47"/>
                    <a:gd name="T13" fmla="*/ 0 h 60"/>
                    <a:gd name="T14" fmla="*/ 0 w 47"/>
                    <a:gd name="T15" fmla="*/ 0 h 60"/>
                    <a:gd name="T16" fmla="*/ 0 w 47"/>
                    <a:gd name="T17" fmla="*/ 0 h 60"/>
                    <a:gd name="T18" fmla="*/ 0 w 47"/>
                    <a:gd name="T19" fmla="*/ 0 h 60"/>
                    <a:gd name="T20" fmla="*/ 0 w 47"/>
                    <a:gd name="T21" fmla="*/ 0 h 60"/>
                    <a:gd name="T22" fmla="*/ 0 w 47"/>
                    <a:gd name="T23" fmla="*/ 0 h 60"/>
                    <a:gd name="T24" fmla="*/ 0 w 47"/>
                    <a:gd name="T25" fmla="*/ 0 h 60"/>
                    <a:gd name="T26" fmla="*/ 0 w 47"/>
                    <a:gd name="T27" fmla="*/ 0 h 60"/>
                    <a:gd name="T28" fmla="*/ 0 w 47"/>
                    <a:gd name="T29" fmla="*/ 0 h 60"/>
                    <a:gd name="T30" fmla="*/ 0 w 47"/>
                    <a:gd name="T31" fmla="*/ 0 h 60"/>
                    <a:gd name="T32" fmla="*/ 0 w 47"/>
                    <a:gd name="T33" fmla="*/ 0 h 60"/>
                    <a:gd name="T34" fmla="*/ 0 w 47"/>
                    <a:gd name="T35" fmla="*/ 0 h 60"/>
                    <a:gd name="T36" fmla="*/ 0 w 47"/>
                    <a:gd name="T37" fmla="*/ 0 h 60"/>
                    <a:gd name="T38" fmla="*/ 0 w 47"/>
                    <a:gd name="T39" fmla="*/ 0 h 60"/>
                    <a:gd name="T40" fmla="*/ 0 w 47"/>
                    <a:gd name="T41" fmla="*/ 0 h 60"/>
                    <a:gd name="T42" fmla="*/ 0 w 47"/>
                    <a:gd name="T43" fmla="*/ 0 h 60"/>
                    <a:gd name="T44" fmla="*/ 0 w 47"/>
                    <a:gd name="T45" fmla="*/ 0 h 60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47"/>
                    <a:gd name="T70" fmla="*/ 0 h 60"/>
                    <a:gd name="T71" fmla="*/ 47 w 47"/>
                    <a:gd name="T72" fmla="*/ 60 h 60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47" h="60">
                      <a:moveTo>
                        <a:pt x="37" y="2"/>
                      </a:moveTo>
                      <a:lnTo>
                        <a:pt x="37" y="2"/>
                      </a:lnTo>
                      <a:lnTo>
                        <a:pt x="37" y="8"/>
                      </a:lnTo>
                      <a:lnTo>
                        <a:pt x="35" y="15"/>
                      </a:lnTo>
                      <a:lnTo>
                        <a:pt x="31" y="21"/>
                      </a:lnTo>
                      <a:lnTo>
                        <a:pt x="25" y="29"/>
                      </a:lnTo>
                      <a:lnTo>
                        <a:pt x="18" y="35"/>
                      </a:lnTo>
                      <a:lnTo>
                        <a:pt x="12" y="41"/>
                      </a:lnTo>
                      <a:lnTo>
                        <a:pt x="6" y="47"/>
                      </a:lnTo>
                      <a:lnTo>
                        <a:pt x="0" y="52"/>
                      </a:lnTo>
                      <a:lnTo>
                        <a:pt x="9" y="60"/>
                      </a:lnTo>
                      <a:lnTo>
                        <a:pt x="13" y="56"/>
                      </a:lnTo>
                      <a:lnTo>
                        <a:pt x="20" y="49"/>
                      </a:lnTo>
                      <a:lnTo>
                        <a:pt x="26" y="43"/>
                      </a:lnTo>
                      <a:lnTo>
                        <a:pt x="34" y="35"/>
                      </a:lnTo>
                      <a:lnTo>
                        <a:pt x="39" y="27"/>
                      </a:lnTo>
                      <a:lnTo>
                        <a:pt x="45" y="19"/>
                      </a:lnTo>
                      <a:lnTo>
                        <a:pt x="47" y="10"/>
                      </a:lnTo>
                      <a:lnTo>
                        <a:pt x="47" y="0"/>
                      </a:lnTo>
                      <a:lnTo>
                        <a:pt x="37" y="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17" name="Freeform 703"/>
                <p:cNvSpPr>
                  <a:spLocks/>
                </p:cNvSpPr>
                <p:nvPr/>
              </p:nvSpPr>
              <p:spPr bwMode="auto">
                <a:xfrm>
                  <a:off x="2256" y="1222"/>
                  <a:ext cx="7" cy="7"/>
                </a:xfrm>
                <a:custGeom>
                  <a:avLst/>
                  <a:gdLst>
                    <a:gd name="T0" fmla="*/ 0 w 66"/>
                    <a:gd name="T1" fmla="*/ 0 h 76"/>
                    <a:gd name="T2" fmla="*/ 0 w 66"/>
                    <a:gd name="T3" fmla="*/ 0 h 76"/>
                    <a:gd name="T4" fmla="*/ 0 w 66"/>
                    <a:gd name="T5" fmla="*/ 0 h 76"/>
                    <a:gd name="T6" fmla="*/ 0 w 66"/>
                    <a:gd name="T7" fmla="*/ 0 h 76"/>
                    <a:gd name="T8" fmla="*/ 0 w 66"/>
                    <a:gd name="T9" fmla="*/ 0 h 76"/>
                    <a:gd name="T10" fmla="*/ 0 w 66"/>
                    <a:gd name="T11" fmla="*/ 0 h 76"/>
                    <a:gd name="T12" fmla="*/ 0 w 66"/>
                    <a:gd name="T13" fmla="*/ 0 h 76"/>
                    <a:gd name="T14" fmla="*/ 0 w 66"/>
                    <a:gd name="T15" fmla="*/ 0 h 76"/>
                    <a:gd name="T16" fmla="*/ 0 w 66"/>
                    <a:gd name="T17" fmla="*/ 0 h 76"/>
                    <a:gd name="T18" fmla="*/ 0 w 66"/>
                    <a:gd name="T19" fmla="*/ 0 h 76"/>
                    <a:gd name="T20" fmla="*/ 0 w 66"/>
                    <a:gd name="T21" fmla="*/ 0 h 76"/>
                    <a:gd name="T22" fmla="*/ 0 w 66"/>
                    <a:gd name="T23" fmla="*/ 0 h 76"/>
                    <a:gd name="T24" fmla="*/ 0 w 66"/>
                    <a:gd name="T25" fmla="*/ 0 h 76"/>
                    <a:gd name="T26" fmla="*/ 0 w 66"/>
                    <a:gd name="T27" fmla="*/ 0 h 76"/>
                    <a:gd name="T28" fmla="*/ 0 w 66"/>
                    <a:gd name="T29" fmla="*/ 0 h 76"/>
                    <a:gd name="T30" fmla="*/ 0 w 66"/>
                    <a:gd name="T31" fmla="*/ 0 h 76"/>
                    <a:gd name="T32" fmla="*/ 0 w 66"/>
                    <a:gd name="T33" fmla="*/ 0 h 76"/>
                    <a:gd name="T34" fmla="*/ 0 w 66"/>
                    <a:gd name="T35" fmla="*/ 0 h 76"/>
                    <a:gd name="T36" fmla="*/ 0 w 66"/>
                    <a:gd name="T37" fmla="*/ 0 h 76"/>
                    <a:gd name="T38" fmla="*/ 0 w 66"/>
                    <a:gd name="T39" fmla="*/ 0 h 76"/>
                    <a:gd name="T40" fmla="*/ 0 w 66"/>
                    <a:gd name="T41" fmla="*/ 0 h 76"/>
                    <a:gd name="T42" fmla="*/ 0 w 66"/>
                    <a:gd name="T43" fmla="*/ 0 h 76"/>
                    <a:gd name="T44" fmla="*/ 0 w 66"/>
                    <a:gd name="T45" fmla="*/ 0 h 76"/>
                    <a:gd name="T46" fmla="*/ 0 w 66"/>
                    <a:gd name="T47" fmla="*/ 0 h 7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6"/>
                    <a:gd name="T73" fmla="*/ 0 h 76"/>
                    <a:gd name="T74" fmla="*/ 66 w 66"/>
                    <a:gd name="T75" fmla="*/ 76 h 7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6" h="76">
                      <a:moveTo>
                        <a:pt x="42" y="9"/>
                      </a:moveTo>
                      <a:lnTo>
                        <a:pt x="43" y="0"/>
                      </a:lnTo>
                      <a:lnTo>
                        <a:pt x="15" y="13"/>
                      </a:lnTo>
                      <a:lnTo>
                        <a:pt x="0" y="23"/>
                      </a:lnTo>
                      <a:lnTo>
                        <a:pt x="0" y="36"/>
                      </a:lnTo>
                      <a:lnTo>
                        <a:pt x="10" y="45"/>
                      </a:lnTo>
                      <a:lnTo>
                        <a:pt x="24" y="52"/>
                      </a:lnTo>
                      <a:lnTo>
                        <a:pt x="39" y="60"/>
                      </a:lnTo>
                      <a:lnTo>
                        <a:pt x="51" y="68"/>
                      </a:lnTo>
                      <a:lnTo>
                        <a:pt x="56" y="76"/>
                      </a:lnTo>
                      <a:lnTo>
                        <a:pt x="66" y="74"/>
                      </a:lnTo>
                      <a:lnTo>
                        <a:pt x="59" y="62"/>
                      </a:lnTo>
                      <a:lnTo>
                        <a:pt x="45" y="51"/>
                      </a:lnTo>
                      <a:lnTo>
                        <a:pt x="29" y="44"/>
                      </a:lnTo>
                      <a:lnTo>
                        <a:pt x="16" y="37"/>
                      </a:lnTo>
                      <a:lnTo>
                        <a:pt x="9" y="31"/>
                      </a:lnTo>
                      <a:lnTo>
                        <a:pt x="9" y="29"/>
                      </a:lnTo>
                      <a:lnTo>
                        <a:pt x="19" y="21"/>
                      </a:lnTo>
                      <a:lnTo>
                        <a:pt x="47" y="10"/>
                      </a:lnTo>
                      <a:lnTo>
                        <a:pt x="48" y="1"/>
                      </a:lnTo>
                      <a:lnTo>
                        <a:pt x="47" y="10"/>
                      </a:lnTo>
                      <a:lnTo>
                        <a:pt x="55" y="7"/>
                      </a:lnTo>
                      <a:lnTo>
                        <a:pt x="48" y="1"/>
                      </a:lnTo>
                      <a:lnTo>
                        <a:pt x="42" y="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18" name="Freeform 704"/>
                <p:cNvSpPr>
                  <a:spLocks/>
                </p:cNvSpPr>
                <p:nvPr/>
              </p:nvSpPr>
              <p:spPr bwMode="auto">
                <a:xfrm>
                  <a:off x="2255" y="1218"/>
                  <a:ext cx="6" cy="5"/>
                </a:xfrm>
                <a:custGeom>
                  <a:avLst/>
                  <a:gdLst>
                    <a:gd name="T0" fmla="*/ 0 w 57"/>
                    <a:gd name="T1" fmla="*/ 0 h 54"/>
                    <a:gd name="T2" fmla="*/ 0 w 57"/>
                    <a:gd name="T3" fmla="*/ 0 h 54"/>
                    <a:gd name="T4" fmla="*/ 0 w 57"/>
                    <a:gd name="T5" fmla="*/ 0 h 54"/>
                    <a:gd name="T6" fmla="*/ 0 w 57"/>
                    <a:gd name="T7" fmla="*/ 0 h 54"/>
                    <a:gd name="T8" fmla="*/ 0 w 57"/>
                    <a:gd name="T9" fmla="*/ 0 h 54"/>
                    <a:gd name="T10" fmla="*/ 0 w 57"/>
                    <a:gd name="T11" fmla="*/ 0 h 54"/>
                    <a:gd name="T12" fmla="*/ 0 w 57"/>
                    <a:gd name="T13" fmla="*/ 0 h 54"/>
                    <a:gd name="T14" fmla="*/ 0 w 57"/>
                    <a:gd name="T15" fmla="*/ 0 h 54"/>
                    <a:gd name="T16" fmla="*/ 0 w 57"/>
                    <a:gd name="T17" fmla="*/ 0 h 54"/>
                    <a:gd name="T18" fmla="*/ 0 w 57"/>
                    <a:gd name="T19" fmla="*/ 0 h 5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7"/>
                    <a:gd name="T31" fmla="*/ 0 h 54"/>
                    <a:gd name="T32" fmla="*/ 57 w 57"/>
                    <a:gd name="T33" fmla="*/ 54 h 5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7" h="54">
                      <a:moveTo>
                        <a:pt x="0" y="4"/>
                      </a:moveTo>
                      <a:lnTo>
                        <a:pt x="2" y="8"/>
                      </a:lnTo>
                      <a:lnTo>
                        <a:pt x="51" y="54"/>
                      </a:lnTo>
                      <a:lnTo>
                        <a:pt x="57" y="46"/>
                      </a:lnTo>
                      <a:lnTo>
                        <a:pt x="8" y="0"/>
                      </a:lnTo>
                      <a:lnTo>
                        <a:pt x="10" y="4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19" name="Freeform 705"/>
                <p:cNvSpPr>
                  <a:spLocks/>
                </p:cNvSpPr>
                <p:nvPr/>
              </p:nvSpPr>
              <p:spPr bwMode="auto">
                <a:xfrm>
                  <a:off x="2255" y="1216"/>
                  <a:ext cx="4" cy="2"/>
                </a:xfrm>
                <a:custGeom>
                  <a:avLst/>
                  <a:gdLst>
                    <a:gd name="T0" fmla="*/ 0 w 40"/>
                    <a:gd name="T1" fmla="*/ 0 h 19"/>
                    <a:gd name="T2" fmla="*/ 0 w 40"/>
                    <a:gd name="T3" fmla="*/ 0 h 19"/>
                    <a:gd name="T4" fmla="*/ 0 w 40"/>
                    <a:gd name="T5" fmla="*/ 0 h 19"/>
                    <a:gd name="T6" fmla="*/ 0 w 40"/>
                    <a:gd name="T7" fmla="*/ 0 h 19"/>
                    <a:gd name="T8" fmla="*/ 0 w 40"/>
                    <a:gd name="T9" fmla="*/ 0 h 19"/>
                    <a:gd name="T10" fmla="*/ 0 w 40"/>
                    <a:gd name="T11" fmla="*/ 0 h 19"/>
                    <a:gd name="T12" fmla="*/ 0 w 40"/>
                    <a:gd name="T13" fmla="*/ 0 h 19"/>
                    <a:gd name="T14" fmla="*/ 0 w 40"/>
                    <a:gd name="T15" fmla="*/ 0 h 19"/>
                    <a:gd name="T16" fmla="*/ 0 w 40"/>
                    <a:gd name="T17" fmla="*/ 0 h 19"/>
                    <a:gd name="T18" fmla="*/ 0 w 40"/>
                    <a:gd name="T19" fmla="*/ 0 h 19"/>
                    <a:gd name="T20" fmla="*/ 0 w 40"/>
                    <a:gd name="T21" fmla="*/ 0 h 19"/>
                    <a:gd name="T22" fmla="*/ 0 w 40"/>
                    <a:gd name="T23" fmla="*/ 0 h 19"/>
                    <a:gd name="T24" fmla="*/ 0 w 40"/>
                    <a:gd name="T25" fmla="*/ 0 h 19"/>
                    <a:gd name="T26" fmla="*/ 0 w 40"/>
                    <a:gd name="T27" fmla="*/ 0 h 19"/>
                    <a:gd name="T28" fmla="*/ 0 w 40"/>
                    <a:gd name="T29" fmla="*/ 0 h 19"/>
                    <a:gd name="T30" fmla="*/ 0 w 40"/>
                    <a:gd name="T31" fmla="*/ 0 h 1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0"/>
                    <a:gd name="T49" fmla="*/ 0 h 19"/>
                    <a:gd name="T50" fmla="*/ 40 w 40"/>
                    <a:gd name="T51" fmla="*/ 19 h 1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0" h="19">
                      <a:moveTo>
                        <a:pt x="32" y="6"/>
                      </a:moveTo>
                      <a:lnTo>
                        <a:pt x="40" y="10"/>
                      </a:lnTo>
                      <a:lnTo>
                        <a:pt x="30" y="0"/>
                      </a:lnTo>
                      <a:lnTo>
                        <a:pt x="18" y="3"/>
                      </a:lnTo>
                      <a:lnTo>
                        <a:pt x="6" y="10"/>
                      </a:lnTo>
                      <a:lnTo>
                        <a:pt x="0" y="19"/>
                      </a:lnTo>
                      <a:lnTo>
                        <a:pt x="10" y="19"/>
                      </a:lnTo>
                      <a:lnTo>
                        <a:pt x="12" y="18"/>
                      </a:lnTo>
                      <a:lnTo>
                        <a:pt x="22" y="14"/>
                      </a:lnTo>
                      <a:lnTo>
                        <a:pt x="30" y="11"/>
                      </a:lnTo>
                      <a:lnTo>
                        <a:pt x="29" y="10"/>
                      </a:lnTo>
                      <a:lnTo>
                        <a:pt x="37" y="14"/>
                      </a:lnTo>
                      <a:lnTo>
                        <a:pt x="29" y="10"/>
                      </a:lnTo>
                      <a:lnTo>
                        <a:pt x="29" y="18"/>
                      </a:lnTo>
                      <a:lnTo>
                        <a:pt x="37" y="14"/>
                      </a:lnTo>
                      <a:lnTo>
                        <a:pt x="32" y="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20" name="Freeform 706"/>
                <p:cNvSpPr>
                  <a:spLocks/>
                </p:cNvSpPr>
                <p:nvPr/>
              </p:nvSpPr>
              <p:spPr bwMode="auto">
                <a:xfrm>
                  <a:off x="2272" y="1210"/>
                  <a:ext cx="7" cy="8"/>
                </a:xfrm>
                <a:custGeom>
                  <a:avLst/>
                  <a:gdLst>
                    <a:gd name="T0" fmla="*/ 0 w 77"/>
                    <a:gd name="T1" fmla="*/ 0 h 88"/>
                    <a:gd name="T2" fmla="*/ 0 w 77"/>
                    <a:gd name="T3" fmla="*/ 0 h 88"/>
                    <a:gd name="T4" fmla="*/ 0 w 77"/>
                    <a:gd name="T5" fmla="*/ 0 h 88"/>
                    <a:gd name="T6" fmla="*/ 0 w 77"/>
                    <a:gd name="T7" fmla="*/ 0 h 88"/>
                    <a:gd name="T8" fmla="*/ 0 w 77"/>
                    <a:gd name="T9" fmla="*/ 0 h 88"/>
                    <a:gd name="T10" fmla="*/ 0 w 77"/>
                    <a:gd name="T11" fmla="*/ 0 h 88"/>
                    <a:gd name="T12" fmla="*/ 0 w 77"/>
                    <a:gd name="T13" fmla="*/ 0 h 88"/>
                    <a:gd name="T14" fmla="*/ 0 w 77"/>
                    <a:gd name="T15" fmla="*/ 0 h 88"/>
                    <a:gd name="T16" fmla="*/ 0 w 77"/>
                    <a:gd name="T17" fmla="*/ 0 h 88"/>
                    <a:gd name="T18" fmla="*/ 0 w 77"/>
                    <a:gd name="T19" fmla="*/ 0 h 88"/>
                    <a:gd name="T20" fmla="*/ 0 w 77"/>
                    <a:gd name="T21" fmla="*/ 0 h 88"/>
                    <a:gd name="T22" fmla="*/ 0 w 77"/>
                    <a:gd name="T23" fmla="*/ 0 h 88"/>
                    <a:gd name="T24" fmla="*/ 0 w 77"/>
                    <a:gd name="T25" fmla="*/ 0 h 88"/>
                    <a:gd name="T26" fmla="*/ 0 w 77"/>
                    <a:gd name="T27" fmla="*/ 0 h 88"/>
                    <a:gd name="T28" fmla="*/ 0 w 77"/>
                    <a:gd name="T29" fmla="*/ 0 h 88"/>
                    <a:gd name="T30" fmla="*/ 0 w 77"/>
                    <a:gd name="T31" fmla="*/ 0 h 88"/>
                    <a:gd name="T32" fmla="*/ 0 w 77"/>
                    <a:gd name="T33" fmla="*/ 0 h 88"/>
                    <a:gd name="T34" fmla="*/ 0 w 77"/>
                    <a:gd name="T35" fmla="*/ 0 h 88"/>
                    <a:gd name="T36" fmla="*/ 0 w 77"/>
                    <a:gd name="T37" fmla="*/ 0 h 88"/>
                    <a:gd name="T38" fmla="*/ 0 w 77"/>
                    <a:gd name="T39" fmla="*/ 0 h 88"/>
                    <a:gd name="T40" fmla="*/ 0 w 77"/>
                    <a:gd name="T41" fmla="*/ 0 h 88"/>
                    <a:gd name="T42" fmla="*/ 0 w 77"/>
                    <a:gd name="T43" fmla="*/ 0 h 88"/>
                    <a:gd name="T44" fmla="*/ 0 w 77"/>
                    <a:gd name="T45" fmla="*/ 0 h 88"/>
                    <a:gd name="T46" fmla="*/ 0 w 77"/>
                    <a:gd name="T47" fmla="*/ 0 h 88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77"/>
                    <a:gd name="T73" fmla="*/ 0 h 88"/>
                    <a:gd name="T74" fmla="*/ 77 w 77"/>
                    <a:gd name="T75" fmla="*/ 88 h 88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77" h="88">
                      <a:moveTo>
                        <a:pt x="53" y="88"/>
                      </a:moveTo>
                      <a:lnTo>
                        <a:pt x="57" y="87"/>
                      </a:lnTo>
                      <a:lnTo>
                        <a:pt x="68" y="71"/>
                      </a:lnTo>
                      <a:lnTo>
                        <a:pt x="76" y="55"/>
                      </a:lnTo>
                      <a:lnTo>
                        <a:pt x="77" y="39"/>
                      </a:lnTo>
                      <a:lnTo>
                        <a:pt x="71" y="24"/>
                      </a:lnTo>
                      <a:lnTo>
                        <a:pt x="61" y="13"/>
                      </a:lnTo>
                      <a:lnTo>
                        <a:pt x="46" y="4"/>
                      </a:lnTo>
                      <a:lnTo>
                        <a:pt x="25" y="0"/>
                      </a:lnTo>
                      <a:lnTo>
                        <a:pt x="0" y="1"/>
                      </a:lnTo>
                      <a:lnTo>
                        <a:pt x="2" y="12"/>
                      </a:lnTo>
                      <a:lnTo>
                        <a:pt x="25" y="11"/>
                      </a:lnTo>
                      <a:lnTo>
                        <a:pt x="42" y="15"/>
                      </a:lnTo>
                      <a:lnTo>
                        <a:pt x="55" y="21"/>
                      </a:lnTo>
                      <a:lnTo>
                        <a:pt x="63" y="31"/>
                      </a:lnTo>
                      <a:lnTo>
                        <a:pt x="66" y="41"/>
                      </a:lnTo>
                      <a:lnTo>
                        <a:pt x="65" y="53"/>
                      </a:lnTo>
                      <a:lnTo>
                        <a:pt x="60" y="65"/>
                      </a:lnTo>
                      <a:lnTo>
                        <a:pt x="48" y="79"/>
                      </a:lnTo>
                      <a:lnTo>
                        <a:pt x="53" y="78"/>
                      </a:lnTo>
                      <a:lnTo>
                        <a:pt x="53" y="88"/>
                      </a:lnTo>
                      <a:lnTo>
                        <a:pt x="55" y="88"/>
                      </a:lnTo>
                      <a:lnTo>
                        <a:pt x="57" y="87"/>
                      </a:lnTo>
                      <a:lnTo>
                        <a:pt x="53" y="8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21" name="Freeform 707"/>
                <p:cNvSpPr>
                  <a:spLocks/>
                </p:cNvSpPr>
                <p:nvPr/>
              </p:nvSpPr>
              <p:spPr bwMode="auto">
                <a:xfrm>
                  <a:off x="2270" y="1217"/>
                  <a:ext cx="6" cy="1"/>
                </a:xfrm>
                <a:custGeom>
                  <a:avLst/>
                  <a:gdLst>
                    <a:gd name="T0" fmla="*/ 0 w 64"/>
                    <a:gd name="T1" fmla="*/ 0 h 12"/>
                    <a:gd name="T2" fmla="*/ 0 w 64"/>
                    <a:gd name="T3" fmla="*/ 0 h 12"/>
                    <a:gd name="T4" fmla="*/ 0 w 64"/>
                    <a:gd name="T5" fmla="*/ 0 h 12"/>
                    <a:gd name="T6" fmla="*/ 0 w 64"/>
                    <a:gd name="T7" fmla="*/ 0 h 12"/>
                    <a:gd name="T8" fmla="*/ 0 w 64"/>
                    <a:gd name="T9" fmla="*/ 0 h 12"/>
                    <a:gd name="T10" fmla="*/ 0 w 64"/>
                    <a:gd name="T11" fmla="*/ 0 h 12"/>
                    <a:gd name="T12" fmla="*/ 0 w 64"/>
                    <a:gd name="T13" fmla="*/ 0 h 12"/>
                    <a:gd name="T14" fmla="*/ 0 w 64"/>
                    <a:gd name="T15" fmla="*/ 0 h 12"/>
                    <a:gd name="T16" fmla="*/ 0 w 64"/>
                    <a:gd name="T17" fmla="*/ 0 h 12"/>
                    <a:gd name="T18" fmla="*/ 0 w 64"/>
                    <a:gd name="T19" fmla="*/ 0 h 1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4"/>
                    <a:gd name="T31" fmla="*/ 0 h 12"/>
                    <a:gd name="T32" fmla="*/ 64 w 64"/>
                    <a:gd name="T33" fmla="*/ 12 h 1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4" h="12">
                      <a:moveTo>
                        <a:pt x="0" y="10"/>
                      </a:moveTo>
                      <a:lnTo>
                        <a:pt x="4" y="12"/>
                      </a:lnTo>
                      <a:lnTo>
                        <a:pt x="64" y="10"/>
                      </a:lnTo>
                      <a:lnTo>
                        <a:pt x="64" y="0"/>
                      </a:lnTo>
                      <a:lnTo>
                        <a:pt x="4" y="2"/>
                      </a:lnTo>
                      <a:lnTo>
                        <a:pt x="8" y="4"/>
                      </a:lnTo>
                      <a:lnTo>
                        <a:pt x="0" y="10"/>
                      </a:lnTo>
                      <a:lnTo>
                        <a:pt x="2" y="12"/>
                      </a:lnTo>
                      <a:lnTo>
                        <a:pt x="4" y="12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22" name="Freeform 708"/>
                <p:cNvSpPr>
                  <a:spLocks/>
                </p:cNvSpPr>
                <p:nvPr/>
              </p:nvSpPr>
              <p:spPr bwMode="auto">
                <a:xfrm>
                  <a:off x="2266" y="1212"/>
                  <a:ext cx="5" cy="6"/>
                </a:xfrm>
                <a:custGeom>
                  <a:avLst/>
                  <a:gdLst>
                    <a:gd name="T0" fmla="*/ 0 w 56"/>
                    <a:gd name="T1" fmla="*/ 0 h 70"/>
                    <a:gd name="T2" fmla="*/ 0 w 56"/>
                    <a:gd name="T3" fmla="*/ 0 h 70"/>
                    <a:gd name="T4" fmla="*/ 0 w 56"/>
                    <a:gd name="T5" fmla="*/ 0 h 70"/>
                    <a:gd name="T6" fmla="*/ 0 w 56"/>
                    <a:gd name="T7" fmla="*/ 0 h 70"/>
                    <a:gd name="T8" fmla="*/ 0 w 56"/>
                    <a:gd name="T9" fmla="*/ 0 h 70"/>
                    <a:gd name="T10" fmla="*/ 0 w 56"/>
                    <a:gd name="T11" fmla="*/ 0 h 70"/>
                    <a:gd name="T12" fmla="*/ 0 w 56"/>
                    <a:gd name="T13" fmla="*/ 0 h 70"/>
                    <a:gd name="T14" fmla="*/ 0 w 56"/>
                    <a:gd name="T15" fmla="*/ 0 h 70"/>
                    <a:gd name="T16" fmla="*/ 0 w 56"/>
                    <a:gd name="T17" fmla="*/ 0 h 70"/>
                    <a:gd name="T18" fmla="*/ 0 w 56"/>
                    <a:gd name="T19" fmla="*/ 0 h 70"/>
                    <a:gd name="T20" fmla="*/ 0 w 56"/>
                    <a:gd name="T21" fmla="*/ 0 h 70"/>
                    <a:gd name="T22" fmla="*/ 0 w 56"/>
                    <a:gd name="T23" fmla="*/ 0 h 70"/>
                    <a:gd name="T24" fmla="*/ 0 w 56"/>
                    <a:gd name="T25" fmla="*/ 0 h 70"/>
                    <a:gd name="T26" fmla="*/ 0 w 56"/>
                    <a:gd name="T27" fmla="*/ 0 h 70"/>
                    <a:gd name="T28" fmla="*/ 0 w 56"/>
                    <a:gd name="T29" fmla="*/ 0 h 70"/>
                    <a:gd name="T30" fmla="*/ 0 w 56"/>
                    <a:gd name="T31" fmla="*/ 0 h 70"/>
                    <a:gd name="T32" fmla="*/ 0 w 56"/>
                    <a:gd name="T33" fmla="*/ 0 h 70"/>
                    <a:gd name="T34" fmla="*/ 0 w 56"/>
                    <a:gd name="T35" fmla="*/ 0 h 70"/>
                    <a:gd name="T36" fmla="*/ 0 w 56"/>
                    <a:gd name="T37" fmla="*/ 0 h 70"/>
                    <a:gd name="T38" fmla="*/ 0 w 56"/>
                    <a:gd name="T39" fmla="*/ 0 h 70"/>
                    <a:gd name="T40" fmla="*/ 0 w 56"/>
                    <a:gd name="T41" fmla="*/ 0 h 70"/>
                    <a:gd name="T42" fmla="*/ 0 w 56"/>
                    <a:gd name="T43" fmla="*/ 0 h 70"/>
                    <a:gd name="T44" fmla="*/ 0 w 56"/>
                    <a:gd name="T45" fmla="*/ 0 h 70"/>
                    <a:gd name="T46" fmla="*/ 0 w 56"/>
                    <a:gd name="T47" fmla="*/ 0 h 7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6"/>
                    <a:gd name="T73" fmla="*/ 0 h 70"/>
                    <a:gd name="T74" fmla="*/ 56 w 56"/>
                    <a:gd name="T75" fmla="*/ 70 h 7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6" h="70">
                      <a:moveTo>
                        <a:pt x="0" y="4"/>
                      </a:moveTo>
                      <a:lnTo>
                        <a:pt x="1" y="8"/>
                      </a:lnTo>
                      <a:lnTo>
                        <a:pt x="6" y="14"/>
                      </a:lnTo>
                      <a:lnTo>
                        <a:pt x="12" y="21"/>
                      </a:lnTo>
                      <a:lnTo>
                        <a:pt x="18" y="29"/>
                      </a:lnTo>
                      <a:lnTo>
                        <a:pt x="25" y="39"/>
                      </a:lnTo>
                      <a:lnTo>
                        <a:pt x="30" y="47"/>
                      </a:lnTo>
                      <a:lnTo>
                        <a:pt x="36" y="55"/>
                      </a:lnTo>
                      <a:lnTo>
                        <a:pt x="43" y="64"/>
                      </a:lnTo>
                      <a:lnTo>
                        <a:pt x="48" y="70"/>
                      </a:lnTo>
                      <a:lnTo>
                        <a:pt x="56" y="64"/>
                      </a:lnTo>
                      <a:lnTo>
                        <a:pt x="51" y="58"/>
                      </a:lnTo>
                      <a:lnTo>
                        <a:pt x="45" y="49"/>
                      </a:lnTo>
                      <a:lnTo>
                        <a:pt x="38" y="41"/>
                      </a:lnTo>
                      <a:lnTo>
                        <a:pt x="33" y="32"/>
                      </a:lnTo>
                      <a:lnTo>
                        <a:pt x="27" y="23"/>
                      </a:lnTo>
                      <a:lnTo>
                        <a:pt x="21" y="15"/>
                      </a:lnTo>
                      <a:lnTo>
                        <a:pt x="14" y="7"/>
                      </a:lnTo>
                      <a:lnTo>
                        <a:pt x="9" y="0"/>
                      </a:lnTo>
                      <a:lnTo>
                        <a:pt x="10" y="4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1" y="8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23" name="Freeform 709"/>
                <p:cNvSpPr>
                  <a:spLocks/>
                </p:cNvSpPr>
                <p:nvPr/>
              </p:nvSpPr>
              <p:spPr bwMode="auto">
                <a:xfrm>
                  <a:off x="2266" y="1208"/>
                  <a:ext cx="3" cy="4"/>
                </a:xfrm>
                <a:custGeom>
                  <a:avLst/>
                  <a:gdLst>
                    <a:gd name="T0" fmla="*/ 0 w 34"/>
                    <a:gd name="T1" fmla="*/ 0 h 43"/>
                    <a:gd name="T2" fmla="*/ 0 w 34"/>
                    <a:gd name="T3" fmla="*/ 0 h 43"/>
                    <a:gd name="T4" fmla="*/ 0 w 34"/>
                    <a:gd name="T5" fmla="*/ 0 h 43"/>
                    <a:gd name="T6" fmla="*/ 0 w 34"/>
                    <a:gd name="T7" fmla="*/ 0 h 43"/>
                    <a:gd name="T8" fmla="*/ 0 w 34"/>
                    <a:gd name="T9" fmla="*/ 0 h 43"/>
                    <a:gd name="T10" fmla="*/ 0 w 34"/>
                    <a:gd name="T11" fmla="*/ 0 h 43"/>
                    <a:gd name="T12" fmla="*/ 0 w 34"/>
                    <a:gd name="T13" fmla="*/ 0 h 43"/>
                    <a:gd name="T14" fmla="*/ 0 w 34"/>
                    <a:gd name="T15" fmla="*/ 0 h 43"/>
                    <a:gd name="T16" fmla="*/ 0 w 34"/>
                    <a:gd name="T17" fmla="*/ 0 h 43"/>
                    <a:gd name="T18" fmla="*/ 0 w 34"/>
                    <a:gd name="T19" fmla="*/ 0 h 43"/>
                    <a:gd name="T20" fmla="*/ 0 w 34"/>
                    <a:gd name="T21" fmla="*/ 0 h 43"/>
                    <a:gd name="T22" fmla="*/ 0 w 34"/>
                    <a:gd name="T23" fmla="*/ 0 h 43"/>
                    <a:gd name="T24" fmla="*/ 0 w 34"/>
                    <a:gd name="T25" fmla="*/ 0 h 43"/>
                    <a:gd name="T26" fmla="*/ 0 w 34"/>
                    <a:gd name="T27" fmla="*/ 0 h 43"/>
                    <a:gd name="T28" fmla="*/ 0 w 34"/>
                    <a:gd name="T29" fmla="*/ 0 h 43"/>
                    <a:gd name="T30" fmla="*/ 0 w 34"/>
                    <a:gd name="T31" fmla="*/ 0 h 43"/>
                    <a:gd name="T32" fmla="*/ 0 w 34"/>
                    <a:gd name="T33" fmla="*/ 0 h 43"/>
                    <a:gd name="T34" fmla="*/ 0 w 34"/>
                    <a:gd name="T35" fmla="*/ 0 h 43"/>
                    <a:gd name="T36" fmla="*/ 0 w 34"/>
                    <a:gd name="T37" fmla="*/ 0 h 43"/>
                    <a:gd name="T38" fmla="*/ 0 w 34"/>
                    <a:gd name="T39" fmla="*/ 0 h 43"/>
                    <a:gd name="T40" fmla="*/ 0 w 34"/>
                    <a:gd name="T41" fmla="*/ 0 h 43"/>
                    <a:gd name="T42" fmla="*/ 0 w 34"/>
                    <a:gd name="T43" fmla="*/ 0 h 43"/>
                    <a:gd name="T44" fmla="*/ 0 w 34"/>
                    <a:gd name="T45" fmla="*/ 0 h 43"/>
                    <a:gd name="T46" fmla="*/ 0 w 34"/>
                    <a:gd name="T47" fmla="*/ 0 h 4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4"/>
                    <a:gd name="T73" fmla="*/ 0 h 43"/>
                    <a:gd name="T74" fmla="*/ 34 w 34"/>
                    <a:gd name="T75" fmla="*/ 43 h 4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4" h="43">
                      <a:moveTo>
                        <a:pt x="34" y="2"/>
                      </a:moveTo>
                      <a:lnTo>
                        <a:pt x="28" y="2"/>
                      </a:lnTo>
                      <a:lnTo>
                        <a:pt x="20" y="7"/>
                      </a:lnTo>
                      <a:lnTo>
                        <a:pt x="13" y="9"/>
                      </a:lnTo>
                      <a:lnTo>
                        <a:pt x="7" y="12"/>
                      </a:lnTo>
                      <a:lnTo>
                        <a:pt x="4" y="16"/>
                      </a:lnTo>
                      <a:lnTo>
                        <a:pt x="1" y="20"/>
                      </a:lnTo>
                      <a:lnTo>
                        <a:pt x="0" y="28"/>
                      </a:lnTo>
                      <a:lnTo>
                        <a:pt x="0" y="34"/>
                      </a:lnTo>
                      <a:lnTo>
                        <a:pt x="0" y="43"/>
                      </a:lnTo>
                      <a:lnTo>
                        <a:pt x="10" y="43"/>
                      </a:lnTo>
                      <a:lnTo>
                        <a:pt x="10" y="34"/>
                      </a:lnTo>
                      <a:lnTo>
                        <a:pt x="10" y="28"/>
                      </a:lnTo>
                      <a:lnTo>
                        <a:pt x="11" y="24"/>
                      </a:lnTo>
                      <a:lnTo>
                        <a:pt x="12" y="22"/>
                      </a:lnTo>
                      <a:lnTo>
                        <a:pt x="13" y="20"/>
                      </a:lnTo>
                      <a:lnTo>
                        <a:pt x="17" y="19"/>
                      </a:lnTo>
                      <a:lnTo>
                        <a:pt x="24" y="15"/>
                      </a:lnTo>
                      <a:lnTo>
                        <a:pt x="32" y="11"/>
                      </a:lnTo>
                      <a:lnTo>
                        <a:pt x="26" y="11"/>
                      </a:lnTo>
                      <a:lnTo>
                        <a:pt x="34" y="2"/>
                      </a:lnTo>
                      <a:lnTo>
                        <a:pt x="31" y="0"/>
                      </a:lnTo>
                      <a:lnTo>
                        <a:pt x="28" y="2"/>
                      </a:lnTo>
                      <a:lnTo>
                        <a:pt x="34" y="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24" name="Freeform 710"/>
                <p:cNvSpPr>
                  <a:spLocks/>
                </p:cNvSpPr>
                <p:nvPr/>
              </p:nvSpPr>
              <p:spPr bwMode="auto">
                <a:xfrm>
                  <a:off x="2268" y="1208"/>
                  <a:ext cx="4" cy="3"/>
                </a:xfrm>
                <a:custGeom>
                  <a:avLst/>
                  <a:gdLst>
                    <a:gd name="T0" fmla="*/ 0 w 35"/>
                    <a:gd name="T1" fmla="*/ 0 h 31"/>
                    <a:gd name="T2" fmla="*/ 0 w 35"/>
                    <a:gd name="T3" fmla="*/ 0 h 31"/>
                    <a:gd name="T4" fmla="*/ 0 w 35"/>
                    <a:gd name="T5" fmla="*/ 0 h 31"/>
                    <a:gd name="T6" fmla="*/ 0 w 35"/>
                    <a:gd name="T7" fmla="*/ 0 h 31"/>
                    <a:gd name="T8" fmla="*/ 0 w 35"/>
                    <a:gd name="T9" fmla="*/ 0 h 31"/>
                    <a:gd name="T10" fmla="*/ 0 w 35"/>
                    <a:gd name="T11" fmla="*/ 0 h 31"/>
                    <a:gd name="T12" fmla="*/ 0 w 35"/>
                    <a:gd name="T13" fmla="*/ 0 h 31"/>
                    <a:gd name="T14" fmla="*/ 0 w 35"/>
                    <a:gd name="T15" fmla="*/ 0 h 31"/>
                    <a:gd name="T16" fmla="*/ 0 w 35"/>
                    <a:gd name="T17" fmla="*/ 0 h 31"/>
                    <a:gd name="T18" fmla="*/ 0 w 35"/>
                    <a:gd name="T19" fmla="*/ 0 h 31"/>
                    <a:gd name="T20" fmla="*/ 0 w 35"/>
                    <a:gd name="T21" fmla="*/ 0 h 31"/>
                    <a:gd name="T22" fmla="*/ 0 w 35"/>
                    <a:gd name="T23" fmla="*/ 0 h 31"/>
                    <a:gd name="T24" fmla="*/ 0 w 35"/>
                    <a:gd name="T25" fmla="*/ 0 h 31"/>
                    <a:gd name="T26" fmla="*/ 0 w 35"/>
                    <a:gd name="T27" fmla="*/ 0 h 31"/>
                    <a:gd name="T28" fmla="*/ 0 w 35"/>
                    <a:gd name="T29" fmla="*/ 0 h 31"/>
                    <a:gd name="T30" fmla="*/ 0 w 35"/>
                    <a:gd name="T31" fmla="*/ 0 h 31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5"/>
                    <a:gd name="T49" fmla="*/ 0 h 31"/>
                    <a:gd name="T50" fmla="*/ 35 w 35"/>
                    <a:gd name="T51" fmla="*/ 31 h 31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5" h="31">
                      <a:moveTo>
                        <a:pt x="33" y="20"/>
                      </a:moveTo>
                      <a:lnTo>
                        <a:pt x="34" y="20"/>
                      </a:lnTo>
                      <a:lnTo>
                        <a:pt x="31" y="18"/>
                      </a:lnTo>
                      <a:lnTo>
                        <a:pt x="24" y="15"/>
                      </a:lnTo>
                      <a:lnTo>
                        <a:pt x="16" y="8"/>
                      </a:lnTo>
                      <a:lnTo>
                        <a:pt x="8" y="0"/>
                      </a:lnTo>
                      <a:lnTo>
                        <a:pt x="0" y="9"/>
                      </a:lnTo>
                      <a:lnTo>
                        <a:pt x="9" y="16"/>
                      </a:lnTo>
                      <a:lnTo>
                        <a:pt x="18" y="23"/>
                      </a:lnTo>
                      <a:lnTo>
                        <a:pt x="27" y="29"/>
                      </a:lnTo>
                      <a:lnTo>
                        <a:pt x="34" y="31"/>
                      </a:lnTo>
                      <a:lnTo>
                        <a:pt x="35" y="31"/>
                      </a:lnTo>
                      <a:lnTo>
                        <a:pt x="34" y="31"/>
                      </a:lnTo>
                      <a:lnTo>
                        <a:pt x="35" y="31"/>
                      </a:lnTo>
                      <a:lnTo>
                        <a:pt x="33" y="2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25" name="Freeform 711"/>
                <p:cNvSpPr>
                  <a:spLocks/>
                </p:cNvSpPr>
                <p:nvPr/>
              </p:nvSpPr>
              <p:spPr bwMode="auto">
                <a:xfrm>
                  <a:off x="2213" y="1200"/>
                  <a:ext cx="5" cy="4"/>
                </a:xfrm>
                <a:custGeom>
                  <a:avLst/>
                  <a:gdLst>
                    <a:gd name="T0" fmla="*/ 0 w 57"/>
                    <a:gd name="T1" fmla="*/ 0 h 52"/>
                    <a:gd name="T2" fmla="*/ 0 w 57"/>
                    <a:gd name="T3" fmla="*/ 0 h 52"/>
                    <a:gd name="T4" fmla="*/ 0 w 57"/>
                    <a:gd name="T5" fmla="*/ 0 h 52"/>
                    <a:gd name="T6" fmla="*/ 0 w 57"/>
                    <a:gd name="T7" fmla="*/ 0 h 52"/>
                    <a:gd name="T8" fmla="*/ 0 w 57"/>
                    <a:gd name="T9" fmla="*/ 0 h 52"/>
                    <a:gd name="T10" fmla="*/ 0 w 57"/>
                    <a:gd name="T11" fmla="*/ 0 h 52"/>
                    <a:gd name="T12" fmla="*/ 0 w 57"/>
                    <a:gd name="T13" fmla="*/ 0 h 52"/>
                    <a:gd name="T14" fmla="*/ 0 w 57"/>
                    <a:gd name="T15" fmla="*/ 0 h 52"/>
                    <a:gd name="T16" fmla="*/ 0 w 57"/>
                    <a:gd name="T17" fmla="*/ 0 h 52"/>
                    <a:gd name="T18" fmla="*/ 0 w 57"/>
                    <a:gd name="T19" fmla="*/ 0 h 52"/>
                    <a:gd name="T20" fmla="*/ 0 w 57"/>
                    <a:gd name="T21" fmla="*/ 0 h 52"/>
                    <a:gd name="T22" fmla="*/ 0 w 57"/>
                    <a:gd name="T23" fmla="*/ 0 h 52"/>
                    <a:gd name="T24" fmla="*/ 0 w 57"/>
                    <a:gd name="T25" fmla="*/ 0 h 52"/>
                    <a:gd name="T26" fmla="*/ 0 w 57"/>
                    <a:gd name="T27" fmla="*/ 0 h 52"/>
                    <a:gd name="T28" fmla="*/ 0 w 57"/>
                    <a:gd name="T29" fmla="*/ 0 h 52"/>
                    <a:gd name="T30" fmla="*/ 0 w 57"/>
                    <a:gd name="T31" fmla="*/ 0 h 52"/>
                    <a:gd name="T32" fmla="*/ 0 w 57"/>
                    <a:gd name="T33" fmla="*/ 0 h 52"/>
                    <a:gd name="T34" fmla="*/ 0 w 57"/>
                    <a:gd name="T35" fmla="*/ 0 h 52"/>
                    <a:gd name="T36" fmla="*/ 0 w 57"/>
                    <a:gd name="T37" fmla="*/ 0 h 52"/>
                    <a:gd name="T38" fmla="*/ 0 w 57"/>
                    <a:gd name="T39" fmla="*/ 0 h 52"/>
                    <a:gd name="T40" fmla="*/ 0 w 57"/>
                    <a:gd name="T41" fmla="*/ 0 h 52"/>
                    <a:gd name="T42" fmla="*/ 0 w 57"/>
                    <a:gd name="T43" fmla="*/ 0 h 52"/>
                    <a:gd name="T44" fmla="*/ 0 w 57"/>
                    <a:gd name="T45" fmla="*/ 0 h 52"/>
                    <a:gd name="T46" fmla="*/ 0 w 57"/>
                    <a:gd name="T47" fmla="*/ 0 h 5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7"/>
                    <a:gd name="T73" fmla="*/ 0 h 52"/>
                    <a:gd name="T74" fmla="*/ 57 w 57"/>
                    <a:gd name="T75" fmla="*/ 52 h 5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7" h="52">
                      <a:moveTo>
                        <a:pt x="54" y="52"/>
                      </a:moveTo>
                      <a:lnTo>
                        <a:pt x="57" y="47"/>
                      </a:lnTo>
                      <a:lnTo>
                        <a:pt x="55" y="31"/>
                      </a:lnTo>
                      <a:lnTo>
                        <a:pt x="52" y="18"/>
                      </a:lnTo>
                      <a:lnTo>
                        <a:pt x="47" y="10"/>
                      </a:lnTo>
                      <a:lnTo>
                        <a:pt x="39" y="2"/>
                      </a:lnTo>
                      <a:lnTo>
                        <a:pt x="30" y="1"/>
                      </a:lnTo>
                      <a:lnTo>
                        <a:pt x="20" y="0"/>
                      </a:lnTo>
                      <a:lnTo>
                        <a:pt x="10" y="1"/>
                      </a:lnTo>
                      <a:lnTo>
                        <a:pt x="0" y="1"/>
                      </a:lnTo>
                      <a:lnTo>
                        <a:pt x="0" y="12"/>
                      </a:lnTo>
                      <a:lnTo>
                        <a:pt x="10" y="12"/>
                      </a:lnTo>
                      <a:lnTo>
                        <a:pt x="20" y="11"/>
                      </a:lnTo>
                      <a:lnTo>
                        <a:pt x="28" y="12"/>
                      </a:lnTo>
                      <a:lnTo>
                        <a:pt x="35" y="13"/>
                      </a:lnTo>
                      <a:lnTo>
                        <a:pt x="39" y="16"/>
                      </a:lnTo>
                      <a:lnTo>
                        <a:pt x="42" y="22"/>
                      </a:lnTo>
                      <a:lnTo>
                        <a:pt x="45" y="33"/>
                      </a:lnTo>
                      <a:lnTo>
                        <a:pt x="46" y="47"/>
                      </a:lnTo>
                      <a:lnTo>
                        <a:pt x="48" y="43"/>
                      </a:lnTo>
                      <a:lnTo>
                        <a:pt x="54" y="52"/>
                      </a:lnTo>
                      <a:lnTo>
                        <a:pt x="57" y="50"/>
                      </a:lnTo>
                      <a:lnTo>
                        <a:pt x="57" y="47"/>
                      </a:lnTo>
                      <a:lnTo>
                        <a:pt x="54" y="5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26" name="Freeform 712"/>
                <p:cNvSpPr>
                  <a:spLocks/>
                </p:cNvSpPr>
                <p:nvPr/>
              </p:nvSpPr>
              <p:spPr bwMode="auto">
                <a:xfrm>
                  <a:off x="2208" y="1203"/>
                  <a:ext cx="10" cy="5"/>
                </a:xfrm>
                <a:custGeom>
                  <a:avLst/>
                  <a:gdLst>
                    <a:gd name="T0" fmla="*/ 0 w 101"/>
                    <a:gd name="T1" fmla="*/ 0 h 55"/>
                    <a:gd name="T2" fmla="*/ 0 w 101"/>
                    <a:gd name="T3" fmla="*/ 0 h 55"/>
                    <a:gd name="T4" fmla="*/ 0 w 101"/>
                    <a:gd name="T5" fmla="*/ 0 h 55"/>
                    <a:gd name="T6" fmla="*/ 0 w 101"/>
                    <a:gd name="T7" fmla="*/ 0 h 55"/>
                    <a:gd name="T8" fmla="*/ 0 w 101"/>
                    <a:gd name="T9" fmla="*/ 0 h 55"/>
                    <a:gd name="T10" fmla="*/ 0 w 101"/>
                    <a:gd name="T11" fmla="*/ 0 h 55"/>
                    <a:gd name="T12" fmla="*/ 0 w 101"/>
                    <a:gd name="T13" fmla="*/ 0 h 55"/>
                    <a:gd name="T14" fmla="*/ 0 w 101"/>
                    <a:gd name="T15" fmla="*/ 0 h 55"/>
                    <a:gd name="T16" fmla="*/ 0 w 101"/>
                    <a:gd name="T17" fmla="*/ 0 h 55"/>
                    <a:gd name="T18" fmla="*/ 0 w 101"/>
                    <a:gd name="T19" fmla="*/ 0 h 55"/>
                    <a:gd name="T20" fmla="*/ 0 w 101"/>
                    <a:gd name="T21" fmla="*/ 0 h 55"/>
                    <a:gd name="T22" fmla="*/ 0 w 101"/>
                    <a:gd name="T23" fmla="*/ 0 h 55"/>
                    <a:gd name="T24" fmla="*/ 0 w 101"/>
                    <a:gd name="T25" fmla="*/ 0 h 55"/>
                    <a:gd name="T26" fmla="*/ 0 w 101"/>
                    <a:gd name="T27" fmla="*/ 0 h 55"/>
                    <a:gd name="T28" fmla="*/ 0 w 101"/>
                    <a:gd name="T29" fmla="*/ 0 h 55"/>
                    <a:gd name="T30" fmla="*/ 0 w 101"/>
                    <a:gd name="T31" fmla="*/ 0 h 55"/>
                    <a:gd name="T32" fmla="*/ 0 w 101"/>
                    <a:gd name="T33" fmla="*/ 0 h 55"/>
                    <a:gd name="T34" fmla="*/ 0 w 101"/>
                    <a:gd name="T35" fmla="*/ 0 h 55"/>
                    <a:gd name="T36" fmla="*/ 0 w 101"/>
                    <a:gd name="T37" fmla="*/ 0 h 55"/>
                    <a:gd name="T38" fmla="*/ 0 w 101"/>
                    <a:gd name="T39" fmla="*/ 0 h 55"/>
                    <a:gd name="T40" fmla="*/ 0 w 101"/>
                    <a:gd name="T41" fmla="*/ 0 h 55"/>
                    <a:gd name="T42" fmla="*/ 0 w 101"/>
                    <a:gd name="T43" fmla="*/ 0 h 55"/>
                    <a:gd name="T44" fmla="*/ 0 w 101"/>
                    <a:gd name="T45" fmla="*/ 0 h 55"/>
                    <a:gd name="T46" fmla="*/ 0 w 101"/>
                    <a:gd name="T47" fmla="*/ 0 h 5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01"/>
                    <a:gd name="T73" fmla="*/ 0 h 55"/>
                    <a:gd name="T74" fmla="*/ 101 w 101"/>
                    <a:gd name="T75" fmla="*/ 55 h 5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01" h="55">
                      <a:moveTo>
                        <a:pt x="1" y="34"/>
                      </a:moveTo>
                      <a:lnTo>
                        <a:pt x="4" y="39"/>
                      </a:lnTo>
                      <a:lnTo>
                        <a:pt x="24" y="50"/>
                      </a:lnTo>
                      <a:lnTo>
                        <a:pt x="40" y="55"/>
                      </a:lnTo>
                      <a:lnTo>
                        <a:pt x="52" y="55"/>
                      </a:lnTo>
                      <a:lnTo>
                        <a:pt x="62" y="48"/>
                      </a:lnTo>
                      <a:lnTo>
                        <a:pt x="69" y="40"/>
                      </a:lnTo>
                      <a:lnTo>
                        <a:pt x="76" y="31"/>
                      </a:lnTo>
                      <a:lnTo>
                        <a:pt x="87" y="20"/>
                      </a:lnTo>
                      <a:lnTo>
                        <a:pt x="101" y="9"/>
                      </a:lnTo>
                      <a:lnTo>
                        <a:pt x="95" y="0"/>
                      </a:lnTo>
                      <a:lnTo>
                        <a:pt x="81" y="12"/>
                      </a:lnTo>
                      <a:lnTo>
                        <a:pt x="68" y="24"/>
                      </a:lnTo>
                      <a:lnTo>
                        <a:pt x="61" y="34"/>
                      </a:lnTo>
                      <a:lnTo>
                        <a:pt x="55" y="40"/>
                      </a:lnTo>
                      <a:lnTo>
                        <a:pt x="50" y="44"/>
                      </a:lnTo>
                      <a:lnTo>
                        <a:pt x="42" y="44"/>
                      </a:lnTo>
                      <a:lnTo>
                        <a:pt x="28" y="40"/>
                      </a:lnTo>
                      <a:lnTo>
                        <a:pt x="8" y="31"/>
                      </a:lnTo>
                      <a:lnTo>
                        <a:pt x="11" y="36"/>
                      </a:lnTo>
                      <a:lnTo>
                        <a:pt x="1" y="34"/>
                      </a:lnTo>
                      <a:lnTo>
                        <a:pt x="0" y="37"/>
                      </a:lnTo>
                      <a:lnTo>
                        <a:pt x="4" y="39"/>
                      </a:lnTo>
                      <a:lnTo>
                        <a:pt x="1" y="34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27" name="Freeform 713"/>
                <p:cNvSpPr>
                  <a:spLocks/>
                </p:cNvSpPr>
                <p:nvPr/>
              </p:nvSpPr>
              <p:spPr bwMode="auto">
                <a:xfrm>
                  <a:off x="2208" y="1200"/>
                  <a:ext cx="5" cy="7"/>
                </a:xfrm>
                <a:custGeom>
                  <a:avLst/>
                  <a:gdLst>
                    <a:gd name="T0" fmla="*/ 0 w 51"/>
                    <a:gd name="T1" fmla="*/ 0 h 78"/>
                    <a:gd name="T2" fmla="*/ 0 w 51"/>
                    <a:gd name="T3" fmla="*/ 0 h 78"/>
                    <a:gd name="T4" fmla="*/ 0 w 51"/>
                    <a:gd name="T5" fmla="*/ 0 h 78"/>
                    <a:gd name="T6" fmla="*/ 0 w 51"/>
                    <a:gd name="T7" fmla="*/ 0 h 78"/>
                    <a:gd name="T8" fmla="*/ 0 w 51"/>
                    <a:gd name="T9" fmla="*/ 0 h 78"/>
                    <a:gd name="T10" fmla="*/ 0 w 51"/>
                    <a:gd name="T11" fmla="*/ 0 h 78"/>
                    <a:gd name="T12" fmla="*/ 0 w 51"/>
                    <a:gd name="T13" fmla="*/ 0 h 78"/>
                    <a:gd name="T14" fmla="*/ 0 w 51"/>
                    <a:gd name="T15" fmla="*/ 0 h 78"/>
                    <a:gd name="T16" fmla="*/ 0 w 51"/>
                    <a:gd name="T17" fmla="*/ 0 h 78"/>
                    <a:gd name="T18" fmla="*/ 0 w 51"/>
                    <a:gd name="T19" fmla="*/ 0 h 78"/>
                    <a:gd name="T20" fmla="*/ 0 w 51"/>
                    <a:gd name="T21" fmla="*/ 0 h 78"/>
                    <a:gd name="T22" fmla="*/ 0 w 51"/>
                    <a:gd name="T23" fmla="*/ 0 h 78"/>
                    <a:gd name="T24" fmla="*/ 0 w 51"/>
                    <a:gd name="T25" fmla="*/ 0 h 78"/>
                    <a:gd name="T26" fmla="*/ 0 w 51"/>
                    <a:gd name="T27" fmla="*/ 0 h 78"/>
                    <a:gd name="T28" fmla="*/ 0 w 51"/>
                    <a:gd name="T29" fmla="*/ 0 h 78"/>
                    <a:gd name="T30" fmla="*/ 0 w 51"/>
                    <a:gd name="T31" fmla="*/ 0 h 78"/>
                    <a:gd name="T32" fmla="*/ 0 w 51"/>
                    <a:gd name="T33" fmla="*/ 0 h 78"/>
                    <a:gd name="T34" fmla="*/ 0 w 51"/>
                    <a:gd name="T35" fmla="*/ 0 h 78"/>
                    <a:gd name="T36" fmla="*/ 0 w 51"/>
                    <a:gd name="T37" fmla="*/ 0 h 78"/>
                    <a:gd name="T38" fmla="*/ 0 w 51"/>
                    <a:gd name="T39" fmla="*/ 0 h 78"/>
                    <a:gd name="T40" fmla="*/ 0 w 51"/>
                    <a:gd name="T41" fmla="*/ 0 h 78"/>
                    <a:gd name="T42" fmla="*/ 0 w 51"/>
                    <a:gd name="T43" fmla="*/ 0 h 78"/>
                    <a:gd name="T44" fmla="*/ 0 w 51"/>
                    <a:gd name="T45" fmla="*/ 0 h 78"/>
                    <a:gd name="T46" fmla="*/ 0 w 51"/>
                    <a:gd name="T47" fmla="*/ 0 h 78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1"/>
                    <a:gd name="T73" fmla="*/ 0 h 78"/>
                    <a:gd name="T74" fmla="*/ 51 w 51"/>
                    <a:gd name="T75" fmla="*/ 78 h 78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1" h="78">
                      <a:moveTo>
                        <a:pt x="46" y="0"/>
                      </a:moveTo>
                      <a:lnTo>
                        <a:pt x="41" y="6"/>
                      </a:lnTo>
                      <a:lnTo>
                        <a:pt x="40" y="14"/>
                      </a:lnTo>
                      <a:lnTo>
                        <a:pt x="37" y="22"/>
                      </a:lnTo>
                      <a:lnTo>
                        <a:pt x="31" y="31"/>
                      </a:lnTo>
                      <a:lnTo>
                        <a:pt x="24" y="39"/>
                      </a:lnTo>
                      <a:lnTo>
                        <a:pt x="17" y="47"/>
                      </a:lnTo>
                      <a:lnTo>
                        <a:pt x="10" y="56"/>
                      </a:lnTo>
                      <a:lnTo>
                        <a:pt x="5" y="65"/>
                      </a:lnTo>
                      <a:lnTo>
                        <a:pt x="0" y="76"/>
                      </a:lnTo>
                      <a:lnTo>
                        <a:pt x="10" y="78"/>
                      </a:lnTo>
                      <a:lnTo>
                        <a:pt x="14" y="69"/>
                      </a:lnTo>
                      <a:lnTo>
                        <a:pt x="19" y="62"/>
                      </a:lnTo>
                      <a:lnTo>
                        <a:pt x="25" y="54"/>
                      </a:lnTo>
                      <a:lnTo>
                        <a:pt x="32" y="45"/>
                      </a:lnTo>
                      <a:lnTo>
                        <a:pt x="40" y="37"/>
                      </a:lnTo>
                      <a:lnTo>
                        <a:pt x="45" y="26"/>
                      </a:lnTo>
                      <a:lnTo>
                        <a:pt x="50" y="16"/>
                      </a:lnTo>
                      <a:lnTo>
                        <a:pt x="51" y="6"/>
                      </a:lnTo>
                      <a:lnTo>
                        <a:pt x="46" y="11"/>
                      </a:lnTo>
                      <a:lnTo>
                        <a:pt x="46" y="0"/>
                      </a:lnTo>
                      <a:lnTo>
                        <a:pt x="41" y="0"/>
                      </a:lnTo>
                      <a:lnTo>
                        <a:pt x="41" y="6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28" name="Freeform 714"/>
                <p:cNvSpPr>
                  <a:spLocks/>
                </p:cNvSpPr>
                <p:nvPr/>
              </p:nvSpPr>
              <p:spPr bwMode="auto">
                <a:xfrm>
                  <a:off x="2206" y="1186"/>
                  <a:ext cx="4" cy="11"/>
                </a:xfrm>
                <a:custGeom>
                  <a:avLst/>
                  <a:gdLst>
                    <a:gd name="T0" fmla="*/ 0 w 42"/>
                    <a:gd name="T1" fmla="*/ 0 h 110"/>
                    <a:gd name="T2" fmla="*/ 0 w 42"/>
                    <a:gd name="T3" fmla="*/ 0 h 110"/>
                    <a:gd name="T4" fmla="*/ 0 w 42"/>
                    <a:gd name="T5" fmla="*/ 0 h 110"/>
                    <a:gd name="T6" fmla="*/ 0 w 42"/>
                    <a:gd name="T7" fmla="*/ 0 h 110"/>
                    <a:gd name="T8" fmla="*/ 0 w 42"/>
                    <a:gd name="T9" fmla="*/ 0 h 110"/>
                    <a:gd name="T10" fmla="*/ 0 w 42"/>
                    <a:gd name="T11" fmla="*/ 0 h 110"/>
                    <a:gd name="T12" fmla="*/ 0 w 42"/>
                    <a:gd name="T13" fmla="*/ 0 h 110"/>
                    <a:gd name="T14" fmla="*/ 0 w 42"/>
                    <a:gd name="T15" fmla="*/ 0 h 110"/>
                    <a:gd name="T16" fmla="*/ 0 w 42"/>
                    <a:gd name="T17" fmla="*/ 0 h 110"/>
                    <a:gd name="T18" fmla="*/ 0 w 42"/>
                    <a:gd name="T19" fmla="*/ 0 h 110"/>
                    <a:gd name="T20" fmla="*/ 0 w 42"/>
                    <a:gd name="T21" fmla="*/ 0 h 110"/>
                    <a:gd name="T22" fmla="*/ 0 w 42"/>
                    <a:gd name="T23" fmla="*/ 0 h 110"/>
                    <a:gd name="T24" fmla="*/ 0 w 42"/>
                    <a:gd name="T25" fmla="*/ 0 h 110"/>
                    <a:gd name="T26" fmla="*/ 0 w 42"/>
                    <a:gd name="T27" fmla="*/ 0 h 110"/>
                    <a:gd name="T28" fmla="*/ 0 w 42"/>
                    <a:gd name="T29" fmla="*/ 0 h 110"/>
                    <a:gd name="T30" fmla="*/ 0 w 42"/>
                    <a:gd name="T31" fmla="*/ 0 h 110"/>
                    <a:gd name="T32" fmla="*/ 0 w 42"/>
                    <a:gd name="T33" fmla="*/ 0 h 110"/>
                    <a:gd name="T34" fmla="*/ 0 w 42"/>
                    <a:gd name="T35" fmla="*/ 0 h 110"/>
                    <a:gd name="T36" fmla="*/ 0 w 42"/>
                    <a:gd name="T37" fmla="*/ 0 h 110"/>
                    <a:gd name="T38" fmla="*/ 0 w 42"/>
                    <a:gd name="T39" fmla="*/ 0 h 110"/>
                    <a:gd name="T40" fmla="*/ 0 w 42"/>
                    <a:gd name="T41" fmla="*/ 0 h 110"/>
                    <a:gd name="T42" fmla="*/ 0 w 42"/>
                    <a:gd name="T43" fmla="*/ 0 h 110"/>
                    <a:gd name="T44" fmla="*/ 0 w 42"/>
                    <a:gd name="T45" fmla="*/ 0 h 110"/>
                    <a:gd name="T46" fmla="*/ 0 w 42"/>
                    <a:gd name="T47" fmla="*/ 0 h 11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2"/>
                    <a:gd name="T73" fmla="*/ 0 h 110"/>
                    <a:gd name="T74" fmla="*/ 42 w 42"/>
                    <a:gd name="T75" fmla="*/ 110 h 11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2" h="110">
                      <a:moveTo>
                        <a:pt x="42" y="4"/>
                      </a:moveTo>
                      <a:lnTo>
                        <a:pt x="33" y="5"/>
                      </a:lnTo>
                      <a:lnTo>
                        <a:pt x="27" y="17"/>
                      </a:lnTo>
                      <a:lnTo>
                        <a:pt x="23" y="28"/>
                      </a:lnTo>
                      <a:lnTo>
                        <a:pt x="19" y="43"/>
                      </a:lnTo>
                      <a:lnTo>
                        <a:pt x="16" y="56"/>
                      </a:lnTo>
                      <a:lnTo>
                        <a:pt x="11" y="70"/>
                      </a:lnTo>
                      <a:lnTo>
                        <a:pt x="8" y="84"/>
                      </a:lnTo>
                      <a:lnTo>
                        <a:pt x="4" y="94"/>
                      </a:lnTo>
                      <a:lnTo>
                        <a:pt x="0" y="103"/>
                      </a:lnTo>
                      <a:lnTo>
                        <a:pt x="8" y="110"/>
                      </a:lnTo>
                      <a:lnTo>
                        <a:pt x="15" y="98"/>
                      </a:lnTo>
                      <a:lnTo>
                        <a:pt x="19" y="86"/>
                      </a:lnTo>
                      <a:lnTo>
                        <a:pt x="22" y="72"/>
                      </a:lnTo>
                      <a:lnTo>
                        <a:pt x="26" y="58"/>
                      </a:lnTo>
                      <a:lnTo>
                        <a:pt x="29" y="45"/>
                      </a:lnTo>
                      <a:lnTo>
                        <a:pt x="33" y="32"/>
                      </a:lnTo>
                      <a:lnTo>
                        <a:pt x="38" y="21"/>
                      </a:lnTo>
                      <a:lnTo>
                        <a:pt x="42" y="11"/>
                      </a:lnTo>
                      <a:lnTo>
                        <a:pt x="33" y="12"/>
                      </a:lnTo>
                      <a:lnTo>
                        <a:pt x="42" y="4"/>
                      </a:lnTo>
                      <a:lnTo>
                        <a:pt x="37" y="0"/>
                      </a:lnTo>
                      <a:lnTo>
                        <a:pt x="33" y="5"/>
                      </a:lnTo>
                      <a:lnTo>
                        <a:pt x="42" y="4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29" name="Freeform 715"/>
                <p:cNvSpPr>
                  <a:spLocks/>
                </p:cNvSpPr>
                <p:nvPr/>
              </p:nvSpPr>
              <p:spPr bwMode="auto">
                <a:xfrm>
                  <a:off x="2209" y="1187"/>
                  <a:ext cx="4" cy="10"/>
                </a:xfrm>
                <a:custGeom>
                  <a:avLst/>
                  <a:gdLst>
                    <a:gd name="T0" fmla="*/ 0 w 41"/>
                    <a:gd name="T1" fmla="*/ 0 h 118"/>
                    <a:gd name="T2" fmla="*/ 0 w 41"/>
                    <a:gd name="T3" fmla="*/ 0 h 118"/>
                    <a:gd name="T4" fmla="*/ 0 w 41"/>
                    <a:gd name="T5" fmla="*/ 0 h 118"/>
                    <a:gd name="T6" fmla="*/ 0 w 41"/>
                    <a:gd name="T7" fmla="*/ 0 h 118"/>
                    <a:gd name="T8" fmla="*/ 0 w 41"/>
                    <a:gd name="T9" fmla="*/ 0 h 118"/>
                    <a:gd name="T10" fmla="*/ 0 w 41"/>
                    <a:gd name="T11" fmla="*/ 0 h 118"/>
                    <a:gd name="T12" fmla="*/ 0 w 41"/>
                    <a:gd name="T13" fmla="*/ 0 h 118"/>
                    <a:gd name="T14" fmla="*/ 0 w 41"/>
                    <a:gd name="T15" fmla="*/ 0 h 118"/>
                    <a:gd name="T16" fmla="*/ 0 w 41"/>
                    <a:gd name="T17" fmla="*/ 0 h 118"/>
                    <a:gd name="T18" fmla="*/ 0 w 41"/>
                    <a:gd name="T19" fmla="*/ 0 h 118"/>
                    <a:gd name="T20" fmla="*/ 0 w 41"/>
                    <a:gd name="T21" fmla="*/ 0 h 118"/>
                    <a:gd name="T22" fmla="*/ 0 w 41"/>
                    <a:gd name="T23" fmla="*/ 0 h 118"/>
                    <a:gd name="T24" fmla="*/ 0 w 41"/>
                    <a:gd name="T25" fmla="*/ 0 h 118"/>
                    <a:gd name="T26" fmla="*/ 0 w 41"/>
                    <a:gd name="T27" fmla="*/ 0 h 118"/>
                    <a:gd name="T28" fmla="*/ 0 w 41"/>
                    <a:gd name="T29" fmla="*/ 0 h 118"/>
                    <a:gd name="T30" fmla="*/ 0 w 41"/>
                    <a:gd name="T31" fmla="*/ 0 h 118"/>
                    <a:gd name="T32" fmla="*/ 0 w 41"/>
                    <a:gd name="T33" fmla="*/ 0 h 118"/>
                    <a:gd name="T34" fmla="*/ 0 w 41"/>
                    <a:gd name="T35" fmla="*/ 0 h 118"/>
                    <a:gd name="T36" fmla="*/ 0 w 41"/>
                    <a:gd name="T37" fmla="*/ 0 h 118"/>
                    <a:gd name="T38" fmla="*/ 0 w 41"/>
                    <a:gd name="T39" fmla="*/ 0 h 118"/>
                    <a:gd name="T40" fmla="*/ 0 w 41"/>
                    <a:gd name="T41" fmla="*/ 0 h 118"/>
                    <a:gd name="T42" fmla="*/ 0 w 41"/>
                    <a:gd name="T43" fmla="*/ 0 h 118"/>
                    <a:gd name="T44" fmla="*/ 0 w 41"/>
                    <a:gd name="T45" fmla="*/ 0 h 118"/>
                    <a:gd name="T46" fmla="*/ 0 w 41"/>
                    <a:gd name="T47" fmla="*/ 0 h 118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1"/>
                    <a:gd name="T73" fmla="*/ 0 h 118"/>
                    <a:gd name="T74" fmla="*/ 41 w 41"/>
                    <a:gd name="T75" fmla="*/ 118 h 118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1" h="118">
                      <a:moveTo>
                        <a:pt x="31" y="118"/>
                      </a:moveTo>
                      <a:lnTo>
                        <a:pt x="32" y="115"/>
                      </a:lnTo>
                      <a:lnTo>
                        <a:pt x="34" y="98"/>
                      </a:lnTo>
                      <a:lnTo>
                        <a:pt x="37" y="84"/>
                      </a:lnTo>
                      <a:lnTo>
                        <a:pt x="39" y="71"/>
                      </a:lnTo>
                      <a:lnTo>
                        <a:pt x="41" y="59"/>
                      </a:lnTo>
                      <a:lnTo>
                        <a:pt x="40" y="47"/>
                      </a:lnTo>
                      <a:lnTo>
                        <a:pt x="35" y="34"/>
                      </a:lnTo>
                      <a:lnTo>
                        <a:pt x="25" y="19"/>
                      </a:lnTo>
                      <a:lnTo>
                        <a:pt x="9" y="0"/>
                      </a:lnTo>
                      <a:lnTo>
                        <a:pt x="0" y="8"/>
                      </a:lnTo>
                      <a:lnTo>
                        <a:pt x="16" y="25"/>
                      </a:lnTo>
                      <a:lnTo>
                        <a:pt x="27" y="38"/>
                      </a:lnTo>
                      <a:lnTo>
                        <a:pt x="30" y="49"/>
                      </a:lnTo>
                      <a:lnTo>
                        <a:pt x="31" y="59"/>
                      </a:lnTo>
                      <a:lnTo>
                        <a:pt x="29" y="69"/>
                      </a:lnTo>
                      <a:lnTo>
                        <a:pt x="27" y="82"/>
                      </a:lnTo>
                      <a:lnTo>
                        <a:pt x="23" y="96"/>
                      </a:lnTo>
                      <a:lnTo>
                        <a:pt x="21" y="115"/>
                      </a:lnTo>
                      <a:lnTo>
                        <a:pt x="22" y="112"/>
                      </a:lnTo>
                      <a:lnTo>
                        <a:pt x="31" y="118"/>
                      </a:lnTo>
                      <a:lnTo>
                        <a:pt x="32" y="116"/>
                      </a:lnTo>
                      <a:lnTo>
                        <a:pt x="32" y="115"/>
                      </a:lnTo>
                      <a:lnTo>
                        <a:pt x="31" y="11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30" name="Freeform 716"/>
                <p:cNvSpPr>
                  <a:spLocks/>
                </p:cNvSpPr>
                <p:nvPr/>
              </p:nvSpPr>
              <p:spPr bwMode="auto">
                <a:xfrm>
                  <a:off x="2203" y="1197"/>
                  <a:ext cx="9" cy="8"/>
                </a:xfrm>
                <a:custGeom>
                  <a:avLst/>
                  <a:gdLst>
                    <a:gd name="T0" fmla="*/ 0 w 92"/>
                    <a:gd name="T1" fmla="*/ 0 h 83"/>
                    <a:gd name="T2" fmla="*/ 0 w 92"/>
                    <a:gd name="T3" fmla="*/ 0 h 83"/>
                    <a:gd name="T4" fmla="*/ 0 w 92"/>
                    <a:gd name="T5" fmla="*/ 0 h 83"/>
                    <a:gd name="T6" fmla="*/ 0 w 92"/>
                    <a:gd name="T7" fmla="*/ 0 h 83"/>
                    <a:gd name="T8" fmla="*/ 0 w 92"/>
                    <a:gd name="T9" fmla="*/ 0 h 83"/>
                    <a:gd name="T10" fmla="*/ 0 w 92"/>
                    <a:gd name="T11" fmla="*/ 0 h 83"/>
                    <a:gd name="T12" fmla="*/ 0 w 92"/>
                    <a:gd name="T13" fmla="*/ 0 h 83"/>
                    <a:gd name="T14" fmla="*/ 0 w 92"/>
                    <a:gd name="T15" fmla="*/ 0 h 83"/>
                    <a:gd name="T16" fmla="*/ 0 w 92"/>
                    <a:gd name="T17" fmla="*/ 0 h 83"/>
                    <a:gd name="T18" fmla="*/ 0 w 92"/>
                    <a:gd name="T19" fmla="*/ 0 h 83"/>
                    <a:gd name="T20" fmla="*/ 0 w 92"/>
                    <a:gd name="T21" fmla="*/ 0 h 83"/>
                    <a:gd name="T22" fmla="*/ 0 w 92"/>
                    <a:gd name="T23" fmla="*/ 0 h 83"/>
                    <a:gd name="T24" fmla="*/ 0 w 92"/>
                    <a:gd name="T25" fmla="*/ 0 h 83"/>
                    <a:gd name="T26" fmla="*/ 0 w 92"/>
                    <a:gd name="T27" fmla="*/ 0 h 83"/>
                    <a:gd name="T28" fmla="*/ 0 w 92"/>
                    <a:gd name="T29" fmla="*/ 0 h 83"/>
                    <a:gd name="T30" fmla="*/ 0 w 92"/>
                    <a:gd name="T31" fmla="*/ 0 h 83"/>
                    <a:gd name="T32" fmla="*/ 0 w 92"/>
                    <a:gd name="T33" fmla="*/ 0 h 83"/>
                    <a:gd name="T34" fmla="*/ 0 w 92"/>
                    <a:gd name="T35" fmla="*/ 0 h 83"/>
                    <a:gd name="T36" fmla="*/ 0 w 92"/>
                    <a:gd name="T37" fmla="*/ 0 h 83"/>
                    <a:gd name="T38" fmla="*/ 0 w 92"/>
                    <a:gd name="T39" fmla="*/ 0 h 83"/>
                    <a:gd name="T40" fmla="*/ 0 w 92"/>
                    <a:gd name="T41" fmla="*/ 0 h 83"/>
                    <a:gd name="T42" fmla="*/ 0 w 92"/>
                    <a:gd name="T43" fmla="*/ 0 h 83"/>
                    <a:gd name="T44" fmla="*/ 0 w 92"/>
                    <a:gd name="T45" fmla="*/ 0 h 83"/>
                    <a:gd name="T46" fmla="*/ 0 w 92"/>
                    <a:gd name="T47" fmla="*/ 0 h 8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92"/>
                    <a:gd name="T73" fmla="*/ 0 h 83"/>
                    <a:gd name="T74" fmla="*/ 92 w 92"/>
                    <a:gd name="T75" fmla="*/ 83 h 8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92" h="83">
                      <a:moveTo>
                        <a:pt x="0" y="83"/>
                      </a:moveTo>
                      <a:lnTo>
                        <a:pt x="1" y="83"/>
                      </a:lnTo>
                      <a:lnTo>
                        <a:pt x="22" y="83"/>
                      </a:lnTo>
                      <a:lnTo>
                        <a:pt x="36" y="81"/>
                      </a:lnTo>
                      <a:lnTo>
                        <a:pt x="48" y="76"/>
                      </a:lnTo>
                      <a:lnTo>
                        <a:pt x="57" y="69"/>
                      </a:lnTo>
                      <a:lnTo>
                        <a:pt x="64" y="60"/>
                      </a:lnTo>
                      <a:lnTo>
                        <a:pt x="71" y="46"/>
                      </a:lnTo>
                      <a:lnTo>
                        <a:pt x="79" y="28"/>
                      </a:lnTo>
                      <a:lnTo>
                        <a:pt x="92" y="6"/>
                      </a:lnTo>
                      <a:lnTo>
                        <a:pt x="83" y="0"/>
                      </a:lnTo>
                      <a:lnTo>
                        <a:pt x="71" y="24"/>
                      </a:lnTo>
                      <a:lnTo>
                        <a:pt x="62" y="42"/>
                      </a:lnTo>
                      <a:lnTo>
                        <a:pt x="55" y="53"/>
                      </a:lnTo>
                      <a:lnTo>
                        <a:pt x="49" y="63"/>
                      </a:lnTo>
                      <a:lnTo>
                        <a:pt x="44" y="68"/>
                      </a:lnTo>
                      <a:lnTo>
                        <a:pt x="34" y="70"/>
                      </a:lnTo>
                      <a:lnTo>
                        <a:pt x="22" y="72"/>
                      </a:lnTo>
                      <a:lnTo>
                        <a:pt x="1" y="72"/>
                      </a:lnTo>
                      <a:lnTo>
                        <a:pt x="2" y="72"/>
                      </a:lnTo>
                      <a:lnTo>
                        <a:pt x="0" y="83"/>
                      </a:lnTo>
                      <a:lnTo>
                        <a:pt x="1" y="83"/>
                      </a:lnTo>
                      <a:lnTo>
                        <a:pt x="0" y="8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31" name="Freeform 717"/>
                <p:cNvSpPr>
                  <a:spLocks/>
                </p:cNvSpPr>
                <p:nvPr/>
              </p:nvSpPr>
              <p:spPr bwMode="auto">
                <a:xfrm>
                  <a:off x="2200" y="1198"/>
                  <a:ext cx="3" cy="7"/>
                </a:xfrm>
                <a:custGeom>
                  <a:avLst/>
                  <a:gdLst>
                    <a:gd name="T0" fmla="*/ 0 w 32"/>
                    <a:gd name="T1" fmla="*/ 0 h 66"/>
                    <a:gd name="T2" fmla="*/ 0 w 32"/>
                    <a:gd name="T3" fmla="*/ 0 h 66"/>
                    <a:gd name="T4" fmla="*/ 0 w 32"/>
                    <a:gd name="T5" fmla="*/ 0 h 66"/>
                    <a:gd name="T6" fmla="*/ 0 w 32"/>
                    <a:gd name="T7" fmla="*/ 0 h 66"/>
                    <a:gd name="T8" fmla="*/ 0 w 32"/>
                    <a:gd name="T9" fmla="*/ 0 h 66"/>
                    <a:gd name="T10" fmla="*/ 0 w 32"/>
                    <a:gd name="T11" fmla="*/ 0 h 66"/>
                    <a:gd name="T12" fmla="*/ 0 w 32"/>
                    <a:gd name="T13" fmla="*/ 0 h 66"/>
                    <a:gd name="T14" fmla="*/ 0 w 32"/>
                    <a:gd name="T15" fmla="*/ 0 h 66"/>
                    <a:gd name="T16" fmla="*/ 0 w 32"/>
                    <a:gd name="T17" fmla="*/ 0 h 66"/>
                    <a:gd name="T18" fmla="*/ 0 w 32"/>
                    <a:gd name="T19" fmla="*/ 0 h 66"/>
                    <a:gd name="T20" fmla="*/ 0 w 32"/>
                    <a:gd name="T21" fmla="*/ 0 h 66"/>
                    <a:gd name="T22" fmla="*/ 0 w 32"/>
                    <a:gd name="T23" fmla="*/ 0 h 66"/>
                    <a:gd name="T24" fmla="*/ 0 w 32"/>
                    <a:gd name="T25" fmla="*/ 0 h 66"/>
                    <a:gd name="T26" fmla="*/ 0 w 32"/>
                    <a:gd name="T27" fmla="*/ 0 h 66"/>
                    <a:gd name="T28" fmla="*/ 0 w 32"/>
                    <a:gd name="T29" fmla="*/ 0 h 66"/>
                    <a:gd name="T30" fmla="*/ 0 w 32"/>
                    <a:gd name="T31" fmla="*/ 0 h 66"/>
                    <a:gd name="T32" fmla="*/ 0 w 32"/>
                    <a:gd name="T33" fmla="*/ 0 h 66"/>
                    <a:gd name="T34" fmla="*/ 0 w 32"/>
                    <a:gd name="T35" fmla="*/ 0 h 66"/>
                    <a:gd name="T36" fmla="*/ 0 w 32"/>
                    <a:gd name="T37" fmla="*/ 0 h 66"/>
                    <a:gd name="T38" fmla="*/ 0 w 32"/>
                    <a:gd name="T39" fmla="*/ 0 h 66"/>
                    <a:gd name="T40" fmla="*/ 0 w 32"/>
                    <a:gd name="T41" fmla="*/ 0 h 66"/>
                    <a:gd name="T42" fmla="*/ 0 w 32"/>
                    <a:gd name="T43" fmla="*/ 0 h 66"/>
                    <a:gd name="T44" fmla="*/ 0 w 32"/>
                    <a:gd name="T45" fmla="*/ 0 h 66"/>
                    <a:gd name="T46" fmla="*/ 0 w 32"/>
                    <a:gd name="T47" fmla="*/ 0 h 6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2"/>
                    <a:gd name="T73" fmla="*/ 0 h 66"/>
                    <a:gd name="T74" fmla="*/ 32 w 32"/>
                    <a:gd name="T75" fmla="*/ 66 h 6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2" h="66">
                      <a:moveTo>
                        <a:pt x="14" y="2"/>
                      </a:moveTo>
                      <a:lnTo>
                        <a:pt x="17" y="0"/>
                      </a:lnTo>
                      <a:lnTo>
                        <a:pt x="9" y="4"/>
                      </a:lnTo>
                      <a:lnTo>
                        <a:pt x="5" y="12"/>
                      </a:lnTo>
                      <a:lnTo>
                        <a:pt x="0" y="22"/>
                      </a:lnTo>
                      <a:lnTo>
                        <a:pt x="0" y="32"/>
                      </a:lnTo>
                      <a:lnTo>
                        <a:pt x="1" y="44"/>
                      </a:lnTo>
                      <a:lnTo>
                        <a:pt x="8" y="53"/>
                      </a:lnTo>
                      <a:lnTo>
                        <a:pt x="17" y="60"/>
                      </a:lnTo>
                      <a:lnTo>
                        <a:pt x="30" y="66"/>
                      </a:lnTo>
                      <a:lnTo>
                        <a:pt x="32" y="55"/>
                      </a:lnTo>
                      <a:lnTo>
                        <a:pt x="21" y="52"/>
                      </a:lnTo>
                      <a:lnTo>
                        <a:pt x="16" y="47"/>
                      </a:lnTo>
                      <a:lnTo>
                        <a:pt x="12" y="40"/>
                      </a:lnTo>
                      <a:lnTo>
                        <a:pt x="11" y="32"/>
                      </a:lnTo>
                      <a:lnTo>
                        <a:pt x="11" y="24"/>
                      </a:lnTo>
                      <a:lnTo>
                        <a:pt x="13" y="16"/>
                      </a:lnTo>
                      <a:lnTo>
                        <a:pt x="17" y="12"/>
                      </a:lnTo>
                      <a:lnTo>
                        <a:pt x="19" y="10"/>
                      </a:lnTo>
                      <a:lnTo>
                        <a:pt x="22" y="8"/>
                      </a:lnTo>
                      <a:lnTo>
                        <a:pt x="19" y="10"/>
                      </a:lnTo>
                      <a:lnTo>
                        <a:pt x="21" y="9"/>
                      </a:lnTo>
                      <a:lnTo>
                        <a:pt x="22" y="8"/>
                      </a:lnTo>
                      <a:lnTo>
                        <a:pt x="14" y="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32" name="Freeform 718"/>
                <p:cNvSpPr>
                  <a:spLocks/>
                </p:cNvSpPr>
                <p:nvPr/>
              </p:nvSpPr>
              <p:spPr bwMode="auto">
                <a:xfrm>
                  <a:off x="2199" y="1196"/>
                  <a:ext cx="4" cy="3"/>
                </a:xfrm>
                <a:custGeom>
                  <a:avLst/>
                  <a:gdLst>
                    <a:gd name="T0" fmla="*/ 0 w 44"/>
                    <a:gd name="T1" fmla="*/ 0 h 33"/>
                    <a:gd name="T2" fmla="*/ 0 w 44"/>
                    <a:gd name="T3" fmla="*/ 0 h 33"/>
                    <a:gd name="T4" fmla="*/ 0 w 44"/>
                    <a:gd name="T5" fmla="*/ 0 h 33"/>
                    <a:gd name="T6" fmla="*/ 0 w 44"/>
                    <a:gd name="T7" fmla="*/ 0 h 33"/>
                    <a:gd name="T8" fmla="*/ 0 w 44"/>
                    <a:gd name="T9" fmla="*/ 0 h 33"/>
                    <a:gd name="T10" fmla="*/ 0 w 44"/>
                    <a:gd name="T11" fmla="*/ 0 h 33"/>
                    <a:gd name="T12" fmla="*/ 0 w 44"/>
                    <a:gd name="T13" fmla="*/ 0 h 33"/>
                    <a:gd name="T14" fmla="*/ 0 w 44"/>
                    <a:gd name="T15" fmla="*/ 0 h 33"/>
                    <a:gd name="T16" fmla="*/ 0 w 44"/>
                    <a:gd name="T17" fmla="*/ 0 h 33"/>
                    <a:gd name="T18" fmla="*/ 0 w 44"/>
                    <a:gd name="T19" fmla="*/ 0 h 33"/>
                    <a:gd name="T20" fmla="*/ 0 w 44"/>
                    <a:gd name="T21" fmla="*/ 0 h 33"/>
                    <a:gd name="T22" fmla="*/ 0 w 44"/>
                    <a:gd name="T23" fmla="*/ 0 h 33"/>
                    <a:gd name="T24" fmla="*/ 0 w 44"/>
                    <a:gd name="T25" fmla="*/ 0 h 33"/>
                    <a:gd name="T26" fmla="*/ 0 w 44"/>
                    <a:gd name="T27" fmla="*/ 0 h 33"/>
                    <a:gd name="T28" fmla="*/ 0 w 44"/>
                    <a:gd name="T29" fmla="*/ 0 h 33"/>
                    <a:gd name="T30" fmla="*/ 0 w 44"/>
                    <a:gd name="T31" fmla="*/ 0 h 33"/>
                    <a:gd name="T32" fmla="*/ 0 w 44"/>
                    <a:gd name="T33" fmla="*/ 0 h 33"/>
                    <a:gd name="T34" fmla="*/ 0 w 44"/>
                    <a:gd name="T35" fmla="*/ 0 h 33"/>
                    <a:gd name="T36" fmla="*/ 0 w 44"/>
                    <a:gd name="T37" fmla="*/ 0 h 33"/>
                    <a:gd name="T38" fmla="*/ 0 w 44"/>
                    <a:gd name="T39" fmla="*/ 0 h 33"/>
                    <a:gd name="T40" fmla="*/ 0 w 44"/>
                    <a:gd name="T41" fmla="*/ 0 h 33"/>
                    <a:gd name="T42" fmla="*/ 0 w 44"/>
                    <a:gd name="T43" fmla="*/ 0 h 33"/>
                    <a:gd name="T44" fmla="*/ 0 w 44"/>
                    <a:gd name="T45" fmla="*/ 0 h 33"/>
                    <a:gd name="T46" fmla="*/ 0 w 44"/>
                    <a:gd name="T47" fmla="*/ 0 h 3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4"/>
                    <a:gd name="T73" fmla="*/ 0 h 33"/>
                    <a:gd name="T74" fmla="*/ 44 w 44"/>
                    <a:gd name="T75" fmla="*/ 33 h 3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4" h="33">
                      <a:moveTo>
                        <a:pt x="0" y="6"/>
                      </a:moveTo>
                      <a:lnTo>
                        <a:pt x="4" y="10"/>
                      </a:lnTo>
                      <a:lnTo>
                        <a:pt x="16" y="12"/>
                      </a:lnTo>
                      <a:lnTo>
                        <a:pt x="25" y="12"/>
                      </a:lnTo>
                      <a:lnTo>
                        <a:pt x="32" y="12"/>
                      </a:lnTo>
                      <a:lnTo>
                        <a:pt x="34" y="12"/>
                      </a:lnTo>
                      <a:lnTo>
                        <a:pt x="33" y="12"/>
                      </a:lnTo>
                      <a:lnTo>
                        <a:pt x="33" y="11"/>
                      </a:lnTo>
                      <a:lnTo>
                        <a:pt x="31" y="17"/>
                      </a:lnTo>
                      <a:lnTo>
                        <a:pt x="26" y="27"/>
                      </a:lnTo>
                      <a:lnTo>
                        <a:pt x="34" y="33"/>
                      </a:lnTo>
                      <a:lnTo>
                        <a:pt x="40" y="22"/>
                      </a:lnTo>
                      <a:lnTo>
                        <a:pt x="44" y="15"/>
                      </a:lnTo>
                      <a:lnTo>
                        <a:pt x="44" y="8"/>
                      </a:lnTo>
                      <a:lnTo>
                        <a:pt x="39" y="4"/>
                      </a:lnTo>
                      <a:lnTo>
                        <a:pt x="32" y="2"/>
                      </a:lnTo>
                      <a:lnTo>
                        <a:pt x="25" y="2"/>
                      </a:lnTo>
                      <a:lnTo>
                        <a:pt x="18" y="2"/>
                      </a:lnTo>
                      <a:lnTo>
                        <a:pt x="6" y="0"/>
                      </a:lnTo>
                      <a:lnTo>
                        <a:pt x="10" y="4"/>
                      </a:lnTo>
                      <a:lnTo>
                        <a:pt x="0" y="6"/>
                      </a:lnTo>
                      <a:lnTo>
                        <a:pt x="1" y="9"/>
                      </a:lnTo>
                      <a:lnTo>
                        <a:pt x="4" y="1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33" name="Freeform 719"/>
                <p:cNvSpPr>
                  <a:spLocks/>
                </p:cNvSpPr>
                <p:nvPr/>
              </p:nvSpPr>
              <p:spPr bwMode="auto">
                <a:xfrm>
                  <a:off x="2198" y="1193"/>
                  <a:ext cx="3" cy="4"/>
                </a:xfrm>
                <a:custGeom>
                  <a:avLst/>
                  <a:gdLst>
                    <a:gd name="T0" fmla="*/ 0 w 22"/>
                    <a:gd name="T1" fmla="*/ 0 h 42"/>
                    <a:gd name="T2" fmla="*/ 0 w 22"/>
                    <a:gd name="T3" fmla="*/ 0 h 42"/>
                    <a:gd name="T4" fmla="*/ 0 w 22"/>
                    <a:gd name="T5" fmla="*/ 0 h 42"/>
                    <a:gd name="T6" fmla="*/ 0 w 22"/>
                    <a:gd name="T7" fmla="*/ 0 h 42"/>
                    <a:gd name="T8" fmla="*/ 0 w 22"/>
                    <a:gd name="T9" fmla="*/ 0 h 42"/>
                    <a:gd name="T10" fmla="*/ 0 w 22"/>
                    <a:gd name="T11" fmla="*/ 0 h 42"/>
                    <a:gd name="T12" fmla="*/ 0 w 22"/>
                    <a:gd name="T13" fmla="*/ 0 h 42"/>
                    <a:gd name="T14" fmla="*/ 0 w 22"/>
                    <a:gd name="T15" fmla="*/ 0 h 42"/>
                    <a:gd name="T16" fmla="*/ 0 w 22"/>
                    <a:gd name="T17" fmla="*/ 0 h 42"/>
                    <a:gd name="T18" fmla="*/ 0 w 22"/>
                    <a:gd name="T19" fmla="*/ 0 h 42"/>
                    <a:gd name="T20" fmla="*/ 0 w 22"/>
                    <a:gd name="T21" fmla="*/ 0 h 42"/>
                    <a:gd name="T22" fmla="*/ 0 w 22"/>
                    <a:gd name="T23" fmla="*/ 0 h 42"/>
                    <a:gd name="T24" fmla="*/ 0 w 22"/>
                    <a:gd name="T25" fmla="*/ 0 h 42"/>
                    <a:gd name="T26" fmla="*/ 0 w 22"/>
                    <a:gd name="T27" fmla="*/ 0 h 42"/>
                    <a:gd name="T28" fmla="*/ 0 w 22"/>
                    <a:gd name="T29" fmla="*/ 0 h 42"/>
                    <a:gd name="T30" fmla="*/ 0 w 22"/>
                    <a:gd name="T31" fmla="*/ 0 h 42"/>
                    <a:gd name="T32" fmla="*/ 0 w 22"/>
                    <a:gd name="T33" fmla="*/ 0 h 42"/>
                    <a:gd name="T34" fmla="*/ 0 w 22"/>
                    <a:gd name="T35" fmla="*/ 0 h 42"/>
                    <a:gd name="T36" fmla="*/ 0 w 22"/>
                    <a:gd name="T37" fmla="*/ 0 h 42"/>
                    <a:gd name="T38" fmla="*/ 0 w 22"/>
                    <a:gd name="T39" fmla="*/ 0 h 42"/>
                    <a:gd name="T40" fmla="*/ 0 w 22"/>
                    <a:gd name="T41" fmla="*/ 0 h 42"/>
                    <a:gd name="T42" fmla="*/ 0 w 22"/>
                    <a:gd name="T43" fmla="*/ 0 h 42"/>
                    <a:gd name="T44" fmla="*/ 0 w 22"/>
                    <a:gd name="T45" fmla="*/ 0 h 42"/>
                    <a:gd name="T46" fmla="*/ 0 w 22"/>
                    <a:gd name="T47" fmla="*/ 0 h 4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22"/>
                    <a:gd name="T73" fmla="*/ 0 h 42"/>
                    <a:gd name="T74" fmla="*/ 22 w 22"/>
                    <a:gd name="T75" fmla="*/ 42 h 4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22" h="42">
                      <a:moveTo>
                        <a:pt x="19" y="0"/>
                      </a:moveTo>
                      <a:lnTo>
                        <a:pt x="15" y="1"/>
                      </a:lnTo>
                      <a:lnTo>
                        <a:pt x="10" y="6"/>
                      </a:lnTo>
                      <a:lnTo>
                        <a:pt x="6" y="9"/>
                      </a:lnTo>
                      <a:lnTo>
                        <a:pt x="2" y="14"/>
                      </a:lnTo>
                      <a:lnTo>
                        <a:pt x="0" y="19"/>
                      </a:lnTo>
                      <a:lnTo>
                        <a:pt x="0" y="23"/>
                      </a:lnTo>
                      <a:lnTo>
                        <a:pt x="0" y="28"/>
                      </a:lnTo>
                      <a:lnTo>
                        <a:pt x="2" y="35"/>
                      </a:lnTo>
                      <a:lnTo>
                        <a:pt x="3" y="42"/>
                      </a:lnTo>
                      <a:lnTo>
                        <a:pt x="13" y="40"/>
                      </a:lnTo>
                      <a:lnTo>
                        <a:pt x="12" y="32"/>
                      </a:lnTo>
                      <a:lnTo>
                        <a:pt x="10" y="26"/>
                      </a:lnTo>
                      <a:lnTo>
                        <a:pt x="10" y="23"/>
                      </a:lnTo>
                      <a:lnTo>
                        <a:pt x="10" y="21"/>
                      </a:lnTo>
                      <a:lnTo>
                        <a:pt x="10" y="20"/>
                      </a:lnTo>
                      <a:lnTo>
                        <a:pt x="12" y="18"/>
                      </a:lnTo>
                      <a:lnTo>
                        <a:pt x="16" y="15"/>
                      </a:lnTo>
                      <a:lnTo>
                        <a:pt x="22" y="9"/>
                      </a:lnTo>
                      <a:lnTo>
                        <a:pt x="19" y="11"/>
                      </a:lnTo>
                      <a:lnTo>
                        <a:pt x="19" y="0"/>
                      </a:lnTo>
                      <a:lnTo>
                        <a:pt x="16" y="0"/>
                      </a:lnTo>
                      <a:lnTo>
                        <a:pt x="15" y="1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34" name="Freeform 720"/>
                <p:cNvSpPr>
                  <a:spLocks/>
                </p:cNvSpPr>
                <p:nvPr/>
              </p:nvSpPr>
              <p:spPr bwMode="auto">
                <a:xfrm>
                  <a:off x="2200" y="1193"/>
                  <a:ext cx="7" cy="4"/>
                </a:xfrm>
                <a:custGeom>
                  <a:avLst/>
                  <a:gdLst>
                    <a:gd name="T0" fmla="*/ 0 w 62"/>
                    <a:gd name="T1" fmla="*/ 0 h 42"/>
                    <a:gd name="T2" fmla="*/ 0 w 62"/>
                    <a:gd name="T3" fmla="*/ 0 h 42"/>
                    <a:gd name="T4" fmla="*/ 0 w 62"/>
                    <a:gd name="T5" fmla="*/ 0 h 42"/>
                    <a:gd name="T6" fmla="*/ 0 w 62"/>
                    <a:gd name="T7" fmla="*/ 0 h 42"/>
                    <a:gd name="T8" fmla="*/ 0 w 62"/>
                    <a:gd name="T9" fmla="*/ 0 h 42"/>
                    <a:gd name="T10" fmla="*/ 0 w 62"/>
                    <a:gd name="T11" fmla="*/ 0 h 42"/>
                    <a:gd name="T12" fmla="*/ 0 w 62"/>
                    <a:gd name="T13" fmla="*/ 0 h 42"/>
                    <a:gd name="T14" fmla="*/ 0 w 62"/>
                    <a:gd name="T15" fmla="*/ 0 h 42"/>
                    <a:gd name="T16" fmla="*/ 0 w 62"/>
                    <a:gd name="T17" fmla="*/ 0 h 42"/>
                    <a:gd name="T18" fmla="*/ 0 w 62"/>
                    <a:gd name="T19" fmla="*/ 0 h 42"/>
                    <a:gd name="T20" fmla="*/ 0 w 62"/>
                    <a:gd name="T21" fmla="*/ 0 h 42"/>
                    <a:gd name="T22" fmla="*/ 0 w 62"/>
                    <a:gd name="T23" fmla="*/ 0 h 42"/>
                    <a:gd name="T24" fmla="*/ 0 w 62"/>
                    <a:gd name="T25" fmla="*/ 0 h 42"/>
                    <a:gd name="T26" fmla="*/ 0 w 62"/>
                    <a:gd name="T27" fmla="*/ 0 h 42"/>
                    <a:gd name="T28" fmla="*/ 0 w 62"/>
                    <a:gd name="T29" fmla="*/ 0 h 42"/>
                    <a:gd name="T30" fmla="*/ 0 w 62"/>
                    <a:gd name="T31" fmla="*/ 0 h 42"/>
                    <a:gd name="T32" fmla="*/ 0 w 62"/>
                    <a:gd name="T33" fmla="*/ 0 h 42"/>
                    <a:gd name="T34" fmla="*/ 0 w 62"/>
                    <a:gd name="T35" fmla="*/ 0 h 42"/>
                    <a:gd name="T36" fmla="*/ 0 w 62"/>
                    <a:gd name="T37" fmla="*/ 0 h 42"/>
                    <a:gd name="T38" fmla="*/ 0 w 62"/>
                    <a:gd name="T39" fmla="*/ 0 h 42"/>
                    <a:gd name="T40" fmla="*/ 0 w 62"/>
                    <a:gd name="T41" fmla="*/ 0 h 42"/>
                    <a:gd name="T42" fmla="*/ 0 w 62"/>
                    <a:gd name="T43" fmla="*/ 0 h 42"/>
                    <a:gd name="T44" fmla="*/ 0 w 62"/>
                    <a:gd name="T45" fmla="*/ 0 h 42"/>
                    <a:gd name="T46" fmla="*/ 0 w 62"/>
                    <a:gd name="T47" fmla="*/ 0 h 4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2"/>
                    <a:gd name="T73" fmla="*/ 0 h 42"/>
                    <a:gd name="T74" fmla="*/ 62 w 62"/>
                    <a:gd name="T75" fmla="*/ 42 h 4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2" h="42">
                      <a:moveTo>
                        <a:pt x="54" y="31"/>
                      </a:moveTo>
                      <a:lnTo>
                        <a:pt x="60" y="30"/>
                      </a:lnTo>
                      <a:lnTo>
                        <a:pt x="57" y="27"/>
                      </a:lnTo>
                      <a:lnTo>
                        <a:pt x="52" y="24"/>
                      </a:lnTo>
                      <a:lnTo>
                        <a:pt x="45" y="19"/>
                      </a:lnTo>
                      <a:lnTo>
                        <a:pt x="38" y="14"/>
                      </a:lnTo>
                      <a:lnTo>
                        <a:pt x="29" y="9"/>
                      </a:lnTo>
                      <a:lnTo>
                        <a:pt x="20" y="4"/>
                      </a:lnTo>
                      <a:lnTo>
                        <a:pt x="10" y="1"/>
                      </a:lnTo>
                      <a:lnTo>
                        <a:pt x="0" y="0"/>
                      </a:lnTo>
                      <a:lnTo>
                        <a:pt x="0" y="11"/>
                      </a:lnTo>
                      <a:lnTo>
                        <a:pt x="8" y="12"/>
                      </a:lnTo>
                      <a:lnTo>
                        <a:pt x="16" y="15"/>
                      </a:lnTo>
                      <a:lnTo>
                        <a:pt x="25" y="18"/>
                      </a:lnTo>
                      <a:lnTo>
                        <a:pt x="32" y="22"/>
                      </a:lnTo>
                      <a:lnTo>
                        <a:pt x="38" y="27"/>
                      </a:lnTo>
                      <a:lnTo>
                        <a:pt x="46" y="32"/>
                      </a:lnTo>
                      <a:lnTo>
                        <a:pt x="51" y="36"/>
                      </a:lnTo>
                      <a:lnTo>
                        <a:pt x="56" y="39"/>
                      </a:lnTo>
                      <a:lnTo>
                        <a:pt x="62" y="38"/>
                      </a:lnTo>
                      <a:lnTo>
                        <a:pt x="56" y="39"/>
                      </a:lnTo>
                      <a:lnTo>
                        <a:pt x="60" y="42"/>
                      </a:lnTo>
                      <a:lnTo>
                        <a:pt x="62" y="38"/>
                      </a:lnTo>
                      <a:lnTo>
                        <a:pt x="54" y="3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35" name="Freeform 721"/>
                <p:cNvSpPr>
                  <a:spLocks/>
                </p:cNvSpPr>
                <p:nvPr/>
              </p:nvSpPr>
              <p:spPr bwMode="auto">
                <a:xfrm>
                  <a:off x="2183" y="1190"/>
                  <a:ext cx="7" cy="11"/>
                </a:xfrm>
                <a:custGeom>
                  <a:avLst/>
                  <a:gdLst>
                    <a:gd name="T0" fmla="*/ 0 w 70"/>
                    <a:gd name="T1" fmla="*/ 0 h 116"/>
                    <a:gd name="T2" fmla="*/ 0 w 70"/>
                    <a:gd name="T3" fmla="*/ 0 h 116"/>
                    <a:gd name="T4" fmla="*/ 0 w 70"/>
                    <a:gd name="T5" fmla="*/ 0 h 116"/>
                    <a:gd name="T6" fmla="*/ 0 w 70"/>
                    <a:gd name="T7" fmla="*/ 0 h 116"/>
                    <a:gd name="T8" fmla="*/ 0 w 70"/>
                    <a:gd name="T9" fmla="*/ 0 h 116"/>
                    <a:gd name="T10" fmla="*/ 0 w 70"/>
                    <a:gd name="T11" fmla="*/ 0 h 116"/>
                    <a:gd name="T12" fmla="*/ 0 w 70"/>
                    <a:gd name="T13" fmla="*/ 0 h 116"/>
                    <a:gd name="T14" fmla="*/ 0 w 70"/>
                    <a:gd name="T15" fmla="*/ 0 h 116"/>
                    <a:gd name="T16" fmla="*/ 0 w 70"/>
                    <a:gd name="T17" fmla="*/ 0 h 116"/>
                    <a:gd name="T18" fmla="*/ 0 w 70"/>
                    <a:gd name="T19" fmla="*/ 0 h 116"/>
                    <a:gd name="T20" fmla="*/ 0 w 70"/>
                    <a:gd name="T21" fmla="*/ 0 h 116"/>
                    <a:gd name="T22" fmla="*/ 0 w 70"/>
                    <a:gd name="T23" fmla="*/ 0 h 116"/>
                    <a:gd name="T24" fmla="*/ 0 w 70"/>
                    <a:gd name="T25" fmla="*/ 0 h 116"/>
                    <a:gd name="T26" fmla="*/ 0 w 70"/>
                    <a:gd name="T27" fmla="*/ 0 h 116"/>
                    <a:gd name="T28" fmla="*/ 0 w 70"/>
                    <a:gd name="T29" fmla="*/ 0 h 116"/>
                    <a:gd name="T30" fmla="*/ 0 w 70"/>
                    <a:gd name="T31" fmla="*/ 0 h 116"/>
                    <a:gd name="T32" fmla="*/ 0 w 70"/>
                    <a:gd name="T33" fmla="*/ 0 h 116"/>
                    <a:gd name="T34" fmla="*/ 0 w 70"/>
                    <a:gd name="T35" fmla="*/ 0 h 116"/>
                    <a:gd name="T36" fmla="*/ 0 w 70"/>
                    <a:gd name="T37" fmla="*/ 0 h 116"/>
                    <a:gd name="T38" fmla="*/ 0 w 70"/>
                    <a:gd name="T39" fmla="*/ 0 h 116"/>
                    <a:gd name="T40" fmla="*/ 0 w 70"/>
                    <a:gd name="T41" fmla="*/ 0 h 116"/>
                    <a:gd name="T42" fmla="*/ 0 w 70"/>
                    <a:gd name="T43" fmla="*/ 0 h 116"/>
                    <a:gd name="T44" fmla="*/ 0 w 70"/>
                    <a:gd name="T45" fmla="*/ 0 h 116"/>
                    <a:gd name="T46" fmla="*/ 0 w 70"/>
                    <a:gd name="T47" fmla="*/ 0 h 11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70"/>
                    <a:gd name="T73" fmla="*/ 0 h 116"/>
                    <a:gd name="T74" fmla="*/ 70 w 70"/>
                    <a:gd name="T75" fmla="*/ 116 h 11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70" h="116">
                      <a:moveTo>
                        <a:pt x="70" y="4"/>
                      </a:moveTo>
                      <a:lnTo>
                        <a:pt x="64" y="0"/>
                      </a:lnTo>
                      <a:lnTo>
                        <a:pt x="33" y="5"/>
                      </a:lnTo>
                      <a:lnTo>
                        <a:pt x="17" y="15"/>
                      </a:lnTo>
                      <a:lnTo>
                        <a:pt x="10" y="29"/>
                      </a:lnTo>
                      <a:lnTo>
                        <a:pt x="10" y="45"/>
                      </a:lnTo>
                      <a:lnTo>
                        <a:pt x="14" y="60"/>
                      </a:lnTo>
                      <a:lnTo>
                        <a:pt x="16" y="76"/>
                      </a:lnTo>
                      <a:lnTo>
                        <a:pt x="13" y="92"/>
                      </a:lnTo>
                      <a:lnTo>
                        <a:pt x="0" y="107"/>
                      </a:lnTo>
                      <a:lnTo>
                        <a:pt x="6" y="116"/>
                      </a:lnTo>
                      <a:lnTo>
                        <a:pt x="21" y="96"/>
                      </a:lnTo>
                      <a:lnTo>
                        <a:pt x="26" y="76"/>
                      </a:lnTo>
                      <a:lnTo>
                        <a:pt x="24" y="58"/>
                      </a:lnTo>
                      <a:lnTo>
                        <a:pt x="21" y="43"/>
                      </a:lnTo>
                      <a:lnTo>
                        <a:pt x="21" y="31"/>
                      </a:lnTo>
                      <a:lnTo>
                        <a:pt x="25" y="24"/>
                      </a:lnTo>
                      <a:lnTo>
                        <a:pt x="38" y="15"/>
                      </a:lnTo>
                      <a:lnTo>
                        <a:pt x="66" y="10"/>
                      </a:lnTo>
                      <a:lnTo>
                        <a:pt x="60" y="6"/>
                      </a:lnTo>
                      <a:lnTo>
                        <a:pt x="70" y="4"/>
                      </a:lnTo>
                      <a:lnTo>
                        <a:pt x="69" y="0"/>
                      </a:lnTo>
                      <a:lnTo>
                        <a:pt x="64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36" name="Freeform 722"/>
                <p:cNvSpPr>
                  <a:spLocks/>
                </p:cNvSpPr>
                <p:nvPr/>
              </p:nvSpPr>
              <p:spPr bwMode="auto">
                <a:xfrm>
                  <a:off x="2189" y="1191"/>
                  <a:ext cx="3" cy="10"/>
                </a:xfrm>
                <a:custGeom>
                  <a:avLst/>
                  <a:gdLst>
                    <a:gd name="T0" fmla="*/ 0 w 25"/>
                    <a:gd name="T1" fmla="*/ 0 h 112"/>
                    <a:gd name="T2" fmla="*/ 0 w 25"/>
                    <a:gd name="T3" fmla="*/ 0 h 112"/>
                    <a:gd name="T4" fmla="*/ 0 w 25"/>
                    <a:gd name="T5" fmla="*/ 0 h 112"/>
                    <a:gd name="T6" fmla="*/ 0 w 25"/>
                    <a:gd name="T7" fmla="*/ 0 h 112"/>
                    <a:gd name="T8" fmla="*/ 0 w 25"/>
                    <a:gd name="T9" fmla="*/ 0 h 112"/>
                    <a:gd name="T10" fmla="*/ 0 w 25"/>
                    <a:gd name="T11" fmla="*/ 0 h 112"/>
                    <a:gd name="T12" fmla="*/ 0 w 25"/>
                    <a:gd name="T13" fmla="*/ 0 h 112"/>
                    <a:gd name="T14" fmla="*/ 0 w 25"/>
                    <a:gd name="T15" fmla="*/ 0 h 112"/>
                    <a:gd name="T16" fmla="*/ 0 w 25"/>
                    <a:gd name="T17" fmla="*/ 0 h 112"/>
                    <a:gd name="T18" fmla="*/ 0 w 25"/>
                    <a:gd name="T19" fmla="*/ 0 h 112"/>
                    <a:gd name="T20" fmla="*/ 0 w 25"/>
                    <a:gd name="T21" fmla="*/ 0 h 112"/>
                    <a:gd name="T22" fmla="*/ 0 w 25"/>
                    <a:gd name="T23" fmla="*/ 0 h 112"/>
                    <a:gd name="T24" fmla="*/ 0 w 25"/>
                    <a:gd name="T25" fmla="*/ 0 h 112"/>
                    <a:gd name="T26" fmla="*/ 0 w 25"/>
                    <a:gd name="T27" fmla="*/ 0 h 112"/>
                    <a:gd name="T28" fmla="*/ 0 w 25"/>
                    <a:gd name="T29" fmla="*/ 0 h 112"/>
                    <a:gd name="T30" fmla="*/ 0 w 25"/>
                    <a:gd name="T31" fmla="*/ 0 h 112"/>
                    <a:gd name="T32" fmla="*/ 0 w 25"/>
                    <a:gd name="T33" fmla="*/ 0 h 112"/>
                    <a:gd name="T34" fmla="*/ 0 w 25"/>
                    <a:gd name="T35" fmla="*/ 0 h 112"/>
                    <a:gd name="T36" fmla="*/ 0 w 25"/>
                    <a:gd name="T37" fmla="*/ 0 h 112"/>
                    <a:gd name="T38" fmla="*/ 0 w 25"/>
                    <a:gd name="T39" fmla="*/ 0 h 112"/>
                    <a:gd name="T40" fmla="*/ 0 w 25"/>
                    <a:gd name="T41" fmla="*/ 0 h 112"/>
                    <a:gd name="T42" fmla="*/ 0 w 25"/>
                    <a:gd name="T43" fmla="*/ 0 h 112"/>
                    <a:gd name="T44" fmla="*/ 0 w 25"/>
                    <a:gd name="T45" fmla="*/ 0 h 112"/>
                    <a:gd name="T46" fmla="*/ 0 w 25"/>
                    <a:gd name="T47" fmla="*/ 0 h 11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25"/>
                    <a:gd name="T73" fmla="*/ 0 h 112"/>
                    <a:gd name="T74" fmla="*/ 25 w 25"/>
                    <a:gd name="T75" fmla="*/ 112 h 11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25" h="112">
                      <a:moveTo>
                        <a:pt x="21" y="101"/>
                      </a:moveTo>
                      <a:lnTo>
                        <a:pt x="25" y="107"/>
                      </a:lnTo>
                      <a:lnTo>
                        <a:pt x="25" y="95"/>
                      </a:lnTo>
                      <a:lnTo>
                        <a:pt x="23" y="80"/>
                      </a:lnTo>
                      <a:lnTo>
                        <a:pt x="21" y="66"/>
                      </a:lnTo>
                      <a:lnTo>
                        <a:pt x="18" y="51"/>
                      </a:lnTo>
                      <a:lnTo>
                        <a:pt x="16" y="35"/>
                      </a:lnTo>
                      <a:lnTo>
                        <a:pt x="13" y="22"/>
                      </a:lnTo>
                      <a:lnTo>
                        <a:pt x="11" y="9"/>
                      </a:lnTo>
                      <a:lnTo>
                        <a:pt x="10" y="0"/>
                      </a:lnTo>
                      <a:lnTo>
                        <a:pt x="0" y="2"/>
                      </a:lnTo>
                      <a:lnTo>
                        <a:pt x="1" y="11"/>
                      </a:lnTo>
                      <a:lnTo>
                        <a:pt x="3" y="24"/>
                      </a:lnTo>
                      <a:lnTo>
                        <a:pt x="6" y="38"/>
                      </a:lnTo>
                      <a:lnTo>
                        <a:pt x="8" y="53"/>
                      </a:lnTo>
                      <a:lnTo>
                        <a:pt x="10" y="68"/>
                      </a:lnTo>
                      <a:lnTo>
                        <a:pt x="12" y="83"/>
                      </a:lnTo>
                      <a:lnTo>
                        <a:pt x="14" y="95"/>
                      </a:lnTo>
                      <a:lnTo>
                        <a:pt x="14" y="107"/>
                      </a:lnTo>
                      <a:lnTo>
                        <a:pt x="18" y="112"/>
                      </a:lnTo>
                      <a:lnTo>
                        <a:pt x="14" y="107"/>
                      </a:lnTo>
                      <a:lnTo>
                        <a:pt x="14" y="111"/>
                      </a:lnTo>
                      <a:lnTo>
                        <a:pt x="18" y="112"/>
                      </a:lnTo>
                      <a:lnTo>
                        <a:pt x="21" y="10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37" name="Freeform 723"/>
                <p:cNvSpPr>
                  <a:spLocks/>
                </p:cNvSpPr>
                <p:nvPr/>
              </p:nvSpPr>
              <p:spPr bwMode="auto">
                <a:xfrm>
                  <a:off x="2191" y="1200"/>
                  <a:ext cx="4" cy="7"/>
                </a:xfrm>
                <a:custGeom>
                  <a:avLst/>
                  <a:gdLst>
                    <a:gd name="T0" fmla="*/ 0 w 40"/>
                    <a:gd name="T1" fmla="*/ 0 h 76"/>
                    <a:gd name="T2" fmla="*/ 0 w 40"/>
                    <a:gd name="T3" fmla="*/ 0 h 76"/>
                    <a:gd name="T4" fmla="*/ 0 w 40"/>
                    <a:gd name="T5" fmla="*/ 0 h 76"/>
                    <a:gd name="T6" fmla="*/ 0 w 40"/>
                    <a:gd name="T7" fmla="*/ 0 h 76"/>
                    <a:gd name="T8" fmla="*/ 0 w 40"/>
                    <a:gd name="T9" fmla="*/ 0 h 76"/>
                    <a:gd name="T10" fmla="*/ 0 w 40"/>
                    <a:gd name="T11" fmla="*/ 0 h 76"/>
                    <a:gd name="T12" fmla="*/ 0 w 40"/>
                    <a:gd name="T13" fmla="*/ 0 h 76"/>
                    <a:gd name="T14" fmla="*/ 0 w 40"/>
                    <a:gd name="T15" fmla="*/ 0 h 76"/>
                    <a:gd name="T16" fmla="*/ 0 w 40"/>
                    <a:gd name="T17" fmla="*/ 0 h 76"/>
                    <a:gd name="T18" fmla="*/ 0 w 40"/>
                    <a:gd name="T19" fmla="*/ 0 h 76"/>
                    <a:gd name="T20" fmla="*/ 0 w 40"/>
                    <a:gd name="T21" fmla="*/ 0 h 76"/>
                    <a:gd name="T22" fmla="*/ 0 w 40"/>
                    <a:gd name="T23" fmla="*/ 0 h 76"/>
                    <a:gd name="T24" fmla="*/ 0 w 40"/>
                    <a:gd name="T25" fmla="*/ 0 h 76"/>
                    <a:gd name="T26" fmla="*/ 0 w 40"/>
                    <a:gd name="T27" fmla="*/ 0 h 76"/>
                    <a:gd name="T28" fmla="*/ 0 w 40"/>
                    <a:gd name="T29" fmla="*/ 0 h 76"/>
                    <a:gd name="T30" fmla="*/ 0 w 40"/>
                    <a:gd name="T31" fmla="*/ 0 h 76"/>
                    <a:gd name="T32" fmla="*/ 0 w 40"/>
                    <a:gd name="T33" fmla="*/ 0 h 76"/>
                    <a:gd name="T34" fmla="*/ 0 w 40"/>
                    <a:gd name="T35" fmla="*/ 0 h 76"/>
                    <a:gd name="T36" fmla="*/ 0 w 40"/>
                    <a:gd name="T37" fmla="*/ 0 h 76"/>
                    <a:gd name="T38" fmla="*/ 0 w 40"/>
                    <a:gd name="T39" fmla="*/ 0 h 76"/>
                    <a:gd name="T40" fmla="*/ 0 w 40"/>
                    <a:gd name="T41" fmla="*/ 0 h 76"/>
                    <a:gd name="T42" fmla="*/ 0 w 40"/>
                    <a:gd name="T43" fmla="*/ 0 h 76"/>
                    <a:gd name="T44" fmla="*/ 0 w 40"/>
                    <a:gd name="T45" fmla="*/ 0 h 76"/>
                    <a:gd name="T46" fmla="*/ 0 w 40"/>
                    <a:gd name="T47" fmla="*/ 0 h 7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0"/>
                    <a:gd name="T73" fmla="*/ 0 h 76"/>
                    <a:gd name="T74" fmla="*/ 40 w 40"/>
                    <a:gd name="T75" fmla="*/ 76 h 7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0" h="76">
                      <a:moveTo>
                        <a:pt x="28" y="76"/>
                      </a:moveTo>
                      <a:lnTo>
                        <a:pt x="32" y="75"/>
                      </a:lnTo>
                      <a:lnTo>
                        <a:pt x="38" y="65"/>
                      </a:lnTo>
                      <a:lnTo>
                        <a:pt x="40" y="54"/>
                      </a:lnTo>
                      <a:lnTo>
                        <a:pt x="39" y="42"/>
                      </a:lnTo>
                      <a:lnTo>
                        <a:pt x="36" y="32"/>
                      </a:lnTo>
                      <a:lnTo>
                        <a:pt x="30" y="21"/>
                      </a:lnTo>
                      <a:lnTo>
                        <a:pt x="22" y="12"/>
                      </a:lnTo>
                      <a:lnTo>
                        <a:pt x="14" y="6"/>
                      </a:lnTo>
                      <a:lnTo>
                        <a:pt x="3" y="0"/>
                      </a:lnTo>
                      <a:lnTo>
                        <a:pt x="0" y="11"/>
                      </a:lnTo>
                      <a:lnTo>
                        <a:pt x="8" y="14"/>
                      </a:lnTo>
                      <a:lnTo>
                        <a:pt x="14" y="20"/>
                      </a:lnTo>
                      <a:lnTo>
                        <a:pt x="21" y="28"/>
                      </a:lnTo>
                      <a:lnTo>
                        <a:pt x="26" y="36"/>
                      </a:lnTo>
                      <a:lnTo>
                        <a:pt x="29" y="44"/>
                      </a:lnTo>
                      <a:lnTo>
                        <a:pt x="30" y="54"/>
                      </a:lnTo>
                      <a:lnTo>
                        <a:pt x="28" y="61"/>
                      </a:lnTo>
                      <a:lnTo>
                        <a:pt x="23" y="66"/>
                      </a:lnTo>
                      <a:lnTo>
                        <a:pt x="28" y="65"/>
                      </a:lnTo>
                      <a:lnTo>
                        <a:pt x="28" y="76"/>
                      </a:lnTo>
                      <a:lnTo>
                        <a:pt x="30" y="76"/>
                      </a:lnTo>
                      <a:lnTo>
                        <a:pt x="32" y="75"/>
                      </a:lnTo>
                      <a:lnTo>
                        <a:pt x="28" y="7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38" name="Freeform 724"/>
                <p:cNvSpPr>
                  <a:spLocks/>
                </p:cNvSpPr>
                <p:nvPr/>
              </p:nvSpPr>
              <p:spPr bwMode="auto">
                <a:xfrm>
                  <a:off x="2183" y="1205"/>
                  <a:ext cx="11" cy="2"/>
                </a:xfrm>
                <a:custGeom>
                  <a:avLst/>
                  <a:gdLst>
                    <a:gd name="T0" fmla="*/ 0 w 111"/>
                    <a:gd name="T1" fmla="*/ 0 h 16"/>
                    <a:gd name="T2" fmla="*/ 0 w 111"/>
                    <a:gd name="T3" fmla="*/ 0 h 16"/>
                    <a:gd name="T4" fmla="*/ 0 w 111"/>
                    <a:gd name="T5" fmla="*/ 0 h 16"/>
                    <a:gd name="T6" fmla="*/ 0 w 111"/>
                    <a:gd name="T7" fmla="*/ 0 h 16"/>
                    <a:gd name="T8" fmla="*/ 0 w 111"/>
                    <a:gd name="T9" fmla="*/ 0 h 16"/>
                    <a:gd name="T10" fmla="*/ 0 w 111"/>
                    <a:gd name="T11" fmla="*/ 0 h 16"/>
                    <a:gd name="T12" fmla="*/ 0 w 111"/>
                    <a:gd name="T13" fmla="*/ 0 h 16"/>
                    <a:gd name="T14" fmla="*/ 0 w 111"/>
                    <a:gd name="T15" fmla="*/ 0 h 16"/>
                    <a:gd name="T16" fmla="*/ 0 w 111"/>
                    <a:gd name="T17" fmla="*/ 0 h 16"/>
                    <a:gd name="T18" fmla="*/ 0 w 111"/>
                    <a:gd name="T19" fmla="*/ 0 h 16"/>
                    <a:gd name="T20" fmla="*/ 0 w 111"/>
                    <a:gd name="T21" fmla="*/ 0 h 16"/>
                    <a:gd name="T22" fmla="*/ 0 w 111"/>
                    <a:gd name="T23" fmla="*/ 0 h 16"/>
                    <a:gd name="T24" fmla="*/ 0 w 111"/>
                    <a:gd name="T25" fmla="*/ 0 h 16"/>
                    <a:gd name="T26" fmla="*/ 0 w 111"/>
                    <a:gd name="T27" fmla="*/ 0 h 16"/>
                    <a:gd name="T28" fmla="*/ 0 w 111"/>
                    <a:gd name="T29" fmla="*/ 0 h 16"/>
                    <a:gd name="T30" fmla="*/ 0 w 111"/>
                    <a:gd name="T31" fmla="*/ 0 h 16"/>
                    <a:gd name="T32" fmla="*/ 0 w 111"/>
                    <a:gd name="T33" fmla="*/ 0 h 16"/>
                    <a:gd name="T34" fmla="*/ 0 w 111"/>
                    <a:gd name="T35" fmla="*/ 0 h 16"/>
                    <a:gd name="T36" fmla="*/ 0 w 111"/>
                    <a:gd name="T37" fmla="*/ 0 h 16"/>
                    <a:gd name="T38" fmla="*/ 0 w 111"/>
                    <a:gd name="T39" fmla="*/ 0 h 16"/>
                    <a:gd name="T40" fmla="*/ 0 w 111"/>
                    <a:gd name="T41" fmla="*/ 0 h 1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1"/>
                    <a:gd name="T64" fmla="*/ 0 h 16"/>
                    <a:gd name="T65" fmla="*/ 111 w 111"/>
                    <a:gd name="T66" fmla="*/ 16 h 1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1" h="16">
                      <a:moveTo>
                        <a:pt x="1" y="16"/>
                      </a:moveTo>
                      <a:lnTo>
                        <a:pt x="2" y="16"/>
                      </a:lnTo>
                      <a:lnTo>
                        <a:pt x="16" y="13"/>
                      </a:lnTo>
                      <a:lnTo>
                        <a:pt x="29" y="11"/>
                      </a:lnTo>
                      <a:lnTo>
                        <a:pt x="43" y="11"/>
                      </a:lnTo>
                      <a:lnTo>
                        <a:pt x="56" y="11"/>
                      </a:lnTo>
                      <a:lnTo>
                        <a:pt x="69" y="12"/>
                      </a:lnTo>
                      <a:lnTo>
                        <a:pt x="82" y="13"/>
                      </a:lnTo>
                      <a:lnTo>
                        <a:pt x="96" y="14"/>
                      </a:lnTo>
                      <a:lnTo>
                        <a:pt x="111" y="14"/>
                      </a:lnTo>
                      <a:lnTo>
                        <a:pt x="111" y="3"/>
                      </a:lnTo>
                      <a:lnTo>
                        <a:pt x="96" y="3"/>
                      </a:lnTo>
                      <a:lnTo>
                        <a:pt x="82" y="2"/>
                      </a:lnTo>
                      <a:lnTo>
                        <a:pt x="69" y="1"/>
                      </a:lnTo>
                      <a:lnTo>
                        <a:pt x="56" y="0"/>
                      </a:lnTo>
                      <a:lnTo>
                        <a:pt x="43" y="0"/>
                      </a:lnTo>
                      <a:lnTo>
                        <a:pt x="29" y="0"/>
                      </a:lnTo>
                      <a:lnTo>
                        <a:pt x="14" y="2"/>
                      </a:lnTo>
                      <a:lnTo>
                        <a:pt x="0" y="5"/>
                      </a:lnTo>
                      <a:lnTo>
                        <a:pt x="1" y="5"/>
                      </a:lnTo>
                      <a:lnTo>
                        <a:pt x="1" y="1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39" name="Freeform 725"/>
                <p:cNvSpPr>
                  <a:spLocks/>
                </p:cNvSpPr>
                <p:nvPr/>
              </p:nvSpPr>
              <p:spPr bwMode="auto">
                <a:xfrm>
                  <a:off x="2173" y="1206"/>
                  <a:ext cx="10" cy="6"/>
                </a:xfrm>
                <a:custGeom>
                  <a:avLst/>
                  <a:gdLst>
                    <a:gd name="T0" fmla="*/ 0 w 95"/>
                    <a:gd name="T1" fmla="*/ 0 h 65"/>
                    <a:gd name="T2" fmla="*/ 0 w 95"/>
                    <a:gd name="T3" fmla="*/ 0 h 65"/>
                    <a:gd name="T4" fmla="*/ 0 w 95"/>
                    <a:gd name="T5" fmla="*/ 0 h 65"/>
                    <a:gd name="T6" fmla="*/ 0 w 95"/>
                    <a:gd name="T7" fmla="*/ 0 h 65"/>
                    <a:gd name="T8" fmla="*/ 0 w 95"/>
                    <a:gd name="T9" fmla="*/ 0 h 65"/>
                    <a:gd name="T10" fmla="*/ 0 w 95"/>
                    <a:gd name="T11" fmla="*/ 0 h 65"/>
                    <a:gd name="T12" fmla="*/ 0 w 95"/>
                    <a:gd name="T13" fmla="*/ 0 h 65"/>
                    <a:gd name="T14" fmla="*/ 0 w 95"/>
                    <a:gd name="T15" fmla="*/ 0 h 65"/>
                    <a:gd name="T16" fmla="*/ 0 w 95"/>
                    <a:gd name="T17" fmla="*/ 0 h 65"/>
                    <a:gd name="T18" fmla="*/ 0 w 95"/>
                    <a:gd name="T19" fmla="*/ 0 h 65"/>
                    <a:gd name="T20" fmla="*/ 0 w 95"/>
                    <a:gd name="T21" fmla="*/ 0 h 65"/>
                    <a:gd name="T22" fmla="*/ 0 w 95"/>
                    <a:gd name="T23" fmla="*/ 0 h 65"/>
                    <a:gd name="T24" fmla="*/ 0 w 95"/>
                    <a:gd name="T25" fmla="*/ 0 h 65"/>
                    <a:gd name="T26" fmla="*/ 0 w 95"/>
                    <a:gd name="T27" fmla="*/ 0 h 65"/>
                    <a:gd name="T28" fmla="*/ 0 w 95"/>
                    <a:gd name="T29" fmla="*/ 0 h 65"/>
                    <a:gd name="T30" fmla="*/ 0 w 95"/>
                    <a:gd name="T31" fmla="*/ 0 h 65"/>
                    <a:gd name="T32" fmla="*/ 0 w 95"/>
                    <a:gd name="T33" fmla="*/ 0 h 65"/>
                    <a:gd name="T34" fmla="*/ 0 w 95"/>
                    <a:gd name="T35" fmla="*/ 0 h 65"/>
                    <a:gd name="T36" fmla="*/ 0 w 95"/>
                    <a:gd name="T37" fmla="*/ 0 h 65"/>
                    <a:gd name="T38" fmla="*/ 0 w 95"/>
                    <a:gd name="T39" fmla="*/ 0 h 65"/>
                    <a:gd name="T40" fmla="*/ 0 w 95"/>
                    <a:gd name="T41" fmla="*/ 0 h 65"/>
                    <a:gd name="T42" fmla="*/ 0 w 95"/>
                    <a:gd name="T43" fmla="*/ 0 h 65"/>
                    <a:gd name="T44" fmla="*/ 0 w 95"/>
                    <a:gd name="T45" fmla="*/ 0 h 65"/>
                    <a:gd name="T46" fmla="*/ 0 w 95"/>
                    <a:gd name="T47" fmla="*/ 0 h 6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95"/>
                    <a:gd name="T73" fmla="*/ 0 h 65"/>
                    <a:gd name="T74" fmla="*/ 95 w 95"/>
                    <a:gd name="T75" fmla="*/ 65 h 6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95" h="65">
                      <a:moveTo>
                        <a:pt x="0" y="65"/>
                      </a:moveTo>
                      <a:lnTo>
                        <a:pt x="1" y="65"/>
                      </a:lnTo>
                      <a:lnTo>
                        <a:pt x="17" y="63"/>
                      </a:lnTo>
                      <a:lnTo>
                        <a:pt x="31" y="56"/>
                      </a:lnTo>
                      <a:lnTo>
                        <a:pt x="41" y="46"/>
                      </a:lnTo>
                      <a:lnTo>
                        <a:pt x="50" y="36"/>
                      </a:lnTo>
                      <a:lnTo>
                        <a:pt x="58" y="26"/>
                      </a:lnTo>
                      <a:lnTo>
                        <a:pt x="68" y="18"/>
                      </a:lnTo>
                      <a:lnTo>
                        <a:pt x="78" y="13"/>
                      </a:lnTo>
                      <a:lnTo>
                        <a:pt x="95" y="11"/>
                      </a:lnTo>
                      <a:lnTo>
                        <a:pt x="95" y="0"/>
                      </a:lnTo>
                      <a:lnTo>
                        <a:pt x="76" y="2"/>
                      </a:lnTo>
                      <a:lnTo>
                        <a:pt x="61" y="10"/>
                      </a:lnTo>
                      <a:lnTo>
                        <a:pt x="50" y="18"/>
                      </a:lnTo>
                      <a:lnTo>
                        <a:pt x="41" y="30"/>
                      </a:lnTo>
                      <a:lnTo>
                        <a:pt x="33" y="40"/>
                      </a:lnTo>
                      <a:lnTo>
                        <a:pt x="25" y="47"/>
                      </a:lnTo>
                      <a:lnTo>
                        <a:pt x="15" y="53"/>
                      </a:lnTo>
                      <a:lnTo>
                        <a:pt x="1" y="55"/>
                      </a:lnTo>
                      <a:lnTo>
                        <a:pt x="2" y="55"/>
                      </a:lnTo>
                      <a:lnTo>
                        <a:pt x="0" y="65"/>
                      </a:lnTo>
                      <a:lnTo>
                        <a:pt x="1" y="65"/>
                      </a:lnTo>
                      <a:lnTo>
                        <a:pt x="0" y="6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40" name="Freeform 726"/>
                <p:cNvSpPr>
                  <a:spLocks/>
                </p:cNvSpPr>
                <p:nvPr/>
              </p:nvSpPr>
              <p:spPr bwMode="auto">
                <a:xfrm>
                  <a:off x="2171" y="1205"/>
                  <a:ext cx="3" cy="7"/>
                </a:xfrm>
                <a:custGeom>
                  <a:avLst/>
                  <a:gdLst>
                    <a:gd name="T0" fmla="*/ 0 w 21"/>
                    <a:gd name="T1" fmla="*/ 0 h 77"/>
                    <a:gd name="T2" fmla="*/ 0 w 21"/>
                    <a:gd name="T3" fmla="*/ 0 h 77"/>
                    <a:gd name="T4" fmla="*/ 0 w 21"/>
                    <a:gd name="T5" fmla="*/ 0 h 77"/>
                    <a:gd name="T6" fmla="*/ 0 w 21"/>
                    <a:gd name="T7" fmla="*/ 0 h 77"/>
                    <a:gd name="T8" fmla="*/ 0 w 21"/>
                    <a:gd name="T9" fmla="*/ 0 h 77"/>
                    <a:gd name="T10" fmla="*/ 0 w 21"/>
                    <a:gd name="T11" fmla="*/ 0 h 77"/>
                    <a:gd name="T12" fmla="*/ 0 w 21"/>
                    <a:gd name="T13" fmla="*/ 0 h 77"/>
                    <a:gd name="T14" fmla="*/ 0 w 21"/>
                    <a:gd name="T15" fmla="*/ 0 h 77"/>
                    <a:gd name="T16" fmla="*/ 0 w 21"/>
                    <a:gd name="T17" fmla="*/ 0 h 77"/>
                    <a:gd name="T18" fmla="*/ 0 w 21"/>
                    <a:gd name="T19" fmla="*/ 0 h 77"/>
                    <a:gd name="T20" fmla="*/ 0 w 21"/>
                    <a:gd name="T21" fmla="*/ 0 h 77"/>
                    <a:gd name="T22" fmla="*/ 0 w 21"/>
                    <a:gd name="T23" fmla="*/ 0 h 77"/>
                    <a:gd name="T24" fmla="*/ 0 w 21"/>
                    <a:gd name="T25" fmla="*/ 0 h 77"/>
                    <a:gd name="T26" fmla="*/ 0 w 21"/>
                    <a:gd name="T27" fmla="*/ 0 h 77"/>
                    <a:gd name="T28" fmla="*/ 0 w 21"/>
                    <a:gd name="T29" fmla="*/ 0 h 77"/>
                    <a:gd name="T30" fmla="*/ 0 w 21"/>
                    <a:gd name="T31" fmla="*/ 0 h 77"/>
                    <a:gd name="T32" fmla="*/ 0 w 21"/>
                    <a:gd name="T33" fmla="*/ 0 h 77"/>
                    <a:gd name="T34" fmla="*/ 0 w 21"/>
                    <a:gd name="T35" fmla="*/ 0 h 77"/>
                    <a:gd name="T36" fmla="*/ 0 w 21"/>
                    <a:gd name="T37" fmla="*/ 0 h 77"/>
                    <a:gd name="T38" fmla="*/ 0 w 21"/>
                    <a:gd name="T39" fmla="*/ 0 h 77"/>
                    <a:gd name="T40" fmla="*/ 0 w 21"/>
                    <a:gd name="T41" fmla="*/ 0 h 77"/>
                    <a:gd name="T42" fmla="*/ 0 w 21"/>
                    <a:gd name="T43" fmla="*/ 0 h 77"/>
                    <a:gd name="T44" fmla="*/ 0 w 21"/>
                    <a:gd name="T45" fmla="*/ 0 h 77"/>
                    <a:gd name="T46" fmla="*/ 0 w 21"/>
                    <a:gd name="T47" fmla="*/ 0 h 7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21"/>
                    <a:gd name="T73" fmla="*/ 0 h 77"/>
                    <a:gd name="T74" fmla="*/ 21 w 21"/>
                    <a:gd name="T75" fmla="*/ 77 h 77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21" h="77">
                      <a:moveTo>
                        <a:pt x="7" y="0"/>
                      </a:moveTo>
                      <a:lnTo>
                        <a:pt x="4" y="5"/>
                      </a:lnTo>
                      <a:lnTo>
                        <a:pt x="3" y="9"/>
                      </a:lnTo>
                      <a:lnTo>
                        <a:pt x="2" y="19"/>
                      </a:lnTo>
                      <a:lnTo>
                        <a:pt x="1" y="29"/>
                      </a:lnTo>
                      <a:lnTo>
                        <a:pt x="0" y="41"/>
                      </a:lnTo>
                      <a:lnTo>
                        <a:pt x="0" y="52"/>
                      </a:lnTo>
                      <a:lnTo>
                        <a:pt x="2" y="63"/>
                      </a:lnTo>
                      <a:lnTo>
                        <a:pt x="9" y="72"/>
                      </a:lnTo>
                      <a:lnTo>
                        <a:pt x="19" y="77"/>
                      </a:lnTo>
                      <a:lnTo>
                        <a:pt x="21" y="67"/>
                      </a:lnTo>
                      <a:lnTo>
                        <a:pt x="15" y="64"/>
                      </a:lnTo>
                      <a:lnTo>
                        <a:pt x="12" y="58"/>
                      </a:lnTo>
                      <a:lnTo>
                        <a:pt x="10" y="50"/>
                      </a:lnTo>
                      <a:lnTo>
                        <a:pt x="10" y="41"/>
                      </a:lnTo>
                      <a:lnTo>
                        <a:pt x="11" y="29"/>
                      </a:lnTo>
                      <a:lnTo>
                        <a:pt x="12" y="21"/>
                      </a:lnTo>
                      <a:lnTo>
                        <a:pt x="13" y="11"/>
                      </a:lnTo>
                      <a:lnTo>
                        <a:pt x="14" y="5"/>
                      </a:lnTo>
                      <a:lnTo>
                        <a:pt x="11" y="10"/>
                      </a:lnTo>
                      <a:lnTo>
                        <a:pt x="7" y="0"/>
                      </a:lnTo>
                      <a:lnTo>
                        <a:pt x="4" y="2"/>
                      </a:lnTo>
                      <a:lnTo>
                        <a:pt x="4" y="5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41" name="Freeform 727"/>
                <p:cNvSpPr>
                  <a:spLocks/>
                </p:cNvSpPr>
                <p:nvPr/>
              </p:nvSpPr>
              <p:spPr bwMode="auto">
                <a:xfrm>
                  <a:off x="2172" y="1203"/>
                  <a:ext cx="9" cy="3"/>
                </a:xfrm>
                <a:custGeom>
                  <a:avLst/>
                  <a:gdLst>
                    <a:gd name="T0" fmla="*/ 0 w 87"/>
                    <a:gd name="T1" fmla="*/ 0 h 35"/>
                    <a:gd name="T2" fmla="*/ 0 w 87"/>
                    <a:gd name="T3" fmla="*/ 0 h 35"/>
                    <a:gd name="T4" fmla="*/ 0 w 87"/>
                    <a:gd name="T5" fmla="*/ 0 h 35"/>
                    <a:gd name="T6" fmla="*/ 0 w 87"/>
                    <a:gd name="T7" fmla="*/ 0 h 35"/>
                    <a:gd name="T8" fmla="*/ 0 w 87"/>
                    <a:gd name="T9" fmla="*/ 0 h 35"/>
                    <a:gd name="T10" fmla="*/ 0 w 87"/>
                    <a:gd name="T11" fmla="*/ 0 h 35"/>
                    <a:gd name="T12" fmla="*/ 0 w 87"/>
                    <a:gd name="T13" fmla="*/ 0 h 35"/>
                    <a:gd name="T14" fmla="*/ 0 w 87"/>
                    <a:gd name="T15" fmla="*/ 0 h 35"/>
                    <a:gd name="T16" fmla="*/ 0 w 87"/>
                    <a:gd name="T17" fmla="*/ 0 h 35"/>
                    <a:gd name="T18" fmla="*/ 0 w 87"/>
                    <a:gd name="T19" fmla="*/ 0 h 35"/>
                    <a:gd name="T20" fmla="*/ 0 w 87"/>
                    <a:gd name="T21" fmla="*/ 0 h 35"/>
                    <a:gd name="T22" fmla="*/ 0 w 87"/>
                    <a:gd name="T23" fmla="*/ 0 h 35"/>
                    <a:gd name="T24" fmla="*/ 0 w 87"/>
                    <a:gd name="T25" fmla="*/ 0 h 35"/>
                    <a:gd name="T26" fmla="*/ 0 w 87"/>
                    <a:gd name="T27" fmla="*/ 0 h 35"/>
                    <a:gd name="T28" fmla="*/ 0 w 87"/>
                    <a:gd name="T29" fmla="*/ 0 h 35"/>
                    <a:gd name="T30" fmla="*/ 0 w 87"/>
                    <a:gd name="T31" fmla="*/ 0 h 35"/>
                    <a:gd name="T32" fmla="*/ 0 w 87"/>
                    <a:gd name="T33" fmla="*/ 0 h 35"/>
                    <a:gd name="T34" fmla="*/ 0 w 87"/>
                    <a:gd name="T35" fmla="*/ 0 h 35"/>
                    <a:gd name="T36" fmla="*/ 0 w 87"/>
                    <a:gd name="T37" fmla="*/ 0 h 35"/>
                    <a:gd name="T38" fmla="*/ 0 w 87"/>
                    <a:gd name="T39" fmla="*/ 0 h 35"/>
                    <a:gd name="T40" fmla="*/ 0 w 87"/>
                    <a:gd name="T41" fmla="*/ 0 h 35"/>
                    <a:gd name="T42" fmla="*/ 0 w 87"/>
                    <a:gd name="T43" fmla="*/ 0 h 35"/>
                    <a:gd name="T44" fmla="*/ 0 w 87"/>
                    <a:gd name="T45" fmla="*/ 0 h 35"/>
                    <a:gd name="T46" fmla="*/ 0 w 87"/>
                    <a:gd name="T47" fmla="*/ 0 h 3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7"/>
                    <a:gd name="T73" fmla="*/ 0 h 35"/>
                    <a:gd name="T74" fmla="*/ 87 w 87"/>
                    <a:gd name="T75" fmla="*/ 35 h 3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7" h="35">
                      <a:moveTo>
                        <a:pt x="75" y="10"/>
                      </a:moveTo>
                      <a:lnTo>
                        <a:pt x="74" y="1"/>
                      </a:lnTo>
                      <a:lnTo>
                        <a:pt x="68" y="6"/>
                      </a:lnTo>
                      <a:lnTo>
                        <a:pt x="60" y="8"/>
                      </a:lnTo>
                      <a:lnTo>
                        <a:pt x="50" y="11"/>
                      </a:lnTo>
                      <a:lnTo>
                        <a:pt x="41" y="14"/>
                      </a:lnTo>
                      <a:lnTo>
                        <a:pt x="30" y="16"/>
                      </a:lnTo>
                      <a:lnTo>
                        <a:pt x="20" y="18"/>
                      </a:lnTo>
                      <a:lnTo>
                        <a:pt x="8" y="22"/>
                      </a:lnTo>
                      <a:lnTo>
                        <a:pt x="0" y="25"/>
                      </a:lnTo>
                      <a:lnTo>
                        <a:pt x="4" y="35"/>
                      </a:lnTo>
                      <a:lnTo>
                        <a:pt x="13" y="32"/>
                      </a:lnTo>
                      <a:lnTo>
                        <a:pt x="22" y="29"/>
                      </a:lnTo>
                      <a:lnTo>
                        <a:pt x="32" y="27"/>
                      </a:lnTo>
                      <a:lnTo>
                        <a:pt x="43" y="25"/>
                      </a:lnTo>
                      <a:lnTo>
                        <a:pt x="54" y="22"/>
                      </a:lnTo>
                      <a:lnTo>
                        <a:pt x="64" y="18"/>
                      </a:lnTo>
                      <a:lnTo>
                        <a:pt x="72" y="14"/>
                      </a:lnTo>
                      <a:lnTo>
                        <a:pt x="81" y="9"/>
                      </a:lnTo>
                      <a:lnTo>
                        <a:pt x="80" y="0"/>
                      </a:lnTo>
                      <a:lnTo>
                        <a:pt x="81" y="9"/>
                      </a:lnTo>
                      <a:lnTo>
                        <a:pt x="87" y="3"/>
                      </a:lnTo>
                      <a:lnTo>
                        <a:pt x="80" y="0"/>
                      </a:lnTo>
                      <a:lnTo>
                        <a:pt x="75" y="1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42" name="Freeform 728"/>
                <p:cNvSpPr>
                  <a:spLocks/>
                </p:cNvSpPr>
                <p:nvPr/>
              </p:nvSpPr>
              <p:spPr bwMode="auto">
                <a:xfrm>
                  <a:off x="2165" y="1202"/>
                  <a:ext cx="15" cy="2"/>
                </a:xfrm>
                <a:custGeom>
                  <a:avLst/>
                  <a:gdLst>
                    <a:gd name="T0" fmla="*/ 0 w 148"/>
                    <a:gd name="T1" fmla="*/ 0 h 20"/>
                    <a:gd name="T2" fmla="*/ 0 w 148"/>
                    <a:gd name="T3" fmla="*/ 0 h 20"/>
                    <a:gd name="T4" fmla="*/ 0 w 148"/>
                    <a:gd name="T5" fmla="*/ 0 h 20"/>
                    <a:gd name="T6" fmla="*/ 0 w 148"/>
                    <a:gd name="T7" fmla="*/ 0 h 20"/>
                    <a:gd name="T8" fmla="*/ 0 w 148"/>
                    <a:gd name="T9" fmla="*/ 0 h 20"/>
                    <a:gd name="T10" fmla="*/ 0 w 148"/>
                    <a:gd name="T11" fmla="*/ 0 h 20"/>
                    <a:gd name="T12" fmla="*/ 0 w 148"/>
                    <a:gd name="T13" fmla="*/ 0 h 20"/>
                    <a:gd name="T14" fmla="*/ 0 w 148"/>
                    <a:gd name="T15" fmla="*/ 0 h 20"/>
                    <a:gd name="T16" fmla="*/ 0 w 148"/>
                    <a:gd name="T17" fmla="*/ 0 h 20"/>
                    <a:gd name="T18" fmla="*/ 0 w 148"/>
                    <a:gd name="T19" fmla="*/ 0 h 20"/>
                    <a:gd name="T20" fmla="*/ 0 w 148"/>
                    <a:gd name="T21" fmla="*/ 0 h 20"/>
                    <a:gd name="T22" fmla="*/ 0 w 148"/>
                    <a:gd name="T23" fmla="*/ 0 h 20"/>
                    <a:gd name="T24" fmla="*/ 0 w 148"/>
                    <a:gd name="T25" fmla="*/ 0 h 20"/>
                    <a:gd name="T26" fmla="*/ 0 w 148"/>
                    <a:gd name="T27" fmla="*/ 0 h 20"/>
                    <a:gd name="T28" fmla="*/ 0 w 148"/>
                    <a:gd name="T29" fmla="*/ 0 h 20"/>
                    <a:gd name="T30" fmla="*/ 0 w 148"/>
                    <a:gd name="T31" fmla="*/ 0 h 20"/>
                    <a:gd name="T32" fmla="*/ 0 w 148"/>
                    <a:gd name="T33" fmla="*/ 0 h 20"/>
                    <a:gd name="T34" fmla="*/ 0 w 148"/>
                    <a:gd name="T35" fmla="*/ 0 h 20"/>
                    <a:gd name="T36" fmla="*/ 0 w 148"/>
                    <a:gd name="T37" fmla="*/ 0 h 20"/>
                    <a:gd name="T38" fmla="*/ 0 w 148"/>
                    <a:gd name="T39" fmla="*/ 0 h 20"/>
                    <a:gd name="T40" fmla="*/ 0 w 148"/>
                    <a:gd name="T41" fmla="*/ 0 h 20"/>
                    <a:gd name="T42" fmla="*/ 0 w 148"/>
                    <a:gd name="T43" fmla="*/ 0 h 20"/>
                    <a:gd name="T44" fmla="*/ 0 w 148"/>
                    <a:gd name="T45" fmla="*/ 0 h 20"/>
                    <a:gd name="T46" fmla="*/ 0 w 148"/>
                    <a:gd name="T47" fmla="*/ 0 h 2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48"/>
                    <a:gd name="T73" fmla="*/ 0 h 20"/>
                    <a:gd name="T74" fmla="*/ 148 w 148"/>
                    <a:gd name="T75" fmla="*/ 20 h 2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48" h="20">
                      <a:moveTo>
                        <a:pt x="0" y="17"/>
                      </a:moveTo>
                      <a:lnTo>
                        <a:pt x="4" y="20"/>
                      </a:lnTo>
                      <a:lnTo>
                        <a:pt x="21" y="19"/>
                      </a:lnTo>
                      <a:lnTo>
                        <a:pt x="40" y="17"/>
                      </a:lnTo>
                      <a:lnTo>
                        <a:pt x="59" y="15"/>
                      </a:lnTo>
                      <a:lnTo>
                        <a:pt x="77" y="13"/>
                      </a:lnTo>
                      <a:lnTo>
                        <a:pt x="96" y="11"/>
                      </a:lnTo>
                      <a:lnTo>
                        <a:pt x="114" y="11"/>
                      </a:lnTo>
                      <a:lnTo>
                        <a:pt x="130" y="13"/>
                      </a:lnTo>
                      <a:lnTo>
                        <a:pt x="143" y="17"/>
                      </a:lnTo>
                      <a:lnTo>
                        <a:pt x="148" y="7"/>
                      </a:lnTo>
                      <a:lnTo>
                        <a:pt x="132" y="2"/>
                      </a:lnTo>
                      <a:lnTo>
                        <a:pt x="114" y="0"/>
                      </a:lnTo>
                      <a:lnTo>
                        <a:pt x="96" y="0"/>
                      </a:lnTo>
                      <a:lnTo>
                        <a:pt x="75" y="2"/>
                      </a:lnTo>
                      <a:lnTo>
                        <a:pt x="56" y="5"/>
                      </a:lnTo>
                      <a:lnTo>
                        <a:pt x="38" y="7"/>
                      </a:lnTo>
                      <a:lnTo>
                        <a:pt x="21" y="9"/>
                      </a:lnTo>
                      <a:lnTo>
                        <a:pt x="4" y="10"/>
                      </a:lnTo>
                      <a:lnTo>
                        <a:pt x="8" y="13"/>
                      </a:lnTo>
                      <a:lnTo>
                        <a:pt x="0" y="17"/>
                      </a:lnTo>
                      <a:lnTo>
                        <a:pt x="1" y="20"/>
                      </a:lnTo>
                      <a:lnTo>
                        <a:pt x="4" y="20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43" name="Freeform 729"/>
                <p:cNvSpPr>
                  <a:spLocks/>
                </p:cNvSpPr>
                <p:nvPr/>
              </p:nvSpPr>
              <p:spPr bwMode="auto">
                <a:xfrm>
                  <a:off x="2164" y="1199"/>
                  <a:ext cx="2" cy="4"/>
                </a:xfrm>
                <a:custGeom>
                  <a:avLst/>
                  <a:gdLst>
                    <a:gd name="T0" fmla="*/ 0 w 30"/>
                    <a:gd name="T1" fmla="*/ 0 h 43"/>
                    <a:gd name="T2" fmla="*/ 0 w 30"/>
                    <a:gd name="T3" fmla="*/ 0 h 43"/>
                    <a:gd name="T4" fmla="*/ 0 w 30"/>
                    <a:gd name="T5" fmla="*/ 0 h 43"/>
                    <a:gd name="T6" fmla="*/ 0 w 30"/>
                    <a:gd name="T7" fmla="*/ 0 h 43"/>
                    <a:gd name="T8" fmla="*/ 0 w 30"/>
                    <a:gd name="T9" fmla="*/ 0 h 43"/>
                    <a:gd name="T10" fmla="*/ 0 w 30"/>
                    <a:gd name="T11" fmla="*/ 0 h 43"/>
                    <a:gd name="T12" fmla="*/ 0 w 30"/>
                    <a:gd name="T13" fmla="*/ 0 h 43"/>
                    <a:gd name="T14" fmla="*/ 0 w 30"/>
                    <a:gd name="T15" fmla="*/ 0 h 43"/>
                    <a:gd name="T16" fmla="*/ 0 w 30"/>
                    <a:gd name="T17" fmla="*/ 0 h 43"/>
                    <a:gd name="T18" fmla="*/ 0 w 30"/>
                    <a:gd name="T19" fmla="*/ 0 h 4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0"/>
                    <a:gd name="T31" fmla="*/ 0 h 43"/>
                    <a:gd name="T32" fmla="*/ 30 w 30"/>
                    <a:gd name="T33" fmla="*/ 43 h 4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0" h="43">
                      <a:moveTo>
                        <a:pt x="2" y="0"/>
                      </a:moveTo>
                      <a:lnTo>
                        <a:pt x="2" y="5"/>
                      </a:lnTo>
                      <a:lnTo>
                        <a:pt x="22" y="43"/>
                      </a:lnTo>
                      <a:lnTo>
                        <a:pt x="30" y="39"/>
                      </a:lnTo>
                      <a:lnTo>
                        <a:pt x="10" y="1"/>
                      </a:lnTo>
                      <a:lnTo>
                        <a:pt x="10" y="6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2" y="5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44" name="Freeform 730"/>
                <p:cNvSpPr>
                  <a:spLocks/>
                </p:cNvSpPr>
                <p:nvPr/>
              </p:nvSpPr>
              <p:spPr bwMode="auto">
                <a:xfrm>
                  <a:off x="2164" y="1191"/>
                  <a:ext cx="10" cy="9"/>
                </a:xfrm>
                <a:custGeom>
                  <a:avLst/>
                  <a:gdLst>
                    <a:gd name="T0" fmla="*/ 0 w 106"/>
                    <a:gd name="T1" fmla="*/ 0 h 91"/>
                    <a:gd name="T2" fmla="*/ 0 w 106"/>
                    <a:gd name="T3" fmla="*/ 0 h 91"/>
                    <a:gd name="T4" fmla="*/ 0 w 106"/>
                    <a:gd name="T5" fmla="*/ 0 h 91"/>
                    <a:gd name="T6" fmla="*/ 0 w 106"/>
                    <a:gd name="T7" fmla="*/ 0 h 91"/>
                    <a:gd name="T8" fmla="*/ 0 w 106"/>
                    <a:gd name="T9" fmla="*/ 0 h 91"/>
                    <a:gd name="T10" fmla="*/ 0 w 106"/>
                    <a:gd name="T11" fmla="*/ 0 h 91"/>
                    <a:gd name="T12" fmla="*/ 0 w 106"/>
                    <a:gd name="T13" fmla="*/ 0 h 91"/>
                    <a:gd name="T14" fmla="*/ 0 w 106"/>
                    <a:gd name="T15" fmla="*/ 0 h 91"/>
                    <a:gd name="T16" fmla="*/ 0 w 106"/>
                    <a:gd name="T17" fmla="*/ 0 h 91"/>
                    <a:gd name="T18" fmla="*/ 0 w 106"/>
                    <a:gd name="T19" fmla="*/ 0 h 91"/>
                    <a:gd name="T20" fmla="*/ 0 w 106"/>
                    <a:gd name="T21" fmla="*/ 0 h 91"/>
                    <a:gd name="T22" fmla="*/ 0 w 106"/>
                    <a:gd name="T23" fmla="*/ 0 h 91"/>
                    <a:gd name="T24" fmla="*/ 0 w 106"/>
                    <a:gd name="T25" fmla="*/ 0 h 91"/>
                    <a:gd name="T26" fmla="*/ 0 w 106"/>
                    <a:gd name="T27" fmla="*/ 0 h 91"/>
                    <a:gd name="T28" fmla="*/ 0 w 106"/>
                    <a:gd name="T29" fmla="*/ 0 h 91"/>
                    <a:gd name="T30" fmla="*/ 0 w 106"/>
                    <a:gd name="T31" fmla="*/ 0 h 91"/>
                    <a:gd name="T32" fmla="*/ 0 w 106"/>
                    <a:gd name="T33" fmla="*/ 0 h 91"/>
                    <a:gd name="T34" fmla="*/ 0 w 106"/>
                    <a:gd name="T35" fmla="*/ 0 h 91"/>
                    <a:gd name="T36" fmla="*/ 0 w 106"/>
                    <a:gd name="T37" fmla="*/ 0 h 91"/>
                    <a:gd name="T38" fmla="*/ 0 w 106"/>
                    <a:gd name="T39" fmla="*/ 0 h 91"/>
                    <a:gd name="T40" fmla="*/ 0 w 106"/>
                    <a:gd name="T41" fmla="*/ 0 h 91"/>
                    <a:gd name="T42" fmla="*/ 0 w 106"/>
                    <a:gd name="T43" fmla="*/ 0 h 91"/>
                    <a:gd name="T44" fmla="*/ 0 w 106"/>
                    <a:gd name="T45" fmla="*/ 0 h 91"/>
                    <a:gd name="T46" fmla="*/ 0 w 106"/>
                    <a:gd name="T47" fmla="*/ 0 h 9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06"/>
                    <a:gd name="T73" fmla="*/ 0 h 91"/>
                    <a:gd name="T74" fmla="*/ 106 w 106"/>
                    <a:gd name="T75" fmla="*/ 91 h 91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06" h="91">
                      <a:moveTo>
                        <a:pt x="101" y="0"/>
                      </a:moveTo>
                      <a:lnTo>
                        <a:pt x="95" y="5"/>
                      </a:lnTo>
                      <a:lnTo>
                        <a:pt x="89" y="26"/>
                      </a:lnTo>
                      <a:lnTo>
                        <a:pt x="82" y="39"/>
                      </a:lnTo>
                      <a:lnTo>
                        <a:pt x="72" y="46"/>
                      </a:lnTo>
                      <a:lnTo>
                        <a:pt x="62" y="52"/>
                      </a:lnTo>
                      <a:lnTo>
                        <a:pt x="47" y="56"/>
                      </a:lnTo>
                      <a:lnTo>
                        <a:pt x="33" y="61"/>
                      </a:lnTo>
                      <a:lnTo>
                        <a:pt x="17" y="71"/>
                      </a:lnTo>
                      <a:lnTo>
                        <a:pt x="0" y="85"/>
                      </a:lnTo>
                      <a:lnTo>
                        <a:pt x="8" y="91"/>
                      </a:lnTo>
                      <a:lnTo>
                        <a:pt x="23" y="79"/>
                      </a:lnTo>
                      <a:lnTo>
                        <a:pt x="37" y="72"/>
                      </a:lnTo>
                      <a:lnTo>
                        <a:pt x="51" y="66"/>
                      </a:lnTo>
                      <a:lnTo>
                        <a:pt x="66" y="62"/>
                      </a:lnTo>
                      <a:lnTo>
                        <a:pt x="79" y="55"/>
                      </a:lnTo>
                      <a:lnTo>
                        <a:pt x="90" y="45"/>
                      </a:lnTo>
                      <a:lnTo>
                        <a:pt x="100" y="30"/>
                      </a:lnTo>
                      <a:lnTo>
                        <a:pt x="106" y="7"/>
                      </a:lnTo>
                      <a:lnTo>
                        <a:pt x="101" y="11"/>
                      </a:lnTo>
                      <a:lnTo>
                        <a:pt x="101" y="0"/>
                      </a:lnTo>
                      <a:lnTo>
                        <a:pt x="96" y="0"/>
                      </a:lnTo>
                      <a:lnTo>
                        <a:pt x="95" y="5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45" name="Freeform 731"/>
                <p:cNvSpPr>
                  <a:spLocks/>
                </p:cNvSpPr>
                <p:nvPr/>
              </p:nvSpPr>
              <p:spPr bwMode="auto">
                <a:xfrm>
                  <a:off x="2173" y="1191"/>
                  <a:ext cx="11" cy="10"/>
                </a:xfrm>
                <a:custGeom>
                  <a:avLst/>
                  <a:gdLst>
                    <a:gd name="T0" fmla="*/ 0 w 104"/>
                    <a:gd name="T1" fmla="*/ 0 h 101"/>
                    <a:gd name="T2" fmla="*/ 0 w 104"/>
                    <a:gd name="T3" fmla="*/ 0 h 101"/>
                    <a:gd name="T4" fmla="*/ 0 w 104"/>
                    <a:gd name="T5" fmla="*/ 0 h 101"/>
                    <a:gd name="T6" fmla="*/ 0 w 104"/>
                    <a:gd name="T7" fmla="*/ 0 h 101"/>
                    <a:gd name="T8" fmla="*/ 0 w 104"/>
                    <a:gd name="T9" fmla="*/ 0 h 101"/>
                    <a:gd name="T10" fmla="*/ 0 w 104"/>
                    <a:gd name="T11" fmla="*/ 0 h 101"/>
                    <a:gd name="T12" fmla="*/ 0 w 104"/>
                    <a:gd name="T13" fmla="*/ 0 h 101"/>
                    <a:gd name="T14" fmla="*/ 0 w 104"/>
                    <a:gd name="T15" fmla="*/ 0 h 101"/>
                    <a:gd name="T16" fmla="*/ 0 w 104"/>
                    <a:gd name="T17" fmla="*/ 0 h 101"/>
                    <a:gd name="T18" fmla="*/ 0 w 104"/>
                    <a:gd name="T19" fmla="*/ 0 h 101"/>
                    <a:gd name="T20" fmla="*/ 0 w 104"/>
                    <a:gd name="T21" fmla="*/ 0 h 101"/>
                    <a:gd name="T22" fmla="*/ 0 w 104"/>
                    <a:gd name="T23" fmla="*/ 0 h 101"/>
                    <a:gd name="T24" fmla="*/ 0 w 104"/>
                    <a:gd name="T25" fmla="*/ 0 h 101"/>
                    <a:gd name="T26" fmla="*/ 0 w 104"/>
                    <a:gd name="T27" fmla="*/ 0 h 101"/>
                    <a:gd name="T28" fmla="*/ 0 w 104"/>
                    <a:gd name="T29" fmla="*/ 0 h 101"/>
                    <a:gd name="T30" fmla="*/ 0 w 104"/>
                    <a:gd name="T31" fmla="*/ 0 h 101"/>
                    <a:gd name="T32" fmla="*/ 0 w 104"/>
                    <a:gd name="T33" fmla="*/ 0 h 101"/>
                    <a:gd name="T34" fmla="*/ 0 w 104"/>
                    <a:gd name="T35" fmla="*/ 0 h 101"/>
                    <a:gd name="T36" fmla="*/ 0 w 104"/>
                    <a:gd name="T37" fmla="*/ 0 h 101"/>
                    <a:gd name="T38" fmla="*/ 0 w 104"/>
                    <a:gd name="T39" fmla="*/ 0 h 101"/>
                    <a:gd name="T40" fmla="*/ 0 w 104"/>
                    <a:gd name="T41" fmla="*/ 0 h 101"/>
                    <a:gd name="T42" fmla="*/ 0 w 104"/>
                    <a:gd name="T43" fmla="*/ 0 h 101"/>
                    <a:gd name="T44" fmla="*/ 0 w 104"/>
                    <a:gd name="T45" fmla="*/ 0 h 101"/>
                    <a:gd name="T46" fmla="*/ 0 w 104"/>
                    <a:gd name="T47" fmla="*/ 0 h 10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04"/>
                    <a:gd name="T73" fmla="*/ 0 h 101"/>
                    <a:gd name="T74" fmla="*/ 104 w 104"/>
                    <a:gd name="T75" fmla="*/ 101 h 101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04" h="101">
                      <a:moveTo>
                        <a:pt x="98" y="90"/>
                      </a:moveTo>
                      <a:lnTo>
                        <a:pt x="103" y="90"/>
                      </a:lnTo>
                      <a:lnTo>
                        <a:pt x="94" y="82"/>
                      </a:lnTo>
                      <a:lnTo>
                        <a:pt x="87" y="70"/>
                      </a:lnTo>
                      <a:lnTo>
                        <a:pt x="83" y="55"/>
                      </a:lnTo>
                      <a:lnTo>
                        <a:pt x="79" y="37"/>
                      </a:lnTo>
                      <a:lnTo>
                        <a:pt x="71" y="21"/>
                      </a:lnTo>
                      <a:lnTo>
                        <a:pt x="55" y="9"/>
                      </a:lnTo>
                      <a:lnTo>
                        <a:pt x="33" y="1"/>
                      </a:lnTo>
                      <a:lnTo>
                        <a:pt x="0" y="0"/>
                      </a:lnTo>
                      <a:lnTo>
                        <a:pt x="0" y="11"/>
                      </a:lnTo>
                      <a:lnTo>
                        <a:pt x="31" y="12"/>
                      </a:lnTo>
                      <a:lnTo>
                        <a:pt x="51" y="17"/>
                      </a:lnTo>
                      <a:lnTo>
                        <a:pt x="62" y="28"/>
                      </a:lnTo>
                      <a:lnTo>
                        <a:pt x="69" y="41"/>
                      </a:lnTo>
                      <a:lnTo>
                        <a:pt x="73" y="57"/>
                      </a:lnTo>
                      <a:lnTo>
                        <a:pt x="77" y="74"/>
                      </a:lnTo>
                      <a:lnTo>
                        <a:pt x="85" y="88"/>
                      </a:lnTo>
                      <a:lnTo>
                        <a:pt x="99" y="99"/>
                      </a:lnTo>
                      <a:lnTo>
                        <a:pt x="104" y="99"/>
                      </a:lnTo>
                      <a:lnTo>
                        <a:pt x="99" y="99"/>
                      </a:lnTo>
                      <a:lnTo>
                        <a:pt x="102" y="101"/>
                      </a:lnTo>
                      <a:lnTo>
                        <a:pt x="104" y="99"/>
                      </a:lnTo>
                      <a:lnTo>
                        <a:pt x="98" y="9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46" name="Freeform 732"/>
                <p:cNvSpPr>
                  <a:spLocks/>
                </p:cNvSpPr>
                <p:nvPr/>
              </p:nvSpPr>
              <p:spPr bwMode="auto">
                <a:xfrm>
                  <a:off x="2133" y="1230"/>
                  <a:ext cx="14" cy="1"/>
                </a:xfrm>
                <a:custGeom>
                  <a:avLst/>
                  <a:gdLst>
                    <a:gd name="T0" fmla="*/ 0 w 134"/>
                    <a:gd name="T1" fmla="*/ 0 h 15"/>
                    <a:gd name="T2" fmla="*/ 0 w 134"/>
                    <a:gd name="T3" fmla="*/ 0 h 15"/>
                    <a:gd name="T4" fmla="*/ 0 w 134"/>
                    <a:gd name="T5" fmla="*/ 0 h 15"/>
                    <a:gd name="T6" fmla="*/ 0 w 134"/>
                    <a:gd name="T7" fmla="*/ 0 h 15"/>
                    <a:gd name="T8" fmla="*/ 0 w 134"/>
                    <a:gd name="T9" fmla="*/ 0 h 15"/>
                    <a:gd name="T10" fmla="*/ 0 w 134"/>
                    <a:gd name="T11" fmla="*/ 0 h 15"/>
                    <a:gd name="T12" fmla="*/ 0 w 134"/>
                    <a:gd name="T13" fmla="*/ 0 h 15"/>
                    <a:gd name="T14" fmla="*/ 0 w 134"/>
                    <a:gd name="T15" fmla="*/ 0 h 15"/>
                    <a:gd name="T16" fmla="*/ 0 w 134"/>
                    <a:gd name="T17" fmla="*/ 0 h 15"/>
                    <a:gd name="T18" fmla="*/ 0 w 134"/>
                    <a:gd name="T19" fmla="*/ 0 h 1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34"/>
                    <a:gd name="T31" fmla="*/ 0 h 15"/>
                    <a:gd name="T32" fmla="*/ 134 w 134"/>
                    <a:gd name="T33" fmla="*/ 15 h 1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34" h="15">
                      <a:moveTo>
                        <a:pt x="1" y="8"/>
                      </a:moveTo>
                      <a:lnTo>
                        <a:pt x="6" y="15"/>
                      </a:lnTo>
                      <a:lnTo>
                        <a:pt x="134" y="11"/>
                      </a:lnTo>
                      <a:lnTo>
                        <a:pt x="134" y="0"/>
                      </a:lnTo>
                      <a:lnTo>
                        <a:pt x="6" y="4"/>
                      </a:lnTo>
                      <a:lnTo>
                        <a:pt x="11" y="11"/>
                      </a:lnTo>
                      <a:lnTo>
                        <a:pt x="1" y="8"/>
                      </a:lnTo>
                      <a:lnTo>
                        <a:pt x="0" y="15"/>
                      </a:lnTo>
                      <a:lnTo>
                        <a:pt x="6" y="15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47" name="Freeform 733"/>
                <p:cNvSpPr>
                  <a:spLocks/>
                </p:cNvSpPr>
                <p:nvPr/>
              </p:nvSpPr>
              <p:spPr bwMode="auto">
                <a:xfrm>
                  <a:off x="2129" y="1222"/>
                  <a:ext cx="6" cy="9"/>
                </a:xfrm>
                <a:custGeom>
                  <a:avLst/>
                  <a:gdLst>
                    <a:gd name="T0" fmla="*/ 0 w 62"/>
                    <a:gd name="T1" fmla="*/ 0 h 101"/>
                    <a:gd name="T2" fmla="*/ 0 w 62"/>
                    <a:gd name="T3" fmla="*/ 0 h 101"/>
                    <a:gd name="T4" fmla="*/ 0 w 62"/>
                    <a:gd name="T5" fmla="*/ 0 h 101"/>
                    <a:gd name="T6" fmla="*/ 0 w 62"/>
                    <a:gd name="T7" fmla="*/ 0 h 101"/>
                    <a:gd name="T8" fmla="*/ 0 w 62"/>
                    <a:gd name="T9" fmla="*/ 0 h 101"/>
                    <a:gd name="T10" fmla="*/ 0 w 62"/>
                    <a:gd name="T11" fmla="*/ 0 h 101"/>
                    <a:gd name="T12" fmla="*/ 0 w 62"/>
                    <a:gd name="T13" fmla="*/ 0 h 101"/>
                    <a:gd name="T14" fmla="*/ 0 w 62"/>
                    <a:gd name="T15" fmla="*/ 0 h 101"/>
                    <a:gd name="T16" fmla="*/ 0 w 62"/>
                    <a:gd name="T17" fmla="*/ 0 h 101"/>
                    <a:gd name="T18" fmla="*/ 0 w 62"/>
                    <a:gd name="T19" fmla="*/ 0 h 101"/>
                    <a:gd name="T20" fmla="*/ 0 w 62"/>
                    <a:gd name="T21" fmla="*/ 0 h 101"/>
                    <a:gd name="T22" fmla="*/ 0 w 62"/>
                    <a:gd name="T23" fmla="*/ 0 h 101"/>
                    <a:gd name="T24" fmla="*/ 0 w 62"/>
                    <a:gd name="T25" fmla="*/ 0 h 101"/>
                    <a:gd name="T26" fmla="*/ 0 w 62"/>
                    <a:gd name="T27" fmla="*/ 0 h 101"/>
                    <a:gd name="T28" fmla="*/ 0 w 62"/>
                    <a:gd name="T29" fmla="*/ 0 h 101"/>
                    <a:gd name="T30" fmla="*/ 0 w 62"/>
                    <a:gd name="T31" fmla="*/ 0 h 101"/>
                    <a:gd name="T32" fmla="*/ 0 w 62"/>
                    <a:gd name="T33" fmla="*/ 0 h 101"/>
                    <a:gd name="T34" fmla="*/ 0 w 62"/>
                    <a:gd name="T35" fmla="*/ 0 h 101"/>
                    <a:gd name="T36" fmla="*/ 0 w 62"/>
                    <a:gd name="T37" fmla="*/ 0 h 101"/>
                    <a:gd name="T38" fmla="*/ 0 w 62"/>
                    <a:gd name="T39" fmla="*/ 0 h 101"/>
                    <a:gd name="T40" fmla="*/ 0 w 62"/>
                    <a:gd name="T41" fmla="*/ 0 h 101"/>
                    <a:gd name="T42" fmla="*/ 0 w 62"/>
                    <a:gd name="T43" fmla="*/ 0 h 101"/>
                    <a:gd name="T44" fmla="*/ 0 w 62"/>
                    <a:gd name="T45" fmla="*/ 0 h 101"/>
                    <a:gd name="T46" fmla="*/ 0 w 62"/>
                    <a:gd name="T47" fmla="*/ 0 h 10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2"/>
                    <a:gd name="T73" fmla="*/ 0 h 101"/>
                    <a:gd name="T74" fmla="*/ 62 w 62"/>
                    <a:gd name="T75" fmla="*/ 101 h 101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2" h="101">
                      <a:moveTo>
                        <a:pt x="4" y="1"/>
                      </a:moveTo>
                      <a:lnTo>
                        <a:pt x="5" y="8"/>
                      </a:lnTo>
                      <a:lnTo>
                        <a:pt x="18" y="19"/>
                      </a:lnTo>
                      <a:lnTo>
                        <a:pt x="29" y="29"/>
                      </a:lnTo>
                      <a:lnTo>
                        <a:pt x="38" y="40"/>
                      </a:lnTo>
                      <a:lnTo>
                        <a:pt x="45" y="50"/>
                      </a:lnTo>
                      <a:lnTo>
                        <a:pt x="49" y="62"/>
                      </a:lnTo>
                      <a:lnTo>
                        <a:pt x="51" y="74"/>
                      </a:lnTo>
                      <a:lnTo>
                        <a:pt x="52" y="86"/>
                      </a:lnTo>
                      <a:lnTo>
                        <a:pt x="50" y="98"/>
                      </a:lnTo>
                      <a:lnTo>
                        <a:pt x="60" y="101"/>
                      </a:lnTo>
                      <a:lnTo>
                        <a:pt x="62" y="86"/>
                      </a:lnTo>
                      <a:lnTo>
                        <a:pt x="61" y="72"/>
                      </a:lnTo>
                      <a:lnTo>
                        <a:pt x="59" y="60"/>
                      </a:lnTo>
                      <a:lnTo>
                        <a:pt x="54" y="46"/>
                      </a:lnTo>
                      <a:lnTo>
                        <a:pt x="46" y="34"/>
                      </a:lnTo>
                      <a:lnTo>
                        <a:pt x="37" y="23"/>
                      </a:lnTo>
                      <a:lnTo>
                        <a:pt x="24" y="11"/>
                      </a:lnTo>
                      <a:lnTo>
                        <a:pt x="11" y="0"/>
                      </a:lnTo>
                      <a:lnTo>
                        <a:pt x="12" y="7"/>
                      </a:lnTo>
                      <a:lnTo>
                        <a:pt x="4" y="1"/>
                      </a:lnTo>
                      <a:lnTo>
                        <a:pt x="0" y="5"/>
                      </a:lnTo>
                      <a:lnTo>
                        <a:pt x="5" y="8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48" name="Freeform 734"/>
                <p:cNvSpPr>
                  <a:spLocks/>
                </p:cNvSpPr>
                <p:nvPr/>
              </p:nvSpPr>
              <p:spPr bwMode="auto">
                <a:xfrm>
                  <a:off x="2129" y="1207"/>
                  <a:ext cx="14" cy="16"/>
                </a:xfrm>
                <a:custGeom>
                  <a:avLst/>
                  <a:gdLst>
                    <a:gd name="T0" fmla="*/ 0 w 150"/>
                    <a:gd name="T1" fmla="*/ 0 h 170"/>
                    <a:gd name="T2" fmla="*/ 0 w 150"/>
                    <a:gd name="T3" fmla="*/ 0 h 170"/>
                    <a:gd name="T4" fmla="*/ 0 w 150"/>
                    <a:gd name="T5" fmla="*/ 0 h 170"/>
                    <a:gd name="T6" fmla="*/ 0 w 150"/>
                    <a:gd name="T7" fmla="*/ 0 h 170"/>
                    <a:gd name="T8" fmla="*/ 0 w 150"/>
                    <a:gd name="T9" fmla="*/ 0 h 170"/>
                    <a:gd name="T10" fmla="*/ 0 w 150"/>
                    <a:gd name="T11" fmla="*/ 0 h 170"/>
                    <a:gd name="T12" fmla="*/ 0 w 150"/>
                    <a:gd name="T13" fmla="*/ 0 h 170"/>
                    <a:gd name="T14" fmla="*/ 0 w 150"/>
                    <a:gd name="T15" fmla="*/ 0 h 170"/>
                    <a:gd name="T16" fmla="*/ 0 w 150"/>
                    <a:gd name="T17" fmla="*/ 0 h 170"/>
                    <a:gd name="T18" fmla="*/ 0 w 150"/>
                    <a:gd name="T19" fmla="*/ 0 h 17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50"/>
                    <a:gd name="T31" fmla="*/ 0 h 170"/>
                    <a:gd name="T32" fmla="*/ 150 w 150"/>
                    <a:gd name="T33" fmla="*/ 170 h 17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50" h="170">
                      <a:moveTo>
                        <a:pt x="139" y="8"/>
                      </a:moveTo>
                      <a:lnTo>
                        <a:pt x="139" y="1"/>
                      </a:lnTo>
                      <a:lnTo>
                        <a:pt x="0" y="164"/>
                      </a:lnTo>
                      <a:lnTo>
                        <a:pt x="8" y="170"/>
                      </a:lnTo>
                      <a:lnTo>
                        <a:pt x="147" y="7"/>
                      </a:lnTo>
                      <a:lnTo>
                        <a:pt x="147" y="0"/>
                      </a:lnTo>
                      <a:lnTo>
                        <a:pt x="147" y="7"/>
                      </a:lnTo>
                      <a:lnTo>
                        <a:pt x="150" y="4"/>
                      </a:lnTo>
                      <a:lnTo>
                        <a:pt x="147" y="0"/>
                      </a:lnTo>
                      <a:lnTo>
                        <a:pt x="139" y="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49" name="Freeform 735"/>
                <p:cNvSpPr>
                  <a:spLocks/>
                </p:cNvSpPr>
                <p:nvPr/>
              </p:nvSpPr>
              <p:spPr bwMode="auto">
                <a:xfrm>
                  <a:off x="2140" y="1202"/>
                  <a:ext cx="3" cy="6"/>
                </a:xfrm>
                <a:custGeom>
                  <a:avLst/>
                  <a:gdLst>
                    <a:gd name="T0" fmla="*/ 0 w 32"/>
                    <a:gd name="T1" fmla="*/ 0 h 66"/>
                    <a:gd name="T2" fmla="*/ 0 w 32"/>
                    <a:gd name="T3" fmla="*/ 0 h 66"/>
                    <a:gd name="T4" fmla="*/ 0 w 32"/>
                    <a:gd name="T5" fmla="*/ 0 h 66"/>
                    <a:gd name="T6" fmla="*/ 0 w 32"/>
                    <a:gd name="T7" fmla="*/ 0 h 66"/>
                    <a:gd name="T8" fmla="*/ 0 w 32"/>
                    <a:gd name="T9" fmla="*/ 0 h 66"/>
                    <a:gd name="T10" fmla="*/ 0 w 32"/>
                    <a:gd name="T11" fmla="*/ 0 h 66"/>
                    <a:gd name="T12" fmla="*/ 0 w 32"/>
                    <a:gd name="T13" fmla="*/ 0 h 66"/>
                    <a:gd name="T14" fmla="*/ 0 w 32"/>
                    <a:gd name="T15" fmla="*/ 0 h 66"/>
                    <a:gd name="T16" fmla="*/ 0 w 32"/>
                    <a:gd name="T17" fmla="*/ 0 h 66"/>
                    <a:gd name="T18" fmla="*/ 0 w 32"/>
                    <a:gd name="T19" fmla="*/ 0 h 66"/>
                    <a:gd name="T20" fmla="*/ 0 w 32"/>
                    <a:gd name="T21" fmla="*/ 0 h 66"/>
                    <a:gd name="T22" fmla="*/ 0 w 32"/>
                    <a:gd name="T23" fmla="*/ 0 h 66"/>
                    <a:gd name="T24" fmla="*/ 0 w 32"/>
                    <a:gd name="T25" fmla="*/ 0 h 66"/>
                    <a:gd name="T26" fmla="*/ 0 w 32"/>
                    <a:gd name="T27" fmla="*/ 0 h 66"/>
                    <a:gd name="T28" fmla="*/ 0 w 32"/>
                    <a:gd name="T29" fmla="*/ 0 h 66"/>
                    <a:gd name="T30" fmla="*/ 0 w 32"/>
                    <a:gd name="T31" fmla="*/ 0 h 66"/>
                    <a:gd name="T32" fmla="*/ 0 w 32"/>
                    <a:gd name="T33" fmla="*/ 0 h 66"/>
                    <a:gd name="T34" fmla="*/ 0 w 32"/>
                    <a:gd name="T35" fmla="*/ 0 h 66"/>
                    <a:gd name="T36" fmla="*/ 0 w 32"/>
                    <a:gd name="T37" fmla="*/ 0 h 66"/>
                    <a:gd name="T38" fmla="*/ 0 w 32"/>
                    <a:gd name="T39" fmla="*/ 0 h 66"/>
                    <a:gd name="T40" fmla="*/ 0 w 32"/>
                    <a:gd name="T41" fmla="*/ 0 h 66"/>
                    <a:gd name="T42" fmla="*/ 0 w 32"/>
                    <a:gd name="T43" fmla="*/ 0 h 66"/>
                    <a:gd name="T44" fmla="*/ 0 w 32"/>
                    <a:gd name="T45" fmla="*/ 0 h 66"/>
                    <a:gd name="T46" fmla="*/ 0 w 32"/>
                    <a:gd name="T47" fmla="*/ 0 h 6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2"/>
                    <a:gd name="T73" fmla="*/ 0 h 66"/>
                    <a:gd name="T74" fmla="*/ 32 w 32"/>
                    <a:gd name="T75" fmla="*/ 66 h 6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2" h="66">
                      <a:moveTo>
                        <a:pt x="19" y="0"/>
                      </a:moveTo>
                      <a:lnTo>
                        <a:pt x="14" y="2"/>
                      </a:lnTo>
                      <a:lnTo>
                        <a:pt x="7" y="13"/>
                      </a:lnTo>
                      <a:lnTo>
                        <a:pt x="2" y="21"/>
                      </a:lnTo>
                      <a:lnTo>
                        <a:pt x="0" y="28"/>
                      </a:lnTo>
                      <a:lnTo>
                        <a:pt x="0" y="36"/>
                      </a:lnTo>
                      <a:lnTo>
                        <a:pt x="3" y="43"/>
                      </a:lnTo>
                      <a:lnTo>
                        <a:pt x="7" y="48"/>
                      </a:lnTo>
                      <a:lnTo>
                        <a:pt x="14" y="57"/>
                      </a:lnTo>
                      <a:lnTo>
                        <a:pt x="24" y="66"/>
                      </a:lnTo>
                      <a:lnTo>
                        <a:pt x="32" y="58"/>
                      </a:lnTo>
                      <a:lnTo>
                        <a:pt x="23" y="48"/>
                      </a:lnTo>
                      <a:lnTo>
                        <a:pt x="15" y="42"/>
                      </a:lnTo>
                      <a:lnTo>
                        <a:pt x="11" y="37"/>
                      </a:lnTo>
                      <a:lnTo>
                        <a:pt x="10" y="34"/>
                      </a:lnTo>
                      <a:lnTo>
                        <a:pt x="10" y="31"/>
                      </a:lnTo>
                      <a:lnTo>
                        <a:pt x="12" y="25"/>
                      </a:lnTo>
                      <a:lnTo>
                        <a:pt x="15" y="19"/>
                      </a:lnTo>
                      <a:lnTo>
                        <a:pt x="23" y="9"/>
                      </a:lnTo>
                      <a:lnTo>
                        <a:pt x="19" y="11"/>
                      </a:lnTo>
                      <a:lnTo>
                        <a:pt x="19" y="0"/>
                      </a:lnTo>
                      <a:lnTo>
                        <a:pt x="15" y="0"/>
                      </a:lnTo>
                      <a:lnTo>
                        <a:pt x="14" y="2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50" name="Freeform 736"/>
                <p:cNvSpPr>
                  <a:spLocks/>
                </p:cNvSpPr>
                <p:nvPr/>
              </p:nvSpPr>
              <p:spPr bwMode="auto">
                <a:xfrm>
                  <a:off x="2142" y="1202"/>
                  <a:ext cx="10" cy="1"/>
                </a:xfrm>
                <a:custGeom>
                  <a:avLst/>
                  <a:gdLst>
                    <a:gd name="T0" fmla="*/ 0 w 92"/>
                    <a:gd name="T1" fmla="*/ 0 h 12"/>
                    <a:gd name="T2" fmla="*/ 0 w 92"/>
                    <a:gd name="T3" fmla="*/ 0 h 12"/>
                    <a:gd name="T4" fmla="*/ 0 w 92"/>
                    <a:gd name="T5" fmla="*/ 0 h 12"/>
                    <a:gd name="T6" fmla="*/ 0 w 92"/>
                    <a:gd name="T7" fmla="*/ 0 h 12"/>
                    <a:gd name="T8" fmla="*/ 0 w 92"/>
                    <a:gd name="T9" fmla="*/ 0 h 12"/>
                    <a:gd name="T10" fmla="*/ 0 w 92"/>
                    <a:gd name="T11" fmla="*/ 0 h 12"/>
                    <a:gd name="T12" fmla="*/ 0 w 92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2"/>
                    <a:gd name="T22" fmla="*/ 0 h 12"/>
                    <a:gd name="T23" fmla="*/ 92 w 92"/>
                    <a:gd name="T24" fmla="*/ 12 h 1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2" h="12">
                      <a:moveTo>
                        <a:pt x="92" y="1"/>
                      </a:moveTo>
                      <a:lnTo>
                        <a:pt x="92" y="1"/>
                      </a:lnTo>
                      <a:lnTo>
                        <a:pt x="0" y="0"/>
                      </a:lnTo>
                      <a:lnTo>
                        <a:pt x="0" y="11"/>
                      </a:lnTo>
                      <a:lnTo>
                        <a:pt x="92" y="12"/>
                      </a:lnTo>
                      <a:lnTo>
                        <a:pt x="92" y="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51" name="Freeform 737"/>
                <p:cNvSpPr>
                  <a:spLocks/>
                </p:cNvSpPr>
                <p:nvPr/>
              </p:nvSpPr>
              <p:spPr bwMode="auto">
                <a:xfrm>
                  <a:off x="2152" y="1202"/>
                  <a:ext cx="4" cy="5"/>
                </a:xfrm>
                <a:custGeom>
                  <a:avLst/>
                  <a:gdLst>
                    <a:gd name="T0" fmla="*/ 0 w 48"/>
                    <a:gd name="T1" fmla="*/ 0 h 56"/>
                    <a:gd name="T2" fmla="*/ 0 w 48"/>
                    <a:gd name="T3" fmla="*/ 0 h 56"/>
                    <a:gd name="T4" fmla="*/ 0 w 48"/>
                    <a:gd name="T5" fmla="*/ 0 h 56"/>
                    <a:gd name="T6" fmla="*/ 0 w 48"/>
                    <a:gd name="T7" fmla="*/ 0 h 56"/>
                    <a:gd name="T8" fmla="*/ 0 w 48"/>
                    <a:gd name="T9" fmla="*/ 0 h 56"/>
                    <a:gd name="T10" fmla="*/ 0 w 48"/>
                    <a:gd name="T11" fmla="*/ 0 h 56"/>
                    <a:gd name="T12" fmla="*/ 0 w 48"/>
                    <a:gd name="T13" fmla="*/ 0 h 56"/>
                    <a:gd name="T14" fmla="*/ 0 w 48"/>
                    <a:gd name="T15" fmla="*/ 0 h 56"/>
                    <a:gd name="T16" fmla="*/ 0 w 48"/>
                    <a:gd name="T17" fmla="*/ 0 h 56"/>
                    <a:gd name="T18" fmla="*/ 0 w 48"/>
                    <a:gd name="T19" fmla="*/ 0 h 56"/>
                    <a:gd name="T20" fmla="*/ 0 w 48"/>
                    <a:gd name="T21" fmla="*/ 0 h 56"/>
                    <a:gd name="T22" fmla="*/ 0 w 48"/>
                    <a:gd name="T23" fmla="*/ 0 h 56"/>
                    <a:gd name="T24" fmla="*/ 0 w 48"/>
                    <a:gd name="T25" fmla="*/ 0 h 56"/>
                    <a:gd name="T26" fmla="*/ 0 w 48"/>
                    <a:gd name="T27" fmla="*/ 0 h 56"/>
                    <a:gd name="T28" fmla="*/ 0 w 48"/>
                    <a:gd name="T29" fmla="*/ 0 h 56"/>
                    <a:gd name="T30" fmla="*/ 0 w 48"/>
                    <a:gd name="T31" fmla="*/ 0 h 56"/>
                    <a:gd name="T32" fmla="*/ 0 w 48"/>
                    <a:gd name="T33" fmla="*/ 0 h 56"/>
                    <a:gd name="T34" fmla="*/ 0 w 48"/>
                    <a:gd name="T35" fmla="*/ 0 h 56"/>
                    <a:gd name="T36" fmla="*/ 0 w 48"/>
                    <a:gd name="T37" fmla="*/ 0 h 56"/>
                    <a:gd name="T38" fmla="*/ 0 w 48"/>
                    <a:gd name="T39" fmla="*/ 0 h 56"/>
                    <a:gd name="T40" fmla="*/ 0 w 48"/>
                    <a:gd name="T41" fmla="*/ 0 h 5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8"/>
                    <a:gd name="T64" fmla="*/ 0 h 56"/>
                    <a:gd name="T65" fmla="*/ 48 w 48"/>
                    <a:gd name="T66" fmla="*/ 56 h 5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8" h="56">
                      <a:moveTo>
                        <a:pt x="48" y="47"/>
                      </a:moveTo>
                      <a:lnTo>
                        <a:pt x="48" y="47"/>
                      </a:lnTo>
                      <a:lnTo>
                        <a:pt x="38" y="37"/>
                      </a:lnTo>
                      <a:lnTo>
                        <a:pt x="31" y="27"/>
                      </a:lnTo>
                      <a:lnTo>
                        <a:pt x="28" y="20"/>
                      </a:lnTo>
                      <a:lnTo>
                        <a:pt x="26" y="14"/>
                      </a:lnTo>
                      <a:lnTo>
                        <a:pt x="22" y="8"/>
                      </a:lnTo>
                      <a:lnTo>
                        <a:pt x="16" y="3"/>
                      </a:lnTo>
                      <a:lnTo>
                        <a:pt x="10" y="1"/>
                      </a:lnTo>
                      <a:lnTo>
                        <a:pt x="0" y="0"/>
                      </a:lnTo>
                      <a:lnTo>
                        <a:pt x="0" y="11"/>
                      </a:lnTo>
                      <a:lnTo>
                        <a:pt x="8" y="12"/>
                      </a:lnTo>
                      <a:lnTo>
                        <a:pt x="12" y="12"/>
                      </a:lnTo>
                      <a:lnTo>
                        <a:pt x="13" y="14"/>
                      </a:lnTo>
                      <a:lnTo>
                        <a:pt x="15" y="18"/>
                      </a:lnTo>
                      <a:lnTo>
                        <a:pt x="17" y="24"/>
                      </a:lnTo>
                      <a:lnTo>
                        <a:pt x="23" y="34"/>
                      </a:lnTo>
                      <a:lnTo>
                        <a:pt x="30" y="43"/>
                      </a:lnTo>
                      <a:lnTo>
                        <a:pt x="41" y="56"/>
                      </a:lnTo>
                      <a:lnTo>
                        <a:pt x="48" y="4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52" name="Freeform 738"/>
                <p:cNvSpPr>
                  <a:spLocks/>
                </p:cNvSpPr>
                <p:nvPr/>
              </p:nvSpPr>
              <p:spPr bwMode="auto">
                <a:xfrm>
                  <a:off x="2155" y="1206"/>
                  <a:ext cx="11" cy="9"/>
                </a:xfrm>
                <a:custGeom>
                  <a:avLst/>
                  <a:gdLst>
                    <a:gd name="T0" fmla="*/ 0 w 109"/>
                    <a:gd name="T1" fmla="*/ 0 h 103"/>
                    <a:gd name="T2" fmla="*/ 0 w 109"/>
                    <a:gd name="T3" fmla="*/ 0 h 103"/>
                    <a:gd name="T4" fmla="*/ 0 w 109"/>
                    <a:gd name="T5" fmla="*/ 0 h 103"/>
                    <a:gd name="T6" fmla="*/ 0 w 109"/>
                    <a:gd name="T7" fmla="*/ 0 h 103"/>
                    <a:gd name="T8" fmla="*/ 0 w 109"/>
                    <a:gd name="T9" fmla="*/ 0 h 103"/>
                    <a:gd name="T10" fmla="*/ 0 w 109"/>
                    <a:gd name="T11" fmla="*/ 0 h 103"/>
                    <a:gd name="T12" fmla="*/ 0 w 109"/>
                    <a:gd name="T13" fmla="*/ 0 h 103"/>
                    <a:gd name="T14" fmla="*/ 0 w 109"/>
                    <a:gd name="T15" fmla="*/ 0 h 103"/>
                    <a:gd name="T16" fmla="*/ 0 w 109"/>
                    <a:gd name="T17" fmla="*/ 0 h 103"/>
                    <a:gd name="T18" fmla="*/ 0 w 109"/>
                    <a:gd name="T19" fmla="*/ 0 h 103"/>
                    <a:gd name="T20" fmla="*/ 0 w 109"/>
                    <a:gd name="T21" fmla="*/ 0 h 103"/>
                    <a:gd name="T22" fmla="*/ 0 w 109"/>
                    <a:gd name="T23" fmla="*/ 0 h 103"/>
                    <a:gd name="T24" fmla="*/ 0 w 109"/>
                    <a:gd name="T25" fmla="*/ 0 h 103"/>
                    <a:gd name="T26" fmla="*/ 0 w 109"/>
                    <a:gd name="T27" fmla="*/ 0 h 103"/>
                    <a:gd name="T28" fmla="*/ 0 w 109"/>
                    <a:gd name="T29" fmla="*/ 0 h 103"/>
                    <a:gd name="T30" fmla="*/ 0 w 109"/>
                    <a:gd name="T31" fmla="*/ 0 h 103"/>
                    <a:gd name="T32" fmla="*/ 0 w 109"/>
                    <a:gd name="T33" fmla="*/ 0 h 103"/>
                    <a:gd name="T34" fmla="*/ 0 w 109"/>
                    <a:gd name="T35" fmla="*/ 0 h 103"/>
                    <a:gd name="T36" fmla="*/ 0 w 109"/>
                    <a:gd name="T37" fmla="*/ 0 h 103"/>
                    <a:gd name="T38" fmla="*/ 0 w 109"/>
                    <a:gd name="T39" fmla="*/ 0 h 103"/>
                    <a:gd name="T40" fmla="*/ 0 w 109"/>
                    <a:gd name="T41" fmla="*/ 0 h 103"/>
                    <a:gd name="T42" fmla="*/ 0 w 109"/>
                    <a:gd name="T43" fmla="*/ 0 h 103"/>
                    <a:gd name="T44" fmla="*/ 0 w 109"/>
                    <a:gd name="T45" fmla="*/ 0 h 103"/>
                    <a:gd name="T46" fmla="*/ 0 w 109"/>
                    <a:gd name="T47" fmla="*/ 0 h 10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09"/>
                    <a:gd name="T73" fmla="*/ 0 h 103"/>
                    <a:gd name="T74" fmla="*/ 109 w 109"/>
                    <a:gd name="T75" fmla="*/ 103 h 10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09" h="103">
                      <a:moveTo>
                        <a:pt x="106" y="103"/>
                      </a:moveTo>
                      <a:lnTo>
                        <a:pt x="109" y="100"/>
                      </a:lnTo>
                      <a:lnTo>
                        <a:pt x="109" y="73"/>
                      </a:lnTo>
                      <a:lnTo>
                        <a:pt x="102" y="52"/>
                      </a:lnTo>
                      <a:lnTo>
                        <a:pt x="89" y="39"/>
                      </a:lnTo>
                      <a:lnTo>
                        <a:pt x="74" y="30"/>
                      </a:lnTo>
                      <a:lnTo>
                        <a:pt x="56" y="22"/>
                      </a:lnTo>
                      <a:lnTo>
                        <a:pt x="38" y="17"/>
                      </a:lnTo>
                      <a:lnTo>
                        <a:pt x="20" y="11"/>
                      </a:lnTo>
                      <a:lnTo>
                        <a:pt x="7" y="0"/>
                      </a:lnTo>
                      <a:lnTo>
                        <a:pt x="0" y="9"/>
                      </a:lnTo>
                      <a:lnTo>
                        <a:pt x="16" y="19"/>
                      </a:lnTo>
                      <a:lnTo>
                        <a:pt x="34" y="28"/>
                      </a:lnTo>
                      <a:lnTo>
                        <a:pt x="52" y="33"/>
                      </a:lnTo>
                      <a:lnTo>
                        <a:pt x="70" y="38"/>
                      </a:lnTo>
                      <a:lnTo>
                        <a:pt x="83" y="47"/>
                      </a:lnTo>
                      <a:lnTo>
                        <a:pt x="94" y="58"/>
                      </a:lnTo>
                      <a:lnTo>
                        <a:pt x="99" y="75"/>
                      </a:lnTo>
                      <a:lnTo>
                        <a:pt x="99" y="98"/>
                      </a:lnTo>
                      <a:lnTo>
                        <a:pt x="102" y="95"/>
                      </a:lnTo>
                      <a:lnTo>
                        <a:pt x="106" y="103"/>
                      </a:lnTo>
                      <a:lnTo>
                        <a:pt x="109" y="102"/>
                      </a:lnTo>
                      <a:lnTo>
                        <a:pt x="109" y="100"/>
                      </a:lnTo>
                      <a:lnTo>
                        <a:pt x="106" y="10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53" name="Freeform 739"/>
                <p:cNvSpPr>
                  <a:spLocks/>
                </p:cNvSpPr>
                <p:nvPr/>
              </p:nvSpPr>
              <p:spPr bwMode="auto">
                <a:xfrm>
                  <a:off x="2146" y="1215"/>
                  <a:ext cx="20" cy="16"/>
                </a:xfrm>
                <a:custGeom>
                  <a:avLst/>
                  <a:gdLst>
                    <a:gd name="T0" fmla="*/ 0 w 199"/>
                    <a:gd name="T1" fmla="*/ 0 h 179"/>
                    <a:gd name="T2" fmla="*/ 0 w 199"/>
                    <a:gd name="T3" fmla="*/ 0 h 179"/>
                    <a:gd name="T4" fmla="*/ 0 w 199"/>
                    <a:gd name="T5" fmla="*/ 0 h 179"/>
                    <a:gd name="T6" fmla="*/ 0 w 199"/>
                    <a:gd name="T7" fmla="*/ 0 h 179"/>
                    <a:gd name="T8" fmla="*/ 0 w 199"/>
                    <a:gd name="T9" fmla="*/ 0 h 179"/>
                    <a:gd name="T10" fmla="*/ 0 w 199"/>
                    <a:gd name="T11" fmla="*/ 0 h 179"/>
                    <a:gd name="T12" fmla="*/ 0 w 199"/>
                    <a:gd name="T13" fmla="*/ 0 h 179"/>
                    <a:gd name="T14" fmla="*/ 0 w 199"/>
                    <a:gd name="T15" fmla="*/ 0 h 179"/>
                    <a:gd name="T16" fmla="*/ 0 w 199"/>
                    <a:gd name="T17" fmla="*/ 0 h 179"/>
                    <a:gd name="T18" fmla="*/ 0 w 199"/>
                    <a:gd name="T19" fmla="*/ 0 h 179"/>
                    <a:gd name="T20" fmla="*/ 0 w 199"/>
                    <a:gd name="T21" fmla="*/ 0 h 179"/>
                    <a:gd name="T22" fmla="*/ 0 w 199"/>
                    <a:gd name="T23" fmla="*/ 0 h 179"/>
                    <a:gd name="T24" fmla="*/ 0 w 199"/>
                    <a:gd name="T25" fmla="*/ 0 h 179"/>
                    <a:gd name="T26" fmla="*/ 0 w 199"/>
                    <a:gd name="T27" fmla="*/ 0 h 179"/>
                    <a:gd name="T28" fmla="*/ 0 w 199"/>
                    <a:gd name="T29" fmla="*/ 0 h 179"/>
                    <a:gd name="T30" fmla="*/ 0 w 199"/>
                    <a:gd name="T31" fmla="*/ 0 h 179"/>
                    <a:gd name="T32" fmla="*/ 0 w 199"/>
                    <a:gd name="T33" fmla="*/ 0 h 179"/>
                    <a:gd name="T34" fmla="*/ 0 w 199"/>
                    <a:gd name="T35" fmla="*/ 0 h 179"/>
                    <a:gd name="T36" fmla="*/ 0 w 199"/>
                    <a:gd name="T37" fmla="*/ 0 h 179"/>
                    <a:gd name="T38" fmla="*/ 0 w 199"/>
                    <a:gd name="T39" fmla="*/ 0 h 179"/>
                    <a:gd name="T40" fmla="*/ 0 w 199"/>
                    <a:gd name="T41" fmla="*/ 0 h 179"/>
                    <a:gd name="T42" fmla="*/ 0 w 199"/>
                    <a:gd name="T43" fmla="*/ 0 h 179"/>
                    <a:gd name="T44" fmla="*/ 0 w 199"/>
                    <a:gd name="T45" fmla="*/ 0 h 179"/>
                    <a:gd name="T46" fmla="*/ 0 w 199"/>
                    <a:gd name="T47" fmla="*/ 0 h 179"/>
                    <a:gd name="T48" fmla="*/ 0 w 199"/>
                    <a:gd name="T49" fmla="*/ 0 h 179"/>
                    <a:gd name="T50" fmla="*/ 0 w 199"/>
                    <a:gd name="T51" fmla="*/ 0 h 179"/>
                    <a:gd name="T52" fmla="*/ 0 w 199"/>
                    <a:gd name="T53" fmla="*/ 0 h 179"/>
                    <a:gd name="T54" fmla="*/ 0 w 199"/>
                    <a:gd name="T55" fmla="*/ 0 h 179"/>
                    <a:gd name="T56" fmla="*/ 0 w 199"/>
                    <a:gd name="T57" fmla="*/ 0 h 179"/>
                    <a:gd name="T58" fmla="*/ 0 w 199"/>
                    <a:gd name="T59" fmla="*/ 0 h 179"/>
                    <a:gd name="T60" fmla="*/ 0 w 199"/>
                    <a:gd name="T61" fmla="*/ 0 h 179"/>
                    <a:gd name="T62" fmla="*/ 0 w 199"/>
                    <a:gd name="T63" fmla="*/ 0 h 179"/>
                    <a:gd name="T64" fmla="*/ 0 w 199"/>
                    <a:gd name="T65" fmla="*/ 0 h 179"/>
                    <a:gd name="T66" fmla="*/ 0 w 199"/>
                    <a:gd name="T67" fmla="*/ 0 h 179"/>
                    <a:gd name="T68" fmla="*/ 0 w 199"/>
                    <a:gd name="T69" fmla="*/ 0 h 179"/>
                    <a:gd name="T70" fmla="*/ 0 w 199"/>
                    <a:gd name="T71" fmla="*/ 0 h 179"/>
                    <a:gd name="T72" fmla="*/ 0 w 199"/>
                    <a:gd name="T73" fmla="*/ 0 h 179"/>
                    <a:gd name="T74" fmla="*/ 0 w 199"/>
                    <a:gd name="T75" fmla="*/ 0 h 179"/>
                    <a:gd name="T76" fmla="*/ 0 w 199"/>
                    <a:gd name="T77" fmla="*/ 0 h 179"/>
                    <a:gd name="T78" fmla="*/ 0 w 199"/>
                    <a:gd name="T79" fmla="*/ 0 h 179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99"/>
                    <a:gd name="T121" fmla="*/ 0 h 179"/>
                    <a:gd name="T122" fmla="*/ 199 w 199"/>
                    <a:gd name="T123" fmla="*/ 179 h 179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99" h="179">
                      <a:moveTo>
                        <a:pt x="5" y="179"/>
                      </a:moveTo>
                      <a:lnTo>
                        <a:pt x="9" y="176"/>
                      </a:lnTo>
                      <a:lnTo>
                        <a:pt x="25" y="152"/>
                      </a:lnTo>
                      <a:lnTo>
                        <a:pt x="39" y="132"/>
                      </a:lnTo>
                      <a:lnTo>
                        <a:pt x="50" y="116"/>
                      </a:lnTo>
                      <a:lnTo>
                        <a:pt x="59" y="102"/>
                      </a:lnTo>
                      <a:lnTo>
                        <a:pt x="66" y="91"/>
                      </a:lnTo>
                      <a:lnTo>
                        <a:pt x="74" y="82"/>
                      </a:lnTo>
                      <a:lnTo>
                        <a:pt x="80" y="74"/>
                      </a:lnTo>
                      <a:lnTo>
                        <a:pt x="85" y="69"/>
                      </a:lnTo>
                      <a:lnTo>
                        <a:pt x="92" y="63"/>
                      </a:lnTo>
                      <a:lnTo>
                        <a:pt x="101" y="57"/>
                      </a:lnTo>
                      <a:lnTo>
                        <a:pt x="109" y="52"/>
                      </a:lnTo>
                      <a:lnTo>
                        <a:pt x="121" y="46"/>
                      </a:lnTo>
                      <a:lnTo>
                        <a:pt x="135" y="40"/>
                      </a:lnTo>
                      <a:lnTo>
                        <a:pt x="153" y="31"/>
                      </a:lnTo>
                      <a:lnTo>
                        <a:pt x="174" y="20"/>
                      </a:lnTo>
                      <a:lnTo>
                        <a:pt x="199" y="8"/>
                      </a:lnTo>
                      <a:lnTo>
                        <a:pt x="195" y="0"/>
                      </a:lnTo>
                      <a:lnTo>
                        <a:pt x="170" y="12"/>
                      </a:lnTo>
                      <a:lnTo>
                        <a:pt x="149" y="23"/>
                      </a:lnTo>
                      <a:lnTo>
                        <a:pt x="131" y="30"/>
                      </a:lnTo>
                      <a:lnTo>
                        <a:pt x="116" y="37"/>
                      </a:lnTo>
                      <a:lnTo>
                        <a:pt x="105" y="44"/>
                      </a:lnTo>
                      <a:lnTo>
                        <a:pt x="95" y="49"/>
                      </a:lnTo>
                      <a:lnTo>
                        <a:pt x="86" y="55"/>
                      </a:lnTo>
                      <a:lnTo>
                        <a:pt x="79" y="60"/>
                      </a:lnTo>
                      <a:lnTo>
                        <a:pt x="71" y="68"/>
                      </a:lnTo>
                      <a:lnTo>
                        <a:pt x="65" y="76"/>
                      </a:lnTo>
                      <a:lnTo>
                        <a:pt x="58" y="84"/>
                      </a:lnTo>
                      <a:lnTo>
                        <a:pt x="51" y="96"/>
                      </a:lnTo>
                      <a:lnTo>
                        <a:pt x="41" y="109"/>
                      </a:lnTo>
                      <a:lnTo>
                        <a:pt x="31" y="126"/>
                      </a:lnTo>
                      <a:lnTo>
                        <a:pt x="17" y="146"/>
                      </a:lnTo>
                      <a:lnTo>
                        <a:pt x="0" y="170"/>
                      </a:lnTo>
                      <a:lnTo>
                        <a:pt x="5" y="168"/>
                      </a:lnTo>
                      <a:lnTo>
                        <a:pt x="5" y="179"/>
                      </a:lnTo>
                      <a:lnTo>
                        <a:pt x="8" y="179"/>
                      </a:lnTo>
                      <a:lnTo>
                        <a:pt x="9" y="176"/>
                      </a:lnTo>
                      <a:lnTo>
                        <a:pt x="5" y="17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54" name="Freeform 740"/>
                <p:cNvSpPr>
                  <a:spLocks/>
                </p:cNvSpPr>
                <p:nvPr/>
              </p:nvSpPr>
              <p:spPr bwMode="auto">
                <a:xfrm>
                  <a:off x="2170" y="1180"/>
                  <a:ext cx="7" cy="4"/>
                </a:xfrm>
                <a:custGeom>
                  <a:avLst/>
                  <a:gdLst>
                    <a:gd name="T0" fmla="*/ 0 w 63"/>
                    <a:gd name="T1" fmla="*/ 0 h 33"/>
                    <a:gd name="T2" fmla="*/ 0 w 63"/>
                    <a:gd name="T3" fmla="*/ 0 h 33"/>
                    <a:gd name="T4" fmla="*/ 0 w 63"/>
                    <a:gd name="T5" fmla="*/ 0 h 33"/>
                    <a:gd name="T6" fmla="*/ 0 w 63"/>
                    <a:gd name="T7" fmla="*/ 0 h 33"/>
                    <a:gd name="T8" fmla="*/ 0 w 63"/>
                    <a:gd name="T9" fmla="*/ 0 h 33"/>
                    <a:gd name="T10" fmla="*/ 0 w 63"/>
                    <a:gd name="T11" fmla="*/ 0 h 33"/>
                    <a:gd name="T12" fmla="*/ 0 w 63"/>
                    <a:gd name="T13" fmla="*/ 0 h 33"/>
                    <a:gd name="T14" fmla="*/ 0 w 63"/>
                    <a:gd name="T15" fmla="*/ 0 h 33"/>
                    <a:gd name="T16" fmla="*/ 0 w 63"/>
                    <a:gd name="T17" fmla="*/ 0 h 33"/>
                    <a:gd name="T18" fmla="*/ 0 w 63"/>
                    <a:gd name="T19" fmla="*/ 0 h 33"/>
                    <a:gd name="T20" fmla="*/ 0 w 63"/>
                    <a:gd name="T21" fmla="*/ 0 h 33"/>
                    <a:gd name="T22" fmla="*/ 0 w 63"/>
                    <a:gd name="T23" fmla="*/ 0 h 33"/>
                    <a:gd name="T24" fmla="*/ 0 w 63"/>
                    <a:gd name="T25" fmla="*/ 0 h 33"/>
                    <a:gd name="T26" fmla="*/ 0 w 63"/>
                    <a:gd name="T27" fmla="*/ 0 h 33"/>
                    <a:gd name="T28" fmla="*/ 0 w 63"/>
                    <a:gd name="T29" fmla="*/ 0 h 33"/>
                    <a:gd name="T30" fmla="*/ 0 w 63"/>
                    <a:gd name="T31" fmla="*/ 0 h 33"/>
                    <a:gd name="T32" fmla="*/ 0 w 63"/>
                    <a:gd name="T33" fmla="*/ 0 h 33"/>
                    <a:gd name="T34" fmla="*/ 0 w 63"/>
                    <a:gd name="T35" fmla="*/ 0 h 33"/>
                    <a:gd name="T36" fmla="*/ 0 w 63"/>
                    <a:gd name="T37" fmla="*/ 0 h 33"/>
                    <a:gd name="T38" fmla="*/ 0 w 63"/>
                    <a:gd name="T39" fmla="*/ 0 h 33"/>
                    <a:gd name="T40" fmla="*/ 0 w 63"/>
                    <a:gd name="T41" fmla="*/ 0 h 33"/>
                    <a:gd name="T42" fmla="*/ 0 w 63"/>
                    <a:gd name="T43" fmla="*/ 0 h 33"/>
                    <a:gd name="T44" fmla="*/ 0 w 63"/>
                    <a:gd name="T45" fmla="*/ 0 h 33"/>
                    <a:gd name="T46" fmla="*/ 0 w 63"/>
                    <a:gd name="T47" fmla="*/ 0 h 3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3"/>
                    <a:gd name="T73" fmla="*/ 0 h 33"/>
                    <a:gd name="T74" fmla="*/ 63 w 63"/>
                    <a:gd name="T75" fmla="*/ 33 h 3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3" h="33">
                      <a:moveTo>
                        <a:pt x="63" y="29"/>
                      </a:moveTo>
                      <a:lnTo>
                        <a:pt x="60" y="25"/>
                      </a:lnTo>
                      <a:lnTo>
                        <a:pt x="49" y="20"/>
                      </a:lnTo>
                      <a:lnTo>
                        <a:pt x="43" y="16"/>
                      </a:lnTo>
                      <a:lnTo>
                        <a:pt x="37" y="12"/>
                      </a:lnTo>
                      <a:lnTo>
                        <a:pt x="31" y="8"/>
                      </a:lnTo>
                      <a:lnTo>
                        <a:pt x="26" y="5"/>
                      </a:lnTo>
                      <a:lnTo>
                        <a:pt x="19" y="3"/>
                      </a:lnTo>
                      <a:lnTo>
                        <a:pt x="11" y="2"/>
                      </a:lnTo>
                      <a:lnTo>
                        <a:pt x="2" y="0"/>
                      </a:lnTo>
                      <a:lnTo>
                        <a:pt x="0" y="10"/>
                      </a:lnTo>
                      <a:lnTo>
                        <a:pt x="9" y="13"/>
                      </a:lnTo>
                      <a:lnTo>
                        <a:pt x="17" y="14"/>
                      </a:lnTo>
                      <a:lnTo>
                        <a:pt x="22" y="16"/>
                      </a:lnTo>
                      <a:lnTo>
                        <a:pt x="27" y="17"/>
                      </a:lnTo>
                      <a:lnTo>
                        <a:pt x="30" y="20"/>
                      </a:lnTo>
                      <a:lnTo>
                        <a:pt x="37" y="24"/>
                      </a:lnTo>
                      <a:lnTo>
                        <a:pt x="45" y="28"/>
                      </a:lnTo>
                      <a:lnTo>
                        <a:pt x="55" y="33"/>
                      </a:lnTo>
                      <a:lnTo>
                        <a:pt x="52" y="29"/>
                      </a:lnTo>
                      <a:lnTo>
                        <a:pt x="63" y="29"/>
                      </a:lnTo>
                      <a:lnTo>
                        <a:pt x="63" y="26"/>
                      </a:lnTo>
                      <a:lnTo>
                        <a:pt x="60" y="25"/>
                      </a:lnTo>
                      <a:lnTo>
                        <a:pt x="63" y="2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55" name="Freeform 741"/>
                <p:cNvSpPr>
                  <a:spLocks/>
                </p:cNvSpPr>
                <p:nvPr/>
              </p:nvSpPr>
              <p:spPr bwMode="auto">
                <a:xfrm>
                  <a:off x="2172" y="1183"/>
                  <a:ext cx="5" cy="7"/>
                </a:xfrm>
                <a:custGeom>
                  <a:avLst/>
                  <a:gdLst>
                    <a:gd name="T0" fmla="*/ 0 w 45"/>
                    <a:gd name="T1" fmla="*/ 0 h 71"/>
                    <a:gd name="T2" fmla="*/ 0 w 45"/>
                    <a:gd name="T3" fmla="*/ 0 h 71"/>
                    <a:gd name="T4" fmla="*/ 0 w 45"/>
                    <a:gd name="T5" fmla="*/ 0 h 71"/>
                    <a:gd name="T6" fmla="*/ 0 w 45"/>
                    <a:gd name="T7" fmla="*/ 0 h 71"/>
                    <a:gd name="T8" fmla="*/ 0 w 45"/>
                    <a:gd name="T9" fmla="*/ 0 h 71"/>
                    <a:gd name="T10" fmla="*/ 0 w 45"/>
                    <a:gd name="T11" fmla="*/ 0 h 71"/>
                    <a:gd name="T12" fmla="*/ 0 w 45"/>
                    <a:gd name="T13" fmla="*/ 0 h 71"/>
                    <a:gd name="T14" fmla="*/ 0 w 45"/>
                    <a:gd name="T15" fmla="*/ 0 h 71"/>
                    <a:gd name="T16" fmla="*/ 0 w 45"/>
                    <a:gd name="T17" fmla="*/ 0 h 71"/>
                    <a:gd name="T18" fmla="*/ 0 w 45"/>
                    <a:gd name="T19" fmla="*/ 0 h 71"/>
                    <a:gd name="T20" fmla="*/ 0 w 45"/>
                    <a:gd name="T21" fmla="*/ 0 h 71"/>
                    <a:gd name="T22" fmla="*/ 0 w 45"/>
                    <a:gd name="T23" fmla="*/ 0 h 71"/>
                    <a:gd name="T24" fmla="*/ 0 w 45"/>
                    <a:gd name="T25" fmla="*/ 0 h 71"/>
                    <a:gd name="T26" fmla="*/ 0 w 45"/>
                    <a:gd name="T27" fmla="*/ 0 h 71"/>
                    <a:gd name="T28" fmla="*/ 0 w 45"/>
                    <a:gd name="T29" fmla="*/ 0 h 71"/>
                    <a:gd name="T30" fmla="*/ 0 w 45"/>
                    <a:gd name="T31" fmla="*/ 0 h 71"/>
                    <a:gd name="T32" fmla="*/ 0 w 45"/>
                    <a:gd name="T33" fmla="*/ 0 h 71"/>
                    <a:gd name="T34" fmla="*/ 0 w 45"/>
                    <a:gd name="T35" fmla="*/ 0 h 71"/>
                    <a:gd name="T36" fmla="*/ 0 w 45"/>
                    <a:gd name="T37" fmla="*/ 0 h 71"/>
                    <a:gd name="T38" fmla="*/ 0 w 45"/>
                    <a:gd name="T39" fmla="*/ 0 h 71"/>
                    <a:gd name="T40" fmla="*/ 0 w 45"/>
                    <a:gd name="T41" fmla="*/ 0 h 71"/>
                    <a:gd name="T42" fmla="*/ 0 w 45"/>
                    <a:gd name="T43" fmla="*/ 0 h 71"/>
                    <a:gd name="T44" fmla="*/ 0 w 45"/>
                    <a:gd name="T45" fmla="*/ 0 h 71"/>
                    <a:gd name="T46" fmla="*/ 0 w 45"/>
                    <a:gd name="T47" fmla="*/ 0 h 7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5"/>
                    <a:gd name="T73" fmla="*/ 0 h 71"/>
                    <a:gd name="T74" fmla="*/ 45 w 45"/>
                    <a:gd name="T75" fmla="*/ 71 h 71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5" h="71">
                      <a:moveTo>
                        <a:pt x="7" y="71"/>
                      </a:moveTo>
                      <a:lnTo>
                        <a:pt x="10" y="65"/>
                      </a:lnTo>
                      <a:lnTo>
                        <a:pt x="10" y="56"/>
                      </a:lnTo>
                      <a:lnTo>
                        <a:pt x="12" y="47"/>
                      </a:lnTo>
                      <a:lnTo>
                        <a:pt x="18" y="42"/>
                      </a:lnTo>
                      <a:lnTo>
                        <a:pt x="24" y="37"/>
                      </a:lnTo>
                      <a:lnTo>
                        <a:pt x="31" y="31"/>
                      </a:lnTo>
                      <a:lnTo>
                        <a:pt x="37" y="23"/>
                      </a:lnTo>
                      <a:lnTo>
                        <a:pt x="43" y="14"/>
                      </a:lnTo>
                      <a:lnTo>
                        <a:pt x="45" y="0"/>
                      </a:lnTo>
                      <a:lnTo>
                        <a:pt x="34" y="0"/>
                      </a:lnTo>
                      <a:lnTo>
                        <a:pt x="32" y="10"/>
                      </a:lnTo>
                      <a:lnTo>
                        <a:pt x="29" y="17"/>
                      </a:lnTo>
                      <a:lnTo>
                        <a:pt x="23" y="22"/>
                      </a:lnTo>
                      <a:lnTo>
                        <a:pt x="18" y="29"/>
                      </a:lnTo>
                      <a:lnTo>
                        <a:pt x="9" y="34"/>
                      </a:lnTo>
                      <a:lnTo>
                        <a:pt x="4" y="43"/>
                      </a:lnTo>
                      <a:lnTo>
                        <a:pt x="0" y="54"/>
                      </a:lnTo>
                      <a:lnTo>
                        <a:pt x="0" y="67"/>
                      </a:lnTo>
                      <a:lnTo>
                        <a:pt x="3" y="61"/>
                      </a:lnTo>
                      <a:lnTo>
                        <a:pt x="7" y="71"/>
                      </a:lnTo>
                      <a:lnTo>
                        <a:pt x="10" y="69"/>
                      </a:lnTo>
                      <a:lnTo>
                        <a:pt x="10" y="65"/>
                      </a:lnTo>
                      <a:lnTo>
                        <a:pt x="7" y="7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56" name="Freeform 742"/>
                <p:cNvSpPr>
                  <a:spLocks/>
                </p:cNvSpPr>
                <p:nvPr/>
              </p:nvSpPr>
              <p:spPr bwMode="auto">
                <a:xfrm>
                  <a:off x="2160" y="1189"/>
                  <a:ext cx="12" cy="6"/>
                </a:xfrm>
                <a:custGeom>
                  <a:avLst/>
                  <a:gdLst>
                    <a:gd name="T0" fmla="*/ 0 w 118"/>
                    <a:gd name="T1" fmla="*/ 0 h 63"/>
                    <a:gd name="T2" fmla="*/ 0 w 118"/>
                    <a:gd name="T3" fmla="*/ 0 h 63"/>
                    <a:gd name="T4" fmla="*/ 0 w 118"/>
                    <a:gd name="T5" fmla="*/ 0 h 63"/>
                    <a:gd name="T6" fmla="*/ 0 w 118"/>
                    <a:gd name="T7" fmla="*/ 0 h 63"/>
                    <a:gd name="T8" fmla="*/ 0 w 118"/>
                    <a:gd name="T9" fmla="*/ 0 h 63"/>
                    <a:gd name="T10" fmla="*/ 0 w 118"/>
                    <a:gd name="T11" fmla="*/ 0 h 63"/>
                    <a:gd name="T12" fmla="*/ 0 w 118"/>
                    <a:gd name="T13" fmla="*/ 0 h 63"/>
                    <a:gd name="T14" fmla="*/ 0 w 118"/>
                    <a:gd name="T15" fmla="*/ 0 h 63"/>
                    <a:gd name="T16" fmla="*/ 0 w 118"/>
                    <a:gd name="T17" fmla="*/ 0 h 63"/>
                    <a:gd name="T18" fmla="*/ 0 w 118"/>
                    <a:gd name="T19" fmla="*/ 0 h 63"/>
                    <a:gd name="T20" fmla="*/ 0 w 118"/>
                    <a:gd name="T21" fmla="*/ 0 h 63"/>
                    <a:gd name="T22" fmla="*/ 0 w 118"/>
                    <a:gd name="T23" fmla="*/ 0 h 63"/>
                    <a:gd name="T24" fmla="*/ 0 w 118"/>
                    <a:gd name="T25" fmla="*/ 0 h 63"/>
                    <a:gd name="T26" fmla="*/ 0 w 118"/>
                    <a:gd name="T27" fmla="*/ 0 h 63"/>
                    <a:gd name="T28" fmla="*/ 0 w 118"/>
                    <a:gd name="T29" fmla="*/ 0 h 63"/>
                    <a:gd name="T30" fmla="*/ 0 w 118"/>
                    <a:gd name="T31" fmla="*/ 0 h 63"/>
                    <a:gd name="T32" fmla="*/ 0 w 118"/>
                    <a:gd name="T33" fmla="*/ 0 h 63"/>
                    <a:gd name="T34" fmla="*/ 0 w 118"/>
                    <a:gd name="T35" fmla="*/ 0 h 63"/>
                    <a:gd name="T36" fmla="*/ 0 w 118"/>
                    <a:gd name="T37" fmla="*/ 0 h 63"/>
                    <a:gd name="T38" fmla="*/ 0 w 118"/>
                    <a:gd name="T39" fmla="*/ 0 h 63"/>
                    <a:gd name="T40" fmla="*/ 0 w 118"/>
                    <a:gd name="T41" fmla="*/ 0 h 63"/>
                    <a:gd name="T42" fmla="*/ 0 w 118"/>
                    <a:gd name="T43" fmla="*/ 0 h 63"/>
                    <a:gd name="T44" fmla="*/ 0 w 118"/>
                    <a:gd name="T45" fmla="*/ 0 h 63"/>
                    <a:gd name="T46" fmla="*/ 0 w 118"/>
                    <a:gd name="T47" fmla="*/ 0 h 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18"/>
                    <a:gd name="T73" fmla="*/ 0 h 63"/>
                    <a:gd name="T74" fmla="*/ 118 w 118"/>
                    <a:gd name="T75" fmla="*/ 63 h 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18" h="63">
                      <a:moveTo>
                        <a:pt x="3" y="62"/>
                      </a:moveTo>
                      <a:lnTo>
                        <a:pt x="8" y="60"/>
                      </a:lnTo>
                      <a:lnTo>
                        <a:pt x="21" y="42"/>
                      </a:lnTo>
                      <a:lnTo>
                        <a:pt x="30" y="32"/>
                      </a:lnTo>
                      <a:lnTo>
                        <a:pt x="40" y="28"/>
                      </a:lnTo>
                      <a:lnTo>
                        <a:pt x="49" y="25"/>
                      </a:lnTo>
                      <a:lnTo>
                        <a:pt x="62" y="24"/>
                      </a:lnTo>
                      <a:lnTo>
                        <a:pt x="76" y="22"/>
                      </a:lnTo>
                      <a:lnTo>
                        <a:pt x="94" y="18"/>
                      </a:lnTo>
                      <a:lnTo>
                        <a:pt x="118" y="10"/>
                      </a:lnTo>
                      <a:lnTo>
                        <a:pt x="114" y="0"/>
                      </a:lnTo>
                      <a:lnTo>
                        <a:pt x="92" y="7"/>
                      </a:lnTo>
                      <a:lnTo>
                        <a:pt x="74" y="12"/>
                      </a:lnTo>
                      <a:lnTo>
                        <a:pt x="59" y="14"/>
                      </a:lnTo>
                      <a:lnTo>
                        <a:pt x="47" y="15"/>
                      </a:lnTo>
                      <a:lnTo>
                        <a:pt x="35" y="18"/>
                      </a:lnTo>
                      <a:lnTo>
                        <a:pt x="24" y="24"/>
                      </a:lnTo>
                      <a:lnTo>
                        <a:pt x="12" y="36"/>
                      </a:lnTo>
                      <a:lnTo>
                        <a:pt x="0" y="53"/>
                      </a:lnTo>
                      <a:lnTo>
                        <a:pt x="5" y="51"/>
                      </a:lnTo>
                      <a:lnTo>
                        <a:pt x="3" y="62"/>
                      </a:lnTo>
                      <a:lnTo>
                        <a:pt x="6" y="63"/>
                      </a:lnTo>
                      <a:lnTo>
                        <a:pt x="8" y="60"/>
                      </a:lnTo>
                      <a:lnTo>
                        <a:pt x="3" y="6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57" name="Freeform 743"/>
                <p:cNvSpPr>
                  <a:spLocks/>
                </p:cNvSpPr>
                <p:nvPr/>
              </p:nvSpPr>
              <p:spPr bwMode="auto">
                <a:xfrm>
                  <a:off x="2153" y="1187"/>
                  <a:ext cx="8" cy="7"/>
                </a:xfrm>
                <a:custGeom>
                  <a:avLst/>
                  <a:gdLst>
                    <a:gd name="T0" fmla="*/ 0 w 82"/>
                    <a:gd name="T1" fmla="*/ 0 h 77"/>
                    <a:gd name="T2" fmla="*/ 0 w 82"/>
                    <a:gd name="T3" fmla="*/ 0 h 77"/>
                    <a:gd name="T4" fmla="*/ 0 w 82"/>
                    <a:gd name="T5" fmla="*/ 0 h 77"/>
                    <a:gd name="T6" fmla="*/ 0 w 82"/>
                    <a:gd name="T7" fmla="*/ 0 h 77"/>
                    <a:gd name="T8" fmla="*/ 0 w 82"/>
                    <a:gd name="T9" fmla="*/ 0 h 77"/>
                    <a:gd name="T10" fmla="*/ 0 w 82"/>
                    <a:gd name="T11" fmla="*/ 0 h 77"/>
                    <a:gd name="T12" fmla="*/ 0 w 82"/>
                    <a:gd name="T13" fmla="*/ 0 h 77"/>
                    <a:gd name="T14" fmla="*/ 0 w 82"/>
                    <a:gd name="T15" fmla="*/ 0 h 77"/>
                    <a:gd name="T16" fmla="*/ 0 w 82"/>
                    <a:gd name="T17" fmla="*/ 0 h 77"/>
                    <a:gd name="T18" fmla="*/ 0 w 82"/>
                    <a:gd name="T19" fmla="*/ 0 h 77"/>
                    <a:gd name="T20" fmla="*/ 0 w 82"/>
                    <a:gd name="T21" fmla="*/ 0 h 77"/>
                    <a:gd name="T22" fmla="*/ 0 w 82"/>
                    <a:gd name="T23" fmla="*/ 0 h 77"/>
                    <a:gd name="T24" fmla="*/ 0 w 82"/>
                    <a:gd name="T25" fmla="*/ 0 h 77"/>
                    <a:gd name="T26" fmla="*/ 0 w 82"/>
                    <a:gd name="T27" fmla="*/ 0 h 77"/>
                    <a:gd name="T28" fmla="*/ 0 w 82"/>
                    <a:gd name="T29" fmla="*/ 0 h 77"/>
                    <a:gd name="T30" fmla="*/ 0 w 82"/>
                    <a:gd name="T31" fmla="*/ 0 h 77"/>
                    <a:gd name="T32" fmla="*/ 0 w 82"/>
                    <a:gd name="T33" fmla="*/ 0 h 77"/>
                    <a:gd name="T34" fmla="*/ 0 w 82"/>
                    <a:gd name="T35" fmla="*/ 0 h 77"/>
                    <a:gd name="T36" fmla="*/ 0 w 82"/>
                    <a:gd name="T37" fmla="*/ 0 h 77"/>
                    <a:gd name="T38" fmla="*/ 0 w 82"/>
                    <a:gd name="T39" fmla="*/ 0 h 77"/>
                    <a:gd name="T40" fmla="*/ 0 w 82"/>
                    <a:gd name="T41" fmla="*/ 0 h 77"/>
                    <a:gd name="T42" fmla="*/ 0 w 82"/>
                    <a:gd name="T43" fmla="*/ 0 h 77"/>
                    <a:gd name="T44" fmla="*/ 0 w 82"/>
                    <a:gd name="T45" fmla="*/ 0 h 77"/>
                    <a:gd name="T46" fmla="*/ 0 w 82"/>
                    <a:gd name="T47" fmla="*/ 0 h 7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"/>
                    <a:gd name="T73" fmla="*/ 0 h 77"/>
                    <a:gd name="T74" fmla="*/ 82 w 82"/>
                    <a:gd name="T75" fmla="*/ 77 h 77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" h="77">
                      <a:moveTo>
                        <a:pt x="2" y="0"/>
                      </a:moveTo>
                      <a:lnTo>
                        <a:pt x="0" y="6"/>
                      </a:lnTo>
                      <a:lnTo>
                        <a:pt x="4" y="25"/>
                      </a:lnTo>
                      <a:lnTo>
                        <a:pt x="7" y="39"/>
                      </a:lnTo>
                      <a:lnTo>
                        <a:pt x="12" y="52"/>
                      </a:lnTo>
                      <a:lnTo>
                        <a:pt x="19" y="59"/>
                      </a:lnTo>
                      <a:lnTo>
                        <a:pt x="29" y="65"/>
                      </a:lnTo>
                      <a:lnTo>
                        <a:pt x="42" y="68"/>
                      </a:lnTo>
                      <a:lnTo>
                        <a:pt x="59" y="73"/>
                      </a:lnTo>
                      <a:lnTo>
                        <a:pt x="80" y="77"/>
                      </a:lnTo>
                      <a:lnTo>
                        <a:pt x="82" y="66"/>
                      </a:lnTo>
                      <a:lnTo>
                        <a:pt x="61" y="62"/>
                      </a:lnTo>
                      <a:lnTo>
                        <a:pt x="44" y="58"/>
                      </a:lnTo>
                      <a:lnTo>
                        <a:pt x="33" y="55"/>
                      </a:lnTo>
                      <a:lnTo>
                        <a:pt x="26" y="51"/>
                      </a:lnTo>
                      <a:lnTo>
                        <a:pt x="20" y="45"/>
                      </a:lnTo>
                      <a:lnTo>
                        <a:pt x="17" y="37"/>
                      </a:lnTo>
                      <a:lnTo>
                        <a:pt x="14" y="23"/>
                      </a:lnTo>
                      <a:lnTo>
                        <a:pt x="11" y="3"/>
                      </a:lnTo>
                      <a:lnTo>
                        <a:pt x="9" y="9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58" name="Freeform 744"/>
                <p:cNvSpPr>
                  <a:spLocks/>
                </p:cNvSpPr>
                <p:nvPr/>
              </p:nvSpPr>
              <p:spPr bwMode="auto">
                <a:xfrm>
                  <a:off x="2153" y="1180"/>
                  <a:ext cx="18" cy="8"/>
                </a:xfrm>
                <a:custGeom>
                  <a:avLst/>
                  <a:gdLst>
                    <a:gd name="T0" fmla="*/ 0 w 172"/>
                    <a:gd name="T1" fmla="*/ 0 h 84"/>
                    <a:gd name="T2" fmla="*/ 0 w 172"/>
                    <a:gd name="T3" fmla="*/ 0 h 84"/>
                    <a:gd name="T4" fmla="*/ 0 w 172"/>
                    <a:gd name="T5" fmla="*/ 0 h 84"/>
                    <a:gd name="T6" fmla="*/ 0 w 172"/>
                    <a:gd name="T7" fmla="*/ 0 h 84"/>
                    <a:gd name="T8" fmla="*/ 0 w 172"/>
                    <a:gd name="T9" fmla="*/ 0 h 84"/>
                    <a:gd name="T10" fmla="*/ 0 w 172"/>
                    <a:gd name="T11" fmla="*/ 0 h 84"/>
                    <a:gd name="T12" fmla="*/ 0 w 172"/>
                    <a:gd name="T13" fmla="*/ 0 h 84"/>
                    <a:gd name="T14" fmla="*/ 0 w 172"/>
                    <a:gd name="T15" fmla="*/ 0 h 84"/>
                    <a:gd name="T16" fmla="*/ 0 w 172"/>
                    <a:gd name="T17" fmla="*/ 0 h 84"/>
                    <a:gd name="T18" fmla="*/ 0 w 172"/>
                    <a:gd name="T19" fmla="*/ 0 h 84"/>
                    <a:gd name="T20" fmla="*/ 0 w 172"/>
                    <a:gd name="T21" fmla="*/ 0 h 84"/>
                    <a:gd name="T22" fmla="*/ 0 w 172"/>
                    <a:gd name="T23" fmla="*/ 0 h 84"/>
                    <a:gd name="T24" fmla="*/ 0 w 172"/>
                    <a:gd name="T25" fmla="*/ 0 h 84"/>
                    <a:gd name="T26" fmla="*/ 0 w 172"/>
                    <a:gd name="T27" fmla="*/ 0 h 84"/>
                    <a:gd name="T28" fmla="*/ 0 w 172"/>
                    <a:gd name="T29" fmla="*/ 0 h 84"/>
                    <a:gd name="T30" fmla="*/ 0 w 172"/>
                    <a:gd name="T31" fmla="*/ 0 h 84"/>
                    <a:gd name="T32" fmla="*/ 0 w 172"/>
                    <a:gd name="T33" fmla="*/ 0 h 84"/>
                    <a:gd name="T34" fmla="*/ 0 w 172"/>
                    <a:gd name="T35" fmla="*/ 0 h 84"/>
                    <a:gd name="T36" fmla="*/ 0 w 172"/>
                    <a:gd name="T37" fmla="*/ 0 h 84"/>
                    <a:gd name="T38" fmla="*/ 0 w 172"/>
                    <a:gd name="T39" fmla="*/ 0 h 84"/>
                    <a:gd name="T40" fmla="*/ 0 w 172"/>
                    <a:gd name="T41" fmla="*/ 0 h 84"/>
                    <a:gd name="T42" fmla="*/ 0 w 172"/>
                    <a:gd name="T43" fmla="*/ 0 h 84"/>
                    <a:gd name="T44" fmla="*/ 0 w 172"/>
                    <a:gd name="T45" fmla="*/ 0 h 84"/>
                    <a:gd name="T46" fmla="*/ 0 w 172"/>
                    <a:gd name="T47" fmla="*/ 0 h 8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72"/>
                    <a:gd name="T73" fmla="*/ 0 h 84"/>
                    <a:gd name="T74" fmla="*/ 172 w 172"/>
                    <a:gd name="T75" fmla="*/ 84 h 8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72" h="84">
                      <a:moveTo>
                        <a:pt x="170" y="0"/>
                      </a:moveTo>
                      <a:lnTo>
                        <a:pt x="166" y="1"/>
                      </a:lnTo>
                      <a:lnTo>
                        <a:pt x="148" y="12"/>
                      </a:lnTo>
                      <a:lnTo>
                        <a:pt x="127" y="20"/>
                      </a:lnTo>
                      <a:lnTo>
                        <a:pt x="104" y="28"/>
                      </a:lnTo>
                      <a:lnTo>
                        <a:pt x="80" y="37"/>
                      </a:lnTo>
                      <a:lnTo>
                        <a:pt x="57" y="45"/>
                      </a:lnTo>
                      <a:lnTo>
                        <a:pt x="36" y="54"/>
                      </a:lnTo>
                      <a:lnTo>
                        <a:pt x="17" y="65"/>
                      </a:lnTo>
                      <a:lnTo>
                        <a:pt x="0" y="75"/>
                      </a:lnTo>
                      <a:lnTo>
                        <a:pt x="7" y="84"/>
                      </a:lnTo>
                      <a:lnTo>
                        <a:pt x="21" y="73"/>
                      </a:lnTo>
                      <a:lnTo>
                        <a:pt x="40" y="65"/>
                      </a:lnTo>
                      <a:lnTo>
                        <a:pt x="61" y="55"/>
                      </a:lnTo>
                      <a:lnTo>
                        <a:pt x="84" y="47"/>
                      </a:lnTo>
                      <a:lnTo>
                        <a:pt x="108" y="39"/>
                      </a:lnTo>
                      <a:lnTo>
                        <a:pt x="131" y="30"/>
                      </a:lnTo>
                      <a:lnTo>
                        <a:pt x="152" y="20"/>
                      </a:lnTo>
                      <a:lnTo>
                        <a:pt x="172" y="9"/>
                      </a:lnTo>
                      <a:lnTo>
                        <a:pt x="168" y="10"/>
                      </a:lnTo>
                      <a:lnTo>
                        <a:pt x="170" y="0"/>
                      </a:lnTo>
                      <a:lnTo>
                        <a:pt x="168" y="0"/>
                      </a:lnTo>
                      <a:lnTo>
                        <a:pt x="166" y="1"/>
                      </a:lnTo>
                      <a:lnTo>
                        <a:pt x="17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59" name="Freeform 745"/>
                <p:cNvSpPr>
                  <a:spLocks/>
                </p:cNvSpPr>
                <p:nvPr/>
              </p:nvSpPr>
              <p:spPr bwMode="auto">
                <a:xfrm>
                  <a:off x="2185" y="1172"/>
                  <a:ext cx="7" cy="2"/>
                </a:xfrm>
                <a:custGeom>
                  <a:avLst/>
                  <a:gdLst>
                    <a:gd name="T0" fmla="*/ 0 w 69"/>
                    <a:gd name="T1" fmla="*/ 0 h 20"/>
                    <a:gd name="T2" fmla="*/ 0 w 69"/>
                    <a:gd name="T3" fmla="*/ 0 h 20"/>
                    <a:gd name="T4" fmla="*/ 0 w 69"/>
                    <a:gd name="T5" fmla="*/ 0 h 20"/>
                    <a:gd name="T6" fmla="*/ 0 w 69"/>
                    <a:gd name="T7" fmla="*/ 0 h 20"/>
                    <a:gd name="T8" fmla="*/ 0 w 69"/>
                    <a:gd name="T9" fmla="*/ 0 h 20"/>
                    <a:gd name="T10" fmla="*/ 0 w 69"/>
                    <a:gd name="T11" fmla="*/ 0 h 20"/>
                    <a:gd name="T12" fmla="*/ 0 w 69"/>
                    <a:gd name="T13" fmla="*/ 0 h 20"/>
                    <a:gd name="T14" fmla="*/ 0 w 69"/>
                    <a:gd name="T15" fmla="*/ 0 h 20"/>
                    <a:gd name="T16" fmla="*/ 0 w 69"/>
                    <a:gd name="T17" fmla="*/ 0 h 20"/>
                    <a:gd name="T18" fmla="*/ 0 w 69"/>
                    <a:gd name="T19" fmla="*/ 0 h 20"/>
                    <a:gd name="T20" fmla="*/ 0 w 69"/>
                    <a:gd name="T21" fmla="*/ 0 h 20"/>
                    <a:gd name="T22" fmla="*/ 0 w 69"/>
                    <a:gd name="T23" fmla="*/ 0 h 20"/>
                    <a:gd name="T24" fmla="*/ 0 w 69"/>
                    <a:gd name="T25" fmla="*/ 0 h 20"/>
                    <a:gd name="T26" fmla="*/ 0 w 69"/>
                    <a:gd name="T27" fmla="*/ 0 h 20"/>
                    <a:gd name="T28" fmla="*/ 0 w 69"/>
                    <a:gd name="T29" fmla="*/ 0 h 20"/>
                    <a:gd name="T30" fmla="*/ 0 w 69"/>
                    <a:gd name="T31" fmla="*/ 0 h 20"/>
                    <a:gd name="T32" fmla="*/ 0 w 69"/>
                    <a:gd name="T33" fmla="*/ 0 h 20"/>
                    <a:gd name="T34" fmla="*/ 0 w 69"/>
                    <a:gd name="T35" fmla="*/ 0 h 20"/>
                    <a:gd name="T36" fmla="*/ 0 w 69"/>
                    <a:gd name="T37" fmla="*/ 0 h 20"/>
                    <a:gd name="T38" fmla="*/ 0 w 69"/>
                    <a:gd name="T39" fmla="*/ 0 h 20"/>
                    <a:gd name="T40" fmla="*/ 0 w 69"/>
                    <a:gd name="T41" fmla="*/ 0 h 20"/>
                    <a:gd name="T42" fmla="*/ 0 w 69"/>
                    <a:gd name="T43" fmla="*/ 0 h 20"/>
                    <a:gd name="T44" fmla="*/ 0 w 69"/>
                    <a:gd name="T45" fmla="*/ 0 h 20"/>
                    <a:gd name="T46" fmla="*/ 0 w 69"/>
                    <a:gd name="T47" fmla="*/ 0 h 2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9"/>
                    <a:gd name="T73" fmla="*/ 0 h 20"/>
                    <a:gd name="T74" fmla="*/ 69 w 69"/>
                    <a:gd name="T75" fmla="*/ 20 h 2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9" h="20">
                      <a:moveTo>
                        <a:pt x="63" y="14"/>
                      </a:moveTo>
                      <a:lnTo>
                        <a:pt x="60" y="5"/>
                      </a:lnTo>
                      <a:lnTo>
                        <a:pt x="52" y="4"/>
                      </a:lnTo>
                      <a:lnTo>
                        <a:pt x="45" y="2"/>
                      </a:lnTo>
                      <a:lnTo>
                        <a:pt x="38" y="1"/>
                      </a:lnTo>
                      <a:lnTo>
                        <a:pt x="30" y="0"/>
                      </a:lnTo>
                      <a:lnTo>
                        <a:pt x="24" y="0"/>
                      </a:lnTo>
                      <a:lnTo>
                        <a:pt x="16" y="1"/>
                      </a:lnTo>
                      <a:lnTo>
                        <a:pt x="7" y="5"/>
                      </a:lnTo>
                      <a:lnTo>
                        <a:pt x="0" y="11"/>
                      </a:lnTo>
                      <a:lnTo>
                        <a:pt x="6" y="20"/>
                      </a:lnTo>
                      <a:lnTo>
                        <a:pt x="13" y="14"/>
                      </a:lnTo>
                      <a:lnTo>
                        <a:pt x="18" y="11"/>
                      </a:lnTo>
                      <a:lnTo>
                        <a:pt x="24" y="10"/>
                      </a:lnTo>
                      <a:lnTo>
                        <a:pt x="30" y="10"/>
                      </a:lnTo>
                      <a:lnTo>
                        <a:pt x="35" y="11"/>
                      </a:lnTo>
                      <a:lnTo>
                        <a:pt x="43" y="12"/>
                      </a:lnTo>
                      <a:lnTo>
                        <a:pt x="50" y="15"/>
                      </a:lnTo>
                      <a:lnTo>
                        <a:pt x="57" y="16"/>
                      </a:lnTo>
                      <a:lnTo>
                        <a:pt x="54" y="7"/>
                      </a:lnTo>
                      <a:lnTo>
                        <a:pt x="63" y="14"/>
                      </a:lnTo>
                      <a:lnTo>
                        <a:pt x="69" y="7"/>
                      </a:lnTo>
                      <a:lnTo>
                        <a:pt x="60" y="5"/>
                      </a:lnTo>
                      <a:lnTo>
                        <a:pt x="63" y="14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60" name="Freeform 746"/>
                <p:cNvSpPr>
                  <a:spLocks/>
                </p:cNvSpPr>
                <p:nvPr/>
              </p:nvSpPr>
              <p:spPr bwMode="auto">
                <a:xfrm>
                  <a:off x="2184" y="1173"/>
                  <a:ext cx="8" cy="6"/>
                </a:xfrm>
                <a:custGeom>
                  <a:avLst/>
                  <a:gdLst>
                    <a:gd name="T0" fmla="*/ 0 w 75"/>
                    <a:gd name="T1" fmla="*/ 0 h 63"/>
                    <a:gd name="T2" fmla="*/ 0 w 75"/>
                    <a:gd name="T3" fmla="*/ 0 h 63"/>
                    <a:gd name="T4" fmla="*/ 0 w 75"/>
                    <a:gd name="T5" fmla="*/ 0 h 63"/>
                    <a:gd name="T6" fmla="*/ 0 w 75"/>
                    <a:gd name="T7" fmla="*/ 0 h 63"/>
                    <a:gd name="T8" fmla="*/ 0 w 75"/>
                    <a:gd name="T9" fmla="*/ 0 h 63"/>
                    <a:gd name="T10" fmla="*/ 0 w 75"/>
                    <a:gd name="T11" fmla="*/ 0 h 63"/>
                    <a:gd name="T12" fmla="*/ 0 w 75"/>
                    <a:gd name="T13" fmla="*/ 0 h 63"/>
                    <a:gd name="T14" fmla="*/ 0 w 75"/>
                    <a:gd name="T15" fmla="*/ 0 h 63"/>
                    <a:gd name="T16" fmla="*/ 0 w 75"/>
                    <a:gd name="T17" fmla="*/ 0 h 63"/>
                    <a:gd name="T18" fmla="*/ 0 w 75"/>
                    <a:gd name="T19" fmla="*/ 0 h 63"/>
                    <a:gd name="T20" fmla="*/ 0 w 75"/>
                    <a:gd name="T21" fmla="*/ 0 h 63"/>
                    <a:gd name="T22" fmla="*/ 0 w 75"/>
                    <a:gd name="T23" fmla="*/ 0 h 63"/>
                    <a:gd name="T24" fmla="*/ 0 w 75"/>
                    <a:gd name="T25" fmla="*/ 0 h 63"/>
                    <a:gd name="T26" fmla="*/ 0 w 75"/>
                    <a:gd name="T27" fmla="*/ 0 h 63"/>
                    <a:gd name="T28" fmla="*/ 0 w 75"/>
                    <a:gd name="T29" fmla="*/ 0 h 63"/>
                    <a:gd name="T30" fmla="*/ 0 w 75"/>
                    <a:gd name="T31" fmla="*/ 0 h 63"/>
                    <a:gd name="T32" fmla="*/ 0 w 75"/>
                    <a:gd name="T33" fmla="*/ 0 h 63"/>
                    <a:gd name="T34" fmla="*/ 0 w 75"/>
                    <a:gd name="T35" fmla="*/ 0 h 63"/>
                    <a:gd name="T36" fmla="*/ 0 w 75"/>
                    <a:gd name="T37" fmla="*/ 0 h 63"/>
                    <a:gd name="T38" fmla="*/ 0 w 75"/>
                    <a:gd name="T39" fmla="*/ 0 h 63"/>
                    <a:gd name="T40" fmla="*/ 0 w 75"/>
                    <a:gd name="T41" fmla="*/ 0 h 6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5"/>
                    <a:gd name="T64" fmla="*/ 0 h 63"/>
                    <a:gd name="T65" fmla="*/ 75 w 75"/>
                    <a:gd name="T66" fmla="*/ 63 h 6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5" h="63">
                      <a:moveTo>
                        <a:pt x="1" y="63"/>
                      </a:moveTo>
                      <a:lnTo>
                        <a:pt x="0" y="63"/>
                      </a:lnTo>
                      <a:lnTo>
                        <a:pt x="15" y="63"/>
                      </a:lnTo>
                      <a:lnTo>
                        <a:pt x="27" y="60"/>
                      </a:lnTo>
                      <a:lnTo>
                        <a:pt x="37" y="53"/>
                      </a:lnTo>
                      <a:lnTo>
                        <a:pt x="46" y="43"/>
                      </a:lnTo>
                      <a:lnTo>
                        <a:pt x="54" y="35"/>
                      </a:lnTo>
                      <a:lnTo>
                        <a:pt x="61" y="24"/>
                      </a:lnTo>
                      <a:lnTo>
                        <a:pt x="67" y="15"/>
                      </a:lnTo>
                      <a:lnTo>
                        <a:pt x="75" y="7"/>
                      </a:lnTo>
                      <a:lnTo>
                        <a:pt x="66" y="0"/>
                      </a:lnTo>
                      <a:lnTo>
                        <a:pt x="59" y="9"/>
                      </a:lnTo>
                      <a:lnTo>
                        <a:pt x="53" y="18"/>
                      </a:lnTo>
                      <a:lnTo>
                        <a:pt x="45" y="28"/>
                      </a:lnTo>
                      <a:lnTo>
                        <a:pt x="38" y="37"/>
                      </a:lnTo>
                      <a:lnTo>
                        <a:pt x="31" y="44"/>
                      </a:lnTo>
                      <a:lnTo>
                        <a:pt x="22" y="49"/>
                      </a:lnTo>
                      <a:lnTo>
                        <a:pt x="13" y="53"/>
                      </a:lnTo>
                      <a:lnTo>
                        <a:pt x="2" y="53"/>
                      </a:lnTo>
                      <a:lnTo>
                        <a:pt x="1" y="53"/>
                      </a:lnTo>
                      <a:lnTo>
                        <a:pt x="1" y="6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61" name="Freeform 747"/>
                <p:cNvSpPr>
                  <a:spLocks/>
                </p:cNvSpPr>
                <p:nvPr/>
              </p:nvSpPr>
              <p:spPr bwMode="auto">
                <a:xfrm>
                  <a:off x="2183" y="1173"/>
                  <a:ext cx="3" cy="6"/>
                </a:xfrm>
                <a:custGeom>
                  <a:avLst/>
                  <a:gdLst>
                    <a:gd name="T0" fmla="*/ 0 w 35"/>
                    <a:gd name="T1" fmla="*/ 0 h 63"/>
                    <a:gd name="T2" fmla="*/ 0 w 35"/>
                    <a:gd name="T3" fmla="*/ 0 h 63"/>
                    <a:gd name="T4" fmla="*/ 0 w 35"/>
                    <a:gd name="T5" fmla="*/ 0 h 63"/>
                    <a:gd name="T6" fmla="*/ 0 w 35"/>
                    <a:gd name="T7" fmla="*/ 0 h 63"/>
                    <a:gd name="T8" fmla="*/ 0 w 35"/>
                    <a:gd name="T9" fmla="*/ 0 h 63"/>
                    <a:gd name="T10" fmla="*/ 0 w 35"/>
                    <a:gd name="T11" fmla="*/ 0 h 63"/>
                    <a:gd name="T12" fmla="*/ 0 w 35"/>
                    <a:gd name="T13" fmla="*/ 0 h 63"/>
                    <a:gd name="T14" fmla="*/ 0 w 35"/>
                    <a:gd name="T15" fmla="*/ 0 h 63"/>
                    <a:gd name="T16" fmla="*/ 0 w 35"/>
                    <a:gd name="T17" fmla="*/ 0 h 63"/>
                    <a:gd name="T18" fmla="*/ 0 w 35"/>
                    <a:gd name="T19" fmla="*/ 0 h 63"/>
                    <a:gd name="T20" fmla="*/ 0 w 35"/>
                    <a:gd name="T21" fmla="*/ 0 h 63"/>
                    <a:gd name="T22" fmla="*/ 0 w 35"/>
                    <a:gd name="T23" fmla="*/ 0 h 63"/>
                    <a:gd name="T24" fmla="*/ 0 w 35"/>
                    <a:gd name="T25" fmla="*/ 0 h 63"/>
                    <a:gd name="T26" fmla="*/ 0 w 35"/>
                    <a:gd name="T27" fmla="*/ 0 h 63"/>
                    <a:gd name="T28" fmla="*/ 0 w 35"/>
                    <a:gd name="T29" fmla="*/ 0 h 63"/>
                    <a:gd name="T30" fmla="*/ 0 w 35"/>
                    <a:gd name="T31" fmla="*/ 0 h 63"/>
                    <a:gd name="T32" fmla="*/ 0 w 35"/>
                    <a:gd name="T33" fmla="*/ 0 h 63"/>
                    <a:gd name="T34" fmla="*/ 0 w 35"/>
                    <a:gd name="T35" fmla="*/ 0 h 63"/>
                    <a:gd name="T36" fmla="*/ 0 w 35"/>
                    <a:gd name="T37" fmla="*/ 0 h 63"/>
                    <a:gd name="T38" fmla="*/ 0 w 35"/>
                    <a:gd name="T39" fmla="*/ 0 h 63"/>
                    <a:gd name="T40" fmla="*/ 0 w 35"/>
                    <a:gd name="T41" fmla="*/ 0 h 63"/>
                    <a:gd name="T42" fmla="*/ 0 w 35"/>
                    <a:gd name="T43" fmla="*/ 0 h 63"/>
                    <a:gd name="T44" fmla="*/ 0 w 35"/>
                    <a:gd name="T45" fmla="*/ 0 h 63"/>
                    <a:gd name="T46" fmla="*/ 0 w 35"/>
                    <a:gd name="T47" fmla="*/ 0 h 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5"/>
                    <a:gd name="T73" fmla="*/ 0 h 63"/>
                    <a:gd name="T74" fmla="*/ 35 w 35"/>
                    <a:gd name="T75" fmla="*/ 63 h 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5" h="63">
                      <a:moveTo>
                        <a:pt x="29" y="4"/>
                      </a:moveTo>
                      <a:lnTo>
                        <a:pt x="34" y="3"/>
                      </a:lnTo>
                      <a:lnTo>
                        <a:pt x="18" y="0"/>
                      </a:lnTo>
                      <a:lnTo>
                        <a:pt x="7" y="4"/>
                      </a:lnTo>
                      <a:lnTo>
                        <a:pt x="1" y="15"/>
                      </a:lnTo>
                      <a:lnTo>
                        <a:pt x="0" y="26"/>
                      </a:lnTo>
                      <a:lnTo>
                        <a:pt x="1" y="38"/>
                      </a:lnTo>
                      <a:lnTo>
                        <a:pt x="4" y="49"/>
                      </a:lnTo>
                      <a:lnTo>
                        <a:pt x="10" y="58"/>
                      </a:lnTo>
                      <a:lnTo>
                        <a:pt x="18" y="63"/>
                      </a:lnTo>
                      <a:lnTo>
                        <a:pt x="18" y="53"/>
                      </a:lnTo>
                      <a:lnTo>
                        <a:pt x="18" y="52"/>
                      </a:lnTo>
                      <a:lnTo>
                        <a:pt x="14" y="45"/>
                      </a:lnTo>
                      <a:lnTo>
                        <a:pt x="11" y="36"/>
                      </a:lnTo>
                      <a:lnTo>
                        <a:pt x="10" y="26"/>
                      </a:lnTo>
                      <a:lnTo>
                        <a:pt x="11" y="17"/>
                      </a:lnTo>
                      <a:lnTo>
                        <a:pt x="13" y="13"/>
                      </a:lnTo>
                      <a:lnTo>
                        <a:pt x="18" y="11"/>
                      </a:lnTo>
                      <a:lnTo>
                        <a:pt x="30" y="14"/>
                      </a:lnTo>
                      <a:lnTo>
                        <a:pt x="35" y="13"/>
                      </a:lnTo>
                      <a:lnTo>
                        <a:pt x="30" y="14"/>
                      </a:lnTo>
                      <a:lnTo>
                        <a:pt x="33" y="15"/>
                      </a:lnTo>
                      <a:lnTo>
                        <a:pt x="35" y="13"/>
                      </a:lnTo>
                      <a:lnTo>
                        <a:pt x="29" y="4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62" name="Freeform 748"/>
                <p:cNvSpPr>
                  <a:spLocks/>
                </p:cNvSpPr>
                <p:nvPr/>
              </p:nvSpPr>
              <p:spPr bwMode="auto">
                <a:xfrm>
                  <a:off x="2183" y="1180"/>
                  <a:ext cx="6" cy="5"/>
                </a:xfrm>
                <a:custGeom>
                  <a:avLst/>
                  <a:gdLst>
                    <a:gd name="T0" fmla="*/ 0 w 58"/>
                    <a:gd name="T1" fmla="*/ 0 h 61"/>
                    <a:gd name="T2" fmla="*/ 0 w 58"/>
                    <a:gd name="T3" fmla="*/ 0 h 61"/>
                    <a:gd name="T4" fmla="*/ 0 w 58"/>
                    <a:gd name="T5" fmla="*/ 0 h 61"/>
                    <a:gd name="T6" fmla="*/ 0 w 58"/>
                    <a:gd name="T7" fmla="*/ 0 h 61"/>
                    <a:gd name="T8" fmla="*/ 0 w 58"/>
                    <a:gd name="T9" fmla="*/ 0 h 61"/>
                    <a:gd name="T10" fmla="*/ 0 w 58"/>
                    <a:gd name="T11" fmla="*/ 0 h 61"/>
                    <a:gd name="T12" fmla="*/ 0 w 58"/>
                    <a:gd name="T13" fmla="*/ 0 h 61"/>
                    <a:gd name="T14" fmla="*/ 0 w 58"/>
                    <a:gd name="T15" fmla="*/ 0 h 61"/>
                    <a:gd name="T16" fmla="*/ 0 w 58"/>
                    <a:gd name="T17" fmla="*/ 0 h 61"/>
                    <a:gd name="T18" fmla="*/ 0 w 58"/>
                    <a:gd name="T19" fmla="*/ 0 h 61"/>
                    <a:gd name="T20" fmla="*/ 0 w 58"/>
                    <a:gd name="T21" fmla="*/ 0 h 61"/>
                    <a:gd name="T22" fmla="*/ 0 w 58"/>
                    <a:gd name="T23" fmla="*/ 0 h 61"/>
                    <a:gd name="T24" fmla="*/ 0 w 58"/>
                    <a:gd name="T25" fmla="*/ 0 h 61"/>
                    <a:gd name="T26" fmla="*/ 0 w 58"/>
                    <a:gd name="T27" fmla="*/ 0 h 61"/>
                    <a:gd name="T28" fmla="*/ 0 w 58"/>
                    <a:gd name="T29" fmla="*/ 0 h 61"/>
                    <a:gd name="T30" fmla="*/ 0 w 58"/>
                    <a:gd name="T31" fmla="*/ 0 h 61"/>
                    <a:gd name="T32" fmla="*/ 0 w 58"/>
                    <a:gd name="T33" fmla="*/ 0 h 61"/>
                    <a:gd name="T34" fmla="*/ 0 w 58"/>
                    <a:gd name="T35" fmla="*/ 0 h 61"/>
                    <a:gd name="T36" fmla="*/ 0 w 58"/>
                    <a:gd name="T37" fmla="*/ 0 h 61"/>
                    <a:gd name="T38" fmla="*/ 0 w 58"/>
                    <a:gd name="T39" fmla="*/ 0 h 61"/>
                    <a:gd name="T40" fmla="*/ 0 w 58"/>
                    <a:gd name="T41" fmla="*/ 0 h 61"/>
                    <a:gd name="T42" fmla="*/ 0 w 58"/>
                    <a:gd name="T43" fmla="*/ 0 h 61"/>
                    <a:gd name="T44" fmla="*/ 0 w 58"/>
                    <a:gd name="T45" fmla="*/ 0 h 61"/>
                    <a:gd name="T46" fmla="*/ 0 w 58"/>
                    <a:gd name="T47" fmla="*/ 0 h 6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8"/>
                    <a:gd name="T73" fmla="*/ 0 h 61"/>
                    <a:gd name="T74" fmla="*/ 58 w 58"/>
                    <a:gd name="T75" fmla="*/ 61 h 61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8" h="61">
                      <a:moveTo>
                        <a:pt x="0" y="60"/>
                      </a:moveTo>
                      <a:lnTo>
                        <a:pt x="3" y="61"/>
                      </a:lnTo>
                      <a:lnTo>
                        <a:pt x="12" y="60"/>
                      </a:lnTo>
                      <a:lnTo>
                        <a:pt x="23" y="55"/>
                      </a:lnTo>
                      <a:lnTo>
                        <a:pt x="33" y="49"/>
                      </a:lnTo>
                      <a:lnTo>
                        <a:pt x="43" y="40"/>
                      </a:lnTo>
                      <a:lnTo>
                        <a:pt x="49" y="32"/>
                      </a:lnTo>
                      <a:lnTo>
                        <a:pt x="55" y="22"/>
                      </a:lnTo>
                      <a:lnTo>
                        <a:pt x="58" y="11"/>
                      </a:lnTo>
                      <a:lnTo>
                        <a:pt x="57" y="0"/>
                      </a:lnTo>
                      <a:lnTo>
                        <a:pt x="47" y="2"/>
                      </a:lnTo>
                      <a:lnTo>
                        <a:pt x="48" y="9"/>
                      </a:lnTo>
                      <a:lnTo>
                        <a:pt x="45" y="17"/>
                      </a:lnTo>
                      <a:lnTo>
                        <a:pt x="40" y="26"/>
                      </a:lnTo>
                      <a:lnTo>
                        <a:pt x="34" y="34"/>
                      </a:lnTo>
                      <a:lnTo>
                        <a:pt x="27" y="40"/>
                      </a:lnTo>
                      <a:lnTo>
                        <a:pt x="18" y="47"/>
                      </a:lnTo>
                      <a:lnTo>
                        <a:pt x="10" y="50"/>
                      </a:lnTo>
                      <a:lnTo>
                        <a:pt x="3" y="51"/>
                      </a:lnTo>
                      <a:lnTo>
                        <a:pt x="6" y="52"/>
                      </a:lnTo>
                      <a:lnTo>
                        <a:pt x="0" y="60"/>
                      </a:lnTo>
                      <a:lnTo>
                        <a:pt x="1" y="61"/>
                      </a:lnTo>
                      <a:lnTo>
                        <a:pt x="3" y="61"/>
                      </a:lnTo>
                      <a:lnTo>
                        <a:pt x="0" y="6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63" name="Freeform 749"/>
                <p:cNvSpPr>
                  <a:spLocks/>
                </p:cNvSpPr>
                <p:nvPr/>
              </p:nvSpPr>
              <p:spPr bwMode="auto">
                <a:xfrm>
                  <a:off x="2180" y="1179"/>
                  <a:ext cx="9" cy="6"/>
                </a:xfrm>
                <a:custGeom>
                  <a:avLst/>
                  <a:gdLst>
                    <a:gd name="T0" fmla="*/ 0 w 82"/>
                    <a:gd name="T1" fmla="*/ 0 h 65"/>
                    <a:gd name="T2" fmla="*/ 0 w 82"/>
                    <a:gd name="T3" fmla="*/ 0 h 65"/>
                    <a:gd name="T4" fmla="*/ 0 w 82"/>
                    <a:gd name="T5" fmla="*/ 0 h 65"/>
                    <a:gd name="T6" fmla="*/ 0 w 82"/>
                    <a:gd name="T7" fmla="*/ 0 h 65"/>
                    <a:gd name="T8" fmla="*/ 0 w 82"/>
                    <a:gd name="T9" fmla="*/ 0 h 65"/>
                    <a:gd name="T10" fmla="*/ 0 w 82"/>
                    <a:gd name="T11" fmla="*/ 0 h 65"/>
                    <a:gd name="T12" fmla="*/ 0 w 82"/>
                    <a:gd name="T13" fmla="*/ 0 h 65"/>
                    <a:gd name="T14" fmla="*/ 0 w 82"/>
                    <a:gd name="T15" fmla="*/ 0 h 65"/>
                    <a:gd name="T16" fmla="*/ 0 w 82"/>
                    <a:gd name="T17" fmla="*/ 0 h 65"/>
                    <a:gd name="T18" fmla="*/ 0 w 82"/>
                    <a:gd name="T19" fmla="*/ 0 h 65"/>
                    <a:gd name="T20" fmla="*/ 0 w 82"/>
                    <a:gd name="T21" fmla="*/ 0 h 65"/>
                    <a:gd name="T22" fmla="*/ 0 w 82"/>
                    <a:gd name="T23" fmla="*/ 0 h 65"/>
                    <a:gd name="T24" fmla="*/ 0 w 82"/>
                    <a:gd name="T25" fmla="*/ 0 h 65"/>
                    <a:gd name="T26" fmla="*/ 0 w 82"/>
                    <a:gd name="T27" fmla="*/ 0 h 65"/>
                    <a:gd name="T28" fmla="*/ 0 w 82"/>
                    <a:gd name="T29" fmla="*/ 0 h 65"/>
                    <a:gd name="T30" fmla="*/ 0 w 82"/>
                    <a:gd name="T31" fmla="*/ 0 h 65"/>
                    <a:gd name="T32" fmla="*/ 0 w 82"/>
                    <a:gd name="T33" fmla="*/ 0 h 65"/>
                    <a:gd name="T34" fmla="*/ 0 w 82"/>
                    <a:gd name="T35" fmla="*/ 0 h 65"/>
                    <a:gd name="T36" fmla="*/ 0 w 82"/>
                    <a:gd name="T37" fmla="*/ 0 h 65"/>
                    <a:gd name="T38" fmla="*/ 0 w 82"/>
                    <a:gd name="T39" fmla="*/ 0 h 65"/>
                    <a:gd name="T40" fmla="*/ 0 w 82"/>
                    <a:gd name="T41" fmla="*/ 0 h 65"/>
                    <a:gd name="T42" fmla="*/ 0 w 82"/>
                    <a:gd name="T43" fmla="*/ 0 h 65"/>
                    <a:gd name="T44" fmla="*/ 0 w 82"/>
                    <a:gd name="T45" fmla="*/ 0 h 65"/>
                    <a:gd name="T46" fmla="*/ 0 w 82"/>
                    <a:gd name="T47" fmla="*/ 0 h 6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"/>
                    <a:gd name="T73" fmla="*/ 0 h 65"/>
                    <a:gd name="T74" fmla="*/ 82 w 82"/>
                    <a:gd name="T75" fmla="*/ 65 h 6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" h="65">
                      <a:moveTo>
                        <a:pt x="82" y="5"/>
                      </a:moveTo>
                      <a:lnTo>
                        <a:pt x="77" y="0"/>
                      </a:lnTo>
                      <a:lnTo>
                        <a:pt x="62" y="2"/>
                      </a:lnTo>
                      <a:lnTo>
                        <a:pt x="47" y="4"/>
                      </a:lnTo>
                      <a:lnTo>
                        <a:pt x="30" y="7"/>
                      </a:lnTo>
                      <a:lnTo>
                        <a:pt x="15" y="13"/>
                      </a:lnTo>
                      <a:lnTo>
                        <a:pt x="4" y="21"/>
                      </a:lnTo>
                      <a:lnTo>
                        <a:pt x="0" y="35"/>
                      </a:lnTo>
                      <a:lnTo>
                        <a:pt x="7" y="50"/>
                      </a:lnTo>
                      <a:lnTo>
                        <a:pt x="25" y="65"/>
                      </a:lnTo>
                      <a:lnTo>
                        <a:pt x="31" y="57"/>
                      </a:lnTo>
                      <a:lnTo>
                        <a:pt x="15" y="43"/>
                      </a:lnTo>
                      <a:lnTo>
                        <a:pt x="10" y="33"/>
                      </a:lnTo>
                      <a:lnTo>
                        <a:pt x="12" y="28"/>
                      </a:lnTo>
                      <a:lnTo>
                        <a:pt x="19" y="21"/>
                      </a:lnTo>
                      <a:lnTo>
                        <a:pt x="32" y="17"/>
                      </a:lnTo>
                      <a:lnTo>
                        <a:pt x="49" y="14"/>
                      </a:lnTo>
                      <a:lnTo>
                        <a:pt x="64" y="12"/>
                      </a:lnTo>
                      <a:lnTo>
                        <a:pt x="77" y="11"/>
                      </a:lnTo>
                      <a:lnTo>
                        <a:pt x="72" y="7"/>
                      </a:lnTo>
                      <a:lnTo>
                        <a:pt x="82" y="5"/>
                      </a:lnTo>
                      <a:lnTo>
                        <a:pt x="81" y="0"/>
                      </a:lnTo>
                      <a:lnTo>
                        <a:pt x="77" y="0"/>
                      </a:lnTo>
                      <a:lnTo>
                        <a:pt x="82" y="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64" name="Freeform 750"/>
                <p:cNvSpPr>
                  <a:spLocks/>
                </p:cNvSpPr>
                <p:nvPr/>
              </p:nvSpPr>
              <p:spPr bwMode="auto">
                <a:xfrm>
                  <a:off x="2203" y="1169"/>
                  <a:ext cx="6" cy="5"/>
                </a:xfrm>
                <a:custGeom>
                  <a:avLst/>
                  <a:gdLst>
                    <a:gd name="T0" fmla="*/ 0 w 56"/>
                    <a:gd name="T1" fmla="*/ 0 h 46"/>
                    <a:gd name="T2" fmla="*/ 0 w 56"/>
                    <a:gd name="T3" fmla="*/ 0 h 46"/>
                    <a:gd name="T4" fmla="*/ 0 w 56"/>
                    <a:gd name="T5" fmla="*/ 0 h 46"/>
                    <a:gd name="T6" fmla="*/ 0 w 56"/>
                    <a:gd name="T7" fmla="*/ 0 h 46"/>
                    <a:gd name="T8" fmla="*/ 0 w 56"/>
                    <a:gd name="T9" fmla="*/ 0 h 46"/>
                    <a:gd name="T10" fmla="*/ 0 w 56"/>
                    <a:gd name="T11" fmla="*/ 0 h 46"/>
                    <a:gd name="T12" fmla="*/ 0 w 56"/>
                    <a:gd name="T13" fmla="*/ 0 h 46"/>
                    <a:gd name="T14" fmla="*/ 0 w 56"/>
                    <a:gd name="T15" fmla="*/ 0 h 46"/>
                    <a:gd name="T16" fmla="*/ 0 w 56"/>
                    <a:gd name="T17" fmla="*/ 0 h 46"/>
                    <a:gd name="T18" fmla="*/ 0 w 56"/>
                    <a:gd name="T19" fmla="*/ 0 h 46"/>
                    <a:gd name="T20" fmla="*/ 0 w 56"/>
                    <a:gd name="T21" fmla="*/ 0 h 46"/>
                    <a:gd name="T22" fmla="*/ 0 w 56"/>
                    <a:gd name="T23" fmla="*/ 0 h 46"/>
                    <a:gd name="T24" fmla="*/ 0 w 56"/>
                    <a:gd name="T25" fmla="*/ 0 h 46"/>
                    <a:gd name="T26" fmla="*/ 0 w 56"/>
                    <a:gd name="T27" fmla="*/ 0 h 46"/>
                    <a:gd name="T28" fmla="*/ 0 w 56"/>
                    <a:gd name="T29" fmla="*/ 0 h 46"/>
                    <a:gd name="T30" fmla="*/ 0 w 56"/>
                    <a:gd name="T31" fmla="*/ 0 h 46"/>
                    <a:gd name="T32" fmla="*/ 0 w 56"/>
                    <a:gd name="T33" fmla="*/ 0 h 46"/>
                    <a:gd name="T34" fmla="*/ 0 w 56"/>
                    <a:gd name="T35" fmla="*/ 0 h 46"/>
                    <a:gd name="T36" fmla="*/ 0 w 56"/>
                    <a:gd name="T37" fmla="*/ 0 h 46"/>
                    <a:gd name="T38" fmla="*/ 0 w 56"/>
                    <a:gd name="T39" fmla="*/ 0 h 46"/>
                    <a:gd name="T40" fmla="*/ 0 w 56"/>
                    <a:gd name="T41" fmla="*/ 0 h 46"/>
                    <a:gd name="T42" fmla="*/ 0 w 56"/>
                    <a:gd name="T43" fmla="*/ 0 h 46"/>
                    <a:gd name="T44" fmla="*/ 0 w 56"/>
                    <a:gd name="T45" fmla="*/ 0 h 46"/>
                    <a:gd name="T46" fmla="*/ 0 w 56"/>
                    <a:gd name="T47" fmla="*/ 0 h 4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6"/>
                    <a:gd name="T73" fmla="*/ 0 h 46"/>
                    <a:gd name="T74" fmla="*/ 56 w 56"/>
                    <a:gd name="T75" fmla="*/ 46 h 4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6" h="46">
                      <a:moveTo>
                        <a:pt x="56" y="36"/>
                      </a:moveTo>
                      <a:lnTo>
                        <a:pt x="53" y="35"/>
                      </a:lnTo>
                      <a:lnTo>
                        <a:pt x="41" y="34"/>
                      </a:lnTo>
                      <a:lnTo>
                        <a:pt x="33" y="31"/>
                      </a:lnTo>
                      <a:lnTo>
                        <a:pt x="29" y="26"/>
                      </a:lnTo>
                      <a:lnTo>
                        <a:pt x="26" y="20"/>
                      </a:lnTo>
                      <a:lnTo>
                        <a:pt x="23" y="14"/>
                      </a:lnTo>
                      <a:lnTo>
                        <a:pt x="20" y="7"/>
                      </a:lnTo>
                      <a:lnTo>
                        <a:pt x="11" y="1"/>
                      </a:lnTo>
                      <a:lnTo>
                        <a:pt x="0" y="0"/>
                      </a:lnTo>
                      <a:lnTo>
                        <a:pt x="0" y="10"/>
                      </a:lnTo>
                      <a:lnTo>
                        <a:pt x="7" y="11"/>
                      </a:lnTo>
                      <a:lnTo>
                        <a:pt x="11" y="13"/>
                      </a:lnTo>
                      <a:lnTo>
                        <a:pt x="14" y="18"/>
                      </a:lnTo>
                      <a:lnTo>
                        <a:pt x="18" y="25"/>
                      </a:lnTo>
                      <a:lnTo>
                        <a:pt x="21" y="32"/>
                      </a:lnTo>
                      <a:lnTo>
                        <a:pt x="27" y="39"/>
                      </a:lnTo>
                      <a:lnTo>
                        <a:pt x="39" y="45"/>
                      </a:lnTo>
                      <a:lnTo>
                        <a:pt x="53" y="46"/>
                      </a:lnTo>
                      <a:lnTo>
                        <a:pt x="50" y="45"/>
                      </a:lnTo>
                      <a:lnTo>
                        <a:pt x="56" y="36"/>
                      </a:lnTo>
                      <a:lnTo>
                        <a:pt x="55" y="35"/>
                      </a:lnTo>
                      <a:lnTo>
                        <a:pt x="53" y="35"/>
                      </a:lnTo>
                      <a:lnTo>
                        <a:pt x="56" y="3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65" name="Freeform 751"/>
                <p:cNvSpPr>
                  <a:spLocks/>
                </p:cNvSpPr>
                <p:nvPr/>
              </p:nvSpPr>
              <p:spPr bwMode="auto">
                <a:xfrm>
                  <a:off x="2208" y="1173"/>
                  <a:ext cx="4" cy="10"/>
                </a:xfrm>
                <a:custGeom>
                  <a:avLst/>
                  <a:gdLst>
                    <a:gd name="T0" fmla="*/ 0 w 35"/>
                    <a:gd name="T1" fmla="*/ 0 h 110"/>
                    <a:gd name="T2" fmla="*/ 0 w 35"/>
                    <a:gd name="T3" fmla="*/ 0 h 110"/>
                    <a:gd name="T4" fmla="*/ 0 w 35"/>
                    <a:gd name="T5" fmla="*/ 0 h 110"/>
                    <a:gd name="T6" fmla="*/ 0 w 35"/>
                    <a:gd name="T7" fmla="*/ 0 h 110"/>
                    <a:gd name="T8" fmla="*/ 0 w 35"/>
                    <a:gd name="T9" fmla="*/ 0 h 110"/>
                    <a:gd name="T10" fmla="*/ 0 w 35"/>
                    <a:gd name="T11" fmla="*/ 0 h 110"/>
                    <a:gd name="T12" fmla="*/ 0 w 35"/>
                    <a:gd name="T13" fmla="*/ 0 h 110"/>
                    <a:gd name="T14" fmla="*/ 0 w 35"/>
                    <a:gd name="T15" fmla="*/ 0 h 110"/>
                    <a:gd name="T16" fmla="*/ 0 w 35"/>
                    <a:gd name="T17" fmla="*/ 0 h 110"/>
                    <a:gd name="T18" fmla="*/ 0 w 35"/>
                    <a:gd name="T19" fmla="*/ 0 h 110"/>
                    <a:gd name="T20" fmla="*/ 0 w 35"/>
                    <a:gd name="T21" fmla="*/ 0 h 110"/>
                    <a:gd name="T22" fmla="*/ 0 w 35"/>
                    <a:gd name="T23" fmla="*/ 0 h 110"/>
                    <a:gd name="T24" fmla="*/ 0 w 35"/>
                    <a:gd name="T25" fmla="*/ 0 h 110"/>
                    <a:gd name="T26" fmla="*/ 0 w 35"/>
                    <a:gd name="T27" fmla="*/ 0 h 110"/>
                    <a:gd name="T28" fmla="*/ 0 w 35"/>
                    <a:gd name="T29" fmla="*/ 0 h 110"/>
                    <a:gd name="T30" fmla="*/ 0 w 35"/>
                    <a:gd name="T31" fmla="*/ 0 h 110"/>
                    <a:gd name="T32" fmla="*/ 0 w 35"/>
                    <a:gd name="T33" fmla="*/ 0 h 110"/>
                    <a:gd name="T34" fmla="*/ 0 w 35"/>
                    <a:gd name="T35" fmla="*/ 0 h 110"/>
                    <a:gd name="T36" fmla="*/ 0 w 35"/>
                    <a:gd name="T37" fmla="*/ 0 h 110"/>
                    <a:gd name="T38" fmla="*/ 0 w 35"/>
                    <a:gd name="T39" fmla="*/ 0 h 110"/>
                    <a:gd name="T40" fmla="*/ 0 w 35"/>
                    <a:gd name="T41" fmla="*/ 0 h 110"/>
                    <a:gd name="T42" fmla="*/ 0 w 35"/>
                    <a:gd name="T43" fmla="*/ 0 h 110"/>
                    <a:gd name="T44" fmla="*/ 0 w 35"/>
                    <a:gd name="T45" fmla="*/ 0 h 110"/>
                    <a:gd name="T46" fmla="*/ 0 w 35"/>
                    <a:gd name="T47" fmla="*/ 0 h 11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5"/>
                    <a:gd name="T73" fmla="*/ 0 h 110"/>
                    <a:gd name="T74" fmla="*/ 35 w 35"/>
                    <a:gd name="T75" fmla="*/ 110 h 11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5" h="110">
                      <a:moveTo>
                        <a:pt x="28" y="110"/>
                      </a:moveTo>
                      <a:lnTo>
                        <a:pt x="34" y="105"/>
                      </a:lnTo>
                      <a:lnTo>
                        <a:pt x="34" y="92"/>
                      </a:lnTo>
                      <a:lnTo>
                        <a:pt x="35" y="79"/>
                      </a:lnTo>
                      <a:lnTo>
                        <a:pt x="35" y="65"/>
                      </a:lnTo>
                      <a:lnTo>
                        <a:pt x="34" y="50"/>
                      </a:lnTo>
                      <a:lnTo>
                        <a:pt x="31" y="38"/>
                      </a:lnTo>
                      <a:lnTo>
                        <a:pt x="25" y="24"/>
                      </a:lnTo>
                      <a:lnTo>
                        <a:pt x="18" y="12"/>
                      </a:lnTo>
                      <a:lnTo>
                        <a:pt x="6" y="0"/>
                      </a:lnTo>
                      <a:lnTo>
                        <a:pt x="0" y="9"/>
                      </a:lnTo>
                      <a:lnTo>
                        <a:pt x="9" y="18"/>
                      </a:lnTo>
                      <a:lnTo>
                        <a:pt x="17" y="28"/>
                      </a:lnTo>
                      <a:lnTo>
                        <a:pt x="21" y="40"/>
                      </a:lnTo>
                      <a:lnTo>
                        <a:pt x="23" y="53"/>
                      </a:lnTo>
                      <a:lnTo>
                        <a:pt x="24" y="65"/>
                      </a:lnTo>
                      <a:lnTo>
                        <a:pt x="24" y="79"/>
                      </a:lnTo>
                      <a:lnTo>
                        <a:pt x="23" y="92"/>
                      </a:lnTo>
                      <a:lnTo>
                        <a:pt x="23" y="105"/>
                      </a:lnTo>
                      <a:lnTo>
                        <a:pt x="28" y="100"/>
                      </a:lnTo>
                      <a:lnTo>
                        <a:pt x="28" y="110"/>
                      </a:lnTo>
                      <a:lnTo>
                        <a:pt x="34" y="110"/>
                      </a:lnTo>
                      <a:lnTo>
                        <a:pt x="34" y="105"/>
                      </a:lnTo>
                      <a:lnTo>
                        <a:pt x="28" y="11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66" name="Freeform 752"/>
                <p:cNvSpPr>
                  <a:spLocks/>
                </p:cNvSpPr>
                <p:nvPr/>
              </p:nvSpPr>
              <p:spPr bwMode="auto">
                <a:xfrm>
                  <a:off x="2207" y="1181"/>
                  <a:ext cx="4" cy="2"/>
                </a:xfrm>
                <a:custGeom>
                  <a:avLst/>
                  <a:gdLst>
                    <a:gd name="T0" fmla="*/ 0 w 40"/>
                    <a:gd name="T1" fmla="*/ 0 h 14"/>
                    <a:gd name="T2" fmla="*/ 0 w 40"/>
                    <a:gd name="T3" fmla="*/ 0 h 14"/>
                    <a:gd name="T4" fmla="*/ 0 w 40"/>
                    <a:gd name="T5" fmla="*/ 0 h 14"/>
                    <a:gd name="T6" fmla="*/ 0 w 40"/>
                    <a:gd name="T7" fmla="*/ 0 h 14"/>
                    <a:gd name="T8" fmla="*/ 0 w 40"/>
                    <a:gd name="T9" fmla="*/ 0 h 14"/>
                    <a:gd name="T10" fmla="*/ 0 w 40"/>
                    <a:gd name="T11" fmla="*/ 0 h 14"/>
                    <a:gd name="T12" fmla="*/ 0 w 40"/>
                    <a:gd name="T13" fmla="*/ 0 h 14"/>
                    <a:gd name="T14" fmla="*/ 0 w 40"/>
                    <a:gd name="T15" fmla="*/ 0 h 14"/>
                    <a:gd name="T16" fmla="*/ 0 w 40"/>
                    <a:gd name="T17" fmla="*/ 0 h 14"/>
                    <a:gd name="T18" fmla="*/ 0 w 40"/>
                    <a:gd name="T19" fmla="*/ 0 h 14"/>
                    <a:gd name="T20" fmla="*/ 0 w 40"/>
                    <a:gd name="T21" fmla="*/ 0 h 14"/>
                    <a:gd name="T22" fmla="*/ 0 w 40"/>
                    <a:gd name="T23" fmla="*/ 0 h 14"/>
                    <a:gd name="T24" fmla="*/ 0 w 40"/>
                    <a:gd name="T25" fmla="*/ 0 h 14"/>
                    <a:gd name="T26" fmla="*/ 0 w 40"/>
                    <a:gd name="T27" fmla="*/ 0 h 14"/>
                    <a:gd name="T28" fmla="*/ 0 w 40"/>
                    <a:gd name="T29" fmla="*/ 0 h 14"/>
                    <a:gd name="T30" fmla="*/ 0 w 40"/>
                    <a:gd name="T31" fmla="*/ 0 h 14"/>
                    <a:gd name="T32" fmla="*/ 0 w 40"/>
                    <a:gd name="T33" fmla="*/ 0 h 14"/>
                    <a:gd name="T34" fmla="*/ 0 w 40"/>
                    <a:gd name="T35" fmla="*/ 0 h 14"/>
                    <a:gd name="T36" fmla="*/ 0 w 40"/>
                    <a:gd name="T37" fmla="*/ 0 h 14"/>
                    <a:gd name="T38" fmla="*/ 0 w 40"/>
                    <a:gd name="T39" fmla="*/ 0 h 14"/>
                    <a:gd name="T40" fmla="*/ 0 w 40"/>
                    <a:gd name="T41" fmla="*/ 0 h 14"/>
                    <a:gd name="T42" fmla="*/ 0 w 40"/>
                    <a:gd name="T43" fmla="*/ 0 h 14"/>
                    <a:gd name="T44" fmla="*/ 0 w 40"/>
                    <a:gd name="T45" fmla="*/ 0 h 14"/>
                    <a:gd name="T46" fmla="*/ 0 w 40"/>
                    <a:gd name="T47" fmla="*/ 0 h 1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0"/>
                    <a:gd name="T73" fmla="*/ 0 h 14"/>
                    <a:gd name="T74" fmla="*/ 40 w 40"/>
                    <a:gd name="T75" fmla="*/ 14 h 1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0" h="14">
                      <a:moveTo>
                        <a:pt x="0" y="7"/>
                      </a:moveTo>
                      <a:lnTo>
                        <a:pt x="5" y="11"/>
                      </a:lnTo>
                      <a:lnTo>
                        <a:pt x="8" y="11"/>
                      </a:lnTo>
                      <a:lnTo>
                        <a:pt x="11" y="11"/>
                      </a:lnTo>
                      <a:lnTo>
                        <a:pt x="17" y="12"/>
                      </a:lnTo>
                      <a:lnTo>
                        <a:pt x="23" y="12"/>
                      </a:lnTo>
                      <a:lnTo>
                        <a:pt x="27" y="13"/>
                      </a:lnTo>
                      <a:lnTo>
                        <a:pt x="32" y="14"/>
                      </a:lnTo>
                      <a:lnTo>
                        <a:pt x="37" y="14"/>
                      </a:lnTo>
                      <a:lnTo>
                        <a:pt x="40" y="14"/>
                      </a:lnTo>
                      <a:lnTo>
                        <a:pt x="40" y="4"/>
                      </a:lnTo>
                      <a:lnTo>
                        <a:pt x="37" y="4"/>
                      </a:lnTo>
                      <a:lnTo>
                        <a:pt x="34" y="4"/>
                      </a:lnTo>
                      <a:lnTo>
                        <a:pt x="29" y="3"/>
                      </a:lnTo>
                      <a:lnTo>
                        <a:pt x="23" y="2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8" y="0"/>
                      </a:lnTo>
                      <a:lnTo>
                        <a:pt x="5" y="0"/>
                      </a:lnTo>
                      <a:lnTo>
                        <a:pt x="10" y="5"/>
                      </a:lnTo>
                      <a:lnTo>
                        <a:pt x="0" y="7"/>
                      </a:lnTo>
                      <a:lnTo>
                        <a:pt x="1" y="11"/>
                      </a:lnTo>
                      <a:lnTo>
                        <a:pt x="5" y="11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67" name="Freeform 753"/>
                <p:cNvSpPr>
                  <a:spLocks/>
                </p:cNvSpPr>
                <p:nvPr/>
              </p:nvSpPr>
              <p:spPr bwMode="auto">
                <a:xfrm>
                  <a:off x="2204" y="1179"/>
                  <a:ext cx="4" cy="3"/>
                </a:xfrm>
                <a:custGeom>
                  <a:avLst/>
                  <a:gdLst>
                    <a:gd name="T0" fmla="*/ 0 w 39"/>
                    <a:gd name="T1" fmla="*/ 0 h 36"/>
                    <a:gd name="T2" fmla="*/ 0 w 39"/>
                    <a:gd name="T3" fmla="*/ 0 h 36"/>
                    <a:gd name="T4" fmla="*/ 0 w 39"/>
                    <a:gd name="T5" fmla="*/ 0 h 36"/>
                    <a:gd name="T6" fmla="*/ 0 w 39"/>
                    <a:gd name="T7" fmla="*/ 0 h 36"/>
                    <a:gd name="T8" fmla="*/ 0 w 39"/>
                    <a:gd name="T9" fmla="*/ 0 h 36"/>
                    <a:gd name="T10" fmla="*/ 0 w 39"/>
                    <a:gd name="T11" fmla="*/ 0 h 36"/>
                    <a:gd name="T12" fmla="*/ 0 w 39"/>
                    <a:gd name="T13" fmla="*/ 0 h 36"/>
                    <a:gd name="T14" fmla="*/ 0 w 39"/>
                    <a:gd name="T15" fmla="*/ 0 h 36"/>
                    <a:gd name="T16" fmla="*/ 0 w 39"/>
                    <a:gd name="T17" fmla="*/ 0 h 36"/>
                    <a:gd name="T18" fmla="*/ 0 w 39"/>
                    <a:gd name="T19" fmla="*/ 0 h 36"/>
                    <a:gd name="T20" fmla="*/ 0 w 39"/>
                    <a:gd name="T21" fmla="*/ 0 h 36"/>
                    <a:gd name="T22" fmla="*/ 0 w 39"/>
                    <a:gd name="T23" fmla="*/ 0 h 36"/>
                    <a:gd name="T24" fmla="*/ 0 w 39"/>
                    <a:gd name="T25" fmla="*/ 0 h 36"/>
                    <a:gd name="T26" fmla="*/ 0 w 39"/>
                    <a:gd name="T27" fmla="*/ 0 h 36"/>
                    <a:gd name="T28" fmla="*/ 0 w 39"/>
                    <a:gd name="T29" fmla="*/ 0 h 36"/>
                    <a:gd name="T30" fmla="*/ 0 w 39"/>
                    <a:gd name="T31" fmla="*/ 0 h 36"/>
                    <a:gd name="T32" fmla="*/ 0 w 39"/>
                    <a:gd name="T33" fmla="*/ 0 h 36"/>
                    <a:gd name="T34" fmla="*/ 0 w 39"/>
                    <a:gd name="T35" fmla="*/ 0 h 36"/>
                    <a:gd name="T36" fmla="*/ 0 w 39"/>
                    <a:gd name="T37" fmla="*/ 0 h 36"/>
                    <a:gd name="T38" fmla="*/ 0 w 39"/>
                    <a:gd name="T39" fmla="*/ 0 h 36"/>
                    <a:gd name="T40" fmla="*/ 0 w 39"/>
                    <a:gd name="T41" fmla="*/ 0 h 36"/>
                    <a:gd name="T42" fmla="*/ 0 w 39"/>
                    <a:gd name="T43" fmla="*/ 0 h 36"/>
                    <a:gd name="T44" fmla="*/ 0 w 39"/>
                    <a:gd name="T45" fmla="*/ 0 h 36"/>
                    <a:gd name="T46" fmla="*/ 0 w 39"/>
                    <a:gd name="T47" fmla="*/ 0 h 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9"/>
                    <a:gd name="T73" fmla="*/ 0 h 36"/>
                    <a:gd name="T74" fmla="*/ 39 w 39"/>
                    <a:gd name="T75" fmla="*/ 36 h 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9" h="36">
                      <a:moveTo>
                        <a:pt x="3" y="34"/>
                      </a:moveTo>
                      <a:lnTo>
                        <a:pt x="11" y="30"/>
                      </a:lnTo>
                      <a:lnTo>
                        <a:pt x="13" y="18"/>
                      </a:lnTo>
                      <a:lnTo>
                        <a:pt x="15" y="13"/>
                      </a:lnTo>
                      <a:lnTo>
                        <a:pt x="17" y="11"/>
                      </a:lnTo>
                      <a:lnTo>
                        <a:pt x="18" y="11"/>
                      </a:lnTo>
                      <a:lnTo>
                        <a:pt x="20" y="13"/>
                      </a:lnTo>
                      <a:lnTo>
                        <a:pt x="24" y="17"/>
                      </a:lnTo>
                      <a:lnTo>
                        <a:pt x="26" y="24"/>
                      </a:lnTo>
                      <a:lnTo>
                        <a:pt x="29" y="35"/>
                      </a:lnTo>
                      <a:lnTo>
                        <a:pt x="39" y="33"/>
                      </a:lnTo>
                      <a:lnTo>
                        <a:pt x="37" y="22"/>
                      </a:lnTo>
                      <a:lnTo>
                        <a:pt x="33" y="13"/>
                      </a:lnTo>
                      <a:lnTo>
                        <a:pt x="29" y="6"/>
                      </a:lnTo>
                      <a:lnTo>
                        <a:pt x="22" y="0"/>
                      </a:lnTo>
                      <a:lnTo>
                        <a:pt x="13" y="0"/>
                      </a:lnTo>
                      <a:lnTo>
                        <a:pt x="7" y="6"/>
                      </a:lnTo>
                      <a:lnTo>
                        <a:pt x="2" y="16"/>
                      </a:lnTo>
                      <a:lnTo>
                        <a:pt x="0" y="27"/>
                      </a:lnTo>
                      <a:lnTo>
                        <a:pt x="8" y="23"/>
                      </a:lnTo>
                      <a:lnTo>
                        <a:pt x="3" y="34"/>
                      </a:lnTo>
                      <a:lnTo>
                        <a:pt x="10" y="36"/>
                      </a:lnTo>
                      <a:lnTo>
                        <a:pt x="11" y="30"/>
                      </a:lnTo>
                      <a:lnTo>
                        <a:pt x="3" y="34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68" name="Freeform 754"/>
                <p:cNvSpPr>
                  <a:spLocks/>
                </p:cNvSpPr>
                <p:nvPr/>
              </p:nvSpPr>
              <p:spPr bwMode="auto">
                <a:xfrm>
                  <a:off x="2199" y="1179"/>
                  <a:ext cx="6" cy="3"/>
                </a:xfrm>
                <a:custGeom>
                  <a:avLst/>
                  <a:gdLst>
                    <a:gd name="T0" fmla="*/ 0 w 61"/>
                    <a:gd name="T1" fmla="*/ 0 h 30"/>
                    <a:gd name="T2" fmla="*/ 0 w 61"/>
                    <a:gd name="T3" fmla="*/ 0 h 30"/>
                    <a:gd name="T4" fmla="*/ 0 w 61"/>
                    <a:gd name="T5" fmla="*/ 0 h 30"/>
                    <a:gd name="T6" fmla="*/ 0 w 61"/>
                    <a:gd name="T7" fmla="*/ 0 h 30"/>
                    <a:gd name="T8" fmla="*/ 0 w 61"/>
                    <a:gd name="T9" fmla="*/ 0 h 30"/>
                    <a:gd name="T10" fmla="*/ 0 w 61"/>
                    <a:gd name="T11" fmla="*/ 0 h 30"/>
                    <a:gd name="T12" fmla="*/ 0 w 61"/>
                    <a:gd name="T13" fmla="*/ 0 h 30"/>
                    <a:gd name="T14" fmla="*/ 0 w 61"/>
                    <a:gd name="T15" fmla="*/ 0 h 30"/>
                    <a:gd name="T16" fmla="*/ 0 w 61"/>
                    <a:gd name="T17" fmla="*/ 0 h 30"/>
                    <a:gd name="T18" fmla="*/ 0 w 61"/>
                    <a:gd name="T19" fmla="*/ 0 h 3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1"/>
                    <a:gd name="T31" fmla="*/ 0 h 30"/>
                    <a:gd name="T32" fmla="*/ 61 w 61"/>
                    <a:gd name="T33" fmla="*/ 30 h 3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1" h="30">
                      <a:moveTo>
                        <a:pt x="0" y="6"/>
                      </a:moveTo>
                      <a:lnTo>
                        <a:pt x="3" y="11"/>
                      </a:lnTo>
                      <a:lnTo>
                        <a:pt x="56" y="30"/>
                      </a:lnTo>
                      <a:lnTo>
                        <a:pt x="61" y="19"/>
                      </a:lnTo>
                      <a:lnTo>
                        <a:pt x="7" y="0"/>
                      </a:lnTo>
                      <a:lnTo>
                        <a:pt x="10" y="6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3" y="11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69" name="Freeform 755"/>
                <p:cNvSpPr>
                  <a:spLocks/>
                </p:cNvSpPr>
                <p:nvPr/>
              </p:nvSpPr>
              <p:spPr bwMode="auto">
                <a:xfrm>
                  <a:off x="2199" y="1175"/>
                  <a:ext cx="3" cy="4"/>
                </a:xfrm>
                <a:custGeom>
                  <a:avLst/>
                  <a:gdLst>
                    <a:gd name="T0" fmla="*/ 0 w 34"/>
                    <a:gd name="T1" fmla="*/ 0 h 52"/>
                    <a:gd name="T2" fmla="*/ 0 w 34"/>
                    <a:gd name="T3" fmla="*/ 0 h 52"/>
                    <a:gd name="T4" fmla="*/ 0 w 34"/>
                    <a:gd name="T5" fmla="*/ 0 h 52"/>
                    <a:gd name="T6" fmla="*/ 0 w 34"/>
                    <a:gd name="T7" fmla="*/ 0 h 52"/>
                    <a:gd name="T8" fmla="*/ 0 w 34"/>
                    <a:gd name="T9" fmla="*/ 0 h 52"/>
                    <a:gd name="T10" fmla="*/ 0 w 34"/>
                    <a:gd name="T11" fmla="*/ 0 h 52"/>
                    <a:gd name="T12" fmla="*/ 0 w 34"/>
                    <a:gd name="T13" fmla="*/ 0 h 52"/>
                    <a:gd name="T14" fmla="*/ 0 w 34"/>
                    <a:gd name="T15" fmla="*/ 0 h 52"/>
                    <a:gd name="T16" fmla="*/ 0 w 34"/>
                    <a:gd name="T17" fmla="*/ 0 h 52"/>
                    <a:gd name="T18" fmla="*/ 0 w 34"/>
                    <a:gd name="T19" fmla="*/ 0 h 52"/>
                    <a:gd name="T20" fmla="*/ 0 w 34"/>
                    <a:gd name="T21" fmla="*/ 0 h 52"/>
                    <a:gd name="T22" fmla="*/ 0 w 34"/>
                    <a:gd name="T23" fmla="*/ 0 h 52"/>
                    <a:gd name="T24" fmla="*/ 0 w 34"/>
                    <a:gd name="T25" fmla="*/ 0 h 52"/>
                    <a:gd name="T26" fmla="*/ 0 w 34"/>
                    <a:gd name="T27" fmla="*/ 0 h 52"/>
                    <a:gd name="T28" fmla="*/ 0 w 34"/>
                    <a:gd name="T29" fmla="*/ 0 h 52"/>
                    <a:gd name="T30" fmla="*/ 0 w 34"/>
                    <a:gd name="T31" fmla="*/ 0 h 52"/>
                    <a:gd name="T32" fmla="*/ 0 w 34"/>
                    <a:gd name="T33" fmla="*/ 0 h 52"/>
                    <a:gd name="T34" fmla="*/ 0 w 34"/>
                    <a:gd name="T35" fmla="*/ 0 h 52"/>
                    <a:gd name="T36" fmla="*/ 0 w 34"/>
                    <a:gd name="T37" fmla="*/ 0 h 52"/>
                    <a:gd name="T38" fmla="*/ 0 w 34"/>
                    <a:gd name="T39" fmla="*/ 0 h 52"/>
                    <a:gd name="T40" fmla="*/ 0 w 34"/>
                    <a:gd name="T41" fmla="*/ 0 h 52"/>
                    <a:gd name="T42" fmla="*/ 0 w 34"/>
                    <a:gd name="T43" fmla="*/ 0 h 52"/>
                    <a:gd name="T44" fmla="*/ 0 w 34"/>
                    <a:gd name="T45" fmla="*/ 0 h 52"/>
                    <a:gd name="T46" fmla="*/ 0 w 34"/>
                    <a:gd name="T47" fmla="*/ 0 h 5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4"/>
                    <a:gd name="T73" fmla="*/ 0 h 52"/>
                    <a:gd name="T74" fmla="*/ 34 w 34"/>
                    <a:gd name="T75" fmla="*/ 52 h 5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4" h="52">
                      <a:moveTo>
                        <a:pt x="34" y="8"/>
                      </a:moveTo>
                      <a:lnTo>
                        <a:pt x="26" y="7"/>
                      </a:lnTo>
                      <a:lnTo>
                        <a:pt x="22" y="10"/>
                      </a:lnTo>
                      <a:lnTo>
                        <a:pt x="18" y="14"/>
                      </a:lnTo>
                      <a:lnTo>
                        <a:pt x="13" y="19"/>
                      </a:lnTo>
                      <a:lnTo>
                        <a:pt x="10" y="24"/>
                      </a:lnTo>
                      <a:lnTo>
                        <a:pt x="6" y="30"/>
                      </a:lnTo>
                      <a:lnTo>
                        <a:pt x="2" y="36"/>
                      </a:lnTo>
                      <a:lnTo>
                        <a:pt x="1" y="43"/>
                      </a:lnTo>
                      <a:lnTo>
                        <a:pt x="0" y="52"/>
                      </a:lnTo>
                      <a:lnTo>
                        <a:pt x="10" y="52"/>
                      </a:lnTo>
                      <a:lnTo>
                        <a:pt x="11" y="45"/>
                      </a:lnTo>
                      <a:lnTo>
                        <a:pt x="12" y="40"/>
                      </a:lnTo>
                      <a:lnTo>
                        <a:pt x="15" y="36"/>
                      </a:lnTo>
                      <a:lnTo>
                        <a:pt x="19" y="31"/>
                      </a:lnTo>
                      <a:lnTo>
                        <a:pt x="22" y="25"/>
                      </a:lnTo>
                      <a:lnTo>
                        <a:pt x="26" y="22"/>
                      </a:lnTo>
                      <a:lnTo>
                        <a:pt x="30" y="18"/>
                      </a:lnTo>
                      <a:lnTo>
                        <a:pt x="34" y="13"/>
                      </a:lnTo>
                      <a:lnTo>
                        <a:pt x="26" y="12"/>
                      </a:lnTo>
                      <a:lnTo>
                        <a:pt x="34" y="8"/>
                      </a:lnTo>
                      <a:lnTo>
                        <a:pt x="31" y="0"/>
                      </a:lnTo>
                      <a:lnTo>
                        <a:pt x="26" y="7"/>
                      </a:lnTo>
                      <a:lnTo>
                        <a:pt x="34" y="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70" name="Freeform 756"/>
                <p:cNvSpPr>
                  <a:spLocks/>
                </p:cNvSpPr>
                <p:nvPr/>
              </p:nvSpPr>
              <p:spPr bwMode="auto">
                <a:xfrm>
                  <a:off x="2201" y="1168"/>
                  <a:ext cx="3" cy="8"/>
                </a:xfrm>
                <a:custGeom>
                  <a:avLst/>
                  <a:gdLst>
                    <a:gd name="T0" fmla="*/ 0 w 29"/>
                    <a:gd name="T1" fmla="*/ 0 h 87"/>
                    <a:gd name="T2" fmla="*/ 0 w 29"/>
                    <a:gd name="T3" fmla="*/ 0 h 87"/>
                    <a:gd name="T4" fmla="*/ 0 w 29"/>
                    <a:gd name="T5" fmla="*/ 0 h 87"/>
                    <a:gd name="T6" fmla="*/ 0 w 29"/>
                    <a:gd name="T7" fmla="*/ 0 h 87"/>
                    <a:gd name="T8" fmla="*/ 0 w 29"/>
                    <a:gd name="T9" fmla="*/ 0 h 87"/>
                    <a:gd name="T10" fmla="*/ 0 w 29"/>
                    <a:gd name="T11" fmla="*/ 0 h 87"/>
                    <a:gd name="T12" fmla="*/ 0 w 29"/>
                    <a:gd name="T13" fmla="*/ 0 h 87"/>
                    <a:gd name="T14" fmla="*/ 0 w 29"/>
                    <a:gd name="T15" fmla="*/ 0 h 87"/>
                    <a:gd name="T16" fmla="*/ 0 w 29"/>
                    <a:gd name="T17" fmla="*/ 0 h 87"/>
                    <a:gd name="T18" fmla="*/ 0 w 29"/>
                    <a:gd name="T19" fmla="*/ 0 h 87"/>
                    <a:gd name="T20" fmla="*/ 0 w 29"/>
                    <a:gd name="T21" fmla="*/ 0 h 87"/>
                    <a:gd name="T22" fmla="*/ 0 w 29"/>
                    <a:gd name="T23" fmla="*/ 0 h 87"/>
                    <a:gd name="T24" fmla="*/ 0 w 29"/>
                    <a:gd name="T25" fmla="*/ 0 h 87"/>
                    <a:gd name="T26" fmla="*/ 0 w 29"/>
                    <a:gd name="T27" fmla="*/ 0 h 87"/>
                    <a:gd name="T28" fmla="*/ 0 w 29"/>
                    <a:gd name="T29" fmla="*/ 0 h 87"/>
                    <a:gd name="T30" fmla="*/ 0 w 29"/>
                    <a:gd name="T31" fmla="*/ 0 h 87"/>
                    <a:gd name="T32" fmla="*/ 0 w 29"/>
                    <a:gd name="T33" fmla="*/ 0 h 87"/>
                    <a:gd name="T34" fmla="*/ 0 w 29"/>
                    <a:gd name="T35" fmla="*/ 0 h 87"/>
                    <a:gd name="T36" fmla="*/ 0 w 29"/>
                    <a:gd name="T37" fmla="*/ 0 h 87"/>
                    <a:gd name="T38" fmla="*/ 0 w 29"/>
                    <a:gd name="T39" fmla="*/ 0 h 87"/>
                    <a:gd name="T40" fmla="*/ 0 w 29"/>
                    <a:gd name="T41" fmla="*/ 0 h 87"/>
                    <a:gd name="T42" fmla="*/ 0 w 29"/>
                    <a:gd name="T43" fmla="*/ 0 h 87"/>
                    <a:gd name="T44" fmla="*/ 0 w 29"/>
                    <a:gd name="T45" fmla="*/ 0 h 87"/>
                    <a:gd name="T46" fmla="*/ 0 w 29"/>
                    <a:gd name="T47" fmla="*/ 0 h 8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29"/>
                    <a:gd name="T73" fmla="*/ 0 h 87"/>
                    <a:gd name="T74" fmla="*/ 29 w 29"/>
                    <a:gd name="T75" fmla="*/ 87 h 87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29" h="87">
                      <a:moveTo>
                        <a:pt x="25" y="9"/>
                      </a:moveTo>
                      <a:lnTo>
                        <a:pt x="29" y="10"/>
                      </a:lnTo>
                      <a:lnTo>
                        <a:pt x="13" y="0"/>
                      </a:lnTo>
                      <a:lnTo>
                        <a:pt x="1" y="8"/>
                      </a:lnTo>
                      <a:lnTo>
                        <a:pt x="0" y="23"/>
                      </a:lnTo>
                      <a:lnTo>
                        <a:pt x="2" y="43"/>
                      </a:lnTo>
                      <a:lnTo>
                        <a:pt x="5" y="62"/>
                      </a:lnTo>
                      <a:lnTo>
                        <a:pt x="8" y="78"/>
                      </a:lnTo>
                      <a:lnTo>
                        <a:pt x="10" y="83"/>
                      </a:lnTo>
                      <a:lnTo>
                        <a:pt x="15" y="79"/>
                      </a:lnTo>
                      <a:lnTo>
                        <a:pt x="7" y="83"/>
                      </a:lnTo>
                      <a:lnTo>
                        <a:pt x="19" y="87"/>
                      </a:lnTo>
                      <a:lnTo>
                        <a:pt x="19" y="76"/>
                      </a:lnTo>
                      <a:lnTo>
                        <a:pt x="15" y="60"/>
                      </a:lnTo>
                      <a:lnTo>
                        <a:pt x="12" y="41"/>
                      </a:lnTo>
                      <a:lnTo>
                        <a:pt x="10" y="23"/>
                      </a:lnTo>
                      <a:lnTo>
                        <a:pt x="11" y="12"/>
                      </a:lnTo>
                      <a:lnTo>
                        <a:pt x="11" y="11"/>
                      </a:lnTo>
                      <a:lnTo>
                        <a:pt x="21" y="18"/>
                      </a:lnTo>
                      <a:lnTo>
                        <a:pt x="25" y="19"/>
                      </a:lnTo>
                      <a:lnTo>
                        <a:pt x="21" y="18"/>
                      </a:lnTo>
                      <a:lnTo>
                        <a:pt x="23" y="19"/>
                      </a:lnTo>
                      <a:lnTo>
                        <a:pt x="25" y="19"/>
                      </a:lnTo>
                      <a:lnTo>
                        <a:pt x="25" y="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71" name="Freeform 757"/>
                <p:cNvSpPr>
                  <a:spLocks/>
                </p:cNvSpPr>
                <p:nvPr/>
              </p:nvSpPr>
              <p:spPr bwMode="auto">
                <a:xfrm>
                  <a:off x="2216" y="1173"/>
                  <a:ext cx="5" cy="5"/>
                </a:xfrm>
                <a:custGeom>
                  <a:avLst/>
                  <a:gdLst>
                    <a:gd name="T0" fmla="*/ 0 w 50"/>
                    <a:gd name="T1" fmla="*/ 0 h 55"/>
                    <a:gd name="T2" fmla="*/ 0 w 50"/>
                    <a:gd name="T3" fmla="*/ 0 h 55"/>
                    <a:gd name="T4" fmla="*/ 0 w 50"/>
                    <a:gd name="T5" fmla="*/ 0 h 55"/>
                    <a:gd name="T6" fmla="*/ 0 w 50"/>
                    <a:gd name="T7" fmla="*/ 0 h 55"/>
                    <a:gd name="T8" fmla="*/ 0 w 50"/>
                    <a:gd name="T9" fmla="*/ 0 h 55"/>
                    <a:gd name="T10" fmla="*/ 0 w 50"/>
                    <a:gd name="T11" fmla="*/ 0 h 55"/>
                    <a:gd name="T12" fmla="*/ 0 w 50"/>
                    <a:gd name="T13" fmla="*/ 0 h 55"/>
                    <a:gd name="T14" fmla="*/ 0 w 50"/>
                    <a:gd name="T15" fmla="*/ 0 h 55"/>
                    <a:gd name="T16" fmla="*/ 0 w 50"/>
                    <a:gd name="T17" fmla="*/ 0 h 55"/>
                    <a:gd name="T18" fmla="*/ 0 w 50"/>
                    <a:gd name="T19" fmla="*/ 0 h 55"/>
                    <a:gd name="T20" fmla="*/ 0 w 50"/>
                    <a:gd name="T21" fmla="*/ 0 h 55"/>
                    <a:gd name="T22" fmla="*/ 0 w 50"/>
                    <a:gd name="T23" fmla="*/ 0 h 55"/>
                    <a:gd name="T24" fmla="*/ 0 w 50"/>
                    <a:gd name="T25" fmla="*/ 0 h 55"/>
                    <a:gd name="T26" fmla="*/ 0 w 50"/>
                    <a:gd name="T27" fmla="*/ 0 h 55"/>
                    <a:gd name="T28" fmla="*/ 0 w 50"/>
                    <a:gd name="T29" fmla="*/ 0 h 55"/>
                    <a:gd name="T30" fmla="*/ 0 w 50"/>
                    <a:gd name="T31" fmla="*/ 0 h 55"/>
                    <a:gd name="T32" fmla="*/ 0 w 50"/>
                    <a:gd name="T33" fmla="*/ 0 h 55"/>
                    <a:gd name="T34" fmla="*/ 0 w 50"/>
                    <a:gd name="T35" fmla="*/ 0 h 55"/>
                    <a:gd name="T36" fmla="*/ 0 w 50"/>
                    <a:gd name="T37" fmla="*/ 0 h 55"/>
                    <a:gd name="T38" fmla="*/ 0 w 50"/>
                    <a:gd name="T39" fmla="*/ 0 h 55"/>
                    <a:gd name="T40" fmla="*/ 0 w 50"/>
                    <a:gd name="T41" fmla="*/ 0 h 55"/>
                    <a:gd name="T42" fmla="*/ 0 w 50"/>
                    <a:gd name="T43" fmla="*/ 0 h 55"/>
                    <a:gd name="T44" fmla="*/ 0 w 50"/>
                    <a:gd name="T45" fmla="*/ 0 h 55"/>
                    <a:gd name="T46" fmla="*/ 0 w 50"/>
                    <a:gd name="T47" fmla="*/ 0 h 5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0"/>
                    <a:gd name="T73" fmla="*/ 0 h 55"/>
                    <a:gd name="T74" fmla="*/ 50 w 50"/>
                    <a:gd name="T75" fmla="*/ 55 h 5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0" h="55">
                      <a:moveTo>
                        <a:pt x="49" y="52"/>
                      </a:moveTo>
                      <a:lnTo>
                        <a:pt x="47" y="46"/>
                      </a:lnTo>
                      <a:lnTo>
                        <a:pt x="42" y="43"/>
                      </a:lnTo>
                      <a:lnTo>
                        <a:pt x="38" y="37"/>
                      </a:lnTo>
                      <a:lnTo>
                        <a:pt x="33" y="31"/>
                      </a:lnTo>
                      <a:lnTo>
                        <a:pt x="29" y="24"/>
                      </a:lnTo>
                      <a:lnTo>
                        <a:pt x="25" y="18"/>
                      </a:lnTo>
                      <a:lnTo>
                        <a:pt x="19" y="12"/>
                      </a:lnTo>
                      <a:lnTo>
                        <a:pt x="12" y="5"/>
                      </a:lnTo>
                      <a:lnTo>
                        <a:pt x="4" y="0"/>
                      </a:lnTo>
                      <a:lnTo>
                        <a:pt x="0" y="9"/>
                      </a:lnTo>
                      <a:lnTo>
                        <a:pt x="6" y="13"/>
                      </a:lnTo>
                      <a:lnTo>
                        <a:pt x="11" y="18"/>
                      </a:lnTo>
                      <a:lnTo>
                        <a:pt x="16" y="24"/>
                      </a:lnTo>
                      <a:lnTo>
                        <a:pt x="20" y="31"/>
                      </a:lnTo>
                      <a:lnTo>
                        <a:pt x="25" y="37"/>
                      </a:lnTo>
                      <a:lnTo>
                        <a:pt x="30" y="43"/>
                      </a:lnTo>
                      <a:lnTo>
                        <a:pt x="34" y="50"/>
                      </a:lnTo>
                      <a:lnTo>
                        <a:pt x="40" y="55"/>
                      </a:lnTo>
                      <a:lnTo>
                        <a:pt x="38" y="50"/>
                      </a:lnTo>
                      <a:lnTo>
                        <a:pt x="49" y="52"/>
                      </a:lnTo>
                      <a:lnTo>
                        <a:pt x="50" y="48"/>
                      </a:lnTo>
                      <a:lnTo>
                        <a:pt x="47" y="46"/>
                      </a:lnTo>
                      <a:lnTo>
                        <a:pt x="49" y="5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72" name="Freeform 758"/>
                <p:cNvSpPr>
                  <a:spLocks/>
                </p:cNvSpPr>
                <p:nvPr/>
              </p:nvSpPr>
              <p:spPr bwMode="auto">
                <a:xfrm>
                  <a:off x="2218" y="1177"/>
                  <a:ext cx="3" cy="6"/>
                </a:xfrm>
                <a:custGeom>
                  <a:avLst/>
                  <a:gdLst>
                    <a:gd name="T0" fmla="*/ 0 w 26"/>
                    <a:gd name="T1" fmla="*/ 0 h 58"/>
                    <a:gd name="T2" fmla="*/ 0 w 26"/>
                    <a:gd name="T3" fmla="*/ 0 h 58"/>
                    <a:gd name="T4" fmla="*/ 0 w 26"/>
                    <a:gd name="T5" fmla="*/ 0 h 58"/>
                    <a:gd name="T6" fmla="*/ 0 w 26"/>
                    <a:gd name="T7" fmla="*/ 0 h 58"/>
                    <a:gd name="T8" fmla="*/ 0 w 26"/>
                    <a:gd name="T9" fmla="*/ 0 h 58"/>
                    <a:gd name="T10" fmla="*/ 0 w 26"/>
                    <a:gd name="T11" fmla="*/ 0 h 58"/>
                    <a:gd name="T12" fmla="*/ 0 w 26"/>
                    <a:gd name="T13" fmla="*/ 0 h 58"/>
                    <a:gd name="T14" fmla="*/ 0 w 26"/>
                    <a:gd name="T15" fmla="*/ 0 h 58"/>
                    <a:gd name="T16" fmla="*/ 0 w 26"/>
                    <a:gd name="T17" fmla="*/ 0 h 58"/>
                    <a:gd name="T18" fmla="*/ 0 w 26"/>
                    <a:gd name="T19" fmla="*/ 0 h 5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6"/>
                    <a:gd name="T31" fmla="*/ 0 h 58"/>
                    <a:gd name="T32" fmla="*/ 26 w 26"/>
                    <a:gd name="T33" fmla="*/ 58 h 5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6" h="58">
                      <a:moveTo>
                        <a:pt x="4" y="57"/>
                      </a:moveTo>
                      <a:lnTo>
                        <a:pt x="10" y="53"/>
                      </a:lnTo>
                      <a:lnTo>
                        <a:pt x="26" y="2"/>
                      </a:lnTo>
                      <a:lnTo>
                        <a:pt x="15" y="0"/>
                      </a:lnTo>
                      <a:lnTo>
                        <a:pt x="0" y="51"/>
                      </a:lnTo>
                      <a:lnTo>
                        <a:pt x="6" y="47"/>
                      </a:lnTo>
                      <a:lnTo>
                        <a:pt x="4" y="57"/>
                      </a:lnTo>
                      <a:lnTo>
                        <a:pt x="8" y="58"/>
                      </a:lnTo>
                      <a:lnTo>
                        <a:pt x="10" y="53"/>
                      </a:lnTo>
                      <a:lnTo>
                        <a:pt x="4" y="5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73" name="Freeform 759"/>
                <p:cNvSpPr>
                  <a:spLocks/>
                </p:cNvSpPr>
                <p:nvPr/>
              </p:nvSpPr>
              <p:spPr bwMode="auto">
                <a:xfrm>
                  <a:off x="2214" y="1179"/>
                  <a:ext cx="5" cy="4"/>
                </a:xfrm>
                <a:custGeom>
                  <a:avLst/>
                  <a:gdLst>
                    <a:gd name="T0" fmla="*/ 0 w 52"/>
                    <a:gd name="T1" fmla="*/ 0 h 37"/>
                    <a:gd name="T2" fmla="*/ 0 w 52"/>
                    <a:gd name="T3" fmla="*/ 0 h 37"/>
                    <a:gd name="T4" fmla="*/ 0 w 52"/>
                    <a:gd name="T5" fmla="*/ 0 h 37"/>
                    <a:gd name="T6" fmla="*/ 0 w 52"/>
                    <a:gd name="T7" fmla="*/ 0 h 37"/>
                    <a:gd name="T8" fmla="*/ 0 w 52"/>
                    <a:gd name="T9" fmla="*/ 0 h 37"/>
                    <a:gd name="T10" fmla="*/ 0 w 52"/>
                    <a:gd name="T11" fmla="*/ 0 h 37"/>
                    <a:gd name="T12" fmla="*/ 0 w 52"/>
                    <a:gd name="T13" fmla="*/ 0 h 37"/>
                    <a:gd name="T14" fmla="*/ 0 w 52"/>
                    <a:gd name="T15" fmla="*/ 0 h 37"/>
                    <a:gd name="T16" fmla="*/ 0 w 52"/>
                    <a:gd name="T17" fmla="*/ 0 h 37"/>
                    <a:gd name="T18" fmla="*/ 0 w 52"/>
                    <a:gd name="T19" fmla="*/ 0 h 37"/>
                    <a:gd name="T20" fmla="*/ 0 w 52"/>
                    <a:gd name="T21" fmla="*/ 0 h 37"/>
                    <a:gd name="T22" fmla="*/ 0 w 52"/>
                    <a:gd name="T23" fmla="*/ 0 h 37"/>
                    <a:gd name="T24" fmla="*/ 0 w 52"/>
                    <a:gd name="T25" fmla="*/ 0 h 37"/>
                    <a:gd name="T26" fmla="*/ 0 w 52"/>
                    <a:gd name="T27" fmla="*/ 0 h 37"/>
                    <a:gd name="T28" fmla="*/ 0 w 52"/>
                    <a:gd name="T29" fmla="*/ 0 h 37"/>
                    <a:gd name="T30" fmla="*/ 0 w 52"/>
                    <a:gd name="T31" fmla="*/ 0 h 37"/>
                    <a:gd name="T32" fmla="*/ 0 w 52"/>
                    <a:gd name="T33" fmla="*/ 0 h 37"/>
                    <a:gd name="T34" fmla="*/ 0 w 52"/>
                    <a:gd name="T35" fmla="*/ 0 h 37"/>
                    <a:gd name="T36" fmla="*/ 0 w 52"/>
                    <a:gd name="T37" fmla="*/ 0 h 37"/>
                    <a:gd name="T38" fmla="*/ 0 w 52"/>
                    <a:gd name="T39" fmla="*/ 0 h 37"/>
                    <a:gd name="T40" fmla="*/ 0 w 52"/>
                    <a:gd name="T41" fmla="*/ 0 h 37"/>
                    <a:gd name="T42" fmla="*/ 0 w 52"/>
                    <a:gd name="T43" fmla="*/ 0 h 37"/>
                    <a:gd name="T44" fmla="*/ 0 w 52"/>
                    <a:gd name="T45" fmla="*/ 0 h 37"/>
                    <a:gd name="T46" fmla="*/ 0 w 52"/>
                    <a:gd name="T47" fmla="*/ 0 h 3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2"/>
                    <a:gd name="T73" fmla="*/ 0 h 37"/>
                    <a:gd name="T74" fmla="*/ 52 w 52"/>
                    <a:gd name="T75" fmla="*/ 37 h 37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2" h="37">
                      <a:moveTo>
                        <a:pt x="0" y="5"/>
                      </a:moveTo>
                      <a:lnTo>
                        <a:pt x="1" y="9"/>
                      </a:lnTo>
                      <a:lnTo>
                        <a:pt x="7" y="14"/>
                      </a:lnTo>
                      <a:lnTo>
                        <a:pt x="12" y="18"/>
                      </a:lnTo>
                      <a:lnTo>
                        <a:pt x="16" y="22"/>
                      </a:lnTo>
                      <a:lnTo>
                        <a:pt x="22" y="26"/>
                      </a:lnTo>
                      <a:lnTo>
                        <a:pt x="28" y="30"/>
                      </a:lnTo>
                      <a:lnTo>
                        <a:pt x="34" y="32"/>
                      </a:lnTo>
                      <a:lnTo>
                        <a:pt x="40" y="35"/>
                      </a:lnTo>
                      <a:lnTo>
                        <a:pt x="50" y="37"/>
                      </a:lnTo>
                      <a:lnTo>
                        <a:pt x="52" y="27"/>
                      </a:lnTo>
                      <a:lnTo>
                        <a:pt x="45" y="25"/>
                      </a:lnTo>
                      <a:lnTo>
                        <a:pt x="38" y="21"/>
                      </a:lnTo>
                      <a:lnTo>
                        <a:pt x="32" y="19"/>
                      </a:lnTo>
                      <a:lnTo>
                        <a:pt x="28" y="17"/>
                      </a:lnTo>
                      <a:lnTo>
                        <a:pt x="23" y="14"/>
                      </a:lnTo>
                      <a:lnTo>
                        <a:pt x="18" y="10"/>
                      </a:lnTo>
                      <a:lnTo>
                        <a:pt x="13" y="6"/>
                      </a:lnTo>
                      <a:lnTo>
                        <a:pt x="9" y="0"/>
                      </a:lnTo>
                      <a:lnTo>
                        <a:pt x="10" y="5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1" y="9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74" name="Freeform 760"/>
                <p:cNvSpPr>
                  <a:spLocks/>
                </p:cNvSpPr>
                <p:nvPr/>
              </p:nvSpPr>
              <p:spPr bwMode="auto">
                <a:xfrm>
                  <a:off x="2214" y="1173"/>
                  <a:ext cx="3" cy="6"/>
                </a:xfrm>
                <a:custGeom>
                  <a:avLst/>
                  <a:gdLst>
                    <a:gd name="T0" fmla="*/ 0 w 29"/>
                    <a:gd name="T1" fmla="*/ 0 h 77"/>
                    <a:gd name="T2" fmla="*/ 0 w 29"/>
                    <a:gd name="T3" fmla="*/ 0 h 77"/>
                    <a:gd name="T4" fmla="*/ 0 w 29"/>
                    <a:gd name="T5" fmla="*/ 0 h 77"/>
                    <a:gd name="T6" fmla="*/ 0 w 29"/>
                    <a:gd name="T7" fmla="*/ 0 h 77"/>
                    <a:gd name="T8" fmla="*/ 0 w 29"/>
                    <a:gd name="T9" fmla="*/ 0 h 77"/>
                    <a:gd name="T10" fmla="*/ 0 w 29"/>
                    <a:gd name="T11" fmla="*/ 0 h 77"/>
                    <a:gd name="T12" fmla="*/ 0 w 29"/>
                    <a:gd name="T13" fmla="*/ 0 h 77"/>
                    <a:gd name="T14" fmla="*/ 0 w 29"/>
                    <a:gd name="T15" fmla="*/ 0 h 77"/>
                    <a:gd name="T16" fmla="*/ 0 w 29"/>
                    <a:gd name="T17" fmla="*/ 0 h 77"/>
                    <a:gd name="T18" fmla="*/ 0 w 29"/>
                    <a:gd name="T19" fmla="*/ 0 h 77"/>
                    <a:gd name="T20" fmla="*/ 0 w 29"/>
                    <a:gd name="T21" fmla="*/ 0 h 77"/>
                    <a:gd name="T22" fmla="*/ 0 w 29"/>
                    <a:gd name="T23" fmla="*/ 0 h 77"/>
                    <a:gd name="T24" fmla="*/ 0 w 29"/>
                    <a:gd name="T25" fmla="*/ 0 h 77"/>
                    <a:gd name="T26" fmla="*/ 0 w 29"/>
                    <a:gd name="T27" fmla="*/ 0 h 77"/>
                    <a:gd name="T28" fmla="*/ 0 w 29"/>
                    <a:gd name="T29" fmla="*/ 0 h 77"/>
                    <a:gd name="T30" fmla="*/ 0 w 29"/>
                    <a:gd name="T31" fmla="*/ 0 h 77"/>
                    <a:gd name="T32" fmla="*/ 0 w 29"/>
                    <a:gd name="T33" fmla="*/ 0 h 77"/>
                    <a:gd name="T34" fmla="*/ 0 w 29"/>
                    <a:gd name="T35" fmla="*/ 0 h 77"/>
                    <a:gd name="T36" fmla="*/ 0 w 29"/>
                    <a:gd name="T37" fmla="*/ 0 h 77"/>
                    <a:gd name="T38" fmla="*/ 0 w 29"/>
                    <a:gd name="T39" fmla="*/ 0 h 77"/>
                    <a:gd name="T40" fmla="*/ 0 w 29"/>
                    <a:gd name="T41" fmla="*/ 0 h 77"/>
                    <a:gd name="T42" fmla="*/ 0 w 29"/>
                    <a:gd name="T43" fmla="*/ 0 h 77"/>
                    <a:gd name="T44" fmla="*/ 0 w 29"/>
                    <a:gd name="T45" fmla="*/ 0 h 77"/>
                    <a:gd name="T46" fmla="*/ 0 w 29"/>
                    <a:gd name="T47" fmla="*/ 0 h 7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29"/>
                    <a:gd name="T73" fmla="*/ 0 h 77"/>
                    <a:gd name="T74" fmla="*/ 29 w 29"/>
                    <a:gd name="T75" fmla="*/ 77 h 77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29" h="77">
                      <a:moveTo>
                        <a:pt x="27" y="2"/>
                      </a:moveTo>
                      <a:lnTo>
                        <a:pt x="20" y="3"/>
                      </a:lnTo>
                      <a:lnTo>
                        <a:pt x="13" y="13"/>
                      </a:lnTo>
                      <a:lnTo>
                        <a:pt x="7" y="19"/>
                      </a:lnTo>
                      <a:lnTo>
                        <a:pt x="3" y="26"/>
                      </a:lnTo>
                      <a:lnTo>
                        <a:pt x="1" y="33"/>
                      </a:lnTo>
                      <a:lnTo>
                        <a:pt x="0" y="40"/>
                      </a:lnTo>
                      <a:lnTo>
                        <a:pt x="0" y="48"/>
                      </a:lnTo>
                      <a:lnTo>
                        <a:pt x="0" y="61"/>
                      </a:lnTo>
                      <a:lnTo>
                        <a:pt x="0" y="77"/>
                      </a:lnTo>
                      <a:lnTo>
                        <a:pt x="10" y="77"/>
                      </a:lnTo>
                      <a:lnTo>
                        <a:pt x="10" y="61"/>
                      </a:lnTo>
                      <a:lnTo>
                        <a:pt x="10" y="48"/>
                      </a:lnTo>
                      <a:lnTo>
                        <a:pt x="10" y="40"/>
                      </a:lnTo>
                      <a:lnTo>
                        <a:pt x="11" y="35"/>
                      </a:lnTo>
                      <a:lnTo>
                        <a:pt x="13" y="31"/>
                      </a:lnTo>
                      <a:lnTo>
                        <a:pt x="15" y="25"/>
                      </a:lnTo>
                      <a:lnTo>
                        <a:pt x="22" y="19"/>
                      </a:lnTo>
                      <a:lnTo>
                        <a:pt x="29" y="10"/>
                      </a:lnTo>
                      <a:lnTo>
                        <a:pt x="23" y="11"/>
                      </a:lnTo>
                      <a:lnTo>
                        <a:pt x="27" y="2"/>
                      </a:lnTo>
                      <a:lnTo>
                        <a:pt x="24" y="0"/>
                      </a:lnTo>
                      <a:lnTo>
                        <a:pt x="20" y="3"/>
                      </a:lnTo>
                      <a:lnTo>
                        <a:pt x="27" y="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75" name="Freeform 761"/>
                <p:cNvSpPr>
                  <a:spLocks/>
                </p:cNvSpPr>
                <p:nvPr/>
              </p:nvSpPr>
              <p:spPr bwMode="auto">
                <a:xfrm>
                  <a:off x="2229" y="1189"/>
                  <a:ext cx="3" cy="8"/>
                </a:xfrm>
                <a:custGeom>
                  <a:avLst/>
                  <a:gdLst>
                    <a:gd name="T0" fmla="*/ 0 w 23"/>
                    <a:gd name="T1" fmla="*/ 0 h 94"/>
                    <a:gd name="T2" fmla="*/ 0 w 23"/>
                    <a:gd name="T3" fmla="*/ 0 h 94"/>
                    <a:gd name="T4" fmla="*/ 0 w 23"/>
                    <a:gd name="T5" fmla="*/ 0 h 94"/>
                    <a:gd name="T6" fmla="*/ 0 w 23"/>
                    <a:gd name="T7" fmla="*/ 0 h 94"/>
                    <a:gd name="T8" fmla="*/ 0 w 23"/>
                    <a:gd name="T9" fmla="*/ 0 h 94"/>
                    <a:gd name="T10" fmla="*/ 0 w 23"/>
                    <a:gd name="T11" fmla="*/ 0 h 94"/>
                    <a:gd name="T12" fmla="*/ 0 w 23"/>
                    <a:gd name="T13" fmla="*/ 0 h 94"/>
                    <a:gd name="T14" fmla="*/ 0 w 23"/>
                    <a:gd name="T15" fmla="*/ 0 h 94"/>
                    <a:gd name="T16" fmla="*/ 0 w 23"/>
                    <a:gd name="T17" fmla="*/ 0 h 94"/>
                    <a:gd name="T18" fmla="*/ 0 w 23"/>
                    <a:gd name="T19" fmla="*/ 0 h 94"/>
                    <a:gd name="T20" fmla="*/ 0 w 23"/>
                    <a:gd name="T21" fmla="*/ 0 h 94"/>
                    <a:gd name="T22" fmla="*/ 0 w 23"/>
                    <a:gd name="T23" fmla="*/ 0 h 94"/>
                    <a:gd name="T24" fmla="*/ 0 w 23"/>
                    <a:gd name="T25" fmla="*/ 0 h 94"/>
                    <a:gd name="T26" fmla="*/ 0 w 23"/>
                    <a:gd name="T27" fmla="*/ 0 h 94"/>
                    <a:gd name="T28" fmla="*/ 0 w 23"/>
                    <a:gd name="T29" fmla="*/ 0 h 94"/>
                    <a:gd name="T30" fmla="*/ 0 w 23"/>
                    <a:gd name="T31" fmla="*/ 0 h 94"/>
                    <a:gd name="T32" fmla="*/ 0 w 23"/>
                    <a:gd name="T33" fmla="*/ 0 h 94"/>
                    <a:gd name="T34" fmla="*/ 0 w 23"/>
                    <a:gd name="T35" fmla="*/ 0 h 94"/>
                    <a:gd name="T36" fmla="*/ 0 w 23"/>
                    <a:gd name="T37" fmla="*/ 0 h 94"/>
                    <a:gd name="T38" fmla="*/ 0 w 23"/>
                    <a:gd name="T39" fmla="*/ 0 h 94"/>
                    <a:gd name="T40" fmla="*/ 0 w 23"/>
                    <a:gd name="T41" fmla="*/ 0 h 94"/>
                    <a:gd name="T42" fmla="*/ 0 w 23"/>
                    <a:gd name="T43" fmla="*/ 0 h 94"/>
                    <a:gd name="T44" fmla="*/ 0 w 23"/>
                    <a:gd name="T45" fmla="*/ 0 h 94"/>
                    <a:gd name="T46" fmla="*/ 0 w 23"/>
                    <a:gd name="T47" fmla="*/ 0 h 9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23"/>
                    <a:gd name="T73" fmla="*/ 0 h 94"/>
                    <a:gd name="T74" fmla="*/ 23 w 23"/>
                    <a:gd name="T75" fmla="*/ 94 h 9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23" h="94">
                      <a:moveTo>
                        <a:pt x="19" y="84"/>
                      </a:moveTo>
                      <a:lnTo>
                        <a:pt x="22" y="89"/>
                      </a:lnTo>
                      <a:lnTo>
                        <a:pt x="22" y="78"/>
                      </a:lnTo>
                      <a:lnTo>
                        <a:pt x="23" y="67"/>
                      </a:lnTo>
                      <a:lnTo>
                        <a:pt x="23" y="55"/>
                      </a:lnTo>
                      <a:lnTo>
                        <a:pt x="23" y="44"/>
                      </a:lnTo>
                      <a:lnTo>
                        <a:pt x="22" y="31"/>
                      </a:lnTo>
                      <a:lnTo>
                        <a:pt x="20" y="21"/>
                      </a:lnTo>
                      <a:lnTo>
                        <a:pt x="15" y="9"/>
                      </a:lnTo>
                      <a:lnTo>
                        <a:pt x="9" y="0"/>
                      </a:lnTo>
                      <a:lnTo>
                        <a:pt x="0" y="6"/>
                      </a:lnTo>
                      <a:lnTo>
                        <a:pt x="7" y="14"/>
                      </a:lnTo>
                      <a:lnTo>
                        <a:pt x="10" y="23"/>
                      </a:lnTo>
                      <a:lnTo>
                        <a:pt x="12" y="33"/>
                      </a:lnTo>
                      <a:lnTo>
                        <a:pt x="13" y="44"/>
                      </a:lnTo>
                      <a:lnTo>
                        <a:pt x="13" y="55"/>
                      </a:lnTo>
                      <a:lnTo>
                        <a:pt x="13" y="67"/>
                      </a:lnTo>
                      <a:lnTo>
                        <a:pt x="12" y="78"/>
                      </a:lnTo>
                      <a:lnTo>
                        <a:pt x="12" y="89"/>
                      </a:lnTo>
                      <a:lnTo>
                        <a:pt x="15" y="94"/>
                      </a:lnTo>
                      <a:lnTo>
                        <a:pt x="12" y="89"/>
                      </a:lnTo>
                      <a:lnTo>
                        <a:pt x="12" y="92"/>
                      </a:lnTo>
                      <a:lnTo>
                        <a:pt x="15" y="94"/>
                      </a:lnTo>
                      <a:lnTo>
                        <a:pt x="19" y="8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76" name="Freeform 762"/>
                <p:cNvSpPr>
                  <a:spLocks/>
                </p:cNvSpPr>
                <p:nvPr/>
              </p:nvSpPr>
              <p:spPr bwMode="auto">
                <a:xfrm>
                  <a:off x="2231" y="1197"/>
                  <a:ext cx="16" cy="3"/>
                </a:xfrm>
                <a:custGeom>
                  <a:avLst/>
                  <a:gdLst>
                    <a:gd name="T0" fmla="*/ 0 w 160"/>
                    <a:gd name="T1" fmla="*/ 0 h 41"/>
                    <a:gd name="T2" fmla="*/ 0 w 160"/>
                    <a:gd name="T3" fmla="*/ 0 h 41"/>
                    <a:gd name="T4" fmla="*/ 0 w 160"/>
                    <a:gd name="T5" fmla="*/ 0 h 41"/>
                    <a:gd name="T6" fmla="*/ 0 w 160"/>
                    <a:gd name="T7" fmla="*/ 0 h 41"/>
                    <a:gd name="T8" fmla="*/ 0 w 160"/>
                    <a:gd name="T9" fmla="*/ 0 h 41"/>
                    <a:gd name="T10" fmla="*/ 0 w 160"/>
                    <a:gd name="T11" fmla="*/ 0 h 41"/>
                    <a:gd name="T12" fmla="*/ 0 w 160"/>
                    <a:gd name="T13" fmla="*/ 0 h 41"/>
                    <a:gd name="T14" fmla="*/ 0 w 160"/>
                    <a:gd name="T15" fmla="*/ 0 h 41"/>
                    <a:gd name="T16" fmla="*/ 0 w 160"/>
                    <a:gd name="T17" fmla="*/ 0 h 41"/>
                    <a:gd name="T18" fmla="*/ 0 w 160"/>
                    <a:gd name="T19" fmla="*/ 0 h 41"/>
                    <a:gd name="T20" fmla="*/ 0 w 160"/>
                    <a:gd name="T21" fmla="*/ 0 h 41"/>
                    <a:gd name="T22" fmla="*/ 0 w 160"/>
                    <a:gd name="T23" fmla="*/ 0 h 41"/>
                    <a:gd name="T24" fmla="*/ 0 w 160"/>
                    <a:gd name="T25" fmla="*/ 0 h 41"/>
                    <a:gd name="T26" fmla="*/ 0 w 160"/>
                    <a:gd name="T27" fmla="*/ 0 h 41"/>
                    <a:gd name="T28" fmla="*/ 0 w 160"/>
                    <a:gd name="T29" fmla="*/ 0 h 41"/>
                    <a:gd name="T30" fmla="*/ 0 w 160"/>
                    <a:gd name="T31" fmla="*/ 0 h 41"/>
                    <a:gd name="T32" fmla="*/ 0 w 160"/>
                    <a:gd name="T33" fmla="*/ 0 h 41"/>
                    <a:gd name="T34" fmla="*/ 0 w 160"/>
                    <a:gd name="T35" fmla="*/ 0 h 41"/>
                    <a:gd name="T36" fmla="*/ 0 w 160"/>
                    <a:gd name="T37" fmla="*/ 0 h 41"/>
                    <a:gd name="T38" fmla="*/ 0 w 160"/>
                    <a:gd name="T39" fmla="*/ 0 h 41"/>
                    <a:gd name="T40" fmla="*/ 0 w 160"/>
                    <a:gd name="T41" fmla="*/ 0 h 41"/>
                    <a:gd name="T42" fmla="*/ 0 w 160"/>
                    <a:gd name="T43" fmla="*/ 0 h 41"/>
                    <a:gd name="T44" fmla="*/ 0 w 160"/>
                    <a:gd name="T45" fmla="*/ 0 h 41"/>
                    <a:gd name="T46" fmla="*/ 0 w 160"/>
                    <a:gd name="T47" fmla="*/ 0 h 4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60"/>
                    <a:gd name="T73" fmla="*/ 0 h 41"/>
                    <a:gd name="T74" fmla="*/ 160 w 160"/>
                    <a:gd name="T75" fmla="*/ 41 h 41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60" h="41">
                      <a:moveTo>
                        <a:pt x="160" y="32"/>
                      </a:moveTo>
                      <a:lnTo>
                        <a:pt x="156" y="30"/>
                      </a:lnTo>
                      <a:lnTo>
                        <a:pt x="135" y="30"/>
                      </a:lnTo>
                      <a:lnTo>
                        <a:pt x="116" y="28"/>
                      </a:lnTo>
                      <a:lnTo>
                        <a:pt x="96" y="26"/>
                      </a:lnTo>
                      <a:lnTo>
                        <a:pt x="78" y="23"/>
                      </a:lnTo>
                      <a:lnTo>
                        <a:pt x="59" y="19"/>
                      </a:lnTo>
                      <a:lnTo>
                        <a:pt x="40" y="13"/>
                      </a:lnTo>
                      <a:lnTo>
                        <a:pt x="23" y="7"/>
                      </a:lnTo>
                      <a:lnTo>
                        <a:pt x="4" y="0"/>
                      </a:lnTo>
                      <a:lnTo>
                        <a:pt x="0" y="10"/>
                      </a:lnTo>
                      <a:lnTo>
                        <a:pt x="19" y="18"/>
                      </a:lnTo>
                      <a:lnTo>
                        <a:pt x="38" y="24"/>
                      </a:lnTo>
                      <a:lnTo>
                        <a:pt x="57" y="29"/>
                      </a:lnTo>
                      <a:lnTo>
                        <a:pt x="75" y="33"/>
                      </a:lnTo>
                      <a:lnTo>
                        <a:pt x="94" y="36"/>
                      </a:lnTo>
                      <a:lnTo>
                        <a:pt x="114" y="38"/>
                      </a:lnTo>
                      <a:lnTo>
                        <a:pt x="135" y="41"/>
                      </a:lnTo>
                      <a:lnTo>
                        <a:pt x="156" y="41"/>
                      </a:lnTo>
                      <a:lnTo>
                        <a:pt x="152" y="38"/>
                      </a:lnTo>
                      <a:lnTo>
                        <a:pt x="160" y="32"/>
                      </a:lnTo>
                      <a:lnTo>
                        <a:pt x="158" y="30"/>
                      </a:lnTo>
                      <a:lnTo>
                        <a:pt x="156" y="30"/>
                      </a:lnTo>
                      <a:lnTo>
                        <a:pt x="160" y="3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77" name="Freeform 763"/>
                <p:cNvSpPr>
                  <a:spLocks/>
                </p:cNvSpPr>
                <p:nvPr/>
              </p:nvSpPr>
              <p:spPr bwMode="auto">
                <a:xfrm>
                  <a:off x="2246" y="1194"/>
                  <a:ext cx="7" cy="7"/>
                </a:xfrm>
                <a:custGeom>
                  <a:avLst/>
                  <a:gdLst>
                    <a:gd name="T0" fmla="*/ 0 w 74"/>
                    <a:gd name="T1" fmla="*/ 0 h 72"/>
                    <a:gd name="T2" fmla="*/ 0 w 74"/>
                    <a:gd name="T3" fmla="*/ 0 h 72"/>
                    <a:gd name="T4" fmla="*/ 0 w 74"/>
                    <a:gd name="T5" fmla="*/ 0 h 72"/>
                    <a:gd name="T6" fmla="*/ 0 w 74"/>
                    <a:gd name="T7" fmla="*/ 0 h 72"/>
                    <a:gd name="T8" fmla="*/ 0 w 74"/>
                    <a:gd name="T9" fmla="*/ 0 h 72"/>
                    <a:gd name="T10" fmla="*/ 0 w 74"/>
                    <a:gd name="T11" fmla="*/ 0 h 72"/>
                    <a:gd name="T12" fmla="*/ 0 w 74"/>
                    <a:gd name="T13" fmla="*/ 0 h 72"/>
                    <a:gd name="T14" fmla="*/ 0 w 74"/>
                    <a:gd name="T15" fmla="*/ 0 h 72"/>
                    <a:gd name="T16" fmla="*/ 0 w 74"/>
                    <a:gd name="T17" fmla="*/ 0 h 72"/>
                    <a:gd name="T18" fmla="*/ 0 w 74"/>
                    <a:gd name="T19" fmla="*/ 0 h 72"/>
                    <a:gd name="T20" fmla="*/ 0 w 74"/>
                    <a:gd name="T21" fmla="*/ 0 h 72"/>
                    <a:gd name="T22" fmla="*/ 0 w 74"/>
                    <a:gd name="T23" fmla="*/ 0 h 72"/>
                    <a:gd name="T24" fmla="*/ 0 w 74"/>
                    <a:gd name="T25" fmla="*/ 0 h 72"/>
                    <a:gd name="T26" fmla="*/ 0 w 74"/>
                    <a:gd name="T27" fmla="*/ 0 h 72"/>
                    <a:gd name="T28" fmla="*/ 0 w 74"/>
                    <a:gd name="T29" fmla="*/ 0 h 72"/>
                    <a:gd name="T30" fmla="*/ 0 w 74"/>
                    <a:gd name="T31" fmla="*/ 0 h 72"/>
                    <a:gd name="T32" fmla="*/ 0 w 74"/>
                    <a:gd name="T33" fmla="*/ 0 h 72"/>
                    <a:gd name="T34" fmla="*/ 0 w 74"/>
                    <a:gd name="T35" fmla="*/ 0 h 72"/>
                    <a:gd name="T36" fmla="*/ 0 w 74"/>
                    <a:gd name="T37" fmla="*/ 0 h 72"/>
                    <a:gd name="T38" fmla="*/ 0 w 74"/>
                    <a:gd name="T39" fmla="*/ 0 h 72"/>
                    <a:gd name="T40" fmla="*/ 0 w 74"/>
                    <a:gd name="T41" fmla="*/ 0 h 72"/>
                    <a:gd name="T42" fmla="*/ 0 w 74"/>
                    <a:gd name="T43" fmla="*/ 0 h 72"/>
                    <a:gd name="T44" fmla="*/ 0 w 74"/>
                    <a:gd name="T45" fmla="*/ 0 h 72"/>
                    <a:gd name="T46" fmla="*/ 0 w 74"/>
                    <a:gd name="T47" fmla="*/ 0 h 7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74"/>
                    <a:gd name="T73" fmla="*/ 0 h 72"/>
                    <a:gd name="T74" fmla="*/ 74 w 74"/>
                    <a:gd name="T75" fmla="*/ 72 h 7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74" h="72">
                      <a:moveTo>
                        <a:pt x="70" y="0"/>
                      </a:moveTo>
                      <a:lnTo>
                        <a:pt x="66" y="1"/>
                      </a:lnTo>
                      <a:lnTo>
                        <a:pt x="61" y="8"/>
                      </a:lnTo>
                      <a:lnTo>
                        <a:pt x="54" y="18"/>
                      </a:lnTo>
                      <a:lnTo>
                        <a:pt x="46" y="31"/>
                      </a:lnTo>
                      <a:lnTo>
                        <a:pt x="38" y="42"/>
                      </a:lnTo>
                      <a:lnTo>
                        <a:pt x="29" y="53"/>
                      </a:lnTo>
                      <a:lnTo>
                        <a:pt x="20" y="59"/>
                      </a:lnTo>
                      <a:lnTo>
                        <a:pt x="13" y="61"/>
                      </a:lnTo>
                      <a:lnTo>
                        <a:pt x="8" y="58"/>
                      </a:lnTo>
                      <a:lnTo>
                        <a:pt x="0" y="64"/>
                      </a:lnTo>
                      <a:lnTo>
                        <a:pt x="11" y="72"/>
                      </a:lnTo>
                      <a:lnTo>
                        <a:pt x="24" y="70"/>
                      </a:lnTo>
                      <a:lnTo>
                        <a:pt x="35" y="61"/>
                      </a:lnTo>
                      <a:lnTo>
                        <a:pt x="46" y="49"/>
                      </a:lnTo>
                      <a:lnTo>
                        <a:pt x="54" y="37"/>
                      </a:lnTo>
                      <a:lnTo>
                        <a:pt x="63" y="25"/>
                      </a:lnTo>
                      <a:lnTo>
                        <a:pt x="69" y="14"/>
                      </a:lnTo>
                      <a:lnTo>
                        <a:pt x="74" y="9"/>
                      </a:lnTo>
                      <a:lnTo>
                        <a:pt x="70" y="10"/>
                      </a:lnTo>
                      <a:lnTo>
                        <a:pt x="70" y="0"/>
                      </a:lnTo>
                      <a:lnTo>
                        <a:pt x="68" y="0"/>
                      </a:lnTo>
                      <a:lnTo>
                        <a:pt x="66" y="1"/>
                      </a:lnTo>
                      <a:lnTo>
                        <a:pt x="70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78" name="Freeform 764"/>
                <p:cNvSpPr>
                  <a:spLocks/>
                </p:cNvSpPr>
                <p:nvPr/>
              </p:nvSpPr>
              <p:spPr bwMode="auto">
                <a:xfrm>
                  <a:off x="2253" y="1194"/>
                  <a:ext cx="9" cy="1"/>
                </a:xfrm>
                <a:custGeom>
                  <a:avLst/>
                  <a:gdLst>
                    <a:gd name="T0" fmla="*/ 0 w 87"/>
                    <a:gd name="T1" fmla="*/ 0 h 10"/>
                    <a:gd name="T2" fmla="*/ 0 w 87"/>
                    <a:gd name="T3" fmla="*/ 0 h 10"/>
                    <a:gd name="T4" fmla="*/ 0 w 87"/>
                    <a:gd name="T5" fmla="*/ 0 h 10"/>
                    <a:gd name="T6" fmla="*/ 0 w 87"/>
                    <a:gd name="T7" fmla="*/ 0 h 10"/>
                    <a:gd name="T8" fmla="*/ 0 w 87"/>
                    <a:gd name="T9" fmla="*/ 0 h 10"/>
                    <a:gd name="T10" fmla="*/ 0 w 87"/>
                    <a:gd name="T11" fmla="*/ 0 h 10"/>
                    <a:gd name="T12" fmla="*/ 0 w 87"/>
                    <a:gd name="T13" fmla="*/ 0 h 10"/>
                    <a:gd name="T14" fmla="*/ 0 w 87"/>
                    <a:gd name="T15" fmla="*/ 0 h 10"/>
                    <a:gd name="T16" fmla="*/ 0 w 87"/>
                    <a:gd name="T17" fmla="*/ 0 h 10"/>
                    <a:gd name="T18" fmla="*/ 0 w 87"/>
                    <a:gd name="T19" fmla="*/ 0 h 1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7"/>
                    <a:gd name="T31" fmla="*/ 0 h 10"/>
                    <a:gd name="T32" fmla="*/ 87 w 87"/>
                    <a:gd name="T33" fmla="*/ 10 h 1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7" h="10">
                      <a:moveTo>
                        <a:pt x="87" y="3"/>
                      </a:moveTo>
                      <a:lnTo>
                        <a:pt x="82" y="0"/>
                      </a:lnTo>
                      <a:lnTo>
                        <a:pt x="0" y="0"/>
                      </a:lnTo>
                      <a:lnTo>
                        <a:pt x="0" y="10"/>
                      </a:lnTo>
                      <a:lnTo>
                        <a:pt x="82" y="10"/>
                      </a:lnTo>
                      <a:lnTo>
                        <a:pt x="76" y="7"/>
                      </a:lnTo>
                      <a:lnTo>
                        <a:pt x="87" y="3"/>
                      </a:lnTo>
                      <a:lnTo>
                        <a:pt x="85" y="0"/>
                      </a:lnTo>
                      <a:lnTo>
                        <a:pt x="82" y="0"/>
                      </a:lnTo>
                      <a:lnTo>
                        <a:pt x="87" y="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79" name="Freeform 765"/>
                <p:cNvSpPr>
                  <a:spLocks/>
                </p:cNvSpPr>
                <p:nvPr/>
              </p:nvSpPr>
              <p:spPr bwMode="auto">
                <a:xfrm>
                  <a:off x="2261" y="1194"/>
                  <a:ext cx="2" cy="10"/>
                </a:xfrm>
                <a:custGeom>
                  <a:avLst/>
                  <a:gdLst>
                    <a:gd name="T0" fmla="*/ 0 w 28"/>
                    <a:gd name="T1" fmla="*/ 0 h 110"/>
                    <a:gd name="T2" fmla="*/ 0 w 28"/>
                    <a:gd name="T3" fmla="*/ 0 h 110"/>
                    <a:gd name="T4" fmla="*/ 0 w 28"/>
                    <a:gd name="T5" fmla="*/ 0 h 110"/>
                    <a:gd name="T6" fmla="*/ 0 w 28"/>
                    <a:gd name="T7" fmla="*/ 0 h 110"/>
                    <a:gd name="T8" fmla="*/ 0 w 28"/>
                    <a:gd name="T9" fmla="*/ 0 h 110"/>
                    <a:gd name="T10" fmla="*/ 0 w 28"/>
                    <a:gd name="T11" fmla="*/ 0 h 110"/>
                    <a:gd name="T12" fmla="*/ 0 w 28"/>
                    <a:gd name="T13" fmla="*/ 0 h 110"/>
                    <a:gd name="T14" fmla="*/ 0 w 28"/>
                    <a:gd name="T15" fmla="*/ 0 h 110"/>
                    <a:gd name="T16" fmla="*/ 0 w 28"/>
                    <a:gd name="T17" fmla="*/ 0 h 110"/>
                    <a:gd name="T18" fmla="*/ 0 w 28"/>
                    <a:gd name="T19" fmla="*/ 0 h 110"/>
                    <a:gd name="T20" fmla="*/ 0 w 28"/>
                    <a:gd name="T21" fmla="*/ 0 h 110"/>
                    <a:gd name="T22" fmla="*/ 0 w 28"/>
                    <a:gd name="T23" fmla="*/ 0 h 110"/>
                    <a:gd name="T24" fmla="*/ 0 w 28"/>
                    <a:gd name="T25" fmla="*/ 0 h 110"/>
                    <a:gd name="T26" fmla="*/ 0 w 28"/>
                    <a:gd name="T27" fmla="*/ 0 h 110"/>
                    <a:gd name="T28" fmla="*/ 0 w 28"/>
                    <a:gd name="T29" fmla="*/ 0 h 110"/>
                    <a:gd name="T30" fmla="*/ 0 w 28"/>
                    <a:gd name="T31" fmla="*/ 0 h 110"/>
                    <a:gd name="T32" fmla="*/ 0 w 28"/>
                    <a:gd name="T33" fmla="*/ 0 h 110"/>
                    <a:gd name="T34" fmla="*/ 0 w 28"/>
                    <a:gd name="T35" fmla="*/ 0 h 110"/>
                    <a:gd name="T36" fmla="*/ 0 w 28"/>
                    <a:gd name="T37" fmla="*/ 0 h 110"/>
                    <a:gd name="T38" fmla="*/ 0 w 28"/>
                    <a:gd name="T39" fmla="*/ 0 h 110"/>
                    <a:gd name="T40" fmla="*/ 0 w 28"/>
                    <a:gd name="T41" fmla="*/ 0 h 110"/>
                    <a:gd name="T42" fmla="*/ 0 w 28"/>
                    <a:gd name="T43" fmla="*/ 0 h 110"/>
                    <a:gd name="T44" fmla="*/ 0 w 28"/>
                    <a:gd name="T45" fmla="*/ 0 h 110"/>
                    <a:gd name="T46" fmla="*/ 0 w 28"/>
                    <a:gd name="T47" fmla="*/ 0 h 11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28"/>
                    <a:gd name="T73" fmla="*/ 0 h 110"/>
                    <a:gd name="T74" fmla="*/ 28 w 28"/>
                    <a:gd name="T75" fmla="*/ 110 h 11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28" h="110">
                      <a:moveTo>
                        <a:pt x="6" y="110"/>
                      </a:moveTo>
                      <a:lnTo>
                        <a:pt x="10" y="107"/>
                      </a:lnTo>
                      <a:lnTo>
                        <a:pt x="19" y="91"/>
                      </a:lnTo>
                      <a:lnTo>
                        <a:pt x="24" y="77"/>
                      </a:lnTo>
                      <a:lnTo>
                        <a:pt x="28" y="64"/>
                      </a:lnTo>
                      <a:lnTo>
                        <a:pt x="28" y="50"/>
                      </a:lnTo>
                      <a:lnTo>
                        <a:pt x="25" y="37"/>
                      </a:lnTo>
                      <a:lnTo>
                        <a:pt x="21" y="25"/>
                      </a:lnTo>
                      <a:lnTo>
                        <a:pt x="17" y="13"/>
                      </a:lnTo>
                      <a:lnTo>
                        <a:pt x="11" y="0"/>
                      </a:lnTo>
                      <a:lnTo>
                        <a:pt x="0" y="4"/>
                      </a:lnTo>
                      <a:lnTo>
                        <a:pt x="7" y="17"/>
                      </a:lnTo>
                      <a:lnTo>
                        <a:pt x="11" y="29"/>
                      </a:lnTo>
                      <a:lnTo>
                        <a:pt x="15" y="39"/>
                      </a:lnTo>
                      <a:lnTo>
                        <a:pt x="17" y="50"/>
                      </a:lnTo>
                      <a:lnTo>
                        <a:pt x="17" y="61"/>
                      </a:lnTo>
                      <a:lnTo>
                        <a:pt x="14" y="73"/>
                      </a:lnTo>
                      <a:lnTo>
                        <a:pt x="9" y="87"/>
                      </a:lnTo>
                      <a:lnTo>
                        <a:pt x="1" y="101"/>
                      </a:lnTo>
                      <a:lnTo>
                        <a:pt x="6" y="99"/>
                      </a:lnTo>
                      <a:lnTo>
                        <a:pt x="6" y="110"/>
                      </a:lnTo>
                      <a:lnTo>
                        <a:pt x="9" y="110"/>
                      </a:lnTo>
                      <a:lnTo>
                        <a:pt x="10" y="107"/>
                      </a:lnTo>
                      <a:lnTo>
                        <a:pt x="6" y="11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80" name="Freeform 766"/>
                <p:cNvSpPr>
                  <a:spLocks/>
                </p:cNvSpPr>
                <p:nvPr/>
              </p:nvSpPr>
              <p:spPr bwMode="auto">
                <a:xfrm>
                  <a:off x="2253" y="1203"/>
                  <a:ext cx="8" cy="1"/>
                </a:xfrm>
                <a:custGeom>
                  <a:avLst/>
                  <a:gdLst>
                    <a:gd name="T0" fmla="*/ 0 w 82"/>
                    <a:gd name="T1" fmla="*/ 0 h 16"/>
                    <a:gd name="T2" fmla="*/ 0 w 82"/>
                    <a:gd name="T3" fmla="*/ 0 h 16"/>
                    <a:gd name="T4" fmla="*/ 0 w 82"/>
                    <a:gd name="T5" fmla="*/ 0 h 16"/>
                    <a:gd name="T6" fmla="*/ 0 w 82"/>
                    <a:gd name="T7" fmla="*/ 0 h 16"/>
                    <a:gd name="T8" fmla="*/ 0 w 82"/>
                    <a:gd name="T9" fmla="*/ 0 h 16"/>
                    <a:gd name="T10" fmla="*/ 0 w 82"/>
                    <a:gd name="T11" fmla="*/ 0 h 16"/>
                    <a:gd name="T12" fmla="*/ 0 w 82"/>
                    <a:gd name="T13" fmla="*/ 0 h 16"/>
                    <a:gd name="T14" fmla="*/ 0 w 82"/>
                    <a:gd name="T15" fmla="*/ 0 h 16"/>
                    <a:gd name="T16" fmla="*/ 0 w 82"/>
                    <a:gd name="T17" fmla="*/ 0 h 16"/>
                    <a:gd name="T18" fmla="*/ 0 w 82"/>
                    <a:gd name="T19" fmla="*/ 0 h 16"/>
                    <a:gd name="T20" fmla="*/ 0 w 82"/>
                    <a:gd name="T21" fmla="*/ 0 h 16"/>
                    <a:gd name="T22" fmla="*/ 0 w 82"/>
                    <a:gd name="T23" fmla="*/ 0 h 16"/>
                    <a:gd name="T24" fmla="*/ 0 w 82"/>
                    <a:gd name="T25" fmla="*/ 0 h 16"/>
                    <a:gd name="T26" fmla="*/ 0 w 82"/>
                    <a:gd name="T27" fmla="*/ 0 h 16"/>
                    <a:gd name="T28" fmla="*/ 0 w 82"/>
                    <a:gd name="T29" fmla="*/ 0 h 16"/>
                    <a:gd name="T30" fmla="*/ 0 w 82"/>
                    <a:gd name="T31" fmla="*/ 0 h 16"/>
                    <a:gd name="T32" fmla="*/ 0 w 82"/>
                    <a:gd name="T33" fmla="*/ 0 h 16"/>
                    <a:gd name="T34" fmla="*/ 0 w 82"/>
                    <a:gd name="T35" fmla="*/ 0 h 16"/>
                    <a:gd name="T36" fmla="*/ 0 w 82"/>
                    <a:gd name="T37" fmla="*/ 0 h 16"/>
                    <a:gd name="T38" fmla="*/ 0 w 82"/>
                    <a:gd name="T39" fmla="*/ 0 h 16"/>
                    <a:gd name="T40" fmla="*/ 0 w 82"/>
                    <a:gd name="T41" fmla="*/ 0 h 16"/>
                    <a:gd name="T42" fmla="*/ 0 w 82"/>
                    <a:gd name="T43" fmla="*/ 0 h 16"/>
                    <a:gd name="T44" fmla="*/ 0 w 82"/>
                    <a:gd name="T45" fmla="*/ 0 h 16"/>
                    <a:gd name="T46" fmla="*/ 0 w 82"/>
                    <a:gd name="T47" fmla="*/ 0 h 1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"/>
                    <a:gd name="T73" fmla="*/ 0 h 16"/>
                    <a:gd name="T74" fmla="*/ 82 w 82"/>
                    <a:gd name="T75" fmla="*/ 16 h 1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" h="16">
                      <a:moveTo>
                        <a:pt x="10" y="7"/>
                      </a:moveTo>
                      <a:lnTo>
                        <a:pt x="5" y="10"/>
                      </a:lnTo>
                      <a:lnTo>
                        <a:pt x="15" y="10"/>
                      </a:lnTo>
                      <a:lnTo>
                        <a:pt x="23" y="11"/>
                      </a:lnTo>
                      <a:lnTo>
                        <a:pt x="33" y="12"/>
                      </a:lnTo>
                      <a:lnTo>
                        <a:pt x="44" y="12"/>
                      </a:lnTo>
                      <a:lnTo>
                        <a:pt x="52" y="13"/>
                      </a:lnTo>
                      <a:lnTo>
                        <a:pt x="62" y="15"/>
                      </a:lnTo>
                      <a:lnTo>
                        <a:pt x="72" y="16"/>
                      </a:lnTo>
                      <a:lnTo>
                        <a:pt x="82" y="16"/>
                      </a:lnTo>
                      <a:lnTo>
                        <a:pt x="82" y="5"/>
                      </a:lnTo>
                      <a:lnTo>
                        <a:pt x="72" y="5"/>
                      </a:lnTo>
                      <a:lnTo>
                        <a:pt x="64" y="4"/>
                      </a:lnTo>
                      <a:lnTo>
                        <a:pt x="54" y="3"/>
                      </a:lnTo>
                      <a:lnTo>
                        <a:pt x="44" y="2"/>
                      </a:lnTo>
                      <a:lnTo>
                        <a:pt x="33" y="2"/>
                      </a:lnTo>
                      <a:lnTo>
                        <a:pt x="25" y="1"/>
                      </a:ln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10" y="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81" name="Freeform 767"/>
                <p:cNvSpPr>
                  <a:spLocks/>
                </p:cNvSpPr>
                <p:nvPr/>
              </p:nvSpPr>
              <p:spPr bwMode="auto">
                <a:xfrm>
                  <a:off x="2239" y="1203"/>
                  <a:ext cx="15" cy="6"/>
                </a:xfrm>
                <a:custGeom>
                  <a:avLst/>
                  <a:gdLst>
                    <a:gd name="T0" fmla="*/ 0 w 154"/>
                    <a:gd name="T1" fmla="*/ 0 h 63"/>
                    <a:gd name="T2" fmla="*/ 0 w 154"/>
                    <a:gd name="T3" fmla="*/ 0 h 63"/>
                    <a:gd name="T4" fmla="*/ 0 w 154"/>
                    <a:gd name="T5" fmla="*/ 0 h 63"/>
                    <a:gd name="T6" fmla="*/ 0 w 154"/>
                    <a:gd name="T7" fmla="*/ 0 h 63"/>
                    <a:gd name="T8" fmla="*/ 0 w 154"/>
                    <a:gd name="T9" fmla="*/ 0 h 63"/>
                    <a:gd name="T10" fmla="*/ 0 w 154"/>
                    <a:gd name="T11" fmla="*/ 0 h 63"/>
                    <a:gd name="T12" fmla="*/ 0 w 154"/>
                    <a:gd name="T13" fmla="*/ 0 h 63"/>
                    <a:gd name="T14" fmla="*/ 0 w 154"/>
                    <a:gd name="T15" fmla="*/ 0 h 63"/>
                    <a:gd name="T16" fmla="*/ 0 w 154"/>
                    <a:gd name="T17" fmla="*/ 0 h 63"/>
                    <a:gd name="T18" fmla="*/ 0 w 154"/>
                    <a:gd name="T19" fmla="*/ 0 h 63"/>
                    <a:gd name="T20" fmla="*/ 0 w 154"/>
                    <a:gd name="T21" fmla="*/ 0 h 63"/>
                    <a:gd name="T22" fmla="*/ 0 w 154"/>
                    <a:gd name="T23" fmla="*/ 0 h 63"/>
                    <a:gd name="T24" fmla="*/ 0 w 154"/>
                    <a:gd name="T25" fmla="*/ 0 h 63"/>
                    <a:gd name="T26" fmla="*/ 0 w 154"/>
                    <a:gd name="T27" fmla="*/ 0 h 63"/>
                    <a:gd name="T28" fmla="*/ 0 w 154"/>
                    <a:gd name="T29" fmla="*/ 0 h 63"/>
                    <a:gd name="T30" fmla="*/ 0 w 154"/>
                    <a:gd name="T31" fmla="*/ 0 h 63"/>
                    <a:gd name="T32" fmla="*/ 0 w 154"/>
                    <a:gd name="T33" fmla="*/ 0 h 63"/>
                    <a:gd name="T34" fmla="*/ 0 w 154"/>
                    <a:gd name="T35" fmla="*/ 0 h 63"/>
                    <a:gd name="T36" fmla="*/ 0 w 154"/>
                    <a:gd name="T37" fmla="*/ 0 h 63"/>
                    <a:gd name="T38" fmla="*/ 0 w 154"/>
                    <a:gd name="T39" fmla="*/ 0 h 63"/>
                    <a:gd name="T40" fmla="*/ 0 w 154"/>
                    <a:gd name="T41" fmla="*/ 0 h 6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54"/>
                    <a:gd name="T64" fmla="*/ 0 h 63"/>
                    <a:gd name="T65" fmla="*/ 154 w 154"/>
                    <a:gd name="T66" fmla="*/ 63 h 6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54" h="63">
                      <a:moveTo>
                        <a:pt x="0" y="52"/>
                      </a:moveTo>
                      <a:lnTo>
                        <a:pt x="0" y="53"/>
                      </a:lnTo>
                      <a:lnTo>
                        <a:pt x="22" y="61"/>
                      </a:lnTo>
                      <a:lnTo>
                        <a:pt x="46" y="63"/>
                      </a:lnTo>
                      <a:lnTo>
                        <a:pt x="69" y="62"/>
                      </a:lnTo>
                      <a:lnTo>
                        <a:pt x="90" y="57"/>
                      </a:lnTo>
                      <a:lnTo>
                        <a:pt x="110" y="48"/>
                      </a:lnTo>
                      <a:lnTo>
                        <a:pt x="128" y="37"/>
                      </a:lnTo>
                      <a:lnTo>
                        <a:pt x="143" y="22"/>
                      </a:lnTo>
                      <a:lnTo>
                        <a:pt x="154" y="4"/>
                      </a:lnTo>
                      <a:lnTo>
                        <a:pt x="144" y="0"/>
                      </a:lnTo>
                      <a:lnTo>
                        <a:pt x="135" y="16"/>
                      </a:lnTo>
                      <a:lnTo>
                        <a:pt x="122" y="28"/>
                      </a:lnTo>
                      <a:lnTo>
                        <a:pt x="106" y="40"/>
                      </a:lnTo>
                      <a:lnTo>
                        <a:pt x="87" y="46"/>
                      </a:lnTo>
                      <a:lnTo>
                        <a:pt x="67" y="51"/>
                      </a:lnTo>
                      <a:lnTo>
                        <a:pt x="46" y="52"/>
                      </a:lnTo>
                      <a:lnTo>
                        <a:pt x="24" y="50"/>
                      </a:lnTo>
                      <a:lnTo>
                        <a:pt x="4" y="43"/>
                      </a:lnTo>
                      <a:lnTo>
                        <a:pt x="4" y="44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82" name="Freeform 768"/>
                <p:cNvSpPr>
                  <a:spLocks/>
                </p:cNvSpPr>
                <p:nvPr/>
              </p:nvSpPr>
              <p:spPr bwMode="auto">
                <a:xfrm>
                  <a:off x="2232" y="1206"/>
                  <a:ext cx="7" cy="4"/>
                </a:xfrm>
                <a:custGeom>
                  <a:avLst/>
                  <a:gdLst>
                    <a:gd name="T0" fmla="*/ 0 w 67"/>
                    <a:gd name="T1" fmla="*/ 0 h 47"/>
                    <a:gd name="T2" fmla="*/ 0 w 67"/>
                    <a:gd name="T3" fmla="*/ 0 h 47"/>
                    <a:gd name="T4" fmla="*/ 0 w 67"/>
                    <a:gd name="T5" fmla="*/ 0 h 47"/>
                    <a:gd name="T6" fmla="*/ 0 w 67"/>
                    <a:gd name="T7" fmla="*/ 0 h 47"/>
                    <a:gd name="T8" fmla="*/ 0 w 67"/>
                    <a:gd name="T9" fmla="*/ 0 h 47"/>
                    <a:gd name="T10" fmla="*/ 0 w 67"/>
                    <a:gd name="T11" fmla="*/ 0 h 47"/>
                    <a:gd name="T12" fmla="*/ 0 w 67"/>
                    <a:gd name="T13" fmla="*/ 0 h 47"/>
                    <a:gd name="T14" fmla="*/ 0 w 67"/>
                    <a:gd name="T15" fmla="*/ 0 h 47"/>
                    <a:gd name="T16" fmla="*/ 0 w 67"/>
                    <a:gd name="T17" fmla="*/ 0 h 47"/>
                    <a:gd name="T18" fmla="*/ 0 w 67"/>
                    <a:gd name="T19" fmla="*/ 0 h 47"/>
                    <a:gd name="T20" fmla="*/ 0 w 67"/>
                    <a:gd name="T21" fmla="*/ 0 h 47"/>
                    <a:gd name="T22" fmla="*/ 0 w 67"/>
                    <a:gd name="T23" fmla="*/ 0 h 47"/>
                    <a:gd name="T24" fmla="*/ 0 w 67"/>
                    <a:gd name="T25" fmla="*/ 0 h 47"/>
                    <a:gd name="T26" fmla="*/ 0 w 67"/>
                    <a:gd name="T27" fmla="*/ 0 h 47"/>
                    <a:gd name="T28" fmla="*/ 0 w 67"/>
                    <a:gd name="T29" fmla="*/ 0 h 47"/>
                    <a:gd name="T30" fmla="*/ 0 w 67"/>
                    <a:gd name="T31" fmla="*/ 0 h 47"/>
                    <a:gd name="T32" fmla="*/ 0 w 67"/>
                    <a:gd name="T33" fmla="*/ 0 h 47"/>
                    <a:gd name="T34" fmla="*/ 0 w 67"/>
                    <a:gd name="T35" fmla="*/ 0 h 47"/>
                    <a:gd name="T36" fmla="*/ 0 w 67"/>
                    <a:gd name="T37" fmla="*/ 0 h 47"/>
                    <a:gd name="T38" fmla="*/ 0 w 67"/>
                    <a:gd name="T39" fmla="*/ 0 h 47"/>
                    <a:gd name="T40" fmla="*/ 0 w 67"/>
                    <a:gd name="T41" fmla="*/ 0 h 47"/>
                    <a:gd name="T42" fmla="*/ 0 w 67"/>
                    <a:gd name="T43" fmla="*/ 0 h 47"/>
                    <a:gd name="T44" fmla="*/ 0 w 67"/>
                    <a:gd name="T45" fmla="*/ 0 h 47"/>
                    <a:gd name="T46" fmla="*/ 0 w 67"/>
                    <a:gd name="T47" fmla="*/ 0 h 4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7"/>
                    <a:gd name="T73" fmla="*/ 0 h 47"/>
                    <a:gd name="T74" fmla="*/ 67 w 67"/>
                    <a:gd name="T75" fmla="*/ 47 h 47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7" h="47">
                      <a:moveTo>
                        <a:pt x="5" y="47"/>
                      </a:moveTo>
                      <a:lnTo>
                        <a:pt x="10" y="44"/>
                      </a:lnTo>
                      <a:lnTo>
                        <a:pt x="16" y="28"/>
                      </a:lnTo>
                      <a:lnTo>
                        <a:pt x="21" y="17"/>
                      </a:lnTo>
                      <a:lnTo>
                        <a:pt x="24" y="11"/>
                      </a:lnTo>
                      <a:lnTo>
                        <a:pt x="25" y="11"/>
                      </a:lnTo>
                      <a:lnTo>
                        <a:pt x="29" y="11"/>
                      </a:lnTo>
                      <a:lnTo>
                        <a:pt x="36" y="14"/>
                      </a:lnTo>
                      <a:lnTo>
                        <a:pt x="47" y="19"/>
                      </a:lnTo>
                      <a:lnTo>
                        <a:pt x="63" y="27"/>
                      </a:lnTo>
                      <a:lnTo>
                        <a:pt x="67" y="19"/>
                      </a:lnTo>
                      <a:lnTo>
                        <a:pt x="51" y="11"/>
                      </a:lnTo>
                      <a:lnTo>
                        <a:pt x="41" y="5"/>
                      </a:lnTo>
                      <a:lnTo>
                        <a:pt x="31" y="0"/>
                      </a:lnTo>
                      <a:lnTo>
                        <a:pt x="23" y="0"/>
                      </a:lnTo>
                      <a:lnTo>
                        <a:pt x="15" y="4"/>
                      </a:lnTo>
                      <a:lnTo>
                        <a:pt x="10" y="13"/>
                      </a:lnTo>
                      <a:lnTo>
                        <a:pt x="6" y="24"/>
                      </a:lnTo>
                      <a:lnTo>
                        <a:pt x="0" y="40"/>
                      </a:lnTo>
                      <a:lnTo>
                        <a:pt x="5" y="37"/>
                      </a:lnTo>
                      <a:lnTo>
                        <a:pt x="5" y="47"/>
                      </a:lnTo>
                      <a:lnTo>
                        <a:pt x="8" y="47"/>
                      </a:lnTo>
                      <a:lnTo>
                        <a:pt x="10" y="44"/>
                      </a:lnTo>
                      <a:lnTo>
                        <a:pt x="5" y="4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83" name="Freeform 769"/>
                <p:cNvSpPr>
                  <a:spLocks/>
                </p:cNvSpPr>
                <p:nvPr/>
              </p:nvSpPr>
              <p:spPr bwMode="auto">
                <a:xfrm>
                  <a:off x="2224" y="1207"/>
                  <a:ext cx="9" cy="3"/>
                </a:xfrm>
                <a:custGeom>
                  <a:avLst/>
                  <a:gdLst>
                    <a:gd name="T0" fmla="*/ 0 w 91"/>
                    <a:gd name="T1" fmla="*/ 0 h 29"/>
                    <a:gd name="T2" fmla="*/ 0 w 91"/>
                    <a:gd name="T3" fmla="*/ 0 h 29"/>
                    <a:gd name="T4" fmla="*/ 0 w 91"/>
                    <a:gd name="T5" fmla="*/ 0 h 29"/>
                    <a:gd name="T6" fmla="*/ 0 w 91"/>
                    <a:gd name="T7" fmla="*/ 0 h 29"/>
                    <a:gd name="T8" fmla="*/ 0 w 91"/>
                    <a:gd name="T9" fmla="*/ 0 h 29"/>
                    <a:gd name="T10" fmla="*/ 0 w 91"/>
                    <a:gd name="T11" fmla="*/ 0 h 29"/>
                    <a:gd name="T12" fmla="*/ 0 w 91"/>
                    <a:gd name="T13" fmla="*/ 0 h 29"/>
                    <a:gd name="T14" fmla="*/ 0 w 91"/>
                    <a:gd name="T15" fmla="*/ 0 h 29"/>
                    <a:gd name="T16" fmla="*/ 0 w 91"/>
                    <a:gd name="T17" fmla="*/ 0 h 29"/>
                    <a:gd name="T18" fmla="*/ 0 w 91"/>
                    <a:gd name="T19" fmla="*/ 0 h 29"/>
                    <a:gd name="T20" fmla="*/ 0 w 91"/>
                    <a:gd name="T21" fmla="*/ 0 h 29"/>
                    <a:gd name="T22" fmla="*/ 0 w 91"/>
                    <a:gd name="T23" fmla="*/ 0 h 29"/>
                    <a:gd name="T24" fmla="*/ 0 w 91"/>
                    <a:gd name="T25" fmla="*/ 0 h 29"/>
                    <a:gd name="T26" fmla="*/ 0 w 91"/>
                    <a:gd name="T27" fmla="*/ 0 h 29"/>
                    <a:gd name="T28" fmla="*/ 0 w 91"/>
                    <a:gd name="T29" fmla="*/ 0 h 29"/>
                    <a:gd name="T30" fmla="*/ 0 w 91"/>
                    <a:gd name="T31" fmla="*/ 0 h 29"/>
                    <a:gd name="T32" fmla="*/ 0 w 91"/>
                    <a:gd name="T33" fmla="*/ 0 h 29"/>
                    <a:gd name="T34" fmla="*/ 0 w 91"/>
                    <a:gd name="T35" fmla="*/ 0 h 29"/>
                    <a:gd name="T36" fmla="*/ 0 w 91"/>
                    <a:gd name="T37" fmla="*/ 0 h 29"/>
                    <a:gd name="T38" fmla="*/ 0 w 91"/>
                    <a:gd name="T39" fmla="*/ 0 h 29"/>
                    <a:gd name="T40" fmla="*/ 0 w 91"/>
                    <a:gd name="T41" fmla="*/ 0 h 2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91"/>
                    <a:gd name="T64" fmla="*/ 0 h 29"/>
                    <a:gd name="T65" fmla="*/ 91 w 91"/>
                    <a:gd name="T66" fmla="*/ 29 h 2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91" h="29">
                      <a:moveTo>
                        <a:pt x="2" y="10"/>
                      </a:moveTo>
                      <a:lnTo>
                        <a:pt x="0" y="10"/>
                      </a:lnTo>
                      <a:lnTo>
                        <a:pt x="15" y="16"/>
                      </a:lnTo>
                      <a:lnTo>
                        <a:pt x="27" y="20"/>
                      </a:lnTo>
                      <a:lnTo>
                        <a:pt x="39" y="23"/>
                      </a:lnTo>
                      <a:lnTo>
                        <a:pt x="49" y="25"/>
                      </a:lnTo>
                      <a:lnTo>
                        <a:pt x="60" y="27"/>
                      </a:lnTo>
                      <a:lnTo>
                        <a:pt x="69" y="28"/>
                      </a:lnTo>
                      <a:lnTo>
                        <a:pt x="81" y="29"/>
                      </a:lnTo>
                      <a:lnTo>
                        <a:pt x="91" y="29"/>
                      </a:lnTo>
                      <a:lnTo>
                        <a:pt x="91" y="19"/>
                      </a:lnTo>
                      <a:lnTo>
                        <a:pt x="81" y="19"/>
                      </a:lnTo>
                      <a:lnTo>
                        <a:pt x="71" y="18"/>
                      </a:lnTo>
                      <a:lnTo>
                        <a:pt x="62" y="17"/>
                      </a:lnTo>
                      <a:lnTo>
                        <a:pt x="51" y="15"/>
                      </a:lnTo>
                      <a:lnTo>
                        <a:pt x="41" y="12"/>
                      </a:lnTo>
                      <a:lnTo>
                        <a:pt x="31" y="9"/>
                      </a:lnTo>
                      <a:lnTo>
                        <a:pt x="19" y="5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84" name="Freeform 770"/>
                <p:cNvSpPr>
                  <a:spLocks/>
                </p:cNvSpPr>
                <p:nvPr/>
              </p:nvSpPr>
              <p:spPr bwMode="auto">
                <a:xfrm>
                  <a:off x="2219" y="1196"/>
                  <a:ext cx="5" cy="12"/>
                </a:xfrm>
                <a:custGeom>
                  <a:avLst/>
                  <a:gdLst>
                    <a:gd name="T0" fmla="*/ 0 w 46"/>
                    <a:gd name="T1" fmla="*/ 0 h 129"/>
                    <a:gd name="T2" fmla="*/ 0 w 46"/>
                    <a:gd name="T3" fmla="*/ 0 h 129"/>
                    <a:gd name="T4" fmla="*/ 0 w 46"/>
                    <a:gd name="T5" fmla="*/ 0 h 129"/>
                    <a:gd name="T6" fmla="*/ 0 w 46"/>
                    <a:gd name="T7" fmla="*/ 0 h 129"/>
                    <a:gd name="T8" fmla="*/ 0 w 46"/>
                    <a:gd name="T9" fmla="*/ 0 h 129"/>
                    <a:gd name="T10" fmla="*/ 0 w 46"/>
                    <a:gd name="T11" fmla="*/ 0 h 129"/>
                    <a:gd name="T12" fmla="*/ 0 w 46"/>
                    <a:gd name="T13" fmla="*/ 0 h 129"/>
                    <a:gd name="T14" fmla="*/ 0 w 46"/>
                    <a:gd name="T15" fmla="*/ 0 h 129"/>
                    <a:gd name="T16" fmla="*/ 0 w 46"/>
                    <a:gd name="T17" fmla="*/ 0 h 129"/>
                    <a:gd name="T18" fmla="*/ 0 w 46"/>
                    <a:gd name="T19" fmla="*/ 0 h 129"/>
                    <a:gd name="T20" fmla="*/ 0 w 46"/>
                    <a:gd name="T21" fmla="*/ 0 h 129"/>
                    <a:gd name="T22" fmla="*/ 0 w 46"/>
                    <a:gd name="T23" fmla="*/ 0 h 129"/>
                    <a:gd name="T24" fmla="*/ 0 w 46"/>
                    <a:gd name="T25" fmla="*/ 0 h 129"/>
                    <a:gd name="T26" fmla="*/ 0 w 46"/>
                    <a:gd name="T27" fmla="*/ 0 h 129"/>
                    <a:gd name="T28" fmla="*/ 0 w 46"/>
                    <a:gd name="T29" fmla="*/ 0 h 129"/>
                    <a:gd name="T30" fmla="*/ 0 w 46"/>
                    <a:gd name="T31" fmla="*/ 0 h 129"/>
                    <a:gd name="T32" fmla="*/ 0 w 46"/>
                    <a:gd name="T33" fmla="*/ 0 h 129"/>
                    <a:gd name="T34" fmla="*/ 0 w 46"/>
                    <a:gd name="T35" fmla="*/ 0 h 129"/>
                    <a:gd name="T36" fmla="*/ 0 w 46"/>
                    <a:gd name="T37" fmla="*/ 0 h 129"/>
                    <a:gd name="T38" fmla="*/ 0 w 46"/>
                    <a:gd name="T39" fmla="*/ 0 h 129"/>
                    <a:gd name="T40" fmla="*/ 0 w 46"/>
                    <a:gd name="T41" fmla="*/ 0 h 129"/>
                    <a:gd name="T42" fmla="*/ 0 w 46"/>
                    <a:gd name="T43" fmla="*/ 0 h 129"/>
                    <a:gd name="T44" fmla="*/ 0 w 46"/>
                    <a:gd name="T45" fmla="*/ 0 h 129"/>
                    <a:gd name="T46" fmla="*/ 0 w 46"/>
                    <a:gd name="T47" fmla="*/ 0 h 129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6"/>
                    <a:gd name="T73" fmla="*/ 0 h 129"/>
                    <a:gd name="T74" fmla="*/ 46 w 46"/>
                    <a:gd name="T75" fmla="*/ 129 h 129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6" h="129">
                      <a:moveTo>
                        <a:pt x="1" y="8"/>
                      </a:move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1" y="27"/>
                      </a:lnTo>
                      <a:lnTo>
                        <a:pt x="3" y="47"/>
                      </a:lnTo>
                      <a:lnTo>
                        <a:pt x="7" y="69"/>
                      </a:lnTo>
                      <a:lnTo>
                        <a:pt x="13" y="91"/>
                      </a:lnTo>
                      <a:lnTo>
                        <a:pt x="21" y="108"/>
                      </a:lnTo>
                      <a:lnTo>
                        <a:pt x="31" y="123"/>
                      </a:lnTo>
                      <a:lnTo>
                        <a:pt x="46" y="129"/>
                      </a:lnTo>
                      <a:lnTo>
                        <a:pt x="46" y="119"/>
                      </a:lnTo>
                      <a:lnTo>
                        <a:pt x="38" y="115"/>
                      </a:lnTo>
                      <a:lnTo>
                        <a:pt x="29" y="104"/>
                      </a:lnTo>
                      <a:lnTo>
                        <a:pt x="23" y="86"/>
                      </a:lnTo>
                      <a:lnTo>
                        <a:pt x="18" y="67"/>
                      </a:lnTo>
                      <a:lnTo>
                        <a:pt x="14" y="45"/>
                      </a:lnTo>
                      <a:lnTo>
                        <a:pt x="11" y="27"/>
                      </a:lnTo>
                      <a:lnTo>
                        <a:pt x="10" y="12"/>
                      </a:lnTo>
                      <a:lnTo>
                        <a:pt x="10" y="4"/>
                      </a:lnTo>
                      <a:lnTo>
                        <a:pt x="9" y="0"/>
                      </a:lnTo>
                      <a:lnTo>
                        <a:pt x="10" y="4"/>
                      </a:lnTo>
                      <a:lnTo>
                        <a:pt x="10" y="2"/>
                      </a:lnTo>
                      <a:lnTo>
                        <a:pt x="9" y="0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85" name="Freeform 771"/>
                <p:cNvSpPr>
                  <a:spLocks/>
                </p:cNvSpPr>
                <p:nvPr/>
              </p:nvSpPr>
              <p:spPr bwMode="auto">
                <a:xfrm>
                  <a:off x="2216" y="1193"/>
                  <a:ext cx="4" cy="4"/>
                </a:xfrm>
                <a:custGeom>
                  <a:avLst/>
                  <a:gdLst>
                    <a:gd name="T0" fmla="*/ 0 w 44"/>
                    <a:gd name="T1" fmla="*/ 0 h 42"/>
                    <a:gd name="T2" fmla="*/ 0 w 44"/>
                    <a:gd name="T3" fmla="*/ 0 h 42"/>
                    <a:gd name="T4" fmla="*/ 0 w 44"/>
                    <a:gd name="T5" fmla="*/ 0 h 42"/>
                    <a:gd name="T6" fmla="*/ 0 w 44"/>
                    <a:gd name="T7" fmla="*/ 0 h 42"/>
                    <a:gd name="T8" fmla="*/ 0 w 44"/>
                    <a:gd name="T9" fmla="*/ 0 h 42"/>
                    <a:gd name="T10" fmla="*/ 0 w 44"/>
                    <a:gd name="T11" fmla="*/ 0 h 42"/>
                    <a:gd name="T12" fmla="*/ 0 w 44"/>
                    <a:gd name="T13" fmla="*/ 0 h 42"/>
                    <a:gd name="T14" fmla="*/ 0 w 44"/>
                    <a:gd name="T15" fmla="*/ 0 h 42"/>
                    <a:gd name="T16" fmla="*/ 0 w 44"/>
                    <a:gd name="T17" fmla="*/ 0 h 42"/>
                    <a:gd name="T18" fmla="*/ 0 w 44"/>
                    <a:gd name="T19" fmla="*/ 0 h 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42"/>
                    <a:gd name="T32" fmla="*/ 44 w 44"/>
                    <a:gd name="T33" fmla="*/ 42 h 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42">
                      <a:moveTo>
                        <a:pt x="1" y="2"/>
                      </a:moveTo>
                      <a:lnTo>
                        <a:pt x="3" y="9"/>
                      </a:lnTo>
                      <a:lnTo>
                        <a:pt x="36" y="42"/>
                      </a:lnTo>
                      <a:lnTo>
                        <a:pt x="44" y="34"/>
                      </a:lnTo>
                      <a:lnTo>
                        <a:pt x="11" y="0"/>
                      </a:lnTo>
                      <a:lnTo>
                        <a:pt x="12" y="6"/>
                      </a:lnTo>
                      <a:lnTo>
                        <a:pt x="1" y="2"/>
                      </a:lnTo>
                      <a:lnTo>
                        <a:pt x="0" y="5"/>
                      </a:lnTo>
                      <a:lnTo>
                        <a:pt x="3" y="9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86" name="Freeform 772"/>
                <p:cNvSpPr>
                  <a:spLocks/>
                </p:cNvSpPr>
                <p:nvPr/>
              </p:nvSpPr>
              <p:spPr bwMode="auto">
                <a:xfrm>
                  <a:off x="2216" y="1186"/>
                  <a:ext cx="8" cy="8"/>
                </a:xfrm>
                <a:custGeom>
                  <a:avLst/>
                  <a:gdLst>
                    <a:gd name="T0" fmla="*/ 0 w 79"/>
                    <a:gd name="T1" fmla="*/ 0 h 77"/>
                    <a:gd name="T2" fmla="*/ 0 w 79"/>
                    <a:gd name="T3" fmla="*/ 0 h 77"/>
                    <a:gd name="T4" fmla="*/ 0 w 79"/>
                    <a:gd name="T5" fmla="*/ 0 h 77"/>
                    <a:gd name="T6" fmla="*/ 0 w 79"/>
                    <a:gd name="T7" fmla="*/ 0 h 77"/>
                    <a:gd name="T8" fmla="*/ 0 w 79"/>
                    <a:gd name="T9" fmla="*/ 0 h 77"/>
                    <a:gd name="T10" fmla="*/ 0 w 79"/>
                    <a:gd name="T11" fmla="*/ 0 h 77"/>
                    <a:gd name="T12" fmla="*/ 0 w 79"/>
                    <a:gd name="T13" fmla="*/ 0 h 77"/>
                    <a:gd name="T14" fmla="*/ 0 w 79"/>
                    <a:gd name="T15" fmla="*/ 0 h 77"/>
                    <a:gd name="T16" fmla="*/ 0 w 79"/>
                    <a:gd name="T17" fmla="*/ 0 h 77"/>
                    <a:gd name="T18" fmla="*/ 0 w 79"/>
                    <a:gd name="T19" fmla="*/ 0 h 77"/>
                    <a:gd name="T20" fmla="*/ 0 w 79"/>
                    <a:gd name="T21" fmla="*/ 0 h 77"/>
                    <a:gd name="T22" fmla="*/ 0 w 79"/>
                    <a:gd name="T23" fmla="*/ 0 h 77"/>
                    <a:gd name="T24" fmla="*/ 0 w 79"/>
                    <a:gd name="T25" fmla="*/ 0 h 77"/>
                    <a:gd name="T26" fmla="*/ 0 w 79"/>
                    <a:gd name="T27" fmla="*/ 0 h 77"/>
                    <a:gd name="T28" fmla="*/ 0 w 79"/>
                    <a:gd name="T29" fmla="*/ 0 h 77"/>
                    <a:gd name="T30" fmla="*/ 0 w 79"/>
                    <a:gd name="T31" fmla="*/ 0 h 77"/>
                    <a:gd name="T32" fmla="*/ 0 w 79"/>
                    <a:gd name="T33" fmla="*/ 0 h 77"/>
                    <a:gd name="T34" fmla="*/ 0 w 79"/>
                    <a:gd name="T35" fmla="*/ 0 h 77"/>
                    <a:gd name="T36" fmla="*/ 0 w 79"/>
                    <a:gd name="T37" fmla="*/ 0 h 77"/>
                    <a:gd name="T38" fmla="*/ 0 w 79"/>
                    <a:gd name="T39" fmla="*/ 0 h 77"/>
                    <a:gd name="T40" fmla="*/ 0 w 79"/>
                    <a:gd name="T41" fmla="*/ 0 h 77"/>
                    <a:gd name="T42" fmla="*/ 0 w 79"/>
                    <a:gd name="T43" fmla="*/ 0 h 77"/>
                    <a:gd name="T44" fmla="*/ 0 w 79"/>
                    <a:gd name="T45" fmla="*/ 0 h 77"/>
                    <a:gd name="T46" fmla="*/ 0 w 79"/>
                    <a:gd name="T47" fmla="*/ 0 h 7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79"/>
                    <a:gd name="T73" fmla="*/ 0 h 77"/>
                    <a:gd name="T74" fmla="*/ 79 w 79"/>
                    <a:gd name="T75" fmla="*/ 77 h 77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79" h="77">
                      <a:moveTo>
                        <a:pt x="79" y="1"/>
                      </a:moveTo>
                      <a:lnTo>
                        <a:pt x="75" y="0"/>
                      </a:lnTo>
                      <a:lnTo>
                        <a:pt x="60" y="3"/>
                      </a:lnTo>
                      <a:lnTo>
                        <a:pt x="48" y="6"/>
                      </a:lnTo>
                      <a:lnTo>
                        <a:pt x="36" y="14"/>
                      </a:lnTo>
                      <a:lnTo>
                        <a:pt x="28" y="22"/>
                      </a:lnTo>
                      <a:lnTo>
                        <a:pt x="20" y="31"/>
                      </a:lnTo>
                      <a:lnTo>
                        <a:pt x="14" y="44"/>
                      </a:lnTo>
                      <a:lnTo>
                        <a:pt x="7" y="58"/>
                      </a:lnTo>
                      <a:lnTo>
                        <a:pt x="0" y="73"/>
                      </a:lnTo>
                      <a:lnTo>
                        <a:pt x="11" y="77"/>
                      </a:lnTo>
                      <a:lnTo>
                        <a:pt x="17" y="62"/>
                      </a:lnTo>
                      <a:lnTo>
                        <a:pt x="22" y="48"/>
                      </a:lnTo>
                      <a:lnTo>
                        <a:pt x="29" y="38"/>
                      </a:lnTo>
                      <a:lnTo>
                        <a:pt x="36" y="28"/>
                      </a:lnTo>
                      <a:lnTo>
                        <a:pt x="42" y="22"/>
                      </a:lnTo>
                      <a:lnTo>
                        <a:pt x="52" y="17"/>
                      </a:lnTo>
                      <a:lnTo>
                        <a:pt x="62" y="14"/>
                      </a:lnTo>
                      <a:lnTo>
                        <a:pt x="77" y="10"/>
                      </a:lnTo>
                      <a:lnTo>
                        <a:pt x="73" y="9"/>
                      </a:lnTo>
                      <a:lnTo>
                        <a:pt x="79" y="1"/>
                      </a:lnTo>
                      <a:lnTo>
                        <a:pt x="78" y="0"/>
                      </a:lnTo>
                      <a:lnTo>
                        <a:pt x="75" y="0"/>
                      </a:lnTo>
                      <a:lnTo>
                        <a:pt x="79" y="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87" name="Freeform 773"/>
                <p:cNvSpPr>
                  <a:spLocks/>
                </p:cNvSpPr>
                <p:nvPr/>
              </p:nvSpPr>
              <p:spPr bwMode="auto">
                <a:xfrm>
                  <a:off x="2223" y="1187"/>
                  <a:ext cx="2" cy="6"/>
                </a:xfrm>
                <a:custGeom>
                  <a:avLst/>
                  <a:gdLst>
                    <a:gd name="T0" fmla="*/ 0 w 16"/>
                    <a:gd name="T1" fmla="*/ 0 h 65"/>
                    <a:gd name="T2" fmla="*/ 0 w 16"/>
                    <a:gd name="T3" fmla="*/ 0 h 65"/>
                    <a:gd name="T4" fmla="*/ 0 w 16"/>
                    <a:gd name="T5" fmla="*/ 0 h 65"/>
                    <a:gd name="T6" fmla="*/ 0 w 16"/>
                    <a:gd name="T7" fmla="*/ 0 h 65"/>
                    <a:gd name="T8" fmla="*/ 0 w 16"/>
                    <a:gd name="T9" fmla="*/ 0 h 65"/>
                    <a:gd name="T10" fmla="*/ 0 w 16"/>
                    <a:gd name="T11" fmla="*/ 0 h 65"/>
                    <a:gd name="T12" fmla="*/ 0 w 16"/>
                    <a:gd name="T13" fmla="*/ 0 h 65"/>
                    <a:gd name="T14" fmla="*/ 0 w 16"/>
                    <a:gd name="T15" fmla="*/ 0 h 65"/>
                    <a:gd name="T16" fmla="*/ 0 w 16"/>
                    <a:gd name="T17" fmla="*/ 0 h 65"/>
                    <a:gd name="T18" fmla="*/ 0 w 16"/>
                    <a:gd name="T19" fmla="*/ 0 h 65"/>
                    <a:gd name="T20" fmla="*/ 0 w 16"/>
                    <a:gd name="T21" fmla="*/ 0 h 65"/>
                    <a:gd name="T22" fmla="*/ 0 w 16"/>
                    <a:gd name="T23" fmla="*/ 0 h 65"/>
                    <a:gd name="T24" fmla="*/ 0 w 16"/>
                    <a:gd name="T25" fmla="*/ 0 h 65"/>
                    <a:gd name="T26" fmla="*/ 0 w 16"/>
                    <a:gd name="T27" fmla="*/ 0 h 65"/>
                    <a:gd name="T28" fmla="*/ 0 w 16"/>
                    <a:gd name="T29" fmla="*/ 0 h 65"/>
                    <a:gd name="T30" fmla="*/ 0 w 16"/>
                    <a:gd name="T31" fmla="*/ 0 h 65"/>
                    <a:gd name="T32" fmla="*/ 0 w 16"/>
                    <a:gd name="T33" fmla="*/ 0 h 65"/>
                    <a:gd name="T34" fmla="*/ 0 w 16"/>
                    <a:gd name="T35" fmla="*/ 0 h 65"/>
                    <a:gd name="T36" fmla="*/ 0 w 16"/>
                    <a:gd name="T37" fmla="*/ 0 h 65"/>
                    <a:gd name="T38" fmla="*/ 0 w 16"/>
                    <a:gd name="T39" fmla="*/ 0 h 65"/>
                    <a:gd name="T40" fmla="*/ 0 w 16"/>
                    <a:gd name="T41" fmla="*/ 0 h 65"/>
                    <a:gd name="T42" fmla="*/ 0 w 16"/>
                    <a:gd name="T43" fmla="*/ 0 h 65"/>
                    <a:gd name="T44" fmla="*/ 0 w 16"/>
                    <a:gd name="T45" fmla="*/ 0 h 65"/>
                    <a:gd name="T46" fmla="*/ 0 w 16"/>
                    <a:gd name="T47" fmla="*/ 0 h 6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6"/>
                    <a:gd name="T73" fmla="*/ 0 h 65"/>
                    <a:gd name="T74" fmla="*/ 16 w 16"/>
                    <a:gd name="T75" fmla="*/ 65 h 6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6" h="65">
                      <a:moveTo>
                        <a:pt x="7" y="54"/>
                      </a:moveTo>
                      <a:lnTo>
                        <a:pt x="12" y="60"/>
                      </a:lnTo>
                      <a:lnTo>
                        <a:pt x="12" y="52"/>
                      </a:lnTo>
                      <a:lnTo>
                        <a:pt x="13" y="46"/>
                      </a:lnTo>
                      <a:lnTo>
                        <a:pt x="15" y="39"/>
                      </a:lnTo>
                      <a:lnTo>
                        <a:pt x="16" y="30"/>
                      </a:lnTo>
                      <a:lnTo>
                        <a:pt x="16" y="23"/>
                      </a:lnTo>
                      <a:lnTo>
                        <a:pt x="15" y="15"/>
                      </a:lnTo>
                      <a:lnTo>
                        <a:pt x="11" y="7"/>
                      </a:lnTo>
                      <a:lnTo>
                        <a:pt x="6" y="0"/>
                      </a:lnTo>
                      <a:lnTo>
                        <a:pt x="0" y="8"/>
                      </a:lnTo>
                      <a:lnTo>
                        <a:pt x="3" y="14"/>
                      </a:lnTo>
                      <a:lnTo>
                        <a:pt x="5" y="19"/>
                      </a:lnTo>
                      <a:lnTo>
                        <a:pt x="6" y="23"/>
                      </a:lnTo>
                      <a:lnTo>
                        <a:pt x="6" y="30"/>
                      </a:lnTo>
                      <a:lnTo>
                        <a:pt x="5" y="37"/>
                      </a:lnTo>
                      <a:lnTo>
                        <a:pt x="3" y="44"/>
                      </a:lnTo>
                      <a:lnTo>
                        <a:pt x="2" y="52"/>
                      </a:lnTo>
                      <a:lnTo>
                        <a:pt x="2" y="60"/>
                      </a:lnTo>
                      <a:lnTo>
                        <a:pt x="7" y="65"/>
                      </a:lnTo>
                      <a:lnTo>
                        <a:pt x="2" y="60"/>
                      </a:lnTo>
                      <a:lnTo>
                        <a:pt x="2" y="65"/>
                      </a:lnTo>
                      <a:lnTo>
                        <a:pt x="7" y="65"/>
                      </a:lnTo>
                      <a:lnTo>
                        <a:pt x="7" y="5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88" name="Freeform 774"/>
                <p:cNvSpPr>
                  <a:spLocks/>
                </p:cNvSpPr>
                <p:nvPr/>
              </p:nvSpPr>
              <p:spPr bwMode="auto">
                <a:xfrm>
                  <a:off x="2224" y="1188"/>
                  <a:ext cx="6" cy="5"/>
                </a:xfrm>
                <a:custGeom>
                  <a:avLst/>
                  <a:gdLst>
                    <a:gd name="T0" fmla="*/ 0 w 63"/>
                    <a:gd name="T1" fmla="*/ 0 h 47"/>
                    <a:gd name="T2" fmla="*/ 0 w 63"/>
                    <a:gd name="T3" fmla="*/ 0 h 47"/>
                    <a:gd name="T4" fmla="*/ 0 w 63"/>
                    <a:gd name="T5" fmla="*/ 0 h 47"/>
                    <a:gd name="T6" fmla="*/ 0 w 63"/>
                    <a:gd name="T7" fmla="*/ 0 h 47"/>
                    <a:gd name="T8" fmla="*/ 0 w 63"/>
                    <a:gd name="T9" fmla="*/ 0 h 47"/>
                    <a:gd name="T10" fmla="*/ 0 w 63"/>
                    <a:gd name="T11" fmla="*/ 0 h 47"/>
                    <a:gd name="T12" fmla="*/ 0 w 63"/>
                    <a:gd name="T13" fmla="*/ 0 h 47"/>
                    <a:gd name="T14" fmla="*/ 0 w 63"/>
                    <a:gd name="T15" fmla="*/ 0 h 47"/>
                    <a:gd name="T16" fmla="*/ 0 w 63"/>
                    <a:gd name="T17" fmla="*/ 0 h 47"/>
                    <a:gd name="T18" fmla="*/ 0 w 63"/>
                    <a:gd name="T19" fmla="*/ 0 h 47"/>
                    <a:gd name="T20" fmla="*/ 0 w 63"/>
                    <a:gd name="T21" fmla="*/ 0 h 47"/>
                    <a:gd name="T22" fmla="*/ 0 w 63"/>
                    <a:gd name="T23" fmla="*/ 0 h 47"/>
                    <a:gd name="T24" fmla="*/ 0 w 63"/>
                    <a:gd name="T25" fmla="*/ 0 h 47"/>
                    <a:gd name="T26" fmla="*/ 0 w 63"/>
                    <a:gd name="T27" fmla="*/ 0 h 47"/>
                    <a:gd name="T28" fmla="*/ 0 w 63"/>
                    <a:gd name="T29" fmla="*/ 0 h 47"/>
                    <a:gd name="T30" fmla="*/ 0 w 63"/>
                    <a:gd name="T31" fmla="*/ 0 h 47"/>
                    <a:gd name="T32" fmla="*/ 0 w 63"/>
                    <a:gd name="T33" fmla="*/ 0 h 47"/>
                    <a:gd name="T34" fmla="*/ 0 w 63"/>
                    <a:gd name="T35" fmla="*/ 0 h 47"/>
                    <a:gd name="T36" fmla="*/ 0 w 63"/>
                    <a:gd name="T37" fmla="*/ 0 h 47"/>
                    <a:gd name="T38" fmla="*/ 0 w 63"/>
                    <a:gd name="T39" fmla="*/ 0 h 47"/>
                    <a:gd name="T40" fmla="*/ 0 w 63"/>
                    <a:gd name="T41" fmla="*/ 0 h 47"/>
                    <a:gd name="T42" fmla="*/ 0 w 63"/>
                    <a:gd name="T43" fmla="*/ 0 h 47"/>
                    <a:gd name="T44" fmla="*/ 0 w 63"/>
                    <a:gd name="T45" fmla="*/ 0 h 47"/>
                    <a:gd name="T46" fmla="*/ 0 w 63"/>
                    <a:gd name="T47" fmla="*/ 0 h 4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3"/>
                    <a:gd name="T73" fmla="*/ 0 h 47"/>
                    <a:gd name="T74" fmla="*/ 63 w 63"/>
                    <a:gd name="T75" fmla="*/ 47 h 47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3" h="47">
                      <a:moveTo>
                        <a:pt x="63" y="4"/>
                      </a:moveTo>
                      <a:lnTo>
                        <a:pt x="54" y="3"/>
                      </a:lnTo>
                      <a:lnTo>
                        <a:pt x="43" y="16"/>
                      </a:lnTo>
                      <a:lnTo>
                        <a:pt x="36" y="25"/>
                      </a:lnTo>
                      <a:lnTo>
                        <a:pt x="30" y="31"/>
                      </a:lnTo>
                      <a:lnTo>
                        <a:pt x="27" y="34"/>
                      </a:lnTo>
                      <a:lnTo>
                        <a:pt x="25" y="35"/>
                      </a:lnTo>
                      <a:lnTo>
                        <a:pt x="20" y="36"/>
                      </a:lnTo>
                      <a:lnTo>
                        <a:pt x="13" y="36"/>
                      </a:lnTo>
                      <a:lnTo>
                        <a:pt x="0" y="36"/>
                      </a:lnTo>
                      <a:lnTo>
                        <a:pt x="0" y="47"/>
                      </a:lnTo>
                      <a:lnTo>
                        <a:pt x="13" y="47"/>
                      </a:lnTo>
                      <a:lnTo>
                        <a:pt x="20" y="47"/>
                      </a:lnTo>
                      <a:lnTo>
                        <a:pt x="27" y="46"/>
                      </a:lnTo>
                      <a:lnTo>
                        <a:pt x="34" y="43"/>
                      </a:lnTo>
                      <a:lnTo>
                        <a:pt x="39" y="37"/>
                      </a:lnTo>
                      <a:lnTo>
                        <a:pt x="44" y="31"/>
                      </a:lnTo>
                      <a:lnTo>
                        <a:pt x="51" y="22"/>
                      </a:lnTo>
                      <a:lnTo>
                        <a:pt x="63" y="11"/>
                      </a:lnTo>
                      <a:lnTo>
                        <a:pt x="54" y="10"/>
                      </a:lnTo>
                      <a:lnTo>
                        <a:pt x="63" y="4"/>
                      </a:lnTo>
                      <a:lnTo>
                        <a:pt x="59" y="0"/>
                      </a:lnTo>
                      <a:lnTo>
                        <a:pt x="54" y="3"/>
                      </a:lnTo>
                      <a:lnTo>
                        <a:pt x="63" y="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89" name="Freeform 775"/>
                <p:cNvSpPr>
                  <a:spLocks/>
                </p:cNvSpPr>
                <p:nvPr/>
              </p:nvSpPr>
              <p:spPr bwMode="auto">
                <a:xfrm>
                  <a:off x="2229" y="1158"/>
                  <a:ext cx="9" cy="10"/>
                </a:xfrm>
                <a:custGeom>
                  <a:avLst/>
                  <a:gdLst>
                    <a:gd name="T0" fmla="*/ 0 w 95"/>
                    <a:gd name="T1" fmla="*/ 0 h 108"/>
                    <a:gd name="T2" fmla="*/ 0 w 95"/>
                    <a:gd name="T3" fmla="*/ 0 h 108"/>
                    <a:gd name="T4" fmla="*/ 0 w 95"/>
                    <a:gd name="T5" fmla="*/ 0 h 108"/>
                    <a:gd name="T6" fmla="*/ 0 w 95"/>
                    <a:gd name="T7" fmla="*/ 0 h 108"/>
                    <a:gd name="T8" fmla="*/ 0 w 95"/>
                    <a:gd name="T9" fmla="*/ 0 h 108"/>
                    <a:gd name="T10" fmla="*/ 0 w 95"/>
                    <a:gd name="T11" fmla="*/ 0 h 108"/>
                    <a:gd name="T12" fmla="*/ 0 w 95"/>
                    <a:gd name="T13" fmla="*/ 0 h 108"/>
                    <a:gd name="T14" fmla="*/ 0 w 95"/>
                    <a:gd name="T15" fmla="*/ 0 h 108"/>
                    <a:gd name="T16" fmla="*/ 0 w 95"/>
                    <a:gd name="T17" fmla="*/ 0 h 108"/>
                    <a:gd name="T18" fmla="*/ 0 w 95"/>
                    <a:gd name="T19" fmla="*/ 0 h 10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95"/>
                    <a:gd name="T31" fmla="*/ 0 h 108"/>
                    <a:gd name="T32" fmla="*/ 95 w 95"/>
                    <a:gd name="T33" fmla="*/ 108 h 10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95" h="108">
                      <a:moveTo>
                        <a:pt x="93" y="108"/>
                      </a:moveTo>
                      <a:lnTo>
                        <a:pt x="93" y="102"/>
                      </a:lnTo>
                      <a:lnTo>
                        <a:pt x="9" y="0"/>
                      </a:lnTo>
                      <a:lnTo>
                        <a:pt x="0" y="7"/>
                      </a:lnTo>
                      <a:lnTo>
                        <a:pt x="85" y="108"/>
                      </a:lnTo>
                      <a:lnTo>
                        <a:pt x="85" y="102"/>
                      </a:lnTo>
                      <a:lnTo>
                        <a:pt x="93" y="108"/>
                      </a:lnTo>
                      <a:lnTo>
                        <a:pt x="95" y="105"/>
                      </a:lnTo>
                      <a:lnTo>
                        <a:pt x="93" y="102"/>
                      </a:lnTo>
                      <a:lnTo>
                        <a:pt x="93" y="10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90" name="Freeform 776"/>
                <p:cNvSpPr>
                  <a:spLocks/>
                </p:cNvSpPr>
                <p:nvPr/>
              </p:nvSpPr>
              <p:spPr bwMode="auto">
                <a:xfrm>
                  <a:off x="2229" y="1168"/>
                  <a:ext cx="9" cy="11"/>
                </a:xfrm>
                <a:custGeom>
                  <a:avLst/>
                  <a:gdLst>
                    <a:gd name="T0" fmla="*/ 0 w 90"/>
                    <a:gd name="T1" fmla="*/ 0 h 120"/>
                    <a:gd name="T2" fmla="*/ 0 w 90"/>
                    <a:gd name="T3" fmla="*/ 0 h 120"/>
                    <a:gd name="T4" fmla="*/ 0 w 90"/>
                    <a:gd name="T5" fmla="*/ 0 h 120"/>
                    <a:gd name="T6" fmla="*/ 0 w 90"/>
                    <a:gd name="T7" fmla="*/ 0 h 120"/>
                    <a:gd name="T8" fmla="*/ 0 w 90"/>
                    <a:gd name="T9" fmla="*/ 0 h 120"/>
                    <a:gd name="T10" fmla="*/ 0 w 90"/>
                    <a:gd name="T11" fmla="*/ 0 h 120"/>
                    <a:gd name="T12" fmla="*/ 0 w 90"/>
                    <a:gd name="T13" fmla="*/ 0 h 120"/>
                    <a:gd name="T14" fmla="*/ 0 w 90"/>
                    <a:gd name="T15" fmla="*/ 0 h 120"/>
                    <a:gd name="T16" fmla="*/ 0 w 90"/>
                    <a:gd name="T17" fmla="*/ 0 h 120"/>
                    <a:gd name="T18" fmla="*/ 0 w 90"/>
                    <a:gd name="T19" fmla="*/ 0 h 12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90"/>
                    <a:gd name="T31" fmla="*/ 0 h 120"/>
                    <a:gd name="T32" fmla="*/ 90 w 90"/>
                    <a:gd name="T33" fmla="*/ 120 h 12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90" h="120">
                      <a:moveTo>
                        <a:pt x="4" y="120"/>
                      </a:moveTo>
                      <a:lnTo>
                        <a:pt x="9" y="118"/>
                      </a:lnTo>
                      <a:lnTo>
                        <a:pt x="90" y="6"/>
                      </a:lnTo>
                      <a:lnTo>
                        <a:pt x="82" y="0"/>
                      </a:lnTo>
                      <a:lnTo>
                        <a:pt x="0" y="112"/>
                      </a:lnTo>
                      <a:lnTo>
                        <a:pt x="4" y="110"/>
                      </a:lnTo>
                      <a:lnTo>
                        <a:pt x="4" y="120"/>
                      </a:lnTo>
                      <a:lnTo>
                        <a:pt x="8" y="120"/>
                      </a:lnTo>
                      <a:lnTo>
                        <a:pt x="9" y="118"/>
                      </a:lnTo>
                      <a:lnTo>
                        <a:pt x="4" y="12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91" name="Freeform 777"/>
                <p:cNvSpPr>
                  <a:spLocks/>
                </p:cNvSpPr>
                <p:nvPr/>
              </p:nvSpPr>
              <p:spPr bwMode="auto">
                <a:xfrm>
                  <a:off x="2222" y="1172"/>
                  <a:ext cx="7" cy="7"/>
                </a:xfrm>
                <a:custGeom>
                  <a:avLst/>
                  <a:gdLst>
                    <a:gd name="T0" fmla="*/ 0 w 74"/>
                    <a:gd name="T1" fmla="*/ 0 h 78"/>
                    <a:gd name="T2" fmla="*/ 0 w 74"/>
                    <a:gd name="T3" fmla="*/ 0 h 78"/>
                    <a:gd name="T4" fmla="*/ 0 w 74"/>
                    <a:gd name="T5" fmla="*/ 0 h 78"/>
                    <a:gd name="T6" fmla="*/ 0 w 74"/>
                    <a:gd name="T7" fmla="*/ 0 h 78"/>
                    <a:gd name="T8" fmla="*/ 0 w 74"/>
                    <a:gd name="T9" fmla="*/ 0 h 78"/>
                    <a:gd name="T10" fmla="*/ 0 w 74"/>
                    <a:gd name="T11" fmla="*/ 0 h 78"/>
                    <a:gd name="T12" fmla="*/ 0 w 74"/>
                    <a:gd name="T13" fmla="*/ 0 h 78"/>
                    <a:gd name="T14" fmla="*/ 0 w 74"/>
                    <a:gd name="T15" fmla="*/ 0 h 78"/>
                    <a:gd name="T16" fmla="*/ 0 w 74"/>
                    <a:gd name="T17" fmla="*/ 0 h 78"/>
                    <a:gd name="T18" fmla="*/ 0 w 74"/>
                    <a:gd name="T19" fmla="*/ 0 h 78"/>
                    <a:gd name="T20" fmla="*/ 0 w 74"/>
                    <a:gd name="T21" fmla="*/ 0 h 78"/>
                    <a:gd name="T22" fmla="*/ 0 w 74"/>
                    <a:gd name="T23" fmla="*/ 0 h 78"/>
                    <a:gd name="T24" fmla="*/ 0 w 74"/>
                    <a:gd name="T25" fmla="*/ 0 h 78"/>
                    <a:gd name="T26" fmla="*/ 0 w 74"/>
                    <a:gd name="T27" fmla="*/ 0 h 78"/>
                    <a:gd name="T28" fmla="*/ 0 w 74"/>
                    <a:gd name="T29" fmla="*/ 0 h 78"/>
                    <a:gd name="T30" fmla="*/ 0 w 74"/>
                    <a:gd name="T31" fmla="*/ 0 h 78"/>
                    <a:gd name="T32" fmla="*/ 0 w 74"/>
                    <a:gd name="T33" fmla="*/ 0 h 78"/>
                    <a:gd name="T34" fmla="*/ 0 w 74"/>
                    <a:gd name="T35" fmla="*/ 0 h 78"/>
                    <a:gd name="T36" fmla="*/ 0 w 74"/>
                    <a:gd name="T37" fmla="*/ 0 h 78"/>
                    <a:gd name="T38" fmla="*/ 0 w 74"/>
                    <a:gd name="T39" fmla="*/ 0 h 78"/>
                    <a:gd name="T40" fmla="*/ 0 w 74"/>
                    <a:gd name="T41" fmla="*/ 0 h 78"/>
                    <a:gd name="T42" fmla="*/ 0 w 74"/>
                    <a:gd name="T43" fmla="*/ 0 h 78"/>
                    <a:gd name="T44" fmla="*/ 0 w 74"/>
                    <a:gd name="T45" fmla="*/ 0 h 78"/>
                    <a:gd name="T46" fmla="*/ 0 w 74"/>
                    <a:gd name="T47" fmla="*/ 0 h 78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74"/>
                    <a:gd name="T73" fmla="*/ 0 h 78"/>
                    <a:gd name="T74" fmla="*/ 74 w 74"/>
                    <a:gd name="T75" fmla="*/ 78 h 78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74" h="78">
                      <a:moveTo>
                        <a:pt x="2" y="0"/>
                      </a:moveTo>
                      <a:lnTo>
                        <a:pt x="1" y="5"/>
                      </a:lnTo>
                      <a:lnTo>
                        <a:pt x="5" y="19"/>
                      </a:lnTo>
                      <a:lnTo>
                        <a:pt x="10" y="31"/>
                      </a:lnTo>
                      <a:lnTo>
                        <a:pt x="16" y="43"/>
                      </a:lnTo>
                      <a:lnTo>
                        <a:pt x="22" y="54"/>
                      </a:lnTo>
                      <a:lnTo>
                        <a:pt x="32" y="65"/>
                      </a:lnTo>
                      <a:lnTo>
                        <a:pt x="43" y="71"/>
                      </a:lnTo>
                      <a:lnTo>
                        <a:pt x="57" y="77"/>
                      </a:lnTo>
                      <a:lnTo>
                        <a:pt x="74" y="78"/>
                      </a:lnTo>
                      <a:lnTo>
                        <a:pt x="74" y="68"/>
                      </a:lnTo>
                      <a:lnTo>
                        <a:pt x="59" y="67"/>
                      </a:lnTo>
                      <a:lnTo>
                        <a:pt x="47" y="62"/>
                      </a:lnTo>
                      <a:lnTo>
                        <a:pt x="38" y="56"/>
                      </a:lnTo>
                      <a:lnTo>
                        <a:pt x="31" y="48"/>
                      </a:lnTo>
                      <a:lnTo>
                        <a:pt x="24" y="38"/>
                      </a:lnTo>
                      <a:lnTo>
                        <a:pt x="20" y="27"/>
                      </a:lnTo>
                      <a:lnTo>
                        <a:pt x="16" y="14"/>
                      </a:lnTo>
                      <a:lnTo>
                        <a:pt x="12" y="1"/>
                      </a:lnTo>
                      <a:lnTo>
                        <a:pt x="11" y="6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1" y="5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92" name="Freeform 778"/>
                <p:cNvSpPr>
                  <a:spLocks/>
                </p:cNvSpPr>
                <p:nvPr/>
              </p:nvSpPr>
              <p:spPr bwMode="auto">
                <a:xfrm>
                  <a:off x="2222" y="1169"/>
                  <a:ext cx="3" cy="3"/>
                </a:xfrm>
                <a:custGeom>
                  <a:avLst/>
                  <a:gdLst>
                    <a:gd name="T0" fmla="*/ 0 w 32"/>
                    <a:gd name="T1" fmla="*/ 0 h 31"/>
                    <a:gd name="T2" fmla="*/ 0 w 32"/>
                    <a:gd name="T3" fmla="*/ 0 h 31"/>
                    <a:gd name="T4" fmla="*/ 0 w 32"/>
                    <a:gd name="T5" fmla="*/ 0 h 31"/>
                    <a:gd name="T6" fmla="*/ 0 w 32"/>
                    <a:gd name="T7" fmla="*/ 0 h 31"/>
                    <a:gd name="T8" fmla="*/ 0 w 32"/>
                    <a:gd name="T9" fmla="*/ 0 h 31"/>
                    <a:gd name="T10" fmla="*/ 0 w 32"/>
                    <a:gd name="T11" fmla="*/ 0 h 31"/>
                    <a:gd name="T12" fmla="*/ 0 w 32"/>
                    <a:gd name="T13" fmla="*/ 0 h 31"/>
                    <a:gd name="T14" fmla="*/ 0 w 32"/>
                    <a:gd name="T15" fmla="*/ 0 h 31"/>
                    <a:gd name="T16" fmla="*/ 0 w 32"/>
                    <a:gd name="T17" fmla="*/ 0 h 31"/>
                    <a:gd name="T18" fmla="*/ 0 w 32"/>
                    <a:gd name="T19" fmla="*/ 0 h 3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2"/>
                    <a:gd name="T31" fmla="*/ 0 h 31"/>
                    <a:gd name="T32" fmla="*/ 32 w 32"/>
                    <a:gd name="T33" fmla="*/ 31 h 3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2" h="31">
                      <a:moveTo>
                        <a:pt x="20" y="8"/>
                      </a:moveTo>
                      <a:lnTo>
                        <a:pt x="20" y="1"/>
                      </a:lnTo>
                      <a:lnTo>
                        <a:pt x="0" y="25"/>
                      </a:lnTo>
                      <a:lnTo>
                        <a:pt x="9" y="31"/>
                      </a:lnTo>
                      <a:lnTo>
                        <a:pt x="29" y="7"/>
                      </a:lnTo>
                      <a:lnTo>
                        <a:pt x="29" y="0"/>
                      </a:lnTo>
                      <a:lnTo>
                        <a:pt x="29" y="7"/>
                      </a:lnTo>
                      <a:lnTo>
                        <a:pt x="32" y="4"/>
                      </a:lnTo>
                      <a:lnTo>
                        <a:pt x="29" y="0"/>
                      </a:lnTo>
                      <a:lnTo>
                        <a:pt x="20" y="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93" name="Freeform 779"/>
                <p:cNvSpPr>
                  <a:spLocks/>
                </p:cNvSpPr>
                <p:nvPr/>
              </p:nvSpPr>
              <p:spPr bwMode="auto">
                <a:xfrm>
                  <a:off x="2217" y="1162"/>
                  <a:ext cx="8" cy="8"/>
                </a:xfrm>
                <a:custGeom>
                  <a:avLst/>
                  <a:gdLst>
                    <a:gd name="T0" fmla="*/ 0 w 79"/>
                    <a:gd name="T1" fmla="*/ 0 h 81"/>
                    <a:gd name="T2" fmla="*/ 0 w 79"/>
                    <a:gd name="T3" fmla="*/ 0 h 81"/>
                    <a:gd name="T4" fmla="*/ 0 w 79"/>
                    <a:gd name="T5" fmla="*/ 0 h 81"/>
                    <a:gd name="T6" fmla="*/ 0 w 79"/>
                    <a:gd name="T7" fmla="*/ 0 h 81"/>
                    <a:gd name="T8" fmla="*/ 0 w 79"/>
                    <a:gd name="T9" fmla="*/ 0 h 81"/>
                    <a:gd name="T10" fmla="*/ 0 w 79"/>
                    <a:gd name="T11" fmla="*/ 0 h 81"/>
                    <a:gd name="T12" fmla="*/ 0 w 79"/>
                    <a:gd name="T13" fmla="*/ 0 h 81"/>
                    <a:gd name="T14" fmla="*/ 0 w 79"/>
                    <a:gd name="T15" fmla="*/ 0 h 81"/>
                    <a:gd name="T16" fmla="*/ 0 w 79"/>
                    <a:gd name="T17" fmla="*/ 0 h 81"/>
                    <a:gd name="T18" fmla="*/ 0 w 79"/>
                    <a:gd name="T19" fmla="*/ 0 h 81"/>
                    <a:gd name="T20" fmla="*/ 0 w 79"/>
                    <a:gd name="T21" fmla="*/ 0 h 81"/>
                    <a:gd name="T22" fmla="*/ 0 w 79"/>
                    <a:gd name="T23" fmla="*/ 0 h 81"/>
                    <a:gd name="T24" fmla="*/ 0 w 79"/>
                    <a:gd name="T25" fmla="*/ 0 h 81"/>
                    <a:gd name="T26" fmla="*/ 0 w 79"/>
                    <a:gd name="T27" fmla="*/ 0 h 81"/>
                    <a:gd name="T28" fmla="*/ 0 w 79"/>
                    <a:gd name="T29" fmla="*/ 0 h 81"/>
                    <a:gd name="T30" fmla="*/ 0 w 79"/>
                    <a:gd name="T31" fmla="*/ 0 h 81"/>
                    <a:gd name="T32" fmla="*/ 0 w 79"/>
                    <a:gd name="T33" fmla="*/ 0 h 81"/>
                    <a:gd name="T34" fmla="*/ 0 w 79"/>
                    <a:gd name="T35" fmla="*/ 0 h 81"/>
                    <a:gd name="T36" fmla="*/ 0 w 79"/>
                    <a:gd name="T37" fmla="*/ 0 h 81"/>
                    <a:gd name="T38" fmla="*/ 0 w 79"/>
                    <a:gd name="T39" fmla="*/ 0 h 81"/>
                    <a:gd name="T40" fmla="*/ 0 w 79"/>
                    <a:gd name="T41" fmla="*/ 0 h 81"/>
                    <a:gd name="T42" fmla="*/ 0 w 79"/>
                    <a:gd name="T43" fmla="*/ 0 h 81"/>
                    <a:gd name="T44" fmla="*/ 0 w 79"/>
                    <a:gd name="T45" fmla="*/ 0 h 81"/>
                    <a:gd name="T46" fmla="*/ 0 w 79"/>
                    <a:gd name="T47" fmla="*/ 0 h 8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79"/>
                    <a:gd name="T73" fmla="*/ 0 h 81"/>
                    <a:gd name="T74" fmla="*/ 79 w 79"/>
                    <a:gd name="T75" fmla="*/ 81 h 81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79" h="81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6" y="33"/>
                      </a:lnTo>
                      <a:lnTo>
                        <a:pt x="10" y="50"/>
                      </a:lnTo>
                      <a:lnTo>
                        <a:pt x="17" y="58"/>
                      </a:lnTo>
                      <a:lnTo>
                        <a:pt x="24" y="60"/>
                      </a:lnTo>
                      <a:lnTo>
                        <a:pt x="30" y="58"/>
                      </a:lnTo>
                      <a:lnTo>
                        <a:pt x="39" y="59"/>
                      </a:lnTo>
                      <a:lnTo>
                        <a:pt x="51" y="64"/>
                      </a:lnTo>
                      <a:lnTo>
                        <a:pt x="70" y="81"/>
                      </a:lnTo>
                      <a:lnTo>
                        <a:pt x="79" y="73"/>
                      </a:lnTo>
                      <a:lnTo>
                        <a:pt x="58" y="56"/>
                      </a:lnTo>
                      <a:lnTo>
                        <a:pt x="41" y="48"/>
                      </a:lnTo>
                      <a:lnTo>
                        <a:pt x="30" y="47"/>
                      </a:lnTo>
                      <a:lnTo>
                        <a:pt x="24" y="50"/>
                      </a:lnTo>
                      <a:lnTo>
                        <a:pt x="23" y="50"/>
                      </a:lnTo>
                      <a:lnTo>
                        <a:pt x="21" y="45"/>
                      </a:lnTo>
                      <a:lnTo>
                        <a:pt x="17" y="31"/>
                      </a:lnTo>
                      <a:lnTo>
                        <a:pt x="1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94" name="Freeform 780"/>
                <p:cNvSpPr>
                  <a:spLocks/>
                </p:cNvSpPr>
                <p:nvPr/>
              </p:nvSpPr>
              <p:spPr bwMode="auto">
                <a:xfrm>
                  <a:off x="2216" y="1150"/>
                  <a:ext cx="4" cy="12"/>
                </a:xfrm>
                <a:custGeom>
                  <a:avLst/>
                  <a:gdLst>
                    <a:gd name="T0" fmla="*/ 0 w 40"/>
                    <a:gd name="T1" fmla="*/ 0 h 130"/>
                    <a:gd name="T2" fmla="*/ 0 w 40"/>
                    <a:gd name="T3" fmla="*/ 0 h 130"/>
                    <a:gd name="T4" fmla="*/ 0 w 40"/>
                    <a:gd name="T5" fmla="*/ 0 h 130"/>
                    <a:gd name="T6" fmla="*/ 0 w 40"/>
                    <a:gd name="T7" fmla="*/ 0 h 130"/>
                    <a:gd name="T8" fmla="*/ 0 w 40"/>
                    <a:gd name="T9" fmla="*/ 0 h 130"/>
                    <a:gd name="T10" fmla="*/ 0 w 40"/>
                    <a:gd name="T11" fmla="*/ 0 h 130"/>
                    <a:gd name="T12" fmla="*/ 0 w 40"/>
                    <a:gd name="T13" fmla="*/ 0 h 130"/>
                    <a:gd name="T14" fmla="*/ 0 w 40"/>
                    <a:gd name="T15" fmla="*/ 0 h 130"/>
                    <a:gd name="T16" fmla="*/ 0 w 40"/>
                    <a:gd name="T17" fmla="*/ 0 h 130"/>
                    <a:gd name="T18" fmla="*/ 0 w 40"/>
                    <a:gd name="T19" fmla="*/ 0 h 130"/>
                    <a:gd name="T20" fmla="*/ 0 w 40"/>
                    <a:gd name="T21" fmla="*/ 0 h 130"/>
                    <a:gd name="T22" fmla="*/ 0 w 40"/>
                    <a:gd name="T23" fmla="*/ 0 h 130"/>
                    <a:gd name="T24" fmla="*/ 0 w 40"/>
                    <a:gd name="T25" fmla="*/ 0 h 130"/>
                    <a:gd name="T26" fmla="*/ 0 w 40"/>
                    <a:gd name="T27" fmla="*/ 0 h 130"/>
                    <a:gd name="T28" fmla="*/ 0 w 40"/>
                    <a:gd name="T29" fmla="*/ 0 h 130"/>
                    <a:gd name="T30" fmla="*/ 0 w 40"/>
                    <a:gd name="T31" fmla="*/ 0 h 130"/>
                    <a:gd name="T32" fmla="*/ 0 w 40"/>
                    <a:gd name="T33" fmla="*/ 0 h 130"/>
                    <a:gd name="T34" fmla="*/ 0 w 40"/>
                    <a:gd name="T35" fmla="*/ 0 h 130"/>
                    <a:gd name="T36" fmla="*/ 0 w 40"/>
                    <a:gd name="T37" fmla="*/ 0 h 130"/>
                    <a:gd name="T38" fmla="*/ 0 w 40"/>
                    <a:gd name="T39" fmla="*/ 0 h 130"/>
                    <a:gd name="T40" fmla="*/ 0 w 40"/>
                    <a:gd name="T41" fmla="*/ 0 h 13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0"/>
                    <a:gd name="T64" fmla="*/ 0 h 130"/>
                    <a:gd name="T65" fmla="*/ 40 w 40"/>
                    <a:gd name="T66" fmla="*/ 130 h 13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0" h="130">
                      <a:moveTo>
                        <a:pt x="30" y="0"/>
                      </a:moveTo>
                      <a:lnTo>
                        <a:pt x="30" y="0"/>
                      </a:lnTo>
                      <a:lnTo>
                        <a:pt x="27" y="9"/>
                      </a:lnTo>
                      <a:lnTo>
                        <a:pt x="22" y="17"/>
                      </a:lnTo>
                      <a:lnTo>
                        <a:pt x="15" y="28"/>
                      </a:lnTo>
                      <a:lnTo>
                        <a:pt x="8" y="40"/>
                      </a:lnTo>
                      <a:lnTo>
                        <a:pt x="2" y="56"/>
                      </a:lnTo>
                      <a:lnTo>
                        <a:pt x="0" y="76"/>
                      </a:lnTo>
                      <a:lnTo>
                        <a:pt x="1" y="100"/>
                      </a:lnTo>
                      <a:lnTo>
                        <a:pt x="8" y="130"/>
                      </a:lnTo>
                      <a:lnTo>
                        <a:pt x="18" y="128"/>
                      </a:lnTo>
                      <a:lnTo>
                        <a:pt x="11" y="98"/>
                      </a:lnTo>
                      <a:lnTo>
                        <a:pt x="10" y="76"/>
                      </a:lnTo>
                      <a:lnTo>
                        <a:pt x="12" y="58"/>
                      </a:lnTo>
                      <a:lnTo>
                        <a:pt x="16" y="45"/>
                      </a:lnTo>
                      <a:lnTo>
                        <a:pt x="24" y="34"/>
                      </a:lnTo>
                      <a:lnTo>
                        <a:pt x="30" y="24"/>
                      </a:lnTo>
                      <a:lnTo>
                        <a:pt x="37" y="13"/>
                      </a:lnTo>
                      <a:lnTo>
                        <a:pt x="40" y="2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95" name="Freeform 781"/>
                <p:cNvSpPr>
                  <a:spLocks/>
                </p:cNvSpPr>
                <p:nvPr/>
              </p:nvSpPr>
              <p:spPr bwMode="auto">
                <a:xfrm>
                  <a:off x="2219" y="1150"/>
                  <a:ext cx="11" cy="9"/>
                </a:xfrm>
                <a:custGeom>
                  <a:avLst/>
                  <a:gdLst>
                    <a:gd name="T0" fmla="*/ 0 w 102"/>
                    <a:gd name="T1" fmla="*/ 0 h 93"/>
                    <a:gd name="T2" fmla="*/ 0 w 102"/>
                    <a:gd name="T3" fmla="*/ 0 h 93"/>
                    <a:gd name="T4" fmla="*/ 0 w 102"/>
                    <a:gd name="T5" fmla="*/ 0 h 93"/>
                    <a:gd name="T6" fmla="*/ 0 w 102"/>
                    <a:gd name="T7" fmla="*/ 0 h 93"/>
                    <a:gd name="T8" fmla="*/ 0 w 102"/>
                    <a:gd name="T9" fmla="*/ 0 h 93"/>
                    <a:gd name="T10" fmla="*/ 0 w 102"/>
                    <a:gd name="T11" fmla="*/ 0 h 93"/>
                    <a:gd name="T12" fmla="*/ 0 w 102"/>
                    <a:gd name="T13" fmla="*/ 0 h 93"/>
                    <a:gd name="T14" fmla="*/ 0 w 102"/>
                    <a:gd name="T15" fmla="*/ 0 h 93"/>
                    <a:gd name="T16" fmla="*/ 0 w 102"/>
                    <a:gd name="T17" fmla="*/ 0 h 93"/>
                    <a:gd name="T18" fmla="*/ 0 w 102"/>
                    <a:gd name="T19" fmla="*/ 0 h 93"/>
                    <a:gd name="T20" fmla="*/ 0 w 102"/>
                    <a:gd name="T21" fmla="*/ 0 h 93"/>
                    <a:gd name="T22" fmla="*/ 0 w 102"/>
                    <a:gd name="T23" fmla="*/ 0 h 93"/>
                    <a:gd name="T24" fmla="*/ 0 w 102"/>
                    <a:gd name="T25" fmla="*/ 0 h 93"/>
                    <a:gd name="T26" fmla="*/ 0 w 102"/>
                    <a:gd name="T27" fmla="*/ 0 h 93"/>
                    <a:gd name="T28" fmla="*/ 0 w 102"/>
                    <a:gd name="T29" fmla="*/ 0 h 93"/>
                    <a:gd name="T30" fmla="*/ 0 w 102"/>
                    <a:gd name="T31" fmla="*/ 0 h 93"/>
                    <a:gd name="T32" fmla="*/ 0 w 102"/>
                    <a:gd name="T33" fmla="*/ 0 h 93"/>
                    <a:gd name="T34" fmla="*/ 0 w 102"/>
                    <a:gd name="T35" fmla="*/ 0 h 93"/>
                    <a:gd name="T36" fmla="*/ 0 w 102"/>
                    <a:gd name="T37" fmla="*/ 0 h 93"/>
                    <a:gd name="T38" fmla="*/ 0 w 102"/>
                    <a:gd name="T39" fmla="*/ 0 h 93"/>
                    <a:gd name="T40" fmla="*/ 0 w 102"/>
                    <a:gd name="T41" fmla="*/ 0 h 93"/>
                    <a:gd name="T42" fmla="*/ 0 w 102"/>
                    <a:gd name="T43" fmla="*/ 0 h 93"/>
                    <a:gd name="T44" fmla="*/ 0 w 102"/>
                    <a:gd name="T45" fmla="*/ 0 h 93"/>
                    <a:gd name="T46" fmla="*/ 0 w 102"/>
                    <a:gd name="T47" fmla="*/ 0 h 9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02"/>
                    <a:gd name="T73" fmla="*/ 0 h 93"/>
                    <a:gd name="T74" fmla="*/ 102 w 102"/>
                    <a:gd name="T75" fmla="*/ 93 h 9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02" h="93">
                      <a:moveTo>
                        <a:pt x="102" y="86"/>
                      </a:moveTo>
                      <a:lnTo>
                        <a:pt x="93" y="86"/>
                      </a:lnTo>
                      <a:lnTo>
                        <a:pt x="92" y="84"/>
                      </a:lnTo>
                      <a:lnTo>
                        <a:pt x="82" y="75"/>
                      </a:lnTo>
                      <a:lnTo>
                        <a:pt x="68" y="61"/>
                      </a:lnTo>
                      <a:lnTo>
                        <a:pt x="52" y="43"/>
                      </a:lnTo>
                      <a:lnTo>
                        <a:pt x="37" y="26"/>
                      </a:lnTo>
                      <a:lnTo>
                        <a:pt x="23" y="10"/>
                      </a:lnTo>
                      <a:lnTo>
                        <a:pt x="13" y="0"/>
                      </a:lnTo>
                      <a:lnTo>
                        <a:pt x="0" y="4"/>
                      </a:lnTo>
                      <a:lnTo>
                        <a:pt x="10" y="6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8" y="32"/>
                      </a:lnTo>
                      <a:lnTo>
                        <a:pt x="44" y="50"/>
                      </a:lnTo>
                      <a:lnTo>
                        <a:pt x="60" y="67"/>
                      </a:lnTo>
                      <a:lnTo>
                        <a:pt x="75" y="83"/>
                      </a:lnTo>
                      <a:lnTo>
                        <a:pt x="88" y="93"/>
                      </a:lnTo>
                      <a:lnTo>
                        <a:pt x="102" y="93"/>
                      </a:lnTo>
                      <a:lnTo>
                        <a:pt x="93" y="93"/>
                      </a:lnTo>
                      <a:lnTo>
                        <a:pt x="102" y="86"/>
                      </a:lnTo>
                      <a:lnTo>
                        <a:pt x="97" y="81"/>
                      </a:lnTo>
                      <a:lnTo>
                        <a:pt x="93" y="86"/>
                      </a:lnTo>
                      <a:lnTo>
                        <a:pt x="102" y="8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96" name="Freeform 782"/>
                <p:cNvSpPr>
                  <a:spLocks/>
                </p:cNvSpPr>
                <p:nvPr/>
              </p:nvSpPr>
              <p:spPr bwMode="auto">
                <a:xfrm>
                  <a:off x="2241" y="1157"/>
                  <a:ext cx="7" cy="6"/>
                </a:xfrm>
                <a:custGeom>
                  <a:avLst/>
                  <a:gdLst>
                    <a:gd name="T0" fmla="*/ 0 w 70"/>
                    <a:gd name="T1" fmla="*/ 0 h 63"/>
                    <a:gd name="T2" fmla="*/ 0 w 70"/>
                    <a:gd name="T3" fmla="*/ 0 h 63"/>
                    <a:gd name="T4" fmla="*/ 0 w 70"/>
                    <a:gd name="T5" fmla="*/ 0 h 63"/>
                    <a:gd name="T6" fmla="*/ 0 w 70"/>
                    <a:gd name="T7" fmla="*/ 0 h 63"/>
                    <a:gd name="T8" fmla="*/ 0 w 70"/>
                    <a:gd name="T9" fmla="*/ 0 h 63"/>
                    <a:gd name="T10" fmla="*/ 0 w 70"/>
                    <a:gd name="T11" fmla="*/ 0 h 63"/>
                    <a:gd name="T12" fmla="*/ 0 w 70"/>
                    <a:gd name="T13" fmla="*/ 0 h 63"/>
                    <a:gd name="T14" fmla="*/ 0 w 70"/>
                    <a:gd name="T15" fmla="*/ 0 h 63"/>
                    <a:gd name="T16" fmla="*/ 0 w 70"/>
                    <a:gd name="T17" fmla="*/ 0 h 63"/>
                    <a:gd name="T18" fmla="*/ 0 w 70"/>
                    <a:gd name="T19" fmla="*/ 0 h 63"/>
                    <a:gd name="T20" fmla="*/ 0 w 70"/>
                    <a:gd name="T21" fmla="*/ 0 h 63"/>
                    <a:gd name="T22" fmla="*/ 0 w 70"/>
                    <a:gd name="T23" fmla="*/ 0 h 63"/>
                    <a:gd name="T24" fmla="*/ 0 w 70"/>
                    <a:gd name="T25" fmla="*/ 0 h 63"/>
                    <a:gd name="T26" fmla="*/ 0 w 70"/>
                    <a:gd name="T27" fmla="*/ 0 h 63"/>
                    <a:gd name="T28" fmla="*/ 0 w 70"/>
                    <a:gd name="T29" fmla="*/ 0 h 63"/>
                    <a:gd name="T30" fmla="*/ 0 w 70"/>
                    <a:gd name="T31" fmla="*/ 0 h 63"/>
                    <a:gd name="T32" fmla="*/ 0 w 70"/>
                    <a:gd name="T33" fmla="*/ 0 h 63"/>
                    <a:gd name="T34" fmla="*/ 0 w 70"/>
                    <a:gd name="T35" fmla="*/ 0 h 63"/>
                    <a:gd name="T36" fmla="*/ 0 w 70"/>
                    <a:gd name="T37" fmla="*/ 0 h 63"/>
                    <a:gd name="T38" fmla="*/ 0 w 70"/>
                    <a:gd name="T39" fmla="*/ 0 h 63"/>
                    <a:gd name="T40" fmla="*/ 0 w 70"/>
                    <a:gd name="T41" fmla="*/ 0 h 6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0"/>
                    <a:gd name="T64" fmla="*/ 0 h 63"/>
                    <a:gd name="T65" fmla="*/ 70 w 70"/>
                    <a:gd name="T66" fmla="*/ 63 h 6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0" h="63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7" y="15"/>
                      </a:lnTo>
                      <a:lnTo>
                        <a:pt x="17" y="24"/>
                      </a:lnTo>
                      <a:lnTo>
                        <a:pt x="27" y="32"/>
                      </a:lnTo>
                      <a:lnTo>
                        <a:pt x="38" y="41"/>
                      </a:lnTo>
                      <a:lnTo>
                        <a:pt x="47" y="49"/>
                      </a:lnTo>
                      <a:lnTo>
                        <a:pt x="54" y="56"/>
                      </a:lnTo>
                      <a:lnTo>
                        <a:pt x="59" y="62"/>
                      </a:lnTo>
                      <a:lnTo>
                        <a:pt x="62" y="63"/>
                      </a:lnTo>
                      <a:lnTo>
                        <a:pt x="70" y="58"/>
                      </a:lnTo>
                      <a:lnTo>
                        <a:pt x="68" y="53"/>
                      </a:lnTo>
                      <a:lnTo>
                        <a:pt x="61" y="48"/>
                      </a:lnTo>
                      <a:lnTo>
                        <a:pt x="53" y="41"/>
                      </a:lnTo>
                      <a:lnTo>
                        <a:pt x="44" y="32"/>
                      </a:lnTo>
                      <a:lnTo>
                        <a:pt x="33" y="24"/>
                      </a:lnTo>
                      <a:lnTo>
                        <a:pt x="23" y="15"/>
                      </a:lnTo>
                      <a:lnTo>
                        <a:pt x="13" y="7"/>
                      </a:lnTo>
                      <a:lnTo>
                        <a:pt x="6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97" name="Freeform 783"/>
                <p:cNvSpPr>
                  <a:spLocks/>
                </p:cNvSpPr>
                <p:nvPr/>
              </p:nvSpPr>
              <p:spPr bwMode="auto">
                <a:xfrm>
                  <a:off x="2240" y="1152"/>
                  <a:ext cx="4" cy="6"/>
                </a:xfrm>
                <a:custGeom>
                  <a:avLst/>
                  <a:gdLst>
                    <a:gd name="T0" fmla="*/ 0 w 37"/>
                    <a:gd name="T1" fmla="*/ 0 h 62"/>
                    <a:gd name="T2" fmla="*/ 0 w 37"/>
                    <a:gd name="T3" fmla="*/ 0 h 62"/>
                    <a:gd name="T4" fmla="*/ 0 w 37"/>
                    <a:gd name="T5" fmla="*/ 0 h 62"/>
                    <a:gd name="T6" fmla="*/ 0 w 37"/>
                    <a:gd name="T7" fmla="*/ 0 h 62"/>
                    <a:gd name="T8" fmla="*/ 0 w 37"/>
                    <a:gd name="T9" fmla="*/ 0 h 62"/>
                    <a:gd name="T10" fmla="*/ 0 w 37"/>
                    <a:gd name="T11" fmla="*/ 0 h 62"/>
                    <a:gd name="T12" fmla="*/ 0 w 37"/>
                    <a:gd name="T13" fmla="*/ 0 h 62"/>
                    <a:gd name="T14" fmla="*/ 0 w 37"/>
                    <a:gd name="T15" fmla="*/ 0 h 62"/>
                    <a:gd name="T16" fmla="*/ 0 w 37"/>
                    <a:gd name="T17" fmla="*/ 0 h 62"/>
                    <a:gd name="T18" fmla="*/ 0 w 37"/>
                    <a:gd name="T19" fmla="*/ 0 h 62"/>
                    <a:gd name="T20" fmla="*/ 0 w 37"/>
                    <a:gd name="T21" fmla="*/ 0 h 62"/>
                    <a:gd name="T22" fmla="*/ 0 w 37"/>
                    <a:gd name="T23" fmla="*/ 0 h 62"/>
                    <a:gd name="T24" fmla="*/ 0 w 37"/>
                    <a:gd name="T25" fmla="*/ 0 h 62"/>
                    <a:gd name="T26" fmla="*/ 0 w 37"/>
                    <a:gd name="T27" fmla="*/ 0 h 62"/>
                    <a:gd name="T28" fmla="*/ 0 w 37"/>
                    <a:gd name="T29" fmla="*/ 0 h 62"/>
                    <a:gd name="T30" fmla="*/ 0 w 37"/>
                    <a:gd name="T31" fmla="*/ 0 h 62"/>
                    <a:gd name="T32" fmla="*/ 0 w 37"/>
                    <a:gd name="T33" fmla="*/ 0 h 62"/>
                    <a:gd name="T34" fmla="*/ 0 w 37"/>
                    <a:gd name="T35" fmla="*/ 0 h 62"/>
                    <a:gd name="T36" fmla="*/ 0 w 37"/>
                    <a:gd name="T37" fmla="*/ 0 h 62"/>
                    <a:gd name="T38" fmla="*/ 0 w 37"/>
                    <a:gd name="T39" fmla="*/ 0 h 62"/>
                    <a:gd name="T40" fmla="*/ 0 w 37"/>
                    <a:gd name="T41" fmla="*/ 0 h 6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7"/>
                    <a:gd name="T64" fmla="*/ 0 h 62"/>
                    <a:gd name="T65" fmla="*/ 37 w 37"/>
                    <a:gd name="T66" fmla="*/ 62 h 6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7" h="62">
                      <a:moveTo>
                        <a:pt x="29" y="0"/>
                      </a:moveTo>
                      <a:lnTo>
                        <a:pt x="29" y="0"/>
                      </a:lnTo>
                      <a:lnTo>
                        <a:pt x="21" y="10"/>
                      </a:lnTo>
                      <a:lnTo>
                        <a:pt x="14" y="18"/>
                      </a:lnTo>
                      <a:lnTo>
                        <a:pt x="9" y="26"/>
                      </a:lnTo>
                      <a:lnTo>
                        <a:pt x="5" y="32"/>
                      </a:lnTo>
                      <a:lnTo>
                        <a:pt x="0" y="39"/>
                      </a:lnTo>
                      <a:lnTo>
                        <a:pt x="0" y="48"/>
                      </a:lnTo>
                      <a:lnTo>
                        <a:pt x="4" y="55"/>
                      </a:lnTo>
                      <a:lnTo>
                        <a:pt x="10" y="62"/>
                      </a:lnTo>
                      <a:lnTo>
                        <a:pt x="16" y="54"/>
                      </a:lnTo>
                      <a:lnTo>
                        <a:pt x="12" y="49"/>
                      </a:lnTo>
                      <a:lnTo>
                        <a:pt x="11" y="45"/>
                      </a:lnTo>
                      <a:lnTo>
                        <a:pt x="11" y="41"/>
                      </a:lnTo>
                      <a:lnTo>
                        <a:pt x="13" y="38"/>
                      </a:lnTo>
                      <a:lnTo>
                        <a:pt x="17" y="32"/>
                      </a:lnTo>
                      <a:lnTo>
                        <a:pt x="22" y="24"/>
                      </a:lnTo>
                      <a:lnTo>
                        <a:pt x="30" y="16"/>
                      </a:lnTo>
                      <a:lnTo>
                        <a:pt x="37" y="7"/>
                      </a:lnTo>
                      <a:lnTo>
                        <a:pt x="29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98" name="Freeform 784"/>
                <p:cNvSpPr>
                  <a:spLocks/>
                </p:cNvSpPr>
                <p:nvPr/>
              </p:nvSpPr>
              <p:spPr bwMode="auto">
                <a:xfrm>
                  <a:off x="2236" y="1150"/>
                  <a:ext cx="9" cy="4"/>
                </a:xfrm>
                <a:custGeom>
                  <a:avLst/>
                  <a:gdLst>
                    <a:gd name="T0" fmla="*/ 0 w 90"/>
                    <a:gd name="T1" fmla="*/ 0 h 45"/>
                    <a:gd name="T2" fmla="*/ 0 w 90"/>
                    <a:gd name="T3" fmla="*/ 0 h 45"/>
                    <a:gd name="T4" fmla="*/ 0 w 90"/>
                    <a:gd name="T5" fmla="*/ 0 h 45"/>
                    <a:gd name="T6" fmla="*/ 0 w 90"/>
                    <a:gd name="T7" fmla="*/ 0 h 45"/>
                    <a:gd name="T8" fmla="*/ 0 w 90"/>
                    <a:gd name="T9" fmla="*/ 0 h 45"/>
                    <a:gd name="T10" fmla="*/ 0 w 90"/>
                    <a:gd name="T11" fmla="*/ 0 h 45"/>
                    <a:gd name="T12" fmla="*/ 0 w 90"/>
                    <a:gd name="T13" fmla="*/ 0 h 45"/>
                    <a:gd name="T14" fmla="*/ 0 w 90"/>
                    <a:gd name="T15" fmla="*/ 0 h 45"/>
                    <a:gd name="T16" fmla="*/ 0 w 90"/>
                    <a:gd name="T17" fmla="*/ 0 h 45"/>
                    <a:gd name="T18" fmla="*/ 0 w 90"/>
                    <a:gd name="T19" fmla="*/ 0 h 45"/>
                    <a:gd name="T20" fmla="*/ 0 w 90"/>
                    <a:gd name="T21" fmla="*/ 0 h 45"/>
                    <a:gd name="T22" fmla="*/ 0 w 90"/>
                    <a:gd name="T23" fmla="*/ 0 h 45"/>
                    <a:gd name="T24" fmla="*/ 0 w 90"/>
                    <a:gd name="T25" fmla="*/ 0 h 45"/>
                    <a:gd name="T26" fmla="*/ 0 w 90"/>
                    <a:gd name="T27" fmla="*/ 0 h 45"/>
                    <a:gd name="T28" fmla="*/ 0 w 90"/>
                    <a:gd name="T29" fmla="*/ 0 h 45"/>
                    <a:gd name="T30" fmla="*/ 0 w 90"/>
                    <a:gd name="T31" fmla="*/ 0 h 45"/>
                    <a:gd name="T32" fmla="*/ 0 w 90"/>
                    <a:gd name="T33" fmla="*/ 0 h 45"/>
                    <a:gd name="T34" fmla="*/ 0 w 90"/>
                    <a:gd name="T35" fmla="*/ 0 h 45"/>
                    <a:gd name="T36" fmla="*/ 0 w 90"/>
                    <a:gd name="T37" fmla="*/ 0 h 45"/>
                    <a:gd name="T38" fmla="*/ 0 w 90"/>
                    <a:gd name="T39" fmla="*/ 0 h 45"/>
                    <a:gd name="T40" fmla="*/ 0 w 90"/>
                    <a:gd name="T41" fmla="*/ 0 h 4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90"/>
                    <a:gd name="T64" fmla="*/ 0 h 45"/>
                    <a:gd name="T65" fmla="*/ 90 w 90"/>
                    <a:gd name="T66" fmla="*/ 45 h 4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90" h="45">
                      <a:moveTo>
                        <a:pt x="0" y="45"/>
                      </a:moveTo>
                      <a:lnTo>
                        <a:pt x="0" y="45"/>
                      </a:lnTo>
                      <a:lnTo>
                        <a:pt x="14" y="43"/>
                      </a:lnTo>
                      <a:lnTo>
                        <a:pt x="32" y="37"/>
                      </a:lnTo>
                      <a:lnTo>
                        <a:pt x="50" y="28"/>
                      </a:lnTo>
                      <a:lnTo>
                        <a:pt x="66" y="18"/>
                      </a:lnTo>
                      <a:lnTo>
                        <a:pt x="79" y="13"/>
                      </a:lnTo>
                      <a:lnTo>
                        <a:pt x="83" y="11"/>
                      </a:lnTo>
                      <a:lnTo>
                        <a:pt x="81" y="9"/>
                      </a:lnTo>
                      <a:lnTo>
                        <a:pt x="71" y="22"/>
                      </a:lnTo>
                      <a:lnTo>
                        <a:pt x="79" y="29"/>
                      </a:lnTo>
                      <a:lnTo>
                        <a:pt x="90" y="13"/>
                      </a:lnTo>
                      <a:lnTo>
                        <a:pt x="87" y="0"/>
                      </a:lnTo>
                      <a:lnTo>
                        <a:pt x="75" y="3"/>
                      </a:lnTo>
                      <a:lnTo>
                        <a:pt x="62" y="10"/>
                      </a:lnTo>
                      <a:lnTo>
                        <a:pt x="46" y="19"/>
                      </a:lnTo>
                      <a:lnTo>
                        <a:pt x="28" y="27"/>
                      </a:lnTo>
                      <a:lnTo>
                        <a:pt x="12" y="33"/>
                      </a:lnTo>
                      <a:lnTo>
                        <a:pt x="2" y="35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099" name="Freeform 785"/>
                <p:cNvSpPr>
                  <a:spLocks/>
                </p:cNvSpPr>
                <p:nvPr/>
              </p:nvSpPr>
              <p:spPr bwMode="auto">
                <a:xfrm>
                  <a:off x="2224" y="1149"/>
                  <a:ext cx="12" cy="5"/>
                </a:xfrm>
                <a:custGeom>
                  <a:avLst/>
                  <a:gdLst>
                    <a:gd name="T0" fmla="*/ 0 w 123"/>
                    <a:gd name="T1" fmla="*/ 0 h 55"/>
                    <a:gd name="T2" fmla="*/ 0 w 123"/>
                    <a:gd name="T3" fmla="*/ 0 h 55"/>
                    <a:gd name="T4" fmla="*/ 0 w 123"/>
                    <a:gd name="T5" fmla="*/ 0 h 55"/>
                    <a:gd name="T6" fmla="*/ 0 w 123"/>
                    <a:gd name="T7" fmla="*/ 0 h 55"/>
                    <a:gd name="T8" fmla="*/ 0 w 123"/>
                    <a:gd name="T9" fmla="*/ 0 h 55"/>
                    <a:gd name="T10" fmla="*/ 0 w 123"/>
                    <a:gd name="T11" fmla="*/ 0 h 55"/>
                    <a:gd name="T12" fmla="*/ 0 w 123"/>
                    <a:gd name="T13" fmla="*/ 0 h 55"/>
                    <a:gd name="T14" fmla="*/ 0 w 123"/>
                    <a:gd name="T15" fmla="*/ 0 h 55"/>
                    <a:gd name="T16" fmla="*/ 0 w 123"/>
                    <a:gd name="T17" fmla="*/ 0 h 55"/>
                    <a:gd name="T18" fmla="*/ 0 w 123"/>
                    <a:gd name="T19" fmla="*/ 0 h 55"/>
                    <a:gd name="T20" fmla="*/ 0 w 123"/>
                    <a:gd name="T21" fmla="*/ 0 h 55"/>
                    <a:gd name="T22" fmla="*/ 0 w 123"/>
                    <a:gd name="T23" fmla="*/ 0 h 55"/>
                    <a:gd name="T24" fmla="*/ 0 w 123"/>
                    <a:gd name="T25" fmla="*/ 0 h 55"/>
                    <a:gd name="T26" fmla="*/ 0 w 123"/>
                    <a:gd name="T27" fmla="*/ 0 h 55"/>
                    <a:gd name="T28" fmla="*/ 0 w 123"/>
                    <a:gd name="T29" fmla="*/ 0 h 55"/>
                    <a:gd name="T30" fmla="*/ 0 w 123"/>
                    <a:gd name="T31" fmla="*/ 0 h 55"/>
                    <a:gd name="T32" fmla="*/ 0 w 123"/>
                    <a:gd name="T33" fmla="*/ 0 h 55"/>
                    <a:gd name="T34" fmla="*/ 0 w 123"/>
                    <a:gd name="T35" fmla="*/ 0 h 55"/>
                    <a:gd name="T36" fmla="*/ 0 w 123"/>
                    <a:gd name="T37" fmla="*/ 0 h 55"/>
                    <a:gd name="T38" fmla="*/ 0 w 123"/>
                    <a:gd name="T39" fmla="*/ 0 h 55"/>
                    <a:gd name="T40" fmla="*/ 0 w 123"/>
                    <a:gd name="T41" fmla="*/ 0 h 5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3"/>
                    <a:gd name="T64" fmla="*/ 0 h 55"/>
                    <a:gd name="T65" fmla="*/ 123 w 123"/>
                    <a:gd name="T66" fmla="*/ 55 h 5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3" h="5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0"/>
                      </a:lnTo>
                      <a:lnTo>
                        <a:pt x="10" y="17"/>
                      </a:lnTo>
                      <a:lnTo>
                        <a:pt x="22" y="24"/>
                      </a:lnTo>
                      <a:lnTo>
                        <a:pt x="38" y="31"/>
                      </a:lnTo>
                      <a:lnTo>
                        <a:pt x="57" y="39"/>
                      </a:lnTo>
                      <a:lnTo>
                        <a:pt x="78" y="46"/>
                      </a:lnTo>
                      <a:lnTo>
                        <a:pt x="100" y="51"/>
                      </a:lnTo>
                      <a:lnTo>
                        <a:pt x="121" y="55"/>
                      </a:lnTo>
                      <a:lnTo>
                        <a:pt x="123" y="45"/>
                      </a:lnTo>
                      <a:lnTo>
                        <a:pt x="102" y="41"/>
                      </a:lnTo>
                      <a:lnTo>
                        <a:pt x="80" y="36"/>
                      </a:lnTo>
                      <a:lnTo>
                        <a:pt x="61" y="28"/>
                      </a:lnTo>
                      <a:lnTo>
                        <a:pt x="42" y="21"/>
                      </a:lnTo>
                      <a:lnTo>
                        <a:pt x="26" y="16"/>
                      </a:lnTo>
                      <a:lnTo>
                        <a:pt x="16" y="8"/>
                      </a:lnTo>
                      <a:lnTo>
                        <a:pt x="10" y="4"/>
                      </a:lnTo>
                      <a:lnTo>
                        <a:pt x="9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00" name="Freeform 786"/>
                <p:cNvSpPr>
                  <a:spLocks/>
                </p:cNvSpPr>
                <p:nvPr/>
              </p:nvSpPr>
              <p:spPr bwMode="auto">
                <a:xfrm>
                  <a:off x="2224" y="1138"/>
                  <a:ext cx="9" cy="12"/>
                </a:xfrm>
                <a:custGeom>
                  <a:avLst/>
                  <a:gdLst>
                    <a:gd name="T0" fmla="*/ 0 w 91"/>
                    <a:gd name="T1" fmla="*/ 0 h 134"/>
                    <a:gd name="T2" fmla="*/ 0 w 91"/>
                    <a:gd name="T3" fmla="*/ 0 h 134"/>
                    <a:gd name="T4" fmla="*/ 0 w 91"/>
                    <a:gd name="T5" fmla="*/ 0 h 134"/>
                    <a:gd name="T6" fmla="*/ 0 w 91"/>
                    <a:gd name="T7" fmla="*/ 0 h 134"/>
                    <a:gd name="T8" fmla="*/ 0 w 91"/>
                    <a:gd name="T9" fmla="*/ 0 h 134"/>
                    <a:gd name="T10" fmla="*/ 0 w 91"/>
                    <a:gd name="T11" fmla="*/ 0 h 134"/>
                    <a:gd name="T12" fmla="*/ 0 w 91"/>
                    <a:gd name="T13" fmla="*/ 0 h 134"/>
                    <a:gd name="T14" fmla="*/ 0 w 91"/>
                    <a:gd name="T15" fmla="*/ 0 h 134"/>
                    <a:gd name="T16" fmla="*/ 0 w 91"/>
                    <a:gd name="T17" fmla="*/ 0 h 134"/>
                    <a:gd name="T18" fmla="*/ 0 w 91"/>
                    <a:gd name="T19" fmla="*/ 0 h 134"/>
                    <a:gd name="T20" fmla="*/ 0 w 91"/>
                    <a:gd name="T21" fmla="*/ 0 h 134"/>
                    <a:gd name="T22" fmla="*/ 0 w 91"/>
                    <a:gd name="T23" fmla="*/ 0 h 134"/>
                    <a:gd name="T24" fmla="*/ 0 w 91"/>
                    <a:gd name="T25" fmla="*/ 0 h 134"/>
                    <a:gd name="T26" fmla="*/ 0 w 91"/>
                    <a:gd name="T27" fmla="*/ 0 h 134"/>
                    <a:gd name="T28" fmla="*/ 0 w 91"/>
                    <a:gd name="T29" fmla="*/ 0 h 134"/>
                    <a:gd name="T30" fmla="*/ 0 w 91"/>
                    <a:gd name="T31" fmla="*/ 0 h 134"/>
                    <a:gd name="T32" fmla="*/ 0 w 91"/>
                    <a:gd name="T33" fmla="*/ 0 h 134"/>
                    <a:gd name="T34" fmla="*/ 0 w 91"/>
                    <a:gd name="T35" fmla="*/ 0 h 134"/>
                    <a:gd name="T36" fmla="*/ 0 w 91"/>
                    <a:gd name="T37" fmla="*/ 0 h 134"/>
                    <a:gd name="T38" fmla="*/ 0 w 91"/>
                    <a:gd name="T39" fmla="*/ 0 h 134"/>
                    <a:gd name="T40" fmla="*/ 0 w 91"/>
                    <a:gd name="T41" fmla="*/ 0 h 134"/>
                    <a:gd name="T42" fmla="*/ 0 w 91"/>
                    <a:gd name="T43" fmla="*/ 0 h 134"/>
                    <a:gd name="T44" fmla="*/ 0 w 91"/>
                    <a:gd name="T45" fmla="*/ 0 h 134"/>
                    <a:gd name="T46" fmla="*/ 0 w 91"/>
                    <a:gd name="T47" fmla="*/ 0 h 13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91"/>
                    <a:gd name="T73" fmla="*/ 0 h 134"/>
                    <a:gd name="T74" fmla="*/ 91 w 91"/>
                    <a:gd name="T75" fmla="*/ 134 h 13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91" h="134">
                      <a:moveTo>
                        <a:pt x="87" y="0"/>
                      </a:moveTo>
                      <a:lnTo>
                        <a:pt x="88" y="0"/>
                      </a:lnTo>
                      <a:lnTo>
                        <a:pt x="58" y="10"/>
                      </a:lnTo>
                      <a:lnTo>
                        <a:pt x="38" y="22"/>
                      </a:lnTo>
                      <a:lnTo>
                        <a:pt x="25" y="37"/>
                      </a:lnTo>
                      <a:lnTo>
                        <a:pt x="19" y="54"/>
                      </a:lnTo>
                      <a:lnTo>
                        <a:pt x="16" y="70"/>
                      </a:lnTo>
                      <a:lnTo>
                        <a:pt x="14" y="88"/>
                      </a:lnTo>
                      <a:lnTo>
                        <a:pt x="9" y="107"/>
                      </a:lnTo>
                      <a:lnTo>
                        <a:pt x="0" y="128"/>
                      </a:lnTo>
                      <a:lnTo>
                        <a:pt x="9" y="134"/>
                      </a:lnTo>
                      <a:lnTo>
                        <a:pt x="19" y="111"/>
                      </a:lnTo>
                      <a:lnTo>
                        <a:pt x="24" y="90"/>
                      </a:lnTo>
                      <a:lnTo>
                        <a:pt x="26" y="73"/>
                      </a:lnTo>
                      <a:lnTo>
                        <a:pt x="29" y="56"/>
                      </a:lnTo>
                      <a:lnTo>
                        <a:pt x="34" y="43"/>
                      </a:lnTo>
                      <a:lnTo>
                        <a:pt x="44" y="31"/>
                      </a:lnTo>
                      <a:lnTo>
                        <a:pt x="62" y="20"/>
                      </a:lnTo>
                      <a:lnTo>
                        <a:pt x="90" y="11"/>
                      </a:lnTo>
                      <a:lnTo>
                        <a:pt x="91" y="11"/>
                      </a:lnTo>
                      <a:lnTo>
                        <a:pt x="90" y="11"/>
                      </a:lnTo>
                      <a:lnTo>
                        <a:pt x="91" y="11"/>
                      </a:lnTo>
                      <a:lnTo>
                        <a:pt x="87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01" name="Freeform 787"/>
                <p:cNvSpPr>
                  <a:spLocks/>
                </p:cNvSpPr>
                <p:nvPr/>
              </p:nvSpPr>
              <p:spPr bwMode="auto">
                <a:xfrm>
                  <a:off x="2233" y="1127"/>
                  <a:ext cx="15" cy="12"/>
                </a:xfrm>
                <a:custGeom>
                  <a:avLst/>
                  <a:gdLst>
                    <a:gd name="T0" fmla="*/ 0 w 150"/>
                    <a:gd name="T1" fmla="*/ 0 h 132"/>
                    <a:gd name="T2" fmla="*/ 0 w 150"/>
                    <a:gd name="T3" fmla="*/ 0 h 132"/>
                    <a:gd name="T4" fmla="*/ 0 w 150"/>
                    <a:gd name="T5" fmla="*/ 0 h 132"/>
                    <a:gd name="T6" fmla="*/ 0 w 150"/>
                    <a:gd name="T7" fmla="*/ 0 h 132"/>
                    <a:gd name="T8" fmla="*/ 0 w 150"/>
                    <a:gd name="T9" fmla="*/ 0 h 132"/>
                    <a:gd name="T10" fmla="*/ 0 w 150"/>
                    <a:gd name="T11" fmla="*/ 0 h 132"/>
                    <a:gd name="T12" fmla="*/ 0 w 150"/>
                    <a:gd name="T13" fmla="*/ 0 h 132"/>
                    <a:gd name="T14" fmla="*/ 0 w 150"/>
                    <a:gd name="T15" fmla="*/ 0 h 132"/>
                    <a:gd name="T16" fmla="*/ 0 w 150"/>
                    <a:gd name="T17" fmla="*/ 0 h 132"/>
                    <a:gd name="T18" fmla="*/ 0 w 150"/>
                    <a:gd name="T19" fmla="*/ 0 h 132"/>
                    <a:gd name="T20" fmla="*/ 0 w 150"/>
                    <a:gd name="T21" fmla="*/ 0 h 132"/>
                    <a:gd name="T22" fmla="*/ 0 w 150"/>
                    <a:gd name="T23" fmla="*/ 0 h 132"/>
                    <a:gd name="T24" fmla="*/ 0 w 150"/>
                    <a:gd name="T25" fmla="*/ 0 h 132"/>
                    <a:gd name="T26" fmla="*/ 0 w 150"/>
                    <a:gd name="T27" fmla="*/ 0 h 132"/>
                    <a:gd name="T28" fmla="*/ 0 w 150"/>
                    <a:gd name="T29" fmla="*/ 0 h 132"/>
                    <a:gd name="T30" fmla="*/ 0 w 150"/>
                    <a:gd name="T31" fmla="*/ 0 h 132"/>
                    <a:gd name="T32" fmla="*/ 0 w 150"/>
                    <a:gd name="T33" fmla="*/ 0 h 132"/>
                    <a:gd name="T34" fmla="*/ 0 w 150"/>
                    <a:gd name="T35" fmla="*/ 0 h 132"/>
                    <a:gd name="T36" fmla="*/ 0 w 150"/>
                    <a:gd name="T37" fmla="*/ 0 h 132"/>
                    <a:gd name="T38" fmla="*/ 0 w 150"/>
                    <a:gd name="T39" fmla="*/ 0 h 132"/>
                    <a:gd name="T40" fmla="*/ 0 w 150"/>
                    <a:gd name="T41" fmla="*/ 0 h 132"/>
                    <a:gd name="T42" fmla="*/ 0 w 150"/>
                    <a:gd name="T43" fmla="*/ 0 h 132"/>
                    <a:gd name="T44" fmla="*/ 0 w 150"/>
                    <a:gd name="T45" fmla="*/ 0 h 132"/>
                    <a:gd name="T46" fmla="*/ 0 w 150"/>
                    <a:gd name="T47" fmla="*/ 0 h 13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50"/>
                    <a:gd name="T73" fmla="*/ 0 h 132"/>
                    <a:gd name="T74" fmla="*/ 150 w 150"/>
                    <a:gd name="T75" fmla="*/ 132 h 13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50" h="132">
                      <a:moveTo>
                        <a:pt x="149" y="2"/>
                      </a:moveTo>
                      <a:lnTo>
                        <a:pt x="143" y="2"/>
                      </a:lnTo>
                      <a:lnTo>
                        <a:pt x="128" y="14"/>
                      </a:lnTo>
                      <a:lnTo>
                        <a:pt x="110" y="29"/>
                      </a:lnTo>
                      <a:lnTo>
                        <a:pt x="91" y="48"/>
                      </a:lnTo>
                      <a:lnTo>
                        <a:pt x="71" y="67"/>
                      </a:lnTo>
                      <a:lnTo>
                        <a:pt x="50" y="86"/>
                      </a:lnTo>
                      <a:lnTo>
                        <a:pt x="31" y="102"/>
                      </a:lnTo>
                      <a:lnTo>
                        <a:pt x="14" y="115"/>
                      </a:lnTo>
                      <a:lnTo>
                        <a:pt x="0" y="121"/>
                      </a:lnTo>
                      <a:lnTo>
                        <a:pt x="4" y="132"/>
                      </a:lnTo>
                      <a:lnTo>
                        <a:pt x="20" y="123"/>
                      </a:lnTo>
                      <a:lnTo>
                        <a:pt x="38" y="111"/>
                      </a:lnTo>
                      <a:lnTo>
                        <a:pt x="57" y="94"/>
                      </a:lnTo>
                      <a:lnTo>
                        <a:pt x="77" y="75"/>
                      </a:lnTo>
                      <a:lnTo>
                        <a:pt x="97" y="56"/>
                      </a:lnTo>
                      <a:lnTo>
                        <a:pt x="116" y="38"/>
                      </a:lnTo>
                      <a:lnTo>
                        <a:pt x="134" y="22"/>
                      </a:lnTo>
                      <a:lnTo>
                        <a:pt x="150" y="10"/>
                      </a:lnTo>
                      <a:lnTo>
                        <a:pt x="144" y="10"/>
                      </a:lnTo>
                      <a:lnTo>
                        <a:pt x="149" y="2"/>
                      </a:lnTo>
                      <a:lnTo>
                        <a:pt x="147" y="0"/>
                      </a:lnTo>
                      <a:lnTo>
                        <a:pt x="143" y="2"/>
                      </a:lnTo>
                      <a:lnTo>
                        <a:pt x="149" y="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02" name="Freeform 788"/>
                <p:cNvSpPr>
                  <a:spLocks/>
                </p:cNvSpPr>
                <p:nvPr/>
              </p:nvSpPr>
              <p:spPr bwMode="auto">
                <a:xfrm>
                  <a:off x="2247" y="1127"/>
                  <a:ext cx="6" cy="3"/>
                </a:xfrm>
                <a:custGeom>
                  <a:avLst/>
                  <a:gdLst>
                    <a:gd name="T0" fmla="*/ 0 w 53"/>
                    <a:gd name="T1" fmla="*/ 0 h 35"/>
                    <a:gd name="T2" fmla="*/ 0 w 53"/>
                    <a:gd name="T3" fmla="*/ 0 h 35"/>
                    <a:gd name="T4" fmla="*/ 0 w 53"/>
                    <a:gd name="T5" fmla="*/ 0 h 35"/>
                    <a:gd name="T6" fmla="*/ 0 w 53"/>
                    <a:gd name="T7" fmla="*/ 0 h 35"/>
                    <a:gd name="T8" fmla="*/ 0 w 53"/>
                    <a:gd name="T9" fmla="*/ 0 h 35"/>
                    <a:gd name="T10" fmla="*/ 0 w 53"/>
                    <a:gd name="T11" fmla="*/ 0 h 35"/>
                    <a:gd name="T12" fmla="*/ 0 w 53"/>
                    <a:gd name="T13" fmla="*/ 0 h 35"/>
                    <a:gd name="T14" fmla="*/ 0 w 53"/>
                    <a:gd name="T15" fmla="*/ 0 h 35"/>
                    <a:gd name="T16" fmla="*/ 0 w 53"/>
                    <a:gd name="T17" fmla="*/ 0 h 35"/>
                    <a:gd name="T18" fmla="*/ 0 w 53"/>
                    <a:gd name="T19" fmla="*/ 0 h 3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3"/>
                    <a:gd name="T31" fmla="*/ 0 h 35"/>
                    <a:gd name="T32" fmla="*/ 53 w 53"/>
                    <a:gd name="T33" fmla="*/ 35 h 3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3" h="35">
                      <a:moveTo>
                        <a:pt x="49" y="24"/>
                      </a:moveTo>
                      <a:lnTo>
                        <a:pt x="53" y="24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49" y="32"/>
                      </a:lnTo>
                      <a:lnTo>
                        <a:pt x="53" y="32"/>
                      </a:lnTo>
                      <a:lnTo>
                        <a:pt x="49" y="32"/>
                      </a:lnTo>
                      <a:lnTo>
                        <a:pt x="51" y="35"/>
                      </a:lnTo>
                      <a:lnTo>
                        <a:pt x="53" y="32"/>
                      </a:lnTo>
                      <a:lnTo>
                        <a:pt x="49" y="2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03" name="Freeform 789"/>
                <p:cNvSpPr>
                  <a:spLocks/>
                </p:cNvSpPr>
                <p:nvPr/>
              </p:nvSpPr>
              <p:spPr bwMode="auto">
                <a:xfrm>
                  <a:off x="2252" y="1127"/>
                  <a:ext cx="9" cy="2"/>
                </a:xfrm>
                <a:custGeom>
                  <a:avLst/>
                  <a:gdLst>
                    <a:gd name="T0" fmla="*/ 0 w 91"/>
                    <a:gd name="T1" fmla="*/ 0 h 22"/>
                    <a:gd name="T2" fmla="*/ 0 w 91"/>
                    <a:gd name="T3" fmla="*/ 0 h 22"/>
                    <a:gd name="T4" fmla="*/ 0 w 91"/>
                    <a:gd name="T5" fmla="*/ 0 h 22"/>
                    <a:gd name="T6" fmla="*/ 0 w 91"/>
                    <a:gd name="T7" fmla="*/ 0 h 22"/>
                    <a:gd name="T8" fmla="*/ 0 w 91"/>
                    <a:gd name="T9" fmla="*/ 0 h 22"/>
                    <a:gd name="T10" fmla="*/ 0 w 91"/>
                    <a:gd name="T11" fmla="*/ 0 h 22"/>
                    <a:gd name="T12" fmla="*/ 0 w 91"/>
                    <a:gd name="T13" fmla="*/ 0 h 22"/>
                    <a:gd name="T14" fmla="*/ 0 w 91"/>
                    <a:gd name="T15" fmla="*/ 0 h 22"/>
                    <a:gd name="T16" fmla="*/ 0 w 91"/>
                    <a:gd name="T17" fmla="*/ 0 h 22"/>
                    <a:gd name="T18" fmla="*/ 0 w 91"/>
                    <a:gd name="T19" fmla="*/ 0 h 22"/>
                    <a:gd name="T20" fmla="*/ 0 w 91"/>
                    <a:gd name="T21" fmla="*/ 0 h 22"/>
                    <a:gd name="T22" fmla="*/ 0 w 91"/>
                    <a:gd name="T23" fmla="*/ 0 h 22"/>
                    <a:gd name="T24" fmla="*/ 0 w 91"/>
                    <a:gd name="T25" fmla="*/ 0 h 22"/>
                    <a:gd name="T26" fmla="*/ 0 w 91"/>
                    <a:gd name="T27" fmla="*/ 0 h 22"/>
                    <a:gd name="T28" fmla="*/ 0 w 91"/>
                    <a:gd name="T29" fmla="*/ 0 h 22"/>
                    <a:gd name="T30" fmla="*/ 0 w 91"/>
                    <a:gd name="T31" fmla="*/ 0 h 22"/>
                    <a:gd name="T32" fmla="*/ 0 w 91"/>
                    <a:gd name="T33" fmla="*/ 0 h 22"/>
                    <a:gd name="T34" fmla="*/ 0 w 91"/>
                    <a:gd name="T35" fmla="*/ 0 h 22"/>
                    <a:gd name="T36" fmla="*/ 0 w 91"/>
                    <a:gd name="T37" fmla="*/ 0 h 22"/>
                    <a:gd name="T38" fmla="*/ 0 w 91"/>
                    <a:gd name="T39" fmla="*/ 0 h 22"/>
                    <a:gd name="T40" fmla="*/ 0 w 91"/>
                    <a:gd name="T41" fmla="*/ 0 h 22"/>
                    <a:gd name="T42" fmla="*/ 0 w 91"/>
                    <a:gd name="T43" fmla="*/ 0 h 22"/>
                    <a:gd name="T44" fmla="*/ 0 w 91"/>
                    <a:gd name="T45" fmla="*/ 0 h 22"/>
                    <a:gd name="T46" fmla="*/ 0 w 91"/>
                    <a:gd name="T47" fmla="*/ 0 h 2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91"/>
                    <a:gd name="T73" fmla="*/ 0 h 22"/>
                    <a:gd name="T74" fmla="*/ 91 w 91"/>
                    <a:gd name="T75" fmla="*/ 22 h 2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91" h="22">
                      <a:moveTo>
                        <a:pt x="91" y="6"/>
                      </a:moveTo>
                      <a:lnTo>
                        <a:pt x="85" y="0"/>
                      </a:lnTo>
                      <a:lnTo>
                        <a:pt x="76" y="0"/>
                      </a:lnTo>
                      <a:lnTo>
                        <a:pt x="66" y="0"/>
                      </a:lnTo>
                      <a:lnTo>
                        <a:pt x="55" y="2"/>
                      </a:lnTo>
                      <a:lnTo>
                        <a:pt x="44" y="2"/>
                      </a:lnTo>
                      <a:lnTo>
                        <a:pt x="31" y="4"/>
                      </a:lnTo>
                      <a:lnTo>
                        <a:pt x="21" y="6"/>
                      </a:lnTo>
                      <a:lnTo>
                        <a:pt x="9" y="9"/>
                      </a:lnTo>
                      <a:lnTo>
                        <a:pt x="0" y="14"/>
                      </a:lnTo>
                      <a:lnTo>
                        <a:pt x="4" y="22"/>
                      </a:lnTo>
                      <a:lnTo>
                        <a:pt x="13" y="19"/>
                      </a:lnTo>
                      <a:lnTo>
                        <a:pt x="23" y="16"/>
                      </a:lnTo>
                      <a:lnTo>
                        <a:pt x="33" y="14"/>
                      </a:lnTo>
                      <a:lnTo>
                        <a:pt x="44" y="12"/>
                      </a:lnTo>
                      <a:lnTo>
                        <a:pt x="55" y="12"/>
                      </a:lnTo>
                      <a:lnTo>
                        <a:pt x="66" y="11"/>
                      </a:lnTo>
                      <a:lnTo>
                        <a:pt x="76" y="11"/>
                      </a:lnTo>
                      <a:lnTo>
                        <a:pt x="85" y="11"/>
                      </a:lnTo>
                      <a:lnTo>
                        <a:pt x="80" y="6"/>
                      </a:lnTo>
                      <a:lnTo>
                        <a:pt x="91" y="6"/>
                      </a:lnTo>
                      <a:lnTo>
                        <a:pt x="91" y="0"/>
                      </a:lnTo>
                      <a:lnTo>
                        <a:pt x="85" y="0"/>
                      </a:lnTo>
                      <a:lnTo>
                        <a:pt x="91" y="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04" name="Freeform 790"/>
                <p:cNvSpPr>
                  <a:spLocks/>
                </p:cNvSpPr>
                <p:nvPr/>
              </p:nvSpPr>
              <p:spPr bwMode="auto">
                <a:xfrm>
                  <a:off x="2256" y="1128"/>
                  <a:ext cx="5" cy="13"/>
                </a:xfrm>
                <a:custGeom>
                  <a:avLst/>
                  <a:gdLst>
                    <a:gd name="T0" fmla="*/ 0 w 56"/>
                    <a:gd name="T1" fmla="*/ 0 h 145"/>
                    <a:gd name="T2" fmla="*/ 0 w 56"/>
                    <a:gd name="T3" fmla="*/ 0 h 145"/>
                    <a:gd name="T4" fmla="*/ 0 w 56"/>
                    <a:gd name="T5" fmla="*/ 0 h 145"/>
                    <a:gd name="T6" fmla="*/ 0 w 56"/>
                    <a:gd name="T7" fmla="*/ 0 h 145"/>
                    <a:gd name="T8" fmla="*/ 0 w 56"/>
                    <a:gd name="T9" fmla="*/ 0 h 145"/>
                    <a:gd name="T10" fmla="*/ 0 w 56"/>
                    <a:gd name="T11" fmla="*/ 0 h 145"/>
                    <a:gd name="T12" fmla="*/ 0 w 56"/>
                    <a:gd name="T13" fmla="*/ 0 h 145"/>
                    <a:gd name="T14" fmla="*/ 0 w 56"/>
                    <a:gd name="T15" fmla="*/ 0 h 145"/>
                    <a:gd name="T16" fmla="*/ 0 w 56"/>
                    <a:gd name="T17" fmla="*/ 0 h 145"/>
                    <a:gd name="T18" fmla="*/ 0 w 56"/>
                    <a:gd name="T19" fmla="*/ 0 h 145"/>
                    <a:gd name="T20" fmla="*/ 0 w 56"/>
                    <a:gd name="T21" fmla="*/ 0 h 145"/>
                    <a:gd name="T22" fmla="*/ 0 w 56"/>
                    <a:gd name="T23" fmla="*/ 0 h 145"/>
                    <a:gd name="T24" fmla="*/ 0 w 56"/>
                    <a:gd name="T25" fmla="*/ 0 h 145"/>
                    <a:gd name="T26" fmla="*/ 0 w 56"/>
                    <a:gd name="T27" fmla="*/ 0 h 145"/>
                    <a:gd name="T28" fmla="*/ 0 w 56"/>
                    <a:gd name="T29" fmla="*/ 0 h 145"/>
                    <a:gd name="T30" fmla="*/ 0 w 56"/>
                    <a:gd name="T31" fmla="*/ 0 h 145"/>
                    <a:gd name="T32" fmla="*/ 0 w 56"/>
                    <a:gd name="T33" fmla="*/ 0 h 145"/>
                    <a:gd name="T34" fmla="*/ 0 w 56"/>
                    <a:gd name="T35" fmla="*/ 0 h 145"/>
                    <a:gd name="T36" fmla="*/ 0 w 56"/>
                    <a:gd name="T37" fmla="*/ 0 h 145"/>
                    <a:gd name="T38" fmla="*/ 0 w 56"/>
                    <a:gd name="T39" fmla="*/ 0 h 145"/>
                    <a:gd name="T40" fmla="*/ 0 w 56"/>
                    <a:gd name="T41" fmla="*/ 0 h 145"/>
                    <a:gd name="T42" fmla="*/ 0 w 56"/>
                    <a:gd name="T43" fmla="*/ 0 h 145"/>
                    <a:gd name="T44" fmla="*/ 0 w 56"/>
                    <a:gd name="T45" fmla="*/ 0 h 145"/>
                    <a:gd name="T46" fmla="*/ 0 w 56"/>
                    <a:gd name="T47" fmla="*/ 0 h 14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6"/>
                    <a:gd name="T73" fmla="*/ 0 h 145"/>
                    <a:gd name="T74" fmla="*/ 56 w 56"/>
                    <a:gd name="T75" fmla="*/ 145 h 14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6" h="145">
                      <a:moveTo>
                        <a:pt x="14" y="136"/>
                      </a:moveTo>
                      <a:lnTo>
                        <a:pt x="14" y="145"/>
                      </a:lnTo>
                      <a:lnTo>
                        <a:pt x="30" y="134"/>
                      </a:lnTo>
                      <a:lnTo>
                        <a:pt x="42" y="117"/>
                      </a:lnTo>
                      <a:lnTo>
                        <a:pt x="49" y="97"/>
                      </a:lnTo>
                      <a:lnTo>
                        <a:pt x="54" y="77"/>
                      </a:lnTo>
                      <a:lnTo>
                        <a:pt x="55" y="55"/>
                      </a:lnTo>
                      <a:lnTo>
                        <a:pt x="56" y="34"/>
                      </a:lnTo>
                      <a:lnTo>
                        <a:pt x="55" y="15"/>
                      </a:lnTo>
                      <a:lnTo>
                        <a:pt x="55" y="0"/>
                      </a:lnTo>
                      <a:lnTo>
                        <a:pt x="44" y="0"/>
                      </a:lnTo>
                      <a:lnTo>
                        <a:pt x="44" y="15"/>
                      </a:lnTo>
                      <a:lnTo>
                        <a:pt x="45" y="34"/>
                      </a:lnTo>
                      <a:lnTo>
                        <a:pt x="44" y="55"/>
                      </a:lnTo>
                      <a:lnTo>
                        <a:pt x="43" y="75"/>
                      </a:lnTo>
                      <a:lnTo>
                        <a:pt x="39" y="95"/>
                      </a:lnTo>
                      <a:lnTo>
                        <a:pt x="34" y="113"/>
                      </a:lnTo>
                      <a:lnTo>
                        <a:pt x="23" y="125"/>
                      </a:lnTo>
                      <a:lnTo>
                        <a:pt x="10" y="135"/>
                      </a:lnTo>
                      <a:lnTo>
                        <a:pt x="10" y="144"/>
                      </a:lnTo>
                      <a:lnTo>
                        <a:pt x="10" y="135"/>
                      </a:lnTo>
                      <a:lnTo>
                        <a:pt x="0" y="139"/>
                      </a:lnTo>
                      <a:lnTo>
                        <a:pt x="10" y="144"/>
                      </a:lnTo>
                      <a:lnTo>
                        <a:pt x="14" y="13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05" name="Freeform 791"/>
                <p:cNvSpPr>
                  <a:spLocks/>
                </p:cNvSpPr>
                <p:nvPr/>
              </p:nvSpPr>
              <p:spPr bwMode="auto">
                <a:xfrm>
                  <a:off x="2257" y="1140"/>
                  <a:ext cx="7" cy="5"/>
                </a:xfrm>
                <a:custGeom>
                  <a:avLst/>
                  <a:gdLst>
                    <a:gd name="T0" fmla="*/ 0 w 72"/>
                    <a:gd name="T1" fmla="*/ 0 h 45"/>
                    <a:gd name="T2" fmla="*/ 0 w 72"/>
                    <a:gd name="T3" fmla="*/ 0 h 45"/>
                    <a:gd name="T4" fmla="*/ 0 w 72"/>
                    <a:gd name="T5" fmla="*/ 0 h 45"/>
                    <a:gd name="T6" fmla="*/ 0 w 72"/>
                    <a:gd name="T7" fmla="*/ 0 h 45"/>
                    <a:gd name="T8" fmla="*/ 0 w 72"/>
                    <a:gd name="T9" fmla="*/ 0 h 45"/>
                    <a:gd name="T10" fmla="*/ 0 w 72"/>
                    <a:gd name="T11" fmla="*/ 0 h 45"/>
                    <a:gd name="T12" fmla="*/ 0 w 72"/>
                    <a:gd name="T13" fmla="*/ 0 h 45"/>
                    <a:gd name="T14" fmla="*/ 0 w 72"/>
                    <a:gd name="T15" fmla="*/ 0 h 45"/>
                    <a:gd name="T16" fmla="*/ 0 w 72"/>
                    <a:gd name="T17" fmla="*/ 0 h 45"/>
                    <a:gd name="T18" fmla="*/ 0 w 72"/>
                    <a:gd name="T19" fmla="*/ 0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72"/>
                    <a:gd name="T31" fmla="*/ 0 h 45"/>
                    <a:gd name="T32" fmla="*/ 72 w 72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72" h="45">
                      <a:moveTo>
                        <a:pt x="71" y="42"/>
                      </a:moveTo>
                      <a:lnTo>
                        <a:pt x="68" y="36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63" y="45"/>
                      </a:lnTo>
                      <a:lnTo>
                        <a:pt x="60" y="40"/>
                      </a:lnTo>
                      <a:lnTo>
                        <a:pt x="71" y="42"/>
                      </a:lnTo>
                      <a:lnTo>
                        <a:pt x="72" y="37"/>
                      </a:lnTo>
                      <a:lnTo>
                        <a:pt x="68" y="36"/>
                      </a:lnTo>
                      <a:lnTo>
                        <a:pt x="71" y="4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06" name="Freeform 792"/>
                <p:cNvSpPr>
                  <a:spLocks/>
                </p:cNvSpPr>
                <p:nvPr/>
              </p:nvSpPr>
              <p:spPr bwMode="auto">
                <a:xfrm>
                  <a:off x="2257" y="1144"/>
                  <a:ext cx="7" cy="18"/>
                </a:xfrm>
                <a:custGeom>
                  <a:avLst/>
                  <a:gdLst>
                    <a:gd name="T0" fmla="*/ 0 w 67"/>
                    <a:gd name="T1" fmla="*/ 0 h 192"/>
                    <a:gd name="T2" fmla="*/ 0 w 67"/>
                    <a:gd name="T3" fmla="*/ 0 h 192"/>
                    <a:gd name="T4" fmla="*/ 0 w 67"/>
                    <a:gd name="T5" fmla="*/ 0 h 192"/>
                    <a:gd name="T6" fmla="*/ 0 w 67"/>
                    <a:gd name="T7" fmla="*/ 0 h 192"/>
                    <a:gd name="T8" fmla="*/ 0 w 67"/>
                    <a:gd name="T9" fmla="*/ 0 h 192"/>
                    <a:gd name="T10" fmla="*/ 0 w 67"/>
                    <a:gd name="T11" fmla="*/ 0 h 192"/>
                    <a:gd name="T12" fmla="*/ 0 w 67"/>
                    <a:gd name="T13" fmla="*/ 0 h 192"/>
                    <a:gd name="T14" fmla="*/ 0 w 67"/>
                    <a:gd name="T15" fmla="*/ 0 h 192"/>
                    <a:gd name="T16" fmla="*/ 0 w 67"/>
                    <a:gd name="T17" fmla="*/ 0 h 192"/>
                    <a:gd name="T18" fmla="*/ 0 w 67"/>
                    <a:gd name="T19" fmla="*/ 0 h 192"/>
                    <a:gd name="T20" fmla="*/ 0 w 67"/>
                    <a:gd name="T21" fmla="*/ 0 h 192"/>
                    <a:gd name="T22" fmla="*/ 0 w 67"/>
                    <a:gd name="T23" fmla="*/ 0 h 192"/>
                    <a:gd name="T24" fmla="*/ 0 w 67"/>
                    <a:gd name="T25" fmla="*/ 0 h 192"/>
                    <a:gd name="T26" fmla="*/ 0 w 67"/>
                    <a:gd name="T27" fmla="*/ 0 h 192"/>
                    <a:gd name="T28" fmla="*/ 0 w 67"/>
                    <a:gd name="T29" fmla="*/ 0 h 192"/>
                    <a:gd name="T30" fmla="*/ 0 w 67"/>
                    <a:gd name="T31" fmla="*/ 0 h 192"/>
                    <a:gd name="T32" fmla="*/ 0 w 67"/>
                    <a:gd name="T33" fmla="*/ 0 h 192"/>
                    <a:gd name="T34" fmla="*/ 0 w 67"/>
                    <a:gd name="T35" fmla="*/ 0 h 192"/>
                    <a:gd name="T36" fmla="*/ 0 w 67"/>
                    <a:gd name="T37" fmla="*/ 0 h 192"/>
                    <a:gd name="T38" fmla="*/ 0 w 67"/>
                    <a:gd name="T39" fmla="*/ 0 h 192"/>
                    <a:gd name="T40" fmla="*/ 0 w 67"/>
                    <a:gd name="T41" fmla="*/ 0 h 192"/>
                    <a:gd name="T42" fmla="*/ 0 w 67"/>
                    <a:gd name="T43" fmla="*/ 0 h 192"/>
                    <a:gd name="T44" fmla="*/ 0 w 67"/>
                    <a:gd name="T45" fmla="*/ 0 h 192"/>
                    <a:gd name="T46" fmla="*/ 0 w 67"/>
                    <a:gd name="T47" fmla="*/ 0 h 192"/>
                    <a:gd name="T48" fmla="*/ 0 w 67"/>
                    <a:gd name="T49" fmla="*/ 0 h 192"/>
                    <a:gd name="T50" fmla="*/ 0 w 67"/>
                    <a:gd name="T51" fmla="*/ 0 h 192"/>
                    <a:gd name="T52" fmla="*/ 0 w 67"/>
                    <a:gd name="T53" fmla="*/ 0 h 192"/>
                    <a:gd name="T54" fmla="*/ 0 w 67"/>
                    <a:gd name="T55" fmla="*/ 0 h 192"/>
                    <a:gd name="T56" fmla="*/ 0 w 67"/>
                    <a:gd name="T57" fmla="*/ 0 h 192"/>
                    <a:gd name="T58" fmla="*/ 0 w 67"/>
                    <a:gd name="T59" fmla="*/ 0 h 192"/>
                    <a:gd name="T60" fmla="*/ 0 w 67"/>
                    <a:gd name="T61" fmla="*/ 0 h 192"/>
                    <a:gd name="T62" fmla="*/ 0 w 67"/>
                    <a:gd name="T63" fmla="*/ 0 h 192"/>
                    <a:gd name="T64" fmla="*/ 0 w 67"/>
                    <a:gd name="T65" fmla="*/ 0 h 192"/>
                    <a:gd name="T66" fmla="*/ 0 w 67"/>
                    <a:gd name="T67" fmla="*/ 0 h 192"/>
                    <a:gd name="T68" fmla="*/ 0 w 67"/>
                    <a:gd name="T69" fmla="*/ 0 h 192"/>
                    <a:gd name="T70" fmla="*/ 0 w 67"/>
                    <a:gd name="T71" fmla="*/ 0 h 192"/>
                    <a:gd name="T72" fmla="*/ 0 w 67"/>
                    <a:gd name="T73" fmla="*/ 0 h 192"/>
                    <a:gd name="T74" fmla="*/ 0 w 67"/>
                    <a:gd name="T75" fmla="*/ 0 h 192"/>
                    <a:gd name="T76" fmla="*/ 0 w 67"/>
                    <a:gd name="T77" fmla="*/ 0 h 192"/>
                    <a:gd name="T78" fmla="*/ 0 w 67"/>
                    <a:gd name="T79" fmla="*/ 0 h 192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67"/>
                    <a:gd name="T121" fmla="*/ 0 h 192"/>
                    <a:gd name="T122" fmla="*/ 67 w 67"/>
                    <a:gd name="T123" fmla="*/ 192 h 192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67" h="192">
                      <a:moveTo>
                        <a:pt x="10" y="187"/>
                      </a:moveTo>
                      <a:lnTo>
                        <a:pt x="9" y="192"/>
                      </a:lnTo>
                      <a:lnTo>
                        <a:pt x="13" y="186"/>
                      </a:lnTo>
                      <a:lnTo>
                        <a:pt x="18" y="178"/>
                      </a:lnTo>
                      <a:lnTo>
                        <a:pt x="23" y="169"/>
                      </a:lnTo>
                      <a:lnTo>
                        <a:pt x="28" y="159"/>
                      </a:lnTo>
                      <a:lnTo>
                        <a:pt x="32" y="147"/>
                      </a:lnTo>
                      <a:lnTo>
                        <a:pt x="35" y="135"/>
                      </a:lnTo>
                      <a:lnTo>
                        <a:pt x="40" y="121"/>
                      </a:lnTo>
                      <a:lnTo>
                        <a:pt x="44" y="107"/>
                      </a:lnTo>
                      <a:lnTo>
                        <a:pt x="47" y="94"/>
                      </a:lnTo>
                      <a:lnTo>
                        <a:pt x="50" y="80"/>
                      </a:lnTo>
                      <a:lnTo>
                        <a:pt x="53" y="65"/>
                      </a:lnTo>
                      <a:lnTo>
                        <a:pt x="56" y="52"/>
                      </a:lnTo>
                      <a:lnTo>
                        <a:pt x="59" y="38"/>
                      </a:lnTo>
                      <a:lnTo>
                        <a:pt x="62" y="26"/>
                      </a:lnTo>
                      <a:lnTo>
                        <a:pt x="65" y="13"/>
                      </a:lnTo>
                      <a:lnTo>
                        <a:pt x="67" y="2"/>
                      </a:lnTo>
                      <a:lnTo>
                        <a:pt x="56" y="0"/>
                      </a:lnTo>
                      <a:lnTo>
                        <a:pt x="54" y="11"/>
                      </a:lnTo>
                      <a:lnTo>
                        <a:pt x="51" y="24"/>
                      </a:lnTo>
                      <a:lnTo>
                        <a:pt x="49" y="36"/>
                      </a:lnTo>
                      <a:lnTo>
                        <a:pt x="46" y="50"/>
                      </a:lnTo>
                      <a:lnTo>
                        <a:pt x="43" y="63"/>
                      </a:lnTo>
                      <a:lnTo>
                        <a:pt x="40" y="78"/>
                      </a:lnTo>
                      <a:lnTo>
                        <a:pt x="36" y="92"/>
                      </a:lnTo>
                      <a:lnTo>
                        <a:pt x="33" y="105"/>
                      </a:lnTo>
                      <a:lnTo>
                        <a:pt x="29" y="119"/>
                      </a:lnTo>
                      <a:lnTo>
                        <a:pt x="25" y="132"/>
                      </a:lnTo>
                      <a:lnTo>
                        <a:pt x="22" y="143"/>
                      </a:lnTo>
                      <a:lnTo>
                        <a:pt x="18" y="154"/>
                      </a:lnTo>
                      <a:lnTo>
                        <a:pt x="14" y="165"/>
                      </a:lnTo>
                      <a:lnTo>
                        <a:pt x="9" y="172"/>
                      </a:lnTo>
                      <a:lnTo>
                        <a:pt x="5" y="180"/>
                      </a:lnTo>
                      <a:lnTo>
                        <a:pt x="1" y="184"/>
                      </a:lnTo>
                      <a:lnTo>
                        <a:pt x="0" y="189"/>
                      </a:lnTo>
                      <a:lnTo>
                        <a:pt x="1" y="184"/>
                      </a:lnTo>
                      <a:lnTo>
                        <a:pt x="0" y="186"/>
                      </a:lnTo>
                      <a:lnTo>
                        <a:pt x="0" y="189"/>
                      </a:lnTo>
                      <a:lnTo>
                        <a:pt x="10" y="18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07" name="Freeform 793"/>
                <p:cNvSpPr>
                  <a:spLocks/>
                </p:cNvSpPr>
                <p:nvPr/>
              </p:nvSpPr>
              <p:spPr bwMode="auto">
                <a:xfrm>
                  <a:off x="2255" y="1162"/>
                  <a:ext cx="4" cy="19"/>
                </a:xfrm>
                <a:custGeom>
                  <a:avLst/>
                  <a:gdLst>
                    <a:gd name="T0" fmla="*/ 0 w 40"/>
                    <a:gd name="T1" fmla="*/ 0 h 214"/>
                    <a:gd name="T2" fmla="*/ 0 w 40"/>
                    <a:gd name="T3" fmla="*/ 0 h 214"/>
                    <a:gd name="T4" fmla="*/ 0 w 40"/>
                    <a:gd name="T5" fmla="*/ 0 h 214"/>
                    <a:gd name="T6" fmla="*/ 0 w 40"/>
                    <a:gd name="T7" fmla="*/ 0 h 214"/>
                    <a:gd name="T8" fmla="*/ 0 w 40"/>
                    <a:gd name="T9" fmla="*/ 0 h 214"/>
                    <a:gd name="T10" fmla="*/ 0 w 40"/>
                    <a:gd name="T11" fmla="*/ 0 h 214"/>
                    <a:gd name="T12" fmla="*/ 0 w 40"/>
                    <a:gd name="T13" fmla="*/ 0 h 214"/>
                    <a:gd name="T14" fmla="*/ 0 w 40"/>
                    <a:gd name="T15" fmla="*/ 0 h 214"/>
                    <a:gd name="T16" fmla="*/ 0 w 40"/>
                    <a:gd name="T17" fmla="*/ 0 h 214"/>
                    <a:gd name="T18" fmla="*/ 0 w 40"/>
                    <a:gd name="T19" fmla="*/ 0 h 214"/>
                    <a:gd name="T20" fmla="*/ 0 w 40"/>
                    <a:gd name="T21" fmla="*/ 0 h 214"/>
                    <a:gd name="T22" fmla="*/ 0 w 40"/>
                    <a:gd name="T23" fmla="*/ 0 h 214"/>
                    <a:gd name="T24" fmla="*/ 0 w 40"/>
                    <a:gd name="T25" fmla="*/ 0 h 214"/>
                    <a:gd name="T26" fmla="*/ 0 w 40"/>
                    <a:gd name="T27" fmla="*/ 0 h 214"/>
                    <a:gd name="T28" fmla="*/ 0 w 40"/>
                    <a:gd name="T29" fmla="*/ 0 h 214"/>
                    <a:gd name="T30" fmla="*/ 0 w 40"/>
                    <a:gd name="T31" fmla="*/ 0 h 214"/>
                    <a:gd name="T32" fmla="*/ 0 w 40"/>
                    <a:gd name="T33" fmla="*/ 0 h 214"/>
                    <a:gd name="T34" fmla="*/ 0 w 40"/>
                    <a:gd name="T35" fmla="*/ 0 h 214"/>
                    <a:gd name="T36" fmla="*/ 0 w 40"/>
                    <a:gd name="T37" fmla="*/ 0 h 214"/>
                    <a:gd name="T38" fmla="*/ 0 w 40"/>
                    <a:gd name="T39" fmla="*/ 0 h 214"/>
                    <a:gd name="T40" fmla="*/ 0 w 40"/>
                    <a:gd name="T41" fmla="*/ 0 h 214"/>
                    <a:gd name="T42" fmla="*/ 0 w 40"/>
                    <a:gd name="T43" fmla="*/ 0 h 214"/>
                    <a:gd name="T44" fmla="*/ 0 w 40"/>
                    <a:gd name="T45" fmla="*/ 0 h 214"/>
                    <a:gd name="T46" fmla="*/ 0 w 40"/>
                    <a:gd name="T47" fmla="*/ 0 h 214"/>
                    <a:gd name="T48" fmla="*/ 0 w 40"/>
                    <a:gd name="T49" fmla="*/ 0 h 214"/>
                    <a:gd name="T50" fmla="*/ 0 w 40"/>
                    <a:gd name="T51" fmla="*/ 0 h 214"/>
                    <a:gd name="T52" fmla="*/ 0 w 40"/>
                    <a:gd name="T53" fmla="*/ 0 h 214"/>
                    <a:gd name="T54" fmla="*/ 0 w 40"/>
                    <a:gd name="T55" fmla="*/ 0 h 214"/>
                    <a:gd name="T56" fmla="*/ 0 w 40"/>
                    <a:gd name="T57" fmla="*/ 0 h 214"/>
                    <a:gd name="T58" fmla="*/ 0 w 40"/>
                    <a:gd name="T59" fmla="*/ 0 h 214"/>
                    <a:gd name="T60" fmla="*/ 0 w 40"/>
                    <a:gd name="T61" fmla="*/ 0 h 214"/>
                    <a:gd name="T62" fmla="*/ 0 w 40"/>
                    <a:gd name="T63" fmla="*/ 0 h 214"/>
                    <a:gd name="T64" fmla="*/ 0 w 40"/>
                    <a:gd name="T65" fmla="*/ 0 h 214"/>
                    <a:gd name="T66" fmla="*/ 0 w 40"/>
                    <a:gd name="T67" fmla="*/ 0 h 214"/>
                    <a:gd name="T68" fmla="*/ 0 w 40"/>
                    <a:gd name="T69" fmla="*/ 0 h 214"/>
                    <a:gd name="T70" fmla="*/ 0 w 40"/>
                    <a:gd name="T71" fmla="*/ 0 h 214"/>
                    <a:gd name="T72" fmla="*/ 0 w 40"/>
                    <a:gd name="T73" fmla="*/ 0 h 214"/>
                    <a:gd name="T74" fmla="*/ 0 w 40"/>
                    <a:gd name="T75" fmla="*/ 0 h 214"/>
                    <a:gd name="T76" fmla="*/ 0 w 40"/>
                    <a:gd name="T77" fmla="*/ 0 h 214"/>
                    <a:gd name="T78" fmla="*/ 0 w 40"/>
                    <a:gd name="T79" fmla="*/ 0 h 21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40"/>
                    <a:gd name="T121" fmla="*/ 0 h 214"/>
                    <a:gd name="T122" fmla="*/ 40 w 40"/>
                    <a:gd name="T123" fmla="*/ 214 h 214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40" h="214">
                      <a:moveTo>
                        <a:pt x="9" y="204"/>
                      </a:moveTo>
                      <a:lnTo>
                        <a:pt x="11" y="211"/>
                      </a:lnTo>
                      <a:lnTo>
                        <a:pt x="18" y="200"/>
                      </a:lnTo>
                      <a:lnTo>
                        <a:pt x="24" y="187"/>
                      </a:lnTo>
                      <a:lnTo>
                        <a:pt x="28" y="174"/>
                      </a:lnTo>
                      <a:lnTo>
                        <a:pt x="32" y="160"/>
                      </a:lnTo>
                      <a:lnTo>
                        <a:pt x="34" y="146"/>
                      </a:lnTo>
                      <a:lnTo>
                        <a:pt x="37" y="133"/>
                      </a:lnTo>
                      <a:lnTo>
                        <a:pt x="39" y="119"/>
                      </a:lnTo>
                      <a:lnTo>
                        <a:pt x="40" y="104"/>
                      </a:lnTo>
                      <a:lnTo>
                        <a:pt x="40" y="91"/>
                      </a:lnTo>
                      <a:lnTo>
                        <a:pt x="40" y="77"/>
                      </a:lnTo>
                      <a:lnTo>
                        <a:pt x="39" y="64"/>
                      </a:lnTo>
                      <a:lnTo>
                        <a:pt x="38" y="50"/>
                      </a:lnTo>
                      <a:lnTo>
                        <a:pt x="37" y="36"/>
                      </a:lnTo>
                      <a:lnTo>
                        <a:pt x="34" y="24"/>
                      </a:lnTo>
                      <a:lnTo>
                        <a:pt x="32" y="11"/>
                      </a:lnTo>
                      <a:lnTo>
                        <a:pt x="30" y="0"/>
                      </a:lnTo>
                      <a:lnTo>
                        <a:pt x="20" y="2"/>
                      </a:lnTo>
                      <a:lnTo>
                        <a:pt x="22" y="13"/>
                      </a:lnTo>
                      <a:lnTo>
                        <a:pt x="24" y="26"/>
                      </a:lnTo>
                      <a:lnTo>
                        <a:pt x="26" y="39"/>
                      </a:lnTo>
                      <a:lnTo>
                        <a:pt x="27" y="50"/>
                      </a:lnTo>
                      <a:lnTo>
                        <a:pt x="28" y="64"/>
                      </a:lnTo>
                      <a:lnTo>
                        <a:pt x="29" y="77"/>
                      </a:lnTo>
                      <a:lnTo>
                        <a:pt x="29" y="91"/>
                      </a:lnTo>
                      <a:lnTo>
                        <a:pt x="29" y="104"/>
                      </a:lnTo>
                      <a:lnTo>
                        <a:pt x="28" y="117"/>
                      </a:lnTo>
                      <a:lnTo>
                        <a:pt x="26" y="131"/>
                      </a:lnTo>
                      <a:lnTo>
                        <a:pt x="24" y="144"/>
                      </a:lnTo>
                      <a:lnTo>
                        <a:pt x="22" y="158"/>
                      </a:lnTo>
                      <a:lnTo>
                        <a:pt x="18" y="169"/>
                      </a:lnTo>
                      <a:lnTo>
                        <a:pt x="14" y="183"/>
                      </a:lnTo>
                      <a:lnTo>
                        <a:pt x="9" y="196"/>
                      </a:lnTo>
                      <a:lnTo>
                        <a:pt x="3" y="207"/>
                      </a:lnTo>
                      <a:lnTo>
                        <a:pt x="5" y="214"/>
                      </a:lnTo>
                      <a:lnTo>
                        <a:pt x="3" y="207"/>
                      </a:lnTo>
                      <a:lnTo>
                        <a:pt x="0" y="211"/>
                      </a:lnTo>
                      <a:lnTo>
                        <a:pt x="5" y="214"/>
                      </a:lnTo>
                      <a:lnTo>
                        <a:pt x="9" y="20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08" name="Freeform 794"/>
                <p:cNvSpPr>
                  <a:spLocks/>
                </p:cNvSpPr>
                <p:nvPr/>
              </p:nvSpPr>
              <p:spPr bwMode="auto">
                <a:xfrm>
                  <a:off x="2256" y="1180"/>
                  <a:ext cx="8" cy="4"/>
                </a:xfrm>
                <a:custGeom>
                  <a:avLst/>
                  <a:gdLst>
                    <a:gd name="T0" fmla="*/ 0 w 80"/>
                    <a:gd name="T1" fmla="*/ 0 h 44"/>
                    <a:gd name="T2" fmla="*/ 0 w 80"/>
                    <a:gd name="T3" fmla="*/ 0 h 44"/>
                    <a:gd name="T4" fmla="*/ 0 w 80"/>
                    <a:gd name="T5" fmla="*/ 0 h 44"/>
                    <a:gd name="T6" fmla="*/ 0 w 80"/>
                    <a:gd name="T7" fmla="*/ 0 h 44"/>
                    <a:gd name="T8" fmla="*/ 0 w 80"/>
                    <a:gd name="T9" fmla="*/ 0 h 44"/>
                    <a:gd name="T10" fmla="*/ 0 w 80"/>
                    <a:gd name="T11" fmla="*/ 0 h 44"/>
                    <a:gd name="T12" fmla="*/ 0 w 80"/>
                    <a:gd name="T13" fmla="*/ 0 h 44"/>
                    <a:gd name="T14" fmla="*/ 0 w 80"/>
                    <a:gd name="T15" fmla="*/ 0 h 44"/>
                    <a:gd name="T16" fmla="*/ 0 w 80"/>
                    <a:gd name="T17" fmla="*/ 0 h 44"/>
                    <a:gd name="T18" fmla="*/ 0 w 80"/>
                    <a:gd name="T19" fmla="*/ 0 h 4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0"/>
                    <a:gd name="T31" fmla="*/ 0 h 44"/>
                    <a:gd name="T32" fmla="*/ 80 w 80"/>
                    <a:gd name="T33" fmla="*/ 44 h 4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0" h="44">
                      <a:moveTo>
                        <a:pt x="80" y="39"/>
                      </a:moveTo>
                      <a:lnTo>
                        <a:pt x="77" y="33"/>
                      </a:lnTo>
                      <a:lnTo>
                        <a:pt x="4" y="0"/>
                      </a:lnTo>
                      <a:lnTo>
                        <a:pt x="0" y="10"/>
                      </a:lnTo>
                      <a:lnTo>
                        <a:pt x="72" y="44"/>
                      </a:lnTo>
                      <a:lnTo>
                        <a:pt x="69" y="39"/>
                      </a:lnTo>
                      <a:lnTo>
                        <a:pt x="80" y="39"/>
                      </a:lnTo>
                      <a:lnTo>
                        <a:pt x="80" y="35"/>
                      </a:lnTo>
                      <a:lnTo>
                        <a:pt x="77" y="33"/>
                      </a:lnTo>
                      <a:lnTo>
                        <a:pt x="80" y="3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09" name="Freeform 795"/>
                <p:cNvSpPr>
                  <a:spLocks/>
                </p:cNvSpPr>
                <p:nvPr/>
              </p:nvSpPr>
              <p:spPr bwMode="auto">
                <a:xfrm>
                  <a:off x="2260" y="1184"/>
                  <a:ext cx="4" cy="6"/>
                </a:xfrm>
                <a:custGeom>
                  <a:avLst/>
                  <a:gdLst>
                    <a:gd name="T0" fmla="*/ 0 w 34"/>
                    <a:gd name="T1" fmla="*/ 0 h 66"/>
                    <a:gd name="T2" fmla="*/ 0 w 34"/>
                    <a:gd name="T3" fmla="*/ 0 h 66"/>
                    <a:gd name="T4" fmla="*/ 0 w 34"/>
                    <a:gd name="T5" fmla="*/ 0 h 66"/>
                    <a:gd name="T6" fmla="*/ 0 w 34"/>
                    <a:gd name="T7" fmla="*/ 0 h 66"/>
                    <a:gd name="T8" fmla="*/ 0 w 34"/>
                    <a:gd name="T9" fmla="*/ 0 h 66"/>
                    <a:gd name="T10" fmla="*/ 0 w 34"/>
                    <a:gd name="T11" fmla="*/ 0 h 66"/>
                    <a:gd name="T12" fmla="*/ 0 w 34"/>
                    <a:gd name="T13" fmla="*/ 0 h 66"/>
                    <a:gd name="T14" fmla="*/ 0 w 34"/>
                    <a:gd name="T15" fmla="*/ 0 h 66"/>
                    <a:gd name="T16" fmla="*/ 0 w 34"/>
                    <a:gd name="T17" fmla="*/ 0 h 66"/>
                    <a:gd name="T18" fmla="*/ 0 w 34"/>
                    <a:gd name="T19" fmla="*/ 0 h 66"/>
                    <a:gd name="T20" fmla="*/ 0 w 34"/>
                    <a:gd name="T21" fmla="*/ 0 h 66"/>
                    <a:gd name="T22" fmla="*/ 0 w 34"/>
                    <a:gd name="T23" fmla="*/ 0 h 66"/>
                    <a:gd name="T24" fmla="*/ 0 w 34"/>
                    <a:gd name="T25" fmla="*/ 0 h 66"/>
                    <a:gd name="T26" fmla="*/ 0 w 34"/>
                    <a:gd name="T27" fmla="*/ 0 h 66"/>
                    <a:gd name="T28" fmla="*/ 0 w 34"/>
                    <a:gd name="T29" fmla="*/ 0 h 66"/>
                    <a:gd name="T30" fmla="*/ 0 w 34"/>
                    <a:gd name="T31" fmla="*/ 0 h 66"/>
                    <a:gd name="T32" fmla="*/ 0 w 34"/>
                    <a:gd name="T33" fmla="*/ 0 h 66"/>
                    <a:gd name="T34" fmla="*/ 0 w 34"/>
                    <a:gd name="T35" fmla="*/ 0 h 66"/>
                    <a:gd name="T36" fmla="*/ 0 w 34"/>
                    <a:gd name="T37" fmla="*/ 0 h 66"/>
                    <a:gd name="T38" fmla="*/ 0 w 34"/>
                    <a:gd name="T39" fmla="*/ 0 h 66"/>
                    <a:gd name="T40" fmla="*/ 0 w 34"/>
                    <a:gd name="T41" fmla="*/ 0 h 66"/>
                    <a:gd name="T42" fmla="*/ 0 w 34"/>
                    <a:gd name="T43" fmla="*/ 0 h 66"/>
                    <a:gd name="T44" fmla="*/ 0 w 34"/>
                    <a:gd name="T45" fmla="*/ 0 h 66"/>
                    <a:gd name="T46" fmla="*/ 0 w 34"/>
                    <a:gd name="T47" fmla="*/ 0 h 6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4"/>
                    <a:gd name="T73" fmla="*/ 0 h 66"/>
                    <a:gd name="T74" fmla="*/ 34 w 34"/>
                    <a:gd name="T75" fmla="*/ 66 h 6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4" h="66">
                      <a:moveTo>
                        <a:pt x="4" y="66"/>
                      </a:moveTo>
                      <a:lnTo>
                        <a:pt x="9" y="65"/>
                      </a:lnTo>
                      <a:lnTo>
                        <a:pt x="13" y="58"/>
                      </a:lnTo>
                      <a:lnTo>
                        <a:pt x="18" y="52"/>
                      </a:lnTo>
                      <a:lnTo>
                        <a:pt x="22" y="44"/>
                      </a:lnTo>
                      <a:lnTo>
                        <a:pt x="26" y="36"/>
                      </a:lnTo>
                      <a:lnTo>
                        <a:pt x="30" y="27"/>
                      </a:lnTo>
                      <a:lnTo>
                        <a:pt x="32" y="18"/>
                      </a:lnTo>
                      <a:lnTo>
                        <a:pt x="34" y="10"/>
                      </a:lnTo>
                      <a:lnTo>
                        <a:pt x="34" y="0"/>
                      </a:lnTo>
                      <a:lnTo>
                        <a:pt x="23" y="0"/>
                      </a:lnTo>
                      <a:lnTo>
                        <a:pt x="23" y="8"/>
                      </a:lnTo>
                      <a:lnTo>
                        <a:pt x="21" y="16"/>
                      </a:lnTo>
                      <a:lnTo>
                        <a:pt x="19" y="25"/>
                      </a:lnTo>
                      <a:lnTo>
                        <a:pt x="16" y="32"/>
                      </a:lnTo>
                      <a:lnTo>
                        <a:pt x="14" y="39"/>
                      </a:lnTo>
                      <a:lnTo>
                        <a:pt x="10" y="46"/>
                      </a:lnTo>
                      <a:lnTo>
                        <a:pt x="4" y="52"/>
                      </a:lnTo>
                      <a:lnTo>
                        <a:pt x="0" y="56"/>
                      </a:lnTo>
                      <a:lnTo>
                        <a:pt x="4" y="55"/>
                      </a:lnTo>
                      <a:lnTo>
                        <a:pt x="4" y="66"/>
                      </a:lnTo>
                      <a:lnTo>
                        <a:pt x="6" y="66"/>
                      </a:lnTo>
                      <a:lnTo>
                        <a:pt x="9" y="65"/>
                      </a:lnTo>
                      <a:lnTo>
                        <a:pt x="4" y="6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10" name="Freeform 796"/>
                <p:cNvSpPr>
                  <a:spLocks/>
                </p:cNvSpPr>
                <p:nvPr/>
              </p:nvSpPr>
              <p:spPr bwMode="auto">
                <a:xfrm>
                  <a:off x="2255" y="1188"/>
                  <a:ext cx="6" cy="2"/>
                </a:xfrm>
                <a:custGeom>
                  <a:avLst/>
                  <a:gdLst>
                    <a:gd name="T0" fmla="*/ 0 w 61"/>
                    <a:gd name="T1" fmla="*/ 0 h 23"/>
                    <a:gd name="T2" fmla="*/ 0 w 61"/>
                    <a:gd name="T3" fmla="*/ 0 h 23"/>
                    <a:gd name="T4" fmla="*/ 0 w 61"/>
                    <a:gd name="T5" fmla="*/ 0 h 23"/>
                    <a:gd name="T6" fmla="*/ 0 w 61"/>
                    <a:gd name="T7" fmla="*/ 0 h 23"/>
                    <a:gd name="T8" fmla="*/ 0 w 61"/>
                    <a:gd name="T9" fmla="*/ 0 h 23"/>
                    <a:gd name="T10" fmla="*/ 0 w 61"/>
                    <a:gd name="T11" fmla="*/ 0 h 23"/>
                    <a:gd name="T12" fmla="*/ 0 w 61"/>
                    <a:gd name="T13" fmla="*/ 0 h 23"/>
                    <a:gd name="T14" fmla="*/ 0 w 61"/>
                    <a:gd name="T15" fmla="*/ 0 h 23"/>
                    <a:gd name="T16" fmla="*/ 0 w 61"/>
                    <a:gd name="T17" fmla="*/ 0 h 23"/>
                    <a:gd name="T18" fmla="*/ 0 w 61"/>
                    <a:gd name="T19" fmla="*/ 0 h 23"/>
                    <a:gd name="T20" fmla="*/ 0 w 61"/>
                    <a:gd name="T21" fmla="*/ 0 h 23"/>
                    <a:gd name="T22" fmla="*/ 0 w 61"/>
                    <a:gd name="T23" fmla="*/ 0 h 23"/>
                    <a:gd name="T24" fmla="*/ 0 w 61"/>
                    <a:gd name="T25" fmla="*/ 0 h 23"/>
                    <a:gd name="T26" fmla="*/ 0 w 61"/>
                    <a:gd name="T27" fmla="*/ 0 h 23"/>
                    <a:gd name="T28" fmla="*/ 0 w 61"/>
                    <a:gd name="T29" fmla="*/ 0 h 23"/>
                    <a:gd name="T30" fmla="*/ 0 w 61"/>
                    <a:gd name="T31" fmla="*/ 0 h 23"/>
                    <a:gd name="T32" fmla="*/ 0 w 61"/>
                    <a:gd name="T33" fmla="*/ 0 h 23"/>
                    <a:gd name="T34" fmla="*/ 0 w 61"/>
                    <a:gd name="T35" fmla="*/ 0 h 23"/>
                    <a:gd name="T36" fmla="*/ 0 w 61"/>
                    <a:gd name="T37" fmla="*/ 0 h 23"/>
                    <a:gd name="T38" fmla="*/ 0 w 61"/>
                    <a:gd name="T39" fmla="*/ 0 h 23"/>
                    <a:gd name="T40" fmla="*/ 0 w 61"/>
                    <a:gd name="T41" fmla="*/ 0 h 23"/>
                    <a:gd name="T42" fmla="*/ 0 w 61"/>
                    <a:gd name="T43" fmla="*/ 0 h 23"/>
                    <a:gd name="T44" fmla="*/ 0 w 61"/>
                    <a:gd name="T45" fmla="*/ 0 h 23"/>
                    <a:gd name="T46" fmla="*/ 0 w 61"/>
                    <a:gd name="T47" fmla="*/ 0 h 2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1"/>
                    <a:gd name="T73" fmla="*/ 0 h 23"/>
                    <a:gd name="T74" fmla="*/ 61 w 61"/>
                    <a:gd name="T75" fmla="*/ 23 h 2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1" h="23">
                      <a:moveTo>
                        <a:pt x="4" y="9"/>
                      </a:moveTo>
                      <a:lnTo>
                        <a:pt x="2" y="10"/>
                      </a:lnTo>
                      <a:lnTo>
                        <a:pt x="6" y="11"/>
                      </a:lnTo>
                      <a:lnTo>
                        <a:pt x="11" y="12"/>
                      </a:lnTo>
                      <a:lnTo>
                        <a:pt x="18" y="14"/>
                      </a:lnTo>
                      <a:lnTo>
                        <a:pt x="26" y="16"/>
                      </a:lnTo>
                      <a:lnTo>
                        <a:pt x="34" y="18"/>
                      </a:lnTo>
                      <a:lnTo>
                        <a:pt x="43" y="20"/>
                      </a:lnTo>
                      <a:lnTo>
                        <a:pt x="51" y="22"/>
                      </a:lnTo>
                      <a:lnTo>
                        <a:pt x="61" y="23"/>
                      </a:lnTo>
                      <a:lnTo>
                        <a:pt x="61" y="12"/>
                      </a:lnTo>
                      <a:lnTo>
                        <a:pt x="53" y="11"/>
                      </a:lnTo>
                      <a:lnTo>
                        <a:pt x="45" y="10"/>
                      </a:lnTo>
                      <a:lnTo>
                        <a:pt x="36" y="8"/>
                      </a:lnTo>
                      <a:lnTo>
                        <a:pt x="28" y="6"/>
                      </a:lnTo>
                      <a:lnTo>
                        <a:pt x="21" y="4"/>
                      </a:lnTo>
                      <a:lnTo>
                        <a:pt x="13" y="2"/>
                      </a:lnTo>
                      <a:lnTo>
                        <a:pt x="8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4" y="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11" name="Freeform 797"/>
                <p:cNvSpPr>
                  <a:spLocks/>
                </p:cNvSpPr>
                <p:nvPr/>
              </p:nvSpPr>
              <p:spPr bwMode="auto">
                <a:xfrm>
                  <a:off x="2236" y="1188"/>
                  <a:ext cx="19" cy="4"/>
                </a:xfrm>
                <a:custGeom>
                  <a:avLst/>
                  <a:gdLst>
                    <a:gd name="T0" fmla="*/ 0 w 187"/>
                    <a:gd name="T1" fmla="*/ 0 h 47"/>
                    <a:gd name="T2" fmla="*/ 0 w 187"/>
                    <a:gd name="T3" fmla="*/ 0 h 47"/>
                    <a:gd name="T4" fmla="*/ 0 w 187"/>
                    <a:gd name="T5" fmla="*/ 0 h 47"/>
                    <a:gd name="T6" fmla="*/ 0 w 187"/>
                    <a:gd name="T7" fmla="*/ 0 h 47"/>
                    <a:gd name="T8" fmla="*/ 0 w 187"/>
                    <a:gd name="T9" fmla="*/ 0 h 47"/>
                    <a:gd name="T10" fmla="*/ 0 w 187"/>
                    <a:gd name="T11" fmla="*/ 0 h 47"/>
                    <a:gd name="T12" fmla="*/ 0 w 187"/>
                    <a:gd name="T13" fmla="*/ 0 h 47"/>
                    <a:gd name="T14" fmla="*/ 0 w 187"/>
                    <a:gd name="T15" fmla="*/ 0 h 47"/>
                    <a:gd name="T16" fmla="*/ 0 w 187"/>
                    <a:gd name="T17" fmla="*/ 0 h 47"/>
                    <a:gd name="T18" fmla="*/ 0 w 187"/>
                    <a:gd name="T19" fmla="*/ 0 h 47"/>
                    <a:gd name="T20" fmla="*/ 0 w 187"/>
                    <a:gd name="T21" fmla="*/ 0 h 47"/>
                    <a:gd name="T22" fmla="*/ 0 w 187"/>
                    <a:gd name="T23" fmla="*/ 0 h 47"/>
                    <a:gd name="T24" fmla="*/ 0 w 187"/>
                    <a:gd name="T25" fmla="*/ 0 h 47"/>
                    <a:gd name="T26" fmla="*/ 0 w 187"/>
                    <a:gd name="T27" fmla="*/ 0 h 47"/>
                    <a:gd name="T28" fmla="*/ 0 w 187"/>
                    <a:gd name="T29" fmla="*/ 0 h 47"/>
                    <a:gd name="T30" fmla="*/ 0 w 187"/>
                    <a:gd name="T31" fmla="*/ 0 h 47"/>
                    <a:gd name="T32" fmla="*/ 0 w 187"/>
                    <a:gd name="T33" fmla="*/ 0 h 47"/>
                    <a:gd name="T34" fmla="*/ 0 w 187"/>
                    <a:gd name="T35" fmla="*/ 0 h 47"/>
                    <a:gd name="T36" fmla="*/ 0 w 187"/>
                    <a:gd name="T37" fmla="*/ 0 h 47"/>
                    <a:gd name="T38" fmla="*/ 0 w 187"/>
                    <a:gd name="T39" fmla="*/ 0 h 47"/>
                    <a:gd name="T40" fmla="*/ 0 w 187"/>
                    <a:gd name="T41" fmla="*/ 0 h 47"/>
                    <a:gd name="T42" fmla="*/ 0 w 187"/>
                    <a:gd name="T43" fmla="*/ 0 h 47"/>
                    <a:gd name="T44" fmla="*/ 0 w 187"/>
                    <a:gd name="T45" fmla="*/ 0 h 47"/>
                    <a:gd name="T46" fmla="*/ 0 w 187"/>
                    <a:gd name="T47" fmla="*/ 0 h 47"/>
                    <a:gd name="T48" fmla="*/ 0 w 187"/>
                    <a:gd name="T49" fmla="*/ 0 h 47"/>
                    <a:gd name="T50" fmla="*/ 0 w 187"/>
                    <a:gd name="T51" fmla="*/ 0 h 47"/>
                    <a:gd name="T52" fmla="*/ 0 w 187"/>
                    <a:gd name="T53" fmla="*/ 0 h 47"/>
                    <a:gd name="T54" fmla="*/ 0 w 187"/>
                    <a:gd name="T55" fmla="*/ 0 h 47"/>
                    <a:gd name="T56" fmla="*/ 0 w 187"/>
                    <a:gd name="T57" fmla="*/ 0 h 47"/>
                    <a:gd name="T58" fmla="*/ 0 w 187"/>
                    <a:gd name="T59" fmla="*/ 0 h 47"/>
                    <a:gd name="T60" fmla="*/ 0 w 187"/>
                    <a:gd name="T61" fmla="*/ 0 h 47"/>
                    <a:gd name="T62" fmla="*/ 0 w 187"/>
                    <a:gd name="T63" fmla="*/ 0 h 47"/>
                    <a:gd name="T64" fmla="*/ 0 w 187"/>
                    <a:gd name="T65" fmla="*/ 0 h 47"/>
                    <a:gd name="T66" fmla="*/ 0 w 187"/>
                    <a:gd name="T67" fmla="*/ 0 h 47"/>
                    <a:gd name="T68" fmla="*/ 0 w 187"/>
                    <a:gd name="T69" fmla="*/ 0 h 47"/>
                    <a:gd name="T70" fmla="*/ 0 w 187"/>
                    <a:gd name="T71" fmla="*/ 0 h 47"/>
                    <a:gd name="T72" fmla="*/ 0 w 187"/>
                    <a:gd name="T73" fmla="*/ 0 h 47"/>
                    <a:gd name="T74" fmla="*/ 0 w 187"/>
                    <a:gd name="T75" fmla="*/ 0 h 47"/>
                    <a:gd name="T76" fmla="*/ 0 w 187"/>
                    <a:gd name="T77" fmla="*/ 0 h 47"/>
                    <a:gd name="T78" fmla="*/ 0 w 187"/>
                    <a:gd name="T79" fmla="*/ 0 h 47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87"/>
                    <a:gd name="T121" fmla="*/ 0 h 47"/>
                    <a:gd name="T122" fmla="*/ 187 w 187"/>
                    <a:gd name="T123" fmla="*/ 47 h 47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87" h="47">
                      <a:moveTo>
                        <a:pt x="0" y="32"/>
                      </a:moveTo>
                      <a:lnTo>
                        <a:pt x="3" y="37"/>
                      </a:lnTo>
                      <a:lnTo>
                        <a:pt x="15" y="41"/>
                      </a:lnTo>
                      <a:lnTo>
                        <a:pt x="27" y="44"/>
                      </a:lnTo>
                      <a:lnTo>
                        <a:pt x="38" y="46"/>
                      </a:lnTo>
                      <a:lnTo>
                        <a:pt x="51" y="47"/>
                      </a:lnTo>
                      <a:lnTo>
                        <a:pt x="63" y="47"/>
                      </a:lnTo>
                      <a:lnTo>
                        <a:pt x="76" y="46"/>
                      </a:lnTo>
                      <a:lnTo>
                        <a:pt x="88" y="44"/>
                      </a:lnTo>
                      <a:lnTo>
                        <a:pt x="100" y="41"/>
                      </a:lnTo>
                      <a:lnTo>
                        <a:pt x="111" y="38"/>
                      </a:lnTo>
                      <a:lnTo>
                        <a:pt x="123" y="35"/>
                      </a:lnTo>
                      <a:lnTo>
                        <a:pt x="136" y="32"/>
                      </a:lnTo>
                      <a:lnTo>
                        <a:pt x="147" y="28"/>
                      </a:lnTo>
                      <a:lnTo>
                        <a:pt x="158" y="23"/>
                      </a:lnTo>
                      <a:lnTo>
                        <a:pt x="168" y="18"/>
                      </a:lnTo>
                      <a:lnTo>
                        <a:pt x="177" y="13"/>
                      </a:lnTo>
                      <a:lnTo>
                        <a:pt x="187" y="8"/>
                      </a:lnTo>
                      <a:lnTo>
                        <a:pt x="183" y="0"/>
                      </a:lnTo>
                      <a:lnTo>
                        <a:pt x="173" y="5"/>
                      </a:lnTo>
                      <a:lnTo>
                        <a:pt x="164" y="8"/>
                      </a:lnTo>
                      <a:lnTo>
                        <a:pt x="153" y="12"/>
                      </a:lnTo>
                      <a:lnTo>
                        <a:pt x="143" y="17"/>
                      </a:lnTo>
                      <a:lnTo>
                        <a:pt x="131" y="22"/>
                      </a:lnTo>
                      <a:lnTo>
                        <a:pt x="121" y="25"/>
                      </a:lnTo>
                      <a:lnTo>
                        <a:pt x="109" y="28"/>
                      </a:lnTo>
                      <a:lnTo>
                        <a:pt x="98" y="31"/>
                      </a:lnTo>
                      <a:lnTo>
                        <a:pt x="86" y="33"/>
                      </a:lnTo>
                      <a:lnTo>
                        <a:pt x="74" y="35"/>
                      </a:lnTo>
                      <a:lnTo>
                        <a:pt x="63" y="36"/>
                      </a:lnTo>
                      <a:lnTo>
                        <a:pt x="51" y="36"/>
                      </a:lnTo>
                      <a:lnTo>
                        <a:pt x="40" y="35"/>
                      </a:lnTo>
                      <a:lnTo>
                        <a:pt x="29" y="33"/>
                      </a:lnTo>
                      <a:lnTo>
                        <a:pt x="17" y="31"/>
                      </a:lnTo>
                      <a:lnTo>
                        <a:pt x="7" y="27"/>
                      </a:lnTo>
                      <a:lnTo>
                        <a:pt x="10" y="32"/>
                      </a:lnTo>
                      <a:lnTo>
                        <a:pt x="0" y="32"/>
                      </a:lnTo>
                      <a:lnTo>
                        <a:pt x="0" y="35"/>
                      </a:lnTo>
                      <a:lnTo>
                        <a:pt x="3" y="37"/>
                      </a:lnTo>
                      <a:lnTo>
                        <a:pt x="0" y="3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12" name="Freeform 798"/>
                <p:cNvSpPr>
                  <a:spLocks/>
                </p:cNvSpPr>
                <p:nvPr/>
              </p:nvSpPr>
              <p:spPr bwMode="auto">
                <a:xfrm>
                  <a:off x="2236" y="1182"/>
                  <a:ext cx="2" cy="9"/>
                </a:xfrm>
                <a:custGeom>
                  <a:avLst/>
                  <a:gdLst>
                    <a:gd name="T0" fmla="*/ 0 w 18"/>
                    <a:gd name="T1" fmla="*/ 0 h 95"/>
                    <a:gd name="T2" fmla="*/ 0 w 18"/>
                    <a:gd name="T3" fmla="*/ 0 h 95"/>
                    <a:gd name="T4" fmla="*/ 0 w 18"/>
                    <a:gd name="T5" fmla="*/ 0 h 95"/>
                    <a:gd name="T6" fmla="*/ 0 w 18"/>
                    <a:gd name="T7" fmla="*/ 0 h 95"/>
                    <a:gd name="T8" fmla="*/ 0 w 18"/>
                    <a:gd name="T9" fmla="*/ 0 h 95"/>
                    <a:gd name="T10" fmla="*/ 0 w 18"/>
                    <a:gd name="T11" fmla="*/ 0 h 95"/>
                    <a:gd name="T12" fmla="*/ 0 w 18"/>
                    <a:gd name="T13" fmla="*/ 0 h 95"/>
                    <a:gd name="T14" fmla="*/ 0 w 18"/>
                    <a:gd name="T15" fmla="*/ 0 h 95"/>
                    <a:gd name="T16" fmla="*/ 0 w 18"/>
                    <a:gd name="T17" fmla="*/ 0 h 95"/>
                    <a:gd name="T18" fmla="*/ 0 w 18"/>
                    <a:gd name="T19" fmla="*/ 0 h 9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8"/>
                    <a:gd name="T31" fmla="*/ 0 h 95"/>
                    <a:gd name="T32" fmla="*/ 18 w 18"/>
                    <a:gd name="T33" fmla="*/ 95 h 9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8" h="95">
                      <a:moveTo>
                        <a:pt x="11" y="0"/>
                      </a:moveTo>
                      <a:lnTo>
                        <a:pt x="8" y="5"/>
                      </a:lnTo>
                      <a:lnTo>
                        <a:pt x="0" y="95"/>
                      </a:lnTo>
                      <a:lnTo>
                        <a:pt x="10" y="95"/>
                      </a:lnTo>
                      <a:lnTo>
                        <a:pt x="18" y="5"/>
                      </a:lnTo>
                      <a:lnTo>
                        <a:pt x="15" y="10"/>
                      </a:lnTo>
                      <a:lnTo>
                        <a:pt x="11" y="1"/>
                      </a:lnTo>
                      <a:lnTo>
                        <a:pt x="8" y="2"/>
                      </a:lnTo>
                      <a:lnTo>
                        <a:pt x="8" y="5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13" name="Freeform 799"/>
                <p:cNvSpPr>
                  <a:spLocks/>
                </p:cNvSpPr>
                <p:nvPr/>
              </p:nvSpPr>
              <p:spPr bwMode="auto">
                <a:xfrm>
                  <a:off x="2237" y="1180"/>
                  <a:ext cx="13" cy="3"/>
                </a:xfrm>
                <a:custGeom>
                  <a:avLst/>
                  <a:gdLst>
                    <a:gd name="T0" fmla="*/ 0 w 128"/>
                    <a:gd name="T1" fmla="*/ 0 h 30"/>
                    <a:gd name="T2" fmla="*/ 0 w 128"/>
                    <a:gd name="T3" fmla="*/ 0 h 30"/>
                    <a:gd name="T4" fmla="*/ 0 w 128"/>
                    <a:gd name="T5" fmla="*/ 0 h 30"/>
                    <a:gd name="T6" fmla="*/ 0 w 128"/>
                    <a:gd name="T7" fmla="*/ 0 h 30"/>
                    <a:gd name="T8" fmla="*/ 0 w 128"/>
                    <a:gd name="T9" fmla="*/ 0 h 30"/>
                    <a:gd name="T10" fmla="*/ 0 w 128"/>
                    <a:gd name="T11" fmla="*/ 0 h 30"/>
                    <a:gd name="T12" fmla="*/ 0 w 128"/>
                    <a:gd name="T13" fmla="*/ 0 h 30"/>
                    <a:gd name="T14" fmla="*/ 0 w 128"/>
                    <a:gd name="T15" fmla="*/ 0 h 30"/>
                    <a:gd name="T16" fmla="*/ 0 w 128"/>
                    <a:gd name="T17" fmla="*/ 0 h 30"/>
                    <a:gd name="T18" fmla="*/ 0 w 128"/>
                    <a:gd name="T19" fmla="*/ 0 h 30"/>
                    <a:gd name="T20" fmla="*/ 0 w 128"/>
                    <a:gd name="T21" fmla="*/ 0 h 30"/>
                    <a:gd name="T22" fmla="*/ 0 w 128"/>
                    <a:gd name="T23" fmla="*/ 0 h 30"/>
                    <a:gd name="T24" fmla="*/ 0 w 128"/>
                    <a:gd name="T25" fmla="*/ 0 h 30"/>
                    <a:gd name="T26" fmla="*/ 0 w 128"/>
                    <a:gd name="T27" fmla="*/ 0 h 30"/>
                    <a:gd name="T28" fmla="*/ 0 w 128"/>
                    <a:gd name="T29" fmla="*/ 0 h 30"/>
                    <a:gd name="T30" fmla="*/ 0 w 128"/>
                    <a:gd name="T31" fmla="*/ 0 h 30"/>
                    <a:gd name="T32" fmla="*/ 0 w 128"/>
                    <a:gd name="T33" fmla="*/ 0 h 30"/>
                    <a:gd name="T34" fmla="*/ 0 w 128"/>
                    <a:gd name="T35" fmla="*/ 0 h 30"/>
                    <a:gd name="T36" fmla="*/ 0 w 128"/>
                    <a:gd name="T37" fmla="*/ 0 h 30"/>
                    <a:gd name="T38" fmla="*/ 0 w 128"/>
                    <a:gd name="T39" fmla="*/ 0 h 30"/>
                    <a:gd name="T40" fmla="*/ 0 w 128"/>
                    <a:gd name="T41" fmla="*/ 0 h 30"/>
                    <a:gd name="T42" fmla="*/ 0 w 128"/>
                    <a:gd name="T43" fmla="*/ 0 h 30"/>
                    <a:gd name="T44" fmla="*/ 0 w 128"/>
                    <a:gd name="T45" fmla="*/ 0 h 30"/>
                    <a:gd name="T46" fmla="*/ 0 w 128"/>
                    <a:gd name="T47" fmla="*/ 0 h 3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28"/>
                    <a:gd name="T73" fmla="*/ 0 h 30"/>
                    <a:gd name="T74" fmla="*/ 128 w 128"/>
                    <a:gd name="T75" fmla="*/ 30 h 3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28" h="30">
                      <a:moveTo>
                        <a:pt x="96" y="10"/>
                      </a:moveTo>
                      <a:lnTo>
                        <a:pt x="98" y="0"/>
                      </a:lnTo>
                      <a:lnTo>
                        <a:pt x="88" y="0"/>
                      </a:lnTo>
                      <a:lnTo>
                        <a:pt x="75" y="1"/>
                      </a:lnTo>
                      <a:lnTo>
                        <a:pt x="63" y="3"/>
                      </a:lnTo>
                      <a:lnTo>
                        <a:pt x="49" y="5"/>
                      </a:lnTo>
                      <a:lnTo>
                        <a:pt x="36" y="8"/>
                      </a:lnTo>
                      <a:lnTo>
                        <a:pt x="23" y="11"/>
                      </a:lnTo>
                      <a:lnTo>
                        <a:pt x="10" y="16"/>
                      </a:lnTo>
                      <a:lnTo>
                        <a:pt x="0" y="20"/>
                      </a:lnTo>
                      <a:lnTo>
                        <a:pt x="4" y="30"/>
                      </a:lnTo>
                      <a:lnTo>
                        <a:pt x="15" y="26"/>
                      </a:lnTo>
                      <a:lnTo>
                        <a:pt x="25" y="22"/>
                      </a:lnTo>
                      <a:lnTo>
                        <a:pt x="38" y="19"/>
                      </a:lnTo>
                      <a:lnTo>
                        <a:pt x="51" y="16"/>
                      </a:lnTo>
                      <a:lnTo>
                        <a:pt x="65" y="14"/>
                      </a:lnTo>
                      <a:lnTo>
                        <a:pt x="77" y="11"/>
                      </a:lnTo>
                      <a:lnTo>
                        <a:pt x="88" y="10"/>
                      </a:lnTo>
                      <a:lnTo>
                        <a:pt x="98" y="10"/>
                      </a:lnTo>
                      <a:lnTo>
                        <a:pt x="100" y="0"/>
                      </a:lnTo>
                      <a:lnTo>
                        <a:pt x="98" y="10"/>
                      </a:lnTo>
                      <a:lnTo>
                        <a:pt x="128" y="10"/>
                      </a:lnTo>
                      <a:lnTo>
                        <a:pt x="100" y="0"/>
                      </a:lnTo>
                      <a:lnTo>
                        <a:pt x="96" y="1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14" name="Freeform 800"/>
                <p:cNvSpPr>
                  <a:spLocks/>
                </p:cNvSpPr>
                <p:nvPr/>
              </p:nvSpPr>
              <p:spPr bwMode="auto">
                <a:xfrm>
                  <a:off x="2236" y="1176"/>
                  <a:ext cx="11" cy="5"/>
                </a:xfrm>
                <a:custGeom>
                  <a:avLst/>
                  <a:gdLst>
                    <a:gd name="T0" fmla="*/ 0 w 116"/>
                    <a:gd name="T1" fmla="*/ 0 h 59"/>
                    <a:gd name="T2" fmla="*/ 0 w 116"/>
                    <a:gd name="T3" fmla="*/ 0 h 59"/>
                    <a:gd name="T4" fmla="*/ 0 w 116"/>
                    <a:gd name="T5" fmla="*/ 0 h 59"/>
                    <a:gd name="T6" fmla="*/ 0 w 116"/>
                    <a:gd name="T7" fmla="*/ 0 h 59"/>
                    <a:gd name="T8" fmla="*/ 0 w 116"/>
                    <a:gd name="T9" fmla="*/ 0 h 59"/>
                    <a:gd name="T10" fmla="*/ 0 w 116"/>
                    <a:gd name="T11" fmla="*/ 0 h 59"/>
                    <a:gd name="T12" fmla="*/ 0 w 116"/>
                    <a:gd name="T13" fmla="*/ 0 h 59"/>
                    <a:gd name="T14" fmla="*/ 0 w 116"/>
                    <a:gd name="T15" fmla="*/ 0 h 59"/>
                    <a:gd name="T16" fmla="*/ 0 w 116"/>
                    <a:gd name="T17" fmla="*/ 0 h 59"/>
                    <a:gd name="T18" fmla="*/ 0 w 116"/>
                    <a:gd name="T19" fmla="*/ 0 h 59"/>
                    <a:gd name="T20" fmla="*/ 0 w 116"/>
                    <a:gd name="T21" fmla="*/ 0 h 59"/>
                    <a:gd name="T22" fmla="*/ 0 w 116"/>
                    <a:gd name="T23" fmla="*/ 0 h 59"/>
                    <a:gd name="T24" fmla="*/ 0 w 116"/>
                    <a:gd name="T25" fmla="*/ 0 h 59"/>
                    <a:gd name="T26" fmla="*/ 0 w 116"/>
                    <a:gd name="T27" fmla="*/ 0 h 59"/>
                    <a:gd name="T28" fmla="*/ 0 w 116"/>
                    <a:gd name="T29" fmla="*/ 0 h 59"/>
                    <a:gd name="T30" fmla="*/ 0 w 116"/>
                    <a:gd name="T31" fmla="*/ 0 h 59"/>
                    <a:gd name="T32" fmla="*/ 0 w 116"/>
                    <a:gd name="T33" fmla="*/ 0 h 59"/>
                    <a:gd name="T34" fmla="*/ 0 w 116"/>
                    <a:gd name="T35" fmla="*/ 0 h 59"/>
                    <a:gd name="T36" fmla="*/ 0 w 116"/>
                    <a:gd name="T37" fmla="*/ 0 h 59"/>
                    <a:gd name="T38" fmla="*/ 0 w 116"/>
                    <a:gd name="T39" fmla="*/ 0 h 59"/>
                    <a:gd name="T40" fmla="*/ 0 w 116"/>
                    <a:gd name="T41" fmla="*/ 0 h 5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6"/>
                    <a:gd name="T64" fmla="*/ 0 h 59"/>
                    <a:gd name="T65" fmla="*/ 116 w 116"/>
                    <a:gd name="T66" fmla="*/ 59 h 5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6" h="5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11"/>
                      </a:lnTo>
                      <a:lnTo>
                        <a:pt x="17" y="19"/>
                      </a:lnTo>
                      <a:lnTo>
                        <a:pt x="33" y="27"/>
                      </a:lnTo>
                      <a:lnTo>
                        <a:pt x="52" y="36"/>
                      </a:lnTo>
                      <a:lnTo>
                        <a:pt x="70" y="44"/>
                      </a:lnTo>
                      <a:lnTo>
                        <a:pt x="88" y="51"/>
                      </a:lnTo>
                      <a:lnTo>
                        <a:pt x="103" y="56"/>
                      </a:lnTo>
                      <a:lnTo>
                        <a:pt x="112" y="59"/>
                      </a:lnTo>
                      <a:lnTo>
                        <a:pt x="116" y="49"/>
                      </a:lnTo>
                      <a:lnTo>
                        <a:pt x="107" y="46"/>
                      </a:lnTo>
                      <a:lnTo>
                        <a:pt x="92" y="41"/>
                      </a:lnTo>
                      <a:lnTo>
                        <a:pt x="75" y="33"/>
                      </a:lnTo>
                      <a:lnTo>
                        <a:pt x="56" y="26"/>
                      </a:lnTo>
                      <a:lnTo>
                        <a:pt x="37" y="19"/>
                      </a:lnTo>
                      <a:lnTo>
                        <a:pt x="23" y="10"/>
                      </a:lnTo>
                      <a:lnTo>
                        <a:pt x="14" y="3"/>
                      </a:lnTo>
                      <a:lnTo>
                        <a:pt x="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15" name="Freeform 801"/>
                <p:cNvSpPr>
                  <a:spLocks/>
                </p:cNvSpPr>
                <p:nvPr/>
              </p:nvSpPr>
              <p:spPr bwMode="auto">
                <a:xfrm>
                  <a:off x="2236" y="1167"/>
                  <a:ext cx="6" cy="9"/>
                </a:xfrm>
                <a:custGeom>
                  <a:avLst/>
                  <a:gdLst>
                    <a:gd name="T0" fmla="*/ 0 w 63"/>
                    <a:gd name="T1" fmla="*/ 0 h 94"/>
                    <a:gd name="T2" fmla="*/ 0 w 63"/>
                    <a:gd name="T3" fmla="*/ 0 h 94"/>
                    <a:gd name="T4" fmla="*/ 0 w 63"/>
                    <a:gd name="T5" fmla="*/ 0 h 94"/>
                    <a:gd name="T6" fmla="*/ 0 w 63"/>
                    <a:gd name="T7" fmla="*/ 0 h 94"/>
                    <a:gd name="T8" fmla="*/ 0 w 63"/>
                    <a:gd name="T9" fmla="*/ 0 h 94"/>
                    <a:gd name="T10" fmla="*/ 0 w 63"/>
                    <a:gd name="T11" fmla="*/ 0 h 94"/>
                    <a:gd name="T12" fmla="*/ 0 w 63"/>
                    <a:gd name="T13" fmla="*/ 0 h 94"/>
                    <a:gd name="T14" fmla="*/ 0 w 63"/>
                    <a:gd name="T15" fmla="*/ 0 h 94"/>
                    <a:gd name="T16" fmla="*/ 0 w 63"/>
                    <a:gd name="T17" fmla="*/ 0 h 94"/>
                    <a:gd name="T18" fmla="*/ 0 w 63"/>
                    <a:gd name="T19" fmla="*/ 0 h 94"/>
                    <a:gd name="T20" fmla="*/ 0 w 63"/>
                    <a:gd name="T21" fmla="*/ 0 h 94"/>
                    <a:gd name="T22" fmla="*/ 0 w 63"/>
                    <a:gd name="T23" fmla="*/ 0 h 94"/>
                    <a:gd name="T24" fmla="*/ 0 w 63"/>
                    <a:gd name="T25" fmla="*/ 0 h 94"/>
                    <a:gd name="T26" fmla="*/ 0 w 63"/>
                    <a:gd name="T27" fmla="*/ 0 h 94"/>
                    <a:gd name="T28" fmla="*/ 0 w 63"/>
                    <a:gd name="T29" fmla="*/ 0 h 94"/>
                    <a:gd name="T30" fmla="*/ 0 w 63"/>
                    <a:gd name="T31" fmla="*/ 0 h 94"/>
                    <a:gd name="T32" fmla="*/ 0 w 63"/>
                    <a:gd name="T33" fmla="*/ 0 h 94"/>
                    <a:gd name="T34" fmla="*/ 0 w 63"/>
                    <a:gd name="T35" fmla="*/ 0 h 94"/>
                    <a:gd name="T36" fmla="*/ 0 w 63"/>
                    <a:gd name="T37" fmla="*/ 0 h 94"/>
                    <a:gd name="T38" fmla="*/ 0 w 63"/>
                    <a:gd name="T39" fmla="*/ 0 h 94"/>
                    <a:gd name="T40" fmla="*/ 0 w 63"/>
                    <a:gd name="T41" fmla="*/ 0 h 9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3"/>
                    <a:gd name="T64" fmla="*/ 0 h 94"/>
                    <a:gd name="T65" fmla="*/ 63 w 63"/>
                    <a:gd name="T66" fmla="*/ 94 h 9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3" h="94">
                      <a:moveTo>
                        <a:pt x="53" y="0"/>
                      </a:moveTo>
                      <a:lnTo>
                        <a:pt x="53" y="0"/>
                      </a:lnTo>
                      <a:lnTo>
                        <a:pt x="50" y="23"/>
                      </a:lnTo>
                      <a:lnTo>
                        <a:pt x="43" y="40"/>
                      </a:lnTo>
                      <a:lnTo>
                        <a:pt x="36" y="55"/>
                      </a:lnTo>
                      <a:lnTo>
                        <a:pt x="26" y="68"/>
                      </a:lnTo>
                      <a:lnTo>
                        <a:pt x="18" y="75"/>
                      </a:lnTo>
                      <a:lnTo>
                        <a:pt x="10" y="81"/>
                      </a:lnTo>
                      <a:lnTo>
                        <a:pt x="5" y="85"/>
                      </a:lnTo>
                      <a:lnTo>
                        <a:pt x="0" y="92"/>
                      </a:lnTo>
                      <a:lnTo>
                        <a:pt x="11" y="92"/>
                      </a:lnTo>
                      <a:lnTo>
                        <a:pt x="11" y="94"/>
                      </a:lnTo>
                      <a:lnTo>
                        <a:pt x="16" y="90"/>
                      </a:lnTo>
                      <a:lnTo>
                        <a:pt x="24" y="83"/>
                      </a:lnTo>
                      <a:lnTo>
                        <a:pt x="35" y="74"/>
                      </a:lnTo>
                      <a:lnTo>
                        <a:pt x="44" y="61"/>
                      </a:lnTo>
                      <a:lnTo>
                        <a:pt x="54" y="45"/>
                      </a:lnTo>
                      <a:lnTo>
                        <a:pt x="60" y="25"/>
                      </a:lnTo>
                      <a:lnTo>
                        <a:pt x="63" y="0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16" name="Freeform 802"/>
                <p:cNvSpPr>
                  <a:spLocks/>
                </p:cNvSpPr>
                <p:nvPr/>
              </p:nvSpPr>
              <p:spPr bwMode="auto">
                <a:xfrm>
                  <a:off x="2236" y="1160"/>
                  <a:ext cx="6" cy="7"/>
                </a:xfrm>
                <a:custGeom>
                  <a:avLst/>
                  <a:gdLst>
                    <a:gd name="T0" fmla="*/ 0 w 62"/>
                    <a:gd name="T1" fmla="*/ 0 h 81"/>
                    <a:gd name="T2" fmla="*/ 0 w 62"/>
                    <a:gd name="T3" fmla="*/ 0 h 81"/>
                    <a:gd name="T4" fmla="*/ 0 w 62"/>
                    <a:gd name="T5" fmla="*/ 0 h 81"/>
                    <a:gd name="T6" fmla="*/ 0 w 62"/>
                    <a:gd name="T7" fmla="*/ 0 h 81"/>
                    <a:gd name="T8" fmla="*/ 0 w 62"/>
                    <a:gd name="T9" fmla="*/ 0 h 81"/>
                    <a:gd name="T10" fmla="*/ 0 w 62"/>
                    <a:gd name="T11" fmla="*/ 0 h 81"/>
                    <a:gd name="T12" fmla="*/ 0 w 62"/>
                    <a:gd name="T13" fmla="*/ 0 h 81"/>
                    <a:gd name="T14" fmla="*/ 0 w 62"/>
                    <a:gd name="T15" fmla="*/ 0 h 81"/>
                    <a:gd name="T16" fmla="*/ 0 w 62"/>
                    <a:gd name="T17" fmla="*/ 0 h 81"/>
                    <a:gd name="T18" fmla="*/ 0 w 62"/>
                    <a:gd name="T19" fmla="*/ 0 h 81"/>
                    <a:gd name="T20" fmla="*/ 0 w 62"/>
                    <a:gd name="T21" fmla="*/ 0 h 81"/>
                    <a:gd name="T22" fmla="*/ 0 w 62"/>
                    <a:gd name="T23" fmla="*/ 0 h 81"/>
                    <a:gd name="T24" fmla="*/ 0 w 62"/>
                    <a:gd name="T25" fmla="*/ 0 h 81"/>
                    <a:gd name="T26" fmla="*/ 0 w 62"/>
                    <a:gd name="T27" fmla="*/ 0 h 81"/>
                    <a:gd name="T28" fmla="*/ 0 w 62"/>
                    <a:gd name="T29" fmla="*/ 0 h 81"/>
                    <a:gd name="T30" fmla="*/ 0 w 62"/>
                    <a:gd name="T31" fmla="*/ 0 h 81"/>
                    <a:gd name="T32" fmla="*/ 0 w 62"/>
                    <a:gd name="T33" fmla="*/ 0 h 81"/>
                    <a:gd name="T34" fmla="*/ 0 w 62"/>
                    <a:gd name="T35" fmla="*/ 0 h 81"/>
                    <a:gd name="T36" fmla="*/ 0 w 62"/>
                    <a:gd name="T37" fmla="*/ 0 h 81"/>
                    <a:gd name="T38" fmla="*/ 0 w 62"/>
                    <a:gd name="T39" fmla="*/ 0 h 81"/>
                    <a:gd name="T40" fmla="*/ 0 w 62"/>
                    <a:gd name="T41" fmla="*/ 0 h 8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2"/>
                    <a:gd name="T64" fmla="*/ 0 h 81"/>
                    <a:gd name="T65" fmla="*/ 62 w 62"/>
                    <a:gd name="T66" fmla="*/ 81 h 8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2" h="8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6"/>
                      </a:lnTo>
                      <a:lnTo>
                        <a:pt x="6" y="27"/>
                      </a:lnTo>
                      <a:lnTo>
                        <a:pt x="16" y="32"/>
                      </a:lnTo>
                      <a:lnTo>
                        <a:pt x="27" y="37"/>
                      </a:lnTo>
                      <a:lnTo>
                        <a:pt x="36" y="41"/>
                      </a:lnTo>
                      <a:lnTo>
                        <a:pt x="44" y="48"/>
                      </a:lnTo>
                      <a:lnTo>
                        <a:pt x="50" y="60"/>
                      </a:lnTo>
                      <a:lnTo>
                        <a:pt x="52" y="81"/>
                      </a:lnTo>
                      <a:lnTo>
                        <a:pt x="62" y="81"/>
                      </a:lnTo>
                      <a:lnTo>
                        <a:pt x="60" y="58"/>
                      </a:lnTo>
                      <a:lnTo>
                        <a:pt x="53" y="42"/>
                      </a:lnTo>
                      <a:lnTo>
                        <a:pt x="42" y="32"/>
                      </a:lnTo>
                      <a:lnTo>
                        <a:pt x="31" y="26"/>
                      </a:lnTo>
                      <a:lnTo>
                        <a:pt x="20" y="22"/>
                      </a:lnTo>
                      <a:lnTo>
                        <a:pt x="14" y="19"/>
                      </a:lnTo>
                      <a:lnTo>
                        <a:pt x="11" y="14"/>
                      </a:lnTo>
                      <a:lnTo>
                        <a:pt x="1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17" name="Freeform 803"/>
                <p:cNvSpPr>
                  <a:spLocks/>
                </p:cNvSpPr>
                <p:nvPr/>
              </p:nvSpPr>
              <p:spPr bwMode="auto">
                <a:xfrm>
                  <a:off x="2236" y="1158"/>
                  <a:ext cx="12" cy="5"/>
                </a:xfrm>
                <a:custGeom>
                  <a:avLst/>
                  <a:gdLst>
                    <a:gd name="T0" fmla="*/ 0 w 125"/>
                    <a:gd name="T1" fmla="*/ 0 h 54"/>
                    <a:gd name="T2" fmla="*/ 0 w 125"/>
                    <a:gd name="T3" fmla="*/ 0 h 54"/>
                    <a:gd name="T4" fmla="*/ 0 w 125"/>
                    <a:gd name="T5" fmla="*/ 0 h 54"/>
                    <a:gd name="T6" fmla="*/ 0 w 125"/>
                    <a:gd name="T7" fmla="*/ 0 h 54"/>
                    <a:gd name="T8" fmla="*/ 0 w 125"/>
                    <a:gd name="T9" fmla="*/ 0 h 54"/>
                    <a:gd name="T10" fmla="*/ 0 w 125"/>
                    <a:gd name="T11" fmla="*/ 0 h 54"/>
                    <a:gd name="T12" fmla="*/ 0 w 125"/>
                    <a:gd name="T13" fmla="*/ 0 h 54"/>
                    <a:gd name="T14" fmla="*/ 0 w 125"/>
                    <a:gd name="T15" fmla="*/ 0 h 54"/>
                    <a:gd name="T16" fmla="*/ 0 w 125"/>
                    <a:gd name="T17" fmla="*/ 0 h 54"/>
                    <a:gd name="T18" fmla="*/ 0 w 125"/>
                    <a:gd name="T19" fmla="*/ 0 h 54"/>
                    <a:gd name="T20" fmla="*/ 0 w 125"/>
                    <a:gd name="T21" fmla="*/ 0 h 54"/>
                    <a:gd name="T22" fmla="*/ 0 w 125"/>
                    <a:gd name="T23" fmla="*/ 0 h 54"/>
                    <a:gd name="T24" fmla="*/ 0 w 125"/>
                    <a:gd name="T25" fmla="*/ 0 h 54"/>
                    <a:gd name="T26" fmla="*/ 0 w 125"/>
                    <a:gd name="T27" fmla="*/ 0 h 54"/>
                    <a:gd name="T28" fmla="*/ 0 w 125"/>
                    <a:gd name="T29" fmla="*/ 0 h 54"/>
                    <a:gd name="T30" fmla="*/ 0 w 125"/>
                    <a:gd name="T31" fmla="*/ 0 h 54"/>
                    <a:gd name="T32" fmla="*/ 0 w 125"/>
                    <a:gd name="T33" fmla="*/ 0 h 54"/>
                    <a:gd name="T34" fmla="*/ 0 w 125"/>
                    <a:gd name="T35" fmla="*/ 0 h 54"/>
                    <a:gd name="T36" fmla="*/ 0 w 125"/>
                    <a:gd name="T37" fmla="*/ 0 h 54"/>
                    <a:gd name="T38" fmla="*/ 0 w 125"/>
                    <a:gd name="T39" fmla="*/ 0 h 54"/>
                    <a:gd name="T40" fmla="*/ 0 w 125"/>
                    <a:gd name="T41" fmla="*/ 0 h 54"/>
                    <a:gd name="T42" fmla="*/ 0 w 125"/>
                    <a:gd name="T43" fmla="*/ 0 h 54"/>
                    <a:gd name="T44" fmla="*/ 0 w 125"/>
                    <a:gd name="T45" fmla="*/ 0 h 54"/>
                    <a:gd name="T46" fmla="*/ 0 w 125"/>
                    <a:gd name="T47" fmla="*/ 0 h 5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25"/>
                    <a:gd name="T73" fmla="*/ 0 h 54"/>
                    <a:gd name="T74" fmla="*/ 125 w 125"/>
                    <a:gd name="T75" fmla="*/ 54 h 5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25" h="54">
                      <a:moveTo>
                        <a:pt x="117" y="52"/>
                      </a:moveTo>
                      <a:lnTo>
                        <a:pt x="117" y="53"/>
                      </a:lnTo>
                      <a:lnTo>
                        <a:pt x="121" y="45"/>
                      </a:lnTo>
                      <a:lnTo>
                        <a:pt x="111" y="39"/>
                      </a:lnTo>
                      <a:lnTo>
                        <a:pt x="95" y="29"/>
                      </a:lnTo>
                      <a:lnTo>
                        <a:pt x="74" y="17"/>
                      </a:lnTo>
                      <a:lnTo>
                        <a:pt x="52" y="6"/>
                      </a:lnTo>
                      <a:lnTo>
                        <a:pt x="31" y="0"/>
                      </a:lnTo>
                      <a:lnTo>
                        <a:pt x="13" y="2"/>
                      </a:lnTo>
                      <a:lnTo>
                        <a:pt x="0" y="17"/>
                      </a:lnTo>
                      <a:lnTo>
                        <a:pt x="11" y="19"/>
                      </a:lnTo>
                      <a:lnTo>
                        <a:pt x="17" y="11"/>
                      </a:lnTo>
                      <a:lnTo>
                        <a:pt x="29" y="11"/>
                      </a:lnTo>
                      <a:lnTo>
                        <a:pt x="48" y="16"/>
                      </a:lnTo>
                      <a:lnTo>
                        <a:pt x="69" y="25"/>
                      </a:lnTo>
                      <a:lnTo>
                        <a:pt x="88" y="37"/>
                      </a:lnTo>
                      <a:lnTo>
                        <a:pt x="105" y="47"/>
                      </a:lnTo>
                      <a:lnTo>
                        <a:pt x="117" y="54"/>
                      </a:lnTo>
                      <a:lnTo>
                        <a:pt x="125" y="46"/>
                      </a:lnTo>
                      <a:lnTo>
                        <a:pt x="125" y="47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7" y="5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18" name="Freeform 804"/>
                <p:cNvSpPr>
                  <a:spLocks/>
                </p:cNvSpPr>
                <p:nvPr/>
              </p:nvSpPr>
              <p:spPr bwMode="auto">
                <a:xfrm>
                  <a:off x="2396" y="1785"/>
                  <a:ext cx="63" cy="25"/>
                </a:xfrm>
                <a:custGeom>
                  <a:avLst/>
                  <a:gdLst>
                    <a:gd name="T0" fmla="*/ 0 w 629"/>
                    <a:gd name="T1" fmla="*/ 0 h 265"/>
                    <a:gd name="T2" fmla="*/ 0 w 629"/>
                    <a:gd name="T3" fmla="*/ 0 h 265"/>
                    <a:gd name="T4" fmla="*/ 0 w 629"/>
                    <a:gd name="T5" fmla="*/ 0 h 265"/>
                    <a:gd name="T6" fmla="*/ 0 w 629"/>
                    <a:gd name="T7" fmla="*/ 0 h 265"/>
                    <a:gd name="T8" fmla="*/ 0 w 629"/>
                    <a:gd name="T9" fmla="*/ 0 h 265"/>
                    <a:gd name="T10" fmla="*/ 0 w 629"/>
                    <a:gd name="T11" fmla="*/ 0 h 265"/>
                    <a:gd name="T12" fmla="*/ 0 w 629"/>
                    <a:gd name="T13" fmla="*/ 0 h 265"/>
                    <a:gd name="T14" fmla="*/ 0 w 629"/>
                    <a:gd name="T15" fmla="*/ 0 h 265"/>
                    <a:gd name="T16" fmla="*/ 0 w 629"/>
                    <a:gd name="T17" fmla="*/ 0 h 265"/>
                    <a:gd name="T18" fmla="*/ 0 w 629"/>
                    <a:gd name="T19" fmla="*/ 0 h 265"/>
                    <a:gd name="T20" fmla="*/ 0 w 629"/>
                    <a:gd name="T21" fmla="*/ 0 h 265"/>
                    <a:gd name="T22" fmla="*/ 0 w 629"/>
                    <a:gd name="T23" fmla="*/ 0 h 265"/>
                    <a:gd name="T24" fmla="*/ 0 w 629"/>
                    <a:gd name="T25" fmla="*/ 0 h 265"/>
                    <a:gd name="T26" fmla="*/ 0 w 629"/>
                    <a:gd name="T27" fmla="*/ 0 h 265"/>
                    <a:gd name="T28" fmla="*/ 0 w 629"/>
                    <a:gd name="T29" fmla="*/ 0 h 265"/>
                    <a:gd name="T30" fmla="*/ 0 w 629"/>
                    <a:gd name="T31" fmla="*/ 0 h 265"/>
                    <a:gd name="T32" fmla="*/ 0 w 629"/>
                    <a:gd name="T33" fmla="*/ 0 h 265"/>
                    <a:gd name="T34" fmla="*/ 0 w 629"/>
                    <a:gd name="T35" fmla="*/ 0 h 265"/>
                    <a:gd name="T36" fmla="*/ 0 w 629"/>
                    <a:gd name="T37" fmla="*/ 0 h 265"/>
                    <a:gd name="T38" fmla="*/ 0 w 629"/>
                    <a:gd name="T39" fmla="*/ 0 h 265"/>
                    <a:gd name="T40" fmla="*/ 0 w 629"/>
                    <a:gd name="T41" fmla="*/ 0 h 265"/>
                    <a:gd name="T42" fmla="*/ 0 w 629"/>
                    <a:gd name="T43" fmla="*/ 0 h 265"/>
                    <a:gd name="T44" fmla="*/ 0 w 629"/>
                    <a:gd name="T45" fmla="*/ 0 h 265"/>
                    <a:gd name="T46" fmla="*/ 0 w 629"/>
                    <a:gd name="T47" fmla="*/ 0 h 265"/>
                    <a:gd name="T48" fmla="*/ 0 w 629"/>
                    <a:gd name="T49" fmla="*/ 0 h 265"/>
                    <a:gd name="T50" fmla="*/ 0 w 629"/>
                    <a:gd name="T51" fmla="*/ 0 h 265"/>
                    <a:gd name="T52" fmla="*/ 0 w 629"/>
                    <a:gd name="T53" fmla="*/ 0 h 265"/>
                    <a:gd name="T54" fmla="*/ 0 w 629"/>
                    <a:gd name="T55" fmla="*/ 0 h 265"/>
                    <a:gd name="T56" fmla="*/ 0 w 629"/>
                    <a:gd name="T57" fmla="*/ 0 h 265"/>
                    <a:gd name="T58" fmla="*/ 0 w 629"/>
                    <a:gd name="T59" fmla="*/ 0 h 265"/>
                    <a:gd name="T60" fmla="*/ 0 w 629"/>
                    <a:gd name="T61" fmla="*/ 0 h 265"/>
                    <a:gd name="T62" fmla="*/ 0 w 629"/>
                    <a:gd name="T63" fmla="*/ 0 h 265"/>
                    <a:gd name="T64" fmla="*/ 0 w 629"/>
                    <a:gd name="T65" fmla="*/ 0 h 265"/>
                    <a:gd name="T66" fmla="*/ 0 w 629"/>
                    <a:gd name="T67" fmla="*/ 0 h 265"/>
                    <a:gd name="T68" fmla="*/ 0 w 629"/>
                    <a:gd name="T69" fmla="*/ 0 h 265"/>
                    <a:gd name="T70" fmla="*/ 0 w 629"/>
                    <a:gd name="T71" fmla="*/ 0 h 265"/>
                    <a:gd name="T72" fmla="*/ 0 w 629"/>
                    <a:gd name="T73" fmla="*/ 0 h 265"/>
                    <a:gd name="T74" fmla="*/ 0 w 629"/>
                    <a:gd name="T75" fmla="*/ 0 h 265"/>
                    <a:gd name="T76" fmla="*/ 0 w 629"/>
                    <a:gd name="T77" fmla="*/ 0 h 265"/>
                    <a:gd name="T78" fmla="*/ 0 w 629"/>
                    <a:gd name="T79" fmla="*/ 0 h 265"/>
                    <a:gd name="T80" fmla="*/ 0 w 629"/>
                    <a:gd name="T81" fmla="*/ 0 h 265"/>
                    <a:gd name="T82" fmla="*/ 0 w 629"/>
                    <a:gd name="T83" fmla="*/ 0 h 265"/>
                    <a:gd name="T84" fmla="*/ 0 w 629"/>
                    <a:gd name="T85" fmla="*/ 0 h 265"/>
                    <a:gd name="T86" fmla="*/ 0 w 629"/>
                    <a:gd name="T87" fmla="*/ 0 h 265"/>
                    <a:gd name="T88" fmla="*/ 0 w 629"/>
                    <a:gd name="T89" fmla="*/ 0 h 265"/>
                    <a:gd name="T90" fmla="*/ 0 w 629"/>
                    <a:gd name="T91" fmla="*/ 0 h 265"/>
                    <a:gd name="T92" fmla="*/ 0 w 629"/>
                    <a:gd name="T93" fmla="*/ 0 h 265"/>
                    <a:gd name="T94" fmla="*/ 0 w 629"/>
                    <a:gd name="T95" fmla="*/ 0 h 265"/>
                    <a:gd name="T96" fmla="*/ 0 w 629"/>
                    <a:gd name="T97" fmla="*/ 0 h 265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629"/>
                    <a:gd name="T148" fmla="*/ 0 h 265"/>
                    <a:gd name="T149" fmla="*/ 629 w 629"/>
                    <a:gd name="T150" fmla="*/ 265 h 265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629" h="265">
                      <a:moveTo>
                        <a:pt x="22" y="230"/>
                      </a:moveTo>
                      <a:lnTo>
                        <a:pt x="0" y="65"/>
                      </a:lnTo>
                      <a:lnTo>
                        <a:pt x="15" y="77"/>
                      </a:lnTo>
                      <a:lnTo>
                        <a:pt x="28" y="88"/>
                      </a:lnTo>
                      <a:lnTo>
                        <a:pt x="39" y="97"/>
                      </a:lnTo>
                      <a:lnTo>
                        <a:pt x="48" y="105"/>
                      </a:lnTo>
                      <a:lnTo>
                        <a:pt x="56" y="111"/>
                      </a:lnTo>
                      <a:lnTo>
                        <a:pt x="64" y="116"/>
                      </a:lnTo>
                      <a:lnTo>
                        <a:pt x="70" y="120"/>
                      </a:lnTo>
                      <a:lnTo>
                        <a:pt x="77" y="123"/>
                      </a:lnTo>
                      <a:lnTo>
                        <a:pt x="84" y="127"/>
                      </a:lnTo>
                      <a:lnTo>
                        <a:pt x="94" y="128"/>
                      </a:lnTo>
                      <a:lnTo>
                        <a:pt x="103" y="130"/>
                      </a:lnTo>
                      <a:lnTo>
                        <a:pt x="115" y="131"/>
                      </a:lnTo>
                      <a:lnTo>
                        <a:pt x="129" y="132"/>
                      </a:lnTo>
                      <a:lnTo>
                        <a:pt x="146" y="133"/>
                      </a:lnTo>
                      <a:lnTo>
                        <a:pt x="166" y="135"/>
                      </a:lnTo>
                      <a:lnTo>
                        <a:pt x="190" y="136"/>
                      </a:lnTo>
                      <a:lnTo>
                        <a:pt x="209" y="118"/>
                      </a:lnTo>
                      <a:lnTo>
                        <a:pt x="230" y="100"/>
                      </a:lnTo>
                      <a:lnTo>
                        <a:pt x="253" y="83"/>
                      </a:lnTo>
                      <a:lnTo>
                        <a:pt x="276" y="66"/>
                      </a:lnTo>
                      <a:lnTo>
                        <a:pt x="301" y="50"/>
                      </a:lnTo>
                      <a:lnTo>
                        <a:pt x="327" y="37"/>
                      </a:lnTo>
                      <a:lnTo>
                        <a:pt x="353" y="24"/>
                      </a:lnTo>
                      <a:lnTo>
                        <a:pt x="380" y="15"/>
                      </a:lnTo>
                      <a:lnTo>
                        <a:pt x="407" y="6"/>
                      </a:lnTo>
                      <a:lnTo>
                        <a:pt x="434" y="1"/>
                      </a:lnTo>
                      <a:lnTo>
                        <a:pt x="460" y="0"/>
                      </a:lnTo>
                      <a:lnTo>
                        <a:pt x="486" y="1"/>
                      </a:lnTo>
                      <a:lnTo>
                        <a:pt x="510" y="6"/>
                      </a:lnTo>
                      <a:lnTo>
                        <a:pt x="534" y="16"/>
                      </a:lnTo>
                      <a:lnTo>
                        <a:pt x="558" y="29"/>
                      </a:lnTo>
                      <a:lnTo>
                        <a:pt x="578" y="47"/>
                      </a:lnTo>
                      <a:lnTo>
                        <a:pt x="575" y="64"/>
                      </a:lnTo>
                      <a:lnTo>
                        <a:pt x="583" y="77"/>
                      </a:lnTo>
                      <a:lnTo>
                        <a:pt x="594" y="89"/>
                      </a:lnTo>
                      <a:lnTo>
                        <a:pt x="609" y="99"/>
                      </a:lnTo>
                      <a:lnTo>
                        <a:pt x="620" y="111"/>
                      </a:lnTo>
                      <a:lnTo>
                        <a:pt x="626" y="122"/>
                      </a:lnTo>
                      <a:lnTo>
                        <a:pt x="621" y="136"/>
                      </a:lnTo>
                      <a:lnTo>
                        <a:pt x="603" y="153"/>
                      </a:lnTo>
                      <a:lnTo>
                        <a:pt x="622" y="168"/>
                      </a:lnTo>
                      <a:lnTo>
                        <a:pt x="629" y="182"/>
                      </a:lnTo>
                      <a:lnTo>
                        <a:pt x="625" y="194"/>
                      </a:lnTo>
                      <a:lnTo>
                        <a:pt x="614" y="203"/>
                      </a:lnTo>
                      <a:lnTo>
                        <a:pt x="600" y="211"/>
                      </a:lnTo>
                      <a:lnTo>
                        <a:pt x="588" y="218"/>
                      </a:lnTo>
                      <a:lnTo>
                        <a:pt x="580" y="224"/>
                      </a:lnTo>
                      <a:lnTo>
                        <a:pt x="578" y="228"/>
                      </a:lnTo>
                      <a:lnTo>
                        <a:pt x="556" y="213"/>
                      </a:lnTo>
                      <a:lnTo>
                        <a:pt x="536" y="196"/>
                      </a:lnTo>
                      <a:lnTo>
                        <a:pt x="516" y="176"/>
                      </a:lnTo>
                      <a:lnTo>
                        <a:pt x="496" y="154"/>
                      </a:lnTo>
                      <a:lnTo>
                        <a:pt x="477" y="133"/>
                      </a:lnTo>
                      <a:lnTo>
                        <a:pt x="459" y="111"/>
                      </a:lnTo>
                      <a:lnTo>
                        <a:pt x="440" y="90"/>
                      </a:lnTo>
                      <a:lnTo>
                        <a:pt x="423" y="71"/>
                      </a:lnTo>
                      <a:lnTo>
                        <a:pt x="408" y="78"/>
                      </a:lnTo>
                      <a:lnTo>
                        <a:pt x="394" y="88"/>
                      </a:lnTo>
                      <a:lnTo>
                        <a:pt x="382" y="97"/>
                      </a:lnTo>
                      <a:lnTo>
                        <a:pt x="371" y="109"/>
                      </a:lnTo>
                      <a:lnTo>
                        <a:pt x="361" y="120"/>
                      </a:lnTo>
                      <a:lnTo>
                        <a:pt x="352" y="133"/>
                      </a:lnTo>
                      <a:lnTo>
                        <a:pt x="344" y="145"/>
                      </a:lnTo>
                      <a:lnTo>
                        <a:pt x="336" y="159"/>
                      </a:lnTo>
                      <a:lnTo>
                        <a:pt x="327" y="173"/>
                      </a:lnTo>
                      <a:lnTo>
                        <a:pt x="320" y="186"/>
                      </a:lnTo>
                      <a:lnTo>
                        <a:pt x="313" y="200"/>
                      </a:lnTo>
                      <a:lnTo>
                        <a:pt x="304" y="215"/>
                      </a:lnTo>
                      <a:lnTo>
                        <a:pt x="296" y="227"/>
                      </a:lnTo>
                      <a:lnTo>
                        <a:pt x="286" y="241"/>
                      </a:lnTo>
                      <a:lnTo>
                        <a:pt x="277" y="253"/>
                      </a:lnTo>
                      <a:lnTo>
                        <a:pt x="267" y="265"/>
                      </a:lnTo>
                      <a:lnTo>
                        <a:pt x="253" y="264"/>
                      </a:lnTo>
                      <a:lnTo>
                        <a:pt x="240" y="262"/>
                      </a:lnTo>
                      <a:lnTo>
                        <a:pt x="228" y="258"/>
                      </a:lnTo>
                      <a:lnTo>
                        <a:pt x="216" y="253"/>
                      </a:lnTo>
                      <a:lnTo>
                        <a:pt x="205" y="248"/>
                      </a:lnTo>
                      <a:lnTo>
                        <a:pt x="193" y="242"/>
                      </a:lnTo>
                      <a:lnTo>
                        <a:pt x="182" y="235"/>
                      </a:lnTo>
                      <a:lnTo>
                        <a:pt x="170" y="228"/>
                      </a:lnTo>
                      <a:lnTo>
                        <a:pt x="159" y="222"/>
                      </a:lnTo>
                      <a:lnTo>
                        <a:pt x="147" y="216"/>
                      </a:lnTo>
                      <a:lnTo>
                        <a:pt x="136" y="209"/>
                      </a:lnTo>
                      <a:lnTo>
                        <a:pt x="124" y="204"/>
                      </a:lnTo>
                      <a:lnTo>
                        <a:pt x="113" y="199"/>
                      </a:lnTo>
                      <a:lnTo>
                        <a:pt x="100" y="196"/>
                      </a:lnTo>
                      <a:lnTo>
                        <a:pt x="88" y="194"/>
                      </a:lnTo>
                      <a:lnTo>
                        <a:pt x="74" y="193"/>
                      </a:lnTo>
                      <a:lnTo>
                        <a:pt x="68" y="199"/>
                      </a:lnTo>
                      <a:lnTo>
                        <a:pt x="62" y="206"/>
                      </a:lnTo>
                      <a:lnTo>
                        <a:pt x="58" y="212"/>
                      </a:lnTo>
                      <a:lnTo>
                        <a:pt x="54" y="219"/>
                      </a:lnTo>
                      <a:lnTo>
                        <a:pt x="49" y="224"/>
                      </a:lnTo>
                      <a:lnTo>
                        <a:pt x="43" y="227"/>
                      </a:lnTo>
                      <a:lnTo>
                        <a:pt x="33" y="229"/>
                      </a:lnTo>
                      <a:lnTo>
                        <a:pt x="22" y="23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19" name="Freeform 805"/>
                <p:cNvSpPr>
                  <a:spLocks/>
                </p:cNvSpPr>
                <p:nvPr/>
              </p:nvSpPr>
              <p:spPr bwMode="auto">
                <a:xfrm>
                  <a:off x="2396" y="1790"/>
                  <a:ext cx="3" cy="16"/>
                </a:xfrm>
                <a:custGeom>
                  <a:avLst/>
                  <a:gdLst>
                    <a:gd name="T0" fmla="*/ 0 w 34"/>
                    <a:gd name="T1" fmla="*/ 0 h 178"/>
                    <a:gd name="T2" fmla="*/ 0 w 34"/>
                    <a:gd name="T3" fmla="*/ 0 h 178"/>
                    <a:gd name="T4" fmla="*/ 0 w 34"/>
                    <a:gd name="T5" fmla="*/ 0 h 178"/>
                    <a:gd name="T6" fmla="*/ 0 w 34"/>
                    <a:gd name="T7" fmla="*/ 0 h 178"/>
                    <a:gd name="T8" fmla="*/ 0 w 34"/>
                    <a:gd name="T9" fmla="*/ 0 h 178"/>
                    <a:gd name="T10" fmla="*/ 0 w 34"/>
                    <a:gd name="T11" fmla="*/ 0 h 178"/>
                    <a:gd name="T12" fmla="*/ 0 w 34"/>
                    <a:gd name="T13" fmla="*/ 0 h 178"/>
                    <a:gd name="T14" fmla="*/ 0 w 34"/>
                    <a:gd name="T15" fmla="*/ 0 h 178"/>
                    <a:gd name="T16" fmla="*/ 0 w 34"/>
                    <a:gd name="T17" fmla="*/ 0 h 178"/>
                    <a:gd name="T18" fmla="*/ 0 w 34"/>
                    <a:gd name="T19" fmla="*/ 0 h 17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4"/>
                    <a:gd name="T31" fmla="*/ 0 h 178"/>
                    <a:gd name="T32" fmla="*/ 34 w 34"/>
                    <a:gd name="T33" fmla="*/ 178 h 17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4" h="178">
                      <a:moveTo>
                        <a:pt x="10" y="8"/>
                      </a:moveTo>
                      <a:lnTo>
                        <a:pt x="1" y="13"/>
                      </a:lnTo>
                      <a:lnTo>
                        <a:pt x="23" y="178"/>
                      </a:lnTo>
                      <a:lnTo>
                        <a:pt x="34" y="176"/>
                      </a:lnTo>
                      <a:lnTo>
                        <a:pt x="12" y="11"/>
                      </a:lnTo>
                      <a:lnTo>
                        <a:pt x="4" y="16"/>
                      </a:lnTo>
                      <a:lnTo>
                        <a:pt x="10" y="8"/>
                      </a:lnTo>
                      <a:lnTo>
                        <a:pt x="0" y="0"/>
                      </a:lnTo>
                      <a:lnTo>
                        <a:pt x="1" y="13"/>
                      </a:lnTo>
                      <a:lnTo>
                        <a:pt x="10" y="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20" name="Freeform 806"/>
                <p:cNvSpPr>
                  <a:spLocks/>
                </p:cNvSpPr>
                <p:nvPr/>
              </p:nvSpPr>
              <p:spPr bwMode="auto">
                <a:xfrm>
                  <a:off x="2396" y="1791"/>
                  <a:ext cx="19" cy="7"/>
                </a:xfrm>
                <a:custGeom>
                  <a:avLst/>
                  <a:gdLst>
                    <a:gd name="T0" fmla="*/ 0 w 197"/>
                    <a:gd name="T1" fmla="*/ 0 h 80"/>
                    <a:gd name="T2" fmla="*/ 0 w 197"/>
                    <a:gd name="T3" fmla="*/ 0 h 80"/>
                    <a:gd name="T4" fmla="*/ 0 w 197"/>
                    <a:gd name="T5" fmla="*/ 0 h 80"/>
                    <a:gd name="T6" fmla="*/ 0 w 197"/>
                    <a:gd name="T7" fmla="*/ 0 h 80"/>
                    <a:gd name="T8" fmla="*/ 0 w 197"/>
                    <a:gd name="T9" fmla="*/ 0 h 80"/>
                    <a:gd name="T10" fmla="*/ 0 w 197"/>
                    <a:gd name="T11" fmla="*/ 0 h 80"/>
                    <a:gd name="T12" fmla="*/ 0 w 197"/>
                    <a:gd name="T13" fmla="*/ 0 h 80"/>
                    <a:gd name="T14" fmla="*/ 0 w 197"/>
                    <a:gd name="T15" fmla="*/ 0 h 80"/>
                    <a:gd name="T16" fmla="*/ 0 w 197"/>
                    <a:gd name="T17" fmla="*/ 0 h 80"/>
                    <a:gd name="T18" fmla="*/ 0 w 197"/>
                    <a:gd name="T19" fmla="*/ 0 h 80"/>
                    <a:gd name="T20" fmla="*/ 0 w 197"/>
                    <a:gd name="T21" fmla="*/ 0 h 80"/>
                    <a:gd name="T22" fmla="*/ 0 w 197"/>
                    <a:gd name="T23" fmla="*/ 0 h 80"/>
                    <a:gd name="T24" fmla="*/ 0 w 197"/>
                    <a:gd name="T25" fmla="*/ 0 h 80"/>
                    <a:gd name="T26" fmla="*/ 0 w 197"/>
                    <a:gd name="T27" fmla="*/ 0 h 80"/>
                    <a:gd name="T28" fmla="*/ 0 w 197"/>
                    <a:gd name="T29" fmla="*/ 0 h 80"/>
                    <a:gd name="T30" fmla="*/ 0 w 197"/>
                    <a:gd name="T31" fmla="*/ 0 h 80"/>
                    <a:gd name="T32" fmla="*/ 0 w 197"/>
                    <a:gd name="T33" fmla="*/ 0 h 80"/>
                    <a:gd name="T34" fmla="*/ 0 w 197"/>
                    <a:gd name="T35" fmla="*/ 0 h 80"/>
                    <a:gd name="T36" fmla="*/ 0 w 197"/>
                    <a:gd name="T37" fmla="*/ 0 h 80"/>
                    <a:gd name="T38" fmla="*/ 0 w 197"/>
                    <a:gd name="T39" fmla="*/ 0 h 80"/>
                    <a:gd name="T40" fmla="*/ 0 w 197"/>
                    <a:gd name="T41" fmla="*/ 0 h 80"/>
                    <a:gd name="T42" fmla="*/ 0 w 197"/>
                    <a:gd name="T43" fmla="*/ 0 h 80"/>
                    <a:gd name="T44" fmla="*/ 0 w 197"/>
                    <a:gd name="T45" fmla="*/ 0 h 80"/>
                    <a:gd name="T46" fmla="*/ 0 w 197"/>
                    <a:gd name="T47" fmla="*/ 0 h 80"/>
                    <a:gd name="T48" fmla="*/ 0 w 197"/>
                    <a:gd name="T49" fmla="*/ 0 h 80"/>
                    <a:gd name="T50" fmla="*/ 0 w 197"/>
                    <a:gd name="T51" fmla="*/ 0 h 80"/>
                    <a:gd name="T52" fmla="*/ 0 w 197"/>
                    <a:gd name="T53" fmla="*/ 0 h 80"/>
                    <a:gd name="T54" fmla="*/ 0 w 197"/>
                    <a:gd name="T55" fmla="*/ 0 h 80"/>
                    <a:gd name="T56" fmla="*/ 0 w 197"/>
                    <a:gd name="T57" fmla="*/ 0 h 80"/>
                    <a:gd name="T58" fmla="*/ 0 w 197"/>
                    <a:gd name="T59" fmla="*/ 0 h 80"/>
                    <a:gd name="T60" fmla="*/ 0 w 197"/>
                    <a:gd name="T61" fmla="*/ 0 h 80"/>
                    <a:gd name="T62" fmla="*/ 0 w 197"/>
                    <a:gd name="T63" fmla="*/ 0 h 80"/>
                    <a:gd name="T64" fmla="*/ 0 w 197"/>
                    <a:gd name="T65" fmla="*/ 0 h 80"/>
                    <a:gd name="T66" fmla="*/ 0 w 197"/>
                    <a:gd name="T67" fmla="*/ 0 h 80"/>
                    <a:gd name="T68" fmla="*/ 0 w 197"/>
                    <a:gd name="T69" fmla="*/ 0 h 80"/>
                    <a:gd name="T70" fmla="*/ 0 w 197"/>
                    <a:gd name="T71" fmla="*/ 0 h 80"/>
                    <a:gd name="T72" fmla="*/ 0 w 197"/>
                    <a:gd name="T73" fmla="*/ 0 h 80"/>
                    <a:gd name="T74" fmla="*/ 0 w 197"/>
                    <a:gd name="T75" fmla="*/ 0 h 80"/>
                    <a:gd name="T76" fmla="*/ 0 w 197"/>
                    <a:gd name="T77" fmla="*/ 0 h 80"/>
                    <a:gd name="T78" fmla="*/ 0 w 197"/>
                    <a:gd name="T79" fmla="*/ 0 h 80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97"/>
                    <a:gd name="T121" fmla="*/ 0 h 80"/>
                    <a:gd name="T122" fmla="*/ 197 w 197"/>
                    <a:gd name="T123" fmla="*/ 80 h 80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97" h="80">
                      <a:moveTo>
                        <a:pt x="189" y="71"/>
                      </a:moveTo>
                      <a:lnTo>
                        <a:pt x="193" y="70"/>
                      </a:lnTo>
                      <a:lnTo>
                        <a:pt x="169" y="69"/>
                      </a:lnTo>
                      <a:lnTo>
                        <a:pt x="149" y="67"/>
                      </a:lnTo>
                      <a:lnTo>
                        <a:pt x="132" y="66"/>
                      </a:lnTo>
                      <a:lnTo>
                        <a:pt x="118" y="65"/>
                      </a:lnTo>
                      <a:lnTo>
                        <a:pt x="107" y="64"/>
                      </a:lnTo>
                      <a:lnTo>
                        <a:pt x="98" y="61"/>
                      </a:lnTo>
                      <a:lnTo>
                        <a:pt x="89" y="60"/>
                      </a:lnTo>
                      <a:lnTo>
                        <a:pt x="82" y="57"/>
                      </a:lnTo>
                      <a:lnTo>
                        <a:pt x="75" y="55"/>
                      </a:lnTo>
                      <a:lnTo>
                        <a:pt x="70" y="51"/>
                      </a:lnTo>
                      <a:lnTo>
                        <a:pt x="62" y="46"/>
                      </a:lnTo>
                      <a:lnTo>
                        <a:pt x="54" y="39"/>
                      </a:lnTo>
                      <a:lnTo>
                        <a:pt x="46" y="32"/>
                      </a:lnTo>
                      <a:lnTo>
                        <a:pt x="34" y="23"/>
                      </a:lnTo>
                      <a:lnTo>
                        <a:pt x="22" y="12"/>
                      </a:lnTo>
                      <a:lnTo>
                        <a:pt x="6" y="0"/>
                      </a:lnTo>
                      <a:lnTo>
                        <a:pt x="0" y="8"/>
                      </a:lnTo>
                      <a:lnTo>
                        <a:pt x="15" y="21"/>
                      </a:lnTo>
                      <a:lnTo>
                        <a:pt x="28" y="31"/>
                      </a:lnTo>
                      <a:lnTo>
                        <a:pt x="39" y="41"/>
                      </a:lnTo>
                      <a:lnTo>
                        <a:pt x="48" y="48"/>
                      </a:lnTo>
                      <a:lnTo>
                        <a:pt x="56" y="54"/>
                      </a:lnTo>
                      <a:lnTo>
                        <a:pt x="63" y="59"/>
                      </a:lnTo>
                      <a:lnTo>
                        <a:pt x="71" y="64"/>
                      </a:lnTo>
                      <a:lnTo>
                        <a:pt x="78" y="68"/>
                      </a:lnTo>
                      <a:lnTo>
                        <a:pt x="86" y="71"/>
                      </a:lnTo>
                      <a:lnTo>
                        <a:pt x="96" y="72"/>
                      </a:lnTo>
                      <a:lnTo>
                        <a:pt x="105" y="74"/>
                      </a:lnTo>
                      <a:lnTo>
                        <a:pt x="118" y="75"/>
                      </a:lnTo>
                      <a:lnTo>
                        <a:pt x="132" y="76"/>
                      </a:lnTo>
                      <a:lnTo>
                        <a:pt x="149" y="77"/>
                      </a:lnTo>
                      <a:lnTo>
                        <a:pt x="169" y="79"/>
                      </a:lnTo>
                      <a:lnTo>
                        <a:pt x="193" y="80"/>
                      </a:lnTo>
                      <a:lnTo>
                        <a:pt x="197" y="79"/>
                      </a:lnTo>
                      <a:lnTo>
                        <a:pt x="193" y="80"/>
                      </a:lnTo>
                      <a:lnTo>
                        <a:pt x="195" y="80"/>
                      </a:lnTo>
                      <a:lnTo>
                        <a:pt x="197" y="79"/>
                      </a:lnTo>
                      <a:lnTo>
                        <a:pt x="189" y="7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21" name="Freeform 807"/>
                <p:cNvSpPr>
                  <a:spLocks/>
                </p:cNvSpPr>
                <p:nvPr/>
              </p:nvSpPr>
              <p:spPr bwMode="auto">
                <a:xfrm>
                  <a:off x="2415" y="1785"/>
                  <a:ext cx="40" cy="13"/>
                </a:xfrm>
                <a:custGeom>
                  <a:avLst/>
                  <a:gdLst>
                    <a:gd name="T0" fmla="*/ 0 w 399"/>
                    <a:gd name="T1" fmla="*/ 0 h 145"/>
                    <a:gd name="T2" fmla="*/ 0 w 399"/>
                    <a:gd name="T3" fmla="*/ 0 h 145"/>
                    <a:gd name="T4" fmla="*/ 0 w 399"/>
                    <a:gd name="T5" fmla="*/ 0 h 145"/>
                    <a:gd name="T6" fmla="*/ 0 w 399"/>
                    <a:gd name="T7" fmla="*/ 0 h 145"/>
                    <a:gd name="T8" fmla="*/ 0 w 399"/>
                    <a:gd name="T9" fmla="*/ 0 h 145"/>
                    <a:gd name="T10" fmla="*/ 0 w 399"/>
                    <a:gd name="T11" fmla="*/ 0 h 145"/>
                    <a:gd name="T12" fmla="*/ 0 w 399"/>
                    <a:gd name="T13" fmla="*/ 0 h 145"/>
                    <a:gd name="T14" fmla="*/ 0 w 399"/>
                    <a:gd name="T15" fmla="*/ 0 h 145"/>
                    <a:gd name="T16" fmla="*/ 0 w 399"/>
                    <a:gd name="T17" fmla="*/ 0 h 145"/>
                    <a:gd name="T18" fmla="*/ 0 w 399"/>
                    <a:gd name="T19" fmla="*/ 0 h 145"/>
                    <a:gd name="T20" fmla="*/ 0 w 399"/>
                    <a:gd name="T21" fmla="*/ 0 h 145"/>
                    <a:gd name="T22" fmla="*/ 0 w 399"/>
                    <a:gd name="T23" fmla="*/ 0 h 145"/>
                    <a:gd name="T24" fmla="*/ 0 w 399"/>
                    <a:gd name="T25" fmla="*/ 0 h 145"/>
                    <a:gd name="T26" fmla="*/ 0 w 399"/>
                    <a:gd name="T27" fmla="*/ 0 h 145"/>
                    <a:gd name="T28" fmla="*/ 0 w 399"/>
                    <a:gd name="T29" fmla="*/ 0 h 145"/>
                    <a:gd name="T30" fmla="*/ 0 w 399"/>
                    <a:gd name="T31" fmla="*/ 0 h 145"/>
                    <a:gd name="T32" fmla="*/ 0 w 399"/>
                    <a:gd name="T33" fmla="*/ 0 h 145"/>
                    <a:gd name="T34" fmla="*/ 0 w 399"/>
                    <a:gd name="T35" fmla="*/ 0 h 145"/>
                    <a:gd name="T36" fmla="*/ 0 w 399"/>
                    <a:gd name="T37" fmla="*/ 0 h 145"/>
                    <a:gd name="T38" fmla="*/ 0 w 399"/>
                    <a:gd name="T39" fmla="*/ 0 h 145"/>
                    <a:gd name="T40" fmla="*/ 0 w 399"/>
                    <a:gd name="T41" fmla="*/ 0 h 145"/>
                    <a:gd name="T42" fmla="*/ 0 w 399"/>
                    <a:gd name="T43" fmla="*/ 0 h 145"/>
                    <a:gd name="T44" fmla="*/ 0 w 399"/>
                    <a:gd name="T45" fmla="*/ 0 h 145"/>
                    <a:gd name="T46" fmla="*/ 0 w 399"/>
                    <a:gd name="T47" fmla="*/ 0 h 145"/>
                    <a:gd name="T48" fmla="*/ 0 w 399"/>
                    <a:gd name="T49" fmla="*/ 0 h 145"/>
                    <a:gd name="T50" fmla="*/ 0 w 399"/>
                    <a:gd name="T51" fmla="*/ 0 h 145"/>
                    <a:gd name="T52" fmla="*/ 0 w 399"/>
                    <a:gd name="T53" fmla="*/ 0 h 145"/>
                    <a:gd name="T54" fmla="*/ 0 w 399"/>
                    <a:gd name="T55" fmla="*/ 0 h 145"/>
                    <a:gd name="T56" fmla="*/ 0 w 399"/>
                    <a:gd name="T57" fmla="*/ 0 h 145"/>
                    <a:gd name="T58" fmla="*/ 0 w 399"/>
                    <a:gd name="T59" fmla="*/ 0 h 145"/>
                    <a:gd name="T60" fmla="*/ 0 w 399"/>
                    <a:gd name="T61" fmla="*/ 0 h 145"/>
                    <a:gd name="T62" fmla="*/ 0 w 399"/>
                    <a:gd name="T63" fmla="*/ 0 h 145"/>
                    <a:gd name="T64" fmla="*/ 0 w 399"/>
                    <a:gd name="T65" fmla="*/ 0 h 145"/>
                    <a:gd name="T66" fmla="*/ 0 w 399"/>
                    <a:gd name="T67" fmla="*/ 0 h 145"/>
                    <a:gd name="T68" fmla="*/ 0 w 399"/>
                    <a:gd name="T69" fmla="*/ 0 h 145"/>
                    <a:gd name="T70" fmla="*/ 0 w 399"/>
                    <a:gd name="T71" fmla="*/ 0 h 145"/>
                    <a:gd name="T72" fmla="*/ 0 w 399"/>
                    <a:gd name="T73" fmla="*/ 0 h 145"/>
                    <a:gd name="T74" fmla="*/ 0 w 399"/>
                    <a:gd name="T75" fmla="*/ 0 h 145"/>
                    <a:gd name="T76" fmla="*/ 0 w 399"/>
                    <a:gd name="T77" fmla="*/ 0 h 145"/>
                    <a:gd name="T78" fmla="*/ 0 w 399"/>
                    <a:gd name="T79" fmla="*/ 0 h 145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399"/>
                    <a:gd name="T121" fmla="*/ 0 h 145"/>
                    <a:gd name="T122" fmla="*/ 399 w 399"/>
                    <a:gd name="T123" fmla="*/ 145 h 145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399" h="145">
                      <a:moveTo>
                        <a:pt x="397" y="54"/>
                      </a:moveTo>
                      <a:lnTo>
                        <a:pt x="397" y="49"/>
                      </a:lnTo>
                      <a:lnTo>
                        <a:pt x="375" y="30"/>
                      </a:lnTo>
                      <a:lnTo>
                        <a:pt x="351" y="17"/>
                      </a:lnTo>
                      <a:lnTo>
                        <a:pt x="325" y="6"/>
                      </a:lnTo>
                      <a:lnTo>
                        <a:pt x="301" y="1"/>
                      </a:lnTo>
                      <a:lnTo>
                        <a:pt x="274" y="0"/>
                      </a:lnTo>
                      <a:lnTo>
                        <a:pt x="247" y="1"/>
                      </a:lnTo>
                      <a:lnTo>
                        <a:pt x="220" y="6"/>
                      </a:lnTo>
                      <a:lnTo>
                        <a:pt x="192" y="14"/>
                      </a:lnTo>
                      <a:lnTo>
                        <a:pt x="165" y="24"/>
                      </a:lnTo>
                      <a:lnTo>
                        <a:pt x="139" y="37"/>
                      </a:lnTo>
                      <a:lnTo>
                        <a:pt x="113" y="51"/>
                      </a:lnTo>
                      <a:lnTo>
                        <a:pt x="87" y="67"/>
                      </a:lnTo>
                      <a:lnTo>
                        <a:pt x="64" y="83"/>
                      </a:lnTo>
                      <a:lnTo>
                        <a:pt x="41" y="101"/>
                      </a:lnTo>
                      <a:lnTo>
                        <a:pt x="20" y="119"/>
                      </a:lnTo>
                      <a:lnTo>
                        <a:pt x="0" y="137"/>
                      </a:lnTo>
                      <a:lnTo>
                        <a:pt x="8" y="145"/>
                      </a:lnTo>
                      <a:lnTo>
                        <a:pt x="26" y="127"/>
                      </a:lnTo>
                      <a:lnTo>
                        <a:pt x="47" y="110"/>
                      </a:lnTo>
                      <a:lnTo>
                        <a:pt x="70" y="92"/>
                      </a:lnTo>
                      <a:lnTo>
                        <a:pt x="93" y="75"/>
                      </a:lnTo>
                      <a:lnTo>
                        <a:pt x="117" y="59"/>
                      </a:lnTo>
                      <a:lnTo>
                        <a:pt x="143" y="46"/>
                      </a:lnTo>
                      <a:lnTo>
                        <a:pt x="170" y="34"/>
                      </a:lnTo>
                      <a:lnTo>
                        <a:pt x="196" y="25"/>
                      </a:lnTo>
                      <a:lnTo>
                        <a:pt x="222" y="17"/>
                      </a:lnTo>
                      <a:lnTo>
                        <a:pt x="249" y="11"/>
                      </a:lnTo>
                      <a:lnTo>
                        <a:pt x="274" y="10"/>
                      </a:lnTo>
                      <a:lnTo>
                        <a:pt x="299" y="11"/>
                      </a:lnTo>
                      <a:lnTo>
                        <a:pt x="323" y="17"/>
                      </a:lnTo>
                      <a:lnTo>
                        <a:pt x="346" y="25"/>
                      </a:lnTo>
                      <a:lnTo>
                        <a:pt x="368" y="38"/>
                      </a:lnTo>
                      <a:lnTo>
                        <a:pt x="388" y="55"/>
                      </a:lnTo>
                      <a:lnTo>
                        <a:pt x="388" y="50"/>
                      </a:lnTo>
                      <a:lnTo>
                        <a:pt x="397" y="54"/>
                      </a:lnTo>
                      <a:lnTo>
                        <a:pt x="399" y="51"/>
                      </a:lnTo>
                      <a:lnTo>
                        <a:pt x="397" y="49"/>
                      </a:lnTo>
                      <a:lnTo>
                        <a:pt x="397" y="5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22" name="Freeform 808"/>
                <p:cNvSpPr>
                  <a:spLocks/>
                </p:cNvSpPr>
                <p:nvPr/>
              </p:nvSpPr>
              <p:spPr bwMode="auto">
                <a:xfrm>
                  <a:off x="2453" y="1789"/>
                  <a:ext cx="6" cy="10"/>
                </a:xfrm>
                <a:custGeom>
                  <a:avLst/>
                  <a:gdLst>
                    <a:gd name="T0" fmla="*/ 0 w 61"/>
                    <a:gd name="T1" fmla="*/ 0 h 112"/>
                    <a:gd name="T2" fmla="*/ 0 w 61"/>
                    <a:gd name="T3" fmla="*/ 0 h 112"/>
                    <a:gd name="T4" fmla="*/ 0 w 61"/>
                    <a:gd name="T5" fmla="*/ 0 h 112"/>
                    <a:gd name="T6" fmla="*/ 0 w 61"/>
                    <a:gd name="T7" fmla="*/ 0 h 112"/>
                    <a:gd name="T8" fmla="*/ 0 w 61"/>
                    <a:gd name="T9" fmla="*/ 0 h 112"/>
                    <a:gd name="T10" fmla="*/ 0 w 61"/>
                    <a:gd name="T11" fmla="*/ 0 h 112"/>
                    <a:gd name="T12" fmla="*/ 0 w 61"/>
                    <a:gd name="T13" fmla="*/ 0 h 112"/>
                    <a:gd name="T14" fmla="*/ 0 w 61"/>
                    <a:gd name="T15" fmla="*/ 0 h 112"/>
                    <a:gd name="T16" fmla="*/ 0 w 61"/>
                    <a:gd name="T17" fmla="*/ 0 h 112"/>
                    <a:gd name="T18" fmla="*/ 0 w 61"/>
                    <a:gd name="T19" fmla="*/ 0 h 112"/>
                    <a:gd name="T20" fmla="*/ 0 w 61"/>
                    <a:gd name="T21" fmla="*/ 0 h 112"/>
                    <a:gd name="T22" fmla="*/ 0 w 61"/>
                    <a:gd name="T23" fmla="*/ 0 h 112"/>
                    <a:gd name="T24" fmla="*/ 0 w 61"/>
                    <a:gd name="T25" fmla="*/ 0 h 112"/>
                    <a:gd name="T26" fmla="*/ 0 w 61"/>
                    <a:gd name="T27" fmla="*/ 0 h 112"/>
                    <a:gd name="T28" fmla="*/ 0 w 61"/>
                    <a:gd name="T29" fmla="*/ 0 h 112"/>
                    <a:gd name="T30" fmla="*/ 0 w 61"/>
                    <a:gd name="T31" fmla="*/ 0 h 112"/>
                    <a:gd name="T32" fmla="*/ 0 w 61"/>
                    <a:gd name="T33" fmla="*/ 0 h 112"/>
                    <a:gd name="T34" fmla="*/ 0 w 61"/>
                    <a:gd name="T35" fmla="*/ 0 h 112"/>
                    <a:gd name="T36" fmla="*/ 0 w 61"/>
                    <a:gd name="T37" fmla="*/ 0 h 112"/>
                    <a:gd name="T38" fmla="*/ 0 w 61"/>
                    <a:gd name="T39" fmla="*/ 0 h 112"/>
                    <a:gd name="T40" fmla="*/ 0 w 61"/>
                    <a:gd name="T41" fmla="*/ 0 h 112"/>
                    <a:gd name="T42" fmla="*/ 0 w 61"/>
                    <a:gd name="T43" fmla="*/ 0 h 112"/>
                    <a:gd name="T44" fmla="*/ 0 w 61"/>
                    <a:gd name="T45" fmla="*/ 0 h 112"/>
                    <a:gd name="T46" fmla="*/ 0 w 61"/>
                    <a:gd name="T47" fmla="*/ 0 h 11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1"/>
                    <a:gd name="T73" fmla="*/ 0 h 112"/>
                    <a:gd name="T74" fmla="*/ 61 w 61"/>
                    <a:gd name="T75" fmla="*/ 112 h 11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1" h="112">
                      <a:moveTo>
                        <a:pt x="36" y="104"/>
                      </a:moveTo>
                      <a:lnTo>
                        <a:pt x="36" y="112"/>
                      </a:lnTo>
                      <a:lnTo>
                        <a:pt x="56" y="94"/>
                      </a:lnTo>
                      <a:lnTo>
                        <a:pt x="61" y="77"/>
                      </a:lnTo>
                      <a:lnTo>
                        <a:pt x="55" y="63"/>
                      </a:lnTo>
                      <a:lnTo>
                        <a:pt x="42" y="50"/>
                      </a:lnTo>
                      <a:lnTo>
                        <a:pt x="27" y="40"/>
                      </a:lnTo>
                      <a:lnTo>
                        <a:pt x="17" y="29"/>
                      </a:lnTo>
                      <a:lnTo>
                        <a:pt x="11" y="18"/>
                      </a:lnTo>
                      <a:lnTo>
                        <a:pt x="13" y="4"/>
                      </a:lnTo>
                      <a:lnTo>
                        <a:pt x="4" y="0"/>
                      </a:lnTo>
                      <a:lnTo>
                        <a:pt x="0" y="20"/>
                      </a:lnTo>
                      <a:lnTo>
                        <a:pt x="8" y="36"/>
                      </a:lnTo>
                      <a:lnTo>
                        <a:pt x="21" y="48"/>
                      </a:lnTo>
                      <a:lnTo>
                        <a:pt x="36" y="59"/>
                      </a:lnTo>
                      <a:lnTo>
                        <a:pt x="46" y="69"/>
                      </a:lnTo>
                      <a:lnTo>
                        <a:pt x="50" y="77"/>
                      </a:lnTo>
                      <a:lnTo>
                        <a:pt x="47" y="88"/>
                      </a:lnTo>
                      <a:lnTo>
                        <a:pt x="29" y="104"/>
                      </a:lnTo>
                      <a:lnTo>
                        <a:pt x="29" y="112"/>
                      </a:lnTo>
                      <a:lnTo>
                        <a:pt x="29" y="104"/>
                      </a:lnTo>
                      <a:lnTo>
                        <a:pt x="23" y="108"/>
                      </a:lnTo>
                      <a:lnTo>
                        <a:pt x="29" y="112"/>
                      </a:lnTo>
                      <a:lnTo>
                        <a:pt x="36" y="10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23" name="Freeform 809"/>
                <p:cNvSpPr>
                  <a:spLocks/>
                </p:cNvSpPr>
                <p:nvPr/>
              </p:nvSpPr>
              <p:spPr bwMode="auto">
                <a:xfrm>
                  <a:off x="2454" y="1799"/>
                  <a:ext cx="6" cy="9"/>
                </a:xfrm>
                <a:custGeom>
                  <a:avLst/>
                  <a:gdLst>
                    <a:gd name="T0" fmla="*/ 0 w 60"/>
                    <a:gd name="T1" fmla="*/ 0 h 100"/>
                    <a:gd name="T2" fmla="*/ 0 w 60"/>
                    <a:gd name="T3" fmla="*/ 0 h 100"/>
                    <a:gd name="T4" fmla="*/ 0 w 60"/>
                    <a:gd name="T5" fmla="*/ 0 h 100"/>
                    <a:gd name="T6" fmla="*/ 0 w 60"/>
                    <a:gd name="T7" fmla="*/ 0 h 100"/>
                    <a:gd name="T8" fmla="*/ 0 w 60"/>
                    <a:gd name="T9" fmla="*/ 0 h 100"/>
                    <a:gd name="T10" fmla="*/ 0 w 60"/>
                    <a:gd name="T11" fmla="*/ 0 h 100"/>
                    <a:gd name="T12" fmla="*/ 0 w 60"/>
                    <a:gd name="T13" fmla="*/ 0 h 100"/>
                    <a:gd name="T14" fmla="*/ 0 w 60"/>
                    <a:gd name="T15" fmla="*/ 0 h 100"/>
                    <a:gd name="T16" fmla="*/ 0 w 60"/>
                    <a:gd name="T17" fmla="*/ 0 h 100"/>
                    <a:gd name="T18" fmla="*/ 0 w 60"/>
                    <a:gd name="T19" fmla="*/ 0 h 100"/>
                    <a:gd name="T20" fmla="*/ 0 w 60"/>
                    <a:gd name="T21" fmla="*/ 0 h 100"/>
                    <a:gd name="T22" fmla="*/ 0 w 60"/>
                    <a:gd name="T23" fmla="*/ 0 h 100"/>
                    <a:gd name="T24" fmla="*/ 0 w 60"/>
                    <a:gd name="T25" fmla="*/ 0 h 100"/>
                    <a:gd name="T26" fmla="*/ 0 w 60"/>
                    <a:gd name="T27" fmla="*/ 0 h 100"/>
                    <a:gd name="T28" fmla="*/ 0 w 60"/>
                    <a:gd name="T29" fmla="*/ 0 h 100"/>
                    <a:gd name="T30" fmla="*/ 0 w 60"/>
                    <a:gd name="T31" fmla="*/ 0 h 100"/>
                    <a:gd name="T32" fmla="*/ 0 w 60"/>
                    <a:gd name="T33" fmla="*/ 0 h 100"/>
                    <a:gd name="T34" fmla="*/ 0 w 60"/>
                    <a:gd name="T35" fmla="*/ 0 h 100"/>
                    <a:gd name="T36" fmla="*/ 0 w 60"/>
                    <a:gd name="T37" fmla="*/ 0 h 100"/>
                    <a:gd name="T38" fmla="*/ 0 w 60"/>
                    <a:gd name="T39" fmla="*/ 0 h 100"/>
                    <a:gd name="T40" fmla="*/ 0 w 60"/>
                    <a:gd name="T41" fmla="*/ 0 h 100"/>
                    <a:gd name="T42" fmla="*/ 0 w 60"/>
                    <a:gd name="T43" fmla="*/ 0 h 100"/>
                    <a:gd name="T44" fmla="*/ 0 w 60"/>
                    <a:gd name="T45" fmla="*/ 0 h 100"/>
                    <a:gd name="T46" fmla="*/ 0 w 60"/>
                    <a:gd name="T47" fmla="*/ 0 h 10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0"/>
                    <a:gd name="T73" fmla="*/ 0 h 100"/>
                    <a:gd name="T74" fmla="*/ 60 w 60"/>
                    <a:gd name="T75" fmla="*/ 100 h 10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0" h="100">
                      <a:moveTo>
                        <a:pt x="1" y="83"/>
                      </a:moveTo>
                      <a:lnTo>
                        <a:pt x="9" y="75"/>
                      </a:lnTo>
                      <a:lnTo>
                        <a:pt x="10" y="78"/>
                      </a:lnTo>
                      <a:lnTo>
                        <a:pt x="17" y="73"/>
                      </a:lnTo>
                      <a:lnTo>
                        <a:pt x="29" y="67"/>
                      </a:lnTo>
                      <a:lnTo>
                        <a:pt x="43" y="58"/>
                      </a:lnTo>
                      <a:lnTo>
                        <a:pt x="55" y="48"/>
                      </a:lnTo>
                      <a:lnTo>
                        <a:pt x="60" y="33"/>
                      </a:lnTo>
                      <a:lnTo>
                        <a:pt x="53" y="16"/>
                      </a:lnTo>
                      <a:lnTo>
                        <a:pt x="32" y="0"/>
                      </a:lnTo>
                      <a:lnTo>
                        <a:pt x="25" y="8"/>
                      </a:lnTo>
                      <a:lnTo>
                        <a:pt x="44" y="23"/>
                      </a:lnTo>
                      <a:lnTo>
                        <a:pt x="49" y="33"/>
                      </a:lnTo>
                      <a:lnTo>
                        <a:pt x="46" y="41"/>
                      </a:lnTo>
                      <a:lnTo>
                        <a:pt x="37" y="50"/>
                      </a:lnTo>
                      <a:lnTo>
                        <a:pt x="24" y="58"/>
                      </a:lnTo>
                      <a:lnTo>
                        <a:pt x="11" y="64"/>
                      </a:lnTo>
                      <a:lnTo>
                        <a:pt x="1" y="72"/>
                      </a:lnTo>
                      <a:lnTo>
                        <a:pt x="0" y="83"/>
                      </a:lnTo>
                      <a:lnTo>
                        <a:pt x="8" y="75"/>
                      </a:lnTo>
                      <a:lnTo>
                        <a:pt x="1" y="83"/>
                      </a:lnTo>
                      <a:lnTo>
                        <a:pt x="31" y="100"/>
                      </a:lnTo>
                      <a:lnTo>
                        <a:pt x="9" y="75"/>
                      </a:lnTo>
                      <a:lnTo>
                        <a:pt x="1" y="8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24" name="Freeform 810"/>
                <p:cNvSpPr>
                  <a:spLocks/>
                </p:cNvSpPr>
                <p:nvPr/>
              </p:nvSpPr>
              <p:spPr bwMode="auto">
                <a:xfrm>
                  <a:off x="2438" y="1791"/>
                  <a:ext cx="16" cy="15"/>
                </a:xfrm>
                <a:custGeom>
                  <a:avLst/>
                  <a:gdLst>
                    <a:gd name="T0" fmla="*/ 0 w 164"/>
                    <a:gd name="T1" fmla="*/ 0 h 167"/>
                    <a:gd name="T2" fmla="*/ 0 w 164"/>
                    <a:gd name="T3" fmla="*/ 0 h 167"/>
                    <a:gd name="T4" fmla="*/ 0 w 164"/>
                    <a:gd name="T5" fmla="*/ 0 h 167"/>
                    <a:gd name="T6" fmla="*/ 0 w 164"/>
                    <a:gd name="T7" fmla="*/ 0 h 167"/>
                    <a:gd name="T8" fmla="*/ 0 w 164"/>
                    <a:gd name="T9" fmla="*/ 0 h 167"/>
                    <a:gd name="T10" fmla="*/ 0 w 164"/>
                    <a:gd name="T11" fmla="*/ 0 h 167"/>
                    <a:gd name="T12" fmla="*/ 0 w 164"/>
                    <a:gd name="T13" fmla="*/ 0 h 167"/>
                    <a:gd name="T14" fmla="*/ 0 w 164"/>
                    <a:gd name="T15" fmla="*/ 0 h 167"/>
                    <a:gd name="T16" fmla="*/ 0 w 164"/>
                    <a:gd name="T17" fmla="*/ 0 h 167"/>
                    <a:gd name="T18" fmla="*/ 0 w 164"/>
                    <a:gd name="T19" fmla="*/ 0 h 167"/>
                    <a:gd name="T20" fmla="*/ 0 w 164"/>
                    <a:gd name="T21" fmla="*/ 0 h 167"/>
                    <a:gd name="T22" fmla="*/ 0 w 164"/>
                    <a:gd name="T23" fmla="*/ 0 h 167"/>
                    <a:gd name="T24" fmla="*/ 0 w 164"/>
                    <a:gd name="T25" fmla="*/ 0 h 167"/>
                    <a:gd name="T26" fmla="*/ 0 w 164"/>
                    <a:gd name="T27" fmla="*/ 0 h 167"/>
                    <a:gd name="T28" fmla="*/ 0 w 164"/>
                    <a:gd name="T29" fmla="*/ 0 h 167"/>
                    <a:gd name="T30" fmla="*/ 0 w 164"/>
                    <a:gd name="T31" fmla="*/ 0 h 167"/>
                    <a:gd name="T32" fmla="*/ 0 w 164"/>
                    <a:gd name="T33" fmla="*/ 0 h 167"/>
                    <a:gd name="T34" fmla="*/ 0 w 164"/>
                    <a:gd name="T35" fmla="*/ 0 h 167"/>
                    <a:gd name="T36" fmla="*/ 0 w 164"/>
                    <a:gd name="T37" fmla="*/ 0 h 167"/>
                    <a:gd name="T38" fmla="*/ 0 w 164"/>
                    <a:gd name="T39" fmla="*/ 0 h 167"/>
                    <a:gd name="T40" fmla="*/ 0 w 164"/>
                    <a:gd name="T41" fmla="*/ 0 h 167"/>
                    <a:gd name="T42" fmla="*/ 0 w 164"/>
                    <a:gd name="T43" fmla="*/ 0 h 167"/>
                    <a:gd name="T44" fmla="*/ 0 w 164"/>
                    <a:gd name="T45" fmla="*/ 0 h 167"/>
                    <a:gd name="T46" fmla="*/ 0 w 164"/>
                    <a:gd name="T47" fmla="*/ 0 h 16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64"/>
                    <a:gd name="T73" fmla="*/ 0 h 167"/>
                    <a:gd name="T74" fmla="*/ 164 w 164"/>
                    <a:gd name="T75" fmla="*/ 167 h 167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64" h="167">
                      <a:moveTo>
                        <a:pt x="7" y="11"/>
                      </a:moveTo>
                      <a:lnTo>
                        <a:pt x="0" y="10"/>
                      </a:lnTo>
                      <a:lnTo>
                        <a:pt x="18" y="28"/>
                      </a:lnTo>
                      <a:lnTo>
                        <a:pt x="37" y="49"/>
                      </a:lnTo>
                      <a:lnTo>
                        <a:pt x="55" y="71"/>
                      </a:lnTo>
                      <a:lnTo>
                        <a:pt x="74" y="92"/>
                      </a:lnTo>
                      <a:lnTo>
                        <a:pt x="93" y="114"/>
                      </a:lnTo>
                      <a:lnTo>
                        <a:pt x="114" y="135"/>
                      </a:lnTo>
                      <a:lnTo>
                        <a:pt x="135" y="153"/>
                      </a:lnTo>
                      <a:lnTo>
                        <a:pt x="157" y="167"/>
                      </a:lnTo>
                      <a:lnTo>
                        <a:pt x="164" y="159"/>
                      </a:lnTo>
                      <a:lnTo>
                        <a:pt x="142" y="144"/>
                      </a:lnTo>
                      <a:lnTo>
                        <a:pt x="121" y="127"/>
                      </a:lnTo>
                      <a:lnTo>
                        <a:pt x="102" y="108"/>
                      </a:lnTo>
                      <a:lnTo>
                        <a:pt x="82" y="86"/>
                      </a:lnTo>
                      <a:lnTo>
                        <a:pt x="63" y="65"/>
                      </a:lnTo>
                      <a:lnTo>
                        <a:pt x="45" y="43"/>
                      </a:lnTo>
                      <a:lnTo>
                        <a:pt x="26" y="22"/>
                      </a:lnTo>
                      <a:lnTo>
                        <a:pt x="9" y="2"/>
                      </a:lnTo>
                      <a:lnTo>
                        <a:pt x="2" y="1"/>
                      </a:lnTo>
                      <a:lnTo>
                        <a:pt x="9" y="2"/>
                      </a:lnTo>
                      <a:lnTo>
                        <a:pt x="6" y="0"/>
                      </a:lnTo>
                      <a:lnTo>
                        <a:pt x="2" y="1"/>
                      </a:lnTo>
                      <a:lnTo>
                        <a:pt x="7" y="1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25" name="Freeform 811"/>
                <p:cNvSpPr>
                  <a:spLocks/>
                </p:cNvSpPr>
                <p:nvPr/>
              </p:nvSpPr>
              <p:spPr bwMode="auto">
                <a:xfrm>
                  <a:off x="2422" y="1791"/>
                  <a:ext cx="17" cy="19"/>
                </a:xfrm>
                <a:custGeom>
                  <a:avLst/>
                  <a:gdLst>
                    <a:gd name="T0" fmla="*/ 0 w 163"/>
                    <a:gd name="T1" fmla="*/ 0 h 204"/>
                    <a:gd name="T2" fmla="*/ 0 w 163"/>
                    <a:gd name="T3" fmla="*/ 0 h 204"/>
                    <a:gd name="T4" fmla="*/ 0 w 163"/>
                    <a:gd name="T5" fmla="*/ 0 h 204"/>
                    <a:gd name="T6" fmla="*/ 0 w 163"/>
                    <a:gd name="T7" fmla="*/ 0 h 204"/>
                    <a:gd name="T8" fmla="*/ 0 w 163"/>
                    <a:gd name="T9" fmla="*/ 0 h 204"/>
                    <a:gd name="T10" fmla="*/ 0 w 163"/>
                    <a:gd name="T11" fmla="*/ 0 h 204"/>
                    <a:gd name="T12" fmla="*/ 0 w 163"/>
                    <a:gd name="T13" fmla="*/ 0 h 204"/>
                    <a:gd name="T14" fmla="*/ 0 w 163"/>
                    <a:gd name="T15" fmla="*/ 0 h 204"/>
                    <a:gd name="T16" fmla="*/ 0 w 163"/>
                    <a:gd name="T17" fmla="*/ 0 h 204"/>
                    <a:gd name="T18" fmla="*/ 0 w 163"/>
                    <a:gd name="T19" fmla="*/ 0 h 204"/>
                    <a:gd name="T20" fmla="*/ 0 w 163"/>
                    <a:gd name="T21" fmla="*/ 0 h 204"/>
                    <a:gd name="T22" fmla="*/ 0 w 163"/>
                    <a:gd name="T23" fmla="*/ 0 h 204"/>
                    <a:gd name="T24" fmla="*/ 0 w 163"/>
                    <a:gd name="T25" fmla="*/ 0 h 204"/>
                    <a:gd name="T26" fmla="*/ 0 w 163"/>
                    <a:gd name="T27" fmla="*/ 0 h 204"/>
                    <a:gd name="T28" fmla="*/ 0 w 163"/>
                    <a:gd name="T29" fmla="*/ 0 h 204"/>
                    <a:gd name="T30" fmla="*/ 0 w 163"/>
                    <a:gd name="T31" fmla="*/ 0 h 204"/>
                    <a:gd name="T32" fmla="*/ 0 w 163"/>
                    <a:gd name="T33" fmla="*/ 0 h 204"/>
                    <a:gd name="T34" fmla="*/ 0 w 163"/>
                    <a:gd name="T35" fmla="*/ 0 h 204"/>
                    <a:gd name="T36" fmla="*/ 0 w 163"/>
                    <a:gd name="T37" fmla="*/ 0 h 204"/>
                    <a:gd name="T38" fmla="*/ 0 w 163"/>
                    <a:gd name="T39" fmla="*/ 0 h 204"/>
                    <a:gd name="T40" fmla="*/ 0 w 163"/>
                    <a:gd name="T41" fmla="*/ 0 h 204"/>
                    <a:gd name="T42" fmla="*/ 0 w 163"/>
                    <a:gd name="T43" fmla="*/ 0 h 204"/>
                    <a:gd name="T44" fmla="*/ 0 w 163"/>
                    <a:gd name="T45" fmla="*/ 0 h 204"/>
                    <a:gd name="T46" fmla="*/ 0 w 163"/>
                    <a:gd name="T47" fmla="*/ 0 h 204"/>
                    <a:gd name="T48" fmla="*/ 0 w 163"/>
                    <a:gd name="T49" fmla="*/ 0 h 204"/>
                    <a:gd name="T50" fmla="*/ 0 w 163"/>
                    <a:gd name="T51" fmla="*/ 0 h 204"/>
                    <a:gd name="T52" fmla="*/ 0 w 163"/>
                    <a:gd name="T53" fmla="*/ 0 h 204"/>
                    <a:gd name="T54" fmla="*/ 0 w 163"/>
                    <a:gd name="T55" fmla="*/ 0 h 204"/>
                    <a:gd name="T56" fmla="*/ 0 w 163"/>
                    <a:gd name="T57" fmla="*/ 0 h 204"/>
                    <a:gd name="T58" fmla="*/ 0 w 163"/>
                    <a:gd name="T59" fmla="*/ 0 h 204"/>
                    <a:gd name="T60" fmla="*/ 0 w 163"/>
                    <a:gd name="T61" fmla="*/ 0 h 204"/>
                    <a:gd name="T62" fmla="*/ 0 w 163"/>
                    <a:gd name="T63" fmla="*/ 0 h 204"/>
                    <a:gd name="T64" fmla="*/ 0 w 163"/>
                    <a:gd name="T65" fmla="*/ 0 h 204"/>
                    <a:gd name="T66" fmla="*/ 0 w 163"/>
                    <a:gd name="T67" fmla="*/ 0 h 204"/>
                    <a:gd name="T68" fmla="*/ 0 w 163"/>
                    <a:gd name="T69" fmla="*/ 0 h 204"/>
                    <a:gd name="T70" fmla="*/ 0 w 163"/>
                    <a:gd name="T71" fmla="*/ 0 h 204"/>
                    <a:gd name="T72" fmla="*/ 0 w 163"/>
                    <a:gd name="T73" fmla="*/ 0 h 204"/>
                    <a:gd name="T74" fmla="*/ 0 w 163"/>
                    <a:gd name="T75" fmla="*/ 0 h 204"/>
                    <a:gd name="T76" fmla="*/ 0 w 163"/>
                    <a:gd name="T77" fmla="*/ 0 h 204"/>
                    <a:gd name="T78" fmla="*/ 0 w 163"/>
                    <a:gd name="T79" fmla="*/ 0 h 20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63"/>
                    <a:gd name="T121" fmla="*/ 0 h 204"/>
                    <a:gd name="T122" fmla="*/ 163 w 163"/>
                    <a:gd name="T123" fmla="*/ 204 h 204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63" h="204">
                      <a:moveTo>
                        <a:pt x="5" y="204"/>
                      </a:moveTo>
                      <a:lnTo>
                        <a:pt x="9" y="202"/>
                      </a:lnTo>
                      <a:lnTo>
                        <a:pt x="19" y="190"/>
                      </a:lnTo>
                      <a:lnTo>
                        <a:pt x="29" y="178"/>
                      </a:lnTo>
                      <a:lnTo>
                        <a:pt x="38" y="164"/>
                      </a:lnTo>
                      <a:lnTo>
                        <a:pt x="46" y="152"/>
                      </a:lnTo>
                      <a:lnTo>
                        <a:pt x="55" y="136"/>
                      </a:lnTo>
                      <a:lnTo>
                        <a:pt x="62" y="122"/>
                      </a:lnTo>
                      <a:lnTo>
                        <a:pt x="69" y="110"/>
                      </a:lnTo>
                      <a:lnTo>
                        <a:pt x="78" y="96"/>
                      </a:lnTo>
                      <a:lnTo>
                        <a:pt x="86" y="83"/>
                      </a:lnTo>
                      <a:lnTo>
                        <a:pt x="95" y="70"/>
                      </a:lnTo>
                      <a:lnTo>
                        <a:pt x="103" y="57"/>
                      </a:lnTo>
                      <a:lnTo>
                        <a:pt x="113" y="46"/>
                      </a:lnTo>
                      <a:lnTo>
                        <a:pt x="123" y="36"/>
                      </a:lnTo>
                      <a:lnTo>
                        <a:pt x="135" y="26"/>
                      </a:lnTo>
                      <a:lnTo>
                        <a:pt x="149" y="17"/>
                      </a:lnTo>
                      <a:lnTo>
                        <a:pt x="163" y="10"/>
                      </a:lnTo>
                      <a:lnTo>
                        <a:pt x="158" y="0"/>
                      </a:lnTo>
                      <a:lnTo>
                        <a:pt x="143" y="8"/>
                      </a:lnTo>
                      <a:lnTo>
                        <a:pt x="129" y="18"/>
                      </a:lnTo>
                      <a:lnTo>
                        <a:pt x="117" y="27"/>
                      </a:lnTo>
                      <a:lnTo>
                        <a:pt x="105" y="40"/>
                      </a:lnTo>
                      <a:lnTo>
                        <a:pt x="95" y="51"/>
                      </a:lnTo>
                      <a:lnTo>
                        <a:pt x="86" y="64"/>
                      </a:lnTo>
                      <a:lnTo>
                        <a:pt x="78" y="76"/>
                      </a:lnTo>
                      <a:lnTo>
                        <a:pt x="69" y="90"/>
                      </a:lnTo>
                      <a:lnTo>
                        <a:pt x="61" y="104"/>
                      </a:lnTo>
                      <a:lnTo>
                        <a:pt x="54" y="118"/>
                      </a:lnTo>
                      <a:lnTo>
                        <a:pt x="46" y="132"/>
                      </a:lnTo>
                      <a:lnTo>
                        <a:pt x="38" y="145"/>
                      </a:lnTo>
                      <a:lnTo>
                        <a:pt x="30" y="158"/>
                      </a:lnTo>
                      <a:lnTo>
                        <a:pt x="20" y="172"/>
                      </a:lnTo>
                      <a:lnTo>
                        <a:pt x="11" y="184"/>
                      </a:lnTo>
                      <a:lnTo>
                        <a:pt x="0" y="196"/>
                      </a:lnTo>
                      <a:lnTo>
                        <a:pt x="5" y="194"/>
                      </a:lnTo>
                      <a:lnTo>
                        <a:pt x="5" y="204"/>
                      </a:lnTo>
                      <a:lnTo>
                        <a:pt x="7" y="204"/>
                      </a:lnTo>
                      <a:lnTo>
                        <a:pt x="9" y="202"/>
                      </a:lnTo>
                      <a:lnTo>
                        <a:pt x="5" y="20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26" name="Freeform 812"/>
                <p:cNvSpPr>
                  <a:spLocks/>
                </p:cNvSpPr>
                <p:nvPr/>
              </p:nvSpPr>
              <p:spPr bwMode="auto">
                <a:xfrm>
                  <a:off x="2403" y="1802"/>
                  <a:ext cx="20" cy="8"/>
                </a:xfrm>
                <a:custGeom>
                  <a:avLst/>
                  <a:gdLst>
                    <a:gd name="T0" fmla="*/ 0 w 196"/>
                    <a:gd name="T1" fmla="*/ 0 h 83"/>
                    <a:gd name="T2" fmla="*/ 0 w 196"/>
                    <a:gd name="T3" fmla="*/ 0 h 83"/>
                    <a:gd name="T4" fmla="*/ 0 w 196"/>
                    <a:gd name="T5" fmla="*/ 0 h 83"/>
                    <a:gd name="T6" fmla="*/ 0 w 196"/>
                    <a:gd name="T7" fmla="*/ 0 h 83"/>
                    <a:gd name="T8" fmla="*/ 0 w 196"/>
                    <a:gd name="T9" fmla="*/ 0 h 83"/>
                    <a:gd name="T10" fmla="*/ 0 w 196"/>
                    <a:gd name="T11" fmla="*/ 0 h 83"/>
                    <a:gd name="T12" fmla="*/ 0 w 196"/>
                    <a:gd name="T13" fmla="*/ 0 h 83"/>
                    <a:gd name="T14" fmla="*/ 0 w 196"/>
                    <a:gd name="T15" fmla="*/ 0 h 83"/>
                    <a:gd name="T16" fmla="*/ 0 w 196"/>
                    <a:gd name="T17" fmla="*/ 0 h 83"/>
                    <a:gd name="T18" fmla="*/ 0 w 196"/>
                    <a:gd name="T19" fmla="*/ 0 h 83"/>
                    <a:gd name="T20" fmla="*/ 0 w 196"/>
                    <a:gd name="T21" fmla="*/ 0 h 83"/>
                    <a:gd name="T22" fmla="*/ 0 w 196"/>
                    <a:gd name="T23" fmla="*/ 0 h 83"/>
                    <a:gd name="T24" fmla="*/ 0 w 196"/>
                    <a:gd name="T25" fmla="*/ 0 h 83"/>
                    <a:gd name="T26" fmla="*/ 0 w 196"/>
                    <a:gd name="T27" fmla="*/ 0 h 83"/>
                    <a:gd name="T28" fmla="*/ 0 w 196"/>
                    <a:gd name="T29" fmla="*/ 0 h 83"/>
                    <a:gd name="T30" fmla="*/ 0 w 196"/>
                    <a:gd name="T31" fmla="*/ 0 h 83"/>
                    <a:gd name="T32" fmla="*/ 0 w 196"/>
                    <a:gd name="T33" fmla="*/ 0 h 83"/>
                    <a:gd name="T34" fmla="*/ 0 w 196"/>
                    <a:gd name="T35" fmla="*/ 0 h 83"/>
                    <a:gd name="T36" fmla="*/ 0 w 196"/>
                    <a:gd name="T37" fmla="*/ 0 h 83"/>
                    <a:gd name="T38" fmla="*/ 0 w 196"/>
                    <a:gd name="T39" fmla="*/ 0 h 83"/>
                    <a:gd name="T40" fmla="*/ 0 w 196"/>
                    <a:gd name="T41" fmla="*/ 0 h 83"/>
                    <a:gd name="T42" fmla="*/ 0 w 196"/>
                    <a:gd name="T43" fmla="*/ 0 h 83"/>
                    <a:gd name="T44" fmla="*/ 0 w 196"/>
                    <a:gd name="T45" fmla="*/ 0 h 83"/>
                    <a:gd name="T46" fmla="*/ 0 w 196"/>
                    <a:gd name="T47" fmla="*/ 0 h 83"/>
                    <a:gd name="T48" fmla="*/ 0 w 196"/>
                    <a:gd name="T49" fmla="*/ 0 h 83"/>
                    <a:gd name="T50" fmla="*/ 0 w 196"/>
                    <a:gd name="T51" fmla="*/ 0 h 83"/>
                    <a:gd name="T52" fmla="*/ 0 w 196"/>
                    <a:gd name="T53" fmla="*/ 0 h 83"/>
                    <a:gd name="T54" fmla="*/ 0 w 196"/>
                    <a:gd name="T55" fmla="*/ 0 h 83"/>
                    <a:gd name="T56" fmla="*/ 0 w 196"/>
                    <a:gd name="T57" fmla="*/ 0 h 83"/>
                    <a:gd name="T58" fmla="*/ 0 w 196"/>
                    <a:gd name="T59" fmla="*/ 0 h 83"/>
                    <a:gd name="T60" fmla="*/ 0 w 196"/>
                    <a:gd name="T61" fmla="*/ 0 h 83"/>
                    <a:gd name="T62" fmla="*/ 0 w 196"/>
                    <a:gd name="T63" fmla="*/ 0 h 83"/>
                    <a:gd name="T64" fmla="*/ 0 w 196"/>
                    <a:gd name="T65" fmla="*/ 0 h 83"/>
                    <a:gd name="T66" fmla="*/ 0 w 196"/>
                    <a:gd name="T67" fmla="*/ 0 h 83"/>
                    <a:gd name="T68" fmla="*/ 0 w 196"/>
                    <a:gd name="T69" fmla="*/ 0 h 83"/>
                    <a:gd name="T70" fmla="*/ 0 w 196"/>
                    <a:gd name="T71" fmla="*/ 0 h 83"/>
                    <a:gd name="T72" fmla="*/ 0 w 196"/>
                    <a:gd name="T73" fmla="*/ 0 h 83"/>
                    <a:gd name="T74" fmla="*/ 0 w 196"/>
                    <a:gd name="T75" fmla="*/ 0 h 83"/>
                    <a:gd name="T76" fmla="*/ 0 w 196"/>
                    <a:gd name="T77" fmla="*/ 0 h 83"/>
                    <a:gd name="T78" fmla="*/ 0 w 196"/>
                    <a:gd name="T79" fmla="*/ 0 h 83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96"/>
                    <a:gd name="T121" fmla="*/ 0 h 83"/>
                    <a:gd name="T122" fmla="*/ 196 w 196"/>
                    <a:gd name="T123" fmla="*/ 83 h 83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96" h="83">
                      <a:moveTo>
                        <a:pt x="6" y="10"/>
                      </a:moveTo>
                      <a:lnTo>
                        <a:pt x="3" y="11"/>
                      </a:lnTo>
                      <a:lnTo>
                        <a:pt x="16" y="12"/>
                      </a:lnTo>
                      <a:lnTo>
                        <a:pt x="28" y="14"/>
                      </a:lnTo>
                      <a:lnTo>
                        <a:pt x="40" y="17"/>
                      </a:lnTo>
                      <a:lnTo>
                        <a:pt x="51" y="22"/>
                      </a:lnTo>
                      <a:lnTo>
                        <a:pt x="63" y="26"/>
                      </a:lnTo>
                      <a:lnTo>
                        <a:pt x="74" y="33"/>
                      </a:lnTo>
                      <a:lnTo>
                        <a:pt x="86" y="39"/>
                      </a:lnTo>
                      <a:lnTo>
                        <a:pt x="96" y="45"/>
                      </a:lnTo>
                      <a:lnTo>
                        <a:pt x="108" y="53"/>
                      </a:lnTo>
                      <a:lnTo>
                        <a:pt x="120" y="59"/>
                      </a:lnTo>
                      <a:lnTo>
                        <a:pt x="132" y="65"/>
                      </a:lnTo>
                      <a:lnTo>
                        <a:pt x="143" y="71"/>
                      </a:lnTo>
                      <a:lnTo>
                        <a:pt x="155" y="77"/>
                      </a:lnTo>
                      <a:lnTo>
                        <a:pt x="168" y="80"/>
                      </a:lnTo>
                      <a:lnTo>
                        <a:pt x="181" y="82"/>
                      </a:lnTo>
                      <a:lnTo>
                        <a:pt x="196" y="83"/>
                      </a:lnTo>
                      <a:lnTo>
                        <a:pt x="196" y="73"/>
                      </a:lnTo>
                      <a:lnTo>
                        <a:pt x="183" y="71"/>
                      </a:lnTo>
                      <a:lnTo>
                        <a:pt x="170" y="69"/>
                      </a:lnTo>
                      <a:lnTo>
                        <a:pt x="159" y="66"/>
                      </a:lnTo>
                      <a:lnTo>
                        <a:pt x="147" y="61"/>
                      </a:lnTo>
                      <a:lnTo>
                        <a:pt x="136" y="57"/>
                      </a:lnTo>
                      <a:lnTo>
                        <a:pt x="124" y="51"/>
                      </a:lnTo>
                      <a:lnTo>
                        <a:pt x="114" y="44"/>
                      </a:lnTo>
                      <a:lnTo>
                        <a:pt x="102" y="37"/>
                      </a:lnTo>
                      <a:lnTo>
                        <a:pt x="90" y="31"/>
                      </a:lnTo>
                      <a:lnTo>
                        <a:pt x="78" y="24"/>
                      </a:lnTo>
                      <a:lnTo>
                        <a:pt x="67" y="18"/>
                      </a:lnTo>
                      <a:lnTo>
                        <a:pt x="55" y="12"/>
                      </a:lnTo>
                      <a:lnTo>
                        <a:pt x="44" y="7"/>
                      </a:lnTo>
                      <a:lnTo>
                        <a:pt x="30" y="3"/>
                      </a:lnTo>
                      <a:lnTo>
                        <a:pt x="18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6" y="1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27" name="Freeform 813"/>
                <p:cNvSpPr>
                  <a:spLocks/>
                </p:cNvSpPr>
                <p:nvPr/>
              </p:nvSpPr>
              <p:spPr bwMode="auto">
                <a:xfrm>
                  <a:off x="2398" y="1803"/>
                  <a:ext cx="6" cy="4"/>
                </a:xfrm>
                <a:custGeom>
                  <a:avLst/>
                  <a:gdLst>
                    <a:gd name="T0" fmla="*/ 0 w 61"/>
                    <a:gd name="T1" fmla="*/ 0 h 47"/>
                    <a:gd name="T2" fmla="*/ 0 w 61"/>
                    <a:gd name="T3" fmla="*/ 0 h 47"/>
                    <a:gd name="T4" fmla="*/ 0 w 61"/>
                    <a:gd name="T5" fmla="*/ 0 h 47"/>
                    <a:gd name="T6" fmla="*/ 0 w 61"/>
                    <a:gd name="T7" fmla="*/ 0 h 47"/>
                    <a:gd name="T8" fmla="*/ 0 w 61"/>
                    <a:gd name="T9" fmla="*/ 0 h 47"/>
                    <a:gd name="T10" fmla="*/ 0 w 61"/>
                    <a:gd name="T11" fmla="*/ 0 h 47"/>
                    <a:gd name="T12" fmla="*/ 0 w 61"/>
                    <a:gd name="T13" fmla="*/ 0 h 47"/>
                    <a:gd name="T14" fmla="*/ 0 w 61"/>
                    <a:gd name="T15" fmla="*/ 0 h 47"/>
                    <a:gd name="T16" fmla="*/ 0 w 61"/>
                    <a:gd name="T17" fmla="*/ 0 h 47"/>
                    <a:gd name="T18" fmla="*/ 0 w 61"/>
                    <a:gd name="T19" fmla="*/ 0 h 47"/>
                    <a:gd name="T20" fmla="*/ 0 w 61"/>
                    <a:gd name="T21" fmla="*/ 0 h 47"/>
                    <a:gd name="T22" fmla="*/ 0 w 61"/>
                    <a:gd name="T23" fmla="*/ 0 h 47"/>
                    <a:gd name="T24" fmla="*/ 0 w 61"/>
                    <a:gd name="T25" fmla="*/ 0 h 47"/>
                    <a:gd name="T26" fmla="*/ 0 w 61"/>
                    <a:gd name="T27" fmla="*/ 0 h 47"/>
                    <a:gd name="T28" fmla="*/ 0 w 61"/>
                    <a:gd name="T29" fmla="*/ 0 h 47"/>
                    <a:gd name="T30" fmla="*/ 0 w 61"/>
                    <a:gd name="T31" fmla="*/ 0 h 47"/>
                    <a:gd name="T32" fmla="*/ 0 w 61"/>
                    <a:gd name="T33" fmla="*/ 0 h 47"/>
                    <a:gd name="T34" fmla="*/ 0 w 61"/>
                    <a:gd name="T35" fmla="*/ 0 h 47"/>
                    <a:gd name="T36" fmla="*/ 0 w 61"/>
                    <a:gd name="T37" fmla="*/ 0 h 47"/>
                    <a:gd name="T38" fmla="*/ 0 w 61"/>
                    <a:gd name="T39" fmla="*/ 0 h 47"/>
                    <a:gd name="T40" fmla="*/ 0 w 61"/>
                    <a:gd name="T41" fmla="*/ 0 h 47"/>
                    <a:gd name="T42" fmla="*/ 0 w 61"/>
                    <a:gd name="T43" fmla="*/ 0 h 47"/>
                    <a:gd name="T44" fmla="*/ 0 w 61"/>
                    <a:gd name="T45" fmla="*/ 0 h 47"/>
                    <a:gd name="T46" fmla="*/ 0 w 61"/>
                    <a:gd name="T47" fmla="*/ 0 h 4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1"/>
                    <a:gd name="T73" fmla="*/ 0 h 47"/>
                    <a:gd name="T74" fmla="*/ 61 w 61"/>
                    <a:gd name="T75" fmla="*/ 47 h 47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1" h="47">
                      <a:moveTo>
                        <a:pt x="0" y="43"/>
                      </a:moveTo>
                      <a:lnTo>
                        <a:pt x="6" y="47"/>
                      </a:lnTo>
                      <a:lnTo>
                        <a:pt x="18" y="46"/>
                      </a:lnTo>
                      <a:lnTo>
                        <a:pt x="29" y="44"/>
                      </a:lnTo>
                      <a:lnTo>
                        <a:pt x="36" y="40"/>
                      </a:lnTo>
                      <a:lnTo>
                        <a:pt x="42" y="34"/>
                      </a:lnTo>
                      <a:lnTo>
                        <a:pt x="46" y="28"/>
                      </a:lnTo>
                      <a:lnTo>
                        <a:pt x="51" y="21"/>
                      </a:lnTo>
                      <a:lnTo>
                        <a:pt x="56" y="14"/>
                      </a:lnTo>
                      <a:lnTo>
                        <a:pt x="61" y="9"/>
                      </a:lnTo>
                      <a:lnTo>
                        <a:pt x="55" y="0"/>
                      </a:lnTo>
                      <a:lnTo>
                        <a:pt x="48" y="8"/>
                      </a:lnTo>
                      <a:lnTo>
                        <a:pt x="42" y="15"/>
                      </a:lnTo>
                      <a:lnTo>
                        <a:pt x="38" y="21"/>
                      </a:lnTo>
                      <a:lnTo>
                        <a:pt x="34" y="28"/>
                      </a:lnTo>
                      <a:lnTo>
                        <a:pt x="30" y="32"/>
                      </a:lnTo>
                      <a:lnTo>
                        <a:pt x="25" y="34"/>
                      </a:lnTo>
                      <a:lnTo>
                        <a:pt x="16" y="36"/>
                      </a:lnTo>
                      <a:lnTo>
                        <a:pt x="6" y="37"/>
                      </a:lnTo>
                      <a:lnTo>
                        <a:pt x="11" y="41"/>
                      </a:lnTo>
                      <a:lnTo>
                        <a:pt x="0" y="43"/>
                      </a:lnTo>
                      <a:lnTo>
                        <a:pt x="1" y="47"/>
                      </a:lnTo>
                      <a:lnTo>
                        <a:pt x="6" y="47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28" name="Freeform 814"/>
                <p:cNvSpPr>
                  <a:spLocks/>
                </p:cNvSpPr>
                <p:nvPr/>
              </p:nvSpPr>
              <p:spPr bwMode="auto">
                <a:xfrm>
                  <a:off x="2344" y="1752"/>
                  <a:ext cx="44" cy="41"/>
                </a:xfrm>
                <a:custGeom>
                  <a:avLst/>
                  <a:gdLst>
                    <a:gd name="T0" fmla="*/ 0 w 444"/>
                    <a:gd name="T1" fmla="*/ 0 h 443"/>
                    <a:gd name="T2" fmla="*/ 0 w 444"/>
                    <a:gd name="T3" fmla="*/ 0 h 443"/>
                    <a:gd name="T4" fmla="*/ 0 w 444"/>
                    <a:gd name="T5" fmla="*/ 0 h 443"/>
                    <a:gd name="T6" fmla="*/ 0 w 444"/>
                    <a:gd name="T7" fmla="*/ 0 h 443"/>
                    <a:gd name="T8" fmla="*/ 0 w 444"/>
                    <a:gd name="T9" fmla="*/ 0 h 443"/>
                    <a:gd name="T10" fmla="*/ 0 w 444"/>
                    <a:gd name="T11" fmla="*/ 0 h 443"/>
                    <a:gd name="T12" fmla="*/ 0 w 444"/>
                    <a:gd name="T13" fmla="*/ 0 h 443"/>
                    <a:gd name="T14" fmla="*/ 0 w 444"/>
                    <a:gd name="T15" fmla="*/ 0 h 443"/>
                    <a:gd name="T16" fmla="*/ 0 w 444"/>
                    <a:gd name="T17" fmla="*/ 0 h 443"/>
                    <a:gd name="T18" fmla="*/ 0 w 444"/>
                    <a:gd name="T19" fmla="*/ 0 h 443"/>
                    <a:gd name="T20" fmla="*/ 0 w 444"/>
                    <a:gd name="T21" fmla="*/ 0 h 443"/>
                    <a:gd name="T22" fmla="*/ 0 w 444"/>
                    <a:gd name="T23" fmla="*/ 0 h 443"/>
                    <a:gd name="T24" fmla="*/ 0 w 444"/>
                    <a:gd name="T25" fmla="*/ 0 h 443"/>
                    <a:gd name="T26" fmla="*/ 0 w 444"/>
                    <a:gd name="T27" fmla="*/ 0 h 443"/>
                    <a:gd name="T28" fmla="*/ 0 w 444"/>
                    <a:gd name="T29" fmla="*/ 0 h 443"/>
                    <a:gd name="T30" fmla="*/ 0 w 444"/>
                    <a:gd name="T31" fmla="*/ 0 h 443"/>
                    <a:gd name="T32" fmla="*/ 0 w 444"/>
                    <a:gd name="T33" fmla="*/ 0 h 443"/>
                    <a:gd name="T34" fmla="*/ 0 w 444"/>
                    <a:gd name="T35" fmla="*/ 0 h 443"/>
                    <a:gd name="T36" fmla="*/ 0 w 444"/>
                    <a:gd name="T37" fmla="*/ 0 h 443"/>
                    <a:gd name="T38" fmla="*/ 0 w 444"/>
                    <a:gd name="T39" fmla="*/ 0 h 443"/>
                    <a:gd name="T40" fmla="*/ 0 w 444"/>
                    <a:gd name="T41" fmla="*/ 0 h 443"/>
                    <a:gd name="T42" fmla="*/ 0 w 444"/>
                    <a:gd name="T43" fmla="*/ 0 h 443"/>
                    <a:gd name="T44" fmla="*/ 0 w 444"/>
                    <a:gd name="T45" fmla="*/ 0 h 443"/>
                    <a:gd name="T46" fmla="*/ 0 w 444"/>
                    <a:gd name="T47" fmla="*/ 0 h 443"/>
                    <a:gd name="T48" fmla="*/ 0 w 444"/>
                    <a:gd name="T49" fmla="*/ 0 h 443"/>
                    <a:gd name="T50" fmla="*/ 0 w 444"/>
                    <a:gd name="T51" fmla="*/ 0 h 443"/>
                    <a:gd name="T52" fmla="*/ 0 w 444"/>
                    <a:gd name="T53" fmla="*/ 0 h 443"/>
                    <a:gd name="T54" fmla="*/ 0 w 444"/>
                    <a:gd name="T55" fmla="*/ 0 h 443"/>
                    <a:gd name="T56" fmla="*/ 0 w 444"/>
                    <a:gd name="T57" fmla="*/ 0 h 443"/>
                    <a:gd name="T58" fmla="*/ 0 w 444"/>
                    <a:gd name="T59" fmla="*/ 0 h 443"/>
                    <a:gd name="T60" fmla="*/ 0 w 444"/>
                    <a:gd name="T61" fmla="*/ 0 h 443"/>
                    <a:gd name="T62" fmla="*/ 0 w 444"/>
                    <a:gd name="T63" fmla="*/ 0 h 443"/>
                    <a:gd name="T64" fmla="*/ 0 w 444"/>
                    <a:gd name="T65" fmla="*/ 0 h 443"/>
                    <a:gd name="T66" fmla="*/ 0 w 444"/>
                    <a:gd name="T67" fmla="*/ 0 h 443"/>
                    <a:gd name="T68" fmla="*/ 0 w 444"/>
                    <a:gd name="T69" fmla="*/ 0 h 443"/>
                    <a:gd name="T70" fmla="*/ 0 w 444"/>
                    <a:gd name="T71" fmla="*/ 0 h 443"/>
                    <a:gd name="T72" fmla="*/ 0 w 444"/>
                    <a:gd name="T73" fmla="*/ 0 h 443"/>
                    <a:gd name="T74" fmla="*/ 0 w 444"/>
                    <a:gd name="T75" fmla="*/ 0 h 443"/>
                    <a:gd name="T76" fmla="*/ 0 w 444"/>
                    <a:gd name="T77" fmla="*/ 0 h 443"/>
                    <a:gd name="T78" fmla="*/ 0 w 444"/>
                    <a:gd name="T79" fmla="*/ 0 h 443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444"/>
                    <a:gd name="T121" fmla="*/ 0 h 443"/>
                    <a:gd name="T122" fmla="*/ 444 w 444"/>
                    <a:gd name="T123" fmla="*/ 443 h 443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444" h="443">
                      <a:moveTo>
                        <a:pt x="414" y="348"/>
                      </a:moveTo>
                      <a:lnTo>
                        <a:pt x="401" y="349"/>
                      </a:lnTo>
                      <a:lnTo>
                        <a:pt x="390" y="350"/>
                      </a:lnTo>
                      <a:lnTo>
                        <a:pt x="377" y="351"/>
                      </a:lnTo>
                      <a:lnTo>
                        <a:pt x="366" y="352"/>
                      </a:lnTo>
                      <a:lnTo>
                        <a:pt x="355" y="353"/>
                      </a:lnTo>
                      <a:lnTo>
                        <a:pt x="344" y="354"/>
                      </a:lnTo>
                      <a:lnTo>
                        <a:pt x="333" y="356"/>
                      </a:lnTo>
                      <a:lnTo>
                        <a:pt x="323" y="356"/>
                      </a:lnTo>
                      <a:lnTo>
                        <a:pt x="292" y="356"/>
                      </a:lnTo>
                      <a:lnTo>
                        <a:pt x="266" y="357"/>
                      </a:lnTo>
                      <a:lnTo>
                        <a:pt x="247" y="360"/>
                      </a:lnTo>
                      <a:lnTo>
                        <a:pt x="232" y="366"/>
                      </a:lnTo>
                      <a:lnTo>
                        <a:pt x="218" y="376"/>
                      </a:lnTo>
                      <a:lnTo>
                        <a:pt x="207" y="392"/>
                      </a:lnTo>
                      <a:lnTo>
                        <a:pt x="195" y="414"/>
                      </a:lnTo>
                      <a:lnTo>
                        <a:pt x="182" y="443"/>
                      </a:lnTo>
                      <a:lnTo>
                        <a:pt x="173" y="434"/>
                      </a:lnTo>
                      <a:lnTo>
                        <a:pt x="165" y="425"/>
                      </a:lnTo>
                      <a:lnTo>
                        <a:pt x="156" y="413"/>
                      </a:lnTo>
                      <a:lnTo>
                        <a:pt x="146" y="401"/>
                      </a:lnTo>
                      <a:lnTo>
                        <a:pt x="136" y="388"/>
                      </a:lnTo>
                      <a:lnTo>
                        <a:pt x="125" y="374"/>
                      </a:lnTo>
                      <a:lnTo>
                        <a:pt x="114" y="361"/>
                      </a:lnTo>
                      <a:lnTo>
                        <a:pt x="102" y="346"/>
                      </a:lnTo>
                      <a:lnTo>
                        <a:pt x="91" y="331"/>
                      </a:lnTo>
                      <a:lnTo>
                        <a:pt x="78" y="317"/>
                      </a:lnTo>
                      <a:lnTo>
                        <a:pt x="66" y="302"/>
                      </a:lnTo>
                      <a:lnTo>
                        <a:pt x="53" y="288"/>
                      </a:lnTo>
                      <a:lnTo>
                        <a:pt x="40" y="274"/>
                      </a:lnTo>
                      <a:lnTo>
                        <a:pt x="27" y="260"/>
                      </a:lnTo>
                      <a:lnTo>
                        <a:pt x="13" y="248"/>
                      </a:lnTo>
                      <a:lnTo>
                        <a:pt x="0" y="236"/>
                      </a:lnTo>
                      <a:lnTo>
                        <a:pt x="9" y="229"/>
                      </a:lnTo>
                      <a:lnTo>
                        <a:pt x="25" y="217"/>
                      </a:lnTo>
                      <a:lnTo>
                        <a:pt x="45" y="202"/>
                      </a:lnTo>
                      <a:lnTo>
                        <a:pt x="67" y="185"/>
                      </a:lnTo>
                      <a:lnTo>
                        <a:pt x="88" y="167"/>
                      </a:lnTo>
                      <a:lnTo>
                        <a:pt x="105" y="151"/>
                      </a:lnTo>
                      <a:lnTo>
                        <a:pt x="118" y="138"/>
                      </a:lnTo>
                      <a:lnTo>
                        <a:pt x="122" y="129"/>
                      </a:lnTo>
                      <a:lnTo>
                        <a:pt x="136" y="120"/>
                      </a:lnTo>
                      <a:lnTo>
                        <a:pt x="151" y="111"/>
                      </a:lnTo>
                      <a:lnTo>
                        <a:pt x="169" y="101"/>
                      </a:lnTo>
                      <a:lnTo>
                        <a:pt x="189" y="92"/>
                      </a:lnTo>
                      <a:lnTo>
                        <a:pt x="210" y="81"/>
                      </a:lnTo>
                      <a:lnTo>
                        <a:pt x="232" y="71"/>
                      </a:lnTo>
                      <a:lnTo>
                        <a:pt x="255" y="61"/>
                      </a:lnTo>
                      <a:lnTo>
                        <a:pt x="278" y="52"/>
                      </a:lnTo>
                      <a:lnTo>
                        <a:pt x="301" y="43"/>
                      </a:lnTo>
                      <a:lnTo>
                        <a:pt x="325" y="33"/>
                      </a:lnTo>
                      <a:lnTo>
                        <a:pt x="347" y="26"/>
                      </a:lnTo>
                      <a:lnTo>
                        <a:pt x="369" y="19"/>
                      </a:lnTo>
                      <a:lnTo>
                        <a:pt x="389" y="12"/>
                      </a:lnTo>
                      <a:lnTo>
                        <a:pt x="408" y="7"/>
                      </a:lnTo>
                      <a:lnTo>
                        <a:pt x="423" y="3"/>
                      </a:lnTo>
                      <a:lnTo>
                        <a:pt x="438" y="0"/>
                      </a:lnTo>
                      <a:lnTo>
                        <a:pt x="436" y="12"/>
                      </a:lnTo>
                      <a:lnTo>
                        <a:pt x="432" y="26"/>
                      </a:lnTo>
                      <a:lnTo>
                        <a:pt x="428" y="38"/>
                      </a:lnTo>
                      <a:lnTo>
                        <a:pt x="422" y="50"/>
                      </a:lnTo>
                      <a:lnTo>
                        <a:pt x="416" y="61"/>
                      </a:lnTo>
                      <a:lnTo>
                        <a:pt x="411" y="72"/>
                      </a:lnTo>
                      <a:lnTo>
                        <a:pt x="406" y="79"/>
                      </a:lnTo>
                      <a:lnTo>
                        <a:pt x="400" y="86"/>
                      </a:lnTo>
                      <a:lnTo>
                        <a:pt x="401" y="101"/>
                      </a:lnTo>
                      <a:lnTo>
                        <a:pt x="406" y="120"/>
                      </a:lnTo>
                      <a:lnTo>
                        <a:pt x="411" y="142"/>
                      </a:lnTo>
                      <a:lnTo>
                        <a:pt x="418" y="164"/>
                      </a:lnTo>
                      <a:lnTo>
                        <a:pt x="426" y="186"/>
                      </a:lnTo>
                      <a:lnTo>
                        <a:pt x="433" y="208"/>
                      </a:lnTo>
                      <a:lnTo>
                        <a:pt x="439" y="227"/>
                      </a:lnTo>
                      <a:lnTo>
                        <a:pt x="444" y="243"/>
                      </a:lnTo>
                      <a:lnTo>
                        <a:pt x="430" y="257"/>
                      </a:lnTo>
                      <a:lnTo>
                        <a:pt x="419" y="268"/>
                      </a:lnTo>
                      <a:lnTo>
                        <a:pt x="414" y="275"/>
                      </a:lnTo>
                      <a:lnTo>
                        <a:pt x="411" y="283"/>
                      </a:lnTo>
                      <a:lnTo>
                        <a:pt x="410" y="293"/>
                      </a:lnTo>
                      <a:lnTo>
                        <a:pt x="411" y="305"/>
                      </a:lnTo>
                      <a:lnTo>
                        <a:pt x="413" y="323"/>
                      </a:lnTo>
                      <a:lnTo>
                        <a:pt x="414" y="34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29" name="Freeform 815"/>
                <p:cNvSpPr>
                  <a:spLocks/>
                </p:cNvSpPr>
                <p:nvPr/>
              </p:nvSpPr>
              <p:spPr bwMode="auto">
                <a:xfrm>
                  <a:off x="2377" y="1783"/>
                  <a:ext cx="9" cy="2"/>
                </a:xfrm>
                <a:custGeom>
                  <a:avLst/>
                  <a:gdLst>
                    <a:gd name="T0" fmla="*/ 0 w 91"/>
                    <a:gd name="T1" fmla="*/ 0 h 18"/>
                    <a:gd name="T2" fmla="*/ 0 w 91"/>
                    <a:gd name="T3" fmla="*/ 0 h 18"/>
                    <a:gd name="T4" fmla="*/ 0 w 91"/>
                    <a:gd name="T5" fmla="*/ 0 h 18"/>
                    <a:gd name="T6" fmla="*/ 0 w 91"/>
                    <a:gd name="T7" fmla="*/ 0 h 18"/>
                    <a:gd name="T8" fmla="*/ 0 w 91"/>
                    <a:gd name="T9" fmla="*/ 0 h 18"/>
                    <a:gd name="T10" fmla="*/ 0 w 91"/>
                    <a:gd name="T11" fmla="*/ 0 h 18"/>
                    <a:gd name="T12" fmla="*/ 0 w 91"/>
                    <a:gd name="T13" fmla="*/ 0 h 18"/>
                    <a:gd name="T14" fmla="*/ 0 w 91"/>
                    <a:gd name="T15" fmla="*/ 0 h 18"/>
                    <a:gd name="T16" fmla="*/ 0 w 91"/>
                    <a:gd name="T17" fmla="*/ 0 h 18"/>
                    <a:gd name="T18" fmla="*/ 0 w 91"/>
                    <a:gd name="T19" fmla="*/ 0 h 18"/>
                    <a:gd name="T20" fmla="*/ 0 w 91"/>
                    <a:gd name="T21" fmla="*/ 0 h 18"/>
                    <a:gd name="T22" fmla="*/ 0 w 91"/>
                    <a:gd name="T23" fmla="*/ 0 h 18"/>
                    <a:gd name="T24" fmla="*/ 0 w 91"/>
                    <a:gd name="T25" fmla="*/ 0 h 18"/>
                    <a:gd name="T26" fmla="*/ 0 w 91"/>
                    <a:gd name="T27" fmla="*/ 0 h 18"/>
                    <a:gd name="T28" fmla="*/ 0 w 91"/>
                    <a:gd name="T29" fmla="*/ 0 h 18"/>
                    <a:gd name="T30" fmla="*/ 0 w 91"/>
                    <a:gd name="T31" fmla="*/ 0 h 18"/>
                    <a:gd name="T32" fmla="*/ 0 w 91"/>
                    <a:gd name="T33" fmla="*/ 0 h 18"/>
                    <a:gd name="T34" fmla="*/ 0 w 91"/>
                    <a:gd name="T35" fmla="*/ 0 h 18"/>
                    <a:gd name="T36" fmla="*/ 0 w 91"/>
                    <a:gd name="T37" fmla="*/ 0 h 18"/>
                    <a:gd name="T38" fmla="*/ 0 w 91"/>
                    <a:gd name="T39" fmla="*/ 0 h 18"/>
                    <a:gd name="T40" fmla="*/ 0 w 91"/>
                    <a:gd name="T41" fmla="*/ 0 h 1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91"/>
                    <a:gd name="T64" fmla="*/ 0 h 18"/>
                    <a:gd name="T65" fmla="*/ 91 w 91"/>
                    <a:gd name="T66" fmla="*/ 18 h 1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91" h="18">
                      <a:moveTo>
                        <a:pt x="0" y="18"/>
                      </a:moveTo>
                      <a:lnTo>
                        <a:pt x="0" y="18"/>
                      </a:lnTo>
                      <a:lnTo>
                        <a:pt x="10" y="18"/>
                      </a:lnTo>
                      <a:lnTo>
                        <a:pt x="21" y="17"/>
                      </a:lnTo>
                      <a:lnTo>
                        <a:pt x="32" y="16"/>
                      </a:lnTo>
                      <a:lnTo>
                        <a:pt x="43" y="15"/>
                      </a:lnTo>
                      <a:lnTo>
                        <a:pt x="54" y="14"/>
                      </a:lnTo>
                      <a:lnTo>
                        <a:pt x="67" y="13"/>
                      </a:lnTo>
                      <a:lnTo>
                        <a:pt x="78" y="11"/>
                      </a:lnTo>
                      <a:lnTo>
                        <a:pt x="91" y="10"/>
                      </a:lnTo>
                      <a:lnTo>
                        <a:pt x="91" y="0"/>
                      </a:lnTo>
                      <a:lnTo>
                        <a:pt x="78" y="1"/>
                      </a:lnTo>
                      <a:lnTo>
                        <a:pt x="67" y="2"/>
                      </a:lnTo>
                      <a:lnTo>
                        <a:pt x="54" y="3"/>
                      </a:lnTo>
                      <a:lnTo>
                        <a:pt x="43" y="4"/>
                      </a:lnTo>
                      <a:lnTo>
                        <a:pt x="32" y="5"/>
                      </a:lnTo>
                      <a:lnTo>
                        <a:pt x="21" y="6"/>
                      </a:lnTo>
                      <a:lnTo>
                        <a:pt x="10" y="7"/>
                      </a:lnTo>
                      <a:lnTo>
                        <a:pt x="0" y="7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30" name="Freeform 816"/>
                <p:cNvSpPr>
                  <a:spLocks/>
                </p:cNvSpPr>
                <p:nvPr/>
              </p:nvSpPr>
              <p:spPr bwMode="auto">
                <a:xfrm>
                  <a:off x="2362" y="1784"/>
                  <a:ext cx="15" cy="9"/>
                </a:xfrm>
                <a:custGeom>
                  <a:avLst/>
                  <a:gdLst>
                    <a:gd name="T0" fmla="*/ 0 w 147"/>
                    <a:gd name="T1" fmla="*/ 0 h 103"/>
                    <a:gd name="T2" fmla="*/ 0 w 147"/>
                    <a:gd name="T3" fmla="*/ 0 h 103"/>
                    <a:gd name="T4" fmla="*/ 0 w 147"/>
                    <a:gd name="T5" fmla="*/ 0 h 103"/>
                    <a:gd name="T6" fmla="*/ 0 w 147"/>
                    <a:gd name="T7" fmla="*/ 0 h 103"/>
                    <a:gd name="T8" fmla="*/ 0 w 147"/>
                    <a:gd name="T9" fmla="*/ 0 h 103"/>
                    <a:gd name="T10" fmla="*/ 0 w 147"/>
                    <a:gd name="T11" fmla="*/ 0 h 103"/>
                    <a:gd name="T12" fmla="*/ 0 w 147"/>
                    <a:gd name="T13" fmla="*/ 0 h 103"/>
                    <a:gd name="T14" fmla="*/ 0 w 147"/>
                    <a:gd name="T15" fmla="*/ 0 h 103"/>
                    <a:gd name="T16" fmla="*/ 0 w 147"/>
                    <a:gd name="T17" fmla="*/ 0 h 103"/>
                    <a:gd name="T18" fmla="*/ 0 w 147"/>
                    <a:gd name="T19" fmla="*/ 0 h 103"/>
                    <a:gd name="T20" fmla="*/ 0 w 147"/>
                    <a:gd name="T21" fmla="*/ 0 h 103"/>
                    <a:gd name="T22" fmla="*/ 0 w 147"/>
                    <a:gd name="T23" fmla="*/ 0 h 103"/>
                    <a:gd name="T24" fmla="*/ 0 w 147"/>
                    <a:gd name="T25" fmla="*/ 0 h 103"/>
                    <a:gd name="T26" fmla="*/ 0 w 147"/>
                    <a:gd name="T27" fmla="*/ 0 h 103"/>
                    <a:gd name="T28" fmla="*/ 0 w 147"/>
                    <a:gd name="T29" fmla="*/ 0 h 103"/>
                    <a:gd name="T30" fmla="*/ 0 w 147"/>
                    <a:gd name="T31" fmla="*/ 0 h 103"/>
                    <a:gd name="T32" fmla="*/ 0 w 147"/>
                    <a:gd name="T33" fmla="*/ 0 h 103"/>
                    <a:gd name="T34" fmla="*/ 0 w 147"/>
                    <a:gd name="T35" fmla="*/ 0 h 103"/>
                    <a:gd name="T36" fmla="*/ 0 w 147"/>
                    <a:gd name="T37" fmla="*/ 0 h 103"/>
                    <a:gd name="T38" fmla="*/ 0 w 147"/>
                    <a:gd name="T39" fmla="*/ 0 h 103"/>
                    <a:gd name="T40" fmla="*/ 0 w 147"/>
                    <a:gd name="T41" fmla="*/ 0 h 103"/>
                    <a:gd name="T42" fmla="*/ 0 w 147"/>
                    <a:gd name="T43" fmla="*/ 0 h 103"/>
                    <a:gd name="T44" fmla="*/ 0 w 147"/>
                    <a:gd name="T45" fmla="*/ 0 h 103"/>
                    <a:gd name="T46" fmla="*/ 0 w 147"/>
                    <a:gd name="T47" fmla="*/ 0 h 10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47"/>
                    <a:gd name="T73" fmla="*/ 0 h 103"/>
                    <a:gd name="T74" fmla="*/ 147 w 147"/>
                    <a:gd name="T75" fmla="*/ 103 h 10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47" h="103">
                      <a:moveTo>
                        <a:pt x="2" y="97"/>
                      </a:moveTo>
                      <a:lnTo>
                        <a:pt x="11" y="96"/>
                      </a:lnTo>
                      <a:lnTo>
                        <a:pt x="24" y="66"/>
                      </a:lnTo>
                      <a:lnTo>
                        <a:pt x="35" y="45"/>
                      </a:lnTo>
                      <a:lnTo>
                        <a:pt x="47" y="30"/>
                      </a:lnTo>
                      <a:lnTo>
                        <a:pt x="59" y="20"/>
                      </a:lnTo>
                      <a:lnTo>
                        <a:pt x="72" y="15"/>
                      </a:lnTo>
                      <a:lnTo>
                        <a:pt x="90" y="12"/>
                      </a:lnTo>
                      <a:lnTo>
                        <a:pt x="116" y="11"/>
                      </a:lnTo>
                      <a:lnTo>
                        <a:pt x="147" y="11"/>
                      </a:lnTo>
                      <a:lnTo>
                        <a:pt x="147" y="0"/>
                      </a:lnTo>
                      <a:lnTo>
                        <a:pt x="116" y="0"/>
                      </a:lnTo>
                      <a:lnTo>
                        <a:pt x="90" y="1"/>
                      </a:lnTo>
                      <a:lnTo>
                        <a:pt x="70" y="4"/>
                      </a:lnTo>
                      <a:lnTo>
                        <a:pt x="53" y="12"/>
                      </a:lnTo>
                      <a:lnTo>
                        <a:pt x="38" y="23"/>
                      </a:lnTo>
                      <a:lnTo>
                        <a:pt x="27" y="39"/>
                      </a:lnTo>
                      <a:lnTo>
                        <a:pt x="15" y="62"/>
                      </a:lnTo>
                      <a:lnTo>
                        <a:pt x="0" y="91"/>
                      </a:lnTo>
                      <a:lnTo>
                        <a:pt x="10" y="90"/>
                      </a:lnTo>
                      <a:lnTo>
                        <a:pt x="2" y="97"/>
                      </a:lnTo>
                      <a:lnTo>
                        <a:pt x="8" y="103"/>
                      </a:lnTo>
                      <a:lnTo>
                        <a:pt x="11" y="96"/>
                      </a:lnTo>
                      <a:lnTo>
                        <a:pt x="2" y="9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31" name="Freeform 817"/>
                <p:cNvSpPr>
                  <a:spLocks/>
                </p:cNvSpPr>
                <p:nvPr/>
              </p:nvSpPr>
              <p:spPr bwMode="auto">
                <a:xfrm>
                  <a:off x="2343" y="1773"/>
                  <a:ext cx="20" cy="20"/>
                </a:xfrm>
                <a:custGeom>
                  <a:avLst/>
                  <a:gdLst>
                    <a:gd name="T0" fmla="*/ 0 w 195"/>
                    <a:gd name="T1" fmla="*/ 0 h 215"/>
                    <a:gd name="T2" fmla="*/ 0 w 195"/>
                    <a:gd name="T3" fmla="*/ 0 h 215"/>
                    <a:gd name="T4" fmla="*/ 0 w 195"/>
                    <a:gd name="T5" fmla="*/ 0 h 215"/>
                    <a:gd name="T6" fmla="*/ 0 w 195"/>
                    <a:gd name="T7" fmla="*/ 0 h 215"/>
                    <a:gd name="T8" fmla="*/ 0 w 195"/>
                    <a:gd name="T9" fmla="*/ 0 h 215"/>
                    <a:gd name="T10" fmla="*/ 0 w 195"/>
                    <a:gd name="T11" fmla="*/ 0 h 215"/>
                    <a:gd name="T12" fmla="*/ 0 w 195"/>
                    <a:gd name="T13" fmla="*/ 0 h 215"/>
                    <a:gd name="T14" fmla="*/ 0 w 195"/>
                    <a:gd name="T15" fmla="*/ 0 h 215"/>
                    <a:gd name="T16" fmla="*/ 0 w 195"/>
                    <a:gd name="T17" fmla="*/ 0 h 215"/>
                    <a:gd name="T18" fmla="*/ 0 w 195"/>
                    <a:gd name="T19" fmla="*/ 0 h 215"/>
                    <a:gd name="T20" fmla="*/ 0 w 195"/>
                    <a:gd name="T21" fmla="*/ 0 h 215"/>
                    <a:gd name="T22" fmla="*/ 0 w 195"/>
                    <a:gd name="T23" fmla="*/ 0 h 215"/>
                    <a:gd name="T24" fmla="*/ 0 w 195"/>
                    <a:gd name="T25" fmla="*/ 0 h 215"/>
                    <a:gd name="T26" fmla="*/ 0 w 195"/>
                    <a:gd name="T27" fmla="*/ 0 h 215"/>
                    <a:gd name="T28" fmla="*/ 0 w 195"/>
                    <a:gd name="T29" fmla="*/ 0 h 215"/>
                    <a:gd name="T30" fmla="*/ 0 w 195"/>
                    <a:gd name="T31" fmla="*/ 0 h 215"/>
                    <a:gd name="T32" fmla="*/ 0 w 195"/>
                    <a:gd name="T33" fmla="*/ 0 h 215"/>
                    <a:gd name="T34" fmla="*/ 0 w 195"/>
                    <a:gd name="T35" fmla="*/ 0 h 215"/>
                    <a:gd name="T36" fmla="*/ 0 w 195"/>
                    <a:gd name="T37" fmla="*/ 0 h 215"/>
                    <a:gd name="T38" fmla="*/ 0 w 195"/>
                    <a:gd name="T39" fmla="*/ 0 h 215"/>
                    <a:gd name="T40" fmla="*/ 0 w 195"/>
                    <a:gd name="T41" fmla="*/ 0 h 215"/>
                    <a:gd name="T42" fmla="*/ 0 w 195"/>
                    <a:gd name="T43" fmla="*/ 0 h 215"/>
                    <a:gd name="T44" fmla="*/ 0 w 195"/>
                    <a:gd name="T45" fmla="*/ 0 h 215"/>
                    <a:gd name="T46" fmla="*/ 0 w 195"/>
                    <a:gd name="T47" fmla="*/ 0 h 215"/>
                    <a:gd name="T48" fmla="*/ 0 w 195"/>
                    <a:gd name="T49" fmla="*/ 0 h 215"/>
                    <a:gd name="T50" fmla="*/ 0 w 195"/>
                    <a:gd name="T51" fmla="*/ 0 h 215"/>
                    <a:gd name="T52" fmla="*/ 0 w 195"/>
                    <a:gd name="T53" fmla="*/ 0 h 215"/>
                    <a:gd name="T54" fmla="*/ 0 w 195"/>
                    <a:gd name="T55" fmla="*/ 0 h 215"/>
                    <a:gd name="T56" fmla="*/ 0 w 195"/>
                    <a:gd name="T57" fmla="*/ 0 h 215"/>
                    <a:gd name="T58" fmla="*/ 0 w 195"/>
                    <a:gd name="T59" fmla="*/ 0 h 215"/>
                    <a:gd name="T60" fmla="*/ 0 w 195"/>
                    <a:gd name="T61" fmla="*/ 0 h 215"/>
                    <a:gd name="T62" fmla="*/ 0 w 195"/>
                    <a:gd name="T63" fmla="*/ 0 h 215"/>
                    <a:gd name="T64" fmla="*/ 0 w 195"/>
                    <a:gd name="T65" fmla="*/ 0 h 215"/>
                    <a:gd name="T66" fmla="*/ 0 w 195"/>
                    <a:gd name="T67" fmla="*/ 0 h 215"/>
                    <a:gd name="T68" fmla="*/ 0 w 195"/>
                    <a:gd name="T69" fmla="*/ 0 h 215"/>
                    <a:gd name="T70" fmla="*/ 0 w 195"/>
                    <a:gd name="T71" fmla="*/ 0 h 215"/>
                    <a:gd name="T72" fmla="*/ 0 w 195"/>
                    <a:gd name="T73" fmla="*/ 0 h 215"/>
                    <a:gd name="T74" fmla="*/ 0 w 195"/>
                    <a:gd name="T75" fmla="*/ 0 h 215"/>
                    <a:gd name="T76" fmla="*/ 0 w 195"/>
                    <a:gd name="T77" fmla="*/ 0 h 215"/>
                    <a:gd name="T78" fmla="*/ 0 w 195"/>
                    <a:gd name="T79" fmla="*/ 0 h 215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95"/>
                    <a:gd name="T121" fmla="*/ 0 h 215"/>
                    <a:gd name="T122" fmla="*/ 195 w 195"/>
                    <a:gd name="T123" fmla="*/ 215 h 215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95" h="215">
                      <a:moveTo>
                        <a:pt x="5" y="0"/>
                      </a:moveTo>
                      <a:lnTo>
                        <a:pt x="5" y="8"/>
                      </a:lnTo>
                      <a:lnTo>
                        <a:pt x="19" y="20"/>
                      </a:lnTo>
                      <a:lnTo>
                        <a:pt x="33" y="32"/>
                      </a:lnTo>
                      <a:lnTo>
                        <a:pt x="45" y="45"/>
                      </a:lnTo>
                      <a:lnTo>
                        <a:pt x="58" y="59"/>
                      </a:lnTo>
                      <a:lnTo>
                        <a:pt x="70" y="73"/>
                      </a:lnTo>
                      <a:lnTo>
                        <a:pt x="83" y="88"/>
                      </a:lnTo>
                      <a:lnTo>
                        <a:pt x="95" y="103"/>
                      </a:lnTo>
                      <a:lnTo>
                        <a:pt x="107" y="117"/>
                      </a:lnTo>
                      <a:lnTo>
                        <a:pt x="118" y="132"/>
                      </a:lnTo>
                      <a:lnTo>
                        <a:pt x="130" y="146"/>
                      </a:lnTo>
                      <a:lnTo>
                        <a:pt x="140" y="159"/>
                      </a:lnTo>
                      <a:lnTo>
                        <a:pt x="151" y="172"/>
                      </a:lnTo>
                      <a:lnTo>
                        <a:pt x="160" y="184"/>
                      </a:lnTo>
                      <a:lnTo>
                        <a:pt x="170" y="196"/>
                      </a:lnTo>
                      <a:lnTo>
                        <a:pt x="178" y="205"/>
                      </a:lnTo>
                      <a:lnTo>
                        <a:pt x="187" y="215"/>
                      </a:lnTo>
                      <a:lnTo>
                        <a:pt x="195" y="208"/>
                      </a:lnTo>
                      <a:lnTo>
                        <a:pt x="187" y="199"/>
                      </a:lnTo>
                      <a:lnTo>
                        <a:pt x="178" y="189"/>
                      </a:lnTo>
                      <a:lnTo>
                        <a:pt x="169" y="178"/>
                      </a:lnTo>
                      <a:lnTo>
                        <a:pt x="159" y="165"/>
                      </a:lnTo>
                      <a:lnTo>
                        <a:pt x="149" y="153"/>
                      </a:lnTo>
                      <a:lnTo>
                        <a:pt x="138" y="139"/>
                      </a:lnTo>
                      <a:lnTo>
                        <a:pt x="127" y="126"/>
                      </a:lnTo>
                      <a:lnTo>
                        <a:pt x="115" y="111"/>
                      </a:lnTo>
                      <a:lnTo>
                        <a:pt x="104" y="96"/>
                      </a:lnTo>
                      <a:lnTo>
                        <a:pt x="91" y="82"/>
                      </a:lnTo>
                      <a:lnTo>
                        <a:pt x="79" y="67"/>
                      </a:lnTo>
                      <a:lnTo>
                        <a:pt x="66" y="52"/>
                      </a:lnTo>
                      <a:lnTo>
                        <a:pt x="54" y="39"/>
                      </a:lnTo>
                      <a:lnTo>
                        <a:pt x="39" y="24"/>
                      </a:lnTo>
                      <a:lnTo>
                        <a:pt x="25" y="12"/>
                      </a:lnTo>
                      <a:lnTo>
                        <a:pt x="12" y="0"/>
                      </a:lnTo>
                      <a:lnTo>
                        <a:pt x="12" y="8"/>
                      </a:lnTo>
                      <a:lnTo>
                        <a:pt x="5" y="0"/>
                      </a:lnTo>
                      <a:lnTo>
                        <a:pt x="0" y="4"/>
                      </a:lnTo>
                      <a:lnTo>
                        <a:pt x="5" y="8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32" name="Freeform 818"/>
                <p:cNvSpPr>
                  <a:spLocks/>
                </p:cNvSpPr>
                <p:nvPr/>
              </p:nvSpPr>
              <p:spPr bwMode="auto">
                <a:xfrm>
                  <a:off x="2384" y="1752"/>
                  <a:ext cx="5" cy="8"/>
                </a:xfrm>
                <a:custGeom>
                  <a:avLst/>
                  <a:gdLst>
                    <a:gd name="T0" fmla="*/ 0 w 48"/>
                    <a:gd name="T1" fmla="*/ 0 h 90"/>
                    <a:gd name="T2" fmla="*/ 0 w 48"/>
                    <a:gd name="T3" fmla="*/ 0 h 90"/>
                    <a:gd name="T4" fmla="*/ 0 w 48"/>
                    <a:gd name="T5" fmla="*/ 0 h 90"/>
                    <a:gd name="T6" fmla="*/ 0 w 48"/>
                    <a:gd name="T7" fmla="*/ 0 h 90"/>
                    <a:gd name="T8" fmla="*/ 0 w 48"/>
                    <a:gd name="T9" fmla="*/ 0 h 90"/>
                    <a:gd name="T10" fmla="*/ 0 w 48"/>
                    <a:gd name="T11" fmla="*/ 0 h 90"/>
                    <a:gd name="T12" fmla="*/ 0 w 48"/>
                    <a:gd name="T13" fmla="*/ 0 h 90"/>
                    <a:gd name="T14" fmla="*/ 0 w 48"/>
                    <a:gd name="T15" fmla="*/ 0 h 90"/>
                    <a:gd name="T16" fmla="*/ 0 w 48"/>
                    <a:gd name="T17" fmla="*/ 0 h 90"/>
                    <a:gd name="T18" fmla="*/ 0 w 48"/>
                    <a:gd name="T19" fmla="*/ 0 h 90"/>
                    <a:gd name="T20" fmla="*/ 0 w 48"/>
                    <a:gd name="T21" fmla="*/ 0 h 90"/>
                    <a:gd name="T22" fmla="*/ 0 w 48"/>
                    <a:gd name="T23" fmla="*/ 0 h 90"/>
                    <a:gd name="T24" fmla="*/ 0 w 48"/>
                    <a:gd name="T25" fmla="*/ 0 h 90"/>
                    <a:gd name="T26" fmla="*/ 0 w 48"/>
                    <a:gd name="T27" fmla="*/ 0 h 90"/>
                    <a:gd name="T28" fmla="*/ 0 w 48"/>
                    <a:gd name="T29" fmla="*/ 0 h 90"/>
                    <a:gd name="T30" fmla="*/ 0 w 48"/>
                    <a:gd name="T31" fmla="*/ 0 h 90"/>
                    <a:gd name="T32" fmla="*/ 0 w 48"/>
                    <a:gd name="T33" fmla="*/ 0 h 90"/>
                    <a:gd name="T34" fmla="*/ 0 w 48"/>
                    <a:gd name="T35" fmla="*/ 0 h 90"/>
                    <a:gd name="T36" fmla="*/ 0 w 48"/>
                    <a:gd name="T37" fmla="*/ 0 h 90"/>
                    <a:gd name="T38" fmla="*/ 0 w 48"/>
                    <a:gd name="T39" fmla="*/ 0 h 90"/>
                    <a:gd name="T40" fmla="*/ 0 w 48"/>
                    <a:gd name="T41" fmla="*/ 0 h 90"/>
                    <a:gd name="T42" fmla="*/ 0 w 48"/>
                    <a:gd name="T43" fmla="*/ 0 h 90"/>
                    <a:gd name="T44" fmla="*/ 0 w 48"/>
                    <a:gd name="T45" fmla="*/ 0 h 90"/>
                    <a:gd name="T46" fmla="*/ 0 w 48"/>
                    <a:gd name="T47" fmla="*/ 0 h 9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8"/>
                    <a:gd name="T73" fmla="*/ 0 h 90"/>
                    <a:gd name="T74" fmla="*/ 48 w 48"/>
                    <a:gd name="T75" fmla="*/ 90 h 9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8" h="90">
                      <a:moveTo>
                        <a:pt x="11" y="87"/>
                      </a:moveTo>
                      <a:lnTo>
                        <a:pt x="10" y="90"/>
                      </a:lnTo>
                      <a:lnTo>
                        <a:pt x="15" y="83"/>
                      </a:lnTo>
                      <a:lnTo>
                        <a:pt x="20" y="76"/>
                      </a:lnTo>
                      <a:lnTo>
                        <a:pt x="25" y="65"/>
                      </a:lnTo>
                      <a:lnTo>
                        <a:pt x="32" y="53"/>
                      </a:lnTo>
                      <a:lnTo>
                        <a:pt x="38" y="42"/>
                      </a:lnTo>
                      <a:lnTo>
                        <a:pt x="42" y="29"/>
                      </a:lnTo>
                      <a:lnTo>
                        <a:pt x="46" y="14"/>
                      </a:lnTo>
                      <a:lnTo>
                        <a:pt x="48" y="2"/>
                      </a:lnTo>
                      <a:lnTo>
                        <a:pt x="38" y="0"/>
                      </a:lnTo>
                      <a:lnTo>
                        <a:pt x="36" y="12"/>
                      </a:lnTo>
                      <a:lnTo>
                        <a:pt x="32" y="25"/>
                      </a:lnTo>
                      <a:lnTo>
                        <a:pt x="27" y="37"/>
                      </a:lnTo>
                      <a:lnTo>
                        <a:pt x="23" y="49"/>
                      </a:lnTo>
                      <a:lnTo>
                        <a:pt x="17" y="60"/>
                      </a:lnTo>
                      <a:lnTo>
                        <a:pt x="12" y="70"/>
                      </a:lnTo>
                      <a:lnTo>
                        <a:pt x="6" y="77"/>
                      </a:lnTo>
                      <a:lnTo>
                        <a:pt x="1" y="83"/>
                      </a:lnTo>
                      <a:lnTo>
                        <a:pt x="0" y="87"/>
                      </a:lnTo>
                      <a:lnTo>
                        <a:pt x="1" y="83"/>
                      </a:lnTo>
                      <a:lnTo>
                        <a:pt x="0" y="84"/>
                      </a:lnTo>
                      <a:lnTo>
                        <a:pt x="0" y="87"/>
                      </a:lnTo>
                      <a:lnTo>
                        <a:pt x="11" y="8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33" name="Freeform 819"/>
                <p:cNvSpPr>
                  <a:spLocks/>
                </p:cNvSpPr>
                <p:nvPr/>
              </p:nvSpPr>
              <p:spPr bwMode="auto">
                <a:xfrm>
                  <a:off x="2384" y="1759"/>
                  <a:ext cx="5" cy="15"/>
                </a:xfrm>
                <a:custGeom>
                  <a:avLst/>
                  <a:gdLst>
                    <a:gd name="T0" fmla="*/ 0 w 56"/>
                    <a:gd name="T1" fmla="*/ 0 h 161"/>
                    <a:gd name="T2" fmla="*/ 0 w 56"/>
                    <a:gd name="T3" fmla="*/ 0 h 161"/>
                    <a:gd name="T4" fmla="*/ 0 w 56"/>
                    <a:gd name="T5" fmla="*/ 0 h 161"/>
                    <a:gd name="T6" fmla="*/ 0 w 56"/>
                    <a:gd name="T7" fmla="*/ 0 h 161"/>
                    <a:gd name="T8" fmla="*/ 0 w 56"/>
                    <a:gd name="T9" fmla="*/ 0 h 161"/>
                    <a:gd name="T10" fmla="*/ 0 w 56"/>
                    <a:gd name="T11" fmla="*/ 0 h 161"/>
                    <a:gd name="T12" fmla="*/ 0 w 56"/>
                    <a:gd name="T13" fmla="*/ 0 h 161"/>
                    <a:gd name="T14" fmla="*/ 0 w 56"/>
                    <a:gd name="T15" fmla="*/ 0 h 161"/>
                    <a:gd name="T16" fmla="*/ 0 w 56"/>
                    <a:gd name="T17" fmla="*/ 0 h 161"/>
                    <a:gd name="T18" fmla="*/ 0 w 56"/>
                    <a:gd name="T19" fmla="*/ 0 h 161"/>
                    <a:gd name="T20" fmla="*/ 0 w 56"/>
                    <a:gd name="T21" fmla="*/ 0 h 161"/>
                    <a:gd name="T22" fmla="*/ 0 w 56"/>
                    <a:gd name="T23" fmla="*/ 0 h 161"/>
                    <a:gd name="T24" fmla="*/ 0 w 56"/>
                    <a:gd name="T25" fmla="*/ 0 h 161"/>
                    <a:gd name="T26" fmla="*/ 0 w 56"/>
                    <a:gd name="T27" fmla="*/ 0 h 161"/>
                    <a:gd name="T28" fmla="*/ 0 w 56"/>
                    <a:gd name="T29" fmla="*/ 0 h 161"/>
                    <a:gd name="T30" fmla="*/ 0 w 56"/>
                    <a:gd name="T31" fmla="*/ 0 h 161"/>
                    <a:gd name="T32" fmla="*/ 0 w 56"/>
                    <a:gd name="T33" fmla="*/ 0 h 161"/>
                    <a:gd name="T34" fmla="*/ 0 w 56"/>
                    <a:gd name="T35" fmla="*/ 0 h 161"/>
                    <a:gd name="T36" fmla="*/ 0 w 56"/>
                    <a:gd name="T37" fmla="*/ 0 h 161"/>
                    <a:gd name="T38" fmla="*/ 0 w 56"/>
                    <a:gd name="T39" fmla="*/ 0 h 161"/>
                    <a:gd name="T40" fmla="*/ 0 w 56"/>
                    <a:gd name="T41" fmla="*/ 0 h 161"/>
                    <a:gd name="T42" fmla="*/ 0 w 56"/>
                    <a:gd name="T43" fmla="*/ 0 h 161"/>
                    <a:gd name="T44" fmla="*/ 0 w 56"/>
                    <a:gd name="T45" fmla="*/ 0 h 161"/>
                    <a:gd name="T46" fmla="*/ 0 w 56"/>
                    <a:gd name="T47" fmla="*/ 0 h 16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6"/>
                    <a:gd name="T73" fmla="*/ 0 h 161"/>
                    <a:gd name="T74" fmla="*/ 56 w 56"/>
                    <a:gd name="T75" fmla="*/ 161 h 161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6" h="161">
                      <a:moveTo>
                        <a:pt x="53" y="161"/>
                      </a:moveTo>
                      <a:lnTo>
                        <a:pt x="55" y="155"/>
                      </a:lnTo>
                      <a:lnTo>
                        <a:pt x="49" y="139"/>
                      </a:lnTo>
                      <a:lnTo>
                        <a:pt x="43" y="120"/>
                      </a:lnTo>
                      <a:lnTo>
                        <a:pt x="36" y="98"/>
                      </a:lnTo>
                      <a:lnTo>
                        <a:pt x="28" y="76"/>
                      </a:lnTo>
                      <a:lnTo>
                        <a:pt x="21" y="55"/>
                      </a:lnTo>
                      <a:lnTo>
                        <a:pt x="16" y="33"/>
                      </a:lnTo>
                      <a:lnTo>
                        <a:pt x="12" y="14"/>
                      </a:lnTo>
                      <a:lnTo>
                        <a:pt x="11" y="0"/>
                      </a:lnTo>
                      <a:lnTo>
                        <a:pt x="0" y="0"/>
                      </a:lnTo>
                      <a:lnTo>
                        <a:pt x="1" y="16"/>
                      </a:lnTo>
                      <a:lnTo>
                        <a:pt x="5" y="35"/>
                      </a:lnTo>
                      <a:lnTo>
                        <a:pt x="11" y="57"/>
                      </a:lnTo>
                      <a:lnTo>
                        <a:pt x="18" y="80"/>
                      </a:lnTo>
                      <a:lnTo>
                        <a:pt x="25" y="102"/>
                      </a:lnTo>
                      <a:lnTo>
                        <a:pt x="33" y="124"/>
                      </a:lnTo>
                      <a:lnTo>
                        <a:pt x="39" y="143"/>
                      </a:lnTo>
                      <a:lnTo>
                        <a:pt x="44" y="158"/>
                      </a:lnTo>
                      <a:lnTo>
                        <a:pt x="46" y="152"/>
                      </a:lnTo>
                      <a:lnTo>
                        <a:pt x="53" y="161"/>
                      </a:lnTo>
                      <a:lnTo>
                        <a:pt x="56" y="158"/>
                      </a:lnTo>
                      <a:lnTo>
                        <a:pt x="55" y="155"/>
                      </a:lnTo>
                      <a:lnTo>
                        <a:pt x="53" y="16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34" name="Freeform 820"/>
                <p:cNvSpPr>
                  <a:spLocks/>
                </p:cNvSpPr>
                <p:nvPr/>
              </p:nvSpPr>
              <p:spPr bwMode="auto">
                <a:xfrm>
                  <a:off x="2385" y="1773"/>
                  <a:ext cx="4" cy="11"/>
                </a:xfrm>
                <a:custGeom>
                  <a:avLst/>
                  <a:gdLst>
                    <a:gd name="T0" fmla="*/ 0 w 43"/>
                    <a:gd name="T1" fmla="*/ 0 h 115"/>
                    <a:gd name="T2" fmla="*/ 0 w 43"/>
                    <a:gd name="T3" fmla="*/ 0 h 115"/>
                    <a:gd name="T4" fmla="*/ 0 w 43"/>
                    <a:gd name="T5" fmla="*/ 0 h 115"/>
                    <a:gd name="T6" fmla="*/ 0 w 43"/>
                    <a:gd name="T7" fmla="*/ 0 h 115"/>
                    <a:gd name="T8" fmla="*/ 0 w 43"/>
                    <a:gd name="T9" fmla="*/ 0 h 115"/>
                    <a:gd name="T10" fmla="*/ 0 w 43"/>
                    <a:gd name="T11" fmla="*/ 0 h 115"/>
                    <a:gd name="T12" fmla="*/ 0 w 43"/>
                    <a:gd name="T13" fmla="*/ 0 h 115"/>
                    <a:gd name="T14" fmla="*/ 0 w 43"/>
                    <a:gd name="T15" fmla="*/ 0 h 115"/>
                    <a:gd name="T16" fmla="*/ 0 w 43"/>
                    <a:gd name="T17" fmla="*/ 0 h 115"/>
                    <a:gd name="T18" fmla="*/ 0 w 43"/>
                    <a:gd name="T19" fmla="*/ 0 h 115"/>
                    <a:gd name="T20" fmla="*/ 0 w 43"/>
                    <a:gd name="T21" fmla="*/ 0 h 115"/>
                    <a:gd name="T22" fmla="*/ 0 w 43"/>
                    <a:gd name="T23" fmla="*/ 0 h 115"/>
                    <a:gd name="T24" fmla="*/ 0 w 43"/>
                    <a:gd name="T25" fmla="*/ 0 h 115"/>
                    <a:gd name="T26" fmla="*/ 0 w 43"/>
                    <a:gd name="T27" fmla="*/ 0 h 115"/>
                    <a:gd name="T28" fmla="*/ 0 w 43"/>
                    <a:gd name="T29" fmla="*/ 0 h 115"/>
                    <a:gd name="T30" fmla="*/ 0 w 43"/>
                    <a:gd name="T31" fmla="*/ 0 h 115"/>
                    <a:gd name="T32" fmla="*/ 0 w 43"/>
                    <a:gd name="T33" fmla="*/ 0 h 115"/>
                    <a:gd name="T34" fmla="*/ 0 w 43"/>
                    <a:gd name="T35" fmla="*/ 0 h 115"/>
                    <a:gd name="T36" fmla="*/ 0 w 43"/>
                    <a:gd name="T37" fmla="*/ 0 h 115"/>
                    <a:gd name="T38" fmla="*/ 0 w 43"/>
                    <a:gd name="T39" fmla="*/ 0 h 115"/>
                    <a:gd name="T40" fmla="*/ 0 w 43"/>
                    <a:gd name="T41" fmla="*/ 0 h 115"/>
                    <a:gd name="T42" fmla="*/ 0 w 43"/>
                    <a:gd name="T43" fmla="*/ 0 h 115"/>
                    <a:gd name="T44" fmla="*/ 0 w 43"/>
                    <a:gd name="T45" fmla="*/ 0 h 115"/>
                    <a:gd name="T46" fmla="*/ 0 w 43"/>
                    <a:gd name="T47" fmla="*/ 0 h 11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3"/>
                    <a:gd name="T73" fmla="*/ 0 h 115"/>
                    <a:gd name="T74" fmla="*/ 43 w 43"/>
                    <a:gd name="T75" fmla="*/ 115 h 11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3" h="115">
                      <a:moveTo>
                        <a:pt x="9" y="115"/>
                      </a:moveTo>
                      <a:lnTo>
                        <a:pt x="14" y="110"/>
                      </a:lnTo>
                      <a:lnTo>
                        <a:pt x="13" y="85"/>
                      </a:lnTo>
                      <a:lnTo>
                        <a:pt x="11" y="66"/>
                      </a:lnTo>
                      <a:lnTo>
                        <a:pt x="10" y="55"/>
                      </a:lnTo>
                      <a:lnTo>
                        <a:pt x="11" y="46"/>
                      </a:lnTo>
                      <a:lnTo>
                        <a:pt x="13" y="39"/>
                      </a:lnTo>
                      <a:lnTo>
                        <a:pt x="18" y="33"/>
                      </a:lnTo>
                      <a:lnTo>
                        <a:pt x="29" y="23"/>
                      </a:lnTo>
                      <a:lnTo>
                        <a:pt x="43" y="9"/>
                      </a:lnTo>
                      <a:lnTo>
                        <a:pt x="36" y="0"/>
                      </a:lnTo>
                      <a:lnTo>
                        <a:pt x="21" y="15"/>
                      </a:lnTo>
                      <a:lnTo>
                        <a:pt x="10" y="26"/>
                      </a:lnTo>
                      <a:lnTo>
                        <a:pt x="5" y="35"/>
                      </a:lnTo>
                      <a:lnTo>
                        <a:pt x="1" y="44"/>
                      </a:lnTo>
                      <a:lnTo>
                        <a:pt x="0" y="55"/>
                      </a:lnTo>
                      <a:lnTo>
                        <a:pt x="1" y="68"/>
                      </a:lnTo>
                      <a:lnTo>
                        <a:pt x="3" y="85"/>
                      </a:lnTo>
                      <a:lnTo>
                        <a:pt x="4" y="110"/>
                      </a:lnTo>
                      <a:lnTo>
                        <a:pt x="9" y="105"/>
                      </a:lnTo>
                      <a:lnTo>
                        <a:pt x="9" y="115"/>
                      </a:lnTo>
                      <a:lnTo>
                        <a:pt x="14" y="115"/>
                      </a:lnTo>
                      <a:lnTo>
                        <a:pt x="14" y="110"/>
                      </a:lnTo>
                      <a:lnTo>
                        <a:pt x="9" y="11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35" name="Freeform 821"/>
                <p:cNvSpPr>
                  <a:spLocks/>
                </p:cNvSpPr>
                <p:nvPr/>
              </p:nvSpPr>
              <p:spPr bwMode="auto">
                <a:xfrm>
                  <a:off x="2363" y="1784"/>
                  <a:ext cx="35" cy="22"/>
                </a:xfrm>
                <a:custGeom>
                  <a:avLst/>
                  <a:gdLst>
                    <a:gd name="T0" fmla="*/ 0 w 356"/>
                    <a:gd name="T1" fmla="*/ 0 h 247"/>
                    <a:gd name="T2" fmla="*/ 0 w 356"/>
                    <a:gd name="T3" fmla="*/ 0 h 247"/>
                    <a:gd name="T4" fmla="*/ 0 w 356"/>
                    <a:gd name="T5" fmla="*/ 0 h 247"/>
                    <a:gd name="T6" fmla="*/ 0 w 356"/>
                    <a:gd name="T7" fmla="*/ 0 h 247"/>
                    <a:gd name="T8" fmla="*/ 0 w 356"/>
                    <a:gd name="T9" fmla="*/ 0 h 247"/>
                    <a:gd name="T10" fmla="*/ 0 w 356"/>
                    <a:gd name="T11" fmla="*/ 0 h 247"/>
                    <a:gd name="T12" fmla="*/ 0 w 356"/>
                    <a:gd name="T13" fmla="*/ 0 h 247"/>
                    <a:gd name="T14" fmla="*/ 0 w 356"/>
                    <a:gd name="T15" fmla="*/ 0 h 247"/>
                    <a:gd name="T16" fmla="*/ 0 w 356"/>
                    <a:gd name="T17" fmla="*/ 0 h 247"/>
                    <a:gd name="T18" fmla="*/ 0 w 356"/>
                    <a:gd name="T19" fmla="*/ 0 h 247"/>
                    <a:gd name="T20" fmla="*/ 0 w 356"/>
                    <a:gd name="T21" fmla="*/ 0 h 247"/>
                    <a:gd name="T22" fmla="*/ 0 w 356"/>
                    <a:gd name="T23" fmla="*/ 0 h 247"/>
                    <a:gd name="T24" fmla="*/ 0 w 356"/>
                    <a:gd name="T25" fmla="*/ 0 h 247"/>
                    <a:gd name="T26" fmla="*/ 0 w 356"/>
                    <a:gd name="T27" fmla="*/ 0 h 247"/>
                    <a:gd name="T28" fmla="*/ 0 w 356"/>
                    <a:gd name="T29" fmla="*/ 0 h 247"/>
                    <a:gd name="T30" fmla="*/ 0 w 356"/>
                    <a:gd name="T31" fmla="*/ 0 h 247"/>
                    <a:gd name="T32" fmla="*/ 0 w 356"/>
                    <a:gd name="T33" fmla="*/ 0 h 247"/>
                    <a:gd name="T34" fmla="*/ 0 w 356"/>
                    <a:gd name="T35" fmla="*/ 0 h 247"/>
                    <a:gd name="T36" fmla="*/ 0 w 356"/>
                    <a:gd name="T37" fmla="*/ 0 h 247"/>
                    <a:gd name="T38" fmla="*/ 0 w 356"/>
                    <a:gd name="T39" fmla="*/ 0 h 247"/>
                    <a:gd name="T40" fmla="*/ 0 w 356"/>
                    <a:gd name="T41" fmla="*/ 0 h 247"/>
                    <a:gd name="T42" fmla="*/ 0 w 356"/>
                    <a:gd name="T43" fmla="*/ 0 h 247"/>
                    <a:gd name="T44" fmla="*/ 0 w 356"/>
                    <a:gd name="T45" fmla="*/ 0 h 247"/>
                    <a:gd name="T46" fmla="*/ 0 w 356"/>
                    <a:gd name="T47" fmla="*/ 0 h 247"/>
                    <a:gd name="T48" fmla="*/ 0 w 356"/>
                    <a:gd name="T49" fmla="*/ 0 h 247"/>
                    <a:gd name="T50" fmla="*/ 0 w 356"/>
                    <a:gd name="T51" fmla="*/ 0 h 247"/>
                    <a:gd name="T52" fmla="*/ 0 w 356"/>
                    <a:gd name="T53" fmla="*/ 0 h 247"/>
                    <a:gd name="T54" fmla="*/ 0 w 356"/>
                    <a:gd name="T55" fmla="*/ 0 h 247"/>
                    <a:gd name="T56" fmla="*/ 0 w 356"/>
                    <a:gd name="T57" fmla="*/ 0 h 247"/>
                    <a:gd name="T58" fmla="*/ 0 w 356"/>
                    <a:gd name="T59" fmla="*/ 0 h 247"/>
                    <a:gd name="T60" fmla="*/ 0 w 356"/>
                    <a:gd name="T61" fmla="*/ 0 h 247"/>
                    <a:gd name="T62" fmla="*/ 0 w 356"/>
                    <a:gd name="T63" fmla="*/ 0 h 247"/>
                    <a:gd name="T64" fmla="*/ 0 w 356"/>
                    <a:gd name="T65" fmla="*/ 0 h 24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56"/>
                    <a:gd name="T100" fmla="*/ 0 h 247"/>
                    <a:gd name="T101" fmla="*/ 356 w 356"/>
                    <a:gd name="T102" fmla="*/ 247 h 24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56" h="247">
                      <a:moveTo>
                        <a:pt x="338" y="83"/>
                      </a:moveTo>
                      <a:lnTo>
                        <a:pt x="324" y="71"/>
                      </a:lnTo>
                      <a:lnTo>
                        <a:pt x="311" y="61"/>
                      </a:lnTo>
                      <a:lnTo>
                        <a:pt x="297" y="49"/>
                      </a:lnTo>
                      <a:lnTo>
                        <a:pt x="283" y="38"/>
                      </a:lnTo>
                      <a:lnTo>
                        <a:pt x="270" y="27"/>
                      </a:lnTo>
                      <a:lnTo>
                        <a:pt x="258" y="18"/>
                      </a:lnTo>
                      <a:lnTo>
                        <a:pt x="246" y="9"/>
                      </a:lnTo>
                      <a:lnTo>
                        <a:pt x="235" y="0"/>
                      </a:lnTo>
                      <a:lnTo>
                        <a:pt x="215" y="0"/>
                      </a:lnTo>
                      <a:lnTo>
                        <a:pt x="195" y="2"/>
                      </a:lnTo>
                      <a:lnTo>
                        <a:pt x="176" y="3"/>
                      </a:lnTo>
                      <a:lnTo>
                        <a:pt x="156" y="5"/>
                      </a:lnTo>
                      <a:lnTo>
                        <a:pt x="136" y="7"/>
                      </a:lnTo>
                      <a:lnTo>
                        <a:pt x="116" y="7"/>
                      </a:lnTo>
                      <a:lnTo>
                        <a:pt x="97" y="7"/>
                      </a:lnTo>
                      <a:lnTo>
                        <a:pt x="78" y="4"/>
                      </a:lnTo>
                      <a:lnTo>
                        <a:pt x="60" y="5"/>
                      </a:lnTo>
                      <a:lnTo>
                        <a:pt x="46" y="13"/>
                      </a:lnTo>
                      <a:lnTo>
                        <a:pt x="34" y="23"/>
                      </a:lnTo>
                      <a:lnTo>
                        <a:pt x="25" y="36"/>
                      </a:lnTo>
                      <a:lnTo>
                        <a:pt x="18" y="52"/>
                      </a:lnTo>
                      <a:lnTo>
                        <a:pt x="11" y="67"/>
                      </a:lnTo>
                      <a:lnTo>
                        <a:pt x="6" y="83"/>
                      </a:lnTo>
                      <a:lnTo>
                        <a:pt x="0" y="97"/>
                      </a:lnTo>
                      <a:lnTo>
                        <a:pt x="7" y="103"/>
                      </a:lnTo>
                      <a:lnTo>
                        <a:pt x="20" y="110"/>
                      </a:lnTo>
                      <a:lnTo>
                        <a:pt x="35" y="120"/>
                      </a:lnTo>
                      <a:lnTo>
                        <a:pt x="52" y="129"/>
                      </a:lnTo>
                      <a:lnTo>
                        <a:pt x="71" y="137"/>
                      </a:lnTo>
                      <a:lnTo>
                        <a:pt x="88" y="145"/>
                      </a:lnTo>
                      <a:lnTo>
                        <a:pt x="102" y="150"/>
                      </a:lnTo>
                      <a:lnTo>
                        <a:pt x="114" y="152"/>
                      </a:lnTo>
                      <a:lnTo>
                        <a:pt x="115" y="132"/>
                      </a:lnTo>
                      <a:lnTo>
                        <a:pt x="117" y="120"/>
                      </a:lnTo>
                      <a:lnTo>
                        <a:pt x="120" y="112"/>
                      </a:lnTo>
                      <a:lnTo>
                        <a:pt x="124" y="110"/>
                      </a:lnTo>
                      <a:lnTo>
                        <a:pt x="129" y="113"/>
                      </a:lnTo>
                      <a:lnTo>
                        <a:pt x="135" y="120"/>
                      </a:lnTo>
                      <a:lnTo>
                        <a:pt x="141" y="129"/>
                      </a:lnTo>
                      <a:lnTo>
                        <a:pt x="147" y="140"/>
                      </a:lnTo>
                      <a:lnTo>
                        <a:pt x="222" y="140"/>
                      </a:lnTo>
                      <a:lnTo>
                        <a:pt x="223" y="165"/>
                      </a:lnTo>
                      <a:lnTo>
                        <a:pt x="226" y="177"/>
                      </a:lnTo>
                      <a:lnTo>
                        <a:pt x="231" y="183"/>
                      </a:lnTo>
                      <a:lnTo>
                        <a:pt x="236" y="187"/>
                      </a:lnTo>
                      <a:lnTo>
                        <a:pt x="240" y="189"/>
                      </a:lnTo>
                      <a:lnTo>
                        <a:pt x="246" y="194"/>
                      </a:lnTo>
                      <a:lnTo>
                        <a:pt x="249" y="205"/>
                      </a:lnTo>
                      <a:lnTo>
                        <a:pt x="250" y="227"/>
                      </a:lnTo>
                      <a:lnTo>
                        <a:pt x="257" y="232"/>
                      </a:lnTo>
                      <a:lnTo>
                        <a:pt x="267" y="235"/>
                      </a:lnTo>
                      <a:lnTo>
                        <a:pt x="277" y="238"/>
                      </a:lnTo>
                      <a:lnTo>
                        <a:pt x="288" y="241"/>
                      </a:lnTo>
                      <a:lnTo>
                        <a:pt x="300" y="243"/>
                      </a:lnTo>
                      <a:lnTo>
                        <a:pt x="314" y="245"/>
                      </a:lnTo>
                      <a:lnTo>
                        <a:pt x="327" y="246"/>
                      </a:lnTo>
                      <a:lnTo>
                        <a:pt x="341" y="247"/>
                      </a:lnTo>
                      <a:lnTo>
                        <a:pt x="350" y="223"/>
                      </a:lnTo>
                      <a:lnTo>
                        <a:pt x="356" y="203"/>
                      </a:lnTo>
                      <a:lnTo>
                        <a:pt x="356" y="187"/>
                      </a:lnTo>
                      <a:lnTo>
                        <a:pt x="353" y="170"/>
                      </a:lnTo>
                      <a:lnTo>
                        <a:pt x="349" y="152"/>
                      </a:lnTo>
                      <a:lnTo>
                        <a:pt x="345" y="133"/>
                      </a:lnTo>
                      <a:lnTo>
                        <a:pt x="341" y="110"/>
                      </a:lnTo>
                      <a:lnTo>
                        <a:pt x="338" y="8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36" name="Freeform 822"/>
                <p:cNvSpPr>
                  <a:spLocks/>
                </p:cNvSpPr>
                <p:nvPr/>
              </p:nvSpPr>
              <p:spPr bwMode="auto">
                <a:xfrm>
                  <a:off x="2386" y="1783"/>
                  <a:ext cx="11" cy="9"/>
                </a:xfrm>
                <a:custGeom>
                  <a:avLst/>
                  <a:gdLst>
                    <a:gd name="T0" fmla="*/ 0 w 109"/>
                    <a:gd name="T1" fmla="*/ 0 h 92"/>
                    <a:gd name="T2" fmla="*/ 0 w 109"/>
                    <a:gd name="T3" fmla="*/ 0 h 92"/>
                    <a:gd name="T4" fmla="*/ 0 w 109"/>
                    <a:gd name="T5" fmla="*/ 0 h 92"/>
                    <a:gd name="T6" fmla="*/ 0 w 109"/>
                    <a:gd name="T7" fmla="*/ 0 h 92"/>
                    <a:gd name="T8" fmla="*/ 0 w 109"/>
                    <a:gd name="T9" fmla="*/ 0 h 92"/>
                    <a:gd name="T10" fmla="*/ 0 w 109"/>
                    <a:gd name="T11" fmla="*/ 0 h 92"/>
                    <a:gd name="T12" fmla="*/ 0 w 109"/>
                    <a:gd name="T13" fmla="*/ 0 h 92"/>
                    <a:gd name="T14" fmla="*/ 0 w 109"/>
                    <a:gd name="T15" fmla="*/ 0 h 92"/>
                    <a:gd name="T16" fmla="*/ 0 w 109"/>
                    <a:gd name="T17" fmla="*/ 0 h 92"/>
                    <a:gd name="T18" fmla="*/ 0 w 109"/>
                    <a:gd name="T19" fmla="*/ 0 h 92"/>
                    <a:gd name="T20" fmla="*/ 0 w 109"/>
                    <a:gd name="T21" fmla="*/ 0 h 92"/>
                    <a:gd name="T22" fmla="*/ 0 w 109"/>
                    <a:gd name="T23" fmla="*/ 0 h 92"/>
                    <a:gd name="T24" fmla="*/ 0 w 109"/>
                    <a:gd name="T25" fmla="*/ 0 h 92"/>
                    <a:gd name="T26" fmla="*/ 0 w 109"/>
                    <a:gd name="T27" fmla="*/ 0 h 92"/>
                    <a:gd name="T28" fmla="*/ 0 w 109"/>
                    <a:gd name="T29" fmla="*/ 0 h 92"/>
                    <a:gd name="T30" fmla="*/ 0 w 109"/>
                    <a:gd name="T31" fmla="*/ 0 h 92"/>
                    <a:gd name="T32" fmla="*/ 0 w 109"/>
                    <a:gd name="T33" fmla="*/ 0 h 92"/>
                    <a:gd name="T34" fmla="*/ 0 w 109"/>
                    <a:gd name="T35" fmla="*/ 0 h 92"/>
                    <a:gd name="T36" fmla="*/ 0 w 109"/>
                    <a:gd name="T37" fmla="*/ 0 h 92"/>
                    <a:gd name="T38" fmla="*/ 0 w 109"/>
                    <a:gd name="T39" fmla="*/ 0 h 92"/>
                    <a:gd name="T40" fmla="*/ 0 w 109"/>
                    <a:gd name="T41" fmla="*/ 0 h 92"/>
                    <a:gd name="T42" fmla="*/ 0 w 109"/>
                    <a:gd name="T43" fmla="*/ 0 h 92"/>
                    <a:gd name="T44" fmla="*/ 0 w 109"/>
                    <a:gd name="T45" fmla="*/ 0 h 92"/>
                    <a:gd name="T46" fmla="*/ 0 w 109"/>
                    <a:gd name="T47" fmla="*/ 0 h 9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09"/>
                    <a:gd name="T73" fmla="*/ 0 h 92"/>
                    <a:gd name="T74" fmla="*/ 109 w 109"/>
                    <a:gd name="T75" fmla="*/ 92 h 9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09" h="92">
                      <a:moveTo>
                        <a:pt x="3" y="10"/>
                      </a:moveTo>
                      <a:lnTo>
                        <a:pt x="0" y="9"/>
                      </a:lnTo>
                      <a:lnTo>
                        <a:pt x="11" y="18"/>
                      </a:lnTo>
                      <a:lnTo>
                        <a:pt x="23" y="27"/>
                      </a:lnTo>
                      <a:lnTo>
                        <a:pt x="35" y="37"/>
                      </a:lnTo>
                      <a:lnTo>
                        <a:pt x="48" y="47"/>
                      </a:lnTo>
                      <a:lnTo>
                        <a:pt x="62" y="59"/>
                      </a:lnTo>
                      <a:lnTo>
                        <a:pt x="75" y="70"/>
                      </a:lnTo>
                      <a:lnTo>
                        <a:pt x="89" y="81"/>
                      </a:lnTo>
                      <a:lnTo>
                        <a:pt x="103" y="92"/>
                      </a:lnTo>
                      <a:lnTo>
                        <a:pt x="109" y="84"/>
                      </a:lnTo>
                      <a:lnTo>
                        <a:pt x="95" y="72"/>
                      </a:lnTo>
                      <a:lnTo>
                        <a:pt x="82" y="62"/>
                      </a:lnTo>
                      <a:lnTo>
                        <a:pt x="68" y="50"/>
                      </a:lnTo>
                      <a:lnTo>
                        <a:pt x="54" y="39"/>
                      </a:lnTo>
                      <a:lnTo>
                        <a:pt x="41" y="28"/>
                      </a:lnTo>
                      <a:lnTo>
                        <a:pt x="29" y="19"/>
                      </a:lnTo>
                      <a:lnTo>
                        <a:pt x="17" y="9"/>
                      </a:lnTo>
                      <a:lnTo>
                        <a:pt x="6" y="1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3" y="1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37" name="Freeform 823"/>
                <p:cNvSpPr>
                  <a:spLocks/>
                </p:cNvSpPr>
                <p:nvPr/>
              </p:nvSpPr>
              <p:spPr bwMode="auto">
                <a:xfrm>
                  <a:off x="2370" y="1783"/>
                  <a:ext cx="16" cy="2"/>
                </a:xfrm>
                <a:custGeom>
                  <a:avLst/>
                  <a:gdLst>
                    <a:gd name="T0" fmla="*/ 0 w 158"/>
                    <a:gd name="T1" fmla="*/ 0 h 17"/>
                    <a:gd name="T2" fmla="*/ 0 w 158"/>
                    <a:gd name="T3" fmla="*/ 0 h 17"/>
                    <a:gd name="T4" fmla="*/ 0 w 158"/>
                    <a:gd name="T5" fmla="*/ 0 h 17"/>
                    <a:gd name="T6" fmla="*/ 0 w 158"/>
                    <a:gd name="T7" fmla="*/ 0 h 17"/>
                    <a:gd name="T8" fmla="*/ 0 w 158"/>
                    <a:gd name="T9" fmla="*/ 0 h 17"/>
                    <a:gd name="T10" fmla="*/ 0 w 158"/>
                    <a:gd name="T11" fmla="*/ 0 h 17"/>
                    <a:gd name="T12" fmla="*/ 0 w 158"/>
                    <a:gd name="T13" fmla="*/ 0 h 17"/>
                    <a:gd name="T14" fmla="*/ 0 w 158"/>
                    <a:gd name="T15" fmla="*/ 0 h 17"/>
                    <a:gd name="T16" fmla="*/ 0 w 158"/>
                    <a:gd name="T17" fmla="*/ 0 h 17"/>
                    <a:gd name="T18" fmla="*/ 0 w 158"/>
                    <a:gd name="T19" fmla="*/ 0 h 17"/>
                    <a:gd name="T20" fmla="*/ 0 w 158"/>
                    <a:gd name="T21" fmla="*/ 0 h 17"/>
                    <a:gd name="T22" fmla="*/ 0 w 158"/>
                    <a:gd name="T23" fmla="*/ 0 h 17"/>
                    <a:gd name="T24" fmla="*/ 0 w 158"/>
                    <a:gd name="T25" fmla="*/ 0 h 17"/>
                    <a:gd name="T26" fmla="*/ 0 w 158"/>
                    <a:gd name="T27" fmla="*/ 0 h 17"/>
                    <a:gd name="T28" fmla="*/ 0 w 158"/>
                    <a:gd name="T29" fmla="*/ 0 h 17"/>
                    <a:gd name="T30" fmla="*/ 0 w 158"/>
                    <a:gd name="T31" fmla="*/ 0 h 17"/>
                    <a:gd name="T32" fmla="*/ 0 w 158"/>
                    <a:gd name="T33" fmla="*/ 0 h 17"/>
                    <a:gd name="T34" fmla="*/ 0 w 158"/>
                    <a:gd name="T35" fmla="*/ 0 h 17"/>
                    <a:gd name="T36" fmla="*/ 0 w 158"/>
                    <a:gd name="T37" fmla="*/ 0 h 17"/>
                    <a:gd name="T38" fmla="*/ 0 w 158"/>
                    <a:gd name="T39" fmla="*/ 0 h 17"/>
                    <a:gd name="T40" fmla="*/ 0 w 158"/>
                    <a:gd name="T41" fmla="*/ 0 h 17"/>
                    <a:gd name="T42" fmla="*/ 0 w 158"/>
                    <a:gd name="T43" fmla="*/ 0 h 17"/>
                    <a:gd name="T44" fmla="*/ 0 w 158"/>
                    <a:gd name="T45" fmla="*/ 0 h 17"/>
                    <a:gd name="T46" fmla="*/ 0 w 158"/>
                    <a:gd name="T47" fmla="*/ 0 h 1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58"/>
                    <a:gd name="T73" fmla="*/ 0 h 17"/>
                    <a:gd name="T74" fmla="*/ 158 w 158"/>
                    <a:gd name="T75" fmla="*/ 17 h 17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58" h="17">
                      <a:moveTo>
                        <a:pt x="1" y="15"/>
                      </a:moveTo>
                      <a:lnTo>
                        <a:pt x="0" y="15"/>
                      </a:lnTo>
                      <a:lnTo>
                        <a:pt x="20" y="17"/>
                      </a:lnTo>
                      <a:lnTo>
                        <a:pt x="39" y="17"/>
                      </a:lnTo>
                      <a:lnTo>
                        <a:pt x="59" y="17"/>
                      </a:lnTo>
                      <a:lnTo>
                        <a:pt x="79" y="16"/>
                      </a:lnTo>
                      <a:lnTo>
                        <a:pt x="99" y="14"/>
                      </a:lnTo>
                      <a:lnTo>
                        <a:pt x="118" y="13"/>
                      </a:lnTo>
                      <a:lnTo>
                        <a:pt x="138" y="10"/>
                      </a:lnTo>
                      <a:lnTo>
                        <a:pt x="158" y="10"/>
                      </a:lnTo>
                      <a:lnTo>
                        <a:pt x="158" y="0"/>
                      </a:lnTo>
                      <a:lnTo>
                        <a:pt x="138" y="0"/>
                      </a:lnTo>
                      <a:lnTo>
                        <a:pt x="118" y="2"/>
                      </a:lnTo>
                      <a:lnTo>
                        <a:pt x="99" y="3"/>
                      </a:lnTo>
                      <a:lnTo>
                        <a:pt x="79" y="5"/>
                      </a:lnTo>
                      <a:lnTo>
                        <a:pt x="59" y="6"/>
                      </a:lnTo>
                      <a:lnTo>
                        <a:pt x="39" y="6"/>
                      </a:lnTo>
                      <a:lnTo>
                        <a:pt x="20" y="6"/>
                      </a:lnTo>
                      <a:lnTo>
                        <a:pt x="2" y="4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1" y="4"/>
                      </a:lnTo>
                      <a:lnTo>
                        <a:pt x="1" y="1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38" name="Freeform 824"/>
                <p:cNvSpPr>
                  <a:spLocks/>
                </p:cNvSpPr>
                <p:nvPr/>
              </p:nvSpPr>
              <p:spPr bwMode="auto">
                <a:xfrm>
                  <a:off x="2362" y="1783"/>
                  <a:ext cx="8" cy="10"/>
                </a:xfrm>
                <a:custGeom>
                  <a:avLst/>
                  <a:gdLst>
                    <a:gd name="T0" fmla="*/ 0 w 85"/>
                    <a:gd name="T1" fmla="*/ 0 h 102"/>
                    <a:gd name="T2" fmla="*/ 0 w 85"/>
                    <a:gd name="T3" fmla="*/ 0 h 102"/>
                    <a:gd name="T4" fmla="*/ 0 w 85"/>
                    <a:gd name="T5" fmla="*/ 0 h 102"/>
                    <a:gd name="T6" fmla="*/ 0 w 85"/>
                    <a:gd name="T7" fmla="*/ 0 h 102"/>
                    <a:gd name="T8" fmla="*/ 0 w 85"/>
                    <a:gd name="T9" fmla="*/ 0 h 102"/>
                    <a:gd name="T10" fmla="*/ 0 w 85"/>
                    <a:gd name="T11" fmla="*/ 0 h 102"/>
                    <a:gd name="T12" fmla="*/ 0 w 85"/>
                    <a:gd name="T13" fmla="*/ 0 h 102"/>
                    <a:gd name="T14" fmla="*/ 0 w 85"/>
                    <a:gd name="T15" fmla="*/ 0 h 102"/>
                    <a:gd name="T16" fmla="*/ 0 w 85"/>
                    <a:gd name="T17" fmla="*/ 0 h 102"/>
                    <a:gd name="T18" fmla="*/ 0 w 85"/>
                    <a:gd name="T19" fmla="*/ 0 h 102"/>
                    <a:gd name="T20" fmla="*/ 0 w 85"/>
                    <a:gd name="T21" fmla="*/ 0 h 102"/>
                    <a:gd name="T22" fmla="*/ 0 w 85"/>
                    <a:gd name="T23" fmla="*/ 0 h 102"/>
                    <a:gd name="T24" fmla="*/ 0 w 85"/>
                    <a:gd name="T25" fmla="*/ 0 h 102"/>
                    <a:gd name="T26" fmla="*/ 0 w 85"/>
                    <a:gd name="T27" fmla="*/ 0 h 102"/>
                    <a:gd name="T28" fmla="*/ 0 w 85"/>
                    <a:gd name="T29" fmla="*/ 0 h 102"/>
                    <a:gd name="T30" fmla="*/ 0 w 85"/>
                    <a:gd name="T31" fmla="*/ 0 h 102"/>
                    <a:gd name="T32" fmla="*/ 0 w 85"/>
                    <a:gd name="T33" fmla="*/ 0 h 102"/>
                    <a:gd name="T34" fmla="*/ 0 w 85"/>
                    <a:gd name="T35" fmla="*/ 0 h 102"/>
                    <a:gd name="T36" fmla="*/ 0 w 85"/>
                    <a:gd name="T37" fmla="*/ 0 h 102"/>
                    <a:gd name="T38" fmla="*/ 0 w 85"/>
                    <a:gd name="T39" fmla="*/ 0 h 102"/>
                    <a:gd name="T40" fmla="*/ 0 w 85"/>
                    <a:gd name="T41" fmla="*/ 0 h 102"/>
                    <a:gd name="T42" fmla="*/ 0 w 85"/>
                    <a:gd name="T43" fmla="*/ 0 h 102"/>
                    <a:gd name="T44" fmla="*/ 0 w 85"/>
                    <a:gd name="T45" fmla="*/ 0 h 102"/>
                    <a:gd name="T46" fmla="*/ 0 w 85"/>
                    <a:gd name="T47" fmla="*/ 0 h 10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5"/>
                    <a:gd name="T73" fmla="*/ 0 h 102"/>
                    <a:gd name="T74" fmla="*/ 85 w 85"/>
                    <a:gd name="T75" fmla="*/ 102 h 10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5" h="102">
                      <a:moveTo>
                        <a:pt x="11" y="93"/>
                      </a:moveTo>
                      <a:lnTo>
                        <a:pt x="11" y="100"/>
                      </a:lnTo>
                      <a:lnTo>
                        <a:pt x="18" y="86"/>
                      </a:lnTo>
                      <a:lnTo>
                        <a:pt x="23" y="70"/>
                      </a:lnTo>
                      <a:lnTo>
                        <a:pt x="30" y="55"/>
                      </a:lnTo>
                      <a:lnTo>
                        <a:pt x="36" y="40"/>
                      </a:lnTo>
                      <a:lnTo>
                        <a:pt x="45" y="27"/>
                      </a:lnTo>
                      <a:lnTo>
                        <a:pt x="56" y="18"/>
                      </a:lnTo>
                      <a:lnTo>
                        <a:pt x="68" y="12"/>
                      </a:lnTo>
                      <a:lnTo>
                        <a:pt x="85" y="11"/>
                      </a:lnTo>
                      <a:lnTo>
                        <a:pt x="85" y="0"/>
                      </a:lnTo>
                      <a:lnTo>
                        <a:pt x="66" y="1"/>
                      </a:lnTo>
                      <a:lnTo>
                        <a:pt x="50" y="10"/>
                      </a:lnTo>
                      <a:lnTo>
                        <a:pt x="37" y="21"/>
                      </a:lnTo>
                      <a:lnTo>
                        <a:pt x="28" y="34"/>
                      </a:lnTo>
                      <a:lnTo>
                        <a:pt x="19" y="50"/>
                      </a:lnTo>
                      <a:lnTo>
                        <a:pt x="13" y="66"/>
                      </a:lnTo>
                      <a:lnTo>
                        <a:pt x="8" y="82"/>
                      </a:lnTo>
                      <a:lnTo>
                        <a:pt x="3" y="95"/>
                      </a:lnTo>
                      <a:lnTo>
                        <a:pt x="3" y="102"/>
                      </a:lnTo>
                      <a:lnTo>
                        <a:pt x="3" y="95"/>
                      </a:lnTo>
                      <a:lnTo>
                        <a:pt x="0" y="99"/>
                      </a:lnTo>
                      <a:lnTo>
                        <a:pt x="3" y="102"/>
                      </a:lnTo>
                      <a:lnTo>
                        <a:pt x="11" y="9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39" name="Freeform 825"/>
                <p:cNvSpPr>
                  <a:spLocks/>
                </p:cNvSpPr>
                <p:nvPr/>
              </p:nvSpPr>
              <p:spPr bwMode="auto">
                <a:xfrm>
                  <a:off x="2363" y="1792"/>
                  <a:ext cx="12" cy="6"/>
                </a:xfrm>
                <a:custGeom>
                  <a:avLst/>
                  <a:gdLst>
                    <a:gd name="T0" fmla="*/ 0 w 123"/>
                    <a:gd name="T1" fmla="*/ 0 h 65"/>
                    <a:gd name="T2" fmla="*/ 0 w 123"/>
                    <a:gd name="T3" fmla="*/ 0 h 65"/>
                    <a:gd name="T4" fmla="*/ 0 w 123"/>
                    <a:gd name="T5" fmla="*/ 0 h 65"/>
                    <a:gd name="T6" fmla="*/ 0 w 123"/>
                    <a:gd name="T7" fmla="*/ 0 h 65"/>
                    <a:gd name="T8" fmla="*/ 0 w 123"/>
                    <a:gd name="T9" fmla="*/ 0 h 65"/>
                    <a:gd name="T10" fmla="*/ 0 w 123"/>
                    <a:gd name="T11" fmla="*/ 0 h 65"/>
                    <a:gd name="T12" fmla="*/ 0 w 123"/>
                    <a:gd name="T13" fmla="*/ 0 h 65"/>
                    <a:gd name="T14" fmla="*/ 0 w 123"/>
                    <a:gd name="T15" fmla="*/ 0 h 65"/>
                    <a:gd name="T16" fmla="*/ 0 w 123"/>
                    <a:gd name="T17" fmla="*/ 0 h 65"/>
                    <a:gd name="T18" fmla="*/ 0 w 123"/>
                    <a:gd name="T19" fmla="*/ 0 h 65"/>
                    <a:gd name="T20" fmla="*/ 0 w 123"/>
                    <a:gd name="T21" fmla="*/ 0 h 65"/>
                    <a:gd name="T22" fmla="*/ 0 w 123"/>
                    <a:gd name="T23" fmla="*/ 0 h 65"/>
                    <a:gd name="T24" fmla="*/ 0 w 123"/>
                    <a:gd name="T25" fmla="*/ 0 h 65"/>
                    <a:gd name="T26" fmla="*/ 0 w 123"/>
                    <a:gd name="T27" fmla="*/ 0 h 65"/>
                    <a:gd name="T28" fmla="*/ 0 w 123"/>
                    <a:gd name="T29" fmla="*/ 0 h 65"/>
                    <a:gd name="T30" fmla="*/ 0 w 123"/>
                    <a:gd name="T31" fmla="*/ 0 h 65"/>
                    <a:gd name="T32" fmla="*/ 0 w 123"/>
                    <a:gd name="T33" fmla="*/ 0 h 65"/>
                    <a:gd name="T34" fmla="*/ 0 w 123"/>
                    <a:gd name="T35" fmla="*/ 0 h 65"/>
                    <a:gd name="T36" fmla="*/ 0 w 123"/>
                    <a:gd name="T37" fmla="*/ 0 h 65"/>
                    <a:gd name="T38" fmla="*/ 0 w 123"/>
                    <a:gd name="T39" fmla="*/ 0 h 65"/>
                    <a:gd name="T40" fmla="*/ 0 w 123"/>
                    <a:gd name="T41" fmla="*/ 0 h 65"/>
                    <a:gd name="T42" fmla="*/ 0 w 123"/>
                    <a:gd name="T43" fmla="*/ 0 h 65"/>
                    <a:gd name="T44" fmla="*/ 0 w 123"/>
                    <a:gd name="T45" fmla="*/ 0 h 65"/>
                    <a:gd name="T46" fmla="*/ 0 w 123"/>
                    <a:gd name="T47" fmla="*/ 0 h 6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23"/>
                    <a:gd name="T73" fmla="*/ 0 h 65"/>
                    <a:gd name="T74" fmla="*/ 123 w 123"/>
                    <a:gd name="T75" fmla="*/ 65 h 6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23" h="65">
                      <a:moveTo>
                        <a:pt x="113" y="60"/>
                      </a:moveTo>
                      <a:lnTo>
                        <a:pt x="118" y="55"/>
                      </a:lnTo>
                      <a:lnTo>
                        <a:pt x="107" y="53"/>
                      </a:lnTo>
                      <a:lnTo>
                        <a:pt x="94" y="47"/>
                      </a:lnTo>
                      <a:lnTo>
                        <a:pt x="77" y="40"/>
                      </a:lnTo>
                      <a:lnTo>
                        <a:pt x="58" y="33"/>
                      </a:lnTo>
                      <a:lnTo>
                        <a:pt x="42" y="23"/>
                      </a:lnTo>
                      <a:lnTo>
                        <a:pt x="27" y="14"/>
                      </a:lnTo>
                      <a:lnTo>
                        <a:pt x="14" y="7"/>
                      </a:lnTo>
                      <a:lnTo>
                        <a:pt x="8" y="0"/>
                      </a:lnTo>
                      <a:lnTo>
                        <a:pt x="0" y="9"/>
                      </a:lnTo>
                      <a:lnTo>
                        <a:pt x="8" y="15"/>
                      </a:lnTo>
                      <a:lnTo>
                        <a:pt x="20" y="22"/>
                      </a:lnTo>
                      <a:lnTo>
                        <a:pt x="36" y="32"/>
                      </a:lnTo>
                      <a:lnTo>
                        <a:pt x="54" y="41"/>
                      </a:lnTo>
                      <a:lnTo>
                        <a:pt x="73" y="51"/>
                      </a:lnTo>
                      <a:lnTo>
                        <a:pt x="90" y="58"/>
                      </a:lnTo>
                      <a:lnTo>
                        <a:pt x="105" y="63"/>
                      </a:lnTo>
                      <a:lnTo>
                        <a:pt x="118" y="65"/>
                      </a:lnTo>
                      <a:lnTo>
                        <a:pt x="123" y="60"/>
                      </a:lnTo>
                      <a:lnTo>
                        <a:pt x="118" y="65"/>
                      </a:lnTo>
                      <a:lnTo>
                        <a:pt x="123" y="65"/>
                      </a:lnTo>
                      <a:lnTo>
                        <a:pt x="123" y="60"/>
                      </a:lnTo>
                      <a:lnTo>
                        <a:pt x="113" y="6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40" name="Freeform 826"/>
                <p:cNvSpPr>
                  <a:spLocks/>
                </p:cNvSpPr>
                <p:nvPr/>
              </p:nvSpPr>
              <p:spPr bwMode="auto">
                <a:xfrm>
                  <a:off x="2373" y="1793"/>
                  <a:ext cx="5" cy="5"/>
                </a:xfrm>
                <a:custGeom>
                  <a:avLst/>
                  <a:gdLst>
                    <a:gd name="T0" fmla="*/ 0 w 42"/>
                    <a:gd name="T1" fmla="*/ 0 h 47"/>
                    <a:gd name="T2" fmla="*/ 0 w 42"/>
                    <a:gd name="T3" fmla="*/ 0 h 47"/>
                    <a:gd name="T4" fmla="*/ 0 w 42"/>
                    <a:gd name="T5" fmla="*/ 0 h 47"/>
                    <a:gd name="T6" fmla="*/ 0 w 42"/>
                    <a:gd name="T7" fmla="*/ 0 h 47"/>
                    <a:gd name="T8" fmla="*/ 0 w 42"/>
                    <a:gd name="T9" fmla="*/ 0 h 47"/>
                    <a:gd name="T10" fmla="*/ 0 w 42"/>
                    <a:gd name="T11" fmla="*/ 0 h 47"/>
                    <a:gd name="T12" fmla="*/ 0 w 42"/>
                    <a:gd name="T13" fmla="*/ 0 h 47"/>
                    <a:gd name="T14" fmla="*/ 0 w 42"/>
                    <a:gd name="T15" fmla="*/ 0 h 47"/>
                    <a:gd name="T16" fmla="*/ 0 w 42"/>
                    <a:gd name="T17" fmla="*/ 0 h 47"/>
                    <a:gd name="T18" fmla="*/ 0 w 42"/>
                    <a:gd name="T19" fmla="*/ 0 h 47"/>
                    <a:gd name="T20" fmla="*/ 0 w 42"/>
                    <a:gd name="T21" fmla="*/ 0 h 47"/>
                    <a:gd name="T22" fmla="*/ 0 w 42"/>
                    <a:gd name="T23" fmla="*/ 0 h 47"/>
                    <a:gd name="T24" fmla="*/ 0 w 42"/>
                    <a:gd name="T25" fmla="*/ 0 h 47"/>
                    <a:gd name="T26" fmla="*/ 0 w 42"/>
                    <a:gd name="T27" fmla="*/ 0 h 47"/>
                    <a:gd name="T28" fmla="*/ 0 w 42"/>
                    <a:gd name="T29" fmla="*/ 0 h 47"/>
                    <a:gd name="T30" fmla="*/ 0 w 42"/>
                    <a:gd name="T31" fmla="*/ 0 h 47"/>
                    <a:gd name="T32" fmla="*/ 0 w 42"/>
                    <a:gd name="T33" fmla="*/ 0 h 47"/>
                    <a:gd name="T34" fmla="*/ 0 w 42"/>
                    <a:gd name="T35" fmla="*/ 0 h 47"/>
                    <a:gd name="T36" fmla="*/ 0 w 42"/>
                    <a:gd name="T37" fmla="*/ 0 h 47"/>
                    <a:gd name="T38" fmla="*/ 0 w 42"/>
                    <a:gd name="T39" fmla="*/ 0 h 47"/>
                    <a:gd name="T40" fmla="*/ 0 w 42"/>
                    <a:gd name="T41" fmla="*/ 0 h 47"/>
                    <a:gd name="T42" fmla="*/ 0 w 42"/>
                    <a:gd name="T43" fmla="*/ 0 h 47"/>
                    <a:gd name="T44" fmla="*/ 0 w 42"/>
                    <a:gd name="T45" fmla="*/ 0 h 47"/>
                    <a:gd name="T46" fmla="*/ 0 w 42"/>
                    <a:gd name="T47" fmla="*/ 0 h 4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2"/>
                    <a:gd name="T73" fmla="*/ 0 h 47"/>
                    <a:gd name="T74" fmla="*/ 42 w 42"/>
                    <a:gd name="T75" fmla="*/ 47 h 47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2" h="47">
                      <a:moveTo>
                        <a:pt x="38" y="30"/>
                      </a:moveTo>
                      <a:lnTo>
                        <a:pt x="42" y="33"/>
                      </a:lnTo>
                      <a:lnTo>
                        <a:pt x="36" y="21"/>
                      </a:lnTo>
                      <a:lnTo>
                        <a:pt x="30" y="11"/>
                      </a:lnTo>
                      <a:lnTo>
                        <a:pt x="24" y="4"/>
                      </a:lnTo>
                      <a:lnTo>
                        <a:pt x="16" y="0"/>
                      </a:lnTo>
                      <a:lnTo>
                        <a:pt x="7" y="4"/>
                      </a:lnTo>
                      <a:lnTo>
                        <a:pt x="3" y="14"/>
                      </a:lnTo>
                      <a:lnTo>
                        <a:pt x="1" y="27"/>
                      </a:lnTo>
                      <a:lnTo>
                        <a:pt x="0" y="47"/>
                      </a:lnTo>
                      <a:lnTo>
                        <a:pt x="10" y="47"/>
                      </a:lnTo>
                      <a:lnTo>
                        <a:pt x="11" y="27"/>
                      </a:lnTo>
                      <a:lnTo>
                        <a:pt x="13" y="16"/>
                      </a:lnTo>
                      <a:lnTo>
                        <a:pt x="15" y="10"/>
                      </a:lnTo>
                      <a:lnTo>
                        <a:pt x="14" y="10"/>
                      </a:lnTo>
                      <a:lnTo>
                        <a:pt x="17" y="12"/>
                      </a:lnTo>
                      <a:lnTo>
                        <a:pt x="22" y="18"/>
                      </a:lnTo>
                      <a:lnTo>
                        <a:pt x="28" y="27"/>
                      </a:lnTo>
                      <a:lnTo>
                        <a:pt x="34" y="38"/>
                      </a:lnTo>
                      <a:lnTo>
                        <a:pt x="38" y="41"/>
                      </a:lnTo>
                      <a:lnTo>
                        <a:pt x="34" y="38"/>
                      </a:lnTo>
                      <a:lnTo>
                        <a:pt x="35" y="41"/>
                      </a:lnTo>
                      <a:lnTo>
                        <a:pt x="38" y="41"/>
                      </a:lnTo>
                      <a:lnTo>
                        <a:pt x="38" y="3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41" name="Freeform 827"/>
                <p:cNvSpPr>
                  <a:spLocks/>
                </p:cNvSpPr>
                <p:nvPr/>
              </p:nvSpPr>
              <p:spPr bwMode="auto">
                <a:xfrm>
                  <a:off x="2377" y="1796"/>
                  <a:ext cx="8" cy="1"/>
                </a:xfrm>
                <a:custGeom>
                  <a:avLst/>
                  <a:gdLst>
                    <a:gd name="T0" fmla="*/ 0 w 80"/>
                    <a:gd name="T1" fmla="*/ 0 h 11"/>
                    <a:gd name="T2" fmla="*/ 0 w 80"/>
                    <a:gd name="T3" fmla="*/ 0 h 11"/>
                    <a:gd name="T4" fmla="*/ 0 w 80"/>
                    <a:gd name="T5" fmla="*/ 0 h 11"/>
                    <a:gd name="T6" fmla="*/ 0 w 80"/>
                    <a:gd name="T7" fmla="*/ 0 h 11"/>
                    <a:gd name="T8" fmla="*/ 0 w 80"/>
                    <a:gd name="T9" fmla="*/ 0 h 11"/>
                    <a:gd name="T10" fmla="*/ 0 w 80"/>
                    <a:gd name="T11" fmla="*/ 0 h 11"/>
                    <a:gd name="T12" fmla="*/ 0 w 80"/>
                    <a:gd name="T13" fmla="*/ 0 h 11"/>
                    <a:gd name="T14" fmla="*/ 0 w 80"/>
                    <a:gd name="T15" fmla="*/ 0 h 11"/>
                    <a:gd name="T16" fmla="*/ 0 w 80"/>
                    <a:gd name="T17" fmla="*/ 0 h 11"/>
                    <a:gd name="T18" fmla="*/ 0 w 80"/>
                    <a:gd name="T19" fmla="*/ 0 h 1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0"/>
                    <a:gd name="T31" fmla="*/ 0 h 11"/>
                    <a:gd name="T32" fmla="*/ 80 w 80"/>
                    <a:gd name="T33" fmla="*/ 11 h 1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0" h="11">
                      <a:moveTo>
                        <a:pt x="80" y="5"/>
                      </a:moveTo>
                      <a:lnTo>
                        <a:pt x="75" y="0"/>
                      </a:lnTo>
                      <a:lnTo>
                        <a:pt x="0" y="0"/>
                      </a:lnTo>
                      <a:lnTo>
                        <a:pt x="0" y="11"/>
                      </a:lnTo>
                      <a:lnTo>
                        <a:pt x="75" y="11"/>
                      </a:lnTo>
                      <a:lnTo>
                        <a:pt x="69" y="5"/>
                      </a:lnTo>
                      <a:lnTo>
                        <a:pt x="80" y="5"/>
                      </a:lnTo>
                      <a:lnTo>
                        <a:pt x="80" y="0"/>
                      </a:lnTo>
                      <a:lnTo>
                        <a:pt x="75" y="0"/>
                      </a:lnTo>
                      <a:lnTo>
                        <a:pt x="80" y="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42" name="Freeform 828"/>
                <p:cNvSpPr>
                  <a:spLocks/>
                </p:cNvSpPr>
                <p:nvPr/>
              </p:nvSpPr>
              <p:spPr bwMode="auto">
                <a:xfrm>
                  <a:off x="2384" y="1797"/>
                  <a:ext cx="4" cy="8"/>
                </a:xfrm>
                <a:custGeom>
                  <a:avLst/>
                  <a:gdLst>
                    <a:gd name="T0" fmla="*/ 0 w 39"/>
                    <a:gd name="T1" fmla="*/ 0 h 92"/>
                    <a:gd name="T2" fmla="*/ 0 w 39"/>
                    <a:gd name="T3" fmla="*/ 0 h 92"/>
                    <a:gd name="T4" fmla="*/ 0 w 39"/>
                    <a:gd name="T5" fmla="*/ 0 h 92"/>
                    <a:gd name="T6" fmla="*/ 0 w 39"/>
                    <a:gd name="T7" fmla="*/ 0 h 92"/>
                    <a:gd name="T8" fmla="*/ 0 w 39"/>
                    <a:gd name="T9" fmla="*/ 0 h 92"/>
                    <a:gd name="T10" fmla="*/ 0 w 39"/>
                    <a:gd name="T11" fmla="*/ 0 h 92"/>
                    <a:gd name="T12" fmla="*/ 0 w 39"/>
                    <a:gd name="T13" fmla="*/ 0 h 92"/>
                    <a:gd name="T14" fmla="*/ 0 w 39"/>
                    <a:gd name="T15" fmla="*/ 0 h 92"/>
                    <a:gd name="T16" fmla="*/ 0 w 39"/>
                    <a:gd name="T17" fmla="*/ 0 h 92"/>
                    <a:gd name="T18" fmla="*/ 0 w 39"/>
                    <a:gd name="T19" fmla="*/ 0 h 92"/>
                    <a:gd name="T20" fmla="*/ 0 w 39"/>
                    <a:gd name="T21" fmla="*/ 0 h 92"/>
                    <a:gd name="T22" fmla="*/ 0 w 39"/>
                    <a:gd name="T23" fmla="*/ 0 h 92"/>
                    <a:gd name="T24" fmla="*/ 0 w 39"/>
                    <a:gd name="T25" fmla="*/ 0 h 92"/>
                    <a:gd name="T26" fmla="*/ 0 w 39"/>
                    <a:gd name="T27" fmla="*/ 0 h 92"/>
                    <a:gd name="T28" fmla="*/ 0 w 39"/>
                    <a:gd name="T29" fmla="*/ 0 h 92"/>
                    <a:gd name="T30" fmla="*/ 0 w 39"/>
                    <a:gd name="T31" fmla="*/ 0 h 92"/>
                    <a:gd name="T32" fmla="*/ 0 w 39"/>
                    <a:gd name="T33" fmla="*/ 0 h 92"/>
                    <a:gd name="T34" fmla="*/ 0 w 39"/>
                    <a:gd name="T35" fmla="*/ 0 h 92"/>
                    <a:gd name="T36" fmla="*/ 0 w 39"/>
                    <a:gd name="T37" fmla="*/ 0 h 92"/>
                    <a:gd name="T38" fmla="*/ 0 w 39"/>
                    <a:gd name="T39" fmla="*/ 0 h 92"/>
                    <a:gd name="T40" fmla="*/ 0 w 39"/>
                    <a:gd name="T41" fmla="*/ 0 h 92"/>
                    <a:gd name="T42" fmla="*/ 0 w 39"/>
                    <a:gd name="T43" fmla="*/ 0 h 92"/>
                    <a:gd name="T44" fmla="*/ 0 w 39"/>
                    <a:gd name="T45" fmla="*/ 0 h 92"/>
                    <a:gd name="T46" fmla="*/ 0 w 39"/>
                    <a:gd name="T47" fmla="*/ 0 h 9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9"/>
                    <a:gd name="T73" fmla="*/ 0 h 92"/>
                    <a:gd name="T74" fmla="*/ 39 w 39"/>
                    <a:gd name="T75" fmla="*/ 92 h 9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9" h="92">
                      <a:moveTo>
                        <a:pt x="37" y="83"/>
                      </a:moveTo>
                      <a:lnTo>
                        <a:pt x="39" y="87"/>
                      </a:lnTo>
                      <a:lnTo>
                        <a:pt x="38" y="64"/>
                      </a:lnTo>
                      <a:lnTo>
                        <a:pt x="34" y="52"/>
                      </a:lnTo>
                      <a:lnTo>
                        <a:pt x="28" y="44"/>
                      </a:lnTo>
                      <a:lnTo>
                        <a:pt x="22" y="42"/>
                      </a:lnTo>
                      <a:lnTo>
                        <a:pt x="18" y="39"/>
                      </a:lnTo>
                      <a:lnTo>
                        <a:pt x="15" y="35"/>
                      </a:lnTo>
                      <a:lnTo>
                        <a:pt x="12" y="24"/>
                      </a:lnTo>
                      <a:lnTo>
                        <a:pt x="11" y="0"/>
                      </a:lnTo>
                      <a:lnTo>
                        <a:pt x="0" y="0"/>
                      </a:lnTo>
                      <a:lnTo>
                        <a:pt x="1" y="26"/>
                      </a:lnTo>
                      <a:lnTo>
                        <a:pt x="5" y="39"/>
                      </a:lnTo>
                      <a:lnTo>
                        <a:pt x="12" y="48"/>
                      </a:lnTo>
                      <a:lnTo>
                        <a:pt x="18" y="51"/>
                      </a:lnTo>
                      <a:lnTo>
                        <a:pt x="21" y="53"/>
                      </a:lnTo>
                      <a:lnTo>
                        <a:pt x="25" y="56"/>
                      </a:lnTo>
                      <a:lnTo>
                        <a:pt x="28" y="66"/>
                      </a:lnTo>
                      <a:lnTo>
                        <a:pt x="29" y="87"/>
                      </a:lnTo>
                      <a:lnTo>
                        <a:pt x="31" y="92"/>
                      </a:lnTo>
                      <a:lnTo>
                        <a:pt x="29" y="87"/>
                      </a:lnTo>
                      <a:lnTo>
                        <a:pt x="29" y="90"/>
                      </a:lnTo>
                      <a:lnTo>
                        <a:pt x="31" y="92"/>
                      </a:lnTo>
                      <a:lnTo>
                        <a:pt x="37" y="8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43" name="Freeform 829"/>
                <p:cNvSpPr>
                  <a:spLocks/>
                </p:cNvSpPr>
                <p:nvPr/>
              </p:nvSpPr>
              <p:spPr bwMode="auto">
                <a:xfrm>
                  <a:off x="2387" y="1804"/>
                  <a:ext cx="10" cy="3"/>
                </a:xfrm>
                <a:custGeom>
                  <a:avLst/>
                  <a:gdLst>
                    <a:gd name="T0" fmla="*/ 0 w 98"/>
                    <a:gd name="T1" fmla="*/ 0 h 29"/>
                    <a:gd name="T2" fmla="*/ 0 w 98"/>
                    <a:gd name="T3" fmla="*/ 0 h 29"/>
                    <a:gd name="T4" fmla="*/ 0 w 98"/>
                    <a:gd name="T5" fmla="*/ 0 h 29"/>
                    <a:gd name="T6" fmla="*/ 0 w 98"/>
                    <a:gd name="T7" fmla="*/ 0 h 29"/>
                    <a:gd name="T8" fmla="*/ 0 w 98"/>
                    <a:gd name="T9" fmla="*/ 0 h 29"/>
                    <a:gd name="T10" fmla="*/ 0 w 98"/>
                    <a:gd name="T11" fmla="*/ 0 h 29"/>
                    <a:gd name="T12" fmla="*/ 0 w 98"/>
                    <a:gd name="T13" fmla="*/ 0 h 29"/>
                    <a:gd name="T14" fmla="*/ 0 w 98"/>
                    <a:gd name="T15" fmla="*/ 0 h 29"/>
                    <a:gd name="T16" fmla="*/ 0 w 98"/>
                    <a:gd name="T17" fmla="*/ 0 h 29"/>
                    <a:gd name="T18" fmla="*/ 0 w 98"/>
                    <a:gd name="T19" fmla="*/ 0 h 29"/>
                    <a:gd name="T20" fmla="*/ 0 w 98"/>
                    <a:gd name="T21" fmla="*/ 0 h 29"/>
                    <a:gd name="T22" fmla="*/ 0 w 98"/>
                    <a:gd name="T23" fmla="*/ 0 h 29"/>
                    <a:gd name="T24" fmla="*/ 0 w 98"/>
                    <a:gd name="T25" fmla="*/ 0 h 29"/>
                    <a:gd name="T26" fmla="*/ 0 w 98"/>
                    <a:gd name="T27" fmla="*/ 0 h 29"/>
                    <a:gd name="T28" fmla="*/ 0 w 98"/>
                    <a:gd name="T29" fmla="*/ 0 h 29"/>
                    <a:gd name="T30" fmla="*/ 0 w 98"/>
                    <a:gd name="T31" fmla="*/ 0 h 29"/>
                    <a:gd name="T32" fmla="*/ 0 w 98"/>
                    <a:gd name="T33" fmla="*/ 0 h 29"/>
                    <a:gd name="T34" fmla="*/ 0 w 98"/>
                    <a:gd name="T35" fmla="*/ 0 h 29"/>
                    <a:gd name="T36" fmla="*/ 0 w 98"/>
                    <a:gd name="T37" fmla="*/ 0 h 29"/>
                    <a:gd name="T38" fmla="*/ 0 w 98"/>
                    <a:gd name="T39" fmla="*/ 0 h 29"/>
                    <a:gd name="T40" fmla="*/ 0 w 98"/>
                    <a:gd name="T41" fmla="*/ 0 h 29"/>
                    <a:gd name="T42" fmla="*/ 0 w 98"/>
                    <a:gd name="T43" fmla="*/ 0 h 29"/>
                    <a:gd name="T44" fmla="*/ 0 w 98"/>
                    <a:gd name="T45" fmla="*/ 0 h 29"/>
                    <a:gd name="T46" fmla="*/ 0 w 98"/>
                    <a:gd name="T47" fmla="*/ 0 h 29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98"/>
                    <a:gd name="T73" fmla="*/ 0 h 29"/>
                    <a:gd name="T74" fmla="*/ 98 w 98"/>
                    <a:gd name="T75" fmla="*/ 29 h 29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98" h="29">
                      <a:moveTo>
                        <a:pt x="90" y="22"/>
                      </a:moveTo>
                      <a:lnTo>
                        <a:pt x="94" y="19"/>
                      </a:lnTo>
                      <a:lnTo>
                        <a:pt x="80" y="18"/>
                      </a:lnTo>
                      <a:lnTo>
                        <a:pt x="68" y="17"/>
                      </a:lnTo>
                      <a:lnTo>
                        <a:pt x="54" y="15"/>
                      </a:lnTo>
                      <a:lnTo>
                        <a:pt x="42" y="13"/>
                      </a:lnTo>
                      <a:lnTo>
                        <a:pt x="31" y="10"/>
                      </a:lnTo>
                      <a:lnTo>
                        <a:pt x="22" y="6"/>
                      </a:lnTo>
                      <a:lnTo>
                        <a:pt x="12" y="3"/>
                      </a:lnTo>
                      <a:lnTo>
                        <a:pt x="6" y="0"/>
                      </a:lnTo>
                      <a:lnTo>
                        <a:pt x="0" y="9"/>
                      </a:lnTo>
                      <a:lnTo>
                        <a:pt x="8" y="14"/>
                      </a:lnTo>
                      <a:lnTo>
                        <a:pt x="17" y="17"/>
                      </a:lnTo>
                      <a:lnTo>
                        <a:pt x="29" y="20"/>
                      </a:lnTo>
                      <a:lnTo>
                        <a:pt x="39" y="23"/>
                      </a:lnTo>
                      <a:lnTo>
                        <a:pt x="52" y="25"/>
                      </a:lnTo>
                      <a:lnTo>
                        <a:pt x="66" y="27"/>
                      </a:lnTo>
                      <a:lnTo>
                        <a:pt x="80" y="28"/>
                      </a:lnTo>
                      <a:lnTo>
                        <a:pt x="94" y="29"/>
                      </a:lnTo>
                      <a:lnTo>
                        <a:pt x="98" y="26"/>
                      </a:lnTo>
                      <a:lnTo>
                        <a:pt x="94" y="29"/>
                      </a:lnTo>
                      <a:lnTo>
                        <a:pt x="97" y="29"/>
                      </a:lnTo>
                      <a:lnTo>
                        <a:pt x="98" y="26"/>
                      </a:lnTo>
                      <a:lnTo>
                        <a:pt x="90" y="2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44" name="Freeform 830"/>
                <p:cNvSpPr>
                  <a:spLocks/>
                </p:cNvSpPr>
                <p:nvPr/>
              </p:nvSpPr>
              <p:spPr bwMode="auto">
                <a:xfrm>
                  <a:off x="2396" y="1791"/>
                  <a:ext cx="3" cy="15"/>
                </a:xfrm>
                <a:custGeom>
                  <a:avLst/>
                  <a:gdLst>
                    <a:gd name="T0" fmla="*/ 0 w 28"/>
                    <a:gd name="T1" fmla="*/ 0 h 170"/>
                    <a:gd name="T2" fmla="*/ 0 w 28"/>
                    <a:gd name="T3" fmla="*/ 0 h 170"/>
                    <a:gd name="T4" fmla="*/ 0 w 28"/>
                    <a:gd name="T5" fmla="*/ 0 h 170"/>
                    <a:gd name="T6" fmla="*/ 0 w 28"/>
                    <a:gd name="T7" fmla="*/ 0 h 170"/>
                    <a:gd name="T8" fmla="*/ 0 w 28"/>
                    <a:gd name="T9" fmla="*/ 0 h 170"/>
                    <a:gd name="T10" fmla="*/ 0 w 28"/>
                    <a:gd name="T11" fmla="*/ 0 h 170"/>
                    <a:gd name="T12" fmla="*/ 0 w 28"/>
                    <a:gd name="T13" fmla="*/ 0 h 170"/>
                    <a:gd name="T14" fmla="*/ 0 w 28"/>
                    <a:gd name="T15" fmla="*/ 0 h 170"/>
                    <a:gd name="T16" fmla="*/ 0 w 28"/>
                    <a:gd name="T17" fmla="*/ 0 h 170"/>
                    <a:gd name="T18" fmla="*/ 0 w 28"/>
                    <a:gd name="T19" fmla="*/ 0 h 170"/>
                    <a:gd name="T20" fmla="*/ 0 w 28"/>
                    <a:gd name="T21" fmla="*/ 0 h 170"/>
                    <a:gd name="T22" fmla="*/ 0 w 28"/>
                    <a:gd name="T23" fmla="*/ 0 h 170"/>
                    <a:gd name="T24" fmla="*/ 0 w 28"/>
                    <a:gd name="T25" fmla="*/ 0 h 170"/>
                    <a:gd name="T26" fmla="*/ 0 w 28"/>
                    <a:gd name="T27" fmla="*/ 0 h 170"/>
                    <a:gd name="T28" fmla="*/ 0 w 28"/>
                    <a:gd name="T29" fmla="*/ 0 h 170"/>
                    <a:gd name="T30" fmla="*/ 0 w 28"/>
                    <a:gd name="T31" fmla="*/ 0 h 170"/>
                    <a:gd name="T32" fmla="*/ 0 w 28"/>
                    <a:gd name="T33" fmla="*/ 0 h 170"/>
                    <a:gd name="T34" fmla="*/ 0 w 28"/>
                    <a:gd name="T35" fmla="*/ 0 h 170"/>
                    <a:gd name="T36" fmla="*/ 0 w 28"/>
                    <a:gd name="T37" fmla="*/ 0 h 170"/>
                    <a:gd name="T38" fmla="*/ 0 w 28"/>
                    <a:gd name="T39" fmla="*/ 0 h 170"/>
                    <a:gd name="T40" fmla="*/ 0 w 28"/>
                    <a:gd name="T41" fmla="*/ 0 h 170"/>
                    <a:gd name="T42" fmla="*/ 0 w 28"/>
                    <a:gd name="T43" fmla="*/ 0 h 170"/>
                    <a:gd name="T44" fmla="*/ 0 w 28"/>
                    <a:gd name="T45" fmla="*/ 0 h 170"/>
                    <a:gd name="T46" fmla="*/ 0 w 28"/>
                    <a:gd name="T47" fmla="*/ 0 h 17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28"/>
                    <a:gd name="T73" fmla="*/ 0 h 170"/>
                    <a:gd name="T74" fmla="*/ 28 w 28"/>
                    <a:gd name="T75" fmla="*/ 170 h 17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28" h="170">
                      <a:moveTo>
                        <a:pt x="2" y="8"/>
                      </a:moveTo>
                      <a:lnTo>
                        <a:pt x="0" y="4"/>
                      </a:lnTo>
                      <a:lnTo>
                        <a:pt x="3" y="32"/>
                      </a:lnTo>
                      <a:lnTo>
                        <a:pt x="7" y="55"/>
                      </a:lnTo>
                      <a:lnTo>
                        <a:pt x="11" y="74"/>
                      </a:lnTo>
                      <a:lnTo>
                        <a:pt x="15" y="92"/>
                      </a:lnTo>
                      <a:lnTo>
                        <a:pt x="17" y="108"/>
                      </a:lnTo>
                      <a:lnTo>
                        <a:pt x="17" y="123"/>
                      </a:lnTo>
                      <a:lnTo>
                        <a:pt x="12" y="142"/>
                      </a:lnTo>
                      <a:lnTo>
                        <a:pt x="4" y="166"/>
                      </a:lnTo>
                      <a:lnTo>
                        <a:pt x="12" y="170"/>
                      </a:lnTo>
                      <a:lnTo>
                        <a:pt x="23" y="146"/>
                      </a:lnTo>
                      <a:lnTo>
                        <a:pt x="28" y="125"/>
                      </a:lnTo>
                      <a:lnTo>
                        <a:pt x="28" y="108"/>
                      </a:lnTo>
                      <a:lnTo>
                        <a:pt x="26" y="90"/>
                      </a:lnTo>
                      <a:lnTo>
                        <a:pt x="21" y="72"/>
                      </a:lnTo>
                      <a:lnTo>
                        <a:pt x="17" y="53"/>
                      </a:lnTo>
                      <a:lnTo>
                        <a:pt x="13" y="30"/>
                      </a:lnTo>
                      <a:lnTo>
                        <a:pt x="10" y="4"/>
                      </a:lnTo>
                      <a:lnTo>
                        <a:pt x="8" y="0"/>
                      </a:lnTo>
                      <a:lnTo>
                        <a:pt x="10" y="4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45" name="Freeform 831"/>
                <p:cNvSpPr>
                  <a:spLocks/>
                </p:cNvSpPr>
                <p:nvPr/>
              </p:nvSpPr>
              <p:spPr bwMode="auto">
                <a:xfrm>
                  <a:off x="2489" y="1673"/>
                  <a:ext cx="33" cy="25"/>
                </a:xfrm>
                <a:custGeom>
                  <a:avLst/>
                  <a:gdLst>
                    <a:gd name="T0" fmla="*/ 0 w 329"/>
                    <a:gd name="T1" fmla="*/ 0 h 271"/>
                    <a:gd name="T2" fmla="*/ 0 w 329"/>
                    <a:gd name="T3" fmla="*/ 0 h 271"/>
                    <a:gd name="T4" fmla="*/ 0 w 329"/>
                    <a:gd name="T5" fmla="*/ 0 h 271"/>
                    <a:gd name="T6" fmla="*/ 0 w 329"/>
                    <a:gd name="T7" fmla="*/ 0 h 271"/>
                    <a:gd name="T8" fmla="*/ 0 w 329"/>
                    <a:gd name="T9" fmla="*/ 0 h 271"/>
                    <a:gd name="T10" fmla="*/ 0 w 329"/>
                    <a:gd name="T11" fmla="*/ 0 h 271"/>
                    <a:gd name="T12" fmla="*/ 0 w 329"/>
                    <a:gd name="T13" fmla="*/ 0 h 271"/>
                    <a:gd name="T14" fmla="*/ 0 w 329"/>
                    <a:gd name="T15" fmla="*/ 0 h 271"/>
                    <a:gd name="T16" fmla="*/ 0 w 329"/>
                    <a:gd name="T17" fmla="*/ 0 h 271"/>
                    <a:gd name="T18" fmla="*/ 0 w 329"/>
                    <a:gd name="T19" fmla="*/ 0 h 271"/>
                    <a:gd name="T20" fmla="*/ 0 w 329"/>
                    <a:gd name="T21" fmla="*/ 0 h 271"/>
                    <a:gd name="T22" fmla="*/ 0 w 329"/>
                    <a:gd name="T23" fmla="*/ 0 h 271"/>
                    <a:gd name="T24" fmla="*/ 0 w 329"/>
                    <a:gd name="T25" fmla="*/ 0 h 271"/>
                    <a:gd name="T26" fmla="*/ 0 w 329"/>
                    <a:gd name="T27" fmla="*/ 0 h 271"/>
                    <a:gd name="T28" fmla="*/ 0 w 329"/>
                    <a:gd name="T29" fmla="*/ 0 h 271"/>
                    <a:gd name="T30" fmla="*/ 0 w 329"/>
                    <a:gd name="T31" fmla="*/ 0 h 271"/>
                    <a:gd name="T32" fmla="*/ 0 w 329"/>
                    <a:gd name="T33" fmla="*/ 0 h 271"/>
                    <a:gd name="T34" fmla="*/ 0 w 329"/>
                    <a:gd name="T35" fmla="*/ 0 h 271"/>
                    <a:gd name="T36" fmla="*/ 0 w 329"/>
                    <a:gd name="T37" fmla="*/ 0 h 271"/>
                    <a:gd name="T38" fmla="*/ 0 w 329"/>
                    <a:gd name="T39" fmla="*/ 0 h 271"/>
                    <a:gd name="T40" fmla="*/ 0 w 329"/>
                    <a:gd name="T41" fmla="*/ 0 h 271"/>
                    <a:gd name="T42" fmla="*/ 0 w 329"/>
                    <a:gd name="T43" fmla="*/ 0 h 271"/>
                    <a:gd name="T44" fmla="*/ 0 w 329"/>
                    <a:gd name="T45" fmla="*/ 0 h 271"/>
                    <a:gd name="T46" fmla="*/ 0 w 329"/>
                    <a:gd name="T47" fmla="*/ 0 h 271"/>
                    <a:gd name="T48" fmla="*/ 0 w 329"/>
                    <a:gd name="T49" fmla="*/ 0 h 271"/>
                    <a:gd name="T50" fmla="*/ 0 w 329"/>
                    <a:gd name="T51" fmla="*/ 0 h 271"/>
                    <a:gd name="T52" fmla="*/ 0 w 329"/>
                    <a:gd name="T53" fmla="*/ 0 h 271"/>
                    <a:gd name="T54" fmla="*/ 0 w 329"/>
                    <a:gd name="T55" fmla="*/ 0 h 271"/>
                    <a:gd name="T56" fmla="*/ 0 w 329"/>
                    <a:gd name="T57" fmla="*/ 0 h 271"/>
                    <a:gd name="T58" fmla="*/ 0 w 329"/>
                    <a:gd name="T59" fmla="*/ 0 h 271"/>
                    <a:gd name="T60" fmla="*/ 0 w 329"/>
                    <a:gd name="T61" fmla="*/ 0 h 271"/>
                    <a:gd name="T62" fmla="*/ 0 w 329"/>
                    <a:gd name="T63" fmla="*/ 0 h 271"/>
                    <a:gd name="T64" fmla="*/ 0 w 329"/>
                    <a:gd name="T65" fmla="*/ 0 h 271"/>
                    <a:gd name="T66" fmla="*/ 0 w 329"/>
                    <a:gd name="T67" fmla="*/ 0 h 271"/>
                    <a:gd name="T68" fmla="*/ 0 w 329"/>
                    <a:gd name="T69" fmla="*/ 0 h 271"/>
                    <a:gd name="T70" fmla="*/ 0 w 329"/>
                    <a:gd name="T71" fmla="*/ 0 h 271"/>
                    <a:gd name="T72" fmla="*/ 0 w 329"/>
                    <a:gd name="T73" fmla="*/ 0 h 271"/>
                    <a:gd name="T74" fmla="*/ 0 w 329"/>
                    <a:gd name="T75" fmla="*/ 0 h 271"/>
                    <a:gd name="T76" fmla="*/ 0 w 329"/>
                    <a:gd name="T77" fmla="*/ 0 h 271"/>
                    <a:gd name="T78" fmla="*/ 0 w 329"/>
                    <a:gd name="T79" fmla="*/ 0 h 271"/>
                    <a:gd name="T80" fmla="*/ 0 w 329"/>
                    <a:gd name="T81" fmla="*/ 0 h 271"/>
                    <a:gd name="T82" fmla="*/ 0 w 329"/>
                    <a:gd name="T83" fmla="*/ 0 h 271"/>
                    <a:gd name="T84" fmla="*/ 0 w 329"/>
                    <a:gd name="T85" fmla="*/ 0 h 271"/>
                    <a:gd name="T86" fmla="*/ 0 w 329"/>
                    <a:gd name="T87" fmla="*/ 0 h 27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9"/>
                    <a:gd name="T133" fmla="*/ 0 h 271"/>
                    <a:gd name="T134" fmla="*/ 329 w 329"/>
                    <a:gd name="T135" fmla="*/ 271 h 27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9" h="271">
                      <a:moveTo>
                        <a:pt x="11" y="257"/>
                      </a:moveTo>
                      <a:lnTo>
                        <a:pt x="12" y="248"/>
                      </a:lnTo>
                      <a:lnTo>
                        <a:pt x="13" y="237"/>
                      </a:lnTo>
                      <a:lnTo>
                        <a:pt x="14" y="225"/>
                      </a:lnTo>
                      <a:lnTo>
                        <a:pt x="15" y="211"/>
                      </a:lnTo>
                      <a:lnTo>
                        <a:pt x="15" y="197"/>
                      </a:lnTo>
                      <a:lnTo>
                        <a:pt x="16" y="181"/>
                      </a:lnTo>
                      <a:lnTo>
                        <a:pt x="16" y="165"/>
                      </a:lnTo>
                      <a:lnTo>
                        <a:pt x="16" y="148"/>
                      </a:lnTo>
                      <a:lnTo>
                        <a:pt x="15" y="133"/>
                      </a:lnTo>
                      <a:lnTo>
                        <a:pt x="15" y="116"/>
                      </a:lnTo>
                      <a:lnTo>
                        <a:pt x="14" y="101"/>
                      </a:lnTo>
                      <a:lnTo>
                        <a:pt x="12" y="86"/>
                      </a:lnTo>
                      <a:lnTo>
                        <a:pt x="10" y="72"/>
                      </a:lnTo>
                      <a:lnTo>
                        <a:pt x="7" y="59"/>
                      </a:lnTo>
                      <a:lnTo>
                        <a:pt x="4" y="48"/>
                      </a:lnTo>
                      <a:lnTo>
                        <a:pt x="0" y="39"/>
                      </a:lnTo>
                      <a:lnTo>
                        <a:pt x="12" y="29"/>
                      </a:lnTo>
                      <a:lnTo>
                        <a:pt x="21" y="22"/>
                      </a:lnTo>
                      <a:lnTo>
                        <a:pt x="28" y="17"/>
                      </a:lnTo>
                      <a:lnTo>
                        <a:pt x="35" y="13"/>
                      </a:lnTo>
                      <a:lnTo>
                        <a:pt x="39" y="10"/>
                      </a:lnTo>
                      <a:lnTo>
                        <a:pt x="43" y="8"/>
                      </a:lnTo>
                      <a:lnTo>
                        <a:pt x="47" y="7"/>
                      </a:lnTo>
                      <a:lnTo>
                        <a:pt x="51" y="5"/>
                      </a:lnTo>
                      <a:lnTo>
                        <a:pt x="71" y="0"/>
                      </a:lnTo>
                      <a:lnTo>
                        <a:pt x="92" y="0"/>
                      </a:lnTo>
                      <a:lnTo>
                        <a:pt x="112" y="4"/>
                      </a:lnTo>
                      <a:lnTo>
                        <a:pt x="132" y="12"/>
                      </a:lnTo>
                      <a:lnTo>
                        <a:pt x="151" y="23"/>
                      </a:lnTo>
                      <a:lnTo>
                        <a:pt x="169" y="35"/>
                      </a:lnTo>
                      <a:lnTo>
                        <a:pt x="185" y="47"/>
                      </a:lnTo>
                      <a:lnTo>
                        <a:pt x="199" y="58"/>
                      </a:lnTo>
                      <a:lnTo>
                        <a:pt x="212" y="57"/>
                      </a:lnTo>
                      <a:lnTo>
                        <a:pt x="226" y="55"/>
                      </a:lnTo>
                      <a:lnTo>
                        <a:pt x="242" y="52"/>
                      </a:lnTo>
                      <a:lnTo>
                        <a:pt x="260" y="49"/>
                      </a:lnTo>
                      <a:lnTo>
                        <a:pt x="275" y="46"/>
                      </a:lnTo>
                      <a:lnTo>
                        <a:pt x="291" y="44"/>
                      </a:lnTo>
                      <a:lnTo>
                        <a:pt x="305" y="44"/>
                      </a:lnTo>
                      <a:lnTo>
                        <a:pt x="316" y="46"/>
                      </a:lnTo>
                      <a:lnTo>
                        <a:pt x="317" y="59"/>
                      </a:lnTo>
                      <a:lnTo>
                        <a:pt x="318" y="71"/>
                      </a:lnTo>
                      <a:lnTo>
                        <a:pt x="319" y="80"/>
                      </a:lnTo>
                      <a:lnTo>
                        <a:pt x="320" y="89"/>
                      </a:lnTo>
                      <a:lnTo>
                        <a:pt x="321" y="97"/>
                      </a:lnTo>
                      <a:lnTo>
                        <a:pt x="324" y="106"/>
                      </a:lnTo>
                      <a:lnTo>
                        <a:pt x="326" y="117"/>
                      </a:lnTo>
                      <a:lnTo>
                        <a:pt x="329" y="130"/>
                      </a:lnTo>
                      <a:lnTo>
                        <a:pt x="310" y="135"/>
                      </a:lnTo>
                      <a:lnTo>
                        <a:pt x="290" y="143"/>
                      </a:lnTo>
                      <a:lnTo>
                        <a:pt x="269" y="155"/>
                      </a:lnTo>
                      <a:lnTo>
                        <a:pt x="249" y="166"/>
                      </a:lnTo>
                      <a:lnTo>
                        <a:pt x="228" y="178"/>
                      </a:lnTo>
                      <a:lnTo>
                        <a:pt x="207" y="187"/>
                      </a:lnTo>
                      <a:lnTo>
                        <a:pt x="186" y="194"/>
                      </a:lnTo>
                      <a:lnTo>
                        <a:pt x="167" y="197"/>
                      </a:lnTo>
                      <a:lnTo>
                        <a:pt x="163" y="192"/>
                      </a:lnTo>
                      <a:lnTo>
                        <a:pt x="160" y="187"/>
                      </a:lnTo>
                      <a:lnTo>
                        <a:pt x="157" y="182"/>
                      </a:lnTo>
                      <a:lnTo>
                        <a:pt x="155" y="175"/>
                      </a:lnTo>
                      <a:lnTo>
                        <a:pt x="152" y="168"/>
                      </a:lnTo>
                      <a:lnTo>
                        <a:pt x="149" y="163"/>
                      </a:lnTo>
                      <a:lnTo>
                        <a:pt x="146" y="158"/>
                      </a:lnTo>
                      <a:lnTo>
                        <a:pt x="142" y="154"/>
                      </a:lnTo>
                      <a:lnTo>
                        <a:pt x="139" y="156"/>
                      </a:lnTo>
                      <a:lnTo>
                        <a:pt x="135" y="158"/>
                      </a:lnTo>
                      <a:lnTo>
                        <a:pt x="129" y="162"/>
                      </a:lnTo>
                      <a:lnTo>
                        <a:pt x="122" y="165"/>
                      </a:lnTo>
                      <a:lnTo>
                        <a:pt x="115" y="169"/>
                      </a:lnTo>
                      <a:lnTo>
                        <a:pt x="109" y="172"/>
                      </a:lnTo>
                      <a:lnTo>
                        <a:pt x="105" y="177"/>
                      </a:lnTo>
                      <a:lnTo>
                        <a:pt x="104" y="180"/>
                      </a:lnTo>
                      <a:lnTo>
                        <a:pt x="94" y="188"/>
                      </a:lnTo>
                      <a:lnTo>
                        <a:pt x="87" y="200"/>
                      </a:lnTo>
                      <a:lnTo>
                        <a:pt x="82" y="211"/>
                      </a:lnTo>
                      <a:lnTo>
                        <a:pt x="78" y="224"/>
                      </a:lnTo>
                      <a:lnTo>
                        <a:pt x="72" y="236"/>
                      </a:lnTo>
                      <a:lnTo>
                        <a:pt x="68" y="249"/>
                      </a:lnTo>
                      <a:lnTo>
                        <a:pt x="62" y="260"/>
                      </a:lnTo>
                      <a:lnTo>
                        <a:pt x="54" y="271"/>
                      </a:lnTo>
                      <a:lnTo>
                        <a:pt x="52" y="268"/>
                      </a:lnTo>
                      <a:lnTo>
                        <a:pt x="50" y="262"/>
                      </a:lnTo>
                      <a:lnTo>
                        <a:pt x="46" y="258"/>
                      </a:lnTo>
                      <a:lnTo>
                        <a:pt x="40" y="255"/>
                      </a:lnTo>
                      <a:lnTo>
                        <a:pt x="34" y="252"/>
                      </a:lnTo>
                      <a:lnTo>
                        <a:pt x="26" y="252"/>
                      </a:lnTo>
                      <a:lnTo>
                        <a:pt x="19" y="253"/>
                      </a:lnTo>
                      <a:lnTo>
                        <a:pt x="11" y="25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46" name="Freeform 832"/>
                <p:cNvSpPr>
                  <a:spLocks/>
                </p:cNvSpPr>
                <p:nvPr/>
              </p:nvSpPr>
              <p:spPr bwMode="auto">
                <a:xfrm>
                  <a:off x="2489" y="1676"/>
                  <a:ext cx="2" cy="21"/>
                </a:xfrm>
                <a:custGeom>
                  <a:avLst/>
                  <a:gdLst>
                    <a:gd name="T0" fmla="*/ 0 w 27"/>
                    <a:gd name="T1" fmla="*/ 0 h 224"/>
                    <a:gd name="T2" fmla="*/ 0 w 27"/>
                    <a:gd name="T3" fmla="*/ 0 h 224"/>
                    <a:gd name="T4" fmla="*/ 0 w 27"/>
                    <a:gd name="T5" fmla="*/ 0 h 224"/>
                    <a:gd name="T6" fmla="*/ 0 w 27"/>
                    <a:gd name="T7" fmla="*/ 0 h 224"/>
                    <a:gd name="T8" fmla="*/ 0 w 27"/>
                    <a:gd name="T9" fmla="*/ 0 h 224"/>
                    <a:gd name="T10" fmla="*/ 0 w 27"/>
                    <a:gd name="T11" fmla="*/ 0 h 224"/>
                    <a:gd name="T12" fmla="*/ 0 w 27"/>
                    <a:gd name="T13" fmla="*/ 0 h 224"/>
                    <a:gd name="T14" fmla="*/ 0 w 27"/>
                    <a:gd name="T15" fmla="*/ 0 h 224"/>
                    <a:gd name="T16" fmla="*/ 0 w 27"/>
                    <a:gd name="T17" fmla="*/ 0 h 224"/>
                    <a:gd name="T18" fmla="*/ 0 w 27"/>
                    <a:gd name="T19" fmla="*/ 0 h 224"/>
                    <a:gd name="T20" fmla="*/ 0 w 27"/>
                    <a:gd name="T21" fmla="*/ 0 h 224"/>
                    <a:gd name="T22" fmla="*/ 0 w 27"/>
                    <a:gd name="T23" fmla="*/ 0 h 224"/>
                    <a:gd name="T24" fmla="*/ 0 w 27"/>
                    <a:gd name="T25" fmla="*/ 0 h 224"/>
                    <a:gd name="T26" fmla="*/ 0 w 27"/>
                    <a:gd name="T27" fmla="*/ 0 h 224"/>
                    <a:gd name="T28" fmla="*/ 0 w 27"/>
                    <a:gd name="T29" fmla="*/ 0 h 224"/>
                    <a:gd name="T30" fmla="*/ 0 w 27"/>
                    <a:gd name="T31" fmla="*/ 0 h 224"/>
                    <a:gd name="T32" fmla="*/ 0 w 27"/>
                    <a:gd name="T33" fmla="*/ 0 h 224"/>
                    <a:gd name="T34" fmla="*/ 0 w 27"/>
                    <a:gd name="T35" fmla="*/ 0 h 224"/>
                    <a:gd name="T36" fmla="*/ 0 w 27"/>
                    <a:gd name="T37" fmla="*/ 0 h 224"/>
                    <a:gd name="T38" fmla="*/ 0 w 27"/>
                    <a:gd name="T39" fmla="*/ 0 h 224"/>
                    <a:gd name="T40" fmla="*/ 0 w 27"/>
                    <a:gd name="T41" fmla="*/ 0 h 224"/>
                    <a:gd name="T42" fmla="*/ 0 w 27"/>
                    <a:gd name="T43" fmla="*/ 0 h 224"/>
                    <a:gd name="T44" fmla="*/ 0 w 27"/>
                    <a:gd name="T45" fmla="*/ 0 h 224"/>
                    <a:gd name="T46" fmla="*/ 0 w 27"/>
                    <a:gd name="T47" fmla="*/ 0 h 224"/>
                    <a:gd name="T48" fmla="*/ 0 w 27"/>
                    <a:gd name="T49" fmla="*/ 0 h 224"/>
                    <a:gd name="T50" fmla="*/ 0 w 27"/>
                    <a:gd name="T51" fmla="*/ 0 h 224"/>
                    <a:gd name="T52" fmla="*/ 0 w 27"/>
                    <a:gd name="T53" fmla="*/ 0 h 224"/>
                    <a:gd name="T54" fmla="*/ 0 w 27"/>
                    <a:gd name="T55" fmla="*/ 0 h 224"/>
                    <a:gd name="T56" fmla="*/ 0 w 27"/>
                    <a:gd name="T57" fmla="*/ 0 h 224"/>
                    <a:gd name="T58" fmla="*/ 0 w 27"/>
                    <a:gd name="T59" fmla="*/ 0 h 224"/>
                    <a:gd name="T60" fmla="*/ 0 w 27"/>
                    <a:gd name="T61" fmla="*/ 0 h 224"/>
                    <a:gd name="T62" fmla="*/ 0 w 27"/>
                    <a:gd name="T63" fmla="*/ 0 h 224"/>
                    <a:gd name="T64" fmla="*/ 0 w 27"/>
                    <a:gd name="T65" fmla="*/ 0 h 224"/>
                    <a:gd name="T66" fmla="*/ 0 w 27"/>
                    <a:gd name="T67" fmla="*/ 0 h 224"/>
                    <a:gd name="T68" fmla="*/ 0 w 27"/>
                    <a:gd name="T69" fmla="*/ 0 h 224"/>
                    <a:gd name="T70" fmla="*/ 0 w 27"/>
                    <a:gd name="T71" fmla="*/ 0 h 224"/>
                    <a:gd name="T72" fmla="*/ 0 w 27"/>
                    <a:gd name="T73" fmla="*/ 0 h 224"/>
                    <a:gd name="T74" fmla="*/ 0 w 27"/>
                    <a:gd name="T75" fmla="*/ 0 h 224"/>
                    <a:gd name="T76" fmla="*/ 0 w 27"/>
                    <a:gd name="T77" fmla="*/ 0 h 224"/>
                    <a:gd name="T78" fmla="*/ 0 w 27"/>
                    <a:gd name="T79" fmla="*/ 0 h 22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27"/>
                    <a:gd name="T121" fmla="*/ 0 h 224"/>
                    <a:gd name="T122" fmla="*/ 27 w 27"/>
                    <a:gd name="T123" fmla="*/ 224 h 224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27" h="224">
                      <a:moveTo>
                        <a:pt x="3" y="0"/>
                      </a:moveTo>
                      <a:lnTo>
                        <a:pt x="1" y="7"/>
                      </a:lnTo>
                      <a:lnTo>
                        <a:pt x="5" y="16"/>
                      </a:lnTo>
                      <a:lnTo>
                        <a:pt x="8" y="27"/>
                      </a:lnTo>
                      <a:lnTo>
                        <a:pt x="10" y="39"/>
                      </a:lnTo>
                      <a:lnTo>
                        <a:pt x="12" y="53"/>
                      </a:lnTo>
                      <a:lnTo>
                        <a:pt x="15" y="68"/>
                      </a:lnTo>
                      <a:lnTo>
                        <a:pt x="16" y="82"/>
                      </a:lnTo>
                      <a:lnTo>
                        <a:pt x="16" y="99"/>
                      </a:lnTo>
                      <a:lnTo>
                        <a:pt x="17" y="114"/>
                      </a:lnTo>
                      <a:lnTo>
                        <a:pt x="17" y="131"/>
                      </a:lnTo>
                      <a:lnTo>
                        <a:pt x="17" y="147"/>
                      </a:lnTo>
                      <a:lnTo>
                        <a:pt x="16" y="163"/>
                      </a:lnTo>
                      <a:lnTo>
                        <a:pt x="16" y="177"/>
                      </a:lnTo>
                      <a:lnTo>
                        <a:pt x="15" y="191"/>
                      </a:lnTo>
                      <a:lnTo>
                        <a:pt x="13" y="203"/>
                      </a:lnTo>
                      <a:lnTo>
                        <a:pt x="12" y="213"/>
                      </a:lnTo>
                      <a:lnTo>
                        <a:pt x="11" y="222"/>
                      </a:lnTo>
                      <a:lnTo>
                        <a:pt x="22" y="224"/>
                      </a:lnTo>
                      <a:lnTo>
                        <a:pt x="23" y="215"/>
                      </a:lnTo>
                      <a:lnTo>
                        <a:pt x="24" y="203"/>
                      </a:lnTo>
                      <a:lnTo>
                        <a:pt x="25" y="191"/>
                      </a:lnTo>
                      <a:lnTo>
                        <a:pt x="26" y="177"/>
                      </a:lnTo>
                      <a:lnTo>
                        <a:pt x="26" y="163"/>
                      </a:lnTo>
                      <a:lnTo>
                        <a:pt x="27" y="147"/>
                      </a:lnTo>
                      <a:lnTo>
                        <a:pt x="27" y="131"/>
                      </a:lnTo>
                      <a:lnTo>
                        <a:pt x="27" y="114"/>
                      </a:lnTo>
                      <a:lnTo>
                        <a:pt x="26" y="99"/>
                      </a:lnTo>
                      <a:lnTo>
                        <a:pt x="26" y="82"/>
                      </a:lnTo>
                      <a:lnTo>
                        <a:pt x="25" y="66"/>
                      </a:lnTo>
                      <a:lnTo>
                        <a:pt x="23" y="51"/>
                      </a:lnTo>
                      <a:lnTo>
                        <a:pt x="21" y="37"/>
                      </a:lnTo>
                      <a:lnTo>
                        <a:pt x="19" y="24"/>
                      </a:lnTo>
                      <a:lnTo>
                        <a:pt x="16" y="12"/>
                      </a:lnTo>
                      <a:lnTo>
                        <a:pt x="11" y="2"/>
                      </a:lnTo>
                      <a:lnTo>
                        <a:pt x="9" y="9"/>
                      </a:ln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1" y="7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47" name="Freeform 833"/>
                <p:cNvSpPr>
                  <a:spLocks/>
                </p:cNvSpPr>
                <p:nvPr/>
              </p:nvSpPr>
              <p:spPr bwMode="auto">
                <a:xfrm>
                  <a:off x="2489" y="1673"/>
                  <a:ext cx="6" cy="4"/>
                </a:xfrm>
                <a:custGeom>
                  <a:avLst/>
                  <a:gdLst>
                    <a:gd name="T0" fmla="*/ 0 w 57"/>
                    <a:gd name="T1" fmla="*/ 0 h 43"/>
                    <a:gd name="T2" fmla="*/ 0 w 57"/>
                    <a:gd name="T3" fmla="*/ 0 h 43"/>
                    <a:gd name="T4" fmla="*/ 0 w 57"/>
                    <a:gd name="T5" fmla="*/ 0 h 43"/>
                    <a:gd name="T6" fmla="*/ 0 w 57"/>
                    <a:gd name="T7" fmla="*/ 0 h 43"/>
                    <a:gd name="T8" fmla="*/ 0 w 57"/>
                    <a:gd name="T9" fmla="*/ 0 h 43"/>
                    <a:gd name="T10" fmla="*/ 0 w 57"/>
                    <a:gd name="T11" fmla="*/ 0 h 43"/>
                    <a:gd name="T12" fmla="*/ 0 w 57"/>
                    <a:gd name="T13" fmla="*/ 0 h 43"/>
                    <a:gd name="T14" fmla="*/ 0 w 57"/>
                    <a:gd name="T15" fmla="*/ 0 h 43"/>
                    <a:gd name="T16" fmla="*/ 0 w 57"/>
                    <a:gd name="T17" fmla="*/ 0 h 43"/>
                    <a:gd name="T18" fmla="*/ 0 w 57"/>
                    <a:gd name="T19" fmla="*/ 0 h 43"/>
                    <a:gd name="T20" fmla="*/ 0 w 57"/>
                    <a:gd name="T21" fmla="*/ 0 h 43"/>
                    <a:gd name="T22" fmla="*/ 0 w 57"/>
                    <a:gd name="T23" fmla="*/ 0 h 43"/>
                    <a:gd name="T24" fmla="*/ 0 w 57"/>
                    <a:gd name="T25" fmla="*/ 0 h 43"/>
                    <a:gd name="T26" fmla="*/ 0 w 57"/>
                    <a:gd name="T27" fmla="*/ 0 h 43"/>
                    <a:gd name="T28" fmla="*/ 0 w 57"/>
                    <a:gd name="T29" fmla="*/ 0 h 43"/>
                    <a:gd name="T30" fmla="*/ 0 w 57"/>
                    <a:gd name="T31" fmla="*/ 0 h 43"/>
                    <a:gd name="T32" fmla="*/ 0 w 57"/>
                    <a:gd name="T33" fmla="*/ 0 h 43"/>
                    <a:gd name="T34" fmla="*/ 0 w 57"/>
                    <a:gd name="T35" fmla="*/ 0 h 43"/>
                    <a:gd name="T36" fmla="*/ 0 w 57"/>
                    <a:gd name="T37" fmla="*/ 0 h 43"/>
                    <a:gd name="T38" fmla="*/ 0 w 57"/>
                    <a:gd name="T39" fmla="*/ 0 h 43"/>
                    <a:gd name="T40" fmla="*/ 0 w 57"/>
                    <a:gd name="T41" fmla="*/ 0 h 4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7"/>
                    <a:gd name="T64" fmla="*/ 0 h 43"/>
                    <a:gd name="T65" fmla="*/ 57 w 57"/>
                    <a:gd name="T66" fmla="*/ 43 h 4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7" h="43">
                      <a:moveTo>
                        <a:pt x="52" y="0"/>
                      </a:moveTo>
                      <a:lnTo>
                        <a:pt x="52" y="0"/>
                      </a:lnTo>
                      <a:lnTo>
                        <a:pt x="48" y="2"/>
                      </a:lnTo>
                      <a:lnTo>
                        <a:pt x="44" y="3"/>
                      </a:lnTo>
                      <a:lnTo>
                        <a:pt x="39" y="6"/>
                      </a:lnTo>
                      <a:lnTo>
                        <a:pt x="35" y="9"/>
                      </a:lnTo>
                      <a:lnTo>
                        <a:pt x="28" y="12"/>
                      </a:lnTo>
                      <a:lnTo>
                        <a:pt x="21" y="18"/>
                      </a:lnTo>
                      <a:lnTo>
                        <a:pt x="12" y="25"/>
                      </a:lnTo>
                      <a:lnTo>
                        <a:pt x="0" y="34"/>
                      </a:lnTo>
                      <a:lnTo>
                        <a:pt x="6" y="43"/>
                      </a:lnTo>
                      <a:lnTo>
                        <a:pt x="18" y="33"/>
                      </a:lnTo>
                      <a:lnTo>
                        <a:pt x="27" y="26"/>
                      </a:lnTo>
                      <a:lnTo>
                        <a:pt x="35" y="21"/>
                      </a:lnTo>
                      <a:lnTo>
                        <a:pt x="41" y="18"/>
                      </a:lnTo>
                      <a:lnTo>
                        <a:pt x="45" y="14"/>
                      </a:lnTo>
                      <a:lnTo>
                        <a:pt x="48" y="13"/>
                      </a:lnTo>
                      <a:lnTo>
                        <a:pt x="52" y="12"/>
                      </a:lnTo>
                      <a:lnTo>
                        <a:pt x="57" y="10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48" name="Freeform 834"/>
                <p:cNvSpPr>
                  <a:spLocks/>
                </p:cNvSpPr>
                <p:nvPr/>
              </p:nvSpPr>
              <p:spPr bwMode="auto">
                <a:xfrm>
                  <a:off x="2494" y="1672"/>
                  <a:ext cx="15" cy="7"/>
                </a:xfrm>
                <a:custGeom>
                  <a:avLst/>
                  <a:gdLst>
                    <a:gd name="T0" fmla="*/ 0 w 153"/>
                    <a:gd name="T1" fmla="*/ 0 h 69"/>
                    <a:gd name="T2" fmla="*/ 0 w 153"/>
                    <a:gd name="T3" fmla="*/ 0 h 69"/>
                    <a:gd name="T4" fmla="*/ 0 w 153"/>
                    <a:gd name="T5" fmla="*/ 0 h 69"/>
                    <a:gd name="T6" fmla="*/ 0 w 153"/>
                    <a:gd name="T7" fmla="*/ 0 h 69"/>
                    <a:gd name="T8" fmla="*/ 0 w 153"/>
                    <a:gd name="T9" fmla="*/ 0 h 69"/>
                    <a:gd name="T10" fmla="*/ 0 w 153"/>
                    <a:gd name="T11" fmla="*/ 0 h 69"/>
                    <a:gd name="T12" fmla="*/ 0 w 153"/>
                    <a:gd name="T13" fmla="*/ 0 h 69"/>
                    <a:gd name="T14" fmla="*/ 0 w 153"/>
                    <a:gd name="T15" fmla="*/ 0 h 69"/>
                    <a:gd name="T16" fmla="*/ 0 w 153"/>
                    <a:gd name="T17" fmla="*/ 0 h 69"/>
                    <a:gd name="T18" fmla="*/ 0 w 153"/>
                    <a:gd name="T19" fmla="*/ 0 h 69"/>
                    <a:gd name="T20" fmla="*/ 0 w 153"/>
                    <a:gd name="T21" fmla="*/ 0 h 69"/>
                    <a:gd name="T22" fmla="*/ 0 w 153"/>
                    <a:gd name="T23" fmla="*/ 0 h 69"/>
                    <a:gd name="T24" fmla="*/ 0 w 153"/>
                    <a:gd name="T25" fmla="*/ 0 h 69"/>
                    <a:gd name="T26" fmla="*/ 0 w 153"/>
                    <a:gd name="T27" fmla="*/ 0 h 69"/>
                    <a:gd name="T28" fmla="*/ 0 w 153"/>
                    <a:gd name="T29" fmla="*/ 0 h 69"/>
                    <a:gd name="T30" fmla="*/ 0 w 153"/>
                    <a:gd name="T31" fmla="*/ 0 h 69"/>
                    <a:gd name="T32" fmla="*/ 0 w 153"/>
                    <a:gd name="T33" fmla="*/ 0 h 69"/>
                    <a:gd name="T34" fmla="*/ 0 w 153"/>
                    <a:gd name="T35" fmla="*/ 0 h 69"/>
                    <a:gd name="T36" fmla="*/ 0 w 153"/>
                    <a:gd name="T37" fmla="*/ 0 h 69"/>
                    <a:gd name="T38" fmla="*/ 0 w 153"/>
                    <a:gd name="T39" fmla="*/ 0 h 69"/>
                    <a:gd name="T40" fmla="*/ 0 w 153"/>
                    <a:gd name="T41" fmla="*/ 0 h 69"/>
                    <a:gd name="T42" fmla="*/ 0 w 153"/>
                    <a:gd name="T43" fmla="*/ 0 h 69"/>
                    <a:gd name="T44" fmla="*/ 0 w 153"/>
                    <a:gd name="T45" fmla="*/ 0 h 69"/>
                    <a:gd name="T46" fmla="*/ 0 w 153"/>
                    <a:gd name="T47" fmla="*/ 0 h 69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53"/>
                    <a:gd name="T73" fmla="*/ 0 h 69"/>
                    <a:gd name="T74" fmla="*/ 153 w 153"/>
                    <a:gd name="T75" fmla="*/ 69 h 69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53" h="69">
                      <a:moveTo>
                        <a:pt x="150" y="58"/>
                      </a:moveTo>
                      <a:lnTo>
                        <a:pt x="153" y="59"/>
                      </a:lnTo>
                      <a:lnTo>
                        <a:pt x="140" y="48"/>
                      </a:lnTo>
                      <a:lnTo>
                        <a:pt x="123" y="36"/>
                      </a:lnTo>
                      <a:lnTo>
                        <a:pt x="105" y="24"/>
                      </a:lnTo>
                      <a:lnTo>
                        <a:pt x="85" y="13"/>
                      </a:lnTo>
                      <a:lnTo>
                        <a:pt x="65" y="4"/>
                      </a:lnTo>
                      <a:lnTo>
                        <a:pt x="44" y="0"/>
                      </a:lnTo>
                      <a:lnTo>
                        <a:pt x="21" y="0"/>
                      </a:lnTo>
                      <a:lnTo>
                        <a:pt x="0" y="5"/>
                      </a:lnTo>
                      <a:lnTo>
                        <a:pt x="5" y="15"/>
                      </a:lnTo>
                      <a:lnTo>
                        <a:pt x="23" y="10"/>
                      </a:lnTo>
                      <a:lnTo>
                        <a:pt x="42" y="10"/>
                      </a:lnTo>
                      <a:lnTo>
                        <a:pt x="61" y="14"/>
                      </a:lnTo>
                      <a:lnTo>
                        <a:pt x="81" y="22"/>
                      </a:lnTo>
                      <a:lnTo>
                        <a:pt x="99" y="32"/>
                      </a:lnTo>
                      <a:lnTo>
                        <a:pt x="117" y="45"/>
                      </a:lnTo>
                      <a:lnTo>
                        <a:pt x="133" y="56"/>
                      </a:lnTo>
                      <a:lnTo>
                        <a:pt x="147" y="68"/>
                      </a:lnTo>
                      <a:lnTo>
                        <a:pt x="150" y="69"/>
                      </a:lnTo>
                      <a:lnTo>
                        <a:pt x="147" y="68"/>
                      </a:lnTo>
                      <a:lnTo>
                        <a:pt x="148" y="69"/>
                      </a:lnTo>
                      <a:lnTo>
                        <a:pt x="150" y="69"/>
                      </a:lnTo>
                      <a:lnTo>
                        <a:pt x="150" y="5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49" name="Freeform 835"/>
                <p:cNvSpPr>
                  <a:spLocks/>
                </p:cNvSpPr>
                <p:nvPr/>
              </p:nvSpPr>
              <p:spPr bwMode="auto">
                <a:xfrm>
                  <a:off x="2509" y="1677"/>
                  <a:ext cx="12" cy="2"/>
                </a:xfrm>
                <a:custGeom>
                  <a:avLst/>
                  <a:gdLst>
                    <a:gd name="T0" fmla="*/ 0 w 122"/>
                    <a:gd name="T1" fmla="*/ 0 h 25"/>
                    <a:gd name="T2" fmla="*/ 0 w 122"/>
                    <a:gd name="T3" fmla="*/ 0 h 25"/>
                    <a:gd name="T4" fmla="*/ 0 w 122"/>
                    <a:gd name="T5" fmla="*/ 0 h 25"/>
                    <a:gd name="T6" fmla="*/ 0 w 122"/>
                    <a:gd name="T7" fmla="*/ 0 h 25"/>
                    <a:gd name="T8" fmla="*/ 0 w 122"/>
                    <a:gd name="T9" fmla="*/ 0 h 25"/>
                    <a:gd name="T10" fmla="*/ 0 w 122"/>
                    <a:gd name="T11" fmla="*/ 0 h 25"/>
                    <a:gd name="T12" fmla="*/ 0 w 122"/>
                    <a:gd name="T13" fmla="*/ 0 h 25"/>
                    <a:gd name="T14" fmla="*/ 0 w 122"/>
                    <a:gd name="T15" fmla="*/ 0 h 25"/>
                    <a:gd name="T16" fmla="*/ 0 w 122"/>
                    <a:gd name="T17" fmla="*/ 0 h 25"/>
                    <a:gd name="T18" fmla="*/ 0 w 122"/>
                    <a:gd name="T19" fmla="*/ 0 h 25"/>
                    <a:gd name="T20" fmla="*/ 0 w 122"/>
                    <a:gd name="T21" fmla="*/ 0 h 25"/>
                    <a:gd name="T22" fmla="*/ 0 w 122"/>
                    <a:gd name="T23" fmla="*/ 0 h 25"/>
                    <a:gd name="T24" fmla="*/ 0 w 122"/>
                    <a:gd name="T25" fmla="*/ 0 h 25"/>
                    <a:gd name="T26" fmla="*/ 0 w 122"/>
                    <a:gd name="T27" fmla="*/ 0 h 25"/>
                    <a:gd name="T28" fmla="*/ 0 w 122"/>
                    <a:gd name="T29" fmla="*/ 0 h 25"/>
                    <a:gd name="T30" fmla="*/ 0 w 122"/>
                    <a:gd name="T31" fmla="*/ 0 h 25"/>
                    <a:gd name="T32" fmla="*/ 0 w 122"/>
                    <a:gd name="T33" fmla="*/ 0 h 25"/>
                    <a:gd name="T34" fmla="*/ 0 w 122"/>
                    <a:gd name="T35" fmla="*/ 0 h 25"/>
                    <a:gd name="T36" fmla="*/ 0 w 122"/>
                    <a:gd name="T37" fmla="*/ 0 h 25"/>
                    <a:gd name="T38" fmla="*/ 0 w 122"/>
                    <a:gd name="T39" fmla="*/ 0 h 25"/>
                    <a:gd name="T40" fmla="*/ 0 w 122"/>
                    <a:gd name="T41" fmla="*/ 0 h 25"/>
                    <a:gd name="T42" fmla="*/ 0 w 122"/>
                    <a:gd name="T43" fmla="*/ 0 h 25"/>
                    <a:gd name="T44" fmla="*/ 0 w 122"/>
                    <a:gd name="T45" fmla="*/ 0 h 25"/>
                    <a:gd name="T46" fmla="*/ 0 w 122"/>
                    <a:gd name="T47" fmla="*/ 0 h 2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22"/>
                    <a:gd name="T73" fmla="*/ 0 h 25"/>
                    <a:gd name="T74" fmla="*/ 122 w 122"/>
                    <a:gd name="T75" fmla="*/ 25 h 2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22" h="25">
                      <a:moveTo>
                        <a:pt x="122" y="7"/>
                      </a:moveTo>
                      <a:lnTo>
                        <a:pt x="119" y="2"/>
                      </a:lnTo>
                      <a:lnTo>
                        <a:pt x="106" y="0"/>
                      </a:lnTo>
                      <a:lnTo>
                        <a:pt x="92" y="0"/>
                      </a:lnTo>
                      <a:lnTo>
                        <a:pt x="75" y="2"/>
                      </a:lnTo>
                      <a:lnTo>
                        <a:pt x="60" y="5"/>
                      </a:lnTo>
                      <a:lnTo>
                        <a:pt x="42" y="8"/>
                      </a:lnTo>
                      <a:lnTo>
                        <a:pt x="26" y="11"/>
                      </a:lnTo>
                      <a:lnTo>
                        <a:pt x="12" y="13"/>
                      </a:lnTo>
                      <a:lnTo>
                        <a:pt x="0" y="14"/>
                      </a:lnTo>
                      <a:lnTo>
                        <a:pt x="0" y="25"/>
                      </a:lnTo>
                      <a:lnTo>
                        <a:pt x="14" y="24"/>
                      </a:lnTo>
                      <a:lnTo>
                        <a:pt x="28" y="22"/>
                      </a:lnTo>
                      <a:lnTo>
                        <a:pt x="44" y="18"/>
                      </a:lnTo>
                      <a:lnTo>
                        <a:pt x="62" y="15"/>
                      </a:lnTo>
                      <a:lnTo>
                        <a:pt x="77" y="12"/>
                      </a:lnTo>
                      <a:lnTo>
                        <a:pt x="92" y="10"/>
                      </a:lnTo>
                      <a:lnTo>
                        <a:pt x="106" y="10"/>
                      </a:lnTo>
                      <a:lnTo>
                        <a:pt x="115" y="12"/>
                      </a:lnTo>
                      <a:lnTo>
                        <a:pt x="112" y="7"/>
                      </a:lnTo>
                      <a:lnTo>
                        <a:pt x="122" y="7"/>
                      </a:lnTo>
                      <a:lnTo>
                        <a:pt x="122" y="3"/>
                      </a:lnTo>
                      <a:lnTo>
                        <a:pt x="119" y="2"/>
                      </a:lnTo>
                      <a:lnTo>
                        <a:pt x="122" y="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50" name="Freeform 836"/>
                <p:cNvSpPr>
                  <a:spLocks/>
                </p:cNvSpPr>
                <p:nvPr/>
              </p:nvSpPr>
              <p:spPr bwMode="auto">
                <a:xfrm>
                  <a:off x="2520" y="1677"/>
                  <a:ext cx="2" cy="8"/>
                </a:xfrm>
                <a:custGeom>
                  <a:avLst/>
                  <a:gdLst>
                    <a:gd name="T0" fmla="*/ 0 w 24"/>
                    <a:gd name="T1" fmla="*/ 0 h 89"/>
                    <a:gd name="T2" fmla="*/ 0 w 24"/>
                    <a:gd name="T3" fmla="*/ 0 h 89"/>
                    <a:gd name="T4" fmla="*/ 0 w 24"/>
                    <a:gd name="T5" fmla="*/ 0 h 89"/>
                    <a:gd name="T6" fmla="*/ 0 w 24"/>
                    <a:gd name="T7" fmla="*/ 0 h 89"/>
                    <a:gd name="T8" fmla="*/ 0 w 24"/>
                    <a:gd name="T9" fmla="*/ 0 h 89"/>
                    <a:gd name="T10" fmla="*/ 0 w 24"/>
                    <a:gd name="T11" fmla="*/ 0 h 89"/>
                    <a:gd name="T12" fmla="*/ 0 w 24"/>
                    <a:gd name="T13" fmla="*/ 0 h 89"/>
                    <a:gd name="T14" fmla="*/ 0 w 24"/>
                    <a:gd name="T15" fmla="*/ 0 h 89"/>
                    <a:gd name="T16" fmla="*/ 0 w 24"/>
                    <a:gd name="T17" fmla="*/ 0 h 89"/>
                    <a:gd name="T18" fmla="*/ 0 w 24"/>
                    <a:gd name="T19" fmla="*/ 0 h 89"/>
                    <a:gd name="T20" fmla="*/ 0 w 24"/>
                    <a:gd name="T21" fmla="*/ 0 h 89"/>
                    <a:gd name="T22" fmla="*/ 0 w 24"/>
                    <a:gd name="T23" fmla="*/ 0 h 89"/>
                    <a:gd name="T24" fmla="*/ 0 w 24"/>
                    <a:gd name="T25" fmla="*/ 0 h 89"/>
                    <a:gd name="T26" fmla="*/ 0 w 24"/>
                    <a:gd name="T27" fmla="*/ 0 h 89"/>
                    <a:gd name="T28" fmla="*/ 0 w 24"/>
                    <a:gd name="T29" fmla="*/ 0 h 89"/>
                    <a:gd name="T30" fmla="*/ 0 w 24"/>
                    <a:gd name="T31" fmla="*/ 0 h 89"/>
                    <a:gd name="T32" fmla="*/ 0 w 24"/>
                    <a:gd name="T33" fmla="*/ 0 h 89"/>
                    <a:gd name="T34" fmla="*/ 0 w 24"/>
                    <a:gd name="T35" fmla="*/ 0 h 89"/>
                    <a:gd name="T36" fmla="*/ 0 w 24"/>
                    <a:gd name="T37" fmla="*/ 0 h 89"/>
                    <a:gd name="T38" fmla="*/ 0 w 24"/>
                    <a:gd name="T39" fmla="*/ 0 h 89"/>
                    <a:gd name="T40" fmla="*/ 0 w 24"/>
                    <a:gd name="T41" fmla="*/ 0 h 89"/>
                    <a:gd name="T42" fmla="*/ 0 w 24"/>
                    <a:gd name="T43" fmla="*/ 0 h 89"/>
                    <a:gd name="T44" fmla="*/ 0 w 24"/>
                    <a:gd name="T45" fmla="*/ 0 h 89"/>
                    <a:gd name="T46" fmla="*/ 0 w 24"/>
                    <a:gd name="T47" fmla="*/ 0 h 89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24"/>
                    <a:gd name="T73" fmla="*/ 0 h 89"/>
                    <a:gd name="T74" fmla="*/ 24 w 24"/>
                    <a:gd name="T75" fmla="*/ 89 h 89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24" h="89">
                      <a:moveTo>
                        <a:pt x="19" y="89"/>
                      </a:moveTo>
                      <a:lnTo>
                        <a:pt x="23" y="83"/>
                      </a:lnTo>
                      <a:lnTo>
                        <a:pt x="20" y="70"/>
                      </a:lnTo>
                      <a:lnTo>
                        <a:pt x="18" y="58"/>
                      </a:lnTo>
                      <a:lnTo>
                        <a:pt x="16" y="50"/>
                      </a:lnTo>
                      <a:lnTo>
                        <a:pt x="15" y="42"/>
                      </a:lnTo>
                      <a:lnTo>
                        <a:pt x="14" y="33"/>
                      </a:lnTo>
                      <a:lnTo>
                        <a:pt x="13" y="25"/>
                      </a:lnTo>
                      <a:lnTo>
                        <a:pt x="11" y="13"/>
                      </a:ln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1" y="13"/>
                      </a:lnTo>
                      <a:lnTo>
                        <a:pt x="2" y="25"/>
                      </a:lnTo>
                      <a:lnTo>
                        <a:pt x="3" y="35"/>
                      </a:lnTo>
                      <a:lnTo>
                        <a:pt x="4" y="44"/>
                      </a:lnTo>
                      <a:lnTo>
                        <a:pt x="5" y="52"/>
                      </a:lnTo>
                      <a:lnTo>
                        <a:pt x="7" y="61"/>
                      </a:lnTo>
                      <a:lnTo>
                        <a:pt x="9" y="72"/>
                      </a:lnTo>
                      <a:lnTo>
                        <a:pt x="13" y="85"/>
                      </a:lnTo>
                      <a:lnTo>
                        <a:pt x="17" y="78"/>
                      </a:lnTo>
                      <a:lnTo>
                        <a:pt x="19" y="89"/>
                      </a:lnTo>
                      <a:lnTo>
                        <a:pt x="24" y="88"/>
                      </a:lnTo>
                      <a:lnTo>
                        <a:pt x="23" y="83"/>
                      </a:lnTo>
                      <a:lnTo>
                        <a:pt x="19" y="8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51" name="Freeform 837"/>
                <p:cNvSpPr>
                  <a:spLocks/>
                </p:cNvSpPr>
                <p:nvPr/>
              </p:nvSpPr>
              <p:spPr bwMode="auto">
                <a:xfrm>
                  <a:off x="2505" y="1684"/>
                  <a:ext cx="17" cy="8"/>
                </a:xfrm>
                <a:custGeom>
                  <a:avLst/>
                  <a:gdLst>
                    <a:gd name="T0" fmla="*/ 0 w 168"/>
                    <a:gd name="T1" fmla="*/ 0 h 78"/>
                    <a:gd name="T2" fmla="*/ 0 w 168"/>
                    <a:gd name="T3" fmla="*/ 0 h 78"/>
                    <a:gd name="T4" fmla="*/ 0 w 168"/>
                    <a:gd name="T5" fmla="*/ 0 h 78"/>
                    <a:gd name="T6" fmla="*/ 0 w 168"/>
                    <a:gd name="T7" fmla="*/ 0 h 78"/>
                    <a:gd name="T8" fmla="*/ 0 w 168"/>
                    <a:gd name="T9" fmla="*/ 0 h 78"/>
                    <a:gd name="T10" fmla="*/ 0 w 168"/>
                    <a:gd name="T11" fmla="*/ 0 h 78"/>
                    <a:gd name="T12" fmla="*/ 0 w 168"/>
                    <a:gd name="T13" fmla="*/ 0 h 78"/>
                    <a:gd name="T14" fmla="*/ 0 w 168"/>
                    <a:gd name="T15" fmla="*/ 0 h 78"/>
                    <a:gd name="T16" fmla="*/ 0 w 168"/>
                    <a:gd name="T17" fmla="*/ 0 h 78"/>
                    <a:gd name="T18" fmla="*/ 0 w 168"/>
                    <a:gd name="T19" fmla="*/ 0 h 78"/>
                    <a:gd name="T20" fmla="*/ 0 w 168"/>
                    <a:gd name="T21" fmla="*/ 0 h 78"/>
                    <a:gd name="T22" fmla="*/ 0 w 168"/>
                    <a:gd name="T23" fmla="*/ 0 h 78"/>
                    <a:gd name="T24" fmla="*/ 0 w 168"/>
                    <a:gd name="T25" fmla="*/ 0 h 78"/>
                    <a:gd name="T26" fmla="*/ 0 w 168"/>
                    <a:gd name="T27" fmla="*/ 0 h 78"/>
                    <a:gd name="T28" fmla="*/ 0 w 168"/>
                    <a:gd name="T29" fmla="*/ 0 h 78"/>
                    <a:gd name="T30" fmla="*/ 0 w 168"/>
                    <a:gd name="T31" fmla="*/ 0 h 78"/>
                    <a:gd name="T32" fmla="*/ 0 w 168"/>
                    <a:gd name="T33" fmla="*/ 0 h 78"/>
                    <a:gd name="T34" fmla="*/ 0 w 168"/>
                    <a:gd name="T35" fmla="*/ 0 h 78"/>
                    <a:gd name="T36" fmla="*/ 0 w 168"/>
                    <a:gd name="T37" fmla="*/ 0 h 78"/>
                    <a:gd name="T38" fmla="*/ 0 w 168"/>
                    <a:gd name="T39" fmla="*/ 0 h 78"/>
                    <a:gd name="T40" fmla="*/ 0 w 168"/>
                    <a:gd name="T41" fmla="*/ 0 h 78"/>
                    <a:gd name="T42" fmla="*/ 0 w 168"/>
                    <a:gd name="T43" fmla="*/ 0 h 78"/>
                    <a:gd name="T44" fmla="*/ 0 w 168"/>
                    <a:gd name="T45" fmla="*/ 0 h 78"/>
                    <a:gd name="T46" fmla="*/ 0 w 168"/>
                    <a:gd name="T47" fmla="*/ 0 h 78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68"/>
                    <a:gd name="T73" fmla="*/ 0 h 78"/>
                    <a:gd name="T74" fmla="*/ 168 w 168"/>
                    <a:gd name="T75" fmla="*/ 78 h 78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68" h="78">
                      <a:moveTo>
                        <a:pt x="0" y="77"/>
                      </a:moveTo>
                      <a:lnTo>
                        <a:pt x="5" y="78"/>
                      </a:lnTo>
                      <a:lnTo>
                        <a:pt x="25" y="76"/>
                      </a:lnTo>
                      <a:lnTo>
                        <a:pt x="47" y="68"/>
                      </a:lnTo>
                      <a:lnTo>
                        <a:pt x="68" y="58"/>
                      </a:lnTo>
                      <a:lnTo>
                        <a:pt x="89" y="46"/>
                      </a:lnTo>
                      <a:lnTo>
                        <a:pt x="109" y="35"/>
                      </a:lnTo>
                      <a:lnTo>
                        <a:pt x="130" y="23"/>
                      </a:lnTo>
                      <a:lnTo>
                        <a:pt x="150" y="16"/>
                      </a:lnTo>
                      <a:lnTo>
                        <a:pt x="168" y="11"/>
                      </a:lnTo>
                      <a:lnTo>
                        <a:pt x="166" y="0"/>
                      </a:lnTo>
                      <a:lnTo>
                        <a:pt x="146" y="6"/>
                      </a:lnTo>
                      <a:lnTo>
                        <a:pt x="126" y="15"/>
                      </a:lnTo>
                      <a:lnTo>
                        <a:pt x="105" y="27"/>
                      </a:lnTo>
                      <a:lnTo>
                        <a:pt x="85" y="38"/>
                      </a:lnTo>
                      <a:lnTo>
                        <a:pt x="64" y="50"/>
                      </a:lnTo>
                      <a:lnTo>
                        <a:pt x="43" y="58"/>
                      </a:lnTo>
                      <a:lnTo>
                        <a:pt x="23" y="65"/>
                      </a:lnTo>
                      <a:lnTo>
                        <a:pt x="5" y="67"/>
                      </a:lnTo>
                      <a:lnTo>
                        <a:pt x="9" y="68"/>
                      </a:lnTo>
                      <a:lnTo>
                        <a:pt x="0" y="77"/>
                      </a:lnTo>
                      <a:lnTo>
                        <a:pt x="2" y="78"/>
                      </a:lnTo>
                      <a:lnTo>
                        <a:pt x="5" y="78"/>
                      </a:lnTo>
                      <a:lnTo>
                        <a:pt x="0" y="7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52" name="Freeform 838"/>
                <p:cNvSpPr>
                  <a:spLocks/>
                </p:cNvSpPr>
                <p:nvPr/>
              </p:nvSpPr>
              <p:spPr bwMode="auto">
                <a:xfrm>
                  <a:off x="2503" y="1686"/>
                  <a:ext cx="3" cy="5"/>
                </a:xfrm>
                <a:custGeom>
                  <a:avLst/>
                  <a:gdLst>
                    <a:gd name="T0" fmla="*/ 0 w 33"/>
                    <a:gd name="T1" fmla="*/ 0 h 55"/>
                    <a:gd name="T2" fmla="*/ 0 w 33"/>
                    <a:gd name="T3" fmla="*/ 0 h 55"/>
                    <a:gd name="T4" fmla="*/ 0 w 33"/>
                    <a:gd name="T5" fmla="*/ 0 h 55"/>
                    <a:gd name="T6" fmla="*/ 0 w 33"/>
                    <a:gd name="T7" fmla="*/ 0 h 55"/>
                    <a:gd name="T8" fmla="*/ 0 w 33"/>
                    <a:gd name="T9" fmla="*/ 0 h 55"/>
                    <a:gd name="T10" fmla="*/ 0 w 33"/>
                    <a:gd name="T11" fmla="*/ 0 h 55"/>
                    <a:gd name="T12" fmla="*/ 0 w 33"/>
                    <a:gd name="T13" fmla="*/ 0 h 55"/>
                    <a:gd name="T14" fmla="*/ 0 w 33"/>
                    <a:gd name="T15" fmla="*/ 0 h 55"/>
                    <a:gd name="T16" fmla="*/ 0 w 33"/>
                    <a:gd name="T17" fmla="*/ 0 h 55"/>
                    <a:gd name="T18" fmla="*/ 0 w 33"/>
                    <a:gd name="T19" fmla="*/ 0 h 55"/>
                    <a:gd name="T20" fmla="*/ 0 w 33"/>
                    <a:gd name="T21" fmla="*/ 0 h 55"/>
                    <a:gd name="T22" fmla="*/ 0 w 33"/>
                    <a:gd name="T23" fmla="*/ 0 h 55"/>
                    <a:gd name="T24" fmla="*/ 0 w 33"/>
                    <a:gd name="T25" fmla="*/ 0 h 55"/>
                    <a:gd name="T26" fmla="*/ 0 w 33"/>
                    <a:gd name="T27" fmla="*/ 0 h 55"/>
                    <a:gd name="T28" fmla="*/ 0 w 33"/>
                    <a:gd name="T29" fmla="*/ 0 h 55"/>
                    <a:gd name="T30" fmla="*/ 0 w 33"/>
                    <a:gd name="T31" fmla="*/ 0 h 55"/>
                    <a:gd name="T32" fmla="*/ 0 w 33"/>
                    <a:gd name="T33" fmla="*/ 0 h 55"/>
                    <a:gd name="T34" fmla="*/ 0 w 33"/>
                    <a:gd name="T35" fmla="*/ 0 h 55"/>
                    <a:gd name="T36" fmla="*/ 0 w 33"/>
                    <a:gd name="T37" fmla="*/ 0 h 55"/>
                    <a:gd name="T38" fmla="*/ 0 w 33"/>
                    <a:gd name="T39" fmla="*/ 0 h 55"/>
                    <a:gd name="T40" fmla="*/ 0 w 33"/>
                    <a:gd name="T41" fmla="*/ 0 h 55"/>
                    <a:gd name="T42" fmla="*/ 0 w 33"/>
                    <a:gd name="T43" fmla="*/ 0 h 55"/>
                    <a:gd name="T44" fmla="*/ 0 w 33"/>
                    <a:gd name="T45" fmla="*/ 0 h 55"/>
                    <a:gd name="T46" fmla="*/ 0 w 33"/>
                    <a:gd name="T47" fmla="*/ 0 h 5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3"/>
                    <a:gd name="T73" fmla="*/ 0 h 55"/>
                    <a:gd name="T74" fmla="*/ 33 w 33"/>
                    <a:gd name="T75" fmla="*/ 55 h 5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3" h="55">
                      <a:moveTo>
                        <a:pt x="9" y="12"/>
                      </a:moveTo>
                      <a:lnTo>
                        <a:pt x="0" y="12"/>
                      </a:lnTo>
                      <a:lnTo>
                        <a:pt x="3" y="15"/>
                      </a:lnTo>
                      <a:lnTo>
                        <a:pt x="7" y="20"/>
                      </a:lnTo>
                      <a:lnTo>
                        <a:pt x="10" y="24"/>
                      </a:lnTo>
                      <a:lnTo>
                        <a:pt x="12" y="31"/>
                      </a:lnTo>
                      <a:lnTo>
                        <a:pt x="14" y="38"/>
                      </a:lnTo>
                      <a:lnTo>
                        <a:pt x="18" y="44"/>
                      </a:lnTo>
                      <a:lnTo>
                        <a:pt x="21" y="50"/>
                      </a:lnTo>
                      <a:lnTo>
                        <a:pt x="24" y="55"/>
                      </a:lnTo>
                      <a:lnTo>
                        <a:pt x="33" y="46"/>
                      </a:lnTo>
                      <a:lnTo>
                        <a:pt x="30" y="43"/>
                      </a:lnTo>
                      <a:lnTo>
                        <a:pt x="26" y="38"/>
                      </a:lnTo>
                      <a:lnTo>
                        <a:pt x="24" y="34"/>
                      </a:lnTo>
                      <a:lnTo>
                        <a:pt x="22" y="26"/>
                      </a:lnTo>
                      <a:lnTo>
                        <a:pt x="18" y="20"/>
                      </a:lnTo>
                      <a:lnTo>
                        <a:pt x="15" y="14"/>
                      </a:lnTo>
                      <a:lnTo>
                        <a:pt x="12" y="9"/>
                      </a:lnTo>
                      <a:lnTo>
                        <a:pt x="9" y="3"/>
                      </a:lnTo>
                      <a:lnTo>
                        <a:pt x="0" y="3"/>
                      </a:lnTo>
                      <a:lnTo>
                        <a:pt x="9" y="3"/>
                      </a:lnTo>
                      <a:lnTo>
                        <a:pt x="4" y="0"/>
                      </a:lnTo>
                      <a:lnTo>
                        <a:pt x="0" y="3"/>
                      </a:lnTo>
                      <a:lnTo>
                        <a:pt x="9" y="1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53" name="Freeform 839"/>
                <p:cNvSpPr>
                  <a:spLocks/>
                </p:cNvSpPr>
                <p:nvPr/>
              </p:nvSpPr>
              <p:spPr bwMode="auto">
                <a:xfrm>
                  <a:off x="2499" y="1687"/>
                  <a:ext cx="5" cy="3"/>
                </a:xfrm>
                <a:custGeom>
                  <a:avLst/>
                  <a:gdLst>
                    <a:gd name="T0" fmla="*/ 0 w 48"/>
                    <a:gd name="T1" fmla="*/ 0 h 35"/>
                    <a:gd name="T2" fmla="*/ 0 w 48"/>
                    <a:gd name="T3" fmla="*/ 0 h 35"/>
                    <a:gd name="T4" fmla="*/ 0 w 48"/>
                    <a:gd name="T5" fmla="*/ 0 h 35"/>
                    <a:gd name="T6" fmla="*/ 0 w 48"/>
                    <a:gd name="T7" fmla="*/ 0 h 35"/>
                    <a:gd name="T8" fmla="*/ 0 w 48"/>
                    <a:gd name="T9" fmla="*/ 0 h 35"/>
                    <a:gd name="T10" fmla="*/ 0 w 48"/>
                    <a:gd name="T11" fmla="*/ 0 h 35"/>
                    <a:gd name="T12" fmla="*/ 0 w 48"/>
                    <a:gd name="T13" fmla="*/ 0 h 35"/>
                    <a:gd name="T14" fmla="*/ 0 w 48"/>
                    <a:gd name="T15" fmla="*/ 0 h 35"/>
                    <a:gd name="T16" fmla="*/ 0 w 48"/>
                    <a:gd name="T17" fmla="*/ 0 h 35"/>
                    <a:gd name="T18" fmla="*/ 0 w 48"/>
                    <a:gd name="T19" fmla="*/ 0 h 35"/>
                    <a:gd name="T20" fmla="*/ 0 w 48"/>
                    <a:gd name="T21" fmla="*/ 0 h 35"/>
                    <a:gd name="T22" fmla="*/ 0 w 48"/>
                    <a:gd name="T23" fmla="*/ 0 h 35"/>
                    <a:gd name="T24" fmla="*/ 0 w 48"/>
                    <a:gd name="T25" fmla="*/ 0 h 35"/>
                    <a:gd name="T26" fmla="*/ 0 w 48"/>
                    <a:gd name="T27" fmla="*/ 0 h 35"/>
                    <a:gd name="T28" fmla="*/ 0 w 48"/>
                    <a:gd name="T29" fmla="*/ 0 h 35"/>
                    <a:gd name="T30" fmla="*/ 0 w 48"/>
                    <a:gd name="T31" fmla="*/ 0 h 35"/>
                    <a:gd name="T32" fmla="*/ 0 w 48"/>
                    <a:gd name="T33" fmla="*/ 0 h 35"/>
                    <a:gd name="T34" fmla="*/ 0 w 48"/>
                    <a:gd name="T35" fmla="*/ 0 h 35"/>
                    <a:gd name="T36" fmla="*/ 0 w 48"/>
                    <a:gd name="T37" fmla="*/ 0 h 35"/>
                    <a:gd name="T38" fmla="*/ 0 w 48"/>
                    <a:gd name="T39" fmla="*/ 0 h 35"/>
                    <a:gd name="T40" fmla="*/ 0 w 48"/>
                    <a:gd name="T41" fmla="*/ 0 h 35"/>
                    <a:gd name="T42" fmla="*/ 0 w 48"/>
                    <a:gd name="T43" fmla="*/ 0 h 35"/>
                    <a:gd name="T44" fmla="*/ 0 w 48"/>
                    <a:gd name="T45" fmla="*/ 0 h 35"/>
                    <a:gd name="T46" fmla="*/ 0 w 48"/>
                    <a:gd name="T47" fmla="*/ 0 h 3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8"/>
                    <a:gd name="T73" fmla="*/ 0 h 35"/>
                    <a:gd name="T74" fmla="*/ 48 w 48"/>
                    <a:gd name="T75" fmla="*/ 35 h 3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8" h="35">
                      <a:moveTo>
                        <a:pt x="8" y="35"/>
                      </a:moveTo>
                      <a:lnTo>
                        <a:pt x="10" y="31"/>
                      </a:lnTo>
                      <a:lnTo>
                        <a:pt x="13" y="28"/>
                      </a:lnTo>
                      <a:lnTo>
                        <a:pt x="19" y="25"/>
                      </a:lnTo>
                      <a:lnTo>
                        <a:pt x="25" y="20"/>
                      </a:lnTo>
                      <a:lnTo>
                        <a:pt x="32" y="17"/>
                      </a:lnTo>
                      <a:lnTo>
                        <a:pt x="39" y="13"/>
                      </a:lnTo>
                      <a:lnTo>
                        <a:pt x="42" y="11"/>
                      </a:lnTo>
                      <a:lnTo>
                        <a:pt x="48" y="9"/>
                      </a:lnTo>
                      <a:lnTo>
                        <a:pt x="39" y="0"/>
                      </a:lnTo>
                      <a:lnTo>
                        <a:pt x="38" y="3"/>
                      </a:lnTo>
                      <a:lnTo>
                        <a:pt x="33" y="5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6"/>
                      </a:lnTo>
                      <a:lnTo>
                        <a:pt x="7" y="19"/>
                      </a:lnTo>
                      <a:lnTo>
                        <a:pt x="2" y="25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8" y="35"/>
                      </a:lnTo>
                      <a:lnTo>
                        <a:pt x="10" y="34"/>
                      </a:lnTo>
                      <a:lnTo>
                        <a:pt x="10" y="31"/>
                      </a:lnTo>
                      <a:lnTo>
                        <a:pt x="8" y="3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54" name="Freeform 840"/>
                <p:cNvSpPr>
                  <a:spLocks/>
                </p:cNvSpPr>
                <p:nvPr/>
              </p:nvSpPr>
              <p:spPr bwMode="auto">
                <a:xfrm>
                  <a:off x="2494" y="1689"/>
                  <a:ext cx="6" cy="10"/>
                </a:xfrm>
                <a:custGeom>
                  <a:avLst/>
                  <a:gdLst>
                    <a:gd name="T0" fmla="*/ 0 w 59"/>
                    <a:gd name="T1" fmla="*/ 0 h 107"/>
                    <a:gd name="T2" fmla="*/ 0 w 59"/>
                    <a:gd name="T3" fmla="*/ 0 h 107"/>
                    <a:gd name="T4" fmla="*/ 0 w 59"/>
                    <a:gd name="T5" fmla="*/ 0 h 107"/>
                    <a:gd name="T6" fmla="*/ 0 w 59"/>
                    <a:gd name="T7" fmla="*/ 0 h 107"/>
                    <a:gd name="T8" fmla="*/ 0 w 59"/>
                    <a:gd name="T9" fmla="*/ 0 h 107"/>
                    <a:gd name="T10" fmla="*/ 0 w 59"/>
                    <a:gd name="T11" fmla="*/ 0 h 107"/>
                    <a:gd name="T12" fmla="*/ 0 w 59"/>
                    <a:gd name="T13" fmla="*/ 0 h 107"/>
                    <a:gd name="T14" fmla="*/ 0 w 59"/>
                    <a:gd name="T15" fmla="*/ 0 h 107"/>
                    <a:gd name="T16" fmla="*/ 0 w 59"/>
                    <a:gd name="T17" fmla="*/ 0 h 107"/>
                    <a:gd name="T18" fmla="*/ 0 w 59"/>
                    <a:gd name="T19" fmla="*/ 0 h 107"/>
                    <a:gd name="T20" fmla="*/ 0 w 59"/>
                    <a:gd name="T21" fmla="*/ 0 h 107"/>
                    <a:gd name="T22" fmla="*/ 0 w 59"/>
                    <a:gd name="T23" fmla="*/ 0 h 107"/>
                    <a:gd name="T24" fmla="*/ 0 w 59"/>
                    <a:gd name="T25" fmla="*/ 0 h 107"/>
                    <a:gd name="T26" fmla="*/ 0 w 59"/>
                    <a:gd name="T27" fmla="*/ 0 h 107"/>
                    <a:gd name="T28" fmla="*/ 0 w 59"/>
                    <a:gd name="T29" fmla="*/ 0 h 107"/>
                    <a:gd name="T30" fmla="*/ 0 w 59"/>
                    <a:gd name="T31" fmla="*/ 0 h 107"/>
                    <a:gd name="T32" fmla="*/ 0 w 59"/>
                    <a:gd name="T33" fmla="*/ 0 h 107"/>
                    <a:gd name="T34" fmla="*/ 0 w 59"/>
                    <a:gd name="T35" fmla="*/ 0 h 107"/>
                    <a:gd name="T36" fmla="*/ 0 w 59"/>
                    <a:gd name="T37" fmla="*/ 0 h 107"/>
                    <a:gd name="T38" fmla="*/ 0 w 59"/>
                    <a:gd name="T39" fmla="*/ 0 h 107"/>
                    <a:gd name="T40" fmla="*/ 0 w 59"/>
                    <a:gd name="T41" fmla="*/ 0 h 107"/>
                    <a:gd name="T42" fmla="*/ 0 w 59"/>
                    <a:gd name="T43" fmla="*/ 0 h 107"/>
                    <a:gd name="T44" fmla="*/ 0 w 59"/>
                    <a:gd name="T45" fmla="*/ 0 h 107"/>
                    <a:gd name="T46" fmla="*/ 0 w 59"/>
                    <a:gd name="T47" fmla="*/ 0 h 10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9"/>
                    <a:gd name="T73" fmla="*/ 0 h 107"/>
                    <a:gd name="T74" fmla="*/ 59 w 59"/>
                    <a:gd name="T75" fmla="*/ 107 h 107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9" h="107">
                      <a:moveTo>
                        <a:pt x="0" y="95"/>
                      </a:moveTo>
                      <a:lnTo>
                        <a:pt x="10" y="99"/>
                      </a:lnTo>
                      <a:lnTo>
                        <a:pt x="18" y="88"/>
                      </a:lnTo>
                      <a:lnTo>
                        <a:pt x="25" y="75"/>
                      </a:lnTo>
                      <a:lnTo>
                        <a:pt x="30" y="62"/>
                      </a:lnTo>
                      <a:lnTo>
                        <a:pt x="35" y="50"/>
                      </a:lnTo>
                      <a:lnTo>
                        <a:pt x="39" y="37"/>
                      </a:lnTo>
                      <a:lnTo>
                        <a:pt x="43" y="26"/>
                      </a:lnTo>
                      <a:lnTo>
                        <a:pt x="51" y="15"/>
                      </a:lnTo>
                      <a:lnTo>
                        <a:pt x="59" y="8"/>
                      </a:lnTo>
                      <a:lnTo>
                        <a:pt x="53" y="0"/>
                      </a:lnTo>
                      <a:lnTo>
                        <a:pt x="42" y="9"/>
                      </a:lnTo>
                      <a:lnTo>
                        <a:pt x="35" y="22"/>
                      </a:lnTo>
                      <a:lnTo>
                        <a:pt x="29" y="33"/>
                      </a:lnTo>
                      <a:lnTo>
                        <a:pt x="24" y="46"/>
                      </a:lnTo>
                      <a:lnTo>
                        <a:pt x="19" y="58"/>
                      </a:lnTo>
                      <a:lnTo>
                        <a:pt x="15" y="71"/>
                      </a:lnTo>
                      <a:lnTo>
                        <a:pt x="10" y="81"/>
                      </a:lnTo>
                      <a:lnTo>
                        <a:pt x="1" y="91"/>
                      </a:lnTo>
                      <a:lnTo>
                        <a:pt x="11" y="95"/>
                      </a:lnTo>
                      <a:lnTo>
                        <a:pt x="0" y="95"/>
                      </a:lnTo>
                      <a:lnTo>
                        <a:pt x="0" y="107"/>
                      </a:lnTo>
                      <a:lnTo>
                        <a:pt x="10" y="99"/>
                      </a:lnTo>
                      <a:lnTo>
                        <a:pt x="0" y="9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55" name="Freeform 841"/>
                <p:cNvSpPr>
                  <a:spLocks/>
                </p:cNvSpPr>
                <p:nvPr/>
              </p:nvSpPr>
              <p:spPr bwMode="auto">
                <a:xfrm>
                  <a:off x="2490" y="1696"/>
                  <a:ext cx="5" cy="2"/>
                </a:xfrm>
                <a:custGeom>
                  <a:avLst/>
                  <a:gdLst>
                    <a:gd name="T0" fmla="*/ 0 w 55"/>
                    <a:gd name="T1" fmla="*/ 0 h 24"/>
                    <a:gd name="T2" fmla="*/ 0 w 55"/>
                    <a:gd name="T3" fmla="*/ 0 h 24"/>
                    <a:gd name="T4" fmla="*/ 0 w 55"/>
                    <a:gd name="T5" fmla="*/ 0 h 24"/>
                    <a:gd name="T6" fmla="*/ 0 w 55"/>
                    <a:gd name="T7" fmla="*/ 0 h 24"/>
                    <a:gd name="T8" fmla="*/ 0 w 55"/>
                    <a:gd name="T9" fmla="*/ 0 h 24"/>
                    <a:gd name="T10" fmla="*/ 0 w 55"/>
                    <a:gd name="T11" fmla="*/ 0 h 24"/>
                    <a:gd name="T12" fmla="*/ 0 w 55"/>
                    <a:gd name="T13" fmla="*/ 0 h 24"/>
                    <a:gd name="T14" fmla="*/ 0 w 55"/>
                    <a:gd name="T15" fmla="*/ 0 h 24"/>
                    <a:gd name="T16" fmla="*/ 0 w 55"/>
                    <a:gd name="T17" fmla="*/ 0 h 24"/>
                    <a:gd name="T18" fmla="*/ 0 w 55"/>
                    <a:gd name="T19" fmla="*/ 0 h 24"/>
                    <a:gd name="T20" fmla="*/ 0 w 55"/>
                    <a:gd name="T21" fmla="*/ 0 h 24"/>
                    <a:gd name="T22" fmla="*/ 0 w 55"/>
                    <a:gd name="T23" fmla="*/ 0 h 24"/>
                    <a:gd name="T24" fmla="*/ 0 w 55"/>
                    <a:gd name="T25" fmla="*/ 0 h 24"/>
                    <a:gd name="T26" fmla="*/ 0 w 55"/>
                    <a:gd name="T27" fmla="*/ 0 h 24"/>
                    <a:gd name="T28" fmla="*/ 0 w 55"/>
                    <a:gd name="T29" fmla="*/ 0 h 24"/>
                    <a:gd name="T30" fmla="*/ 0 w 55"/>
                    <a:gd name="T31" fmla="*/ 0 h 24"/>
                    <a:gd name="T32" fmla="*/ 0 w 55"/>
                    <a:gd name="T33" fmla="*/ 0 h 24"/>
                    <a:gd name="T34" fmla="*/ 0 w 55"/>
                    <a:gd name="T35" fmla="*/ 0 h 24"/>
                    <a:gd name="T36" fmla="*/ 0 w 55"/>
                    <a:gd name="T37" fmla="*/ 0 h 24"/>
                    <a:gd name="T38" fmla="*/ 0 w 55"/>
                    <a:gd name="T39" fmla="*/ 0 h 24"/>
                    <a:gd name="T40" fmla="*/ 0 w 55"/>
                    <a:gd name="T41" fmla="*/ 0 h 24"/>
                    <a:gd name="T42" fmla="*/ 0 w 55"/>
                    <a:gd name="T43" fmla="*/ 0 h 24"/>
                    <a:gd name="T44" fmla="*/ 0 w 55"/>
                    <a:gd name="T45" fmla="*/ 0 h 24"/>
                    <a:gd name="T46" fmla="*/ 0 w 55"/>
                    <a:gd name="T47" fmla="*/ 0 h 2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5"/>
                    <a:gd name="T73" fmla="*/ 0 h 24"/>
                    <a:gd name="T74" fmla="*/ 55 w 55"/>
                    <a:gd name="T75" fmla="*/ 24 h 2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5" h="24">
                      <a:moveTo>
                        <a:pt x="1" y="9"/>
                      </a:moveTo>
                      <a:lnTo>
                        <a:pt x="10" y="14"/>
                      </a:lnTo>
                      <a:lnTo>
                        <a:pt x="17" y="11"/>
                      </a:lnTo>
                      <a:lnTo>
                        <a:pt x="22" y="10"/>
                      </a:lnTo>
                      <a:lnTo>
                        <a:pt x="29" y="10"/>
                      </a:lnTo>
                      <a:lnTo>
                        <a:pt x="34" y="12"/>
                      </a:lnTo>
                      <a:lnTo>
                        <a:pt x="39" y="15"/>
                      </a:lnTo>
                      <a:lnTo>
                        <a:pt x="42" y="19"/>
                      </a:lnTo>
                      <a:lnTo>
                        <a:pt x="43" y="23"/>
                      </a:lnTo>
                      <a:lnTo>
                        <a:pt x="44" y="24"/>
                      </a:lnTo>
                      <a:lnTo>
                        <a:pt x="55" y="24"/>
                      </a:lnTo>
                      <a:lnTo>
                        <a:pt x="54" y="19"/>
                      </a:lnTo>
                      <a:lnTo>
                        <a:pt x="51" y="12"/>
                      </a:lnTo>
                      <a:lnTo>
                        <a:pt x="45" y="7"/>
                      </a:lnTo>
                      <a:lnTo>
                        <a:pt x="38" y="4"/>
                      </a:lnTo>
                      <a:lnTo>
                        <a:pt x="31" y="0"/>
                      </a:ln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3" y="6"/>
                      </a:lnTo>
                      <a:lnTo>
                        <a:pt x="12" y="11"/>
                      </a:lnTo>
                      <a:lnTo>
                        <a:pt x="1" y="9"/>
                      </a:lnTo>
                      <a:lnTo>
                        <a:pt x="0" y="21"/>
                      </a:lnTo>
                      <a:lnTo>
                        <a:pt x="10" y="14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56" name="Freeform 842"/>
                <p:cNvSpPr>
                  <a:spLocks noEditPoints="1"/>
                </p:cNvSpPr>
                <p:nvPr/>
              </p:nvSpPr>
              <p:spPr bwMode="auto">
                <a:xfrm>
                  <a:off x="2361" y="1669"/>
                  <a:ext cx="130" cy="42"/>
                </a:xfrm>
                <a:custGeom>
                  <a:avLst/>
                  <a:gdLst>
                    <a:gd name="T0" fmla="*/ 0 w 1302"/>
                    <a:gd name="T1" fmla="*/ 0 h 458"/>
                    <a:gd name="T2" fmla="*/ 0 w 1302"/>
                    <a:gd name="T3" fmla="*/ 0 h 458"/>
                    <a:gd name="T4" fmla="*/ 0 w 1302"/>
                    <a:gd name="T5" fmla="*/ 0 h 458"/>
                    <a:gd name="T6" fmla="*/ 0 w 1302"/>
                    <a:gd name="T7" fmla="*/ 0 h 458"/>
                    <a:gd name="T8" fmla="*/ 0 w 1302"/>
                    <a:gd name="T9" fmla="*/ 0 h 458"/>
                    <a:gd name="T10" fmla="*/ 0 w 1302"/>
                    <a:gd name="T11" fmla="*/ 0 h 458"/>
                    <a:gd name="T12" fmla="*/ 0 w 1302"/>
                    <a:gd name="T13" fmla="*/ 0 h 458"/>
                    <a:gd name="T14" fmla="*/ 0 w 1302"/>
                    <a:gd name="T15" fmla="*/ 0 h 458"/>
                    <a:gd name="T16" fmla="*/ 0 w 1302"/>
                    <a:gd name="T17" fmla="*/ 0 h 458"/>
                    <a:gd name="T18" fmla="*/ 0 w 1302"/>
                    <a:gd name="T19" fmla="*/ 0 h 458"/>
                    <a:gd name="T20" fmla="*/ 0 w 1302"/>
                    <a:gd name="T21" fmla="*/ 0 h 458"/>
                    <a:gd name="T22" fmla="*/ 0 w 1302"/>
                    <a:gd name="T23" fmla="*/ 0 h 458"/>
                    <a:gd name="T24" fmla="*/ 0 w 1302"/>
                    <a:gd name="T25" fmla="*/ 0 h 458"/>
                    <a:gd name="T26" fmla="*/ 0 w 1302"/>
                    <a:gd name="T27" fmla="*/ 0 h 458"/>
                    <a:gd name="T28" fmla="*/ 0 w 1302"/>
                    <a:gd name="T29" fmla="*/ 0 h 458"/>
                    <a:gd name="T30" fmla="*/ 0 w 1302"/>
                    <a:gd name="T31" fmla="*/ 0 h 458"/>
                    <a:gd name="T32" fmla="*/ 0 w 1302"/>
                    <a:gd name="T33" fmla="*/ 0 h 458"/>
                    <a:gd name="T34" fmla="*/ 0 w 1302"/>
                    <a:gd name="T35" fmla="*/ 0 h 458"/>
                    <a:gd name="T36" fmla="*/ 0 w 1302"/>
                    <a:gd name="T37" fmla="*/ 0 h 458"/>
                    <a:gd name="T38" fmla="*/ 0 w 1302"/>
                    <a:gd name="T39" fmla="*/ 0 h 458"/>
                    <a:gd name="T40" fmla="*/ 0 w 1302"/>
                    <a:gd name="T41" fmla="*/ 0 h 458"/>
                    <a:gd name="T42" fmla="*/ 0 w 1302"/>
                    <a:gd name="T43" fmla="*/ 0 h 458"/>
                    <a:gd name="T44" fmla="*/ 0 w 1302"/>
                    <a:gd name="T45" fmla="*/ 0 h 458"/>
                    <a:gd name="T46" fmla="*/ 0 w 1302"/>
                    <a:gd name="T47" fmla="*/ 0 h 458"/>
                    <a:gd name="T48" fmla="*/ 0 w 1302"/>
                    <a:gd name="T49" fmla="*/ 0 h 458"/>
                    <a:gd name="T50" fmla="*/ 0 w 1302"/>
                    <a:gd name="T51" fmla="*/ 0 h 458"/>
                    <a:gd name="T52" fmla="*/ 0 w 1302"/>
                    <a:gd name="T53" fmla="*/ 0 h 458"/>
                    <a:gd name="T54" fmla="*/ 0 w 1302"/>
                    <a:gd name="T55" fmla="*/ 0 h 458"/>
                    <a:gd name="T56" fmla="*/ 0 w 1302"/>
                    <a:gd name="T57" fmla="*/ 0 h 458"/>
                    <a:gd name="T58" fmla="*/ 0 w 1302"/>
                    <a:gd name="T59" fmla="*/ 0 h 458"/>
                    <a:gd name="T60" fmla="*/ 0 w 1302"/>
                    <a:gd name="T61" fmla="*/ 0 h 458"/>
                    <a:gd name="T62" fmla="*/ 0 w 1302"/>
                    <a:gd name="T63" fmla="*/ 0 h 458"/>
                    <a:gd name="T64" fmla="*/ 0 w 1302"/>
                    <a:gd name="T65" fmla="*/ 0 h 458"/>
                    <a:gd name="T66" fmla="*/ 0 w 1302"/>
                    <a:gd name="T67" fmla="*/ 0 h 458"/>
                    <a:gd name="T68" fmla="*/ 0 w 1302"/>
                    <a:gd name="T69" fmla="*/ 0 h 458"/>
                    <a:gd name="T70" fmla="*/ 0 w 1302"/>
                    <a:gd name="T71" fmla="*/ 0 h 458"/>
                    <a:gd name="T72" fmla="*/ 0 w 1302"/>
                    <a:gd name="T73" fmla="*/ 0 h 458"/>
                    <a:gd name="T74" fmla="*/ 0 w 1302"/>
                    <a:gd name="T75" fmla="*/ 0 h 458"/>
                    <a:gd name="T76" fmla="*/ 0 w 1302"/>
                    <a:gd name="T77" fmla="*/ 0 h 458"/>
                    <a:gd name="T78" fmla="*/ 0 w 1302"/>
                    <a:gd name="T79" fmla="*/ 0 h 458"/>
                    <a:gd name="T80" fmla="*/ 0 w 1302"/>
                    <a:gd name="T81" fmla="*/ 0 h 458"/>
                    <a:gd name="T82" fmla="*/ 0 w 1302"/>
                    <a:gd name="T83" fmla="*/ 0 h 458"/>
                    <a:gd name="T84" fmla="*/ 0 w 1302"/>
                    <a:gd name="T85" fmla="*/ 0 h 458"/>
                    <a:gd name="T86" fmla="*/ 0 w 1302"/>
                    <a:gd name="T87" fmla="*/ 0 h 458"/>
                    <a:gd name="T88" fmla="*/ 0 w 1302"/>
                    <a:gd name="T89" fmla="*/ 0 h 458"/>
                    <a:gd name="T90" fmla="*/ 0 w 1302"/>
                    <a:gd name="T91" fmla="*/ 0 h 458"/>
                    <a:gd name="T92" fmla="*/ 0 w 1302"/>
                    <a:gd name="T93" fmla="*/ 0 h 458"/>
                    <a:gd name="T94" fmla="*/ 0 w 1302"/>
                    <a:gd name="T95" fmla="*/ 0 h 458"/>
                    <a:gd name="T96" fmla="*/ 0 w 1302"/>
                    <a:gd name="T97" fmla="*/ 0 h 458"/>
                    <a:gd name="T98" fmla="*/ 0 w 1302"/>
                    <a:gd name="T99" fmla="*/ 0 h 458"/>
                    <a:gd name="T100" fmla="*/ 0 w 1302"/>
                    <a:gd name="T101" fmla="*/ 0 h 458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1302"/>
                    <a:gd name="T154" fmla="*/ 0 h 458"/>
                    <a:gd name="T155" fmla="*/ 1302 w 1302"/>
                    <a:gd name="T156" fmla="*/ 458 h 458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1302" h="458">
                      <a:moveTo>
                        <a:pt x="1294" y="306"/>
                      </a:moveTo>
                      <a:lnTo>
                        <a:pt x="1286" y="302"/>
                      </a:lnTo>
                      <a:lnTo>
                        <a:pt x="1280" y="298"/>
                      </a:lnTo>
                      <a:lnTo>
                        <a:pt x="1274" y="294"/>
                      </a:lnTo>
                      <a:lnTo>
                        <a:pt x="1268" y="290"/>
                      </a:lnTo>
                      <a:lnTo>
                        <a:pt x="1264" y="286"/>
                      </a:lnTo>
                      <a:lnTo>
                        <a:pt x="1261" y="283"/>
                      </a:lnTo>
                      <a:lnTo>
                        <a:pt x="1259" y="280"/>
                      </a:lnTo>
                      <a:lnTo>
                        <a:pt x="1258" y="277"/>
                      </a:lnTo>
                      <a:lnTo>
                        <a:pt x="1249" y="269"/>
                      </a:lnTo>
                      <a:lnTo>
                        <a:pt x="1242" y="265"/>
                      </a:lnTo>
                      <a:lnTo>
                        <a:pt x="1238" y="267"/>
                      </a:lnTo>
                      <a:lnTo>
                        <a:pt x="1237" y="271"/>
                      </a:lnTo>
                      <a:lnTo>
                        <a:pt x="1235" y="277"/>
                      </a:lnTo>
                      <a:lnTo>
                        <a:pt x="1234" y="285"/>
                      </a:lnTo>
                      <a:lnTo>
                        <a:pt x="1231" y="294"/>
                      </a:lnTo>
                      <a:lnTo>
                        <a:pt x="1224" y="302"/>
                      </a:lnTo>
                      <a:lnTo>
                        <a:pt x="1221" y="302"/>
                      </a:lnTo>
                      <a:lnTo>
                        <a:pt x="1215" y="303"/>
                      </a:lnTo>
                      <a:lnTo>
                        <a:pt x="1206" y="305"/>
                      </a:lnTo>
                      <a:lnTo>
                        <a:pt x="1194" y="306"/>
                      </a:lnTo>
                      <a:lnTo>
                        <a:pt x="1182" y="308"/>
                      </a:lnTo>
                      <a:lnTo>
                        <a:pt x="1167" y="310"/>
                      </a:lnTo>
                      <a:lnTo>
                        <a:pt x="1151" y="312"/>
                      </a:lnTo>
                      <a:lnTo>
                        <a:pt x="1134" y="313"/>
                      </a:lnTo>
                      <a:lnTo>
                        <a:pt x="1119" y="314"/>
                      </a:lnTo>
                      <a:lnTo>
                        <a:pt x="1103" y="314"/>
                      </a:lnTo>
                      <a:lnTo>
                        <a:pt x="1089" y="312"/>
                      </a:lnTo>
                      <a:lnTo>
                        <a:pt x="1076" y="309"/>
                      </a:lnTo>
                      <a:lnTo>
                        <a:pt x="1065" y="306"/>
                      </a:lnTo>
                      <a:lnTo>
                        <a:pt x="1057" y="301"/>
                      </a:lnTo>
                      <a:lnTo>
                        <a:pt x="1052" y="294"/>
                      </a:lnTo>
                      <a:lnTo>
                        <a:pt x="1050" y="285"/>
                      </a:lnTo>
                      <a:lnTo>
                        <a:pt x="1056" y="285"/>
                      </a:lnTo>
                      <a:lnTo>
                        <a:pt x="1073" y="281"/>
                      </a:lnTo>
                      <a:lnTo>
                        <a:pt x="1096" y="276"/>
                      </a:lnTo>
                      <a:lnTo>
                        <a:pt x="1124" y="268"/>
                      </a:lnTo>
                      <a:lnTo>
                        <a:pt x="1151" y="260"/>
                      </a:lnTo>
                      <a:lnTo>
                        <a:pt x="1177" y="252"/>
                      </a:lnTo>
                      <a:lnTo>
                        <a:pt x="1196" y="245"/>
                      </a:lnTo>
                      <a:lnTo>
                        <a:pt x="1207" y="238"/>
                      </a:lnTo>
                      <a:lnTo>
                        <a:pt x="1203" y="225"/>
                      </a:lnTo>
                      <a:lnTo>
                        <a:pt x="1191" y="211"/>
                      </a:lnTo>
                      <a:lnTo>
                        <a:pt x="1174" y="195"/>
                      </a:lnTo>
                      <a:lnTo>
                        <a:pt x="1156" y="181"/>
                      </a:lnTo>
                      <a:lnTo>
                        <a:pt x="1140" y="166"/>
                      </a:lnTo>
                      <a:lnTo>
                        <a:pt x="1126" y="152"/>
                      </a:lnTo>
                      <a:lnTo>
                        <a:pt x="1119" y="141"/>
                      </a:lnTo>
                      <a:lnTo>
                        <a:pt x="1121" y="132"/>
                      </a:lnTo>
                      <a:lnTo>
                        <a:pt x="1131" y="120"/>
                      </a:lnTo>
                      <a:lnTo>
                        <a:pt x="1142" y="111"/>
                      </a:lnTo>
                      <a:lnTo>
                        <a:pt x="1153" y="104"/>
                      </a:lnTo>
                      <a:lnTo>
                        <a:pt x="1164" y="100"/>
                      </a:lnTo>
                      <a:lnTo>
                        <a:pt x="1174" y="97"/>
                      </a:lnTo>
                      <a:lnTo>
                        <a:pt x="1185" y="97"/>
                      </a:lnTo>
                      <a:lnTo>
                        <a:pt x="1195" y="99"/>
                      </a:lnTo>
                      <a:lnTo>
                        <a:pt x="1206" y="103"/>
                      </a:lnTo>
                      <a:lnTo>
                        <a:pt x="1211" y="101"/>
                      </a:lnTo>
                      <a:lnTo>
                        <a:pt x="1218" y="94"/>
                      </a:lnTo>
                      <a:lnTo>
                        <a:pt x="1229" y="84"/>
                      </a:lnTo>
                      <a:lnTo>
                        <a:pt x="1240" y="75"/>
                      </a:lnTo>
                      <a:lnTo>
                        <a:pt x="1252" y="69"/>
                      </a:lnTo>
                      <a:lnTo>
                        <a:pt x="1264" y="67"/>
                      </a:lnTo>
                      <a:lnTo>
                        <a:pt x="1276" y="73"/>
                      </a:lnTo>
                      <a:lnTo>
                        <a:pt x="1285" y="90"/>
                      </a:lnTo>
                      <a:lnTo>
                        <a:pt x="1289" y="100"/>
                      </a:lnTo>
                      <a:lnTo>
                        <a:pt x="1293" y="111"/>
                      </a:lnTo>
                      <a:lnTo>
                        <a:pt x="1296" y="120"/>
                      </a:lnTo>
                      <a:lnTo>
                        <a:pt x="1298" y="129"/>
                      </a:lnTo>
                      <a:lnTo>
                        <a:pt x="1300" y="138"/>
                      </a:lnTo>
                      <a:lnTo>
                        <a:pt x="1301" y="147"/>
                      </a:lnTo>
                      <a:lnTo>
                        <a:pt x="1302" y="157"/>
                      </a:lnTo>
                      <a:lnTo>
                        <a:pt x="1302" y="167"/>
                      </a:lnTo>
                      <a:lnTo>
                        <a:pt x="1302" y="179"/>
                      </a:lnTo>
                      <a:lnTo>
                        <a:pt x="1301" y="191"/>
                      </a:lnTo>
                      <a:lnTo>
                        <a:pt x="1301" y="205"/>
                      </a:lnTo>
                      <a:lnTo>
                        <a:pt x="1300" y="220"/>
                      </a:lnTo>
                      <a:lnTo>
                        <a:pt x="1299" y="238"/>
                      </a:lnTo>
                      <a:lnTo>
                        <a:pt x="1297" y="258"/>
                      </a:lnTo>
                      <a:lnTo>
                        <a:pt x="1296" y="281"/>
                      </a:lnTo>
                      <a:lnTo>
                        <a:pt x="1294" y="306"/>
                      </a:lnTo>
                      <a:close/>
                      <a:moveTo>
                        <a:pt x="841" y="457"/>
                      </a:moveTo>
                      <a:lnTo>
                        <a:pt x="818" y="457"/>
                      </a:lnTo>
                      <a:lnTo>
                        <a:pt x="795" y="458"/>
                      </a:lnTo>
                      <a:lnTo>
                        <a:pt x="772" y="458"/>
                      </a:lnTo>
                      <a:lnTo>
                        <a:pt x="750" y="457"/>
                      </a:lnTo>
                      <a:lnTo>
                        <a:pt x="732" y="454"/>
                      </a:lnTo>
                      <a:lnTo>
                        <a:pt x="717" y="449"/>
                      </a:lnTo>
                      <a:lnTo>
                        <a:pt x="706" y="438"/>
                      </a:lnTo>
                      <a:lnTo>
                        <a:pt x="703" y="424"/>
                      </a:lnTo>
                      <a:lnTo>
                        <a:pt x="703" y="421"/>
                      </a:lnTo>
                      <a:lnTo>
                        <a:pt x="702" y="415"/>
                      </a:lnTo>
                      <a:lnTo>
                        <a:pt x="700" y="406"/>
                      </a:lnTo>
                      <a:lnTo>
                        <a:pt x="699" y="396"/>
                      </a:lnTo>
                      <a:lnTo>
                        <a:pt x="698" y="389"/>
                      </a:lnTo>
                      <a:lnTo>
                        <a:pt x="700" y="383"/>
                      </a:lnTo>
                      <a:lnTo>
                        <a:pt x="705" y="382"/>
                      </a:lnTo>
                      <a:lnTo>
                        <a:pt x="716" y="386"/>
                      </a:lnTo>
                      <a:lnTo>
                        <a:pt x="749" y="391"/>
                      </a:lnTo>
                      <a:lnTo>
                        <a:pt x="779" y="394"/>
                      </a:lnTo>
                      <a:lnTo>
                        <a:pt x="803" y="397"/>
                      </a:lnTo>
                      <a:lnTo>
                        <a:pt x="823" y="398"/>
                      </a:lnTo>
                      <a:lnTo>
                        <a:pt x="839" y="399"/>
                      </a:lnTo>
                      <a:lnTo>
                        <a:pt x="852" y="400"/>
                      </a:lnTo>
                      <a:lnTo>
                        <a:pt x="861" y="400"/>
                      </a:lnTo>
                      <a:lnTo>
                        <a:pt x="868" y="402"/>
                      </a:lnTo>
                      <a:lnTo>
                        <a:pt x="872" y="404"/>
                      </a:lnTo>
                      <a:lnTo>
                        <a:pt x="873" y="406"/>
                      </a:lnTo>
                      <a:lnTo>
                        <a:pt x="872" y="410"/>
                      </a:lnTo>
                      <a:lnTo>
                        <a:pt x="869" y="415"/>
                      </a:lnTo>
                      <a:lnTo>
                        <a:pt x="863" y="422"/>
                      </a:lnTo>
                      <a:lnTo>
                        <a:pt x="857" y="431"/>
                      </a:lnTo>
                      <a:lnTo>
                        <a:pt x="850" y="442"/>
                      </a:lnTo>
                      <a:lnTo>
                        <a:pt x="841" y="457"/>
                      </a:lnTo>
                      <a:close/>
                      <a:moveTo>
                        <a:pt x="6" y="175"/>
                      </a:moveTo>
                      <a:lnTo>
                        <a:pt x="37" y="145"/>
                      </a:lnTo>
                      <a:lnTo>
                        <a:pt x="65" y="118"/>
                      </a:lnTo>
                      <a:lnTo>
                        <a:pt x="91" y="95"/>
                      </a:lnTo>
                      <a:lnTo>
                        <a:pt x="116" y="74"/>
                      </a:lnTo>
                      <a:lnTo>
                        <a:pt x="140" y="56"/>
                      </a:lnTo>
                      <a:lnTo>
                        <a:pt x="164" y="42"/>
                      </a:lnTo>
                      <a:lnTo>
                        <a:pt x="188" y="29"/>
                      </a:lnTo>
                      <a:lnTo>
                        <a:pt x="214" y="20"/>
                      </a:lnTo>
                      <a:lnTo>
                        <a:pt x="239" y="11"/>
                      </a:lnTo>
                      <a:lnTo>
                        <a:pt x="265" y="6"/>
                      </a:lnTo>
                      <a:lnTo>
                        <a:pt x="293" y="2"/>
                      </a:lnTo>
                      <a:lnTo>
                        <a:pt x="323" y="0"/>
                      </a:lnTo>
                      <a:lnTo>
                        <a:pt x="356" y="0"/>
                      </a:lnTo>
                      <a:lnTo>
                        <a:pt x="392" y="1"/>
                      </a:lnTo>
                      <a:lnTo>
                        <a:pt x="431" y="3"/>
                      </a:lnTo>
                      <a:lnTo>
                        <a:pt x="474" y="6"/>
                      </a:lnTo>
                      <a:lnTo>
                        <a:pt x="497" y="29"/>
                      </a:lnTo>
                      <a:lnTo>
                        <a:pt x="512" y="40"/>
                      </a:lnTo>
                      <a:lnTo>
                        <a:pt x="522" y="42"/>
                      </a:lnTo>
                      <a:lnTo>
                        <a:pt x="533" y="36"/>
                      </a:lnTo>
                      <a:lnTo>
                        <a:pt x="543" y="28"/>
                      </a:lnTo>
                      <a:lnTo>
                        <a:pt x="560" y="17"/>
                      </a:lnTo>
                      <a:lnTo>
                        <a:pt x="584" y="9"/>
                      </a:lnTo>
                      <a:lnTo>
                        <a:pt x="619" y="6"/>
                      </a:lnTo>
                      <a:lnTo>
                        <a:pt x="644" y="16"/>
                      </a:lnTo>
                      <a:lnTo>
                        <a:pt x="665" y="29"/>
                      </a:lnTo>
                      <a:lnTo>
                        <a:pt x="683" y="42"/>
                      </a:lnTo>
                      <a:lnTo>
                        <a:pt x="701" y="55"/>
                      </a:lnTo>
                      <a:lnTo>
                        <a:pt x="718" y="68"/>
                      </a:lnTo>
                      <a:lnTo>
                        <a:pt x="737" y="79"/>
                      </a:lnTo>
                      <a:lnTo>
                        <a:pt x="758" y="88"/>
                      </a:lnTo>
                      <a:lnTo>
                        <a:pt x="783" y="94"/>
                      </a:lnTo>
                      <a:lnTo>
                        <a:pt x="797" y="96"/>
                      </a:lnTo>
                      <a:lnTo>
                        <a:pt x="813" y="98"/>
                      </a:lnTo>
                      <a:lnTo>
                        <a:pt x="829" y="99"/>
                      </a:lnTo>
                      <a:lnTo>
                        <a:pt x="847" y="100"/>
                      </a:lnTo>
                      <a:lnTo>
                        <a:pt x="866" y="101"/>
                      </a:lnTo>
                      <a:lnTo>
                        <a:pt x="883" y="102"/>
                      </a:lnTo>
                      <a:lnTo>
                        <a:pt x="902" y="103"/>
                      </a:lnTo>
                      <a:lnTo>
                        <a:pt x="921" y="105"/>
                      </a:lnTo>
                      <a:lnTo>
                        <a:pt x="940" y="107"/>
                      </a:lnTo>
                      <a:lnTo>
                        <a:pt x="958" y="110"/>
                      </a:lnTo>
                      <a:lnTo>
                        <a:pt x="974" y="113"/>
                      </a:lnTo>
                      <a:lnTo>
                        <a:pt x="991" y="117"/>
                      </a:lnTo>
                      <a:lnTo>
                        <a:pt x="1006" y="122"/>
                      </a:lnTo>
                      <a:lnTo>
                        <a:pt x="1019" y="128"/>
                      </a:lnTo>
                      <a:lnTo>
                        <a:pt x="1031" y="136"/>
                      </a:lnTo>
                      <a:lnTo>
                        <a:pt x="1041" y="144"/>
                      </a:lnTo>
                      <a:lnTo>
                        <a:pt x="1020" y="145"/>
                      </a:lnTo>
                      <a:lnTo>
                        <a:pt x="1001" y="149"/>
                      </a:lnTo>
                      <a:lnTo>
                        <a:pt x="983" y="156"/>
                      </a:lnTo>
                      <a:lnTo>
                        <a:pt x="966" y="164"/>
                      </a:lnTo>
                      <a:lnTo>
                        <a:pt x="950" y="174"/>
                      </a:lnTo>
                      <a:lnTo>
                        <a:pt x="936" y="186"/>
                      </a:lnTo>
                      <a:lnTo>
                        <a:pt x="921" y="197"/>
                      </a:lnTo>
                      <a:lnTo>
                        <a:pt x="907" y="211"/>
                      </a:lnTo>
                      <a:lnTo>
                        <a:pt x="897" y="211"/>
                      </a:lnTo>
                      <a:lnTo>
                        <a:pt x="885" y="209"/>
                      </a:lnTo>
                      <a:lnTo>
                        <a:pt x="873" y="208"/>
                      </a:lnTo>
                      <a:lnTo>
                        <a:pt x="861" y="205"/>
                      </a:lnTo>
                      <a:lnTo>
                        <a:pt x="849" y="203"/>
                      </a:lnTo>
                      <a:lnTo>
                        <a:pt x="838" y="202"/>
                      </a:lnTo>
                      <a:lnTo>
                        <a:pt x="830" y="200"/>
                      </a:lnTo>
                      <a:lnTo>
                        <a:pt x="824" y="200"/>
                      </a:lnTo>
                      <a:lnTo>
                        <a:pt x="812" y="206"/>
                      </a:lnTo>
                      <a:lnTo>
                        <a:pt x="800" y="212"/>
                      </a:lnTo>
                      <a:lnTo>
                        <a:pt x="786" y="218"/>
                      </a:lnTo>
                      <a:lnTo>
                        <a:pt x="771" y="223"/>
                      </a:lnTo>
                      <a:lnTo>
                        <a:pt x="758" y="227"/>
                      </a:lnTo>
                      <a:lnTo>
                        <a:pt x="744" y="230"/>
                      </a:lnTo>
                      <a:lnTo>
                        <a:pt x="732" y="232"/>
                      </a:lnTo>
                      <a:lnTo>
                        <a:pt x="720" y="233"/>
                      </a:lnTo>
                      <a:lnTo>
                        <a:pt x="711" y="233"/>
                      </a:lnTo>
                      <a:lnTo>
                        <a:pt x="703" y="231"/>
                      </a:lnTo>
                      <a:lnTo>
                        <a:pt x="699" y="228"/>
                      </a:lnTo>
                      <a:lnTo>
                        <a:pt x="698" y="224"/>
                      </a:lnTo>
                      <a:lnTo>
                        <a:pt x="701" y="216"/>
                      </a:lnTo>
                      <a:lnTo>
                        <a:pt x="709" y="209"/>
                      </a:lnTo>
                      <a:lnTo>
                        <a:pt x="720" y="199"/>
                      </a:lnTo>
                      <a:lnTo>
                        <a:pt x="737" y="186"/>
                      </a:lnTo>
                      <a:lnTo>
                        <a:pt x="725" y="182"/>
                      </a:lnTo>
                      <a:lnTo>
                        <a:pt x="714" y="179"/>
                      </a:lnTo>
                      <a:lnTo>
                        <a:pt x="701" y="175"/>
                      </a:lnTo>
                      <a:lnTo>
                        <a:pt x="689" y="173"/>
                      </a:lnTo>
                      <a:lnTo>
                        <a:pt x="676" y="170"/>
                      </a:lnTo>
                      <a:lnTo>
                        <a:pt x="664" y="168"/>
                      </a:lnTo>
                      <a:lnTo>
                        <a:pt x="651" y="166"/>
                      </a:lnTo>
                      <a:lnTo>
                        <a:pt x="638" y="163"/>
                      </a:lnTo>
                      <a:lnTo>
                        <a:pt x="627" y="159"/>
                      </a:lnTo>
                      <a:lnTo>
                        <a:pt x="615" y="155"/>
                      </a:lnTo>
                      <a:lnTo>
                        <a:pt x="604" y="149"/>
                      </a:lnTo>
                      <a:lnTo>
                        <a:pt x="593" y="143"/>
                      </a:lnTo>
                      <a:lnTo>
                        <a:pt x="583" y="136"/>
                      </a:lnTo>
                      <a:lnTo>
                        <a:pt x="575" y="126"/>
                      </a:lnTo>
                      <a:lnTo>
                        <a:pt x="566" y="116"/>
                      </a:lnTo>
                      <a:lnTo>
                        <a:pt x="559" y="103"/>
                      </a:lnTo>
                      <a:lnTo>
                        <a:pt x="543" y="117"/>
                      </a:lnTo>
                      <a:lnTo>
                        <a:pt x="526" y="126"/>
                      </a:lnTo>
                      <a:lnTo>
                        <a:pt x="509" y="133"/>
                      </a:lnTo>
                      <a:lnTo>
                        <a:pt x="491" y="136"/>
                      </a:lnTo>
                      <a:lnTo>
                        <a:pt x="473" y="137"/>
                      </a:lnTo>
                      <a:lnTo>
                        <a:pt x="454" y="136"/>
                      </a:lnTo>
                      <a:lnTo>
                        <a:pt x="435" y="133"/>
                      </a:lnTo>
                      <a:lnTo>
                        <a:pt x="417" y="128"/>
                      </a:lnTo>
                      <a:lnTo>
                        <a:pt x="398" y="124"/>
                      </a:lnTo>
                      <a:lnTo>
                        <a:pt x="379" y="120"/>
                      </a:lnTo>
                      <a:lnTo>
                        <a:pt x="360" y="116"/>
                      </a:lnTo>
                      <a:lnTo>
                        <a:pt x="342" y="113"/>
                      </a:lnTo>
                      <a:lnTo>
                        <a:pt x="323" y="111"/>
                      </a:lnTo>
                      <a:lnTo>
                        <a:pt x="307" y="112"/>
                      </a:lnTo>
                      <a:lnTo>
                        <a:pt x="290" y="114"/>
                      </a:lnTo>
                      <a:lnTo>
                        <a:pt x="273" y="119"/>
                      </a:lnTo>
                      <a:lnTo>
                        <a:pt x="269" y="118"/>
                      </a:lnTo>
                      <a:lnTo>
                        <a:pt x="266" y="114"/>
                      </a:lnTo>
                      <a:lnTo>
                        <a:pt x="263" y="110"/>
                      </a:lnTo>
                      <a:lnTo>
                        <a:pt x="259" y="102"/>
                      </a:lnTo>
                      <a:lnTo>
                        <a:pt x="252" y="96"/>
                      </a:lnTo>
                      <a:lnTo>
                        <a:pt x="244" y="89"/>
                      </a:lnTo>
                      <a:lnTo>
                        <a:pt x="231" y="82"/>
                      </a:lnTo>
                      <a:lnTo>
                        <a:pt x="216" y="77"/>
                      </a:lnTo>
                      <a:lnTo>
                        <a:pt x="201" y="79"/>
                      </a:lnTo>
                      <a:lnTo>
                        <a:pt x="185" y="84"/>
                      </a:lnTo>
                      <a:lnTo>
                        <a:pt x="170" y="94"/>
                      </a:lnTo>
                      <a:lnTo>
                        <a:pt x="156" y="105"/>
                      </a:lnTo>
                      <a:lnTo>
                        <a:pt x="144" y="120"/>
                      </a:lnTo>
                      <a:lnTo>
                        <a:pt x="136" y="137"/>
                      </a:lnTo>
                      <a:lnTo>
                        <a:pt x="133" y="157"/>
                      </a:lnTo>
                      <a:lnTo>
                        <a:pt x="136" y="178"/>
                      </a:lnTo>
                      <a:lnTo>
                        <a:pt x="102" y="182"/>
                      </a:lnTo>
                      <a:lnTo>
                        <a:pt x="76" y="188"/>
                      </a:lnTo>
                      <a:lnTo>
                        <a:pt x="60" y="197"/>
                      </a:lnTo>
                      <a:lnTo>
                        <a:pt x="49" y="208"/>
                      </a:lnTo>
                      <a:lnTo>
                        <a:pt x="43" y="218"/>
                      </a:lnTo>
                      <a:lnTo>
                        <a:pt x="39" y="228"/>
                      </a:lnTo>
                      <a:lnTo>
                        <a:pt x="35" y="234"/>
                      </a:lnTo>
                      <a:lnTo>
                        <a:pt x="27" y="236"/>
                      </a:lnTo>
                      <a:lnTo>
                        <a:pt x="25" y="235"/>
                      </a:lnTo>
                      <a:lnTo>
                        <a:pt x="21" y="232"/>
                      </a:lnTo>
                      <a:lnTo>
                        <a:pt x="15" y="227"/>
                      </a:lnTo>
                      <a:lnTo>
                        <a:pt x="8" y="219"/>
                      </a:lnTo>
                      <a:lnTo>
                        <a:pt x="3" y="210"/>
                      </a:lnTo>
                      <a:lnTo>
                        <a:pt x="0" y="200"/>
                      </a:lnTo>
                      <a:lnTo>
                        <a:pt x="1" y="188"/>
                      </a:lnTo>
                      <a:lnTo>
                        <a:pt x="6" y="17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57" name="Freeform 843"/>
                <p:cNvSpPr>
                  <a:spLocks/>
                </p:cNvSpPr>
                <p:nvPr/>
              </p:nvSpPr>
              <p:spPr bwMode="auto">
                <a:xfrm>
                  <a:off x="2486" y="1694"/>
                  <a:ext cx="5" cy="3"/>
                </a:xfrm>
                <a:custGeom>
                  <a:avLst/>
                  <a:gdLst>
                    <a:gd name="T0" fmla="*/ 0 w 44"/>
                    <a:gd name="T1" fmla="*/ 0 h 37"/>
                    <a:gd name="T2" fmla="*/ 0 w 44"/>
                    <a:gd name="T3" fmla="*/ 0 h 37"/>
                    <a:gd name="T4" fmla="*/ 0 w 44"/>
                    <a:gd name="T5" fmla="*/ 0 h 37"/>
                    <a:gd name="T6" fmla="*/ 0 w 44"/>
                    <a:gd name="T7" fmla="*/ 0 h 37"/>
                    <a:gd name="T8" fmla="*/ 0 w 44"/>
                    <a:gd name="T9" fmla="*/ 0 h 37"/>
                    <a:gd name="T10" fmla="*/ 0 w 44"/>
                    <a:gd name="T11" fmla="*/ 0 h 37"/>
                    <a:gd name="T12" fmla="*/ 0 w 44"/>
                    <a:gd name="T13" fmla="*/ 0 h 37"/>
                    <a:gd name="T14" fmla="*/ 0 w 44"/>
                    <a:gd name="T15" fmla="*/ 0 h 37"/>
                    <a:gd name="T16" fmla="*/ 0 w 44"/>
                    <a:gd name="T17" fmla="*/ 0 h 37"/>
                    <a:gd name="T18" fmla="*/ 0 w 44"/>
                    <a:gd name="T19" fmla="*/ 0 h 37"/>
                    <a:gd name="T20" fmla="*/ 0 w 44"/>
                    <a:gd name="T21" fmla="*/ 0 h 37"/>
                    <a:gd name="T22" fmla="*/ 0 w 44"/>
                    <a:gd name="T23" fmla="*/ 0 h 37"/>
                    <a:gd name="T24" fmla="*/ 0 w 44"/>
                    <a:gd name="T25" fmla="*/ 0 h 37"/>
                    <a:gd name="T26" fmla="*/ 0 w 44"/>
                    <a:gd name="T27" fmla="*/ 0 h 37"/>
                    <a:gd name="T28" fmla="*/ 0 w 44"/>
                    <a:gd name="T29" fmla="*/ 0 h 37"/>
                    <a:gd name="T30" fmla="*/ 0 w 44"/>
                    <a:gd name="T31" fmla="*/ 0 h 37"/>
                    <a:gd name="T32" fmla="*/ 0 w 44"/>
                    <a:gd name="T33" fmla="*/ 0 h 37"/>
                    <a:gd name="T34" fmla="*/ 0 w 44"/>
                    <a:gd name="T35" fmla="*/ 0 h 37"/>
                    <a:gd name="T36" fmla="*/ 0 w 44"/>
                    <a:gd name="T37" fmla="*/ 0 h 37"/>
                    <a:gd name="T38" fmla="*/ 0 w 44"/>
                    <a:gd name="T39" fmla="*/ 0 h 37"/>
                    <a:gd name="T40" fmla="*/ 0 w 44"/>
                    <a:gd name="T41" fmla="*/ 0 h 37"/>
                    <a:gd name="T42" fmla="*/ 0 w 44"/>
                    <a:gd name="T43" fmla="*/ 0 h 37"/>
                    <a:gd name="T44" fmla="*/ 0 w 44"/>
                    <a:gd name="T45" fmla="*/ 0 h 37"/>
                    <a:gd name="T46" fmla="*/ 0 w 44"/>
                    <a:gd name="T47" fmla="*/ 0 h 3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4"/>
                    <a:gd name="T73" fmla="*/ 0 h 37"/>
                    <a:gd name="T74" fmla="*/ 44 w 44"/>
                    <a:gd name="T75" fmla="*/ 37 h 37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4" h="37">
                      <a:moveTo>
                        <a:pt x="2" y="8"/>
                      </a:moveTo>
                      <a:lnTo>
                        <a:pt x="0" y="4"/>
                      </a:lnTo>
                      <a:lnTo>
                        <a:pt x="2" y="9"/>
                      </a:lnTo>
                      <a:lnTo>
                        <a:pt x="4" y="13"/>
                      </a:lnTo>
                      <a:lnTo>
                        <a:pt x="8" y="18"/>
                      </a:lnTo>
                      <a:lnTo>
                        <a:pt x="12" y="21"/>
                      </a:lnTo>
                      <a:lnTo>
                        <a:pt x="18" y="25"/>
                      </a:lnTo>
                      <a:lnTo>
                        <a:pt x="24" y="29"/>
                      </a:lnTo>
                      <a:lnTo>
                        <a:pt x="30" y="33"/>
                      </a:lnTo>
                      <a:lnTo>
                        <a:pt x="37" y="37"/>
                      </a:lnTo>
                      <a:lnTo>
                        <a:pt x="44" y="29"/>
                      </a:lnTo>
                      <a:lnTo>
                        <a:pt x="36" y="25"/>
                      </a:lnTo>
                      <a:lnTo>
                        <a:pt x="30" y="21"/>
                      </a:lnTo>
                      <a:lnTo>
                        <a:pt x="24" y="17"/>
                      </a:lnTo>
                      <a:lnTo>
                        <a:pt x="19" y="12"/>
                      </a:lnTo>
                      <a:lnTo>
                        <a:pt x="14" y="9"/>
                      </a:lnTo>
                      <a:lnTo>
                        <a:pt x="12" y="7"/>
                      </a:lnTo>
                      <a:lnTo>
                        <a:pt x="10" y="5"/>
                      </a:lnTo>
                      <a:lnTo>
                        <a:pt x="10" y="4"/>
                      </a:lnTo>
                      <a:lnTo>
                        <a:pt x="8" y="0"/>
                      </a:lnTo>
                      <a:lnTo>
                        <a:pt x="10" y="4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58" name="Freeform 844"/>
                <p:cNvSpPr>
                  <a:spLocks/>
                </p:cNvSpPr>
                <p:nvPr/>
              </p:nvSpPr>
              <p:spPr bwMode="auto">
                <a:xfrm>
                  <a:off x="2483" y="1693"/>
                  <a:ext cx="4" cy="4"/>
                </a:xfrm>
                <a:custGeom>
                  <a:avLst/>
                  <a:gdLst>
                    <a:gd name="T0" fmla="*/ 0 w 41"/>
                    <a:gd name="T1" fmla="*/ 0 h 47"/>
                    <a:gd name="T2" fmla="*/ 0 w 41"/>
                    <a:gd name="T3" fmla="*/ 0 h 47"/>
                    <a:gd name="T4" fmla="*/ 0 w 41"/>
                    <a:gd name="T5" fmla="*/ 0 h 47"/>
                    <a:gd name="T6" fmla="*/ 0 w 41"/>
                    <a:gd name="T7" fmla="*/ 0 h 47"/>
                    <a:gd name="T8" fmla="*/ 0 w 41"/>
                    <a:gd name="T9" fmla="*/ 0 h 47"/>
                    <a:gd name="T10" fmla="*/ 0 w 41"/>
                    <a:gd name="T11" fmla="*/ 0 h 47"/>
                    <a:gd name="T12" fmla="*/ 0 w 41"/>
                    <a:gd name="T13" fmla="*/ 0 h 47"/>
                    <a:gd name="T14" fmla="*/ 0 w 41"/>
                    <a:gd name="T15" fmla="*/ 0 h 47"/>
                    <a:gd name="T16" fmla="*/ 0 w 41"/>
                    <a:gd name="T17" fmla="*/ 0 h 47"/>
                    <a:gd name="T18" fmla="*/ 0 w 41"/>
                    <a:gd name="T19" fmla="*/ 0 h 47"/>
                    <a:gd name="T20" fmla="*/ 0 w 41"/>
                    <a:gd name="T21" fmla="*/ 0 h 47"/>
                    <a:gd name="T22" fmla="*/ 0 w 41"/>
                    <a:gd name="T23" fmla="*/ 0 h 47"/>
                    <a:gd name="T24" fmla="*/ 0 w 41"/>
                    <a:gd name="T25" fmla="*/ 0 h 47"/>
                    <a:gd name="T26" fmla="*/ 0 w 41"/>
                    <a:gd name="T27" fmla="*/ 0 h 47"/>
                    <a:gd name="T28" fmla="*/ 0 w 41"/>
                    <a:gd name="T29" fmla="*/ 0 h 47"/>
                    <a:gd name="T30" fmla="*/ 0 w 41"/>
                    <a:gd name="T31" fmla="*/ 0 h 47"/>
                    <a:gd name="T32" fmla="*/ 0 w 41"/>
                    <a:gd name="T33" fmla="*/ 0 h 47"/>
                    <a:gd name="T34" fmla="*/ 0 w 41"/>
                    <a:gd name="T35" fmla="*/ 0 h 47"/>
                    <a:gd name="T36" fmla="*/ 0 w 41"/>
                    <a:gd name="T37" fmla="*/ 0 h 47"/>
                    <a:gd name="T38" fmla="*/ 0 w 41"/>
                    <a:gd name="T39" fmla="*/ 0 h 47"/>
                    <a:gd name="T40" fmla="*/ 0 w 41"/>
                    <a:gd name="T41" fmla="*/ 0 h 47"/>
                    <a:gd name="T42" fmla="*/ 0 w 41"/>
                    <a:gd name="T43" fmla="*/ 0 h 47"/>
                    <a:gd name="T44" fmla="*/ 0 w 41"/>
                    <a:gd name="T45" fmla="*/ 0 h 47"/>
                    <a:gd name="T46" fmla="*/ 0 w 41"/>
                    <a:gd name="T47" fmla="*/ 0 h 4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1"/>
                    <a:gd name="T73" fmla="*/ 0 h 47"/>
                    <a:gd name="T74" fmla="*/ 41 w 41"/>
                    <a:gd name="T75" fmla="*/ 47 h 47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1" h="47">
                      <a:moveTo>
                        <a:pt x="4" y="47"/>
                      </a:moveTo>
                      <a:lnTo>
                        <a:pt x="9" y="46"/>
                      </a:lnTo>
                      <a:lnTo>
                        <a:pt x="15" y="36"/>
                      </a:lnTo>
                      <a:lnTo>
                        <a:pt x="19" y="26"/>
                      </a:lnTo>
                      <a:lnTo>
                        <a:pt x="20" y="18"/>
                      </a:lnTo>
                      <a:lnTo>
                        <a:pt x="22" y="12"/>
                      </a:lnTo>
                      <a:lnTo>
                        <a:pt x="22" y="11"/>
                      </a:lnTo>
                      <a:lnTo>
                        <a:pt x="21" y="11"/>
                      </a:lnTo>
                      <a:lnTo>
                        <a:pt x="25" y="13"/>
                      </a:lnTo>
                      <a:lnTo>
                        <a:pt x="35" y="21"/>
                      </a:lnTo>
                      <a:lnTo>
                        <a:pt x="41" y="13"/>
                      </a:lnTo>
                      <a:lnTo>
                        <a:pt x="32" y="4"/>
                      </a:lnTo>
                      <a:lnTo>
                        <a:pt x="23" y="0"/>
                      </a:lnTo>
                      <a:lnTo>
                        <a:pt x="14" y="2"/>
                      </a:lnTo>
                      <a:lnTo>
                        <a:pt x="12" y="10"/>
                      </a:lnTo>
                      <a:lnTo>
                        <a:pt x="10" y="16"/>
                      </a:lnTo>
                      <a:lnTo>
                        <a:pt x="9" y="24"/>
                      </a:lnTo>
                      <a:lnTo>
                        <a:pt x="7" y="32"/>
                      </a:lnTo>
                      <a:lnTo>
                        <a:pt x="0" y="38"/>
                      </a:lnTo>
                      <a:lnTo>
                        <a:pt x="4" y="37"/>
                      </a:lnTo>
                      <a:lnTo>
                        <a:pt x="4" y="47"/>
                      </a:lnTo>
                      <a:lnTo>
                        <a:pt x="7" y="47"/>
                      </a:lnTo>
                      <a:lnTo>
                        <a:pt x="9" y="46"/>
                      </a:lnTo>
                      <a:lnTo>
                        <a:pt x="4" y="4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59" name="Freeform 845"/>
                <p:cNvSpPr>
                  <a:spLocks/>
                </p:cNvSpPr>
                <p:nvPr/>
              </p:nvSpPr>
              <p:spPr bwMode="auto">
                <a:xfrm>
                  <a:off x="2465" y="1695"/>
                  <a:ext cx="18" cy="3"/>
                </a:xfrm>
                <a:custGeom>
                  <a:avLst/>
                  <a:gdLst>
                    <a:gd name="T0" fmla="*/ 0 w 180"/>
                    <a:gd name="T1" fmla="*/ 0 h 34"/>
                    <a:gd name="T2" fmla="*/ 0 w 180"/>
                    <a:gd name="T3" fmla="*/ 0 h 34"/>
                    <a:gd name="T4" fmla="*/ 0 w 180"/>
                    <a:gd name="T5" fmla="*/ 0 h 34"/>
                    <a:gd name="T6" fmla="*/ 0 w 180"/>
                    <a:gd name="T7" fmla="*/ 0 h 34"/>
                    <a:gd name="T8" fmla="*/ 0 w 180"/>
                    <a:gd name="T9" fmla="*/ 0 h 34"/>
                    <a:gd name="T10" fmla="*/ 0 w 180"/>
                    <a:gd name="T11" fmla="*/ 0 h 34"/>
                    <a:gd name="T12" fmla="*/ 0 w 180"/>
                    <a:gd name="T13" fmla="*/ 0 h 34"/>
                    <a:gd name="T14" fmla="*/ 0 w 180"/>
                    <a:gd name="T15" fmla="*/ 0 h 34"/>
                    <a:gd name="T16" fmla="*/ 0 w 180"/>
                    <a:gd name="T17" fmla="*/ 0 h 34"/>
                    <a:gd name="T18" fmla="*/ 0 w 180"/>
                    <a:gd name="T19" fmla="*/ 0 h 34"/>
                    <a:gd name="T20" fmla="*/ 0 w 180"/>
                    <a:gd name="T21" fmla="*/ 0 h 34"/>
                    <a:gd name="T22" fmla="*/ 0 w 180"/>
                    <a:gd name="T23" fmla="*/ 0 h 34"/>
                    <a:gd name="T24" fmla="*/ 0 w 180"/>
                    <a:gd name="T25" fmla="*/ 0 h 34"/>
                    <a:gd name="T26" fmla="*/ 0 w 180"/>
                    <a:gd name="T27" fmla="*/ 0 h 34"/>
                    <a:gd name="T28" fmla="*/ 0 w 180"/>
                    <a:gd name="T29" fmla="*/ 0 h 34"/>
                    <a:gd name="T30" fmla="*/ 0 w 180"/>
                    <a:gd name="T31" fmla="*/ 0 h 34"/>
                    <a:gd name="T32" fmla="*/ 0 w 180"/>
                    <a:gd name="T33" fmla="*/ 0 h 34"/>
                    <a:gd name="T34" fmla="*/ 0 w 180"/>
                    <a:gd name="T35" fmla="*/ 0 h 34"/>
                    <a:gd name="T36" fmla="*/ 0 w 180"/>
                    <a:gd name="T37" fmla="*/ 0 h 34"/>
                    <a:gd name="T38" fmla="*/ 0 w 180"/>
                    <a:gd name="T39" fmla="*/ 0 h 34"/>
                    <a:gd name="T40" fmla="*/ 0 w 180"/>
                    <a:gd name="T41" fmla="*/ 0 h 34"/>
                    <a:gd name="T42" fmla="*/ 0 w 180"/>
                    <a:gd name="T43" fmla="*/ 0 h 34"/>
                    <a:gd name="T44" fmla="*/ 0 w 180"/>
                    <a:gd name="T45" fmla="*/ 0 h 34"/>
                    <a:gd name="T46" fmla="*/ 0 w 180"/>
                    <a:gd name="T47" fmla="*/ 0 h 34"/>
                    <a:gd name="T48" fmla="*/ 0 w 180"/>
                    <a:gd name="T49" fmla="*/ 0 h 34"/>
                    <a:gd name="T50" fmla="*/ 0 w 180"/>
                    <a:gd name="T51" fmla="*/ 0 h 34"/>
                    <a:gd name="T52" fmla="*/ 0 w 180"/>
                    <a:gd name="T53" fmla="*/ 0 h 34"/>
                    <a:gd name="T54" fmla="*/ 0 w 180"/>
                    <a:gd name="T55" fmla="*/ 0 h 34"/>
                    <a:gd name="T56" fmla="*/ 0 w 180"/>
                    <a:gd name="T57" fmla="*/ 0 h 34"/>
                    <a:gd name="T58" fmla="*/ 0 w 180"/>
                    <a:gd name="T59" fmla="*/ 0 h 34"/>
                    <a:gd name="T60" fmla="*/ 0 w 180"/>
                    <a:gd name="T61" fmla="*/ 0 h 34"/>
                    <a:gd name="T62" fmla="*/ 0 w 180"/>
                    <a:gd name="T63" fmla="*/ 0 h 34"/>
                    <a:gd name="T64" fmla="*/ 0 w 180"/>
                    <a:gd name="T65" fmla="*/ 0 h 34"/>
                    <a:gd name="T66" fmla="*/ 0 w 180"/>
                    <a:gd name="T67" fmla="*/ 0 h 34"/>
                    <a:gd name="T68" fmla="*/ 0 w 180"/>
                    <a:gd name="T69" fmla="*/ 0 h 34"/>
                    <a:gd name="T70" fmla="*/ 0 w 180"/>
                    <a:gd name="T71" fmla="*/ 0 h 34"/>
                    <a:gd name="T72" fmla="*/ 0 w 180"/>
                    <a:gd name="T73" fmla="*/ 0 h 3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80"/>
                    <a:gd name="T112" fmla="*/ 0 h 34"/>
                    <a:gd name="T113" fmla="*/ 180 w 180"/>
                    <a:gd name="T114" fmla="*/ 34 h 3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80" h="34">
                      <a:moveTo>
                        <a:pt x="11" y="0"/>
                      </a:moveTo>
                      <a:lnTo>
                        <a:pt x="0" y="0"/>
                      </a:lnTo>
                      <a:lnTo>
                        <a:pt x="3" y="11"/>
                      </a:lnTo>
                      <a:lnTo>
                        <a:pt x="10" y="20"/>
                      </a:lnTo>
                      <a:lnTo>
                        <a:pt x="19" y="27"/>
                      </a:lnTo>
                      <a:lnTo>
                        <a:pt x="31" y="30"/>
                      </a:lnTo>
                      <a:lnTo>
                        <a:pt x="44" y="32"/>
                      </a:lnTo>
                      <a:lnTo>
                        <a:pt x="59" y="34"/>
                      </a:lnTo>
                      <a:lnTo>
                        <a:pt x="75" y="34"/>
                      </a:lnTo>
                      <a:lnTo>
                        <a:pt x="90" y="33"/>
                      </a:lnTo>
                      <a:lnTo>
                        <a:pt x="107" y="32"/>
                      </a:lnTo>
                      <a:lnTo>
                        <a:pt x="124" y="31"/>
                      </a:lnTo>
                      <a:lnTo>
                        <a:pt x="139" y="29"/>
                      </a:lnTo>
                      <a:lnTo>
                        <a:pt x="151" y="27"/>
                      </a:lnTo>
                      <a:lnTo>
                        <a:pt x="163" y="25"/>
                      </a:lnTo>
                      <a:lnTo>
                        <a:pt x="172" y="23"/>
                      </a:lnTo>
                      <a:lnTo>
                        <a:pt x="178" y="22"/>
                      </a:lnTo>
                      <a:lnTo>
                        <a:pt x="180" y="22"/>
                      </a:lnTo>
                      <a:lnTo>
                        <a:pt x="180" y="12"/>
                      </a:lnTo>
                      <a:lnTo>
                        <a:pt x="176" y="12"/>
                      </a:lnTo>
                      <a:lnTo>
                        <a:pt x="170" y="13"/>
                      </a:lnTo>
                      <a:lnTo>
                        <a:pt x="161" y="15"/>
                      </a:lnTo>
                      <a:lnTo>
                        <a:pt x="149" y="16"/>
                      </a:lnTo>
                      <a:lnTo>
                        <a:pt x="137" y="18"/>
                      </a:lnTo>
                      <a:lnTo>
                        <a:pt x="122" y="20"/>
                      </a:lnTo>
                      <a:lnTo>
                        <a:pt x="107" y="21"/>
                      </a:lnTo>
                      <a:lnTo>
                        <a:pt x="90" y="22"/>
                      </a:lnTo>
                      <a:lnTo>
                        <a:pt x="75" y="23"/>
                      </a:lnTo>
                      <a:lnTo>
                        <a:pt x="59" y="23"/>
                      </a:lnTo>
                      <a:lnTo>
                        <a:pt x="47" y="21"/>
                      </a:lnTo>
                      <a:lnTo>
                        <a:pt x="33" y="19"/>
                      </a:lnTo>
                      <a:lnTo>
                        <a:pt x="24" y="16"/>
                      </a:lnTo>
                      <a:lnTo>
                        <a:pt x="16" y="12"/>
                      </a:lnTo>
                      <a:lnTo>
                        <a:pt x="13" y="7"/>
                      </a:lnTo>
                      <a:lnTo>
                        <a:pt x="11" y="0"/>
                      </a:lnTo>
                      <a:lnTo>
                        <a:pt x="0" y="0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60" name="Freeform 846"/>
                <p:cNvSpPr>
                  <a:spLocks/>
                </p:cNvSpPr>
                <p:nvPr/>
              </p:nvSpPr>
              <p:spPr bwMode="auto">
                <a:xfrm>
                  <a:off x="2465" y="1690"/>
                  <a:ext cx="17" cy="5"/>
                </a:xfrm>
                <a:custGeom>
                  <a:avLst/>
                  <a:gdLst>
                    <a:gd name="T0" fmla="*/ 0 w 168"/>
                    <a:gd name="T1" fmla="*/ 0 h 57"/>
                    <a:gd name="T2" fmla="*/ 0 w 168"/>
                    <a:gd name="T3" fmla="*/ 0 h 57"/>
                    <a:gd name="T4" fmla="*/ 0 w 168"/>
                    <a:gd name="T5" fmla="*/ 0 h 57"/>
                    <a:gd name="T6" fmla="*/ 0 w 168"/>
                    <a:gd name="T7" fmla="*/ 0 h 57"/>
                    <a:gd name="T8" fmla="*/ 0 w 168"/>
                    <a:gd name="T9" fmla="*/ 0 h 57"/>
                    <a:gd name="T10" fmla="*/ 0 w 168"/>
                    <a:gd name="T11" fmla="*/ 0 h 57"/>
                    <a:gd name="T12" fmla="*/ 0 w 168"/>
                    <a:gd name="T13" fmla="*/ 0 h 57"/>
                    <a:gd name="T14" fmla="*/ 0 w 168"/>
                    <a:gd name="T15" fmla="*/ 0 h 57"/>
                    <a:gd name="T16" fmla="*/ 0 w 168"/>
                    <a:gd name="T17" fmla="*/ 0 h 57"/>
                    <a:gd name="T18" fmla="*/ 0 w 168"/>
                    <a:gd name="T19" fmla="*/ 0 h 57"/>
                    <a:gd name="T20" fmla="*/ 0 w 168"/>
                    <a:gd name="T21" fmla="*/ 0 h 57"/>
                    <a:gd name="T22" fmla="*/ 0 w 168"/>
                    <a:gd name="T23" fmla="*/ 0 h 57"/>
                    <a:gd name="T24" fmla="*/ 0 w 168"/>
                    <a:gd name="T25" fmla="*/ 0 h 57"/>
                    <a:gd name="T26" fmla="*/ 0 w 168"/>
                    <a:gd name="T27" fmla="*/ 0 h 57"/>
                    <a:gd name="T28" fmla="*/ 0 w 168"/>
                    <a:gd name="T29" fmla="*/ 0 h 57"/>
                    <a:gd name="T30" fmla="*/ 0 w 168"/>
                    <a:gd name="T31" fmla="*/ 0 h 57"/>
                    <a:gd name="T32" fmla="*/ 0 w 168"/>
                    <a:gd name="T33" fmla="*/ 0 h 57"/>
                    <a:gd name="T34" fmla="*/ 0 w 168"/>
                    <a:gd name="T35" fmla="*/ 0 h 57"/>
                    <a:gd name="T36" fmla="*/ 0 w 168"/>
                    <a:gd name="T37" fmla="*/ 0 h 57"/>
                    <a:gd name="T38" fmla="*/ 0 w 168"/>
                    <a:gd name="T39" fmla="*/ 0 h 57"/>
                    <a:gd name="T40" fmla="*/ 0 w 168"/>
                    <a:gd name="T41" fmla="*/ 0 h 57"/>
                    <a:gd name="T42" fmla="*/ 0 w 168"/>
                    <a:gd name="T43" fmla="*/ 0 h 57"/>
                    <a:gd name="T44" fmla="*/ 0 w 168"/>
                    <a:gd name="T45" fmla="*/ 0 h 57"/>
                    <a:gd name="T46" fmla="*/ 0 w 168"/>
                    <a:gd name="T47" fmla="*/ 0 h 5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68"/>
                    <a:gd name="T73" fmla="*/ 0 h 57"/>
                    <a:gd name="T74" fmla="*/ 168 w 168"/>
                    <a:gd name="T75" fmla="*/ 57 h 57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68" h="57">
                      <a:moveTo>
                        <a:pt x="157" y="4"/>
                      </a:moveTo>
                      <a:lnTo>
                        <a:pt x="159" y="0"/>
                      </a:lnTo>
                      <a:lnTo>
                        <a:pt x="150" y="5"/>
                      </a:lnTo>
                      <a:lnTo>
                        <a:pt x="131" y="13"/>
                      </a:lnTo>
                      <a:lnTo>
                        <a:pt x="106" y="21"/>
                      </a:lnTo>
                      <a:lnTo>
                        <a:pt x="79" y="28"/>
                      </a:lnTo>
                      <a:lnTo>
                        <a:pt x="51" y="37"/>
                      </a:lnTo>
                      <a:lnTo>
                        <a:pt x="28" y="42"/>
                      </a:lnTo>
                      <a:lnTo>
                        <a:pt x="11" y="46"/>
                      </a:lnTo>
                      <a:lnTo>
                        <a:pt x="11" y="51"/>
                      </a:lnTo>
                      <a:lnTo>
                        <a:pt x="0" y="51"/>
                      </a:lnTo>
                      <a:lnTo>
                        <a:pt x="13" y="57"/>
                      </a:lnTo>
                      <a:lnTo>
                        <a:pt x="30" y="52"/>
                      </a:lnTo>
                      <a:lnTo>
                        <a:pt x="53" y="47"/>
                      </a:lnTo>
                      <a:lnTo>
                        <a:pt x="81" y="39"/>
                      </a:lnTo>
                      <a:lnTo>
                        <a:pt x="108" y="31"/>
                      </a:lnTo>
                      <a:lnTo>
                        <a:pt x="135" y="23"/>
                      </a:lnTo>
                      <a:lnTo>
                        <a:pt x="154" y="16"/>
                      </a:lnTo>
                      <a:lnTo>
                        <a:pt x="167" y="8"/>
                      </a:lnTo>
                      <a:lnTo>
                        <a:pt x="168" y="4"/>
                      </a:lnTo>
                      <a:lnTo>
                        <a:pt x="167" y="8"/>
                      </a:lnTo>
                      <a:lnTo>
                        <a:pt x="168" y="6"/>
                      </a:lnTo>
                      <a:lnTo>
                        <a:pt x="168" y="4"/>
                      </a:lnTo>
                      <a:lnTo>
                        <a:pt x="157" y="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61" name="Freeform 847"/>
                <p:cNvSpPr>
                  <a:spLocks/>
                </p:cNvSpPr>
                <p:nvPr/>
              </p:nvSpPr>
              <p:spPr bwMode="auto">
                <a:xfrm>
                  <a:off x="2472" y="1680"/>
                  <a:ext cx="10" cy="10"/>
                </a:xfrm>
                <a:custGeom>
                  <a:avLst/>
                  <a:gdLst>
                    <a:gd name="T0" fmla="*/ 0 w 98"/>
                    <a:gd name="T1" fmla="*/ 0 h 110"/>
                    <a:gd name="T2" fmla="*/ 0 w 98"/>
                    <a:gd name="T3" fmla="*/ 0 h 110"/>
                    <a:gd name="T4" fmla="*/ 0 w 98"/>
                    <a:gd name="T5" fmla="*/ 0 h 110"/>
                    <a:gd name="T6" fmla="*/ 0 w 98"/>
                    <a:gd name="T7" fmla="*/ 0 h 110"/>
                    <a:gd name="T8" fmla="*/ 0 w 98"/>
                    <a:gd name="T9" fmla="*/ 0 h 110"/>
                    <a:gd name="T10" fmla="*/ 0 w 98"/>
                    <a:gd name="T11" fmla="*/ 0 h 110"/>
                    <a:gd name="T12" fmla="*/ 0 w 98"/>
                    <a:gd name="T13" fmla="*/ 0 h 110"/>
                    <a:gd name="T14" fmla="*/ 0 w 98"/>
                    <a:gd name="T15" fmla="*/ 0 h 110"/>
                    <a:gd name="T16" fmla="*/ 0 w 98"/>
                    <a:gd name="T17" fmla="*/ 0 h 110"/>
                    <a:gd name="T18" fmla="*/ 0 w 98"/>
                    <a:gd name="T19" fmla="*/ 0 h 110"/>
                    <a:gd name="T20" fmla="*/ 0 w 98"/>
                    <a:gd name="T21" fmla="*/ 0 h 110"/>
                    <a:gd name="T22" fmla="*/ 0 w 98"/>
                    <a:gd name="T23" fmla="*/ 0 h 110"/>
                    <a:gd name="T24" fmla="*/ 0 w 98"/>
                    <a:gd name="T25" fmla="*/ 0 h 110"/>
                    <a:gd name="T26" fmla="*/ 0 w 98"/>
                    <a:gd name="T27" fmla="*/ 0 h 110"/>
                    <a:gd name="T28" fmla="*/ 0 w 98"/>
                    <a:gd name="T29" fmla="*/ 0 h 110"/>
                    <a:gd name="T30" fmla="*/ 0 w 98"/>
                    <a:gd name="T31" fmla="*/ 0 h 110"/>
                    <a:gd name="T32" fmla="*/ 0 w 98"/>
                    <a:gd name="T33" fmla="*/ 0 h 110"/>
                    <a:gd name="T34" fmla="*/ 0 w 98"/>
                    <a:gd name="T35" fmla="*/ 0 h 110"/>
                    <a:gd name="T36" fmla="*/ 0 w 98"/>
                    <a:gd name="T37" fmla="*/ 0 h 110"/>
                    <a:gd name="T38" fmla="*/ 0 w 98"/>
                    <a:gd name="T39" fmla="*/ 0 h 110"/>
                    <a:gd name="T40" fmla="*/ 0 w 98"/>
                    <a:gd name="T41" fmla="*/ 0 h 11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98"/>
                    <a:gd name="T64" fmla="*/ 0 h 110"/>
                    <a:gd name="T65" fmla="*/ 98 w 98"/>
                    <a:gd name="T66" fmla="*/ 110 h 11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98" h="110"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0" y="14"/>
                      </a:lnTo>
                      <a:lnTo>
                        <a:pt x="8" y="28"/>
                      </a:lnTo>
                      <a:lnTo>
                        <a:pt x="23" y="42"/>
                      </a:lnTo>
                      <a:lnTo>
                        <a:pt x="39" y="57"/>
                      </a:lnTo>
                      <a:lnTo>
                        <a:pt x="57" y="72"/>
                      </a:lnTo>
                      <a:lnTo>
                        <a:pt x="73" y="86"/>
                      </a:lnTo>
                      <a:lnTo>
                        <a:pt x="84" y="100"/>
                      </a:lnTo>
                      <a:lnTo>
                        <a:pt x="87" y="110"/>
                      </a:lnTo>
                      <a:lnTo>
                        <a:pt x="98" y="110"/>
                      </a:lnTo>
                      <a:lnTo>
                        <a:pt x="93" y="94"/>
                      </a:lnTo>
                      <a:lnTo>
                        <a:pt x="81" y="80"/>
                      </a:lnTo>
                      <a:lnTo>
                        <a:pt x="63" y="63"/>
                      </a:lnTo>
                      <a:lnTo>
                        <a:pt x="46" y="49"/>
                      </a:lnTo>
                      <a:lnTo>
                        <a:pt x="29" y="34"/>
                      </a:lnTo>
                      <a:lnTo>
                        <a:pt x="16" y="21"/>
                      </a:lnTo>
                      <a:lnTo>
                        <a:pt x="10" y="12"/>
                      </a:lnTo>
                      <a:lnTo>
                        <a:pt x="11" y="7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62" name="Freeform 848"/>
                <p:cNvSpPr>
                  <a:spLocks/>
                </p:cNvSpPr>
                <p:nvPr/>
              </p:nvSpPr>
              <p:spPr bwMode="auto">
                <a:xfrm>
                  <a:off x="2473" y="1677"/>
                  <a:ext cx="8" cy="4"/>
                </a:xfrm>
                <a:custGeom>
                  <a:avLst/>
                  <a:gdLst>
                    <a:gd name="T0" fmla="*/ 0 w 91"/>
                    <a:gd name="T1" fmla="*/ 0 h 43"/>
                    <a:gd name="T2" fmla="*/ 0 w 91"/>
                    <a:gd name="T3" fmla="*/ 0 h 43"/>
                    <a:gd name="T4" fmla="*/ 0 w 91"/>
                    <a:gd name="T5" fmla="*/ 0 h 43"/>
                    <a:gd name="T6" fmla="*/ 0 w 91"/>
                    <a:gd name="T7" fmla="*/ 0 h 43"/>
                    <a:gd name="T8" fmla="*/ 0 w 91"/>
                    <a:gd name="T9" fmla="*/ 0 h 43"/>
                    <a:gd name="T10" fmla="*/ 0 w 91"/>
                    <a:gd name="T11" fmla="*/ 0 h 43"/>
                    <a:gd name="T12" fmla="*/ 0 w 91"/>
                    <a:gd name="T13" fmla="*/ 0 h 43"/>
                    <a:gd name="T14" fmla="*/ 0 w 91"/>
                    <a:gd name="T15" fmla="*/ 0 h 43"/>
                    <a:gd name="T16" fmla="*/ 0 w 91"/>
                    <a:gd name="T17" fmla="*/ 0 h 43"/>
                    <a:gd name="T18" fmla="*/ 0 w 91"/>
                    <a:gd name="T19" fmla="*/ 0 h 43"/>
                    <a:gd name="T20" fmla="*/ 0 w 91"/>
                    <a:gd name="T21" fmla="*/ 0 h 43"/>
                    <a:gd name="T22" fmla="*/ 0 w 91"/>
                    <a:gd name="T23" fmla="*/ 0 h 43"/>
                    <a:gd name="T24" fmla="*/ 0 w 91"/>
                    <a:gd name="T25" fmla="*/ 0 h 43"/>
                    <a:gd name="T26" fmla="*/ 0 w 91"/>
                    <a:gd name="T27" fmla="*/ 0 h 43"/>
                    <a:gd name="T28" fmla="*/ 0 w 91"/>
                    <a:gd name="T29" fmla="*/ 0 h 43"/>
                    <a:gd name="T30" fmla="*/ 0 w 91"/>
                    <a:gd name="T31" fmla="*/ 0 h 43"/>
                    <a:gd name="T32" fmla="*/ 0 w 91"/>
                    <a:gd name="T33" fmla="*/ 0 h 43"/>
                    <a:gd name="T34" fmla="*/ 0 w 91"/>
                    <a:gd name="T35" fmla="*/ 0 h 43"/>
                    <a:gd name="T36" fmla="*/ 0 w 91"/>
                    <a:gd name="T37" fmla="*/ 0 h 43"/>
                    <a:gd name="T38" fmla="*/ 0 w 91"/>
                    <a:gd name="T39" fmla="*/ 0 h 43"/>
                    <a:gd name="T40" fmla="*/ 0 w 91"/>
                    <a:gd name="T41" fmla="*/ 0 h 4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91"/>
                    <a:gd name="T64" fmla="*/ 0 h 43"/>
                    <a:gd name="T65" fmla="*/ 91 w 91"/>
                    <a:gd name="T66" fmla="*/ 43 h 4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91" h="43">
                      <a:moveTo>
                        <a:pt x="91" y="6"/>
                      </a:moveTo>
                      <a:lnTo>
                        <a:pt x="91" y="7"/>
                      </a:lnTo>
                      <a:lnTo>
                        <a:pt x="79" y="2"/>
                      </a:lnTo>
                      <a:lnTo>
                        <a:pt x="68" y="0"/>
                      </a:lnTo>
                      <a:lnTo>
                        <a:pt x="56" y="0"/>
                      </a:lnTo>
                      <a:lnTo>
                        <a:pt x="45" y="3"/>
                      </a:lnTo>
                      <a:lnTo>
                        <a:pt x="34" y="7"/>
                      </a:lnTo>
                      <a:lnTo>
                        <a:pt x="22" y="14"/>
                      </a:lnTo>
                      <a:lnTo>
                        <a:pt x="10" y="24"/>
                      </a:lnTo>
                      <a:lnTo>
                        <a:pt x="0" y="36"/>
                      </a:lnTo>
                      <a:lnTo>
                        <a:pt x="8" y="43"/>
                      </a:lnTo>
                      <a:lnTo>
                        <a:pt x="19" y="32"/>
                      </a:lnTo>
                      <a:lnTo>
                        <a:pt x="28" y="23"/>
                      </a:lnTo>
                      <a:lnTo>
                        <a:pt x="38" y="18"/>
                      </a:lnTo>
                      <a:lnTo>
                        <a:pt x="49" y="13"/>
                      </a:lnTo>
                      <a:lnTo>
                        <a:pt x="58" y="10"/>
                      </a:lnTo>
                      <a:lnTo>
                        <a:pt x="68" y="10"/>
                      </a:lnTo>
                      <a:lnTo>
                        <a:pt x="77" y="12"/>
                      </a:lnTo>
                      <a:lnTo>
                        <a:pt x="87" y="15"/>
                      </a:lnTo>
                      <a:lnTo>
                        <a:pt x="87" y="17"/>
                      </a:lnTo>
                      <a:lnTo>
                        <a:pt x="91" y="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63" name="Freeform 849"/>
                <p:cNvSpPr>
                  <a:spLocks/>
                </p:cNvSpPr>
                <p:nvPr/>
              </p:nvSpPr>
              <p:spPr bwMode="auto">
                <a:xfrm>
                  <a:off x="2481" y="1674"/>
                  <a:ext cx="9" cy="4"/>
                </a:xfrm>
                <a:custGeom>
                  <a:avLst/>
                  <a:gdLst>
                    <a:gd name="T0" fmla="*/ 0 w 86"/>
                    <a:gd name="T1" fmla="*/ 0 h 48"/>
                    <a:gd name="T2" fmla="*/ 0 w 86"/>
                    <a:gd name="T3" fmla="*/ 0 h 48"/>
                    <a:gd name="T4" fmla="*/ 0 w 86"/>
                    <a:gd name="T5" fmla="*/ 0 h 48"/>
                    <a:gd name="T6" fmla="*/ 0 w 86"/>
                    <a:gd name="T7" fmla="*/ 0 h 48"/>
                    <a:gd name="T8" fmla="*/ 0 w 86"/>
                    <a:gd name="T9" fmla="*/ 0 h 48"/>
                    <a:gd name="T10" fmla="*/ 0 w 86"/>
                    <a:gd name="T11" fmla="*/ 0 h 48"/>
                    <a:gd name="T12" fmla="*/ 0 w 86"/>
                    <a:gd name="T13" fmla="*/ 0 h 48"/>
                    <a:gd name="T14" fmla="*/ 0 w 86"/>
                    <a:gd name="T15" fmla="*/ 0 h 48"/>
                    <a:gd name="T16" fmla="*/ 0 w 86"/>
                    <a:gd name="T17" fmla="*/ 0 h 48"/>
                    <a:gd name="T18" fmla="*/ 0 w 86"/>
                    <a:gd name="T19" fmla="*/ 0 h 48"/>
                    <a:gd name="T20" fmla="*/ 0 w 86"/>
                    <a:gd name="T21" fmla="*/ 0 h 48"/>
                    <a:gd name="T22" fmla="*/ 0 w 86"/>
                    <a:gd name="T23" fmla="*/ 0 h 48"/>
                    <a:gd name="T24" fmla="*/ 0 w 86"/>
                    <a:gd name="T25" fmla="*/ 0 h 48"/>
                    <a:gd name="T26" fmla="*/ 0 w 86"/>
                    <a:gd name="T27" fmla="*/ 0 h 48"/>
                    <a:gd name="T28" fmla="*/ 0 w 86"/>
                    <a:gd name="T29" fmla="*/ 0 h 48"/>
                    <a:gd name="T30" fmla="*/ 0 w 86"/>
                    <a:gd name="T31" fmla="*/ 0 h 48"/>
                    <a:gd name="T32" fmla="*/ 0 w 86"/>
                    <a:gd name="T33" fmla="*/ 0 h 48"/>
                    <a:gd name="T34" fmla="*/ 0 w 86"/>
                    <a:gd name="T35" fmla="*/ 0 h 48"/>
                    <a:gd name="T36" fmla="*/ 0 w 86"/>
                    <a:gd name="T37" fmla="*/ 0 h 48"/>
                    <a:gd name="T38" fmla="*/ 0 w 86"/>
                    <a:gd name="T39" fmla="*/ 0 h 48"/>
                    <a:gd name="T40" fmla="*/ 0 w 86"/>
                    <a:gd name="T41" fmla="*/ 0 h 4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6"/>
                    <a:gd name="T64" fmla="*/ 0 h 48"/>
                    <a:gd name="T65" fmla="*/ 86 w 86"/>
                    <a:gd name="T66" fmla="*/ 48 h 4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6" h="48">
                      <a:moveTo>
                        <a:pt x="86" y="27"/>
                      </a:moveTo>
                      <a:lnTo>
                        <a:pt x="86" y="27"/>
                      </a:lnTo>
                      <a:lnTo>
                        <a:pt x="76" y="9"/>
                      </a:lnTo>
                      <a:lnTo>
                        <a:pt x="61" y="0"/>
                      </a:lnTo>
                      <a:lnTo>
                        <a:pt x="46" y="3"/>
                      </a:lnTo>
                      <a:lnTo>
                        <a:pt x="33" y="10"/>
                      </a:lnTo>
                      <a:lnTo>
                        <a:pt x="22" y="19"/>
                      </a:lnTo>
                      <a:lnTo>
                        <a:pt x="11" y="29"/>
                      </a:lnTo>
                      <a:lnTo>
                        <a:pt x="4" y="36"/>
                      </a:lnTo>
                      <a:lnTo>
                        <a:pt x="4" y="37"/>
                      </a:lnTo>
                      <a:lnTo>
                        <a:pt x="0" y="48"/>
                      </a:lnTo>
                      <a:lnTo>
                        <a:pt x="10" y="44"/>
                      </a:lnTo>
                      <a:lnTo>
                        <a:pt x="17" y="37"/>
                      </a:lnTo>
                      <a:lnTo>
                        <a:pt x="28" y="28"/>
                      </a:lnTo>
                      <a:lnTo>
                        <a:pt x="39" y="18"/>
                      </a:lnTo>
                      <a:lnTo>
                        <a:pt x="50" y="13"/>
                      </a:lnTo>
                      <a:lnTo>
                        <a:pt x="59" y="11"/>
                      </a:lnTo>
                      <a:lnTo>
                        <a:pt x="68" y="15"/>
                      </a:lnTo>
                      <a:lnTo>
                        <a:pt x="76" y="31"/>
                      </a:lnTo>
                      <a:lnTo>
                        <a:pt x="86" y="2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64" name="Freeform 850"/>
                <p:cNvSpPr>
                  <a:spLocks/>
                </p:cNvSpPr>
                <p:nvPr/>
              </p:nvSpPr>
              <p:spPr bwMode="auto">
                <a:xfrm>
                  <a:off x="2489" y="1677"/>
                  <a:ext cx="2" cy="21"/>
                </a:xfrm>
                <a:custGeom>
                  <a:avLst/>
                  <a:gdLst>
                    <a:gd name="T0" fmla="*/ 0 w 27"/>
                    <a:gd name="T1" fmla="*/ 0 h 228"/>
                    <a:gd name="T2" fmla="*/ 0 w 27"/>
                    <a:gd name="T3" fmla="*/ 0 h 228"/>
                    <a:gd name="T4" fmla="*/ 0 w 27"/>
                    <a:gd name="T5" fmla="*/ 0 h 228"/>
                    <a:gd name="T6" fmla="*/ 0 w 27"/>
                    <a:gd name="T7" fmla="*/ 0 h 228"/>
                    <a:gd name="T8" fmla="*/ 0 w 27"/>
                    <a:gd name="T9" fmla="*/ 0 h 228"/>
                    <a:gd name="T10" fmla="*/ 0 w 27"/>
                    <a:gd name="T11" fmla="*/ 0 h 228"/>
                    <a:gd name="T12" fmla="*/ 0 w 27"/>
                    <a:gd name="T13" fmla="*/ 0 h 228"/>
                    <a:gd name="T14" fmla="*/ 0 w 27"/>
                    <a:gd name="T15" fmla="*/ 0 h 228"/>
                    <a:gd name="T16" fmla="*/ 0 w 27"/>
                    <a:gd name="T17" fmla="*/ 0 h 228"/>
                    <a:gd name="T18" fmla="*/ 0 w 27"/>
                    <a:gd name="T19" fmla="*/ 0 h 228"/>
                    <a:gd name="T20" fmla="*/ 0 w 27"/>
                    <a:gd name="T21" fmla="*/ 0 h 228"/>
                    <a:gd name="T22" fmla="*/ 0 w 27"/>
                    <a:gd name="T23" fmla="*/ 0 h 228"/>
                    <a:gd name="T24" fmla="*/ 0 w 27"/>
                    <a:gd name="T25" fmla="*/ 0 h 228"/>
                    <a:gd name="T26" fmla="*/ 0 w 27"/>
                    <a:gd name="T27" fmla="*/ 0 h 228"/>
                    <a:gd name="T28" fmla="*/ 0 w 27"/>
                    <a:gd name="T29" fmla="*/ 0 h 228"/>
                    <a:gd name="T30" fmla="*/ 0 w 27"/>
                    <a:gd name="T31" fmla="*/ 0 h 228"/>
                    <a:gd name="T32" fmla="*/ 0 w 27"/>
                    <a:gd name="T33" fmla="*/ 0 h 228"/>
                    <a:gd name="T34" fmla="*/ 0 w 27"/>
                    <a:gd name="T35" fmla="*/ 0 h 228"/>
                    <a:gd name="T36" fmla="*/ 0 w 27"/>
                    <a:gd name="T37" fmla="*/ 0 h 228"/>
                    <a:gd name="T38" fmla="*/ 0 w 27"/>
                    <a:gd name="T39" fmla="*/ 0 h 228"/>
                    <a:gd name="T40" fmla="*/ 0 w 27"/>
                    <a:gd name="T41" fmla="*/ 0 h 228"/>
                    <a:gd name="T42" fmla="*/ 0 w 27"/>
                    <a:gd name="T43" fmla="*/ 0 h 228"/>
                    <a:gd name="T44" fmla="*/ 0 w 27"/>
                    <a:gd name="T45" fmla="*/ 0 h 228"/>
                    <a:gd name="T46" fmla="*/ 0 w 27"/>
                    <a:gd name="T47" fmla="*/ 0 h 228"/>
                    <a:gd name="T48" fmla="*/ 0 w 27"/>
                    <a:gd name="T49" fmla="*/ 0 h 228"/>
                    <a:gd name="T50" fmla="*/ 0 w 27"/>
                    <a:gd name="T51" fmla="*/ 0 h 228"/>
                    <a:gd name="T52" fmla="*/ 0 w 27"/>
                    <a:gd name="T53" fmla="*/ 0 h 228"/>
                    <a:gd name="T54" fmla="*/ 0 w 27"/>
                    <a:gd name="T55" fmla="*/ 0 h 228"/>
                    <a:gd name="T56" fmla="*/ 0 w 27"/>
                    <a:gd name="T57" fmla="*/ 0 h 228"/>
                    <a:gd name="T58" fmla="*/ 0 w 27"/>
                    <a:gd name="T59" fmla="*/ 0 h 228"/>
                    <a:gd name="T60" fmla="*/ 0 w 27"/>
                    <a:gd name="T61" fmla="*/ 0 h 228"/>
                    <a:gd name="T62" fmla="*/ 0 w 27"/>
                    <a:gd name="T63" fmla="*/ 0 h 228"/>
                    <a:gd name="T64" fmla="*/ 0 w 27"/>
                    <a:gd name="T65" fmla="*/ 0 h 228"/>
                    <a:gd name="T66" fmla="*/ 0 w 27"/>
                    <a:gd name="T67" fmla="*/ 0 h 228"/>
                    <a:gd name="T68" fmla="*/ 0 w 27"/>
                    <a:gd name="T69" fmla="*/ 0 h 228"/>
                    <a:gd name="T70" fmla="*/ 0 w 27"/>
                    <a:gd name="T71" fmla="*/ 0 h 228"/>
                    <a:gd name="T72" fmla="*/ 0 w 27"/>
                    <a:gd name="T73" fmla="*/ 0 h 228"/>
                    <a:gd name="T74" fmla="*/ 0 w 27"/>
                    <a:gd name="T75" fmla="*/ 0 h 228"/>
                    <a:gd name="T76" fmla="*/ 0 w 27"/>
                    <a:gd name="T77" fmla="*/ 0 h 228"/>
                    <a:gd name="T78" fmla="*/ 0 w 27"/>
                    <a:gd name="T79" fmla="*/ 0 h 228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27"/>
                    <a:gd name="T121" fmla="*/ 0 h 228"/>
                    <a:gd name="T122" fmla="*/ 27 w 27"/>
                    <a:gd name="T123" fmla="*/ 228 h 228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27" h="228">
                      <a:moveTo>
                        <a:pt x="10" y="222"/>
                      </a:moveTo>
                      <a:lnTo>
                        <a:pt x="19" y="218"/>
                      </a:lnTo>
                      <a:lnTo>
                        <a:pt x="21" y="193"/>
                      </a:lnTo>
                      <a:lnTo>
                        <a:pt x="22" y="170"/>
                      </a:lnTo>
                      <a:lnTo>
                        <a:pt x="24" y="150"/>
                      </a:lnTo>
                      <a:lnTo>
                        <a:pt x="25" y="132"/>
                      </a:lnTo>
                      <a:lnTo>
                        <a:pt x="26" y="117"/>
                      </a:lnTo>
                      <a:lnTo>
                        <a:pt x="26" y="103"/>
                      </a:lnTo>
                      <a:lnTo>
                        <a:pt x="27" y="91"/>
                      </a:lnTo>
                      <a:lnTo>
                        <a:pt x="27" y="79"/>
                      </a:lnTo>
                      <a:lnTo>
                        <a:pt x="27" y="69"/>
                      </a:lnTo>
                      <a:lnTo>
                        <a:pt x="26" y="58"/>
                      </a:lnTo>
                      <a:lnTo>
                        <a:pt x="25" y="49"/>
                      </a:lnTo>
                      <a:lnTo>
                        <a:pt x="23" y="40"/>
                      </a:lnTo>
                      <a:lnTo>
                        <a:pt x="21" y="31"/>
                      </a:lnTo>
                      <a:lnTo>
                        <a:pt x="18" y="21"/>
                      </a:lnTo>
                      <a:lnTo>
                        <a:pt x="15" y="10"/>
                      </a:lnTo>
                      <a:lnTo>
                        <a:pt x="10" y="0"/>
                      </a:lnTo>
                      <a:lnTo>
                        <a:pt x="0" y="4"/>
                      </a:lnTo>
                      <a:lnTo>
                        <a:pt x="4" y="14"/>
                      </a:lnTo>
                      <a:lnTo>
                        <a:pt x="7" y="25"/>
                      </a:lnTo>
                      <a:lnTo>
                        <a:pt x="10" y="33"/>
                      </a:lnTo>
                      <a:lnTo>
                        <a:pt x="13" y="42"/>
                      </a:lnTo>
                      <a:lnTo>
                        <a:pt x="15" y="51"/>
                      </a:lnTo>
                      <a:lnTo>
                        <a:pt x="16" y="60"/>
                      </a:lnTo>
                      <a:lnTo>
                        <a:pt x="17" y="69"/>
                      </a:lnTo>
                      <a:lnTo>
                        <a:pt x="17" y="79"/>
                      </a:lnTo>
                      <a:lnTo>
                        <a:pt x="17" y="91"/>
                      </a:lnTo>
                      <a:lnTo>
                        <a:pt x="16" y="103"/>
                      </a:lnTo>
                      <a:lnTo>
                        <a:pt x="16" y="117"/>
                      </a:lnTo>
                      <a:lnTo>
                        <a:pt x="15" y="132"/>
                      </a:lnTo>
                      <a:lnTo>
                        <a:pt x="14" y="150"/>
                      </a:lnTo>
                      <a:lnTo>
                        <a:pt x="11" y="170"/>
                      </a:lnTo>
                      <a:lnTo>
                        <a:pt x="10" y="193"/>
                      </a:lnTo>
                      <a:lnTo>
                        <a:pt x="8" y="218"/>
                      </a:lnTo>
                      <a:lnTo>
                        <a:pt x="17" y="214"/>
                      </a:lnTo>
                      <a:lnTo>
                        <a:pt x="10" y="222"/>
                      </a:lnTo>
                      <a:lnTo>
                        <a:pt x="18" y="228"/>
                      </a:lnTo>
                      <a:lnTo>
                        <a:pt x="19" y="218"/>
                      </a:lnTo>
                      <a:lnTo>
                        <a:pt x="10" y="22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65" name="Freeform 851"/>
                <p:cNvSpPr>
                  <a:spLocks/>
                </p:cNvSpPr>
                <p:nvPr/>
              </p:nvSpPr>
              <p:spPr bwMode="auto">
                <a:xfrm>
                  <a:off x="2431" y="1707"/>
                  <a:ext cx="14" cy="4"/>
                </a:xfrm>
                <a:custGeom>
                  <a:avLst/>
                  <a:gdLst>
                    <a:gd name="T0" fmla="*/ 0 w 143"/>
                    <a:gd name="T1" fmla="*/ 0 h 45"/>
                    <a:gd name="T2" fmla="*/ 0 w 143"/>
                    <a:gd name="T3" fmla="*/ 0 h 45"/>
                    <a:gd name="T4" fmla="*/ 0 w 143"/>
                    <a:gd name="T5" fmla="*/ 0 h 45"/>
                    <a:gd name="T6" fmla="*/ 0 w 143"/>
                    <a:gd name="T7" fmla="*/ 0 h 45"/>
                    <a:gd name="T8" fmla="*/ 0 w 143"/>
                    <a:gd name="T9" fmla="*/ 0 h 45"/>
                    <a:gd name="T10" fmla="*/ 0 w 143"/>
                    <a:gd name="T11" fmla="*/ 0 h 45"/>
                    <a:gd name="T12" fmla="*/ 0 w 143"/>
                    <a:gd name="T13" fmla="*/ 0 h 45"/>
                    <a:gd name="T14" fmla="*/ 0 w 143"/>
                    <a:gd name="T15" fmla="*/ 0 h 45"/>
                    <a:gd name="T16" fmla="*/ 0 w 143"/>
                    <a:gd name="T17" fmla="*/ 0 h 45"/>
                    <a:gd name="T18" fmla="*/ 0 w 143"/>
                    <a:gd name="T19" fmla="*/ 0 h 45"/>
                    <a:gd name="T20" fmla="*/ 0 w 143"/>
                    <a:gd name="T21" fmla="*/ 0 h 45"/>
                    <a:gd name="T22" fmla="*/ 0 w 143"/>
                    <a:gd name="T23" fmla="*/ 0 h 45"/>
                    <a:gd name="T24" fmla="*/ 0 w 143"/>
                    <a:gd name="T25" fmla="*/ 0 h 45"/>
                    <a:gd name="T26" fmla="*/ 0 w 143"/>
                    <a:gd name="T27" fmla="*/ 0 h 45"/>
                    <a:gd name="T28" fmla="*/ 0 w 143"/>
                    <a:gd name="T29" fmla="*/ 0 h 45"/>
                    <a:gd name="T30" fmla="*/ 0 w 143"/>
                    <a:gd name="T31" fmla="*/ 0 h 45"/>
                    <a:gd name="T32" fmla="*/ 0 w 143"/>
                    <a:gd name="T33" fmla="*/ 0 h 45"/>
                    <a:gd name="T34" fmla="*/ 0 w 143"/>
                    <a:gd name="T35" fmla="*/ 0 h 45"/>
                    <a:gd name="T36" fmla="*/ 0 w 143"/>
                    <a:gd name="T37" fmla="*/ 0 h 45"/>
                    <a:gd name="T38" fmla="*/ 0 w 143"/>
                    <a:gd name="T39" fmla="*/ 0 h 45"/>
                    <a:gd name="T40" fmla="*/ 0 w 143"/>
                    <a:gd name="T41" fmla="*/ 0 h 45"/>
                    <a:gd name="T42" fmla="*/ 0 w 143"/>
                    <a:gd name="T43" fmla="*/ 0 h 45"/>
                    <a:gd name="T44" fmla="*/ 0 w 143"/>
                    <a:gd name="T45" fmla="*/ 0 h 45"/>
                    <a:gd name="T46" fmla="*/ 0 w 143"/>
                    <a:gd name="T47" fmla="*/ 0 h 4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43"/>
                    <a:gd name="T73" fmla="*/ 0 h 45"/>
                    <a:gd name="T74" fmla="*/ 143 w 143"/>
                    <a:gd name="T75" fmla="*/ 45 h 4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43" h="45">
                      <a:moveTo>
                        <a:pt x="5" y="0"/>
                      </a:moveTo>
                      <a:lnTo>
                        <a:pt x="0" y="6"/>
                      </a:lnTo>
                      <a:lnTo>
                        <a:pt x="4" y="22"/>
                      </a:lnTo>
                      <a:lnTo>
                        <a:pt x="16" y="35"/>
                      </a:lnTo>
                      <a:lnTo>
                        <a:pt x="33" y="41"/>
                      </a:lnTo>
                      <a:lnTo>
                        <a:pt x="51" y="44"/>
                      </a:lnTo>
                      <a:lnTo>
                        <a:pt x="74" y="45"/>
                      </a:lnTo>
                      <a:lnTo>
                        <a:pt x="97" y="45"/>
                      </a:lnTo>
                      <a:lnTo>
                        <a:pt x="120" y="44"/>
                      </a:lnTo>
                      <a:lnTo>
                        <a:pt x="143" y="44"/>
                      </a:lnTo>
                      <a:lnTo>
                        <a:pt x="143" y="34"/>
                      </a:lnTo>
                      <a:lnTo>
                        <a:pt x="120" y="34"/>
                      </a:lnTo>
                      <a:lnTo>
                        <a:pt x="97" y="35"/>
                      </a:lnTo>
                      <a:lnTo>
                        <a:pt x="74" y="35"/>
                      </a:lnTo>
                      <a:lnTo>
                        <a:pt x="53" y="34"/>
                      </a:lnTo>
                      <a:lnTo>
                        <a:pt x="35" y="31"/>
                      </a:lnTo>
                      <a:lnTo>
                        <a:pt x="22" y="26"/>
                      </a:lnTo>
                      <a:lnTo>
                        <a:pt x="13" y="18"/>
                      </a:lnTo>
                      <a:lnTo>
                        <a:pt x="11" y="6"/>
                      </a:lnTo>
                      <a:lnTo>
                        <a:pt x="5" y="11"/>
                      </a:lnTo>
                      <a:lnTo>
                        <a:pt x="5" y="0"/>
                      </a:lnTo>
                      <a:lnTo>
                        <a:pt x="0" y="0"/>
                      </a:lnTo>
                      <a:lnTo>
                        <a:pt x="0" y="6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66" name="Freeform 852"/>
                <p:cNvSpPr>
                  <a:spLocks/>
                </p:cNvSpPr>
                <p:nvPr/>
              </p:nvSpPr>
              <p:spPr bwMode="auto">
                <a:xfrm>
                  <a:off x="2430" y="1703"/>
                  <a:ext cx="3" cy="5"/>
                </a:xfrm>
                <a:custGeom>
                  <a:avLst/>
                  <a:gdLst>
                    <a:gd name="T0" fmla="*/ 0 w 26"/>
                    <a:gd name="T1" fmla="*/ 0 h 53"/>
                    <a:gd name="T2" fmla="*/ 0 w 26"/>
                    <a:gd name="T3" fmla="*/ 0 h 53"/>
                    <a:gd name="T4" fmla="*/ 0 w 26"/>
                    <a:gd name="T5" fmla="*/ 0 h 53"/>
                    <a:gd name="T6" fmla="*/ 0 w 26"/>
                    <a:gd name="T7" fmla="*/ 0 h 53"/>
                    <a:gd name="T8" fmla="*/ 0 w 26"/>
                    <a:gd name="T9" fmla="*/ 0 h 53"/>
                    <a:gd name="T10" fmla="*/ 0 w 26"/>
                    <a:gd name="T11" fmla="*/ 0 h 53"/>
                    <a:gd name="T12" fmla="*/ 0 w 26"/>
                    <a:gd name="T13" fmla="*/ 0 h 53"/>
                    <a:gd name="T14" fmla="*/ 0 w 26"/>
                    <a:gd name="T15" fmla="*/ 0 h 53"/>
                    <a:gd name="T16" fmla="*/ 0 w 26"/>
                    <a:gd name="T17" fmla="*/ 0 h 53"/>
                    <a:gd name="T18" fmla="*/ 0 w 26"/>
                    <a:gd name="T19" fmla="*/ 0 h 53"/>
                    <a:gd name="T20" fmla="*/ 0 w 26"/>
                    <a:gd name="T21" fmla="*/ 0 h 53"/>
                    <a:gd name="T22" fmla="*/ 0 w 26"/>
                    <a:gd name="T23" fmla="*/ 0 h 53"/>
                    <a:gd name="T24" fmla="*/ 0 w 26"/>
                    <a:gd name="T25" fmla="*/ 0 h 53"/>
                    <a:gd name="T26" fmla="*/ 0 w 26"/>
                    <a:gd name="T27" fmla="*/ 0 h 53"/>
                    <a:gd name="T28" fmla="*/ 0 w 26"/>
                    <a:gd name="T29" fmla="*/ 0 h 53"/>
                    <a:gd name="T30" fmla="*/ 0 w 26"/>
                    <a:gd name="T31" fmla="*/ 0 h 53"/>
                    <a:gd name="T32" fmla="*/ 0 w 26"/>
                    <a:gd name="T33" fmla="*/ 0 h 53"/>
                    <a:gd name="T34" fmla="*/ 0 w 26"/>
                    <a:gd name="T35" fmla="*/ 0 h 53"/>
                    <a:gd name="T36" fmla="*/ 0 w 26"/>
                    <a:gd name="T37" fmla="*/ 0 h 53"/>
                    <a:gd name="T38" fmla="*/ 0 w 26"/>
                    <a:gd name="T39" fmla="*/ 0 h 53"/>
                    <a:gd name="T40" fmla="*/ 0 w 26"/>
                    <a:gd name="T41" fmla="*/ 0 h 53"/>
                    <a:gd name="T42" fmla="*/ 0 w 26"/>
                    <a:gd name="T43" fmla="*/ 0 h 53"/>
                    <a:gd name="T44" fmla="*/ 0 w 26"/>
                    <a:gd name="T45" fmla="*/ 0 h 53"/>
                    <a:gd name="T46" fmla="*/ 0 w 26"/>
                    <a:gd name="T47" fmla="*/ 0 h 5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26"/>
                    <a:gd name="T73" fmla="*/ 0 h 53"/>
                    <a:gd name="T74" fmla="*/ 26 w 26"/>
                    <a:gd name="T75" fmla="*/ 53 h 5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26" h="53">
                      <a:moveTo>
                        <a:pt x="24" y="5"/>
                      </a:moveTo>
                      <a:lnTo>
                        <a:pt x="26" y="6"/>
                      </a:lnTo>
                      <a:lnTo>
                        <a:pt x="13" y="0"/>
                      </a:lnTo>
                      <a:lnTo>
                        <a:pt x="3" y="3"/>
                      </a:lnTo>
                      <a:lnTo>
                        <a:pt x="0" y="13"/>
                      </a:lnTo>
                      <a:lnTo>
                        <a:pt x="1" y="21"/>
                      </a:lnTo>
                      <a:lnTo>
                        <a:pt x="2" y="31"/>
                      </a:lnTo>
                      <a:lnTo>
                        <a:pt x="4" y="40"/>
                      </a:lnTo>
                      <a:lnTo>
                        <a:pt x="5" y="46"/>
                      </a:lnTo>
                      <a:lnTo>
                        <a:pt x="10" y="42"/>
                      </a:lnTo>
                      <a:lnTo>
                        <a:pt x="10" y="53"/>
                      </a:lnTo>
                      <a:lnTo>
                        <a:pt x="16" y="44"/>
                      </a:lnTo>
                      <a:lnTo>
                        <a:pt x="14" y="38"/>
                      </a:lnTo>
                      <a:lnTo>
                        <a:pt x="12" y="29"/>
                      </a:lnTo>
                      <a:lnTo>
                        <a:pt x="11" y="19"/>
                      </a:lnTo>
                      <a:lnTo>
                        <a:pt x="10" y="13"/>
                      </a:lnTo>
                      <a:lnTo>
                        <a:pt x="11" y="11"/>
                      </a:lnTo>
                      <a:lnTo>
                        <a:pt x="20" y="14"/>
                      </a:lnTo>
                      <a:lnTo>
                        <a:pt x="22" y="15"/>
                      </a:lnTo>
                      <a:lnTo>
                        <a:pt x="20" y="14"/>
                      </a:lnTo>
                      <a:lnTo>
                        <a:pt x="21" y="15"/>
                      </a:lnTo>
                      <a:lnTo>
                        <a:pt x="22" y="15"/>
                      </a:lnTo>
                      <a:lnTo>
                        <a:pt x="24" y="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67" name="Freeform 853"/>
                <p:cNvSpPr>
                  <a:spLocks/>
                </p:cNvSpPr>
                <p:nvPr/>
              </p:nvSpPr>
              <p:spPr bwMode="auto">
                <a:xfrm>
                  <a:off x="2432" y="1704"/>
                  <a:ext cx="17" cy="7"/>
                </a:xfrm>
                <a:custGeom>
                  <a:avLst/>
                  <a:gdLst>
                    <a:gd name="T0" fmla="*/ 0 w 163"/>
                    <a:gd name="T1" fmla="*/ 0 h 81"/>
                    <a:gd name="T2" fmla="*/ 0 w 163"/>
                    <a:gd name="T3" fmla="*/ 0 h 81"/>
                    <a:gd name="T4" fmla="*/ 0 w 163"/>
                    <a:gd name="T5" fmla="*/ 0 h 81"/>
                    <a:gd name="T6" fmla="*/ 0 w 163"/>
                    <a:gd name="T7" fmla="*/ 0 h 81"/>
                    <a:gd name="T8" fmla="*/ 0 w 163"/>
                    <a:gd name="T9" fmla="*/ 0 h 81"/>
                    <a:gd name="T10" fmla="*/ 0 w 163"/>
                    <a:gd name="T11" fmla="*/ 0 h 81"/>
                    <a:gd name="T12" fmla="*/ 0 w 163"/>
                    <a:gd name="T13" fmla="*/ 0 h 81"/>
                    <a:gd name="T14" fmla="*/ 0 w 163"/>
                    <a:gd name="T15" fmla="*/ 0 h 81"/>
                    <a:gd name="T16" fmla="*/ 0 w 163"/>
                    <a:gd name="T17" fmla="*/ 0 h 81"/>
                    <a:gd name="T18" fmla="*/ 0 w 163"/>
                    <a:gd name="T19" fmla="*/ 0 h 81"/>
                    <a:gd name="T20" fmla="*/ 0 w 163"/>
                    <a:gd name="T21" fmla="*/ 0 h 81"/>
                    <a:gd name="T22" fmla="*/ 0 w 163"/>
                    <a:gd name="T23" fmla="*/ 0 h 81"/>
                    <a:gd name="T24" fmla="*/ 0 w 163"/>
                    <a:gd name="T25" fmla="*/ 0 h 81"/>
                    <a:gd name="T26" fmla="*/ 0 w 163"/>
                    <a:gd name="T27" fmla="*/ 0 h 81"/>
                    <a:gd name="T28" fmla="*/ 0 w 163"/>
                    <a:gd name="T29" fmla="*/ 0 h 81"/>
                    <a:gd name="T30" fmla="*/ 0 w 163"/>
                    <a:gd name="T31" fmla="*/ 0 h 81"/>
                    <a:gd name="T32" fmla="*/ 0 w 163"/>
                    <a:gd name="T33" fmla="*/ 0 h 81"/>
                    <a:gd name="T34" fmla="*/ 0 w 163"/>
                    <a:gd name="T35" fmla="*/ 0 h 81"/>
                    <a:gd name="T36" fmla="*/ 0 w 163"/>
                    <a:gd name="T37" fmla="*/ 0 h 81"/>
                    <a:gd name="T38" fmla="*/ 0 w 163"/>
                    <a:gd name="T39" fmla="*/ 0 h 81"/>
                    <a:gd name="T40" fmla="*/ 0 w 163"/>
                    <a:gd name="T41" fmla="*/ 0 h 81"/>
                    <a:gd name="T42" fmla="*/ 0 w 163"/>
                    <a:gd name="T43" fmla="*/ 0 h 81"/>
                    <a:gd name="T44" fmla="*/ 0 w 163"/>
                    <a:gd name="T45" fmla="*/ 0 h 81"/>
                    <a:gd name="T46" fmla="*/ 0 w 163"/>
                    <a:gd name="T47" fmla="*/ 0 h 81"/>
                    <a:gd name="T48" fmla="*/ 0 w 163"/>
                    <a:gd name="T49" fmla="*/ 0 h 81"/>
                    <a:gd name="T50" fmla="*/ 0 w 163"/>
                    <a:gd name="T51" fmla="*/ 0 h 81"/>
                    <a:gd name="T52" fmla="*/ 0 w 163"/>
                    <a:gd name="T53" fmla="*/ 0 h 81"/>
                    <a:gd name="T54" fmla="*/ 0 w 163"/>
                    <a:gd name="T55" fmla="*/ 0 h 81"/>
                    <a:gd name="T56" fmla="*/ 0 w 163"/>
                    <a:gd name="T57" fmla="*/ 0 h 81"/>
                    <a:gd name="T58" fmla="*/ 0 w 163"/>
                    <a:gd name="T59" fmla="*/ 0 h 81"/>
                    <a:gd name="T60" fmla="*/ 0 w 163"/>
                    <a:gd name="T61" fmla="*/ 0 h 81"/>
                    <a:gd name="T62" fmla="*/ 0 w 163"/>
                    <a:gd name="T63" fmla="*/ 0 h 81"/>
                    <a:gd name="T64" fmla="*/ 0 w 163"/>
                    <a:gd name="T65" fmla="*/ 0 h 81"/>
                    <a:gd name="T66" fmla="*/ 0 w 163"/>
                    <a:gd name="T67" fmla="*/ 0 h 81"/>
                    <a:gd name="T68" fmla="*/ 0 w 163"/>
                    <a:gd name="T69" fmla="*/ 0 h 81"/>
                    <a:gd name="T70" fmla="*/ 0 w 163"/>
                    <a:gd name="T71" fmla="*/ 0 h 81"/>
                    <a:gd name="T72" fmla="*/ 0 w 163"/>
                    <a:gd name="T73" fmla="*/ 0 h 81"/>
                    <a:gd name="T74" fmla="*/ 0 w 163"/>
                    <a:gd name="T75" fmla="*/ 0 h 81"/>
                    <a:gd name="T76" fmla="*/ 0 w 163"/>
                    <a:gd name="T77" fmla="*/ 0 h 81"/>
                    <a:gd name="T78" fmla="*/ 0 w 163"/>
                    <a:gd name="T79" fmla="*/ 0 h 81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63"/>
                    <a:gd name="T121" fmla="*/ 0 h 81"/>
                    <a:gd name="T122" fmla="*/ 163 w 163"/>
                    <a:gd name="T123" fmla="*/ 81 h 81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63" h="81">
                      <a:moveTo>
                        <a:pt x="126" y="81"/>
                      </a:moveTo>
                      <a:lnTo>
                        <a:pt x="131" y="78"/>
                      </a:lnTo>
                      <a:lnTo>
                        <a:pt x="139" y="64"/>
                      </a:lnTo>
                      <a:lnTo>
                        <a:pt x="146" y="53"/>
                      </a:lnTo>
                      <a:lnTo>
                        <a:pt x="153" y="45"/>
                      </a:lnTo>
                      <a:lnTo>
                        <a:pt x="158" y="37"/>
                      </a:lnTo>
                      <a:lnTo>
                        <a:pt x="162" y="31"/>
                      </a:lnTo>
                      <a:lnTo>
                        <a:pt x="163" y="25"/>
                      </a:lnTo>
                      <a:lnTo>
                        <a:pt x="160" y="18"/>
                      </a:lnTo>
                      <a:lnTo>
                        <a:pt x="154" y="15"/>
                      </a:lnTo>
                      <a:lnTo>
                        <a:pt x="146" y="14"/>
                      </a:lnTo>
                      <a:lnTo>
                        <a:pt x="137" y="14"/>
                      </a:lnTo>
                      <a:lnTo>
                        <a:pt x="124" y="13"/>
                      </a:lnTo>
                      <a:lnTo>
                        <a:pt x="108" y="12"/>
                      </a:lnTo>
                      <a:lnTo>
                        <a:pt x="88" y="11"/>
                      </a:lnTo>
                      <a:lnTo>
                        <a:pt x="65" y="8"/>
                      </a:lnTo>
                      <a:lnTo>
                        <a:pt x="35" y="5"/>
                      </a:lnTo>
                      <a:lnTo>
                        <a:pt x="2" y="0"/>
                      </a:lnTo>
                      <a:lnTo>
                        <a:pt x="0" y="10"/>
                      </a:lnTo>
                      <a:lnTo>
                        <a:pt x="33" y="15"/>
                      </a:lnTo>
                      <a:lnTo>
                        <a:pt x="63" y="18"/>
                      </a:lnTo>
                      <a:lnTo>
                        <a:pt x="88" y="22"/>
                      </a:lnTo>
                      <a:lnTo>
                        <a:pt x="108" y="23"/>
                      </a:lnTo>
                      <a:lnTo>
                        <a:pt x="124" y="24"/>
                      </a:lnTo>
                      <a:lnTo>
                        <a:pt x="137" y="25"/>
                      </a:lnTo>
                      <a:lnTo>
                        <a:pt x="146" y="25"/>
                      </a:lnTo>
                      <a:lnTo>
                        <a:pt x="152" y="26"/>
                      </a:lnTo>
                      <a:lnTo>
                        <a:pt x="154" y="27"/>
                      </a:lnTo>
                      <a:lnTo>
                        <a:pt x="153" y="25"/>
                      </a:lnTo>
                      <a:lnTo>
                        <a:pt x="152" y="27"/>
                      </a:lnTo>
                      <a:lnTo>
                        <a:pt x="149" y="31"/>
                      </a:lnTo>
                      <a:lnTo>
                        <a:pt x="144" y="38"/>
                      </a:lnTo>
                      <a:lnTo>
                        <a:pt x="138" y="47"/>
                      </a:lnTo>
                      <a:lnTo>
                        <a:pt x="131" y="58"/>
                      </a:lnTo>
                      <a:lnTo>
                        <a:pt x="122" y="74"/>
                      </a:lnTo>
                      <a:lnTo>
                        <a:pt x="126" y="71"/>
                      </a:lnTo>
                      <a:lnTo>
                        <a:pt x="126" y="81"/>
                      </a:lnTo>
                      <a:lnTo>
                        <a:pt x="130" y="81"/>
                      </a:lnTo>
                      <a:lnTo>
                        <a:pt x="131" y="78"/>
                      </a:lnTo>
                      <a:lnTo>
                        <a:pt x="126" y="8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68" name="Freeform 854"/>
                <p:cNvSpPr>
                  <a:spLocks/>
                </p:cNvSpPr>
                <p:nvPr/>
              </p:nvSpPr>
              <p:spPr bwMode="auto">
                <a:xfrm>
                  <a:off x="2361" y="1668"/>
                  <a:ext cx="48" cy="17"/>
                </a:xfrm>
                <a:custGeom>
                  <a:avLst/>
                  <a:gdLst>
                    <a:gd name="T0" fmla="*/ 0 w 476"/>
                    <a:gd name="T1" fmla="*/ 0 h 185"/>
                    <a:gd name="T2" fmla="*/ 0 w 476"/>
                    <a:gd name="T3" fmla="*/ 0 h 185"/>
                    <a:gd name="T4" fmla="*/ 0 w 476"/>
                    <a:gd name="T5" fmla="*/ 0 h 185"/>
                    <a:gd name="T6" fmla="*/ 0 w 476"/>
                    <a:gd name="T7" fmla="*/ 0 h 185"/>
                    <a:gd name="T8" fmla="*/ 0 w 476"/>
                    <a:gd name="T9" fmla="*/ 0 h 185"/>
                    <a:gd name="T10" fmla="*/ 0 w 476"/>
                    <a:gd name="T11" fmla="*/ 0 h 185"/>
                    <a:gd name="T12" fmla="*/ 0 w 476"/>
                    <a:gd name="T13" fmla="*/ 0 h 185"/>
                    <a:gd name="T14" fmla="*/ 0 w 476"/>
                    <a:gd name="T15" fmla="*/ 0 h 185"/>
                    <a:gd name="T16" fmla="*/ 0 w 476"/>
                    <a:gd name="T17" fmla="*/ 0 h 185"/>
                    <a:gd name="T18" fmla="*/ 0 w 476"/>
                    <a:gd name="T19" fmla="*/ 0 h 185"/>
                    <a:gd name="T20" fmla="*/ 0 w 476"/>
                    <a:gd name="T21" fmla="*/ 0 h 185"/>
                    <a:gd name="T22" fmla="*/ 0 w 476"/>
                    <a:gd name="T23" fmla="*/ 0 h 185"/>
                    <a:gd name="T24" fmla="*/ 0 w 476"/>
                    <a:gd name="T25" fmla="*/ 0 h 185"/>
                    <a:gd name="T26" fmla="*/ 0 w 476"/>
                    <a:gd name="T27" fmla="*/ 0 h 185"/>
                    <a:gd name="T28" fmla="*/ 0 w 476"/>
                    <a:gd name="T29" fmla="*/ 0 h 185"/>
                    <a:gd name="T30" fmla="*/ 0 w 476"/>
                    <a:gd name="T31" fmla="*/ 0 h 185"/>
                    <a:gd name="T32" fmla="*/ 0 w 476"/>
                    <a:gd name="T33" fmla="*/ 0 h 185"/>
                    <a:gd name="T34" fmla="*/ 0 w 476"/>
                    <a:gd name="T35" fmla="*/ 0 h 185"/>
                    <a:gd name="T36" fmla="*/ 0 w 476"/>
                    <a:gd name="T37" fmla="*/ 0 h 185"/>
                    <a:gd name="T38" fmla="*/ 0 w 476"/>
                    <a:gd name="T39" fmla="*/ 0 h 185"/>
                    <a:gd name="T40" fmla="*/ 0 w 476"/>
                    <a:gd name="T41" fmla="*/ 0 h 185"/>
                    <a:gd name="T42" fmla="*/ 0 w 476"/>
                    <a:gd name="T43" fmla="*/ 0 h 185"/>
                    <a:gd name="T44" fmla="*/ 0 w 476"/>
                    <a:gd name="T45" fmla="*/ 0 h 185"/>
                    <a:gd name="T46" fmla="*/ 0 w 476"/>
                    <a:gd name="T47" fmla="*/ 0 h 185"/>
                    <a:gd name="T48" fmla="*/ 0 w 476"/>
                    <a:gd name="T49" fmla="*/ 0 h 185"/>
                    <a:gd name="T50" fmla="*/ 0 w 476"/>
                    <a:gd name="T51" fmla="*/ 0 h 185"/>
                    <a:gd name="T52" fmla="*/ 0 w 476"/>
                    <a:gd name="T53" fmla="*/ 0 h 185"/>
                    <a:gd name="T54" fmla="*/ 0 w 476"/>
                    <a:gd name="T55" fmla="*/ 0 h 185"/>
                    <a:gd name="T56" fmla="*/ 0 w 476"/>
                    <a:gd name="T57" fmla="*/ 0 h 185"/>
                    <a:gd name="T58" fmla="*/ 0 w 476"/>
                    <a:gd name="T59" fmla="*/ 0 h 185"/>
                    <a:gd name="T60" fmla="*/ 0 w 476"/>
                    <a:gd name="T61" fmla="*/ 0 h 185"/>
                    <a:gd name="T62" fmla="*/ 0 w 476"/>
                    <a:gd name="T63" fmla="*/ 0 h 185"/>
                    <a:gd name="T64" fmla="*/ 0 w 476"/>
                    <a:gd name="T65" fmla="*/ 0 h 185"/>
                    <a:gd name="T66" fmla="*/ 0 w 476"/>
                    <a:gd name="T67" fmla="*/ 0 h 185"/>
                    <a:gd name="T68" fmla="*/ 0 w 476"/>
                    <a:gd name="T69" fmla="*/ 0 h 185"/>
                    <a:gd name="T70" fmla="*/ 0 w 476"/>
                    <a:gd name="T71" fmla="*/ 0 h 185"/>
                    <a:gd name="T72" fmla="*/ 0 w 476"/>
                    <a:gd name="T73" fmla="*/ 0 h 185"/>
                    <a:gd name="T74" fmla="*/ 0 w 476"/>
                    <a:gd name="T75" fmla="*/ 0 h 185"/>
                    <a:gd name="T76" fmla="*/ 0 w 476"/>
                    <a:gd name="T77" fmla="*/ 0 h 185"/>
                    <a:gd name="T78" fmla="*/ 0 w 476"/>
                    <a:gd name="T79" fmla="*/ 0 h 185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476"/>
                    <a:gd name="T121" fmla="*/ 0 h 185"/>
                    <a:gd name="T122" fmla="*/ 476 w 476"/>
                    <a:gd name="T123" fmla="*/ 185 h 185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476" h="185">
                      <a:moveTo>
                        <a:pt x="476" y="9"/>
                      </a:moveTo>
                      <a:lnTo>
                        <a:pt x="472" y="7"/>
                      </a:lnTo>
                      <a:lnTo>
                        <a:pt x="429" y="4"/>
                      </a:lnTo>
                      <a:lnTo>
                        <a:pt x="390" y="1"/>
                      </a:lnTo>
                      <a:lnTo>
                        <a:pt x="354" y="0"/>
                      </a:lnTo>
                      <a:lnTo>
                        <a:pt x="321" y="0"/>
                      </a:lnTo>
                      <a:lnTo>
                        <a:pt x="290" y="3"/>
                      </a:lnTo>
                      <a:lnTo>
                        <a:pt x="262" y="7"/>
                      </a:lnTo>
                      <a:lnTo>
                        <a:pt x="236" y="12"/>
                      </a:lnTo>
                      <a:lnTo>
                        <a:pt x="209" y="20"/>
                      </a:lnTo>
                      <a:lnTo>
                        <a:pt x="184" y="30"/>
                      </a:lnTo>
                      <a:lnTo>
                        <a:pt x="160" y="43"/>
                      </a:lnTo>
                      <a:lnTo>
                        <a:pt x="135" y="58"/>
                      </a:lnTo>
                      <a:lnTo>
                        <a:pt x="111" y="76"/>
                      </a:lnTo>
                      <a:lnTo>
                        <a:pt x="86" y="97"/>
                      </a:lnTo>
                      <a:lnTo>
                        <a:pt x="60" y="120"/>
                      </a:lnTo>
                      <a:lnTo>
                        <a:pt x="32" y="147"/>
                      </a:lnTo>
                      <a:lnTo>
                        <a:pt x="0" y="178"/>
                      </a:lnTo>
                      <a:lnTo>
                        <a:pt x="8" y="185"/>
                      </a:lnTo>
                      <a:lnTo>
                        <a:pt x="38" y="155"/>
                      </a:lnTo>
                      <a:lnTo>
                        <a:pt x="66" y="128"/>
                      </a:lnTo>
                      <a:lnTo>
                        <a:pt x="92" y="105"/>
                      </a:lnTo>
                      <a:lnTo>
                        <a:pt x="117" y="84"/>
                      </a:lnTo>
                      <a:lnTo>
                        <a:pt x="141" y="66"/>
                      </a:lnTo>
                      <a:lnTo>
                        <a:pt x="164" y="52"/>
                      </a:lnTo>
                      <a:lnTo>
                        <a:pt x="188" y="40"/>
                      </a:lnTo>
                      <a:lnTo>
                        <a:pt x="214" y="31"/>
                      </a:lnTo>
                      <a:lnTo>
                        <a:pt x="238" y="22"/>
                      </a:lnTo>
                      <a:lnTo>
                        <a:pt x="264" y="17"/>
                      </a:lnTo>
                      <a:lnTo>
                        <a:pt x="292" y="13"/>
                      </a:lnTo>
                      <a:lnTo>
                        <a:pt x="321" y="11"/>
                      </a:lnTo>
                      <a:lnTo>
                        <a:pt x="354" y="11"/>
                      </a:lnTo>
                      <a:lnTo>
                        <a:pt x="390" y="12"/>
                      </a:lnTo>
                      <a:lnTo>
                        <a:pt x="429" y="14"/>
                      </a:lnTo>
                      <a:lnTo>
                        <a:pt x="472" y="17"/>
                      </a:lnTo>
                      <a:lnTo>
                        <a:pt x="468" y="15"/>
                      </a:lnTo>
                      <a:lnTo>
                        <a:pt x="476" y="9"/>
                      </a:lnTo>
                      <a:lnTo>
                        <a:pt x="474" y="7"/>
                      </a:lnTo>
                      <a:lnTo>
                        <a:pt x="472" y="7"/>
                      </a:lnTo>
                      <a:lnTo>
                        <a:pt x="476" y="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69" name="Freeform 855"/>
                <p:cNvSpPr>
                  <a:spLocks/>
                </p:cNvSpPr>
                <p:nvPr/>
              </p:nvSpPr>
              <p:spPr bwMode="auto">
                <a:xfrm>
                  <a:off x="2408" y="1669"/>
                  <a:ext cx="15" cy="4"/>
                </a:xfrm>
                <a:custGeom>
                  <a:avLst/>
                  <a:gdLst>
                    <a:gd name="T0" fmla="*/ 0 w 151"/>
                    <a:gd name="T1" fmla="*/ 0 h 46"/>
                    <a:gd name="T2" fmla="*/ 0 w 151"/>
                    <a:gd name="T3" fmla="*/ 0 h 46"/>
                    <a:gd name="T4" fmla="*/ 0 w 151"/>
                    <a:gd name="T5" fmla="*/ 0 h 46"/>
                    <a:gd name="T6" fmla="*/ 0 w 151"/>
                    <a:gd name="T7" fmla="*/ 0 h 46"/>
                    <a:gd name="T8" fmla="*/ 0 w 151"/>
                    <a:gd name="T9" fmla="*/ 0 h 46"/>
                    <a:gd name="T10" fmla="*/ 0 w 151"/>
                    <a:gd name="T11" fmla="*/ 0 h 46"/>
                    <a:gd name="T12" fmla="*/ 0 w 151"/>
                    <a:gd name="T13" fmla="*/ 0 h 46"/>
                    <a:gd name="T14" fmla="*/ 0 w 151"/>
                    <a:gd name="T15" fmla="*/ 0 h 46"/>
                    <a:gd name="T16" fmla="*/ 0 w 151"/>
                    <a:gd name="T17" fmla="*/ 0 h 46"/>
                    <a:gd name="T18" fmla="*/ 0 w 151"/>
                    <a:gd name="T19" fmla="*/ 0 h 46"/>
                    <a:gd name="T20" fmla="*/ 0 w 151"/>
                    <a:gd name="T21" fmla="*/ 0 h 46"/>
                    <a:gd name="T22" fmla="*/ 0 w 151"/>
                    <a:gd name="T23" fmla="*/ 0 h 46"/>
                    <a:gd name="T24" fmla="*/ 0 w 151"/>
                    <a:gd name="T25" fmla="*/ 0 h 46"/>
                    <a:gd name="T26" fmla="*/ 0 w 151"/>
                    <a:gd name="T27" fmla="*/ 0 h 46"/>
                    <a:gd name="T28" fmla="*/ 0 w 151"/>
                    <a:gd name="T29" fmla="*/ 0 h 46"/>
                    <a:gd name="T30" fmla="*/ 0 w 151"/>
                    <a:gd name="T31" fmla="*/ 0 h 46"/>
                    <a:gd name="T32" fmla="*/ 0 w 151"/>
                    <a:gd name="T33" fmla="*/ 0 h 46"/>
                    <a:gd name="T34" fmla="*/ 0 w 151"/>
                    <a:gd name="T35" fmla="*/ 0 h 46"/>
                    <a:gd name="T36" fmla="*/ 0 w 151"/>
                    <a:gd name="T37" fmla="*/ 0 h 46"/>
                    <a:gd name="T38" fmla="*/ 0 w 151"/>
                    <a:gd name="T39" fmla="*/ 0 h 46"/>
                    <a:gd name="T40" fmla="*/ 0 w 151"/>
                    <a:gd name="T41" fmla="*/ 0 h 4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51"/>
                    <a:gd name="T64" fmla="*/ 0 h 46"/>
                    <a:gd name="T65" fmla="*/ 151 w 151"/>
                    <a:gd name="T66" fmla="*/ 46 h 4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51" h="46">
                      <a:moveTo>
                        <a:pt x="151" y="0"/>
                      </a:moveTo>
                      <a:lnTo>
                        <a:pt x="149" y="0"/>
                      </a:lnTo>
                      <a:lnTo>
                        <a:pt x="113" y="3"/>
                      </a:lnTo>
                      <a:lnTo>
                        <a:pt x="88" y="11"/>
                      </a:lnTo>
                      <a:lnTo>
                        <a:pt x="70" y="23"/>
                      </a:lnTo>
                      <a:lnTo>
                        <a:pt x="60" y="31"/>
                      </a:lnTo>
                      <a:lnTo>
                        <a:pt x="51" y="35"/>
                      </a:lnTo>
                      <a:lnTo>
                        <a:pt x="44" y="35"/>
                      </a:lnTo>
                      <a:lnTo>
                        <a:pt x="30" y="24"/>
                      </a:lnTo>
                      <a:lnTo>
                        <a:pt x="8" y="2"/>
                      </a:lnTo>
                      <a:lnTo>
                        <a:pt x="0" y="8"/>
                      </a:lnTo>
                      <a:lnTo>
                        <a:pt x="24" y="32"/>
                      </a:lnTo>
                      <a:lnTo>
                        <a:pt x="40" y="44"/>
                      </a:lnTo>
                      <a:lnTo>
                        <a:pt x="53" y="46"/>
                      </a:lnTo>
                      <a:lnTo>
                        <a:pt x="66" y="39"/>
                      </a:lnTo>
                      <a:lnTo>
                        <a:pt x="76" y="31"/>
                      </a:lnTo>
                      <a:lnTo>
                        <a:pt x="92" y="22"/>
                      </a:lnTo>
                      <a:lnTo>
                        <a:pt x="115" y="13"/>
                      </a:lnTo>
                      <a:lnTo>
                        <a:pt x="149" y="10"/>
                      </a:lnTo>
                      <a:lnTo>
                        <a:pt x="146" y="10"/>
                      </a:lnTo>
                      <a:lnTo>
                        <a:pt x="151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70" name="Freeform 856"/>
                <p:cNvSpPr>
                  <a:spLocks/>
                </p:cNvSpPr>
                <p:nvPr/>
              </p:nvSpPr>
              <p:spPr bwMode="auto">
                <a:xfrm>
                  <a:off x="2423" y="1669"/>
                  <a:ext cx="16" cy="8"/>
                </a:xfrm>
                <a:custGeom>
                  <a:avLst/>
                  <a:gdLst>
                    <a:gd name="T0" fmla="*/ 0 w 168"/>
                    <a:gd name="T1" fmla="*/ 0 h 98"/>
                    <a:gd name="T2" fmla="*/ 0 w 168"/>
                    <a:gd name="T3" fmla="*/ 0 h 98"/>
                    <a:gd name="T4" fmla="*/ 0 w 168"/>
                    <a:gd name="T5" fmla="*/ 0 h 98"/>
                    <a:gd name="T6" fmla="*/ 0 w 168"/>
                    <a:gd name="T7" fmla="*/ 0 h 98"/>
                    <a:gd name="T8" fmla="*/ 0 w 168"/>
                    <a:gd name="T9" fmla="*/ 0 h 98"/>
                    <a:gd name="T10" fmla="*/ 0 w 168"/>
                    <a:gd name="T11" fmla="*/ 0 h 98"/>
                    <a:gd name="T12" fmla="*/ 0 w 168"/>
                    <a:gd name="T13" fmla="*/ 0 h 98"/>
                    <a:gd name="T14" fmla="*/ 0 w 168"/>
                    <a:gd name="T15" fmla="*/ 0 h 98"/>
                    <a:gd name="T16" fmla="*/ 0 w 168"/>
                    <a:gd name="T17" fmla="*/ 0 h 98"/>
                    <a:gd name="T18" fmla="*/ 0 w 168"/>
                    <a:gd name="T19" fmla="*/ 0 h 98"/>
                    <a:gd name="T20" fmla="*/ 0 w 168"/>
                    <a:gd name="T21" fmla="*/ 0 h 98"/>
                    <a:gd name="T22" fmla="*/ 0 w 168"/>
                    <a:gd name="T23" fmla="*/ 0 h 98"/>
                    <a:gd name="T24" fmla="*/ 0 w 168"/>
                    <a:gd name="T25" fmla="*/ 0 h 98"/>
                    <a:gd name="T26" fmla="*/ 0 w 168"/>
                    <a:gd name="T27" fmla="*/ 0 h 98"/>
                    <a:gd name="T28" fmla="*/ 0 w 168"/>
                    <a:gd name="T29" fmla="*/ 0 h 98"/>
                    <a:gd name="T30" fmla="*/ 0 w 168"/>
                    <a:gd name="T31" fmla="*/ 0 h 98"/>
                    <a:gd name="T32" fmla="*/ 0 w 168"/>
                    <a:gd name="T33" fmla="*/ 0 h 98"/>
                    <a:gd name="T34" fmla="*/ 0 w 168"/>
                    <a:gd name="T35" fmla="*/ 0 h 98"/>
                    <a:gd name="T36" fmla="*/ 0 w 168"/>
                    <a:gd name="T37" fmla="*/ 0 h 98"/>
                    <a:gd name="T38" fmla="*/ 0 w 168"/>
                    <a:gd name="T39" fmla="*/ 0 h 98"/>
                    <a:gd name="T40" fmla="*/ 0 w 168"/>
                    <a:gd name="T41" fmla="*/ 0 h 9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8"/>
                    <a:gd name="T64" fmla="*/ 0 h 98"/>
                    <a:gd name="T65" fmla="*/ 168 w 168"/>
                    <a:gd name="T66" fmla="*/ 98 h 9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8" h="98">
                      <a:moveTo>
                        <a:pt x="168" y="88"/>
                      </a:moveTo>
                      <a:lnTo>
                        <a:pt x="168" y="88"/>
                      </a:lnTo>
                      <a:lnTo>
                        <a:pt x="144" y="81"/>
                      </a:lnTo>
                      <a:lnTo>
                        <a:pt x="123" y="74"/>
                      </a:lnTo>
                      <a:lnTo>
                        <a:pt x="105" y="63"/>
                      </a:lnTo>
                      <a:lnTo>
                        <a:pt x="88" y="50"/>
                      </a:lnTo>
                      <a:lnTo>
                        <a:pt x="71" y="36"/>
                      </a:lnTo>
                      <a:lnTo>
                        <a:pt x="52" y="24"/>
                      </a:lnTo>
                      <a:lnTo>
                        <a:pt x="30" y="11"/>
                      </a:lnTo>
                      <a:lnTo>
                        <a:pt x="5" y="0"/>
                      </a:lnTo>
                      <a:lnTo>
                        <a:pt x="0" y="10"/>
                      </a:lnTo>
                      <a:lnTo>
                        <a:pt x="26" y="20"/>
                      </a:lnTo>
                      <a:lnTo>
                        <a:pt x="45" y="32"/>
                      </a:lnTo>
                      <a:lnTo>
                        <a:pt x="64" y="45"/>
                      </a:lnTo>
                      <a:lnTo>
                        <a:pt x="82" y="58"/>
                      </a:lnTo>
                      <a:lnTo>
                        <a:pt x="99" y="71"/>
                      </a:lnTo>
                      <a:lnTo>
                        <a:pt x="119" y="82"/>
                      </a:lnTo>
                      <a:lnTo>
                        <a:pt x="140" y="92"/>
                      </a:lnTo>
                      <a:lnTo>
                        <a:pt x="166" y="98"/>
                      </a:lnTo>
                      <a:lnTo>
                        <a:pt x="168" y="8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71" name="Freeform 857"/>
                <p:cNvSpPr>
                  <a:spLocks/>
                </p:cNvSpPr>
                <p:nvPr/>
              </p:nvSpPr>
              <p:spPr bwMode="auto">
                <a:xfrm>
                  <a:off x="2439" y="1677"/>
                  <a:ext cx="27" cy="5"/>
                </a:xfrm>
                <a:custGeom>
                  <a:avLst/>
                  <a:gdLst>
                    <a:gd name="T0" fmla="*/ 0 w 272"/>
                    <a:gd name="T1" fmla="*/ 0 h 60"/>
                    <a:gd name="T2" fmla="*/ 0 w 272"/>
                    <a:gd name="T3" fmla="*/ 0 h 60"/>
                    <a:gd name="T4" fmla="*/ 0 w 272"/>
                    <a:gd name="T5" fmla="*/ 0 h 60"/>
                    <a:gd name="T6" fmla="*/ 0 w 272"/>
                    <a:gd name="T7" fmla="*/ 0 h 60"/>
                    <a:gd name="T8" fmla="*/ 0 w 272"/>
                    <a:gd name="T9" fmla="*/ 0 h 60"/>
                    <a:gd name="T10" fmla="*/ 0 w 272"/>
                    <a:gd name="T11" fmla="*/ 0 h 60"/>
                    <a:gd name="T12" fmla="*/ 0 w 272"/>
                    <a:gd name="T13" fmla="*/ 0 h 60"/>
                    <a:gd name="T14" fmla="*/ 0 w 272"/>
                    <a:gd name="T15" fmla="*/ 0 h 60"/>
                    <a:gd name="T16" fmla="*/ 0 w 272"/>
                    <a:gd name="T17" fmla="*/ 0 h 60"/>
                    <a:gd name="T18" fmla="*/ 0 w 272"/>
                    <a:gd name="T19" fmla="*/ 0 h 60"/>
                    <a:gd name="T20" fmla="*/ 0 w 272"/>
                    <a:gd name="T21" fmla="*/ 0 h 60"/>
                    <a:gd name="T22" fmla="*/ 0 w 272"/>
                    <a:gd name="T23" fmla="*/ 0 h 60"/>
                    <a:gd name="T24" fmla="*/ 0 w 272"/>
                    <a:gd name="T25" fmla="*/ 0 h 60"/>
                    <a:gd name="T26" fmla="*/ 0 w 272"/>
                    <a:gd name="T27" fmla="*/ 0 h 60"/>
                    <a:gd name="T28" fmla="*/ 0 w 272"/>
                    <a:gd name="T29" fmla="*/ 0 h 60"/>
                    <a:gd name="T30" fmla="*/ 0 w 272"/>
                    <a:gd name="T31" fmla="*/ 0 h 60"/>
                    <a:gd name="T32" fmla="*/ 0 w 272"/>
                    <a:gd name="T33" fmla="*/ 0 h 60"/>
                    <a:gd name="T34" fmla="*/ 0 w 272"/>
                    <a:gd name="T35" fmla="*/ 0 h 60"/>
                    <a:gd name="T36" fmla="*/ 0 w 272"/>
                    <a:gd name="T37" fmla="*/ 0 h 60"/>
                    <a:gd name="T38" fmla="*/ 0 w 272"/>
                    <a:gd name="T39" fmla="*/ 0 h 60"/>
                    <a:gd name="T40" fmla="*/ 0 w 272"/>
                    <a:gd name="T41" fmla="*/ 0 h 60"/>
                    <a:gd name="T42" fmla="*/ 0 w 272"/>
                    <a:gd name="T43" fmla="*/ 0 h 60"/>
                    <a:gd name="T44" fmla="*/ 0 w 272"/>
                    <a:gd name="T45" fmla="*/ 0 h 60"/>
                    <a:gd name="T46" fmla="*/ 0 w 272"/>
                    <a:gd name="T47" fmla="*/ 0 h 60"/>
                    <a:gd name="T48" fmla="*/ 0 w 272"/>
                    <a:gd name="T49" fmla="*/ 0 h 60"/>
                    <a:gd name="T50" fmla="*/ 0 w 272"/>
                    <a:gd name="T51" fmla="*/ 0 h 60"/>
                    <a:gd name="T52" fmla="*/ 0 w 272"/>
                    <a:gd name="T53" fmla="*/ 0 h 60"/>
                    <a:gd name="T54" fmla="*/ 0 w 272"/>
                    <a:gd name="T55" fmla="*/ 0 h 60"/>
                    <a:gd name="T56" fmla="*/ 0 w 272"/>
                    <a:gd name="T57" fmla="*/ 0 h 60"/>
                    <a:gd name="T58" fmla="*/ 0 w 272"/>
                    <a:gd name="T59" fmla="*/ 0 h 60"/>
                    <a:gd name="T60" fmla="*/ 0 w 272"/>
                    <a:gd name="T61" fmla="*/ 0 h 60"/>
                    <a:gd name="T62" fmla="*/ 0 w 272"/>
                    <a:gd name="T63" fmla="*/ 0 h 60"/>
                    <a:gd name="T64" fmla="*/ 0 w 272"/>
                    <a:gd name="T65" fmla="*/ 0 h 60"/>
                    <a:gd name="T66" fmla="*/ 0 w 272"/>
                    <a:gd name="T67" fmla="*/ 0 h 60"/>
                    <a:gd name="T68" fmla="*/ 0 w 272"/>
                    <a:gd name="T69" fmla="*/ 0 h 60"/>
                    <a:gd name="T70" fmla="*/ 0 w 272"/>
                    <a:gd name="T71" fmla="*/ 0 h 60"/>
                    <a:gd name="T72" fmla="*/ 0 w 272"/>
                    <a:gd name="T73" fmla="*/ 0 h 60"/>
                    <a:gd name="T74" fmla="*/ 0 w 272"/>
                    <a:gd name="T75" fmla="*/ 0 h 60"/>
                    <a:gd name="T76" fmla="*/ 0 w 272"/>
                    <a:gd name="T77" fmla="*/ 0 h 60"/>
                    <a:gd name="T78" fmla="*/ 0 w 272"/>
                    <a:gd name="T79" fmla="*/ 0 h 60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272"/>
                    <a:gd name="T121" fmla="*/ 0 h 60"/>
                    <a:gd name="T122" fmla="*/ 272 w 272"/>
                    <a:gd name="T123" fmla="*/ 60 h 60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272" h="60">
                      <a:moveTo>
                        <a:pt x="259" y="60"/>
                      </a:moveTo>
                      <a:lnTo>
                        <a:pt x="264" y="52"/>
                      </a:lnTo>
                      <a:lnTo>
                        <a:pt x="252" y="43"/>
                      </a:lnTo>
                      <a:lnTo>
                        <a:pt x="239" y="35"/>
                      </a:lnTo>
                      <a:lnTo>
                        <a:pt x="226" y="28"/>
                      </a:lnTo>
                      <a:lnTo>
                        <a:pt x="210" y="23"/>
                      </a:lnTo>
                      <a:lnTo>
                        <a:pt x="193" y="18"/>
                      </a:lnTo>
                      <a:lnTo>
                        <a:pt x="177" y="15"/>
                      </a:lnTo>
                      <a:lnTo>
                        <a:pt x="159" y="13"/>
                      </a:lnTo>
                      <a:lnTo>
                        <a:pt x="140" y="11"/>
                      </a:lnTo>
                      <a:lnTo>
                        <a:pt x="120" y="9"/>
                      </a:lnTo>
                      <a:lnTo>
                        <a:pt x="101" y="8"/>
                      </a:lnTo>
                      <a:lnTo>
                        <a:pt x="84" y="7"/>
                      </a:lnTo>
                      <a:lnTo>
                        <a:pt x="65" y="6"/>
                      </a:lnTo>
                      <a:lnTo>
                        <a:pt x="47" y="5"/>
                      </a:lnTo>
                      <a:lnTo>
                        <a:pt x="31" y="4"/>
                      </a:lnTo>
                      <a:lnTo>
                        <a:pt x="17" y="2"/>
                      </a:lnTo>
                      <a:lnTo>
                        <a:pt x="2" y="0"/>
                      </a:lnTo>
                      <a:lnTo>
                        <a:pt x="0" y="10"/>
                      </a:lnTo>
                      <a:lnTo>
                        <a:pt x="14" y="12"/>
                      </a:lnTo>
                      <a:lnTo>
                        <a:pt x="31" y="14"/>
                      </a:lnTo>
                      <a:lnTo>
                        <a:pt x="47" y="15"/>
                      </a:lnTo>
                      <a:lnTo>
                        <a:pt x="65" y="16"/>
                      </a:lnTo>
                      <a:lnTo>
                        <a:pt x="84" y="17"/>
                      </a:lnTo>
                      <a:lnTo>
                        <a:pt x="101" y="18"/>
                      </a:lnTo>
                      <a:lnTo>
                        <a:pt x="120" y="20"/>
                      </a:lnTo>
                      <a:lnTo>
                        <a:pt x="138" y="22"/>
                      </a:lnTo>
                      <a:lnTo>
                        <a:pt x="157" y="24"/>
                      </a:lnTo>
                      <a:lnTo>
                        <a:pt x="175" y="26"/>
                      </a:lnTo>
                      <a:lnTo>
                        <a:pt x="191" y="29"/>
                      </a:lnTo>
                      <a:lnTo>
                        <a:pt x="208" y="33"/>
                      </a:lnTo>
                      <a:lnTo>
                        <a:pt x="222" y="38"/>
                      </a:lnTo>
                      <a:lnTo>
                        <a:pt x="235" y="44"/>
                      </a:lnTo>
                      <a:lnTo>
                        <a:pt x="246" y="51"/>
                      </a:lnTo>
                      <a:lnTo>
                        <a:pt x="255" y="58"/>
                      </a:lnTo>
                      <a:lnTo>
                        <a:pt x="259" y="50"/>
                      </a:lnTo>
                      <a:lnTo>
                        <a:pt x="259" y="60"/>
                      </a:lnTo>
                      <a:lnTo>
                        <a:pt x="272" y="60"/>
                      </a:lnTo>
                      <a:lnTo>
                        <a:pt x="264" y="52"/>
                      </a:lnTo>
                      <a:lnTo>
                        <a:pt x="259" y="6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72" name="Freeform 858"/>
                <p:cNvSpPr>
                  <a:spLocks/>
                </p:cNvSpPr>
                <p:nvPr/>
              </p:nvSpPr>
              <p:spPr bwMode="auto">
                <a:xfrm>
                  <a:off x="2451" y="1681"/>
                  <a:ext cx="14" cy="8"/>
                </a:xfrm>
                <a:custGeom>
                  <a:avLst/>
                  <a:gdLst>
                    <a:gd name="T0" fmla="*/ 0 w 137"/>
                    <a:gd name="T1" fmla="*/ 0 h 77"/>
                    <a:gd name="T2" fmla="*/ 0 w 137"/>
                    <a:gd name="T3" fmla="*/ 0 h 77"/>
                    <a:gd name="T4" fmla="*/ 0 w 137"/>
                    <a:gd name="T5" fmla="*/ 0 h 77"/>
                    <a:gd name="T6" fmla="*/ 0 w 137"/>
                    <a:gd name="T7" fmla="*/ 0 h 77"/>
                    <a:gd name="T8" fmla="*/ 0 w 137"/>
                    <a:gd name="T9" fmla="*/ 0 h 77"/>
                    <a:gd name="T10" fmla="*/ 0 w 137"/>
                    <a:gd name="T11" fmla="*/ 0 h 77"/>
                    <a:gd name="T12" fmla="*/ 0 w 137"/>
                    <a:gd name="T13" fmla="*/ 0 h 77"/>
                    <a:gd name="T14" fmla="*/ 0 w 137"/>
                    <a:gd name="T15" fmla="*/ 0 h 77"/>
                    <a:gd name="T16" fmla="*/ 0 w 137"/>
                    <a:gd name="T17" fmla="*/ 0 h 77"/>
                    <a:gd name="T18" fmla="*/ 0 w 137"/>
                    <a:gd name="T19" fmla="*/ 0 h 77"/>
                    <a:gd name="T20" fmla="*/ 0 w 137"/>
                    <a:gd name="T21" fmla="*/ 0 h 77"/>
                    <a:gd name="T22" fmla="*/ 0 w 137"/>
                    <a:gd name="T23" fmla="*/ 0 h 77"/>
                    <a:gd name="T24" fmla="*/ 0 w 137"/>
                    <a:gd name="T25" fmla="*/ 0 h 77"/>
                    <a:gd name="T26" fmla="*/ 0 w 137"/>
                    <a:gd name="T27" fmla="*/ 0 h 77"/>
                    <a:gd name="T28" fmla="*/ 0 w 137"/>
                    <a:gd name="T29" fmla="*/ 0 h 77"/>
                    <a:gd name="T30" fmla="*/ 0 w 137"/>
                    <a:gd name="T31" fmla="*/ 0 h 77"/>
                    <a:gd name="T32" fmla="*/ 0 w 137"/>
                    <a:gd name="T33" fmla="*/ 0 h 77"/>
                    <a:gd name="T34" fmla="*/ 0 w 137"/>
                    <a:gd name="T35" fmla="*/ 0 h 77"/>
                    <a:gd name="T36" fmla="*/ 0 w 137"/>
                    <a:gd name="T37" fmla="*/ 0 h 77"/>
                    <a:gd name="T38" fmla="*/ 0 w 137"/>
                    <a:gd name="T39" fmla="*/ 0 h 77"/>
                    <a:gd name="T40" fmla="*/ 0 w 137"/>
                    <a:gd name="T41" fmla="*/ 0 h 77"/>
                    <a:gd name="T42" fmla="*/ 0 w 137"/>
                    <a:gd name="T43" fmla="*/ 0 h 77"/>
                    <a:gd name="T44" fmla="*/ 0 w 137"/>
                    <a:gd name="T45" fmla="*/ 0 h 77"/>
                    <a:gd name="T46" fmla="*/ 0 w 137"/>
                    <a:gd name="T47" fmla="*/ 0 h 7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37"/>
                    <a:gd name="T73" fmla="*/ 0 h 77"/>
                    <a:gd name="T74" fmla="*/ 137 w 137"/>
                    <a:gd name="T75" fmla="*/ 77 h 77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37" h="77">
                      <a:moveTo>
                        <a:pt x="3" y="77"/>
                      </a:moveTo>
                      <a:lnTo>
                        <a:pt x="7" y="76"/>
                      </a:lnTo>
                      <a:lnTo>
                        <a:pt x="20" y="63"/>
                      </a:lnTo>
                      <a:lnTo>
                        <a:pt x="35" y="51"/>
                      </a:lnTo>
                      <a:lnTo>
                        <a:pt x="49" y="40"/>
                      </a:lnTo>
                      <a:lnTo>
                        <a:pt x="65" y="29"/>
                      </a:lnTo>
                      <a:lnTo>
                        <a:pt x="81" y="22"/>
                      </a:lnTo>
                      <a:lnTo>
                        <a:pt x="98" y="16"/>
                      </a:lnTo>
                      <a:lnTo>
                        <a:pt x="117" y="11"/>
                      </a:lnTo>
                      <a:lnTo>
                        <a:pt x="137" y="10"/>
                      </a:lnTo>
                      <a:lnTo>
                        <a:pt x="137" y="0"/>
                      </a:lnTo>
                      <a:lnTo>
                        <a:pt x="115" y="1"/>
                      </a:lnTo>
                      <a:lnTo>
                        <a:pt x="95" y="5"/>
                      </a:lnTo>
                      <a:lnTo>
                        <a:pt x="77" y="11"/>
                      </a:lnTo>
                      <a:lnTo>
                        <a:pt x="59" y="21"/>
                      </a:lnTo>
                      <a:lnTo>
                        <a:pt x="43" y="31"/>
                      </a:lnTo>
                      <a:lnTo>
                        <a:pt x="29" y="43"/>
                      </a:lnTo>
                      <a:lnTo>
                        <a:pt x="14" y="54"/>
                      </a:lnTo>
                      <a:lnTo>
                        <a:pt x="0" y="68"/>
                      </a:lnTo>
                      <a:lnTo>
                        <a:pt x="3" y="67"/>
                      </a:lnTo>
                      <a:lnTo>
                        <a:pt x="3" y="77"/>
                      </a:lnTo>
                      <a:lnTo>
                        <a:pt x="5" y="77"/>
                      </a:lnTo>
                      <a:lnTo>
                        <a:pt x="7" y="76"/>
                      </a:lnTo>
                      <a:lnTo>
                        <a:pt x="3" y="7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73" name="Freeform 859"/>
                <p:cNvSpPr>
                  <a:spLocks/>
                </p:cNvSpPr>
                <p:nvPr/>
              </p:nvSpPr>
              <p:spPr bwMode="auto">
                <a:xfrm>
                  <a:off x="2443" y="1686"/>
                  <a:ext cx="8" cy="3"/>
                </a:xfrm>
                <a:custGeom>
                  <a:avLst/>
                  <a:gdLst>
                    <a:gd name="T0" fmla="*/ 0 w 86"/>
                    <a:gd name="T1" fmla="*/ 0 h 22"/>
                    <a:gd name="T2" fmla="*/ 0 w 86"/>
                    <a:gd name="T3" fmla="*/ 0 h 22"/>
                    <a:gd name="T4" fmla="*/ 0 w 86"/>
                    <a:gd name="T5" fmla="*/ 0 h 22"/>
                    <a:gd name="T6" fmla="*/ 0 w 86"/>
                    <a:gd name="T7" fmla="*/ 0 h 22"/>
                    <a:gd name="T8" fmla="*/ 0 w 86"/>
                    <a:gd name="T9" fmla="*/ 0 h 22"/>
                    <a:gd name="T10" fmla="*/ 0 w 86"/>
                    <a:gd name="T11" fmla="*/ 0 h 22"/>
                    <a:gd name="T12" fmla="*/ 0 w 86"/>
                    <a:gd name="T13" fmla="*/ 0 h 22"/>
                    <a:gd name="T14" fmla="*/ 0 w 86"/>
                    <a:gd name="T15" fmla="*/ 0 h 22"/>
                    <a:gd name="T16" fmla="*/ 0 w 86"/>
                    <a:gd name="T17" fmla="*/ 0 h 22"/>
                    <a:gd name="T18" fmla="*/ 0 w 86"/>
                    <a:gd name="T19" fmla="*/ 0 h 22"/>
                    <a:gd name="T20" fmla="*/ 0 w 86"/>
                    <a:gd name="T21" fmla="*/ 0 h 22"/>
                    <a:gd name="T22" fmla="*/ 0 w 86"/>
                    <a:gd name="T23" fmla="*/ 0 h 22"/>
                    <a:gd name="T24" fmla="*/ 0 w 86"/>
                    <a:gd name="T25" fmla="*/ 0 h 22"/>
                    <a:gd name="T26" fmla="*/ 0 w 86"/>
                    <a:gd name="T27" fmla="*/ 0 h 22"/>
                    <a:gd name="T28" fmla="*/ 0 w 86"/>
                    <a:gd name="T29" fmla="*/ 0 h 22"/>
                    <a:gd name="T30" fmla="*/ 0 w 86"/>
                    <a:gd name="T31" fmla="*/ 0 h 22"/>
                    <a:gd name="T32" fmla="*/ 0 w 86"/>
                    <a:gd name="T33" fmla="*/ 0 h 22"/>
                    <a:gd name="T34" fmla="*/ 0 w 86"/>
                    <a:gd name="T35" fmla="*/ 0 h 22"/>
                    <a:gd name="T36" fmla="*/ 0 w 86"/>
                    <a:gd name="T37" fmla="*/ 0 h 22"/>
                    <a:gd name="T38" fmla="*/ 0 w 86"/>
                    <a:gd name="T39" fmla="*/ 0 h 22"/>
                    <a:gd name="T40" fmla="*/ 0 w 86"/>
                    <a:gd name="T41" fmla="*/ 0 h 22"/>
                    <a:gd name="T42" fmla="*/ 0 w 86"/>
                    <a:gd name="T43" fmla="*/ 0 h 22"/>
                    <a:gd name="T44" fmla="*/ 0 w 86"/>
                    <a:gd name="T45" fmla="*/ 0 h 22"/>
                    <a:gd name="T46" fmla="*/ 0 w 86"/>
                    <a:gd name="T47" fmla="*/ 0 h 2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6"/>
                    <a:gd name="T73" fmla="*/ 0 h 22"/>
                    <a:gd name="T74" fmla="*/ 86 w 86"/>
                    <a:gd name="T75" fmla="*/ 22 h 2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6" h="22">
                      <a:moveTo>
                        <a:pt x="6" y="10"/>
                      </a:moveTo>
                      <a:lnTo>
                        <a:pt x="3" y="11"/>
                      </a:lnTo>
                      <a:lnTo>
                        <a:pt x="8" y="11"/>
                      </a:lnTo>
                      <a:lnTo>
                        <a:pt x="16" y="13"/>
                      </a:lnTo>
                      <a:lnTo>
                        <a:pt x="27" y="14"/>
                      </a:lnTo>
                      <a:lnTo>
                        <a:pt x="39" y="16"/>
                      </a:lnTo>
                      <a:lnTo>
                        <a:pt x="51" y="19"/>
                      </a:lnTo>
                      <a:lnTo>
                        <a:pt x="63" y="20"/>
                      </a:lnTo>
                      <a:lnTo>
                        <a:pt x="76" y="22"/>
                      </a:lnTo>
                      <a:lnTo>
                        <a:pt x="86" y="22"/>
                      </a:lnTo>
                      <a:lnTo>
                        <a:pt x="86" y="12"/>
                      </a:lnTo>
                      <a:lnTo>
                        <a:pt x="76" y="12"/>
                      </a:lnTo>
                      <a:lnTo>
                        <a:pt x="65" y="10"/>
                      </a:lnTo>
                      <a:lnTo>
                        <a:pt x="53" y="9"/>
                      </a:lnTo>
                      <a:lnTo>
                        <a:pt x="41" y="6"/>
                      </a:lnTo>
                      <a:lnTo>
                        <a:pt x="29" y="3"/>
                      </a:lnTo>
                      <a:lnTo>
                        <a:pt x="18" y="2"/>
                      </a:lnTo>
                      <a:lnTo>
                        <a:pt x="10" y="0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6" y="1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74" name="Freeform 860"/>
                <p:cNvSpPr>
                  <a:spLocks/>
                </p:cNvSpPr>
                <p:nvPr/>
              </p:nvSpPr>
              <p:spPr bwMode="auto">
                <a:xfrm>
                  <a:off x="2430" y="1685"/>
                  <a:ext cx="14" cy="5"/>
                </a:xfrm>
                <a:custGeom>
                  <a:avLst/>
                  <a:gdLst>
                    <a:gd name="T0" fmla="*/ 0 w 134"/>
                    <a:gd name="T1" fmla="*/ 0 h 57"/>
                    <a:gd name="T2" fmla="*/ 0 w 134"/>
                    <a:gd name="T3" fmla="*/ 0 h 57"/>
                    <a:gd name="T4" fmla="*/ 0 w 134"/>
                    <a:gd name="T5" fmla="*/ 0 h 57"/>
                    <a:gd name="T6" fmla="*/ 0 w 134"/>
                    <a:gd name="T7" fmla="*/ 0 h 57"/>
                    <a:gd name="T8" fmla="*/ 0 w 134"/>
                    <a:gd name="T9" fmla="*/ 0 h 57"/>
                    <a:gd name="T10" fmla="*/ 0 w 134"/>
                    <a:gd name="T11" fmla="*/ 0 h 57"/>
                    <a:gd name="T12" fmla="*/ 0 w 134"/>
                    <a:gd name="T13" fmla="*/ 0 h 57"/>
                    <a:gd name="T14" fmla="*/ 0 w 134"/>
                    <a:gd name="T15" fmla="*/ 0 h 57"/>
                    <a:gd name="T16" fmla="*/ 0 w 134"/>
                    <a:gd name="T17" fmla="*/ 0 h 57"/>
                    <a:gd name="T18" fmla="*/ 0 w 134"/>
                    <a:gd name="T19" fmla="*/ 0 h 57"/>
                    <a:gd name="T20" fmla="*/ 0 w 134"/>
                    <a:gd name="T21" fmla="*/ 0 h 57"/>
                    <a:gd name="T22" fmla="*/ 0 w 134"/>
                    <a:gd name="T23" fmla="*/ 0 h 57"/>
                    <a:gd name="T24" fmla="*/ 0 w 134"/>
                    <a:gd name="T25" fmla="*/ 0 h 57"/>
                    <a:gd name="T26" fmla="*/ 0 w 134"/>
                    <a:gd name="T27" fmla="*/ 0 h 57"/>
                    <a:gd name="T28" fmla="*/ 0 w 134"/>
                    <a:gd name="T29" fmla="*/ 0 h 57"/>
                    <a:gd name="T30" fmla="*/ 0 w 134"/>
                    <a:gd name="T31" fmla="*/ 0 h 57"/>
                    <a:gd name="T32" fmla="*/ 0 w 134"/>
                    <a:gd name="T33" fmla="*/ 0 h 57"/>
                    <a:gd name="T34" fmla="*/ 0 w 134"/>
                    <a:gd name="T35" fmla="*/ 0 h 57"/>
                    <a:gd name="T36" fmla="*/ 0 w 134"/>
                    <a:gd name="T37" fmla="*/ 0 h 57"/>
                    <a:gd name="T38" fmla="*/ 0 w 134"/>
                    <a:gd name="T39" fmla="*/ 0 h 57"/>
                    <a:gd name="T40" fmla="*/ 0 w 134"/>
                    <a:gd name="T41" fmla="*/ 0 h 57"/>
                    <a:gd name="T42" fmla="*/ 0 w 134"/>
                    <a:gd name="T43" fmla="*/ 0 h 57"/>
                    <a:gd name="T44" fmla="*/ 0 w 134"/>
                    <a:gd name="T45" fmla="*/ 0 h 57"/>
                    <a:gd name="T46" fmla="*/ 0 w 134"/>
                    <a:gd name="T47" fmla="*/ 0 h 57"/>
                    <a:gd name="T48" fmla="*/ 0 w 134"/>
                    <a:gd name="T49" fmla="*/ 0 h 57"/>
                    <a:gd name="T50" fmla="*/ 0 w 134"/>
                    <a:gd name="T51" fmla="*/ 0 h 57"/>
                    <a:gd name="T52" fmla="*/ 0 w 134"/>
                    <a:gd name="T53" fmla="*/ 0 h 57"/>
                    <a:gd name="T54" fmla="*/ 0 w 134"/>
                    <a:gd name="T55" fmla="*/ 0 h 57"/>
                    <a:gd name="T56" fmla="*/ 0 w 134"/>
                    <a:gd name="T57" fmla="*/ 0 h 57"/>
                    <a:gd name="T58" fmla="*/ 0 w 134"/>
                    <a:gd name="T59" fmla="*/ 0 h 57"/>
                    <a:gd name="T60" fmla="*/ 0 w 134"/>
                    <a:gd name="T61" fmla="*/ 0 h 57"/>
                    <a:gd name="T62" fmla="*/ 0 w 134"/>
                    <a:gd name="T63" fmla="*/ 0 h 57"/>
                    <a:gd name="T64" fmla="*/ 0 w 134"/>
                    <a:gd name="T65" fmla="*/ 0 h 57"/>
                    <a:gd name="T66" fmla="*/ 0 w 134"/>
                    <a:gd name="T67" fmla="*/ 0 h 57"/>
                    <a:gd name="T68" fmla="*/ 0 w 134"/>
                    <a:gd name="T69" fmla="*/ 0 h 57"/>
                    <a:gd name="T70" fmla="*/ 0 w 134"/>
                    <a:gd name="T71" fmla="*/ 0 h 57"/>
                    <a:gd name="T72" fmla="*/ 0 w 134"/>
                    <a:gd name="T73" fmla="*/ 0 h 57"/>
                    <a:gd name="T74" fmla="*/ 0 w 134"/>
                    <a:gd name="T75" fmla="*/ 0 h 57"/>
                    <a:gd name="T76" fmla="*/ 0 w 134"/>
                    <a:gd name="T77" fmla="*/ 0 h 57"/>
                    <a:gd name="T78" fmla="*/ 0 w 134"/>
                    <a:gd name="T79" fmla="*/ 0 h 57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34"/>
                    <a:gd name="T121" fmla="*/ 0 h 57"/>
                    <a:gd name="T122" fmla="*/ 134 w 134"/>
                    <a:gd name="T123" fmla="*/ 57 h 57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34" h="57">
                      <a:moveTo>
                        <a:pt x="42" y="10"/>
                      </a:moveTo>
                      <a:lnTo>
                        <a:pt x="41" y="1"/>
                      </a:lnTo>
                      <a:lnTo>
                        <a:pt x="24" y="13"/>
                      </a:lnTo>
                      <a:lnTo>
                        <a:pt x="12" y="24"/>
                      </a:lnTo>
                      <a:lnTo>
                        <a:pt x="4" y="32"/>
                      </a:lnTo>
                      <a:lnTo>
                        <a:pt x="0" y="42"/>
                      </a:lnTo>
                      <a:lnTo>
                        <a:pt x="2" y="50"/>
                      </a:lnTo>
                      <a:lnTo>
                        <a:pt x="8" y="55"/>
                      </a:lnTo>
                      <a:lnTo>
                        <a:pt x="17" y="57"/>
                      </a:lnTo>
                      <a:lnTo>
                        <a:pt x="27" y="57"/>
                      </a:lnTo>
                      <a:lnTo>
                        <a:pt x="40" y="56"/>
                      </a:lnTo>
                      <a:lnTo>
                        <a:pt x="52" y="54"/>
                      </a:lnTo>
                      <a:lnTo>
                        <a:pt x="66" y="51"/>
                      </a:lnTo>
                      <a:lnTo>
                        <a:pt x="79" y="47"/>
                      </a:lnTo>
                      <a:lnTo>
                        <a:pt x="95" y="43"/>
                      </a:lnTo>
                      <a:lnTo>
                        <a:pt x="109" y="35"/>
                      </a:lnTo>
                      <a:lnTo>
                        <a:pt x="121" y="29"/>
                      </a:lnTo>
                      <a:lnTo>
                        <a:pt x="134" y="23"/>
                      </a:lnTo>
                      <a:lnTo>
                        <a:pt x="128" y="14"/>
                      </a:lnTo>
                      <a:lnTo>
                        <a:pt x="117" y="21"/>
                      </a:lnTo>
                      <a:lnTo>
                        <a:pt x="104" y="27"/>
                      </a:lnTo>
                      <a:lnTo>
                        <a:pt x="91" y="32"/>
                      </a:lnTo>
                      <a:lnTo>
                        <a:pt x="77" y="36"/>
                      </a:lnTo>
                      <a:lnTo>
                        <a:pt x="64" y="41"/>
                      </a:lnTo>
                      <a:lnTo>
                        <a:pt x="50" y="44"/>
                      </a:lnTo>
                      <a:lnTo>
                        <a:pt x="38" y="46"/>
                      </a:lnTo>
                      <a:lnTo>
                        <a:pt x="27" y="47"/>
                      </a:lnTo>
                      <a:lnTo>
                        <a:pt x="19" y="47"/>
                      </a:lnTo>
                      <a:lnTo>
                        <a:pt x="12" y="45"/>
                      </a:lnTo>
                      <a:lnTo>
                        <a:pt x="10" y="44"/>
                      </a:lnTo>
                      <a:lnTo>
                        <a:pt x="12" y="38"/>
                      </a:lnTo>
                      <a:lnTo>
                        <a:pt x="19" y="32"/>
                      </a:lnTo>
                      <a:lnTo>
                        <a:pt x="30" y="22"/>
                      </a:lnTo>
                      <a:lnTo>
                        <a:pt x="47" y="9"/>
                      </a:lnTo>
                      <a:lnTo>
                        <a:pt x="46" y="0"/>
                      </a:lnTo>
                      <a:lnTo>
                        <a:pt x="47" y="9"/>
                      </a:lnTo>
                      <a:lnTo>
                        <a:pt x="54" y="4"/>
                      </a:lnTo>
                      <a:lnTo>
                        <a:pt x="46" y="0"/>
                      </a:lnTo>
                      <a:lnTo>
                        <a:pt x="42" y="1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75" name="Freeform 861"/>
                <p:cNvSpPr>
                  <a:spLocks/>
                </p:cNvSpPr>
                <p:nvPr/>
              </p:nvSpPr>
              <p:spPr bwMode="auto">
                <a:xfrm>
                  <a:off x="2416" y="1677"/>
                  <a:ext cx="19" cy="9"/>
                </a:xfrm>
                <a:custGeom>
                  <a:avLst/>
                  <a:gdLst>
                    <a:gd name="T0" fmla="*/ 0 w 184"/>
                    <a:gd name="T1" fmla="*/ 0 h 96"/>
                    <a:gd name="T2" fmla="*/ 0 w 184"/>
                    <a:gd name="T3" fmla="*/ 0 h 96"/>
                    <a:gd name="T4" fmla="*/ 0 w 184"/>
                    <a:gd name="T5" fmla="*/ 0 h 96"/>
                    <a:gd name="T6" fmla="*/ 0 w 184"/>
                    <a:gd name="T7" fmla="*/ 0 h 96"/>
                    <a:gd name="T8" fmla="*/ 0 w 184"/>
                    <a:gd name="T9" fmla="*/ 0 h 96"/>
                    <a:gd name="T10" fmla="*/ 0 w 184"/>
                    <a:gd name="T11" fmla="*/ 0 h 96"/>
                    <a:gd name="T12" fmla="*/ 0 w 184"/>
                    <a:gd name="T13" fmla="*/ 0 h 96"/>
                    <a:gd name="T14" fmla="*/ 0 w 184"/>
                    <a:gd name="T15" fmla="*/ 0 h 96"/>
                    <a:gd name="T16" fmla="*/ 0 w 184"/>
                    <a:gd name="T17" fmla="*/ 0 h 96"/>
                    <a:gd name="T18" fmla="*/ 0 w 184"/>
                    <a:gd name="T19" fmla="*/ 0 h 96"/>
                    <a:gd name="T20" fmla="*/ 0 w 184"/>
                    <a:gd name="T21" fmla="*/ 0 h 96"/>
                    <a:gd name="T22" fmla="*/ 0 w 184"/>
                    <a:gd name="T23" fmla="*/ 0 h 96"/>
                    <a:gd name="T24" fmla="*/ 0 w 184"/>
                    <a:gd name="T25" fmla="*/ 0 h 96"/>
                    <a:gd name="T26" fmla="*/ 0 w 184"/>
                    <a:gd name="T27" fmla="*/ 0 h 96"/>
                    <a:gd name="T28" fmla="*/ 0 w 184"/>
                    <a:gd name="T29" fmla="*/ 0 h 96"/>
                    <a:gd name="T30" fmla="*/ 0 w 184"/>
                    <a:gd name="T31" fmla="*/ 0 h 96"/>
                    <a:gd name="T32" fmla="*/ 0 w 184"/>
                    <a:gd name="T33" fmla="*/ 0 h 96"/>
                    <a:gd name="T34" fmla="*/ 0 w 184"/>
                    <a:gd name="T35" fmla="*/ 0 h 96"/>
                    <a:gd name="T36" fmla="*/ 0 w 184"/>
                    <a:gd name="T37" fmla="*/ 0 h 96"/>
                    <a:gd name="T38" fmla="*/ 0 w 184"/>
                    <a:gd name="T39" fmla="*/ 0 h 96"/>
                    <a:gd name="T40" fmla="*/ 0 w 184"/>
                    <a:gd name="T41" fmla="*/ 0 h 96"/>
                    <a:gd name="T42" fmla="*/ 0 w 184"/>
                    <a:gd name="T43" fmla="*/ 0 h 96"/>
                    <a:gd name="T44" fmla="*/ 0 w 184"/>
                    <a:gd name="T45" fmla="*/ 0 h 96"/>
                    <a:gd name="T46" fmla="*/ 0 w 184"/>
                    <a:gd name="T47" fmla="*/ 0 h 96"/>
                    <a:gd name="T48" fmla="*/ 0 w 184"/>
                    <a:gd name="T49" fmla="*/ 0 h 96"/>
                    <a:gd name="T50" fmla="*/ 0 w 184"/>
                    <a:gd name="T51" fmla="*/ 0 h 96"/>
                    <a:gd name="T52" fmla="*/ 0 w 184"/>
                    <a:gd name="T53" fmla="*/ 0 h 96"/>
                    <a:gd name="T54" fmla="*/ 0 w 184"/>
                    <a:gd name="T55" fmla="*/ 0 h 96"/>
                    <a:gd name="T56" fmla="*/ 0 w 184"/>
                    <a:gd name="T57" fmla="*/ 0 h 96"/>
                    <a:gd name="T58" fmla="*/ 0 w 184"/>
                    <a:gd name="T59" fmla="*/ 0 h 96"/>
                    <a:gd name="T60" fmla="*/ 0 w 184"/>
                    <a:gd name="T61" fmla="*/ 0 h 96"/>
                    <a:gd name="T62" fmla="*/ 0 w 184"/>
                    <a:gd name="T63" fmla="*/ 0 h 96"/>
                    <a:gd name="T64" fmla="*/ 0 w 184"/>
                    <a:gd name="T65" fmla="*/ 0 h 96"/>
                    <a:gd name="T66" fmla="*/ 0 w 184"/>
                    <a:gd name="T67" fmla="*/ 0 h 96"/>
                    <a:gd name="T68" fmla="*/ 0 w 184"/>
                    <a:gd name="T69" fmla="*/ 0 h 96"/>
                    <a:gd name="T70" fmla="*/ 0 w 184"/>
                    <a:gd name="T71" fmla="*/ 0 h 96"/>
                    <a:gd name="T72" fmla="*/ 0 w 184"/>
                    <a:gd name="T73" fmla="*/ 0 h 96"/>
                    <a:gd name="T74" fmla="*/ 0 w 184"/>
                    <a:gd name="T75" fmla="*/ 0 h 96"/>
                    <a:gd name="T76" fmla="*/ 0 w 184"/>
                    <a:gd name="T77" fmla="*/ 0 h 96"/>
                    <a:gd name="T78" fmla="*/ 0 w 184"/>
                    <a:gd name="T79" fmla="*/ 0 h 9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84"/>
                    <a:gd name="T121" fmla="*/ 0 h 96"/>
                    <a:gd name="T122" fmla="*/ 184 w 184"/>
                    <a:gd name="T123" fmla="*/ 96 h 9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84" h="96">
                      <a:moveTo>
                        <a:pt x="8" y="12"/>
                      </a:moveTo>
                      <a:lnTo>
                        <a:pt x="0" y="10"/>
                      </a:lnTo>
                      <a:lnTo>
                        <a:pt x="7" y="24"/>
                      </a:lnTo>
                      <a:lnTo>
                        <a:pt x="15" y="34"/>
                      </a:lnTo>
                      <a:lnTo>
                        <a:pt x="25" y="45"/>
                      </a:lnTo>
                      <a:lnTo>
                        <a:pt x="35" y="52"/>
                      </a:lnTo>
                      <a:lnTo>
                        <a:pt x="47" y="59"/>
                      </a:lnTo>
                      <a:lnTo>
                        <a:pt x="58" y="65"/>
                      </a:lnTo>
                      <a:lnTo>
                        <a:pt x="70" y="69"/>
                      </a:lnTo>
                      <a:lnTo>
                        <a:pt x="82" y="73"/>
                      </a:lnTo>
                      <a:lnTo>
                        <a:pt x="95" y="76"/>
                      </a:lnTo>
                      <a:lnTo>
                        <a:pt x="107" y="78"/>
                      </a:lnTo>
                      <a:lnTo>
                        <a:pt x="120" y="80"/>
                      </a:lnTo>
                      <a:lnTo>
                        <a:pt x="133" y="84"/>
                      </a:lnTo>
                      <a:lnTo>
                        <a:pt x="145" y="86"/>
                      </a:lnTo>
                      <a:lnTo>
                        <a:pt x="158" y="89"/>
                      </a:lnTo>
                      <a:lnTo>
                        <a:pt x="168" y="92"/>
                      </a:lnTo>
                      <a:lnTo>
                        <a:pt x="180" y="96"/>
                      </a:lnTo>
                      <a:lnTo>
                        <a:pt x="184" y="86"/>
                      </a:lnTo>
                      <a:lnTo>
                        <a:pt x="172" y="82"/>
                      </a:lnTo>
                      <a:lnTo>
                        <a:pt x="160" y="78"/>
                      </a:lnTo>
                      <a:lnTo>
                        <a:pt x="147" y="75"/>
                      </a:lnTo>
                      <a:lnTo>
                        <a:pt x="135" y="73"/>
                      </a:lnTo>
                      <a:lnTo>
                        <a:pt x="122" y="70"/>
                      </a:lnTo>
                      <a:lnTo>
                        <a:pt x="110" y="68"/>
                      </a:lnTo>
                      <a:lnTo>
                        <a:pt x="97" y="66"/>
                      </a:lnTo>
                      <a:lnTo>
                        <a:pt x="84" y="63"/>
                      </a:lnTo>
                      <a:lnTo>
                        <a:pt x="74" y="59"/>
                      </a:lnTo>
                      <a:lnTo>
                        <a:pt x="62" y="54"/>
                      </a:lnTo>
                      <a:lnTo>
                        <a:pt x="51" y="50"/>
                      </a:lnTo>
                      <a:lnTo>
                        <a:pt x="42" y="44"/>
                      </a:lnTo>
                      <a:lnTo>
                        <a:pt x="31" y="37"/>
                      </a:lnTo>
                      <a:lnTo>
                        <a:pt x="24" y="28"/>
                      </a:lnTo>
                      <a:lnTo>
                        <a:pt x="15" y="18"/>
                      </a:lnTo>
                      <a:lnTo>
                        <a:pt x="8" y="6"/>
                      </a:lnTo>
                      <a:lnTo>
                        <a:pt x="0" y="4"/>
                      </a:lnTo>
                      <a:lnTo>
                        <a:pt x="8" y="6"/>
                      </a:lnTo>
                      <a:lnTo>
                        <a:pt x="5" y="0"/>
                      </a:lnTo>
                      <a:lnTo>
                        <a:pt x="0" y="4"/>
                      </a:lnTo>
                      <a:lnTo>
                        <a:pt x="8" y="1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76" name="Freeform 862"/>
                <p:cNvSpPr>
                  <a:spLocks/>
                </p:cNvSpPr>
                <p:nvPr/>
              </p:nvSpPr>
              <p:spPr bwMode="auto">
                <a:xfrm>
                  <a:off x="2388" y="1677"/>
                  <a:ext cx="29" cy="5"/>
                </a:xfrm>
                <a:custGeom>
                  <a:avLst/>
                  <a:gdLst>
                    <a:gd name="T0" fmla="*/ 0 w 292"/>
                    <a:gd name="T1" fmla="*/ 0 h 43"/>
                    <a:gd name="T2" fmla="*/ 0 w 292"/>
                    <a:gd name="T3" fmla="*/ 0 h 43"/>
                    <a:gd name="T4" fmla="*/ 0 w 292"/>
                    <a:gd name="T5" fmla="*/ 0 h 43"/>
                    <a:gd name="T6" fmla="*/ 0 w 292"/>
                    <a:gd name="T7" fmla="*/ 0 h 43"/>
                    <a:gd name="T8" fmla="*/ 0 w 292"/>
                    <a:gd name="T9" fmla="*/ 0 h 43"/>
                    <a:gd name="T10" fmla="*/ 0 w 292"/>
                    <a:gd name="T11" fmla="*/ 0 h 43"/>
                    <a:gd name="T12" fmla="*/ 0 w 292"/>
                    <a:gd name="T13" fmla="*/ 0 h 43"/>
                    <a:gd name="T14" fmla="*/ 0 w 292"/>
                    <a:gd name="T15" fmla="*/ 0 h 43"/>
                    <a:gd name="T16" fmla="*/ 0 w 292"/>
                    <a:gd name="T17" fmla="*/ 0 h 43"/>
                    <a:gd name="T18" fmla="*/ 0 w 292"/>
                    <a:gd name="T19" fmla="*/ 0 h 43"/>
                    <a:gd name="T20" fmla="*/ 0 w 292"/>
                    <a:gd name="T21" fmla="*/ 0 h 43"/>
                    <a:gd name="T22" fmla="*/ 0 w 292"/>
                    <a:gd name="T23" fmla="*/ 0 h 43"/>
                    <a:gd name="T24" fmla="*/ 0 w 292"/>
                    <a:gd name="T25" fmla="*/ 0 h 43"/>
                    <a:gd name="T26" fmla="*/ 0 w 292"/>
                    <a:gd name="T27" fmla="*/ 0 h 43"/>
                    <a:gd name="T28" fmla="*/ 0 w 292"/>
                    <a:gd name="T29" fmla="*/ 0 h 43"/>
                    <a:gd name="T30" fmla="*/ 0 w 292"/>
                    <a:gd name="T31" fmla="*/ 0 h 43"/>
                    <a:gd name="T32" fmla="*/ 0 w 292"/>
                    <a:gd name="T33" fmla="*/ 0 h 43"/>
                    <a:gd name="T34" fmla="*/ 0 w 292"/>
                    <a:gd name="T35" fmla="*/ 0 h 43"/>
                    <a:gd name="T36" fmla="*/ 0 w 292"/>
                    <a:gd name="T37" fmla="*/ 0 h 43"/>
                    <a:gd name="T38" fmla="*/ 0 w 292"/>
                    <a:gd name="T39" fmla="*/ 0 h 43"/>
                    <a:gd name="T40" fmla="*/ 0 w 292"/>
                    <a:gd name="T41" fmla="*/ 0 h 43"/>
                    <a:gd name="T42" fmla="*/ 0 w 292"/>
                    <a:gd name="T43" fmla="*/ 0 h 43"/>
                    <a:gd name="T44" fmla="*/ 0 w 292"/>
                    <a:gd name="T45" fmla="*/ 0 h 43"/>
                    <a:gd name="T46" fmla="*/ 0 w 292"/>
                    <a:gd name="T47" fmla="*/ 0 h 43"/>
                    <a:gd name="T48" fmla="*/ 0 w 292"/>
                    <a:gd name="T49" fmla="*/ 0 h 43"/>
                    <a:gd name="T50" fmla="*/ 0 w 292"/>
                    <a:gd name="T51" fmla="*/ 0 h 43"/>
                    <a:gd name="T52" fmla="*/ 0 w 292"/>
                    <a:gd name="T53" fmla="*/ 0 h 43"/>
                    <a:gd name="T54" fmla="*/ 0 w 292"/>
                    <a:gd name="T55" fmla="*/ 0 h 43"/>
                    <a:gd name="T56" fmla="*/ 0 w 292"/>
                    <a:gd name="T57" fmla="*/ 0 h 43"/>
                    <a:gd name="T58" fmla="*/ 0 w 292"/>
                    <a:gd name="T59" fmla="*/ 0 h 43"/>
                    <a:gd name="T60" fmla="*/ 0 w 292"/>
                    <a:gd name="T61" fmla="*/ 0 h 43"/>
                    <a:gd name="T62" fmla="*/ 0 w 292"/>
                    <a:gd name="T63" fmla="*/ 0 h 43"/>
                    <a:gd name="T64" fmla="*/ 0 w 292"/>
                    <a:gd name="T65" fmla="*/ 0 h 43"/>
                    <a:gd name="T66" fmla="*/ 0 w 292"/>
                    <a:gd name="T67" fmla="*/ 0 h 43"/>
                    <a:gd name="T68" fmla="*/ 0 w 292"/>
                    <a:gd name="T69" fmla="*/ 0 h 43"/>
                    <a:gd name="T70" fmla="*/ 0 w 292"/>
                    <a:gd name="T71" fmla="*/ 0 h 43"/>
                    <a:gd name="T72" fmla="*/ 0 w 292"/>
                    <a:gd name="T73" fmla="*/ 0 h 43"/>
                    <a:gd name="T74" fmla="*/ 0 w 292"/>
                    <a:gd name="T75" fmla="*/ 0 h 43"/>
                    <a:gd name="T76" fmla="*/ 0 w 292"/>
                    <a:gd name="T77" fmla="*/ 0 h 43"/>
                    <a:gd name="T78" fmla="*/ 0 w 292"/>
                    <a:gd name="T79" fmla="*/ 0 h 43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292"/>
                    <a:gd name="T121" fmla="*/ 0 h 43"/>
                    <a:gd name="T122" fmla="*/ 292 w 292"/>
                    <a:gd name="T123" fmla="*/ 43 h 43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292" h="43">
                      <a:moveTo>
                        <a:pt x="2" y="25"/>
                      </a:moveTo>
                      <a:lnTo>
                        <a:pt x="4" y="25"/>
                      </a:lnTo>
                      <a:lnTo>
                        <a:pt x="20" y="20"/>
                      </a:lnTo>
                      <a:lnTo>
                        <a:pt x="36" y="18"/>
                      </a:lnTo>
                      <a:lnTo>
                        <a:pt x="52" y="17"/>
                      </a:lnTo>
                      <a:lnTo>
                        <a:pt x="70" y="19"/>
                      </a:lnTo>
                      <a:lnTo>
                        <a:pt x="88" y="22"/>
                      </a:lnTo>
                      <a:lnTo>
                        <a:pt x="107" y="26"/>
                      </a:lnTo>
                      <a:lnTo>
                        <a:pt x="126" y="30"/>
                      </a:lnTo>
                      <a:lnTo>
                        <a:pt x="144" y="35"/>
                      </a:lnTo>
                      <a:lnTo>
                        <a:pt x="163" y="39"/>
                      </a:lnTo>
                      <a:lnTo>
                        <a:pt x="182" y="42"/>
                      </a:lnTo>
                      <a:lnTo>
                        <a:pt x="202" y="43"/>
                      </a:lnTo>
                      <a:lnTo>
                        <a:pt x="221" y="42"/>
                      </a:lnTo>
                      <a:lnTo>
                        <a:pt x="239" y="39"/>
                      </a:lnTo>
                      <a:lnTo>
                        <a:pt x="258" y="33"/>
                      </a:lnTo>
                      <a:lnTo>
                        <a:pt x="275" y="22"/>
                      </a:lnTo>
                      <a:lnTo>
                        <a:pt x="292" y="8"/>
                      </a:lnTo>
                      <a:lnTo>
                        <a:pt x="284" y="0"/>
                      </a:lnTo>
                      <a:lnTo>
                        <a:pt x="269" y="14"/>
                      </a:lnTo>
                      <a:lnTo>
                        <a:pt x="253" y="22"/>
                      </a:lnTo>
                      <a:lnTo>
                        <a:pt x="237" y="28"/>
                      </a:lnTo>
                      <a:lnTo>
                        <a:pt x="219" y="31"/>
                      </a:lnTo>
                      <a:lnTo>
                        <a:pt x="202" y="33"/>
                      </a:lnTo>
                      <a:lnTo>
                        <a:pt x="184" y="31"/>
                      </a:lnTo>
                      <a:lnTo>
                        <a:pt x="165" y="28"/>
                      </a:lnTo>
                      <a:lnTo>
                        <a:pt x="147" y="24"/>
                      </a:lnTo>
                      <a:lnTo>
                        <a:pt x="128" y="20"/>
                      </a:lnTo>
                      <a:lnTo>
                        <a:pt x="109" y="16"/>
                      </a:lnTo>
                      <a:lnTo>
                        <a:pt x="90" y="12"/>
                      </a:lnTo>
                      <a:lnTo>
                        <a:pt x="72" y="8"/>
                      </a:lnTo>
                      <a:lnTo>
                        <a:pt x="52" y="6"/>
                      </a:lnTo>
                      <a:lnTo>
                        <a:pt x="36" y="7"/>
                      </a:lnTo>
                      <a:lnTo>
                        <a:pt x="18" y="10"/>
                      </a:lnTo>
                      <a:lnTo>
                        <a:pt x="0" y="15"/>
                      </a:lnTo>
                      <a:lnTo>
                        <a:pt x="2" y="15"/>
                      </a:lnTo>
                      <a:lnTo>
                        <a:pt x="2" y="25"/>
                      </a:lnTo>
                      <a:lnTo>
                        <a:pt x="3" y="25"/>
                      </a:lnTo>
                      <a:lnTo>
                        <a:pt x="4" y="25"/>
                      </a:lnTo>
                      <a:lnTo>
                        <a:pt x="2" y="2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77" name="Freeform 863"/>
                <p:cNvSpPr>
                  <a:spLocks/>
                </p:cNvSpPr>
                <p:nvPr/>
              </p:nvSpPr>
              <p:spPr bwMode="auto">
                <a:xfrm>
                  <a:off x="2382" y="1675"/>
                  <a:ext cx="6" cy="5"/>
                </a:xfrm>
                <a:custGeom>
                  <a:avLst/>
                  <a:gdLst>
                    <a:gd name="T0" fmla="*/ 0 w 58"/>
                    <a:gd name="T1" fmla="*/ 0 h 52"/>
                    <a:gd name="T2" fmla="*/ 0 w 58"/>
                    <a:gd name="T3" fmla="*/ 0 h 52"/>
                    <a:gd name="T4" fmla="*/ 0 w 58"/>
                    <a:gd name="T5" fmla="*/ 0 h 52"/>
                    <a:gd name="T6" fmla="*/ 0 w 58"/>
                    <a:gd name="T7" fmla="*/ 0 h 52"/>
                    <a:gd name="T8" fmla="*/ 0 w 58"/>
                    <a:gd name="T9" fmla="*/ 0 h 52"/>
                    <a:gd name="T10" fmla="*/ 0 w 58"/>
                    <a:gd name="T11" fmla="*/ 0 h 52"/>
                    <a:gd name="T12" fmla="*/ 0 w 58"/>
                    <a:gd name="T13" fmla="*/ 0 h 52"/>
                    <a:gd name="T14" fmla="*/ 0 w 58"/>
                    <a:gd name="T15" fmla="*/ 0 h 52"/>
                    <a:gd name="T16" fmla="*/ 0 w 58"/>
                    <a:gd name="T17" fmla="*/ 0 h 52"/>
                    <a:gd name="T18" fmla="*/ 0 w 58"/>
                    <a:gd name="T19" fmla="*/ 0 h 52"/>
                    <a:gd name="T20" fmla="*/ 0 w 58"/>
                    <a:gd name="T21" fmla="*/ 0 h 52"/>
                    <a:gd name="T22" fmla="*/ 0 w 58"/>
                    <a:gd name="T23" fmla="*/ 0 h 52"/>
                    <a:gd name="T24" fmla="*/ 0 w 58"/>
                    <a:gd name="T25" fmla="*/ 0 h 52"/>
                    <a:gd name="T26" fmla="*/ 0 w 58"/>
                    <a:gd name="T27" fmla="*/ 0 h 52"/>
                    <a:gd name="T28" fmla="*/ 0 w 58"/>
                    <a:gd name="T29" fmla="*/ 0 h 52"/>
                    <a:gd name="T30" fmla="*/ 0 w 58"/>
                    <a:gd name="T31" fmla="*/ 0 h 52"/>
                    <a:gd name="T32" fmla="*/ 0 w 58"/>
                    <a:gd name="T33" fmla="*/ 0 h 52"/>
                    <a:gd name="T34" fmla="*/ 0 w 58"/>
                    <a:gd name="T35" fmla="*/ 0 h 52"/>
                    <a:gd name="T36" fmla="*/ 0 w 58"/>
                    <a:gd name="T37" fmla="*/ 0 h 52"/>
                    <a:gd name="T38" fmla="*/ 0 w 58"/>
                    <a:gd name="T39" fmla="*/ 0 h 52"/>
                    <a:gd name="T40" fmla="*/ 0 w 58"/>
                    <a:gd name="T41" fmla="*/ 0 h 52"/>
                    <a:gd name="T42" fmla="*/ 0 w 58"/>
                    <a:gd name="T43" fmla="*/ 0 h 52"/>
                    <a:gd name="T44" fmla="*/ 0 w 58"/>
                    <a:gd name="T45" fmla="*/ 0 h 52"/>
                    <a:gd name="T46" fmla="*/ 0 w 58"/>
                    <a:gd name="T47" fmla="*/ 0 h 5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8"/>
                    <a:gd name="T73" fmla="*/ 0 h 52"/>
                    <a:gd name="T74" fmla="*/ 58 w 58"/>
                    <a:gd name="T75" fmla="*/ 52 h 5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8" h="52">
                      <a:moveTo>
                        <a:pt x="1" y="10"/>
                      </a:moveTo>
                      <a:lnTo>
                        <a:pt x="0" y="10"/>
                      </a:lnTo>
                      <a:lnTo>
                        <a:pt x="14" y="16"/>
                      </a:lnTo>
                      <a:lnTo>
                        <a:pt x="26" y="21"/>
                      </a:lnTo>
                      <a:lnTo>
                        <a:pt x="34" y="28"/>
                      </a:lnTo>
                      <a:lnTo>
                        <a:pt x="39" y="33"/>
                      </a:lnTo>
                      <a:lnTo>
                        <a:pt x="44" y="41"/>
                      </a:lnTo>
                      <a:lnTo>
                        <a:pt x="47" y="45"/>
                      </a:lnTo>
                      <a:lnTo>
                        <a:pt x="51" y="50"/>
                      </a:lnTo>
                      <a:lnTo>
                        <a:pt x="58" y="52"/>
                      </a:lnTo>
                      <a:lnTo>
                        <a:pt x="58" y="42"/>
                      </a:lnTo>
                      <a:lnTo>
                        <a:pt x="57" y="42"/>
                      </a:lnTo>
                      <a:lnTo>
                        <a:pt x="55" y="39"/>
                      </a:lnTo>
                      <a:lnTo>
                        <a:pt x="52" y="34"/>
                      </a:lnTo>
                      <a:lnTo>
                        <a:pt x="48" y="27"/>
                      </a:lnTo>
                      <a:lnTo>
                        <a:pt x="40" y="20"/>
                      </a:lnTo>
                      <a:lnTo>
                        <a:pt x="32" y="12"/>
                      </a:lnTo>
                      <a:lnTo>
                        <a:pt x="18" y="5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1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78" name="Freeform 864"/>
                <p:cNvSpPr>
                  <a:spLocks/>
                </p:cNvSpPr>
                <p:nvPr/>
              </p:nvSpPr>
              <p:spPr bwMode="auto">
                <a:xfrm>
                  <a:off x="2374" y="1675"/>
                  <a:ext cx="9" cy="10"/>
                </a:xfrm>
                <a:custGeom>
                  <a:avLst/>
                  <a:gdLst>
                    <a:gd name="T0" fmla="*/ 0 w 88"/>
                    <a:gd name="T1" fmla="*/ 0 h 111"/>
                    <a:gd name="T2" fmla="*/ 0 w 88"/>
                    <a:gd name="T3" fmla="*/ 0 h 111"/>
                    <a:gd name="T4" fmla="*/ 0 w 88"/>
                    <a:gd name="T5" fmla="*/ 0 h 111"/>
                    <a:gd name="T6" fmla="*/ 0 w 88"/>
                    <a:gd name="T7" fmla="*/ 0 h 111"/>
                    <a:gd name="T8" fmla="*/ 0 w 88"/>
                    <a:gd name="T9" fmla="*/ 0 h 111"/>
                    <a:gd name="T10" fmla="*/ 0 w 88"/>
                    <a:gd name="T11" fmla="*/ 0 h 111"/>
                    <a:gd name="T12" fmla="*/ 0 w 88"/>
                    <a:gd name="T13" fmla="*/ 0 h 111"/>
                    <a:gd name="T14" fmla="*/ 0 w 88"/>
                    <a:gd name="T15" fmla="*/ 0 h 111"/>
                    <a:gd name="T16" fmla="*/ 0 w 88"/>
                    <a:gd name="T17" fmla="*/ 0 h 111"/>
                    <a:gd name="T18" fmla="*/ 0 w 88"/>
                    <a:gd name="T19" fmla="*/ 0 h 111"/>
                    <a:gd name="T20" fmla="*/ 0 w 88"/>
                    <a:gd name="T21" fmla="*/ 0 h 111"/>
                    <a:gd name="T22" fmla="*/ 0 w 88"/>
                    <a:gd name="T23" fmla="*/ 0 h 111"/>
                    <a:gd name="T24" fmla="*/ 0 w 88"/>
                    <a:gd name="T25" fmla="*/ 0 h 111"/>
                    <a:gd name="T26" fmla="*/ 0 w 88"/>
                    <a:gd name="T27" fmla="*/ 0 h 111"/>
                    <a:gd name="T28" fmla="*/ 0 w 88"/>
                    <a:gd name="T29" fmla="*/ 0 h 111"/>
                    <a:gd name="T30" fmla="*/ 0 w 88"/>
                    <a:gd name="T31" fmla="*/ 0 h 111"/>
                    <a:gd name="T32" fmla="*/ 0 w 88"/>
                    <a:gd name="T33" fmla="*/ 0 h 111"/>
                    <a:gd name="T34" fmla="*/ 0 w 88"/>
                    <a:gd name="T35" fmla="*/ 0 h 111"/>
                    <a:gd name="T36" fmla="*/ 0 w 88"/>
                    <a:gd name="T37" fmla="*/ 0 h 111"/>
                    <a:gd name="T38" fmla="*/ 0 w 88"/>
                    <a:gd name="T39" fmla="*/ 0 h 111"/>
                    <a:gd name="T40" fmla="*/ 0 w 88"/>
                    <a:gd name="T41" fmla="*/ 0 h 111"/>
                    <a:gd name="T42" fmla="*/ 0 w 88"/>
                    <a:gd name="T43" fmla="*/ 0 h 111"/>
                    <a:gd name="T44" fmla="*/ 0 w 88"/>
                    <a:gd name="T45" fmla="*/ 0 h 111"/>
                    <a:gd name="T46" fmla="*/ 0 w 88"/>
                    <a:gd name="T47" fmla="*/ 0 h 11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8"/>
                    <a:gd name="T73" fmla="*/ 0 h 111"/>
                    <a:gd name="T74" fmla="*/ 88 w 88"/>
                    <a:gd name="T75" fmla="*/ 111 h 111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8" h="111">
                      <a:moveTo>
                        <a:pt x="8" y="111"/>
                      </a:moveTo>
                      <a:lnTo>
                        <a:pt x="13" y="105"/>
                      </a:lnTo>
                      <a:lnTo>
                        <a:pt x="10" y="85"/>
                      </a:lnTo>
                      <a:lnTo>
                        <a:pt x="13" y="66"/>
                      </a:lnTo>
                      <a:lnTo>
                        <a:pt x="21" y="51"/>
                      </a:lnTo>
                      <a:lnTo>
                        <a:pt x="32" y="37"/>
                      </a:lnTo>
                      <a:lnTo>
                        <a:pt x="45" y="26"/>
                      </a:lnTo>
                      <a:lnTo>
                        <a:pt x="59" y="18"/>
                      </a:lnTo>
                      <a:lnTo>
                        <a:pt x="74" y="12"/>
                      </a:lnTo>
                      <a:lnTo>
                        <a:pt x="88" y="10"/>
                      </a:lnTo>
                      <a:lnTo>
                        <a:pt x="88" y="0"/>
                      </a:lnTo>
                      <a:lnTo>
                        <a:pt x="72" y="2"/>
                      </a:lnTo>
                      <a:lnTo>
                        <a:pt x="55" y="7"/>
                      </a:lnTo>
                      <a:lnTo>
                        <a:pt x="38" y="18"/>
                      </a:lnTo>
                      <a:lnTo>
                        <a:pt x="24" y="30"/>
                      </a:lnTo>
                      <a:lnTo>
                        <a:pt x="12" y="45"/>
                      </a:lnTo>
                      <a:lnTo>
                        <a:pt x="3" y="64"/>
                      </a:lnTo>
                      <a:lnTo>
                        <a:pt x="0" y="85"/>
                      </a:lnTo>
                      <a:lnTo>
                        <a:pt x="3" y="107"/>
                      </a:lnTo>
                      <a:lnTo>
                        <a:pt x="8" y="100"/>
                      </a:lnTo>
                      <a:lnTo>
                        <a:pt x="8" y="111"/>
                      </a:lnTo>
                      <a:lnTo>
                        <a:pt x="15" y="111"/>
                      </a:lnTo>
                      <a:lnTo>
                        <a:pt x="13" y="105"/>
                      </a:lnTo>
                      <a:lnTo>
                        <a:pt x="8" y="11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79" name="Freeform 865"/>
                <p:cNvSpPr>
                  <a:spLocks/>
                </p:cNvSpPr>
                <p:nvPr/>
              </p:nvSpPr>
              <p:spPr bwMode="auto">
                <a:xfrm>
                  <a:off x="2363" y="1684"/>
                  <a:ext cx="12" cy="7"/>
                </a:xfrm>
                <a:custGeom>
                  <a:avLst/>
                  <a:gdLst>
                    <a:gd name="T0" fmla="*/ 0 w 111"/>
                    <a:gd name="T1" fmla="*/ 0 h 69"/>
                    <a:gd name="T2" fmla="*/ 0 w 111"/>
                    <a:gd name="T3" fmla="*/ 0 h 69"/>
                    <a:gd name="T4" fmla="*/ 0 w 111"/>
                    <a:gd name="T5" fmla="*/ 0 h 69"/>
                    <a:gd name="T6" fmla="*/ 0 w 111"/>
                    <a:gd name="T7" fmla="*/ 0 h 69"/>
                    <a:gd name="T8" fmla="*/ 0 w 111"/>
                    <a:gd name="T9" fmla="*/ 0 h 69"/>
                    <a:gd name="T10" fmla="*/ 0 w 111"/>
                    <a:gd name="T11" fmla="*/ 0 h 69"/>
                    <a:gd name="T12" fmla="*/ 0 w 111"/>
                    <a:gd name="T13" fmla="*/ 0 h 69"/>
                    <a:gd name="T14" fmla="*/ 0 w 111"/>
                    <a:gd name="T15" fmla="*/ 0 h 69"/>
                    <a:gd name="T16" fmla="*/ 0 w 111"/>
                    <a:gd name="T17" fmla="*/ 0 h 69"/>
                    <a:gd name="T18" fmla="*/ 0 w 111"/>
                    <a:gd name="T19" fmla="*/ 0 h 69"/>
                    <a:gd name="T20" fmla="*/ 0 w 111"/>
                    <a:gd name="T21" fmla="*/ 0 h 69"/>
                    <a:gd name="T22" fmla="*/ 0 w 111"/>
                    <a:gd name="T23" fmla="*/ 0 h 69"/>
                    <a:gd name="T24" fmla="*/ 0 w 111"/>
                    <a:gd name="T25" fmla="*/ 0 h 69"/>
                    <a:gd name="T26" fmla="*/ 0 w 111"/>
                    <a:gd name="T27" fmla="*/ 0 h 69"/>
                    <a:gd name="T28" fmla="*/ 0 w 111"/>
                    <a:gd name="T29" fmla="*/ 0 h 69"/>
                    <a:gd name="T30" fmla="*/ 0 w 111"/>
                    <a:gd name="T31" fmla="*/ 0 h 69"/>
                    <a:gd name="T32" fmla="*/ 0 w 111"/>
                    <a:gd name="T33" fmla="*/ 0 h 69"/>
                    <a:gd name="T34" fmla="*/ 0 w 111"/>
                    <a:gd name="T35" fmla="*/ 0 h 69"/>
                    <a:gd name="T36" fmla="*/ 0 w 111"/>
                    <a:gd name="T37" fmla="*/ 0 h 69"/>
                    <a:gd name="T38" fmla="*/ 0 w 111"/>
                    <a:gd name="T39" fmla="*/ 0 h 69"/>
                    <a:gd name="T40" fmla="*/ 0 w 111"/>
                    <a:gd name="T41" fmla="*/ 0 h 69"/>
                    <a:gd name="T42" fmla="*/ 0 w 111"/>
                    <a:gd name="T43" fmla="*/ 0 h 69"/>
                    <a:gd name="T44" fmla="*/ 0 w 111"/>
                    <a:gd name="T45" fmla="*/ 0 h 69"/>
                    <a:gd name="T46" fmla="*/ 0 w 111"/>
                    <a:gd name="T47" fmla="*/ 0 h 69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11"/>
                    <a:gd name="T73" fmla="*/ 0 h 69"/>
                    <a:gd name="T74" fmla="*/ 111 w 111"/>
                    <a:gd name="T75" fmla="*/ 69 h 69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11" h="69">
                      <a:moveTo>
                        <a:pt x="0" y="68"/>
                      </a:moveTo>
                      <a:lnTo>
                        <a:pt x="2" y="69"/>
                      </a:lnTo>
                      <a:lnTo>
                        <a:pt x="13" y="66"/>
                      </a:lnTo>
                      <a:lnTo>
                        <a:pt x="18" y="58"/>
                      </a:lnTo>
                      <a:lnTo>
                        <a:pt x="22" y="48"/>
                      </a:lnTo>
                      <a:lnTo>
                        <a:pt x="28" y="39"/>
                      </a:lnTo>
                      <a:lnTo>
                        <a:pt x="38" y="30"/>
                      </a:lnTo>
                      <a:lnTo>
                        <a:pt x="54" y="21"/>
                      </a:lnTo>
                      <a:lnTo>
                        <a:pt x="78" y="15"/>
                      </a:lnTo>
                      <a:lnTo>
                        <a:pt x="111" y="11"/>
                      </a:lnTo>
                      <a:lnTo>
                        <a:pt x="111" y="0"/>
                      </a:lnTo>
                      <a:lnTo>
                        <a:pt x="75" y="5"/>
                      </a:lnTo>
                      <a:lnTo>
                        <a:pt x="49" y="11"/>
                      </a:lnTo>
                      <a:lnTo>
                        <a:pt x="32" y="21"/>
                      </a:lnTo>
                      <a:lnTo>
                        <a:pt x="20" y="33"/>
                      </a:lnTo>
                      <a:lnTo>
                        <a:pt x="14" y="44"/>
                      </a:lnTo>
                      <a:lnTo>
                        <a:pt x="10" y="54"/>
                      </a:lnTo>
                      <a:lnTo>
                        <a:pt x="6" y="58"/>
                      </a:lnTo>
                      <a:lnTo>
                        <a:pt x="2" y="59"/>
                      </a:lnTo>
                      <a:lnTo>
                        <a:pt x="4" y="60"/>
                      </a:lnTo>
                      <a:lnTo>
                        <a:pt x="0" y="68"/>
                      </a:lnTo>
                      <a:lnTo>
                        <a:pt x="1" y="69"/>
                      </a:lnTo>
                      <a:lnTo>
                        <a:pt x="2" y="69"/>
                      </a:lnTo>
                      <a:lnTo>
                        <a:pt x="0" y="6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80" name="Freeform 866"/>
                <p:cNvSpPr>
                  <a:spLocks/>
                </p:cNvSpPr>
                <p:nvPr/>
              </p:nvSpPr>
              <p:spPr bwMode="auto">
                <a:xfrm>
                  <a:off x="2360" y="1684"/>
                  <a:ext cx="4" cy="7"/>
                </a:xfrm>
                <a:custGeom>
                  <a:avLst/>
                  <a:gdLst>
                    <a:gd name="T0" fmla="*/ 0 w 34"/>
                    <a:gd name="T1" fmla="*/ 0 h 68"/>
                    <a:gd name="T2" fmla="*/ 0 w 34"/>
                    <a:gd name="T3" fmla="*/ 0 h 68"/>
                    <a:gd name="T4" fmla="*/ 0 w 34"/>
                    <a:gd name="T5" fmla="*/ 0 h 68"/>
                    <a:gd name="T6" fmla="*/ 0 w 34"/>
                    <a:gd name="T7" fmla="*/ 0 h 68"/>
                    <a:gd name="T8" fmla="*/ 0 w 34"/>
                    <a:gd name="T9" fmla="*/ 0 h 68"/>
                    <a:gd name="T10" fmla="*/ 0 w 34"/>
                    <a:gd name="T11" fmla="*/ 0 h 68"/>
                    <a:gd name="T12" fmla="*/ 0 w 34"/>
                    <a:gd name="T13" fmla="*/ 0 h 68"/>
                    <a:gd name="T14" fmla="*/ 0 w 34"/>
                    <a:gd name="T15" fmla="*/ 0 h 68"/>
                    <a:gd name="T16" fmla="*/ 0 w 34"/>
                    <a:gd name="T17" fmla="*/ 0 h 68"/>
                    <a:gd name="T18" fmla="*/ 0 w 34"/>
                    <a:gd name="T19" fmla="*/ 0 h 68"/>
                    <a:gd name="T20" fmla="*/ 0 w 34"/>
                    <a:gd name="T21" fmla="*/ 0 h 68"/>
                    <a:gd name="T22" fmla="*/ 0 w 34"/>
                    <a:gd name="T23" fmla="*/ 0 h 68"/>
                    <a:gd name="T24" fmla="*/ 0 w 34"/>
                    <a:gd name="T25" fmla="*/ 0 h 68"/>
                    <a:gd name="T26" fmla="*/ 0 w 34"/>
                    <a:gd name="T27" fmla="*/ 0 h 68"/>
                    <a:gd name="T28" fmla="*/ 0 w 34"/>
                    <a:gd name="T29" fmla="*/ 0 h 68"/>
                    <a:gd name="T30" fmla="*/ 0 w 34"/>
                    <a:gd name="T31" fmla="*/ 0 h 68"/>
                    <a:gd name="T32" fmla="*/ 0 w 34"/>
                    <a:gd name="T33" fmla="*/ 0 h 68"/>
                    <a:gd name="T34" fmla="*/ 0 w 34"/>
                    <a:gd name="T35" fmla="*/ 0 h 68"/>
                    <a:gd name="T36" fmla="*/ 0 w 34"/>
                    <a:gd name="T37" fmla="*/ 0 h 68"/>
                    <a:gd name="T38" fmla="*/ 0 w 34"/>
                    <a:gd name="T39" fmla="*/ 0 h 68"/>
                    <a:gd name="T40" fmla="*/ 0 w 34"/>
                    <a:gd name="T41" fmla="*/ 0 h 68"/>
                    <a:gd name="T42" fmla="*/ 0 w 34"/>
                    <a:gd name="T43" fmla="*/ 0 h 68"/>
                    <a:gd name="T44" fmla="*/ 0 w 34"/>
                    <a:gd name="T45" fmla="*/ 0 h 68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4"/>
                    <a:gd name="T70" fmla="*/ 0 h 68"/>
                    <a:gd name="T71" fmla="*/ 34 w 34"/>
                    <a:gd name="T72" fmla="*/ 68 h 68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4" h="68">
                      <a:moveTo>
                        <a:pt x="7" y="0"/>
                      </a:moveTo>
                      <a:lnTo>
                        <a:pt x="7" y="0"/>
                      </a:lnTo>
                      <a:lnTo>
                        <a:pt x="1" y="15"/>
                      </a:lnTo>
                      <a:lnTo>
                        <a:pt x="0" y="28"/>
                      </a:lnTo>
                      <a:lnTo>
                        <a:pt x="3" y="40"/>
                      </a:lnTo>
                      <a:lnTo>
                        <a:pt x="9" y="51"/>
                      </a:lnTo>
                      <a:lnTo>
                        <a:pt x="15" y="59"/>
                      </a:lnTo>
                      <a:lnTo>
                        <a:pt x="23" y="64"/>
                      </a:lnTo>
                      <a:lnTo>
                        <a:pt x="27" y="67"/>
                      </a:lnTo>
                      <a:lnTo>
                        <a:pt x="30" y="68"/>
                      </a:lnTo>
                      <a:lnTo>
                        <a:pt x="34" y="60"/>
                      </a:lnTo>
                      <a:lnTo>
                        <a:pt x="33" y="59"/>
                      </a:lnTo>
                      <a:lnTo>
                        <a:pt x="29" y="56"/>
                      </a:lnTo>
                      <a:lnTo>
                        <a:pt x="24" y="51"/>
                      </a:lnTo>
                      <a:lnTo>
                        <a:pt x="18" y="44"/>
                      </a:lnTo>
                      <a:lnTo>
                        <a:pt x="13" y="36"/>
                      </a:lnTo>
                      <a:lnTo>
                        <a:pt x="10" y="28"/>
                      </a:lnTo>
                      <a:lnTo>
                        <a:pt x="11" y="17"/>
                      </a:lnTo>
                      <a:lnTo>
                        <a:pt x="15" y="7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81" name="Freeform 867"/>
                <p:cNvSpPr>
                  <a:spLocks/>
                </p:cNvSpPr>
                <p:nvPr/>
              </p:nvSpPr>
              <p:spPr bwMode="auto">
                <a:xfrm>
                  <a:off x="2140" y="1661"/>
                  <a:ext cx="0" cy="2"/>
                </a:xfrm>
                <a:custGeom>
                  <a:avLst/>
                  <a:gdLst>
                    <a:gd name="T0" fmla="*/ 0 w 12"/>
                    <a:gd name="T1" fmla="*/ 0 h 28"/>
                    <a:gd name="T2" fmla="*/ 0 w 12"/>
                    <a:gd name="T3" fmla="*/ 0 h 28"/>
                    <a:gd name="T4" fmla="*/ 0 w 12"/>
                    <a:gd name="T5" fmla="*/ 0 h 28"/>
                    <a:gd name="T6" fmla="*/ 0 w 12"/>
                    <a:gd name="T7" fmla="*/ 0 h 28"/>
                    <a:gd name="T8" fmla="*/ 0 w 12"/>
                    <a:gd name="T9" fmla="*/ 0 h 28"/>
                    <a:gd name="T10" fmla="*/ 0 w 12"/>
                    <a:gd name="T11" fmla="*/ 0 h 28"/>
                    <a:gd name="T12" fmla="*/ 0 w 12"/>
                    <a:gd name="T13" fmla="*/ 0 h 28"/>
                    <a:gd name="T14" fmla="*/ 0 w 12"/>
                    <a:gd name="T15" fmla="*/ 0 h 28"/>
                    <a:gd name="T16" fmla="*/ 0 w 12"/>
                    <a:gd name="T17" fmla="*/ 0 h 28"/>
                    <a:gd name="T18" fmla="*/ 0 w 12"/>
                    <a:gd name="T19" fmla="*/ 0 h 28"/>
                    <a:gd name="T20" fmla="*/ 0 w 12"/>
                    <a:gd name="T21" fmla="*/ 0 h 28"/>
                    <a:gd name="T22" fmla="*/ 0 w 12"/>
                    <a:gd name="T23" fmla="*/ 0 h 28"/>
                    <a:gd name="T24" fmla="*/ 0 w 12"/>
                    <a:gd name="T25" fmla="*/ 0 h 28"/>
                    <a:gd name="T26" fmla="*/ 0 w 12"/>
                    <a:gd name="T27" fmla="*/ 0 h 28"/>
                    <a:gd name="T28" fmla="*/ 0 w 12"/>
                    <a:gd name="T29" fmla="*/ 0 h 28"/>
                    <a:gd name="T30" fmla="*/ 0 w 12"/>
                    <a:gd name="T31" fmla="*/ 0 h 28"/>
                    <a:gd name="T32" fmla="*/ 0 w 12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2"/>
                    <a:gd name="T52" fmla="*/ 0 h 28"/>
                    <a:gd name="T53" fmla="*/ 0 w 12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2" h="28">
                      <a:moveTo>
                        <a:pt x="8" y="0"/>
                      </a:moveTo>
                      <a:lnTo>
                        <a:pt x="5" y="6"/>
                      </a:lnTo>
                      <a:lnTo>
                        <a:pt x="1" y="12"/>
                      </a:lnTo>
                      <a:lnTo>
                        <a:pt x="0" y="18"/>
                      </a:lnTo>
                      <a:lnTo>
                        <a:pt x="2" y="23"/>
                      </a:lnTo>
                      <a:lnTo>
                        <a:pt x="4" y="25"/>
                      </a:lnTo>
                      <a:lnTo>
                        <a:pt x="6" y="27"/>
                      </a:lnTo>
                      <a:lnTo>
                        <a:pt x="9" y="28"/>
                      </a:lnTo>
                      <a:lnTo>
                        <a:pt x="12" y="28"/>
                      </a:lnTo>
                      <a:lnTo>
                        <a:pt x="10" y="24"/>
                      </a:lnTo>
                      <a:lnTo>
                        <a:pt x="10" y="20"/>
                      </a:lnTo>
                      <a:lnTo>
                        <a:pt x="10" y="15"/>
                      </a:lnTo>
                      <a:lnTo>
                        <a:pt x="10" y="11"/>
                      </a:lnTo>
                      <a:lnTo>
                        <a:pt x="9" y="9"/>
                      </a:lnTo>
                      <a:lnTo>
                        <a:pt x="9" y="6"/>
                      </a:lnTo>
                      <a:lnTo>
                        <a:pt x="8" y="3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82" name="Freeform 868"/>
                <p:cNvSpPr>
                  <a:spLocks/>
                </p:cNvSpPr>
                <p:nvPr/>
              </p:nvSpPr>
              <p:spPr bwMode="auto">
                <a:xfrm>
                  <a:off x="2140" y="1661"/>
                  <a:ext cx="0" cy="2"/>
                </a:xfrm>
                <a:custGeom>
                  <a:avLst/>
                  <a:gdLst>
                    <a:gd name="T0" fmla="*/ 0 w 12"/>
                    <a:gd name="T1" fmla="*/ 0 h 28"/>
                    <a:gd name="T2" fmla="*/ 0 w 12"/>
                    <a:gd name="T3" fmla="*/ 0 h 28"/>
                    <a:gd name="T4" fmla="*/ 0 w 12"/>
                    <a:gd name="T5" fmla="*/ 0 h 28"/>
                    <a:gd name="T6" fmla="*/ 0 w 12"/>
                    <a:gd name="T7" fmla="*/ 0 h 28"/>
                    <a:gd name="T8" fmla="*/ 0 w 12"/>
                    <a:gd name="T9" fmla="*/ 0 h 28"/>
                    <a:gd name="T10" fmla="*/ 0 w 12"/>
                    <a:gd name="T11" fmla="*/ 0 h 28"/>
                    <a:gd name="T12" fmla="*/ 0 w 12"/>
                    <a:gd name="T13" fmla="*/ 0 h 28"/>
                    <a:gd name="T14" fmla="*/ 0 w 12"/>
                    <a:gd name="T15" fmla="*/ 0 h 28"/>
                    <a:gd name="T16" fmla="*/ 0 w 12"/>
                    <a:gd name="T17" fmla="*/ 0 h 28"/>
                    <a:gd name="T18" fmla="*/ 0 w 12"/>
                    <a:gd name="T19" fmla="*/ 0 h 28"/>
                    <a:gd name="T20" fmla="*/ 0 w 12"/>
                    <a:gd name="T21" fmla="*/ 0 h 28"/>
                    <a:gd name="T22" fmla="*/ 0 w 12"/>
                    <a:gd name="T23" fmla="*/ 0 h 28"/>
                    <a:gd name="T24" fmla="*/ 0 w 12"/>
                    <a:gd name="T25" fmla="*/ 0 h 28"/>
                    <a:gd name="T26" fmla="*/ 0 w 12"/>
                    <a:gd name="T27" fmla="*/ 0 h 28"/>
                    <a:gd name="T28" fmla="*/ 0 w 12"/>
                    <a:gd name="T29" fmla="*/ 0 h 28"/>
                    <a:gd name="T30" fmla="*/ 0 w 12"/>
                    <a:gd name="T31" fmla="*/ 0 h 28"/>
                    <a:gd name="T32" fmla="*/ 0 w 12"/>
                    <a:gd name="T33" fmla="*/ 0 h 28"/>
                    <a:gd name="T34" fmla="*/ 0 w 12"/>
                    <a:gd name="T35" fmla="*/ 0 h 28"/>
                    <a:gd name="T36" fmla="*/ 0 w 12"/>
                    <a:gd name="T37" fmla="*/ 0 h 28"/>
                    <a:gd name="T38" fmla="*/ 0 w 12"/>
                    <a:gd name="T39" fmla="*/ 0 h 28"/>
                    <a:gd name="T40" fmla="*/ 0 w 12"/>
                    <a:gd name="T41" fmla="*/ 0 h 2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"/>
                    <a:gd name="T64" fmla="*/ 0 h 28"/>
                    <a:gd name="T65" fmla="*/ 0 w 12"/>
                    <a:gd name="T66" fmla="*/ 28 h 2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" h="28">
                      <a:moveTo>
                        <a:pt x="8" y="0"/>
                      </a:moveTo>
                      <a:lnTo>
                        <a:pt x="8" y="0"/>
                      </a:lnTo>
                      <a:lnTo>
                        <a:pt x="5" y="6"/>
                      </a:lnTo>
                      <a:lnTo>
                        <a:pt x="1" y="12"/>
                      </a:lnTo>
                      <a:lnTo>
                        <a:pt x="0" y="18"/>
                      </a:lnTo>
                      <a:lnTo>
                        <a:pt x="2" y="23"/>
                      </a:lnTo>
                      <a:lnTo>
                        <a:pt x="4" y="25"/>
                      </a:lnTo>
                      <a:lnTo>
                        <a:pt x="6" y="27"/>
                      </a:lnTo>
                      <a:lnTo>
                        <a:pt x="9" y="28"/>
                      </a:lnTo>
                      <a:lnTo>
                        <a:pt x="12" y="28"/>
                      </a:lnTo>
                      <a:lnTo>
                        <a:pt x="10" y="24"/>
                      </a:lnTo>
                      <a:lnTo>
                        <a:pt x="10" y="20"/>
                      </a:lnTo>
                      <a:lnTo>
                        <a:pt x="10" y="15"/>
                      </a:lnTo>
                      <a:lnTo>
                        <a:pt x="10" y="11"/>
                      </a:lnTo>
                      <a:lnTo>
                        <a:pt x="9" y="9"/>
                      </a:lnTo>
                      <a:lnTo>
                        <a:pt x="9" y="6"/>
                      </a:lnTo>
                      <a:lnTo>
                        <a:pt x="8" y="3"/>
                      </a:lnTo>
                      <a:lnTo>
                        <a:pt x="8" y="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83" name="Freeform 869"/>
                <p:cNvSpPr>
                  <a:spLocks/>
                </p:cNvSpPr>
                <p:nvPr/>
              </p:nvSpPr>
              <p:spPr bwMode="auto">
                <a:xfrm>
                  <a:off x="2146" y="1658"/>
                  <a:ext cx="2" cy="3"/>
                </a:xfrm>
                <a:custGeom>
                  <a:avLst/>
                  <a:gdLst>
                    <a:gd name="T0" fmla="*/ 0 w 18"/>
                    <a:gd name="T1" fmla="*/ 0 h 46"/>
                    <a:gd name="T2" fmla="*/ 0 w 18"/>
                    <a:gd name="T3" fmla="*/ 0 h 46"/>
                    <a:gd name="T4" fmla="*/ 0 w 18"/>
                    <a:gd name="T5" fmla="*/ 0 h 46"/>
                    <a:gd name="T6" fmla="*/ 0 w 18"/>
                    <a:gd name="T7" fmla="*/ 0 h 46"/>
                    <a:gd name="T8" fmla="*/ 0 w 18"/>
                    <a:gd name="T9" fmla="*/ 0 h 46"/>
                    <a:gd name="T10" fmla="*/ 0 w 18"/>
                    <a:gd name="T11" fmla="*/ 0 h 46"/>
                    <a:gd name="T12" fmla="*/ 0 w 18"/>
                    <a:gd name="T13" fmla="*/ 0 h 46"/>
                    <a:gd name="T14" fmla="*/ 0 w 18"/>
                    <a:gd name="T15" fmla="*/ 0 h 46"/>
                    <a:gd name="T16" fmla="*/ 0 w 18"/>
                    <a:gd name="T17" fmla="*/ 0 h 46"/>
                    <a:gd name="T18" fmla="*/ 0 w 18"/>
                    <a:gd name="T19" fmla="*/ 0 h 46"/>
                    <a:gd name="T20" fmla="*/ 0 w 18"/>
                    <a:gd name="T21" fmla="*/ 0 h 46"/>
                    <a:gd name="T22" fmla="*/ 0 w 18"/>
                    <a:gd name="T23" fmla="*/ 0 h 46"/>
                    <a:gd name="T24" fmla="*/ 0 w 18"/>
                    <a:gd name="T25" fmla="*/ 0 h 46"/>
                    <a:gd name="T26" fmla="*/ 0 w 18"/>
                    <a:gd name="T27" fmla="*/ 0 h 46"/>
                    <a:gd name="T28" fmla="*/ 0 w 18"/>
                    <a:gd name="T29" fmla="*/ 0 h 46"/>
                    <a:gd name="T30" fmla="*/ 0 w 18"/>
                    <a:gd name="T31" fmla="*/ 0 h 46"/>
                    <a:gd name="T32" fmla="*/ 0 w 18"/>
                    <a:gd name="T33" fmla="*/ 0 h 46"/>
                    <a:gd name="T34" fmla="*/ 0 w 18"/>
                    <a:gd name="T35" fmla="*/ 0 h 46"/>
                    <a:gd name="T36" fmla="*/ 0 w 18"/>
                    <a:gd name="T37" fmla="*/ 0 h 46"/>
                    <a:gd name="T38" fmla="*/ 0 w 18"/>
                    <a:gd name="T39" fmla="*/ 0 h 46"/>
                    <a:gd name="T40" fmla="*/ 0 w 18"/>
                    <a:gd name="T41" fmla="*/ 0 h 46"/>
                    <a:gd name="T42" fmla="*/ 0 w 18"/>
                    <a:gd name="T43" fmla="*/ 0 h 46"/>
                    <a:gd name="T44" fmla="*/ 0 w 18"/>
                    <a:gd name="T45" fmla="*/ 0 h 46"/>
                    <a:gd name="T46" fmla="*/ 0 w 18"/>
                    <a:gd name="T47" fmla="*/ 0 h 46"/>
                    <a:gd name="T48" fmla="*/ 0 w 18"/>
                    <a:gd name="T49" fmla="*/ 0 h 4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8"/>
                    <a:gd name="T76" fmla="*/ 0 h 46"/>
                    <a:gd name="T77" fmla="*/ 18 w 18"/>
                    <a:gd name="T78" fmla="*/ 46 h 4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8" h="46">
                      <a:moveTo>
                        <a:pt x="0" y="16"/>
                      </a:moveTo>
                      <a:lnTo>
                        <a:pt x="3" y="20"/>
                      </a:lnTo>
                      <a:lnTo>
                        <a:pt x="4" y="24"/>
                      </a:lnTo>
                      <a:lnTo>
                        <a:pt x="5" y="29"/>
                      </a:lnTo>
                      <a:lnTo>
                        <a:pt x="7" y="33"/>
                      </a:lnTo>
                      <a:lnTo>
                        <a:pt x="10" y="36"/>
                      </a:lnTo>
                      <a:lnTo>
                        <a:pt x="13" y="39"/>
                      </a:lnTo>
                      <a:lnTo>
                        <a:pt x="15" y="42"/>
                      </a:lnTo>
                      <a:lnTo>
                        <a:pt x="18" y="46"/>
                      </a:lnTo>
                      <a:lnTo>
                        <a:pt x="17" y="40"/>
                      </a:lnTo>
                      <a:lnTo>
                        <a:pt x="17" y="35"/>
                      </a:lnTo>
                      <a:lnTo>
                        <a:pt x="15" y="31"/>
                      </a:lnTo>
                      <a:lnTo>
                        <a:pt x="13" y="26"/>
                      </a:lnTo>
                      <a:lnTo>
                        <a:pt x="11" y="21"/>
                      </a:lnTo>
                      <a:lnTo>
                        <a:pt x="9" y="17"/>
                      </a:lnTo>
                      <a:lnTo>
                        <a:pt x="8" y="12"/>
                      </a:lnTo>
                      <a:lnTo>
                        <a:pt x="7" y="6"/>
                      </a:lnTo>
                      <a:lnTo>
                        <a:pt x="6" y="4"/>
                      </a:lnTo>
                      <a:lnTo>
                        <a:pt x="5" y="2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1" y="3"/>
                      </a:lnTo>
                      <a:lnTo>
                        <a:pt x="1" y="7"/>
                      </a:lnTo>
                      <a:lnTo>
                        <a:pt x="2" y="12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84" name="Freeform 870"/>
                <p:cNvSpPr>
                  <a:spLocks/>
                </p:cNvSpPr>
                <p:nvPr/>
              </p:nvSpPr>
              <p:spPr bwMode="auto">
                <a:xfrm>
                  <a:off x="2146" y="1658"/>
                  <a:ext cx="2" cy="3"/>
                </a:xfrm>
                <a:custGeom>
                  <a:avLst/>
                  <a:gdLst>
                    <a:gd name="T0" fmla="*/ 0 w 18"/>
                    <a:gd name="T1" fmla="*/ 0 h 46"/>
                    <a:gd name="T2" fmla="*/ 0 w 18"/>
                    <a:gd name="T3" fmla="*/ 0 h 46"/>
                    <a:gd name="T4" fmla="*/ 0 w 18"/>
                    <a:gd name="T5" fmla="*/ 0 h 46"/>
                    <a:gd name="T6" fmla="*/ 0 w 18"/>
                    <a:gd name="T7" fmla="*/ 0 h 46"/>
                    <a:gd name="T8" fmla="*/ 0 w 18"/>
                    <a:gd name="T9" fmla="*/ 0 h 46"/>
                    <a:gd name="T10" fmla="*/ 0 w 18"/>
                    <a:gd name="T11" fmla="*/ 0 h 46"/>
                    <a:gd name="T12" fmla="*/ 0 w 18"/>
                    <a:gd name="T13" fmla="*/ 0 h 46"/>
                    <a:gd name="T14" fmla="*/ 0 w 18"/>
                    <a:gd name="T15" fmla="*/ 0 h 46"/>
                    <a:gd name="T16" fmla="*/ 0 w 18"/>
                    <a:gd name="T17" fmla="*/ 0 h 46"/>
                    <a:gd name="T18" fmla="*/ 0 w 18"/>
                    <a:gd name="T19" fmla="*/ 0 h 46"/>
                    <a:gd name="T20" fmla="*/ 0 w 18"/>
                    <a:gd name="T21" fmla="*/ 0 h 46"/>
                    <a:gd name="T22" fmla="*/ 0 w 18"/>
                    <a:gd name="T23" fmla="*/ 0 h 46"/>
                    <a:gd name="T24" fmla="*/ 0 w 18"/>
                    <a:gd name="T25" fmla="*/ 0 h 46"/>
                    <a:gd name="T26" fmla="*/ 0 w 18"/>
                    <a:gd name="T27" fmla="*/ 0 h 46"/>
                    <a:gd name="T28" fmla="*/ 0 w 18"/>
                    <a:gd name="T29" fmla="*/ 0 h 46"/>
                    <a:gd name="T30" fmla="*/ 0 w 18"/>
                    <a:gd name="T31" fmla="*/ 0 h 46"/>
                    <a:gd name="T32" fmla="*/ 0 w 18"/>
                    <a:gd name="T33" fmla="*/ 0 h 46"/>
                    <a:gd name="T34" fmla="*/ 0 w 18"/>
                    <a:gd name="T35" fmla="*/ 0 h 46"/>
                    <a:gd name="T36" fmla="*/ 0 w 18"/>
                    <a:gd name="T37" fmla="*/ 0 h 46"/>
                    <a:gd name="T38" fmla="*/ 0 w 18"/>
                    <a:gd name="T39" fmla="*/ 0 h 46"/>
                    <a:gd name="T40" fmla="*/ 0 w 18"/>
                    <a:gd name="T41" fmla="*/ 0 h 46"/>
                    <a:gd name="T42" fmla="*/ 0 w 18"/>
                    <a:gd name="T43" fmla="*/ 0 h 46"/>
                    <a:gd name="T44" fmla="*/ 0 w 18"/>
                    <a:gd name="T45" fmla="*/ 0 h 46"/>
                    <a:gd name="T46" fmla="*/ 0 w 18"/>
                    <a:gd name="T47" fmla="*/ 0 h 46"/>
                    <a:gd name="T48" fmla="*/ 0 w 18"/>
                    <a:gd name="T49" fmla="*/ 0 h 46"/>
                    <a:gd name="T50" fmla="*/ 0 w 18"/>
                    <a:gd name="T51" fmla="*/ 0 h 46"/>
                    <a:gd name="T52" fmla="*/ 0 w 18"/>
                    <a:gd name="T53" fmla="*/ 0 h 46"/>
                    <a:gd name="T54" fmla="*/ 0 w 18"/>
                    <a:gd name="T55" fmla="*/ 0 h 46"/>
                    <a:gd name="T56" fmla="*/ 0 w 18"/>
                    <a:gd name="T57" fmla="*/ 0 h 46"/>
                    <a:gd name="T58" fmla="*/ 0 w 18"/>
                    <a:gd name="T59" fmla="*/ 0 h 46"/>
                    <a:gd name="T60" fmla="*/ 0 w 18"/>
                    <a:gd name="T61" fmla="*/ 0 h 4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18"/>
                    <a:gd name="T94" fmla="*/ 0 h 46"/>
                    <a:gd name="T95" fmla="*/ 18 w 18"/>
                    <a:gd name="T96" fmla="*/ 46 h 46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18" h="46">
                      <a:moveTo>
                        <a:pt x="0" y="16"/>
                      </a:moveTo>
                      <a:lnTo>
                        <a:pt x="0" y="16"/>
                      </a:lnTo>
                      <a:lnTo>
                        <a:pt x="3" y="20"/>
                      </a:lnTo>
                      <a:lnTo>
                        <a:pt x="4" y="24"/>
                      </a:lnTo>
                      <a:lnTo>
                        <a:pt x="5" y="29"/>
                      </a:lnTo>
                      <a:lnTo>
                        <a:pt x="7" y="33"/>
                      </a:lnTo>
                      <a:lnTo>
                        <a:pt x="10" y="36"/>
                      </a:lnTo>
                      <a:lnTo>
                        <a:pt x="13" y="39"/>
                      </a:lnTo>
                      <a:lnTo>
                        <a:pt x="15" y="42"/>
                      </a:lnTo>
                      <a:lnTo>
                        <a:pt x="18" y="46"/>
                      </a:lnTo>
                      <a:lnTo>
                        <a:pt x="17" y="40"/>
                      </a:lnTo>
                      <a:lnTo>
                        <a:pt x="17" y="35"/>
                      </a:lnTo>
                      <a:lnTo>
                        <a:pt x="15" y="31"/>
                      </a:lnTo>
                      <a:lnTo>
                        <a:pt x="13" y="26"/>
                      </a:lnTo>
                      <a:lnTo>
                        <a:pt x="11" y="21"/>
                      </a:lnTo>
                      <a:lnTo>
                        <a:pt x="9" y="17"/>
                      </a:lnTo>
                      <a:lnTo>
                        <a:pt x="8" y="12"/>
                      </a:lnTo>
                      <a:lnTo>
                        <a:pt x="7" y="6"/>
                      </a:lnTo>
                      <a:lnTo>
                        <a:pt x="6" y="4"/>
                      </a:lnTo>
                      <a:lnTo>
                        <a:pt x="5" y="2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1" y="3"/>
                      </a:lnTo>
                      <a:lnTo>
                        <a:pt x="1" y="7"/>
                      </a:lnTo>
                      <a:lnTo>
                        <a:pt x="2" y="12"/>
                      </a:lnTo>
                      <a:lnTo>
                        <a:pt x="0" y="16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85" name="Freeform 871"/>
                <p:cNvSpPr>
                  <a:spLocks/>
                </p:cNvSpPr>
                <p:nvPr/>
              </p:nvSpPr>
              <p:spPr bwMode="auto">
                <a:xfrm>
                  <a:off x="2149" y="1659"/>
                  <a:ext cx="0" cy="2"/>
                </a:xfrm>
                <a:custGeom>
                  <a:avLst/>
                  <a:gdLst>
                    <a:gd name="T0" fmla="*/ 0 w 12"/>
                    <a:gd name="T1" fmla="*/ 0 h 28"/>
                    <a:gd name="T2" fmla="*/ 0 w 12"/>
                    <a:gd name="T3" fmla="*/ 0 h 28"/>
                    <a:gd name="T4" fmla="*/ 0 w 12"/>
                    <a:gd name="T5" fmla="*/ 0 h 28"/>
                    <a:gd name="T6" fmla="*/ 0 w 12"/>
                    <a:gd name="T7" fmla="*/ 0 h 28"/>
                    <a:gd name="T8" fmla="*/ 0 w 12"/>
                    <a:gd name="T9" fmla="*/ 0 h 28"/>
                    <a:gd name="T10" fmla="*/ 0 w 12"/>
                    <a:gd name="T11" fmla="*/ 0 h 28"/>
                    <a:gd name="T12" fmla="*/ 0 w 12"/>
                    <a:gd name="T13" fmla="*/ 0 h 28"/>
                    <a:gd name="T14" fmla="*/ 0 w 12"/>
                    <a:gd name="T15" fmla="*/ 0 h 28"/>
                    <a:gd name="T16" fmla="*/ 0 w 12"/>
                    <a:gd name="T17" fmla="*/ 0 h 28"/>
                    <a:gd name="T18" fmla="*/ 0 w 12"/>
                    <a:gd name="T19" fmla="*/ 0 h 28"/>
                    <a:gd name="T20" fmla="*/ 0 w 12"/>
                    <a:gd name="T21" fmla="*/ 0 h 28"/>
                    <a:gd name="T22" fmla="*/ 0 w 12"/>
                    <a:gd name="T23" fmla="*/ 0 h 28"/>
                    <a:gd name="T24" fmla="*/ 0 w 12"/>
                    <a:gd name="T25" fmla="*/ 0 h 28"/>
                    <a:gd name="T26" fmla="*/ 0 w 12"/>
                    <a:gd name="T27" fmla="*/ 0 h 28"/>
                    <a:gd name="T28" fmla="*/ 0 w 12"/>
                    <a:gd name="T29" fmla="*/ 0 h 28"/>
                    <a:gd name="T30" fmla="*/ 0 w 12"/>
                    <a:gd name="T31" fmla="*/ 0 h 28"/>
                    <a:gd name="T32" fmla="*/ 0 w 12"/>
                    <a:gd name="T33" fmla="*/ 0 h 28"/>
                    <a:gd name="T34" fmla="*/ 0 w 12"/>
                    <a:gd name="T35" fmla="*/ 0 h 28"/>
                    <a:gd name="T36" fmla="*/ 0 w 12"/>
                    <a:gd name="T37" fmla="*/ 0 h 28"/>
                    <a:gd name="T38" fmla="*/ 0 w 12"/>
                    <a:gd name="T39" fmla="*/ 0 h 28"/>
                    <a:gd name="T40" fmla="*/ 0 w 12"/>
                    <a:gd name="T41" fmla="*/ 0 h 2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"/>
                    <a:gd name="T64" fmla="*/ 0 h 28"/>
                    <a:gd name="T65" fmla="*/ 0 w 12"/>
                    <a:gd name="T66" fmla="*/ 28 h 2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" h="28">
                      <a:moveTo>
                        <a:pt x="3" y="0"/>
                      </a:moveTo>
                      <a:lnTo>
                        <a:pt x="0" y="7"/>
                      </a:lnTo>
                      <a:lnTo>
                        <a:pt x="1" y="14"/>
                      </a:lnTo>
                      <a:lnTo>
                        <a:pt x="3" y="21"/>
                      </a:lnTo>
                      <a:lnTo>
                        <a:pt x="4" y="28"/>
                      </a:lnTo>
                      <a:lnTo>
                        <a:pt x="5" y="28"/>
                      </a:lnTo>
                      <a:lnTo>
                        <a:pt x="7" y="28"/>
                      </a:lnTo>
                      <a:lnTo>
                        <a:pt x="8" y="28"/>
                      </a:lnTo>
                      <a:lnTo>
                        <a:pt x="8" y="27"/>
                      </a:lnTo>
                      <a:lnTo>
                        <a:pt x="9" y="24"/>
                      </a:lnTo>
                      <a:lnTo>
                        <a:pt x="9" y="22"/>
                      </a:lnTo>
                      <a:lnTo>
                        <a:pt x="10" y="19"/>
                      </a:lnTo>
                      <a:lnTo>
                        <a:pt x="11" y="17"/>
                      </a:lnTo>
                      <a:lnTo>
                        <a:pt x="12" y="13"/>
                      </a:lnTo>
                      <a:lnTo>
                        <a:pt x="10" y="9"/>
                      </a:lnTo>
                      <a:lnTo>
                        <a:pt x="7" y="6"/>
                      </a:lnTo>
                      <a:lnTo>
                        <a:pt x="3" y="3"/>
                      </a:lnTo>
                      <a:lnTo>
                        <a:pt x="3" y="2"/>
                      </a:lnTo>
                      <a:lnTo>
                        <a:pt x="3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86" name="Freeform 872"/>
                <p:cNvSpPr>
                  <a:spLocks/>
                </p:cNvSpPr>
                <p:nvPr/>
              </p:nvSpPr>
              <p:spPr bwMode="auto">
                <a:xfrm>
                  <a:off x="2149" y="1659"/>
                  <a:ext cx="0" cy="2"/>
                </a:xfrm>
                <a:custGeom>
                  <a:avLst/>
                  <a:gdLst>
                    <a:gd name="T0" fmla="*/ 0 w 12"/>
                    <a:gd name="T1" fmla="*/ 0 h 28"/>
                    <a:gd name="T2" fmla="*/ 0 w 12"/>
                    <a:gd name="T3" fmla="*/ 0 h 28"/>
                    <a:gd name="T4" fmla="*/ 0 w 12"/>
                    <a:gd name="T5" fmla="*/ 0 h 28"/>
                    <a:gd name="T6" fmla="*/ 0 w 12"/>
                    <a:gd name="T7" fmla="*/ 0 h 28"/>
                    <a:gd name="T8" fmla="*/ 0 w 12"/>
                    <a:gd name="T9" fmla="*/ 0 h 28"/>
                    <a:gd name="T10" fmla="*/ 0 w 12"/>
                    <a:gd name="T11" fmla="*/ 0 h 28"/>
                    <a:gd name="T12" fmla="*/ 0 w 12"/>
                    <a:gd name="T13" fmla="*/ 0 h 28"/>
                    <a:gd name="T14" fmla="*/ 0 w 12"/>
                    <a:gd name="T15" fmla="*/ 0 h 28"/>
                    <a:gd name="T16" fmla="*/ 0 w 12"/>
                    <a:gd name="T17" fmla="*/ 0 h 28"/>
                    <a:gd name="T18" fmla="*/ 0 w 12"/>
                    <a:gd name="T19" fmla="*/ 0 h 28"/>
                    <a:gd name="T20" fmla="*/ 0 w 12"/>
                    <a:gd name="T21" fmla="*/ 0 h 28"/>
                    <a:gd name="T22" fmla="*/ 0 w 12"/>
                    <a:gd name="T23" fmla="*/ 0 h 28"/>
                    <a:gd name="T24" fmla="*/ 0 w 12"/>
                    <a:gd name="T25" fmla="*/ 0 h 28"/>
                    <a:gd name="T26" fmla="*/ 0 w 12"/>
                    <a:gd name="T27" fmla="*/ 0 h 28"/>
                    <a:gd name="T28" fmla="*/ 0 w 12"/>
                    <a:gd name="T29" fmla="*/ 0 h 28"/>
                    <a:gd name="T30" fmla="*/ 0 w 12"/>
                    <a:gd name="T31" fmla="*/ 0 h 28"/>
                    <a:gd name="T32" fmla="*/ 0 w 12"/>
                    <a:gd name="T33" fmla="*/ 0 h 28"/>
                    <a:gd name="T34" fmla="*/ 0 w 12"/>
                    <a:gd name="T35" fmla="*/ 0 h 28"/>
                    <a:gd name="T36" fmla="*/ 0 w 12"/>
                    <a:gd name="T37" fmla="*/ 0 h 28"/>
                    <a:gd name="T38" fmla="*/ 0 w 12"/>
                    <a:gd name="T39" fmla="*/ 0 h 28"/>
                    <a:gd name="T40" fmla="*/ 0 w 12"/>
                    <a:gd name="T41" fmla="*/ 0 h 28"/>
                    <a:gd name="T42" fmla="*/ 0 w 12"/>
                    <a:gd name="T43" fmla="*/ 0 h 28"/>
                    <a:gd name="T44" fmla="*/ 0 w 12"/>
                    <a:gd name="T45" fmla="*/ 0 h 28"/>
                    <a:gd name="T46" fmla="*/ 0 w 12"/>
                    <a:gd name="T47" fmla="*/ 0 h 28"/>
                    <a:gd name="T48" fmla="*/ 0 w 12"/>
                    <a:gd name="T49" fmla="*/ 0 h 28"/>
                    <a:gd name="T50" fmla="*/ 0 w 12"/>
                    <a:gd name="T51" fmla="*/ 0 h 28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2"/>
                    <a:gd name="T79" fmla="*/ 0 h 28"/>
                    <a:gd name="T80" fmla="*/ 0 w 12"/>
                    <a:gd name="T81" fmla="*/ 28 h 28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2" h="28"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0" y="7"/>
                      </a:lnTo>
                      <a:lnTo>
                        <a:pt x="1" y="14"/>
                      </a:lnTo>
                      <a:lnTo>
                        <a:pt x="3" y="21"/>
                      </a:lnTo>
                      <a:lnTo>
                        <a:pt x="4" y="28"/>
                      </a:lnTo>
                      <a:lnTo>
                        <a:pt x="5" y="28"/>
                      </a:lnTo>
                      <a:lnTo>
                        <a:pt x="7" y="28"/>
                      </a:lnTo>
                      <a:lnTo>
                        <a:pt x="8" y="28"/>
                      </a:lnTo>
                      <a:lnTo>
                        <a:pt x="8" y="27"/>
                      </a:lnTo>
                      <a:lnTo>
                        <a:pt x="9" y="24"/>
                      </a:lnTo>
                      <a:lnTo>
                        <a:pt x="9" y="22"/>
                      </a:lnTo>
                      <a:lnTo>
                        <a:pt x="10" y="19"/>
                      </a:lnTo>
                      <a:lnTo>
                        <a:pt x="11" y="17"/>
                      </a:lnTo>
                      <a:lnTo>
                        <a:pt x="12" y="13"/>
                      </a:lnTo>
                      <a:lnTo>
                        <a:pt x="10" y="9"/>
                      </a:lnTo>
                      <a:lnTo>
                        <a:pt x="7" y="6"/>
                      </a:lnTo>
                      <a:lnTo>
                        <a:pt x="3" y="3"/>
                      </a:lnTo>
                      <a:lnTo>
                        <a:pt x="3" y="2"/>
                      </a:lnTo>
                      <a:lnTo>
                        <a:pt x="3" y="1"/>
                      </a:lnTo>
                      <a:lnTo>
                        <a:pt x="3" y="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87" name="Freeform 873"/>
                <p:cNvSpPr>
                  <a:spLocks/>
                </p:cNvSpPr>
                <p:nvPr/>
              </p:nvSpPr>
              <p:spPr bwMode="auto">
                <a:xfrm>
                  <a:off x="2237" y="1693"/>
                  <a:ext cx="1" cy="1"/>
                </a:xfrm>
                <a:custGeom>
                  <a:avLst/>
                  <a:gdLst>
                    <a:gd name="T0" fmla="*/ 0 w 15"/>
                    <a:gd name="T1" fmla="*/ 0 h 25"/>
                    <a:gd name="T2" fmla="*/ 0 w 15"/>
                    <a:gd name="T3" fmla="*/ 0 h 25"/>
                    <a:gd name="T4" fmla="*/ 0 w 15"/>
                    <a:gd name="T5" fmla="*/ 0 h 25"/>
                    <a:gd name="T6" fmla="*/ 0 w 15"/>
                    <a:gd name="T7" fmla="*/ 0 h 25"/>
                    <a:gd name="T8" fmla="*/ 0 w 15"/>
                    <a:gd name="T9" fmla="*/ 0 h 25"/>
                    <a:gd name="T10" fmla="*/ 0 w 15"/>
                    <a:gd name="T11" fmla="*/ 0 h 25"/>
                    <a:gd name="T12" fmla="*/ 0 w 15"/>
                    <a:gd name="T13" fmla="*/ 0 h 25"/>
                    <a:gd name="T14" fmla="*/ 0 w 15"/>
                    <a:gd name="T15" fmla="*/ 0 h 25"/>
                    <a:gd name="T16" fmla="*/ 0 w 15"/>
                    <a:gd name="T17" fmla="*/ 0 h 25"/>
                    <a:gd name="T18" fmla="*/ 0 w 15"/>
                    <a:gd name="T19" fmla="*/ 0 h 25"/>
                    <a:gd name="T20" fmla="*/ 0 w 15"/>
                    <a:gd name="T21" fmla="*/ 0 h 25"/>
                    <a:gd name="T22" fmla="*/ 0 w 15"/>
                    <a:gd name="T23" fmla="*/ 0 h 25"/>
                    <a:gd name="T24" fmla="*/ 0 w 15"/>
                    <a:gd name="T25" fmla="*/ 0 h 25"/>
                    <a:gd name="T26" fmla="*/ 0 w 15"/>
                    <a:gd name="T27" fmla="*/ 0 h 25"/>
                    <a:gd name="T28" fmla="*/ 0 w 15"/>
                    <a:gd name="T29" fmla="*/ 0 h 25"/>
                    <a:gd name="T30" fmla="*/ 0 w 15"/>
                    <a:gd name="T31" fmla="*/ 0 h 25"/>
                    <a:gd name="T32" fmla="*/ 0 w 15"/>
                    <a:gd name="T33" fmla="*/ 0 h 25"/>
                    <a:gd name="T34" fmla="*/ 0 w 15"/>
                    <a:gd name="T35" fmla="*/ 0 h 25"/>
                    <a:gd name="T36" fmla="*/ 0 w 15"/>
                    <a:gd name="T37" fmla="*/ 0 h 25"/>
                    <a:gd name="T38" fmla="*/ 0 w 15"/>
                    <a:gd name="T39" fmla="*/ 0 h 25"/>
                    <a:gd name="T40" fmla="*/ 0 w 15"/>
                    <a:gd name="T41" fmla="*/ 0 h 25"/>
                    <a:gd name="T42" fmla="*/ 0 w 15"/>
                    <a:gd name="T43" fmla="*/ 0 h 25"/>
                    <a:gd name="T44" fmla="*/ 0 w 15"/>
                    <a:gd name="T45" fmla="*/ 0 h 25"/>
                    <a:gd name="T46" fmla="*/ 0 w 15"/>
                    <a:gd name="T47" fmla="*/ 0 h 25"/>
                    <a:gd name="T48" fmla="*/ 0 w 15"/>
                    <a:gd name="T49" fmla="*/ 0 h 25"/>
                    <a:gd name="T50" fmla="*/ 0 w 15"/>
                    <a:gd name="T51" fmla="*/ 0 h 25"/>
                    <a:gd name="T52" fmla="*/ 0 w 15"/>
                    <a:gd name="T53" fmla="*/ 0 h 25"/>
                    <a:gd name="T54" fmla="*/ 0 w 15"/>
                    <a:gd name="T55" fmla="*/ 0 h 25"/>
                    <a:gd name="T56" fmla="*/ 0 w 15"/>
                    <a:gd name="T57" fmla="*/ 0 h 25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5"/>
                    <a:gd name="T88" fmla="*/ 0 h 25"/>
                    <a:gd name="T89" fmla="*/ 15 w 15"/>
                    <a:gd name="T90" fmla="*/ 25 h 25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5" h="25">
                      <a:moveTo>
                        <a:pt x="11" y="0"/>
                      </a:moveTo>
                      <a:lnTo>
                        <a:pt x="9" y="0"/>
                      </a:lnTo>
                      <a:lnTo>
                        <a:pt x="7" y="2"/>
                      </a:lnTo>
                      <a:lnTo>
                        <a:pt x="4" y="4"/>
                      </a:lnTo>
                      <a:lnTo>
                        <a:pt x="0" y="5"/>
                      </a:lnTo>
                      <a:lnTo>
                        <a:pt x="0" y="9"/>
                      </a:lnTo>
                      <a:lnTo>
                        <a:pt x="1" y="12"/>
                      </a:lnTo>
                      <a:lnTo>
                        <a:pt x="1" y="16"/>
                      </a:lnTo>
                      <a:lnTo>
                        <a:pt x="1" y="20"/>
                      </a:lnTo>
                      <a:lnTo>
                        <a:pt x="2" y="21"/>
                      </a:lnTo>
                      <a:lnTo>
                        <a:pt x="3" y="22"/>
                      </a:lnTo>
                      <a:lnTo>
                        <a:pt x="5" y="23"/>
                      </a:lnTo>
                      <a:lnTo>
                        <a:pt x="6" y="24"/>
                      </a:lnTo>
                      <a:lnTo>
                        <a:pt x="6" y="25"/>
                      </a:lnTo>
                      <a:lnTo>
                        <a:pt x="7" y="25"/>
                      </a:lnTo>
                      <a:lnTo>
                        <a:pt x="8" y="25"/>
                      </a:lnTo>
                      <a:lnTo>
                        <a:pt x="8" y="24"/>
                      </a:lnTo>
                      <a:lnTo>
                        <a:pt x="9" y="23"/>
                      </a:lnTo>
                      <a:lnTo>
                        <a:pt x="11" y="22"/>
                      </a:lnTo>
                      <a:lnTo>
                        <a:pt x="12" y="22"/>
                      </a:lnTo>
                      <a:lnTo>
                        <a:pt x="13" y="21"/>
                      </a:lnTo>
                      <a:lnTo>
                        <a:pt x="14" y="20"/>
                      </a:lnTo>
                      <a:lnTo>
                        <a:pt x="14" y="18"/>
                      </a:lnTo>
                      <a:lnTo>
                        <a:pt x="14" y="17"/>
                      </a:lnTo>
                      <a:lnTo>
                        <a:pt x="15" y="16"/>
                      </a:lnTo>
                      <a:lnTo>
                        <a:pt x="15" y="11"/>
                      </a:lnTo>
                      <a:lnTo>
                        <a:pt x="15" y="6"/>
                      </a:lnTo>
                      <a:lnTo>
                        <a:pt x="14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88" name="Freeform 874"/>
                <p:cNvSpPr>
                  <a:spLocks/>
                </p:cNvSpPr>
                <p:nvPr/>
              </p:nvSpPr>
              <p:spPr bwMode="auto">
                <a:xfrm>
                  <a:off x="2237" y="1693"/>
                  <a:ext cx="1" cy="1"/>
                </a:xfrm>
                <a:custGeom>
                  <a:avLst/>
                  <a:gdLst>
                    <a:gd name="T0" fmla="*/ 0 w 15"/>
                    <a:gd name="T1" fmla="*/ 0 h 25"/>
                    <a:gd name="T2" fmla="*/ 0 w 15"/>
                    <a:gd name="T3" fmla="*/ 0 h 25"/>
                    <a:gd name="T4" fmla="*/ 0 w 15"/>
                    <a:gd name="T5" fmla="*/ 0 h 25"/>
                    <a:gd name="T6" fmla="*/ 0 w 15"/>
                    <a:gd name="T7" fmla="*/ 0 h 25"/>
                    <a:gd name="T8" fmla="*/ 0 w 15"/>
                    <a:gd name="T9" fmla="*/ 0 h 25"/>
                    <a:gd name="T10" fmla="*/ 0 w 15"/>
                    <a:gd name="T11" fmla="*/ 0 h 25"/>
                    <a:gd name="T12" fmla="*/ 0 w 15"/>
                    <a:gd name="T13" fmla="*/ 0 h 25"/>
                    <a:gd name="T14" fmla="*/ 0 w 15"/>
                    <a:gd name="T15" fmla="*/ 0 h 25"/>
                    <a:gd name="T16" fmla="*/ 0 w 15"/>
                    <a:gd name="T17" fmla="*/ 0 h 25"/>
                    <a:gd name="T18" fmla="*/ 0 w 15"/>
                    <a:gd name="T19" fmla="*/ 0 h 25"/>
                    <a:gd name="T20" fmla="*/ 0 w 15"/>
                    <a:gd name="T21" fmla="*/ 0 h 25"/>
                    <a:gd name="T22" fmla="*/ 0 w 15"/>
                    <a:gd name="T23" fmla="*/ 0 h 25"/>
                    <a:gd name="T24" fmla="*/ 0 w 15"/>
                    <a:gd name="T25" fmla="*/ 0 h 25"/>
                    <a:gd name="T26" fmla="*/ 0 w 15"/>
                    <a:gd name="T27" fmla="*/ 0 h 25"/>
                    <a:gd name="T28" fmla="*/ 0 w 15"/>
                    <a:gd name="T29" fmla="*/ 0 h 25"/>
                    <a:gd name="T30" fmla="*/ 0 w 15"/>
                    <a:gd name="T31" fmla="*/ 0 h 25"/>
                    <a:gd name="T32" fmla="*/ 0 w 15"/>
                    <a:gd name="T33" fmla="*/ 0 h 25"/>
                    <a:gd name="T34" fmla="*/ 0 w 15"/>
                    <a:gd name="T35" fmla="*/ 0 h 25"/>
                    <a:gd name="T36" fmla="*/ 0 w 15"/>
                    <a:gd name="T37" fmla="*/ 0 h 25"/>
                    <a:gd name="T38" fmla="*/ 0 w 15"/>
                    <a:gd name="T39" fmla="*/ 0 h 25"/>
                    <a:gd name="T40" fmla="*/ 0 w 15"/>
                    <a:gd name="T41" fmla="*/ 0 h 25"/>
                    <a:gd name="T42" fmla="*/ 0 w 15"/>
                    <a:gd name="T43" fmla="*/ 0 h 25"/>
                    <a:gd name="T44" fmla="*/ 0 w 15"/>
                    <a:gd name="T45" fmla="*/ 0 h 25"/>
                    <a:gd name="T46" fmla="*/ 0 w 15"/>
                    <a:gd name="T47" fmla="*/ 0 h 25"/>
                    <a:gd name="T48" fmla="*/ 0 w 15"/>
                    <a:gd name="T49" fmla="*/ 0 h 25"/>
                    <a:gd name="T50" fmla="*/ 0 w 15"/>
                    <a:gd name="T51" fmla="*/ 0 h 25"/>
                    <a:gd name="T52" fmla="*/ 0 w 15"/>
                    <a:gd name="T53" fmla="*/ 0 h 25"/>
                    <a:gd name="T54" fmla="*/ 0 w 15"/>
                    <a:gd name="T55" fmla="*/ 0 h 25"/>
                    <a:gd name="T56" fmla="*/ 0 w 15"/>
                    <a:gd name="T57" fmla="*/ 0 h 25"/>
                    <a:gd name="T58" fmla="*/ 0 w 15"/>
                    <a:gd name="T59" fmla="*/ 0 h 25"/>
                    <a:gd name="T60" fmla="*/ 0 w 15"/>
                    <a:gd name="T61" fmla="*/ 0 h 25"/>
                    <a:gd name="T62" fmla="*/ 0 w 15"/>
                    <a:gd name="T63" fmla="*/ 0 h 25"/>
                    <a:gd name="T64" fmla="*/ 0 w 15"/>
                    <a:gd name="T65" fmla="*/ 0 h 25"/>
                    <a:gd name="T66" fmla="*/ 0 w 15"/>
                    <a:gd name="T67" fmla="*/ 0 h 25"/>
                    <a:gd name="T68" fmla="*/ 0 w 15"/>
                    <a:gd name="T69" fmla="*/ 0 h 25"/>
                    <a:gd name="T70" fmla="*/ 0 w 15"/>
                    <a:gd name="T71" fmla="*/ 0 h 25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15"/>
                    <a:gd name="T109" fmla="*/ 0 h 25"/>
                    <a:gd name="T110" fmla="*/ 15 w 15"/>
                    <a:gd name="T111" fmla="*/ 25 h 25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15" h="25">
                      <a:moveTo>
                        <a:pt x="11" y="0"/>
                      </a:moveTo>
                      <a:lnTo>
                        <a:pt x="11" y="0"/>
                      </a:lnTo>
                      <a:lnTo>
                        <a:pt x="9" y="0"/>
                      </a:lnTo>
                      <a:lnTo>
                        <a:pt x="7" y="2"/>
                      </a:lnTo>
                      <a:lnTo>
                        <a:pt x="4" y="4"/>
                      </a:lnTo>
                      <a:lnTo>
                        <a:pt x="0" y="5"/>
                      </a:lnTo>
                      <a:lnTo>
                        <a:pt x="0" y="9"/>
                      </a:lnTo>
                      <a:lnTo>
                        <a:pt x="1" y="12"/>
                      </a:lnTo>
                      <a:lnTo>
                        <a:pt x="1" y="16"/>
                      </a:lnTo>
                      <a:lnTo>
                        <a:pt x="1" y="20"/>
                      </a:lnTo>
                      <a:lnTo>
                        <a:pt x="2" y="21"/>
                      </a:lnTo>
                      <a:lnTo>
                        <a:pt x="3" y="22"/>
                      </a:lnTo>
                      <a:lnTo>
                        <a:pt x="5" y="23"/>
                      </a:lnTo>
                      <a:lnTo>
                        <a:pt x="6" y="24"/>
                      </a:lnTo>
                      <a:lnTo>
                        <a:pt x="6" y="25"/>
                      </a:lnTo>
                      <a:lnTo>
                        <a:pt x="7" y="25"/>
                      </a:lnTo>
                      <a:lnTo>
                        <a:pt x="8" y="25"/>
                      </a:lnTo>
                      <a:lnTo>
                        <a:pt x="8" y="24"/>
                      </a:lnTo>
                      <a:lnTo>
                        <a:pt x="9" y="23"/>
                      </a:lnTo>
                      <a:lnTo>
                        <a:pt x="11" y="22"/>
                      </a:lnTo>
                      <a:lnTo>
                        <a:pt x="12" y="22"/>
                      </a:lnTo>
                      <a:lnTo>
                        <a:pt x="13" y="21"/>
                      </a:lnTo>
                      <a:lnTo>
                        <a:pt x="14" y="20"/>
                      </a:lnTo>
                      <a:lnTo>
                        <a:pt x="14" y="18"/>
                      </a:lnTo>
                      <a:lnTo>
                        <a:pt x="14" y="17"/>
                      </a:lnTo>
                      <a:lnTo>
                        <a:pt x="15" y="16"/>
                      </a:lnTo>
                      <a:lnTo>
                        <a:pt x="15" y="11"/>
                      </a:lnTo>
                      <a:lnTo>
                        <a:pt x="15" y="6"/>
                      </a:lnTo>
                      <a:lnTo>
                        <a:pt x="14" y="2"/>
                      </a:lnTo>
                      <a:lnTo>
                        <a:pt x="11" y="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89" name="Freeform 875"/>
                <p:cNvSpPr>
                  <a:spLocks/>
                </p:cNvSpPr>
                <p:nvPr/>
              </p:nvSpPr>
              <p:spPr bwMode="auto">
                <a:xfrm>
                  <a:off x="2301" y="1725"/>
                  <a:ext cx="2" cy="2"/>
                </a:xfrm>
                <a:custGeom>
                  <a:avLst/>
                  <a:gdLst>
                    <a:gd name="T0" fmla="*/ 0 w 25"/>
                    <a:gd name="T1" fmla="*/ 0 h 28"/>
                    <a:gd name="T2" fmla="*/ 0 w 25"/>
                    <a:gd name="T3" fmla="*/ 0 h 28"/>
                    <a:gd name="T4" fmla="*/ 0 w 25"/>
                    <a:gd name="T5" fmla="*/ 0 h 28"/>
                    <a:gd name="T6" fmla="*/ 0 w 25"/>
                    <a:gd name="T7" fmla="*/ 0 h 28"/>
                    <a:gd name="T8" fmla="*/ 0 w 25"/>
                    <a:gd name="T9" fmla="*/ 0 h 28"/>
                    <a:gd name="T10" fmla="*/ 0 w 25"/>
                    <a:gd name="T11" fmla="*/ 0 h 28"/>
                    <a:gd name="T12" fmla="*/ 0 w 25"/>
                    <a:gd name="T13" fmla="*/ 0 h 28"/>
                    <a:gd name="T14" fmla="*/ 0 w 25"/>
                    <a:gd name="T15" fmla="*/ 0 h 28"/>
                    <a:gd name="T16" fmla="*/ 0 w 25"/>
                    <a:gd name="T17" fmla="*/ 0 h 28"/>
                    <a:gd name="T18" fmla="*/ 0 w 25"/>
                    <a:gd name="T19" fmla="*/ 0 h 28"/>
                    <a:gd name="T20" fmla="*/ 0 w 25"/>
                    <a:gd name="T21" fmla="*/ 0 h 28"/>
                    <a:gd name="T22" fmla="*/ 0 w 25"/>
                    <a:gd name="T23" fmla="*/ 0 h 28"/>
                    <a:gd name="T24" fmla="*/ 0 w 25"/>
                    <a:gd name="T25" fmla="*/ 0 h 28"/>
                    <a:gd name="T26" fmla="*/ 0 w 25"/>
                    <a:gd name="T27" fmla="*/ 0 h 28"/>
                    <a:gd name="T28" fmla="*/ 0 w 25"/>
                    <a:gd name="T29" fmla="*/ 0 h 28"/>
                    <a:gd name="T30" fmla="*/ 0 w 25"/>
                    <a:gd name="T31" fmla="*/ 0 h 28"/>
                    <a:gd name="T32" fmla="*/ 0 w 25"/>
                    <a:gd name="T33" fmla="*/ 0 h 28"/>
                    <a:gd name="T34" fmla="*/ 0 w 25"/>
                    <a:gd name="T35" fmla="*/ 0 h 28"/>
                    <a:gd name="T36" fmla="*/ 0 w 25"/>
                    <a:gd name="T37" fmla="*/ 0 h 28"/>
                    <a:gd name="T38" fmla="*/ 0 w 25"/>
                    <a:gd name="T39" fmla="*/ 0 h 28"/>
                    <a:gd name="T40" fmla="*/ 0 w 25"/>
                    <a:gd name="T41" fmla="*/ 0 h 28"/>
                    <a:gd name="T42" fmla="*/ 0 w 25"/>
                    <a:gd name="T43" fmla="*/ 0 h 28"/>
                    <a:gd name="T44" fmla="*/ 0 w 25"/>
                    <a:gd name="T45" fmla="*/ 0 h 28"/>
                    <a:gd name="T46" fmla="*/ 0 w 25"/>
                    <a:gd name="T47" fmla="*/ 0 h 28"/>
                    <a:gd name="T48" fmla="*/ 0 w 25"/>
                    <a:gd name="T49" fmla="*/ 0 h 28"/>
                    <a:gd name="T50" fmla="*/ 0 w 25"/>
                    <a:gd name="T51" fmla="*/ 0 h 28"/>
                    <a:gd name="T52" fmla="*/ 0 w 25"/>
                    <a:gd name="T53" fmla="*/ 0 h 28"/>
                    <a:gd name="T54" fmla="*/ 0 w 25"/>
                    <a:gd name="T55" fmla="*/ 0 h 28"/>
                    <a:gd name="T56" fmla="*/ 0 w 25"/>
                    <a:gd name="T57" fmla="*/ 0 h 28"/>
                    <a:gd name="T58" fmla="*/ 0 w 25"/>
                    <a:gd name="T59" fmla="*/ 0 h 28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25"/>
                    <a:gd name="T91" fmla="*/ 0 h 28"/>
                    <a:gd name="T92" fmla="*/ 25 w 25"/>
                    <a:gd name="T93" fmla="*/ 28 h 28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25" h="28">
                      <a:moveTo>
                        <a:pt x="23" y="2"/>
                      </a:moveTo>
                      <a:lnTo>
                        <a:pt x="20" y="1"/>
                      </a:lnTo>
                      <a:lnTo>
                        <a:pt x="17" y="1"/>
                      </a:lnTo>
                      <a:lnTo>
                        <a:pt x="14" y="1"/>
                      </a:lnTo>
                      <a:lnTo>
                        <a:pt x="12" y="3"/>
                      </a:lnTo>
                      <a:lnTo>
                        <a:pt x="11" y="4"/>
                      </a:lnTo>
                      <a:lnTo>
                        <a:pt x="10" y="5"/>
                      </a:lnTo>
                      <a:lnTo>
                        <a:pt x="9" y="7"/>
                      </a:lnTo>
                      <a:lnTo>
                        <a:pt x="7" y="8"/>
                      </a:lnTo>
                      <a:lnTo>
                        <a:pt x="4" y="13"/>
                      </a:lnTo>
                      <a:lnTo>
                        <a:pt x="2" y="19"/>
                      </a:lnTo>
                      <a:lnTo>
                        <a:pt x="0" y="24"/>
                      </a:lnTo>
                      <a:lnTo>
                        <a:pt x="2" y="28"/>
                      </a:lnTo>
                      <a:lnTo>
                        <a:pt x="4" y="28"/>
                      </a:lnTo>
                      <a:lnTo>
                        <a:pt x="7" y="27"/>
                      </a:lnTo>
                      <a:lnTo>
                        <a:pt x="10" y="24"/>
                      </a:lnTo>
                      <a:lnTo>
                        <a:pt x="12" y="22"/>
                      </a:lnTo>
                      <a:lnTo>
                        <a:pt x="15" y="19"/>
                      </a:lnTo>
                      <a:lnTo>
                        <a:pt x="18" y="17"/>
                      </a:lnTo>
                      <a:lnTo>
                        <a:pt x="21" y="13"/>
                      </a:lnTo>
                      <a:lnTo>
                        <a:pt x="24" y="10"/>
                      </a:lnTo>
                      <a:lnTo>
                        <a:pt x="25" y="8"/>
                      </a:lnTo>
                      <a:lnTo>
                        <a:pt x="25" y="6"/>
                      </a:lnTo>
                      <a:lnTo>
                        <a:pt x="25" y="5"/>
                      </a:lnTo>
                      <a:lnTo>
                        <a:pt x="24" y="3"/>
                      </a:lnTo>
                      <a:lnTo>
                        <a:pt x="22" y="1"/>
                      </a:lnTo>
                      <a:lnTo>
                        <a:pt x="19" y="0"/>
                      </a:lnTo>
                      <a:lnTo>
                        <a:pt x="16" y="0"/>
                      </a:lnTo>
                      <a:lnTo>
                        <a:pt x="13" y="2"/>
                      </a:lnTo>
                      <a:lnTo>
                        <a:pt x="23" y="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90" name="Freeform 876"/>
                <p:cNvSpPr>
                  <a:spLocks/>
                </p:cNvSpPr>
                <p:nvPr/>
              </p:nvSpPr>
              <p:spPr bwMode="auto">
                <a:xfrm>
                  <a:off x="2301" y="1725"/>
                  <a:ext cx="2" cy="2"/>
                </a:xfrm>
                <a:custGeom>
                  <a:avLst/>
                  <a:gdLst>
                    <a:gd name="T0" fmla="*/ 0 w 25"/>
                    <a:gd name="T1" fmla="*/ 0 h 28"/>
                    <a:gd name="T2" fmla="*/ 0 w 25"/>
                    <a:gd name="T3" fmla="*/ 0 h 28"/>
                    <a:gd name="T4" fmla="*/ 0 w 25"/>
                    <a:gd name="T5" fmla="*/ 0 h 28"/>
                    <a:gd name="T6" fmla="*/ 0 w 25"/>
                    <a:gd name="T7" fmla="*/ 0 h 28"/>
                    <a:gd name="T8" fmla="*/ 0 w 25"/>
                    <a:gd name="T9" fmla="*/ 0 h 28"/>
                    <a:gd name="T10" fmla="*/ 0 w 25"/>
                    <a:gd name="T11" fmla="*/ 0 h 28"/>
                    <a:gd name="T12" fmla="*/ 0 w 25"/>
                    <a:gd name="T13" fmla="*/ 0 h 28"/>
                    <a:gd name="T14" fmla="*/ 0 w 25"/>
                    <a:gd name="T15" fmla="*/ 0 h 28"/>
                    <a:gd name="T16" fmla="*/ 0 w 25"/>
                    <a:gd name="T17" fmla="*/ 0 h 28"/>
                    <a:gd name="T18" fmla="*/ 0 w 25"/>
                    <a:gd name="T19" fmla="*/ 0 h 28"/>
                    <a:gd name="T20" fmla="*/ 0 w 25"/>
                    <a:gd name="T21" fmla="*/ 0 h 28"/>
                    <a:gd name="T22" fmla="*/ 0 w 25"/>
                    <a:gd name="T23" fmla="*/ 0 h 28"/>
                    <a:gd name="T24" fmla="*/ 0 w 25"/>
                    <a:gd name="T25" fmla="*/ 0 h 28"/>
                    <a:gd name="T26" fmla="*/ 0 w 25"/>
                    <a:gd name="T27" fmla="*/ 0 h 28"/>
                    <a:gd name="T28" fmla="*/ 0 w 25"/>
                    <a:gd name="T29" fmla="*/ 0 h 28"/>
                    <a:gd name="T30" fmla="*/ 0 w 25"/>
                    <a:gd name="T31" fmla="*/ 0 h 28"/>
                    <a:gd name="T32" fmla="*/ 0 w 25"/>
                    <a:gd name="T33" fmla="*/ 0 h 28"/>
                    <a:gd name="T34" fmla="*/ 0 w 25"/>
                    <a:gd name="T35" fmla="*/ 0 h 28"/>
                    <a:gd name="T36" fmla="*/ 0 w 25"/>
                    <a:gd name="T37" fmla="*/ 0 h 28"/>
                    <a:gd name="T38" fmla="*/ 0 w 25"/>
                    <a:gd name="T39" fmla="*/ 0 h 28"/>
                    <a:gd name="T40" fmla="*/ 0 w 25"/>
                    <a:gd name="T41" fmla="*/ 0 h 28"/>
                    <a:gd name="T42" fmla="*/ 0 w 25"/>
                    <a:gd name="T43" fmla="*/ 0 h 28"/>
                    <a:gd name="T44" fmla="*/ 0 w 25"/>
                    <a:gd name="T45" fmla="*/ 0 h 28"/>
                    <a:gd name="T46" fmla="*/ 0 w 25"/>
                    <a:gd name="T47" fmla="*/ 0 h 28"/>
                    <a:gd name="T48" fmla="*/ 0 w 25"/>
                    <a:gd name="T49" fmla="*/ 0 h 28"/>
                    <a:gd name="T50" fmla="*/ 0 w 25"/>
                    <a:gd name="T51" fmla="*/ 0 h 28"/>
                    <a:gd name="T52" fmla="*/ 0 w 25"/>
                    <a:gd name="T53" fmla="*/ 0 h 28"/>
                    <a:gd name="T54" fmla="*/ 0 w 25"/>
                    <a:gd name="T55" fmla="*/ 0 h 28"/>
                    <a:gd name="T56" fmla="*/ 0 w 25"/>
                    <a:gd name="T57" fmla="*/ 0 h 28"/>
                    <a:gd name="T58" fmla="*/ 0 w 25"/>
                    <a:gd name="T59" fmla="*/ 0 h 28"/>
                    <a:gd name="T60" fmla="*/ 0 w 25"/>
                    <a:gd name="T61" fmla="*/ 0 h 28"/>
                    <a:gd name="T62" fmla="*/ 0 w 25"/>
                    <a:gd name="T63" fmla="*/ 0 h 28"/>
                    <a:gd name="T64" fmla="*/ 0 w 25"/>
                    <a:gd name="T65" fmla="*/ 0 h 28"/>
                    <a:gd name="T66" fmla="*/ 0 w 25"/>
                    <a:gd name="T67" fmla="*/ 0 h 28"/>
                    <a:gd name="T68" fmla="*/ 0 w 25"/>
                    <a:gd name="T69" fmla="*/ 0 h 28"/>
                    <a:gd name="T70" fmla="*/ 0 w 25"/>
                    <a:gd name="T71" fmla="*/ 0 h 28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25"/>
                    <a:gd name="T109" fmla="*/ 0 h 28"/>
                    <a:gd name="T110" fmla="*/ 25 w 25"/>
                    <a:gd name="T111" fmla="*/ 28 h 28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25" h="28">
                      <a:moveTo>
                        <a:pt x="23" y="2"/>
                      </a:moveTo>
                      <a:lnTo>
                        <a:pt x="23" y="2"/>
                      </a:lnTo>
                      <a:lnTo>
                        <a:pt x="20" y="1"/>
                      </a:lnTo>
                      <a:lnTo>
                        <a:pt x="17" y="1"/>
                      </a:lnTo>
                      <a:lnTo>
                        <a:pt x="14" y="1"/>
                      </a:lnTo>
                      <a:lnTo>
                        <a:pt x="12" y="3"/>
                      </a:lnTo>
                      <a:lnTo>
                        <a:pt x="11" y="4"/>
                      </a:lnTo>
                      <a:lnTo>
                        <a:pt x="10" y="5"/>
                      </a:lnTo>
                      <a:lnTo>
                        <a:pt x="9" y="7"/>
                      </a:lnTo>
                      <a:lnTo>
                        <a:pt x="7" y="8"/>
                      </a:lnTo>
                      <a:lnTo>
                        <a:pt x="4" y="13"/>
                      </a:lnTo>
                      <a:lnTo>
                        <a:pt x="2" y="19"/>
                      </a:lnTo>
                      <a:lnTo>
                        <a:pt x="0" y="24"/>
                      </a:lnTo>
                      <a:lnTo>
                        <a:pt x="2" y="28"/>
                      </a:lnTo>
                      <a:lnTo>
                        <a:pt x="4" y="28"/>
                      </a:lnTo>
                      <a:lnTo>
                        <a:pt x="7" y="27"/>
                      </a:lnTo>
                      <a:lnTo>
                        <a:pt x="10" y="24"/>
                      </a:lnTo>
                      <a:lnTo>
                        <a:pt x="12" y="22"/>
                      </a:lnTo>
                      <a:lnTo>
                        <a:pt x="15" y="19"/>
                      </a:lnTo>
                      <a:lnTo>
                        <a:pt x="18" y="17"/>
                      </a:lnTo>
                      <a:lnTo>
                        <a:pt x="21" y="13"/>
                      </a:lnTo>
                      <a:lnTo>
                        <a:pt x="24" y="10"/>
                      </a:lnTo>
                      <a:lnTo>
                        <a:pt x="25" y="8"/>
                      </a:lnTo>
                      <a:lnTo>
                        <a:pt x="25" y="6"/>
                      </a:lnTo>
                      <a:lnTo>
                        <a:pt x="25" y="5"/>
                      </a:lnTo>
                      <a:lnTo>
                        <a:pt x="24" y="3"/>
                      </a:lnTo>
                      <a:lnTo>
                        <a:pt x="22" y="1"/>
                      </a:lnTo>
                      <a:lnTo>
                        <a:pt x="19" y="0"/>
                      </a:lnTo>
                      <a:lnTo>
                        <a:pt x="16" y="0"/>
                      </a:lnTo>
                      <a:lnTo>
                        <a:pt x="13" y="2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91" name="Freeform 877"/>
                <p:cNvSpPr>
                  <a:spLocks/>
                </p:cNvSpPr>
                <p:nvPr/>
              </p:nvSpPr>
              <p:spPr bwMode="auto">
                <a:xfrm>
                  <a:off x="2327" y="1717"/>
                  <a:ext cx="3" cy="3"/>
                </a:xfrm>
                <a:custGeom>
                  <a:avLst/>
                  <a:gdLst>
                    <a:gd name="T0" fmla="*/ 0 w 50"/>
                    <a:gd name="T1" fmla="*/ 0 h 52"/>
                    <a:gd name="T2" fmla="*/ 0 w 50"/>
                    <a:gd name="T3" fmla="*/ 0 h 52"/>
                    <a:gd name="T4" fmla="*/ 0 w 50"/>
                    <a:gd name="T5" fmla="*/ 0 h 52"/>
                    <a:gd name="T6" fmla="*/ 0 w 50"/>
                    <a:gd name="T7" fmla="*/ 0 h 52"/>
                    <a:gd name="T8" fmla="*/ 0 w 50"/>
                    <a:gd name="T9" fmla="*/ 0 h 52"/>
                    <a:gd name="T10" fmla="*/ 0 w 50"/>
                    <a:gd name="T11" fmla="*/ 0 h 52"/>
                    <a:gd name="T12" fmla="*/ 0 w 50"/>
                    <a:gd name="T13" fmla="*/ 0 h 52"/>
                    <a:gd name="T14" fmla="*/ 0 w 50"/>
                    <a:gd name="T15" fmla="*/ 0 h 52"/>
                    <a:gd name="T16" fmla="*/ 0 w 50"/>
                    <a:gd name="T17" fmla="*/ 0 h 52"/>
                    <a:gd name="T18" fmla="*/ 0 w 50"/>
                    <a:gd name="T19" fmla="*/ 0 h 52"/>
                    <a:gd name="T20" fmla="*/ 0 w 50"/>
                    <a:gd name="T21" fmla="*/ 0 h 52"/>
                    <a:gd name="T22" fmla="*/ 0 w 50"/>
                    <a:gd name="T23" fmla="*/ 0 h 52"/>
                    <a:gd name="T24" fmla="*/ 0 w 50"/>
                    <a:gd name="T25" fmla="*/ 0 h 52"/>
                    <a:gd name="T26" fmla="*/ 0 w 50"/>
                    <a:gd name="T27" fmla="*/ 0 h 52"/>
                    <a:gd name="T28" fmla="*/ 0 w 50"/>
                    <a:gd name="T29" fmla="*/ 0 h 52"/>
                    <a:gd name="T30" fmla="*/ 0 w 50"/>
                    <a:gd name="T31" fmla="*/ 0 h 52"/>
                    <a:gd name="T32" fmla="*/ 0 w 50"/>
                    <a:gd name="T33" fmla="*/ 0 h 52"/>
                    <a:gd name="T34" fmla="*/ 0 w 50"/>
                    <a:gd name="T35" fmla="*/ 0 h 52"/>
                    <a:gd name="T36" fmla="*/ 0 w 50"/>
                    <a:gd name="T37" fmla="*/ 0 h 52"/>
                    <a:gd name="T38" fmla="*/ 0 w 50"/>
                    <a:gd name="T39" fmla="*/ 0 h 52"/>
                    <a:gd name="T40" fmla="*/ 0 w 50"/>
                    <a:gd name="T41" fmla="*/ 0 h 52"/>
                    <a:gd name="T42" fmla="*/ 0 w 50"/>
                    <a:gd name="T43" fmla="*/ 0 h 52"/>
                    <a:gd name="T44" fmla="*/ 0 w 50"/>
                    <a:gd name="T45" fmla="*/ 0 h 52"/>
                    <a:gd name="T46" fmla="*/ 0 w 50"/>
                    <a:gd name="T47" fmla="*/ 0 h 52"/>
                    <a:gd name="T48" fmla="*/ 0 w 50"/>
                    <a:gd name="T49" fmla="*/ 0 h 52"/>
                    <a:gd name="T50" fmla="*/ 0 w 50"/>
                    <a:gd name="T51" fmla="*/ 0 h 52"/>
                    <a:gd name="T52" fmla="*/ 0 w 50"/>
                    <a:gd name="T53" fmla="*/ 0 h 52"/>
                    <a:gd name="T54" fmla="*/ 0 w 50"/>
                    <a:gd name="T55" fmla="*/ 0 h 52"/>
                    <a:gd name="T56" fmla="*/ 0 w 50"/>
                    <a:gd name="T57" fmla="*/ 0 h 52"/>
                    <a:gd name="T58" fmla="*/ 0 w 50"/>
                    <a:gd name="T59" fmla="*/ 0 h 52"/>
                    <a:gd name="T60" fmla="*/ 0 w 50"/>
                    <a:gd name="T61" fmla="*/ 0 h 52"/>
                    <a:gd name="T62" fmla="*/ 0 w 50"/>
                    <a:gd name="T63" fmla="*/ 0 h 52"/>
                    <a:gd name="T64" fmla="*/ 0 w 50"/>
                    <a:gd name="T65" fmla="*/ 0 h 52"/>
                    <a:gd name="T66" fmla="*/ 0 w 50"/>
                    <a:gd name="T67" fmla="*/ 0 h 52"/>
                    <a:gd name="T68" fmla="*/ 0 w 50"/>
                    <a:gd name="T69" fmla="*/ 0 h 52"/>
                    <a:gd name="T70" fmla="*/ 0 w 50"/>
                    <a:gd name="T71" fmla="*/ 0 h 52"/>
                    <a:gd name="T72" fmla="*/ 0 w 50"/>
                    <a:gd name="T73" fmla="*/ 0 h 52"/>
                    <a:gd name="T74" fmla="*/ 0 w 50"/>
                    <a:gd name="T75" fmla="*/ 0 h 52"/>
                    <a:gd name="T76" fmla="*/ 0 w 50"/>
                    <a:gd name="T77" fmla="*/ 0 h 52"/>
                    <a:gd name="T78" fmla="*/ 0 w 50"/>
                    <a:gd name="T79" fmla="*/ 0 h 52"/>
                    <a:gd name="T80" fmla="*/ 0 w 50"/>
                    <a:gd name="T81" fmla="*/ 0 h 52"/>
                    <a:gd name="T82" fmla="*/ 0 w 50"/>
                    <a:gd name="T83" fmla="*/ 0 h 52"/>
                    <a:gd name="T84" fmla="*/ 0 w 50"/>
                    <a:gd name="T85" fmla="*/ 0 h 52"/>
                    <a:gd name="T86" fmla="*/ 0 w 50"/>
                    <a:gd name="T87" fmla="*/ 0 h 52"/>
                    <a:gd name="T88" fmla="*/ 0 w 50"/>
                    <a:gd name="T89" fmla="*/ 0 h 52"/>
                    <a:gd name="T90" fmla="*/ 0 w 50"/>
                    <a:gd name="T91" fmla="*/ 0 h 52"/>
                    <a:gd name="T92" fmla="*/ 0 w 50"/>
                    <a:gd name="T93" fmla="*/ 0 h 52"/>
                    <a:gd name="T94" fmla="*/ 0 w 50"/>
                    <a:gd name="T95" fmla="*/ 0 h 52"/>
                    <a:gd name="T96" fmla="*/ 0 w 50"/>
                    <a:gd name="T97" fmla="*/ 0 h 52"/>
                    <a:gd name="T98" fmla="*/ 0 w 50"/>
                    <a:gd name="T99" fmla="*/ 0 h 52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50"/>
                    <a:gd name="T151" fmla="*/ 0 h 52"/>
                    <a:gd name="T152" fmla="*/ 50 w 50"/>
                    <a:gd name="T153" fmla="*/ 52 h 52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50" h="52">
                      <a:moveTo>
                        <a:pt x="26" y="3"/>
                      </a:moveTo>
                      <a:lnTo>
                        <a:pt x="22" y="3"/>
                      </a:lnTo>
                      <a:lnTo>
                        <a:pt x="17" y="5"/>
                      </a:lnTo>
                      <a:lnTo>
                        <a:pt x="14" y="8"/>
                      </a:lnTo>
                      <a:lnTo>
                        <a:pt x="11" y="12"/>
                      </a:lnTo>
                      <a:lnTo>
                        <a:pt x="11" y="14"/>
                      </a:lnTo>
                      <a:lnTo>
                        <a:pt x="11" y="17"/>
                      </a:lnTo>
                      <a:lnTo>
                        <a:pt x="12" y="19"/>
                      </a:lnTo>
                      <a:lnTo>
                        <a:pt x="13" y="20"/>
                      </a:lnTo>
                      <a:lnTo>
                        <a:pt x="18" y="24"/>
                      </a:lnTo>
                      <a:lnTo>
                        <a:pt x="21" y="28"/>
                      </a:lnTo>
                      <a:lnTo>
                        <a:pt x="23" y="33"/>
                      </a:lnTo>
                      <a:lnTo>
                        <a:pt x="22" y="39"/>
                      </a:lnTo>
                      <a:lnTo>
                        <a:pt x="20" y="41"/>
                      </a:lnTo>
                      <a:lnTo>
                        <a:pt x="17" y="43"/>
                      </a:lnTo>
                      <a:lnTo>
                        <a:pt x="13" y="43"/>
                      </a:lnTo>
                      <a:lnTo>
                        <a:pt x="10" y="42"/>
                      </a:lnTo>
                      <a:lnTo>
                        <a:pt x="10" y="41"/>
                      </a:lnTo>
                      <a:lnTo>
                        <a:pt x="10" y="39"/>
                      </a:lnTo>
                      <a:lnTo>
                        <a:pt x="9" y="38"/>
                      </a:lnTo>
                      <a:lnTo>
                        <a:pt x="9" y="37"/>
                      </a:lnTo>
                      <a:lnTo>
                        <a:pt x="6" y="36"/>
                      </a:lnTo>
                      <a:lnTo>
                        <a:pt x="4" y="35"/>
                      </a:lnTo>
                      <a:lnTo>
                        <a:pt x="1" y="36"/>
                      </a:lnTo>
                      <a:lnTo>
                        <a:pt x="0" y="37"/>
                      </a:lnTo>
                      <a:lnTo>
                        <a:pt x="0" y="40"/>
                      </a:lnTo>
                      <a:lnTo>
                        <a:pt x="2" y="43"/>
                      </a:lnTo>
                      <a:lnTo>
                        <a:pt x="4" y="47"/>
                      </a:lnTo>
                      <a:lnTo>
                        <a:pt x="5" y="51"/>
                      </a:lnTo>
                      <a:lnTo>
                        <a:pt x="11" y="52"/>
                      </a:lnTo>
                      <a:lnTo>
                        <a:pt x="16" y="52"/>
                      </a:lnTo>
                      <a:lnTo>
                        <a:pt x="22" y="52"/>
                      </a:lnTo>
                      <a:lnTo>
                        <a:pt x="28" y="52"/>
                      </a:lnTo>
                      <a:lnTo>
                        <a:pt x="33" y="51"/>
                      </a:lnTo>
                      <a:lnTo>
                        <a:pt x="39" y="49"/>
                      </a:lnTo>
                      <a:lnTo>
                        <a:pt x="44" y="46"/>
                      </a:lnTo>
                      <a:lnTo>
                        <a:pt x="48" y="43"/>
                      </a:lnTo>
                      <a:lnTo>
                        <a:pt x="49" y="41"/>
                      </a:lnTo>
                      <a:lnTo>
                        <a:pt x="50" y="38"/>
                      </a:lnTo>
                      <a:lnTo>
                        <a:pt x="49" y="35"/>
                      </a:lnTo>
                      <a:lnTo>
                        <a:pt x="48" y="31"/>
                      </a:lnTo>
                      <a:lnTo>
                        <a:pt x="44" y="24"/>
                      </a:lnTo>
                      <a:lnTo>
                        <a:pt x="42" y="17"/>
                      </a:lnTo>
                      <a:lnTo>
                        <a:pt x="39" y="10"/>
                      </a:lnTo>
                      <a:lnTo>
                        <a:pt x="34" y="3"/>
                      </a:lnTo>
                      <a:lnTo>
                        <a:pt x="31" y="1"/>
                      </a:lnTo>
                      <a:lnTo>
                        <a:pt x="28" y="0"/>
                      </a:lnTo>
                      <a:lnTo>
                        <a:pt x="24" y="1"/>
                      </a:lnTo>
                      <a:lnTo>
                        <a:pt x="21" y="4"/>
                      </a:lnTo>
                      <a:lnTo>
                        <a:pt x="26" y="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92" name="Freeform 878"/>
                <p:cNvSpPr>
                  <a:spLocks/>
                </p:cNvSpPr>
                <p:nvPr/>
              </p:nvSpPr>
              <p:spPr bwMode="auto">
                <a:xfrm>
                  <a:off x="2327" y="1717"/>
                  <a:ext cx="3" cy="3"/>
                </a:xfrm>
                <a:custGeom>
                  <a:avLst/>
                  <a:gdLst>
                    <a:gd name="T0" fmla="*/ 0 w 50"/>
                    <a:gd name="T1" fmla="*/ 0 h 52"/>
                    <a:gd name="T2" fmla="*/ 0 w 50"/>
                    <a:gd name="T3" fmla="*/ 0 h 52"/>
                    <a:gd name="T4" fmla="*/ 0 w 50"/>
                    <a:gd name="T5" fmla="*/ 0 h 52"/>
                    <a:gd name="T6" fmla="*/ 0 w 50"/>
                    <a:gd name="T7" fmla="*/ 0 h 52"/>
                    <a:gd name="T8" fmla="*/ 0 w 50"/>
                    <a:gd name="T9" fmla="*/ 0 h 52"/>
                    <a:gd name="T10" fmla="*/ 0 w 50"/>
                    <a:gd name="T11" fmla="*/ 0 h 52"/>
                    <a:gd name="T12" fmla="*/ 0 w 50"/>
                    <a:gd name="T13" fmla="*/ 0 h 52"/>
                    <a:gd name="T14" fmla="*/ 0 w 50"/>
                    <a:gd name="T15" fmla="*/ 0 h 52"/>
                    <a:gd name="T16" fmla="*/ 0 w 50"/>
                    <a:gd name="T17" fmla="*/ 0 h 52"/>
                    <a:gd name="T18" fmla="*/ 0 w 50"/>
                    <a:gd name="T19" fmla="*/ 0 h 52"/>
                    <a:gd name="T20" fmla="*/ 0 w 50"/>
                    <a:gd name="T21" fmla="*/ 0 h 52"/>
                    <a:gd name="T22" fmla="*/ 0 w 50"/>
                    <a:gd name="T23" fmla="*/ 0 h 52"/>
                    <a:gd name="T24" fmla="*/ 0 w 50"/>
                    <a:gd name="T25" fmla="*/ 0 h 52"/>
                    <a:gd name="T26" fmla="*/ 0 w 50"/>
                    <a:gd name="T27" fmla="*/ 0 h 52"/>
                    <a:gd name="T28" fmla="*/ 0 w 50"/>
                    <a:gd name="T29" fmla="*/ 0 h 52"/>
                    <a:gd name="T30" fmla="*/ 0 w 50"/>
                    <a:gd name="T31" fmla="*/ 0 h 52"/>
                    <a:gd name="T32" fmla="*/ 0 w 50"/>
                    <a:gd name="T33" fmla="*/ 0 h 52"/>
                    <a:gd name="T34" fmla="*/ 0 w 50"/>
                    <a:gd name="T35" fmla="*/ 0 h 52"/>
                    <a:gd name="T36" fmla="*/ 0 w 50"/>
                    <a:gd name="T37" fmla="*/ 0 h 52"/>
                    <a:gd name="T38" fmla="*/ 0 w 50"/>
                    <a:gd name="T39" fmla="*/ 0 h 52"/>
                    <a:gd name="T40" fmla="*/ 0 w 50"/>
                    <a:gd name="T41" fmla="*/ 0 h 52"/>
                    <a:gd name="T42" fmla="*/ 0 w 50"/>
                    <a:gd name="T43" fmla="*/ 0 h 52"/>
                    <a:gd name="T44" fmla="*/ 0 w 50"/>
                    <a:gd name="T45" fmla="*/ 0 h 52"/>
                    <a:gd name="T46" fmla="*/ 0 w 50"/>
                    <a:gd name="T47" fmla="*/ 0 h 52"/>
                    <a:gd name="T48" fmla="*/ 0 w 50"/>
                    <a:gd name="T49" fmla="*/ 0 h 52"/>
                    <a:gd name="T50" fmla="*/ 0 w 50"/>
                    <a:gd name="T51" fmla="*/ 0 h 52"/>
                    <a:gd name="T52" fmla="*/ 0 w 50"/>
                    <a:gd name="T53" fmla="*/ 0 h 52"/>
                    <a:gd name="T54" fmla="*/ 0 w 50"/>
                    <a:gd name="T55" fmla="*/ 0 h 52"/>
                    <a:gd name="T56" fmla="*/ 0 w 50"/>
                    <a:gd name="T57" fmla="*/ 0 h 52"/>
                    <a:gd name="T58" fmla="*/ 0 w 50"/>
                    <a:gd name="T59" fmla="*/ 0 h 52"/>
                    <a:gd name="T60" fmla="*/ 0 w 50"/>
                    <a:gd name="T61" fmla="*/ 0 h 52"/>
                    <a:gd name="T62" fmla="*/ 0 w 50"/>
                    <a:gd name="T63" fmla="*/ 0 h 52"/>
                    <a:gd name="T64" fmla="*/ 0 w 50"/>
                    <a:gd name="T65" fmla="*/ 0 h 52"/>
                    <a:gd name="T66" fmla="*/ 0 w 50"/>
                    <a:gd name="T67" fmla="*/ 0 h 52"/>
                    <a:gd name="T68" fmla="*/ 0 w 50"/>
                    <a:gd name="T69" fmla="*/ 0 h 52"/>
                    <a:gd name="T70" fmla="*/ 0 w 50"/>
                    <a:gd name="T71" fmla="*/ 0 h 52"/>
                    <a:gd name="T72" fmla="*/ 0 w 50"/>
                    <a:gd name="T73" fmla="*/ 0 h 52"/>
                    <a:gd name="T74" fmla="*/ 0 w 50"/>
                    <a:gd name="T75" fmla="*/ 0 h 52"/>
                    <a:gd name="T76" fmla="*/ 0 w 50"/>
                    <a:gd name="T77" fmla="*/ 0 h 52"/>
                    <a:gd name="T78" fmla="*/ 0 w 50"/>
                    <a:gd name="T79" fmla="*/ 0 h 52"/>
                    <a:gd name="T80" fmla="*/ 0 w 50"/>
                    <a:gd name="T81" fmla="*/ 0 h 52"/>
                    <a:gd name="T82" fmla="*/ 0 w 50"/>
                    <a:gd name="T83" fmla="*/ 0 h 52"/>
                    <a:gd name="T84" fmla="*/ 0 w 50"/>
                    <a:gd name="T85" fmla="*/ 0 h 52"/>
                    <a:gd name="T86" fmla="*/ 0 w 50"/>
                    <a:gd name="T87" fmla="*/ 0 h 52"/>
                    <a:gd name="T88" fmla="*/ 0 w 50"/>
                    <a:gd name="T89" fmla="*/ 0 h 52"/>
                    <a:gd name="T90" fmla="*/ 0 w 50"/>
                    <a:gd name="T91" fmla="*/ 0 h 52"/>
                    <a:gd name="T92" fmla="*/ 0 w 50"/>
                    <a:gd name="T93" fmla="*/ 0 h 52"/>
                    <a:gd name="T94" fmla="*/ 0 w 50"/>
                    <a:gd name="T95" fmla="*/ 0 h 52"/>
                    <a:gd name="T96" fmla="*/ 0 w 50"/>
                    <a:gd name="T97" fmla="*/ 0 h 52"/>
                    <a:gd name="T98" fmla="*/ 0 w 50"/>
                    <a:gd name="T99" fmla="*/ 0 h 52"/>
                    <a:gd name="T100" fmla="*/ 0 w 50"/>
                    <a:gd name="T101" fmla="*/ 0 h 52"/>
                    <a:gd name="T102" fmla="*/ 0 w 50"/>
                    <a:gd name="T103" fmla="*/ 0 h 52"/>
                    <a:gd name="T104" fmla="*/ 0 w 50"/>
                    <a:gd name="T105" fmla="*/ 0 h 52"/>
                    <a:gd name="T106" fmla="*/ 0 w 50"/>
                    <a:gd name="T107" fmla="*/ 0 h 52"/>
                    <a:gd name="T108" fmla="*/ 0 w 50"/>
                    <a:gd name="T109" fmla="*/ 0 h 52"/>
                    <a:gd name="T110" fmla="*/ 0 w 50"/>
                    <a:gd name="T111" fmla="*/ 0 h 52"/>
                    <a:gd name="T112" fmla="*/ 0 w 50"/>
                    <a:gd name="T113" fmla="*/ 0 h 52"/>
                    <a:gd name="T114" fmla="*/ 0 w 50"/>
                    <a:gd name="T115" fmla="*/ 0 h 52"/>
                    <a:gd name="T116" fmla="*/ 0 w 50"/>
                    <a:gd name="T117" fmla="*/ 0 h 52"/>
                    <a:gd name="T118" fmla="*/ 0 w 50"/>
                    <a:gd name="T119" fmla="*/ 0 h 52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50"/>
                    <a:gd name="T181" fmla="*/ 0 h 52"/>
                    <a:gd name="T182" fmla="*/ 50 w 50"/>
                    <a:gd name="T183" fmla="*/ 52 h 52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50" h="52">
                      <a:moveTo>
                        <a:pt x="26" y="3"/>
                      </a:moveTo>
                      <a:lnTo>
                        <a:pt x="26" y="3"/>
                      </a:lnTo>
                      <a:lnTo>
                        <a:pt x="22" y="3"/>
                      </a:lnTo>
                      <a:lnTo>
                        <a:pt x="17" y="5"/>
                      </a:lnTo>
                      <a:lnTo>
                        <a:pt x="14" y="8"/>
                      </a:lnTo>
                      <a:lnTo>
                        <a:pt x="11" y="12"/>
                      </a:lnTo>
                      <a:lnTo>
                        <a:pt x="11" y="14"/>
                      </a:lnTo>
                      <a:lnTo>
                        <a:pt x="11" y="17"/>
                      </a:lnTo>
                      <a:lnTo>
                        <a:pt x="12" y="19"/>
                      </a:lnTo>
                      <a:lnTo>
                        <a:pt x="13" y="20"/>
                      </a:lnTo>
                      <a:lnTo>
                        <a:pt x="18" y="24"/>
                      </a:lnTo>
                      <a:lnTo>
                        <a:pt x="21" y="28"/>
                      </a:lnTo>
                      <a:lnTo>
                        <a:pt x="23" y="33"/>
                      </a:lnTo>
                      <a:lnTo>
                        <a:pt x="22" y="39"/>
                      </a:lnTo>
                      <a:lnTo>
                        <a:pt x="20" y="41"/>
                      </a:lnTo>
                      <a:lnTo>
                        <a:pt x="17" y="43"/>
                      </a:lnTo>
                      <a:lnTo>
                        <a:pt x="13" y="43"/>
                      </a:lnTo>
                      <a:lnTo>
                        <a:pt x="10" y="42"/>
                      </a:lnTo>
                      <a:lnTo>
                        <a:pt x="10" y="41"/>
                      </a:lnTo>
                      <a:lnTo>
                        <a:pt x="10" y="39"/>
                      </a:lnTo>
                      <a:lnTo>
                        <a:pt x="9" y="38"/>
                      </a:lnTo>
                      <a:lnTo>
                        <a:pt x="9" y="37"/>
                      </a:lnTo>
                      <a:lnTo>
                        <a:pt x="6" y="36"/>
                      </a:lnTo>
                      <a:lnTo>
                        <a:pt x="4" y="35"/>
                      </a:lnTo>
                      <a:lnTo>
                        <a:pt x="1" y="36"/>
                      </a:lnTo>
                      <a:lnTo>
                        <a:pt x="0" y="37"/>
                      </a:lnTo>
                      <a:lnTo>
                        <a:pt x="0" y="40"/>
                      </a:lnTo>
                      <a:lnTo>
                        <a:pt x="2" y="43"/>
                      </a:lnTo>
                      <a:lnTo>
                        <a:pt x="4" y="47"/>
                      </a:lnTo>
                      <a:lnTo>
                        <a:pt x="5" y="51"/>
                      </a:lnTo>
                      <a:lnTo>
                        <a:pt x="11" y="52"/>
                      </a:lnTo>
                      <a:lnTo>
                        <a:pt x="16" y="52"/>
                      </a:lnTo>
                      <a:lnTo>
                        <a:pt x="22" y="52"/>
                      </a:lnTo>
                      <a:lnTo>
                        <a:pt x="28" y="52"/>
                      </a:lnTo>
                      <a:lnTo>
                        <a:pt x="33" y="51"/>
                      </a:lnTo>
                      <a:lnTo>
                        <a:pt x="39" y="49"/>
                      </a:lnTo>
                      <a:lnTo>
                        <a:pt x="44" y="46"/>
                      </a:lnTo>
                      <a:lnTo>
                        <a:pt x="48" y="43"/>
                      </a:lnTo>
                      <a:lnTo>
                        <a:pt x="49" y="41"/>
                      </a:lnTo>
                      <a:lnTo>
                        <a:pt x="50" y="38"/>
                      </a:lnTo>
                      <a:lnTo>
                        <a:pt x="49" y="35"/>
                      </a:lnTo>
                      <a:lnTo>
                        <a:pt x="48" y="31"/>
                      </a:lnTo>
                      <a:lnTo>
                        <a:pt x="44" y="24"/>
                      </a:lnTo>
                      <a:lnTo>
                        <a:pt x="42" y="17"/>
                      </a:lnTo>
                      <a:lnTo>
                        <a:pt x="39" y="10"/>
                      </a:lnTo>
                      <a:lnTo>
                        <a:pt x="34" y="3"/>
                      </a:lnTo>
                      <a:lnTo>
                        <a:pt x="31" y="1"/>
                      </a:lnTo>
                      <a:lnTo>
                        <a:pt x="28" y="0"/>
                      </a:lnTo>
                      <a:lnTo>
                        <a:pt x="24" y="1"/>
                      </a:lnTo>
                      <a:lnTo>
                        <a:pt x="21" y="4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93" name="Freeform 879"/>
                <p:cNvSpPr>
                  <a:spLocks/>
                </p:cNvSpPr>
                <p:nvPr/>
              </p:nvSpPr>
              <p:spPr bwMode="auto">
                <a:xfrm>
                  <a:off x="2497" y="2186"/>
                  <a:ext cx="10" cy="7"/>
                </a:xfrm>
                <a:custGeom>
                  <a:avLst/>
                  <a:gdLst>
                    <a:gd name="T0" fmla="*/ 0 w 126"/>
                    <a:gd name="T1" fmla="*/ 0 h 98"/>
                    <a:gd name="T2" fmla="*/ 0 w 126"/>
                    <a:gd name="T3" fmla="*/ 0 h 98"/>
                    <a:gd name="T4" fmla="*/ 0 w 126"/>
                    <a:gd name="T5" fmla="*/ 0 h 98"/>
                    <a:gd name="T6" fmla="*/ 0 w 126"/>
                    <a:gd name="T7" fmla="*/ 0 h 98"/>
                    <a:gd name="T8" fmla="*/ 0 w 126"/>
                    <a:gd name="T9" fmla="*/ 0 h 98"/>
                    <a:gd name="T10" fmla="*/ 0 w 126"/>
                    <a:gd name="T11" fmla="*/ 0 h 98"/>
                    <a:gd name="T12" fmla="*/ 0 w 126"/>
                    <a:gd name="T13" fmla="*/ 0 h 98"/>
                    <a:gd name="T14" fmla="*/ 0 w 126"/>
                    <a:gd name="T15" fmla="*/ 0 h 98"/>
                    <a:gd name="T16" fmla="*/ 0 w 126"/>
                    <a:gd name="T17" fmla="*/ 0 h 98"/>
                    <a:gd name="T18" fmla="*/ 0 w 126"/>
                    <a:gd name="T19" fmla="*/ 0 h 98"/>
                    <a:gd name="T20" fmla="*/ 0 w 126"/>
                    <a:gd name="T21" fmla="*/ 0 h 98"/>
                    <a:gd name="T22" fmla="*/ 0 w 126"/>
                    <a:gd name="T23" fmla="*/ 0 h 98"/>
                    <a:gd name="T24" fmla="*/ 0 w 126"/>
                    <a:gd name="T25" fmla="*/ 0 h 98"/>
                    <a:gd name="T26" fmla="*/ 0 w 126"/>
                    <a:gd name="T27" fmla="*/ 0 h 98"/>
                    <a:gd name="T28" fmla="*/ 0 w 126"/>
                    <a:gd name="T29" fmla="*/ 0 h 98"/>
                    <a:gd name="T30" fmla="*/ 0 w 126"/>
                    <a:gd name="T31" fmla="*/ 0 h 98"/>
                    <a:gd name="T32" fmla="*/ 0 w 126"/>
                    <a:gd name="T33" fmla="*/ 0 h 98"/>
                    <a:gd name="T34" fmla="*/ 0 w 126"/>
                    <a:gd name="T35" fmla="*/ 0 h 98"/>
                    <a:gd name="T36" fmla="*/ 0 w 126"/>
                    <a:gd name="T37" fmla="*/ 0 h 98"/>
                    <a:gd name="T38" fmla="*/ 0 w 126"/>
                    <a:gd name="T39" fmla="*/ 0 h 98"/>
                    <a:gd name="T40" fmla="*/ 0 w 126"/>
                    <a:gd name="T41" fmla="*/ 0 h 98"/>
                    <a:gd name="T42" fmla="*/ 0 w 126"/>
                    <a:gd name="T43" fmla="*/ 0 h 98"/>
                    <a:gd name="T44" fmla="*/ 0 w 126"/>
                    <a:gd name="T45" fmla="*/ 0 h 98"/>
                    <a:gd name="T46" fmla="*/ 0 w 126"/>
                    <a:gd name="T47" fmla="*/ 0 h 98"/>
                    <a:gd name="T48" fmla="*/ 0 w 126"/>
                    <a:gd name="T49" fmla="*/ 0 h 98"/>
                    <a:gd name="T50" fmla="*/ 0 w 126"/>
                    <a:gd name="T51" fmla="*/ 0 h 98"/>
                    <a:gd name="T52" fmla="*/ 0 w 126"/>
                    <a:gd name="T53" fmla="*/ 0 h 98"/>
                    <a:gd name="T54" fmla="*/ 0 w 126"/>
                    <a:gd name="T55" fmla="*/ 0 h 98"/>
                    <a:gd name="T56" fmla="*/ 0 w 126"/>
                    <a:gd name="T57" fmla="*/ 0 h 98"/>
                    <a:gd name="T58" fmla="*/ 0 w 126"/>
                    <a:gd name="T59" fmla="*/ 0 h 98"/>
                    <a:gd name="T60" fmla="*/ 0 w 126"/>
                    <a:gd name="T61" fmla="*/ 0 h 98"/>
                    <a:gd name="T62" fmla="*/ 0 w 126"/>
                    <a:gd name="T63" fmla="*/ 0 h 98"/>
                    <a:gd name="T64" fmla="*/ 0 w 126"/>
                    <a:gd name="T65" fmla="*/ 0 h 98"/>
                    <a:gd name="T66" fmla="*/ 0 w 126"/>
                    <a:gd name="T67" fmla="*/ 0 h 98"/>
                    <a:gd name="T68" fmla="*/ 0 w 126"/>
                    <a:gd name="T69" fmla="*/ 0 h 98"/>
                    <a:gd name="T70" fmla="*/ 0 w 126"/>
                    <a:gd name="T71" fmla="*/ 0 h 98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126"/>
                    <a:gd name="T109" fmla="*/ 0 h 98"/>
                    <a:gd name="T110" fmla="*/ 126 w 126"/>
                    <a:gd name="T111" fmla="*/ 98 h 98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126" h="98">
                      <a:moveTo>
                        <a:pt x="76" y="26"/>
                      </a:moveTo>
                      <a:lnTo>
                        <a:pt x="72" y="22"/>
                      </a:lnTo>
                      <a:lnTo>
                        <a:pt x="71" y="18"/>
                      </a:lnTo>
                      <a:lnTo>
                        <a:pt x="71" y="13"/>
                      </a:lnTo>
                      <a:lnTo>
                        <a:pt x="74" y="8"/>
                      </a:lnTo>
                      <a:lnTo>
                        <a:pt x="69" y="10"/>
                      </a:lnTo>
                      <a:lnTo>
                        <a:pt x="64" y="9"/>
                      </a:lnTo>
                      <a:lnTo>
                        <a:pt x="60" y="5"/>
                      </a:lnTo>
                      <a:lnTo>
                        <a:pt x="56" y="0"/>
                      </a:lnTo>
                      <a:lnTo>
                        <a:pt x="55" y="0"/>
                      </a:lnTo>
                      <a:lnTo>
                        <a:pt x="53" y="2"/>
                      </a:lnTo>
                      <a:lnTo>
                        <a:pt x="50" y="5"/>
                      </a:lnTo>
                      <a:lnTo>
                        <a:pt x="46" y="5"/>
                      </a:lnTo>
                      <a:lnTo>
                        <a:pt x="45" y="14"/>
                      </a:lnTo>
                      <a:lnTo>
                        <a:pt x="41" y="22"/>
                      </a:lnTo>
                      <a:lnTo>
                        <a:pt x="37" y="29"/>
                      </a:lnTo>
                      <a:lnTo>
                        <a:pt x="33" y="35"/>
                      </a:lnTo>
                      <a:lnTo>
                        <a:pt x="27" y="41"/>
                      </a:lnTo>
                      <a:lnTo>
                        <a:pt x="21" y="47"/>
                      </a:lnTo>
                      <a:lnTo>
                        <a:pt x="16" y="53"/>
                      </a:lnTo>
                      <a:lnTo>
                        <a:pt x="10" y="59"/>
                      </a:lnTo>
                      <a:lnTo>
                        <a:pt x="6" y="66"/>
                      </a:lnTo>
                      <a:lnTo>
                        <a:pt x="3" y="74"/>
                      </a:lnTo>
                      <a:lnTo>
                        <a:pt x="1" y="82"/>
                      </a:lnTo>
                      <a:lnTo>
                        <a:pt x="0" y="90"/>
                      </a:lnTo>
                      <a:lnTo>
                        <a:pt x="1" y="94"/>
                      </a:lnTo>
                      <a:lnTo>
                        <a:pt x="5" y="97"/>
                      </a:lnTo>
                      <a:lnTo>
                        <a:pt x="8" y="98"/>
                      </a:lnTo>
                      <a:lnTo>
                        <a:pt x="12" y="97"/>
                      </a:lnTo>
                      <a:lnTo>
                        <a:pt x="17" y="94"/>
                      </a:lnTo>
                      <a:lnTo>
                        <a:pt x="21" y="91"/>
                      </a:lnTo>
                      <a:lnTo>
                        <a:pt x="26" y="90"/>
                      </a:lnTo>
                      <a:lnTo>
                        <a:pt x="31" y="89"/>
                      </a:lnTo>
                      <a:lnTo>
                        <a:pt x="36" y="89"/>
                      </a:lnTo>
                      <a:lnTo>
                        <a:pt x="41" y="88"/>
                      </a:lnTo>
                      <a:lnTo>
                        <a:pt x="46" y="87"/>
                      </a:lnTo>
                      <a:lnTo>
                        <a:pt x="52" y="86"/>
                      </a:lnTo>
                      <a:lnTo>
                        <a:pt x="56" y="83"/>
                      </a:lnTo>
                      <a:lnTo>
                        <a:pt x="56" y="79"/>
                      </a:lnTo>
                      <a:lnTo>
                        <a:pt x="54" y="75"/>
                      </a:lnTo>
                      <a:lnTo>
                        <a:pt x="49" y="70"/>
                      </a:lnTo>
                      <a:lnTo>
                        <a:pt x="48" y="66"/>
                      </a:lnTo>
                      <a:lnTo>
                        <a:pt x="49" y="64"/>
                      </a:lnTo>
                      <a:lnTo>
                        <a:pt x="53" y="63"/>
                      </a:lnTo>
                      <a:lnTo>
                        <a:pt x="55" y="63"/>
                      </a:lnTo>
                      <a:lnTo>
                        <a:pt x="63" y="64"/>
                      </a:lnTo>
                      <a:lnTo>
                        <a:pt x="72" y="64"/>
                      </a:lnTo>
                      <a:lnTo>
                        <a:pt x="80" y="65"/>
                      </a:lnTo>
                      <a:lnTo>
                        <a:pt x="90" y="65"/>
                      </a:lnTo>
                      <a:lnTo>
                        <a:pt x="98" y="64"/>
                      </a:lnTo>
                      <a:lnTo>
                        <a:pt x="106" y="63"/>
                      </a:lnTo>
                      <a:lnTo>
                        <a:pt x="114" y="61"/>
                      </a:lnTo>
                      <a:lnTo>
                        <a:pt x="122" y="57"/>
                      </a:lnTo>
                      <a:lnTo>
                        <a:pt x="126" y="53"/>
                      </a:lnTo>
                      <a:lnTo>
                        <a:pt x="121" y="50"/>
                      </a:lnTo>
                      <a:lnTo>
                        <a:pt x="114" y="46"/>
                      </a:lnTo>
                      <a:lnTo>
                        <a:pt x="108" y="42"/>
                      </a:lnTo>
                      <a:lnTo>
                        <a:pt x="108" y="38"/>
                      </a:lnTo>
                      <a:lnTo>
                        <a:pt x="110" y="32"/>
                      </a:lnTo>
                      <a:lnTo>
                        <a:pt x="112" y="26"/>
                      </a:lnTo>
                      <a:lnTo>
                        <a:pt x="111" y="22"/>
                      </a:lnTo>
                      <a:lnTo>
                        <a:pt x="107" y="20"/>
                      </a:lnTo>
                      <a:lnTo>
                        <a:pt x="102" y="18"/>
                      </a:lnTo>
                      <a:lnTo>
                        <a:pt x="98" y="16"/>
                      </a:lnTo>
                      <a:lnTo>
                        <a:pt x="93" y="14"/>
                      </a:lnTo>
                      <a:lnTo>
                        <a:pt x="90" y="13"/>
                      </a:lnTo>
                      <a:lnTo>
                        <a:pt x="86" y="14"/>
                      </a:lnTo>
                      <a:lnTo>
                        <a:pt x="83" y="17"/>
                      </a:lnTo>
                      <a:lnTo>
                        <a:pt x="79" y="18"/>
                      </a:lnTo>
                      <a:lnTo>
                        <a:pt x="79" y="20"/>
                      </a:lnTo>
                      <a:lnTo>
                        <a:pt x="77" y="22"/>
                      </a:lnTo>
                      <a:lnTo>
                        <a:pt x="75" y="24"/>
                      </a:lnTo>
                      <a:lnTo>
                        <a:pt x="76" y="2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94" name="Freeform 880"/>
                <p:cNvSpPr>
                  <a:spLocks/>
                </p:cNvSpPr>
                <p:nvPr/>
              </p:nvSpPr>
              <p:spPr bwMode="auto">
                <a:xfrm>
                  <a:off x="2497" y="2186"/>
                  <a:ext cx="10" cy="7"/>
                </a:xfrm>
                <a:custGeom>
                  <a:avLst/>
                  <a:gdLst>
                    <a:gd name="T0" fmla="*/ 0 w 126"/>
                    <a:gd name="T1" fmla="*/ 0 h 98"/>
                    <a:gd name="T2" fmla="*/ 0 w 126"/>
                    <a:gd name="T3" fmla="*/ 0 h 98"/>
                    <a:gd name="T4" fmla="*/ 0 w 126"/>
                    <a:gd name="T5" fmla="*/ 0 h 98"/>
                    <a:gd name="T6" fmla="*/ 0 w 126"/>
                    <a:gd name="T7" fmla="*/ 0 h 98"/>
                    <a:gd name="T8" fmla="*/ 0 w 126"/>
                    <a:gd name="T9" fmla="*/ 0 h 98"/>
                    <a:gd name="T10" fmla="*/ 0 w 126"/>
                    <a:gd name="T11" fmla="*/ 0 h 98"/>
                    <a:gd name="T12" fmla="*/ 0 w 126"/>
                    <a:gd name="T13" fmla="*/ 0 h 98"/>
                    <a:gd name="T14" fmla="*/ 0 w 126"/>
                    <a:gd name="T15" fmla="*/ 0 h 98"/>
                    <a:gd name="T16" fmla="*/ 0 w 126"/>
                    <a:gd name="T17" fmla="*/ 0 h 98"/>
                    <a:gd name="T18" fmla="*/ 0 w 126"/>
                    <a:gd name="T19" fmla="*/ 0 h 98"/>
                    <a:gd name="T20" fmla="*/ 0 w 126"/>
                    <a:gd name="T21" fmla="*/ 0 h 98"/>
                    <a:gd name="T22" fmla="*/ 0 w 126"/>
                    <a:gd name="T23" fmla="*/ 0 h 98"/>
                    <a:gd name="T24" fmla="*/ 0 w 126"/>
                    <a:gd name="T25" fmla="*/ 0 h 98"/>
                    <a:gd name="T26" fmla="*/ 0 w 126"/>
                    <a:gd name="T27" fmla="*/ 0 h 98"/>
                    <a:gd name="T28" fmla="*/ 0 w 126"/>
                    <a:gd name="T29" fmla="*/ 0 h 98"/>
                    <a:gd name="T30" fmla="*/ 0 w 126"/>
                    <a:gd name="T31" fmla="*/ 0 h 98"/>
                    <a:gd name="T32" fmla="*/ 0 w 126"/>
                    <a:gd name="T33" fmla="*/ 0 h 98"/>
                    <a:gd name="T34" fmla="*/ 0 w 126"/>
                    <a:gd name="T35" fmla="*/ 0 h 98"/>
                    <a:gd name="T36" fmla="*/ 0 w 126"/>
                    <a:gd name="T37" fmla="*/ 0 h 98"/>
                    <a:gd name="T38" fmla="*/ 0 w 126"/>
                    <a:gd name="T39" fmla="*/ 0 h 98"/>
                    <a:gd name="T40" fmla="*/ 0 w 126"/>
                    <a:gd name="T41" fmla="*/ 0 h 98"/>
                    <a:gd name="T42" fmla="*/ 0 w 126"/>
                    <a:gd name="T43" fmla="*/ 0 h 98"/>
                    <a:gd name="T44" fmla="*/ 0 w 126"/>
                    <a:gd name="T45" fmla="*/ 0 h 98"/>
                    <a:gd name="T46" fmla="*/ 0 w 126"/>
                    <a:gd name="T47" fmla="*/ 0 h 98"/>
                    <a:gd name="T48" fmla="*/ 0 w 126"/>
                    <a:gd name="T49" fmla="*/ 0 h 98"/>
                    <a:gd name="T50" fmla="*/ 0 w 126"/>
                    <a:gd name="T51" fmla="*/ 0 h 98"/>
                    <a:gd name="T52" fmla="*/ 0 w 126"/>
                    <a:gd name="T53" fmla="*/ 0 h 98"/>
                    <a:gd name="T54" fmla="*/ 0 w 126"/>
                    <a:gd name="T55" fmla="*/ 0 h 98"/>
                    <a:gd name="T56" fmla="*/ 0 w 126"/>
                    <a:gd name="T57" fmla="*/ 0 h 98"/>
                    <a:gd name="T58" fmla="*/ 0 w 126"/>
                    <a:gd name="T59" fmla="*/ 0 h 98"/>
                    <a:gd name="T60" fmla="*/ 0 w 126"/>
                    <a:gd name="T61" fmla="*/ 0 h 98"/>
                    <a:gd name="T62" fmla="*/ 0 w 126"/>
                    <a:gd name="T63" fmla="*/ 0 h 98"/>
                    <a:gd name="T64" fmla="*/ 0 w 126"/>
                    <a:gd name="T65" fmla="*/ 0 h 98"/>
                    <a:gd name="T66" fmla="*/ 0 w 126"/>
                    <a:gd name="T67" fmla="*/ 0 h 98"/>
                    <a:gd name="T68" fmla="*/ 0 w 126"/>
                    <a:gd name="T69" fmla="*/ 0 h 98"/>
                    <a:gd name="T70" fmla="*/ 0 w 126"/>
                    <a:gd name="T71" fmla="*/ 0 h 98"/>
                    <a:gd name="T72" fmla="*/ 0 w 126"/>
                    <a:gd name="T73" fmla="*/ 0 h 98"/>
                    <a:gd name="T74" fmla="*/ 0 w 126"/>
                    <a:gd name="T75" fmla="*/ 0 h 98"/>
                    <a:gd name="T76" fmla="*/ 0 w 126"/>
                    <a:gd name="T77" fmla="*/ 0 h 98"/>
                    <a:gd name="T78" fmla="*/ 0 w 126"/>
                    <a:gd name="T79" fmla="*/ 0 h 98"/>
                    <a:gd name="T80" fmla="*/ 0 w 126"/>
                    <a:gd name="T81" fmla="*/ 0 h 98"/>
                    <a:gd name="T82" fmla="*/ 0 w 126"/>
                    <a:gd name="T83" fmla="*/ 0 h 98"/>
                    <a:gd name="T84" fmla="*/ 0 w 126"/>
                    <a:gd name="T85" fmla="*/ 0 h 98"/>
                    <a:gd name="T86" fmla="*/ 0 w 126"/>
                    <a:gd name="T87" fmla="*/ 0 h 9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26"/>
                    <a:gd name="T133" fmla="*/ 0 h 98"/>
                    <a:gd name="T134" fmla="*/ 126 w 126"/>
                    <a:gd name="T135" fmla="*/ 98 h 9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26" h="98">
                      <a:moveTo>
                        <a:pt x="76" y="26"/>
                      </a:moveTo>
                      <a:lnTo>
                        <a:pt x="76" y="26"/>
                      </a:lnTo>
                      <a:lnTo>
                        <a:pt x="72" y="22"/>
                      </a:lnTo>
                      <a:lnTo>
                        <a:pt x="71" y="18"/>
                      </a:lnTo>
                      <a:lnTo>
                        <a:pt x="71" y="13"/>
                      </a:lnTo>
                      <a:lnTo>
                        <a:pt x="74" y="8"/>
                      </a:lnTo>
                      <a:lnTo>
                        <a:pt x="69" y="10"/>
                      </a:lnTo>
                      <a:lnTo>
                        <a:pt x="64" y="9"/>
                      </a:lnTo>
                      <a:lnTo>
                        <a:pt x="60" y="5"/>
                      </a:lnTo>
                      <a:lnTo>
                        <a:pt x="56" y="0"/>
                      </a:lnTo>
                      <a:lnTo>
                        <a:pt x="55" y="0"/>
                      </a:lnTo>
                      <a:lnTo>
                        <a:pt x="53" y="2"/>
                      </a:lnTo>
                      <a:lnTo>
                        <a:pt x="50" y="5"/>
                      </a:lnTo>
                      <a:lnTo>
                        <a:pt x="46" y="5"/>
                      </a:lnTo>
                      <a:lnTo>
                        <a:pt x="45" y="14"/>
                      </a:lnTo>
                      <a:lnTo>
                        <a:pt x="41" y="22"/>
                      </a:lnTo>
                      <a:lnTo>
                        <a:pt x="37" y="29"/>
                      </a:lnTo>
                      <a:lnTo>
                        <a:pt x="33" y="35"/>
                      </a:lnTo>
                      <a:lnTo>
                        <a:pt x="27" y="41"/>
                      </a:lnTo>
                      <a:lnTo>
                        <a:pt x="21" y="47"/>
                      </a:lnTo>
                      <a:lnTo>
                        <a:pt x="16" y="53"/>
                      </a:lnTo>
                      <a:lnTo>
                        <a:pt x="10" y="59"/>
                      </a:lnTo>
                      <a:lnTo>
                        <a:pt x="6" y="66"/>
                      </a:lnTo>
                      <a:lnTo>
                        <a:pt x="3" y="74"/>
                      </a:lnTo>
                      <a:lnTo>
                        <a:pt x="1" y="82"/>
                      </a:lnTo>
                      <a:lnTo>
                        <a:pt x="0" y="90"/>
                      </a:lnTo>
                      <a:lnTo>
                        <a:pt x="1" y="94"/>
                      </a:lnTo>
                      <a:lnTo>
                        <a:pt x="5" y="97"/>
                      </a:lnTo>
                      <a:lnTo>
                        <a:pt x="8" y="98"/>
                      </a:lnTo>
                      <a:lnTo>
                        <a:pt x="12" y="97"/>
                      </a:lnTo>
                      <a:lnTo>
                        <a:pt x="17" y="94"/>
                      </a:lnTo>
                      <a:lnTo>
                        <a:pt x="21" y="91"/>
                      </a:lnTo>
                      <a:lnTo>
                        <a:pt x="26" y="90"/>
                      </a:lnTo>
                      <a:lnTo>
                        <a:pt x="31" y="89"/>
                      </a:lnTo>
                      <a:lnTo>
                        <a:pt x="36" y="89"/>
                      </a:lnTo>
                      <a:lnTo>
                        <a:pt x="41" y="88"/>
                      </a:lnTo>
                      <a:lnTo>
                        <a:pt x="46" y="87"/>
                      </a:lnTo>
                      <a:lnTo>
                        <a:pt x="52" y="86"/>
                      </a:lnTo>
                      <a:lnTo>
                        <a:pt x="56" y="83"/>
                      </a:lnTo>
                      <a:lnTo>
                        <a:pt x="56" y="79"/>
                      </a:lnTo>
                      <a:lnTo>
                        <a:pt x="54" y="75"/>
                      </a:lnTo>
                      <a:lnTo>
                        <a:pt x="49" y="70"/>
                      </a:lnTo>
                      <a:lnTo>
                        <a:pt x="48" y="66"/>
                      </a:lnTo>
                      <a:lnTo>
                        <a:pt x="49" y="64"/>
                      </a:lnTo>
                      <a:lnTo>
                        <a:pt x="53" y="63"/>
                      </a:lnTo>
                      <a:lnTo>
                        <a:pt x="55" y="63"/>
                      </a:lnTo>
                      <a:lnTo>
                        <a:pt x="63" y="64"/>
                      </a:lnTo>
                      <a:lnTo>
                        <a:pt x="72" y="64"/>
                      </a:lnTo>
                      <a:lnTo>
                        <a:pt x="80" y="65"/>
                      </a:lnTo>
                      <a:lnTo>
                        <a:pt x="90" y="65"/>
                      </a:lnTo>
                      <a:lnTo>
                        <a:pt x="98" y="64"/>
                      </a:lnTo>
                      <a:lnTo>
                        <a:pt x="106" y="63"/>
                      </a:lnTo>
                      <a:lnTo>
                        <a:pt x="114" y="61"/>
                      </a:lnTo>
                      <a:lnTo>
                        <a:pt x="122" y="57"/>
                      </a:lnTo>
                      <a:lnTo>
                        <a:pt x="126" y="53"/>
                      </a:lnTo>
                      <a:lnTo>
                        <a:pt x="121" y="50"/>
                      </a:lnTo>
                      <a:lnTo>
                        <a:pt x="114" y="46"/>
                      </a:lnTo>
                      <a:lnTo>
                        <a:pt x="108" y="42"/>
                      </a:lnTo>
                      <a:lnTo>
                        <a:pt x="108" y="38"/>
                      </a:lnTo>
                      <a:lnTo>
                        <a:pt x="110" y="32"/>
                      </a:lnTo>
                      <a:lnTo>
                        <a:pt x="112" y="26"/>
                      </a:lnTo>
                      <a:lnTo>
                        <a:pt x="111" y="22"/>
                      </a:lnTo>
                      <a:lnTo>
                        <a:pt x="107" y="20"/>
                      </a:lnTo>
                      <a:lnTo>
                        <a:pt x="102" y="18"/>
                      </a:lnTo>
                      <a:lnTo>
                        <a:pt x="98" y="16"/>
                      </a:lnTo>
                      <a:lnTo>
                        <a:pt x="93" y="14"/>
                      </a:lnTo>
                      <a:lnTo>
                        <a:pt x="90" y="13"/>
                      </a:lnTo>
                      <a:lnTo>
                        <a:pt x="86" y="14"/>
                      </a:lnTo>
                      <a:lnTo>
                        <a:pt x="83" y="17"/>
                      </a:lnTo>
                      <a:lnTo>
                        <a:pt x="79" y="18"/>
                      </a:lnTo>
                      <a:lnTo>
                        <a:pt x="79" y="20"/>
                      </a:lnTo>
                      <a:lnTo>
                        <a:pt x="77" y="22"/>
                      </a:lnTo>
                      <a:lnTo>
                        <a:pt x="75" y="24"/>
                      </a:lnTo>
                      <a:lnTo>
                        <a:pt x="76" y="26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95" name="Freeform 881"/>
                <p:cNvSpPr>
                  <a:spLocks/>
                </p:cNvSpPr>
                <p:nvPr/>
              </p:nvSpPr>
              <p:spPr bwMode="auto">
                <a:xfrm>
                  <a:off x="2491" y="2188"/>
                  <a:ext cx="7" cy="6"/>
                </a:xfrm>
                <a:custGeom>
                  <a:avLst/>
                  <a:gdLst>
                    <a:gd name="T0" fmla="*/ 0 w 103"/>
                    <a:gd name="T1" fmla="*/ 0 h 92"/>
                    <a:gd name="T2" fmla="*/ 0 w 103"/>
                    <a:gd name="T3" fmla="*/ 0 h 92"/>
                    <a:gd name="T4" fmla="*/ 0 w 103"/>
                    <a:gd name="T5" fmla="*/ 0 h 92"/>
                    <a:gd name="T6" fmla="*/ 0 w 103"/>
                    <a:gd name="T7" fmla="*/ 0 h 92"/>
                    <a:gd name="T8" fmla="*/ 0 w 103"/>
                    <a:gd name="T9" fmla="*/ 0 h 92"/>
                    <a:gd name="T10" fmla="*/ 0 w 103"/>
                    <a:gd name="T11" fmla="*/ 0 h 92"/>
                    <a:gd name="T12" fmla="*/ 0 w 103"/>
                    <a:gd name="T13" fmla="*/ 0 h 92"/>
                    <a:gd name="T14" fmla="*/ 0 w 103"/>
                    <a:gd name="T15" fmla="*/ 0 h 92"/>
                    <a:gd name="T16" fmla="*/ 0 w 103"/>
                    <a:gd name="T17" fmla="*/ 0 h 92"/>
                    <a:gd name="T18" fmla="*/ 0 w 103"/>
                    <a:gd name="T19" fmla="*/ 0 h 92"/>
                    <a:gd name="T20" fmla="*/ 0 w 103"/>
                    <a:gd name="T21" fmla="*/ 0 h 92"/>
                    <a:gd name="T22" fmla="*/ 0 w 103"/>
                    <a:gd name="T23" fmla="*/ 0 h 92"/>
                    <a:gd name="T24" fmla="*/ 0 w 103"/>
                    <a:gd name="T25" fmla="*/ 0 h 92"/>
                    <a:gd name="T26" fmla="*/ 0 w 103"/>
                    <a:gd name="T27" fmla="*/ 0 h 92"/>
                    <a:gd name="T28" fmla="*/ 0 w 103"/>
                    <a:gd name="T29" fmla="*/ 0 h 92"/>
                    <a:gd name="T30" fmla="*/ 0 w 103"/>
                    <a:gd name="T31" fmla="*/ 0 h 92"/>
                    <a:gd name="T32" fmla="*/ 0 w 103"/>
                    <a:gd name="T33" fmla="*/ 0 h 92"/>
                    <a:gd name="T34" fmla="*/ 0 w 103"/>
                    <a:gd name="T35" fmla="*/ 0 h 92"/>
                    <a:gd name="T36" fmla="*/ 0 w 103"/>
                    <a:gd name="T37" fmla="*/ 0 h 92"/>
                    <a:gd name="T38" fmla="*/ 0 w 103"/>
                    <a:gd name="T39" fmla="*/ 0 h 92"/>
                    <a:gd name="T40" fmla="*/ 0 w 103"/>
                    <a:gd name="T41" fmla="*/ 0 h 92"/>
                    <a:gd name="T42" fmla="*/ 0 w 103"/>
                    <a:gd name="T43" fmla="*/ 0 h 92"/>
                    <a:gd name="T44" fmla="*/ 0 w 103"/>
                    <a:gd name="T45" fmla="*/ 0 h 92"/>
                    <a:gd name="T46" fmla="*/ 0 w 103"/>
                    <a:gd name="T47" fmla="*/ 0 h 92"/>
                    <a:gd name="T48" fmla="*/ 0 w 103"/>
                    <a:gd name="T49" fmla="*/ 0 h 92"/>
                    <a:gd name="T50" fmla="*/ 0 w 103"/>
                    <a:gd name="T51" fmla="*/ 0 h 92"/>
                    <a:gd name="T52" fmla="*/ 0 w 103"/>
                    <a:gd name="T53" fmla="*/ 0 h 92"/>
                    <a:gd name="T54" fmla="*/ 0 w 103"/>
                    <a:gd name="T55" fmla="*/ 0 h 92"/>
                    <a:gd name="T56" fmla="*/ 0 w 103"/>
                    <a:gd name="T57" fmla="*/ 0 h 92"/>
                    <a:gd name="T58" fmla="*/ 0 w 103"/>
                    <a:gd name="T59" fmla="*/ 0 h 92"/>
                    <a:gd name="T60" fmla="*/ 0 w 103"/>
                    <a:gd name="T61" fmla="*/ 0 h 92"/>
                    <a:gd name="T62" fmla="*/ 0 w 103"/>
                    <a:gd name="T63" fmla="*/ 0 h 92"/>
                    <a:gd name="T64" fmla="*/ 0 w 103"/>
                    <a:gd name="T65" fmla="*/ 0 h 92"/>
                    <a:gd name="T66" fmla="*/ 0 w 103"/>
                    <a:gd name="T67" fmla="*/ 0 h 92"/>
                    <a:gd name="T68" fmla="*/ 0 w 103"/>
                    <a:gd name="T69" fmla="*/ 0 h 92"/>
                    <a:gd name="T70" fmla="*/ 0 w 103"/>
                    <a:gd name="T71" fmla="*/ 0 h 92"/>
                    <a:gd name="T72" fmla="*/ 0 w 103"/>
                    <a:gd name="T73" fmla="*/ 0 h 92"/>
                    <a:gd name="T74" fmla="*/ 0 w 103"/>
                    <a:gd name="T75" fmla="*/ 0 h 92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103"/>
                    <a:gd name="T115" fmla="*/ 0 h 92"/>
                    <a:gd name="T116" fmla="*/ 103 w 103"/>
                    <a:gd name="T117" fmla="*/ 92 h 92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103" h="92">
                      <a:moveTo>
                        <a:pt x="34" y="83"/>
                      </a:moveTo>
                      <a:lnTo>
                        <a:pt x="31" y="87"/>
                      </a:lnTo>
                      <a:lnTo>
                        <a:pt x="28" y="90"/>
                      </a:lnTo>
                      <a:lnTo>
                        <a:pt x="23" y="91"/>
                      </a:lnTo>
                      <a:lnTo>
                        <a:pt x="19" y="92"/>
                      </a:lnTo>
                      <a:lnTo>
                        <a:pt x="19" y="82"/>
                      </a:lnTo>
                      <a:lnTo>
                        <a:pt x="15" y="78"/>
                      </a:lnTo>
                      <a:lnTo>
                        <a:pt x="8" y="75"/>
                      </a:lnTo>
                      <a:lnTo>
                        <a:pt x="1" y="71"/>
                      </a:lnTo>
                      <a:lnTo>
                        <a:pt x="0" y="70"/>
                      </a:lnTo>
                      <a:lnTo>
                        <a:pt x="0" y="67"/>
                      </a:lnTo>
                      <a:lnTo>
                        <a:pt x="1" y="64"/>
                      </a:lnTo>
                      <a:lnTo>
                        <a:pt x="1" y="61"/>
                      </a:lnTo>
                      <a:lnTo>
                        <a:pt x="6" y="61"/>
                      </a:lnTo>
                      <a:lnTo>
                        <a:pt x="10" y="60"/>
                      </a:lnTo>
                      <a:lnTo>
                        <a:pt x="14" y="58"/>
                      </a:lnTo>
                      <a:lnTo>
                        <a:pt x="18" y="55"/>
                      </a:lnTo>
                      <a:lnTo>
                        <a:pt x="22" y="53"/>
                      </a:lnTo>
                      <a:lnTo>
                        <a:pt x="29" y="51"/>
                      </a:lnTo>
                      <a:lnTo>
                        <a:pt x="34" y="50"/>
                      </a:lnTo>
                      <a:lnTo>
                        <a:pt x="39" y="47"/>
                      </a:lnTo>
                      <a:lnTo>
                        <a:pt x="34" y="45"/>
                      </a:lnTo>
                      <a:lnTo>
                        <a:pt x="31" y="42"/>
                      </a:lnTo>
                      <a:lnTo>
                        <a:pt x="30" y="38"/>
                      </a:lnTo>
                      <a:lnTo>
                        <a:pt x="32" y="34"/>
                      </a:lnTo>
                      <a:lnTo>
                        <a:pt x="34" y="33"/>
                      </a:lnTo>
                      <a:lnTo>
                        <a:pt x="38" y="33"/>
                      </a:lnTo>
                      <a:lnTo>
                        <a:pt x="43" y="34"/>
                      </a:lnTo>
                      <a:lnTo>
                        <a:pt x="47" y="33"/>
                      </a:lnTo>
                      <a:lnTo>
                        <a:pt x="48" y="32"/>
                      </a:lnTo>
                      <a:lnTo>
                        <a:pt x="48" y="30"/>
                      </a:lnTo>
                      <a:lnTo>
                        <a:pt x="48" y="28"/>
                      </a:lnTo>
                      <a:lnTo>
                        <a:pt x="47" y="26"/>
                      </a:lnTo>
                      <a:lnTo>
                        <a:pt x="41" y="21"/>
                      </a:lnTo>
                      <a:lnTo>
                        <a:pt x="34" y="15"/>
                      </a:lnTo>
                      <a:lnTo>
                        <a:pt x="28" y="10"/>
                      </a:lnTo>
                      <a:lnTo>
                        <a:pt x="25" y="3"/>
                      </a:lnTo>
                      <a:lnTo>
                        <a:pt x="27" y="1"/>
                      </a:lnTo>
                      <a:lnTo>
                        <a:pt x="29" y="0"/>
                      </a:lnTo>
                      <a:lnTo>
                        <a:pt x="31" y="0"/>
                      </a:lnTo>
                      <a:lnTo>
                        <a:pt x="33" y="1"/>
                      </a:lnTo>
                      <a:lnTo>
                        <a:pt x="41" y="6"/>
                      </a:lnTo>
                      <a:lnTo>
                        <a:pt x="49" y="9"/>
                      </a:lnTo>
                      <a:lnTo>
                        <a:pt x="57" y="10"/>
                      </a:lnTo>
                      <a:lnTo>
                        <a:pt x="66" y="9"/>
                      </a:lnTo>
                      <a:lnTo>
                        <a:pt x="74" y="7"/>
                      </a:lnTo>
                      <a:lnTo>
                        <a:pt x="82" y="5"/>
                      </a:lnTo>
                      <a:lnTo>
                        <a:pt x="91" y="4"/>
                      </a:lnTo>
                      <a:lnTo>
                        <a:pt x="99" y="2"/>
                      </a:lnTo>
                      <a:lnTo>
                        <a:pt x="102" y="3"/>
                      </a:lnTo>
                      <a:lnTo>
                        <a:pt x="103" y="5"/>
                      </a:lnTo>
                      <a:lnTo>
                        <a:pt x="103" y="8"/>
                      </a:lnTo>
                      <a:lnTo>
                        <a:pt x="102" y="10"/>
                      </a:lnTo>
                      <a:lnTo>
                        <a:pt x="96" y="17"/>
                      </a:lnTo>
                      <a:lnTo>
                        <a:pt x="91" y="23"/>
                      </a:lnTo>
                      <a:lnTo>
                        <a:pt x="86" y="28"/>
                      </a:lnTo>
                      <a:lnTo>
                        <a:pt x="80" y="33"/>
                      </a:lnTo>
                      <a:lnTo>
                        <a:pt x="77" y="34"/>
                      </a:lnTo>
                      <a:lnTo>
                        <a:pt x="73" y="33"/>
                      </a:lnTo>
                      <a:lnTo>
                        <a:pt x="70" y="34"/>
                      </a:lnTo>
                      <a:lnTo>
                        <a:pt x="67" y="36"/>
                      </a:lnTo>
                      <a:lnTo>
                        <a:pt x="66" y="39"/>
                      </a:lnTo>
                      <a:lnTo>
                        <a:pt x="67" y="42"/>
                      </a:lnTo>
                      <a:lnTo>
                        <a:pt x="68" y="45"/>
                      </a:lnTo>
                      <a:lnTo>
                        <a:pt x="69" y="47"/>
                      </a:lnTo>
                      <a:lnTo>
                        <a:pt x="60" y="49"/>
                      </a:lnTo>
                      <a:lnTo>
                        <a:pt x="52" y="54"/>
                      </a:lnTo>
                      <a:lnTo>
                        <a:pt x="45" y="59"/>
                      </a:lnTo>
                      <a:lnTo>
                        <a:pt x="41" y="65"/>
                      </a:lnTo>
                      <a:lnTo>
                        <a:pt x="39" y="71"/>
                      </a:lnTo>
                      <a:lnTo>
                        <a:pt x="37" y="78"/>
                      </a:lnTo>
                      <a:lnTo>
                        <a:pt x="34" y="83"/>
                      </a:lnTo>
                      <a:lnTo>
                        <a:pt x="28" y="88"/>
                      </a:lnTo>
                      <a:lnTo>
                        <a:pt x="30" y="87"/>
                      </a:lnTo>
                      <a:lnTo>
                        <a:pt x="31" y="85"/>
                      </a:lnTo>
                      <a:lnTo>
                        <a:pt x="33" y="84"/>
                      </a:lnTo>
                      <a:lnTo>
                        <a:pt x="34" y="8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96" name="Freeform 882"/>
                <p:cNvSpPr>
                  <a:spLocks/>
                </p:cNvSpPr>
                <p:nvPr/>
              </p:nvSpPr>
              <p:spPr bwMode="auto">
                <a:xfrm>
                  <a:off x="2491" y="2188"/>
                  <a:ext cx="7" cy="6"/>
                </a:xfrm>
                <a:custGeom>
                  <a:avLst/>
                  <a:gdLst>
                    <a:gd name="T0" fmla="*/ 0 w 103"/>
                    <a:gd name="T1" fmla="*/ 0 h 92"/>
                    <a:gd name="T2" fmla="*/ 0 w 103"/>
                    <a:gd name="T3" fmla="*/ 0 h 92"/>
                    <a:gd name="T4" fmla="*/ 0 w 103"/>
                    <a:gd name="T5" fmla="*/ 0 h 92"/>
                    <a:gd name="T6" fmla="*/ 0 w 103"/>
                    <a:gd name="T7" fmla="*/ 0 h 92"/>
                    <a:gd name="T8" fmla="*/ 0 w 103"/>
                    <a:gd name="T9" fmla="*/ 0 h 92"/>
                    <a:gd name="T10" fmla="*/ 0 w 103"/>
                    <a:gd name="T11" fmla="*/ 0 h 92"/>
                    <a:gd name="T12" fmla="*/ 0 w 103"/>
                    <a:gd name="T13" fmla="*/ 0 h 92"/>
                    <a:gd name="T14" fmla="*/ 0 w 103"/>
                    <a:gd name="T15" fmla="*/ 0 h 92"/>
                    <a:gd name="T16" fmla="*/ 0 w 103"/>
                    <a:gd name="T17" fmla="*/ 0 h 92"/>
                    <a:gd name="T18" fmla="*/ 0 w 103"/>
                    <a:gd name="T19" fmla="*/ 0 h 92"/>
                    <a:gd name="T20" fmla="*/ 0 w 103"/>
                    <a:gd name="T21" fmla="*/ 0 h 92"/>
                    <a:gd name="T22" fmla="*/ 0 w 103"/>
                    <a:gd name="T23" fmla="*/ 0 h 92"/>
                    <a:gd name="T24" fmla="*/ 0 w 103"/>
                    <a:gd name="T25" fmla="*/ 0 h 92"/>
                    <a:gd name="T26" fmla="*/ 0 w 103"/>
                    <a:gd name="T27" fmla="*/ 0 h 92"/>
                    <a:gd name="T28" fmla="*/ 0 w 103"/>
                    <a:gd name="T29" fmla="*/ 0 h 92"/>
                    <a:gd name="T30" fmla="*/ 0 w 103"/>
                    <a:gd name="T31" fmla="*/ 0 h 92"/>
                    <a:gd name="T32" fmla="*/ 0 w 103"/>
                    <a:gd name="T33" fmla="*/ 0 h 92"/>
                    <a:gd name="T34" fmla="*/ 0 w 103"/>
                    <a:gd name="T35" fmla="*/ 0 h 92"/>
                    <a:gd name="T36" fmla="*/ 0 w 103"/>
                    <a:gd name="T37" fmla="*/ 0 h 92"/>
                    <a:gd name="T38" fmla="*/ 0 w 103"/>
                    <a:gd name="T39" fmla="*/ 0 h 92"/>
                    <a:gd name="T40" fmla="*/ 0 w 103"/>
                    <a:gd name="T41" fmla="*/ 0 h 92"/>
                    <a:gd name="T42" fmla="*/ 0 w 103"/>
                    <a:gd name="T43" fmla="*/ 0 h 92"/>
                    <a:gd name="T44" fmla="*/ 0 w 103"/>
                    <a:gd name="T45" fmla="*/ 0 h 92"/>
                    <a:gd name="T46" fmla="*/ 0 w 103"/>
                    <a:gd name="T47" fmla="*/ 0 h 92"/>
                    <a:gd name="T48" fmla="*/ 0 w 103"/>
                    <a:gd name="T49" fmla="*/ 0 h 92"/>
                    <a:gd name="T50" fmla="*/ 0 w 103"/>
                    <a:gd name="T51" fmla="*/ 0 h 92"/>
                    <a:gd name="T52" fmla="*/ 0 w 103"/>
                    <a:gd name="T53" fmla="*/ 0 h 92"/>
                    <a:gd name="T54" fmla="*/ 0 w 103"/>
                    <a:gd name="T55" fmla="*/ 0 h 92"/>
                    <a:gd name="T56" fmla="*/ 0 w 103"/>
                    <a:gd name="T57" fmla="*/ 0 h 92"/>
                    <a:gd name="T58" fmla="*/ 0 w 103"/>
                    <a:gd name="T59" fmla="*/ 0 h 92"/>
                    <a:gd name="T60" fmla="*/ 0 w 103"/>
                    <a:gd name="T61" fmla="*/ 0 h 92"/>
                    <a:gd name="T62" fmla="*/ 0 w 103"/>
                    <a:gd name="T63" fmla="*/ 0 h 92"/>
                    <a:gd name="T64" fmla="*/ 0 w 103"/>
                    <a:gd name="T65" fmla="*/ 0 h 92"/>
                    <a:gd name="T66" fmla="*/ 0 w 103"/>
                    <a:gd name="T67" fmla="*/ 0 h 92"/>
                    <a:gd name="T68" fmla="*/ 0 w 103"/>
                    <a:gd name="T69" fmla="*/ 0 h 92"/>
                    <a:gd name="T70" fmla="*/ 0 w 103"/>
                    <a:gd name="T71" fmla="*/ 0 h 92"/>
                    <a:gd name="T72" fmla="*/ 0 w 103"/>
                    <a:gd name="T73" fmla="*/ 0 h 92"/>
                    <a:gd name="T74" fmla="*/ 0 w 103"/>
                    <a:gd name="T75" fmla="*/ 0 h 92"/>
                    <a:gd name="T76" fmla="*/ 0 w 103"/>
                    <a:gd name="T77" fmla="*/ 0 h 92"/>
                    <a:gd name="T78" fmla="*/ 0 w 103"/>
                    <a:gd name="T79" fmla="*/ 0 h 92"/>
                    <a:gd name="T80" fmla="*/ 0 w 103"/>
                    <a:gd name="T81" fmla="*/ 0 h 92"/>
                    <a:gd name="T82" fmla="*/ 0 w 103"/>
                    <a:gd name="T83" fmla="*/ 0 h 92"/>
                    <a:gd name="T84" fmla="*/ 0 w 103"/>
                    <a:gd name="T85" fmla="*/ 0 h 92"/>
                    <a:gd name="T86" fmla="*/ 0 w 103"/>
                    <a:gd name="T87" fmla="*/ 0 h 92"/>
                    <a:gd name="T88" fmla="*/ 0 w 103"/>
                    <a:gd name="T89" fmla="*/ 0 h 92"/>
                    <a:gd name="T90" fmla="*/ 0 w 103"/>
                    <a:gd name="T91" fmla="*/ 0 h 92"/>
                    <a:gd name="T92" fmla="*/ 0 w 103"/>
                    <a:gd name="T93" fmla="*/ 0 h 9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03"/>
                    <a:gd name="T142" fmla="*/ 0 h 92"/>
                    <a:gd name="T143" fmla="*/ 103 w 103"/>
                    <a:gd name="T144" fmla="*/ 92 h 9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03" h="92">
                      <a:moveTo>
                        <a:pt x="34" y="83"/>
                      </a:moveTo>
                      <a:lnTo>
                        <a:pt x="34" y="83"/>
                      </a:lnTo>
                      <a:lnTo>
                        <a:pt x="31" y="87"/>
                      </a:lnTo>
                      <a:lnTo>
                        <a:pt x="28" y="90"/>
                      </a:lnTo>
                      <a:lnTo>
                        <a:pt x="23" y="91"/>
                      </a:lnTo>
                      <a:lnTo>
                        <a:pt x="19" y="92"/>
                      </a:lnTo>
                      <a:lnTo>
                        <a:pt x="19" y="82"/>
                      </a:lnTo>
                      <a:lnTo>
                        <a:pt x="15" y="78"/>
                      </a:lnTo>
                      <a:lnTo>
                        <a:pt x="8" y="75"/>
                      </a:lnTo>
                      <a:lnTo>
                        <a:pt x="1" y="71"/>
                      </a:lnTo>
                      <a:lnTo>
                        <a:pt x="0" y="70"/>
                      </a:lnTo>
                      <a:lnTo>
                        <a:pt x="0" y="67"/>
                      </a:lnTo>
                      <a:lnTo>
                        <a:pt x="1" y="64"/>
                      </a:lnTo>
                      <a:lnTo>
                        <a:pt x="1" y="61"/>
                      </a:lnTo>
                      <a:lnTo>
                        <a:pt x="6" y="61"/>
                      </a:lnTo>
                      <a:lnTo>
                        <a:pt x="10" y="60"/>
                      </a:lnTo>
                      <a:lnTo>
                        <a:pt x="14" y="58"/>
                      </a:lnTo>
                      <a:lnTo>
                        <a:pt x="18" y="55"/>
                      </a:lnTo>
                      <a:lnTo>
                        <a:pt x="22" y="53"/>
                      </a:lnTo>
                      <a:lnTo>
                        <a:pt x="29" y="51"/>
                      </a:lnTo>
                      <a:lnTo>
                        <a:pt x="34" y="50"/>
                      </a:lnTo>
                      <a:lnTo>
                        <a:pt x="39" y="47"/>
                      </a:lnTo>
                      <a:lnTo>
                        <a:pt x="34" y="45"/>
                      </a:lnTo>
                      <a:lnTo>
                        <a:pt x="31" y="42"/>
                      </a:lnTo>
                      <a:lnTo>
                        <a:pt x="30" y="38"/>
                      </a:lnTo>
                      <a:lnTo>
                        <a:pt x="32" y="34"/>
                      </a:lnTo>
                      <a:lnTo>
                        <a:pt x="34" y="33"/>
                      </a:lnTo>
                      <a:lnTo>
                        <a:pt x="38" y="33"/>
                      </a:lnTo>
                      <a:lnTo>
                        <a:pt x="43" y="34"/>
                      </a:lnTo>
                      <a:lnTo>
                        <a:pt x="47" y="33"/>
                      </a:lnTo>
                      <a:lnTo>
                        <a:pt x="48" y="32"/>
                      </a:lnTo>
                      <a:lnTo>
                        <a:pt x="48" y="30"/>
                      </a:lnTo>
                      <a:lnTo>
                        <a:pt x="48" y="28"/>
                      </a:lnTo>
                      <a:lnTo>
                        <a:pt x="47" y="26"/>
                      </a:lnTo>
                      <a:lnTo>
                        <a:pt x="41" y="21"/>
                      </a:lnTo>
                      <a:lnTo>
                        <a:pt x="34" y="15"/>
                      </a:lnTo>
                      <a:lnTo>
                        <a:pt x="28" y="10"/>
                      </a:lnTo>
                      <a:lnTo>
                        <a:pt x="25" y="3"/>
                      </a:lnTo>
                      <a:lnTo>
                        <a:pt x="27" y="1"/>
                      </a:lnTo>
                      <a:lnTo>
                        <a:pt x="29" y="0"/>
                      </a:lnTo>
                      <a:lnTo>
                        <a:pt x="31" y="0"/>
                      </a:lnTo>
                      <a:lnTo>
                        <a:pt x="33" y="1"/>
                      </a:lnTo>
                      <a:lnTo>
                        <a:pt x="41" y="6"/>
                      </a:lnTo>
                      <a:lnTo>
                        <a:pt x="49" y="9"/>
                      </a:lnTo>
                      <a:lnTo>
                        <a:pt x="57" y="10"/>
                      </a:lnTo>
                      <a:lnTo>
                        <a:pt x="66" y="9"/>
                      </a:lnTo>
                      <a:lnTo>
                        <a:pt x="74" y="7"/>
                      </a:lnTo>
                      <a:lnTo>
                        <a:pt x="82" y="5"/>
                      </a:lnTo>
                      <a:lnTo>
                        <a:pt x="91" y="4"/>
                      </a:lnTo>
                      <a:lnTo>
                        <a:pt x="99" y="2"/>
                      </a:lnTo>
                      <a:lnTo>
                        <a:pt x="102" y="3"/>
                      </a:lnTo>
                      <a:lnTo>
                        <a:pt x="103" y="5"/>
                      </a:lnTo>
                      <a:lnTo>
                        <a:pt x="103" y="8"/>
                      </a:lnTo>
                      <a:lnTo>
                        <a:pt x="102" y="10"/>
                      </a:lnTo>
                      <a:lnTo>
                        <a:pt x="96" y="17"/>
                      </a:lnTo>
                      <a:lnTo>
                        <a:pt x="91" y="23"/>
                      </a:lnTo>
                      <a:lnTo>
                        <a:pt x="86" y="28"/>
                      </a:lnTo>
                      <a:lnTo>
                        <a:pt x="80" y="33"/>
                      </a:lnTo>
                      <a:lnTo>
                        <a:pt x="77" y="34"/>
                      </a:lnTo>
                      <a:lnTo>
                        <a:pt x="73" y="33"/>
                      </a:lnTo>
                      <a:lnTo>
                        <a:pt x="70" y="34"/>
                      </a:lnTo>
                      <a:lnTo>
                        <a:pt x="67" y="36"/>
                      </a:lnTo>
                      <a:lnTo>
                        <a:pt x="66" y="39"/>
                      </a:lnTo>
                      <a:lnTo>
                        <a:pt x="67" y="42"/>
                      </a:lnTo>
                      <a:lnTo>
                        <a:pt x="68" y="45"/>
                      </a:lnTo>
                      <a:lnTo>
                        <a:pt x="69" y="47"/>
                      </a:lnTo>
                      <a:lnTo>
                        <a:pt x="60" y="49"/>
                      </a:lnTo>
                      <a:lnTo>
                        <a:pt x="52" y="54"/>
                      </a:lnTo>
                      <a:lnTo>
                        <a:pt x="45" y="59"/>
                      </a:lnTo>
                      <a:lnTo>
                        <a:pt x="41" y="65"/>
                      </a:lnTo>
                      <a:lnTo>
                        <a:pt x="39" y="71"/>
                      </a:lnTo>
                      <a:lnTo>
                        <a:pt x="37" y="78"/>
                      </a:lnTo>
                      <a:lnTo>
                        <a:pt x="34" y="83"/>
                      </a:lnTo>
                      <a:lnTo>
                        <a:pt x="28" y="88"/>
                      </a:lnTo>
                      <a:lnTo>
                        <a:pt x="30" y="87"/>
                      </a:lnTo>
                      <a:lnTo>
                        <a:pt x="31" y="85"/>
                      </a:lnTo>
                      <a:lnTo>
                        <a:pt x="33" y="84"/>
                      </a:lnTo>
                      <a:lnTo>
                        <a:pt x="34" y="83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97" name="Freeform 883"/>
                <p:cNvSpPr>
                  <a:spLocks/>
                </p:cNvSpPr>
                <p:nvPr/>
              </p:nvSpPr>
              <p:spPr bwMode="auto">
                <a:xfrm>
                  <a:off x="2494" y="2186"/>
                  <a:ext cx="1" cy="1"/>
                </a:xfrm>
                <a:custGeom>
                  <a:avLst/>
                  <a:gdLst>
                    <a:gd name="T0" fmla="*/ 0 w 17"/>
                    <a:gd name="T1" fmla="*/ 0 h 15"/>
                    <a:gd name="T2" fmla="*/ 0 w 17"/>
                    <a:gd name="T3" fmla="*/ 0 h 15"/>
                    <a:gd name="T4" fmla="*/ 0 w 17"/>
                    <a:gd name="T5" fmla="*/ 0 h 15"/>
                    <a:gd name="T6" fmla="*/ 0 w 17"/>
                    <a:gd name="T7" fmla="*/ 0 h 15"/>
                    <a:gd name="T8" fmla="*/ 0 w 17"/>
                    <a:gd name="T9" fmla="*/ 0 h 15"/>
                    <a:gd name="T10" fmla="*/ 0 w 17"/>
                    <a:gd name="T11" fmla="*/ 0 h 15"/>
                    <a:gd name="T12" fmla="*/ 0 w 17"/>
                    <a:gd name="T13" fmla="*/ 0 h 15"/>
                    <a:gd name="T14" fmla="*/ 0 w 17"/>
                    <a:gd name="T15" fmla="*/ 0 h 15"/>
                    <a:gd name="T16" fmla="*/ 0 w 17"/>
                    <a:gd name="T17" fmla="*/ 0 h 15"/>
                    <a:gd name="T18" fmla="*/ 0 w 17"/>
                    <a:gd name="T19" fmla="*/ 0 h 15"/>
                    <a:gd name="T20" fmla="*/ 0 w 17"/>
                    <a:gd name="T21" fmla="*/ 0 h 15"/>
                    <a:gd name="T22" fmla="*/ 0 w 17"/>
                    <a:gd name="T23" fmla="*/ 0 h 15"/>
                    <a:gd name="T24" fmla="*/ 0 w 17"/>
                    <a:gd name="T25" fmla="*/ 0 h 15"/>
                    <a:gd name="T26" fmla="*/ 0 w 17"/>
                    <a:gd name="T27" fmla="*/ 0 h 15"/>
                    <a:gd name="T28" fmla="*/ 0 w 17"/>
                    <a:gd name="T29" fmla="*/ 0 h 15"/>
                    <a:gd name="T30" fmla="*/ 0 w 17"/>
                    <a:gd name="T31" fmla="*/ 0 h 15"/>
                    <a:gd name="T32" fmla="*/ 0 w 17"/>
                    <a:gd name="T33" fmla="*/ 0 h 1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7"/>
                    <a:gd name="T52" fmla="*/ 0 h 15"/>
                    <a:gd name="T53" fmla="*/ 17 w 17"/>
                    <a:gd name="T54" fmla="*/ 15 h 1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7" h="15">
                      <a:moveTo>
                        <a:pt x="0" y="0"/>
                      </a:moveTo>
                      <a:lnTo>
                        <a:pt x="1" y="8"/>
                      </a:lnTo>
                      <a:lnTo>
                        <a:pt x="5" y="13"/>
                      </a:lnTo>
                      <a:lnTo>
                        <a:pt x="10" y="15"/>
                      </a:lnTo>
                      <a:lnTo>
                        <a:pt x="16" y="14"/>
                      </a:lnTo>
                      <a:lnTo>
                        <a:pt x="17" y="13"/>
                      </a:lnTo>
                      <a:lnTo>
                        <a:pt x="17" y="10"/>
                      </a:lnTo>
                      <a:lnTo>
                        <a:pt x="17" y="8"/>
                      </a:lnTo>
                      <a:lnTo>
                        <a:pt x="16" y="7"/>
                      </a:lnTo>
                      <a:lnTo>
                        <a:pt x="12" y="4"/>
                      </a:lnTo>
                      <a:lnTo>
                        <a:pt x="8" y="2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98" name="Freeform 884"/>
                <p:cNvSpPr>
                  <a:spLocks/>
                </p:cNvSpPr>
                <p:nvPr/>
              </p:nvSpPr>
              <p:spPr bwMode="auto">
                <a:xfrm>
                  <a:off x="2494" y="2186"/>
                  <a:ext cx="1" cy="1"/>
                </a:xfrm>
                <a:custGeom>
                  <a:avLst/>
                  <a:gdLst>
                    <a:gd name="T0" fmla="*/ 0 w 17"/>
                    <a:gd name="T1" fmla="*/ 0 h 15"/>
                    <a:gd name="T2" fmla="*/ 0 w 17"/>
                    <a:gd name="T3" fmla="*/ 0 h 15"/>
                    <a:gd name="T4" fmla="*/ 0 w 17"/>
                    <a:gd name="T5" fmla="*/ 0 h 15"/>
                    <a:gd name="T6" fmla="*/ 0 w 17"/>
                    <a:gd name="T7" fmla="*/ 0 h 15"/>
                    <a:gd name="T8" fmla="*/ 0 w 17"/>
                    <a:gd name="T9" fmla="*/ 0 h 15"/>
                    <a:gd name="T10" fmla="*/ 0 w 17"/>
                    <a:gd name="T11" fmla="*/ 0 h 15"/>
                    <a:gd name="T12" fmla="*/ 0 w 17"/>
                    <a:gd name="T13" fmla="*/ 0 h 15"/>
                    <a:gd name="T14" fmla="*/ 0 w 17"/>
                    <a:gd name="T15" fmla="*/ 0 h 15"/>
                    <a:gd name="T16" fmla="*/ 0 w 17"/>
                    <a:gd name="T17" fmla="*/ 0 h 15"/>
                    <a:gd name="T18" fmla="*/ 0 w 17"/>
                    <a:gd name="T19" fmla="*/ 0 h 15"/>
                    <a:gd name="T20" fmla="*/ 0 w 17"/>
                    <a:gd name="T21" fmla="*/ 0 h 15"/>
                    <a:gd name="T22" fmla="*/ 0 w 17"/>
                    <a:gd name="T23" fmla="*/ 0 h 15"/>
                    <a:gd name="T24" fmla="*/ 0 w 17"/>
                    <a:gd name="T25" fmla="*/ 0 h 15"/>
                    <a:gd name="T26" fmla="*/ 0 w 17"/>
                    <a:gd name="T27" fmla="*/ 0 h 15"/>
                    <a:gd name="T28" fmla="*/ 0 w 17"/>
                    <a:gd name="T29" fmla="*/ 0 h 15"/>
                    <a:gd name="T30" fmla="*/ 0 w 17"/>
                    <a:gd name="T31" fmla="*/ 0 h 15"/>
                    <a:gd name="T32" fmla="*/ 0 w 17"/>
                    <a:gd name="T33" fmla="*/ 0 h 15"/>
                    <a:gd name="T34" fmla="*/ 0 w 17"/>
                    <a:gd name="T35" fmla="*/ 0 h 15"/>
                    <a:gd name="T36" fmla="*/ 0 w 17"/>
                    <a:gd name="T37" fmla="*/ 0 h 15"/>
                    <a:gd name="T38" fmla="*/ 0 w 17"/>
                    <a:gd name="T39" fmla="*/ 0 h 15"/>
                    <a:gd name="T40" fmla="*/ 0 w 17"/>
                    <a:gd name="T41" fmla="*/ 0 h 1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7"/>
                    <a:gd name="T64" fmla="*/ 0 h 15"/>
                    <a:gd name="T65" fmla="*/ 17 w 17"/>
                    <a:gd name="T66" fmla="*/ 15 h 1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7" h="1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8"/>
                      </a:lnTo>
                      <a:lnTo>
                        <a:pt x="5" y="13"/>
                      </a:lnTo>
                      <a:lnTo>
                        <a:pt x="10" y="15"/>
                      </a:lnTo>
                      <a:lnTo>
                        <a:pt x="16" y="14"/>
                      </a:lnTo>
                      <a:lnTo>
                        <a:pt x="17" y="13"/>
                      </a:lnTo>
                      <a:lnTo>
                        <a:pt x="17" y="10"/>
                      </a:lnTo>
                      <a:lnTo>
                        <a:pt x="17" y="8"/>
                      </a:lnTo>
                      <a:lnTo>
                        <a:pt x="16" y="7"/>
                      </a:lnTo>
                      <a:lnTo>
                        <a:pt x="12" y="4"/>
                      </a:lnTo>
                      <a:lnTo>
                        <a:pt x="8" y="2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199" name="Freeform 885"/>
                <p:cNvSpPr>
                  <a:spLocks/>
                </p:cNvSpPr>
                <p:nvPr/>
              </p:nvSpPr>
              <p:spPr bwMode="auto">
                <a:xfrm>
                  <a:off x="2496" y="2186"/>
                  <a:ext cx="1" cy="1"/>
                </a:xfrm>
                <a:custGeom>
                  <a:avLst/>
                  <a:gdLst>
                    <a:gd name="T0" fmla="*/ 0 w 14"/>
                    <a:gd name="T1" fmla="*/ 0 h 13"/>
                    <a:gd name="T2" fmla="*/ 0 w 14"/>
                    <a:gd name="T3" fmla="*/ 0 h 13"/>
                    <a:gd name="T4" fmla="*/ 0 w 14"/>
                    <a:gd name="T5" fmla="*/ 0 h 13"/>
                    <a:gd name="T6" fmla="*/ 0 w 14"/>
                    <a:gd name="T7" fmla="*/ 0 h 13"/>
                    <a:gd name="T8" fmla="*/ 0 w 14"/>
                    <a:gd name="T9" fmla="*/ 0 h 13"/>
                    <a:gd name="T10" fmla="*/ 0 w 14"/>
                    <a:gd name="T11" fmla="*/ 0 h 13"/>
                    <a:gd name="T12" fmla="*/ 0 w 14"/>
                    <a:gd name="T13" fmla="*/ 0 h 13"/>
                    <a:gd name="T14" fmla="*/ 0 w 14"/>
                    <a:gd name="T15" fmla="*/ 0 h 13"/>
                    <a:gd name="T16" fmla="*/ 0 w 14"/>
                    <a:gd name="T17" fmla="*/ 0 h 13"/>
                    <a:gd name="T18" fmla="*/ 0 w 14"/>
                    <a:gd name="T19" fmla="*/ 0 h 13"/>
                    <a:gd name="T20" fmla="*/ 0 w 14"/>
                    <a:gd name="T21" fmla="*/ 0 h 13"/>
                    <a:gd name="T22" fmla="*/ 0 w 14"/>
                    <a:gd name="T23" fmla="*/ 0 h 13"/>
                    <a:gd name="T24" fmla="*/ 0 w 14"/>
                    <a:gd name="T25" fmla="*/ 0 h 13"/>
                    <a:gd name="T26" fmla="*/ 0 w 14"/>
                    <a:gd name="T27" fmla="*/ 0 h 13"/>
                    <a:gd name="T28" fmla="*/ 0 w 14"/>
                    <a:gd name="T29" fmla="*/ 0 h 13"/>
                    <a:gd name="T30" fmla="*/ 0 w 14"/>
                    <a:gd name="T31" fmla="*/ 0 h 13"/>
                    <a:gd name="T32" fmla="*/ 0 w 14"/>
                    <a:gd name="T33" fmla="*/ 0 h 13"/>
                    <a:gd name="T34" fmla="*/ 0 w 14"/>
                    <a:gd name="T35" fmla="*/ 0 h 13"/>
                    <a:gd name="T36" fmla="*/ 0 w 14"/>
                    <a:gd name="T37" fmla="*/ 0 h 13"/>
                    <a:gd name="T38" fmla="*/ 0 w 14"/>
                    <a:gd name="T39" fmla="*/ 0 h 13"/>
                    <a:gd name="T40" fmla="*/ 0 w 14"/>
                    <a:gd name="T41" fmla="*/ 0 h 13"/>
                    <a:gd name="T42" fmla="*/ 0 w 14"/>
                    <a:gd name="T43" fmla="*/ 0 h 13"/>
                    <a:gd name="T44" fmla="*/ 0 w 14"/>
                    <a:gd name="T45" fmla="*/ 0 h 13"/>
                    <a:gd name="T46" fmla="*/ 0 w 14"/>
                    <a:gd name="T47" fmla="*/ 0 h 13"/>
                    <a:gd name="T48" fmla="*/ 0 w 14"/>
                    <a:gd name="T49" fmla="*/ 0 h 1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4"/>
                    <a:gd name="T76" fmla="*/ 0 h 13"/>
                    <a:gd name="T77" fmla="*/ 14 w 14"/>
                    <a:gd name="T78" fmla="*/ 13 h 1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4" h="13">
                      <a:moveTo>
                        <a:pt x="6" y="0"/>
                      </a:move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1" y="3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0" y="9"/>
                      </a:lnTo>
                      <a:lnTo>
                        <a:pt x="1" y="10"/>
                      </a:lnTo>
                      <a:lnTo>
                        <a:pt x="4" y="12"/>
                      </a:lnTo>
                      <a:lnTo>
                        <a:pt x="7" y="13"/>
                      </a:lnTo>
                      <a:lnTo>
                        <a:pt x="10" y="12"/>
                      </a:lnTo>
                      <a:lnTo>
                        <a:pt x="13" y="10"/>
                      </a:lnTo>
                      <a:lnTo>
                        <a:pt x="14" y="7"/>
                      </a:lnTo>
                      <a:lnTo>
                        <a:pt x="13" y="4"/>
                      </a:lnTo>
                      <a:lnTo>
                        <a:pt x="11" y="2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00" name="Freeform 886"/>
                <p:cNvSpPr>
                  <a:spLocks/>
                </p:cNvSpPr>
                <p:nvPr/>
              </p:nvSpPr>
              <p:spPr bwMode="auto">
                <a:xfrm>
                  <a:off x="2496" y="2186"/>
                  <a:ext cx="1" cy="1"/>
                </a:xfrm>
                <a:custGeom>
                  <a:avLst/>
                  <a:gdLst>
                    <a:gd name="T0" fmla="*/ 0 w 14"/>
                    <a:gd name="T1" fmla="*/ 0 h 13"/>
                    <a:gd name="T2" fmla="*/ 0 w 14"/>
                    <a:gd name="T3" fmla="*/ 0 h 13"/>
                    <a:gd name="T4" fmla="*/ 0 w 14"/>
                    <a:gd name="T5" fmla="*/ 0 h 13"/>
                    <a:gd name="T6" fmla="*/ 0 w 14"/>
                    <a:gd name="T7" fmla="*/ 0 h 13"/>
                    <a:gd name="T8" fmla="*/ 0 w 14"/>
                    <a:gd name="T9" fmla="*/ 0 h 13"/>
                    <a:gd name="T10" fmla="*/ 0 w 14"/>
                    <a:gd name="T11" fmla="*/ 0 h 13"/>
                    <a:gd name="T12" fmla="*/ 0 w 14"/>
                    <a:gd name="T13" fmla="*/ 0 h 13"/>
                    <a:gd name="T14" fmla="*/ 0 w 14"/>
                    <a:gd name="T15" fmla="*/ 0 h 13"/>
                    <a:gd name="T16" fmla="*/ 0 w 14"/>
                    <a:gd name="T17" fmla="*/ 0 h 13"/>
                    <a:gd name="T18" fmla="*/ 0 w 14"/>
                    <a:gd name="T19" fmla="*/ 0 h 13"/>
                    <a:gd name="T20" fmla="*/ 0 w 14"/>
                    <a:gd name="T21" fmla="*/ 0 h 13"/>
                    <a:gd name="T22" fmla="*/ 0 w 14"/>
                    <a:gd name="T23" fmla="*/ 0 h 13"/>
                    <a:gd name="T24" fmla="*/ 0 w 14"/>
                    <a:gd name="T25" fmla="*/ 0 h 13"/>
                    <a:gd name="T26" fmla="*/ 0 w 14"/>
                    <a:gd name="T27" fmla="*/ 0 h 13"/>
                    <a:gd name="T28" fmla="*/ 0 w 14"/>
                    <a:gd name="T29" fmla="*/ 0 h 13"/>
                    <a:gd name="T30" fmla="*/ 0 w 14"/>
                    <a:gd name="T31" fmla="*/ 0 h 13"/>
                    <a:gd name="T32" fmla="*/ 0 w 14"/>
                    <a:gd name="T33" fmla="*/ 0 h 13"/>
                    <a:gd name="T34" fmla="*/ 0 w 14"/>
                    <a:gd name="T35" fmla="*/ 0 h 13"/>
                    <a:gd name="T36" fmla="*/ 0 w 14"/>
                    <a:gd name="T37" fmla="*/ 0 h 13"/>
                    <a:gd name="T38" fmla="*/ 0 w 14"/>
                    <a:gd name="T39" fmla="*/ 0 h 13"/>
                    <a:gd name="T40" fmla="*/ 0 w 14"/>
                    <a:gd name="T41" fmla="*/ 0 h 13"/>
                    <a:gd name="T42" fmla="*/ 0 w 14"/>
                    <a:gd name="T43" fmla="*/ 0 h 13"/>
                    <a:gd name="T44" fmla="*/ 0 w 14"/>
                    <a:gd name="T45" fmla="*/ 0 h 13"/>
                    <a:gd name="T46" fmla="*/ 0 w 14"/>
                    <a:gd name="T47" fmla="*/ 0 h 13"/>
                    <a:gd name="T48" fmla="*/ 0 w 14"/>
                    <a:gd name="T49" fmla="*/ 0 h 13"/>
                    <a:gd name="T50" fmla="*/ 0 w 14"/>
                    <a:gd name="T51" fmla="*/ 0 h 13"/>
                    <a:gd name="T52" fmla="*/ 0 w 14"/>
                    <a:gd name="T53" fmla="*/ 0 h 13"/>
                    <a:gd name="T54" fmla="*/ 0 w 14"/>
                    <a:gd name="T55" fmla="*/ 0 h 13"/>
                    <a:gd name="T56" fmla="*/ 0 w 14"/>
                    <a:gd name="T57" fmla="*/ 0 h 13"/>
                    <a:gd name="T58" fmla="*/ 0 w 14"/>
                    <a:gd name="T59" fmla="*/ 0 h 13"/>
                    <a:gd name="T60" fmla="*/ 0 w 14"/>
                    <a:gd name="T61" fmla="*/ 0 h 13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14"/>
                    <a:gd name="T94" fmla="*/ 0 h 13"/>
                    <a:gd name="T95" fmla="*/ 14 w 14"/>
                    <a:gd name="T96" fmla="*/ 13 h 13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14" h="13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1" y="3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0" y="9"/>
                      </a:lnTo>
                      <a:lnTo>
                        <a:pt x="1" y="10"/>
                      </a:lnTo>
                      <a:lnTo>
                        <a:pt x="4" y="12"/>
                      </a:lnTo>
                      <a:lnTo>
                        <a:pt x="7" y="13"/>
                      </a:lnTo>
                      <a:lnTo>
                        <a:pt x="10" y="12"/>
                      </a:lnTo>
                      <a:lnTo>
                        <a:pt x="13" y="10"/>
                      </a:lnTo>
                      <a:lnTo>
                        <a:pt x="14" y="7"/>
                      </a:lnTo>
                      <a:lnTo>
                        <a:pt x="13" y="4"/>
                      </a:lnTo>
                      <a:lnTo>
                        <a:pt x="11" y="2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6" y="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01" name="Freeform 887"/>
                <p:cNvSpPr>
                  <a:spLocks/>
                </p:cNvSpPr>
                <p:nvPr/>
              </p:nvSpPr>
              <p:spPr bwMode="auto">
                <a:xfrm>
                  <a:off x="2489" y="2189"/>
                  <a:ext cx="1" cy="1"/>
                </a:xfrm>
                <a:custGeom>
                  <a:avLst/>
                  <a:gdLst>
                    <a:gd name="T0" fmla="*/ 0 w 19"/>
                    <a:gd name="T1" fmla="*/ 0 h 17"/>
                    <a:gd name="T2" fmla="*/ 0 w 19"/>
                    <a:gd name="T3" fmla="*/ 0 h 17"/>
                    <a:gd name="T4" fmla="*/ 0 w 19"/>
                    <a:gd name="T5" fmla="*/ 0 h 17"/>
                    <a:gd name="T6" fmla="*/ 0 w 19"/>
                    <a:gd name="T7" fmla="*/ 0 h 17"/>
                    <a:gd name="T8" fmla="*/ 0 w 19"/>
                    <a:gd name="T9" fmla="*/ 0 h 17"/>
                    <a:gd name="T10" fmla="*/ 0 w 19"/>
                    <a:gd name="T11" fmla="*/ 0 h 17"/>
                    <a:gd name="T12" fmla="*/ 0 w 19"/>
                    <a:gd name="T13" fmla="*/ 0 h 17"/>
                    <a:gd name="T14" fmla="*/ 0 w 19"/>
                    <a:gd name="T15" fmla="*/ 0 h 17"/>
                    <a:gd name="T16" fmla="*/ 0 w 19"/>
                    <a:gd name="T17" fmla="*/ 0 h 17"/>
                    <a:gd name="T18" fmla="*/ 0 w 19"/>
                    <a:gd name="T19" fmla="*/ 0 h 17"/>
                    <a:gd name="T20" fmla="*/ 0 w 19"/>
                    <a:gd name="T21" fmla="*/ 0 h 17"/>
                    <a:gd name="T22" fmla="*/ 0 w 19"/>
                    <a:gd name="T23" fmla="*/ 0 h 17"/>
                    <a:gd name="T24" fmla="*/ 0 w 19"/>
                    <a:gd name="T25" fmla="*/ 0 h 1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9"/>
                    <a:gd name="T40" fmla="*/ 0 h 17"/>
                    <a:gd name="T41" fmla="*/ 19 w 19"/>
                    <a:gd name="T42" fmla="*/ 17 h 17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9" h="17">
                      <a:moveTo>
                        <a:pt x="12" y="0"/>
                      </a:moveTo>
                      <a:lnTo>
                        <a:pt x="7" y="0"/>
                      </a:lnTo>
                      <a:lnTo>
                        <a:pt x="3" y="3"/>
                      </a:lnTo>
                      <a:lnTo>
                        <a:pt x="0" y="7"/>
                      </a:lnTo>
                      <a:lnTo>
                        <a:pt x="0" y="12"/>
                      </a:lnTo>
                      <a:lnTo>
                        <a:pt x="3" y="16"/>
                      </a:lnTo>
                      <a:lnTo>
                        <a:pt x="7" y="17"/>
                      </a:lnTo>
                      <a:lnTo>
                        <a:pt x="13" y="17"/>
                      </a:lnTo>
                      <a:lnTo>
                        <a:pt x="17" y="14"/>
                      </a:lnTo>
                      <a:lnTo>
                        <a:pt x="19" y="10"/>
                      </a:lnTo>
                      <a:lnTo>
                        <a:pt x="19" y="5"/>
                      </a:lnTo>
                      <a:lnTo>
                        <a:pt x="16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02" name="Freeform 888"/>
                <p:cNvSpPr>
                  <a:spLocks/>
                </p:cNvSpPr>
                <p:nvPr/>
              </p:nvSpPr>
              <p:spPr bwMode="auto">
                <a:xfrm>
                  <a:off x="2489" y="2189"/>
                  <a:ext cx="1" cy="1"/>
                </a:xfrm>
                <a:custGeom>
                  <a:avLst/>
                  <a:gdLst>
                    <a:gd name="T0" fmla="*/ 0 w 19"/>
                    <a:gd name="T1" fmla="*/ 0 h 17"/>
                    <a:gd name="T2" fmla="*/ 0 w 19"/>
                    <a:gd name="T3" fmla="*/ 0 h 17"/>
                    <a:gd name="T4" fmla="*/ 0 w 19"/>
                    <a:gd name="T5" fmla="*/ 0 h 17"/>
                    <a:gd name="T6" fmla="*/ 0 w 19"/>
                    <a:gd name="T7" fmla="*/ 0 h 17"/>
                    <a:gd name="T8" fmla="*/ 0 w 19"/>
                    <a:gd name="T9" fmla="*/ 0 h 17"/>
                    <a:gd name="T10" fmla="*/ 0 w 19"/>
                    <a:gd name="T11" fmla="*/ 0 h 17"/>
                    <a:gd name="T12" fmla="*/ 0 w 19"/>
                    <a:gd name="T13" fmla="*/ 0 h 17"/>
                    <a:gd name="T14" fmla="*/ 0 w 19"/>
                    <a:gd name="T15" fmla="*/ 0 h 17"/>
                    <a:gd name="T16" fmla="*/ 0 w 19"/>
                    <a:gd name="T17" fmla="*/ 0 h 17"/>
                    <a:gd name="T18" fmla="*/ 0 w 19"/>
                    <a:gd name="T19" fmla="*/ 0 h 17"/>
                    <a:gd name="T20" fmla="*/ 0 w 19"/>
                    <a:gd name="T21" fmla="*/ 0 h 17"/>
                    <a:gd name="T22" fmla="*/ 0 w 19"/>
                    <a:gd name="T23" fmla="*/ 0 h 17"/>
                    <a:gd name="T24" fmla="*/ 0 w 19"/>
                    <a:gd name="T25" fmla="*/ 0 h 17"/>
                    <a:gd name="T26" fmla="*/ 0 w 19"/>
                    <a:gd name="T27" fmla="*/ 0 h 17"/>
                    <a:gd name="T28" fmla="*/ 0 w 19"/>
                    <a:gd name="T29" fmla="*/ 0 h 17"/>
                    <a:gd name="T30" fmla="*/ 0 w 19"/>
                    <a:gd name="T31" fmla="*/ 0 h 1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9"/>
                    <a:gd name="T49" fmla="*/ 0 h 17"/>
                    <a:gd name="T50" fmla="*/ 19 w 19"/>
                    <a:gd name="T51" fmla="*/ 17 h 1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9" h="17">
                      <a:moveTo>
                        <a:pt x="12" y="0"/>
                      </a:moveTo>
                      <a:lnTo>
                        <a:pt x="12" y="0"/>
                      </a:lnTo>
                      <a:lnTo>
                        <a:pt x="7" y="0"/>
                      </a:lnTo>
                      <a:lnTo>
                        <a:pt x="3" y="3"/>
                      </a:lnTo>
                      <a:lnTo>
                        <a:pt x="0" y="7"/>
                      </a:lnTo>
                      <a:lnTo>
                        <a:pt x="0" y="12"/>
                      </a:lnTo>
                      <a:lnTo>
                        <a:pt x="3" y="16"/>
                      </a:lnTo>
                      <a:lnTo>
                        <a:pt x="7" y="17"/>
                      </a:lnTo>
                      <a:lnTo>
                        <a:pt x="13" y="17"/>
                      </a:lnTo>
                      <a:lnTo>
                        <a:pt x="17" y="14"/>
                      </a:lnTo>
                      <a:lnTo>
                        <a:pt x="19" y="10"/>
                      </a:lnTo>
                      <a:lnTo>
                        <a:pt x="19" y="5"/>
                      </a:lnTo>
                      <a:lnTo>
                        <a:pt x="16" y="2"/>
                      </a:lnTo>
                      <a:lnTo>
                        <a:pt x="12" y="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03" name="Freeform 889"/>
                <p:cNvSpPr>
                  <a:spLocks/>
                </p:cNvSpPr>
                <p:nvPr/>
              </p:nvSpPr>
              <p:spPr bwMode="auto">
                <a:xfrm>
                  <a:off x="2491" y="2190"/>
                  <a:ext cx="0" cy="1"/>
                </a:xfrm>
                <a:custGeom>
                  <a:avLst/>
                  <a:gdLst>
                    <a:gd name="T0" fmla="*/ 0 w 13"/>
                    <a:gd name="T1" fmla="*/ 0 h 13"/>
                    <a:gd name="T2" fmla="*/ 0 w 13"/>
                    <a:gd name="T3" fmla="*/ 0 h 13"/>
                    <a:gd name="T4" fmla="*/ 0 w 13"/>
                    <a:gd name="T5" fmla="*/ 0 h 13"/>
                    <a:gd name="T6" fmla="*/ 0 w 13"/>
                    <a:gd name="T7" fmla="*/ 0 h 13"/>
                    <a:gd name="T8" fmla="*/ 0 w 13"/>
                    <a:gd name="T9" fmla="*/ 0 h 13"/>
                    <a:gd name="T10" fmla="*/ 0 w 13"/>
                    <a:gd name="T11" fmla="*/ 0 h 13"/>
                    <a:gd name="T12" fmla="*/ 0 w 13"/>
                    <a:gd name="T13" fmla="*/ 0 h 13"/>
                    <a:gd name="T14" fmla="*/ 0 w 13"/>
                    <a:gd name="T15" fmla="*/ 0 h 13"/>
                    <a:gd name="T16" fmla="*/ 0 w 13"/>
                    <a:gd name="T17" fmla="*/ 0 h 13"/>
                    <a:gd name="T18" fmla="*/ 0 w 13"/>
                    <a:gd name="T19" fmla="*/ 0 h 13"/>
                    <a:gd name="T20" fmla="*/ 0 w 13"/>
                    <a:gd name="T21" fmla="*/ 0 h 13"/>
                    <a:gd name="T22" fmla="*/ 0 w 13"/>
                    <a:gd name="T23" fmla="*/ 0 h 13"/>
                    <a:gd name="T24" fmla="*/ 0 w 13"/>
                    <a:gd name="T25" fmla="*/ 0 h 13"/>
                    <a:gd name="T26" fmla="*/ 0 w 13"/>
                    <a:gd name="T27" fmla="*/ 0 h 13"/>
                    <a:gd name="T28" fmla="*/ 0 w 13"/>
                    <a:gd name="T29" fmla="*/ 0 h 13"/>
                    <a:gd name="T30" fmla="*/ 0 w 13"/>
                    <a:gd name="T31" fmla="*/ 0 h 13"/>
                    <a:gd name="T32" fmla="*/ 0 w 13"/>
                    <a:gd name="T33" fmla="*/ 0 h 1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3"/>
                    <a:gd name="T52" fmla="*/ 0 h 13"/>
                    <a:gd name="T53" fmla="*/ 0 w 13"/>
                    <a:gd name="T54" fmla="*/ 13 h 1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3" h="13">
                      <a:moveTo>
                        <a:pt x="10" y="1"/>
                      </a:move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3" y="4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2" y="12"/>
                      </a:lnTo>
                      <a:lnTo>
                        <a:pt x="5" y="13"/>
                      </a:lnTo>
                      <a:lnTo>
                        <a:pt x="8" y="12"/>
                      </a:lnTo>
                      <a:lnTo>
                        <a:pt x="10" y="11"/>
                      </a:lnTo>
                      <a:lnTo>
                        <a:pt x="12" y="9"/>
                      </a:lnTo>
                      <a:lnTo>
                        <a:pt x="13" y="7"/>
                      </a:lnTo>
                      <a:lnTo>
                        <a:pt x="13" y="5"/>
                      </a:lnTo>
                      <a:lnTo>
                        <a:pt x="12" y="3"/>
                      </a:lnTo>
                      <a:lnTo>
                        <a:pt x="10" y="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04" name="Freeform 890"/>
                <p:cNvSpPr>
                  <a:spLocks/>
                </p:cNvSpPr>
                <p:nvPr/>
              </p:nvSpPr>
              <p:spPr bwMode="auto">
                <a:xfrm>
                  <a:off x="2491" y="2190"/>
                  <a:ext cx="0" cy="1"/>
                </a:xfrm>
                <a:custGeom>
                  <a:avLst/>
                  <a:gdLst>
                    <a:gd name="T0" fmla="*/ 0 w 13"/>
                    <a:gd name="T1" fmla="*/ 0 h 13"/>
                    <a:gd name="T2" fmla="*/ 0 w 13"/>
                    <a:gd name="T3" fmla="*/ 0 h 13"/>
                    <a:gd name="T4" fmla="*/ 0 w 13"/>
                    <a:gd name="T5" fmla="*/ 0 h 13"/>
                    <a:gd name="T6" fmla="*/ 0 w 13"/>
                    <a:gd name="T7" fmla="*/ 0 h 13"/>
                    <a:gd name="T8" fmla="*/ 0 w 13"/>
                    <a:gd name="T9" fmla="*/ 0 h 13"/>
                    <a:gd name="T10" fmla="*/ 0 w 13"/>
                    <a:gd name="T11" fmla="*/ 0 h 13"/>
                    <a:gd name="T12" fmla="*/ 0 w 13"/>
                    <a:gd name="T13" fmla="*/ 0 h 13"/>
                    <a:gd name="T14" fmla="*/ 0 w 13"/>
                    <a:gd name="T15" fmla="*/ 0 h 13"/>
                    <a:gd name="T16" fmla="*/ 0 w 13"/>
                    <a:gd name="T17" fmla="*/ 0 h 13"/>
                    <a:gd name="T18" fmla="*/ 0 w 13"/>
                    <a:gd name="T19" fmla="*/ 0 h 13"/>
                    <a:gd name="T20" fmla="*/ 0 w 13"/>
                    <a:gd name="T21" fmla="*/ 0 h 13"/>
                    <a:gd name="T22" fmla="*/ 0 w 13"/>
                    <a:gd name="T23" fmla="*/ 0 h 13"/>
                    <a:gd name="T24" fmla="*/ 0 w 13"/>
                    <a:gd name="T25" fmla="*/ 0 h 13"/>
                    <a:gd name="T26" fmla="*/ 0 w 13"/>
                    <a:gd name="T27" fmla="*/ 0 h 13"/>
                    <a:gd name="T28" fmla="*/ 0 w 13"/>
                    <a:gd name="T29" fmla="*/ 0 h 13"/>
                    <a:gd name="T30" fmla="*/ 0 w 13"/>
                    <a:gd name="T31" fmla="*/ 0 h 13"/>
                    <a:gd name="T32" fmla="*/ 0 w 13"/>
                    <a:gd name="T33" fmla="*/ 0 h 13"/>
                    <a:gd name="T34" fmla="*/ 0 w 13"/>
                    <a:gd name="T35" fmla="*/ 0 h 13"/>
                    <a:gd name="T36" fmla="*/ 0 w 13"/>
                    <a:gd name="T37" fmla="*/ 0 h 13"/>
                    <a:gd name="T38" fmla="*/ 0 w 13"/>
                    <a:gd name="T39" fmla="*/ 0 h 13"/>
                    <a:gd name="T40" fmla="*/ 0 w 13"/>
                    <a:gd name="T41" fmla="*/ 0 h 1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3"/>
                    <a:gd name="T64" fmla="*/ 0 h 13"/>
                    <a:gd name="T65" fmla="*/ 0 w 13"/>
                    <a:gd name="T66" fmla="*/ 13 h 1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3" h="13">
                      <a:moveTo>
                        <a:pt x="10" y="1"/>
                      </a:moveTo>
                      <a:lnTo>
                        <a:pt x="10" y="1"/>
                      </a:ln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3" y="4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2" y="12"/>
                      </a:lnTo>
                      <a:lnTo>
                        <a:pt x="5" y="13"/>
                      </a:lnTo>
                      <a:lnTo>
                        <a:pt x="8" y="12"/>
                      </a:lnTo>
                      <a:lnTo>
                        <a:pt x="10" y="11"/>
                      </a:lnTo>
                      <a:lnTo>
                        <a:pt x="12" y="9"/>
                      </a:lnTo>
                      <a:lnTo>
                        <a:pt x="13" y="7"/>
                      </a:lnTo>
                      <a:lnTo>
                        <a:pt x="13" y="5"/>
                      </a:lnTo>
                      <a:lnTo>
                        <a:pt x="12" y="3"/>
                      </a:lnTo>
                      <a:lnTo>
                        <a:pt x="10" y="1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05" name="Freeform 891"/>
                <p:cNvSpPr>
                  <a:spLocks/>
                </p:cNvSpPr>
                <p:nvPr/>
              </p:nvSpPr>
              <p:spPr bwMode="auto">
                <a:xfrm>
                  <a:off x="2542" y="2071"/>
                  <a:ext cx="8" cy="11"/>
                </a:xfrm>
                <a:custGeom>
                  <a:avLst/>
                  <a:gdLst>
                    <a:gd name="T0" fmla="*/ 0 w 121"/>
                    <a:gd name="T1" fmla="*/ 0 h 172"/>
                    <a:gd name="T2" fmla="*/ 0 w 121"/>
                    <a:gd name="T3" fmla="*/ 0 h 172"/>
                    <a:gd name="T4" fmla="*/ 0 w 121"/>
                    <a:gd name="T5" fmla="*/ 0 h 172"/>
                    <a:gd name="T6" fmla="*/ 0 w 121"/>
                    <a:gd name="T7" fmla="*/ 0 h 172"/>
                    <a:gd name="T8" fmla="*/ 0 w 121"/>
                    <a:gd name="T9" fmla="*/ 0 h 172"/>
                    <a:gd name="T10" fmla="*/ 0 w 121"/>
                    <a:gd name="T11" fmla="*/ 0 h 172"/>
                    <a:gd name="T12" fmla="*/ 0 w 121"/>
                    <a:gd name="T13" fmla="*/ 0 h 172"/>
                    <a:gd name="T14" fmla="*/ 0 w 121"/>
                    <a:gd name="T15" fmla="*/ 0 h 172"/>
                    <a:gd name="T16" fmla="*/ 0 w 121"/>
                    <a:gd name="T17" fmla="*/ 0 h 172"/>
                    <a:gd name="T18" fmla="*/ 0 w 121"/>
                    <a:gd name="T19" fmla="*/ 0 h 172"/>
                    <a:gd name="T20" fmla="*/ 0 w 121"/>
                    <a:gd name="T21" fmla="*/ 0 h 172"/>
                    <a:gd name="T22" fmla="*/ 0 w 121"/>
                    <a:gd name="T23" fmla="*/ 0 h 172"/>
                    <a:gd name="T24" fmla="*/ 0 w 121"/>
                    <a:gd name="T25" fmla="*/ 0 h 172"/>
                    <a:gd name="T26" fmla="*/ 0 w 121"/>
                    <a:gd name="T27" fmla="*/ 0 h 172"/>
                    <a:gd name="T28" fmla="*/ 0 w 121"/>
                    <a:gd name="T29" fmla="*/ 0 h 172"/>
                    <a:gd name="T30" fmla="*/ 0 w 121"/>
                    <a:gd name="T31" fmla="*/ 0 h 172"/>
                    <a:gd name="T32" fmla="*/ 0 w 121"/>
                    <a:gd name="T33" fmla="*/ 0 h 172"/>
                    <a:gd name="T34" fmla="*/ 0 w 121"/>
                    <a:gd name="T35" fmla="*/ 0 h 172"/>
                    <a:gd name="T36" fmla="*/ 0 w 121"/>
                    <a:gd name="T37" fmla="*/ 0 h 172"/>
                    <a:gd name="T38" fmla="*/ 0 w 121"/>
                    <a:gd name="T39" fmla="*/ 0 h 172"/>
                    <a:gd name="T40" fmla="*/ 0 w 121"/>
                    <a:gd name="T41" fmla="*/ 0 h 172"/>
                    <a:gd name="T42" fmla="*/ 0 w 121"/>
                    <a:gd name="T43" fmla="*/ 0 h 172"/>
                    <a:gd name="T44" fmla="*/ 0 w 121"/>
                    <a:gd name="T45" fmla="*/ 0 h 172"/>
                    <a:gd name="T46" fmla="*/ 0 w 121"/>
                    <a:gd name="T47" fmla="*/ 0 h 172"/>
                    <a:gd name="T48" fmla="*/ 0 w 121"/>
                    <a:gd name="T49" fmla="*/ 0 h 172"/>
                    <a:gd name="T50" fmla="*/ 0 w 121"/>
                    <a:gd name="T51" fmla="*/ 0 h 172"/>
                    <a:gd name="T52" fmla="*/ 0 w 121"/>
                    <a:gd name="T53" fmla="*/ 0 h 172"/>
                    <a:gd name="T54" fmla="*/ 0 w 121"/>
                    <a:gd name="T55" fmla="*/ 0 h 172"/>
                    <a:gd name="T56" fmla="*/ 0 w 121"/>
                    <a:gd name="T57" fmla="*/ 0 h 172"/>
                    <a:gd name="T58" fmla="*/ 0 w 121"/>
                    <a:gd name="T59" fmla="*/ 0 h 172"/>
                    <a:gd name="T60" fmla="*/ 0 w 121"/>
                    <a:gd name="T61" fmla="*/ 0 h 172"/>
                    <a:gd name="T62" fmla="*/ 0 w 121"/>
                    <a:gd name="T63" fmla="*/ 0 h 172"/>
                    <a:gd name="T64" fmla="*/ 0 w 121"/>
                    <a:gd name="T65" fmla="*/ 0 h 172"/>
                    <a:gd name="T66" fmla="*/ 0 w 121"/>
                    <a:gd name="T67" fmla="*/ 0 h 172"/>
                    <a:gd name="T68" fmla="*/ 0 w 121"/>
                    <a:gd name="T69" fmla="*/ 0 h 172"/>
                    <a:gd name="T70" fmla="*/ 0 w 121"/>
                    <a:gd name="T71" fmla="*/ 0 h 172"/>
                    <a:gd name="T72" fmla="*/ 0 w 121"/>
                    <a:gd name="T73" fmla="*/ 0 h 172"/>
                    <a:gd name="T74" fmla="*/ 0 w 121"/>
                    <a:gd name="T75" fmla="*/ 0 h 172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121"/>
                    <a:gd name="T115" fmla="*/ 0 h 172"/>
                    <a:gd name="T116" fmla="*/ 121 w 121"/>
                    <a:gd name="T117" fmla="*/ 172 h 172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121" h="172">
                      <a:moveTo>
                        <a:pt x="8" y="168"/>
                      </a:moveTo>
                      <a:lnTo>
                        <a:pt x="3" y="165"/>
                      </a:lnTo>
                      <a:lnTo>
                        <a:pt x="1" y="161"/>
                      </a:lnTo>
                      <a:lnTo>
                        <a:pt x="0" y="156"/>
                      </a:lnTo>
                      <a:lnTo>
                        <a:pt x="1" y="149"/>
                      </a:lnTo>
                      <a:lnTo>
                        <a:pt x="3" y="143"/>
                      </a:lnTo>
                      <a:lnTo>
                        <a:pt x="5" y="136"/>
                      </a:lnTo>
                      <a:lnTo>
                        <a:pt x="9" y="130"/>
                      </a:lnTo>
                      <a:lnTo>
                        <a:pt x="12" y="126"/>
                      </a:lnTo>
                      <a:lnTo>
                        <a:pt x="17" y="121"/>
                      </a:lnTo>
                      <a:lnTo>
                        <a:pt x="22" y="116"/>
                      </a:lnTo>
                      <a:lnTo>
                        <a:pt x="28" y="112"/>
                      </a:lnTo>
                      <a:lnTo>
                        <a:pt x="34" y="107"/>
                      </a:lnTo>
                      <a:lnTo>
                        <a:pt x="39" y="102"/>
                      </a:lnTo>
                      <a:lnTo>
                        <a:pt x="45" y="98"/>
                      </a:lnTo>
                      <a:lnTo>
                        <a:pt x="51" y="95"/>
                      </a:lnTo>
                      <a:lnTo>
                        <a:pt x="57" y="92"/>
                      </a:lnTo>
                      <a:lnTo>
                        <a:pt x="63" y="91"/>
                      </a:lnTo>
                      <a:lnTo>
                        <a:pt x="68" y="91"/>
                      </a:lnTo>
                      <a:lnTo>
                        <a:pt x="72" y="91"/>
                      </a:lnTo>
                      <a:lnTo>
                        <a:pt x="75" y="88"/>
                      </a:lnTo>
                      <a:lnTo>
                        <a:pt x="77" y="81"/>
                      </a:lnTo>
                      <a:lnTo>
                        <a:pt x="77" y="74"/>
                      </a:lnTo>
                      <a:lnTo>
                        <a:pt x="75" y="66"/>
                      </a:lnTo>
                      <a:lnTo>
                        <a:pt x="73" y="59"/>
                      </a:lnTo>
                      <a:lnTo>
                        <a:pt x="70" y="53"/>
                      </a:lnTo>
                      <a:lnTo>
                        <a:pt x="69" y="46"/>
                      </a:lnTo>
                      <a:lnTo>
                        <a:pt x="68" y="39"/>
                      </a:lnTo>
                      <a:lnTo>
                        <a:pt x="70" y="32"/>
                      </a:lnTo>
                      <a:lnTo>
                        <a:pt x="73" y="26"/>
                      </a:lnTo>
                      <a:lnTo>
                        <a:pt x="77" y="23"/>
                      </a:lnTo>
                      <a:lnTo>
                        <a:pt x="81" y="19"/>
                      </a:lnTo>
                      <a:lnTo>
                        <a:pt x="86" y="17"/>
                      </a:lnTo>
                      <a:lnTo>
                        <a:pt x="90" y="14"/>
                      </a:lnTo>
                      <a:lnTo>
                        <a:pt x="95" y="11"/>
                      </a:lnTo>
                      <a:lnTo>
                        <a:pt x="101" y="8"/>
                      </a:lnTo>
                      <a:lnTo>
                        <a:pt x="105" y="4"/>
                      </a:lnTo>
                      <a:lnTo>
                        <a:pt x="108" y="2"/>
                      </a:lnTo>
                      <a:lnTo>
                        <a:pt x="111" y="1"/>
                      </a:lnTo>
                      <a:lnTo>
                        <a:pt x="115" y="0"/>
                      </a:lnTo>
                      <a:lnTo>
                        <a:pt x="116" y="1"/>
                      </a:lnTo>
                      <a:lnTo>
                        <a:pt x="117" y="7"/>
                      </a:lnTo>
                      <a:lnTo>
                        <a:pt x="118" y="12"/>
                      </a:lnTo>
                      <a:lnTo>
                        <a:pt x="119" y="18"/>
                      </a:lnTo>
                      <a:lnTo>
                        <a:pt x="120" y="23"/>
                      </a:lnTo>
                      <a:lnTo>
                        <a:pt x="121" y="29"/>
                      </a:lnTo>
                      <a:lnTo>
                        <a:pt x="121" y="36"/>
                      </a:lnTo>
                      <a:lnTo>
                        <a:pt x="121" y="41"/>
                      </a:lnTo>
                      <a:lnTo>
                        <a:pt x="120" y="47"/>
                      </a:lnTo>
                      <a:lnTo>
                        <a:pt x="118" y="52"/>
                      </a:lnTo>
                      <a:lnTo>
                        <a:pt x="116" y="56"/>
                      </a:lnTo>
                      <a:lnTo>
                        <a:pt x="112" y="59"/>
                      </a:lnTo>
                      <a:lnTo>
                        <a:pt x="109" y="63"/>
                      </a:lnTo>
                      <a:lnTo>
                        <a:pt x="105" y="66"/>
                      </a:lnTo>
                      <a:lnTo>
                        <a:pt x="102" y="70"/>
                      </a:lnTo>
                      <a:lnTo>
                        <a:pt x="99" y="74"/>
                      </a:lnTo>
                      <a:lnTo>
                        <a:pt x="98" y="78"/>
                      </a:lnTo>
                      <a:lnTo>
                        <a:pt x="95" y="89"/>
                      </a:lnTo>
                      <a:lnTo>
                        <a:pt x="92" y="98"/>
                      </a:lnTo>
                      <a:lnTo>
                        <a:pt x="89" y="109"/>
                      </a:lnTo>
                      <a:lnTo>
                        <a:pt x="85" y="118"/>
                      </a:lnTo>
                      <a:lnTo>
                        <a:pt x="81" y="127"/>
                      </a:lnTo>
                      <a:lnTo>
                        <a:pt x="76" y="135"/>
                      </a:lnTo>
                      <a:lnTo>
                        <a:pt x="71" y="145"/>
                      </a:lnTo>
                      <a:lnTo>
                        <a:pt x="65" y="154"/>
                      </a:lnTo>
                      <a:lnTo>
                        <a:pt x="62" y="158"/>
                      </a:lnTo>
                      <a:lnTo>
                        <a:pt x="57" y="161"/>
                      </a:lnTo>
                      <a:lnTo>
                        <a:pt x="53" y="163"/>
                      </a:lnTo>
                      <a:lnTo>
                        <a:pt x="49" y="165"/>
                      </a:lnTo>
                      <a:lnTo>
                        <a:pt x="44" y="166"/>
                      </a:lnTo>
                      <a:lnTo>
                        <a:pt x="39" y="167"/>
                      </a:lnTo>
                      <a:lnTo>
                        <a:pt x="35" y="168"/>
                      </a:lnTo>
                      <a:lnTo>
                        <a:pt x="30" y="170"/>
                      </a:lnTo>
                      <a:lnTo>
                        <a:pt x="24" y="172"/>
                      </a:lnTo>
                      <a:lnTo>
                        <a:pt x="18" y="171"/>
                      </a:lnTo>
                      <a:lnTo>
                        <a:pt x="12" y="169"/>
                      </a:lnTo>
                      <a:lnTo>
                        <a:pt x="8" y="16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06" name="Freeform 892"/>
                <p:cNvSpPr>
                  <a:spLocks/>
                </p:cNvSpPr>
                <p:nvPr/>
              </p:nvSpPr>
              <p:spPr bwMode="auto">
                <a:xfrm>
                  <a:off x="2542" y="2071"/>
                  <a:ext cx="8" cy="11"/>
                </a:xfrm>
                <a:custGeom>
                  <a:avLst/>
                  <a:gdLst>
                    <a:gd name="T0" fmla="*/ 0 w 121"/>
                    <a:gd name="T1" fmla="*/ 0 h 172"/>
                    <a:gd name="T2" fmla="*/ 0 w 121"/>
                    <a:gd name="T3" fmla="*/ 0 h 172"/>
                    <a:gd name="T4" fmla="*/ 0 w 121"/>
                    <a:gd name="T5" fmla="*/ 0 h 172"/>
                    <a:gd name="T6" fmla="*/ 0 w 121"/>
                    <a:gd name="T7" fmla="*/ 0 h 172"/>
                    <a:gd name="T8" fmla="*/ 0 w 121"/>
                    <a:gd name="T9" fmla="*/ 0 h 172"/>
                    <a:gd name="T10" fmla="*/ 0 w 121"/>
                    <a:gd name="T11" fmla="*/ 0 h 172"/>
                    <a:gd name="T12" fmla="*/ 0 w 121"/>
                    <a:gd name="T13" fmla="*/ 0 h 172"/>
                    <a:gd name="T14" fmla="*/ 0 w 121"/>
                    <a:gd name="T15" fmla="*/ 0 h 172"/>
                    <a:gd name="T16" fmla="*/ 0 w 121"/>
                    <a:gd name="T17" fmla="*/ 0 h 172"/>
                    <a:gd name="T18" fmla="*/ 0 w 121"/>
                    <a:gd name="T19" fmla="*/ 0 h 172"/>
                    <a:gd name="T20" fmla="*/ 0 w 121"/>
                    <a:gd name="T21" fmla="*/ 0 h 172"/>
                    <a:gd name="T22" fmla="*/ 0 w 121"/>
                    <a:gd name="T23" fmla="*/ 0 h 172"/>
                    <a:gd name="T24" fmla="*/ 0 w 121"/>
                    <a:gd name="T25" fmla="*/ 0 h 172"/>
                    <a:gd name="T26" fmla="*/ 0 w 121"/>
                    <a:gd name="T27" fmla="*/ 0 h 172"/>
                    <a:gd name="T28" fmla="*/ 0 w 121"/>
                    <a:gd name="T29" fmla="*/ 0 h 172"/>
                    <a:gd name="T30" fmla="*/ 0 w 121"/>
                    <a:gd name="T31" fmla="*/ 0 h 172"/>
                    <a:gd name="T32" fmla="*/ 0 w 121"/>
                    <a:gd name="T33" fmla="*/ 0 h 172"/>
                    <a:gd name="T34" fmla="*/ 0 w 121"/>
                    <a:gd name="T35" fmla="*/ 0 h 172"/>
                    <a:gd name="T36" fmla="*/ 0 w 121"/>
                    <a:gd name="T37" fmla="*/ 0 h 172"/>
                    <a:gd name="T38" fmla="*/ 0 w 121"/>
                    <a:gd name="T39" fmla="*/ 0 h 172"/>
                    <a:gd name="T40" fmla="*/ 0 w 121"/>
                    <a:gd name="T41" fmla="*/ 0 h 172"/>
                    <a:gd name="T42" fmla="*/ 0 w 121"/>
                    <a:gd name="T43" fmla="*/ 0 h 172"/>
                    <a:gd name="T44" fmla="*/ 0 w 121"/>
                    <a:gd name="T45" fmla="*/ 0 h 172"/>
                    <a:gd name="T46" fmla="*/ 0 w 121"/>
                    <a:gd name="T47" fmla="*/ 0 h 172"/>
                    <a:gd name="T48" fmla="*/ 0 w 121"/>
                    <a:gd name="T49" fmla="*/ 0 h 172"/>
                    <a:gd name="T50" fmla="*/ 0 w 121"/>
                    <a:gd name="T51" fmla="*/ 0 h 172"/>
                    <a:gd name="T52" fmla="*/ 0 w 121"/>
                    <a:gd name="T53" fmla="*/ 0 h 172"/>
                    <a:gd name="T54" fmla="*/ 0 w 121"/>
                    <a:gd name="T55" fmla="*/ 0 h 172"/>
                    <a:gd name="T56" fmla="*/ 0 w 121"/>
                    <a:gd name="T57" fmla="*/ 0 h 172"/>
                    <a:gd name="T58" fmla="*/ 0 w 121"/>
                    <a:gd name="T59" fmla="*/ 0 h 172"/>
                    <a:gd name="T60" fmla="*/ 0 w 121"/>
                    <a:gd name="T61" fmla="*/ 0 h 172"/>
                    <a:gd name="T62" fmla="*/ 0 w 121"/>
                    <a:gd name="T63" fmla="*/ 0 h 172"/>
                    <a:gd name="T64" fmla="*/ 0 w 121"/>
                    <a:gd name="T65" fmla="*/ 0 h 172"/>
                    <a:gd name="T66" fmla="*/ 0 w 121"/>
                    <a:gd name="T67" fmla="*/ 0 h 172"/>
                    <a:gd name="T68" fmla="*/ 0 w 121"/>
                    <a:gd name="T69" fmla="*/ 0 h 172"/>
                    <a:gd name="T70" fmla="*/ 0 w 121"/>
                    <a:gd name="T71" fmla="*/ 0 h 172"/>
                    <a:gd name="T72" fmla="*/ 0 w 121"/>
                    <a:gd name="T73" fmla="*/ 0 h 172"/>
                    <a:gd name="T74" fmla="*/ 0 w 121"/>
                    <a:gd name="T75" fmla="*/ 0 h 172"/>
                    <a:gd name="T76" fmla="*/ 0 w 121"/>
                    <a:gd name="T77" fmla="*/ 0 h 172"/>
                    <a:gd name="T78" fmla="*/ 0 w 121"/>
                    <a:gd name="T79" fmla="*/ 0 h 172"/>
                    <a:gd name="T80" fmla="*/ 0 w 121"/>
                    <a:gd name="T81" fmla="*/ 0 h 172"/>
                    <a:gd name="T82" fmla="*/ 0 w 121"/>
                    <a:gd name="T83" fmla="*/ 0 h 172"/>
                    <a:gd name="T84" fmla="*/ 0 w 121"/>
                    <a:gd name="T85" fmla="*/ 0 h 172"/>
                    <a:gd name="T86" fmla="*/ 0 w 121"/>
                    <a:gd name="T87" fmla="*/ 0 h 17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21"/>
                    <a:gd name="T133" fmla="*/ 0 h 172"/>
                    <a:gd name="T134" fmla="*/ 121 w 121"/>
                    <a:gd name="T135" fmla="*/ 172 h 17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21" h="172">
                      <a:moveTo>
                        <a:pt x="8" y="168"/>
                      </a:moveTo>
                      <a:lnTo>
                        <a:pt x="8" y="168"/>
                      </a:lnTo>
                      <a:lnTo>
                        <a:pt x="3" y="165"/>
                      </a:lnTo>
                      <a:lnTo>
                        <a:pt x="1" y="161"/>
                      </a:lnTo>
                      <a:lnTo>
                        <a:pt x="0" y="156"/>
                      </a:lnTo>
                      <a:lnTo>
                        <a:pt x="1" y="149"/>
                      </a:lnTo>
                      <a:lnTo>
                        <a:pt x="3" y="143"/>
                      </a:lnTo>
                      <a:lnTo>
                        <a:pt x="5" y="136"/>
                      </a:lnTo>
                      <a:lnTo>
                        <a:pt x="9" y="130"/>
                      </a:lnTo>
                      <a:lnTo>
                        <a:pt x="12" y="126"/>
                      </a:lnTo>
                      <a:lnTo>
                        <a:pt x="17" y="121"/>
                      </a:lnTo>
                      <a:lnTo>
                        <a:pt x="22" y="116"/>
                      </a:lnTo>
                      <a:lnTo>
                        <a:pt x="28" y="112"/>
                      </a:lnTo>
                      <a:lnTo>
                        <a:pt x="34" y="107"/>
                      </a:lnTo>
                      <a:lnTo>
                        <a:pt x="39" y="102"/>
                      </a:lnTo>
                      <a:lnTo>
                        <a:pt x="45" y="98"/>
                      </a:lnTo>
                      <a:lnTo>
                        <a:pt x="51" y="95"/>
                      </a:lnTo>
                      <a:lnTo>
                        <a:pt x="57" y="92"/>
                      </a:lnTo>
                      <a:lnTo>
                        <a:pt x="63" y="91"/>
                      </a:lnTo>
                      <a:lnTo>
                        <a:pt x="68" y="91"/>
                      </a:lnTo>
                      <a:lnTo>
                        <a:pt x="72" y="91"/>
                      </a:lnTo>
                      <a:lnTo>
                        <a:pt x="75" y="88"/>
                      </a:lnTo>
                      <a:lnTo>
                        <a:pt x="77" y="81"/>
                      </a:lnTo>
                      <a:lnTo>
                        <a:pt x="77" y="74"/>
                      </a:lnTo>
                      <a:lnTo>
                        <a:pt x="75" y="66"/>
                      </a:lnTo>
                      <a:lnTo>
                        <a:pt x="73" y="59"/>
                      </a:lnTo>
                      <a:lnTo>
                        <a:pt x="70" y="53"/>
                      </a:lnTo>
                      <a:lnTo>
                        <a:pt x="69" y="46"/>
                      </a:lnTo>
                      <a:lnTo>
                        <a:pt x="68" y="39"/>
                      </a:lnTo>
                      <a:lnTo>
                        <a:pt x="70" y="32"/>
                      </a:lnTo>
                      <a:lnTo>
                        <a:pt x="73" y="26"/>
                      </a:lnTo>
                      <a:lnTo>
                        <a:pt x="77" y="23"/>
                      </a:lnTo>
                      <a:lnTo>
                        <a:pt x="81" y="19"/>
                      </a:lnTo>
                      <a:lnTo>
                        <a:pt x="86" y="17"/>
                      </a:lnTo>
                      <a:lnTo>
                        <a:pt x="90" y="14"/>
                      </a:lnTo>
                      <a:lnTo>
                        <a:pt x="95" y="11"/>
                      </a:lnTo>
                      <a:lnTo>
                        <a:pt x="101" y="8"/>
                      </a:lnTo>
                      <a:lnTo>
                        <a:pt x="105" y="4"/>
                      </a:lnTo>
                      <a:lnTo>
                        <a:pt x="108" y="2"/>
                      </a:lnTo>
                      <a:lnTo>
                        <a:pt x="111" y="1"/>
                      </a:lnTo>
                      <a:lnTo>
                        <a:pt x="115" y="0"/>
                      </a:lnTo>
                      <a:lnTo>
                        <a:pt x="116" y="1"/>
                      </a:lnTo>
                      <a:lnTo>
                        <a:pt x="117" y="7"/>
                      </a:lnTo>
                      <a:lnTo>
                        <a:pt x="118" y="12"/>
                      </a:lnTo>
                      <a:lnTo>
                        <a:pt x="119" y="18"/>
                      </a:lnTo>
                      <a:lnTo>
                        <a:pt x="120" y="23"/>
                      </a:lnTo>
                      <a:lnTo>
                        <a:pt x="121" y="29"/>
                      </a:lnTo>
                      <a:lnTo>
                        <a:pt x="121" y="36"/>
                      </a:lnTo>
                      <a:lnTo>
                        <a:pt x="121" y="41"/>
                      </a:lnTo>
                      <a:lnTo>
                        <a:pt x="120" y="47"/>
                      </a:lnTo>
                      <a:lnTo>
                        <a:pt x="118" y="52"/>
                      </a:lnTo>
                      <a:lnTo>
                        <a:pt x="116" y="56"/>
                      </a:lnTo>
                      <a:lnTo>
                        <a:pt x="112" y="59"/>
                      </a:lnTo>
                      <a:lnTo>
                        <a:pt x="109" y="63"/>
                      </a:lnTo>
                      <a:lnTo>
                        <a:pt x="105" y="66"/>
                      </a:lnTo>
                      <a:lnTo>
                        <a:pt x="102" y="70"/>
                      </a:lnTo>
                      <a:lnTo>
                        <a:pt x="99" y="74"/>
                      </a:lnTo>
                      <a:lnTo>
                        <a:pt x="98" y="78"/>
                      </a:lnTo>
                      <a:lnTo>
                        <a:pt x="95" y="89"/>
                      </a:lnTo>
                      <a:lnTo>
                        <a:pt x="92" y="98"/>
                      </a:lnTo>
                      <a:lnTo>
                        <a:pt x="89" y="109"/>
                      </a:lnTo>
                      <a:lnTo>
                        <a:pt x="85" y="118"/>
                      </a:lnTo>
                      <a:lnTo>
                        <a:pt x="81" y="127"/>
                      </a:lnTo>
                      <a:lnTo>
                        <a:pt x="76" y="135"/>
                      </a:lnTo>
                      <a:lnTo>
                        <a:pt x="71" y="145"/>
                      </a:lnTo>
                      <a:lnTo>
                        <a:pt x="65" y="154"/>
                      </a:lnTo>
                      <a:lnTo>
                        <a:pt x="62" y="158"/>
                      </a:lnTo>
                      <a:lnTo>
                        <a:pt x="57" y="161"/>
                      </a:lnTo>
                      <a:lnTo>
                        <a:pt x="53" y="163"/>
                      </a:lnTo>
                      <a:lnTo>
                        <a:pt x="49" y="165"/>
                      </a:lnTo>
                      <a:lnTo>
                        <a:pt x="44" y="166"/>
                      </a:lnTo>
                      <a:lnTo>
                        <a:pt x="39" y="167"/>
                      </a:lnTo>
                      <a:lnTo>
                        <a:pt x="35" y="168"/>
                      </a:lnTo>
                      <a:lnTo>
                        <a:pt x="30" y="170"/>
                      </a:lnTo>
                      <a:lnTo>
                        <a:pt x="24" y="172"/>
                      </a:lnTo>
                      <a:lnTo>
                        <a:pt x="18" y="171"/>
                      </a:lnTo>
                      <a:lnTo>
                        <a:pt x="12" y="169"/>
                      </a:lnTo>
                      <a:lnTo>
                        <a:pt x="8" y="168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07" name="Freeform 893"/>
                <p:cNvSpPr>
                  <a:spLocks/>
                </p:cNvSpPr>
                <p:nvPr/>
              </p:nvSpPr>
              <p:spPr bwMode="auto">
                <a:xfrm>
                  <a:off x="2565" y="1837"/>
                  <a:ext cx="2" cy="2"/>
                </a:xfrm>
                <a:custGeom>
                  <a:avLst/>
                  <a:gdLst>
                    <a:gd name="T0" fmla="*/ 0 w 29"/>
                    <a:gd name="T1" fmla="*/ 0 h 35"/>
                    <a:gd name="T2" fmla="*/ 0 w 29"/>
                    <a:gd name="T3" fmla="*/ 0 h 35"/>
                    <a:gd name="T4" fmla="*/ 0 w 29"/>
                    <a:gd name="T5" fmla="*/ 0 h 35"/>
                    <a:gd name="T6" fmla="*/ 0 w 29"/>
                    <a:gd name="T7" fmla="*/ 0 h 35"/>
                    <a:gd name="T8" fmla="*/ 0 w 29"/>
                    <a:gd name="T9" fmla="*/ 0 h 35"/>
                    <a:gd name="T10" fmla="*/ 0 w 29"/>
                    <a:gd name="T11" fmla="*/ 0 h 35"/>
                    <a:gd name="T12" fmla="*/ 0 w 29"/>
                    <a:gd name="T13" fmla="*/ 0 h 35"/>
                    <a:gd name="T14" fmla="*/ 0 w 29"/>
                    <a:gd name="T15" fmla="*/ 0 h 35"/>
                    <a:gd name="T16" fmla="*/ 0 w 29"/>
                    <a:gd name="T17" fmla="*/ 0 h 35"/>
                    <a:gd name="T18" fmla="*/ 0 w 29"/>
                    <a:gd name="T19" fmla="*/ 0 h 35"/>
                    <a:gd name="T20" fmla="*/ 0 w 29"/>
                    <a:gd name="T21" fmla="*/ 0 h 35"/>
                    <a:gd name="T22" fmla="*/ 0 w 29"/>
                    <a:gd name="T23" fmla="*/ 0 h 35"/>
                    <a:gd name="T24" fmla="*/ 0 w 29"/>
                    <a:gd name="T25" fmla="*/ 0 h 35"/>
                    <a:gd name="T26" fmla="*/ 0 w 29"/>
                    <a:gd name="T27" fmla="*/ 0 h 35"/>
                    <a:gd name="T28" fmla="*/ 0 w 29"/>
                    <a:gd name="T29" fmla="*/ 0 h 35"/>
                    <a:gd name="T30" fmla="*/ 0 w 29"/>
                    <a:gd name="T31" fmla="*/ 0 h 35"/>
                    <a:gd name="T32" fmla="*/ 0 w 29"/>
                    <a:gd name="T33" fmla="*/ 0 h 35"/>
                    <a:gd name="T34" fmla="*/ 0 w 29"/>
                    <a:gd name="T35" fmla="*/ 0 h 35"/>
                    <a:gd name="T36" fmla="*/ 0 w 29"/>
                    <a:gd name="T37" fmla="*/ 0 h 35"/>
                    <a:gd name="T38" fmla="*/ 0 w 29"/>
                    <a:gd name="T39" fmla="*/ 0 h 35"/>
                    <a:gd name="T40" fmla="*/ 0 w 29"/>
                    <a:gd name="T41" fmla="*/ 0 h 35"/>
                    <a:gd name="T42" fmla="*/ 0 w 29"/>
                    <a:gd name="T43" fmla="*/ 0 h 35"/>
                    <a:gd name="T44" fmla="*/ 0 w 29"/>
                    <a:gd name="T45" fmla="*/ 0 h 35"/>
                    <a:gd name="T46" fmla="*/ 0 w 29"/>
                    <a:gd name="T47" fmla="*/ 0 h 35"/>
                    <a:gd name="T48" fmla="*/ 0 w 29"/>
                    <a:gd name="T49" fmla="*/ 0 h 35"/>
                    <a:gd name="T50" fmla="*/ 0 w 29"/>
                    <a:gd name="T51" fmla="*/ 0 h 35"/>
                    <a:gd name="T52" fmla="*/ 0 w 29"/>
                    <a:gd name="T53" fmla="*/ 0 h 35"/>
                    <a:gd name="T54" fmla="*/ 0 w 29"/>
                    <a:gd name="T55" fmla="*/ 0 h 35"/>
                    <a:gd name="T56" fmla="*/ 0 w 29"/>
                    <a:gd name="T57" fmla="*/ 0 h 35"/>
                    <a:gd name="T58" fmla="*/ 0 w 29"/>
                    <a:gd name="T59" fmla="*/ 0 h 35"/>
                    <a:gd name="T60" fmla="*/ 0 w 29"/>
                    <a:gd name="T61" fmla="*/ 0 h 35"/>
                    <a:gd name="T62" fmla="*/ 0 w 29"/>
                    <a:gd name="T63" fmla="*/ 0 h 35"/>
                    <a:gd name="T64" fmla="*/ 0 w 29"/>
                    <a:gd name="T65" fmla="*/ 0 h 35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29"/>
                    <a:gd name="T100" fmla="*/ 0 h 35"/>
                    <a:gd name="T101" fmla="*/ 29 w 29"/>
                    <a:gd name="T102" fmla="*/ 35 h 35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29" h="35">
                      <a:moveTo>
                        <a:pt x="22" y="8"/>
                      </a:moveTo>
                      <a:lnTo>
                        <a:pt x="19" y="3"/>
                      </a:lnTo>
                      <a:lnTo>
                        <a:pt x="15" y="0"/>
                      </a:lnTo>
                      <a:lnTo>
                        <a:pt x="10" y="0"/>
                      </a:lnTo>
                      <a:lnTo>
                        <a:pt x="6" y="2"/>
                      </a:lnTo>
                      <a:lnTo>
                        <a:pt x="3" y="5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1" y="16"/>
                      </a:lnTo>
                      <a:lnTo>
                        <a:pt x="2" y="17"/>
                      </a:lnTo>
                      <a:lnTo>
                        <a:pt x="4" y="17"/>
                      </a:lnTo>
                      <a:lnTo>
                        <a:pt x="6" y="17"/>
                      </a:lnTo>
                      <a:lnTo>
                        <a:pt x="7" y="18"/>
                      </a:lnTo>
                      <a:lnTo>
                        <a:pt x="9" y="20"/>
                      </a:lnTo>
                      <a:lnTo>
                        <a:pt x="9" y="23"/>
                      </a:lnTo>
                      <a:lnTo>
                        <a:pt x="9" y="25"/>
                      </a:lnTo>
                      <a:lnTo>
                        <a:pt x="9" y="28"/>
                      </a:lnTo>
                      <a:lnTo>
                        <a:pt x="12" y="31"/>
                      </a:lnTo>
                      <a:lnTo>
                        <a:pt x="17" y="34"/>
                      </a:lnTo>
                      <a:lnTo>
                        <a:pt x="21" y="35"/>
                      </a:lnTo>
                      <a:lnTo>
                        <a:pt x="25" y="35"/>
                      </a:lnTo>
                      <a:lnTo>
                        <a:pt x="28" y="32"/>
                      </a:lnTo>
                      <a:lnTo>
                        <a:pt x="29" y="29"/>
                      </a:lnTo>
                      <a:lnTo>
                        <a:pt x="28" y="25"/>
                      </a:lnTo>
                      <a:lnTo>
                        <a:pt x="25" y="22"/>
                      </a:lnTo>
                      <a:lnTo>
                        <a:pt x="24" y="22"/>
                      </a:lnTo>
                      <a:lnTo>
                        <a:pt x="24" y="21"/>
                      </a:lnTo>
                      <a:lnTo>
                        <a:pt x="23" y="21"/>
                      </a:lnTo>
                      <a:lnTo>
                        <a:pt x="22" y="21"/>
                      </a:lnTo>
                      <a:lnTo>
                        <a:pt x="21" y="18"/>
                      </a:lnTo>
                      <a:lnTo>
                        <a:pt x="21" y="15"/>
                      </a:lnTo>
                      <a:lnTo>
                        <a:pt x="22" y="12"/>
                      </a:lnTo>
                      <a:lnTo>
                        <a:pt x="22" y="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08" name="Freeform 894"/>
                <p:cNvSpPr>
                  <a:spLocks/>
                </p:cNvSpPr>
                <p:nvPr/>
              </p:nvSpPr>
              <p:spPr bwMode="auto">
                <a:xfrm>
                  <a:off x="2565" y="1837"/>
                  <a:ext cx="2" cy="2"/>
                </a:xfrm>
                <a:custGeom>
                  <a:avLst/>
                  <a:gdLst>
                    <a:gd name="T0" fmla="*/ 0 w 29"/>
                    <a:gd name="T1" fmla="*/ 0 h 35"/>
                    <a:gd name="T2" fmla="*/ 0 w 29"/>
                    <a:gd name="T3" fmla="*/ 0 h 35"/>
                    <a:gd name="T4" fmla="*/ 0 w 29"/>
                    <a:gd name="T5" fmla="*/ 0 h 35"/>
                    <a:gd name="T6" fmla="*/ 0 w 29"/>
                    <a:gd name="T7" fmla="*/ 0 h 35"/>
                    <a:gd name="T8" fmla="*/ 0 w 29"/>
                    <a:gd name="T9" fmla="*/ 0 h 35"/>
                    <a:gd name="T10" fmla="*/ 0 w 29"/>
                    <a:gd name="T11" fmla="*/ 0 h 35"/>
                    <a:gd name="T12" fmla="*/ 0 w 29"/>
                    <a:gd name="T13" fmla="*/ 0 h 35"/>
                    <a:gd name="T14" fmla="*/ 0 w 29"/>
                    <a:gd name="T15" fmla="*/ 0 h 35"/>
                    <a:gd name="T16" fmla="*/ 0 w 29"/>
                    <a:gd name="T17" fmla="*/ 0 h 35"/>
                    <a:gd name="T18" fmla="*/ 0 w 29"/>
                    <a:gd name="T19" fmla="*/ 0 h 35"/>
                    <a:gd name="T20" fmla="*/ 0 w 29"/>
                    <a:gd name="T21" fmla="*/ 0 h 35"/>
                    <a:gd name="T22" fmla="*/ 0 w 29"/>
                    <a:gd name="T23" fmla="*/ 0 h 35"/>
                    <a:gd name="T24" fmla="*/ 0 w 29"/>
                    <a:gd name="T25" fmla="*/ 0 h 35"/>
                    <a:gd name="T26" fmla="*/ 0 w 29"/>
                    <a:gd name="T27" fmla="*/ 0 h 35"/>
                    <a:gd name="T28" fmla="*/ 0 w 29"/>
                    <a:gd name="T29" fmla="*/ 0 h 35"/>
                    <a:gd name="T30" fmla="*/ 0 w 29"/>
                    <a:gd name="T31" fmla="*/ 0 h 35"/>
                    <a:gd name="T32" fmla="*/ 0 w 29"/>
                    <a:gd name="T33" fmla="*/ 0 h 35"/>
                    <a:gd name="T34" fmla="*/ 0 w 29"/>
                    <a:gd name="T35" fmla="*/ 0 h 35"/>
                    <a:gd name="T36" fmla="*/ 0 w 29"/>
                    <a:gd name="T37" fmla="*/ 0 h 35"/>
                    <a:gd name="T38" fmla="*/ 0 w 29"/>
                    <a:gd name="T39" fmla="*/ 0 h 35"/>
                    <a:gd name="T40" fmla="*/ 0 w 29"/>
                    <a:gd name="T41" fmla="*/ 0 h 35"/>
                    <a:gd name="T42" fmla="*/ 0 w 29"/>
                    <a:gd name="T43" fmla="*/ 0 h 35"/>
                    <a:gd name="T44" fmla="*/ 0 w 29"/>
                    <a:gd name="T45" fmla="*/ 0 h 35"/>
                    <a:gd name="T46" fmla="*/ 0 w 29"/>
                    <a:gd name="T47" fmla="*/ 0 h 35"/>
                    <a:gd name="T48" fmla="*/ 0 w 29"/>
                    <a:gd name="T49" fmla="*/ 0 h 35"/>
                    <a:gd name="T50" fmla="*/ 0 w 29"/>
                    <a:gd name="T51" fmla="*/ 0 h 35"/>
                    <a:gd name="T52" fmla="*/ 0 w 29"/>
                    <a:gd name="T53" fmla="*/ 0 h 35"/>
                    <a:gd name="T54" fmla="*/ 0 w 29"/>
                    <a:gd name="T55" fmla="*/ 0 h 35"/>
                    <a:gd name="T56" fmla="*/ 0 w 29"/>
                    <a:gd name="T57" fmla="*/ 0 h 35"/>
                    <a:gd name="T58" fmla="*/ 0 w 29"/>
                    <a:gd name="T59" fmla="*/ 0 h 35"/>
                    <a:gd name="T60" fmla="*/ 0 w 29"/>
                    <a:gd name="T61" fmla="*/ 0 h 35"/>
                    <a:gd name="T62" fmla="*/ 0 w 29"/>
                    <a:gd name="T63" fmla="*/ 0 h 35"/>
                    <a:gd name="T64" fmla="*/ 0 w 29"/>
                    <a:gd name="T65" fmla="*/ 0 h 35"/>
                    <a:gd name="T66" fmla="*/ 0 w 29"/>
                    <a:gd name="T67" fmla="*/ 0 h 35"/>
                    <a:gd name="T68" fmla="*/ 0 w 29"/>
                    <a:gd name="T69" fmla="*/ 0 h 35"/>
                    <a:gd name="T70" fmla="*/ 0 w 29"/>
                    <a:gd name="T71" fmla="*/ 0 h 35"/>
                    <a:gd name="T72" fmla="*/ 0 w 29"/>
                    <a:gd name="T73" fmla="*/ 0 h 35"/>
                    <a:gd name="T74" fmla="*/ 0 w 29"/>
                    <a:gd name="T75" fmla="*/ 0 h 35"/>
                    <a:gd name="T76" fmla="*/ 0 w 29"/>
                    <a:gd name="T77" fmla="*/ 0 h 35"/>
                    <a:gd name="T78" fmla="*/ 0 w 29"/>
                    <a:gd name="T79" fmla="*/ 0 h 35"/>
                    <a:gd name="T80" fmla="*/ 0 w 29"/>
                    <a:gd name="T81" fmla="*/ 0 h 35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29"/>
                    <a:gd name="T124" fmla="*/ 0 h 35"/>
                    <a:gd name="T125" fmla="*/ 29 w 29"/>
                    <a:gd name="T126" fmla="*/ 35 h 35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29" h="35">
                      <a:moveTo>
                        <a:pt x="22" y="8"/>
                      </a:moveTo>
                      <a:lnTo>
                        <a:pt x="22" y="8"/>
                      </a:lnTo>
                      <a:lnTo>
                        <a:pt x="19" y="3"/>
                      </a:lnTo>
                      <a:lnTo>
                        <a:pt x="15" y="0"/>
                      </a:lnTo>
                      <a:lnTo>
                        <a:pt x="10" y="0"/>
                      </a:lnTo>
                      <a:lnTo>
                        <a:pt x="6" y="2"/>
                      </a:lnTo>
                      <a:lnTo>
                        <a:pt x="3" y="5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1" y="16"/>
                      </a:lnTo>
                      <a:lnTo>
                        <a:pt x="2" y="17"/>
                      </a:lnTo>
                      <a:lnTo>
                        <a:pt x="4" y="17"/>
                      </a:lnTo>
                      <a:lnTo>
                        <a:pt x="6" y="17"/>
                      </a:lnTo>
                      <a:lnTo>
                        <a:pt x="7" y="18"/>
                      </a:lnTo>
                      <a:lnTo>
                        <a:pt x="9" y="20"/>
                      </a:lnTo>
                      <a:lnTo>
                        <a:pt x="9" y="23"/>
                      </a:lnTo>
                      <a:lnTo>
                        <a:pt x="9" y="25"/>
                      </a:lnTo>
                      <a:lnTo>
                        <a:pt x="9" y="28"/>
                      </a:lnTo>
                      <a:lnTo>
                        <a:pt x="12" y="31"/>
                      </a:lnTo>
                      <a:lnTo>
                        <a:pt x="17" y="34"/>
                      </a:lnTo>
                      <a:lnTo>
                        <a:pt x="21" y="35"/>
                      </a:lnTo>
                      <a:lnTo>
                        <a:pt x="25" y="35"/>
                      </a:lnTo>
                      <a:lnTo>
                        <a:pt x="28" y="32"/>
                      </a:lnTo>
                      <a:lnTo>
                        <a:pt x="29" y="29"/>
                      </a:lnTo>
                      <a:lnTo>
                        <a:pt x="28" y="25"/>
                      </a:lnTo>
                      <a:lnTo>
                        <a:pt x="25" y="22"/>
                      </a:lnTo>
                      <a:lnTo>
                        <a:pt x="24" y="22"/>
                      </a:lnTo>
                      <a:lnTo>
                        <a:pt x="24" y="21"/>
                      </a:lnTo>
                      <a:lnTo>
                        <a:pt x="23" y="21"/>
                      </a:lnTo>
                      <a:lnTo>
                        <a:pt x="22" y="21"/>
                      </a:lnTo>
                      <a:lnTo>
                        <a:pt x="21" y="18"/>
                      </a:lnTo>
                      <a:lnTo>
                        <a:pt x="21" y="15"/>
                      </a:lnTo>
                      <a:lnTo>
                        <a:pt x="22" y="12"/>
                      </a:lnTo>
                      <a:lnTo>
                        <a:pt x="22" y="8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09" name="Freeform 895"/>
                <p:cNvSpPr>
                  <a:spLocks/>
                </p:cNvSpPr>
                <p:nvPr/>
              </p:nvSpPr>
              <p:spPr bwMode="auto">
                <a:xfrm>
                  <a:off x="2483" y="1780"/>
                  <a:ext cx="8" cy="5"/>
                </a:xfrm>
                <a:custGeom>
                  <a:avLst/>
                  <a:gdLst>
                    <a:gd name="T0" fmla="*/ 0 w 105"/>
                    <a:gd name="T1" fmla="*/ 0 h 75"/>
                    <a:gd name="T2" fmla="*/ 0 w 105"/>
                    <a:gd name="T3" fmla="*/ 0 h 75"/>
                    <a:gd name="T4" fmla="*/ 0 w 105"/>
                    <a:gd name="T5" fmla="*/ 0 h 75"/>
                    <a:gd name="T6" fmla="*/ 0 w 105"/>
                    <a:gd name="T7" fmla="*/ 0 h 75"/>
                    <a:gd name="T8" fmla="*/ 0 w 105"/>
                    <a:gd name="T9" fmla="*/ 0 h 75"/>
                    <a:gd name="T10" fmla="*/ 0 w 105"/>
                    <a:gd name="T11" fmla="*/ 0 h 75"/>
                    <a:gd name="T12" fmla="*/ 0 w 105"/>
                    <a:gd name="T13" fmla="*/ 0 h 75"/>
                    <a:gd name="T14" fmla="*/ 0 w 105"/>
                    <a:gd name="T15" fmla="*/ 0 h 75"/>
                    <a:gd name="T16" fmla="*/ 0 w 105"/>
                    <a:gd name="T17" fmla="*/ 0 h 75"/>
                    <a:gd name="T18" fmla="*/ 0 w 105"/>
                    <a:gd name="T19" fmla="*/ 0 h 75"/>
                    <a:gd name="T20" fmla="*/ 0 w 105"/>
                    <a:gd name="T21" fmla="*/ 0 h 75"/>
                    <a:gd name="T22" fmla="*/ 0 w 105"/>
                    <a:gd name="T23" fmla="*/ 0 h 75"/>
                    <a:gd name="T24" fmla="*/ 0 w 105"/>
                    <a:gd name="T25" fmla="*/ 0 h 75"/>
                    <a:gd name="T26" fmla="*/ 0 w 105"/>
                    <a:gd name="T27" fmla="*/ 0 h 75"/>
                    <a:gd name="T28" fmla="*/ 0 w 105"/>
                    <a:gd name="T29" fmla="*/ 0 h 75"/>
                    <a:gd name="T30" fmla="*/ 0 w 105"/>
                    <a:gd name="T31" fmla="*/ 0 h 75"/>
                    <a:gd name="T32" fmla="*/ 0 w 105"/>
                    <a:gd name="T33" fmla="*/ 0 h 75"/>
                    <a:gd name="T34" fmla="*/ 0 w 105"/>
                    <a:gd name="T35" fmla="*/ 0 h 75"/>
                    <a:gd name="T36" fmla="*/ 0 w 105"/>
                    <a:gd name="T37" fmla="*/ 0 h 75"/>
                    <a:gd name="T38" fmla="*/ 0 w 105"/>
                    <a:gd name="T39" fmla="*/ 0 h 75"/>
                    <a:gd name="T40" fmla="*/ 0 w 105"/>
                    <a:gd name="T41" fmla="*/ 0 h 75"/>
                    <a:gd name="T42" fmla="*/ 0 w 105"/>
                    <a:gd name="T43" fmla="*/ 0 h 75"/>
                    <a:gd name="T44" fmla="*/ 0 w 105"/>
                    <a:gd name="T45" fmla="*/ 0 h 75"/>
                    <a:gd name="T46" fmla="*/ 0 w 105"/>
                    <a:gd name="T47" fmla="*/ 0 h 75"/>
                    <a:gd name="T48" fmla="*/ 0 w 105"/>
                    <a:gd name="T49" fmla="*/ 0 h 75"/>
                    <a:gd name="T50" fmla="*/ 0 w 105"/>
                    <a:gd name="T51" fmla="*/ 0 h 75"/>
                    <a:gd name="T52" fmla="*/ 0 w 105"/>
                    <a:gd name="T53" fmla="*/ 0 h 75"/>
                    <a:gd name="T54" fmla="*/ 0 w 105"/>
                    <a:gd name="T55" fmla="*/ 0 h 75"/>
                    <a:gd name="T56" fmla="*/ 0 w 105"/>
                    <a:gd name="T57" fmla="*/ 0 h 75"/>
                    <a:gd name="T58" fmla="*/ 0 w 105"/>
                    <a:gd name="T59" fmla="*/ 0 h 75"/>
                    <a:gd name="T60" fmla="*/ 0 w 105"/>
                    <a:gd name="T61" fmla="*/ 0 h 75"/>
                    <a:gd name="T62" fmla="*/ 0 w 105"/>
                    <a:gd name="T63" fmla="*/ 0 h 75"/>
                    <a:gd name="T64" fmla="*/ 0 w 105"/>
                    <a:gd name="T65" fmla="*/ 0 h 75"/>
                    <a:gd name="T66" fmla="*/ 0 w 105"/>
                    <a:gd name="T67" fmla="*/ 0 h 75"/>
                    <a:gd name="T68" fmla="*/ 0 w 105"/>
                    <a:gd name="T69" fmla="*/ 0 h 75"/>
                    <a:gd name="T70" fmla="*/ 0 w 105"/>
                    <a:gd name="T71" fmla="*/ 0 h 75"/>
                    <a:gd name="T72" fmla="*/ 0 w 105"/>
                    <a:gd name="T73" fmla="*/ 0 h 75"/>
                    <a:gd name="T74" fmla="*/ 0 w 105"/>
                    <a:gd name="T75" fmla="*/ 0 h 75"/>
                    <a:gd name="T76" fmla="*/ 0 w 105"/>
                    <a:gd name="T77" fmla="*/ 0 h 75"/>
                    <a:gd name="T78" fmla="*/ 0 w 105"/>
                    <a:gd name="T79" fmla="*/ 0 h 75"/>
                    <a:gd name="T80" fmla="*/ 0 w 105"/>
                    <a:gd name="T81" fmla="*/ 0 h 75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05"/>
                    <a:gd name="T124" fmla="*/ 0 h 75"/>
                    <a:gd name="T125" fmla="*/ 105 w 105"/>
                    <a:gd name="T126" fmla="*/ 75 h 75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05" h="75">
                      <a:moveTo>
                        <a:pt x="45" y="6"/>
                      </a:moveTo>
                      <a:lnTo>
                        <a:pt x="52" y="4"/>
                      </a:lnTo>
                      <a:lnTo>
                        <a:pt x="59" y="3"/>
                      </a:lnTo>
                      <a:lnTo>
                        <a:pt x="66" y="1"/>
                      </a:lnTo>
                      <a:lnTo>
                        <a:pt x="74" y="0"/>
                      </a:lnTo>
                      <a:lnTo>
                        <a:pt x="82" y="0"/>
                      </a:lnTo>
                      <a:lnTo>
                        <a:pt x="89" y="1"/>
                      </a:lnTo>
                      <a:lnTo>
                        <a:pt x="97" y="3"/>
                      </a:lnTo>
                      <a:lnTo>
                        <a:pt x="105" y="7"/>
                      </a:lnTo>
                      <a:lnTo>
                        <a:pt x="99" y="14"/>
                      </a:lnTo>
                      <a:lnTo>
                        <a:pt x="97" y="23"/>
                      </a:lnTo>
                      <a:lnTo>
                        <a:pt x="96" y="31"/>
                      </a:lnTo>
                      <a:lnTo>
                        <a:pt x="97" y="39"/>
                      </a:lnTo>
                      <a:lnTo>
                        <a:pt x="97" y="47"/>
                      </a:lnTo>
                      <a:lnTo>
                        <a:pt x="98" y="54"/>
                      </a:lnTo>
                      <a:lnTo>
                        <a:pt x="97" y="60"/>
                      </a:lnTo>
                      <a:lnTo>
                        <a:pt x="95" y="64"/>
                      </a:lnTo>
                      <a:lnTo>
                        <a:pt x="86" y="70"/>
                      </a:lnTo>
                      <a:lnTo>
                        <a:pt x="75" y="74"/>
                      </a:lnTo>
                      <a:lnTo>
                        <a:pt x="63" y="75"/>
                      </a:lnTo>
                      <a:lnTo>
                        <a:pt x="51" y="75"/>
                      </a:lnTo>
                      <a:lnTo>
                        <a:pt x="38" y="73"/>
                      </a:lnTo>
                      <a:lnTo>
                        <a:pt x="24" y="70"/>
                      </a:lnTo>
                      <a:lnTo>
                        <a:pt x="12" y="67"/>
                      </a:lnTo>
                      <a:lnTo>
                        <a:pt x="0" y="63"/>
                      </a:lnTo>
                      <a:lnTo>
                        <a:pt x="5" y="59"/>
                      </a:lnTo>
                      <a:lnTo>
                        <a:pt x="10" y="58"/>
                      </a:lnTo>
                      <a:lnTo>
                        <a:pt x="16" y="56"/>
                      </a:lnTo>
                      <a:lnTo>
                        <a:pt x="22" y="56"/>
                      </a:lnTo>
                      <a:lnTo>
                        <a:pt x="28" y="56"/>
                      </a:lnTo>
                      <a:lnTo>
                        <a:pt x="35" y="55"/>
                      </a:lnTo>
                      <a:lnTo>
                        <a:pt x="40" y="52"/>
                      </a:lnTo>
                      <a:lnTo>
                        <a:pt x="44" y="46"/>
                      </a:lnTo>
                      <a:lnTo>
                        <a:pt x="45" y="40"/>
                      </a:lnTo>
                      <a:lnTo>
                        <a:pt x="45" y="34"/>
                      </a:lnTo>
                      <a:lnTo>
                        <a:pt x="43" y="28"/>
                      </a:lnTo>
                      <a:lnTo>
                        <a:pt x="40" y="22"/>
                      </a:lnTo>
                      <a:lnTo>
                        <a:pt x="39" y="16"/>
                      </a:lnTo>
                      <a:lnTo>
                        <a:pt x="38" y="11"/>
                      </a:lnTo>
                      <a:lnTo>
                        <a:pt x="40" y="8"/>
                      </a:lnTo>
                      <a:lnTo>
                        <a:pt x="45" y="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10" name="Freeform 896"/>
                <p:cNvSpPr>
                  <a:spLocks/>
                </p:cNvSpPr>
                <p:nvPr/>
              </p:nvSpPr>
              <p:spPr bwMode="auto">
                <a:xfrm>
                  <a:off x="2483" y="1780"/>
                  <a:ext cx="8" cy="5"/>
                </a:xfrm>
                <a:custGeom>
                  <a:avLst/>
                  <a:gdLst>
                    <a:gd name="T0" fmla="*/ 0 w 105"/>
                    <a:gd name="T1" fmla="*/ 0 h 75"/>
                    <a:gd name="T2" fmla="*/ 0 w 105"/>
                    <a:gd name="T3" fmla="*/ 0 h 75"/>
                    <a:gd name="T4" fmla="*/ 0 w 105"/>
                    <a:gd name="T5" fmla="*/ 0 h 75"/>
                    <a:gd name="T6" fmla="*/ 0 w 105"/>
                    <a:gd name="T7" fmla="*/ 0 h 75"/>
                    <a:gd name="T8" fmla="*/ 0 w 105"/>
                    <a:gd name="T9" fmla="*/ 0 h 75"/>
                    <a:gd name="T10" fmla="*/ 0 w 105"/>
                    <a:gd name="T11" fmla="*/ 0 h 75"/>
                    <a:gd name="T12" fmla="*/ 0 w 105"/>
                    <a:gd name="T13" fmla="*/ 0 h 75"/>
                    <a:gd name="T14" fmla="*/ 0 w 105"/>
                    <a:gd name="T15" fmla="*/ 0 h 75"/>
                    <a:gd name="T16" fmla="*/ 0 w 105"/>
                    <a:gd name="T17" fmla="*/ 0 h 75"/>
                    <a:gd name="T18" fmla="*/ 0 w 105"/>
                    <a:gd name="T19" fmla="*/ 0 h 75"/>
                    <a:gd name="T20" fmla="*/ 0 w 105"/>
                    <a:gd name="T21" fmla="*/ 0 h 75"/>
                    <a:gd name="T22" fmla="*/ 0 w 105"/>
                    <a:gd name="T23" fmla="*/ 0 h 75"/>
                    <a:gd name="T24" fmla="*/ 0 w 105"/>
                    <a:gd name="T25" fmla="*/ 0 h 75"/>
                    <a:gd name="T26" fmla="*/ 0 w 105"/>
                    <a:gd name="T27" fmla="*/ 0 h 75"/>
                    <a:gd name="T28" fmla="*/ 0 w 105"/>
                    <a:gd name="T29" fmla="*/ 0 h 75"/>
                    <a:gd name="T30" fmla="*/ 0 w 105"/>
                    <a:gd name="T31" fmla="*/ 0 h 75"/>
                    <a:gd name="T32" fmla="*/ 0 w 105"/>
                    <a:gd name="T33" fmla="*/ 0 h 75"/>
                    <a:gd name="T34" fmla="*/ 0 w 105"/>
                    <a:gd name="T35" fmla="*/ 0 h 75"/>
                    <a:gd name="T36" fmla="*/ 0 w 105"/>
                    <a:gd name="T37" fmla="*/ 0 h 75"/>
                    <a:gd name="T38" fmla="*/ 0 w 105"/>
                    <a:gd name="T39" fmla="*/ 0 h 75"/>
                    <a:gd name="T40" fmla="*/ 0 w 105"/>
                    <a:gd name="T41" fmla="*/ 0 h 75"/>
                    <a:gd name="T42" fmla="*/ 0 w 105"/>
                    <a:gd name="T43" fmla="*/ 0 h 75"/>
                    <a:gd name="T44" fmla="*/ 0 w 105"/>
                    <a:gd name="T45" fmla="*/ 0 h 75"/>
                    <a:gd name="T46" fmla="*/ 0 w 105"/>
                    <a:gd name="T47" fmla="*/ 0 h 75"/>
                    <a:gd name="T48" fmla="*/ 0 w 105"/>
                    <a:gd name="T49" fmla="*/ 0 h 75"/>
                    <a:gd name="T50" fmla="*/ 0 w 105"/>
                    <a:gd name="T51" fmla="*/ 0 h 75"/>
                    <a:gd name="T52" fmla="*/ 0 w 105"/>
                    <a:gd name="T53" fmla="*/ 0 h 75"/>
                    <a:gd name="T54" fmla="*/ 0 w 105"/>
                    <a:gd name="T55" fmla="*/ 0 h 75"/>
                    <a:gd name="T56" fmla="*/ 0 w 105"/>
                    <a:gd name="T57" fmla="*/ 0 h 75"/>
                    <a:gd name="T58" fmla="*/ 0 w 105"/>
                    <a:gd name="T59" fmla="*/ 0 h 75"/>
                    <a:gd name="T60" fmla="*/ 0 w 105"/>
                    <a:gd name="T61" fmla="*/ 0 h 75"/>
                    <a:gd name="T62" fmla="*/ 0 w 105"/>
                    <a:gd name="T63" fmla="*/ 0 h 75"/>
                    <a:gd name="T64" fmla="*/ 0 w 105"/>
                    <a:gd name="T65" fmla="*/ 0 h 75"/>
                    <a:gd name="T66" fmla="*/ 0 w 105"/>
                    <a:gd name="T67" fmla="*/ 0 h 75"/>
                    <a:gd name="T68" fmla="*/ 0 w 105"/>
                    <a:gd name="T69" fmla="*/ 0 h 75"/>
                    <a:gd name="T70" fmla="*/ 0 w 105"/>
                    <a:gd name="T71" fmla="*/ 0 h 75"/>
                    <a:gd name="T72" fmla="*/ 0 w 105"/>
                    <a:gd name="T73" fmla="*/ 0 h 75"/>
                    <a:gd name="T74" fmla="*/ 0 w 105"/>
                    <a:gd name="T75" fmla="*/ 0 h 75"/>
                    <a:gd name="T76" fmla="*/ 0 w 105"/>
                    <a:gd name="T77" fmla="*/ 0 h 75"/>
                    <a:gd name="T78" fmla="*/ 0 w 105"/>
                    <a:gd name="T79" fmla="*/ 0 h 75"/>
                    <a:gd name="T80" fmla="*/ 0 w 105"/>
                    <a:gd name="T81" fmla="*/ 0 h 75"/>
                    <a:gd name="T82" fmla="*/ 0 w 105"/>
                    <a:gd name="T83" fmla="*/ 0 h 75"/>
                    <a:gd name="T84" fmla="*/ 0 w 105"/>
                    <a:gd name="T85" fmla="*/ 0 h 75"/>
                    <a:gd name="T86" fmla="*/ 0 w 105"/>
                    <a:gd name="T87" fmla="*/ 0 h 75"/>
                    <a:gd name="T88" fmla="*/ 0 w 105"/>
                    <a:gd name="T89" fmla="*/ 0 h 75"/>
                    <a:gd name="T90" fmla="*/ 0 w 105"/>
                    <a:gd name="T91" fmla="*/ 0 h 75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105"/>
                    <a:gd name="T139" fmla="*/ 0 h 75"/>
                    <a:gd name="T140" fmla="*/ 105 w 105"/>
                    <a:gd name="T141" fmla="*/ 75 h 75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105" h="75">
                      <a:moveTo>
                        <a:pt x="45" y="6"/>
                      </a:moveTo>
                      <a:lnTo>
                        <a:pt x="45" y="6"/>
                      </a:lnTo>
                      <a:lnTo>
                        <a:pt x="52" y="4"/>
                      </a:lnTo>
                      <a:lnTo>
                        <a:pt x="59" y="3"/>
                      </a:lnTo>
                      <a:lnTo>
                        <a:pt x="66" y="1"/>
                      </a:lnTo>
                      <a:lnTo>
                        <a:pt x="74" y="0"/>
                      </a:lnTo>
                      <a:lnTo>
                        <a:pt x="82" y="0"/>
                      </a:lnTo>
                      <a:lnTo>
                        <a:pt x="89" y="1"/>
                      </a:lnTo>
                      <a:lnTo>
                        <a:pt x="97" y="3"/>
                      </a:lnTo>
                      <a:lnTo>
                        <a:pt x="105" y="7"/>
                      </a:lnTo>
                      <a:lnTo>
                        <a:pt x="99" y="14"/>
                      </a:lnTo>
                      <a:lnTo>
                        <a:pt x="97" y="23"/>
                      </a:lnTo>
                      <a:lnTo>
                        <a:pt x="96" y="31"/>
                      </a:lnTo>
                      <a:lnTo>
                        <a:pt x="97" y="39"/>
                      </a:lnTo>
                      <a:lnTo>
                        <a:pt x="97" y="47"/>
                      </a:lnTo>
                      <a:lnTo>
                        <a:pt x="98" y="54"/>
                      </a:lnTo>
                      <a:lnTo>
                        <a:pt x="97" y="60"/>
                      </a:lnTo>
                      <a:lnTo>
                        <a:pt x="95" y="64"/>
                      </a:lnTo>
                      <a:lnTo>
                        <a:pt x="86" y="70"/>
                      </a:lnTo>
                      <a:lnTo>
                        <a:pt x="75" y="74"/>
                      </a:lnTo>
                      <a:lnTo>
                        <a:pt x="63" y="75"/>
                      </a:lnTo>
                      <a:lnTo>
                        <a:pt x="51" y="75"/>
                      </a:lnTo>
                      <a:lnTo>
                        <a:pt x="38" y="73"/>
                      </a:lnTo>
                      <a:lnTo>
                        <a:pt x="24" y="70"/>
                      </a:lnTo>
                      <a:lnTo>
                        <a:pt x="12" y="67"/>
                      </a:lnTo>
                      <a:lnTo>
                        <a:pt x="0" y="63"/>
                      </a:lnTo>
                      <a:lnTo>
                        <a:pt x="5" y="59"/>
                      </a:lnTo>
                      <a:lnTo>
                        <a:pt x="10" y="58"/>
                      </a:lnTo>
                      <a:lnTo>
                        <a:pt x="16" y="56"/>
                      </a:lnTo>
                      <a:lnTo>
                        <a:pt x="22" y="56"/>
                      </a:lnTo>
                      <a:lnTo>
                        <a:pt x="28" y="56"/>
                      </a:lnTo>
                      <a:lnTo>
                        <a:pt x="35" y="55"/>
                      </a:lnTo>
                      <a:lnTo>
                        <a:pt x="40" y="52"/>
                      </a:lnTo>
                      <a:lnTo>
                        <a:pt x="44" y="46"/>
                      </a:lnTo>
                      <a:lnTo>
                        <a:pt x="45" y="40"/>
                      </a:lnTo>
                      <a:lnTo>
                        <a:pt x="45" y="34"/>
                      </a:lnTo>
                      <a:lnTo>
                        <a:pt x="43" y="28"/>
                      </a:lnTo>
                      <a:lnTo>
                        <a:pt x="40" y="22"/>
                      </a:lnTo>
                      <a:lnTo>
                        <a:pt x="39" y="16"/>
                      </a:lnTo>
                      <a:lnTo>
                        <a:pt x="38" y="11"/>
                      </a:lnTo>
                      <a:lnTo>
                        <a:pt x="40" y="8"/>
                      </a:lnTo>
                      <a:lnTo>
                        <a:pt x="45" y="6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11" name="Freeform 897"/>
                <p:cNvSpPr>
                  <a:spLocks/>
                </p:cNvSpPr>
                <p:nvPr/>
              </p:nvSpPr>
              <p:spPr bwMode="auto">
                <a:xfrm>
                  <a:off x="2491" y="1776"/>
                  <a:ext cx="2" cy="2"/>
                </a:xfrm>
                <a:custGeom>
                  <a:avLst/>
                  <a:gdLst>
                    <a:gd name="T0" fmla="*/ 0 w 32"/>
                    <a:gd name="T1" fmla="*/ 0 h 28"/>
                    <a:gd name="T2" fmla="*/ 0 w 32"/>
                    <a:gd name="T3" fmla="*/ 0 h 28"/>
                    <a:gd name="T4" fmla="*/ 0 w 32"/>
                    <a:gd name="T5" fmla="*/ 0 h 28"/>
                    <a:gd name="T6" fmla="*/ 0 w 32"/>
                    <a:gd name="T7" fmla="*/ 0 h 28"/>
                    <a:gd name="T8" fmla="*/ 0 w 32"/>
                    <a:gd name="T9" fmla="*/ 0 h 28"/>
                    <a:gd name="T10" fmla="*/ 0 w 32"/>
                    <a:gd name="T11" fmla="*/ 0 h 28"/>
                    <a:gd name="T12" fmla="*/ 0 w 32"/>
                    <a:gd name="T13" fmla="*/ 0 h 28"/>
                    <a:gd name="T14" fmla="*/ 0 w 32"/>
                    <a:gd name="T15" fmla="*/ 0 h 28"/>
                    <a:gd name="T16" fmla="*/ 0 w 32"/>
                    <a:gd name="T17" fmla="*/ 0 h 28"/>
                    <a:gd name="T18" fmla="*/ 0 w 32"/>
                    <a:gd name="T19" fmla="*/ 0 h 28"/>
                    <a:gd name="T20" fmla="*/ 0 w 32"/>
                    <a:gd name="T21" fmla="*/ 0 h 28"/>
                    <a:gd name="T22" fmla="*/ 0 w 32"/>
                    <a:gd name="T23" fmla="*/ 0 h 28"/>
                    <a:gd name="T24" fmla="*/ 0 w 32"/>
                    <a:gd name="T25" fmla="*/ 0 h 28"/>
                    <a:gd name="T26" fmla="*/ 0 w 32"/>
                    <a:gd name="T27" fmla="*/ 0 h 28"/>
                    <a:gd name="T28" fmla="*/ 0 w 32"/>
                    <a:gd name="T29" fmla="*/ 0 h 28"/>
                    <a:gd name="T30" fmla="*/ 0 w 32"/>
                    <a:gd name="T31" fmla="*/ 0 h 28"/>
                    <a:gd name="T32" fmla="*/ 0 w 32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2"/>
                    <a:gd name="T52" fmla="*/ 0 h 28"/>
                    <a:gd name="T53" fmla="*/ 32 w 32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2" h="28">
                      <a:moveTo>
                        <a:pt x="32" y="7"/>
                      </a:moveTo>
                      <a:lnTo>
                        <a:pt x="31" y="13"/>
                      </a:lnTo>
                      <a:lnTo>
                        <a:pt x="29" y="17"/>
                      </a:lnTo>
                      <a:lnTo>
                        <a:pt x="24" y="19"/>
                      </a:lnTo>
                      <a:lnTo>
                        <a:pt x="19" y="20"/>
                      </a:lnTo>
                      <a:lnTo>
                        <a:pt x="14" y="22"/>
                      </a:lnTo>
                      <a:lnTo>
                        <a:pt x="8" y="23"/>
                      </a:lnTo>
                      <a:lnTo>
                        <a:pt x="4" y="25"/>
                      </a:lnTo>
                      <a:lnTo>
                        <a:pt x="0" y="28"/>
                      </a:lnTo>
                      <a:lnTo>
                        <a:pt x="0" y="19"/>
                      </a:lnTo>
                      <a:lnTo>
                        <a:pt x="4" y="12"/>
                      </a:lnTo>
                      <a:lnTo>
                        <a:pt x="10" y="7"/>
                      </a:lnTo>
                      <a:lnTo>
                        <a:pt x="17" y="3"/>
                      </a:lnTo>
                      <a:lnTo>
                        <a:pt x="21" y="0"/>
                      </a:lnTo>
                      <a:lnTo>
                        <a:pt x="26" y="0"/>
                      </a:lnTo>
                      <a:lnTo>
                        <a:pt x="30" y="3"/>
                      </a:lnTo>
                      <a:lnTo>
                        <a:pt x="32" y="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12" name="Freeform 898"/>
                <p:cNvSpPr>
                  <a:spLocks/>
                </p:cNvSpPr>
                <p:nvPr/>
              </p:nvSpPr>
              <p:spPr bwMode="auto">
                <a:xfrm>
                  <a:off x="2491" y="1776"/>
                  <a:ext cx="2" cy="2"/>
                </a:xfrm>
                <a:custGeom>
                  <a:avLst/>
                  <a:gdLst>
                    <a:gd name="T0" fmla="*/ 0 w 32"/>
                    <a:gd name="T1" fmla="*/ 0 h 28"/>
                    <a:gd name="T2" fmla="*/ 0 w 32"/>
                    <a:gd name="T3" fmla="*/ 0 h 28"/>
                    <a:gd name="T4" fmla="*/ 0 w 32"/>
                    <a:gd name="T5" fmla="*/ 0 h 28"/>
                    <a:gd name="T6" fmla="*/ 0 w 32"/>
                    <a:gd name="T7" fmla="*/ 0 h 28"/>
                    <a:gd name="T8" fmla="*/ 0 w 32"/>
                    <a:gd name="T9" fmla="*/ 0 h 28"/>
                    <a:gd name="T10" fmla="*/ 0 w 32"/>
                    <a:gd name="T11" fmla="*/ 0 h 28"/>
                    <a:gd name="T12" fmla="*/ 0 w 32"/>
                    <a:gd name="T13" fmla="*/ 0 h 28"/>
                    <a:gd name="T14" fmla="*/ 0 w 32"/>
                    <a:gd name="T15" fmla="*/ 0 h 28"/>
                    <a:gd name="T16" fmla="*/ 0 w 32"/>
                    <a:gd name="T17" fmla="*/ 0 h 28"/>
                    <a:gd name="T18" fmla="*/ 0 w 32"/>
                    <a:gd name="T19" fmla="*/ 0 h 28"/>
                    <a:gd name="T20" fmla="*/ 0 w 32"/>
                    <a:gd name="T21" fmla="*/ 0 h 28"/>
                    <a:gd name="T22" fmla="*/ 0 w 32"/>
                    <a:gd name="T23" fmla="*/ 0 h 28"/>
                    <a:gd name="T24" fmla="*/ 0 w 32"/>
                    <a:gd name="T25" fmla="*/ 0 h 28"/>
                    <a:gd name="T26" fmla="*/ 0 w 32"/>
                    <a:gd name="T27" fmla="*/ 0 h 28"/>
                    <a:gd name="T28" fmla="*/ 0 w 32"/>
                    <a:gd name="T29" fmla="*/ 0 h 28"/>
                    <a:gd name="T30" fmla="*/ 0 w 32"/>
                    <a:gd name="T31" fmla="*/ 0 h 28"/>
                    <a:gd name="T32" fmla="*/ 0 w 32"/>
                    <a:gd name="T33" fmla="*/ 0 h 28"/>
                    <a:gd name="T34" fmla="*/ 0 w 32"/>
                    <a:gd name="T35" fmla="*/ 0 h 28"/>
                    <a:gd name="T36" fmla="*/ 0 w 32"/>
                    <a:gd name="T37" fmla="*/ 0 h 28"/>
                    <a:gd name="T38" fmla="*/ 0 w 32"/>
                    <a:gd name="T39" fmla="*/ 0 h 28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32"/>
                    <a:gd name="T61" fmla="*/ 0 h 28"/>
                    <a:gd name="T62" fmla="*/ 32 w 32"/>
                    <a:gd name="T63" fmla="*/ 28 h 28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32" h="28">
                      <a:moveTo>
                        <a:pt x="32" y="7"/>
                      </a:moveTo>
                      <a:lnTo>
                        <a:pt x="32" y="7"/>
                      </a:lnTo>
                      <a:lnTo>
                        <a:pt x="31" y="13"/>
                      </a:lnTo>
                      <a:lnTo>
                        <a:pt x="29" y="17"/>
                      </a:lnTo>
                      <a:lnTo>
                        <a:pt x="24" y="19"/>
                      </a:lnTo>
                      <a:lnTo>
                        <a:pt x="19" y="20"/>
                      </a:lnTo>
                      <a:lnTo>
                        <a:pt x="14" y="22"/>
                      </a:lnTo>
                      <a:lnTo>
                        <a:pt x="8" y="23"/>
                      </a:lnTo>
                      <a:lnTo>
                        <a:pt x="4" y="25"/>
                      </a:lnTo>
                      <a:lnTo>
                        <a:pt x="0" y="28"/>
                      </a:lnTo>
                      <a:lnTo>
                        <a:pt x="0" y="19"/>
                      </a:lnTo>
                      <a:lnTo>
                        <a:pt x="4" y="12"/>
                      </a:lnTo>
                      <a:lnTo>
                        <a:pt x="10" y="7"/>
                      </a:lnTo>
                      <a:lnTo>
                        <a:pt x="17" y="3"/>
                      </a:lnTo>
                      <a:lnTo>
                        <a:pt x="21" y="0"/>
                      </a:lnTo>
                      <a:lnTo>
                        <a:pt x="26" y="0"/>
                      </a:lnTo>
                      <a:lnTo>
                        <a:pt x="30" y="3"/>
                      </a:lnTo>
                      <a:lnTo>
                        <a:pt x="32" y="7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13" name="Freeform 899"/>
                <p:cNvSpPr>
                  <a:spLocks/>
                </p:cNvSpPr>
                <p:nvPr/>
              </p:nvSpPr>
              <p:spPr bwMode="auto">
                <a:xfrm>
                  <a:off x="2467" y="1779"/>
                  <a:ext cx="1" cy="1"/>
                </a:xfrm>
                <a:custGeom>
                  <a:avLst/>
                  <a:gdLst>
                    <a:gd name="T0" fmla="*/ 0 w 16"/>
                    <a:gd name="T1" fmla="*/ 0 h 17"/>
                    <a:gd name="T2" fmla="*/ 0 w 16"/>
                    <a:gd name="T3" fmla="*/ 0 h 17"/>
                    <a:gd name="T4" fmla="*/ 0 w 16"/>
                    <a:gd name="T5" fmla="*/ 0 h 17"/>
                    <a:gd name="T6" fmla="*/ 0 w 16"/>
                    <a:gd name="T7" fmla="*/ 0 h 17"/>
                    <a:gd name="T8" fmla="*/ 0 w 16"/>
                    <a:gd name="T9" fmla="*/ 0 h 17"/>
                    <a:gd name="T10" fmla="*/ 0 w 16"/>
                    <a:gd name="T11" fmla="*/ 0 h 17"/>
                    <a:gd name="T12" fmla="*/ 0 w 16"/>
                    <a:gd name="T13" fmla="*/ 0 h 17"/>
                    <a:gd name="T14" fmla="*/ 0 w 16"/>
                    <a:gd name="T15" fmla="*/ 0 h 17"/>
                    <a:gd name="T16" fmla="*/ 0 w 16"/>
                    <a:gd name="T17" fmla="*/ 0 h 17"/>
                    <a:gd name="T18" fmla="*/ 0 w 16"/>
                    <a:gd name="T19" fmla="*/ 0 h 17"/>
                    <a:gd name="T20" fmla="*/ 0 w 16"/>
                    <a:gd name="T21" fmla="*/ 0 h 17"/>
                    <a:gd name="T22" fmla="*/ 0 w 16"/>
                    <a:gd name="T23" fmla="*/ 0 h 17"/>
                    <a:gd name="T24" fmla="*/ 0 w 16"/>
                    <a:gd name="T25" fmla="*/ 0 h 1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6"/>
                    <a:gd name="T40" fmla="*/ 0 h 17"/>
                    <a:gd name="T41" fmla="*/ 16 w 16"/>
                    <a:gd name="T42" fmla="*/ 17 h 17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6" h="17">
                      <a:moveTo>
                        <a:pt x="16" y="0"/>
                      </a:moveTo>
                      <a:lnTo>
                        <a:pt x="16" y="6"/>
                      </a:lnTo>
                      <a:lnTo>
                        <a:pt x="16" y="10"/>
                      </a:lnTo>
                      <a:lnTo>
                        <a:pt x="14" y="14"/>
                      </a:lnTo>
                      <a:lnTo>
                        <a:pt x="10" y="16"/>
                      </a:lnTo>
                      <a:lnTo>
                        <a:pt x="7" y="17"/>
                      </a:lnTo>
                      <a:lnTo>
                        <a:pt x="4" y="17"/>
                      </a:lnTo>
                      <a:lnTo>
                        <a:pt x="2" y="17"/>
                      </a:lnTo>
                      <a:lnTo>
                        <a:pt x="1" y="16"/>
                      </a:lnTo>
                      <a:lnTo>
                        <a:pt x="0" y="10"/>
                      </a:lnTo>
                      <a:lnTo>
                        <a:pt x="4" y="6"/>
                      </a:lnTo>
                      <a:lnTo>
                        <a:pt x="10" y="4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14" name="Freeform 900"/>
                <p:cNvSpPr>
                  <a:spLocks/>
                </p:cNvSpPr>
                <p:nvPr/>
              </p:nvSpPr>
              <p:spPr bwMode="auto">
                <a:xfrm>
                  <a:off x="2467" y="1779"/>
                  <a:ext cx="1" cy="1"/>
                </a:xfrm>
                <a:custGeom>
                  <a:avLst/>
                  <a:gdLst>
                    <a:gd name="T0" fmla="*/ 0 w 16"/>
                    <a:gd name="T1" fmla="*/ 0 h 17"/>
                    <a:gd name="T2" fmla="*/ 0 w 16"/>
                    <a:gd name="T3" fmla="*/ 0 h 17"/>
                    <a:gd name="T4" fmla="*/ 0 w 16"/>
                    <a:gd name="T5" fmla="*/ 0 h 17"/>
                    <a:gd name="T6" fmla="*/ 0 w 16"/>
                    <a:gd name="T7" fmla="*/ 0 h 17"/>
                    <a:gd name="T8" fmla="*/ 0 w 16"/>
                    <a:gd name="T9" fmla="*/ 0 h 17"/>
                    <a:gd name="T10" fmla="*/ 0 w 16"/>
                    <a:gd name="T11" fmla="*/ 0 h 17"/>
                    <a:gd name="T12" fmla="*/ 0 w 16"/>
                    <a:gd name="T13" fmla="*/ 0 h 17"/>
                    <a:gd name="T14" fmla="*/ 0 w 16"/>
                    <a:gd name="T15" fmla="*/ 0 h 17"/>
                    <a:gd name="T16" fmla="*/ 0 w 16"/>
                    <a:gd name="T17" fmla="*/ 0 h 17"/>
                    <a:gd name="T18" fmla="*/ 0 w 16"/>
                    <a:gd name="T19" fmla="*/ 0 h 17"/>
                    <a:gd name="T20" fmla="*/ 0 w 16"/>
                    <a:gd name="T21" fmla="*/ 0 h 17"/>
                    <a:gd name="T22" fmla="*/ 0 w 16"/>
                    <a:gd name="T23" fmla="*/ 0 h 17"/>
                    <a:gd name="T24" fmla="*/ 0 w 16"/>
                    <a:gd name="T25" fmla="*/ 0 h 17"/>
                    <a:gd name="T26" fmla="*/ 0 w 16"/>
                    <a:gd name="T27" fmla="*/ 0 h 17"/>
                    <a:gd name="T28" fmla="*/ 0 w 16"/>
                    <a:gd name="T29" fmla="*/ 0 h 17"/>
                    <a:gd name="T30" fmla="*/ 0 w 16"/>
                    <a:gd name="T31" fmla="*/ 0 h 1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6"/>
                    <a:gd name="T49" fmla="*/ 0 h 17"/>
                    <a:gd name="T50" fmla="*/ 16 w 16"/>
                    <a:gd name="T51" fmla="*/ 17 h 1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6" h="17">
                      <a:moveTo>
                        <a:pt x="16" y="0"/>
                      </a:moveTo>
                      <a:lnTo>
                        <a:pt x="16" y="0"/>
                      </a:lnTo>
                      <a:lnTo>
                        <a:pt x="16" y="6"/>
                      </a:lnTo>
                      <a:lnTo>
                        <a:pt x="16" y="10"/>
                      </a:lnTo>
                      <a:lnTo>
                        <a:pt x="14" y="14"/>
                      </a:lnTo>
                      <a:lnTo>
                        <a:pt x="10" y="16"/>
                      </a:lnTo>
                      <a:lnTo>
                        <a:pt x="7" y="17"/>
                      </a:lnTo>
                      <a:lnTo>
                        <a:pt x="4" y="17"/>
                      </a:lnTo>
                      <a:lnTo>
                        <a:pt x="2" y="17"/>
                      </a:lnTo>
                      <a:lnTo>
                        <a:pt x="1" y="16"/>
                      </a:lnTo>
                      <a:lnTo>
                        <a:pt x="0" y="10"/>
                      </a:lnTo>
                      <a:lnTo>
                        <a:pt x="4" y="6"/>
                      </a:lnTo>
                      <a:lnTo>
                        <a:pt x="10" y="4"/>
                      </a:lnTo>
                      <a:lnTo>
                        <a:pt x="16" y="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15" name="Freeform 901"/>
                <p:cNvSpPr>
                  <a:spLocks/>
                </p:cNvSpPr>
                <p:nvPr/>
              </p:nvSpPr>
              <p:spPr bwMode="auto">
                <a:xfrm>
                  <a:off x="2457" y="1780"/>
                  <a:ext cx="1" cy="1"/>
                </a:xfrm>
                <a:custGeom>
                  <a:avLst/>
                  <a:gdLst>
                    <a:gd name="T0" fmla="*/ 0 w 13"/>
                    <a:gd name="T1" fmla="*/ 0 h 18"/>
                    <a:gd name="T2" fmla="*/ 0 w 13"/>
                    <a:gd name="T3" fmla="*/ 0 h 18"/>
                    <a:gd name="T4" fmla="*/ 0 w 13"/>
                    <a:gd name="T5" fmla="*/ 0 h 18"/>
                    <a:gd name="T6" fmla="*/ 0 w 13"/>
                    <a:gd name="T7" fmla="*/ 0 h 18"/>
                    <a:gd name="T8" fmla="*/ 0 w 13"/>
                    <a:gd name="T9" fmla="*/ 0 h 18"/>
                    <a:gd name="T10" fmla="*/ 0 w 13"/>
                    <a:gd name="T11" fmla="*/ 0 h 18"/>
                    <a:gd name="T12" fmla="*/ 0 w 13"/>
                    <a:gd name="T13" fmla="*/ 0 h 18"/>
                    <a:gd name="T14" fmla="*/ 0 w 13"/>
                    <a:gd name="T15" fmla="*/ 0 h 18"/>
                    <a:gd name="T16" fmla="*/ 0 w 13"/>
                    <a:gd name="T17" fmla="*/ 0 h 18"/>
                    <a:gd name="T18" fmla="*/ 0 w 13"/>
                    <a:gd name="T19" fmla="*/ 0 h 18"/>
                    <a:gd name="T20" fmla="*/ 0 w 13"/>
                    <a:gd name="T21" fmla="*/ 0 h 18"/>
                    <a:gd name="T22" fmla="*/ 0 w 13"/>
                    <a:gd name="T23" fmla="*/ 0 h 18"/>
                    <a:gd name="T24" fmla="*/ 0 w 13"/>
                    <a:gd name="T25" fmla="*/ 0 h 18"/>
                    <a:gd name="T26" fmla="*/ 0 w 13"/>
                    <a:gd name="T27" fmla="*/ 0 h 18"/>
                    <a:gd name="T28" fmla="*/ 0 w 13"/>
                    <a:gd name="T29" fmla="*/ 0 h 18"/>
                    <a:gd name="T30" fmla="*/ 0 w 13"/>
                    <a:gd name="T31" fmla="*/ 0 h 18"/>
                    <a:gd name="T32" fmla="*/ 0 w 13"/>
                    <a:gd name="T33" fmla="*/ 0 h 1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3"/>
                    <a:gd name="T52" fmla="*/ 0 h 18"/>
                    <a:gd name="T53" fmla="*/ 13 w 13"/>
                    <a:gd name="T54" fmla="*/ 18 h 1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3" h="18">
                      <a:moveTo>
                        <a:pt x="11" y="2"/>
                      </a:moveTo>
                      <a:lnTo>
                        <a:pt x="12" y="5"/>
                      </a:lnTo>
                      <a:lnTo>
                        <a:pt x="13" y="9"/>
                      </a:lnTo>
                      <a:lnTo>
                        <a:pt x="13" y="14"/>
                      </a:lnTo>
                      <a:lnTo>
                        <a:pt x="11" y="17"/>
                      </a:lnTo>
                      <a:lnTo>
                        <a:pt x="8" y="18"/>
                      </a:lnTo>
                      <a:lnTo>
                        <a:pt x="6" y="17"/>
                      </a:lnTo>
                      <a:lnTo>
                        <a:pt x="3" y="15"/>
                      </a:lnTo>
                      <a:lnTo>
                        <a:pt x="1" y="12"/>
                      </a:lnTo>
                      <a:lnTo>
                        <a:pt x="0" y="9"/>
                      </a:lnTo>
                      <a:lnTo>
                        <a:pt x="0" y="7"/>
                      </a:lnTo>
                      <a:lnTo>
                        <a:pt x="1" y="4"/>
                      </a:lnTo>
                      <a:lnTo>
                        <a:pt x="2" y="2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9" y="1"/>
                      </a:lnTo>
                      <a:lnTo>
                        <a:pt x="11" y="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16" name="Freeform 902"/>
                <p:cNvSpPr>
                  <a:spLocks/>
                </p:cNvSpPr>
                <p:nvPr/>
              </p:nvSpPr>
              <p:spPr bwMode="auto">
                <a:xfrm>
                  <a:off x="2457" y="1780"/>
                  <a:ext cx="1" cy="1"/>
                </a:xfrm>
                <a:custGeom>
                  <a:avLst/>
                  <a:gdLst>
                    <a:gd name="T0" fmla="*/ 0 w 13"/>
                    <a:gd name="T1" fmla="*/ 0 h 18"/>
                    <a:gd name="T2" fmla="*/ 0 w 13"/>
                    <a:gd name="T3" fmla="*/ 0 h 18"/>
                    <a:gd name="T4" fmla="*/ 0 w 13"/>
                    <a:gd name="T5" fmla="*/ 0 h 18"/>
                    <a:gd name="T6" fmla="*/ 0 w 13"/>
                    <a:gd name="T7" fmla="*/ 0 h 18"/>
                    <a:gd name="T8" fmla="*/ 0 w 13"/>
                    <a:gd name="T9" fmla="*/ 0 h 18"/>
                    <a:gd name="T10" fmla="*/ 0 w 13"/>
                    <a:gd name="T11" fmla="*/ 0 h 18"/>
                    <a:gd name="T12" fmla="*/ 0 w 13"/>
                    <a:gd name="T13" fmla="*/ 0 h 18"/>
                    <a:gd name="T14" fmla="*/ 0 w 13"/>
                    <a:gd name="T15" fmla="*/ 0 h 18"/>
                    <a:gd name="T16" fmla="*/ 0 w 13"/>
                    <a:gd name="T17" fmla="*/ 0 h 18"/>
                    <a:gd name="T18" fmla="*/ 0 w 13"/>
                    <a:gd name="T19" fmla="*/ 0 h 18"/>
                    <a:gd name="T20" fmla="*/ 0 w 13"/>
                    <a:gd name="T21" fmla="*/ 0 h 18"/>
                    <a:gd name="T22" fmla="*/ 0 w 13"/>
                    <a:gd name="T23" fmla="*/ 0 h 18"/>
                    <a:gd name="T24" fmla="*/ 0 w 13"/>
                    <a:gd name="T25" fmla="*/ 0 h 18"/>
                    <a:gd name="T26" fmla="*/ 0 w 13"/>
                    <a:gd name="T27" fmla="*/ 0 h 18"/>
                    <a:gd name="T28" fmla="*/ 0 w 13"/>
                    <a:gd name="T29" fmla="*/ 0 h 18"/>
                    <a:gd name="T30" fmla="*/ 0 w 13"/>
                    <a:gd name="T31" fmla="*/ 0 h 18"/>
                    <a:gd name="T32" fmla="*/ 0 w 13"/>
                    <a:gd name="T33" fmla="*/ 0 h 18"/>
                    <a:gd name="T34" fmla="*/ 0 w 13"/>
                    <a:gd name="T35" fmla="*/ 0 h 18"/>
                    <a:gd name="T36" fmla="*/ 0 w 13"/>
                    <a:gd name="T37" fmla="*/ 0 h 18"/>
                    <a:gd name="T38" fmla="*/ 0 w 13"/>
                    <a:gd name="T39" fmla="*/ 0 h 18"/>
                    <a:gd name="T40" fmla="*/ 0 w 13"/>
                    <a:gd name="T41" fmla="*/ 0 h 1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3"/>
                    <a:gd name="T64" fmla="*/ 0 h 18"/>
                    <a:gd name="T65" fmla="*/ 13 w 13"/>
                    <a:gd name="T66" fmla="*/ 18 h 1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3" h="18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12" y="5"/>
                      </a:lnTo>
                      <a:lnTo>
                        <a:pt x="13" y="9"/>
                      </a:lnTo>
                      <a:lnTo>
                        <a:pt x="13" y="14"/>
                      </a:lnTo>
                      <a:lnTo>
                        <a:pt x="11" y="17"/>
                      </a:lnTo>
                      <a:lnTo>
                        <a:pt x="8" y="18"/>
                      </a:lnTo>
                      <a:lnTo>
                        <a:pt x="6" y="17"/>
                      </a:lnTo>
                      <a:lnTo>
                        <a:pt x="3" y="15"/>
                      </a:lnTo>
                      <a:lnTo>
                        <a:pt x="1" y="12"/>
                      </a:lnTo>
                      <a:lnTo>
                        <a:pt x="0" y="9"/>
                      </a:lnTo>
                      <a:lnTo>
                        <a:pt x="0" y="7"/>
                      </a:lnTo>
                      <a:lnTo>
                        <a:pt x="1" y="4"/>
                      </a:lnTo>
                      <a:lnTo>
                        <a:pt x="2" y="2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9" y="1"/>
                      </a:lnTo>
                      <a:lnTo>
                        <a:pt x="11" y="2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17" name="Freeform 903"/>
                <p:cNvSpPr>
                  <a:spLocks/>
                </p:cNvSpPr>
                <p:nvPr/>
              </p:nvSpPr>
              <p:spPr bwMode="auto">
                <a:xfrm>
                  <a:off x="2423" y="1770"/>
                  <a:ext cx="2" cy="1"/>
                </a:xfrm>
                <a:custGeom>
                  <a:avLst/>
                  <a:gdLst>
                    <a:gd name="T0" fmla="*/ 0 w 24"/>
                    <a:gd name="T1" fmla="*/ 0 h 16"/>
                    <a:gd name="T2" fmla="*/ 0 w 24"/>
                    <a:gd name="T3" fmla="*/ 0 h 16"/>
                    <a:gd name="T4" fmla="*/ 0 w 24"/>
                    <a:gd name="T5" fmla="*/ 0 h 16"/>
                    <a:gd name="T6" fmla="*/ 0 w 24"/>
                    <a:gd name="T7" fmla="*/ 0 h 16"/>
                    <a:gd name="T8" fmla="*/ 0 w 24"/>
                    <a:gd name="T9" fmla="*/ 0 h 16"/>
                    <a:gd name="T10" fmla="*/ 0 w 24"/>
                    <a:gd name="T11" fmla="*/ 0 h 16"/>
                    <a:gd name="T12" fmla="*/ 0 w 24"/>
                    <a:gd name="T13" fmla="*/ 0 h 16"/>
                    <a:gd name="T14" fmla="*/ 0 w 24"/>
                    <a:gd name="T15" fmla="*/ 0 h 16"/>
                    <a:gd name="T16" fmla="*/ 0 w 24"/>
                    <a:gd name="T17" fmla="*/ 0 h 16"/>
                    <a:gd name="T18" fmla="*/ 0 w 24"/>
                    <a:gd name="T19" fmla="*/ 0 h 16"/>
                    <a:gd name="T20" fmla="*/ 0 w 24"/>
                    <a:gd name="T21" fmla="*/ 0 h 16"/>
                    <a:gd name="T22" fmla="*/ 0 w 24"/>
                    <a:gd name="T23" fmla="*/ 0 h 16"/>
                    <a:gd name="T24" fmla="*/ 0 w 24"/>
                    <a:gd name="T25" fmla="*/ 0 h 16"/>
                    <a:gd name="T26" fmla="*/ 0 w 24"/>
                    <a:gd name="T27" fmla="*/ 0 h 16"/>
                    <a:gd name="T28" fmla="*/ 0 w 24"/>
                    <a:gd name="T29" fmla="*/ 0 h 16"/>
                    <a:gd name="T30" fmla="*/ 0 w 24"/>
                    <a:gd name="T31" fmla="*/ 0 h 16"/>
                    <a:gd name="T32" fmla="*/ 0 w 24"/>
                    <a:gd name="T33" fmla="*/ 0 h 1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4"/>
                    <a:gd name="T52" fmla="*/ 0 h 16"/>
                    <a:gd name="T53" fmla="*/ 24 w 24"/>
                    <a:gd name="T54" fmla="*/ 16 h 1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4" h="16">
                      <a:moveTo>
                        <a:pt x="18" y="5"/>
                      </a:moveTo>
                      <a:lnTo>
                        <a:pt x="23" y="7"/>
                      </a:lnTo>
                      <a:lnTo>
                        <a:pt x="24" y="10"/>
                      </a:lnTo>
                      <a:lnTo>
                        <a:pt x="23" y="14"/>
                      </a:lnTo>
                      <a:lnTo>
                        <a:pt x="23" y="16"/>
                      </a:lnTo>
                      <a:lnTo>
                        <a:pt x="16" y="16"/>
                      </a:lnTo>
                      <a:lnTo>
                        <a:pt x="10" y="16"/>
                      </a:lnTo>
                      <a:lnTo>
                        <a:pt x="5" y="15"/>
                      </a:lnTo>
                      <a:lnTo>
                        <a:pt x="1" y="11"/>
                      </a:ln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9" y="1"/>
                      </a:lnTo>
                      <a:lnTo>
                        <a:pt x="13" y="4"/>
                      </a:lnTo>
                      <a:lnTo>
                        <a:pt x="18" y="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18" name="Freeform 904"/>
                <p:cNvSpPr>
                  <a:spLocks/>
                </p:cNvSpPr>
                <p:nvPr/>
              </p:nvSpPr>
              <p:spPr bwMode="auto">
                <a:xfrm>
                  <a:off x="2423" y="1770"/>
                  <a:ext cx="2" cy="1"/>
                </a:xfrm>
                <a:custGeom>
                  <a:avLst/>
                  <a:gdLst>
                    <a:gd name="T0" fmla="*/ 0 w 24"/>
                    <a:gd name="T1" fmla="*/ 0 h 16"/>
                    <a:gd name="T2" fmla="*/ 0 w 24"/>
                    <a:gd name="T3" fmla="*/ 0 h 16"/>
                    <a:gd name="T4" fmla="*/ 0 w 24"/>
                    <a:gd name="T5" fmla="*/ 0 h 16"/>
                    <a:gd name="T6" fmla="*/ 0 w 24"/>
                    <a:gd name="T7" fmla="*/ 0 h 16"/>
                    <a:gd name="T8" fmla="*/ 0 w 24"/>
                    <a:gd name="T9" fmla="*/ 0 h 16"/>
                    <a:gd name="T10" fmla="*/ 0 w 24"/>
                    <a:gd name="T11" fmla="*/ 0 h 16"/>
                    <a:gd name="T12" fmla="*/ 0 w 24"/>
                    <a:gd name="T13" fmla="*/ 0 h 16"/>
                    <a:gd name="T14" fmla="*/ 0 w 24"/>
                    <a:gd name="T15" fmla="*/ 0 h 16"/>
                    <a:gd name="T16" fmla="*/ 0 w 24"/>
                    <a:gd name="T17" fmla="*/ 0 h 16"/>
                    <a:gd name="T18" fmla="*/ 0 w 24"/>
                    <a:gd name="T19" fmla="*/ 0 h 16"/>
                    <a:gd name="T20" fmla="*/ 0 w 24"/>
                    <a:gd name="T21" fmla="*/ 0 h 16"/>
                    <a:gd name="T22" fmla="*/ 0 w 24"/>
                    <a:gd name="T23" fmla="*/ 0 h 16"/>
                    <a:gd name="T24" fmla="*/ 0 w 24"/>
                    <a:gd name="T25" fmla="*/ 0 h 16"/>
                    <a:gd name="T26" fmla="*/ 0 w 24"/>
                    <a:gd name="T27" fmla="*/ 0 h 16"/>
                    <a:gd name="T28" fmla="*/ 0 w 24"/>
                    <a:gd name="T29" fmla="*/ 0 h 16"/>
                    <a:gd name="T30" fmla="*/ 0 w 24"/>
                    <a:gd name="T31" fmla="*/ 0 h 16"/>
                    <a:gd name="T32" fmla="*/ 0 w 24"/>
                    <a:gd name="T33" fmla="*/ 0 h 16"/>
                    <a:gd name="T34" fmla="*/ 0 w 24"/>
                    <a:gd name="T35" fmla="*/ 0 h 16"/>
                    <a:gd name="T36" fmla="*/ 0 w 24"/>
                    <a:gd name="T37" fmla="*/ 0 h 16"/>
                    <a:gd name="T38" fmla="*/ 0 w 24"/>
                    <a:gd name="T39" fmla="*/ 0 h 16"/>
                    <a:gd name="T40" fmla="*/ 0 w 24"/>
                    <a:gd name="T41" fmla="*/ 0 h 1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24"/>
                    <a:gd name="T64" fmla="*/ 0 h 16"/>
                    <a:gd name="T65" fmla="*/ 24 w 24"/>
                    <a:gd name="T66" fmla="*/ 16 h 1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24" h="16">
                      <a:moveTo>
                        <a:pt x="18" y="5"/>
                      </a:moveTo>
                      <a:lnTo>
                        <a:pt x="18" y="5"/>
                      </a:lnTo>
                      <a:lnTo>
                        <a:pt x="23" y="7"/>
                      </a:lnTo>
                      <a:lnTo>
                        <a:pt x="24" y="10"/>
                      </a:lnTo>
                      <a:lnTo>
                        <a:pt x="23" y="14"/>
                      </a:lnTo>
                      <a:lnTo>
                        <a:pt x="23" y="16"/>
                      </a:lnTo>
                      <a:lnTo>
                        <a:pt x="16" y="16"/>
                      </a:lnTo>
                      <a:lnTo>
                        <a:pt x="10" y="16"/>
                      </a:lnTo>
                      <a:lnTo>
                        <a:pt x="5" y="15"/>
                      </a:lnTo>
                      <a:lnTo>
                        <a:pt x="1" y="11"/>
                      </a:ln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9" y="1"/>
                      </a:lnTo>
                      <a:lnTo>
                        <a:pt x="13" y="4"/>
                      </a:lnTo>
                      <a:lnTo>
                        <a:pt x="18" y="5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19" name="Freeform 905"/>
                <p:cNvSpPr>
                  <a:spLocks/>
                </p:cNvSpPr>
                <p:nvPr/>
              </p:nvSpPr>
              <p:spPr bwMode="auto">
                <a:xfrm>
                  <a:off x="2434" y="1772"/>
                  <a:ext cx="3" cy="1"/>
                </a:xfrm>
                <a:custGeom>
                  <a:avLst/>
                  <a:gdLst>
                    <a:gd name="T0" fmla="*/ 0 w 33"/>
                    <a:gd name="T1" fmla="*/ 0 h 22"/>
                    <a:gd name="T2" fmla="*/ 0 w 33"/>
                    <a:gd name="T3" fmla="*/ 0 h 22"/>
                    <a:gd name="T4" fmla="*/ 0 w 33"/>
                    <a:gd name="T5" fmla="*/ 0 h 22"/>
                    <a:gd name="T6" fmla="*/ 0 w 33"/>
                    <a:gd name="T7" fmla="*/ 0 h 22"/>
                    <a:gd name="T8" fmla="*/ 0 w 33"/>
                    <a:gd name="T9" fmla="*/ 0 h 22"/>
                    <a:gd name="T10" fmla="*/ 0 w 33"/>
                    <a:gd name="T11" fmla="*/ 0 h 22"/>
                    <a:gd name="T12" fmla="*/ 0 w 33"/>
                    <a:gd name="T13" fmla="*/ 0 h 22"/>
                    <a:gd name="T14" fmla="*/ 0 w 33"/>
                    <a:gd name="T15" fmla="*/ 0 h 22"/>
                    <a:gd name="T16" fmla="*/ 0 w 33"/>
                    <a:gd name="T17" fmla="*/ 0 h 22"/>
                    <a:gd name="T18" fmla="*/ 0 w 33"/>
                    <a:gd name="T19" fmla="*/ 0 h 22"/>
                    <a:gd name="T20" fmla="*/ 0 w 33"/>
                    <a:gd name="T21" fmla="*/ 0 h 22"/>
                    <a:gd name="T22" fmla="*/ 0 w 33"/>
                    <a:gd name="T23" fmla="*/ 0 h 22"/>
                    <a:gd name="T24" fmla="*/ 0 w 33"/>
                    <a:gd name="T25" fmla="*/ 0 h 22"/>
                    <a:gd name="T26" fmla="*/ 0 w 33"/>
                    <a:gd name="T27" fmla="*/ 0 h 22"/>
                    <a:gd name="T28" fmla="*/ 0 w 33"/>
                    <a:gd name="T29" fmla="*/ 0 h 22"/>
                    <a:gd name="T30" fmla="*/ 0 w 33"/>
                    <a:gd name="T31" fmla="*/ 0 h 22"/>
                    <a:gd name="T32" fmla="*/ 0 w 33"/>
                    <a:gd name="T33" fmla="*/ 0 h 22"/>
                    <a:gd name="T34" fmla="*/ 0 w 33"/>
                    <a:gd name="T35" fmla="*/ 0 h 22"/>
                    <a:gd name="T36" fmla="*/ 0 w 33"/>
                    <a:gd name="T37" fmla="*/ 0 h 22"/>
                    <a:gd name="T38" fmla="*/ 0 w 33"/>
                    <a:gd name="T39" fmla="*/ 0 h 22"/>
                    <a:gd name="T40" fmla="*/ 0 w 33"/>
                    <a:gd name="T41" fmla="*/ 0 h 2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3"/>
                    <a:gd name="T64" fmla="*/ 0 h 22"/>
                    <a:gd name="T65" fmla="*/ 33 w 33"/>
                    <a:gd name="T66" fmla="*/ 22 h 2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3" h="22">
                      <a:moveTo>
                        <a:pt x="16" y="6"/>
                      </a:moveTo>
                      <a:lnTo>
                        <a:pt x="18" y="6"/>
                      </a:lnTo>
                      <a:lnTo>
                        <a:pt x="21" y="6"/>
                      </a:lnTo>
                      <a:lnTo>
                        <a:pt x="24" y="6"/>
                      </a:lnTo>
                      <a:lnTo>
                        <a:pt x="27" y="6"/>
                      </a:lnTo>
                      <a:lnTo>
                        <a:pt x="30" y="8"/>
                      </a:lnTo>
                      <a:lnTo>
                        <a:pt x="32" y="10"/>
                      </a:lnTo>
                      <a:lnTo>
                        <a:pt x="33" y="13"/>
                      </a:lnTo>
                      <a:lnTo>
                        <a:pt x="32" y="17"/>
                      </a:lnTo>
                      <a:lnTo>
                        <a:pt x="26" y="22"/>
                      </a:lnTo>
                      <a:lnTo>
                        <a:pt x="19" y="20"/>
                      </a:lnTo>
                      <a:lnTo>
                        <a:pt x="12" y="17"/>
                      </a:lnTo>
                      <a:lnTo>
                        <a:pt x="4" y="17"/>
                      </a:lnTo>
                      <a:lnTo>
                        <a:pt x="4" y="13"/>
                      </a:lnTo>
                      <a:lnTo>
                        <a:pt x="3" y="10"/>
                      </a:lnTo>
                      <a:lnTo>
                        <a:pt x="1" y="8"/>
                      </a:lnTo>
                      <a:lnTo>
                        <a:pt x="0" y="6"/>
                      </a:lnTo>
                      <a:lnTo>
                        <a:pt x="2" y="0"/>
                      </a:lnTo>
                      <a:lnTo>
                        <a:pt x="7" y="0"/>
                      </a:lnTo>
                      <a:lnTo>
                        <a:pt x="11" y="2"/>
                      </a:lnTo>
                      <a:lnTo>
                        <a:pt x="16" y="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20" name="Freeform 906"/>
                <p:cNvSpPr>
                  <a:spLocks/>
                </p:cNvSpPr>
                <p:nvPr/>
              </p:nvSpPr>
              <p:spPr bwMode="auto">
                <a:xfrm>
                  <a:off x="2434" y="1772"/>
                  <a:ext cx="3" cy="1"/>
                </a:xfrm>
                <a:custGeom>
                  <a:avLst/>
                  <a:gdLst>
                    <a:gd name="T0" fmla="*/ 0 w 33"/>
                    <a:gd name="T1" fmla="*/ 0 h 22"/>
                    <a:gd name="T2" fmla="*/ 0 w 33"/>
                    <a:gd name="T3" fmla="*/ 0 h 22"/>
                    <a:gd name="T4" fmla="*/ 0 w 33"/>
                    <a:gd name="T5" fmla="*/ 0 h 22"/>
                    <a:gd name="T6" fmla="*/ 0 w 33"/>
                    <a:gd name="T7" fmla="*/ 0 h 22"/>
                    <a:gd name="T8" fmla="*/ 0 w 33"/>
                    <a:gd name="T9" fmla="*/ 0 h 22"/>
                    <a:gd name="T10" fmla="*/ 0 w 33"/>
                    <a:gd name="T11" fmla="*/ 0 h 22"/>
                    <a:gd name="T12" fmla="*/ 0 w 33"/>
                    <a:gd name="T13" fmla="*/ 0 h 22"/>
                    <a:gd name="T14" fmla="*/ 0 w 33"/>
                    <a:gd name="T15" fmla="*/ 0 h 22"/>
                    <a:gd name="T16" fmla="*/ 0 w 33"/>
                    <a:gd name="T17" fmla="*/ 0 h 22"/>
                    <a:gd name="T18" fmla="*/ 0 w 33"/>
                    <a:gd name="T19" fmla="*/ 0 h 22"/>
                    <a:gd name="T20" fmla="*/ 0 w 33"/>
                    <a:gd name="T21" fmla="*/ 0 h 22"/>
                    <a:gd name="T22" fmla="*/ 0 w 33"/>
                    <a:gd name="T23" fmla="*/ 0 h 22"/>
                    <a:gd name="T24" fmla="*/ 0 w 33"/>
                    <a:gd name="T25" fmla="*/ 0 h 22"/>
                    <a:gd name="T26" fmla="*/ 0 w 33"/>
                    <a:gd name="T27" fmla="*/ 0 h 22"/>
                    <a:gd name="T28" fmla="*/ 0 w 33"/>
                    <a:gd name="T29" fmla="*/ 0 h 22"/>
                    <a:gd name="T30" fmla="*/ 0 w 33"/>
                    <a:gd name="T31" fmla="*/ 0 h 22"/>
                    <a:gd name="T32" fmla="*/ 0 w 33"/>
                    <a:gd name="T33" fmla="*/ 0 h 22"/>
                    <a:gd name="T34" fmla="*/ 0 w 33"/>
                    <a:gd name="T35" fmla="*/ 0 h 22"/>
                    <a:gd name="T36" fmla="*/ 0 w 33"/>
                    <a:gd name="T37" fmla="*/ 0 h 22"/>
                    <a:gd name="T38" fmla="*/ 0 w 33"/>
                    <a:gd name="T39" fmla="*/ 0 h 22"/>
                    <a:gd name="T40" fmla="*/ 0 w 33"/>
                    <a:gd name="T41" fmla="*/ 0 h 22"/>
                    <a:gd name="T42" fmla="*/ 0 w 33"/>
                    <a:gd name="T43" fmla="*/ 0 h 22"/>
                    <a:gd name="T44" fmla="*/ 0 w 33"/>
                    <a:gd name="T45" fmla="*/ 0 h 22"/>
                    <a:gd name="T46" fmla="*/ 0 w 33"/>
                    <a:gd name="T47" fmla="*/ 0 h 22"/>
                    <a:gd name="T48" fmla="*/ 0 w 33"/>
                    <a:gd name="T49" fmla="*/ 0 h 22"/>
                    <a:gd name="T50" fmla="*/ 0 w 33"/>
                    <a:gd name="T51" fmla="*/ 0 h 22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33"/>
                    <a:gd name="T79" fmla="*/ 0 h 22"/>
                    <a:gd name="T80" fmla="*/ 33 w 33"/>
                    <a:gd name="T81" fmla="*/ 22 h 22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33" h="22">
                      <a:moveTo>
                        <a:pt x="16" y="6"/>
                      </a:moveTo>
                      <a:lnTo>
                        <a:pt x="16" y="6"/>
                      </a:lnTo>
                      <a:lnTo>
                        <a:pt x="18" y="6"/>
                      </a:lnTo>
                      <a:lnTo>
                        <a:pt x="21" y="6"/>
                      </a:lnTo>
                      <a:lnTo>
                        <a:pt x="24" y="6"/>
                      </a:lnTo>
                      <a:lnTo>
                        <a:pt x="27" y="6"/>
                      </a:lnTo>
                      <a:lnTo>
                        <a:pt x="30" y="8"/>
                      </a:lnTo>
                      <a:lnTo>
                        <a:pt x="32" y="10"/>
                      </a:lnTo>
                      <a:lnTo>
                        <a:pt x="33" y="13"/>
                      </a:lnTo>
                      <a:lnTo>
                        <a:pt x="32" y="17"/>
                      </a:lnTo>
                      <a:lnTo>
                        <a:pt x="26" y="22"/>
                      </a:lnTo>
                      <a:lnTo>
                        <a:pt x="19" y="20"/>
                      </a:lnTo>
                      <a:lnTo>
                        <a:pt x="12" y="17"/>
                      </a:lnTo>
                      <a:lnTo>
                        <a:pt x="4" y="17"/>
                      </a:lnTo>
                      <a:lnTo>
                        <a:pt x="4" y="13"/>
                      </a:lnTo>
                      <a:lnTo>
                        <a:pt x="3" y="10"/>
                      </a:lnTo>
                      <a:lnTo>
                        <a:pt x="1" y="8"/>
                      </a:lnTo>
                      <a:lnTo>
                        <a:pt x="0" y="6"/>
                      </a:lnTo>
                      <a:lnTo>
                        <a:pt x="2" y="0"/>
                      </a:lnTo>
                      <a:lnTo>
                        <a:pt x="7" y="0"/>
                      </a:lnTo>
                      <a:lnTo>
                        <a:pt x="11" y="2"/>
                      </a:lnTo>
                      <a:lnTo>
                        <a:pt x="16" y="6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21" name="Freeform 907"/>
                <p:cNvSpPr>
                  <a:spLocks/>
                </p:cNvSpPr>
                <p:nvPr/>
              </p:nvSpPr>
              <p:spPr bwMode="auto">
                <a:xfrm>
                  <a:off x="2429" y="1771"/>
                  <a:ext cx="2" cy="3"/>
                </a:xfrm>
                <a:custGeom>
                  <a:avLst/>
                  <a:gdLst>
                    <a:gd name="T0" fmla="*/ 0 w 29"/>
                    <a:gd name="T1" fmla="*/ 0 h 33"/>
                    <a:gd name="T2" fmla="*/ 0 w 29"/>
                    <a:gd name="T3" fmla="*/ 0 h 33"/>
                    <a:gd name="T4" fmla="*/ 0 w 29"/>
                    <a:gd name="T5" fmla="*/ 0 h 33"/>
                    <a:gd name="T6" fmla="*/ 0 w 29"/>
                    <a:gd name="T7" fmla="*/ 0 h 33"/>
                    <a:gd name="T8" fmla="*/ 0 w 29"/>
                    <a:gd name="T9" fmla="*/ 0 h 33"/>
                    <a:gd name="T10" fmla="*/ 0 w 29"/>
                    <a:gd name="T11" fmla="*/ 0 h 33"/>
                    <a:gd name="T12" fmla="*/ 0 w 29"/>
                    <a:gd name="T13" fmla="*/ 0 h 33"/>
                    <a:gd name="T14" fmla="*/ 0 w 29"/>
                    <a:gd name="T15" fmla="*/ 0 h 33"/>
                    <a:gd name="T16" fmla="*/ 0 w 29"/>
                    <a:gd name="T17" fmla="*/ 0 h 33"/>
                    <a:gd name="T18" fmla="*/ 0 w 29"/>
                    <a:gd name="T19" fmla="*/ 0 h 33"/>
                    <a:gd name="T20" fmla="*/ 0 w 29"/>
                    <a:gd name="T21" fmla="*/ 0 h 33"/>
                    <a:gd name="T22" fmla="*/ 0 w 29"/>
                    <a:gd name="T23" fmla="*/ 0 h 33"/>
                    <a:gd name="T24" fmla="*/ 0 w 29"/>
                    <a:gd name="T25" fmla="*/ 0 h 33"/>
                    <a:gd name="T26" fmla="*/ 0 w 29"/>
                    <a:gd name="T27" fmla="*/ 0 h 33"/>
                    <a:gd name="T28" fmla="*/ 0 w 29"/>
                    <a:gd name="T29" fmla="*/ 0 h 33"/>
                    <a:gd name="T30" fmla="*/ 0 w 29"/>
                    <a:gd name="T31" fmla="*/ 0 h 33"/>
                    <a:gd name="T32" fmla="*/ 0 w 29"/>
                    <a:gd name="T33" fmla="*/ 0 h 33"/>
                    <a:gd name="T34" fmla="*/ 0 w 29"/>
                    <a:gd name="T35" fmla="*/ 0 h 33"/>
                    <a:gd name="T36" fmla="*/ 0 w 29"/>
                    <a:gd name="T37" fmla="*/ 0 h 33"/>
                    <a:gd name="T38" fmla="*/ 0 w 29"/>
                    <a:gd name="T39" fmla="*/ 0 h 33"/>
                    <a:gd name="T40" fmla="*/ 0 w 29"/>
                    <a:gd name="T41" fmla="*/ 0 h 33"/>
                    <a:gd name="T42" fmla="*/ 0 w 29"/>
                    <a:gd name="T43" fmla="*/ 0 h 33"/>
                    <a:gd name="T44" fmla="*/ 0 w 29"/>
                    <a:gd name="T45" fmla="*/ 0 h 33"/>
                    <a:gd name="T46" fmla="*/ 0 w 29"/>
                    <a:gd name="T47" fmla="*/ 0 h 33"/>
                    <a:gd name="T48" fmla="*/ 0 w 29"/>
                    <a:gd name="T49" fmla="*/ 0 h 33"/>
                    <a:gd name="T50" fmla="*/ 0 w 29"/>
                    <a:gd name="T51" fmla="*/ 0 h 33"/>
                    <a:gd name="T52" fmla="*/ 0 w 29"/>
                    <a:gd name="T53" fmla="*/ 0 h 33"/>
                    <a:gd name="T54" fmla="*/ 0 w 29"/>
                    <a:gd name="T55" fmla="*/ 0 h 33"/>
                    <a:gd name="T56" fmla="*/ 0 w 29"/>
                    <a:gd name="T57" fmla="*/ 0 h 33"/>
                    <a:gd name="T58" fmla="*/ 0 w 29"/>
                    <a:gd name="T59" fmla="*/ 0 h 33"/>
                    <a:gd name="T60" fmla="*/ 0 w 29"/>
                    <a:gd name="T61" fmla="*/ 0 h 33"/>
                    <a:gd name="T62" fmla="*/ 0 w 29"/>
                    <a:gd name="T63" fmla="*/ 0 h 33"/>
                    <a:gd name="T64" fmla="*/ 0 w 29"/>
                    <a:gd name="T65" fmla="*/ 0 h 33"/>
                    <a:gd name="T66" fmla="*/ 0 w 29"/>
                    <a:gd name="T67" fmla="*/ 0 h 33"/>
                    <a:gd name="T68" fmla="*/ 0 w 29"/>
                    <a:gd name="T69" fmla="*/ 0 h 33"/>
                    <a:gd name="T70" fmla="*/ 0 w 29"/>
                    <a:gd name="T71" fmla="*/ 0 h 33"/>
                    <a:gd name="T72" fmla="*/ 0 w 29"/>
                    <a:gd name="T73" fmla="*/ 0 h 33"/>
                    <a:gd name="T74" fmla="*/ 0 w 29"/>
                    <a:gd name="T75" fmla="*/ 0 h 33"/>
                    <a:gd name="T76" fmla="*/ 0 w 29"/>
                    <a:gd name="T77" fmla="*/ 0 h 33"/>
                    <a:gd name="T78" fmla="*/ 0 w 29"/>
                    <a:gd name="T79" fmla="*/ 0 h 33"/>
                    <a:gd name="T80" fmla="*/ 0 w 29"/>
                    <a:gd name="T81" fmla="*/ 0 h 3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29"/>
                    <a:gd name="T124" fmla="*/ 0 h 33"/>
                    <a:gd name="T125" fmla="*/ 29 w 29"/>
                    <a:gd name="T126" fmla="*/ 33 h 3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29" h="33">
                      <a:moveTo>
                        <a:pt x="5" y="1"/>
                      </a:moveTo>
                      <a:lnTo>
                        <a:pt x="4" y="4"/>
                      </a:lnTo>
                      <a:lnTo>
                        <a:pt x="3" y="7"/>
                      </a:lnTo>
                      <a:lnTo>
                        <a:pt x="1" y="11"/>
                      </a:lnTo>
                      <a:lnTo>
                        <a:pt x="0" y="14"/>
                      </a:lnTo>
                      <a:lnTo>
                        <a:pt x="0" y="19"/>
                      </a:lnTo>
                      <a:lnTo>
                        <a:pt x="1" y="25"/>
                      </a:lnTo>
                      <a:lnTo>
                        <a:pt x="4" y="30"/>
                      </a:lnTo>
                      <a:lnTo>
                        <a:pt x="9" y="33"/>
                      </a:lnTo>
                      <a:lnTo>
                        <a:pt x="11" y="33"/>
                      </a:lnTo>
                      <a:lnTo>
                        <a:pt x="12" y="33"/>
                      </a:lnTo>
                      <a:lnTo>
                        <a:pt x="14" y="31"/>
                      </a:lnTo>
                      <a:lnTo>
                        <a:pt x="15" y="30"/>
                      </a:lnTo>
                      <a:lnTo>
                        <a:pt x="17" y="29"/>
                      </a:lnTo>
                      <a:lnTo>
                        <a:pt x="18" y="30"/>
                      </a:lnTo>
                      <a:lnTo>
                        <a:pt x="20" y="31"/>
                      </a:lnTo>
                      <a:lnTo>
                        <a:pt x="21" y="32"/>
                      </a:lnTo>
                      <a:lnTo>
                        <a:pt x="24" y="32"/>
                      </a:lnTo>
                      <a:lnTo>
                        <a:pt x="26" y="31"/>
                      </a:lnTo>
                      <a:lnTo>
                        <a:pt x="28" y="29"/>
                      </a:lnTo>
                      <a:lnTo>
                        <a:pt x="29" y="26"/>
                      </a:lnTo>
                      <a:lnTo>
                        <a:pt x="29" y="24"/>
                      </a:lnTo>
                      <a:lnTo>
                        <a:pt x="29" y="21"/>
                      </a:lnTo>
                      <a:lnTo>
                        <a:pt x="29" y="19"/>
                      </a:lnTo>
                      <a:lnTo>
                        <a:pt x="28" y="17"/>
                      </a:lnTo>
                      <a:lnTo>
                        <a:pt x="25" y="15"/>
                      </a:lnTo>
                      <a:lnTo>
                        <a:pt x="23" y="14"/>
                      </a:lnTo>
                      <a:lnTo>
                        <a:pt x="20" y="12"/>
                      </a:lnTo>
                      <a:lnTo>
                        <a:pt x="18" y="10"/>
                      </a:lnTo>
                      <a:lnTo>
                        <a:pt x="17" y="7"/>
                      </a:lnTo>
                      <a:lnTo>
                        <a:pt x="16" y="4"/>
                      </a:lnTo>
                      <a:lnTo>
                        <a:pt x="14" y="2"/>
                      </a:lnTo>
                      <a:lnTo>
                        <a:pt x="13" y="1"/>
                      </a:lnTo>
                      <a:lnTo>
                        <a:pt x="11" y="0"/>
                      </a:lnTo>
                      <a:lnTo>
                        <a:pt x="9" y="0"/>
                      </a:lnTo>
                      <a:lnTo>
                        <a:pt x="7" y="1"/>
                      </a:lnTo>
                      <a:lnTo>
                        <a:pt x="4" y="3"/>
                      </a:lnTo>
                      <a:lnTo>
                        <a:pt x="5" y="2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22" name="Freeform 908"/>
                <p:cNvSpPr>
                  <a:spLocks/>
                </p:cNvSpPr>
                <p:nvPr/>
              </p:nvSpPr>
              <p:spPr bwMode="auto">
                <a:xfrm>
                  <a:off x="2429" y="1771"/>
                  <a:ext cx="2" cy="3"/>
                </a:xfrm>
                <a:custGeom>
                  <a:avLst/>
                  <a:gdLst>
                    <a:gd name="T0" fmla="*/ 0 w 29"/>
                    <a:gd name="T1" fmla="*/ 0 h 33"/>
                    <a:gd name="T2" fmla="*/ 0 w 29"/>
                    <a:gd name="T3" fmla="*/ 0 h 33"/>
                    <a:gd name="T4" fmla="*/ 0 w 29"/>
                    <a:gd name="T5" fmla="*/ 0 h 33"/>
                    <a:gd name="T6" fmla="*/ 0 w 29"/>
                    <a:gd name="T7" fmla="*/ 0 h 33"/>
                    <a:gd name="T8" fmla="*/ 0 w 29"/>
                    <a:gd name="T9" fmla="*/ 0 h 33"/>
                    <a:gd name="T10" fmla="*/ 0 w 29"/>
                    <a:gd name="T11" fmla="*/ 0 h 33"/>
                    <a:gd name="T12" fmla="*/ 0 w 29"/>
                    <a:gd name="T13" fmla="*/ 0 h 33"/>
                    <a:gd name="T14" fmla="*/ 0 w 29"/>
                    <a:gd name="T15" fmla="*/ 0 h 33"/>
                    <a:gd name="T16" fmla="*/ 0 w 29"/>
                    <a:gd name="T17" fmla="*/ 0 h 33"/>
                    <a:gd name="T18" fmla="*/ 0 w 29"/>
                    <a:gd name="T19" fmla="*/ 0 h 33"/>
                    <a:gd name="T20" fmla="*/ 0 w 29"/>
                    <a:gd name="T21" fmla="*/ 0 h 33"/>
                    <a:gd name="T22" fmla="*/ 0 w 29"/>
                    <a:gd name="T23" fmla="*/ 0 h 33"/>
                    <a:gd name="T24" fmla="*/ 0 w 29"/>
                    <a:gd name="T25" fmla="*/ 0 h 33"/>
                    <a:gd name="T26" fmla="*/ 0 w 29"/>
                    <a:gd name="T27" fmla="*/ 0 h 33"/>
                    <a:gd name="T28" fmla="*/ 0 w 29"/>
                    <a:gd name="T29" fmla="*/ 0 h 33"/>
                    <a:gd name="T30" fmla="*/ 0 w 29"/>
                    <a:gd name="T31" fmla="*/ 0 h 33"/>
                    <a:gd name="T32" fmla="*/ 0 w 29"/>
                    <a:gd name="T33" fmla="*/ 0 h 33"/>
                    <a:gd name="T34" fmla="*/ 0 w 29"/>
                    <a:gd name="T35" fmla="*/ 0 h 33"/>
                    <a:gd name="T36" fmla="*/ 0 w 29"/>
                    <a:gd name="T37" fmla="*/ 0 h 33"/>
                    <a:gd name="T38" fmla="*/ 0 w 29"/>
                    <a:gd name="T39" fmla="*/ 0 h 33"/>
                    <a:gd name="T40" fmla="*/ 0 w 29"/>
                    <a:gd name="T41" fmla="*/ 0 h 33"/>
                    <a:gd name="T42" fmla="*/ 0 w 29"/>
                    <a:gd name="T43" fmla="*/ 0 h 33"/>
                    <a:gd name="T44" fmla="*/ 0 w 29"/>
                    <a:gd name="T45" fmla="*/ 0 h 33"/>
                    <a:gd name="T46" fmla="*/ 0 w 29"/>
                    <a:gd name="T47" fmla="*/ 0 h 33"/>
                    <a:gd name="T48" fmla="*/ 0 w 29"/>
                    <a:gd name="T49" fmla="*/ 0 h 33"/>
                    <a:gd name="T50" fmla="*/ 0 w 29"/>
                    <a:gd name="T51" fmla="*/ 0 h 33"/>
                    <a:gd name="T52" fmla="*/ 0 w 29"/>
                    <a:gd name="T53" fmla="*/ 0 h 33"/>
                    <a:gd name="T54" fmla="*/ 0 w 29"/>
                    <a:gd name="T55" fmla="*/ 0 h 33"/>
                    <a:gd name="T56" fmla="*/ 0 w 29"/>
                    <a:gd name="T57" fmla="*/ 0 h 33"/>
                    <a:gd name="T58" fmla="*/ 0 w 29"/>
                    <a:gd name="T59" fmla="*/ 0 h 33"/>
                    <a:gd name="T60" fmla="*/ 0 w 29"/>
                    <a:gd name="T61" fmla="*/ 0 h 33"/>
                    <a:gd name="T62" fmla="*/ 0 w 29"/>
                    <a:gd name="T63" fmla="*/ 0 h 33"/>
                    <a:gd name="T64" fmla="*/ 0 w 29"/>
                    <a:gd name="T65" fmla="*/ 0 h 33"/>
                    <a:gd name="T66" fmla="*/ 0 w 29"/>
                    <a:gd name="T67" fmla="*/ 0 h 33"/>
                    <a:gd name="T68" fmla="*/ 0 w 29"/>
                    <a:gd name="T69" fmla="*/ 0 h 33"/>
                    <a:gd name="T70" fmla="*/ 0 w 29"/>
                    <a:gd name="T71" fmla="*/ 0 h 33"/>
                    <a:gd name="T72" fmla="*/ 0 w 29"/>
                    <a:gd name="T73" fmla="*/ 0 h 33"/>
                    <a:gd name="T74" fmla="*/ 0 w 29"/>
                    <a:gd name="T75" fmla="*/ 0 h 33"/>
                    <a:gd name="T76" fmla="*/ 0 w 29"/>
                    <a:gd name="T77" fmla="*/ 0 h 33"/>
                    <a:gd name="T78" fmla="*/ 0 w 29"/>
                    <a:gd name="T79" fmla="*/ 0 h 33"/>
                    <a:gd name="T80" fmla="*/ 0 w 29"/>
                    <a:gd name="T81" fmla="*/ 0 h 33"/>
                    <a:gd name="T82" fmla="*/ 0 w 29"/>
                    <a:gd name="T83" fmla="*/ 0 h 33"/>
                    <a:gd name="T84" fmla="*/ 0 w 29"/>
                    <a:gd name="T85" fmla="*/ 0 h 33"/>
                    <a:gd name="T86" fmla="*/ 0 w 29"/>
                    <a:gd name="T87" fmla="*/ 0 h 33"/>
                    <a:gd name="T88" fmla="*/ 0 w 29"/>
                    <a:gd name="T89" fmla="*/ 0 h 33"/>
                    <a:gd name="T90" fmla="*/ 0 w 29"/>
                    <a:gd name="T91" fmla="*/ 0 h 33"/>
                    <a:gd name="T92" fmla="*/ 0 w 29"/>
                    <a:gd name="T93" fmla="*/ 0 h 33"/>
                    <a:gd name="T94" fmla="*/ 0 w 29"/>
                    <a:gd name="T95" fmla="*/ 0 h 33"/>
                    <a:gd name="T96" fmla="*/ 0 w 29"/>
                    <a:gd name="T97" fmla="*/ 0 h 33"/>
                    <a:gd name="T98" fmla="*/ 0 w 29"/>
                    <a:gd name="T99" fmla="*/ 0 h 33"/>
                    <a:gd name="T100" fmla="*/ 0 w 29"/>
                    <a:gd name="T101" fmla="*/ 0 h 33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29"/>
                    <a:gd name="T154" fmla="*/ 0 h 33"/>
                    <a:gd name="T155" fmla="*/ 29 w 29"/>
                    <a:gd name="T156" fmla="*/ 33 h 33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29" h="33">
                      <a:moveTo>
                        <a:pt x="5" y="1"/>
                      </a:moveTo>
                      <a:lnTo>
                        <a:pt x="5" y="1"/>
                      </a:lnTo>
                      <a:lnTo>
                        <a:pt x="4" y="4"/>
                      </a:lnTo>
                      <a:lnTo>
                        <a:pt x="3" y="7"/>
                      </a:lnTo>
                      <a:lnTo>
                        <a:pt x="1" y="11"/>
                      </a:lnTo>
                      <a:lnTo>
                        <a:pt x="0" y="14"/>
                      </a:lnTo>
                      <a:lnTo>
                        <a:pt x="0" y="19"/>
                      </a:lnTo>
                      <a:lnTo>
                        <a:pt x="1" y="25"/>
                      </a:lnTo>
                      <a:lnTo>
                        <a:pt x="4" y="30"/>
                      </a:lnTo>
                      <a:lnTo>
                        <a:pt x="9" y="33"/>
                      </a:lnTo>
                      <a:lnTo>
                        <a:pt x="11" y="33"/>
                      </a:lnTo>
                      <a:lnTo>
                        <a:pt x="12" y="33"/>
                      </a:lnTo>
                      <a:lnTo>
                        <a:pt x="14" y="31"/>
                      </a:lnTo>
                      <a:lnTo>
                        <a:pt x="15" y="30"/>
                      </a:lnTo>
                      <a:lnTo>
                        <a:pt x="17" y="29"/>
                      </a:lnTo>
                      <a:lnTo>
                        <a:pt x="18" y="30"/>
                      </a:lnTo>
                      <a:lnTo>
                        <a:pt x="20" y="31"/>
                      </a:lnTo>
                      <a:lnTo>
                        <a:pt x="21" y="32"/>
                      </a:lnTo>
                      <a:lnTo>
                        <a:pt x="24" y="32"/>
                      </a:lnTo>
                      <a:lnTo>
                        <a:pt x="26" y="31"/>
                      </a:lnTo>
                      <a:lnTo>
                        <a:pt x="28" y="29"/>
                      </a:lnTo>
                      <a:lnTo>
                        <a:pt x="29" y="26"/>
                      </a:lnTo>
                      <a:lnTo>
                        <a:pt x="29" y="24"/>
                      </a:lnTo>
                      <a:lnTo>
                        <a:pt x="29" y="21"/>
                      </a:lnTo>
                      <a:lnTo>
                        <a:pt x="29" y="19"/>
                      </a:lnTo>
                      <a:lnTo>
                        <a:pt x="28" y="17"/>
                      </a:lnTo>
                      <a:lnTo>
                        <a:pt x="25" y="15"/>
                      </a:lnTo>
                      <a:lnTo>
                        <a:pt x="23" y="14"/>
                      </a:lnTo>
                      <a:lnTo>
                        <a:pt x="20" y="12"/>
                      </a:lnTo>
                      <a:lnTo>
                        <a:pt x="18" y="10"/>
                      </a:lnTo>
                      <a:lnTo>
                        <a:pt x="17" y="7"/>
                      </a:lnTo>
                      <a:lnTo>
                        <a:pt x="16" y="4"/>
                      </a:lnTo>
                      <a:lnTo>
                        <a:pt x="14" y="2"/>
                      </a:lnTo>
                      <a:lnTo>
                        <a:pt x="13" y="1"/>
                      </a:lnTo>
                      <a:lnTo>
                        <a:pt x="11" y="0"/>
                      </a:lnTo>
                      <a:lnTo>
                        <a:pt x="9" y="0"/>
                      </a:lnTo>
                      <a:lnTo>
                        <a:pt x="7" y="1"/>
                      </a:lnTo>
                      <a:lnTo>
                        <a:pt x="4" y="3"/>
                      </a:lnTo>
                      <a:lnTo>
                        <a:pt x="5" y="2"/>
                      </a:lnTo>
                      <a:lnTo>
                        <a:pt x="5" y="1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23" name="Freeform 909"/>
                <p:cNvSpPr>
                  <a:spLocks/>
                </p:cNvSpPr>
                <p:nvPr/>
              </p:nvSpPr>
              <p:spPr bwMode="auto">
                <a:xfrm>
                  <a:off x="2483" y="1772"/>
                  <a:ext cx="2" cy="2"/>
                </a:xfrm>
                <a:custGeom>
                  <a:avLst/>
                  <a:gdLst>
                    <a:gd name="T0" fmla="*/ 0 w 28"/>
                    <a:gd name="T1" fmla="*/ 0 h 28"/>
                    <a:gd name="T2" fmla="*/ 0 w 28"/>
                    <a:gd name="T3" fmla="*/ 0 h 28"/>
                    <a:gd name="T4" fmla="*/ 0 w 28"/>
                    <a:gd name="T5" fmla="*/ 0 h 28"/>
                    <a:gd name="T6" fmla="*/ 0 w 28"/>
                    <a:gd name="T7" fmla="*/ 0 h 28"/>
                    <a:gd name="T8" fmla="*/ 0 w 28"/>
                    <a:gd name="T9" fmla="*/ 0 h 28"/>
                    <a:gd name="T10" fmla="*/ 0 w 28"/>
                    <a:gd name="T11" fmla="*/ 0 h 28"/>
                    <a:gd name="T12" fmla="*/ 0 w 28"/>
                    <a:gd name="T13" fmla="*/ 0 h 28"/>
                    <a:gd name="T14" fmla="*/ 0 w 28"/>
                    <a:gd name="T15" fmla="*/ 0 h 28"/>
                    <a:gd name="T16" fmla="*/ 0 w 28"/>
                    <a:gd name="T17" fmla="*/ 0 h 28"/>
                    <a:gd name="T18" fmla="*/ 0 w 28"/>
                    <a:gd name="T19" fmla="*/ 0 h 28"/>
                    <a:gd name="T20" fmla="*/ 0 w 28"/>
                    <a:gd name="T21" fmla="*/ 0 h 28"/>
                    <a:gd name="T22" fmla="*/ 0 w 28"/>
                    <a:gd name="T23" fmla="*/ 0 h 28"/>
                    <a:gd name="T24" fmla="*/ 0 w 28"/>
                    <a:gd name="T25" fmla="*/ 0 h 28"/>
                    <a:gd name="T26" fmla="*/ 0 w 28"/>
                    <a:gd name="T27" fmla="*/ 0 h 28"/>
                    <a:gd name="T28" fmla="*/ 0 w 28"/>
                    <a:gd name="T29" fmla="*/ 0 h 28"/>
                    <a:gd name="T30" fmla="*/ 0 w 28"/>
                    <a:gd name="T31" fmla="*/ 0 h 28"/>
                    <a:gd name="T32" fmla="*/ 0 w 28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8"/>
                    <a:gd name="T52" fmla="*/ 0 h 28"/>
                    <a:gd name="T53" fmla="*/ 28 w 28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8" h="28">
                      <a:moveTo>
                        <a:pt x="27" y="6"/>
                      </a:moveTo>
                      <a:lnTo>
                        <a:pt x="28" y="16"/>
                      </a:lnTo>
                      <a:lnTo>
                        <a:pt x="23" y="24"/>
                      </a:lnTo>
                      <a:lnTo>
                        <a:pt x="16" y="28"/>
                      </a:lnTo>
                      <a:lnTo>
                        <a:pt x="6" y="27"/>
                      </a:lnTo>
                      <a:lnTo>
                        <a:pt x="3" y="25"/>
                      </a:lnTo>
                      <a:lnTo>
                        <a:pt x="1" y="22"/>
                      </a:lnTo>
                      <a:lnTo>
                        <a:pt x="0" y="20"/>
                      </a:lnTo>
                      <a:lnTo>
                        <a:pt x="1" y="18"/>
                      </a:lnTo>
                      <a:lnTo>
                        <a:pt x="7" y="15"/>
                      </a:lnTo>
                      <a:lnTo>
                        <a:pt x="10" y="9"/>
                      </a:lnTo>
                      <a:lnTo>
                        <a:pt x="12" y="4"/>
                      </a:lnTo>
                      <a:lnTo>
                        <a:pt x="16" y="0"/>
                      </a:lnTo>
                      <a:lnTo>
                        <a:pt x="19" y="0"/>
                      </a:lnTo>
                      <a:lnTo>
                        <a:pt x="22" y="2"/>
                      </a:lnTo>
                      <a:lnTo>
                        <a:pt x="26" y="4"/>
                      </a:lnTo>
                      <a:lnTo>
                        <a:pt x="27" y="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24" name="Freeform 910"/>
                <p:cNvSpPr>
                  <a:spLocks/>
                </p:cNvSpPr>
                <p:nvPr/>
              </p:nvSpPr>
              <p:spPr bwMode="auto">
                <a:xfrm>
                  <a:off x="2483" y="1772"/>
                  <a:ext cx="2" cy="2"/>
                </a:xfrm>
                <a:custGeom>
                  <a:avLst/>
                  <a:gdLst>
                    <a:gd name="T0" fmla="*/ 0 w 28"/>
                    <a:gd name="T1" fmla="*/ 0 h 28"/>
                    <a:gd name="T2" fmla="*/ 0 w 28"/>
                    <a:gd name="T3" fmla="*/ 0 h 28"/>
                    <a:gd name="T4" fmla="*/ 0 w 28"/>
                    <a:gd name="T5" fmla="*/ 0 h 28"/>
                    <a:gd name="T6" fmla="*/ 0 w 28"/>
                    <a:gd name="T7" fmla="*/ 0 h 28"/>
                    <a:gd name="T8" fmla="*/ 0 w 28"/>
                    <a:gd name="T9" fmla="*/ 0 h 28"/>
                    <a:gd name="T10" fmla="*/ 0 w 28"/>
                    <a:gd name="T11" fmla="*/ 0 h 28"/>
                    <a:gd name="T12" fmla="*/ 0 w 28"/>
                    <a:gd name="T13" fmla="*/ 0 h 28"/>
                    <a:gd name="T14" fmla="*/ 0 w 28"/>
                    <a:gd name="T15" fmla="*/ 0 h 28"/>
                    <a:gd name="T16" fmla="*/ 0 w 28"/>
                    <a:gd name="T17" fmla="*/ 0 h 28"/>
                    <a:gd name="T18" fmla="*/ 0 w 28"/>
                    <a:gd name="T19" fmla="*/ 0 h 28"/>
                    <a:gd name="T20" fmla="*/ 0 w 28"/>
                    <a:gd name="T21" fmla="*/ 0 h 28"/>
                    <a:gd name="T22" fmla="*/ 0 w 28"/>
                    <a:gd name="T23" fmla="*/ 0 h 28"/>
                    <a:gd name="T24" fmla="*/ 0 w 28"/>
                    <a:gd name="T25" fmla="*/ 0 h 28"/>
                    <a:gd name="T26" fmla="*/ 0 w 28"/>
                    <a:gd name="T27" fmla="*/ 0 h 28"/>
                    <a:gd name="T28" fmla="*/ 0 w 28"/>
                    <a:gd name="T29" fmla="*/ 0 h 28"/>
                    <a:gd name="T30" fmla="*/ 0 w 28"/>
                    <a:gd name="T31" fmla="*/ 0 h 28"/>
                    <a:gd name="T32" fmla="*/ 0 w 28"/>
                    <a:gd name="T33" fmla="*/ 0 h 28"/>
                    <a:gd name="T34" fmla="*/ 0 w 28"/>
                    <a:gd name="T35" fmla="*/ 0 h 28"/>
                    <a:gd name="T36" fmla="*/ 0 w 28"/>
                    <a:gd name="T37" fmla="*/ 0 h 28"/>
                    <a:gd name="T38" fmla="*/ 0 w 28"/>
                    <a:gd name="T39" fmla="*/ 0 h 28"/>
                    <a:gd name="T40" fmla="*/ 0 w 28"/>
                    <a:gd name="T41" fmla="*/ 0 h 2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28"/>
                    <a:gd name="T64" fmla="*/ 0 h 28"/>
                    <a:gd name="T65" fmla="*/ 28 w 28"/>
                    <a:gd name="T66" fmla="*/ 28 h 2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28" h="28">
                      <a:moveTo>
                        <a:pt x="27" y="6"/>
                      </a:moveTo>
                      <a:lnTo>
                        <a:pt x="27" y="6"/>
                      </a:lnTo>
                      <a:lnTo>
                        <a:pt x="28" y="16"/>
                      </a:lnTo>
                      <a:lnTo>
                        <a:pt x="23" y="24"/>
                      </a:lnTo>
                      <a:lnTo>
                        <a:pt x="16" y="28"/>
                      </a:lnTo>
                      <a:lnTo>
                        <a:pt x="6" y="27"/>
                      </a:lnTo>
                      <a:lnTo>
                        <a:pt x="3" y="25"/>
                      </a:lnTo>
                      <a:lnTo>
                        <a:pt x="1" y="22"/>
                      </a:lnTo>
                      <a:lnTo>
                        <a:pt x="0" y="20"/>
                      </a:lnTo>
                      <a:lnTo>
                        <a:pt x="1" y="18"/>
                      </a:lnTo>
                      <a:lnTo>
                        <a:pt x="7" y="15"/>
                      </a:lnTo>
                      <a:lnTo>
                        <a:pt x="10" y="9"/>
                      </a:lnTo>
                      <a:lnTo>
                        <a:pt x="12" y="4"/>
                      </a:lnTo>
                      <a:lnTo>
                        <a:pt x="16" y="0"/>
                      </a:lnTo>
                      <a:lnTo>
                        <a:pt x="19" y="0"/>
                      </a:lnTo>
                      <a:lnTo>
                        <a:pt x="22" y="2"/>
                      </a:lnTo>
                      <a:lnTo>
                        <a:pt x="26" y="4"/>
                      </a:lnTo>
                      <a:lnTo>
                        <a:pt x="27" y="6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25" name="Freeform 911"/>
                <p:cNvSpPr>
                  <a:spLocks/>
                </p:cNvSpPr>
                <p:nvPr/>
              </p:nvSpPr>
              <p:spPr bwMode="auto">
                <a:xfrm>
                  <a:off x="2487" y="1764"/>
                  <a:ext cx="2" cy="2"/>
                </a:xfrm>
                <a:custGeom>
                  <a:avLst/>
                  <a:gdLst>
                    <a:gd name="T0" fmla="*/ 0 w 18"/>
                    <a:gd name="T1" fmla="*/ 0 h 27"/>
                    <a:gd name="T2" fmla="*/ 0 w 18"/>
                    <a:gd name="T3" fmla="*/ 0 h 27"/>
                    <a:gd name="T4" fmla="*/ 0 w 18"/>
                    <a:gd name="T5" fmla="*/ 0 h 27"/>
                    <a:gd name="T6" fmla="*/ 0 w 18"/>
                    <a:gd name="T7" fmla="*/ 0 h 27"/>
                    <a:gd name="T8" fmla="*/ 0 w 18"/>
                    <a:gd name="T9" fmla="*/ 0 h 27"/>
                    <a:gd name="T10" fmla="*/ 0 w 18"/>
                    <a:gd name="T11" fmla="*/ 0 h 27"/>
                    <a:gd name="T12" fmla="*/ 0 w 18"/>
                    <a:gd name="T13" fmla="*/ 0 h 27"/>
                    <a:gd name="T14" fmla="*/ 0 w 18"/>
                    <a:gd name="T15" fmla="*/ 0 h 27"/>
                    <a:gd name="T16" fmla="*/ 0 w 18"/>
                    <a:gd name="T17" fmla="*/ 0 h 27"/>
                    <a:gd name="T18" fmla="*/ 0 w 18"/>
                    <a:gd name="T19" fmla="*/ 0 h 27"/>
                    <a:gd name="T20" fmla="*/ 0 w 18"/>
                    <a:gd name="T21" fmla="*/ 0 h 27"/>
                    <a:gd name="T22" fmla="*/ 0 w 18"/>
                    <a:gd name="T23" fmla="*/ 0 h 27"/>
                    <a:gd name="T24" fmla="*/ 0 w 18"/>
                    <a:gd name="T25" fmla="*/ 0 h 27"/>
                    <a:gd name="T26" fmla="*/ 0 w 18"/>
                    <a:gd name="T27" fmla="*/ 0 h 27"/>
                    <a:gd name="T28" fmla="*/ 0 w 18"/>
                    <a:gd name="T29" fmla="*/ 0 h 27"/>
                    <a:gd name="T30" fmla="*/ 0 w 18"/>
                    <a:gd name="T31" fmla="*/ 0 h 27"/>
                    <a:gd name="T32" fmla="*/ 0 w 18"/>
                    <a:gd name="T33" fmla="*/ 0 h 2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27"/>
                    <a:gd name="T53" fmla="*/ 18 w 18"/>
                    <a:gd name="T54" fmla="*/ 27 h 2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27">
                      <a:moveTo>
                        <a:pt x="17" y="6"/>
                      </a:moveTo>
                      <a:lnTo>
                        <a:pt x="18" y="11"/>
                      </a:lnTo>
                      <a:lnTo>
                        <a:pt x="18" y="15"/>
                      </a:lnTo>
                      <a:lnTo>
                        <a:pt x="18" y="19"/>
                      </a:lnTo>
                      <a:lnTo>
                        <a:pt x="18" y="23"/>
                      </a:lnTo>
                      <a:lnTo>
                        <a:pt x="14" y="23"/>
                      </a:lnTo>
                      <a:lnTo>
                        <a:pt x="12" y="24"/>
                      </a:lnTo>
                      <a:lnTo>
                        <a:pt x="9" y="26"/>
                      </a:lnTo>
                      <a:lnTo>
                        <a:pt x="7" y="27"/>
                      </a:lnTo>
                      <a:lnTo>
                        <a:pt x="0" y="22"/>
                      </a:lnTo>
                      <a:lnTo>
                        <a:pt x="0" y="15"/>
                      </a:lnTo>
                      <a:lnTo>
                        <a:pt x="4" y="7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3" y="1"/>
                      </a:lnTo>
                      <a:lnTo>
                        <a:pt x="15" y="3"/>
                      </a:lnTo>
                      <a:lnTo>
                        <a:pt x="17" y="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26" name="Freeform 912"/>
                <p:cNvSpPr>
                  <a:spLocks/>
                </p:cNvSpPr>
                <p:nvPr/>
              </p:nvSpPr>
              <p:spPr bwMode="auto">
                <a:xfrm>
                  <a:off x="2487" y="1764"/>
                  <a:ext cx="2" cy="2"/>
                </a:xfrm>
                <a:custGeom>
                  <a:avLst/>
                  <a:gdLst>
                    <a:gd name="T0" fmla="*/ 0 w 18"/>
                    <a:gd name="T1" fmla="*/ 0 h 27"/>
                    <a:gd name="T2" fmla="*/ 0 w 18"/>
                    <a:gd name="T3" fmla="*/ 0 h 27"/>
                    <a:gd name="T4" fmla="*/ 0 w 18"/>
                    <a:gd name="T5" fmla="*/ 0 h 27"/>
                    <a:gd name="T6" fmla="*/ 0 w 18"/>
                    <a:gd name="T7" fmla="*/ 0 h 27"/>
                    <a:gd name="T8" fmla="*/ 0 w 18"/>
                    <a:gd name="T9" fmla="*/ 0 h 27"/>
                    <a:gd name="T10" fmla="*/ 0 w 18"/>
                    <a:gd name="T11" fmla="*/ 0 h 27"/>
                    <a:gd name="T12" fmla="*/ 0 w 18"/>
                    <a:gd name="T13" fmla="*/ 0 h 27"/>
                    <a:gd name="T14" fmla="*/ 0 w 18"/>
                    <a:gd name="T15" fmla="*/ 0 h 27"/>
                    <a:gd name="T16" fmla="*/ 0 w 18"/>
                    <a:gd name="T17" fmla="*/ 0 h 27"/>
                    <a:gd name="T18" fmla="*/ 0 w 18"/>
                    <a:gd name="T19" fmla="*/ 0 h 27"/>
                    <a:gd name="T20" fmla="*/ 0 w 18"/>
                    <a:gd name="T21" fmla="*/ 0 h 27"/>
                    <a:gd name="T22" fmla="*/ 0 w 18"/>
                    <a:gd name="T23" fmla="*/ 0 h 27"/>
                    <a:gd name="T24" fmla="*/ 0 w 18"/>
                    <a:gd name="T25" fmla="*/ 0 h 27"/>
                    <a:gd name="T26" fmla="*/ 0 w 18"/>
                    <a:gd name="T27" fmla="*/ 0 h 27"/>
                    <a:gd name="T28" fmla="*/ 0 w 18"/>
                    <a:gd name="T29" fmla="*/ 0 h 27"/>
                    <a:gd name="T30" fmla="*/ 0 w 18"/>
                    <a:gd name="T31" fmla="*/ 0 h 27"/>
                    <a:gd name="T32" fmla="*/ 0 w 18"/>
                    <a:gd name="T33" fmla="*/ 0 h 27"/>
                    <a:gd name="T34" fmla="*/ 0 w 18"/>
                    <a:gd name="T35" fmla="*/ 0 h 27"/>
                    <a:gd name="T36" fmla="*/ 0 w 18"/>
                    <a:gd name="T37" fmla="*/ 0 h 27"/>
                    <a:gd name="T38" fmla="*/ 0 w 18"/>
                    <a:gd name="T39" fmla="*/ 0 h 27"/>
                    <a:gd name="T40" fmla="*/ 0 w 18"/>
                    <a:gd name="T41" fmla="*/ 0 h 2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8"/>
                    <a:gd name="T64" fmla="*/ 0 h 27"/>
                    <a:gd name="T65" fmla="*/ 18 w 18"/>
                    <a:gd name="T66" fmla="*/ 27 h 2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8" h="27">
                      <a:moveTo>
                        <a:pt x="17" y="6"/>
                      </a:moveTo>
                      <a:lnTo>
                        <a:pt x="17" y="6"/>
                      </a:lnTo>
                      <a:lnTo>
                        <a:pt x="18" y="11"/>
                      </a:lnTo>
                      <a:lnTo>
                        <a:pt x="18" y="15"/>
                      </a:lnTo>
                      <a:lnTo>
                        <a:pt x="18" y="19"/>
                      </a:lnTo>
                      <a:lnTo>
                        <a:pt x="18" y="23"/>
                      </a:lnTo>
                      <a:lnTo>
                        <a:pt x="14" y="23"/>
                      </a:lnTo>
                      <a:lnTo>
                        <a:pt x="12" y="24"/>
                      </a:lnTo>
                      <a:lnTo>
                        <a:pt x="9" y="26"/>
                      </a:lnTo>
                      <a:lnTo>
                        <a:pt x="7" y="27"/>
                      </a:lnTo>
                      <a:lnTo>
                        <a:pt x="0" y="22"/>
                      </a:lnTo>
                      <a:lnTo>
                        <a:pt x="0" y="15"/>
                      </a:lnTo>
                      <a:lnTo>
                        <a:pt x="4" y="7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3" y="1"/>
                      </a:lnTo>
                      <a:lnTo>
                        <a:pt x="15" y="3"/>
                      </a:lnTo>
                      <a:lnTo>
                        <a:pt x="17" y="6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27" name="Freeform 913"/>
                <p:cNvSpPr>
                  <a:spLocks/>
                </p:cNvSpPr>
                <p:nvPr/>
              </p:nvSpPr>
              <p:spPr bwMode="auto">
                <a:xfrm>
                  <a:off x="2462" y="1774"/>
                  <a:ext cx="1" cy="0"/>
                </a:xfrm>
                <a:custGeom>
                  <a:avLst/>
                  <a:gdLst>
                    <a:gd name="T0" fmla="*/ 0 w 11"/>
                    <a:gd name="T1" fmla="*/ 0 h 11"/>
                    <a:gd name="T2" fmla="*/ 0 w 11"/>
                    <a:gd name="T3" fmla="*/ 0 h 11"/>
                    <a:gd name="T4" fmla="*/ 0 w 11"/>
                    <a:gd name="T5" fmla="*/ 0 h 11"/>
                    <a:gd name="T6" fmla="*/ 0 w 11"/>
                    <a:gd name="T7" fmla="*/ 0 h 11"/>
                    <a:gd name="T8" fmla="*/ 0 w 11"/>
                    <a:gd name="T9" fmla="*/ 0 h 11"/>
                    <a:gd name="T10" fmla="*/ 0 w 11"/>
                    <a:gd name="T11" fmla="*/ 0 h 11"/>
                    <a:gd name="T12" fmla="*/ 0 w 11"/>
                    <a:gd name="T13" fmla="*/ 0 h 11"/>
                    <a:gd name="T14" fmla="*/ 0 w 11"/>
                    <a:gd name="T15" fmla="*/ 0 h 11"/>
                    <a:gd name="T16" fmla="*/ 0 w 11"/>
                    <a:gd name="T17" fmla="*/ 0 h 11"/>
                    <a:gd name="T18" fmla="*/ 0 w 11"/>
                    <a:gd name="T19" fmla="*/ 0 h 11"/>
                    <a:gd name="T20" fmla="*/ 0 w 11"/>
                    <a:gd name="T21" fmla="*/ 0 h 11"/>
                    <a:gd name="T22" fmla="*/ 0 w 11"/>
                    <a:gd name="T23" fmla="*/ 0 h 11"/>
                    <a:gd name="T24" fmla="*/ 0 w 11"/>
                    <a:gd name="T25" fmla="*/ 0 h 1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11"/>
                    <a:gd name="T41" fmla="*/ 11 w 11"/>
                    <a:gd name="T42" fmla="*/ 0 h 1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11">
                      <a:moveTo>
                        <a:pt x="6" y="0"/>
                      </a:moveTo>
                      <a:lnTo>
                        <a:pt x="8" y="0"/>
                      </a:lnTo>
                      <a:lnTo>
                        <a:pt x="9" y="2"/>
                      </a:lnTo>
                      <a:lnTo>
                        <a:pt x="11" y="3"/>
                      </a:lnTo>
                      <a:lnTo>
                        <a:pt x="11" y="5"/>
                      </a:lnTo>
                      <a:lnTo>
                        <a:pt x="10" y="8"/>
                      </a:lnTo>
                      <a:lnTo>
                        <a:pt x="7" y="10"/>
                      </a:lnTo>
                      <a:lnTo>
                        <a:pt x="4" y="11"/>
                      </a:lnTo>
                      <a:lnTo>
                        <a:pt x="1" y="10"/>
                      </a:lnTo>
                      <a:lnTo>
                        <a:pt x="0" y="7"/>
                      </a:lnTo>
                      <a:lnTo>
                        <a:pt x="1" y="4"/>
                      </a:lnTo>
                      <a:lnTo>
                        <a:pt x="3" y="1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28" name="Freeform 914"/>
                <p:cNvSpPr>
                  <a:spLocks/>
                </p:cNvSpPr>
                <p:nvPr/>
              </p:nvSpPr>
              <p:spPr bwMode="auto">
                <a:xfrm>
                  <a:off x="2462" y="1774"/>
                  <a:ext cx="1" cy="0"/>
                </a:xfrm>
                <a:custGeom>
                  <a:avLst/>
                  <a:gdLst>
                    <a:gd name="T0" fmla="*/ 0 w 11"/>
                    <a:gd name="T1" fmla="*/ 0 h 11"/>
                    <a:gd name="T2" fmla="*/ 0 w 11"/>
                    <a:gd name="T3" fmla="*/ 0 h 11"/>
                    <a:gd name="T4" fmla="*/ 0 w 11"/>
                    <a:gd name="T5" fmla="*/ 0 h 11"/>
                    <a:gd name="T6" fmla="*/ 0 w 11"/>
                    <a:gd name="T7" fmla="*/ 0 h 11"/>
                    <a:gd name="T8" fmla="*/ 0 w 11"/>
                    <a:gd name="T9" fmla="*/ 0 h 11"/>
                    <a:gd name="T10" fmla="*/ 0 w 11"/>
                    <a:gd name="T11" fmla="*/ 0 h 11"/>
                    <a:gd name="T12" fmla="*/ 0 w 11"/>
                    <a:gd name="T13" fmla="*/ 0 h 11"/>
                    <a:gd name="T14" fmla="*/ 0 w 11"/>
                    <a:gd name="T15" fmla="*/ 0 h 11"/>
                    <a:gd name="T16" fmla="*/ 0 w 11"/>
                    <a:gd name="T17" fmla="*/ 0 h 11"/>
                    <a:gd name="T18" fmla="*/ 0 w 11"/>
                    <a:gd name="T19" fmla="*/ 0 h 11"/>
                    <a:gd name="T20" fmla="*/ 0 w 11"/>
                    <a:gd name="T21" fmla="*/ 0 h 11"/>
                    <a:gd name="T22" fmla="*/ 0 w 11"/>
                    <a:gd name="T23" fmla="*/ 0 h 11"/>
                    <a:gd name="T24" fmla="*/ 0 w 11"/>
                    <a:gd name="T25" fmla="*/ 0 h 11"/>
                    <a:gd name="T26" fmla="*/ 0 w 11"/>
                    <a:gd name="T27" fmla="*/ 0 h 11"/>
                    <a:gd name="T28" fmla="*/ 0 w 11"/>
                    <a:gd name="T29" fmla="*/ 0 h 11"/>
                    <a:gd name="T30" fmla="*/ 0 w 11"/>
                    <a:gd name="T31" fmla="*/ 0 h 11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1"/>
                    <a:gd name="T49" fmla="*/ 0 h 11"/>
                    <a:gd name="T50" fmla="*/ 11 w 11"/>
                    <a:gd name="T51" fmla="*/ 0 h 11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1" h="11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9" y="2"/>
                      </a:lnTo>
                      <a:lnTo>
                        <a:pt x="11" y="3"/>
                      </a:lnTo>
                      <a:lnTo>
                        <a:pt x="11" y="5"/>
                      </a:lnTo>
                      <a:lnTo>
                        <a:pt x="10" y="8"/>
                      </a:lnTo>
                      <a:lnTo>
                        <a:pt x="7" y="10"/>
                      </a:lnTo>
                      <a:lnTo>
                        <a:pt x="4" y="11"/>
                      </a:lnTo>
                      <a:lnTo>
                        <a:pt x="1" y="10"/>
                      </a:lnTo>
                      <a:lnTo>
                        <a:pt x="0" y="7"/>
                      </a:lnTo>
                      <a:lnTo>
                        <a:pt x="1" y="4"/>
                      </a:lnTo>
                      <a:lnTo>
                        <a:pt x="3" y="1"/>
                      </a:lnTo>
                      <a:lnTo>
                        <a:pt x="6" y="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29" name="Freeform 915"/>
                <p:cNvSpPr>
                  <a:spLocks/>
                </p:cNvSpPr>
                <p:nvPr/>
              </p:nvSpPr>
              <p:spPr bwMode="auto">
                <a:xfrm>
                  <a:off x="2351" y="1793"/>
                  <a:ext cx="19" cy="16"/>
                </a:xfrm>
                <a:custGeom>
                  <a:avLst/>
                  <a:gdLst>
                    <a:gd name="T0" fmla="*/ 0 w 266"/>
                    <a:gd name="T1" fmla="*/ 0 h 246"/>
                    <a:gd name="T2" fmla="*/ 0 w 266"/>
                    <a:gd name="T3" fmla="*/ 0 h 246"/>
                    <a:gd name="T4" fmla="*/ 0 w 266"/>
                    <a:gd name="T5" fmla="*/ 0 h 246"/>
                    <a:gd name="T6" fmla="*/ 0 w 266"/>
                    <a:gd name="T7" fmla="*/ 0 h 246"/>
                    <a:gd name="T8" fmla="*/ 0 w 266"/>
                    <a:gd name="T9" fmla="*/ 0 h 246"/>
                    <a:gd name="T10" fmla="*/ 0 w 266"/>
                    <a:gd name="T11" fmla="*/ 0 h 246"/>
                    <a:gd name="T12" fmla="*/ 0 w 266"/>
                    <a:gd name="T13" fmla="*/ 0 h 246"/>
                    <a:gd name="T14" fmla="*/ 0 w 266"/>
                    <a:gd name="T15" fmla="*/ 0 h 246"/>
                    <a:gd name="T16" fmla="*/ 0 w 266"/>
                    <a:gd name="T17" fmla="*/ 0 h 246"/>
                    <a:gd name="T18" fmla="*/ 0 w 266"/>
                    <a:gd name="T19" fmla="*/ 0 h 246"/>
                    <a:gd name="T20" fmla="*/ 0 w 266"/>
                    <a:gd name="T21" fmla="*/ 0 h 246"/>
                    <a:gd name="T22" fmla="*/ 0 w 266"/>
                    <a:gd name="T23" fmla="*/ 0 h 246"/>
                    <a:gd name="T24" fmla="*/ 0 w 266"/>
                    <a:gd name="T25" fmla="*/ 0 h 246"/>
                    <a:gd name="T26" fmla="*/ 0 w 266"/>
                    <a:gd name="T27" fmla="*/ 0 h 246"/>
                    <a:gd name="T28" fmla="*/ 0 w 266"/>
                    <a:gd name="T29" fmla="*/ 0 h 246"/>
                    <a:gd name="T30" fmla="*/ 0 w 266"/>
                    <a:gd name="T31" fmla="*/ 0 h 246"/>
                    <a:gd name="T32" fmla="*/ 0 w 266"/>
                    <a:gd name="T33" fmla="*/ 0 h 246"/>
                    <a:gd name="T34" fmla="*/ 0 w 266"/>
                    <a:gd name="T35" fmla="*/ 0 h 246"/>
                    <a:gd name="T36" fmla="*/ 0 w 266"/>
                    <a:gd name="T37" fmla="*/ 0 h 246"/>
                    <a:gd name="T38" fmla="*/ 0 w 266"/>
                    <a:gd name="T39" fmla="*/ 0 h 246"/>
                    <a:gd name="T40" fmla="*/ 0 w 266"/>
                    <a:gd name="T41" fmla="*/ 0 h 246"/>
                    <a:gd name="T42" fmla="*/ 0 w 266"/>
                    <a:gd name="T43" fmla="*/ 0 h 246"/>
                    <a:gd name="T44" fmla="*/ 0 w 266"/>
                    <a:gd name="T45" fmla="*/ 0 h 246"/>
                    <a:gd name="T46" fmla="*/ 0 w 266"/>
                    <a:gd name="T47" fmla="*/ 0 h 246"/>
                    <a:gd name="T48" fmla="*/ 0 w 266"/>
                    <a:gd name="T49" fmla="*/ 0 h 246"/>
                    <a:gd name="T50" fmla="*/ 0 w 266"/>
                    <a:gd name="T51" fmla="*/ 0 h 246"/>
                    <a:gd name="T52" fmla="*/ 0 w 266"/>
                    <a:gd name="T53" fmla="*/ 0 h 246"/>
                    <a:gd name="T54" fmla="*/ 0 w 266"/>
                    <a:gd name="T55" fmla="*/ 0 h 246"/>
                    <a:gd name="T56" fmla="*/ 0 w 266"/>
                    <a:gd name="T57" fmla="*/ 0 h 246"/>
                    <a:gd name="T58" fmla="*/ 0 w 266"/>
                    <a:gd name="T59" fmla="*/ 0 h 246"/>
                    <a:gd name="T60" fmla="*/ 0 w 266"/>
                    <a:gd name="T61" fmla="*/ 0 h 246"/>
                    <a:gd name="T62" fmla="*/ 0 w 266"/>
                    <a:gd name="T63" fmla="*/ 0 h 246"/>
                    <a:gd name="T64" fmla="*/ 0 w 266"/>
                    <a:gd name="T65" fmla="*/ 0 h 246"/>
                    <a:gd name="T66" fmla="*/ 0 w 266"/>
                    <a:gd name="T67" fmla="*/ 0 h 246"/>
                    <a:gd name="T68" fmla="*/ 0 w 266"/>
                    <a:gd name="T69" fmla="*/ 0 h 246"/>
                    <a:gd name="T70" fmla="*/ 0 w 266"/>
                    <a:gd name="T71" fmla="*/ 0 h 246"/>
                    <a:gd name="T72" fmla="*/ 0 w 266"/>
                    <a:gd name="T73" fmla="*/ 0 h 246"/>
                    <a:gd name="T74" fmla="*/ 0 w 266"/>
                    <a:gd name="T75" fmla="*/ 0 h 246"/>
                    <a:gd name="T76" fmla="*/ 0 w 266"/>
                    <a:gd name="T77" fmla="*/ 0 h 246"/>
                    <a:gd name="T78" fmla="*/ 0 w 266"/>
                    <a:gd name="T79" fmla="*/ 0 h 246"/>
                    <a:gd name="T80" fmla="*/ 0 w 266"/>
                    <a:gd name="T81" fmla="*/ 0 h 246"/>
                    <a:gd name="T82" fmla="*/ 0 w 266"/>
                    <a:gd name="T83" fmla="*/ 0 h 246"/>
                    <a:gd name="T84" fmla="*/ 0 w 266"/>
                    <a:gd name="T85" fmla="*/ 0 h 246"/>
                    <a:gd name="T86" fmla="*/ 0 w 266"/>
                    <a:gd name="T87" fmla="*/ 0 h 246"/>
                    <a:gd name="T88" fmla="*/ 0 w 266"/>
                    <a:gd name="T89" fmla="*/ 0 h 246"/>
                    <a:gd name="T90" fmla="*/ 0 w 266"/>
                    <a:gd name="T91" fmla="*/ 0 h 246"/>
                    <a:gd name="T92" fmla="*/ 0 w 266"/>
                    <a:gd name="T93" fmla="*/ 0 h 246"/>
                    <a:gd name="T94" fmla="*/ 0 w 266"/>
                    <a:gd name="T95" fmla="*/ 0 h 246"/>
                    <a:gd name="T96" fmla="*/ 0 w 266"/>
                    <a:gd name="T97" fmla="*/ 0 h 246"/>
                    <a:gd name="T98" fmla="*/ 0 w 266"/>
                    <a:gd name="T99" fmla="*/ 0 h 246"/>
                    <a:gd name="T100" fmla="*/ 0 w 266"/>
                    <a:gd name="T101" fmla="*/ 0 h 246"/>
                    <a:gd name="T102" fmla="*/ 0 w 266"/>
                    <a:gd name="T103" fmla="*/ 0 h 246"/>
                    <a:gd name="T104" fmla="*/ 0 w 266"/>
                    <a:gd name="T105" fmla="*/ 0 h 246"/>
                    <a:gd name="T106" fmla="*/ 0 w 266"/>
                    <a:gd name="T107" fmla="*/ 0 h 246"/>
                    <a:gd name="T108" fmla="*/ 0 w 266"/>
                    <a:gd name="T109" fmla="*/ 0 h 246"/>
                    <a:gd name="T110" fmla="*/ 0 w 266"/>
                    <a:gd name="T111" fmla="*/ 0 h 246"/>
                    <a:gd name="T112" fmla="*/ 0 w 266"/>
                    <a:gd name="T113" fmla="*/ 0 h 246"/>
                    <a:gd name="T114" fmla="*/ 0 w 266"/>
                    <a:gd name="T115" fmla="*/ 0 h 246"/>
                    <a:gd name="T116" fmla="*/ 0 w 266"/>
                    <a:gd name="T117" fmla="*/ 0 h 246"/>
                    <a:gd name="T118" fmla="*/ 0 w 266"/>
                    <a:gd name="T119" fmla="*/ 0 h 246"/>
                    <a:gd name="T120" fmla="*/ 0 w 266"/>
                    <a:gd name="T121" fmla="*/ 0 h 246"/>
                    <a:gd name="T122" fmla="*/ 0 w 266"/>
                    <a:gd name="T123" fmla="*/ 0 h 24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266"/>
                    <a:gd name="T187" fmla="*/ 0 h 246"/>
                    <a:gd name="T188" fmla="*/ 266 w 266"/>
                    <a:gd name="T189" fmla="*/ 246 h 24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266" h="246">
                      <a:moveTo>
                        <a:pt x="254" y="74"/>
                      </a:moveTo>
                      <a:lnTo>
                        <a:pt x="253" y="86"/>
                      </a:lnTo>
                      <a:lnTo>
                        <a:pt x="255" y="98"/>
                      </a:lnTo>
                      <a:lnTo>
                        <a:pt x="257" y="110"/>
                      </a:lnTo>
                      <a:lnTo>
                        <a:pt x="260" y="121"/>
                      </a:lnTo>
                      <a:lnTo>
                        <a:pt x="263" y="133"/>
                      </a:lnTo>
                      <a:lnTo>
                        <a:pt x="266" y="144"/>
                      </a:lnTo>
                      <a:lnTo>
                        <a:pt x="266" y="156"/>
                      </a:lnTo>
                      <a:lnTo>
                        <a:pt x="265" y="168"/>
                      </a:lnTo>
                      <a:lnTo>
                        <a:pt x="261" y="168"/>
                      </a:lnTo>
                      <a:lnTo>
                        <a:pt x="259" y="169"/>
                      </a:lnTo>
                      <a:lnTo>
                        <a:pt x="256" y="171"/>
                      </a:lnTo>
                      <a:lnTo>
                        <a:pt x="255" y="174"/>
                      </a:lnTo>
                      <a:lnTo>
                        <a:pt x="254" y="184"/>
                      </a:lnTo>
                      <a:lnTo>
                        <a:pt x="257" y="193"/>
                      </a:lnTo>
                      <a:lnTo>
                        <a:pt x="258" y="199"/>
                      </a:lnTo>
                      <a:lnTo>
                        <a:pt x="254" y="204"/>
                      </a:lnTo>
                      <a:lnTo>
                        <a:pt x="247" y="204"/>
                      </a:lnTo>
                      <a:lnTo>
                        <a:pt x="239" y="204"/>
                      </a:lnTo>
                      <a:lnTo>
                        <a:pt x="232" y="203"/>
                      </a:lnTo>
                      <a:lnTo>
                        <a:pt x="225" y="203"/>
                      </a:lnTo>
                      <a:lnTo>
                        <a:pt x="219" y="203"/>
                      </a:lnTo>
                      <a:lnTo>
                        <a:pt x="214" y="205"/>
                      </a:lnTo>
                      <a:lnTo>
                        <a:pt x="211" y="207"/>
                      </a:lnTo>
                      <a:lnTo>
                        <a:pt x="209" y="212"/>
                      </a:lnTo>
                      <a:lnTo>
                        <a:pt x="209" y="216"/>
                      </a:lnTo>
                      <a:lnTo>
                        <a:pt x="209" y="219"/>
                      </a:lnTo>
                      <a:lnTo>
                        <a:pt x="209" y="222"/>
                      </a:lnTo>
                      <a:lnTo>
                        <a:pt x="210" y="225"/>
                      </a:lnTo>
                      <a:lnTo>
                        <a:pt x="217" y="246"/>
                      </a:lnTo>
                      <a:lnTo>
                        <a:pt x="212" y="245"/>
                      </a:lnTo>
                      <a:lnTo>
                        <a:pt x="208" y="244"/>
                      </a:lnTo>
                      <a:lnTo>
                        <a:pt x="203" y="243"/>
                      </a:lnTo>
                      <a:lnTo>
                        <a:pt x="199" y="241"/>
                      </a:lnTo>
                      <a:lnTo>
                        <a:pt x="196" y="238"/>
                      </a:lnTo>
                      <a:lnTo>
                        <a:pt x="193" y="232"/>
                      </a:lnTo>
                      <a:lnTo>
                        <a:pt x="190" y="228"/>
                      </a:lnTo>
                      <a:lnTo>
                        <a:pt x="187" y="223"/>
                      </a:lnTo>
                      <a:lnTo>
                        <a:pt x="184" y="219"/>
                      </a:lnTo>
                      <a:lnTo>
                        <a:pt x="180" y="215"/>
                      </a:lnTo>
                      <a:lnTo>
                        <a:pt x="176" y="212"/>
                      </a:lnTo>
                      <a:lnTo>
                        <a:pt x="172" y="209"/>
                      </a:lnTo>
                      <a:lnTo>
                        <a:pt x="165" y="207"/>
                      </a:lnTo>
                      <a:lnTo>
                        <a:pt x="163" y="206"/>
                      </a:lnTo>
                      <a:lnTo>
                        <a:pt x="161" y="204"/>
                      </a:lnTo>
                      <a:lnTo>
                        <a:pt x="160" y="201"/>
                      </a:lnTo>
                      <a:lnTo>
                        <a:pt x="159" y="198"/>
                      </a:lnTo>
                      <a:lnTo>
                        <a:pt x="158" y="194"/>
                      </a:lnTo>
                      <a:lnTo>
                        <a:pt x="158" y="190"/>
                      </a:lnTo>
                      <a:lnTo>
                        <a:pt x="157" y="186"/>
                      </a:lnTo>
                      <a:lnTo>
                        <a:pt x="156" y="182"/>
                      </a:lnTo>
                      <a:lnTo>
                        <a:pt x="155" y="178"/>
                      </a:lnTo>
                      <a:lnTo>
                        <a:pt x="154" y="174"/>
                      </a:lnTo>
                      <a:lnTo>
                        <a:pt x="153" y="170"/>
                      </a:lnTo>
                      <a:lnTo>
                        <a:pt x="151" y="166"/>
                      </a:lnTo>
                      <a:lnTo>
                        <a:pt x="150" y="158"/>
                      </a:lnTo>
                      <a:lnTo>
                        <a:pt x="151" y="152"/>
                      </a:lnTo>
                      <a:lnTo>
                        <a:pt x="154" y="146"/>
                      </a:lnTo>
                      <a:lnTo>
                        <a:pt x="156" y="139"/>
                      </a:lnTo>
                      <a:lnTo>
                        <a:pt x="158" y="136"/>
                      </a:lnTo>
                      <a:lnTo>
                        <a:pt x="161" y="134"/>
                      </a:lnTo>
                      <a:lnTo>
                        <a:pt x="165" y="132"/>
                      </a:lnTo>
                      <a:lnTo>
                        <a:pt x="170" y="130"/>
                      </a:lnTo>
                      <a:lnTo>
                        <a:pt x="170" y="129"/>
                      </a:lnTo>
                      <a:lnTo>
                        <a:pt x="171" y="128"/>
                      </a:lnTo>
                      <a:lnTo>
                        <a:pt x="171" y="125"/>
                      </a:lnTo>
                      <a:lnTo>
                        <a:pt x="172" y="125"/>
                      </a:lnTo>
                      <a:lnTo>
                        <a:pt x="176" y="123"/>
                      </a:lnTo>
                      <a:lnTo>
                        <a:pt x="179" y="121"/>
                      </a:lnTo>
                      <a:lnTo>
                        <a:pt x="181" y="118"/>
                      </a:lnTo>
                      <a:lnTo>
                        <a:pt x="181" y="114"/>
                      </a:lnTo>
                      <a:lnTo>
                        <a:pt x="181" y="110"/>
                      </a:lnTo>
                      <a:lnTo>
                        <a:pt x="180" y="107"/>
                      </a:lnTo>
                      <a:lnTo>
                        <a:pt x="178" y="104"/>
                      </a:lnTo>
                      <a:lnTo>
                        <a:pt x="176" y="104"/>
                      </a:lnTo>
                      <a:lnTo>
                        <a:pt x="169" y="108"/>
                      </a:lnTo>
                      <a:lnTo>
                        <a:pt x="162" y="114"/>
                      </a:lnTo>
                      <a:lnTo>
                        <a:pt x="155" y="119"/>
                      </a:lnTo>
                      <a:lnTo>
                        <a:pt x="149" y="118"/>
                      </a:lnTo>
                      <a:lnTo>
                        <a:pt x="147" y="114"/>
                      </a:lnTo>
                      <a:lnTo>
                        <a:pt x="148" y="109"/>
                      </a:lnTo>
                      <a:lnTo>
                        <a:pt x="151" y="102"/>
                      </a:lnTo>
                      <a:lnTo>
                        <a:pt x="155" y="95"/>
                      </a:lnTo>
                      <a:lnTo>
                        <a:pt x="159" y="87"/>
                      </a:lnTo>
                      <a:lnTo>
                        <a:pt x="163" y="80"/>
                      </a:lnTo>
                      <a:lnTo>
                        <a:pt x="164" y="74"/>
                      </a:lnTo>
                      <a:lnTo>
                        <a:pt x="164" y="69"/>
                      </a:lnTo>
                      <a:lnTo>
                        <a:pt x="157" y="71"/>
                      </a:lnTo>
                      <a:lnTo>
                        <a:pt x="148" y="72"/>
                      </a:lnTo>
                      <a:lnTo>
                        <a:pt x="139" y="72"/>
                      </a:lnTo>
                      <a:lnTo>
                        <a:pt x="129" y="71"/>
                      </a:lnTo>
                      <a:lnTo>
                        <a:pt x="121" y="70"/>
                      </a:lnTo>
                      <a:lnTo>
                        <a:pt x="113" y="68"/>
                      </a:lnTo>
                      <a:lnTo>
                        <a:pt x="108" y="64"/>
                      </a:lnTo>
                      <a:lnTo>
                        <a:pt x="104" y="59"/>
                      </a:lnTo>
                      <a:lnTo>
                        <a:pt x="100" y="60"/>
                      </a:lnTo>
                      <a:lnTo>
                        <a:pt x="96" y="60"/>
                      </a:lnTo>
                      <a:lnTo>
                        <a:pt x="91" y="60"/>
                      </a:lnTo>
                      <a:lnTo>
                        <a:pt x="87" y="60"/>
                      </a:lnTo>
                      <a:lnTo>
                        <a:pt x="84" y="59"/>
                      </a:lnTo>
                      <a:lnTo>
                        <a:pt x="80" y="57"/>
                      </a:lnTo>
                      <a:lnTo>
                        <a:pt x="76" y="55"/>
                      </a:lnTo>
                      <a:lnTo>
                        <a:pt x="73" y="51"/>
                      </a:lnTo>
                      <a:lnTo>
                        <a:pt x="71" y="50"/>
                      </a:lnTo>
                      <a:lnTo>
                        <a:pt x="69" y="51"/>
                      </a:lnTo>
                      <a:lnTo>
                        <a:pt x="66" y="52"/>
                      </a:lnTo>
                      <a:lnTo>
                        <a:pt x="63" y="53"/>
                      </a:lnTo>
                      <a:lnTo>
                        <a:pt x="62" y="53"/>
                      </a:lnTo>
                      <a:lnTo>
                        <a:pt x="62" y="55"/>
                      </a:lnTo>
                      <a:lnTo>
                        <a:pt x="61" y="57"/>
                      </a:lnTo>
                      <a:lnTo>
                        <a:pt x="60" y="57"/>
                      </a:lnTo>
                      <a:lnTo>
                        <a:pt x="54" y="57"/>
                      </a:lnTo>
                      <a:lnTo>
                        <a:pt x="51" y="56"/>
                      </a:lnTo>
                      <a:lnTo>
                        <a:pt x="49" y="56"/>
                      </a:lnTo>
                      <a:lnTo>
                        <a:pt x="45" y="58"/>
                      </a:lnTo>
                      <a:lnTo>
                        <a:pt x="33" y="43"/>
                      </a:lnTo>
                      <a:lnTo>
                        <a:pt x="31" y="42"/>
                      </a:lnTo>
                      <a:lnTo>
                        <a:pt x="27" y="39"/>
                      </a:lnTo>
                      <a:lnTo>
                        <a:pt x="22" y="36"/>
                      </a:lnTo>
                      <a:lnTo>
                        <a:pt x="17" y="35"/>
                      </a:lnTo>
                      <a:lnTo>
                        <a:pt x="12" y="33"/>
                      </a:lnTo>
                      <a:lnTo>
                        <a:pt x="7" y="30"/>
                      </a:lnTo>
                      <a:lnTo>
                        <a:pt x="2" y="27"/>
                      </a:lnTo>
                      <a:lnTo>
                        <a:pt x="0" y="25"/>
                      </a:lnTo>
                      <a:lnTo>
                        <a:pt x="2" y="14"/>
                      </a:lnTo>
                      <a:lnTo>
                        <a:pt x="8" y="10"/>
                      </a:lnTo>
                      <a:lnTo>
                        <a:pt x="15" y="5"/>
                      </a:lnTo>
                      <a:lnTo>
                        <a:pt x="24" y="1"/>
                      </a:lnTo>
                      <a:lnTo>
                        <a:pt x="31" y="0"/>
                      </a:lnTo>
                      <a:lnTo>
                        <a:pt x="37" y="1"/>
                      </a:lnTo>
                      <a:lnTo>
                        <a:pt x="43" y="2"/>
                      </a:lnTo>
                      <a:lnTo>
                        <a:pt x="49" y="3"/>
                      </a:lnTo>
                      <a:lnTo>
                        <a:pt x="55" y="3"/>
                      </a:lnTo>
                      <a:lnTo>
                        <a:pt x="61" y="4"/>
                      </a:lnTo>
                      <a:lnTo>
                        <a:pt x="67" y="4"/>
                      </a:lnTo>
                      <a:lnTo>
                        <a:pt x="73" y="4"/>
                      </a:lnTo>
                      <a:lnTo>
                        <a:pt x="79" y="3"/>
                      </a:lnTo>
                      <a:lnTo>
                        <a:pt x="80" y="3"/>
                      </a:lnTo>
                      <a:lnTo>
                        <a:pt x="81" y="2"/>
                      </a:lnTo>
                      <a:lnTo>
                        <a:pt x="82" y="2"/>
                      </a:lnTo>
                      <a:lnTo>
                        <a:pt x="83" y="2"/>
                      </a:lnTo>
                      <a:lnTo>
                        <a:pt x="89" y="2"/>
                      </a:lnTo>
                      <a:lnTo>
                        <a:pt x="96" y="4"/>
                      </a:lnTo>
                      <a:lnTo>
                        <a:pt x="101" y="7"/>
                      </a:lnTo>
                      <a:lnTo>
                        <a:pt x="107" y="10"/>
                      </a:lnTo>
                      <a:lnTo>
                        <a:pt x="110" y="11"/>
                      </a:lnTo>
                      <a:lnTo>
                        <a:pt x="114" y="11"/>
                      </a:lnTo>
                      <a:lnTo>
                        <a:pt x="117" y="10"/>
                      </a:lnTo>
                      <a:lnTo>
                        <a:pt x="121" y="10"/>
                      </a:lnTo>
                      <a:lnTo>
                        <a:pt x="122" y="12"/>
                      </a:lnTo>
                      <a:lnTo>
                        <a:pt x="123" y="13"/>
                      </a:lnTo>
                      <a:lnTo>
                        <a:pt x="125" y="13"/>
                      </a:lnTo>
                      <a:lnTo>
                        <a:pt x="126" y="13"/>
                      </a:lnTo>
                      <a:lnTo>
                        <a:pt x="130" y="15"/>
                      </a:lnTo>
                      <a:lnTo>
                        <a:pt x="134" y="16"/>
                      </a:lnTo>
                      <a:lnTo>
                        <a:pt x="138" y="18"/>
                      </a:lnTo>
                      <a:lnTo>
                        <a:pt x="142" y="18"/>
                      </a:lnTo>
                      <a:lnTo>
                        <a:pt x="146" y="18"/>
                      </a:lnTo>
                      <a:lnTo>
                        <a:pt x="150" y="18"/>
                      </a:lnTo>
                      <a:lnTo>
                        <a:pt x="154" y="18"/>
                      </a:lnTo>
                      <a:lnTo>
                        <a:pt x="158" y="19"/>
                      </a:lnTo>
                      <a:lnTo>
                        <a:pt x="161" y="20"/>
                      </a:lnTo>
                      <a:lnTo>
                        <a:pt x="164" y="23"/>
                      </a:lnTo>
                      <a:lnTo>
                        <a:pt x="166" y="25"/>
                      </a:lnTo>
                      <a:lnTo>
                        <a:pt x="170" y="27"/>
                      </a:lnTo>
                      <a:lnTo>
                        <a:pt x="175" y="28"/>
                      </a:lnTo>
                      <a:lnTo>
                        <a:pt x="180" y="29"/>
                      </a:lnTo>
                      <a:lnTo>
                        <a:pt x="185" y="29"/>
                      </a:lnTo>
                      <a:lnTo>
                        <a:pt x="190" y="29"/>
                      </a:lnTo>
                      <a:lnTo>
                        <a:pt x="194" y="30"/>
                      </a:lnTo>
                      <a:lnTo>
                        <a:pt x="198" y="32"/>
                      </a:lnTo>
                      <a:lnTo>
                        <a:pt x="201" y="35"/>
                      </a:lnTo>
                      <a:lnTo>
                        <a:pt x="206" y="37"/>
                      </a:lnTo>
                      <a:lnTo>
                        <a:pt x="210" y="41"/>
                      </a:lnTo>
                      <a:lnTo>
                        <a:pt x="214" y="45"/>
                      </a:lnTo>
                      <a:lnTo>
                        <a:pt x="217" y="49"/>
                      </a:lnTo>
                      <a:lnTo>
                        <a:pt x="221" y="53"/>
                      </a:lnTo>
                      <a:lnTo>
                        <a:pt x="224" y="58"/>
                      </a:lnTo>
                      <a:lnTo>
                        <a:pt x="227" y="62"/>
                      </a:lnTo>
                      <a:lnTo>
                        <a:pt x="231" y="65"/>
                      </a:lnTo>
                      <a:lnTo>
                        <a:pt x="235" y="68"/>
                      </a:lnTo>
                      <a:lnTo>
                        <a:pt x="237" y="69"/>
                      </a:lnTo>
                      <a:lnTo>
                        <a:pt x="240" y="70"/>
                      </a:lnTo>
                      <a:lnTo>
                        <a:pt x="243" y="70"/>
                      </a:lnTo>
                      <a:lnTo>
                        <a:pt x="246" y="71"/>
                      </a:lnTo>
                      <a:lnTo>
                        <a:pt x="254" y="7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30" name="Freeform 916"/>
                <p:cNvSpPr>
                  <a:spLocks/>
                </p:cNvSpPr>
                <p:nvPr/>
              </p:nvSpPr>
              <p:spPr bwMode="auto">
                <a:xfrm>
                  <a:off x="2351" y="1793"/>
                  <a:ext cx="19" cy="16"/>
                </a:xfrm>
                <a:custGeom>
                  <a:avLst/>
                  <a:gdLst>
                    <a:gd name="T0" fmla="*/ 0 w 266"/>
                    <a:gd name="T1" fmla="*/ 0 h 246"/>
                    <a:gd name="T2" fmla="*/ 0 w 266"/>
                    <a:gd name="T3" fmla="*/ 0 h 246"/>
                    <a:gd name="T4" fmla="*/ 0 w 266"/>
                    <a:gd name="T5" fmla="*/ 0 h 246"/>
                    <a:gd name="T6" fmla="*/ 0 w 266"/>
                    <a:gd name="T7" fmla="*/ 0 h 246"/>
                    <a:gd name="T8" fmla="*/ 0 w 266"/>
                    <a:gd name="T9" fmla="*/ 0 h 246"/>
                    <a:gd name="T10" fmla="*/ 0 w 266"/>
                    <a:gd name="T11" fmla="*/ 0 h 246"/>
                    <a:gd name="T12" fmla="*/ 0 w 266"/>
                    <a:gd name="T13" fmla="*/ 0 h 246"/>
                    <a:gd name="T14" fmla="*/ 0 w 266"/>
                    <a:gd name="T15" fmla="*/ 0 h 246"/>
                    <a:gd name="T16" fmla="*/ 0 w 266"/>
                    <a:gd name="T17" fmla="*/ 0 h 246"/>
                    <a:gd name="T18" fmla="*/ 0 w 266"/>
                    <a:gd name="T19" fmla="*/ 0 h 246"/>
                    <a:gd name="T20" fmla="*/ 0 w 266"/>
                    <a:gd name="T21" fmla="*/ 0 h 246"/>
                    <a:gd name="T22" fmla="*/ 0 w 266"/>
                    <a:gd name="T23" fmla="*/ 0 h 246"/>
                    <a:gd name="T24" fmla="*/ 0 w 266"/>
                    <a:gd name="T25" fmla="*/ 0 h 246"/>
                    <a:gd name="T26" fmla="*/ 0 w 266"/>
                    <a:gd name="T27" fmla="*/ 0 h 246"/>
                    <a:gd name="T28" fmla="*/ 0 w 266"/>
                    <a:gd name="T29" fmla="*/ 0 h 246"/>
                    <a:gd name="T30" fmla="*/ 0 w 266"/>
                    <a:gd name="T31" fmla="*/ 0 h 246"/>
                    <a:gd name="T32" fmla="*/ 0 w 266"/>
                    <a:gd name="T33" fmla="*/ 0 h 246"/>
                    <a:gd name="T34" fmla="*/ 0 w 266"/>
                    <a:gd name="T35" fmla="*/ 0 h 246"/>
                    <a:gd name="T36" fmla="*/ 0 w 266"/>
                    <a:gd name="T37" fmla="*/ 0 h 246"/>
                    <a:gd name="T38" fmla="*/ 0 w 266"/>
                    <a:gd name="T39" fmla="*/ 0 h 246"/>
                    <a:gd name="T40" fmla="*/ 0 w 266"/>
                    <a:gd name="T41" fmla="*/ 0 h 246"/>
                    <a:gd name="T42" fmla="*/ 0 w 266"/>
                    <a:gd name="T43" fmla="*/ 0 h 246"/>
                    <a:gd name="T44" fmla="*/ 0 w 266"/>
                    <a:gd name="T45" fmla="*/ 0 h 246"/>
                    <a:gd name="T46" fmla="*/ 0 w 266"/>
                    <a:gd name="T47" fmla="*/ 0 h 246"/>
                    <a:gd name="T48" fmla="*/ 0 w 266"/>
                    <a:gd name="T49" fmla="*/ 0 h 246"/>
                    <a:gd name="T50" fmla="*/ 0 w 266"/>
                    <a:gd name="T51" fmla="*/ 0 h 246"/>
                    <a:gd name="T52" fmla="*/ 0 w 266"/>
                    <a:gd name="T53" fmla="*/ 0 h 246"/>
                    <a:gd name="T54" fmla="*/ 0 w 266"/>
                    <a:gd name="T55" fmla="*/ 0 h 246"/>
                    <a:gd name="T56" fmla="*/ 0 w 266"/>
                    <a:gd name="T57" fmla="*/ 0 h 246"/>
                    <a:gd name="T58" fmla="*/ 0 w 266"/>
                    <a:gd name="T59" fmla="*/ 0 h 246"/>
                    <a:gd name="T60" fmla="*/ 0 w 266"/>
                    <a:gd name="T61" fmla="*/ 0 h 246"/>
                    <a:gd name="T62" fmla="*/ 0 w 266"/>
                    <a:gd name="T63" fmla="*/ 0 h 246"/>
                    <a:gd name="T64" fmla="*/ 0 w 266"/>
                    <a:gd name="T65" fmla="*/ 0 h 246"/>
                    <a:gd name="T66" fmla="*/ 0 w 266"/>
                    <a:gd name="T67" fmla="*/ 0 h 246"/>
                    <a:gd name="T68" fmla="*/ 0 w 266"/>
                    <a:gd name="T69" fmla="*/ 0 h 246"/>
                    <a:gd name="T70" fmla="*/ 0 w 266"/>
                    <a:gd name="T71" fmla="*/ 0 h 246"/>
                    <a:gd name="T72" fmla="*/ 0 w 266"/>
                    <a:gd name="T73" fmla="*/ 0 h 246"/>
                    <a:gd name="T74" fmla="*/ 0 w 266"/>
                    <a:gd name="T75" fmla="*/ 0 h 246"/>
                    <a:gd name="T76" fmla="*/ 0 w 266"/>
                    <a:gd name="T77" fmla="*/ 0 h 246"/>
                    <a:gd name="T78" fmla="*/ 0 w 266"/>
                    <a:gd name="T79" fmla="*/ 0 h 246"/>
                    <a:gd name="T80" fmla="*/ 0 w 266"/>
                    <a:gd name="T81" fmla="*/ 0 h 246"/>
                    <a:gd name="T82" fmla="*/ 0 w 266"/>
                    <a:gd name="T83" fmla="*/ 0 h 246"/>
                    <a:gd name="T84" fmla="*/ 0 w 266"/>
                    <a:gd name="T85" fmla="*/ 0 h 246"/>
                    <a:gd name="T86" fmla="*/ 0 w 266"/>
                    <a:gd name="T87" fmla="*/ 0 h 246"/>
                    <a:gd name="T88" fmla="*/ 0 w 266"/>
                    <a:gd name="T89" fmla="*/ 0 h 246"/>
                    <a:gd name="T90" fmla="*/ 0 w 266"/>
                    <a:gd name="T91" fmla="*/ 0 h 246"/>
                    <a:gd name="T92" fmla="*/ 0 w 266"/>
                    <a:gd name="T93" fmla="*/ 0 h 246"/>
                    <a:gd name="T94" fmla="*/ 0 w 266"/>
                    <a:gd name="T95" fmla="*/ 0 h 246"/>
                    <a:gd name="T96" fmla="*/ 0 w 266"/>
                    <a:gd name="T97" fmla="*/ 0 h 246"/>
                    <a:gd name="T98" fmla="*/ 0 w 266"/>
                    <a:gd name="T99" fmla="*/ 0 h 246"/>
                    <a:gd name="T100" fmla="*/ 0 w 266"/>
                    <a:gd name="T101" fmla="*/ 0 h 246"/>
                    <a:gd name="T102" fmla="*/ 0 w 266"/>
                    <a:gd name="T103" fmla="*/ 0 h 246"/>
                    <a:gd name="T104" fmla="*/ 0 w 266"/>
                    <a:gd name="T105" fmla="*/ 0 h 246"/>
                    <a:gd name="T106" fmla="*/ 0 w 266"/>
                    <a:gd name="T107" fmla="*/ 0 h 246"/>
                    <a:gd name="T108" fmla="*/ 0 w 266"/>
                    <a:gd name="T109" fmla="*/ 0 h 24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266"/>
                    <a:gd name="T166" fmla="*/ 0 h 246"/>
                    <a:gd name="T167" fmla="*/ 266 w 266"/>
                    <a:gd name="T168" fmla="*/ 246 h 246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266" h="246">
                      <a:moveTo>
                        <a:pt x="254" y="74"/>
                      </a:moveTo>
                      <a:lnTo>
                        <a:pt x="254" y="74"/>
                      </a:lnTo>
                      <a:lnTo>
                        <a:pt x="253" y="86"/>
                      </a:lnTo>
                      <a:lnTo>
                        <a:pt x="255" y="98"/>
                      </a:lnTo>
                      <a:lnTo>
                        <a:pt x="257" y="110"/>
                      </a:lnTo>
                      <a:lnTo>
                        <a:pt x="260" y="121"/>
                      </a:lnTo>
                      <a:lnTo>
                        <a:pt x="263" y="133"/>
                      </a:lnTo>
                      <a:lnTo>
                        <a:pt x="266" y="144"/>
                      </a:lnTo>
                      <a:lnTo>
                        <a:pt x="266" y="156"/>
                      </a:lnTo>
                      <a:lnTo>
                        <a:pt x="265" y="168"/>
                      </a:lnTo>
                      <a:lnTo>
                        <a:pt x="261" y="168"/>
                      </a:lnTo>
                      <a:lnTo>
                        <a:pt x="259" y="169"/>
                      </a:lnTo>
                      <a:lnTo>
                        <a:pt x="256" y="171"/>
                      </a:lnTo>
                      <a:lnTo>
                        <a:pt x="255" y="174"/>
                      </a:lnTo>
                      <a:lnTo>
                        <a:pt x="254" y="184"/>
                      </a:lnTo>
                      <a:lnTo>
                        <a:pt x="257" y="193"/>
                      </a:lnTo>
                      <a:lnTo>
                        <a:pt x="258" y="199"/>
                      </a:lnTo>
                      <a:lnTo>
                        <a:pt x="254" y="204"/>
                      </a:lnTo>
                      <a:lnTo>
                        <a:pt x="247" y="204"/>
                      </a:lnTo>
                      <a:lnTo>
                        <a:pt x="239" y="204"/>
                      </a:lnTo>
                      <a:lnTo>
                        <a:pt x="232" y="203"/>
                      </a:lnTo>
                      <a:lnTo>
                        <a:pt x="225" y="203"/>
                      </a:lnTo>
                      <a:lnTo>
                        <a:pt x="219" y="203"/>
                      </a:lnTo>
                      <a:lnTo>
                        <a:pt x="214" y="205"/>
                      </a:lnTo>
                      <a:lnTo>
                        <a:pt x="211" y="207"/>
                      </a:lnTo>
                      <a:lnTo>
                        <a:pt x="209" y="212"/>
                      </a:lnTo>
                      <a:lnTo>
                        <a:pt x="209" y="216"/>
                      </a:lnTo>
                      <a:lnTo>
                        <a:pt x="209" y="219"/>
                      </a:lnTo>
                      <a:lnTo>
                        <a:pt x="209" y="222"/>
                      </a:lnTo>
                      <a:lnTo>
                        <a:pt x="210" y="225"/>
                      </a:lnTo>
                      <a:lnTo>
                        <a:pt x="217" y="246"/>
                      </a:lnTo>
                      <a:lnTo>
                        <a:pt x="212" y="245"/>
                      </a:lnTo>
                      <a:lnTo>
                        <a:pt x="208" y="244"/>
                      </a:lnTo>
                      <a:lnTo>
                        <a:pt x="203" y="243"/>
                      </a:lnTo>
                      <a:lnTo>
                        <a:pt x="199" y="241"/>
                      </a:lnTo>
                      <a:lnTo>
                        <a:pt x="196" y="238"/>
                      </a:lnTo>
                      <a:lnTo>
                        <a:pt x="193" y="232"/>
                      </a:lnTo>
                      <a:lnTo>
                        <a:pt x="190" y="228"/>
                      </a:lnTo>
                      <a:lnTo>
                        <a:pt x="187" y="223"/>
                      </a:lnTo>
                      <a:lnTo>
                        <a:pt x="184" y="219"/>
                      </a:lnTo>
                      <a:lnTo>
                        <a:pt x="180" y="215"/>
                      </a:lnTo>
                      <a:lnTo>
                        <a:pt x="176" y="212"/>
                      </a:lnTo>
                      <a:lnTo>
                        <a:pt x="172" y="209"/>
                      </a:lnTo>
                      <a:lnTo>
                        <a:pt x="165" y="207"/>
                      </a:lnTo>
                      <a:lnTo>
                        <a:pt x="163" y="206"/>
                      </a:lnTo>
                      <a:lnTo>
                        <a:pt x="161" y="204"/>
                      </a:lnTo>
                      <a:lnTo>
                        <a:pt x="160" y="201"/>
                      </a:lnTo>
                      <a:lnTo>
                        <a:pt x="159" y="198"/>
                      </a:lnTo>
                      <a:lnTo>
                        <a:pt x="158" y="194"/>
                      </a:lnTo>
                      <a:lnTo>
                        <a:pt x="158" y="190"/>
                      </a:lnTo>
                      <a:lnTo>
                        <a:pt x="157" y="186"/>
                      </a:lnTo>
                      <a:lnTo>
                        <a:pt x="156" y="182"/>
                      </a:lnTo>
                      <a:lnTo>
                        <a:pt x="155" y="178"/>
                      </a:lnTo>
                      <a:lnTo>
                        <a:pt x="154" y="174"/>
                      </a:lnTo>
                      <a:lnTo>
                        <a:pt x="153" y="170"/>
                      </a:lnTo>
                      <a:lnTo>
                        <a:pt x="151" y="166"/>
                      </a:lnTo>
                      <a:lnTo>
                        <a:pt x="150" y="158"/>
                      </a:lnTo>
                      <a:lnTo>
                        <a:pt x="151" y="152"/>
                      </a:lnTo>
                      <a:lnTo>
                        <a:pt x="154" y="146"/>
                      </a:lnTo>
                      <a:lnTo>
                        <a:pt x="156" y="139"/>
                      </a:lnTo>
                      <a:lnTo>
                        <a:pt x="158" y="136"/>
                      </a:lnTo>
                      <a:lnTo>
                        <a:pt x="161" y="134"/>
                      </a:lnTo>
                      <a:lnTo>
                        <a:pt x="165" y="132"/>
                      </a:lnTo>
                      <a:lnTo>
                        <a:pt x="170" y="130"/>
                      </a:lnTo>
                      <a:lnTo>
                        <a:pt x="170" y="129"/>
                      </a:lnTo>
                      <a:lnTo>
                        <a:pt x="171" y="128"/>
                      </a:lnTo>
                      <a:lnTo>
                        <a:pt x="171" y="125"/>
                      </a:lnTo>
                      <a:lnTo>
                        <a:pt x="172" y="125"/>
                      </a:lnTo>
                      <a:lnTo>
                        <a:pt x="176" y="123"/>
                      </a:lnTo>
                      <a:lnTo>
                        <a:pt x="179" y="121"/>
                      </a:lnTo>
                      <a:lnTo>
                        <a:pt x="181" y="118"/>
                      </a:lnTo>
                      <a:lnTo>
                        <a:pt x="181" y="114"/>
                      </a:lnTo>
                      <a:lnTo>
                        <a:pt x="181" y="110"/>
                      </a:lnTo>
                      <a:lnTo>
                        <a:pt x="180" y="107"/>
                      </a:lnTo>
                      <a:lnTo>
                        <a:pt x="178" y="104"/>
                      </a:lnTo>
                      <a:lnTo>
                        <a:pt x="176" y="104"/>
                      </a:lnTo>
                      <a:lnTo>
                        <a:pt x="169" y="108"/>
                      </a:lnTo>
                      <a:lnTo>
                        <a:pt x="162" y="114"/>
                      </a:lnTo>
                      <a:lnTo>
                        <a:pt x="155" y="119"/>
                      </a:lnTo>
                      <a:lnTo>
                        <a:pt x="149" y="118"/>
                      </a:lnTo>
                      <a:lnTo>
                        <a:pt x="147" y="114"/>
                      </a:lnTo>
                      <a:lnTo>
                        <a:pt x="148" y="109"/>
                      </a:lnTo>
                      <a:lnTo>
                        <a:pt x="151" y="102"/>
                      </a:lnTo>
                      <a:lnTo>
                        <a:pt x="155" y="95"/>
                      </a:lnTo>
                      <a:lnTo>
                        <a:pt x="159" y="87"/>
                      </a:lnTo>
                      <a:lnTo>
                        <a:pt x="163" y="80"/>
                      </a:lnTo>
                      <a:lnTo>
                        <a:pt x="164" y="74"/>
                      </a:lnTo>
                      <a:lnTo>
                        <a:pt x="164" y="69"/>
                      </a:lnTo>
                      <a:lnTo>
                        <a:pt x="157" y="71"/>
                      </a:lnTo>
                      <a:lnTo>
                        <a:pt x="148" y="72"/>
                      </a:lnTo>
                      <a:lnTo>
                        <a:pt x="139" y="72"/>
                      </a:lnTo>
                      <a:lnTo>
                        <a:pt x="129" y="71"/>
                      </a:lnTo>
                      <a:lnTo>
                        <a:pt x="121" y="70"/>
                      </a:lnTo>
                      <a:lnTo>
                        <a:pt x="113" y="68"/>
                      </a:lnTo>
                      <a:lnTo>
                        <a:pt x="108" y="64"/>
                      </a:lnTo>
                      <a:lnTo>
                        <a:pt x="104" y="59"/>
                      </a:lnTo>
                      <a:lnTo>
                        <a:pt x="100" y="60"/>
                      </a:lnTo>
                      <a:lnTo>
                        <a:pt x="96" y="60"/>
                      </a:lnTo>
                      <a:lnTo>
                        <a:pt x="91" y="60"/>
                      </a:lnTo>
                      <a:lnTo>
                        <a:pt x="87" y="60"/>
                      </a:lnTo>
                      <a:lnTo>
                        <a:pt x="84" y="59"/>
                      </a:lnTo>
                      <a:lnTo>
                        <a:pt x="80" y="57"/>
                      </a:lnTo>
                      <a:lnTo>
                        <a:pt x="76" y="55"/>
                      </a:lnTo>
                      <a:lnTo>
                        <a:pt x="73" y="51"/>
                      </a:lnTo>
                      <a:lnTo>
                        <a:pt x="71" y="50"/>
                      </a:lnTo>
                      <a:lnTo>
                        <a:pt x="69" y="51"/>
                      </a:lnTo>
                      <a:lnTo>
                        <a:pt x="66" y="52"/>
                      </a:lnTo>
                      <a:lnTo>
                        <a:pt x="63" y="53"/>
                      </a:lnTo>
                      <a:lnTo>
                        <a:pt x="62" y="53"/>
                      </a:lnTo>
                      <a:lnTo>
                        <a:pt x="62" y="55"/>
                      </a:lnTo>
                      <a:lnTo>
                        <a:pt x="61" y="57"/>
                      </a:lnTo>
                      <a:lnTo>
                        <a:pt x="60" y="57"/>
                      </a:lnTo>
                      <a:lnTo>
                        <a:pt x="54" y="57"/>
                      </a:lnTo>
                      <a:lnTo>
                        <a:pt x="51" y="56"/>
                      </a:lnTo>
                      <a:lnTo>
                        <a:pt x="49" y="56"/>
                      </a:lnTo>
                      <a:lnTo>
                        <a:pt x="45" y="58"/>
                      </a:lnTo>
                      <a:lnTo>
                        <a:pt x="33" y="43"/>
                      </a:lnTo>
                      <a:lnTo>
                        <a:pt x="31" y="42"/>
                      </a:lnTo>
                      <a:lnTo>
                        <a:pt x="27" y="39"/>
                      </a:lnTo>
                      <a:lnTo>
                        <a:pt x="22" y="36"/>
                      </a:lnTo>
                      <a:lnTo>
                        <a:pt x="17" y="35"/>
                      </a:lnTo>
                      <a:lnTo>
                        <a:pt x="12" y="33"/>
                      </a:lnTo>
                      <a:lnTo>
                        <a:pt x="7" y="30"/>
                      </a:lnTo>
                      <a:lnTo>
                        <a:pt x="2" y="27"/>
                      </a:lnTo>
                      <a:lnTo>
                        <a:pt x="0" y="25"/>
                      </a:lnTo>
                      <a:lnTo>
                        <a:pt x="2" y="14"/>
                      </a:lnTo>
                      <a:lnTo>
                        <a:pt x="8" y="10"/>
                      </a:lnTo>
                      <a:lnTo>
                        <a:pt x="15" y="5"/>
                      </a:lnTo>
                      <a:lnTo>
                        <a:pt x="24" y="1"/>
                      </a:lnTo>
                      <a:lnTo>
                        <a:pt x="31" y="0"/>
                      </a:lnTo>
                      <a:lnTo>
                        <a:pt x="37" y="1"/>
                      </a:lnTo>
                      <a:lnTo>
                        <a:pt x="43" y="2"/>
                      </a:lnTo>
                      <a:lnTo>
                        <a:pt x="49" y="3"/>
                      </a:lnTo>
                      <a:lnTo>
                        <a:pt x="55" y="3"/>
                      </a:lnTo>
                      <a:lnTo>
                        <a:pt x="61" y="4"/>
                      </a:lnTo>
                      <a:lnTo>
                        <a:pt x="67" y="4"/>
                      </a:lnTo>
                      <a:lnTo>
                        <a:pt x="73" y="4"/>
                      </a:lnTo>
                      <a:lnTo>
                        <a:pt x="79" y="3"/>
                      </a:lnTo>
                      <a:lnTo>
                        <a:pt x="80" y="3"/>
                      </a:lnTo>
                      <a:lnTo>
                        <a:pt x="81" y="2"/>
                      </a:lnTo>
                      <a:lnTo>
                        <a:pt x="82" y="2"/>
                      </a:lnTo>
                      <a:lnTo>
                        <a:pt x="83" y="2"/>
                      </a:lnTo>
                      <a:lnTo>
                        <a:pt x="89" y="2"/>
                      </a:lnTo>
                      <a:lnTo>
                        <a:pt x="96" y="4"/>
                      </a:lnTo>
                      <a:lnTo>
                        <a:pt x="101" y="7"/>
                      </a:lnTo>
                      <a:lnTo>
                        <a:pt x="107" y="10"/>
                      </a:lnTo>
                      <a:lnTo>
                        <a:pt x="110" y="11"/>
                      </a:lnTo>
                      <a:lnTo>
                        <a:pt x="114" y="11"/>
                      </a:lnTo>
                      <a:lnTo>
                        <a:pt x="117" y="10"/>
                      </a:lnTo>
                      <a:lnTo>
                        <a:pt x="121" y="10"/>
                      </a:lnTo>
                      <a:lnTo>
                        <a:pt x="122" y="12"/>
                      </a:lnTo>
                      <a:lnTo>
                        <a:pt x="123" y="13"/>
                      </a:lnTo>
                      <a:lnTo>
                        <a:pt x="125" y="13"/>
                      </a:lnTo>
                      <a:lnTo>
                        <a:pt x="126" y="13"/>
                      </a:lnTo>
                      <a:lnTo>
                        <a:pt x="130" y="15"/>
                      </a:lnTo>
                      <a:lnTo>
                        <a:pt x="134" y="16"/>
                      </a:lnTo>
                      <a:lnTo>
                        <a:pt x="138" y="18"/>
                      </a:lnTo>
                      <a:lnTo>
                        <a:pt x="142" y="18"/>
                      </a:lnTo>
                      <a:lnTo>
                        <a:pt x="146" y="18"/>
                      </a:lnTo>
                      <a:lnTo>
                        <a:pt x="150" y="18"/>
                      </a:lnTo>
                      <a:lnTo>
                        <a:pt x="154" y="18"/>
                      </a:lnTo>
                      <a:lnTo>
                        <a:pt x="158" y="19"/>
                      </a:lnTo>
                      <a:lnTo>
                        <a:pt x="161" y="20"/>
                      </a:lnTo>
                      <a:lnTo>
                        <a:pt x="164" y="23"/>
                      </a:lnTo>
                      <a:lnTo>
                        <a:pt x="166" y="25"/>
                      </a:lnTo>
                      <a:lnTo>
                        <a:pt x="170" y="27"/>
                      </a:lnTo>
                      <a:lnTo>
                        <a:pt x="175" y="28"/>
                      </a:lnTo>
                      <a:lnTo>
                        <a:pt x="180" y="29"/>
                      </a:lnTo>
                      <a:lnTo>
                        <a:pt x="185" y="29"/>
                      </a:lnTo>
                      <a:lnTo>
                        <a:pt x="190" y="29"/>
                      </a:lnTo>
                      <a:lnTo>
                        <a:pt x="194" y="30"/>
                      </a:lnTo>
                      <a:lnTo>
                        <a:pt x="198" y="32"/>
                      </a:lnTo>
                      <a:lnTo>
                        <a:pt x="201" y="35"/>
                      </a:lnTo>
                      <a:lnTo>
                        <a:pt x="206" y="37"/>
                      </a:lnTo>
                      <a:lnTo>
                        <a:pt x="210" y="41"/>
                      </a:lnTo>
                      <a:lnTo>
                        <a:pt x="214" y="45"/>
                      </a:lnTo>
                      <a:lnTo>
                        <a:pt x="217" y="49"/>
                      </a:lnTo>
                      <a:lnTo>
                        <a:pt x="221" y="53"/>
                      </a:lnTo>
                      <a:lnTo>
                        <a:pt x="224" y="58"/>
                      </a:lnTo>
                      <a:lnTo>
                        <a:pt x="227" y="62"/>
                      </a:lnTo>
                      <a:lnTo>
                        <a:pt x="231" y="65"/>
                      </a:lnTo>
                      <a:lnTo>
                        <a:pt x="235" y="68"/>
                      </a:lnTo>
                      <a:lnTo>
                        <a:pt x="237" y="69"/>
                      </a:lnTo>
                      <a:lnTo>
                        <a:pt x="240" y="70"/>
                      </a:lnTo>
                      <a:lnTo>
                        <a:pt x="243" y="70"/>
                      </a:lnTo>
                      <a:lnTo>
                        <a:pt x="246" y="71"/>
                      </a:lnTo>
                      <a:lnTo>
                        <a:pt x="254" y="74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31" name="Freeform 917"/>
                <p:cNvSpPr>
                  <a:spLocks/>
                </p:cNvSpPr>
                <p:nvPr/>
              </p:nvSpPr>
              <p:spPr bwMode="auto">
                <a:xfrm>
                  <a:off x="2357" y="1771"/>
                  <a:ext cx="93" cy="108"/>
                </a:xfrm>
                <a:custGeom>
                  <a:avLst/>
                  <a:gdLst>
                    <a:gd name="T0" fmla="*/ 0 w 1297"/>
                    <a:gd name="T1" fmla="*/ 0 h 1632"/>
                    <a:gd name="T2" fmla="*/ 0 w 1297"/>
                    <a:gd name="T3" fmla="*/ 0 h 1632"/>
                    <a:gd name="T4" fmla="*/ 0 w 1297"/>
                    <a:gd name="T5" fmla="*/ 0 h 1632"/>
                    <a:gd name="T6" fmla="*/ 0 w 1297"/>
                    <a:gd name="T7" fmla="*/ 0 h 1632"/>
                    <a:gd name="T8" fmla="*/ 0 w 1297"/>
                    <a:gd name="T9" fmla="*/ 0 h 1632"/>
                    <a:gd name="T10" fmla="*/ 0 w 1297"/>
                    <a:gd name="T11" fmla="*/ 0 h 1632"/>
                    <a:gd name="T12" fmla="*/ 0 w 1297"/>
                    <a:gd name="T13" fmla="*/ 0 h 1632"/>
                    <a:gd name="T14" fmla="*/ 0 w 1297"/>
                    <a:gd name="T15" fmla="*/ 0 h 1632"/>
                    <a:gd name="T16" fmla="*/ 0 w 1297"/>
                    <a:gd name="T17" fmla="*/ 0 h 1632"/>
                    <a:gd name="T18" fmla="*/ 0 w 1297"/>
                    <a:gd name="T19" fmla="*/ 0 h 1632"/>
                    <a:gd name="T20" fmla="*/ 0 w 1297"/>
                    <a:gd name="T21" fmla="*/ 0 h 1632"/>
                    <a:gd name="T22" fmla="*/ 0 w 1297"/>
                    <a:gd name="T23" fmla="*/ 0 h 1632"/>
                    <a:gd name="T24" fmla="*/ 0 w 1297"/>
                    <a:gd name="T25" fmla="*/ 0 h 1632"/>
                    <a:gd name="T26" fmla="*/ 0 w 1297"/>
                    <a:gd name="T27" fmla="*/ 0 h 1632"/>
                    <a:gd name="T28" fmla="*/ 0 w 1297"/>
                    <a:gd name="T29" fmla="*/ 0 h 1632"/>
                    <a:gd name="T30" fmla="*/ 0 w 1297"/>
                    <a:gd name="T31" fmla="*/ 0 h 1632"/>
                    <a:gd name="T32" fmla="*/ 0 w 1297"/>
                    <a:gd name="T33" fmla="*/ 0 h 1632"/>
                    <a:gd name="T34" fmla="*/ 0 w 1297"/>
                    <a:gd name="T35" fmla="*/ 0 h 1632"/>
                    <a:gd name="T36" fmla="*/ 0 w 1297"/>
                    <a:gd name="T37" fmla="*/ 0 h 1632"/>
                    <a:gd name="T38" fmla="*/ 0 w 1297"/>
                    <a:gd name="T39" fmla="*/ 0 h 1632"/>
                    <a:gd name="T40" fmla="*/ 0 w 1297"/>
                    <a:gd name="T41" fmla="*/ 0 h 1632"/>
                    <a:gd name="T42" fmla="*/ 0 w 1297"/>
                    <a:gd name="T43" fmla="*/ 0 h 1632"/>
                    <a:gd name="T44" fmla="*/ 0 w 1297"/>
                    <a:gd name="T45" fmla="*/ 0 h 1632"/>
                    <a:gd name="T46" fmla="*/ 0 w 1297"/>
                    <a:gd name="T47" fmla="*/ 0 h 1632"/>
                    <a:gd name="T48" fmla="*/ 0 w 1297"/>
                    <a:gd name="T49" fmla="*/ 0 h 1632"/>
                    <a:gd name="T50" fmla="*/ 0 w 1297"/>
                    <a:gd name="T51" fmla="*/ 0 h 1632"/>
                    <a:gd name="T52" fmla="*/ 0 w 1297"/>
                    <a:gd name="T53" fmla="*/ 0 h 1632"/>
                    <a:gd name="T54" fmla="*/ 0 w 1297"/>
                    <a:gd name="T55" fmla="*/ 0 h 1632"/>
                    <a:gd name="T56" fmla="*/ 0 w 1297"/>
                    <a:gd name="T57" fmla="*/ 0 h 1632"/>
                    <a:gd name="T58" fmla="*/ 0 w 1297"/>
                    <a:gd name="T59" fmla="*/ 0 h 1632"/>
                    <a:gd name="T60" fmla="*/ 0 w 1297"/>
                    <a:gd name="T61" fmla="*/ 0 h 1632"/>
                    <a:gd name="T62" fmla="*/ 0 w 1297"/>
                    <a:gd name="T63" fmla="*/ 0 h 1632"/>
                    <a:gd name="T64" fmla="*/ 0 w 1297"/>
                    <a:gd name="T65" fmla="*/ 0 h 1632"/>
                    <a:gd name="T66" fmla="*/ 0 w 1297"/>
                    <a:gd name="T67" fmla="*/ 0 h 1632"/>
                    <a:gd name="T68" fmla="*/ 0 w 1297"/>
                    <a:gd name="T69" fmla="*/ 0 h 1632"/>
                    <a:gd name="T70" fmla="*/ 0 w 1297"/>
                    <a:gd name="T71" fmla="*/ 0 h 1632"/>
                    <a:gd name="T72" fmla="*/ 0 w 1297"/>
                    <a:gd name="T73" fmla="*/ 0 h 1632"/>
                    <a:gd name="T74" fmla="*/ 0 w 1297"/>
                    <a:gd name="T75" fmla="*/ 0 h 1632"/>
                    <a:gd name="T76" fmla="*/ 0 w 1297"/>
                    <a:gd name="T77" fmla="*/ 0 h 1632"/>
                    <a:gd name="T78" fmla="*/ 0 w 1297"/>
                    <a:gd name="T79" fmla="*/ 0 h 1632"/>
                    <a:gd name="T80" fmla="*/ 0 w 1297"/>
                    <a:gd name="T81" fmla="*/ 0 h 1632"/>
                    <a:gd name="T82" fmla="*/ 0 w 1297"/>
                    <a:gd name="T83" fmla="*/ 0 h 1632"/>
                    <a:gd name="T84" fmla="*/ 0 w 1297"/>
                    <a:gd name="T85" fmla="*/ 0 h 1632"/>
                    <a:gd name="T86" fmla="*/ 0 w 1297"/>
                    <a:gd name="T87" fmla="*/ 0 h 1632"/>
                    <a:gd name="T88" fmla="*/ 0 w 1297"/>
                    <a:gd name="T89" fmla="*/ 0 h 1632"/>
                    <a:gd name="T90" fmla="*/ 0 w 1297"/>
                    <a:gd name="T91" fmla="*/ 0 h 1632"/>
                    <a:gd name="T92" fmla="*/ 0 w 1297"/>
                    <a:gd name="T93" fmla="*/ 0 h 1632"/>
                    <a:gd name="T94" fmla="*/ 0 w 1297"/>
                    <a:gd name="T95" fmla="*/ 0 h 1632"/>
                    <a:gd name="T96" fmla="*/ 0 w 1297"/>
                    <a:gd name="T97" fmla="*/ 0 h 1632"/>
                    <a:gd name="T98" fmla="*/ 0 w 1297"/>
                    <a:gd name="T99" fmla="*/ 0 h 1632"/>
                    <a:gd name="T100" fmla="*/ 0 w 1297"/>
                    <a:gd name="T101" fmla="*/ 0 h 1632"/>
                    <a:gd name="T102" fmla="*/ 0 w 1297"/>
                    <a:gd name="T103" fmla="*/ 0 h 1632"/>
                    <a:gd name="T104" fmla="*/ 0 w 1297"/>
                    <a:gd name="T105" fmla="*/ 0 h 1632"/>
                    <a:gd name="T106" fmla="*/ 0 w 1297"/>
                    <a:gd name="T107" fmla="*/ 0 h 1632"/>
                    <a:gd name="T108" fmla="*/ 0 w 1297"/>
                    <a:gd name="T109" fmla="*/ 0 h 1632"/>
                    <a:gd name="T110" fmla="*/ 0 w 1297"/>
                    <a:gd name="T111" fmla="*/ 0 h 1632"/>
                    <a:gd name="T112" fmla="*/ 0 w 1297"/>
                    <a:gd name="T113" fmla="*/ 0 h 1632"/>
                    <a:gd name="T114" fmla="*/ 0 w 1297"/>
                    <a:gd name="T115" fmla="*/ 0 h 1632"/>
                    <a:gd name="T116" fmla="*/ 0 w 1297"/>
                    <a:gd name="T117" fmla="*/ 0 h 1632"/>
                    <a:gd name="T118" fmla="*/ 0 w 1297"/>
                    <a:gd name="T119" fmla="*/ 0 h 1632"/>
                    <a:gd name="T120" fmla="*/ 0 w 1297"/>
                    <a:gd name="T121" fmla="*/ 0 h 163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297"/>
                    <a:gd name="T184" fmla="*/ 0 h 1632"/>
                    <a:gd name="T185" fmla="*/ 1297 w 1297"/>
                    <a:gd name="T186" fmla="*/ 1632 h 163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297" h="1632">
                      <a:moveTo>
                        <a:pt x="1253" y="1099"/>
                      </a:moveTo>
                      <a:lnTo>
                        <a:pt x="1254" y="1099"/>
                      </a:lnTo>
                      <a:lnTo>
                        <a:pt x="1255" y="1099"/>
                      </a:lnTo>
                      <a:lnTo>
                        <a:pt x="1256" y="1100"/>
                      </a:lnTo>
                      <a:lnTo>
                        <a:pt x="1256" y="1102"/>
                      </a:lnTo>
                      <a:lnTo>
                        <a:pt x="1256" y="1100"/>
                      </a:lnTo>
                      <a:lnTo>
                        <a:pt x="1255" y="1098"/>
                      </a:lnTo>
                      <a:lnTo>
                        <a:pt x="1254" y="1098"/>
                      </a:lnTo>
                      <a:lnTo>
                        <a:pt x="1253" y="1098"/>
                      </a:lnTo>
                      <a:lnTo>
                        <a:pt x="1235" y="1099"/>
                      </a:lnTo>
                      <a:lnTo>
                        <a:pt x="1222" y="1094"/>
                      </a:lnTo>
                      <a:lnTo>
                        <a:pt x="1212" y="1085"/>
                      </a:lnTo>
                      <a:lnTo>
                        <a:pt x="1205" y="1072"/>
                      </a:lnTo>
                      <a:lnTo>
                        <a:pt x="1199" y="1058"/>
                      </a:lnTo>
                      <a:lnTo>
                        <a:pt x="1195" y="1043"/>
                      </a:lnTo>
                      <a:lnTo>
                        <a:pt x="1194" y="1026"/>
                      </a:lnTo>
                      <a:lnTo>
                        <a:pt x="1193" y="1012"/>
                      </a:lnTo>
                      <a:lnTo>
                        <a:pt x="1192" y="1009"/>
                      </a:lnTo>
                      <a:lnTo>
                        <a:pt x="1191" y="1005"/>
                      </a:lnTo>
                      <a:lnTo>
                        <a:pt x="1188" y="1002"/>
                      </a:lnTo>
                      <a:lnTo>
                        <a:pt x="1184" y="1002"/>
                      </a:lnTo>
                      <a:lnTo>
                        <a:pt x="1179" y="1006"/>
                      </a:lnTo>
                      <a:lnTo>
                        <a:pt x="1175" y="1011"/>
                      </a:lnTo>
                      <a:lnTo>
                        <a:pt x="1172" y="1018"/>
                      </a:lnTo>
                      <a:lnTo>
                        <a:pt x="1169" y="1025"/>
                      </a:lnTo>
                      <a:lnTo>
                        <a:pt x="1166" y="1029"/>
                      </a:lnTo>
                      <a:lnTo>
                        <a:pt x="1160" y="1032"/>
                      </a:lnTo>
                      <a:lnTo>
                        <a:pt x="1154" y="1034"/>
                      </a:lnTo>
                      <a:lnTo>
                        <a:pt x="1149" y="1034"/>
                      </a:lnTo>
                      <a:lnTo>
                        <a:pt x="1143" y="1031"/>
                      </a:lnTo>
                      <a:lnTo>
                        <a:pt x="1138" y="1027"/>
                      </a:lnTo>
                      <a:lnTo>
                        <a:pt x="1133" y="1023"/>
                      </a:lnTo>
                      <a:lnTo>
                        <a:pt x="1127" y="1020"/>
                      </a:lnTo>
                      <a:lnTo>
                        <a:pt x="1124" y="1019"/>
                      </a:lnTo>
                      <a:lnTo>
                        <a:pt x="1121" y="1019"/>
                      </a:lnTo>
                      <a:lnTo>
                        <a:pt x="1119" y="1020"/>
                      </a:lnTo>
                      <a:lnTo>
                        <a:pt x="1118" y="1022"/>
                      </a:lnTo>
                      <a:lnTo>
                        <a:pt x="1118" y="1027"/>
                      </a:lnTo>
                      <a:lnTo>
                        <a:pt x="1120" y="1032"/>
                      </a:lnTo>
                      <a:lnTo>
                        <a:pt x="1122" y="1035"/>
                      </a:lnTo>
                      <a:lnTo>
                        <a:pt x="1123" y="1038"/>
                      </a:lnTo>
                      <a:lnTo>
                        <a:pt x="1112" y="1041"/>
                      </a:lnTo>
                      <a:lnTo>
                        <a:pt x="1101" y="1043"/>
                      </a:lnTo>
                      <a:lnTo>
                        <a:pt x="1090" y="1045"/>
                      </a:lnTo>
                      <a:lnTo>
                        <a:pt x="1078" y="1045"/>
                      </a:lnTo>
                      <a:lnTo>
                        <a:pt x="1068" y="1046"/>
                      </a:lnTo>
                      <a:lnTo>
                        <a:pt x="1057" y="1045"/>
                      </a:lnTo>
                      <a:lnTo>
                        <a:pt x="1045" y="1045"/>
                      </a:lnTo>
                      <a:lnTo>
                        <a:pt x="1034" y="1044"/>
                      </a:lnTo>
                      <a:lnTo>
                        <a:pt x="1023" y="1043"/>
                      </a:lnTo>
                      <a:lnTo>
                        <a:pt x="1011" y="1043"/>
                      </a:lnTo>
                      <a:lnTo>
                        <a:pt x="1000" y="1042"/>
                      </a:lnTo>
                      <a:lnTo>
                        <a:pt x="989" y="1042"/>
                      </a:lnTo>
                      <a:lnTo>
                        <a:pt x="978" y="1042"/>
                      </a:lnTo>
                      <a:lnTo>
                        <a:pt x="965" y="1042"/>
                      </a:lnTo>
                      <a:lnTo>
                        <a:pt x="954" y="1043"/>
                      </a:lnTo>
                      <a:lnTo>
                        <a:pt x="943" y="1045"/>
                      </a:lnTo>
                      <a:lnTo>
                        <a:pt x="938" y="1049"/>
                      </a:lnTo>
                      <a:lnTo>
                        <a:pt x="938" y="1056"/>
                      </a:lnTo>
                      <a:lnTo>
                        <a:pt x="941" y="1066"/>
                      </a:lnTo>
                      <a:lnTo>
                        <a:pt x="944" y="1075"/>
                      </a:lnTo>
                      <a:lnTo>
                        <a:pt x="946" y="1081"/>
                      </a:lnTo>
                      <a:lnTo>
                        <a:pt x="948" y="1087"/>
                      </a:lnTo>
                      <a:lnTo>
                        <a:pt x="949" y="1093"/>
                      </a:lnTo>
                      <a:lnTo>
                        <a:pt x="950" y="1099"/>
                      </a:lnTo>
                      <a:lnTo>
                        <a:pt x="950" y="1105"/>
                      </a:lnTo>
                      <a:lnTo>
                        <a:pt x="951" y="1112"/>
                      </a:lnTo>
                      <a:lnTo>
                        <a:pt x="952" y="1118"/>
                      </a:lnTo>
                      <a:lnTo>
                        <a:pt x="953" y="1124"/>
                      </a:lnTo>
                      <a:lnTo>
                        <a:pt x="961" y="1120"/>
                      </a:lnTo>
                      <a:lnTo>
                        <a:pt x="969" y="1117"/>
                      </a:lnTo>
                      <a:lnTo>
                        <a:pt x="979" y="1115"/>
                      </a:lnTo>
                      <a:lnTo>
                        <a:pt x="987" y="1114"/>
                      </a:lnTo>
                      <a:lnTo>
                        <a:pt x="995" y="1115"/>
                      </a:lnTo>
                      <a:lnTo>
                        <a:pt x="1003" y="1118"/>
                      </a:lnTo>
                      <a:lnTo>
                        <a:pt x="1011" y="1122"/>
                      </a:lnTo>
                      <a:lnTo>
                        <a:pt x="1019" y="1128"/>
                      </a:lnTo>
                      <a:lnTo>
                        <a:pt x="1022" y="1134"/>
                      </a:lnTo>
                      <a:lnTo>
                        <a:pt x="1022" y="1141"/>
                      </a:lnTo>
                      <a:lnTo>
                        <a:pt x="1017" y="1145"/>
                      </a:lnTo>
                      <a:lnTo>
                        <a:pt x="1008" y="1145"/>
                      </a:lnTo>
                      <a:lnTo>
                        <a:pt x="1003" y="1143"/>
                      </a:lnTo>
                      <a:lnTo>
                        <a:pt x="998" y="1142"/>
                      </a:lnTo>
                      <a:lnTo>
                        <a:pt x="992" y="1143"/>
                      </a:lnTo>
                      <a:lnTo>
                        <a:pt x="987" y="1143"/>
                      </a:lnTo>
                      <a:lnTo>
                        <a:pt x="982" y="1145"/>
                      </a:lnTo>
                      <a:lnTo>
                        <a:pt x="978" y="1148"/>
                      </a:lnTo>
                      <a:lnTo>
                        <a:pt x="972" y="1150"/>
                      </a:lnTo>
                      <a:lnTo>
                        <a:pt x="968" y="1152"/>
                      </a:lnTo>
                      <a:lnTo>
                        <a:pt x="961" y="1155"/>
                      </a:lnTo>
                      <a:lnTo>
                        <a:pt x="953" y="1158"/>
                      </a:lnTo>
                      <a:lnTo>
                        <a:pt x="945" y="1161"/>
                      </a:lnTo>
                      <a:lnTo>
                        <a:pt x="937" y="1165"/>
                      </a:lnTo>
                      <a:lnTo>
                        <a:pt x="930" y="1169"/>
                      </a:lnTo>
                      <a:lnTo>
                        <a:pt x="924" y="1174"/>
                      </a:lnTo>
                      <a:lnTo>
                        <a:pt x="919" y="1179"/>
                      </a:lnTo>
                      <a:lnTo>
                        <a:pt x="916" y="1186"/>
                      </a:lnTo>
                      <a:lnTo>
                        <a:pt x="914" y="1195"/>
                      </a:lnTo>
                      <a:lnTo>
                        <a:pt x="913" y="1204"/>
                      </a:lnTo>
                      <a:lnTo>
                        <a:pt x="914" y="1214"/>
                      </a:lnTo>
                      <a:lnTo>
                        <a:pt x="916" y="1225"/>
                      </a:lnTo>
                      <a:lnTo>
                        <a:pt x="920" y="1234"/>
                      </a:lnTo>
                      <a:lnTo>
                        <a:pt x="925" y="1243"/>
                      </a:lnTo>
                      <a:lnTo>
                        <a:pt x="931" y="1252"/>
                      </a:lnTo>
                      <a:lnTo>
                        <a:pt x="939" y="1260"/>
                      </a:lnTo>
                      <a:lnTo>
                        <a:pt x="942" y="1262"/>
                      </a:lnTo>
                      <a:lnTo>
                        <a:pt x="943" y="1264"/>
                      </a:lnTo>
                      <a:lnTo>
                        <a:pt x="945" y="1267"/>
                      </a:lnTo>
                      <a:lnTo>
                        <a:pt x="946" y="1269"/>
                      </a:lnTo>
                      <a:lnTo>
                        <a:pt x="949" y="1272"/>
                      </a:lnTo>
                      <a:lnTo>
                        <a:pt x="952" y="1275"/>
                      </a:lnTo>
                      <a:lnTo>
                        <a:pt x="956" y="1277"/>
                      </a:lnTo>
                      <a:lnTo>
                        <a:pt x="960" y="1278"/>
                      </a:lnTo>
                      <a:lnTo>
                        <a:pt x="964" y="1279"/>
                      </a:lnTo>
                      <a:lnTo>
                        <a:pt x="969" y="1280"/>
                      </a:lnTo>
                      <a:lnTo>
                        <a:pt x="973" y="1281"/>
                      </a:lnTo>
                      <a:lnTo>
                        <a:pt x="978" y="1281"/>
                      </a:lnTo>
                      <a:lnTo>
                        <a:pt x="976" y="1281"/>
                      </a:lnTo>
                      <a:lnTo>
                        <a:pt x="975" y="1281"/>
                      </a:lnTo>
                      <a:lnTo>
                        <a:pt x="974" y="1282"/>
                      </a:lnTo>
                      <a:lnTo>
                        <a:pt x="975" y="1283"/>
                      </a:lnTo>
                      <a:lnTo>
                        <a:pt x="982" y="1288"/>
                      </a:lnTo>
                      <a:lnTo>
                        <a:pt x="986" y="1295"/>
                      </a:lnTo>
                      <a:lnTo>
                        <a:pt x="991" y="1300"/>
                      </a:lnTo>
                      <a:lnTo>
                        <a:pt x="997" y="1303"/>
                      </a:lnTo>
                      <a:lnTo>
                        <a:pt x="955" y="1632"/>
                      </a:lnTo>
                      <a:lnTo>
                        <a:pt x="950" y="1631"/>
                      </a:lnTo>
                      <a:lnTo>
                        <a:pt x="944" y="1625"/>
                      </a:lnTo>
                      <a:lnTo>
                        <a:pt x="936" y="1616"/>
                      </a:lnTo>
                      <a:lnTo>
                        <a:pt x="929" y="1609"/>
                      </a:lnTo>
                      <a:lnTo>
                        <a:pt x="922" y="1603"/>
                      </a:lnTo>
                      <a:lnTo>
                        <a:pt x="915" y="1598"/>
                      </a:lnTo>
                      <a:lnTo>
                        <a:pt x="907" y="1596"/>
                      </a:lnTo>
                      <a:lnTo>
                        <a:pt x="899" y="1595"/>
                      </a:lnTo>
                      <a:lnTo>
                        <a:pt x="891" y="1596"/>
                      </a:lnTo>
                      <a:lnTo>
                        <a:pt x="883" y="1598"/>
                      </a:lnTo>
                      <a:lnTo>
                        <a:pt x="875" y="1601"/>
                      </a:lnTo>
                      <a:lnTo>
                        <a:pt x="867" y="1604"/>
                      </a:lnTo>
                      <a:lnTo>
                        <a:pt x="858" y="1607"/>
                      </a:lnTo>
                      <a:lnTo>
                        <a:pt x="859" y="1602"/>
                      </a:lnTo>
                      <a:lnTo>
                        <a:pt x="862" y="1598"/>
                      </a:lnTo>
                      <a:lnTo>
                        <a:pt x="865" y="1595"/>
                      </a:lnTo>
                      <a:lnTo>
                        <a:pt x="871" y="1592"/>
                      </a:lnTo>
                      <a:lnTo>
                        <a:pt x="875" y="1589"/>
                      </a:lnTo>
                      <a:lnTo>
                        <a:pt x="878" y="1584"/>
                      </a:lnTo>
                      <a:lnTo>
                        <a:pt x="880" y="1580"/>
                      </a:lnTo>
                      <a:lnTo>
                        <a:pt x="880" y="1574"/>
                      </a:lnTo>
                      <a:lnTo>
                        <a:pt x="889" y="1572"/>
                      </a:lnTo>
                      <a:lnTo>
                        <a:pt x="897" y="1569"/>
                      </a:lnTo>
                      <a:lnTo>
                        <a:pt x="904" y="1564"/>
                      </a:lnTo>
                      <a:lnTo>
                        <a:pt x="910" y="1558"/>
                      </a:lnTo>
                      <a:lnTo>
                        <a:pt x="915" y="1552"/>
                      </a:lnTo>
                      <a:lnTo>
                        <a:pt x="920" y="1544"/>
                      </a:lnTo>
                      <a:lnTo>
                        <a:pt x="925" y="1537"/>
                      </a:lnTo>
                      <a:lnTo>
                        <a:pt x="930" y="1530"/>
                      </a:lnTo>
                      <a:lnTo>
                        <a:pt x="936" y="1520"/>
                      </a:lnTo>
                      <a:lnTo>
                        <a:pt x="938" y="1509"/>
                      </a:lnTo>
                      <a:lnTo>
                        <a:pt x="938" y="1501"/>
                      </a:lnTo>
                      <a:lnTo>
                        <a:pt x="935" y="1492"/>
                      </a:lnTo>
                      <a:lnTo>
                        <a:pt x="931" y="1484"/>
                      </a:lnTo>
                      <a:lnTo>
                        <a:pt x="925" y="1477"/>
                      </a:lnTo>
                      <a:lnTo>
                        <a:pt x="920" y="1468"/>
                      </a:lnTo>
                      <a:lnTo>
                        <a:pt x="915" y="1461"/>
                      </a:lnTo>
                      <a:lnTo>
                        <a:pt x="910" y="1455"/>
                      </a:lnTo>
                      <a:lnTo>
                        <a:pt x="902" y="1450"/>
                      </a:lnTo>
                      <a:lnTo>
                        <a:pt x="894" y="1447"/>
                      </a:lnTo>
                      <a:lnTo>
                        <a:pt x="885" y="1445"/>
                      </a:lnTo>
                      <a:lnTo>
                        <a:pt x="876" y="1445"/>
                      </a:lnTo>
                      <a:lnTo>
                        <a:pt x="867" y="1447"/>
                      </a:lnTo>
                      <a:lnTo>
                        <a:pt x="857" y="1450"/>
                      </a:lnTo>
                      <a:lnTo>
                        <a:pt x="849" y="1455"/>
                      </a:lnTo>
                      <a:lnTo>
                        <a:pt x="845" y="1458"/>
                      </a:lnTo>
                      <a:lnTo>
                        <a:pt x="841" y="1462"/>
                      </a:lnTo>
                      <a:lnTo>
                        <a:pt x="837" y="1466"/>
                      </a:lnTo>
                      <a:lnTo>
                        <a:pt x="832" y="1470"/>
                      </a:lnTo>
                      <a:lnTo>
                        <a:pt x="827" y="1474"/>
                      </a:lnTo>
                      <a:lnTo>
                        <a:pt x="823" y="1477"/>
                      </a:lnTo>
                      <a:lnTo>
                        <a:pt x="819" y="1478"/>
                      </a:lnTo>
                      <a:lnTo>
                        <a:pt x="815" y="1478"/>
                      </a:lnTo>
                      <a:lnTo>
                        <a:pt x="807" y="1473"/>
                      </a:lnTo>
                      <a:lnTo>
                        <a:pt x="800" y="1468"/>
                      </a:lnTo>
                      <a:lnTo>
                        <a:pt x="794" y="1463"/>
                      </a:lnTo>
                      <a:lnTo>
                        <a:pt x="786" y="1458"/>
                      </a:lnTo>
                      <a:lnTo>
                        <a:pt x="779" y="1455"/>
                      </a:lnTo>
                      <a:lnTo>
                        <a:pt x="772" y="1454"/>
                      </a:lnTo>
                      <a:lnTo>
                        <a:pt x="764" y="1455"/>
                      </a:lnTo>
                      <a:lnTo>
                        <a:pt x="755" y="1459"/>
                      </a:lnTo>
                      <a:lnTo>
                        <a:pt x="748" y="1464"/>
                      </a:lnTo>
                      <a:lnTo>
                        <a:pt x="743" y="1470"/>
                      </a:lnTo>
                      <a:lnTo>
                        <a:pt x="737" y="1477"/>
                      </a:lnTo>
                      <a:lnTo>
                        <a:pt x="733" y="1483"/>
                      </a:lnTo>
                      <a:lnTo>
                        <a:pt x="728" y="1488"/>
                      </a:lnTo>
                      <a:lnTo>
                        <a:pt x="723" y="1492"/>
                      </a:lnTo>
                      <a:lnTo>
                        <a:pt x="718" y="1494"/>
                      </a:lnTo>
                      <a:lnTo>
                        <a:pt x="711" y="1493"/>
                      </a:lnTo>
                      <a:lnTo>
                        <a:pt x="704" y="1491"/>
                      </a:lnTo>
                      <a:lnTo>
                        <a:pt x="697" y="1491"/>
                      </a:lnTo>
                      <a:lnTo>
                        <a:pt x="691" y="1491"/>
                      </a:lnTo>
                      <a:lnTo>
                        <a:pt x="685" y="1492"/>
                      </a:lnTo>
                      <a:lnTo>
                        <a:pt x="678" y="1493"/>
                      </a:lnTo>
                      <a:lnTo>
                        <a:pt x="672" y="1494"/>
                      </a:lnTo>
                      <a:lnTo>
                        <a:pt x="667" y="1495"/>
                      </a:lnTo>
                      <a:lnTo>
                        <a:pt x="661" y="1494"/>
                      </a:lnTo>
                      <a:lnTo>
                        <a:pt x="656" y="1492"/>
                      </a:lnTo>
                      <a:lnTo>
                        <a:pt x="652" y="1489"/>
                      </a:lnTo>
                      <a:lnTo>
                        <a:pt x="648" y="1484"/>
                      </a:lnTo>
                      <a:lnTo>
                        <a:pt x="644" y="1480"/>
                      </a:lnTo>
                      <a:lnTo>
                        <a:pt x="639" y="1474"/>
                      </a:lnTo>
                      <a:lnTo>
                        <a:pt x="635" y="1469"/>
                      </a:lnTo>
                      <a:lnTo>
                        <a:pt x="630" y="1464"/>
                      </a:lnTo>
                      <a:lnTo>
                        <a:pt x="624" y="1460"/>
                      </a:lnTo>
                      <a:lnTo>
                        <a:pt x="621" y="1457"/>
                      </a:lnTo>
                      <a:lnTo>
                        <a:pt x="620" y="1453"/>
                      </a:lnTo>
                      <a:lnTo>
                        <a:pt x="621" y="1448"/>
                      </a:lnTo>
                      <a:lnTo>
                        <a:pt x="622" y="1442"/>
                      </a:lnTo>
                      <a:lnTo>
                        <a:pt x="623" y="1434"/>
                      </a:lnTo>
                      <a:lnTo>
                        <a:pt x="625" y="1428"/>
                      </a:lnTo>
                      <a:lnTo>
                        <a:pt x="626" y="1421"/>
                      </a:lnTo>
                      <a:lnTo>
                        <a:pt x="627" y="1415"/>
                      </a:lnTo>
                      <a:lnTo>
                        <a:pt x="619" y="1413"/>
                      </a:lnTo>
                      <a:lnTo>
                        <a:pt x="614" y="1408"/>
                      </a:lnTo>
                      <a:lnTo>
                        <a:pt x="609" y="1400"/>
                      </a:lnTo>
                      <a:lnTo>
                        <a:pt x="601" y="1394"/>
                      </a:lnTo>
                      <a:lnTo>
                        <a:pt x="598" y="1392"/>
                      </a:lnTo>
                      <a:lnTo>
                        <a:pt x="596" y="1387"/>
                      </a:lnTo>
                      <a:lnTo>
                        <a:pt x="594" y="1382"/>
                      </a:lnTo>
                      <a:lnTo>
                        <a:pt x="593" y="1376"/>
                      </a:lnTo>
                      <a:lnTo>
                        <a:pt x="592" y="1370"/>
                      </a:lnTo>
                      <a:lnTo>
                        <a:pt x="590" y="1364"/>
                      </a:lnTo>
                      <a:lnTo>
                        <a:pt x="587" y="1359"/>
                      </a:lnTo>
                      <a:lnTo>
                        <a:pt x="583" y="1355"/>
                      </a:lnTo>
                      <a:lnTo>
                        <a:pt x="577" y="1353"/>
                      </a:lnTo>
                      <a:lnTo>
                        <a:pt x="571" y="1353"/>
                      </a:lnTo>
                      <a:lnTo>
                        <a:pt x="563" y="1354"/>
                      </a:lnTo>
                      <a:lnTo>
                        <a:pt x="556" y="1353"/>
                      </a:lnTo>
                      <a:lnTo>
                        <a:pt x="536" y="1346"/>
                      </a:lnTo>
                      <a:lnTo>
                        <a:pt x="516" y="1334"/>
                      </a:lnTo>
                      <a:lnTo>
                        <a:pt x="497" y="1319"/>
                      </a:lnTo>
                      <a:lnTo>
                        <a:pt x="478" y="1305"/>
                      </a:lnTo>
                      <a:lnTo>
                        <a:pt x="460" y="1290"/>
                      </a:lnTo>
                      <a:lnTo>
                        <a:pt x="442" y="1280"/>
                      </a:lnTo>
                      <a:lnTo>
                        <a:pt x="424" y="1274"/>
                      </a:lnTo>
                      <a:lnTo>
                        <a:pt x="405" y="1275"/>
                      </a:lnTo>
                      <a:lnTo>
                        <a:pt x="393" y="1280"/>
                      </a:lnTo>
                      <a:lnTo>
                        <a:pt x="379" y="1269"/>
                      </a:lnTo>
                      <a:lnTo>
                        <a:pt x="365" y="1259"/>
                      </a:lnTo>
                      <a:lnTo>
                        <a:pt x="352" y="1249"/>
                      </a:lnTo>
                      <a:lnTo>
                        <a:pt x="337" y="1239"/>
                      </a:lnTo>
                      <a:lnTo>
                        <a:pt x="324" y="1230"/>
                      </a:lnTo>
                      <a:lnTo>
                        <a:pt x="310" y="1221"/>
                      </a:lnTo>
                      <a:lnTo>
                        <a:pt x="295" y="1210"/>
                      </a:lnTo>
                      <a:lnTo>
                        <a:pt x="281" y="1200"/>
                      </a:lnTo>
                      <a:lnTo>
                        <a:pt x="281" y="1206"/>
                      </a:lnTo>
                      <a:lnTo>
                        <a:pt x="281" y="1211"/>
                      </a:lnTo>
                      <a:lnTo>
                        <a:pt x="283" y="1217"/>
                      </a:lnTo>
                      <a:lnTo>
                        <a:pt x="285" y="1223"/>
                      </a:lnTo>
                      <a:lnTo>
                        <a:pt x="286" y="1228"/>
                      </a:lnTo>
                      <a:lnTo>
                        <a:pt x="287" y="1233"/>
                      </a:lnTo>
                      <a:lnTo>
                        <a:pt x="287" y="1238"/>
                      </a:lnTo>
                      <a:lnTo>
                        <a:pt x="285" y="1243"/>
                      </a:lnTo>
                      <a:lnTo>
                        <a:pt x="278" y="1251"/>
                      </a:lnTo>
                      <a:lnTo>
                        <a:pt x="272" y="1254"/>
                      </a:lnTo>
                      <a:lnTo>
                        <a:pt x="265" y="1253"/>
                      </a:lnTo>
                      <a:lnTo>
                        <a:pt x="259" y="1249"/>
                      </a:lnTo>
                      <a:lnTo>
                        <a:pt x="253" y="1244"/>
                      </a:lnTo>
                      <a:lnTo>
                        <a:pt x="246" y="1238"/>
                      </a:lnTo>
                      <a:lnTo>
                        <a:pt x="239" y="1233"/>
                      </a:lnTo>
                      <a:lnTo>
                        <a:pt x="231" y="1230"/>
                      </a:lnTo>
                      <a:lnTo>
                        <a:pt x="227" y="1230"/>
                      </a:lnTo>
                      <a:lnTo>
                        <a:pt x="221" y="1231"/>
                      </a:lnTo>
                      <a:lnTo>
                        <a:pt x="214" y="1234"/>
                      </a:lnTo>
                      <a:lnTo>
                        <a:pt x="209" y="1236"/>
                      </a:lnTo>
                      <a:lnTo>
                        <a:pt x="203" y="1237"/>
                      </a:lnTo>
                      <a:lnTo>
                        <a:pt x="198" y="1236"/>
                      </a:lnTo>
                      <a:lnTo>
                        <a:pt x="192" y="1232"/>
                      </a:lnTo>
                      <a:lnTo>
                        <a:pt x="189" y="1227"/>
                      </a:lnTo>
                      <a:lnTo>
                        <a:pt x="185" y="1221"/>
                      </a:lnTo>
                      <a:lnTo>
                        <a:pt x="181" y="1214"/>
                      </a:lnTo>
                      <a:lnTo>
                        <a:pt x="177" y="1209"/>
                      </a:lnTo>
                      <a:lnTo>
                        <a:pt x="172" y="1204"/>
                      </a:lnTo>
                      <a:lnTo>
                        <a:pt x="162" y="1199"/>
                      </a:lnTo>
                      <a:lnTo>
                        <a:pt x="152" y="1195"/>
                      </a:lnTo>
                      <a:lnTo>
                        <a:pt x="142" y="1194"/>
                      </a:lnTo>
                      <a:lnTo>
                        <a:pt x="132" y="1193"/>
                      </a:lnTo>
                      <a:lnTo>
                        <a:pt x="123" y="1192"/>
                      </a:lnTo>
                      <a:lnTo>
                        <a:pt x="113" y="1191"/>
                      </a:lnTo>
                      <a:lnTo>
                        <a:pt x="105" y="1189"/>
                      </a:lnTo>
                      <a:lnTo>
                        <a:pt x="97" y="1185"/>
                      </a:lnTo>
                      <a:lnTo>
                        <a:pt x="91" y="1180"/>
                      </a:lnTo>
                      <a:lnTo>
                        <a:pt x="86" y="1176"/>
                      </a:lnTo>
                      <a:lnTo>
                        <a:pt x="79" y="1172"/>
                      </a:lnTo>
                      <a:lnTo>
                        <a:pt x="73" y="1167"/>
                      </a:lnTo>
                      <a:lnTo>
                        <a:pt x="67" y="1162"/>
                      </a:lnTo>
                      <a:lnTo>
                        <a:pt x="61" y="1157"/>
                      </a:lnTo>
                      <a:lnTo>
                        <a:pt x="55" y="1153"/>
                      </a:lnTo>
                      <a:lnTo>
                        <a:pt x="49" y="1149"/>
                      </a:lnTo>
                      <a:lnTo>
                        <a:pt x="45" y="1147"/>
                      </a:lnTo>
                      <a:lnTo>
                        <a:pt x="41" y="1144"/>
                      </a:lnTo>
                      <a:lnTo>
                        <a:pt x="36" y="1141"/>
                      </a:lnTo>
                      <a:lnTo>
                        <a:pt x="32" y="1140"/>
                      </a:lnTo>
                      <a:lnTo>
                        <a:pt x="27" y="1138"/>
                      </a:lnTo>
                      <a:lnTo>
                        <a:pt x="22" y="1138"/>
                      </a:lnTo>
                      <a:lnTo>
                        <a:pt x="17" y="1139"/>
                      </a:lnTo>
                      <a:lnTo>
                        <a:pt x="13" y="1141"/>
                      </a:lnTo>
                      <a:lnTo>
                        <a:pt x="10" y="1130"/>
                      </a:lnTo>
                      <a:lnTo>
                        <a:pt x="9" y="1128"/>
                      </a:lnTo>
                      <a:lnTo>
                        <a:pt x="8" y="1125"/>
                      </a:lnTo>
                      <a:lnTo>
                        <a:pt x="6" y="1123"/>
                      </a:lnTo>
                      <a:lnTo>
                        <a:pt x="5" y="1121"/>
                      </a:lnTo>
                      <a:lnTo>
                        <a:pt x="0" y="1111"/>
                      </a:lnTo>
                      <a:lnTo>
                        <a:pt x="0" y="1103"/>
                      </a:lnTo>
                      <a:lnTo>
                        <a:pt x="4" y="1097"/>
                      </a:lnTo>
                      <a:lnTo>
                        <a:pt x="10" y="1093"/>
                      </a:lnTo>
                      <a:lnTo>
                        <a:pt x="20" y="1091"/>
                      </a:lnTo>
                      <a:lnTo>
                        <a:pt x="29" y="1089"/>
                      </a:lnTo>
                      <a:lnTo>
                        <a:pt x="39" y="1087"/>
                      </a:lnTo>
                      <a:lnTo>
                        <a:pt x="49" y="1085"/>
                      </a:lnTo>
                      <a:lnTo>
                        <a:pt x="55" y="1082"/>
                      </a:lnTo>
                      <a:lnTo>
                        <a:pt x="56" y="1077"/>
                      </a:lnTo>
                      <a:lnTo>
                        <a:pt x="55" y="1070"/>
                      </a:lnTo>
                      <a:lnTo>
                        <a:pt x="52" y="1063"/>
                      </a:lnTo>
                      <a:lnTo>
                        <a:pt x="47" y="1055"/>
                      </a:lnTo>
                      <a:lnTo>
                        <a:pt x="45" y="1047"/>
                      </a:lnTo>
                      <a:lnTo>
                        <a:pt x="44" y="1039"/>
                      </a:lnTo>
                      <a:lnTo>
                        <a:pt x="47" y="1031"/>
                      </a:lnTo>
                      <a:lnTo>
                        <a:pt x="52" y="1028"/>
                      </a:lnTo>
                      <a:lnTo>
                        <a:pt x="58" y="1029"/>
                      </a:lnTo>
                      <a:lnTo>
                        <a:pt x="65" y="1031"/>
                      </a:lnTo>
                      <a:lnTo>
                        <a:pt x="72" y="1035"/>
                      </a:lnTo>
                      <a:lnTo>
                        <a:pt x="74" y="1024"/>
                      </a:lnTo>
                      <a:lnTo>
                        <a:pt x="80" y="1016"/>
                      </a:lnTo>
                      <a:lnTo>
                        <a:pt x="90" y="1011"/>
                      </a:lnTo>
                      <a:lnTo>
                        <a:pt x="101" y="1008"/>
                      </a:lnTo>
                      <a:lnTo>
                        <a:pt x="113" y="1006"/>
                      </a:lnTo>
                      <a:lnTo>
                        <a:pt x="127" y="1003"/>
                      </a:lnTo>
                      <a:lnTo>
                        <a:pt x="138" y="1001"/>
                      </a:lnTo>
                      <a:lnTo>
                        <a:pt x="148" y="995"/>
                      </a:lnTo>
                      <a:lnTo>
                        <a:pt x="149" y="993"/>
                      </a:lnTo>
                      <a:lnTo>
                        <a:pt x="150" y="991"/>
                      </a:lnTo>
                      <a:lnTo>
                        <a:pt x="149" y="988"/>
                      </a:lnTo>
                      <a:lnTo>
                        <a:pt x="148" y="986"/>
                      </a:lnTo>
                      <a:lnTo>
                        <a:pt x="145" y="985"/>
                      </a:lnTo>
                      <a:lnTo>
                        <a:pt x="141" y="985"/>
                      </a:lnTo>
                      <a:lnTo>
                        <a:pt x="137" y="986"/>
                      </a:lnTo>
                      <a:lnTo>
                        <a:pt x="133" y="986"/>
                      </a:lnTo>
                      <a:lnTo>
                        <a:pt x="134" y="980"/>
                      </a:lnTo>
                      <a:lnTo>
                        <a:pt x="137" y="975"/>
                      </a:lnTo>
                      <a:lnTo>
                        <a:pt x="140" y="970"/>
                      </a:lnTo>
                      <a:lnTo>
                        <a:pt x="143" y="966"/>
                      </a:lnTo>
                      <a:lnTo>
                        <a:pt x="147" y="962"/>
                      </a:lnTo>
                      <a:lnTo>
                        <a:pt x="150" y="958"/>
                      </a:lnTo>
                      <a:lnTo>
                        <a:pt x="153" y="955"/>
                      </a:lnTo>
                      <a:lnTo>
                        <a:pt x="156" y="951"/>
                      </a:lnTo>
                      <a:lnTo>
                        <a:pt x="160" y="944"/>
                      </a:lnTo>
                      <a:lnTo>
                        <a:pt x="161" y="936"/>
                      </a:lnTo>
                      <a:lnTo>
                        <a:pt x="162" y="928"/>
                      </a:lnTo>
                      <a:lnTo>
                        <a:pt x="162" y="918"/>
                      </a:lnTo>
                      <a:lnTo>
                        <a:pt x="163" y="910"/>
                      </a:lnTo>
                      <a:lnTo>
                        <a:pt x="166" y="902"/>
                      </a:lnTo>
                      <a:lnTo>
                        <a:pt x="170" y="895"/>
                      </a:lnTo>
                      <a:lnTo>
                        <a:pt x="177" y="887"/>
                      </a:lnTo>
                      <a:lnTo>
                        <a:pt x="183" y="885"/>
                      </a:lnTo>
                      <a:lnTo>
                        <a:pt x="189" y="885"/>
                      </a:lnTo>
                      <a:lnTo>
                        <a:pt x="194" y="885"/>
                      </a:lnTo>
                      <a:lnTo>
                        <a:pt x="195" y="882"/>
                      </a:lnTo>
                      <a:lnTo>
                        <a:pt x="191" y="874"/>
                      </a:lnTo>
                      <a:lnTo>
                        <a:pt x="185" y="866"/>
                      </a:lnTo>
                      <a:lnTo>
                        <a:pt x="179" y="859"/>
                      </a:lnTo>
                      <a:lnTo>
                        <a:pt x="174" y="851"/>
                      </a:lnTo>
                      <a:lnTo>
                        <a:pt x="169" y="844"/>
                      </a:lnTo>
                      <a:lnTo>
                        <a:pt x="166" y="836"/>
                      </a:lnTo>
                      <a:lnTo>
                        <a:pt x="165" y="826"/>
                      </a:lnTo>
                      <a:lnTo>
                        <a:pt x="166" y="815"/>
                      </a:lnTo>
                      <a:lnTo>
                        <a:pt x="162" y="812"/>
                      </a:lnTo>
                      <a:lnTo>
                        <a:pt x="161" y="807"/>
                      </a:lnTo>
                      <a:lnTo>
                        <a:pt x="158" y="802"/>
                      </a:lnTo>
                      <a:lnTo>
                        <a:pt x="154" y="799"/>
                      </a:lnTo>
                      <a:lnTo>
                        <a:pt x="162" y="794"/>
                      </a:lnTo>
                      <a:lnTo>
                        <a:pt x="167" y="788"/>
                      </a:lnTo>
                      <a:lnTo>
                        <a:pt x="170" y="781"/>
                      </a:lnTo>
                      <a:lnTo>
                        <a:pt x="171" y="773"/>
                      </a:lnTo>
                      <a:lnTo>
                        <a:pt x="171" y="766"/>
                      </a:lnTo>
                      <a:lnTo>
                        <a:pt x="171" y="759"/>
                      </a:lnTo>
                      <a:lnTo>
                        <a:pt x="170" y="751"/>
                      </a:lnTo>
                      <a:lnTo>
                        <a:pt x="171" y="744"/>
                      </a:lnTo>
                      <a:lnTo>
                        <a:pt x="168" y="744"/>
                      </a:lnTo>
                      <a:lnTo>
                        <a:pt x="166" y="744"/>
                      </a:lnTo>
                      <a:lnTo>
                        <a:pt x="163" y="744"/>
                      </a:lnTo>
                      <a:lnTo>
                        <a:pt x="161" y="744"/>
                      </a:lnTo>
                      <a:lnTo>
                        <a:pt x="154" y="736"/>
                      </a:lnTo>
                      <a:lnTo>
                        <a:pt x="149" y="727"/>
                      </a:lnTo>
                      <a:lnTo>
                        <a:pt x="147" y="720"/>
                      </a:lnTo>
                      <a:lnTo>
                        <a:pt x="151" y="714"/>
                      </a:lnTo>
                      <a:lnTo>
                        <a:pt x="157" y="710"/>
                      </a:lnTo>
                      <a:lnTo>
                        <a:pt x="165" y="705"/>
                      </a:lnTo>
                      <a:lnTo>
                        <a:pt x="172" y="702"/>
                      </a:lnTo>
                      <a:lnTo>
                        <a:pt x="178" y="699"/>
                      </a:lnTo>
                      <a:lnTo>
                        <a:pt x="183" y="694"/>
                      </a:lnTo>
                      <a:lnTo>
                        <a:pt x="187" y="689"/>
                      </a:lnTo>
                      <a:lnTo>
                        <a:pt x="188" y="682"/>
                      </a:lnTo>
                      <a:lnTo>
                        <a:pt x="187" y="673"/>
                      </a:lnTo>
                      <a:lnTo>
                        <a:pt x="178" y="676"/>
                      </a:lnTo>
                      <a:lnTo>
                        <a:pt x="173" y="671"/>
                      </a:lnTo>
                      <a:lnTo>
                        <a:pt x="168" y="663"/>
                      </a:lnTo>
                      <a:lnTo>
                        <a:pt x="161" y="661"/>
                      </a:lnTo>
                      <a:lnTo>
                        <a:pt x="163" y="653"/>
                      </a:lnTo>
                      <a:lnTo>
                        <a:pt x="167" y="646"/>
                      </a:lnTo>
                      <a:lnTo>
                        <a:pt x="172" y="640"/>
                      </a:lnTo>
                      <a:lnTo>
                        <a:pt x="177" y="635"/>
                      </a:lnTo>
                      <a:lnTo>
                        <a:pt x="181" y="629"/>
                      </a:lnTo>
                      <a:lnTo>
                        <a:pt x="184" y="625"/>
                      </a:lnTo>
                      <a:lnTo>
                        <a:pt x="183" y="620"/>
                      </a:lnTo>
                      <a:lnTo>
                        <a:pt x="179" y="615"/>
                      </a:lnTo>
                      <a:lnTo>
                        <a:pt x="169" y="606"/>
                      </a:lnTo>
                      <a:lnTo>
                        <a:pt x="158" y="598"/>
                      </a:lnTo>
                      <a:lnTo>
                        <a:pt x="149" y="588"/>
                      </a:lnTo>
                      <a:lnTo>
                        <a:pt x="141" y="579"/>
                      </a:lnTo>
                      <a:lnTo>
                        <a:pt x="134" y="569"/>
                      </a:lnTo>
                      <a:lnTo>
                        <a:pt x="129" y="558"/>
                      </a:lnTo>
                      <a:lnTo>
                        <a:pt x="126" y="547"/>
                      </a:lnTo>
                      <a:lnTo>
                        <a:pt x="126" y="535"/>
                      </a:lnTo>
                      <a:lnTo>
                        <a:pt x="128" y="530"/>
                      </a:lnTo>
                      <a:lnTo>
                        <a:pt x="131" y="528"/>
                      </a:lnTo>
                      <a:lnTo>
                        <a:pt x="136" y="526"/>
                      </a:lnTo>
                      <a:lnTo>
                        <a:pt x="142" y="526"/>
                      </a:lnTo>
                      <a:lnTo>
                        <a:pt x="149" y="526"/>
                      </a:lnTo>
                      <a:lnTo>
                        <a:pt x="156" y="527"/>
                      </a:lnTo>
                      <a:lnTo>
                        <a:pt x="164" y="527"/>
                      </a:lnTo>
                      <a:lnTo>
                        <a:pt x="171" y="527"/>
                      </a:lnTo>
                      <a:lnTo>
                        <a:pt x="175" y="522"/>
                      </a:lnTo>
                      <a:lnTo>
                        <a:pt x="174" y="516"/>
                      </a:lnTo>
                      <a:lnTo>
                        <a:pt x="171" y="507"/>
                      </a:lnTo>
                      <a:lnTo>
                        <a:pt x="172" y="497"/>
                      </a:lnTo>
                      <a:lnTo>
                        <a:pt x="173" y="494"/>
                      </a:lnTo>
                      <a:lnTo>
                        <a:pt x="176" y="492"/>
                      </a:lnTo>
                      <a:lnTo>
                        <a:pt x="178" y="491"/>
                      </a:lnTo>
                      <a:lnTo>
                        <a:pt x="182" y="491"/>
                      </a:lnTo>
                      <a:lnTo>
                        <a:pt x="183" y="479"/>
                      </a:lnTo>
                      <a:lnTo>
                        <a:pt x="183" y="467"/>
                      </a:lnTo>
                      <a:lnTo>
                        <a:pt x="180" y="456"/>
                      </a:lnTo>
                      <a:lnTo>
                        <a:pt x="177" y="444"/>
                      </a:lnTo>
                      <a:lnTo>
                        <a:pt x="174" y="433"/>
                      </a:lnTo>
                      <a:lnTo>
                        <a:pt x="172" y="421"/>
                      </a:lnTo>
                      <a:lnTo>
                        <a:pt x="170" y="409"/>
                      </a:lnTo>
                      <a:lnTo>
                        <a:pt x="171" y="397"/>
                      </a:lnTo>
                      <a:lnTo>
                        <a:pt x="180" y="406"/>
                      </a:lnTo>
                      <a:lnTo>
                        <a:pt x="189" y="416"/>
                      </a:lnTo>
                      <a:lnTo>
                        <a:pt x="199" y="426"/>
                      </a:lnTo>
                      <a:lnTo>
                        <a:pt x="207" y="435"/>
                      </a:lnTo>
                      <a:lnTo>
                        <a:pt x="215" y="446"/>
                      </a:lnTo>
                      <a:lnTo>
                        <a:pt x="222" y="457"/>
                      </a:lnTo>
                      <a:lnTo>
                        <a:pt x="230" y="468"/>
                      </a:lnTo>
                      <a:lnTo>
                        <a:pt x="238" y="479"/>
                      </a:lnTo>
                      <a:lnTo>
                        <a:pt x="241" y="481"/>
                      </a:lnTo>
                      <a:lnTo>
                        <a:pt x="242" y="478"/>
                      </a:lnTo>
                      <a:lnTo>
                        <a:pt x="244" y="474"/>
                      </a:lnTo>
                      <a:lnTo>
                        <a:pt x="248" y="474"/>
                      </a:lnTo>
                      <a:lnTo>
                        <a:pt x="246" y="461"/>
                      </a:lnTo>
                      <a:lnTo>
                        <a:pt x="245" y="446"/>
                      </a:lnTo>
                      <a:lnTo>
                        <a:pt x="245" y="433"/>
                      </a:lnTo>
                      <a:lnTo>
                        <a:pt x="245" y="420"/>
                      </a:lnTo>
                      <a:lnTo>
                        <a:pt x="248" y="406"/>
                      </a:lnTo>
                      <a:lnTo>
                        <a:pt x="252" y="394"/>
                      </a:lnTo>
                      <a:lnTo>
                        <a:pt x="258" y="383"/>
                      </a:lnTo>
                      <a:lnTo>
                        <a:pt x="266" y="371"/>
                      </a:lnTo>
                      <a:lnTo>
                        <a:pt x="269" y="367"/>
                      </a:lnTo>
                      <a:lnTo>
                        <a:pt x="274" y="362"/>
                      </a:lnTo>
                      <a:lnTo>
                        <a:pt x="280" y="359"/>
                      </a:lnTo>
                      <a:lnTo>
                        <a:pt x="287" y="359"/>
                      </a:lnTo>
                      <a:lnTo>
                        <a:pt x="288" y="354"/>
                      </a:lnTo>
                      <a:lnTo>
                        <a:pt x="289" y="350"/>
                      </a:lnTo>
                      <a:lnTo>
                        <a:pt x="292" y="346"/>
                      </a:lnTo>
                      <a:lnTo>
                        <a:pt x="294" y="343"/>
                      </a:lnTo>
                      <a:lnTo>
                        <a:pt x="297" y="338"/>
                      </a:lnTo>
                      <a:lnTo>
                        <a:pt x="300" y="335"/>
                      </a:lnTo>
                      <a:lnTo>
                        <a:pt x="303" y="331"/>
                      </a:lnTo>
                      <a:lnTo>
                        <a:pt x="305" y="327"/>
                      </a:lnTo>
                      <a:lnTo>
                        <a:pt x="311" y="320"/>
                      </a:lnTo>
                      <a:lnTo>
                        <a:pt x="317" y="315"/>
                      </a:lnTo>
                      <a:lnTo>
                        <a:pt x="325" y="310"/>
                      </a:lnTo>
                      <a:lnTo>
                        <a:pt x="332" y="306"/>
                      </a:lnTo>
                      <a:lnTo>
                        <a:pt x="340" y="301"/>
                      </a:lnTo>
                      <a:lnTo>
                        <a:pt x="347" y="296"/>
                      </a:lnTo>
                      <a:lnTo>
                        <a:pt x="353" y="290"/>
                      </a:lnTo>
                      <a:lnTo>
                        <a:pt x="356" y="282"/>
                      </a:lnTo>
                      <a:lnTo>
                        <a:pt x="357" y="274"/>
                      </a:lnTo>
                      <a:lnTo>
                        <a:pt x="357" y="265"/>
                      </a:lnTo>
                      <a:lnTo>
                        <a:pt x="357" y="257"/>
                      </a:lnTo>
                      <a:lnTo>
                        <a:pt x="356" y="248"/>
                      </a:lnTo>
                      <a:lnTo>
                        <a:pt x="355" y="241"/>
                      </a:lnTo>
                      <a:lnTo>
                        <a:pt x="355" y="233"/>
                      </a:lnTo>
                      <a:lnTo>
                        <a:pt x="357" y="225"/>
                      </a:lnTo>
                      <a:lnTo>
                        <a:pt x="360" y="218"/>
                      </a:lnTo>
                      <a:lnTo>
                        <a:pt x="368" y="208"/>
                      </a:lnTo>
                      <a:lnTo>
                        <a:pt x="376" y="199"/>
                      </a:lnTo>
                      <a:lnTo>
                        <a:pt x="387" y="190"/>
                      </a:lnTo>
                      <a:lnTo>
                        <a:pt x="396" y="183"/>
                      </a:lnTo>
                      <a:lnTo>
                        <a:pt x="407" y="177"/>
                      </a:lnTo>
                      <a:lnTo>
                        <a:pt x="417" y="172"/>
                      </a:lnTo>
                      <a:lnTo>
                        <a:pt x="430" y="167"/>
                      </a:lnTo>
                      <a:lnTo>
                        <a:pt x="441" y="164"/>
                      </a:lnTo>
                      <a:lnTo>
                        <a:pt x="452" y="161"/>
                      </a:lnTo>
                      <a:lnTo>
                        <a:pt x="464" y="159"/>
                      </a:lnTo>
                      <a:lnTo>
                        <a:pt x="474" y="155"/>
                      </a:lnTo>
                      <a:lnTo>
                        <a:pt x="485" y="152"/>
                      </a:lnTo>
                      <a:lnTo>
                        <a:pt x="496" y="150"/>
                      </a:lnTo>
                      <a:lnTo>
                        <a:pt x="507" y="147"/>
                      </a:lnTo>
                      <a:lnTo>
                        <a:pt x="517" y="144"/>
                      </a:lnTo>
                      <a:lnTo>
                        <a:pt x="528" y="141"/>
                      </a:lnTo>
                      <a:lnTo>
                        <a:pt x="539" y="137"/>
                      </a:lnTo>
                      <a:lnTo>
                        <a:pt x="549" y="134"/>
                      </a:lnTo>
                      <a:lnTo>
                        <a:pt x="559" y="130"/>
                      </a:lnTo>
                      <a:lnTo>
                        <a:pt x="570" y="126"/>
                      </a:lnTo>
                      <a:lnTo>
                        <a:pt x="579" y="122"/>
                      </a:lnTo>
                      <a:lnTo>
                        <a:pt x="589" y="117"/>
                      </a:lnTo>
                      <a:lnTo>
                        <a:pt x="599" y="112"/>
                      </a:lnTo>
                      <a:lnTo>
                        <a:pt x="609" y="107"/>
                      </a:lnTo>
                      <a:lnTo>
                        <a:pt x="619" y="102"/>
                      </a:lnTo>
                      <a:lnTo>
                        <a:pt x="629" y="96"/>
                      </a:lnTo>
                      <a:lnTo>
                        <a:pt x="639" y="91"/>
                      </a:lnTo>
                      <a:lnTo>
                        <a:pt x="650" y="85"/>
                      </a:lnTo>
                      <a:lnTo>
                        <a:pt x="661" y="79"/>
                      </a:lnTo>
                      <a:lnTo>
                        <a:pt x="671" y="73"/>
                      </a:lnTo>
                      <a:lnTo>
                        <a:pt x="682" y="67"/>
                      </a:lnTo>
                      <a:lnTo>
                        <a:pt x="692" y="60"/>
                      </a:lnTo>
                      <a:lnTo>
                        <a:pt x="696" y="56"/>
                      </a:lnTo>
                      <a:lnTo>
                        <a:pt x="698" y="51"/>
                      </a:lnTo>
                      <a:lnTo>
                        <a:pt x="700" y="44"/>
                      </a:lnTo>
                      <a:lnTo>
                        <a:pt x="702" y="38"/>
                      </a:lnTo>
                      <a:lnTo>
                        <a:pt x="704" y="32"/>
                      </a:lnTo>
                      <a:lnTo>
                        <a:pt x="706" y="27"/>
                      </a:lnTo>
                      <a:lnTo>
                        <a:pt x="710" y="23"/>
                      </a:lnTo>
                      <a:lnTo>
                        <a:pt x="715" y="21"/>
                      </a:lnTo>
                      <a:lnTo>
                        <a:pt x="722" y="19"/>
                      </a:lnTo>
                      <a:lnTo>
                        <a:pt x="727" y="18"/>
                      </a:lnTo>
                      <a:lnTo>
                        <a:pt x="732" y="16"/>
                      </a:lnTo>
                      <a:lnTo>
                        <a:pt x="736" y="14"/>
                      </a:lnTo>
                      <a:lnTo>
                        <a:pt x="740" y="12"/>
                      </a:lnTo>
                      <a:lnTo>
                        <a:pt x="744" y="8"/>
                      </a:lnTo>
                      <a:lnTo>
                        <a:pt x="749" y="5"/>
                      </a:lnTo>
                      <a:lnTo>
                        <a:pt x="755" y="2"/>
                      </a:lnTo>
                      <a:lnTo>
                        <a:pt x="761" y="0"/>
                      </a:lnTo>
                      <a:lnTo>
                        <a:pt x="765" y="0"/>
                      </a:lnTo>
                      <a:lnTo>
                        <a:pt x="770" y="3"/>
                      </a:lnTo>
                      <a:lnTo>
                        <a:pt x="774" y="6"/>
                      </a:lnTo>
                      <a:lnTo>
                        <a:pt x="777" y="11"/>
                      </a:lnTo>
                      <a:lnTo>
                        <a:pt x="781" y="16"/>
                      </a:lnTo>
                      <a:lnTo>
                        <a:pt x="785" y="19"/>
                      </a:lnTo>
                      <a:lnTo>
                        <a:pt x="790" y="22"/>
                      </a:lnTo>
                      <a:lnTo>
                        <a:pt x="795" y="25"/>
                      </a:lnTo>
                      <a:lnTo>
                        <a:pt x="798" y="29"/>
                      </a:lnTo>
                      <a:lnTo>
                        <a:pt x="799" y="35"/>
                      </a:lnTo>
                      <a:lnTo>
                        <a:pt x="799" y="40"/>
                      </a:lnTo>
                      <a:lnTo>
                        <a:pt x="797" y="46"/>
                      </a:lnTo>
                      <a:lnTo>
                        <a:pt x="795" y="53"/>
                      </a:lnTo>
                      <a:lnTo>
                        <a:pt x="790" y="57"/>
                      </a:lnTo>
                      <a:lnTo>
                        <a:pt x="785" y="60"/>
                      </a:lnTo>
                      <a:lnTo>
                        <a:pt x="778" y="62"/>
                      </a:lnTo>
                      <a:lnTo>
                        <a:pt x="770" y="63"/>
                      </a:lnTo>
                      <a:lnTo>
                        <a:pt x="763" y="63"/>
                      </a:lnTo>
                      <a:lnTo>
                        <a:pt x="756" y="64"/>
                      </a:lnTo>
                      <a:lnTo>
                        <a:pt x="748" y="66"/>
                      </a:lnTo>
                      <a:lnTo>
                        <a:pt x="743" y="68"/>
                      </a:lnTo>
                      <a:lnTo>
                        <a:pt x="738" y="73"/>
                      </a:lnTo>
                      <a:lnTo>
                        <a:pt x="734" y="79"/>
                      </a:lnTo>
                      <a:lnTo>
                        <a:pt x="730" y="90"/>
                      </a:lnTo>
                      <a:lnTo>
                        <a:pt x="725" y="100"/>
                      </a:lnTo>
                      <a:lnTo>
                        <a:pt x="720" y="109"/>
                      </a:lnTo>
                      <a:lnTo>
                        <a:pt x="714" y="118"/>
                      </a:lnTo>
                      <a:lnTo>
                        <a:pt x="709" y="127"/>
                      </a:lnTo>
                      <a:lnTo>
                        <a:pt x="703" y="135"/>
                      </a:lnTo>
                      <a:lnTo>
                        <a:pt x="696" y="143"/>
                      </a:lnTo>
                      <a:lnTo>
                        <a:pt x="688" y="150"/>
                      </a:lnTo>
                      <a:lnTo>
                        <a:pt x="677" y="160"/>
                      </a:lnTo>
                      <a:lnTo>
                        <a:pt x="668" y="170"/>
                      </a:lnTo>
                      <a:lnTo>
                        <a:pt x="660" y="181"/>
                      </a:lnTo>
                      <a:lnTo>
                        <a:pt x="653" y="192"/>
                      </a:lnTo>
                      <a:lnTo>
                        <a:pt x="648" y="205"/>
                      </a:lnTo>
                      <a:lnTo>
                        <a:pt x="642" y="218"/>
                      </a:lnTo>
                      <a:lnTo>
                        <a:pt x="639" y="231"/>
                      </a:lnTo>
                      <a:lnTo>
                        <a:pt x="636" y="244"/>
                      </a:lnTo>
                      <a:lnTo>
                        <a:pt x="634" y="253"/>
                      </a:lnTo>
                      <a:lnTo>
                        <a:pt x="632" y="262"/>
                      </a:lnTo>
                      <a:lnTo>
                        <a:pt x="629" y="271"/>
                      </a:lnTo>
                      <a:lnTo>
                        <a:pt x="626" y="280"/>
                      </a:lnTo>
                      <a:lnTo>
                        <a:pt x="624" y="288"/>
                      </a:lnTo>
                      <a:lnTo>
                        <a:pt x="623" y="296"/>
                      </a:lnTo>
                      <a:lnTo>
                        <a:pt x="623" y="305"/>
                      </a:lnTo>
                      <a:lnTo>
                        <a:pt x="625" y="314"/>
                      </a:lnTo>
                      <a:lnTo>
                        <a:pt x="628" y="320"/>
                      </a:lnTo>
                      <a:lnTo>
                        <a:pt x="632" y="324"/>
                      </a:lnTo>
                      <a:lnTo>
                        <a:pt x="638" y="328"/>
                      </a:lnTo>
                      <a:lnTo>
                        <a:pt x="645" y="332"/>
                      </a:lnTo>
                      <a:lnTo>
                        <a:pt x="651" y="336"/>
                      </a:lnTo>
                      <a:lnTo>
                        <a:pt x="657" y="341"/>
                      </a:lnTo>
                      <a:lnTo>
                        <a:pt x="662" y="347"/>
                      </a:lnTo>
                      <a:lnTo>
                        <a:pt x="665" y="354"/>
                      </a:lnTo>
                      <a:lnTo>
                        <a:pt x="669" y="370"/>
                      </a:lnTo>
                      <a:lnTo>
                        <a:pt x="673" y="387"/>
                      </a:lnTo>
                      <a:lnTo>
                        <a:pt x="676" y="403"/>
                      </a:lnTo>
                      <a:lnTo>
                        <a:pt x="678" y="419"/>
                      </a:lnTo>
                      <a:lnTo>
                        <a:pt x="678" y="435"/>
                      </a:lnTo>
                      <a:lnTo>
                        <a:pt x="678" y="452"/>
                      </a:lnTo>
                      <a:lnTo>
                        <a:pt x="676" y="468"/>
                      </a:lnTo>
                      <a:lnTo>
                        <a:pt x="672" y="485"/>
                      </a:lnTo>
                      <a:lnTo>
                        <a:pt x="673" y="489"/>
                      </a:lnTo>
                      <a:lnTo>
                        <a:pt x="676" y="492"/>
                      </a:lnTo>
                      <a:lnTo>
                        <a:pt x="679" y="494"/>
                      </a:lnTo>
                      <a:lnTo>
                        <a:pt x="683" y="496"/>
                      </a:lnTo>
                      <a:lnTo>
                        <a:pt x="690" y="497"/>
                      </a:lnTo>
                      <a:lnTo>
                        <a:pt x="697" y="496"/>
                      </a:lnTo>
                      <a:lnTo>
                        <a:pt x="703" y="496"/>
                      </a:lnTo>
                      <a:lnTo>
                        <a:pt x="707" y="498"/>
                      </a:lnTo>
                      <a:lnTo>
                        <a:pt x="713" y="507"/>
                      </a:lnTo>
                      <a:lnTo>
                        <a:pt x="720" y="516"/>
                      </a:lnTo>
                      <a:lnTo>
                        <a:pt x="726" y="524"/>
                      </a:lnTo>
                      <a:lnTo>
                        <a:pt x="732" y="527"/>
                      </a:lnTo>
                      <a:lnTo>
                        <a:pt x="743" y="527"/>
                      </a:lnTo>
                      <a:lnTo>
                        <a:pt x="756" y="528"/>
                      </a:lnTo>
                      <a:lnTo>
                        <a:pt x="767" y="529"/>
                      </a:lnTo>
                      <a:lnTo>
                        <a:pt x="778" y="530"/>
                      </a:lnTo>
                      <a:lnTo>
                        <a:pt x="789" y="531"/>
                      </a:lnTo>
                      <a:lnTo>
                        <a:pt x="802" y="530"/>
                      </a:lnTo>
                      <a:lnTo>
                        <a:pt x="813" y="528"/>
                      </a:lnTo>
                      <a:lnTo>
                        <a:pt x="825" y="525"/>
                      </a:lnTo>
                      <a:lnTo>
                        <a:pt x="836" y="521"/>
                      </a:lnTo>
                      <a:lnTo>
                        <a:pt x="846" y="521"/>
                      </a:lnTo>
                      <a:lnTo>
                        <a:pt x="856" y="524"/>
                      </a:lnTo>
                      <a:lnTo>
                        <a:pt x="867" y="527"/>
                      </a:lnTo>
                      <a:lnTo>
                        <a:pt x="877" y="530"/>
                      </a:lnTo>
                      <a:lnTo>
                        <a:pt x="886" y="534"/>
                      </a:lnTo>
                      <a:lnTo>
                        <a:pt x="896" y="537"/>
                      </a:lnTo>
                      <a:lnTo>
                        <a:pt x="907" y="539"/>
                      </a:lnTo>
                      <a:lnTo>
                        <a:pt x="920" y="542"/>
                      </a:lnTo>
                      <a:lnTo>
                        <a:pt x="931" y="548"/>
                      </a:lnTo>
                      <a:lnTo>
                        <a:pt x="943" y="556"/>
                      </a:lnTo>
                      <a:lnTo>
                        <a:pt x="953" y="566"/>
                      </a:lnTo>
                      <a:lnTo>
                        <a:pt x="963" y="576"/>
                      </a:lnTo>
                      <a:lnTo>
                        <a:pt x="973" y="586"/>
                      </a:lnTo>
                      <a:lnTo>
                        <a:pt x="985" y="595"/>
                      </a:lnTo>
                      <a:lnTo>
                        <a:pt x="996" y="605"/>
                      </a:lnTo>
                      <a:lnTo>
                        <a:pt x="1001" y="607"/>
                      </a:lnTo>
                      <a:lnTo>
                        <a:pt x="1006" y="608"/>
                      </a:lnTo>
                      <a:lnTo>
                        <a:pt x="1011" y="607"/>
                      </a:lnTo>
                      <a:lnTo>
                        <a:pt x="1017" y="605"/>
                      </a:lnTo>
                      <a:lnTo>
                        <a:pt x="1024" y="600"/>
                      </a:lnTo>
                      <a:lnTo>
                        <a:pt x="1031" y="593"/>
                      </a:lnTo>
                      <a:lnTo>
                        <a:pt x="1038" y="588"/>
                      </a:lnTo>
                      <a:lnTo>
                        <a:pt x="1045" y="586"/>
                      </a:lnTo>
                      <a:lnTo>
                        <a:pt x="1056" y="585"/>
                      </a:lnTo>
                      <a:lnTo>
                        <a:pt x="1066" y="585"/>
                      </a:lnTo>
                      <a:lnTo>
                        <a:pt x="1076" y="586"/>
                      </a:lnTo>
                      <a:lnTo>
                        <a:pt x="1086" y="586"/>
                      </a:lnTo>
                      <a:lnTo>
                        <a:pt x="1097" y="587"/>
                      </a:lnTo>
                      <a:lnTo>
                        <a:pt x="1107" y="588"/>
                      </a:lnTo>
                      <a:lnTo>
                        <a:pt x="1117" y="590"/>
                      </a:lnTo>
                      <a:lnTo>
                        <a:pt x="1128" y="591"/>
                      </a:lnTo>
                      <a:lnTo>
                        <a:pt x="1132" y="591"/>
                      </a:lnTo>
                      <a:lnTo>
                        <a:pt x="1136" y="590"/>
                      </a:lnTo>
                      <a:lnTo>
                        <a:pt x="1140" y="589"/>
                      </a:lnTo>
                      <a:lnTo>
                        <a:pt x="1145" y="587"/>
                      </a:lnTo>
                      <a:lnTo>
                        <a:pt x="1150" y="586"/>
                      </a:lnTo>
                      <a:lnTo>
                        <a:pt x="1155" y="585"/>
                      </a:lnTo>
                      <a:lnTo>
                        <a:pt x="1160" y="584"/>
                      </a:lnTo>
                      <a:lnTo>
                        <a:pt x="1166" y="585"/>
                      </a:lnTo>
                      <a:lnTo>
                        <a:pt x="1173" y="587"/>
                      </a:lnTo>
                      <a:lnTo>
                        <a:pt x="1178" y="591"/>
                      </a:lnTo>
                      <a:lnTo>
                        <a:pt x="1183" y="595"/>
                      </a:lnTo>
                      <a:lnTo>
                        <a:pt x="1187" y="600"/>
                      </a:lnTo>
                      <a:lnTo>
                        <a:pt x="1190" y="606"/>
                      </a:lnTo>
                      <a:lnTo>
                        <a:pt x="1193" y="611"/>
                      </a:lnTo>
                      <a:lnTo>
                        <a:pt x="1195" y="617"/>
                      </a:lnTo>
                      <a:lnTo>
                        <a:pt x="1196" y="623"/>
                      </a:lnTo>
                      <a:lnTo>
                        <a:pt x="1196" y="641"/>
                      </a:lnTo>
                      <a:lnTo>
                        <a:pt x="1193" y="657"/>
                      </a:lnTo>
                      <a:lnTo>
                        <a:pt x="1187" y="673"/>
                      </a:lnTo>
                      <a:lnTo>
                        <a:pt x="1180" y="689"/>
                      </a:lnTo>
                      <a:lnTo>
                        <a:pt x="1173" y="704"/>
                      </a:lnTo>
                      <a:lnTo>
                        <a:pt x="1167" y="721"/>
                      </a:lnTo>
                      <a:lnTo>
                        <a:pt x="1162" y="737"/>
                      </a:lnTo>
                      <a:lnTo>
                        <a:pt x="1161" y="755"/>
                      </a:lnTo>
                      <a:lnTo>
                        <a:pt x="1164" y="768"/>
                      </a:lnTo>
                      <a:lnTo>
                        <a:pt x="1166" y="779"/>
                      </a:lnTo>
                      <a:lnTo>
                        <a:pt x="1170" y="791"/>
                      </a:lnTo>
                      <a:lnTo>
                        <a:pt x="1175" y="802"/>
                      </a:lnTo>
                      <a:lnTo>
                        <a:pt x="1180" y="812"/>
                      </a:lnTo>
                      <a:lnTo>
                        <a:pt x="1187" y="823"/>
                      </a:lnTo>
                      <a:lnTo>
                        <a:pt x="1194" y="833"/>
                      </a:lnTo>
                      <a:lnTo>
                        <a:pt x="1203" y="843"/>
                      </a:lnTo>
                      <a:lnTo>
                        <a:pt x="1204" y="848"/>
                      </a:lnTo>
                      <a:lnTo>
                        <a:pt x="1203" y="855"/>
                      </a:lnTo>
                      <a:lnTo>
                        <a:pt x="1203" y="861"/>
                      </a:lnTo>
                      <a:lnTo>
                        <a:pt x="1205" y="865"/>
                      </a:lnTo>
                      <a:lnTo>
                        <a:pt x="1208" y="867"/>
                      </a:lnTo>
                      <a:lnTo>
                        <a:pt x="1209" y="867"/>
                      </a:lnTo>
                      <a:lnTo>
                        <a:pt x="1210" y="866"/>
                      </a:lnTo>
                      <a:lnTo>
                        <a:pt x="1210" y="865"/>
                      </a:lnTo>
                      <a:lnTo>
                        <a:pt x="1210" y="869"/>
                      </a:lnTo>
                      <a:lnTo>
                        <a:pt x="1210" y="873"/>
                      </a:lnTo>
                      <a:lnTo>
                        <a:pt x="1210" y="877"/>
                      </a:lnTo>
                      <a:lnTo>
                        <a:pt x="1209" y="879"/>
                      </a:lnTo>
                      <a:lnTo>
                        <a:pt x="1206" y="880"/>
                      </a:lnTo>
                      <a:lnTo>
                        <a:pt x="1202" y="881"/>
                      </a:lnTo>
                      <a:lnTo>
                        <a:pt x="1197" y="881"/>
                      </a:lnTo>
                      <a:lnTo>
                        <a:pt x="1193" y="881"/>
                      </a:lnTo>
                      <a:lnTo>
                        <a:pt x="1188" y="880"/>
                      </a:lnTo>
                      <a:lnTo>
                        <a:pt x="1185" y="881"/>
                      </a:lnTo>
                      <a:lnTo>
                        <a:pt x="1181" y="881"/>
                      </a:lnTo>
                      <a:lnTo>
                        <a:pt x="1178" y="883"/>
                      </a:lnTo>
                      <a:lnTo>
                        <a:pt x="1174" y="887"/>
                      </a:lnTo>
                      <a:lnTo>
                        <a:pt x="1172" y="892"/>
                      </a:lnTo>
                      <a:lnTo>
                        <a:pt x="1171" y="897"/>
                      </a:lnTo>
                      <a:lnTo>
                        <a:pt x="1171" y="902"/>
                      </a:lnTo>
                      <a:lnTo>
                        <a:pt x="1171" y="908"/>
                      </a:lnTo>
                      <a:lnTo>
                        <a:pt x="1173" y="914"/>
                      </a:lnTo>
                      <a:lnTo>
                        <a:pt x="1175" y="919"/>
                      </a:lnTo>
                      <a:lnTo>
                        <a:pt x="1178" y="924"/>
                      </a:lnTo>
                      <a:lnTo>
                        <a:pt x="1183" y="930"/>
                      </a:lnTo>
                      <a:lnTo>
                        <a:pt x="1188" y="935"/>
                      </a:lnTo>
                      <a:lnTo>
                        <a:pt x="1194" y="939"/>
                      </a:lnTo>
                      <a:lnTo>
                        <a:pt x="1199" y="942"/>
                      </a:lnTo>
                      <a:lnTo>
                        <a:pt x="1206" y="946"/>
                      </a:lnTo>
                      <a:lnTo>
                        <a:pt x="1211" y="950"/>
                      </a:lnTo>
                      <a:lnTo>
                        <a:pt x="1215" y="954"/>
                      </a:lnTo>
                      <a:lnTo>
                        <a:pt x="1218" y="959"/>
                      </a:lnTo>
                      <a:lnTo>
                        <a:pt x="1224" y="976"/>
                      </a:lnTo>
                      <a:lnTo>
                        <a:pt x="1229" y="993"/>
                      </a:lnTo>
                      <a:lnTo>
                        <a:pt x="1234" y="1011"/>
                      </a:lnTo>
                      <a:lnTo>
                        <a:pt x="1240" y="1027"/>
                      </a:lnTo>
                      <a:lnTo>
                        <a:pt x="1246" y="1044"/>
                      </a:lnTo>
                      <a:lnTo>
                        <a:pt x="1253" y="1059"/>
                      </a:lnTo>
                      <a:lnTo>
                        <a:pt x="1262" y="1074"/>
                      </a:lnTo>
                      <a:lnTo>
                        <a:pt x="1273" y="1087"/>
                      </a:lnTo>
                      <a:lnTo>
                        <a:pt x="1277" y="1093"/>
                      </a:lnTo>
                      <a:lnTo>
                        <a:pt x="1281" y="1101"/>
                      </a:lnTo>
                      <a:lnTo>
                        <a:pt x="1287" y="1107"/>
                      </a:lnTo>
                      <a:lnTo>
                        <a:pt x="1297" y="1106"/>
                      </a:lnTo>
                      <a:lnTo>
                        <a:pt x="1253" y="109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32" name="Freeform 918"/>
                <p:cNvSpPr>
                  <a:spLocks/>
                </p:cNvSpPr>
                <p:nvPr/>
              </p:nvSpPr>
              <p:spPr bwMode="auto">
                <a:xfrm>
                  <a:off x="2357" y="1771"/>
                  <a:ext cx="93" cy="108"/>
                </a:xfrm>
                <a:custGeom>
                  <a:avLst/>
                  <a:gdLst>
                    <a:gd name="T0" fmla="*/ 0 w 1297"/>
                    <a:gd name="T1" fmla="*/ 0 h 1632"/>
                    <a:gd name="T2" fmla="*/ 0 w 1297"/>
                    <a:gd name="T3" fmla="*/ 0 h 1632"/>
                    <a:gd name="T4" fmla="*/ 0 w 1297"/>
                    <a:gd name="T5" fmla="*/ 0 h 1632"/>
                    <a:gd name="T6" fmla="*/ 0 w 1297"/>
                    <a:gd name="T7" fmla="*/ 0 h 1632"/>
                    <a:gd name="T8" fmla="*/ 0 w 1297"/>
                    <a:gd name="T9" fmla="*/ 0 h 1632"/>
                    <a:gd name="T10" fmla="*/ 0 w 1297"/>
                    <a:gd name="T11" fmla="*/ 0 h 1632"/>
                    <a:gd name="T12" fmla="*/ 0 w 1297"/>
                    <a:gd name="T13" fmla="*/ 0 h 1632"/>
                    <a:gd name="T14" fmla="*/ 0 w 1297"/>
                    <a:gd name="T15" fmla="*/ 0 h 1632"/>
                    <a:gd name="T16" fmla="*/ 0 w 1297"/>
                    <a:gd name="T17" fmla="*/ 0 h 1632"/>
                    <a:gd name="T18" fmla="*/ 0 w 1297"/>
                    <a:gd name="T19" fmla="*/ 0 h 1632"/>
                    <a:gd name="T20" fmla="*/ 0 w 1297"/>
                    <a:gd name="T21" fmla="*/ 0 h 1632"/>
                    <a:gd name="T22" fmla="*/ 0 w 1297"/>
                    <a:gd name="T23" fmla="*/ 0 h 1632"/>
                    <a:gd name="T24" fmla="*/ 0 w 1297"/>
                    <a:gd name="T25" fmla="*/ 0 h 1632"/>
                    <a:gd name="T26" fmla="*/ 0 w 1297"/>
                    <a:gd name="T27" fmla="*/ 0 h 1632"/>
                    <a:gd name="T28" fmla="*/ 0 w 1297"/>
                    <a:gd name="T29" fmla="*/ 0 h 1632"/>
                    <a:gd name="T30" fmla="*/ 0 w 1297"/>
                    <a:gd name="T31" fmla="*/ 0 h 1632"/>
                    <a:gd name="T32" fmla="*/ 0 w 1297"/>
                    <a:gd name="T33" fmla="*/ 0 h 1632"/>
                    <a:gd name="T34" fmla="*/ 0 w 1297"/>
                    <a:gd name="T35" fmla="*/ 0 h 1632"/>
                    <a:gd name="T36" fmla="*/ 0 w 1297"/>
                    <a:gd name="T37" fmla="*/ 0 h 1632"/>
                    <a:gd name="T38" fmla="*/ 0 w 1297"/>
                    <a:gd name="T39" fmla="*/ 0 h 1632"/>
                    <a:gd name="T40" fmla="*/ 0 w 1297"/>
                    <a:gd name="T41" fmla="*/ 0 h 1632"/>
                    <a:gd name="T42" fmla="*/ 0 w 1297"/>
                    <a:gd name="T43" fmla="*/ 0 h 1632"/>
                    <a:gd name="T44" fmla="*/ 0 w 1297"/>
                    <a:gd name="T45" fmla="*/ 0 h 1632"/>
                    <a:gd name="T46" fmla="*/ 0 w 1297"/>
                    <a:gd name="T47" fmla="*/ 0 h 1632"/>
                    <a:gd name="T48" fmla="*/ 0 w 1297"/>
                    <a:gd name="T49" fmla="*/ 0 h 1632"/>
                    <a:gd name="T50" fmla="*/ 0 w 1297"/>
                    <a:gd name="T51" fmla="*/ 0 h 1632"/>
                    <a:gd name="T52" fmla="*/ 0 w 1297"/>
                    <a:gd name="T53" fmla="*/ 0 h 1632"/>
                    <a:gd name="T54" fmla="*/ 0 w 1297"/>
                    <a:gd name="T55" fmla="*/ 0 h 1632"/>
                    <a:gd name="T56" fmla="*/ 0 w 1297"/>
                    <a:gd name="T57" fmla="*/ 0 h 1632"/>
                    <a:gd name="T58" fmla="*/ 0 w 1297"/>
                    <a:gd name="T59" fmla="*/ 0 h 1632"/>
                    <a:gd name="T60" fmla="*/ 0 w 1297"/>
                    <a:gd name="T61" fmla="*/ 0 h 1632"/>
                    <a:gd name="T62" fmla="*/ 0 w 1297"/>
                    <a:gd name="T63" fmla="*/ 0 h 1632"/>
                    <a:gd name="T64" fmla="*/ 0 w 1297"/>
                    <a:gd name="T65" fmla="*/ 0 h 1632"/>
                    <a:gd name="T66" fmla="*/ 0 w 1297"/>
                    <a:gd name="T67" fmla="*/ 0 h 1632"/>
                    <a:gd name="T68" fmla="*/ 0 w 1297"/>
                    <a:gd name="T69" fmla="*/ 0 h 1632"/>
                    <a:gd name="T70" fmla="*/ 0 w 1297"/>
                    <a:gd name="T71" fmla="*/ 0 h 1632"/>
                    <a:gd name="T72" fmla="*/ 0 w 1297"/>
                    <a:gd name="T73" fmla="*/ 0 h 1632"/>
                    <a:gd name="T74" fmla="*/ 0 w 1297"/>
                    <a:gd name="T75" fmla="*/ 0 h 1632"/>
                    <a:gd name="T76" fmla="*/ 0 w 1297"/>
                    <a:gd name="T77" fmla="*/ 0 h 1632"/>
                    <a:gd name="T78" fmla="*/ 0 w 1297"/>
                    <a:gd name="T79" fmla="*/ 0 h 1632"/>
                    <a:gd name="T80" fmla="*/ 0 w 1297"/>
                    <a:gd name="T81" fmla="*/ 0 h 1632"/>
                    <a:gd name="T82" fmla="*/ 0 w 1297"/>
                    <a:gd name="T83" fmla="*/ 0 h 1632"/>
                    <a:gd name="T84" fmla="*/ 0 w 1297"/>
                    <a:gd name="T85" fmla="*/ 0 h 1632"/>
                    <a:gd name="T86" fmla="*/ 0 w 1297"/>
                    <a:gd name="T87" fmla="*/ 0 h 1632"/>
                    <a:gd name="T88" fmla="*/ 0 w 1297"/>
                    <a:gd name="T89" fmla="*/ 0 h 1632"/>
                    <a:gd name="T90" fmla="*/ 0 w 1297"/>
                    <a:gd name="T91" fmla="*/ 0 h 1632"/>
                    <a:gd name="T92" fmla="*/ 0 w 1297"/>
                    <a:gd name="T93" fmla="*/ 0 h 1632"/>
                    <a:gd name="T94" fmla="*/ 0 w 1297"/>
                    <a:gd name="T95" fmla="*/ 0 h 1632"/>
                    <a:gd name="T96" fmla="*/ 0 w 1297"/>
                    <a:gd name="T97" fmla="*/ 0 h 1632"/>
                    <a:gd name="T98" fmla="*/ 0 w 1297"/>
                    <a:gd name="T99" fmla="*/ 0 h 1632"/>
                    <a:gd name="T100" fmla="*/ 0 w 1297"/>
                    <a:gd name="T101" fmla="*/ 0 h 1632"/>
                    <a:gd name="T102" fmla="*/ 0 w 1297"/>
                    <a:gd name="T103" fmla="*/ 0 h 1632"/>
                    <a:gd name="T104" fmla="*/ 0 w 1297"/>
                    <a:gd name="T105" fmla="*/ 0 h 1632"/>
                    <a:gd name="T106" fmla="*/ 0 w 1297"/>
                    <a:gd name="T107" fmla="*/ 0 h 1632"/>
                    <a:gd name="T108" fmla="*/ 0 w 1297"/>
                    <a:gd name="T109" fmla="*/ 0 h 1632"/>
                    <a:gd name="T110" fmla="*/ 0 w 1297"/>
                    <a:gd name="T111" fmla="*/ 0 h 1632"/>
                    <a:gd name="T112" fmla="*/ 0 w 1297"/>
                    <a:gd name="T113" fmla="*/ 0 h 1632"/>
                    <a:gd name="T114" fmla="*/ 0 w 1297"/>
                    <a:gd name="T115" fmla="*/ 0 h 1632"/>
                    <a:gd name="T116" fmla="*/ 0 w 1297"/>
                    <a:gd name="T117" fmla="*/ 0 h 1632"/>
                    <a:gd name="T118" fmla="*/ 0 w 1297"/>
                    <a:gd name="T119" fmla="*/ 0 h 1632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1297"/>
                    <a:gd name="T181" fmla="*/ 0 h 1632"/>
                    <a:gd name="T182" fmla="*/ 1297 w 1297"/>
                    <a:gd name="T183" fmla="*/ 1632 h 1632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1297" h="1632">
                      <a:moveTo>
                        <a:pt x="1253" y="1099"/>
                      </a:moveTo>
                      <a:lnTo>
                        <a:pt x="1253" y="1099"/>
                      </a:lnTo>
                      <a:lnTo>
                        <a:pt x="1254" y="1099"/>
                      </a:lnTo>
                      <a:lnTo>
                        <a:pt x="1255" y="1099"/>
                      </a:lnTo>
                      <a:lnTo>
                        <a:pt x="1256" y="1100"/>
                      </a:lnTo>
                      <a:lnTo>
                        <a:pt x="1256" y="1102"/>
                      </a:lnTo>
                      <a:lnTo>
                        <a:pt x="1256" y="1100"/>
                      </a:lnTo>
                      <a:lnTo>
                        <a:pt x="1255" y="1098"/>
                      </a:lnTo>
                      <a:lnTo>
                        <a:pt x="1254" y="1098"/>
                      </a:lnTo>
                      <a:lnTo>
                        <a:pt x="1253" y="1098"/>
                      </a:lnTo>
                      <a:lnTo>
                        <a:pt x="1235" y="1099"/>
                      </a:lnTo>
                      <a:lnTo>
                        <a:pt x="1222" y="1094"/>
                      </a:lnTo>
                      <a:lnTo>
                        <a:pt x="1212" y="1085"/>
                      </a:lnTo>
                      <a:lnTo>
                        <a:pt x="1205" y="1072"/>
                      </a:lnTo>
                      <a:lnTo>
                        <a:pt x="1199" y="1058"/>
                      </a:lnTo>
                      <a:lnTo>
                        <a:pt x="1195" y="1043"/>
                      </a:lnTo>
                      <a:lnTo>
                        <a:pt x="1194" y="1026"/>
                      </a:lnTo>
                      <a:lnTo>
                        <a:pt x="1193" y="1012"/>
                      </a:lnTo>
                      <a:lnTo>
                        <a:pt x="1192" y="1009"/>
                      </a:lnTo>
                      <a:lnTo>
                        <a:pt x="1191" y="1005"/>
                      </a:lnTo>
                      <a:lnTo>
                        <a:pt x="1188" y="1002"/>
                      </a:lnTo>
                      <a:lnTo>
                        <a:pt x="1184" y="1002"/>
                      </a:lnTo>
                      <a:lnTo>
                        <a:pt x="1179" y="1006"/>
                      </a:lnTo>
                      <a:lnTo>
                        <a:pt x="1175" y="1011"/>
                      </a:lnTo>
                      <a:lnTo>
                        <a:pt x="1172" y="1018"/>
                      </a:lnTo>
                      <a:lnTo>
                        <a:pt x="1169" y="1025"/>
                      </a:lnTo>
                      <a:lnTo>
                        <a:pt x="1166" y="1029"/>
                      </a:lnTo>
                      <a:lnTo>
                        <a:pt x="1160" y="1032"/>
                      </a:lnTo>
                      <a:lnTo>
                        <a:pt x="1154" y="1034"/>
                      </a:lnTo>
                      <a:lnTo>
                        <a:pt x="1149" y="1034"/>
                      </a:lnTo>
                      <a:lnTo>
                        <a:pt x="1143" y="1031"/>
                      </a:lnTo>
                      <a:lnTo>
                        <a:pt x="1138" y="1027"/>
                      </a:lnTo>
                      <a:lnTo>
                        <a:pt x="1133" y="1023"/>
                      </a:lnTo>
                      <a:lnTo>
                        <a:pt x="1127" y="1020"/>
                      </a:lnTo>
                      <a:lnTo>
                        <a:pt x="1124" y="1019"/>
                      </a:lnTo>
                      <a:lnTo>
                        <a:pt x="1121" y="1019"/>
                      </a:lnTo>
                      <a:lnTo>
                        <a:pt x="1119" y="1020"/>
                      </a:lnTo>
                      <a:lnTo>
                        <a:pt x="1118" y="1022"/>
                      </a:lnTo>
                      <a:lnTo>
                        <a:pt x="1118" y="1027"/>
                      </a:lnTo>
                      <a:lnTo>
                        <a:pt x="1120" y="1032"/>
                      </a:lnTo>
                      <a:lnTo>
                        <a:pt x="1122" y="1035"/>
                      </a:lnTo>
                      <a:lnTo>
                        <a:pt x="1123" y="1038"/>
                      </a:lnTo>
                      <a:lnTo>
                        <a:pt x="1112" y="1041"/>
                      </a:lnTo>
                      <a:lnTo>
                        <a:pt x="1101" y="1043"/>
                      </a:lnTo>
                      <a:lnTo>
                        <a:pt x="1090" y="1045"/>
                      </a:lnTo>
                      <a:lnTo>
                        <a:pt x="1078" y="1045"/>
                      </a:lnTo>
                      <a:lnTo>
                        <a:pt x="1068" y="1046"/>
                      </a:lnTo>
                      <a:lnTo>
                        <a:pt x="1057" y="1045"/>
                      </a:lnTo>
                      <a:lnTo>
                        <a:pt x="1045" y="1045"/>
                      </a:lnTo>
                      <a:lnTo>
                        <a:pt x="1034" y="1044"/>
                      </a:lnTo>
                      <a:lnTo>
                        <a:pt x="1023" y="1043"/>
                      </a:lnTo>
                      <a:lnTo>
                        <a:pt x="1011" y="1043"/>
                      </a:lnTo>
                      <a:lnTo>
                        <a:pt x="1000" y="1042"/>
                      </a:lnTo>
                      <a:lnTo>
                        <a:pt x="989" y="1042"/>
                      </a:lnTo>
                      <a:lnTo>
                        <a:pt x="978" y="1042"/>
                      </a:lnTo>
                      <a:lnTo>
                        <a:pt x="965" y="1042"/>
                      </a:lnTo>
                      <a:lnTo>
                        <a:pt x="954" y="1043"/>
                      </a:lnTo>
                      <a:lnTo>
                        <a:pt x="943" y="1045"/>
                      </a:lnTo>
                      <a:lnTo>
                        <a:pt x="938" y="1049"/>
                      </a:lnTo>
                      <a:lnTo>
                        <a:pt x="938" y="1056"/>
                      </a:lnTo>
                      <a:lnTo>
                        <a:pt x="941" y="1066"/>
                      </a:lnTo>
                      <a:lnTo>
                        <a:pt x="944" y="1075"/>
                      </a:lnTo>
                      <a:lnTo>
                        <a:pt x="946" y="1081"/>
                      </a:lnTo>
                      <a:lnTo>
                        <a:pt x="948" y="1087"/>
                      </a:lnTo>
                      <a:lnTo>
                        <a:pt x="949" y="1093"/>
                      </a:lnTo>
                      <a:lnTo>
                        <a:pt x="950" y="1099"/>
                      </a:lnTo>
                      <a:lnTo>
                        <a:pt x="950" y="1105"/>
                      </a:lnTo>
                      <a:lnTo>
                        <a:pt x="951" y="1112"/>
                      </a:lnTo>
                      <a:lnTo>
                        <a:pt x="952" y="1118"/>
                      </a:lnTo>
                      <a:lnTo>
                        <a:pt x="953" y="1124"/>
                      </a:lnTo>
                      <a:lnTo>
                        <a:pt x="961" y="1120"/>
                      </a:lnTo>
                      <a:lnTo>
                        <a:pt x="969" y="1117"/>
                      </a:lnTo>
                      <a:lnTo>
                        <a:pt x="979" y="1115"/>
                      </a:lnTo>
                      <a:lnTo>
                        <a:pt x="987" y="1114"/>
                      </a:lnTo>
                      <a:lnTo>
                        <a:pt x="995" y="1115"/>
                      </a:lnTo>
                      <a:lnTo>
                        <a:pt x="1003" y="1118"/>
                      </a:lnTo>
                      <a:lnTo>
                        <a:pt x="1011" y="1122"/>
                      </a:lnTo>
                      <a:lnTo>
                        <a:pt x="1019" y="1128"/>
                      </a:lnTo>
                      <a:lnTo>
                        <a:pt x="1022" y="1134"/>
                      </a:lnTo>
                      <a:lnTo>
                        <a:pt x="1022" y="1141"/>
                      </a:lnTo>
                      <a:lnTo>
                        <a:pt x="1017" y="1145"/>
                      </a:lnTo>
                      <a:lnTo>
                        <a:pt x="1008" y="1145"/>
                      </a:lnTo>
                      <a:lnTo>
                        <a:pt x="1003" y="1143"/>
                      </a:lnTo>
                      <a:lnTo>
                        <a:pt x="998" y="1142"/>
                      </a:lnTo>
                      <a:lnTo>
                        <a:pt x="992" y="1143"/>
                      </a:lnTo>
                      <a:lnTo>
                        <a:pt x="987" y="1143"/>
                      </a:lnTo>
                      <a:lnTo>
                        <a:pt x="982" y="1145"/>
                      </a:lnTo>
                      <a:lnTo>
                        <a:pt x="978" y="1148"/>
                      </a:lnTo>
                      <a:lnTo>
                        <a:pt x="972" y="1150"/>
                      </a:lnTo>
                      <a:lnTo>
                        <a:pt x="968" y="1152"/>
                      </a:lnTo>
                      <a:lnTo>
                        <a:pt x="961" y="1155"/>
                      </a:lnTo>
                      <a:lnTo>
                        <a:pt x="953" y="1158"/>
                      </a:lnTo>
                      <a:lnTo>
                        <a:pt x="945" y="1161"/>
                      </a:lnTo>
                      <a:lnTo>
                        <a:pt x="937" y="1165"/>
                      </a:lnTo>
                      <a:lnTo>
                        <a:pt x="930" y="1169"/>
                      </a:lnTo>
                      <a:lnTo>
                        <a:pt x="924" y="1174"/>
                      </a:lnTo>
                      <a:lnTo>
                        <a:pt x="919" y="1179"/>
                      </a:lnTo>
                      <a:lnTo>
                        <a:pt x="916" y="1186"/>
                      </a:lnTo>
                      <a:lnTo>
                        <a:pt x="914" y="1195"/>
                      </a:lnTo>
                      <a:lnTo>
                        <a:pt x="913" y="1204"/>
                      </a:lnTo>
                      <a:lnTo>
                        <a:pt x="914" y="1214"/>
                      </a:lnTo>
                      <a:lnTo>
                        <a:pt x="916" y="1225"/>
                      </a:lnTo>
                      <a:lnTo>
                        <a:pt x="920" y="1234"/>
                      </a:lnTo>
                      <a:lnTo>
                        <a:pt x="925" y="1243"/>
                      </a:lnTo>
                      <a:lnTo>
                        <a:pt x="931" y="1252"/>
                      </a:lnTo>
                      <a:lnTo>
                        <a:pt x="939" y="1260"/>
                      </a:lnTo>
                      <a:lnTo>
                        <a:pt x="942" y="1262"/>
                      </a:lnTo>
                      <a:lnTo>
                        <a:pt x="943" y="1264"/>
                      </a:lnTo>
                      <a:lnTo>
                        <a:pt x="945" y="1267"/>
                      </a:lnTo>
                      <a:lnTo>
                        <a:pt x="946" y="1269"/>
                      </a:lnTo>
                      <a:lnTo>
                        <a:pt x="949" y="1272"/>
                      </a:lnTo>
                      <a:lnTo>
                        <a:pt x="952" y="1275"/>
                      </a:lnTo>
                      <a:lnTo>
                        <a:pt x="956" y="1277"/>
                      </a:lnTo>
                      <a:lnTo>
                        <a:pt x="960" y="1278"/>
                      </a:lnTo>
                      <a:lnTo>
                        <a:pt x="964" y="1279"/>
                      </a:lnTo>
                      <a:lnTo>
                        <a:pt x="969" y="1280"/>
                      </a:lnTo>
                      <a:lnTo>
                        <a:pt x="973" y="1281"/>
                      </a:lnTo>
                      <a:lnTo>
                        <a:pt x="978" y="1281"/>
                      </a:lnTo>
                      <a:lnTo>
                        <a:pt x="976" y="1281"/>
                      </a:lnTo>
                      <a:lnTo>
                        <a:pt x="975" y="1281"/>
                      </a:lnTo>
                      <a:lnTo>
                        <a:pt x="974" y="1282"/>
                      </a:lnTo>
                      <a:lnTo>
                        <a:pt x="975" y="1283"/>
                      </a:lnTo>
                      <a:lnTo>
                        <a:pt x="982" y="1288"/>
                      </a:lnTo>
                      <a:lnTo>
                        <a:pt x="986" y="1295"/>
                      </a:lnTo>
                      <a:lnTo>
                        <a:pt x="991" y="1300"/>
                      </a:lnTo>
                      <a:lnTo>
                        <a:pt x="997" y="1303"/>
                      </a:lnTo>
                      <a:lnTo>
                        <a:pt x="955" y="1632"/>
                      </a:lnTo>
                      <a:lnTo>
                        <a:pt x="950" y="1631"/>
                      </a:lnTo>
                      <a:lnTo>
                        <a:pt x="944" y="1625"/>
                      </a:lnTo>
                      <a:lnTo>
                        <a:pt x="936" y="1616"/>
                      </a:lnTo>
                      <a:lnTo>
                        <a:pt x="929" y="1609"/>
                      </a:lnTo>
                      <a:lnTo>
                        <a:pt x="922" y="1603"/>
                      </a:lnTo>
                      <a:lnTo>
                        <a:pt x="915" y="1598"/>
                      </a:lnTo>
                      <a:lnTo>
                        <a:pt x="907" y="1596"/>
                      </a:lnTo>
                      <a:lnTo>
                        <a:pt x="899" y="1595"/>
                      </a:lnTo>
                      <a:lnTo>
                        <a:pt x="891" y="1596"/>
                      </a:lnTo>
                      <a:lnTo>
                        <a:pt x="883" y="1598"/>
                      </a:lnTo>
                      <a:lnTo>
                        <a:pt x="875" y="1601"/>
                      </a:lnTo>
                      <a:lnTo>
                        <a:pt x="867" y="1604"/>
                      </a:lnTo>
                      <a:lnTo>
                        <a:pt x="858" y="1607"/>
                      </a:lnTo>
                      <a:lnTo>
                        <a:pt x="859" y="1602"/>
                      </a:lnTo>
                      <a:lnTo>
                        <a:pt x="862" y="1598"/>
                      </a:lnTo>
                      <a:lnTo>
                        <a:pt x="865" y="1595"/>
                      </a:lnTo>
                      <a:lnTo>
                        <a:pt x="871" y="1592"/>
                      </a:lnTo>
                      <a:lnTo>
                        <a:pt x="875" y="1589"/>
                      </a:lnTo>
                      <a:lnTo>
                        <a:pt x="878" y="1584"/>
                      </a:lnTo>
                      <a:lnTo>
                        <a:pt x="880" y="1580"/>
                      </a:lnTo>
                      <a:lnTo>
                        <a:pt x="880" y="1574"/>
                      </a:lnTo>
                      <a:lnTo>
                        <a:pt x="889" y="1572"/>
                      </a:lnTo>
                      <a:lnTo>
                        <a:pt x="897" y="1569"/>
                      </a:lnTo>
                      <a:lnTo>
                        <a:pt x="904" y="1564"/>
                      </a:lnTo>
                      <a:lnTo>
                        <a:pt x="910" y="1558"/>
                      </a:lnTo>
                      <a:lnTo>
                        <a:pt x="915" y="1552"/>
                      </a:lnTo>
                      <a:lnTo>
                        <a:pt x="920" y="1544"/>
                      </a:lnTo>
                      <a:lnTo>
                        <a:pt x="925" y="1537"/>
                      </a:lnTo>
                      <a:lnTo>
                        <a:pt x="930" y="1530"/>
                      </a:lnTo>
                      <a:lnTo>
                        <a:pt x="936" y="1520"/>
                      </a:lnTo>
                      <a:lnTo>
                        <a:pt x="938" y="1509"/>
                      </a:lnTo>
                      <a:lnTo>
                        <a:pt x="938" y="1501"/>
                      </a:lnTo>
                      <a:lnTo>
                        <a:pt x="935" y="1492"/>
                      </a:lnTo>
                      <a:lnTo>
                        <a:pt x="931" y="1484"/>
                      </a:lnTo>
                      <a:lnTo>
                        <a:pt x="925" y="1477"/>
                      </a:lnTo>
                      <a:lnTo>
                        <a:pt x="920" y="1468"/>
                      </a:lnTo>
                      <a:lnTo>
                        <a:pt x="915" y="1461"/>
                      </a:lnTo>
                      <a:lnTo>
                        <a:pt x="910" y="1455"/>
                      </a:lnTo>
                      <a:lnTo>
                        <a:pt x="902" y="1450"/>
                      </a:lnTo>
                      <a:lnTo>
                        <a:pt x="894" y="1447"/>
                      </a:lnTo>
                      <a:lnTo>
                        <a:pt x="885" y="1445"/>
                      </a:lnTo>
                      <a:lnTo>
                        <a:pt x="876" y="1445"/>
                      </a:lnTo>
                      <a:lnTo>
                        <a:pt x="867" y="1447"/>
                      </a:lnTo>
                      <a:lnTo>
                        <a:pt x="857" y="1450"/>
                      </a:lnTo>
                      <a:lnTo>
                        <a:pt x="849" y="1455"/>
                      </a:lnTo>
                      <a:lnTo>
                        <a:pt x="845" y="1458"/>
                      </a:lnTo>
                      <a:lnTo>
                        <a:pt x="841" y="1462"/>
                      </a:lnTo>
                      <a:lnTo>
                        <a:pt x="837" y="1466"/>
                      </a:lnTo>
                      <a:lnTo>
                        <a:pt x="832" y="1470"/>
                      </a:lnTo>
                      <a:lnTo>
                        <a:pt x="827" y="1474"/>
                      </a:lnTo>
                      <a:lnTo>
                        <a:pt x="823" y="1477"/>
                      </a:lnTo>
                      <a:lnTo>
                        <a:pt x="819" y="1478"/>
                      </a:lnTo>
                      <a:lnTo>
                        <a:pt x="815" y="1478"/>
                      </a:lnTo>
                      <a:lnTo>
                        <a:pt x="807" y="1473"/>
                      </a:lnTo>
                      <a:lnTo>
                        <a:pt x="800" y="1468"/>
                      </a:lnTo>
                      <a:lnTo>
                        <a:pt x="794" y="1463"/>
                      </a:lnTo>
                      <a:lnTo>
                        <a:pt x="786" y="1458"/>
                      </a:lnTo>
                      <a:lnTo>
                        <a:pt x="779" y="1455"/>
                      </a:lnTo>
                      <a:lnTo>
                        <a:pt x="772" y="1454"/>
                      </a:lnTo>
                      <a:lnTo>
                        <a:pt x="764" y="1455"/>
                      </a:lnTo>
                      <a:lnTo>
                        <a:pt x="755" y="1459"/>
                      </a:lnTo>
                      <a:lnTo>
                        <a:pt x="748" y="1464"/>
                      </a:lnTo>
                      <a:lnTo>
                        <a:pt x="743" y="1470"/>
                      </a:lnTo>
                      <a:lnTo>
                        <a:pt x="737" y="1477"/>
                      </a:lnTo>
                      <a:lnTo>
                        <a:pt x="733" y="1483"/>
                      </a:lnTo>
                      <a:lnTo>
                        <a:pt x="728" y="1488"/>
                      </a:lnTo>
                      <a:lnTo>
                        <a:pt x="723" y="1492"/>
                      </a:lnTo>
                      <a:lnTo>
                        <a:pt x="718" y="1494"/>
                      </a:lnTo>
                      <a:lnTo>
                        <a:pt x="711" y="1493"/>
                      </a:lnTo>
                      <a:lnTo>
                        <a:pt x="704" y="1491"/>
                      </a:lnTo>
                      <a:lnTo>
                        <a:pt x="697" y="1491"/>
                      </a:lnTo>
                      <a:lnTo>
                        <a:pt x="691" y="1491"/>
                      </a:lnTo>
                      <a:lnTo>
                        <a:pt x="685" y="1492"/>
                      </a:lnTo>
                      <a:lnTo>
                        <a:pt x="678" y="1493"/>
                      </a:lnTo>
                      <a:lnTo>
                        <a:pt x="672" y="1494"/>
                      </a:lnTo>
                      <a:lnTo>
                        <a:pt x="667" y="1495"/>
                      </a:lnTo>
                      <a:lnTo>
                        <a:pt x="661" y="1494"/>
                      </a:lnTo>
                      <a:lnTo>
                        <a:pt x="656" y="1492"/>
                      </a:lnTo>
                      <a:lnTo>
                        <a:pt x="652" y="1489"/>
                      </a:lnTo>
                      <a:lnTo>
                        <a:pt x="648" y="1484"/>
                      </a:lnTo>
                      <a:lnTo>
                        <a:pt x="644" y="1480"/>
                      </a:lnTo>
                      <a:lnTo>
                        <a:pt x="639" y="1474"/>
                      </a:lnTo>
                      <a:lnTo>
                        <a:pt x="635" y="1469"/>
                      </a:lnTo>
                      <a:lnTo>
                        <a:pt x="630" y="1464"/>
                      </a:lnTo>
                      <a:lnTo>
                        <a:pt x="624" y="1460"/>
                      </a:lnTo>
                      <a:lnTo>
                        <a:pt x="621" y="1457"/>
                      </a:lnTo>
                      <a:lnTo>
                        <a:pt x="620" y="1453"/>
                      </a:lnTo>
                      <a:lnTo>
                        <a:pt x="621" y="1448"/>
                      </a:lnTo>
                      <a:lnTo>
                        <a:pt x="622" y="1442"/>
                      </a:lnTo>
                      <a:lnTo>
                        <a:pt x="623" y="1434"/>
                      </a:lnTo>
                      <a:lnTo>
                        <a:pt x="625" y="1428"/>
                      </a:lnTo>
                      <a:lnTo>
                        <a:pt x="626" y="1421"/>
                      </a:lnTo>
                      <a:lnTo>
                        <a:pt x="627" y="1415"/>
                      </a:lnTo>
                      <a:lnTo>
                        <a:pt x="619" y="1413"/>
                      </a:lnTo>
                      <a:lnTo>
                        <a:pt x="614" y="1408"/>
                      </a:lnTo>
                      <a:lnTo>
                        <a:pt x="609" y="1400"/>
                      </a:lnTo>
                      <a:lnTo>
                        <a:pt x="601" y="1394"/>
                      </a:lnTo>
                      <a:lnTo>
                        <a:pt x="598" y="1392"/>
                      </a:lnTo>
                      <a:lnTo>
                        <a:pt x="596" y="1387"/>
                      </a:lnTo>
                      <a:lnTo>
                        <a:pt x="594" y="1382"/>
                      </a:lnTo>
                      <a:lnTo>
                        <a:pt x="593" y="1376"/>
                      </a:lnTo>
                      <a:lnTo>
                        <a:pt x="592" y="1370"/>
                      </a:lnTo>
                      <a:lnTo>
                        <a:pt x="590" y="1364"/>
                      </a:lnTo>
                      <a:lnTo>
                        <a:pt x="587" y="1359"/>
                      </a:lnTo>
                      <a:lnTo>
                        <a:pt x="583" y="1355"/>
                      </a:lnTo>
                      <a:lnTo>
                        <a:pt x="577" y="1353"/>
                      </a:lnTo>
                      <a:lnTo>
                        <a:pt x="571" y="1353"/>
                      </a:lnTo>
                      <a:lnTo>
                        <a:pt x="563" y="1354"/>
                      </a:lnTo>
                      <a:lnTo>
                        <a:pt x="556" y="1353"/>
                      </a:lnTo>
                      <a:lnTo>
                        <a:pt x="536" y="1346"/>
                      </a:lnTo>
                      <a:lnTo>
                        <a:pt x="516" y="1334"/>
                      </a:lnTo>
                      <a:lnTo>
                        <a:pt x="497" y="1319"/>
                      </a:lnTo>
                      <a:lnTo>
                        <a:pt x="478" y="1305"/>
                      </a:lnTo>
                      <a:lnTo>
                        <a:pt x="460" y="1290"/>
                      </a:lnTo>
                      <a:lnTo>
                        <a:pt x="442" y="1280"/>
                      </a:lnTo>
                      <a:lnTo>
                        <a:pt x="424" y="1274"/>
                      </a:lnTo>
                      <a:lnTo>
                        <a:pt x="405" y="1275"/>
                      </a:lnTo>
                      <a:lnTo>
                        <a:pt x="393" y="1280"/>
                      </a:lnTo>
                      <a:lnTo>
                        <a:pt x="379" y="1269"/>
                      </a:lnTo>
                      <a:lnTo>
                        <a:pt x="365" y="1259"/>
                      </a:lnTo>
                      <a:lnTo>
                        <a:pt x="352" y="1249"/>
                      </a:lnTo>
                      <a:lnTo>
                        <a:pt x="337" y="1239"/>
                      </a:lnTo>
                      <a:lnTo>
                        <a:pt x="324" y="1230"/>
                      </a:lnTo>
                      <a:lnTo>
                        <a:pt x="310" y="1221"/>
                      </a:lnTo>
                      <a:lnTo>
                        <a:pt x="295" y="1210"/>
                      </a:lnTo>
                      <a:lnTo>
                        <a:pt x="281" y="1200"/>
                      </a:lnTo>
                      <a:lnTo>
                        <a:pt x="281" y="1206"/>
                      </a:lnTo>
                      <a:lnTo>
                        <a:pt x="281" y="1211"/>
                      </a:lnTo>
                      <a:lnTo>
                        <a:pt x="283" y="1217"/>
                      </a:lnTo>
                      <a:lnTo>
                        <a:pt x="285" y="1223"/>
                      </a:lnTo>
                      <a:lnTo>
                        <a:pt x="286" y="1228"/>
                      </a:lnTo>
                      <a:lnTo>
                        <a:pt x="287" y="1233"/>
                      </a:lnTo>
                      <a:lnTo>
                        <a:pt x="287" y="1238"/>
                      </a:lnTo>
                      <a:lnTo>
                        <a:pt x="285" y="1243"/>
                      </a:lnTo>
                      <a:lnTo>
                        <a:pt x="278" y="1251"/>
                      </a:lnTo>
                      <a:lnTo>
                        <a:pt x="272" y="1254"/>
                      </a:lnTo>
                      <a:lnTo>
                        <a:pt x="265" y="1253"/>
                      </a:lnTo>
                      <a:lnTo>
                        <a:pt x="259" y="1249"/>
                      </a:lnTo>
                      <a:lnTo>
                        <a:pt x="253" y="1244"/>
                      </a:lnTo>
                      <a:lnTo>
                        <a:pt x="246" y="1238"/>
                      </a:lnTo>
                      <a:lnTo>
                        <a:pt x="239" y="1233"/>
                      </a:lnTo>
                      <a:lnTo>
                        <a:pt x="231" y="1230"/>
                      </a:lnTo>
                      <a:lnTo>
                        <a:pt x="227" y="1230"/>
                      </a:lnTo>
                      <a:lnTo>
                        <a:pt x="221" y="1231"/>
                      </a:lnTo>
                      <a:lnTo>
                        <a:pt x="214" y="1234"/>
                      </a:lnTo>
                      <a:lnTo>
                        <a:pt x="209" y="1236"/>
                      </a:lnTo>
                      <a:lnTo>
                        <a:pt x="203" y="1237"/>
                      </a:lnTo>
                      <a:lnTo>
                        <a:pt x="198" y="1236"/>
                      </a:lnTo>
                      <a:lnTo>
                        <a:pt x="192" y="1232"/>
                      </a:lnTo>
                      <a:lnTo>
                        <a:pt x="189" y="1227"/>
                      </a:lnTo>
                      <a:lnTo>
                        <a:pt x="185" y="1221"/>
                      </a:lnTo>
                      <a:lnTo>
                        <a:pt x="181" y="1214"/>
                      </a:lnTo>
                      <a:lnTo>
                        <a:pt x="177" y="1209"/>
                      </a:lnTo>
                      <a:lnTo>
                        <a:pt x="172" y="1204"/>
                      </a:lnTo>
                      <a:lnTo>
                        <a:pt x="162" y="1199"/>
                      </a:lnTo>
                      <a:lnTo>
                        <a:pt x="152" y="1195"/>
                      </a:lnTo>
                      <a:lnTo>
                        <a:pt x="142" y="1194"/>
                      </a:lnTo>
                      <a:lnTo>
                        <a:pt x="132" y="1193"/>
                      </a:lnTo>
                      <a:lnTo>
                        <a:pt x="123" y="1192"/>
                      </a:lnTo>
                      <a:lnTo>
                        <a:pt x="113" y="1191"/>
                      </a:lnTo>
                      <a:lnTo>
                        <a:pt x="105" y="1189"/>
                      </a:lnTo>
                      <a:lnTo>
                        <a:pt x="97" y="1185"/>
                      </a:lnTo>
                      <a:lnTo>
                        <a:pt x="91" y="1180"/>
                      </a:lnTo>
                      <a:lnTo>
                        <a:pt x="86" y="1176"/>
                      </a:lnTo>
                      <a:lnTo>
                        <a:pt x="79" y="1172"/>
                      </a:lnTo>
                      <a:lnTo>
                        <a:pt x="73" y="1167"/>
                      </a:lnTo>
                      <a:lnTo>
                        <a:pt x="67" y="1162"/>
                      </a:lnTo>
                      <a:lnTo>
                        <a:pt x="61" y="1157"/>
                      </a:lnTo>
                      <a:lnTo>
                        <a:pt x="55" y="1153"/>
                      </a:lnTo>
                      <a:lnTo>
                        <a:pt x="49" y="1149"/>
                      </a:lnTo>
                      <a:lnTo>
                        <a:pt x="45" y="1147"/>
                      </a:lnTo>
                      <a:lnTo>
                        <a:pt x="41" y="1144"/>
                      </a:lnTo>
                      <a:lnTo>
                        <a:pt x="36" y="1141"/>
                      </a:lnTo>
                      <a:lnTo>
                        <a:pt x="32" y="1140"/>
                      </a:lnTo>
                      <a:lnTo>
                        <a:pt x="27" y="1138"/>
                      </a:lnTo>
                      <a:lnTo>
                        <a:pt x="22" y="1138"/>
                      </a:lnTo>
                      <a:lnTo>
                        <a:pt x="17" y="1139"/>
                      </a:lnTo>
                      <a:lnTo>
                        <a:pt x="13" y="1141"/>
                      </a:lnTo>
                      <a:lnTo>
                        <a:pt x="10" y="1130"/>
                      </a:lnTo>
                      <a:lnTo>
                        <a:pt x="9" y="1128"/>
                      </a:lnTo>
                      <a:lnTo>
                        <a:pt x="8" y="1125"/>
                      </a:lnTo>
                      <a:lnTo>
                        <a:pt x="6" y="1123"/>
                      </a:lnTo>
                      <a:lnTo>
                        <a:pt x="5" y="1121"/>
                      </a:lnTo>
                      <a:lnTo>
                        <a:pt x="0" y="1111"/>
                      </a:lnTo>
                      <a:lnTo>
                        <a:pt x="0" y="1103"/>
                      </a:lnTo>
                      <a:lnTo>
                        <a:pt x="4" y="1097"/>
                      </a:lnTo>
                      <a:lnTo>
                        <a:pt x="10" y="1093"/>
                      </a:lnTo>
                      <a:lnTo>
                        <a:pt x="20" y="1091"/>
                      </a:lnTo>
                      <a:lnTo>
                        <a:pt x="29" y="1089"/>
                      </a:lnTo>
                      <a:lnTo>
                        <a:pt x="39" y="1087"/>
                      </a:lnTo>
                      <a:lnTo>
                        <a:pt x="49" y="1085"/>
                      </a:lnTo>
                      <a:lnTo>
                        <a:pt x="55" y="1082"/>
                      </a:lnTo>
                      <a:lnTo>
                        <a:pt x="56" y="1077"/>
                      </a:lnTo>
                      <a:lnTo>
                        <a:pt x="55" y="1070"/>
                      </a:lnTo>
                      <a:lnTo>
                        <a:pt x="52" y="1063"/>
                      </a:lnTo>
                      <a:lnTo>
                        <a:pt x="47" y="1055"/>
                      </a:lnTo>
                      <a:lnTo>
                        <a:pt x="45" y="1047"/>
                      </a:lnTo>
                      <a:lnTo>
                        <a:pt x="44" y="1039"/>
                      </a:lnTo>
                      <a:lnTo>
                        <a:pt x="47" y="1031"/>
                      </a:lnTo>
                      <a:lnTo>
                        <a:pt x="52" y="1028"/>
                      </a:lnTo>
                      <a:lnTo>
                        <a:pt x="58" y="1029"/>
                      </a:lnTo>
                      <a:lnTo>
                        <a:pt x="65" y="1031"/>
                      </a:lnTo>
                      <a:lnTo>
                        <a:pt x="72" y="1035"/>
                      </a:lnTo>
                      <a:lnTo>
                        <a:pt x="74" y="1024"/>
                      </a:lnTo>
                      <a:lnTo>
                        <a:pt x="80" y="1016"/>
                      </a:lnTo>
                      <a:lnTo>
                        <a:pt x="90" y="1011"/>
                      </a:lnTo>
                      <a:lnTo>
                        <a:pt x="101" y="1008"/>
                      </a:lnTo>
                      <a:lnTo>
                        <a:pt x="113" y="1006"/>
                      </a:lnTo>
                      <a:lnTo>
                        <a:pt x="127" y="1003"/>
                      </a:lnTo>
                      <a:lnTo>
                        <a:pt x="138" y="1001"/>
                      </a:lnTo>
                      <a:lnTo>
                        <a:pt x="148" y="995"/>
                      </a:lnTo>
                      <a:lnTo>
                        <a:pt x="149" y="993"/>
                      </a:lnTo>
                      <a:lnTo>
                        <a:pt x="150" y="991"/>
                      </a:lnTo>
                      <a:lnTo>
                        <a:pt x="149" y="988"/>
                      </a:lnTo>
                      <a:lnTo>
                        <a:pt x="148" y="986"/>
                      </a:lnTo>
                      <a:lnTo>
                        <a:pt x="145" y="985"/>
                      </a:lnTo>
                      <a:lnTo>
                        <a:pt x="141" y="985"/>
                      </a:lnTo>
                      <a:lnTo>
                        <a:pt x="137" y="986"/>
                      </a:lnTo>
                      <a:lnTo>
                        <a:pt x="133" y="986"/>
                      </a:lnTo>
                      <a:lnTo>
                        <a:pt x="134" y="980"/>
                      </a:lnTo>
                      <a:lnTo>
                        <a:pt x="137" y="975"/>
                      </a:lnTo>
                      <a:lnTo>
                        <a:pt x="140" y="970"/>
                      </a:lnTo>
                      <a:lnTo>
                        <a:pt x="143" y="966"/>
                      </a:lnTo>
                      <a:lnTo>
                        <a:pt x="147" y="962"/>
                      </a:lnTo>
                      <a:lnTo>
                        <a:pt x="150" y="958"/>
                      </a:lnTo>
                      <a:lnTo>
                        <a:pt x="153" y="955"/>
                      </a:lnTo>
                      <a:lnTo>
                        <a:pt x="156" y="951"/>
                      </a:lnTo>
                      <a:lnTo>
                        <a:pt x="160" y="944"/>
                      </a:lnTo>
                      <a:lnTo>
                        <a:pt x="161" y="936"/>
                      </a:lnTo>
                      <a:lnTo>
                        <a:pt x="162" y="928"/>
                      </a:lnTo>
                      <a:lnTo>
                        <a:pt x="162" y="918"/>
                      </a:lnTo>
                      <a:lnTo>
                        <a:pt x="163" y="910"/>
                      </a:lnTo>
                      <a:lnTo>
                        <a:pt x="166" y="902"/>
                      </a:lnTo>
                      <a:lnTo>
                        <a:pt x="170" y="895"/>
                      </a:lnTo>
                      <a:lnTo>
                        <a:pt x="177" y="887"/>
                      </a:lnTo>
                      <a:lnTo>
                        <a:pt x="183" y="885"/>
                      </a:lnTo>
                      <a:lnTo>
                        <a:pt x="189" y="885"/>
                      </a:lnTo>
                      <a:lnTo>
                        <a:pt x="194" y="885"/>
                      </a:lnTo>
                      <a:lnTo>
                        <a:pt x="195" y="882"/>
                      </a:lnTo>
                      <a:lnTo>
                        <a:pt x="191" y="874"/>
                      </a:lnTo>
                      <a:lnTo>
                        <a:pt x="185" y="866"/>
                      </a:lnTo>
                      <a:lnTo>
                        <a:pt x="179" y="859"/>
                      </a:lnTo>
                      <a:lnTo>
                        <a:pt x="174" y="851"/>
                      </a:lnTo>
                      <a:lnTo>
                        <a:pt x="169" y="844"/>
                      </a:lnTo>
                      <a:lnTo>
                        <a:pt x="166" y="836"/>
                      </a:lnTo>
                      <a:lnTo>
                        <a:pt x="165" y="826"/>
                      </a:lnTo>
                      <a:lnTo>
                        <a:pt x="166" y="815"/>
                      </a:lnTo>
                      <a:lnTo>
                        <a:pt x="162" y="812"/>
                      </a:lnTo>
                      <a:lnTo>
                        <a:pt x="161" y="807"/>
                      </a:lnTo>
                      <a:lnTo>
                        <a:pt x="158" y="802"/>
                      </a:lnTo>
                      <a:lnTo>
                        <a:pt x="154" y="799"/>
                      </a:lnTo>
                      <a:lnTo>
                        <a:pt x="162" y="794"/>
                      </a:lnTo>
                      <a:lnTo>
                        <a:pt x="167" y="788"/>
                      </a:lnTo>
                      <a:lnTo>
                        <a:pt x="170" y="781"/>
                      </a:lnTo>
                      <a:lnTo>
                        <a:pt x="171" y="773"/>
                      </a:lnTo>
                      <a:lnTo>
                        <a:pt x="171" y="766"/>
                      </a:lnTo>
                      <a:lnTo>
                        <a:pt x="171" y="759"/>
                      </a:lnTo>
                      <a:lnTo>
                        <a:pt x="170" y="751"/>
                      </a:lnTo>
                      <a:lnTo>
                        <a:pt x="171" y="744"/>
                      </a:lnTo>
                      <a:lnTo>
                        <a:pt x="168" y="744"/>
                      </a:lnTo>
                      <a:lnTo>
                        <a:pt x="166" y="744"/>
                      </a:lnTo>
                      <a:lnTo>
                        <a:pt x="163" y="744"/>
                      </a:lnTo>
                      <a:lnTo>
                        <a:pt x="161" y="744"/>
                      </a:lnTo>
                      <a:lnTo>
                        <a:pt x="154" y="736"/>
                      </a:lnTo>
                      <a:lnTo>
                        <a:pt x="149" y="727"/>
                      </a:lnTo>
                      <a:lnTo>
                        <a:pt x="147" y="720"/>
                      </a:lnTo>
                      <a:lnTo>
                        <a:pt x="151" y="714"/>
                      </a:lnTo>
                      <a:lnTo>
                        <a:pt x="157" y="710"/>
                      </a:lnTo>
                      <a:lnTo>
                        <a:pt x="165" y="705"/>
                      </a:lnTo>
                      <a:lnTo>
                        <a:pt x="172" y="702"/>
                      </a:lnTo>
                      <a:lnTo>
                        <a:pt x="178" y="699"/>
                      </a:lnTo>
                      <a:lnTo>
                        <a:pt x="183" y="694"/>
                      </a:lnTo>
                      <a:lnTo>
                        <a:pt x="187" y="689"/>
                      </a:lnTo>
                      <a:lnTo>
                        <a:pt x="188" y="682"/>
                      </a:lnTo>
                      <a:lnTo>
                        <a:pt x="187" y="673"/>
                      </a:lnTo>
                      <a:lnTo>
                        <a:pt x="178" y="676"/>
                      </a:lnTo>
                      <a:lnTo>
                        <a:pt x="173" y="671"/>
                      </a:lnTo>
                      <a:lnTo>
                        <a:pt x="168" y="663"/>
                      </a:lnTo>
                      <a:lnTo>
                        <a:pt x="161" y="661"/>
                      </a:lnTo>
                      <a:lnTo>
                        <a:pt x="163" y="653"/>
                      </a:lnTo>
                      <a:lnTo>
                        <a:pt x="167" y="646"/>
                      </a:lnTo>
                      <a:lnTo>
                        <a:pt x="172" y="640"/>
                      </a:lnTo>
                      <a:lnTo>
                        <a:pt x="177" y="635"/>
                      </a:lnTo>
                      <a:lnTo>
                        <a:pt x="181" y="629"/>
                      </a:lnTo>
                      <a:lnTo>
                        <a:pt x="184" y="625"/>
                      </a:lnTo>
                      <a:lnTo>
                        <a:pt x="183" y="620"/>
                      </a:lnTo>
                      <a:lnTo>
                        <a:pt x="179" y="615"/>
                      </a:lnTo>
                      <a:lnTo>
                        <a:pt x="169" y="606"/>
                      </a:lnTo>
                      <a:lnTo>
                        <a:pt x="158" y="598"/>
                      </a:lnTo>
                      <a:lnTo>
                        <a:pt x="149" y="588"/>
                      </a:lnTo>
                      <a:lnTo>
                        <a:pt x="141" y="579"/>
                      </a:lnTo>
                      <a:lnTo>
                        <a:pt x="134" y="569"/>
                      </a:lnTo>
                      <a:lnTo>
                        <a:pt x="129" y="558"/>
                      </a:lnTo>
                      <a:lnTo>
                        <a:pt x="126" y="547"/>
                      </a:lnTo>
                      <a:lnTo>
                        <a:pt x="126" y="535"/>
                      </a:lnTo>
                      <a:lnTo>
                        <a:pt x="128" y="530"/>
                      </a:lnTo>
                      <a:lnTo>
                        <a:pt x="131" y="528"/>
                      </a:lnTo>
                      <a:lnTo>
                        <a:pt x="136" y="526"/>
                      </a:lnTo>
                      <a:lnTo>
                        <a:pt x="142" y="526"/>
                      </a:lnTo>
                      <a:lnTo>
                        <a:pt x="149" y="526"/>
                      </a:lnTo>
                      <a:lnTo>
                        <a:pt x="156" y="527"/>
                      </a:lnTo>
                      <a:lnTo>
                        <a:pt x="164" y="527"/>
                      </a:lnTo>
                      <a:lnTo>
                        <a:pt x="171" y="527"/>
                      </a:lnTo>
                      <a:lnTo>
                        <a:pt x="175" y="522"/>
                      </a:lnTo>
                      <a:lnTo>
                        <a:pt x="174" y="516"/>
                      </a:lnTo>
                      <a:lnTo>
                        <a:pt x="171" y="507"/>
                      </a:lnTo>
                      <a:lnTo>
                        <a:pt x="172" y="497"/>
                      </a:lnTo>
                      <a:lnTo>
                        <a:pt x="173" y="494"/>
                      </a:lnTo>
                      <a:lnTo>
                        <a:pt x="176" y="492"/>
                      </a:lnTo>
                      <a:lnTo>
                        <a:pt x="178" y="491"/>
                      </a:lnTo>
                      <a:lnTo>
                        <a:pt x="182" y="491"/>
                      </a:lnTo>
                      <a:lnTo>
                        <a:pt x="183" y="479"/>
                      </a:lnTo>
                      <a:lnTo>
                        <a:pt x="183" y="467"/>
                      </a:lnTo>
                      <a:lnTo>
                        <a:pt x="180" y="456"/>
                      </a:lnTo>
                      <a:lnTo>
                        <a:pt x="177" y="444"/>
                      </a:lnTo>
                      <a:lnTo>
                        <a:pt x="174" y="433"/>
                      </a:lnTo>
                      <a:lnTo>
                        <a:pt x="172" y="421"/>
                      </a:lnTo>
                      <a:lnTo>
                        <a:pt x="170" y="409"/>
                      </a:lnTo>
                      <a:lnTo>
                        <a:pt x="171" y="397"/>
                      </a:lnTo>
                      <a:lnTo>
                        <a:pt x="180" y="406"/>
                      </a:lnTo>
                      <a:lnTo>
                        <a:pt x="189" y="416"/>
                      </a:lnTo>
                      <a:lnTo>
                        <a:pt x="199" y="426"/>
                      </a:lnTo>
                      <a:lnTo>
                        <a:pt x="207" y="435"/>
                      </a:lnTo>
                      <a:lnTo>
                        <a:pt x="215" y="446"/>
                      </a:lnTo>
                      <a:lnTo>
                        <a:pt x="222" y="457"/>
                      </a:lnTo>
                      <a:lnTo>
                        <a:pt x="230" y="468"/>
                      </a:lnTo>
                      <a:lnTo>
                        <a:pt x="238" y="479"/>
                      </a:lnTo>
                      <a:lnTo>
                        <a:pt x="241" y="481"/>
                      </a:lnTo>
                      <a:lnTo>
                        <a:pt x="242" y="478"/>
                      </a:lnTo>
                      <a:lnTo>
                        <a:pt x="244" y="474"/>
                      </a:lnTo>
                      <a:lnTo>
                        <a:pt x="248" y="474"/>
                      </a:lnTo>
                      <a:lnTo>
                        <a:pt x="246" y="461"/>
                      </a:lnTo>
                      <a:lnTo>
                        <a:pt x="245" y="446"/>
                      </a:lnTo>
                      <a:lnTo>
                        <a:pt x="245" y="433"/>
                      </a:lnTo>
                      <a:lnTo>
                        <a:pt x="245" y="420"/>
                      </a:lnTo>
                      <a:lnTo>
                        <a:pt x="248" y="406"/>
                      </a:lnTo>
                      <a:lnTo>
                        <a:pt x="252" y="394"/>
                      </a:lnTo>
                      <a:lnTo>
                        <a:pt x="258" y="383"/>
                      </a:lnTo>
                      <a:lnTo>
                        <a:pt x="266" y="371"/>
                      </a:lnTo>
                      <a:lnTo>
                        <a:pt x="269" y="367"/>
                      </a:lnTo>
                      <a:lnTo>
                        <a:pt x="274" y="362"/>
                      </a:lnTo>
                      <a:lnTo>
                        <a:pt x="280" y="359"/>
                      </a:lnTo>
                      <a:lnTo>
                        <a:pt x="287" y="359"/>
                      </a:lnTo>
                      <a:lnTo>
                        <a:pt x="288" y="354"/>
                      </a:lnTo>
                      <a:lnTo>
                        <a:pt x="289" y="350"/>
                      </a:lnTo>
                      <a:lnTo>
                        <a:pt x="292" y="346"/>
                      </a:lnTo>
                      <a:lnTo>
                        <a:pt x="294" y="343"/>
                      </a:lnTo>
                      <a:lnTo>
                        <a:pt x="297" y="338"/>
                      </a:lnTo>
                      <a:lnTo>
                        <a:pt x="300" y="335"/>
                      </a:lnTo>
                      <a:lnTo>
                        <a:pt x="303" y="331"/>
                      </a:lnTo>
                      <a:lnTo>
                        <a:pt x="305" y="327"/>
                      </a:lnTo>
                      <a:lnTo>
                        <a:pt x="311" y="320"/>
                      </a:lnTo>
                      <a:lnTo>
                        <a:pt x="317" y="315"/>
                      </a:lnTo>
                      <a:lnTo>
                        <a:pt x="325" y="310"/>
                      </a:lnTo>
                      <a:lnTo>
                        <a:pt x="332" y="306"/>
                      </a:lnTo>
                      <a:lnTo>
                        <a:pt x="340" y="301"/>
                      </a:lnTo>
                      <a:lnTo>
                        <a:pt x="347" y="296"/>
                      </a:lnTo>
                      <a:lnTo>
                        <a:pt x="353" y="290"/>
                      </a:lnTo>
                      <a:lnTo>
                        <a:pt x="356" y="282"/>
                      </a:lnTo>
                      <a:lnTo>
                        <a:pt x="357" y="274"/>
                      </a:lnTo>
                      <a:lnTo>
                        <a:pt x="357" y="265"/>
                      </a:lnTo>
                      <a:lnTo>
                        <a:pt x="357" y="257"/>
                      </a:lnTo>
                      <a:lnTo>
                        <a:pt x="356" y="248"/>
                      </a:lnTo>
                      <a:lnTo>
                        <a:pt x="355" y="241"/>
                      </a:lnTo>
                      <a:lnTo>
                        <a:pt x="355" y="233"/>
                      </a:lnTo>
                      <a:lnTo>
                        <a:pt x="357" y="225"/>
                      </a:lnTo>
                      <a:lnTo>
                        <a:pt x="360" y="218"/>
                      </a:lnTo>
                      <a:lnTo>
                        <a:pt x="368" y="208"/>
                      </a:lnTo>
                      <a:lnTo>
                        <a:pt x="376" y="199"/>
                      </a:lnTo>
                      <a:lnTo>
                        <a:pt x="387" y="190"/>
                      </a:lnTo>
                      <a:lnTo>
                        <a:pt x="396" y="183"/>
                      </a:lnTo>
                      <a:lnTo>
                        <a:pt x="407" y="177"/>
                      </a:lnTo>
                      <a:lnTo>
                        <a:pt x="417" y="172"/>
                      </a:lnTo>
                      <a:lnTo>
                        <a:pt x="430" y="167"/>
                      </a:lnTo>
                      <a:lnTo>
                        <a:pt x="441" y="164"/>
                      </a:lnTo>
                      <a:lnTo>
                        <a:pt x="452" y="161"/>
                      </a:lnTo>
                      <a:lnTo>
                        <a:pt x="464" y="159"/>
                      </a:lnTo>
                      <a:lnTo>
                        <a:pt x="474" y="155"/>
                      </a:lnTo>
                      <a:lnTo>
                        <a:pt x="485" y="152"/>
                      </a:lnTo>
                      <a:lnTo>
                        <a:pt x="496" y="150"/>
                      </a:lnTo>
                      <a:lnTo>
                        <a:pt x="507" y="147"/>
                      </a:lnTo>
                      <a:lnTo>
                        <a:pt x="517" y="144"/>
                      </a:lnTo>
                      <a:lnTo>
                        <a:pt x="528" y="141"/>
                      </a:lnTo>
                      <a:lnTo>
                        <a:pt x="539" y="137"/>
                      </a:lnTo>
                      <a:lnTo>
                        <a:pt x="549" y="134"/>
                      </a:lnTo>
                      <a:lnTo>
                        <a:pt x="559" y="130"/>
                      </a:lnTo>
                      <a:lnTo>
                        <a:pt x="570" y="126"/>
                      </a:lnTo>
                      <a:lnTo>
                        <a:pt x="579" y="122"/>
                      </a:lnTo>
                      <a:lnTo>
                        <a:pt x="589" y="117"/>
                      </a:lnTo>
                      <a:lnTo>
                        <a:pt x="599" y="112"/>
                      </a:lnTo>
                      <a:lnTo>
                        <a:pt x="609" y="107"/>
                      </a:lnTo>
                      <a:lnTo>
                        <a:pt x="619" y="102"/>
                      </a:lnTo>
                      <a:lnTo>
                        <a:pt x="629" y="96"/>
                      </a:lnTo>
                      <a:lnTo>
                        <a:pt x="639" y="91"/>
                      </a:lnTo>
                      <a:lnTo>
                        <a:pt x="650" y="85"/>
                      </a:lnTo>
                      <a:lnTo>
                        <a:pt x="661" y="79"/>
                      </a:lnTo>
                      <a:lnTo>
                        <a:pt x="671" y="73"/>
                      </a:lnTo>
                      <a:lnTo>
                        <a:pt x="682" y="67"/>
                      </a:lnTo>
                      <a:lnTo>
                        <a:pt x="692" y="60"/>
                      </a:lnTo>
                      <a:lnTo>
                        <a:pt x="696" y="56"/>
                      </a:lnTo>
                      <a:lnTo>
                        <a:pt x="698" y="51"/>
                      </a:lnTo>
                      <a:lnTo>
                        <a:pt x="700" y="44"/>
                      </a:lnTo>
                      <a:lnTo>
                        <a:pt x="702" y="38"/>
                      </a:lnTo>
                      <a:lnTo>
                        <a:pt x="704" y="32"/>
                      </a:lnTo>
                      <a:lnTo>
                        <a:pt x="706" y="27"/>
                      </a:lnTo>
                      <a:lnTo>
                        <a:pt x="710" y="23"/>
                      </a:lnTo>
                      <a:lnTo>
                        <a:pt x="715" y="21"/>
                      </a:lnTo>
                      <a:lnTo>
                        <a:pt x="722" y="19"/>
                      </a:lnTo>
                      <a:lnTo>
                        <a:pt x="727" y="18"/>
                      </a:lnTo>
                      <a:lnTo>
                        <a:pt x="732" y="16"/>
                      </a:lnTo>
                      <a:lnTo>
                        <a:pt x="736" y="14"/>
                      </a:lnTo>
                      <a:lnTo>
                        <a:pt x="740" y="12"/>
                      </a:lnTo>
                      <a:lnTo>
                        <a:pt x="744" y="8"/>
                      </a:lnTo>
                      <a:lnTo>
                        <a:pt x="749" y="5"/>
                      </a:lnTo>
                      <a:lnTo>
                        <a:pt x="755" y="2"/>
                      </a:lnTo>
                      <a:lnTo>
                        <a:pt x="761" y="0"/>
                      </a:lnTo>
                      <a:lnTo>
                        <a:pt x="765" y="0"/>
                      </a:lnTo>
                      <a:lnTo>
                        <a:pt x="770" y="3"/>
                      </a:lnTo>
                      <a:lnTo>
                        <a:pt x="774" y="6"/>
                      </a:lnTo>
                      <a:lnTo>
                        <a:pt x="777" y="11"/>
                      </a:lnTo>
                      <a:lnTo>
                        <a:pt x="781" y="16"/>
                      </a:lnTo>
                      <a:lnTo>
                        <a:pt x="785" y="19"/>
                      </a:lnTo>
                      <a:lnTo>
                        <a:pt x="790" y="22"/>
                      </a:lnTo>
                      <a:lnTo>
                        <a:pt x="795" y="25"/>
                      </a:lnTo>
                      <a:lnTo>
                        <a:pt x="798" y="29"/>
                      </a:lnTo>
                      <a:lnTo>
                        <a:pt x="799" y="35"/>
                      </a:lnTo>
                      <a:lnTo>
                        <a:pt x="799" y="40"/>
                      </a:lnTo>
                      <a:lnTo>
                        <a:pt x="797" y="46"/>
                      </a:lnTo>
                      <a:lnTo>
                        <a:pt x="795" y="53"/>
                      </a:lnTo>
                      <a:lnTo>
                        <a:pt x="790" y="57"/>
                      </a:lnTo>
                      <a:lnTo>
                        <a:pt x="785" y="60"/>
                      </a:lnTo>
                      <a:lnTo>
                        <a:pt x="778" y="62"/>
                      </a:lnTo>
                      <a:lnTo>
                        <a:pt x="770" y="63"/>
                      </a:lnTo>
                      <a:lnTo>
                        <a:pt x="763" y="63"/>
                      </a:lnTo>
                      <a:lnTo>
                        <a:pt x="756" y="64"/>
                      </a:lnTo>
                      <a:lnTo>
                        <a:pt x="748" y="66"/>
                      </a:lnTo>
                      <a:lnTo>
                        <a:pt x="743" y="68"/>
                      </a:lnTo>
                      <a:lnTo>
                        <a:pt x="738" y="73"/>
                      </a:lnTo>
                      <a:lnTo>
                        <a:pt x="734" y="79"/>
                      </a:lnTo>
                      <a:lnTo>
                        <a:pt x="730" y="90"/>
                      </a:lnTo>
                      <a:lnTo>
                        <a:pt x="725" y="100"/>
                      </a:lnTo>
                      <a:lnTo>
                        <a:pt x="720" y="109"/>
                      </a:lnTo>
                      <a:lnTo>
                        <a:pt x="714" y="118"/>
                      </a:lnTo>
                      <a:lnTo>
                        <a:pt x="709" y="127"/>
                      </a:lnTo>
                      <a:lnTo>
                        <a:pt x="703" y="135"/>
                      </a:lnTo>
                      <a:lnTo>
                        <a:pt x="696" y="143"/>
                      </a:lnTo>
                      <a:lnTo>
                        <a:pt x="688" y="150"/>
                      </a:lnTo>
                      <a:lnTo>
                        <a:pt x="677" y="160"/>
                      </a:lnTo>
                      <a:lnTo>
                        <a:pt x="668" y="170"/>
                      </a:lnTo>
                      <a:lnTo>
                        <a:pt x="660" y="181"/>
                      </a:lnTo>
                      <a:lnTo>
                        <a:pt x="653" y="192"/>
                      </a:lnTo>
                      <a:lnTo>
                        <a:pt x="648" y="205"/>
                      </a:lnTo>
                      <a:lnTo>
                        <a:pt x="642" y="218"/>
                      </a:lnTo>
                      <a:lnTo>
                        <a:pt x="639" y="231"/>
                      </a:lnTo>
                      <a:lnTo>
                        <a:pt x="636" y="244"/>
                      </a:lnTo>
                      <a:lnTo>
                        <a:pt x="634" y="253"/>
                      </a:lnTo>
                      <a:lnTo>
                        <a:pt x="632" y="262"/>
                      </a:lnTo>
                      <a:lnTo>
                        <a:pt x="629" y="271"/>
                      </a:lnTo>
                      <a:lnTo>
                        <a:pt x="626" y="280"/>
                      </a:lnTo>
                      <a:lnTo>
                        <a:pt x="624" y="288"/>
                      </a:lnTo>
                      <a:lnTo>
                        <a:pt x="623" y="296"/>
                      </a:lnTo>
                      <a:lnTo>
                        <a:pt x="623" y="305"/>
                      </a:lnTo>
                      <a:lnTo>
                        <a:pt x="625" y="314"/>
                      </a:lnTo>
                      <a:lnTo>
                        <a:pt x="628" y="320"/>
                      </a:lnTo>
                      <a:lnTo>
                        <a:pt x="632" y="324"/>
                      </a:lnTo>
                      <a:lnTo>
                        <a:pt x="638" y="328"/>
                      </a:lnTo>
                      <a:lnTo>
                        <a:pt x="645" y="332"/>
                      </a:lnTo>
                      <a:lnTo>
                        <a:pt x="651" y="336"/>
                      </a:lnTo>
                      <a:lnTo>
                        <a:pt x="657" y="341"/>
                      </a:lnTo>
                      <a:lnTo>
                        <a:pt x="662" y="347"/>
                      </a:lnTo>
                      <a:lnTo>
                        <a:pt x="665" y="354"/>
                      </a:lnTo>
                      <a:lnTo>
                        <a:pt x="669" y="370"/>
                      </a:lnTo>
                      <a:lnTo>
                        <a:pt x="673" y="387"/>
                      </a:lnTo>
                      <a:lnTo>
                        <a:pt x="676" y="403"/>
                      </a:lnTo>
                      <a:lnTo>
                        <a:pt x="678" y="419"/>
                      </a:lnTo>
                      <a:lnTo>
                        <a:pt x="678" y="435"/>
                      </a:lnTo>
                      <a:lnTo>
                        <a:pt x="678" y="452"/>
                      </a:lnTo>
                      <a:lnTo>
                        <a:pt x="676" y="468"/>
                      </a:lnTo>
                      <a:lnTo>
                        <a:pt x="672" y="485"/>
                      </a:lnTo>
                      <a:lnTo>
                        <a:pt x="673" y="489"/>
                      </a:lnTo>
                      <a:lnTo>
                        <a:pt x="676" y="492"/>
                      </a:lnTo>
                      <a:lnTo>
                        <a:pt x="679" y="494"/>
                      </a:lnTo>
                      <a:lnTo>
                        <a:pt x="683" y="496"/>
                      </a:lnTo>
                      <a:lnTo>
                        <a:pt x="690" y="497"/>
                      </a:lnTo>
                      <a:lnTo>
                        <a:pt x="697" y="496"/>
                      </a:lnTo>
                      <a:lnTo>
                        <a:pt x="703" y="496"/>
                      </a:lnTo>
                      <a:lnTo>
                        <a:pt x="707" y="498"/>
                      </a:lnTo>
                      <a:lnTo>
                        <a:pt x="713" y="507"/>
                      </a:lnTo>
                      <a:lnTo>
                        <a:pt x="720" y="516"/>
                      </a:lnTo>
                      <a:lnTo>
                        <a:pt x="726" y="524"/>
                      </a:lnTo>
                      <a:lnTo>
                        <a:pt x="732" y="527"/>
                      </a:lnTo>
                      <a:lnTo>
                        <a:pt x="743" y="527"/>
                      </a:lnTo>
                      <a:lnTo>
                        <a:pt x="756" y="528"/>
                      </a:lnTo>
                      <a:lnTo>
                        <a:pt x="767" y="529"/>
                      </a:lnTo>
                      <a:lnTo>
                        <a:pt x="778" y="530"/>
                      </a:lnTo>
                      <a:lnTo>
                        <a:pt x="789" y="531"/>
                      </a:lnTo>
                      <a:lnTo>
                        <a:pt x="802" y="530"/>
                      </a:lnTo>
                      <a:lnTo>
                        <a:pt x="813" y="528"/>
                      </a:lnTo>
                      <a:lnTo>
                        <a:pt x="825" y="525"/>
                      </a:lnTo>
                      <a:lnTo>
                        <a:pt x="836" y="521"/>
                      </a:lnTo>
                      <a:lnTo>
                        <a:pt x="846" y="521"/>
                      </a:lnTo>
                      <a:lnTo>
                        <a:pt x="856" y="524"/>
                      </a:lnTo>
                      <a:lnTo>
                        <a:pt x="867" y="527"/>
                      </a:lnTo>
                      <a:lnTo>
                        <a:pt x="877" y="530"/>
                      </a:lnTo>
                      <a:lnTo>
                        <a:pt x="886" y="534"/>
                      </a:lnTo>
                      <a:lnTo>
                        <a:pt x="896" y="537"/>
                      </a:lnTo>
                      <a:lnTo>
                        <a:pt x="907" y="539"/>
                      </a:lnTo>
                      <a:lnTo>
                        <a:pt x="920" y="542"/>
                      </a:lnTo>
                      <a:lnTo>
                        <a:pt x="931" y="548"/>
                      </a:lnTo>
                      <a:lnTo>
                        <a:pt x="943" y="556"/>
                      </a:lnTo>
                      <a:lnTo>
                        <a:pt x="953" y="566"/>
                      </a:lnTo>
                      <a:lnTo>
                        <a:pt x="963" y="576"/>
                      </a:lnTo>
                      <a:lnTo>
                        <a:pt x="973" y="586"/>
                      </a:lnTo>
                      <a:lnTo>
                        <a:pt x="985" y="595"/>
                      </a:lnTo>
                      <a:lnTo>
                        <a:pt x="996" y="605"/>
                      </a:lnTo>
                      <a:lnTo>
                        <a:pt x="1001" y="607"/>
                      </a:lnTo>
                      <a:lnTo>
                        <a:pt x="1006" y="608"/>
                      </a:lnTo>
                      <a:lnTo>
                        <a:pt x="1011" y="607"/>
                      </a:lnTo>
                      <a:lnTo>
                        <a:pt x="1017" y="605"/>
                      </a:lnTo>
                      <a:lnTo>
                        <a:pt x="1024" y="600"/>
                      </a:lnTo>
                      <a:lnTo>
                        <a:pt x="1031" y="593"/>
                      </a:lnTo>
                      <a:lnTo>
                        <a:pt x="1038" y="588"/>
                      </a:lnTo>
                      <a:lnTo>
                        <a:pt x="1045" y="586"/>
                      </a:lnTo>
                      <a:lnTo>
                        <a:pt x="1056" y="585"/>
                      </a:lnTo>
                      <a:lnTo>
                        <a:pt x="1066" y="585"/>
                      </a:lnTo>
                      <a:lnTo>
                        <a:pt x="1076" y="586"/>
                      </a:lnTo>
                      <a:lnTo>
                        <a:pt x="1086" y="586"/>
                      </a:lnTo>
                      <a:lnTo>
                        <a:pt x="1097" y="587"/>
                      </a:lnTo>
                      <a:lnTo>
                        <a:pt x="1107" y="588"/>
                      </a:lnTo>
                      <a:lnTo>
                        <a:pt x="1117" y="590"/>
                      </a:lnTo>
                      <a:lnTo>
                        <a:pt x="1128" y="591"/>
                      </a:lnTo>
                      <a:lnTo>
                        <a:pt x="1132" y="591"/>
                      </a:lnTo>
                      <a:lnTo>
                        <a:pt x="1136" y="590"/>
                      </a:lnTo>
                      <a:lnTo>
                        <a:pt x="1140" y="589"/>
                      </a:lnTo>
                      <a:lnTo>
                        <a:pt x="1145" y="587"/>
                      </a:lnTo>
                      <a:lnTo>
                        <a:pt x="1150" y="586"/>
                      </a:lnTo>
                      <a:lnTo>
                        <a:pt x="1155" y="585"/>
                      </a:lnTo>
                      <a:lnTo>
                        <a:pt x="1160" y="584"/>
                      </a:lnTo>
                      <a:lnTo>
                        <a:pt x="1166" y="585"/>
                      </a:lnTo>
                      <a:lnTo>
                        <a:pt x="1173" y="587"/>
                      </a:lnTo>
                      <a:lnTo>
                        <a:pt x="1178" y="591"/>
                      </a:lnTo>
                      <a:lnTo>
                        <a:pt x="1183" y="595"/>
                      </a:lnTo>
                      <a:lnTo>
                        <a:pt x="1187" y="600"/>
                      </a:lnTo>
                      <a:lnTo>
                        <a:pt x="1190" y="606"/>
                      </a:lnTo>
                      <a:lnTo>
                        <a:pt x="1193" y="611"/>
                      </a:lnTo>
                      <a:lnTo>
                        <a:pt x="1195" y="617"/>
                      </a:lnTo>
                      <a:lnTo>
                        <a:pt x="1196" y="623"/>
                      </a:lnTo>
                      <a:lnTo>
                        <a:pt x="1196" y="641"/>
                      </a:lnTo>
                      <a:lnTo>
                        <a:pt x="1193" y="657"/>
                      </a:lnTo>
                      <a:lnTo>
                        <a:pt x="1187" y="673"/>
                      </a:lnTo>
                      <a:lnTo>
                        <a:pt x="1180" y="689"/>
                      </a:lnTo>
                      <a:lnTo>
                        <a:pt x="1173" y="704"/>
                      </a:lnTo>
                      <a:lnTo>
                        <a:pt x="1167" y="721"/>
                      </a:lnTo>
                      <a:lnTo>
                        <a:pt x="1162" y="737"/>
                      </a:lnTo>
                      <a:lnTo>
                        <a:pt x="1161" y="755"/>
                      </a:lnTo>
                      <a:lnTo>
                        <a:pt x="1164" y="768"/>
                      </a:lnTo>
                      <a:lnTo>
                        <a:pt x="1166" y="779"/>
                      </a:lnTo>
                      <a:lnTo>
                        <a:pt x="1170" y="791"/>
                      </a:lnTo>
                      <a:lnTo>
                        <a:pt x="1175" y="802"/>
                      </a:lnTo>
                      <a:lnTo>
                        <a:pt x="1180" y="812"/>
                      </a:lnTo>
                      <a:lnTo>
                        <a:pt x="1187" y="823"/>
                      </a:lnTo>
                      <a:lnTo>
                        <a:pt x="1194" y="833"/>
                      </a:lnTo>
                      <a:lnTo>
                        <a:pt x="1203" y="843"/>
                      </a:lnTo>
                      <a:lnTo>
                        <a:pt x="1204" y="848"/>
                      </a:lnTo>
                      <a:lnTo>
                        <a:pt x="1203" y="855"/>
                      </a:lnTo>
                      <a:lnTo>
                        <a:pt x="1203" y="861"/>
                      </a:lnTo>
                      <a:lnTo>
                        <a:pt x="1205" y="865"/>
                      </a:lnTo>
                      <a:lnTo>
                        <a:pt x="1208" y="867"/>
                      </a:lnTo>
                      <a:lnTo>
                        <a:pt x="1209" y="867"/>
                      </a:lnTo>
                      <a:lnTo>
                        <a:pt x="1210" y="866"/>
                      </a:lnTo>
                      <a:lnTo>
                        <a:pt x="1210" y="865"/>
                      </a:lnTo>
                      <a:lnTo>
                        <a:pt x="1210" y="869"/>
                      </a:lnTo>
                      <a:lnTo>
                        <a:pt x="1210" y="873"/>
                      </a:lnTo>
                      <a:lnTo>
                        <a:pt x="1210" y="877"/>
                      </a:lnTo>
                      <a:lnTo>
                        <a:pt x="1209" y="879"/>
                      </a:lnTo>
                      <a:lnTo>
                        <a:pt x="1206" y="880"/>
                      </a:lnTo>
                      <a:lnTo>
                        <a:pt x="1202" y="881"/>
                      </a:lnTo>
                      <a:lnTo>
                        <a:pt x="1197" y="881"/>
                      </a:lnTo>
                      <a:lnTo>
                        <a:pt x="1193" y="881"/>
                      </a:lnTo>
                      <a:lnTo>
                        <a:pt x="1188" y="880"/>
                      </a:lnTo>
                      <a:lnTo>
                        <a:pt x="1185" y="881"/>
                      </a:lnTo>
                      <a:lnTo>
                        <a:pt x="1181" y="881"/>
                      </a:lnTo>
                      <a:lnTo>
                        <a:pt x="1178" y="883"/>
                      </a:lnTo>
                      <a:lnTo>
                        <a:pt x="1174" y="887"/>
                      </a:lnTo>
                      <a:lnTo>
                        <a:pt x="1172" y="892"/>
                      </a:lnTo>
                      <a:lnTo>
                        <a:pt x="1171" y="897"/>
                      </a:lnTo>
                      <a:lnTo>
                        <a:pt x="1171" y="902"/>
                      </a:lnTo>
                      <a:lnTo>
                        <a:pt x="1171" y="908"/>
                      </a:lnTo>
                      <a:lnTo>
                        <a:pt x="1173" y="914"/>
                      </a:lnTo>
                      <a:lnTo>
                        <a:pt x="1175" y="919"/>
                      </a:lnTo>
                      <a:lnTo>
                        <a:pt x="1178" y="924"/>
                      </a:lnTo>
                      <a:lnTo>
                        <a:pt x="1183" y="930"/>
                      </a:lnTo>
                      <a:lnTo>
                        <a:pt x="1188" y="935"/>
                      </a:lnTo>
                      <a:lnTo>
                        <a:pt x="1194" y="939"/>
                      </a:lnTo>
                      <a:lnTo>
                        <a:pt x="1199" y="942"/>
                      </a:lnTo>
                      <a:lnTo>
                        <a:pt x="1206" y="946"/>
                      </a:lnTo>
                      <a:lnTo>
                        <a:pt x="1211" y="950"/>
                      </a:lnTo>
                      <a:lnTo>
                        <a:pt x="1215" y="954"/>
                      </a:lnTo>
                      <a:lnTo>
                        <a:pt x="1218" y="959"/>
                      </a:lnTo>
                      <a:lnTo>
                        <a:pt x="1224" y="976"/>
                      </a:lnTo>
                      <a:lnTo>
                        <a:pt x="1229" y="993"/>
                      </a:lnTo>
                      <a:lnTo>
                        <a:pt x="1234" y="1011"/>
                      </a:lnTo>
                      <a:lnTo>
                        <a:pt x="1240" y="1027"/>
                      </a:lnTo>
                      <a:lnTo>
                        <a:pt x="1246" y="1044"/>
                      </a:lnTo>
                      <a:lnTo>
                        <a:pt x="1253" y="1059"/>
                      </a:lnTo>
                      <a:lnTo>
                        <a:pt x="1262" y="1074"/>
                      </a:lnTo>
                      <a:lnTo>
                        <a:pt x="1273" y="1087"/>
                      </a:lnTo>
                      <a:lnTo>
                        <a:pt x="1277" y="1093"/>
                      </a:lnTo>
                      <a:lnTo>
                        <a:pt x="1281" y="1101"/>
                      </a:lnTo>
                      <a:lnTo>
                        <a:pt x="1287" y="1107"/>
                      </a:lnTo>
                      <a:lnTo>
                        <a:pt x="1297" y="1106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33" name="Freeform 919"/>
                <p:cNvSpPr>
                  <a:spLocks/>
                </p:cNvSpPr>
                <p:nvPr/>
              </p:nvSpPr>
              <p:spPr bwMode="auto">
                <a:xfrm>
                  <a:off x="2402" y="1773"/>
                  <a:ext cx="97" cy="74"/>
                </a:xfrm>
                <a:custGeom>
                  <a:avLst/>
                  <a:gdLst>
                    <a:gd name="T0" fmla="*/ 0 w 1367"/>
                    <a:gd name="T1" fmla="*/ 0 h 1126"/>
                    <a:gd name="T2" fmla="*/ 0 w 1367"/>
                    <a:gd name="T3" fmla="*/ 0 h 1126"/>
                    <a:gd name="T4" fmla="*/ 0 w 1367"/>
                    <a:gd name="T5" fmla="*/ 0 h 1126"/>
                    <a:gd name="T6" fmla="*/ 0 w 1367"/>
                    <a:gd name="T7" fmla="*/ 0 h 1126"/>
                    <a:gd name="T8" fmla="*/ 0 w 1367"/>
                    <a:gd name="T9" fmla="*/ 0 h 1126"/>
                    <a:gd name="T10" fmla="*/ 0 w 1367"/>
                    <a:gd name="T11" fmla="*/ 0 h 1126"/>
                    <a:gd name="T12" fmla="*/ 0 w 1367"/>
                    <a:gd name="T13" fmla="*/ 0 h 1126"/>
                    <a:gd name="T14" fmla="*/ 0 w 1367"/>
                    <a:gd name="T15" fmla="*/ 0 h 1126"/>
                    <a:gd name="T16" fmla="*/ 0 w 1367"/>
                    <a:gd name="T17" fmla="*/ 0 h 1126"/>
                    <a:gd name="T18" fmla="*/ 0 w 1367"/>
                    <a:gd name="T19" fmla="*/ 0 h 1126"/>
                    <a:gd name="T20" fmla="*/ 0 w 1367"/>
                    <a:gd name="T21" fmla="*/ 0 h 1126"/>
                    <a:gd name="T22" fmla="*/ 0 w 1367"/>
                    <a:gd name="T23" fmla="*/ 0 h 1126"/>
                    <a:gd name="T24" fmla="*/ 0 w 1367"/>
                    <a:gd name="T25" fmla="*/ 0 h 1126"/>
                    <a:gd name="T26" fmla="*/ 0 w 1367"/>
                    <a:gd name="T27" fmla="*/ 0 h 1126"/>
                    <a:gd name="T28" fmla="*/ 0 w 1367"/>
                    <a:gd name="T29" fmla="*/ 0 h 1126"/>
                    <a:gd name="T30" fmla="*/ 0 w 1367"/>
                    <a:gd name="T31" fmla="*/ 0 h 1126"/>
                    <a:gd name="T32" fmla="*/ 0 w 1367"/>
                    <a:gd name="T33" fmla="*/ 0 h 1126"/>
                    <a:gd name="T34" fmla="*/ 0 w 1367"/>
                    <a:gd name="T35" fmla="*/ 0 h 1126"/>
                    <a:gd name="T36" fmla="*/ 0 w 1367"/>
                    <a:gd name="T37" fmla="*/ 0 h 1126"/>
                    <a:gd name="T38" fmla="*/ 0 w 1367"/>
                    <a:gd name="T39" fmla="*/ 0 h 1126"/>
                    <a:gd name="T40" fmla="*/ 0 w 1367"/>
                    <a:gd name="T41" fmla="*/ 0 h 1126"/>
                    <a:gd name="T42" fmla="*/ 0 w 1367"/>
                    <a:gd name="T43" fmla="*/ 0 h 1126"/>
                    <a:gd name="T44" fmla="*/ 0 w 1367"/>
                    <a:gd name="T45" fmla="*/ 0 h 1126"/>
                    <a:gd name="T46" fmla="*/ 0 w 1367"/>
                    <a:gd name="T47" fmla="*/ 0 h 1126"/>
                    <a:gd name="T48" fmla="*/ 0 w 1367"/>
                    <a:gd name="T49" fmla="*/ 0 h 1126"/>
                    <a:gd name="T50" fmla="*/ 0 w 1367"/>
                    <a:gd name="T51" fmla="*/ 0 h 1126"/>
                    <a:gd name="T52" fmla="*/ 0 w 1367"/>
                    <a:gd name="T53" fmla="*/ 0 h 1126"/>
                    <a:gd name="T54" fmla="*/ 0 w 1367"/>
                    <a:gd name="T55" fmla="*/ 0 h 1126"/>
                    <a:gd name="T56" fmla="*/ 0 w 1367"/>
                    <a:gd name="T57" fmla="*/ 0 h 1126"/>
                    <a:gd name="T58" fmla="*/ 0 w 1367"/>
                    <a:gd name="T59" fmla="*/ 0 h 1126"/>
                    <a:gd name="T60" fmla="*/ 0 w 1367"/>
                    <a:gd name="T61" fmla="*/ 0 h 1126"/>
                    <a:gd name="T62" fmla="*/ 0 w 1367"/>
                    <a:gd name="T63" fmla="*/ 0 h 1126"/>
                    <a:gd name="T64" fmla="*/ 0 w 1367"/>
                    <a:gd name="T65" fmla="*/ 0 h 1126"/>
                    <a:gd name="T66" fmla="*/ 0 w 1367"/>
                    <a:gd name="T67" fmla="*/ 0 h 1126"/>
                    <a:gd name="T68" fmla="*/ 0 w 1367"/>
                    <a:gd name="T69" fmla="*/ 0 h 1126"/>
                    <a:gd name="T70" fmla="*/ 0 w 1367"/>
                    <a:gd name="T71" fmla="*/ 0 h 1126"/>
                    <a:gd name="T72" fmla="*/ 0 w 1367"/>
                    <a:gd name="T73" fmla="*/ 0 h 1126"/>
                    <a:gd name="T74" fmla="*/ 0 w 1367"/>
                    <a:gd name="T75" fmla="*/ 0 h 1126"/>
                    <a:gd name="T76" fmla="*/ 0 w 1367"/>
                    <a:gd name="T77" fmla="*/ 0 h 1126"/>
                    <a:gd name="T78" fmla="*/ 0 w 1367"/>
                    <a:gd name="T79" fmla="*/ 0 h 1126"/>
                    <a:gd name="T80" fmla="*/ 0 w 1367"/>
                    <a:gd name="T81" fmla="*/ 0 h 1126"/>
                    <a:gd name="T82" fmla="*/ 0 w 1367"/>
                    <a:gd name="T83" fmla="*/ 0 h 1126"/>
                    <a:gd name="T84" fmla="*/ 0 w 1367"/>
                    <a:gd name="T85" fmla="*/ 0 h 1126"/>
                    <a:gd name="T86" fmla="*/ 0 w 1367"/>
                    <a:gd name="T87" fmla="*/ 0 h 1126"/>
                    <a:gd name="T88" fmla="*/ 0 w 1367"/>
                    <a:gd name="T89" fmla="*/ 0 h 1126"/>
                    <a:gd name="T90" fmla="*/ 0 w 1367"/>
                    <a:gd name="T91" fmla="*/ 0 h 1126"/>
                    <a:gd name="T92" fmla="*/ 0 w 1367"/>
                    <a:gd name="T93" fmla="*/ 0 h 1126"/>
                    <a:gd name="T94" fmla="*/ 0 w 1367"/>
                    <a:gd name="T95" fmla="*/ 0 h 1126"/>
                    <a:gd name="T96" fmla="*/ 0 w 1367"/>
                    <a:gd name="T97" fmla="*/ 0 h 1126"/>
                    <a:gd name="T98" fmla="*/ 0 w 1367"/>
                    <a:gd name="T99" fmla="*/ 0 h 1126"/>
                    <a:gd name="T100" fmla="*/ 0 w 1367"/>
                    <a:gd name="T101" fmla="*/ 0 h 1126"/>
                    <a:gd name="T102" fmla="*/ 0 w 1367"/>
                    <a:gd name="T103" fmla="*/ 0 h 1126"/>
                    <a:gd name="T104" fmla="*/ 0 w 1367"/>
                    <a:gd name="T105" fmla="*/ 0 h 1126"/>
                    <a:gd name="T106" fmla="*/ 0 w 1367"/>
                    <a:gd name="T107" fmla="*/ 0 h 1126"/>
                    <a:gd name="T108" fmla="*/ 0 w 1367"/>
                    <a:gd name="T109" fmla="*/ 0 h 1126"/>
                    <a:gd name="T110" fmla="*/ 0 w 1367"/>
                    <a:gd name="T111" fmla="*/ 0 h 1126"/>
                    <a:gd name="T112" fmla="*/ 0 w 1367"/>
                    <a:gd name="T113" fmla="*/ 0 h 1126"/>
                    <a:gd name="T114" fmla="*/ 0 w 1367"/>
                    <a:gd name="T115" fmla="*/ 0 h 1126"/>
                    <a:gd name="T116" fmla="*/ 0 w 1367"/>
                    <a:gd name="T117" fmla="*/ 0 h 1126"/>
                    <a:gd name="T118" fmla="*/ 0 w 1367"/>
                    <a:gd name="T119" fmla="*/ 0 h 1126"/>
                    <a:gd name="T120" fmla="*/ 0 w 1367"/>
                    <a:gd name="T121" fmla="*/ 0 h 1126"/>
                    <a:gd name="T122" fmla="*/ 0 w 1367"/>
                    <a:gd name="T123" fmla="*/ 0 h 1126"/>
                    <a:gd name="T124" fmla="*/ 0 w 1367"/>
                    <a:gd name="T125" fmla="*/ 0 h 112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367"/>
                    <a:gd name="T190" fmla="*/ 0 h 1126"/>
                    <a:gd name="T191" fmla="*/ 1367 w 1367"/>
                    <a:gd name="T192" fmla="*/ 1126 h 112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367" h="1126">
                      <a:moveTo>
                        <a:pt x="657" y="1071"/>
                      </a:moveTo>
                      <a:lnTo>
                        <a:pt x="656" y="1067"/>
                      </a:lnTo>
                      <a:lnTo>
                        <a:pt x="654" y="1064"/>
                      </a:lnTo>
                      <a:lnTo>
                        <a:pt x="653" y="1061"/>
                      </a:lnTo>
                      <a:lnTo>
                        <a:pt x="650" y="1059"/>
                      </a:lnTo>
                      <a:lnTo>
                        <a:pt x="639" y="1046"/>
                      </a:lnTo>
                      <a:lnTo>
                        <a:pt x="630" y="1031"/>
                      </a:lnTo>
                      <a:lnTo>
                        <a:pt x="623" y="1016"/>
                      </a:lnTo>
                      <a:lnTo>
                        <a:pt x="617" y="999"/>
                      </a:lnTo>
                      <a:lnTo>
                        <a:pt x="611" y="983"/>
                      </a:lnTo>
                      <a:lnTo>
                        <a:pt x="606" y="965"/>
                      </a:lnTo>
                      <a:lnTo>
                        <a:pt x="601" y="948"/>
                      </a:lnTo>
                      <a:lnTo>
                        <a:pt x="595" y="931"/>
                      </a:lnTo>
                      <a:lnTo>
                        <a:pt x="592" y="926"/>
                      </a:lnTo>
                      <a:lnTo>
                        <a:pt x="588" y="922"/>
                      </a:lnTo>
                      <a:lnTo>
                        <a:pt x="583" y="918"/>
                      </a:lnTo>
                      <a:lnTo>
                        <a:pt x="576" y="914"/>
                      </a:lnTo>
                      <a:lnTo>
                        <a:pt x="571" y="911"/>
                      </a:lnTo>
                      <a:lnTo>
                        <a:pt x="565" y="907"/>
                      </a:lnTo>
                      <a:lnTo>
                        <a:pt x="560" y="902"/>
                      </a:lnTo>
                      <a:lnTo>
                        <a:pt x="555" y="896"/>
                      </a:lnTo>
                      <a:lnTo>
                        <a:pt x="552" y="891"/>
                      </a:lnTo>
                      <a:lnTo>
                        <a:pt x="550" y="886"/>
                      </a:lnTo>
                      <a:lnTo>
                        <a:pt x="548" y="880"/>
                      </a:lnTo>
                      <a:lnTo>
                        <a:pt x="548" y="874"/>
                      </a:lnTo>
                      <a:lnTo>
                        <a:pt x="548" y="869"/>
                      </a:lnTo>
                      <a:lnTo>
                        <a:pt x="549" y="864"/>
                      </a:lnTo>
                      <a:lnTo>
                        <a:pt x="551" y="859"/>
                      </a:lnTo>
                      <a:lnTo>
                        <a:pt x="555" y="855"/>
                      </a:lnTo>
                      <a:lnTo>
                        <a:pt x="558" y="853"/>
                      </a:lnTo>
                      <a:lnTo>
                        <a:pt x="562" y="853"/>
                      </a:lnTo>
                      <a:lnTo>
                        <a:pt x="565" y="852"/>
                      </a:lnTo>
                      <a:lnTo>
                        <a:pt x="570" y="853"/>
                      </a:lnTo>
                      <a:lnTo>
                        <a:pt x="574" y="853"/>
                      </a:lnTo>
                      <a:lnTo>
                        <a:pt x="579" y="853"/>
                      </a:lnTo>
                      <a:lnTo>
                        <a:pt x="583" y="852"/>
                      </a:lnTo>
                      <a:lnTo>
                        <a:pt x="586" y="851"/>
                      </a:lnTo>
                      <a:lnTo>
                        <a:pt x="587" y="849"/>
                      </a:lnTo>
                      <a:lnTo>
                        <a:pt x="587" y="845"/>
                      </a:lnTo>
                      <a:lnTo>
                        <a:pt x="587" y="841"/>
                      </a:lnTo>
                      <a:lnTo>
                        <a:pt x="587" y="837"/>
                      </a:lnTo>
                      <a:lnTo>
                        <a:pt x="587" y="838"/>
                      </a:lnTo>
                      <a:lnTo>
                        <a:pt x="586" y="839"/>
                      </a:lnTo>
                      <a:lnTo>
                        <a:pt x="585" y="839"/>
                      </a:lnTo>
                      <a:lnTo>
                        <a:pt x="582" y="837"/>
                      </a:lnTo>
                      <a:lnTo>
                        <a:pt x="580" y="833"/>
                      </a:lnTo>
                      <a:lnTo>
                        <a:pt x="580" y="827"/>
                      </a:lnTo>
                      <a:lnTo>
                        <a:pt x="581" y="820"/>
                      </a:lnTo>
                      <a:lnTo>
                        <a:pt x="580" y="815"/>
                      </a:lnTo>
                      <a:lnTo>
                        <a:pt x="571" y="805"/>
                      </a:lnTo>
                      <a:lnTo>
                        <a:pt x="564" y="795"/>
                      </a:lnTo>
                      <a:lnTo>
                        <a:pt x="557" y="784"/>
                      </a:lnTo>
                      <a:lnTo>
                        <a:pt x="552" y="774"/>
                      </a:lnTo>
                      <a:lnTo>
                        <a:pt x="547" y="763"/>
                      </a:lnTo>
                      <a:lnTo>
                        <a:pt x="543" y="751"/>
                      </a:lnTo>
                      <a:lnTo>
                        <a:pt x="541" y="740"/>
                      </a:lnTo>
                      <a:lnTo>
                        <a:pt x="538" y="727"/>
                      </a:lnTo>
                      <a:lnTo>
                        <a:pt x="539" y="709"/>
                      </a:lnTo>
                      <a:lnTo>
                        <a:pt x="544" y="693"/>
                      </a:lnTo>
                      <a:lnTo>
                        <a:pt x="550" y="676"/>
                      </a:lnTo>
                      <a:lnTo>
                        <a:pt x="557" y="661"/>
                      </a:lnTo>
                      <a:lnTo>
                        <a:pt x="564" y="645"/>
                      </a:lnTo>
                      <a:lnTo>
                        <a:pt x="570" y="629"/>
                      </a:lnTo>
                      <a:lnTo>
                        <a:pt x="573" y="613"/>
                      </a:lnTo>
                      <a:lnTo>
                        <a:pt x="573" y="595"/>
                      </a:lnTo>
                      <a:lnTo>
                        <a:pt x="572" y="589"/>
                      </a:lnTo>
                      <a:lnTo>
                        <a:pt x="570" y="583"/>
                      </a:lnTo>
                      <a:lnTo>
                        <a:pt x="567" y="578"/>
                      </a:lnTo>
                      <a:lnTo>
                        <a:pt x="564" y="572"/>
                      </a:lnTo>
                      <a:lnTo>
                        <a:pt x="560" y="567"/>
                      </a:lnTo>
                      <a:lnTo>
                        <a:pt x="555" y="563"/>
                      </a:lnTo>
                      <a:lnTo>
                        <a:pt x="550" y="559"/>
                      </a:lnTo>
                      <a:lnTo>
                        <a:pt x="543" y="557"/>
                      </a:lnTo>
                      <a:lnTo>
                        <a:pt x="537" y="556"/>
                      </a:lnTo>
                      <a:lnTo>
                        <a:pt x="532" y="557"/>
                      </a:lnTo>
                      <a:lnTo>
                        <a:pt x="527" y="558"/>
                      </a:lnTo>
                      <a:lnTo>
                        <a:pt x="522" y="559"/>
                      </a:lnTo>
                      <a:lnTo>
                        <a:pt x="517" y="561"/>
                      </a:lnTo>
                      <a:lnTo>
                        <a:pt x="513" y="562"/>
                      </a:lnTo>
                      <a:lnTo>
                        <a:pt x="509" y="563"/>
                      </a:lnTo>
                      <a:lnTo>
                        <a:pt x="505" y="563"/>
                      </a:lnTo>
                      <a:lnTo>
                        <a:pt x="494" y="562"/>
                      </a:lnTo>
                      <a:lnTo>
                        <a:pt x="484" y="560"/>
                      </a:lnTo>
                      <a:lnTo>
                        <a:pt x="474" y="559"/>
                      </a:lnTo>
                      <a:lnTo>
                        <a:pt x="463" y="558"/>
                      </a:lnTo>
                      <a:lnTo>
                        <a:pt x="453" y="558"/>
                      </a:lnTo>
                      <a:lnTo>
                        <a:pt x="443" y="557"/>
                      </a:lnTo>
                      <a:lnTo>
                        <a:pt x="433" y="557"/>
                      </a:lnTo>
                      <a:lnTo>
                        <a:pt x="422" y="558"/>
                      </a:lnTo>
                      <a:lnTo>
                        <a:pt x="415" y="560"/>
                      </a:lnTo>
                      <a:lnTo>
                        <a:pt x="408" y="565"/>
                      </a:lnTo>
                      <a:lnTo>
                        <a:pt x="401" y="572"/>
                      </a:lnTo>
                      <a:lnTo>
                        <a:pt x="394" y="577"/>
                      </a:lnTo>
                      <a:lnTo>
                        <a:pt x="388" y="579"/>
                      </a:lnTo>
                      <a:lnTo>
                        <a:pt x="383" y="580"/>
                      </a:lnTo>
                      <a:lnTo>
                        <a:pt x="378" y="579"/>
                      </a:lnTo>
                      <a:lnTo>
                        <a:pt x="373" y="577"/>
                      </a:lnTo>
                      <a:lnTo>
                        <a:pt x="362" y="567"/>
                      </a:lnTo>
                      <a:lnTo>
                        <a:pt x="350" y="558"/>
                      </a:lnTo>
                      <a:lnTo>
                        <a:pt x="340" y="548"/>
                      </a:lnTo>
                      <a:lnTo>
                        <a:pt x="330" y="538"/>
                      </a:lnTo>
                      <a:lnTo>
                        <a:pt x="320" y="528"/>
                      </a:lnTo>
                      <a:lnTo>
                        <a:pt x="308" y="520"/>
                      </a:lnTo>
                      <a:lnTo>
                        <a:pt x="297" y="514"/>
                      </a:lnTo>
                      <a:lnTo>
                        <a:pt x="284" y="511"/>
                      </a:lnTo>
                      <a:lnTo>
                        <a:pt x="273" y="509"/>
                      </a:lnTo>
                      <a:lnTo>
                        <a:pt x="263" y="506"/>
                      </a:lnTo>
                      <a:lnTo>
                        <a:pt x="254" y="502"/>
                      </a:lnTo>
                      <a:lnTo>
                        <a:pt x="244" y="499"/>
                      </a:lnTo>
                      <a:lnTo>
                        <a:pt x="233" y="496"/>
                      </a:lnTo>
                      <a:lnTo>
                        <a:pt x="223" y="493"/>
                      </a:lnTo>
                      <a:lnTo>
                        <a:pt x="213" y="493"/>
                      </a:lnTo>
                      <a:lnTo>
                        <a:pt x="202" y="497"/>
                      </a:lnTo>
                      <a:lnTo>
                        <a:pt x="190" y="500"/>
                      </a:lnTo>
                      <a:lnTo>
                        <a:pt x="179" y="502"/>
                      </a:lnTo>
                      <a:lnTo>
                        <a:pt x="166" y="503"/>
                      </a:lnTo>
                      <a:lnTo>
                        <a:pt x="155" y="502"/>
                      </a:lnTo>
                      <a:lnTo>
                        <a:pt x="144" y="501"/>
                      </a:lnTo>
                      <a:lnTo>
                        <a:pt x="133" y="500"/>
                      </a:lnTo>
                      <a:lnTo>
                        <a:pt x="120" y="499"/>
                      </a:lnTo>
                      <a:lnTo>
                        <a:pt x="109" y="499"/>
                      </a:lnTo>
                      <a:lnTo>
                        <a:pt x="103" y="496"/>
                      </a:lnTo>
                      <a:lnTo>
                        <a:pt x="97" y="488"/>
                      </a:lnTo>
                      <a:lnTo>
                        <a:pt x="90" y="479"/>
                      </a:lnTo>
                      <a:lnTo>
                        <a:pt x="84" y="470"/>
                      </a:lnTo>
                      <a:lnTo>
                        <a:pt x="80" y="468"/>
                      </a:lnTo>
                      <a:lnTo>
                        <a:pt x="74" y="468"/>
                      </a:lnTo>
                      <a:lnTo>
                        <a:pt x="67" y="469"/>
                      </a:lnTo>
                      <a:lnTo>
                        <a:pt x="60" y="468"/>
                      </a:lnTo>
                      <a:lnTo>
                        <a:pt x="56" y="466"/>
                      </a:lnTo>
                      <a:lnTo>
                        <a:pt x="53" y="464"/>
                      </a:lnTo>
                      <a:lnTo>
                        <a:pt x="50" y="461"/>
                      </a:lnTo>
                      <a:lnTo>
                        <a:pt x="49" y="457"/>
                      </a:lnTo>
                      <a:lnTo>
                        <a:pt x="53" y="440"/>
                      </a:lnTo>
                      <a:lnTo>
                        <a:pt x="55" y="424"/>
                      </a:lnTo>
                      <a:lnTo>
                        <a:pt x="55" y="407"/>
                      </a:lnTo>
                      <a:lnTo>
                        <a:pt x="55" y="391"/>
                      </a:lnTo>
                      <a:lnTo>
                        <a:pt x="53" y="375"/>
                      </a:lnTo>
                      <a:lnTo>
                        <a:pt x="50" y="359"/>
                      </a:lnTo>
                      <a:lnTo>
                        <a:pt x="46" y="342"/>
                      </a:lnTo>
                      <a:lnTo>
                        <a:pt x="42" y="326"/>
                      </a:lnTo>
                      <a:lnTo>
                        <a:pt x="39" y="319"/>
                      </a:lnTo>
                      <a:lnTo>
                        <a:pt x="34" y="313"/>
                      </a:lnTo>
                      <a:lnTo>
                        <a:pt x="28" y="308"/>
                      </a:lnTo>
                      <a:lnTo>
                        <a:pt x="22" y="304"/>
                      </a:lnTo>
                      <a:lnTo>
                        <a:pt x="15" y="300"/>
                      </a:lnTo>
                      <a:lnTo>
                        <a:pt x="9" y="296"/>
                      </a:lnTo>
                      <a:lnTo>
                        <a:pt x="5" y="292"/>
                      </a:lnTo>
                      <a:lnTo>
                        <a:pt x="2" y="286"/>
                      </a:lnTo>
                      <a:lnTo>
                        <a:pt x="0" y="277"/>
                      </a:lnTo>
                      <a:lnTo>
                        <a:pt x="0" y="268"/>
                      </a:lnTo>
                      <a:lnTo>
                        <a:pt x="1" y="260"/>
                      </a:lnTo>
                      <a:lnTo>
                        <a:pt x="3" y="252"/>
                      </a:lnTo>
                      <a:lnTo>
                        <a:pt x="6" y="243"/>
                      </a:lnTo>
                      <a:lnTo>
                        <a:pt x="9" y="234"/>
                      </a:lnTo>
                      <a:lnTo>
                        <a:pt x="11" y="225"/>
                      </a:lnTo>
                      <a:lnTo>
                        <a:pt x="13" y="216"/>
                      </a:lnTo>
                      <a:lnTo>
                        <a:pt x="16" y="203"/>
                      </a:lnTo>
                      <a:lnTo>
                        <a:pt x="19" y="190"/>
                      </a:lnTo>
                      <a:lnTo>
                        <a:pt x="25" y="177"/>
                      </a:lnTo>
                      <a:lnTo>
                        <a:pt x="30" y="164"/>
                      </a:lnTo>
                      <a:lnTo>
                        <a:pt x="37" y="153"/>
                      </a:lnTo>
                      <a:lnTo>
                        <a:pt x="45" y="142"/>
                      </a:lnTo>
                      <a:lnTo>
                        <a:pt x="54" y="132"/>
                      </a:lnTo>
                      <a:lnTo>
                        <a:pt x="65" y="122"/>
                      </a:lnTo>
                      <a:lnTo>
                        <a:pt x="73" y="115"/>
                      </a:lnTo>
                      <a:lnTo>
                        <a:pt x="80" y="107"/>
                      </a:lnTo>
                      <a:lnTo>
                        <a:pt x="86" y="99"/>
                      </a:lnTo>
                      <a:lnTo>
                        <a:pt x="91" y="90"/>
                      </a:lnTo>
                      <a:lnTo>
                        <a:pt x="97" y="81"/>
                      </a:lnTo>
                      <a:lnTo>
                        <a:pt x="102" y="72"/>
                      </a:lnTo>
                      <a:lnTo>
                        <a:pt x="107" y="62"/>
                      </a:lnTo>
                      <a:lnTo>
                        <a:pt x="111" y="51"/>
                      </a:lnTo>
                      <a:lnTo>
                        <a:pt x="115" y="45"/>
                      </a:lnTo>
                      <a:lnTo>
                        <a:pt x="120" y="40"/>
                      </a:lnTo>
                      <a:lnTo>
                        <a:pt x="125" y="38"/>
                      </a:lnTo>
                      <a:lnTo>
                        <a:pt x="133" y="36"/>
                      </a:lnTo>
                      <a:lnTo>
                        <a:pt x="140" y="35"/>
                      </a:lnTo>
                      <a:lnTo>
                        <a:pt x="147" y="35"/>
                      </a:lnTo>
                      <a:lnTo>
                        <a:pt x="155" y="34"/>
                      </a:lnTo>
                      <a:lnTo>
                        <a:pt x="162" y="32"/>
                      </a:lnTo>
                      <a:lnTo>
                        <a:pt x="165" y="30"/>
                      </a:lnTo>
                      <a:lnTo>
                        <a:pt x="169" y="28"/>
                      </a:lnTo>
                      <a:lnTo>
                        <a:pt x="171" y="25"/>
                      </a:lnTo>
                      <a:lnTo>
                        <a:pt x="173" y="22"/>
                      </a:lnTo>
                      <a:lnTo>
                        <a:pt x="174" y="23"/>
                      </a:lnTo>
                      <a:lnTo>
                        <a:pt x="175" y="25"/>
                      </a:lnTo>
                      <a:lnTo>
                        <a:pt x="174" y="29"/>
                      </a:lnTo>
                      <a:lnTo>
                        <a:pt x="172" y="34"/>
                      </a:lnTo>
                      <a:lnTo>
                        <a:pt x="166" y="41"/>
                      </a:lnTo>
                      <a:lnTo>
                        <a:pt x="162" y="46"/>
                      </a:lnTo>
                      <a:lnTo>
                        <a:pt x="160" y="48"/>
                      </a:lnTo>
                      <a:lnTo>
                        <a:pt x="155" y="53"/>
                      </a:lnTo>
                      <a:lnTo>
                        <a:pt x="150" y="59"/>
                      </a:lnTo>
                      <a:lnTo>
                        <a:pt x="145" y="64"/>
                      </a:lnTo>
                      <a:lnTo>
                        <a:pt x="140" y="68"/>
                      </a:lnTo>
                      <a:lnTo>
                        <a:pt x="135" y="73"/>
                      </a:lnTo>
                      <a:lnTo>
                        <a:pt x="130" y="78"/>
                      </a:lnTo>
                      <a:lnTo>
                        <a:pt x="126" y="84"/>
                      </a:lnTo>
                      <a:lnTo>
                        <a:pt x="122" y="90"/>
                      </a:lnTo>
                      <a:lnTo>
                        <a:pt x="123" y="97"/>
                      </a:lnTo>
                      <a:lnTo>
                        <a:pt x="130" y="103"/>
                      </a:lnTo>
                      <a:lnTo>
                        <a:pt x="137" y="110"/>
                      </a:lnTo>
                      <a:lnTo>
                        <a:pt x="139" y="115"/>
                      </a:lnTo>
                      <a:lnTo>
                        <a:pt x="135" y="124"/>
                      </a:lnTo>
                      <a:lnTo>
                        <a:pt x="132" y="133"/>
                      </a:lnTo>
                      <a:lnTo>
                        <a:pt x="129" y="141"/>
                      </a:lnTo>
                      <a:lnTo>
                        <a:pt x="127" y="149"/>
                      </a:lnTo>
                      <a:lnTo>
                        <a:pt x="126" y="157"/>
                      </a:lnTo>
                      <a:lnTo>
                        <a:pt x="125" y="164"/>
                      </a:lnTo>
                      <a:lnTo>
                        <a:pt x="123" y="173"/>
                      </a:lnTo>
                      <a:lnTo>
                        <a:pt x="120" y="181"/>
                      </a:lnTo>
                      <a:lnTo>
                        <a:pt x="113" y="196"/>
                      </a:lnTo>
                      <a:lnTo>
                        <a:pt x="106" y="212"/>
                      </a:lnTo>
                      <a:lnTo>
                        <a:pt x="100" y="229"/>
                      </a:lnTo>
                      <a:lnTo>
                        <a:pt x="96" y="246"/>
                      </a:lnTo>
                      <a:lnTo>
                        <a:pt x="93" y="262"/>
                      </a:lnTo>
                      <a:lnTo>
                        <a:pt x="96" y="277"/>
                      </a:lnTo>
                      <a:lnTo>
                        <a:pt x="103" y="290"/>
                      </a:lnTo>
                      <a:lnTo>
                        <a:pt x="116" y="300"/>
                      </a:lnTo>
                      <a:lnTo>
                        <a:pt x="129" y="305"/>
                      </a:lnTo>
                      <a:lnTo>
                        <a:pt x="142" y="306"/>
                      </a:lnTo>
                      <a:lnTo>
                        <a:pt x="153" y="304"/>
                      </a:lnTo>
                      <a:lnTo>
                        <a:pt x="163" y="298"/>
                      </a:lnTo>
                      <a:lnTo>
                        <a:pt x="173" y="291"/>
                      </a:lnTo>
                      <a:lnTo>
                        <a:pt x="181" y="280"/>
                      </a:lnTo>
                      <a:lnTo>
                        <a:pt x="186" y="267"/>
                      </a:lnTo>
                      <a:lnTo>
                        <a:pt x="189" y="254"/>
                      </a:lnTo>
                      <a:lnTo>
                        <a:pt x="190" y="245"/>
                      </a:lnTo>
                      <a:lnTo>
                        <a:pt x="189" y="236"/>
                      </a:lnTo>
                      <a:lnTo>
                        <a:pt x="186" y="228"/>
                      </a:lnTo>
                      <a:lnTo>
                        <a:pt x="182" y="221"/>
                      </a:lnTo>
                      <a:lnTo>
                        <a:pt x="177" y="214"/>
                      </a:lnTo>
                      <a:lnTo>
                        <a:pt x="171" y="207"/>
                      </a:lnTo>
                      <a:lnTo>
                        <a:pt x="164" y="200"/>
                      </a:lnTo>
                      <a:lnTo>
                        <a:pt x="157" y="194"/>
                      </a:lnTo>
                      <a:lnTo>
                        <a:pt x="153" y="186"/>
                      </a:lnTo>
                      <a:lnTo>
                        <a:pt x="155" y="178"/>
                      </a:lnTo>
                      <a:lnTo>
                        <a:pt x="159" y="172"/>
                      </a:lnTo>
                      <a:lnTo>
                        <a:pt x="157" y="168"/>
                      </a:lnTo>
                      <a:lnTo>
                        <a:pt x="152" y="164"/>
                      </a:lnTo>
                      <a:lnTo>
                        <a:pt x="149" y="161"/>
                      </a:lnTo>
                      <a:lnTo>
                        <a:pt x="145" y="158"/>
                      </a:lnTo>
                      <a:lnTo>
                        <a:pt x="143" y="154"/>
                      </a:lnTo>
                      <a:lnTo>
                        <a:pt x="141" y="149"/>
                      </a:lnTo>
                      <a:lnTo>
                        <a:pt x="143" y="143"/>
                      </a:lnTo>
                      <a:lnTo>
                        <a:pt x="146" y="139"/>
                      </a:lnTo>
                      <a:lnTo>
                        <a:pt x="149" y="136"/>
                      </a:lnTo>
                      <a:lnTo>
                        <a:pt x="158" y="128"/>
                      </a:lnTo>
                      <a:lnTo>
                        <a:pt x="169" y="122"/>
                      </a:lnTo>
                      <a:lnTo>
                        <a:pt x="178" y="117"/>
                      </a:lnTo>
                      <a:lnTo>
                        <a:pt x="188" y="112"/>
                      </a:lnTo>
                      <a:lnTo>
                        <a:pt x="198" y="107"/>
                      </a:lnTo>
                      <a:lnTo>
                        <a:pt x="210" y="103"/>
                      </a:lnTo>
                      <a:lnTo>
                        <a:pt x="220" y="97"/>
                      </a:lnTo>
                      <a:lnTo>
                        <a:pt x="230" y="90"/>
                      </a:lnTo>
                      <a:lnTo>
                        <a:pt x="236" y="89"/>
                      </a:lnTo>
                      <a:lnTo>
                        <a:pt x="245" y="89"/>
                      </a:lnTo>
                      <a:lnTo>
                        <a:pt x="251" y="89"/>
                      </a:lnTo>
                      <a:lnTo>
                        <a:pt x="255" y="87"/>
                      </a:lnTo>
                      <a:lnTo>
                        <a:pt x="262" y="81"/>
                      </a:lnTo>
                      <a:lnTo>
                        <a:pt x="269" y="76"/>
                      </a:lnTo>
                      <a:lnTo>
                        <a:pt x="276" y="72"/>
                      </a:lnTo>
                      <a:lnTo>
                        <a:pt x="285" y="70"/>
                      </a:lnTo>
                      <a:lnTo>
                        <a:pt x="293" y="68"/>
                      </a:lnTo>
                      <a:lnTo>
                        <a:pt x="301" y="66"/>
                      </a:lnTo>
                      <a:lnTo>
                        <a:pt x="308" y="64"/>
                      </a:lnTo>
                      <a:lnTo>
                        <a:pt x="316" y="61"/>
                      </a:lnTo>
                      <a:lnTo>
                        <a:pt x="318" y="59"/>
                      </a:lnTo>
                      <a:lnTo>
                        <a:pt x="318" y="55"/>
                      </a:lnTo>
                      <a:lnTo>
                        <a:pt x="318" y="53"/>
                      </a:lnTo>
                      <a:lnTo>
                        <a:pt x="318" y="51"/>
                      </a:lnTo>
                      <a:lnTo>
                        <a:pt x="309" y="49"/>
                      </a:lnTo>
                      <a:lnTo>
                        <a:pt x="301" y="46"/>
                      </a:lnTo>
                      <a:lnTo>
                        <a:pt x="293" y="42"/>
                      </a:lnTo>
                      <a:lnTo>
                        <a:pt x="287" y="38"/>
                      </a:lnTo>
                      <a:lnTo>
                        <a:pt x="282" y="34"/>
                      </a:lnTo>
                      <a:lnTo>
                        <a:pt x="279" y="28"/>
                      </a:lnTo>
                      <a:lnTo>
                        <a:pt x="279" y="22"/>
                      </a:lnTo>
                      <a:lnTo>
                        <a:pt x="283" y="15"/>
                      </a:lnTo>
                      <a:lnTo>
                        <a:pt x="294" y="3"/>
                      </a:lnTo>
                      <a:lnTo>
                        <a:pt x="304" y="0"/>
                      </a:lnTo>
                      <a:lnTo>
                        <a:pt x="313" y="2"/>
                      </a:lnTo>
                      <a:lnTo>
                        <a:pt x="322" y="10"/>
                      </a:lnTo>
                      <a:lnTo>
                        <a:pt x="329" y="22"/>
                      </a:lnTo>
                      <a:lnTo>
                        <a:pt x="335" y="35"/>
                      </a:lnTo>
                      <a:lnTo>
                        <a:pt x="341" y="48"/>
                      </a:lnTo>
                      <a:lnTo>
                        <a:pt x="346" y="61"/>
                      </a:lnTo>
                      <a:lnTo>
                        <a:pt x="349" y="66"/>
                      </a:lnTo>
                      <a:lnTo>
                        <a:pt x="355" y="69"/>
                      </a:lnTo>
                      <a:lnTo>
                        <a:pt x="361" y="72"/>
                      </a:lnTo>
                      <a:lnTo>
                        <a:pt x="367" y="74"/>
                      </a:lnTo>
                      <a:lnTo>
                        <a:pt x="376" y="73"/>
                      </a:lnTo>
                      <a:lnTo>
                        <a:pt x="381" y="68"/>
                      </a:lnTo>
                      <a:lnTo>
                        <a:pt x="386" y="62"/>
                      </a:lnTo>
                      <a:lnTo>
                        <a:pt x="395" y="62"/>
                      </a:lnTo>
                      <a:lnTo>
                        <a:pt x="398" y="64"/>
                      </a:lnTo>
                      <a:lnTo>
                        <a:pt x="400" y="66"/>
                      </a:lnTo>
                      <a:lnTo>
                        <a:pt x="401" y="69"/>
                      </a:lnTo>
                      <a:lnTo>
                        <a:pt x="400" y="73"/>
                      </a:lnTo>
                      <a:lnTo>
                        <a:pt x="406" y="72"/>
                      </a:lnTo>
                      <a:lnTo>
                        <a:pt x="412" y="71"/>
                      </a:lnTo>
                      <a:lnTo>
                        <a:pt x="418" y="72"/>
                      </a:lnTo>
                      <a:lnTo>
                        <a:pt x="424" y="73"/>
                      </a:lnTo>
                      <a:lnTo>
                        <a:pt x="430" y="75"/>
                      </a:lnTo>
                      <a:lnTo>
                        <a:pt x="434" y="78"/>
                      </a:lnTo>
                      <a:lnTo>
                        <a:pt x="438" y="81"/>
                      </a:lnTo>
                      <a:lnTo>
                        <a:pt x="441" y="85"/>
                      </a:lnTo>
                      <a:lnTo>
                        <a:pt x="449" y="97"/>
                      </a:lnTo>
                      <a:lnTo>
                        <a:pt x="459" y="106"/>
                      </a:lnTo>
                      <a:lnTo>
                        <a:pt x="470" y="115"/>
                      </a:lnTo>
                      <a:lnTo>
                        <a:pt x="481" y="122"/>
                      </a:lnTo>
                      <a:lnTo>
                        <a:pt x="492" y="131"/>
                      </a:lnTo>
                      <a:lnTo>
                        <a:pt x="504" y="140"/>
                      </a:lnTo>
                      <a:lnTo>
                        <a:pt x="513" y="149"/>
                      </a:lnTo>
                      <a:lnTo>
                        <a:pt x="521" y="160"/>
                      </a:lnTo>
                      <a:lnTo>
                        <a:pt x="532" y="157"/>
                      </a:lnTo>
                      <a:lnTo>
                        <a:pt x="544" y="153"/>
                      </a:lnTo>
                      <a:lnTo>
                        <a:pt x="556" y="151"/>
                      </a:lnTo>
                      <a:lnTo>
                        <a:pt x="567" y="148"/>
                      </a:lnTo>
                      <a:lnTo>
                        <a:pt x="579" y="146"/>
                      </a:lnTo>
                      <a:lnTo>
                        <a:pt x="590" y="143"/>
                      </a:lnTo>
                      <a:lnTo>
                        <a:pt x="602" y="142"/>
                      </a:lnTo>
                      <a:lnTo>
                        <a:pt x="613" y="140"/>
                      </a:lnTo>
                      <a:lnTo>
                        <a:pt x="625" y="139"/>
                      </a:lnTo>
                      <a:lnTo>
                        <a:pt x="637" y="137"/>
                      </a:lnTo>
                      <a:lnTo>
                        <a:pt x="648" y="137"/>
                      </a:lnTo>
                      <a:lnTo>
                        <a:pt x="660" y="136"/>
                      </a:lnTo>
                      <a:lnTo>
                        <a:pt x="672" y="135"/>
                      </a:lnTo>
                      <a:lnTo>
                        <a:pt x="684" y="135"/>
                      </a:lnTo>
                      <a:lnTo>
                        <a:pt x="696" y="135"/>
                      </a:lnTo>
                      <a:lnTo>
                        <a:pt x="708" y="135"/>
                      </a:lnTo>
                      <a:lnTo>
                        <a:pt x="708" y="136"/>
                      </a:lnTo>
                      <a:lnTo>
                        <a:pt x="707" y="139"/>
                      </a:lnTo>
                      <a:lnTo>
                        <a:pt x="705" y="142"/>
                      </a:lnTo>
                      <a:lnTo>
                        <a:pt x="702" y="144"/>
                      </a:lnTo>
                      <a:lnTo>
                        <a:pt x="710" y="147"/>
                      </a:lnTo>
                      <a:lnTo>
                        <a:pt x="717" y="152"/>
                      </a:lnTo>
                      <a:lnTo>
                        <a:pt x="723" y="157"/>
                      </a:lnTo>
                      <a:lnTo>
                        <a:pt x="730" y="163"/>
                      </a:lnTo>
                      <a:lnTo>
                        <a:pt x="736" y="169"/>
                      </a:lnTo>
                      <a:lnTo>
                        <a:pt x="743" y="174"/>
                      </a:lnTo>
                      <a:lnTo>
                        <a:pt x="749" y="178"/>
                      </a:lnTo>
                      <a:lnTo>
                        <a:pt x="757" y="180"/>
                      </a:lnTo>
                      <a:lnTo>
                        <a:pt x="770" y="181"/>
                      </a:lnTo>
                      <a:lnTo>
                        <a:pt x="781" y="182"/>
                      </a:lnTo>
                      <a:lnTo>
                        <a:pt x="793" y="182"/>
                      </a:lnTo>
                      <a:lnTo>
                        <a:pt x="806" y="181"/>
                      </a:lnTo>
                      <a:lnTo>
                        <a:pt x="817" y="180"/>
                      </a:lnTo>
                      <a:lnTo>
                        <a:pt x="829" y="179"/>
                      </a:lnTo>
                      <a:lnTo>
                        <a:pt x="841" y="177"/>
                      </a:lnTo>
                      <a:lnTo>
                        <a:pt x="852" y="175"/>
                      </a:lnTo>
                      <a:lnTo>
                        <a:pt x="864" y="172"/>
                      </a:lnTo>
                      <a:lnTo>
                        <a:pt x="876" y="169"/>
                      </a:lnTo>
                      <a:lnTo>
                        <a:pt x="887" y="165"/>
                      </a:lnTo>
                      <a:lnTo>
                        <a:pt x="898" y="161"/>
                      </a:lnTo>
                      <a:lnTo>
                        <a:pt x="909" y="157"/>
                      </a:lnTo>
                      <a:lnTo>
                        <a:pt x="921" y="153"/>
                      </a:lnTo>
                      <a:lnTo>
                        <a:pt x="932" y="149"/>
                      </a:lnTo>
                      <a:lnTo>
                        <a:pt x="943" y="144"/>
                      </a:lnTo>
                      <a:lnTo>
                        <a:pt x="939" y="142"/>
                      </a:lnTo>
                      <a:lnTo>
                        <a:pt x="936" y="140"/>
                      </a:lnTo>
                      <a:lnTo>
                        <a:pt x="932" y="139"/>
                      </a:lnTo>
                      <a:lnTo>
                        <a:pt x="928" y="138"/>
                      </a:lnTo>
                      <a:lnTo>
                        <a:pt x="924" y="137"/>
                      </a:lnTo>
                      <a:lnTo>
                        <a:pt x="919" y="136"/>
                      </a:lnTo>
                      <a:lnTo>
                        <a:pt x="915" y="135"/>
                      </a:lnTo>
                      <a:lnTo>
                        <a:pt x="910" y="133"/>
                      </a:lnTo>
                      <a:lnTo>
                        <a:pt x="914" y="131"/>
                      </a:lnTo>
                      <a:lnTo>
                        <a:pt x="916" y="128"/>
                      </a:lnTo>
                      <a:lnTo>
                        <a:pt x="917" y="125"/>
                      </a:lnTo>
                      <a:lnTo>
                        <a:pt x="917" y="122"/>
                      </a:lnTo>
                      <a:lnTo>
                        <a:pt x="930" y="120"/>
                      </a:lnTo>
                      <a:lnTo>
                        <a:pt x="944" y="118"/>
                      </a:lnTo>
                      <a:lnTo>
                        <a:pt x="958" y="116"/>
                      </a:lnTo>
                      <a:lnTo>
                        <a:pt x="972" y="114"/>
                      </a:lnTo>
                      <a:lnTo>
                        <a:pt x="987" y="113"/>
                      </a:lnTo>
                      <a:lnTo>
                        <a:pt x="1000" y="113"/>
                      </a:lnTo>
                      <a:lnTo>
                        <a:pt x="1014" y="113"/>
                      </a:lnTo>
                      <a:lnTo>
                        <a:pt x="1028" y="115"/>
                      </a:lnTo>
                      <a:lnTo>
                        <a:pt x="1055" y="119"/>
                      </a:lnTo>
                      <a:lnTo>
                        <a:pt x="1077" y="121"/>
                      </a:lnTo>
                      <a:lnTo>
                        <a:pt x="1092" y="120"/>
                      </a:lnTo>
                      <a:lnTo>
                        <a:pt x="1104" y="118"/>
                      </a:lnTo>
                      <a:lnTo>
                        <a:pt x="1113" y="117"/>
                      </a:lnTo>
                      <a:lnTo>
                        <a:pt x="1121" y="117"/>
                      </a:lnTo>
                      <a:lnTo>
                        <a:pt x="1130" y="120"/>
                      </a:lnTo>
                      <a:lnTo>
                        <a:pt x="1142" y="127"/>
                      </a:lnTo>
                      <a:lnTo>
                        <a:pt x="1131" y="135"/>
                      </a:lnTo>
                      <a:lnTo>
                        <a:pt x="1120" y="138"/>
                      </a:lnTo>
                      <a:lnTo>
                        <a:pt x="1109" y="138"/>
                      </a:lnTo>
                      <a:lnTo>
                        <a:pt x="1097" y="136"/>
                      </a:lnTo>
                      <a:lnTo>
                        <a:pt x="1086" y="134"/>
                      </a:lnTo>
                      <a:lnTo>
                        <a:pt x="1076" y="133"/>
                      </a:lnTo>
                      <a:lnTo>
                        <a:pt x="1065" y="135"/>
                      </a:lnTo>
                      <a:lnTo>
                        <a:pt x="1055" y="140"/>
                      </a:lnTo>
                      <a:lnTo>
                        <a:pt x="1053" y="144"/>
                      </a:lnTo>
                      <a:lnTo>
                        <a:pt x="1052" y="149"/>
                      </a:lnTo>
                      <a:lnTo>
                        <a:pt x="1053" y="155"/>
                      </a:lnTo>
                      <a:lnTo>
                        <a:pt x="1055" y="159"/>
                      </a:lnTo>
                      <a:lnTo>
                        <a:pt x="1062" y="164"/>
                      </a:lnTo>
                      <a:lnTo>
                        <a:pt x="1067" y="170"/>
                      </a:lnTo>
                      <a:lnTo>
                        <a:pt x="1072" y="176"/>
                      </a:lnTo>
                      <a:lnTo>
                        <a:pt x="1077" y="181"/>
                      </a:lnTo>
                      <a:lnTo>
                        <a:pt x="1081" y="186"/>
                      </a:lnTo>
                      <a:lnTo>
                        <a:pt x="1087" y="190"/>
                      </a:lnTo>
                      <a:lnTo>
                        <a:pt x="1092" y="194"/>
                      </a:lnTo>
                      <a:lnTo>
                        <a:pt x="1099" y="196"/>
                      </a:lnTo>
                      <a:lnTo>
                        <a:pt x="1105" y="195"/>
                      </a:lnTo>
                      <a:lnTo>
                        <a:pt x="1110" y="191"/>
                      </a:lnTo>
                      <a:lnTo>
                        <a:pt x="1117" y="188"/>
                      </a:lnTo>
                      <a:lnTo>
                        <a:pt x="1125" y="188"/>
                      </a:lnTo>
                      <a:lnTo>
                        <a:pt x="1125" y="193"/>
                      </a:lnTo>
                      <a:lnTo>
                        <a:pt x="1129" y="196"/>
                      </a:lnTo>
                      <a:lnTo>
                        <a:pt x="1134" y="199"/>
                      </a:lnTo>
                      <a:lnTo>
                        <a:pt x="1137" y="205"/>
                      </a:lnTo>
                      <a:lnTo>
                        <a:pt x="1148" y="204"/>
                      </a:lnTo>
                      <a:lnTo>
                        <a:pt x="1159" y="204"/>
                      </a:lnTo>
                      <a:lnTo>
                        <a:pt x="1170" y="205"/>
                      </a:lnTo>
                      <a:lnTo>
                        <a:pt x="1181" y="207"/>
                      </a:lnTo>
                      <a:lnTo>
                        <a:pt x="1191" y="211"/>
                      </a:lnTo>
                      <a:lnTo>
                        <a:pt x="1201" y="216"/>
                      </a:lnTo>
                      <a:lnTo>
                        <a:pt x="1211" y="223"/>
                      </a:lnTo>
                      <a:lnTo>
                        <a:pt x="1220" y="231"/>
                      </a:lnTo>
                      <a:lnTo>
                        <a:pt x="1224" y="232"/>
                      </a:lnTo>
                      <a:lnTo>
                        <a:pt x="1230" y="232"/>
                      </a:lnTo>
                      <a:lnTo>
                        <a:pt x="1235" y="231"/>
                      </a:lnTo>
                      <a:lnTo>
                        <a:pt x="1239" y="233"/>
                      </a:lnTo>
                      <a:lnTo>
                        <a:pt x="1250" y="243"/>
                      </a:lnTo>
                      <a:lnTo>
                        <a:pt x="1256" y="253"/>
                      </a:lnTo>
                      <a:lnTo>
                        <a:pt x="1258" y="264"/>
                      </a:lnTo>
                      <a:lnTo>
                        <a:pt x="1259" y="277"/>
                      </a:lnTo>
                      <a:lnTo>
                        <a:pt x="1257" y="289"/>
                      </a:lnTo>
                      <a:lnTo>
                        <a:pt x="1254" y="301"/>
                      </a:lnTo>
                      <a:lnTo>
                        <a:pt x="1250" y="314"/>
                      </a:lnTo>
                      <a:lnTo>
                        <a:pt x="1247" y="326"/>
                      </a:lnTo>
                      <a:lnTo>
                        <a:pt x="1259" y="326"/>
                      </a:lnTo>
                      <a:lnTo>
                        <a:pt x="1271" y="325"/>
                      </a:lnTo>
                      <a:lnTo>
                        <a:pt x="1283" y="321"/>
                      </a:lnTo>
                      <a:lnTo>
                        <a:pt x="1295" y="318"/>
                      </a:lnTo>
                      <a:lnTo>
                        <a:pt x="1306" y="314"/>
                      </a:lnTo>
                      <a:lnTo>
                        <a:pt x="1317" y="311"/>
                      </a:lnTo>
                      <a:lnTo>
                        <a:pt x="1328" y="311"/>
                      </a:lnTo>
                      <a:lnTo>
                        <a:pt x="1337" y="314"/>
                      </a:lnTo>
                      <a:lnTo>
                        <a:pt x="1343" y="318"/>
                      </a:lnTo>
                      <a:lnTo>
                        <a:pt x="1347" y="325"/>
                      </a:lnTo>
                      <a:lnTo>
                        <a:pt x="1349" y="333"/>
                      </a:lnTo>
                      <a:lnTo>
                        <a:pt x="1350" y="342"/>
                      </a:lnTo>
                      <a:lnTo>
                        <a:pt x="1350" y="353"/>
                      </a:lnTo>
                      <a:lnTo>
                        <a:pt x="1349" y="362"/>
                      </a:lnTo>
                      <a:lnTo>
                        <a:pt x="1347" y="371"/>
                      </a:lnTo>
                      <a:lnTo>
                        <a:pt x="1345" y="378"/>
                      </a:lnTo>
                      <a:lnTo>
                        <a:pt x="1342" y="386"/>
                      </a:lnTo>
                      <a:lnTo>
                        <a:pt x="1338" y="392"/>
                      </a:lnTo>
                      <a:lnTo>
                        <a:pt x="1332" y="398"/>
                      </a:lnTo>
                      <a:lnTo>
                        <a:pt x="1326" y="403"/>
                      </a:lnTo>
                      <a:lnTo>
                        <a:pt x="1318" y="407"/>
                      </a:lnTo>
                      <a:lnTo>
                        <a:pt x="1309" y="409"/>
                      </a:lnTo>
                      <a:lnTo>
                        <a:pt x="1300" y="410"/>
                      </a:lnTo>
                      <a:lnTo>
                        <a:pt x="1290" y="408"/>
                      </a:lnTo>
                      <a:lnTo>
                        <a:pt x="1289" y="413"/>
                      </a:lnTo>
                      <a:lnTo>
                        <a:pt x="1287" y="418"/>
                      </a:lnTo>
                      <a:lnTo>
                        <a:pt x="1285" y="423"/>
                      </a:lnTo>
                      <a:lnTo>
                        <a:pt x="1281" y="427"/>
                      </a:lnTo>
                      <a:lnTo>
                        <a:pt x="1278" y="431"/>
                      </a:lnTo>
                      <a:lnTo>
                        <a:pt x="1276" y="435"/>
                      </a:lnTo>
                      <a:lnTo>
                        <a:pt x="1274" y="439"/>
                      </a:lnTo>
                      <a:lnTo>
                        <a:pt x="1272" y="442"/>
                      </a:lnTo>
                      <a:lnTo>
                        <a:pt x="1271" y="448"/>
                      </a:lnTo>
                      <a:lnTo>
                        <a:pt x="1272" y="453"/>
                      </a:lnTo>
                      <a:lnTo>
                        <a:pt x="1276" y="456"/>
                      </a:lnTo>
                      <a:lnTo>
                        <a:pt x="1282" y="460"/>
                      </a:lnTo>
                      <a:lnTo>
                        <a:pt x="1290" y="461"/>
                      </a:lnTo>
                      <a:lnTo>
                        <a:pt x="1298" y="463"/>
                      </a:lnTo>
                      <a:lnTo>
                        <a:pt x="1305" y="463"/>
                      </a:lnTo>
                      <a:lnTo>
                        <a:pt x="1312" y="464"/>
                      </a:lnTo>
                      <a:lnTo>
                        <a:pt x="1317" y="468"/>
                      </a:lnTo>
                      <a:lnTo>
                        <a:pt x="1322" y="474"/>
                      </a:lnTo>
                      <a:lnTo>
                        <a:pt x="1325" y="480"/>
                      </a:lnTo>
                      <a:lnTo>
                        <a:pt x="1329" y="483"/>
                      </a:lnTo>
                      <a:lnTo>
                        <a:pt x="1334" y="484"/>
                      </a:lnTo>
                      <a:lnTo>
                        <a:pt x="1339" y="485"/>
                      </a:lnTo>
                      <a:lnTo>
                        <a:pt x="1343" y="486"/>
                      </a:lnTo>
                      <a:lnTo>
                        <a:pt x="1348" y="487"/>
                      </a:lnTo>
                      <a:lnTo>
                        <a:pt x="1352" y="488"/>
                      </a:lnTo>
                      <a:lnTo>
                        <a:pt x="1357" y="489"/>
                      </a:lnTo>
                      <a:lnTo>
                        <a:pt x="1362" y="490"/>
                      </a:lnTo>
                      <a:lnTo>
                        <a:pt x="1367" y="490"/>
                      </a:lnTo>
                      <a:lnTo>
                        <a:pt x="1366" y="503"/>
                      </a:lnTo>
                      <a:lnTo>
                        <a:pt x="1356" y="511"/>
                      </a:lnTo>
                      <a:lnTo>
                        <a:pt x="1341" y="515"/>
                      </a:lnTo>
                      <a:lnTo>
                        <a:pt x="1320" y="515"/>
                      </a:lnTo>
                      <a:lnTo>
                        <a:pt x="1297" y="514"/>
                      </a:lnTo>
                      <a:lnTo>
                        <a:pt x="1272" y="512"/>
                      </a:lnTo>
                      <a:lnTo>
                        <a:pt x="1250" y="509"/>
                      </a:lnTo>
                      <a:lnTo>
                        <a:pt x="1230" y="507"/>
                      </a:lnTo>
                      <a:lnTo>
                        <a:pt x="1223" y="509"/>
                      </a:lnTo>
                      <a:lnTo>
                        <a:pt x="1220" y="513"/>
                      </a:lnTo>
                      <a:lnTo>
                        <a:pt x="1218" y="519"/>
                      </a:lnTo>
                      <a:lnTo>
                        <a:pt x="1214" y="523"/>
                      </a:lnTo>
                      <a:lnTo>
                        <a:pt x="1219" y="529"/>
                      </a:lnTo>
                      <a:lnTo>
                        <a:pt x="1222" y="536"/>
                      </a:lnTo>
                      <a:lnTo>
                        <a:pt x="1221" y="542"/>
                      </a:lnTo>
                      <a:lnTo>
                        <a:pt x="1219" y="547"/>
                      </a:lnTo>
                      <a:lnTo>
                        <a:pt x="1216" y="552"/>
                      </a:lnTo>
                      <a:lnTo>
                        <a:pt x="1213" y="558"/>
                      </a:lnTo>
                      <a:lnTo>
                        <a:pt x="1210" y="563"/>
                      </a:lnTo>
                      <a:lnTo>
                        <a:pt x="1207" y="568"/>
                      </a:lnTo>
                      <a:lnTo>
                        <a:pt x="1206" y="584"/>
                      </a:lnTo>
                      <a:lnTo>
                        <a:pt x="1212" y="597"/>
                      </a:lnTo>
                      <a:lnTo>
                        <a:pt x="1221" y="610"/>
                      </a:lnTo>
                      <a:lnTo>
                        <a:pt x="1233" y="621"/>
                      </a:lnTo>
                      <a:lnTo>
                        <a:pt x="1247" y="631"/>
                      </a:lnTo>
                      <a:lnTo>
                        <a:pt x="1260" y="643"/>
                      </a:lnTo>
                      <a:lnTo>
                        <a:pt x="1271" y="654"/>
                      </a:lnTo>
                      <a:lnTo>
                        <a:pt x="1280" y="666"/>
                      </a:lnTo>
                      <a:lnTo>
                        <a:pt x="1292" y="671"/>
                      </a:lnTo>
                      <a:lnTo>
                        <a:pt x="1285" y="680"/>
                      </a:lnTo>
                      <a:lnTo>
                        <a:pt x="1278" y="688"/>
                      </a:lnTo>
                      <a:lnTo>
                        <a:pt x="1272" y="696"/>
                      </a:lnTo>
                      <a:lnTo>
                        <a:pt x="1266" y="705"/>
                      </a:lnTo>
                      <a:lnTo>
                        <a:pt x="1259" y="712"/>
                      </a:lnTo>
                      <a:lnTo>
                        <a:pt x="1252" y="720"/>
                      </a:lnTo>
                      <a:lnTo>
                        <a:pt x="1243" y="726"/>
                      </a:lnTo>
                      <a:lnTo>
                        <a:pt x="1233" y="730"/>
                      </a:lnTo>
                      <a:lnTo>
                        <a:pt x="1229" y="731"/>
                      </a:lnTo>
                      <a:lnTo>
                        <a:pt x="1225" y="731"/>
                      </a:lnTo>
                      <a:lnTo>
                        <a:pt x="1221" y="731"/>
                      </a:lnTo>
                      <a:lnTo>
                        <a:pt x="1218" y="731"/>
                      </a:lnTo>
                      <a:lnTo>
                        <a:pt x="1214" y="731"/>
                      </a:lnTo>
                      <a:lnTo>
                        <a:pt x="1210" y="731"/>
                      </a:lnTo>
                      <a:lnTo>
                        <a:pt x="1205" y="731"/>
                      </a:lnTo>
                      <a:lnTo>
                        <a:pt x="1201" y="732"/>
                      </a:lnTo>
                      <a:lnTo>
                        <a:pt x="1195" y="734"/>
                      </a:lnTo>
                      <a:lnTo>
                        <a:pt x="1190" y="736"/>
                      </a:lnTo>
                      <a:lnTo>
                        <a:pt x="1184" y="738"/>
                      </a:lnTo>
                      <a:lnTo>
                        <a:pt x="1179" y="740"/>
                      </a:lnTo>
                      <a:lnTo>
                        <a:pt x="1173" y="742"/>
                      </a:lnTo>
                      <a:lnTo>
                        <a:pt x="1166" y="743"/>
                      </a:lnTo>
                      <a:lnTo>
                        <a:pt x="1160" y="745"/>
                      </a:lnTo>
                      <a:lnTo>
                        <a:pt x="1154" y="746"/>
                      </a:lnTo>
                      <a:lnTo>
                        <a:pt x="1149" y="748"/>
                      </a:lnTo>
                      <a:lnTo>
                        <a:pt x="1144" y="751"/>
                      </a:lnTo>
                      <a:lnTo>
                        <a:pt x="1139" y="756"/>
                      </a:lnTo>
                      <a:lnTo>
                        <a:pt x="1133" y="760"/>
                      </a:lnTo>
                      <a:lnTo>
                        <a:pt x="1128" y="763"/>
                      </a:lnTo>
                      <a:lnTo>
                        <a:pt x="1122" y="765"/>
                      </a:lnTo>
                      <a:lnTo>
                        <a:pt x="1116" y="766"/>
                      </a:lnTo>
                      <a:lnTo>
                        <a:pt x="1110" y="767"/>
                      </a:lnTo>
                      <a:lnTo>
                        <a:pt x="1103" y="767"/>
                      </a:lnTo>
                      <a:lnTo>
                        <a:pt x="1096" y="767"/>
                      </a:lnTo>
                      <a:lnTo>
                        <a:pt x="1089" y="767"/>
                      </a:lnTo>
                      <a:lnTo>
                        <a:pt x="1083" y="768"/>
                      </a:lnTo>
                      <a:lnTo>
                        <a:pt x="1077" y="770"/>
                      </a:lnTo>
                      <a:lnTo>
                        <a:pt x="1072" y="774"/>
                      </a:lnTo>
                      <a:lnTo>
                        <a:pt x="1067" y="779"/>
                      </a:lnTo>
                      <a:lnTo>
                        <a:pt x="1063" y="785"/>
                      </a:lnTo>
                      <a:lnTo>
                        <a:pt x="1056" y="793"/>
                      </a:lnTo>
                      <a:lnTo>
                        <a:pt x="1048" y="798"/>
                      </a:lnTo>
                      <a:lnTo>
                        <a:pt x="1040" y="801"/>
                      </a:lnTo>
                      <a:lnTo>
                        <a:pt x="1031" y="801"/>
                      </a:lnTo>
                      <a:lnTo>
                        <a:pt x="1021" y="801"/>
                      </a:lnTo>
                      <a:lnTo>
                        <a:pt x="1012" y="799"/>
                      </a:lnTo>
                      <a:lnTo>
                        <a:pt x="1004" y="796"/>
                      </a:lnTo>
                      <a:lnTo>
                        <a:pt x="996" y="793"/>
                      </a:lnTo>
                      <a:lnTo>
                        <a:pt x="987" y="788"/>
                      </a:lnTo>
                      <a:lnTo>
                        <a:pt x="977" y="785"/>
                      </a:lnTo>
                      <a:lnTo>
                        <a:pt x="968" y="781"/>
                      </a:lnTo>
                      <a:lnTo>
                        <a:pt x="959" y="778"/>
                      </a:lnTo>
                      <a:lnTo>
                        <a:pt x="950" y="775"/>
                      </a:lnTo>
                      <a:lnTo>
                        <a:pt x="940" y="772"/>
                      </a:lnTo>
                      <a:lnTo>
                        <a:pt x="932" y="769"/>
                      </a:lnTo>
                      <a:lnTo>
                        <a:pt x="923" y="765"/>
                      </a:lnTo>
                      <a:lnTo>
                        <a:pt x="917" y="763"/>
                      </a:lnTo>
                      <a:lnTo>
                        <a:pt x="910" y="763"/>
                      </a:lnTo>
                      <a:lnTo>
                        <a:pt x="903" y="763"/>
                      </a:lnTo>
                      <a:lnTo>
                        <a:pt x="896" y="763"/>
                      </a:lnTo>
                      <a:lnTo>
                        <a:pt x="889" y="764"/>
                      </a:lnTo>
                      <a:lnTo>
                        <a:pt x="883" y="764"/>
                      </a:lnTo>
                      <a:lnTo>
                        <a:pt x="876" y="763"/>
                      </a:lnTo>
                      <a:lnTo>
                        <a:pt x="868" y="760"/>
                      </a:lnTo>
                      <a:lnTo>
                        <a:pt x="864" y="758"/>
                      </a:lnTo>
                      <a:lnTo>
                        <a:pt x="861" y="755"/>
                      </a:lnTo>
                      <a:lnTo>
                        <a:pt x="858" y="753"/>
                      </a:lnTo>
                      <a:lnTo>
                        <a:pt x="854" y="750"/>
                      </a:lnTo>
                      <a:lnTo>
                        <a:pt x="851" y="749"/>
                      </a:lnTo>
                      <a:lnTo>
                        <a:pt x="848" y="749"/>
                      </a:lnTo>
                      <a:lnTo>
                        <a:pt x="846" y="749"/>
                      </a:lnTo>
                      <a:lnTo>
                        <a:pt x="845" y="750"/>
                      </a:lnTo>
                      <a:lnTo>
                        <a:pt x="844" y="758"/>
                      </a:lnTo>
                      <a:lnTo>
                        <a:pt x="845" y="764"/>
                      </a:lnTo>
                      <a:lnTo>
                        <a:pt x="848" y="769"/>
                      </a:lnTo>
                      <a:lnTo>
                        <a:pt x="853" y="773"/>
                      </a:lnTo>
                      <a:lnTo>
                        <a:pt x="859" y="777"/>
                      </a:lnTo>
                      <a:lnTo>
                        <a:pt x="865" y="780"/>
                      </a:lnTo>
                      <a:lnTo>
                        <a:pt x="872" y="783"/>
                      </a:lnTo>
                      <a:lnTo>
                        <a:pt x="879" y="787"/>
                      </a:lnTo>
                      <a:lnTo>
                        <a:pt x="880" y="790"/>
                      </a:lnTo>
                      <a:lnTo>
                        <a:pt x="882" y="792"/>
                      </a:lnTo>
                      <a:lnTo>
                        <a:pt x="883" y="796"/>
                      </a:lnTo>
                      <a:lnTo>
                        <a:pt x="884" y="800"/>
                      </a:lnTo>
                      <a:lnTo>
                        <a:pt x="885" y="805"/>
                      </a:lnTo>
                      <a:lnTo>
                        <a:pt x="885" y="811"/>
                      </a:lnTo>
                      <a:lnTo>
                        <a:pt x="885" y="816"/>
                      </a:lnTo>
                      <a:lnTo>
                        <a:pt x="885" y="821"/>
                      </a:lnTo>
                      <a:lnTo>
                        <a:pt x="885" y="828"/>
                      </a:lnTo>
                      <a:lnTo>
                        <a:pt x="885" y="833"/>
                      </a:lnTo>
                      <a:lnTo>
                        <a:pt x="885" y="838"/>
                      </a:lnTo>
                      <a:lnTo>
                        <a:pt x="886" y="843"/>
                      </a:lnTo>
                      <a:lnTo>
                        <a:pt x="888" y="851"/>
                      </a:lnTo>
                      <a:lnTo>
                        <a:pt x="890" y="858"/>
                      </a:lnTo>
                      <a:lnTo>
                        <a:pt x="893" y="867"/>
                      </a:lnTo>
                      <a:lnTo>
                        <a:pt x="895" y="874"/>
                      </a:lnTo>
                      <a:lnTo>
                        <a:pt x="897" y="882"/>
                      </a:lnTo>
                      <a:lnTo>
                        <a:pt x="900" y="889"/>
                      </a:lnTo>
                      <a:lnTo>
                        <a:pt x="903" y="897"/>
                      </a:lnTo>
                      <a:lnTo>
                        <a:pt x="906" y="905"/>
                      </a:lnTo>
                      <a:lnTo>
                        <a:pt x="907" y="908"/>
                      </a:lnTo>
                      <a:lnTo>
                        <a:pt x="907" y="912"/>
                      </a:lnTo>
                      <a:lnTo>
                        <a:pt x="906" y="916"/>
                      </a:lnTo>
                      <a:lnTo>
                        <a:pt x="907" y="920"/>
                      </a:lnTo>
                      <a:lnTo>
                        <a:pt x="910" y="925"/>
                      </a:lnTo>
                      <a:lnTo>
                        <a:pt x="916" y="928"/>
                      </a:lnTo>
                      <a:lnTo>
                        <a:pt x="922" y="930"/>
                      </a:lnTo>
                      <a:lnTo>
                        <a:pt x="926" y="930"/>
                      </a:lnTo>
                      <a:lnTo>
                        <a:pt x="933" y="930"/>
                      </a:lnTo>
                      <a:lnTo>
                        <a:pt x="940" y="929"/>
                      </a:lnTo>
                      <a:lnTo>
                        <a:pt x="947" y="929"/>
                      </a:lnTo>
                      <a:lnTo>
                        <a:pt x="955" y="929"/>
                      </a:lnTo>
                      <a:lnTo>
                        <a:pt x="961" y="931"/>
                      </a:lnTo>
                      <a:lnTo>
                        <a:pt x="967" y="933"/>
                      </a:lnTo>
                      <a:lnTo>
                        <a:pt x="972" y="937"/>
                      </a:lnTo>
                      <a:lnTo>
                        <a:pt x="976" y="942"/>
                      </a:lnTo>
                      <a:lnTo>
                        <a:pt x="978" y="946"/>
                      </a:lnTo>
                      <a:lnTo>
                        <a:pt x="980" y="951"/>
                      </a:lnTo>
                      <a:lnTo>
                        <a:pt x="980" y="956"/>
                      </a:lnTo>
                      <a:lnTo>
                        <a:pt x="979" y="961"/>
                      </a:lnTo>
                      <a:lnTo>
                        <a:pt x="978" y="966"/>
                      </a:lnTo>
                      <a:lnTo>
                        <a:pt x="975" y="971"/>
                      </a:lnTo>
                      <a:lnTo>
                        <a:pt x="973" y="976"/>
                      </a:lnTo>
                      <a:lnTo>
                        <a:pt x="969" y="980"/>
                      </a:lnTo>
                      <a:lnTo>
                        <a:pt x="963" y="983"/>
                      </a:lnTo>
                      <a:lnTo>
                        <a:pt x="956" y="984"/>
                      </a:lnTo>
                      <a:lnTo>
                        <a:pt x="947" y="985"/>
                      </a:lnTo>
                      <a:lnTo>
                        <a:pt x="940" y="984"/>
                      </a:lnTo>
                      <a:lnTo>
                        <a:pt x="933" y="985"/>
                      </a:lnTo>
                      <a:lnTo>
                        <a:pt x="927" y="986"/>
                      </a:lnTo>
                      <a:lnTo>
                        <a:pt x="922" y="989"/>
                      </a:lnTo>
                      <a:lnTo>
                        <a:pt x="918" y="995"/>
                      </a:lnTo>
                      <a:lnTo>
                        <a:pt x="916" y="1001"/>
                      </a:lnTo>
                      <a:lnTo>
                        <a:pt x="913" y="1006"/>
                      </a:lnTo>
                      <a:lnTo>
                        <a:pt x="909" y="1013"/>
                      </a:lnTo>
                      <a:lnTo>
                        <a:pt x="905" y="1017"/>
                      </a:lnTo>
                      <a:lnTo>
                        <a:pt x="902" y="1022"/>
                      </a:lnTo>
                      <a:lnTo>
                        <a:pt x="898" y="1025"/>
                      </a:lnTo>
                      <a:lnTo>
                        <a:pt x="893" y="1028"/>
                      </a:lnTo>
                      <a:lnTo>
                        <a:pt x="889" y="1031"/>
                      </a:lnTo>
                      <a:lnTo>
                        <a:pt x="883" y="1033"/>
                      </a:lnTo>
                      <a:lnTo>
                        <a:pt x="877" y="1035"/>
                      </a:lnTo>
                      <a:lnTo>
                        <a:pt x="870" y="1036"/>
                      </a:lnTo>
                      <a:lnTo>
                        <a:pt x="863" y="1037"/>
                      </a:lnTo>
                      <a:lnTo>
                        <a:pt x="857" y="1039"/>
                      </a:lnTo>
                      <a:lnTo>
                        <a:pt x="851" y="1040"/>
                      </a:lnTo>
                      <a:lnTo>
                        <a:pt x="845" y="1043"/>
                      </a:lnTo>
                      <a:lnTo>
                        <a:pt x="841" y="1047"/>
                      </a:lnTo>
                      <a:lnTo>
                        <a:pt x="828" y="1059"/>
                      </a:lnTo>
                      <a:lnTo>
                        <a:pt x="817" y="1070"/>
                      </a:lnTo>
                      <a:lnTo>
                        <a:pt x="805" y="1081"/>
                      </a:lnTo>
                      <a:lnTo>
                        <a:pt x="793" y="1092"/>
                      </a:lnTo>
                      <a:lnTo>
                        <a:pt x="780" y="1102"/>
                      </a:lnTo>
                      <a:lnTo>
                        <a:pt x="767" y="1110"/>
                      </a:lnTo>
                      <a:lnTo>
                        <a:pt x="751" y="1117"/>
                      </a:lnTo>
                      <a:lnTo>
                        <a:pt x="736" y="1124"/>
                      </a:lnTo>
                      <a:lnTo>
                        <a:pt x="728" y="1126"/>
                      </a:lnTo>
                      <a:lnTo>
                        <a:pt x="719" y="1125"/>
                      </a:lnTo>
                      <a:lnTo>
                        <a:pt x="712" y="1124"/>
                      </a:lnTo>
                      <a:lnTo>
                        <a:pt x="705" y="1121"/>
                      </a:lnTo>
                      <a:lnTo>
                        <a:pt x="698" y="1116"/>
                      </a:lnTo>
                      <a:lnTo>
                        <a:pt x="691" y="1113"/>
                      </a:lnTo>
                      <a:lnTo>
                        <a:pt x="684" y="1109"/>
                      </a:lnTo>
                      <a:lnTo>
                        <a:pt x="677" y="1105"/>
                      </a:lnTo>
                      <a:lnTo>
                        <a:pt x="675" y="1104"/>
                      </a:lnTo>
                      <a:lnTo>
                        <a:pt x="672" y="1102"/>
                      </a:lnTo>
                      <a:lnTo>
                        <a:pt x="669" y="1099"/>
                      </a:lnTo>
                      <a:lnTo>
                        <a:pt x="669" y="1094"/>
                      </a:lnTo>
                      <a:lnTo>
                        <a:pt x="671" y="1089"/>
                      </a:lnTo>
                      <a:lnTo>
                        <a:pt x="672" y="1084"/>
                      </a:lnTo>
                      <a:lnTo>
                        <a:pt x="674" y="1079"/>
                      </a:lnTo>
                      <a:lnTo>
                        <a:pt x="674" y="1078"/>
                      </a:lnTo>
                      <a:lnTo>
                        <a:pt x="672" y="1079"/>
                      </a:lnTo>
                      <a:lnTo>
                        <a:pt x="668" y="1080"/>
                      </a:lnTo>
                      <a:lnTo>
                        <a:pt x="663" y="1078"/>
                      </a:lnTo>
                      <a:lnTo>
                        <a:pt x="657" y="107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34" name="Freeform 920"/>
                <p:cNvSpPr>
                  <a:spLocks/>
                </p:cNvSpPr>
                <p:nvPr/>
              </p:nvSpPr>
              <p:spPr bwMode="auto">
                <a:xfrm>
                  <a:off x="2402" y="1773"/>
                  <a:ext cx="97" cy="74"/>
                </a:xfrm>
                <a:custGeom>
                  <a:avLst/>
                  <a:gdLst>
                    <a:gd name="T0" fmla="*/ 0 w 1367"/>
                    <a:gd name="T1" fmla="*/ 0 h 1126"/>
                    <a:gd name="T2" fmla="*/ 0 w 1367"/>
                    <a:gd name="T3" fmla="*/ 0 h 1126"/>
                    <a:gd name="T4" fmla="*/ 0 w 1367"/>
                    <a:gd name="T5" fmla="*/ 0 h 1126"/>
                    <a:gd name="T6" fmla="*/ 0 w 1367"/>
                    <a:gd name="T7" fmla="*/ 0 h 1126"/>
                    <a:gd name="T8" fmla="*/ 0 w 1367"/>
                    <a:gd name="T9" fmla="*/ 0 h 1126"/>
                    <a:gd name="T10" fmla="*/ 0 w 1367"/>
                    <a:gd name="T11" fmla="*/ 0 h 1126"/>
                    <a:gd name="T12" fmla="*/ 0 w 1367"/>
                    <a:gd name="T13" fmla="*/ 0 h 1126"/>
                    <a:gd name="T14" fmla="*/ 0 w 1367"/>
                    <a:gd name="T15" fmla="*/ 0 h 1126"/>
                    <a:gd name="T16" fmla="*/ 0 w 1367"/>
                    <a:gd name="T17" fmla="*/ 0 h 1126"/>
                    <a:gd name="T18" fmla="*/ 0 w 1367"/>
                    <a:gd name="T19" fmla="*/ 0 h 1126"/>
                    <a:gd name="T20" fmla="*/ 0 w 1367"/>
                    <a:gd name="T21" fmla="*/ 0 h 1126"/>
                    <a:gd name="T22" fmla="*/ 0 w 1367"/>
                    <a:gd name="T23" fmla="*/ 0 h 1126"/>
                    <a:gd name="T24" fmla="*/ 0 w 1367"/>
                    <a:gd name="T25" fmla="*/ 0 h 1126"/>
                    <a:gd name="T26" fmla="*/ 0 w 1367"/>
                    <a:gd name="T27" fmla="*/ 0 h 1126"/>
                    <a:gd name="T28" fmla="*/ 0 w 1367"/>
                    <a:gd name="T29" fmla="*/ 0 h 1126"/>
                    <a:gd name="T30" fmla="*/ 0 w 1367"/>
                    <a:gd name="T31" fmla="*/ 0 h 1126"/>
                    <a:gd name="T32" fmla="*/ 0 w 1367"/>
                    <a:gd name="T33" fmla="*/ 0 h 1126"/>
                    <a:gd name="T34" fmla="*/ 0 w 1367"/>
                    <a:gd name="T35" fmla="*/ 0 h 1126"/>
                    <a:gd name="T36" fmla="*/ 0 w 1367"/>
                    <a:gd name="T37" fmla="*/ 0 h 1126"/>
                    <a:gd name="T38" fmla="*/ 0 w 1367"/>
                    <a:gd name="T39" fmla="*/ 0 h 1126"/>
                    <a:gd name="T40" fmla="*/ 0 w 1367"/>
                    <a:gd name="T41" fmla="*/ 0 h 1126"/>
                    <a:gd name="T42" fmla="*/ 0 w 1367"/>
                    <a:gd name="T43" fmla="*/ 0 h 1126"/>
                    <a:gd name="T44" fmla="*/ 0 w 1367"/>
                    <a:gd name="T45" fmla="*/ 0 h 1126"/>
                    <a:gd name="T46" fmla="*/ 0 w 1367"/>
                    <a:gd name="T47" fmla="*/ 0 h 1126"/>
                    <a:gd name="T48" fmla="*/ 0 w 1367"/>
                    <a:gd name="T49" fmla="*/ 0 h 1126"/>
                    <a:gd name="T50" fmla="*/ 0 w 1367"/>
                    <a:gd name="T51" fmla="*/ 0 h 1126"/>
                    <a:gd name="T52" fmla="*/ 0 w 1367"/>
                    <a:gd name="T53" fmla="*/ 0 h 1126"/>
                    <a:gd name="T54" fmla="*/ 0 w 1367"/>
                    <a:gd name="T55" fmla="*/ 0 h 1126"/>
                    <a:gd name="T56" fmla="*/ 0 w 1367"/>
                    <a:gd name="T57" fmla="*/ 0 h 1126"/>
                    <a:gd name="T58" fmla="*/ 0 w 1367"/>
                    <a:gd name="T59" fmla="*/ 0 h 1126"/>
                    <a:gd name="T60" fmla="*/ 0 w 1367"/>
                    <a:gd name="T61" fmla="*/ 0 h 1126"/>
                    <a:gd name="T62" fmla="*/ 0 w 1367"/>
                    <a:gd name="T63" fmla="*/ 0 h 1126"/>
                    <a:gd name="T64" fmla="*/ 0 w 1367"/>
                    <a:gd name="T65" fmla="*/ 0 h 1126"/>
                    <a:gd name="T66" fmla="*/ 0 w 1367"/>
                    <a:gd name="T67" fmla="*/ 0 h 1126"/>
                    <a:gd name="T68" fmla="*/ 0 w 1367"/>
                    <a:gd name="T69" fmla="*/ 0 h 1126"/>
                    <a:gd name="T70" fmla="*/ 0 w 1367"/>
                    <a:gd name="T71" fmla="*/ 0 h 1126"/>
                    <a:gd name="T72" fmla="*/ 0 w 1367"/>
                    <a:gd name="T73" fmla="*/ 0 h 1126"/>
                    <a:gd name="T74" fmla="*/ 0 w 1367"/>
                    <a:gd name="T75" fmla="*/ 0 h 1126"/>
                    <a:gd name="T76" fmla="*/ 0 w 1367"/>
                    <a:gd name="T77" fmla="*/ 0 h 1126"/>
                    <a:gd name="T78" fmla="*/ 0 w 1367"/>
                    <a:gd name="T79" fmla="*/ 0 h 1126"/>
                    <a:gd name="T80" fmla="*/ 0 w 1367"/>
                    <a:gd name="T81" fmla="*/ 0 h 1126"/>
                    <a:gd name="T82" fmla="*/ 0 w 1367"/>
                    <a:gd name="T83" fmla="*/ 0 h 1126"/>
                    <a:gd name="T84" fmla="*/ 0 w 1367"/>
                    <a:gd name="T85" fmla="*/ 0 h 1126"/>
                    <a:gd name="T86" fmla="*/ 0 w 1367"/>
                    <a:gd name="T87" fmla="*/ 0 h 1126"/>
                    <a:gd name="T88" fmla="*/ 0 w 1367"/>
                    <a:gd name="T89" fmla="*/ 0 h 1126"/>
                    <a:gd name="T90" fmla="*/ 0 w 1367"/>
                    <a:gd name="T91" fmla="*/ 0 h 1126"/>
                    <a:gd name="T92" fmla="*/ 0 w 1367"/>
                    <a:gd name="T93" fmla="*/ 0 h 1126"/>
                    <a:gd name="T94" fmla="*/ 0 w 1367"/>
                    <a:gd name="T95" fmla="*/ 0 h 1126"/>
                    <a:gd name="T96" fmla="*/ 0 w 1367"/>
                    <a:gd name="T97" fmla="*/ 0 h 1126"/>
                    <a:gd name="T98" fmla="*/ 0 w 1367"/>
                    <a:gd name="T99" fmla="*/ 0 h 1126"/>
                    <a:gd name="T100" fmla="*/ 0 w 1367"/>
                    <a:gd name="T101" fmla="*/ 0 h 1126"/>
                    <a:gd name="T102" fmla="*/ 0 w 1367"/>
                    <a:gd name="T103" fmla="*/ 0 h 1126"/>
                    <a:gd name="T104" fmla="*/ 0 w 1367"/>
                    <a:gd name="T105" fmla="*/ 0 h 1126"/>
                    <a:gd name="T106" fmla="*/ 0 w 1367"/>
                    <a:gd name="T107" fmla="*/ 0 h 1126"/>
                    <a:gd name="T108" fmla="*/ 0 w 1367"/>
                    <a:gd name="T109" fmla="*/ 0 h 1126"/>
                    <a:gd name="T110" fmla="*/ 0 w 1367"/>
                    <a:gd name="T111" fmla="*/ 0 h 1126"/>
                    <a:gd name="T112" fmla="*/ 0 w 1367"/>
                    <a:gd name="T113" fmla="*/ 0 h 1126"/>
                    <a:gd name="T114" fmla="*/ 0 w 1367"/>
                    <a:gd name="T115" fmla="*/ 0 h 1126"/>
                    <a:gd name="T116" fmla="*/ 0 w 1367"/>
                    <a:gd name="T117" fmla="*/ 0 h 1126"/>
                    <a:gd name="T118" fmla="*/ 0 w 1367"/>
                    <a:gd name="T119" fmla="*/ 0 h 1126"/>
                    <a:gd name="T120" fmla="*/ 0 w 1367"/>
                    <a:gd name="T121" fmla="*/ 0 h 112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367"/>
                    <a:gd name="T184" fmla="*/ 0 h 1126"/>
                    <a:gd name="T185" fmla="*/ 1367 w 1367"/>
                    <a:gd name="T186" fmla="*/ 1126 h 112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367" h="1126">
                      <a:moveTo>
                        <a:pt x="657" y="1071"/>
                      </a:moveTo>
                      <a:lnTo>
                        <a:pt x="657" y="1071"/>
                      </a:lnTo>
                      <a:lnTo>
                        <a:pt x="656" y="1067"/>
                      </a:lnTo>
                      <a:lnTo>
                        <a:pt x="654" y="1064"/>
                      </a:lnTo>
                      <a:lnTo>
                        <a:pt x="653" y="1061"/>
                      </a:lnTo>
                      <a:lnTo>
                        <a:pt x="650" y="1059"/>
                      </a:lnTo>
                      <a:lnTo>
                        <a:pt x="639" y="1046"/>
                      </a:lnTo>
                      <a:lnTo>
                        <a:pt x="630" y="1031"/>
                      </a:lnTo>
                      <a:lnTo>
                        <a:pt x="623" y="1016"/>
                      </a:lnTo>
                      <a:lnTo>
                        <a:pt x="617" y="999"/>
                      </a:lnTo>
                      <a:lnTo>
                        <a:pt x="611" y="983"/>
                      </a:lnTo>
                      <a:lnTo>
                        <a:pt x="606" y="965"/>
                      </a:lnTo>
                      <a:lnTo>
                        <a:pt x="601" y="948"/>
                      </a:lnTo>
                      <a:lnTo>
                        <a:pt x="595" y="931"/>
                      </a:lnTo>
                      <a:lnTo>
                        <a:pt x="592" y="926"/>
                      </a:lnTo>
                      <a:lnTo>
                        <a:pt x="588" y="922"/>
                      </a:lnTo>
                      <a:lnTo>
                        <a:pt x="583" y="918"/>
                      </a:lnTo>
                      <a:lnTo>
                        <a:pt x="576" y="914"/>
                      </a:lnTo>
                      <a:lnTo>
                        <a:pt x="571" y="911"/>
                      </a:lnTo>
                      <a:lnTo>
                        <a:pt x="565" y="907"/>
                      </a:lnTo>
                      <a:lnTo>
                        <a:pt x="560" y="902"/>
                      </a:lnTo>
                      <a:lnTo>
                        <a:pt x="555" y="896"/>
                      </a:lnTo>
                      <a:lnTo>
                        <a:pt x="552" y="891"/>
                      </a:lnTo>
                      <a:lnTo>
                        <a:pt x="550" y="886"/>
                      </a:lnTo>
                      <a:lnTo>
                        <a:pt x="548" y="880"/>
                      </a:lnTo>
                      <a:lnTo>
                        <a:pt x="548" y="874"/>
                      </a:lnTo>
                      <a:lnTo>
                        <a:pt x="548" y="869"/>
                      </a:lnTo>
                      <a:lnTo>
                        <a:pt x="549" y="864"/>
                      </a:lnTo>
                      <a:lnTo>
                        <a:pt x="551" y="859"/>
                      </a:lnTo>
                      <a:lnTo>
                        <a:pt x="555" y="855"/>
                      </a:lnTo>
                      <a:lnTo>
                        <a:pt x="558" y="853"/>
                      </a:lnTo>
                      <a:lnTo>
                        <a:pt x="562" y="853"/>
                      </a:lnTo>
                      <a:lnTo>
                        <a:pt x="565" y="852"/>
                      </a:lnTo>
                      <a:lnTo>
                        <a:pt x="570" y="853"/>
                      </a:lnTo>
                      <a:lnTo>
                        <a:pt x="574" y="853"/>
                      </a:lnTo>
                      <a:lnTo>
                        <a:pt x="579" y="853"/>
                      </a:lnTo>
                      <a:lnTo>
                        <a:pt x="583" y="852"/>
                      </a:lnTo>
                      <a:lnTo>
                        <a:pt x="586" y="851"/>
                      </a:lnTo>
                      <a:lnTo>
                        <a:pt x="587" y="849"/>
                      </a:lnTo>
                      <a:lnTo>
                        <a:pt x="587" y="845"/>
                      </a:lnTo>
                      <a:lnTo>
                        <a:pt x="587" y="841"/>
                      </a:lnTo>
                      <a:lnTo>
                        <a:pt x="587" y="837"/>
                      </a:lnTo>
                      <a:lnTo>
                        <a:pt x="587" y="838"/>
                      </a:lnTo>
                      <a:lnTo>
                        <a:pt x="586" y="839"/>
                      </a:lnTo>
                      <a:lnTo>
                        <a:pt x="585" y="839"/>
                      </a:lnTo>
                      <a:lnTo>
                        <a:pt x="582" y="837"/>
                      </a:lnTo>
                      <a:lnTo>
                        <a:pt x="580" y="833"/>
                      </a:lnTo>
                      <a:lnTo>
                        <a:pt x="580" y="827"/>
                      </a:lnTo>
                      <a:lnTo>
                        <a:pt x="581" y="820"/>
                      </a:lnTo>
                      <a:lnTo>
                        <a:pt x="580" y="815"/>
                      </a:lnTo>
                      <a:lnTo>
                        <a:pt x="571" y="805"/>
                      </a:lnTo>
                      <a:lnTo>
                        <a:pt x="564" y="795"/>
                      </a:lnTo>
                      <a:lnTo>
                        <a:pt x="557" y="784"/>
                      </a:lnTo>
                      <a:lnTo>
                        <a:pt x="552" y="774"/>
                      </a:lnTo>
                      <a:lnTo>
                        <a:pt x="547" y="763"/>
                      </a:lnTo>
                      <a:lnTo>
                        <a:pt x="543" y="751"/>
                      </a:lnTo>
                      <a:lnTo>
                        <a:pt x="541" y="740"/>
                      </a:lnTo>
                      <a:lnTo>
                        <a:pt x="538" y="727"/>
                      </a:lnTo>
                      <a:lnTo>
                        <a:pt x="539" y="709"/>
                      </a:lnTo>
                      <a:lnTo>
                        <a:pt x="544" y="693"/>
                      </a:lnTo>
                      <a:lnTo>
                        <a:pt x="550" y="676"/>
                      </a:lnTo>
                      <a:lnTo>
                        <a:pt x="557" y="661"/>
                      </a:lnTo>
                      <a:lnTo>
                        <a:pt x="564" y="645"/>
                      </a:lnTo>
                      <a:lnTo>
                        <a:pt x="570" y="629"/>
                      </a:lnTo>
                      <a:lnTo>
                        <a:pt x="573" y="613"/>
                      </a:lnTo>
                      <a:lnTo>
                        <a:pt x="573" y="595"/>
                      </a:lnTo>
                      <a:lnTo>
                        <a:pt x="572" y="589"/>
                      </a:lnTo>
                      <a:lnTo>
                        <a:pt x="570" y="583"/>
                      </a:lnTo>
                      <a:lnTo>
                        <a:pt x="567" y="578"/>
                      </a:lnTo>
                      <a:lnTo>
                        <a:pt x="564" y="572"/>
                      </a:lnTo>
                      <a:lnTo>
                        <a:pt x="560" y="567"/>
                      </a:lnTo>
                      <a:lnTo>
                        <a:pt x="555" y="563"/>
                      </a:lnTo>
                      <a:lnTo>
                        <a:pt x="550" y="559"/>
                      </a:lnTo>
                      <a:lnTo>
                        <a:pt x="543" y="557"/>
                      </a:lnTo>
                      <a:lnTo>
                        <a:pt x="537" y="556"/>
                      </a:lnTo>
                      <a:lnTo>
                        <a:pt x="532" y="557"/>
                      </a:lnTo>
                      <a:lnTo>
                        <a:pt x="527" y="558"/>
                      </a:lnTo>
                      <a:lnTo>
                        <a:pt x="522" y="559"/>
                      </a:lnTo>
                      <a:lnTo>
                        <a:pt x="517" y="561"/>
                      </a:lnTo>
                      <a:lnTo>
                        <a:pt x="513" y="562"/>
                      </a:lnTo>
                      <a:lnTo>
                        <a:pt x="509" y="563"/>
                      </a:lnTo>
                      <a:lnTo>
                        <a:pt x="505" y="563"/>
                      </a:lnTo>
                      <a:lnTo>
                        <a:pt x="494" y="562"/>
                      </a:lnTo>
                      <a:lnTo>
                        <a:pt x="484" y="560"/>
                      </a:lnTo>
                      <a:lnTo>
                        <a:pt x="474" y="559"/>
                      </a:lnTo>
                      <a:lnTo>
                        <a:pt x="463" y="558"/>
                      </a:lnTo>
                      <a:lnTo>
                        <a:pt x="453" y="558"/>
                      </a:lnTo>
                      <a:lnTo>
                        <a:pt x="443" y="557"/>
                      </a:lnTo>
                      <a:lnTo>
                        <a:pt x="433" y="557"/>
                      </a:lnTo>
                      <a:lnTo>
                        <a:pt x="422" y="558"/>
                      </a:lnTo>
                      <a:lnTo>
                        <a:pt x="415" y="560"/>
                      </a:lnTo>
                      <a:lnTo>
                        <a:pt x="408" y="565"/>
                      </a:lnTo>
                      <a:lnTo>
                        <a:pt x="401" y="572"/>
                      </a:lnTo>
                      <a:lnTo>
                        <a:pt x="394" y="577"/>
                      </a:lnTo>
                      <a:lnTo>
                        <a:pt x="388" y="579"/>
                      </a:lnTo>
                      <a:lnTo>
                        <a:pt x="383" y="580"/>
                      </a:lnTo>
                      <a:lnTo>
                        <a:pt x="378" y="579"/>
                      </a:lnTo>
                      <a:lnTo>
                        <a:pt x="373" y="577"/>
                      </a:lnTo>
                      <a:lnTo>
                        <a:pt x="362" y="567"/>
                      </a:lnTo>
                      <a:lnTo>
                        <a:pt x="350" y="558"/>
                      </a:lnTo>
                      <a:lnTo>
                        <a:pt x="340" y="548"/>
                      </a:lnTo>
                      <a:lnTo>
                        <a:pt x="330" y="538"/>
                      </a:lnTo>
                      <a:lnTo>
                        <a:pt x="320" y="528"/>
                      </a:lnTo>
                      <a:lnTo>
                        <a:pt x="308" y="520"/>
                      </a:lnTo>
                      <a:lnTo>
                        <a:pt x="297" y="514"/>
                      </a:lnTo>
                      <a:lnTo>
                        <a:pt x="284" y="511"/>
                      </a:lnTo>
                      <a:lnTo>
                        <a:pt x="273" y="509"/>
                      </a:lnTo>
                      <a:lnTo>
                        <a:pt x="263" y="506"/>
                      </a:lnTo>
                      <a:lnTo>
                        <a:pt x="254" y="502"/>
                      </a:lnTo>
                      <a:lnTo>
                        <a:pt x="244" y="499"/>
                      </a:lnTo>
                      <a:lnTo>
                        <a:pt x="233" y="496"/>
                      </a:lnTo>
                      <a:lnTo>
                        <a:pt x="223" y="493"/>
                      </a:lnTo>
                      <a:lnTo>
                        <a:pt x="213" y="493"/>
                      </a:lnTo>
                      <a:lnTo>
                        <a:pt x="202" y="497"/>
                      </a:lnTo>
                      <a:lnTo>
                        <a:pt x="190" y="500"/>
                      </a:lnTo>
                      <a:lnTo>
                        <a:pt x="179" y="502"/>
                      </a:lnTo>
                      <a:lnTo>
                        <a:pt x="166" y="503"/>
                      </a:lnTo>
                      <a:lnTo>
                        <a:pt x="155" y="502"/>
                      </a:lnTo>
                      <a:lnTo>
                        <a:pt x="144" y="501"/>
                      </a:lnTo>
                      <a:lnTo>
                        <a:pt x="133" y="500"/>
                      </a:lnTo>
                      <a:lnTo>
                        <a:pt x="120" y="499"/>
                      </a:lnTo>
                      <a:lnTo>
                        <a:pt x="109" y="499"/>
                      </a:lnTo>
                      <a:lnTo>
                        <a:pt x="103" y="496"/>
                      </a:lnTo>
                      <a:lnTo>
                        <a:pt x="97" y="488"/>
                      </a:lnTo>
                      <a:lnTo>
                        <a:pt x="90" y="479"/>
                      </a:lnTo>
                      <a:lnTo>
                        <a:pt x="84" y="470"/>
                      </a:lnTo>
                      <a:lnTo>
                        <a:pt x="80" y="468"/>
                      </a:lnTo>
                      <a:lnTo>
                        <a:pt x="74" y="468"/>
                      </a:lnTo>
                      <a:lnTo>
                        <a:pt x="67" y="469"/>
                      </a:lnTo>
                      <a:lnTo>
                        <a:pt x="60" y="468"/>
                      </a:lnTo>
                      <a:lnTo>
                        <a:pt x="56" y="466"/>
                      </a:lnTo>
                      <a:lnTo>
                        <a:pt x="53" y="464"/>
                      </a:lnTo>
                      <a:lnTo>
                        <a:pt x="50" y="461"/>
                      </a:lnTo>
                      <a:lnTo>
                        <a:pt x="49" y="457"/>
                      </a:lnTo>
                      <a:lnTo>
                        <a:pt x="53" y="440"/>
                      </a:lnTo>
                      <a:lnTo>
                        <a:pt x="55" y="424"/>
                      </a:lnTo>
                      <a:lnTo>
                        <a:pt x="55" y="407"/>
                      </a:lnTo>
                      <a:lnTo>
                        <a:pt x="55" y="391"/>
                      </a:lnTo>
                      <a:lnTo>
                        <a:pt x="53" y="375"/>
                      </a:lnTo>
                      <a:lnTo>
                        <a:pt x="50" y="359"/>
                      </a:lnTo>
                      <a:lnTo>
                        <a:pt x="46" y="342"/>
                      </a:lnTo>
                      <a:lnTo>
                        <a:pt x="42" y="326"/>
                      </a:lnTo>
                      <a:lnTo>
                        <a:pt x="39" y="319"/>
                      </a:lnTo>
                      <a:lnTo>
                        <a:pt x="34" y="313"/>
                      </a:lnTo>
                      <a:lnTo>
                        <a:pt x="28" y="308"/>
                      </a:lnTo>
                      <a:lnTo>
                        <a:pt x="22" y="304"/>
                      </a:lnTo>
                      <a:lnTo>
                        <a:pt x="15" y="300"/>
                      </a:lnTo>
                      <a:lnTo>
                        <a:pt x="9" y="296"/>
                      </a:lnTo>
                      <a:lnTo>
                        <a:pt x="5" y="292"/>
                      </a:lnTo>
                      <a:lnTo>
                        <a:pt x="2" y="286"/>
                      </a:lnTo>
                      <a:lnTo>
                        <a:pt x="0" y="277"/>
                      </a:lnTo>
                      <a:lnTo>
                        <a:pt x="0" y="268"/>
                      </a:lnTo>
                      <a:lnTo>
                        <a:pt x="1" y="260"/>
                      </a:lnTo>
                      <a:lnTo>
                        <a:pt x="3" y="252"/>
                      </a:lnTo>
                      <a:lnTo>
                        <a:pt x="6" y="243"/>
                      </a:lnTo>
                      <a:lnTo>
                        <a:pt x="9" y="234"/>
                      </a:lnTo>
                      <a:lnTo>
                        <a:pt x="11" y="225"/>
                      </a:lnTo>
                      <a:lnTo>
                        <a:pt x="13" y="216"/>
                      </a:lnTo>
                      <a:lnTo>
                        <a:pt x="16" y="203"/>
                      </a:lnTo>
                      <a:lnTo>
                        <a:pt x="19" y="190"/>
                      </a:lnTo>
                      <a:lnTo>
                        <a:pt x="25" y="177"/>
                      </a:lnTo>
                      <a:lnTo>
                        <a:pt x="30" y="164"/>
                      </a:lnTo>
                      <a:lnTo>
                        <a:pt x="37" y="153"/>
                      </a:lnTo>
                      <a:lnTo>
                        <a:pt x="45" y="142"/>
                      </a:lnTo>
                      <a:lnTo>
                        <a:pt x="54" y="132"/>
                      </a:lnTo>
                      <a:lnTo>
                        <a:pt x="65" y="122"/>
                      </a:lnTo>
                      <a:lnTo>
                        <a:pt x="73" y="115"/>
                      </a:lnTo>
                      <a:lnTo>
                        <a:pt x="80" y="107"/>
                      </a:lnTo>
                      <a:lnTo>
                        <a:pt x="86" y="99"/>
                      </a:lnTo>
                      <a:lnTo>
                        <a:pt x="91" y="90"/>
                      </a:lnTo>
                      <a:lnTo>
                        <a:pt x="97" y="81"/>
                      </a:lnTo>
                      <a:lnTo>
                        <a:pt x="102" y="72"/>
                      </a:lnTo>
                      <a:lnTo>
                        <a:pt x="107" y="62"/>
                      </a:lnTo>
                      <a:lnTo>
                        <a:pt x="111" y="51"/>
                      </a:lnTo>
                      <a:lnTo>
                        <a:pt x="115" y="45"/>
                      </a:lnTo>
                      <a:lnTo>
                        <a:pt x="120" y="40"/>
                      </a:lnTo>
                      <a:lnTo>
                        <a:pt x="125" y="38"/>
                      </a:lnTo>
                      <a:lnTo>
                        <a:pt x="133" y="36"/>
                      </a:lnTo>
                      <a:lnTo>
                        <a:pt x="140" y="35"/>
                      </a:lnTo>
                      <a:lnTo>
                        <a:pt x="147" y="35"/>
                      </a:lnTo>
                      <a:lnTo>
                        <a:pt x="155" y="34"/>
                      </a:lnTo>
                      <a:lnTo>
                        <a:pt x="162" y="32"/>
                      </a:lnTo>
                      <a:lnTo>
                        <a:pt x="165" y="30"/>
                      </a:lnTo>
                      <a:lnTo>
                        <a:pt x="169" y="28"/>
                      </a:lnTo>
                      <a:lnTo>
                        <a:pt x="171" y="25"/>
                      </a:lnTo>
                      <a:lnTo>
                        <a:pt x="173" y="22"/>
                      </a:lnTo>
                      <a:lnTo>
                        <a:pt x="174" y="23"/>
                      </a:lnTo>
                      <a:lnTo>
                        <a:pt x="175" y="25"/>
                      </a:lnTo>
                      <a:lnTo>
                        <a:pt x="174" y="29"/>
                      </a:lnTo>
                      <a:lnTo>
                        <a:pt x="172" y="34"/>
                      </a:lnTo>
                      <a:lnTo>
                        <a:pt x="166" y="41"/>
                      </a:lnTo>
                      <a:lnTo>
                        <a:pt x="162" y="46"/>
                      </a:lnTo>
                      <a:lnTo>
                        <a:pt x="160" y="48"/>
                      </a:lnTo>
                      <a:lnTo>
                        <a:pt x="155" y="53"/>
                      </a:lnTo>
                      <a:lnTo>
                        <a:pt x="150" y="59"/>
                      </a:lnTo>
                      <a:lnTo>
                        <a:pt x="145" y="64"/>
                      </a:lnTo>
                      <a:lnTo>
                        <a:pt x="140" y="68"/>
                      </a:lnTo>
                      <a:lnTo>
                        <a:pt x="135" y="73"/>
                      </a:lnTo>
                      <a:lnTo>
                        <a:pt x="130" y="78"/>
                      </a:lnTo>
                      <a:lnTo>
                        <a:pt x="126" y="84"/>
                      </a:lnTo>
                      <a:lnTo>
                        <a:pt x="122" y="90"/>
                      </a:lnTo>
                      <a:lnTo>
                        <a:pt x="123" y="97"/>
                      </a:lnTo>
                      <a:lnTo>
                        <a:pt x="130" y="103"/>
                      </a:lnTo>
                      <a:lnTo>
                        <a:pt x="137" y="110"/>
                      </a:lnTo>
                      <a:lnTo>
                        <a:pt x="139" y="115"/>
                      </a:lnTo>
                      <a:lnTo>
                        <a:pt x="135" y="124"/>
                      </a:lnTo>
                      <a:lnTo>
                        <a:pt x="132" y="133"/>
                      </a:lnTo>
                      <a:lnTo>
                        <a:pt x="129" y="141"/>
                      </a:lnTo>
                      <a:lnTo>
                        <a:pt x="127" y="149"/>
                      </a:lnTo>
                      <a:lnTo>
                        <a:pt x="126" y="157"/>
                      </a:lnTo>
                      <a:lnTo>
                        <a:pt x="125" y="164"/>
                      </a:lnTo>
                      <a:lnTo>
                        <a:pt x="123" y="173"/>
                      </a:lnTo>
                      <a:lnTo>
                        <a:pt x="120" y="181"/>
                      </a:lnTo>
                      <a:lnTo>
                        <a:pt x="113" y="196"/>
                      </a:lnTo>
                      <a:lnTo>
                        <a:pt x="106" y="212"/>
                      </a:lnTo>
                      <a:lnTo>
                        <a:pt x="100" y="229"/>
                      </a:lnTo>
                      <a:lnTo>
                        <a:pt x="96" y="246"/>
                      </a:lnTo>
                      <a:lnTo>
                        <a:pt x="93" y="262"/>
                      </a:lnTo>
                      <a:lnTo>
                        <a:pt x="96" y="277"/>
                      </a:lnTo>
                      <a:lnTo>
                        <a:pt x="103" y="290"/>
                      </a:lnTo>
                      <a:lnTo>
                        <a:pt x="116" y="300"/>
                      </a:lnTo>
                      <a:lnTo>
                        <a:pt x="129" y="305"/>
                      </a:lnTo>
                      <a:lnTo>
                        <a:pt x="142" y="306"/>
                      </a:lnTo>
                      <a:lnTo>
                        <a:pt x="153" y="304"/>
                      </a:lnTo>
                      <a:lnTo>
                        <a:pt x="163" y="298"/>
                      </a:lnTo>
                      <a:lnTo>
                        <a:pt x="173" y="291"/>
                      </a:lnTo>
                      <a:lnTo>
                        <a:pt x="181" y="280"/>
                      </a:lnTo>
                      <a:lnTo>
                        <a:pt x="186" y="267"/>
                      </a:lnTo>
                      <a:lnTo>
                        <a:pt x="189" y="254"/>
                      </a:lnTo>
                      <a:lnTo>
                        <a:pt x="190" y="245"/>
                      </a:lnTo>
                      <a:lnTo>
                        <a:pt x="189" y="236"/>
                      </a:lnTo>
                      <a:lnTo>
                        <a:pt x="186" y="228"/>
                      </a:lnTo>
                      <a:lnTo>
                        <a:pt x="182" y="221"/>
                      </a:lnTo>
                      <a:lnTo>
                        <a:pt x="177" y="214"/>
                      </a:lnTo>
                      <a:lnTo>
                        <a:pt x="171" y="207"/>
                      </a:lnTo>
                      <a:lnTo>
                        <a:pt x="164" y="200"/>
                      </a:lnTo>
                      <a:lnTo>
                        <a:pt x="157" y="194"/>
                      </a:lnTo>
                      <a:lnTo>
                        <a:pt x="153" y="186"/>
                      </a:lnTo>
                      <a:lnTo>
                        <a:pt x="155" y="178"/>
                      </a:lnTo>
                      <a:lnTo>
                        <a:pt x="159" y="172"/>
                      </a:lnTo>
                      <a:lnTo>
                        <a:pt x="157" y="168"/>
                      </a:lnTo>
                      <a:lnTo>
                        <a:pt x="152" y="164"/>
                      </a:lnTo>
                      <a:lnTo>
                        <a:pt x="149" y="161"/>
                      </a:lnTo>
                      <a:lnTo>
                        <a:pt x="145" y="158"/>
                      </a:lnTo>
                      <a:lnTo>
                        <a:pt x="143" y="154"/>
                      </a:lnTo>
                      <a:lnTo>
                        <a:pt x="141" y="149"/>
                      </a:lnTo>
                      <a:lnTo>
                        <a:pt x="143" y="143"/>
                      </a:lnTo>
                      <a:lnTo>
                        <a:pt x="146" y="139"/>
                      </a:lnTo>
                      <a:lnTo>
                        <a:pt x="149" y="136"/>
                      </a:lnTo>
                      <a:lnTo>
                        <a:pt x="158" y="128"/>
                      </a:lnTo>
                      <a:lnTo>
                        <a:pt x="169" y="122"/>
                      </a:lnTo>
                      <a:lnTo>
                        <a:pt x="178" y="117"/>
                      </a:lnTo>
                      <a:lnTo>
                        <a:pt x="188" y="112"/>
                      </a:lnTo>
                      <a:lnTo>
                        <a:pt x="198" y="107"/>
                      </a:lnTo>
                      <a:lnTo>
                        <a:pt x="210" y="103"/>
                      </a:lnTo>
                      <a:lnTo>
                        <a:pt x="220" y="97"/>
                      </a:lnTo>
                      <a:lnTo>
                        <a:pt x="230" y="90"/>
                      </a:lnTo>
                      <a:lnTo>
                        <a:pt x="236" y="89"/>
                      </a:lnTo>
                      <a:lnTo>
                        <a:pt x="245" y="89"/>
                      </a:lnTo>
                      <a:lnTo>
                        <a:pt x="251" y="89"/>
                      </a:lnTo>
                      <a:lnTo>
                        <a:pt x="255" y="87"/>
                      </a:lnTo>
                      <a:lnTo>
                        <a:pt x="262" y="81"/>
                      </a:lnTo>
                      <a:lnTo>
                        <a:pt x="269" y="76"/>
                      </a:lnTo>
                      <a:lnTo>
                        <a:pt x="276" y="72"/>
                      </a:lnTo>
                      <a:lnTo>
                        <a:pt x="285" y="70"/>
                      </a:lnTo>
                      <a:lnTo>
                        <a:pt x="293" y="68"/>
                      </a:lnTo>
                      <a:lnTo>
                        <a:pt x="301" y="66"/>
                      </a:lnTo>
                      <a:lnTo>
                        <a:pt x="308" y="64"/>
                      </a:lnTo>
                      <a:lnTo>
                        <a:pt x="316" y="61"/>
                      </a:lnTo>
                      <a:lnTo>
                        <a:pt x="318" y="59"/>
                      </a:lnTo>
                      <a:lnTo>
                        <a:pt x="318" y="55"/>
                      </a:lnTo>
                      <a:lnTo>
                        <a:pt x="318" y="53"/>
                      </a:lnTo>
                      <a:lnTo>
                        <a:pt x="318" y="51"/>
                      </a:lnTo>
                      <a:lnTo>
                        <a:pt x="309" y="49"/>
                      </a:lnTo>
                      <a:lnTo>
                        <a:pt x="301" y="46"/>
                      </a:lnTo>
                      <a:lnTo>
                        <a:pt x="293" y="42"/>
                      </a:lnTo>
                      <a:lnTo>
                        <a:pt x="287" y="38"/>
                      </a:lnTo>
                      <a:lnTo>
                        <a:pt x="282" y="34"/>
                      </a:lnTo>
                      <a:lnTo>
                        <a:pt x="279" y="28"/>
                      </a:lnTo>
                      <a:lnTo>
                        <a:pt x="279" y="22"/>
                      </a:lnTo>
                      <a:lnTo>
                        <a:pt x="283" y="15"/>
                      </a:lnTo>
                      <a:lnTo>
                        <a:pt x="294" y="3"/>
                      </a:lnTo>
                      <a:lnTo>
                        <a:pt x="304" y="0"/>
                      </a:lnTo>
                      <a:lnTo>
                        <a:pt x="313" y="2"/>
                      </a:lnTo>
                      <a:lnTo>
                        <a:pt x="322" y="10"/>
                      </a:lnTo>
                      <a:lnTo>
                        <a:pt x="329" y="22"/>
                      </a:lnTo>
                      <a:lnTo>
                        <a:pt x="335" y="35"/>
                      </a:lnTo>
                      <a:lnTo>
                        <a:pt x="341" y="48"/>
                      </a:lnTo>
                      <a:lnTo>
                        <a:pt x="346" y="61"/>
                      </a:lnTo>
                      <a:lnTo>
                        <a:pt x="349" y="66"/>
                      </a:lnTo>
                      <a:lnTo>
                        <a:pt x="355" y="69"/>
                      </a:lnTo>
                      <a:lnTo>
                        <a:pt x="361" y="72"/>
                      </a:lnTo>
                      <a:lnTo>
                        <a:pt x="367" y="74"/>
                      </a:lnTo>
                      <a:lnTo>
                        <a:pt x="376" y="73"/>
                      </a:lnTo>
                      <a:lnTo>
                        <a:pt x="381" y="68"/>
                      </a:lnTo>
                      <a:lnTo>
                        <a:pt x="386" y="62"/>
                      </a:lnTo>
                      <a:lnTo>
                        <a:pt x="395" y="62"/>
                      </a:lnTo>
                      <a:lnTo>
                        <a:pt x="398" y="64"/>
                      </a:lnTo>
                      <a:lnTo>
                        <a:pt x="400" y="66"/>
                      </a:lnTo>
                      <a:lnTo>
                        <a:pt x="401" y="69"/>
                      </a:lnTo>
                      <a:lnTo>
                        <a:pt x="400" y="73"/>
                      </a:lnTo>
                      <a:lnTo>
                        <a:pt x="406" y="72"/>
                      </a:lnTo>
                      <a:lnTo>
                        <a:pt x="412" y="71"/>
                      </a:lnTo>
                      <a:lnTo>
                        <a:pt x="418" y="72"/>
                      </a:lnTo>
                      <a:lnTo>
                        <a:pt x="424" y="73"/>
                      </a:lnTo>
                      <a:lnTo>
                        <a:pt x="430" y="75"/>
                      </a:lnTo>
                      <a:lnTo>
                        <a:pt x="434" y="78"/>
                      </a:lnTo>
                      <a:lnTo>
                        <a:pt x="438" y="81"/>
                      </a:lnTo>
                      <a:lnTo>
                        <a:pt x="441" y="85"/>
                      </a:lnTo>
                      <a:lnTo>
                        <a:pt x="449" y="97"/>
                      </a:lnTo>
                      <a:lnTo>
                        <a:pt x="459" y="106"/>
                      </a:lnTo>
                      <a:lnTo>
                        <a:pt x="470" y="115"/>
                      </a:lnTo>
                      <a:lnTo>
                        <a:pt x="481" y="122"/>
                      </a:lnTo>
                      <a:lnTo>
                        <a:pt x="492" y="131"/>
                      </a:lnTo>
                      <a:lnTo>
                        <a:pt x="504" y="140"/>
                      </a:lnTo>
                      <a:lnTo>
                        <a:pt x="513" y="149"/>
                      </a:lnTo>
                      <a:lnTo>
                        <a:pt x="521" y="160"/>
                      </a:lnTo>
                      <a:lnTo>
                        <a:pt x="532" y="157"/>
                      </a:lnTo>
                      <a:lnTo>
                        <a:pt x="544" y="153"/>
                      </a:lnTo>
                      <a:lnTo>
                        <a:pt x="556" y="151"/>
                      </a:lnTo>
                      <a:lnTo>
                        <a:pt x="567" y="148"/>
                      </a:lnTo>
                      <a:lnTo>
                        <a:pt x="579" y="146"/>
                      </a:lnTo>
                      <a:lnTo>
                        <a:pt x="590" y="143"/>
                      </a:lnTo>
                      <a:lnTo>
                        <a:pt x="602" y="142"/>
                      </a:lnTo>
                      <a:lnTo>
                        <a:pt x="613" y="140"/>
                      </a:lnTo>
                      <a:lnTo>
                        <a:pt x="625" y="139"/>
                      </a:lnTo>
                      <a:lnTo>
                        <a:pt x="637" y="137"/>
                      </a:lnTo>
                      <a:lnTo>
                        <a:pt x="648" y="137"/>
                      </a:lnTo>
                      <a:lnTo>
                        <a:pt x="660" y="136"/>
                      </a:lnTo>
                      <a:lnTo>
                        <a:pt x="672" y="135"/>
                      </a:lnTo>
                      <a:lnTo>
                        <a:pt x="684" y="135"/>
                      </a:lnTo>
                      <a:lnTo>
                        <a:pt x="696" y="135"/>
                      </a:lnTo>
                      <a:lnTo>
                        <a:pt x="708" y="135"/>
                      </a:lnTo>
                      <a:lnTo>
                        <a:pt x="708" y="136"/>
                      </a:lnTo>
                      <a:lnTo>
                        <a:pt x="707" y="139"/>
                      </a:lnTo>
                      <a:lnTo>
                        <a:pt x="705" y="142"/>
                      </a:lnTo>
                      <a:lnTo>
                        <a:pt x="702" y="144"/>
                      </a:lnTo>
                      <a:lnTo>
                        <a:pt x="710" y="147"/>
                      </a:lnTo>
                      <a:lnTo>
                        <a:pt x="717" y="152"/>
                      </a:lnTo>
                      <a:lnTo>
                        <a:pt x="723" y="157"/>
                      </a:lnTo>
                      <a:lnTo>
                        <a:pt x="730" y="163"/>
                      </a:lnTo>
                      <a:lnTo>
                        <a:pt x="736" y="169"/>
                      </a:lnTo>
                      <a:lnTo>
                        <a:pt x="743" y="174"/>
                      </a:lnTo>
                      <a:lnTo>
                        <a:pt x="749" y="178"/>
                      </a:lnTo>
                      <a:lnTo>
                        <a:pt x="757" y="180"/>
                      </a:lnTo>
                      <a:lnTo>
                        <a:pt x="770" y="181"/>
                      </a:lnTo>
                      <a:lnTo>
                        <a:pt x="781" y="182"/>
                      </a:lnTo>
                      <a:lnTo>
                        <a:pt x="793" y="182"/>
                      </a:lnTo>
                      <a:lnTo>
                        <a:pt x="806" y="181"/>
                      </a:lnTo>
                      <a:lnTo>
                        <a:pt x="817" y="180"/>
                      </a:lnTo>
                      <a:lnTo>
                        <a:pt x="829" y="179"/>
                      </a:lnTo>
                      <a:lnTo>
                        <a:pt x="841" y="177"/>
                      </a:lnTo>
                      <a:lnTo>
                        <a:pt x="852" y="175"/>
                      </a:lnTo>
                      <a:lnTo>
                        <a:pt x="864" y="172"/>
                      </a:lnTo>
                      <a:lnTo>
                        <a:pt x="876" y="169"/>
                      </a:lnTo>
                      <a:lnTo>
                        <a:pt x="887" y="165"/>
                      </a:lnTo>
                      <a:lnTo>
                        <a:pt x="898" y="161"/>
                      </a:lnTo>
                      <a:lnTo>
                        <a:pt x="909" y="157"/>
                      </a:lnTo>
                      <a:lnTo>
                        <a:pt x="921" y="153"/>
                      </a:lnTo>
                      <a:lnTo>
                        <a:pt x="932" y="149"/>
                      </a:lnTo>
                      <a:lnTo>
                        <a:pt x="943" y="144"/>
                      </a:lnTo>
                      <a:lnTo>
                        <a:pt x="939" y="142"/>
                      </a:lnTo>
                      <a:lnTo>
                        <a:pt x="936" y="140"/>
                      </a:lnTo>
                      <a:lnTo>
                        <a:pt x="932" y="139"/>
                      </a:lnTo>
                      <a:lnTo>
                        <a:pt x="928" y="138"/>
                      </a:lnTo>
                      <a:lnTo>
                        <a:pt x="924" y="137"/>
                      </a:lnTo>
                      <a:lnTo>
                        <a:pt x="919" y="136"/>
                      </a:lnTo>
                      <a:lnTo>
                        <a:pt x="915" y="135"/>
                      </a:lnTo>
                      <a:lnTo>
                        <a:pt x="910" y="133"/>
                      </a:lnTo>
                      <a:lnTo>
                        <a:pt x="914" y="131"/>
                      </a:lnTo>
                      <a:lnTo>
                        <a:pt x="916" y="128"/>
                      </a:lnTo>
                      <a:lnTo>
                        <a:pt x="917" y="125"/>
                      </a:lnTo>
                      <a:lnTo>
                        <a:pt x="917" y="122"/>
                      </a:lnTo>
                      <a:lnTo>
                        <a:pt x="930" y="120"/>
                      </a:lnTo>
                      <a:lnTo>
                        <a:pt x="944" y="118"/>
                      </a:lnTo>
                      <a:lnTo>
                        <a:pt x="958" y="116"/>
                      </a:lnTo>
                      <a:lnTo>
                        <a:pt x="972" y="114"/>
                      </a:lnTo>
                      <a:lnTo>
                        <a:pt x="987" y="113"/>
                      </a:lnTo>
                      <a:lnTo>
                        <a:pt x="1000" y="113"/>
                      </a:lnTo>
                      <a:lnTo>
                        <a:pt x="1014" y="113"/>
                      </a:lnTo>
                      <a:lnTo>
                        <a:pt x="1028" y="115"/>
                      </a:lnTo>
                      <a:lnTo>
                        <a:pt x="1055" y="119"/>
                      </a:lnTo>
                      <a:lnTo>
                        <a:pt x="1077" y="121"/>
                      </a:lnTo>
                      <a:lnTo>
                        <a:pt x="1092" y="120"/>
                      </a:lnTo>
                      <a:lnTo>
                        <a:pt x="1104" y="118"/>
                      </a:lnTo>
                      <a:lnTo>
                        <a:pt x="1113" y="117"/>
                      </a:lnTo>
                      <a:lnTo>
                        <a:pt x="1121" y="117"/>
                      </a:lnTo>
                      <a:lnTo>
                        <a:pt x="1130" y="120"/>
                      </a:lnTo>
                      <a:lnTo>
                        <a:pt x="1142" y="127"/>
                      </a:lnTo>
                      <a:lnTo>
                        <a:pt x="1131" y="135"/>
                      </a:lnTo>
                      <a:lnTo>
                        <a:pt x="1120" y="138"/>
                      </a:lnTo>
                      <a:lnTo>
                        <a:pt x="1109" y="138"/>
                      </a:lnTo>
                      <a:lnTo>
                        <a:pt x="1097" y="136"/>
                      </a:lnTo>
                      <a:lnTo>
                        <a:pt x="1086" y="134"/>
                      </a:lnTo>
                      <a:lnTo>
                        <a:pt x="1076" y="133"/>
                      </a:lnTo>
                      <a:lnTo>
                        <a:pt x="1065" y="135"/>
                      </a:lnTo>
                      <a:lnTo>
                        <a:pt x="1055" y="140"/>
                      </a:lnTo>
                      <a:lnTo>
                        <a:pt x="1053" y="144"/>
                      </a:lnTo>
                      <a:lnTo>
                        <a:pt x="1052" y="149"/>
                      </a:lnTo>
                      <a:lnTo>
                        <a:pt x="1053" y="155"/>
                      </a:lnTo>
                      <a:lnTo>
                        <a:pt x="1055" y="159"/>
                      </a:lnTo>
                      <a:lnTo>
                        <a:pt x="1062" y="164"/>
                      </a:lnTo>
                      <a:lnTo>
                        <a:pt x="1067" y="170"/>
                      </a:lnTo>
                      <a:lnTo>
                        <a:pt x="1072" y="176"/>
                      </a:lnTo>
                      <a:lnTo>
                        <a:pt x="1077" y="181"/>
                      </a:lnTo>
                      <a:lnTo>
                        <a:pt x="1081" y="186"/>
                      </a:lnTo>
                      <a:lnTo>
                        <a:pt x="1087" y="190"/>
                      </a:lnTo>
                      <a:lnTo>
                        <a:pt x="1092" y="194"/>
                      </a:lnTo>
                      <a:lnTo>
                        <a:pt x="1099" y="196"/>
                      </a:lnTo>
                      <a:lnTo>
                        <a:pt x="1105" y="195"/>
                      </a:lnTo>
                      <a:lnTo>
                        <a:pt x="1110" y="191"/>
                      </a:lnTo>
                      <a:lnTo>
                        <a:pt x="1117" y="188"/>
                      </a:lnTo>
                      <a:lnTo>
                        <a:pt x="1125" y="188"/>
                      </a:lnTo>
                      <a:lnTo>
                        <a:pt x="1125" y="193"/>
                      </a:lnTo>
                      <a:lnTo>
                        <a:pt x="1129" y="196"/>
                      </a:lnTo>
                      <a:lnTo>
                        <a:pt x="1134" y="199"/>
                      </a:lnTo>
                      <a:lnTo>
                        <a:pt x="1137" y="205"/>
                      </a:lnTo>
                      <a:lnTo>
                        <a:pt x="1148" y="204"/>
                      </a:lnTo>
                      <a:lnTo>
                        <a:pt x="1159" y="204"/>
                      </a:lnTo>
                      <a:lnTo>
                        <a:pt x="1170" y="205"/>
                      </a:lnTo>
                      <a:lnTo>
                        <a:pt x="1181" y="207"/>
                      </a:lnTo>
                      <a:lnTo>
                        <a:pt x="1191" y="211"/>
                      </a:lnTo>
                      <a:lnTo>
                        <a:pt x="1201" y="216"/>
                      </a:lnTo>
                      <a:lnTo>
                        <a:pt x="1211" y="223"/>
                      </a:lnTo>
                      <a:lnTo>
                        <a:pt x="1220" y="231"/>
                      </a:lnTo>
                      <a:lnTo>
                        <a:pt x="1224" y="232"/>
                      </a:lnTo>
                      <a:lnTo>
                        <a:pt x="1230" y="232"/>
                      </a:lnTo>
                      <a:lnTo>
                        <a:pt x="1235" y="231"/>
                      </a:lnTo>
                      <a:lnTo>
                        <a:pt x="1239" y="233"/>
                      </a:lnTo>
                      <a:lnTo>
                        <a:pt x="1250" y="243"/>
                      </a:lnTo>
                      <a:lnTo>
                        <a:pt x="1256" y="253"/>
                      </a:lnTo>
                      <a:lnTo>
                        <a:pt x="1258" y="264"/>
                      </a:lnTo>
                      <a:lnTo>
                        <a:pt x="1259" y="277"/>
                      </a:lnTo>
                      <a:lnTo>
                        <a:pt x="1257" y="289"/>
                      </a:lnTo>
                      <a:lnTo>
                        <a:pt x="1254" y="301"/>
                      </a:lnTo>
                      <a:lnTo>
                        <a:pt x="1250" y="314"/>
                      </a:lnTo>
                      <a:lnTo>
                        <a:pt x="1247" y="326"/>
                      </a:lnTo>
                      <a:lnTo>
                        <a:pt x="1259" y="326"/>
                      </a:lnTo>
                      <a:lnTo>
                        <a:pt x="1271" y="325"/>
                      </a:lnTo>
                      <a:lnTo>
                        <a:pt x="1283" y="321"/>
                      </a:lnTo>
                      <a:lnTo>
                        <a:pt x="1295" y="318"/>
                      </a:lnTo>
                      <a:lnTo>
                        <a:pt x="1306" y="314"/>
                      </a:lnTo>
                      <a:lnTo>
                        <a:pt x="1317" y="311"/>
                      </a:lnTo>
                      <a:lnTo>
                        <a:pt x="1328" y="311"/>
                      </a:lnTo>
                      <a:lnTo>
                        <a:pt x="1337" y="314"/>
                      </a:lnTo>
                      <a:lnTo>
                        <a:pt x="1343" y="318"/>
                      </a:lnTo>
                      <a:lnTo>
                        <a:pt x="1347" y="325"/>
                      </a:lnTo>
                      <a:lnTo>
                        <a:pt x="1349" y="333"/>
                      </a:lnTo>
                      <a:lnTo>
                        <a:pt x="1350" y="342"/>
                      </a:lnTo>
                      <a:lnTo>
                        <a:pt x="1350" y="353"/>
                      </a:lnTo>
                      <a:lnTo>
                        <a:pt x="1349" y="362"/>
                      </a:lnTo>
                      <a:lnTo>
                        <a:pt x="1347" y="371"/>
                      </a:lnTo>
                      <a:lnTo>
                        <a:pt x="1345" y="378"/>
                      </a:lnTo>
                      <a:lnTo>
                        <a:pt x="1342" y="386"/>
                      </a:lnTo>
                      <a:lnTo>
                        <a:pt x="1338" y="392"/>
                      </a:lnTo>
                      <a:lnTo>
                        <a:pt x="1332" y="398"/>
                      </a:lnTo>
                      <a:lnTo>
                        <a:pt x="1326" y="403"/>
                      </a:lnTo>
                      <a:lnTo>
                        <a:pt x="1318" y="407"/>
                      </a:lnTo>
                      <a:lnTo>
                        <a:pt x="1309" y="409"/>
                      </a:lnTo>
                      <a:lnTo>
                        <a:pt x="1300" y="410"/>
                      </a:lnTo>
                      <a:lnTo>
                        <a:pt x="1290" y="408"/>
                      </a:lnTo>
                      <a:lnTo>
                        <a:pt x="1289" y="413"/>
                      </a:lnTo>
                      <a:lnTo>
                        <a:pt x="1287" y="418"/>
                      </a:lnTo>
                      <a:lnTo>
                        <a:pt x="1285" y="423"/>
                      </a:lnTo>
                      <a:lnTo>
                        <a:pt x="1281" y="427"/>
                      </a:lnTo>
                      <a:lnTo>
                        <a:pt x="1278" y="431"/>
                      </a:lnTo>
                      <a:lnTo>
                        <a:pt x="1276" y="435"/>
                      </a:lnTo>
                      <a:lnTo>
                        <a:pt x="1274" y="439"/>
                      </a:lnTo>
                      <a:lnTo>
                        <a:pt x="1272" y="442"/>
                      </a:lnTo>
                      <a:lnTo>
                        <a:pt x="1271" y="448"/>
                      </a:lnTo>
                      <a:lnTo>
                        <a:pt x="1272" y="453"/>
                      </a:lnTo>
                      <a:lnTo>
                        <a:pt x="1276" y="456"/>
                      </a:lnTo>
                      <a:lnTo>
                        <a:pt x="1282" y="460"/>
                      </a:lnTo>
                      <a:lnTo>
                        <a:pt x="1290" y="461"/>
                      </a:lnTo>
                      <a:lnTo>
                        <a:pt x="1298" y="463"/>
                      </a:lnTo>
                      <a:lnTo>
                        <a:pt x="1305" y="463"/>
                      </a:lnTo>
                      <a:lnTo>
                        <a:pt x="1312" y="464"/>
                      </a:lnTo>
                      <a:lnTo>
                        <a:pt x="1317" y="468"/>
                      </a:lnTo>
                      <a:lnTo>
                        <a:pt x="1322" y="474"/>
                      </a:lnTo>
                      <a:lnTo>
                        <a:pt x="1325" y="480"/>
                      </a:lnTo>
                      <a:lnTo>
                        <a:pt x="1329" y="483"/>
                      </a:lnTo>
                      <a:lnTo>
                        <a:pt x="1334" y="484"/>
                      </a:lnTo>
                      <a:lnTo>
                        <a:pt x="1339" y="485"/>
                      </a:lnTo>
                      <a:lnTo>
                        <a:pt x="1343" y="486"/>
                      </a:lnTo>
                      <a:lnTo>
                        <a:pt x="1348" y="487"/>
                      </a:lnTo>
                      <a:lnTo>
                        <a:pt x="1352" y="488"/>
                      </a:lnTo>
                      <a:lnTo>
                        <a:pt x="1357" y="489"/>
                      </a:lnTo>
                      <a:lnTo>
                        <a:pt x="1362" y="490"/>
                      </a:lnTo>
                      <a:lnTo>
                        <a:pt x="1367" y="490"/>
                      </a:lnTo>
                      <a:lnTo>
                        <a:pt x="1366" y="503"/>
                      </a:lnTo>
                      <a:lnTo>
                        <a:pt x="1356" y="511"/>
                      </a:lnTo>
                      <a:lnTo>
                        <a:pt x="1341" y="515"/>
                      </a:lnTo>
                      <a:lnTo>
                        <a:pt x="1320" y="515"/>
                      </a:lnTo>
                      <a:lnTo>
                        <a:pt x="1297" y="514"/>
                      </a:lnTo>
                      <a:lnTo>
                        <a:pt x="1272" y="512"/>
                      </a:lnTo>
                      <a:lnTo>
                        <a:pt x="1250" y="509"/>
                      </a:lnTo>
                      <a:lnTo>
                        <a:pt x="1230" y="507"/>
                      </a:lnTo>
                      <a:lnTo>
                        <a:pt x="1223" y="509"/>
                      </a:lnTo>
                      <a:lnTo>
                        <a:pt x="1220" y="513"/>
                      </a:lnTo>
                      <a:lnTo>
                        <a:pt x="1218" y="519"/>
                      </a:lnTo>
                      <a:lnTo>
                        <a:pt x="1214" y="523"/>
                      </a:lnTo>
                      <a:lnTo>
                        <a:pt x="1219" y="529"/>
                      </a:lnTo>
                      <a:lnTo>
                        <a:pt x="1222" y="536"/>
                      </a:lnTo>
                      <a:lnTo>
                        <a:pt x="1221" y="542"/>
                      </a:lnTo>
                      <a:lnTo>
                        <a:pt x="1219" y="547"/>
                      </a:lnTo>
                      <a:lnTo>
                        <a:pt x="1216" y="552"/>
                      </a:lnTo>
                      <a:lnTo>
                        <a:pt x="1213" y="558"/>
                      </a:lnTo>
                      <a:lnTo>
                        <a:pt x="1210" y="563"/>
                      </a:lnTo>
                      <a:lnTo>
                        <a:pt x="1207" y="568"/>
                      </a:lnTo>
                      <a:lnTo>
                        <a:pt x="1206" y="584"/>
                      </a:lnTo>
                      <a:lnTo>
                        <a:pt x="1212" y="597"/>
                      </a:lnTo>
                      <a:lnTo>
                        <a:pt x="1221" y="610"/>
                      </a:lnTo>
                      <a:lnTo>
                        <a:pt x="1233" y="621"/>
                      </a:lnTo>
                      <a:lnTo>
                        <a:pt x="1247" y="631"/>
                      </a:lnTo>
                      <a:lnTo>
                        <a:pt x="1260" y="643"/>
                      </a:lnTo>
                      <a:lnTo>
                        <a:pt x="1271" y="654"/>
                      </a:lnTo>
                      <a:lnTo>
                        <a:pt x="1280" y="666"/>
                      </a:lnTo>
                      <a:lnTo>
                        <a:pt x="1292" y="671"/>
                      </a:lnTo>
                      <a:lnTo>
                        <a:pt x="1285" y="680"/>
                      </a:lnTo>
                      <a:lnTo>
                        <a:pt x="1278" y="688"/>
                      </a:lnTo>
                      <a:lnTo>
                        <a:pt x="1272" y="696"/>
                      </a:lnTo>
                      <a:lnTo>
                        <a:pt x="1266" y="705"/>
                      </a:lnTo>
                      <a:lnTo>
                        <a:pt x="1259" y="712"/>
                      </a:lnTo>
                      <a:lnTo>
                        <a:pt x="1252" y="720"/>
                      </a:lnTo>
                      <a:lnTo>
                        <a:pt x="1243" y="726"/>
                      </a:lnTo>
                      <a:lnTo>
                        <a:pt x="1233" y="730"/>
                      </a:lnTo>
                      <a:lnTo>
                        <a:pt x="1229" y="731"/>
                      </a:lnTo>
                      <a:lnTo>
                        <a:pt x="1225" y="731"/>
                      </a:lnTo>
                      <a:lnTo>
                        <a:pt x="1221" y="731"/>
                      </a:lnTo>
                      <a:lnTo>
                        <a:pt x="1218" y="731"/>
                      </a:lnTo>
                      <a:lnTo>
                        <a:pt x="1214" y="731"/>
                      </a:lnTo>
                      <a:lnTo>
                        <a:pt x="1210" y="731"/>
                      </a:lnTo>
                      <a:lnTo>
                        <a:pt x="1205" y="731"/>
                      </a:lnTo>
                      <a:lnTo>
                        <a:pt x="1201" y="732"/>
                      </a:lnTo>
                      <a:lnTo>
                        <a:pt x="1195" y="734"/>
                      </a:lnTo>
                      <a:lnTo>
                        <a:pt x="1190" y="736"/>
                      </a:lnTo>
                      <a:lnTo>
                        <a:pt x="1184" y="738"/>
                      </a:lnTo>
                      <a:lnTo>
                        <a:pt x="1179" y="740"/>
                      </a:lnTo>
                      <a:lnTo>
                        <a:pt x="1173" y="742"/>
                      </a:lnTo>
                      <a:lnTo>
                        <a:pt x="1166" y="743"/>
                      </a:lnTo>
                      <a:lnTo>
                        <a:pt x="1160" y="745"/>
                      </a:lnTo>
                      <a:lnTo>
                        <a:pt x="1154" y="746"/>
                      </a:lnTo>
                      <a:lnTo>
                        <a:pt x="1149" y="748"/>
                      </a:lnTo>
                      <a:lnTo>
                        <a:pt x="1144" y="751"/>
                      </a:lnTo>
                      <a:lnTo>
                        <a:pt x="1139" y="756"/>
                      </a:lnTo>
                      <a:lnTo>
                        <a:pt x="1133" y="760"/>
                      </a:lnTo>
                      <a:lnTo>
                        <a:pt x="1128" y="763"/>
                      </a:lnTo>
                      <a:lnTo>
                        <a:pt x="1122" y="765"/>
                      </a:lnTo>
                      <a:lnTo>
                        <a:pt x="1116" y="766"/>
                      </a:lnTo>
                      <a:lnTo>
                        <a:pt x="1110" y="767"/>
                      </a:lnTo>
                      <a:lnTo>
                        <a:pt x="1103" y="767"/>
                      </a:lnTo>
                      <a:lnTo>
                        <a:pt x="1096" y="767"/>
                      </a:lnTo>
                      <a:lnTo>
                        <a:pt x="1089" y="767"/>
                      </a:lnTo>
                      <a:lnTo>
                        <a:pt x="1083" y="768"/>
                      </a:lnTo>
                      <a:lnTo>
                        <a:pt x="1077" y="770"/>
                      </a:lnTo>
                      <a:lnTo>
                        <a:pt x="1072" y="774"/>
                      </a:lnTo>
                      <a:lnTo>
                        <a:pt x="1067" y="779"/>
                      </a:lnTo>
                      <a:lnTo>
                        <a:pt x="1063" y="785"/>
                      </a:lnTo>
                      <a:lnTo>
                        <a:pt x="1056" y="793"/>
                      </a:lnTo>
                      <a:lnTo>
                        <a:pt x="1048" y="798"/>
                      </a:lnTo>
                      <a:lnTo>
                        <a:pt x="1040" y="801"/>
                      </a:lnTo>
                      <a:lnTo>
                        <a:pt x="1031" y="801"/>
                      </a:lnTo>
                      <a:lnTo>
                        <a:pt x="1021" y="801"/>
                      </a:lnTo>
                      <a:lnTo>
                        <a:pt x="1012" y="799"/>
                      </a:lnTo>
                      <a:lnTo>
                        <a:pt x="1004" y="796"/>
                      </a:lnTo>
                      <a:lnTo>
                        <a:pt x="996" y="793"/>
                      </a:lnTo>
                      <a:lnTo>
                        <a:pt x="987" y="788"/>
                      </a:lnTo>
                      <a:lnTo>
                        <a:pt x="977" y="785"/>
                      </a:lnTo>
                      <a:lnTo>
                        <a:pt x="968" y="781"/>
                      </a:lnTo>
                      <a:lnTo>
                        <a:pt x="959" y="778"/>
                      </a:lnTo>
                      <a:lnTo>
                        <a:pt x="950" y="775"/>
                      </a:lnTo>
                      <a:lnTo>
                        <a:pt x="940" y="772"/>
                      </a:lnTo>
                      <a:lnTo>
                        <a:pt x="932" y="769"/>
                      </a:lnTo>
                      <a:lnTo>
                        <a:pt x="923" y="765"/>
                      </a:lnTo>
                      <a:lnTo>
                        <a:pt x="917" y="763"/>
                      </a:lnTo>
                      <a:lnTo>
                        <a:pt x="910" y="763"/>
                      </a:lnTo>
                      <a:lnTo>
                        <a:pt x="903" y="763"/>
                      </a:lnTo>
                      <a:lnTo>
                        <a:pt x="896" y="763"/>
                      </a:lnTo>
                      <a:lnTo>
                        <a:pt x="889" y="764"/>
                      </a:lnTo>
                      <a:lnTo>
                        <a:pt x="883" y="764"/>
                      </a:lnTo>
                      <a:lnTo>
                        <a:pt x="876" y="763"/>
                      </a:lnTo>
                      <a:lnTo>
                        <a:pt x="868" y="760"/>
                      </a:lnTo>
                      <a:lnTo>
                        <a:pt x="864" y="758"/>
                      </a:lnTo>
                      <a:lnTo>
                        <a:pt x="861" y="755"/>
                      </a:lnTo>
                      <a:lnTo>
                        <a:pt x="858" y="753"/>
                      </a:lnTo>
                      <a:lnTo>
                        <a:pt x="854" y="750"/>
                      </a:lnTo>
                      <a:lnTo>
                        <a:pt x="851" y="749"/>
                      </a:lnTo>
                      <a:lnTo>
                        <a:pt x="848" y="749"/>
                      </a:lnTo>
                      <a:lnTo>
                        <a:pt x="846" y="749"/>
                      </a:lnTo>
                      <a:lnTo>
                        <a:pt x="845" y="750"/>
                      </a:lnTo>
                      <a:lnTo>
                        <a:pt x="844" y="758"/>
                      </a:lnTo>
                      <a:lnTo>
                        <a:pt x="845" y="764"/>
                      </a:lnTo>
                      <a:lnTo>
                        <a:pt x="848" y="769"/>
                      </a:lnTo>
                      <a:lnTo>
                        <a:pt x="853" y="773"/>
                      </a:lnTo>
                      <a:lnTo>
                        <a:pt x="859" y="777"/>
                      </a:lnTo>
                      <a:lnTo>
                        <a:pt x="865" y="780"/>
                      </a:lnTo>
                      <a:lnTo>
                        <a:pt x="872" y="783"/>
                      </a:lnTo>
                      <a:lnTo>
                        <a:pt x="879" y="787"/>
                      </a:lnTo>
                      <a:lnTo>
                        <a:pt x="880" y="790"/>
                      </a:lnTo>
                      <a:lnTo>
                        <a:pt x="882" y="792"/>
                      </a:lnTo>
                      <a:lnTo>
                        <a:pt x="883" y="796"/>
                      </a:lnTo>
                      <a:lnTo>
                        <a:pt x="884" y="800"/>
                      </a:lnTo>
                      <a:lnTo>
                        <a:pt x="885" y="805"/>
                      </a:lnTo>
                      <a:lnTo>
                        <a:pt x="885" y="811"/>
                      </a:lnTo>
                      <a:lnTo>
                        <a:pt x="885" y="816"/>
                      </a:lnTo>
                      <a:lnTo>
                        <a:pt x="885" y="821"/>
                      </a:lnTo>
                      <a:lnTo>
                        <a:pt x="885" y="828"/>
                      </a:lnTo>
                      <a:lnTo>
                        <a:pt x="885" y="833"/>
                      </a:lnTo>
                      <a:lnTo>
                        <a:pt x="885" y="838"/>
                      </a:lnTo>
                      <a:lnTo>
                        <a:pt x="886" y="843"/>
                      </a:lnTo>
                      <a:lnTo>
                        <a:pt x="888" y="851"/>
                      </a:lnTo>
                      <a:lnTo>
                        <a:pt x="890" y="858"/>
                      </a:lnTo>
                      <a:lnTo>
                        <a:pt x="893" y="867"/>
                      </a:lnTo>
                      <a:lnTo>
                        <a:pt x="895" y="874"/>
                      </a:lnTo>
                      <a:lnTo>
                        <a:pt x="897" y="882"/>
                      </a:lnTo>
                      <a:lnTo>
                        <a:pt x="900" y="889"/>
                      </a:lnTo>
                      <a:lnTo>
                        <a:pt x="903" y="897"/>
                      </a:lnTo>
                      <a:lnTo>
                        <a:pt x="906" y="905"/>
                      </a:lnTo>
                      <a:lnTo>
                        <a:pt x="907" y="908"/>
                      </a:lnTo>
                      <a:lnTo>
                        <a:pt x="907" y="912"/>
                      </a:lnTo>
                      <a:lnTo>
                        <a:pt x="906" y="916"/>
                      </a:lnTo>
                      <a:lnTo>
                        <a:pt x="907" y="920"/>
                      </a:lnTo>
                      <a:lnTo>
                        <a:pt x="910" y="925"/>
                      </a:lnTo>
                      <a:lnTo>
                        <a:pt x="916" y="928"/>
                      </a:lnTo>
                      <a:lnTo>
                        <a:pt x="922" y="930"/>
                      </a:lnTo>
                      <a:lnTo>
                        <a:pt x="926" y="930"/>
                      </a:lnTo>
                      <a:lnTo>
                        <a:pt x="933" y="930"/>
                      </a:lnTo>
                      <a:lnTo>
                        <a:pt x="940" y="929"/>
                      </a:lnTo>
                      <a:lnTo>
                        <a:pt x="947" y="929"/>
                      </a:lnTo>
                      <a:lnTo>
                        <a:pt x="955" y="929"/>
                      </a:lnTo>
                      <a:lnTo>
                        <a:pt x="961" y="931"/>
                      </a:lnTo>
                      <a:lnTo>
                        <a:pt x="967" y="933"/>
                      </a:lnTo>
                      <a:lnTo>
                        <a:pt x="972" y="937"/>
                      </a:lnTo>
                      <a:lnTo>
                        <a:pt x="976" y="942"/>
                      </a:lnTo>
                      <a:lnTo>
                        <a:pt x="978" y="946"/>
                      </a:lnTo>
                      <a:lnTo>
                        <a:pt x="980" y="951"/>
                      </a:lnTo>
                      <a:lnTo>
                        <a:pt x="980" y="956"/>
                      </a:lnTo>
                      <a:lnTo>
                        <a:pt x="979" y="961"/>
                      </a:lnTo>
                      <a:lnTo>
                        <a:pt x="978" y="966"/>
                      </a:lnTo>
                      <a:lnTo>
                        <a:pt x="975" y="971"/>
                      </a:lnTo>
                      <a:lnTo>
                        <a:pt x="973" y="976"/>
                      </a:lnTo>
                      <a:lnTo>
                        <a:pt x="969" y="980"/>
                      </a:lnTo>
                      <a:lnTo>
                        <a:pt x="963" y="983"/>
                      </a:lnTo>
                      <a:lnTo>
                        <a:pt x="956" y="984"/>
                      </a:lnTo>
                      <a:lnTo>
                        <a:pt x="947" y="985"/>
                      </a:lnTo>
                      <a:lnTo>
                        <a:pt x="940" y="984"/>
                      </a:lnTo>
                      <a:lnTo>
                        <a:pt x="933" y="985"/>
                      </a:lnTo>
                      <a:lnTo>
                        <a:pt x="927" y="986"/>
                      </a:lnTo>
                      <a:lnTo>
                        <a:pt x="922" y="989"/>
                      </a:lnTo>
                      <a:lnTo>
                        <a:pt x="918" y="995"/>
                      </a:lnTo>
                      <a:lnTo>
                        <a:pt x="916" y="1001"/>
                      </a:lnTo>
                      <a:lnTo>
                        <a:pt x="913" y="1006"/>
                      </a:lnTo>
                      <a:lnTo>
                        <a:pt x="909" y="1013"/>
                      </a:lnTo>
                      <a:lnTo>
                        <a:pt x="905" y="1017"/>
                      </a:lnTo>
                      <a:lnTo>
                        <a:pt x="902" y="1022"/>
                      </a:lnTo>
                      <a:lnTo>
                        <a:pt x="898" y="1025"/>
                      </a:lnTo>
                      <a:lnTo>
                        <a:pt x="893" y="1028"/>
                      </a:lnTo>
                      <a:lnTo>
                        <a:pt x="889" y="1031"/>
                      </a:lnTo>
                      <a:lnTo>
                        <a:pt x="883" y="1033"/>
                      </a:lnTo>
                      <a:lnTo>
                        <a:pt x="877" y="1035"/>
                      </a:lnTo>
                      <a:lnTo>
                        <a:pt x="870" y="1036"/>
                      </a:lnTo>
                      <a:lnTo>
                        <a:pt x="863" y="1037"/>
                      </a:lnTo>
                      <a:lnTo>
                        <a:pt x="857" y="1039"/>
                      </a:lnTo>
                      <a:lnTo>
                        <a:pt x="851" y="1040"/>
                      </a:lnTo>
                      <a:lnTo>
                        <a:pt x="845" y="1043"/>
                      </a:lnTo>
                      <a:lnTo>
                        <a:pt x="841" y="1047"/>
                      </a:lnTo>
                      <a:lnTo>
                        <a:pt x="828" y="1059"/>
                      </a:lnTo>
                      <a:lnTo>
                        <a:pt x="817" y="1070"/>
                      </a:lnTo>
                      <a:lnTo>
                        <a:pt x="805" y="1081"/>
                      </a:lnTo>
                      <a:lnTo>
                        <a:pt x="793" y="1092"/>
                      </a:lnTo>
                      <a:lnTo>
                        <a:pt x="780" y="1102"/>
                      </a:lnTo>
                      <a:lnTo>
                        <a:pt x="767" y="1110"/>
                      </a:lnTo>
                      <a:lnTo>
                        <a:pt x="751" y="1117"/>
                      </a:lnTo>
                      <a:lnTo>
                        <a:pt x="736" y="1124"/>
                      </a:lnTo>
                      <a:lnTo>
                        <a:pt x="728" y="1126"/>
                      </a:lnTo>
                      <a:lnTo>
                        <a:pt x="719" y="1125"/>
                      </a:lnTo>
                      <a:lnTo>
                        <a:pt x="712" y="1124"/>
                      </a:lnTo>
                      <a:lnTo>
                        <a:pt x="705" y="1121"/>
                      </a:lnTo>
                      <a:lnTo>
                        <a:pt x="698" y="1116"/>
                      </a:lnTo>
                      <a:lnTo>
                        <a:pt x="691" y="1113"/>
                      </a:lnTo>
                      <a:lnTo>
                        <a:pt x="684" y="1109"/>
                      </a:lnTo>
                      <a:lnTo>
                        <a:pt x="677" y="1105"/>
                      </a:lnTo>
                      <a:lnTo>
                        <a:pt x="675" y="1104"/>
                      </a:lnTo>
                      <a:lnTo>
                        <a:pt x="672" y="1102"/>
                      </a:lnTo>
                      <a:lnTo>
                        <a:pt x="669" y="1099"/>
                      </a:lnTo>
                      <a:lnTo>
                        <a:pt x="669" y="1094"/>
                      </a:lnTo>
                      <a:lnTo>
                        <a:pt x="671" y="1089"/>
                      </a:lnTo>
                      <a:lnTo>
                        <a:pt x="672" y="1084"/>
                      </a:lnTo>
                      <a:lnTo>
                        <a:pt x="674" y="1079"/>
                      </a:lnTo>
                      <a:lnTo>
                        <a:pt x="674" y="1078"/>
                      </a:lnTo>
                      <a:lnTo>
                        <a:pt x="672" y="1079"/>
                      </a:lnTo>
                      <a:lnTo>
                        <a:pt x="668" y="1080"/>
                      </a:lnTo>
                      <a:lnTo>
                        <a:pt x="663" y="1078"/>
                      </a:lnTo>
                      <a:lnTo>
                        <a:pt x="657" y="1071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35" name="Freeform 921"/>
                <p:cNvSpPr>
                  <a:spLocks/>
                </p:cNvSpPr>
                <p:nvPr/>
              </p:nvSpPr>
              <p:spPr bwMode="auto">
                <a:xfrm>
                  <a:off x="2487" y="1795"/>
                  <a:ext cx="34" cy="46"/>
                </a:xfrm>
                <a:custGeom>
                  <a:avLst/>
                  <a:gdLst>
                    <a:gd name="T0" fmla="*/ 0 w 475"/>
                    <a:gd name="T1" fmla="*/ 0 h 699"/>
                    <a:gd name="T2" fmla="*/ 0 w 475"/>
                    <a:gd name="T3" fmla="*/ 0 h 699"/>
                    <a:gd name="T4" fmla="*/ 0 w 475"/>
                    <a:gd name="T5" fmla="*/ 0 h 699"/>
                    <a:gd name="T6" fmla="*/ 0 w 475"/>
                    <a:gd name="T7" fmla="*/ 0 h 699"/>
                    <a:gd name="T8" fmla="*/ 0 w 475"/>
                    <a:gd name="T9" fmla="*/ 0 h 699"/>
                    <a:gd name="T10" fmla="*/ 0 w 475"/>
                    <a:gd name="T11" fmla="*/ 0 h 699"/>
                    <a:gd name="T12" fmla="*/ 0 w 475"/>
                    <a:gd name="T13" fmla="*/ 0 h 699"/>
                    <a:gd name="T14" fmla="*/ 0 w 475"/>
                    <a:gd name="T15" fmla="*/ 0 h 699"/>
                    <a:gd name="T16" fmla="*/ 0 w 475"/>
                    <a:gd name="T17" fmla="*/ 0 h 699"/>
                    <a:gd name="T18" fmla="*/ 0 w 475"/>
                    <a:gd name="T19" fmla="*/ 0 h 699"/>
                    <a:gd name="T20" fmla="*/ 0 w 475"/>
                    <a:gd name="T21" fmla="*/ 0 h 699"/>
                    <a:gd name="T22" fmla="*/ 0 w 475"/>
                    <a:gd name="T23" fmla="*/ 0 h 699"/>
                    <a:gd name="T24" fmla="*/ 0 w 475"/>
                    <a:gd name="T25" fmla="*/ 0 h 699"/>
                    <a:gd name="T26" fmla="*/ 0 w 475"/>
                    <a:gd name="T27" fmla="*/ 0 h 699"/>
                    <a:gd name="T28" fmla="*/ 0 w 475"/>
                    <a:gd name="T29" fmla="*/ 0 h 699"/>
                    <a:gd name="T30" fmla="*/ 0 w 475"/>
                    <a:gd name="T31" fmla="*/ 0 h 699"/>
                    <a:gd name="T32" fmla="*/ 0 w 475"/>
                    <a:gd name="T33" fmla="*/ 0 h 699"/>
                    <a:gd name="T34" fmla="*/ 0 w 475"/>
                    <a:gd name="T35" fmla="*/ 0 h 699"/>
                    <a:gd name="T36" fmla="*/ 0 w 475"/>
                    <a:gd name="T37" fmla="*/ 0 h 699"/>
                    <a:gd name="T38" fmla="*/ 0 w 475"/>
                    <a:gd name="T39" fmla="*/ 0 h 699"/>
                    <a:gd name="T40" fmla="*/ 0 w 475"/>
                    <a:gd name="T41" fmla="*/ 0 h 699"/>
                    <a:gd name="T42" fmla="*/ 0 w 475"/>
                    <a:gd name="T43" fmla="*/ 0 h 699"/>
                    <a:gd name="T44" fmla="*/ 0 w 475"/>
                    <a:gd name="T45" fmla="*/ 0 h 699"/>
                    <a:gd name="T46" fmla="*/ 0 w 475"/>
                    <a:gd name="T47" fmla="*/ 0 h 699"/>
                    <a:gd name="T48" fmla="*/ 0 w 475"/>
                    <a:gd name="T49" fmla="*/ 0 h 699"/>
                    <a:gd name="T50" fmla="*/ 0 w 475"/>
                    <a:gd name="T51" fmla="*/ 0 h 699"/>
                    <a:gd name="T52" fmla="*/ 0 w 475"/>
                    <a:gd name="T53" fmla="*/ 0 h 699"/>
                    <a:gd name="T54" fmla="*/ 0 w 475"/>
                    <a:gd name="T55" fmla="*/ 0 h 699"/>
                    <a:gd name="T56" fmla="*/ 0 w 475"/>
                    <a:gd name="T57" fmla="*/ 0 h 699"/>
                    <a:gd name="T58" fmla="*/ 0 w 475"/>
                    <a:gd name="T59" fmla="*/ 0 h 699"/>
                    <a:gd name="T60" fmla="*/ 0 w 475"/>
                    <a:gd name="T61" fmla="*/ 0 h 699"/>
                    <a:gd name="T62" fmla="*/ 0 w 475"/>
                    <a:gd name="T63" fmla="*/ 0 h 699"/>
                    <a:gd name="T64" fmla="*/ 0 w 475"/>
                    <a:gd name="T65" fmla="*/ 0 h 699"/>
                    <a:gd name="T66" fmla="*/ 0 w 475"/>
                    <a:gd name="T67" fmla="*/ 0 h 699"/>
                    <a:gd name="T68" fmla="*/ 0 w 475"/>
                    <a:gd name="T69" fmla="*/ 0 h 699"/>
                    <a:gd name="T70" fmla="*/ 0 w 475"/>
                    <a:gd name="T71" fmla="*/ 0 h 699"/>
                    <a:gd name="T72" fmla="*/ 0 w 475"/>
                    <a:gd name="T73" fmla="*/ 0 h 699"/>
                    <a:gd name="T74" fmla="*/ 0 w 475"/>
                    <a:gd name="T75" fmla="*/ 0 h 699"/>
                    <a:gd name="T76" fmla="*/ 0 w 475"/>
                    <a:gd name="T77" fmla="*/ 0 h 699"/>
                    <a:gd name="T78" fmla="*/ 0 w 475"/>
                    <a:gd name="T79" fmla="*/ 0 h 699"/>
                    <a:gd name="T80" fmla="*/ 0 w 475"/>
                    <a:gd name="T81" fmla="*/ 0 h 699"/>
                    <a:gd name="T82" fmla="*/ 0 w 475"/>
                    <a:gd name="T83" fmla="*/ 0 h 699"/>
                    <a:gd name="T84" fmla="*/ 0 w 475"/>
                    <a:gd name="T85" fmla="*/ 0 h 699"/>
                    <a:gd name="T86" fmla="*/ 0 w 475"/>
                    <a:gd name="T87" fmla="*/ 0 h 699"/>
                    <a:gd name="T88" fmla="*/ 0 w 475"/>
                    <a:gd name="T89" fmla="*/ 0 h 699"/>
                    <a:gd name="T90" fmla="*/ 0 w 475"/>
                    <a:gd name="T91" fmla="*/ 0 h 699"/>
                    <a:gd name="T92" fmla="*/ 0 w 475"/>
                    <a:gd name="T93" fmla="*/ 0 h 699"/>
                    <a:gd name="T94" fmla="*/ 0 w 475"/>
                    <a:gd name="T95" fmla="*/ 0 h 699"/>
                    <a:gd name="T96" fmla="*/ 0 w 475"/>
                    <a:gd name="T97" fmla="*/ 0 h 699"/>
                    <a:gd name="T98" fmla="*/ 0 w 475"/>
                    <a:gd name="T99" fmla="*/ 0 h 699"/>
                    <a:gd name="T100" fmla="*/ 0 w 475"/>
                    <a:gd name="T101" fmla="*/ 0 h 699"/>
                    <a:gd name="T102" fmla="*/ 0 w 475"/>
                    <a:gd name="T103" fmla="*/ 0 h 699"/>
                    <a:gd name="T104" fmla="*/ 0 w 475"/>
                    <a:gd name="T105" fmla="*/ 0 h 699"/>
                    <a:gd name="T106" fmla="*/ 0 w 475"/>
                    <a:gd name="T107" fmla="*/ 0 h 699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475"/>
                    <a:gd name="T163" fmla="*/ 0 h 699"/>
                    <a:gd name="T164" fmla="*/ 475 w 475"/>
                    <a:gd name="T165" fmla="*/ 699 h 699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475" h="699">
                      <a:moveTo>
                        <a:pt x="475" y="642"/>
                      </a:moveTo>
                      <a:lnTo>
                        <a:pt x="473" y="638"/>
                      </a:lnTo>
                      <a:lnTo>
                        <a:pt x="471" y="634"/>
                      </a:lnTo>
                      <a:lnTo>
                        <a:pt x="470" y="631"/>
                      </a:lnTo>
                      <a:lnTo>
                        <a:pt x="470" y="627"/>
                      </a:lnTo>
                      <a:lnTo>
                        <a:pt x="469" y="625"/>
                      </a:lnTo>
                      <a:lnTo>
                        <a:pt x="466" y="624"/>
                      </a:lnTo>
                      <a:lnTo>
                        <a:pt x="464" y="624"/>
                      </a:lnTo>
                      <a:lnTo>
                        <a:pt x="463" y="622"/>
                      </a:lnTo>
                      <a:lnTo>
                        <a:pt x="464" y="616"/>
                      </a:lnTo>
                      <a:lnTo>
                        <a:pt x="465" y="611"/>
                      </a:lnTo>
                      <a:lnTo>
                        <a:pt x="466" y="605"/>
                      </a:lnTo>
                      <a:lnTo>
                        <a:pt x="466" y="599"/>
                      </a:lnTo>
                      <a:lnTo>
                        <a:pt x="465" y="594"/>
                      </a:lnTo>
                      <a:lnTo>
                        <a:pt x="463" y="590"/>
                      </a:lnTo>
                      <a:lnTo>
                        <a:pt x="460" y="586"/>
                      </a:lnTo>
                      <a:lnTo>
                        <a:pt x="456" y="582"/>
                      </a:lnTo>
                      <a:lnTo>
                        <a:pt x="448" y="577"/>
                      </a:lnTo>
                      <a:lnTo>
                        <a:pt x="441" y="572"/>
                      </a:lnTo>
                      <a:lnTo>
                        <a:pt x="434" y="566"/>
                      </a:lnTo>
                      <a:lnTo>
                        <a:pt x="427" y="560"/>
                      </a:lnTo>
                      <a:lnTo>
                        <a:pt x="425" y="558"/>
                      </a:lnTo>
                      <a:lnTo>
                        <a:pt x="423" y="555"/>
                      </a:lnTo>
                      <a:lnTo>
                        <a:pt x="422" y="553"/>
                      </a:lnTo>
                      <a:lnTo>
                        <a:pt x="422" y="550"/>
                      </a:lnTo>
                      <a:lnTo>
                        <a:pt x="422" y="543"/>
                      </a:lnTo>
                      <a:lnTo>
                        <a:pt x="421" y="537"/>
                      </a:lnTo>
                      <a:lnTo>
                        <a:pt x="420" y="531"/>
                      </a:lnTo>
                      <a:lnTo>
                        <a:pt x="417" y="524"/>
                      </a:lnTo>
                      <a:lnTo>
                        <a:pt x="414" y="519"/>
                      </a:lnTo>
                      <a:lnTo>
                        <a:pt x="409" y="514"/>
                      </a:lnTo>
                      <a:lnTo>
                        <a:pt x="404" y="510"/>
                      </a:lnTo>
                      <a:lnTo>
                        <a:pt x="398" y="507"/>
                      </a:lnTo>
                      <a:lnTo>
                        <a:pt x="395" y="506"/>
                      </a:lnTo>
                      <a:lnTo>
                        <a:pt x="393" y="506"/>
                      </a:lnTo>
                      <a:lnTo>
                        <a:pt x="390" y="506"/>
                      </a:lnTo>
                      <a:lnTo>
                        <a:pt x="388" y="506"/>
                      </a:lnTo>
                      <a:lnTo>
                        <a:pt x="384" y="502"/>
                      </a:lnTo>
                      <a:lnTo>
                        <a:pt x="381" y="497"/>
                      </a:lnTo>
                      <a:lnTo>
                        <a:pt x="378" y="491"/>
                      </a:lnTo>
                      <a:lnTo>
                        <a:pt x="374" y="486"/>
                      </a:lnTo>
                      <a:lnTo>
                        <a:pt x="372" y="481"/>
                      </a:lnTo>
                      <a:lnTo>
                        <a:pt x="369" y="476"/>
                      </a:lnTo>
                      <a:lnTo>
                        <a:pt x="366" y="471"/>
                      </a:lnTo>
                      <a:lnTo>
                        <a:pt x="363" y="467"/>
                      </a:lnTo>
                      <a:lnTo>
                        <a:pt x="356" y="459"/>
                      </a:lnTo>
                      <a:lnTo>
                        <a:pt x="352" y="448"/>
                      </a:lnTo>
                      <a:lnTo>
                        <a:pt x="349" y="438"/>
                      </a:lnTo>
                      <a:lnTo>
                        <a:pt x="348" y="427"/>
                      </a:lnTo>
                      <a:lnTo>
                        <a:pt x="348" y="416"/>
                      </a:lnTo>
                      <a:lnTo>
                        <a:pt x="350" y="405"/>
                      </a:lnTo>
                      <a:lnTo>
                        <a:pt x="354" y="395"/>
                      </a:lnTo>
                      <a:lnTo>
                        <a:pt x="359" y="385"/>
                      </a:lnTo>
                      <a:lnTo>
                        <a:pt x="361" y="378"/>
                      </a:lnTo>
                      <a:lnTo>
                        <a:pt x="361" y="372"/>
                      </a:lnTo>
                      <a:lnTo>
                        <a:pt x="360" y="365"/>
                      </a:lnTo>
                      <a:lnTo>
                        <a:pt x="360" y="358"/>
                      </a:lnTo>
                      <a:lnTo>
                        <a:pt x="358" y="358"/>
                      </a:lnTo>
                      <a:lnTo>
                        <a:pt x="357" y="358"/>
                      </a:lnTo>
                      <a:lnTo>
                        <a:pt x="356" y="356"/>
                      </a:lnTo>
                      <a:lnTo>
                        <a:pt x="355" y="355"/>
                      </a:lnTo>
                      <a:lnTo>
                        <a:pt x="354" y="350"/>
                      </a:lnTo>
                      <a:lnTo>
                        <a:pt x="355" y="344"/>
                      </a:lnTo>
                      <a:lnTo>
                        <a:pt x="358" y="340"/>
                      </a:lnTo>
                      <a:lnTo>
                        <a:pt x="361" y="336"/>
                      </a:lnTo>
                      <a:lnTo>
                        <a:pt x="365" y="332"/>
                      </a:lnTo>
                      <a:lnTo>
                        <a:pt x="370" y="330"/>
                      </a:lnTo>
                      <a:lnTo>
                        <a:pt x="377" y="329"/>
                      </a:lnTo>
                      <a:lnTo>
                        <a:pt x="382" y="328"/>
                      </a:lnTo>
                      <a:lnTo>
                        <a:pt x="388" y="328"/>
                      </a:lnTo>
                      <a:lnTo>
                        <a:pt x="393" y="327"/>
                      </a:lnTo>
                      <a:lnTo>
                        <a:pt x="398" y="326"/>
                      </a:lnTo>
                      <a:lnTo>
                        <a:pt x="402" y="324"/>
                      </a:lnTo>
                      <a:lnTo>
                        <a:pt x="406" y="320"/>
                      </a:lnTo>
                      <a:lnTo>
                        <a:pt x="407" y="315"/>
                      </a:lnTo>
                      <a:lnTo>
                        <a:pt x="408" y="307"/>
                      </a:lnTo>
                      <a:lnTo>
                        <a:pt x="407" y="301"/>
                      </a:lnTo>
                      <a:lnTo>
                        <a:pt x="407" y="294"/>
                      </a:lnTo>
                      <a:lnTo>
                        <a:pt x="407" y="287"/>
                      </a:lnTo>
                      <a:lnTo>
                        <a:pt x="408" y="280"/>
                      </a:lnTo>
                      <a:lnTo>
                        <a:pt x="411" y="274"/>
                      </a:lnTo>
                      <a:lnTo>
                        <a:pt x="413" y="271"/>
                      </a:lnTo>
                      <a:lnTo>
                        <a:pt x="415" y="268"/>
                      </a:lnTo>
                      <a:lnTo>
                        <a:pt x="417" y="267"/>
                      </a:lnTo>
                      <a:lnTo>
                        <a:pt x="421" y="267"/>
                      </a:lnTo>
                      <a:lnTo>
                        <a:pt x="423" y="264"/>
                      </a:lnTo>
                      <a:lnTo>
                        <a:pt x="425" y="262"/>
                      </a:lnTo>
                      <a:lnTo>
                        <a:pt x="427" y="259"/>
                      </a:lnTo>
                      <a:lnTo>
                        <a:pt x="426" y="256"/>
                      </a:lnTo>
                      <a:lnTo>
                        <a:pt x="420" y="251"/>
                      </a:lnTo>
                      <a:lnTo>
                        <a:pt x="414" y="246"/>
                      </a:lnTo>
                      <a:lnTo>
                        <a:pt x="407" y="241"/>
                      </a:lnTo>
                      <a:lnTo>
                        <a:pt x="401" y="235"/>
                      </a:lnTo>
                      <a:lnTo>
                        <a:pt x="395" y="230"/>
                      </a:lnTo>
                      <a:lnTo>
                        <a:pt x="389" y="225"/>
                      </a:lnTo>
                      <a:lnTo>
                        <a:pt x="385" y="219"/>
                      </a:lnTo>
                      <a:lnTo>
                        <a:pt x="381" y="214"/>
                      </a:lnTo>
                      <a:lnTo>
                        <a:pt x="376" y="206"/>
                      </a:lnTo>
                      <a:lnTo>
                        <a:pt x="369" y="198"/>
                      </a:lnTo>
                      <a:lnTo>
                        <a:pt x="361" y="193"/>
                      </a:lnTo>
                      <a:lnTo>
                        <a:pt x="352" y="191"/>
                      </a:lnTo>
                      <a:lnTo>
                        <a:pt x="349" y="190"/>
                      </a:lnTo>
                      <a:lnTo>
                        <a:pt x="346" y="187"/>
                      </a:lnTo>
                      <a:lnTo>
                        <a:pt x="344" y="183"/>
                      </a:lnTo>
                      <a:lnTo>
                        <a:pt x="341" y="180"/>
                      </a:lnTo>
                      <a:lnTo>
                        <a:pt x="339" y="179"/>
                      </a:lnTo>
                      <a:lnTo>
                        <a:pt x="336" y="179"/>
                      </a:lnTo>
                      <a:lnTo>
                        <a:pt x="334" y="180"/>
                      </a:lnTo>
                      <a:lnTo>
                        <a:pt x="332" y="182"/>
                      </a:lnTo>
                      <a:lnTo>
                        <a:pt x="326" y="178"/>
                      </a:lnTo>
                      <a:lnTo>
                        <a:pt x="319" y="176"/>
                      </a:lnTo>
                      <a:lnTo>
                        <a:pt x="313" y="176"/>
                      </a:lnTo>
                      <a:lnTo>
                        <a:pt x="306" y="176"/>
                      </a:lnTo>
                      <a:lnTo>
                        <a:pt x="298" y="177"/>
                      </a:lnTo>
                      <a:lnTo>
                        <a:pt x="292" y="176"/>
                      </a:lnTo>
                      <a:lnTo>
                        <a:pt x="285" y="175"/>
                      </a:lnTo>
                      <a:lnTo>
                        <a:pt x="279" y="172"/>
                      </a:lnTo>
                      <a:lnTo>
                        <a:pt x="274" y="168"/>
                      </a:lnTo>
                      <a:lnTo>
                        <a:pt x="272" y="161"/>
                      </a:lnTo>
                      <a:lnTo>
                        <a:pt x="272" y="156"/>
                      </a:lnTo>
                      <a:lnTo>
                        <a:pt x="274" y="150"/>
                      </a:lnTo>
                      <a:lnTo>
                        <a:pt x="276" y="144"/>
                      </a:lnTo>
                      <a:lnTo>
                        <a:pt x="277" y="137"/>
                      </a:lnTo>
                      <a:lnTo>
                        <a:pt x="278" y="131"/>
                      </a:lnTo>
                      <a:lnTo>
                        <a:pt x="278" y="124"/>
                      </a:lnTo>
                      <a:lnTo>
                        <a:pt x="275" y="115"/>
                      </a:lnTo>
                      <a:lnTo>
                        <a:pt x="270" y="108"/>
                      </a:lnTo>
                      <a:lnTo>
                        <a:pt x="262" y="101"/>
                      </a:lnTo>
                      <a:lnTo>
                        <a:pt x="255" y="95"/>
                      </a:lnTo>
                      <a:lnTo>
                        <a:pt x="247" y="88"/>
                      </a:lnTo>
                      <a:lnTo>
                        <a:pt x="240" y="82"/>
                      </a:lnTo>
                      <a:lnTo>
                        <a:pt x="233" y="76"/>
                      </a:lnTo>
                      <a:lnTo>
                        <a:pt x="228" y="68"/>
                      </a:lnTo>
                      <a:lnTo>
                        <a:pt x="224" y="63"/>
                      </a:lnTo>
                      <a:lnTo>
                        <a:pt x="222" y="57"/>
                      </a:lnTo>
                      <a:lnTo>
                        <a:pt x="221" y="51"/>
                      </a:lnTo>
                      <a:lnTo>
                        <a:pt x="220" y="45"/>
                      </a:lnTo>
                      <a:lnTo>
                        <a:pt x="218" y="39"/>
                      </a:lnTo>
                      <a:lnTo>
                        <a:pt x="217" y="33"/>
                      </a:lnTo>
                      <a:lnTo>
                        <a:pt x="216" y="27"/>
                      </a:lnTo>
                      <a:lnTo>
                        <a:pt x="215" y="21"/>
                      </a:lnTo>
                      <a:lnTo>
                        <a:pt x="212" y="18"/>
                      </a:lnTo>
                      <a:lnTo>
                        <a:pt x="206" y="15"/>
                      </a:lnTo>
                      <a:lnTo>
                        <a:pt x="198" y="14"/>
                      </a:lnTo>
                      <a:lnTo>
                        <a:pt x="190" y="13"/>
                      </a:lnTo>
                      <a:lnTo>
                        <a:pt x="184" y="11"/>
                      </a:lnTo>
                      <a:lnTo>
                        <a:pt x="181" y="8"/>
                      </a:lnTo>
                      <a:lnTo>
                        <a:pt x="177" y="4"/>
                      </a:lnTo>
                      <a:lnTo>
                        <a:pt x="173" y="2"/>
                      </a:lnTo>
                      <a:lnTo>
                        <a:pt x="168" y="0"/>
                      </a:lnTo>
                      <a:lnTo>
                        <a:pt x="163" y="0"/>
                      </a:lnTo>
                      <a:lnTo>
                        <a:pt x="159" y="0"/>
                      </a:lnTo>
                      <a:lnTo>
                        <a:pt x="154" y="2"/>
                      </a:lnTo>
                      <a:lnTo>
                        <a:pt x="144" y="2"/>
                      </a:lnTo>
                      <a:lnTo>
                        <a:pt x="144" y="8"/>
                      </a:lnTo>
                      <a:lnTo>
                        <a:pt x="144" y="14"/>
                      </a:lnTo>
                      <a:lnTo>
                        <a:pt x="144" y="21"/>
                      </a:lnTo>
                      <a:lnTo>
                        <a:pt x="143" y="26"/>
                      </a:lnTo>
                      <a:lnTo>
                        <a:pt x="142" y="32"/>
                      </a:lnTo>
                      <a:lnTo>
                        <a:pt x="141" y="37"/>
                      </a:lnTo>
                      <a:lnTo>
                        <a:pt x="140" y="42"/>
                      </a:lnTo>
                      <a:lnTo>
                        <a:pt x="139" y="46"/>
                      </a:lnTo>
                      <a:lnTo>
                        <a:pt x="136" y="54"/>
                      </a:lnTo>
                      <a:lnTo>
                        <a:pt x="132" y="60"/>
                      </a:lnTo>
                      <a:lnTo>
                        <a:pt x="126" y="66"/>
                      </a:lnTo>
                      <a:lnTo>
                        <a:pt x="120" y="71"/>
                      </a:lnTo>
                      <a:lnTo>
                        <a:pt x="112" y="75"/>
                      </a:lnTo>
                      <a:lnTo>
                        <a:pt x="103" y="77"/>
                      </a:lnTo>
                      <a:lnTo>
                        <a:pt x="94" y="78"/>
                      </a:lnTo>
                      <a:lnTo>
                        <a:pt x="84" y="76"/>
                      </a:lnTo>
                      <a:lnTo>
                        <a:pt x="83" y="81"/>
                      </a:lnTo>
                      <a:lnTo>
                        <a:pt x="81" y="86"/>
                      </a:lnTo>
                      <a:lnTo>
                        <a:pt x="79" y="91"/>
                      </a:lnTo>
                      <a:lnTo>
                        <a:pt x="75" y="95"/>
                      </a:lnTo>
                      <a:lnTo>
                        <a:pt x="72" y="99"/>
                      </a:lnTo>
                      <a:lnTo>
                        <a:pt x="70" y="103"/>
                      </a:lnTo>
                      <a:lnTo>
                        <a:pt x="68" y="107"/>
                      </a:lnTo>
                      <a:lnTo>
                        <a:pt x="66" y="110"/>
                      </a:lnTo>
                      <a:lnTo>
                        <a:pt x="65" y="116"/>
                      </a:lnTo>
                      <a:lnTo>
                        <a:pt x="66" y="121"/>
                      </a:lnTo>
                      <a:lnTo>
                        <a:pt x="70" y="124"/>
                      </a:lnTo>
                      <a:lnTo>
                        <a:pt x="76" y="128"/>
                      </a:lnTo>
                      <a:lnTo>
                        <a:pt x="84" y="129"/>
                      </a:lnTo>
                      <a:lnTo>
                        <a:pt x="92" y="131"/>
                      </a:lnTo>
                      <a:lnTo>
                        <a:pt x="99" y="131"/>
                      </a:lnTo>
                      <a:lnTo>
                        <a:pt x="106" y="132"/>
                      </a:lnTo>
                      <a:lnTo>
                        <a:pt x="111" y="136"/>
                      </a:lnTo>
                      <a:lnTo>
                        <a:pt x="116" y="142"/>
                      </a:lnTo>
                      <a:lnTo>
                        <a:pt x="119" y="148"/>
                      </a:lnTo>
                      <a:lnTo>
                        <a:pt x="123" y="151"/>
                      </a:lnTo>
                      <a:lnTo>
                        <a:pt x="128" y="152"/>
                      </a:lnTo>
                      <a:lnTo>
                        <a:pt x="133" y="153"/>
                      </a:lnTo>
                      <a:lnTo>
                        <a:pt x="137" y="154"/>
                      </a:lnTo>
                      <a:lnTo>
                        <a:pt x="142" y="155"/>
                      </a:lnTo>
                      <a:lnTo>
                        <a:pt x="146" y="156"/>
                      </a:lnTo>
                      <a:lnTo>
                        <a:pt x="151" y="157"/>
                      </a:lnTo>
                      <a:lnTo>
                        <a:pt x="156" y="158"/>
                      </a:lnTo>
                      <a:lnTo>
                        <a:pt x="161" y="158"/>
                      </a:lnTo>
                      <a:lnTo>
                        <a:pt x="160" y="171"/>
                      </a:lnTo>
                      <a:lnTo>
                        <a:pt x="150" y="179"/>
                      </a:lnTo>
                      <a:lnTo>
                        <a:pt x="135" y="183"/>
                      </a:lnTo>
                      <a:lnTo>
                        <a:pt x="114" y="183"/>
                      </a:lnTo>
                      <a:lnTo>
                        <a:pt x="91" y="182"/>
                      </a:lnTo>
                      <a:lnTo>
                        <a:pt x="66" y="180"/>
                      </a:lnTo>
                      <a:lnTo>
                        <a:pt x="44" y="177"/>
                      </a:lnTo>
                      <a:lnTo>
                        <a:pt x="24" y="175"/>
                      </a:lnTo>
                      <a:lnTo>
                        <a:pt x="17" y="177"/>
                      </a:lnTo>
                      <a:lnTo>
                        <a:pt x="14" y="181"/>
                      </a:lnTo>
                      <a:lnTo>
                        <a:pt x="12" y="187"/>
                      </a:lnTo>
                      <a:lnTo>
                        <a:pt x="8" y="191"/>
                      </a:lnTo>
                      <a:lnTo>
                        <a:pt x="13" y="197"/>
                      </a:lnTo>
                      <a:lnTo>
                        <a:pt x="16" y="204"/>
                      </a:lnTo>
                      <a:lnTo>
                        <a:pt x="15" y="210"/>
                      </a:lnTo>
                      <a:lnTo>
                        <a:pt x="13" y="215"/>
                      </a:lnTo>
                      <a:lnTo>
                        <a:pt x="10" y="220"/>
                      </a:lnTo>
                      <a:lnTo>
                        <a:pt x="7" y="226"/>
                      </a:lnTo>
                      <a:lnTo>
                        <a:pt x="4" y="231"/>
                      </a:lnTo>
                      <a:lnTo>
                        <a:pt x="1" y="236"/>
                      </a:lnTo>
                      <a:lnTo>
                        <a:pt x="0" y="252"/>
                      </a:lnTo>
                      <a:lnTo>
                        <a:pt x="6" y="265"/>
                      </a:lnTo>
                      <a:lnTo>
                        <a:pt x="15" y="278"/>
                      </a:lnTo>
                      <a:lnTo>
                        <a:pt x="27" y="289"/>
                      </a:lnTo>
                      <a:lnTo>
                        <a:pt x="41" y="299"/>
                      </a:lnTo>
                      <a:lnTo>
                        <a:pt x="54" y="311"/>
                      </a:lnTo>
                      <a:lnTo>
                        <a:pt x="65" y="322"/>
                      </a:lnTo>
                      <a:lnTo>
                        <a:pt x="74" y="334"/>
                      </a:lnTo>
                      <a:lnTo>
                        <a:pt x="86" y="339"/>
                      </a:lnTo>
                      <a:lnTo>
                        <a:pt x="89" y="336"/>
                      </a:lnTo>
                      <a:lnTo>
                        <a:pt x="92" y="333"/>
                      </a:lnTo>
                      <a:lnTo>
                        <a:pt x="96" y="331"/>
                      </a:lnTo>
                      <a:lnTo>
                        <a:pt x="100" y="329"/>
                      </a:lnTo>
                      <a:lnTo>
                        <a:pt x="105" y="327"/>
                      </a:lnTo>
                      <a:lnTo>
                        <a:pt x="110" y="326"/>
                      </a:lnTo>
                      <a:lnTo>
                        <a:pt x="116" y="326"/>
                      </a:lnTo>
                      <a:lnTo>
                        <a:pt x="120" y="327"/>
                      </a:lnTo>
                      <a:lnTo>
                        <a:pt x="125" y="329"/>
                      </a:lnTo>
                      <a:lnTo>
                        <a:pt x="129" y="331"/>
                      </a:lnTo>
                      <a:lnTo>
                        <a:pt x="133" y="335"/>
                      </a:lnTo>
                      <a:lnTo>
                        <a:pt x="136" y="339"/>
                      </a:lnTo>
                      <a:lnTo>
                        <a:pt x="138" y="346"/>
                      </a:lnTo>
                      <a:lnTo>
                        <a:pt x="137" y="353"/>
                      </a:lnTo>
                      <a:lnTo>
                        <a:pt x="133" y="360"/>
                      </a:lnTo>
                      <a:lnTo>
                        <a:pt x="128" y="367"/>
                      </a:lnTo>
                      <a:lnTo>
                        <a:pt x="126" y="372"/>
                      </a:lnTo>
                      <a:lnTo>
                        <a:pt x="125" y="377"/>
                      </a:lnTo>
                      <a:lnTo>
                        <a:pt x="126" y="385"/>
                      </a:lnTo>
                      <a:lnTo>
                        <a:pt x="129" y="391"/>
                      </a:lnTo>
                      <a:lnTo>
                        <a:pt x="140" y="408"/>
                      </a:lnTo>
                      <a:lnTo>
                        <a:pt x="149" y="427"/>
                      </a:lnTo>
                      <a:lnTo>
                        <a:pt x="156" y="445"/>
                      </a:lnTo>
                      <a:lnTo>
                        <a:pt x="161" y="464"/>
                      </a:lnTo>
                      <a:lnTo>
                        <a:pt x="162" y="482"/>
                      </a:lnTo>
                      <a:lnTo>
                        <a:pt x="160" y="502"/>
                      </a:lnTo>
                      <a:lnTo>
                        <a:pt x="154" y="519"/>
                      </a:lnTo>
                      <a:lnTo>
                        <a:pt x="143" y="538"/>
                      </a:lnTo>
                      <a:lnTo>
                        <a:pt x="140" y="544"/>
                      </a:lnTo>
                      <a:lnTo>
                        <a:pt x="137" y="551"/>
                      </a:lnTo>
                      <a:lnTo>
                        <a:pt x="135" y="559"/>
                      </a:lnTo>
                      <a:lnTo>
                        <a:pt x="134" y="568"/>
                      </a:lnTo>
                      <a:lnTo>
                        <a:pt x="134" y="576"/>
                      </a:lnTo>
                      <a:lnTo>
                        <a:pt x="135" y="583"/>
                      </a:lnTo>
                      <a:lnTo>
                        <a:pt x="138" y="590"/>
                      </a:lnTo>
                      <a:lnTo>
                        <a:pt x="143" y="596"/>
                      </a:lnTo>
                      <a:lnTo>
                        <a:pt x="142" y="613"/>
                      </a:lnTo>
                      <a:lnTo>
                        <a:pt x="144" y="627"/>
                      </a:lnTo>
                      <a:lnTo>
                        <a:pt x="148" y="641"/>
                      </a:lnTo>
                      <a:lnTo>
                        <a:pt x="156" y="653"/>
                      </a:lnTo>
                      <a:lnTo>
                        <a:pt x="165" y="664"/>
                      </a:lnTo>
                      <a:lnTo>
                        <a:pt x="175" y="675"/>
                      </a:lnTo>
                      <a:lnTo>
                        <a:pt x="186" y="685"/>
                      </a:lnTo>
                      <a:lnTo>
                        <a:pt x="199" y="694"/>
                      </a:lnTo>
                      <a:lnTo>
                        <a:pt x="203" y="696"/>
                      </a:lnTo>
                      <a:lnTo>
                        <a:pt x="206" y="696"/>
                      </a:lnTo>
                      <a:lnTo>
                        <a:pt x="210" y="696"/>
                      </a:lnTo>
                      <a:lnTo>
                        <a:pt x="214" y="695"/>
                      </a:lnTo>
                      <a:lnTo>
                        <a:pt x="218" y="693"/>
                      </a:lnTo>
                      <a:lnTo>
                        <a:pt x="223" y="692"/>
                      </a:lnTo>
                      <a:lnTo>
                        <a:pt x="228" y="690"/>
                      </a:lnTo>
                      <a:lnTo>
                        <a:pt x="232" y="689"/>
                      </a:lnTo>
                      <a:lnTo>
                        <a:pt x="237" y="688"/>
                      </a:lnTo>
                      <a:lnTo>
                        <a:pt x="242" y="689"/>
                      </a:lnTo>
                      <a:lnTo>
                        <a:pt x="246" y="691"/>
                      </a:lnTo>
                      <a:lnTo>
                        <a:pt x="251" y="694"/>
                      </a:lnTo>
                      <a:lnTo>
                        <a:pt x="256" y="696"/>
                      </a:lnTo>
                      <a:lnTo>
                        <a:pt x="261" y="698"/>
                      </a:lnTo>
                      <a:lnTo>
                        <a:pt x="267" y="699"/>
                      </a:lnTo>
                      <a:lnTo>
                        <a:pt x="272" y="698"/>
                      </a:lnTo>
                      <a:lnTo>
                        <a:pt x="279" y="695"/>
                      </a:lnTo>
                      <a:lnTo>
                        <a:pt x="285" y="692"/>
                      </a:lnTo>
                      <a:lnTo>
                        <a:pt x="291" y="688"/>
                      </a:lnTo>
                      <a:lnTo>
                        <a:pt x="298" y="684"/>
                      </a:lnTo>
                      <a:lnTo>
                        <a:pt x="303" y="682"/>
                      </a:lnTo>
                      <a:lnTo>
                        <a:pt x="308" y="681"/>
                      </a:lnTo>
                      <a:lnTo>
                        <a:pt x="312" y="682"/>
                      </a:lnTo>
                      <a:lnTo>
                        <a:pt x="317" y="684"/>
                      </a:lnTo>
                      <a:lnTo>
                        <a:pt x="321" y="687"/>
                      </a:lnTo>
                      <a:lnTo>
                        <a:pt x="326" y="689"/>
                      </a:lnTo>
                      <a:lnTo>
                        <a:pt x="330" y="692"/>
                      </a:lnTo>
                      <a:lnTo>
                        <a:pt x="335" y="693"/>
                      </a:lnTo>
                      <a:lnTo>
                        <a:pt x="341" y="693"/>
                      </a:lnTo>
                      <a:lnTo>
                        <a:pt x="345" y="692"/>
                      </a:lnTo>
                      <a:lnTo>
                        <a:pt x="349" y="690"/>
                      </a:lnTo>
                      <a:lnTo>
                        <a:pt x="353" y="688"/>
                      </a:lnTo>
                      <a:lnTo>
                        <a:pt x="356" y="685"/>
                      </a:lnTo>
                      <a:lnTo>
                        <a:pt x="359" y="682"/>
                      </a:lnTo>
                      <a:lnTo>
                        <a:pt x="362" y="680"/>
                      </a:lnTo>
                      <a:lnTo>
                        <a:pt x="366" y="678"/>
                      </a:lnTo>
                      <a:lnTo>
                        <a:pt x="371" y="677"/>
                      </a:lnTo>
                      <a:lnTo>
                        <a:pt x="376" y="675"/>
                      </a:lnTo>
                      <a:lnTo>
                        <a:pt x="381" y="675"/>
                      </a:lnTo>
                      <a:lnTo>
                        <a:pt x="386" y="677"/>
                      </a:lnTo>
                      <a:lnTo>
                        <a:pt x="391" y="677"/>
                      </a:lnTo>
                      <a:lnTo>
                        <a:pt x="396" y="677"/>
                      </a:lnTo>
                      <a:lnTo>
                        <a:pt x="401" y="675"/>
                      </a:lnTo>
                      <a:lnTo>
                        <a:pt x="406" y="673"/>
                      </a:lnTo>
                      <a:lnTo>
                        <a:pt x="410" y="671"/>
                      </a:lnTo>
                      <a:lnTo>
                        <a:pt x="416" y="668"/>
                      </a:lnTo>
                      <a:lnTo>
                        <a:pt x="420" y="665"/>
                      </a:lnTo>
                      <a:lnTo>
                        <a:pt x="424" y="663"/>
                      </a:lnTo>
                      <a:lnTo>
                        <a:pt x="428" y="660"/>
                      </a:lnTo>
                      <a:lnTo>
                        <a:pt x="432" y="657"/>
                      </a:lnTo>
                      <a:lnTo>
                        <a:pt x="436" y="655"/>
                      </a:lnTo>
                      <a:lnTo>
                        <a:pt x="440" y="653"/>
                      </a:lnTo>
                      <a:lnTo>
                        <a:pt x="445" y="651"/>
                      </a:lnTo>
                      <a:lnTo>
                        <a:pt x="452" y="650"/>
                      </a:lnTo>
                      <a:lnTo>
                        <a:pt x="457" y="650"/>
                      </a:lnTo>
                      <a:lnTo>
                        <a:pt x="463" y="650"/>
                      </a:lnTo>
                      <a:lnTo>
                        <a:pt x="475" y="64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36" name="Freeform 922"/>
                <p:cNvSpPr>
                  <a:spLocks/>
                </p:cNvSpPr>
                <p:nvPr/>
              </p:nvSpPr>
              <p:spPr bwMode="auto">
                <a:xfrm>
                  <a:off x="2487" y="1795"/>
                  <a:ext cx="34" cy="46"/>
                </a:xfrm>
                <a:custGeom>
                  <a:avLst/>
                  <a:gdLst>
                    <a:gd name="T0" fmla="*/ 0 w 475"/>
                    <a:gd name="T1" fmla="*/ 0 h 699"/>
                    <a:gd name="T2" fmla="*/ 0 w 475"/>
                    <a:gd name="T3" fmla="*/ 0 h 699"/>
                    <a:gd name="T4" fmla="*/ 0 w 475"/>
                    <a:gd name="T5" fmla="*/ 0 h 699"/>
                    <a:gd name="T6" fmla="*/ 0 w 475"/>
                    <a:gd name="T7" fmla="*/ 0 h 699"/>
                    <a:gd name="T8" fmla="*/ 0 w 475"/>
                    <a:gd name="T9" fmla="*/ 0 h 699"/>
                    <a:gd name="T10" fmla="*/ 0 w 475"/>
                    <a:gd name="T11" fmla="*/ 0 h 699"/>
                    <a:gd name="T12" fmla="*/ 0 w 475"/>
                    <a:gd name="T13" fmla="*/ 0 h 699"/>
                    <a:gd name="T14" fmla="*/ 0 w 475"/>
                    <a:gd name="T15" fmla="*/ 0 h 699"/>
                    <a:gd name="T16" fmla="*/ 0 w 475"/>
                    <a:gd name="T17" fmla="*/ 0 h 699"/>
                    <a:gd name="T18" fmla="*/ 0 w 475"/>
                    <a:gd name="T19" fmla="*/ 0 h 699"/>
                    <a:gd name="T20" fmla="*/ 0 w 475"/>
                    <a:gd name="T21" fmla="*/ 0 h 699"/>
                    <a:gd name="T22" fmla="*/ 0 w 475"/>
                    <a:gd name="T23" fmla="*/ 0 h 699"/>
                    <a:gd name="T24" fmla="*/ 0 w 475"/>
                    <a:gd name="T25" fmla="*/ 0 h 699"/>
                    <a:gd name="T26" fmla="*/ 0 w 475"/>
                    <a:gd name="T27" fmla="*/ 0 h 699"/>
                    <a:gd name="T28" fmla="*/ 0 w 475"/>
                    <a:gd name="T29" fmla="*/ 0 h 699"/>
                    <a:gd name="T30" fmla="*/ 0 w 475"/>
                    <a:gd name="T31" fmla="*/ 0 h 699"/>
                    <a:gd name="T32" fmla="*/ 0 w 475"/>
                    <a:gd name="T33" fmla="*/ 0 h 699"/>
                    <a:gd name="T34" fmla="*/ 0 w 475"/>
                    <a:gd name="T35" fmla="*/ 0 h 699"/>
                    <a:gd name="T36" fmla="*/ 0 w 475"/>
                    <a:gd name="T37" fmla="*/ 0 h 699"/>
                    <a:gd name="T38" fmla="*/ 0 w 475"/>
                    <a:gd name="T39" fmla="*/ 0 h 699"/>
                    <a:gd name="T40" fmla="*/ 0 w 475"/>
                    <a:gd name="T41" fmla="*/ 0 h 699"/>
                    <a:gd name="T42" fmla="*/ 0 w 475"/>
                    <a:gd name="T43" fmla="*/ 0 h 699"/>
                    <a:gd name="T44" fmla="*/ 0 w 475"/>
                    <a:gd name="T45" fmla="*/ 0 h 699"/>
                    <a:gd name="T46" fmla="*/ 0 w 475"/>
                    <a:gd name="T47" fmla="*/ 0 h 699"/>
                    <a:gd name="T48" fmla="*/ 0 w 475"/>
                    <a:gd name="T49" fmla="*/ 0 h 699"/>
                    <a:gd name="T50" fmla="*/ 0 w 475"/>
                    <a:gd name="T51" fmla="*/ 0 h 699"/>
                    <a:gd name="T52" fmla="*/ 0 w 475"/>
                    <a:gd name="T53" fmla="*/ 0 h 699"/>
                    <a:gd name="T54" fmla="*/ 0 w 475"/>
                    <a:gd name="T55" fmla="*/ 0 h 699"/>
                    <a:gd name="T56" fmla="*/ 0 w 475"/>
                    <a:gd name="T57" fmla="*/ 0 h 699"/>
                    <a:gd name="T58" fmla="*/ 0 w 475"/>
                    <a:gd name="T59" fmla="*/ 0 h 699"/>
                    <a:gd name="T60" fmla="*/ 0 w 475"/>
                    <a:gd name="T61" fmla="*/ 0 h 699"/>
                    <a:gd name="T62" fmla="*/ 0 w 475"/>
                    <a:gd name="T63" fmla="*/ 0 h 699"/>
                    <a:gd name="T64" fmla="*/ 0 w 475"/>
                    <a:gd name="T65" fmla="*/ 0 h 699"/>
                    <a:gd name="T66" fmla="*/ 0 w 475"/>
                    <a:gd name="T67" fmla="*/ 0 h 699"/>
                    <a:gd name="T68" fmla="*/ 0 w 475"/>
                    <a:gd name="T69" fmla="*/ 0 h 699"/>
                    <a:gd name="T70" fmla="*/ 0 w 475"/>
                    <a:gd name="T71" fmla="*/ 0 h 699"/>
                    <a:gd name="T72" fmla="*/ 0 w 475"/>
                    <a:gd name="T73" fmla="*/ 0 h 699"/>
                    <a:gd name="T74" fmla="*/ 0 w 475"/>
                    <a:gd name="T75" fmla="*/ 0 h 699"/>
                    <a:gd name="T76" fmla="*/ 0 w 475"/>
                    <a:gd name="T77" fmla="*/ 0 h 699"/>
                    <a:gd name="T78" fmla="*/ 0 w 475"/>
                    <a:gd name="T79" fmla="*/ 0 h 699"/>
                    <a:gd name="T80" fmla="*/ 0 w 475"/>
                    <a:gd name="T81" fmla="*/ 0 h 699"/>
                    <a:gd name="T82" fmla="*/ 0 w 475"/>
                    <a:gd name="T83" fmla="*/ 0 h 699"/>
                    <a:gd name="T84" fmla="*/ 0 w 475"/>
                    <a:gd name="T85" fmla="*/ 0 h 699"/>
                    <a:gd name="T86" fmla="*/ 0 w 475"/>
                    <a:gd name="T87" fmla="*/ 0 h 699"/>
                    <a:gd name="T88" fmla="*/ 0 w 475"/>
                    <a:gd name="T89" fmla="*/ 0 h 699"/>
                    <a:gd name="T90" fmla="*/ 0 w 475"/>
                    <a:gd name="T91" fmla="*/ 0 h 699"/>
                    <a:gd name="T92" fmla="*/ 0 w 475"/>
                    <a:gd name="T93" fmla="*/ 0 h 699"/>
                    <a:gd name="T94" fmla="*/ 0 w 475"/>
                    <a:gd name="T95" fmla="*/ 0 h 699"/>
                    <a:gd name="T96" fmla="*/ 0 w 475"/>
                    <a:gd name="T97" fmla="*/ 0 h 699"/>
                    <a:gd name="T98" fmla="*/ 0 w 475"/>
                    <a:gd name="T99" fmla="*/ 0 h 699"/>
                    <a:gd name="T100" fmla="*/ 0 w 475"/>
                    <a:gd name="T101" fmla="*/ 0 h 699"/>
                    <a:gd name="T102" fmla="*/ 0 w 475"/>
                    <a:gd name="T103" fmla="*/ 0 h 699"/>
                    <a:gd name="T104" fmla="*/ 0 w 475"/>
                    <a:gd name="T105" fmla="*/ 0 h 699"/>
                    <a:gd name="T106" fmla="*/ 0 w 475"/>
                    <a:gd name="T107" fmla="*/ 0 h 699"/>
                    <a:gd name="T108" fmla="*/ 0 w 475"/>
                    <a:gd name="T109" fmla="*/ 0 h 699"/>
                    <a:gd name="T110" fmla="*/ 0 w 475"/>
                    <a:gd name="T111" fmla="*/ 0 h 699"/>
                    <a:gd name="T112" fmla="*/ 0 w 475"/>
                    <a:gd name="T113" fmla="*/ 0 h 699"/>
                    <a:gd name="T114" fmla="*/ 0 w 475"/>
                    <a:gd name="T115" fmla="*/ 0 h 699"/>
                    <a:gd name="T116" fmla="*/ 0 w 475"/>
                    <a:gd name="T117" fmla="*/ 0 h 699"/>
                    <a:gd name="T118" fmla="*/ 0 w 475"/>
                    <a:gd name="T119" fmla="*/ 0 h 699"/>
                    <a:gd name="T120" fmla="*/ 0 w 475"/>
                    <a:gd name="T121" fmla="*/ 0 h 699"/>
                    <a:gd name="T122" fmla="*/ 0 w 475"/>
                    <a:gd name="T123" fmla="*/ 0 h 699"/>
                    <a:gd name="T124" fmla="*/ 0 w 475"/>
                    <a:gd name="T125" fmla="*/ 0 h 69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475"/>
                    <a:gd name="T190" fmla="*/ 0 h 699"/>
                    <a:gd name="T191" fmla="*/ 475 w 475"/>
                    <a:gd name="T192" fmla="*/ 699 h 699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475" h="699">
                      <a:moveTo>
                        <a:pt x="475" y="642"/>
                      </a:moveTo>
                      <a:lnTo>
                        <a:pt x="475" y="642"/>
                      </a:lnTo>
                      <a:lnTo>
                        <a:pt x="473" y="638"/>
                      </a:lnTo>
                      <a:lnTo>
                        <a:pt x="471" y="634"/>
                      </a:lnTo>
                      <a:lnTo>
                        <a:pt x="470" y="631"/>
                      </a:lnTo>
                      <a:lnTo>
                        <a:pt x="470" y="627"/>
                      </a:lnTo>
                      <a:lnTo>
                        <a:pt x="469" y="625"/>
                      </a:lnTo>
                      <a:lnTo>
                        <a:pt x="466" y="624"/>
                      </a:lnTo>
                      <a:lnTo>
                        <a:pt x="464" y="624"/>
                      </a:lnTo>
                      <a:lnTo>
                        <a:pt x="463" y="622"/>
                      </a:lnTo>
                      <a:lnTo>
                        <a:pt x="464" y="616"/>
                      </a:lnTo>
                      <a:lnTo>
                        <a:pt x="465" y="611"/>
                      </a:lnTo>
                      <a:lnTo>
                        <a:pt x="466" y="605"/>
                      </a:lnTo>
                      <a:lnTo>
                        <a:pt x="466" y="599"/>
                      </a:lnTo>
                      <a:lnTo>
                        <a:pt x="465" y="594"/>
                      </a:lnTo>
                      <a:lnTo>
                        <a:pt x="463" y="590"/>
                      </a:lnTo>
                      <a:lnTo>
                        <a:pt x="460" y="586"/>
                      </a:lnTo>
                      <a:lnTo>
                        <a:pt x="456" y="582"/>
                      </a:lnTo>
                      <a:lnTo>
                        <a:pt x="448" y="577"/>
                      </a:lnTo>
                      <a:lnTo>
                        <a:pt x="441" y="572"/>
                      </a:lnTo>
                      <a:lnTo>
                        <a:pt x="434" y="566"/>
                      </a:lnTo>
                      <a:lnTo>
                        <a:pt x="427" y="560"/>
                      </a:lnTo>
                      <a:lnTo>
                        <a:pt x="425" y="558"/>
                      </a:lnTo>
                      <a:lnTo>
                        <a:pt x="423" y="555"/>
                      </a:lnTo>
                      <a:lnTo>
                        <a:pt x="422" y="553"/>
                      </a:lnTo>
                      <a:lnTo>
                        <a:pt x="422" y="550"/>
                      </a:lnTo>
                      <a:lnTo>
                        <a:pt x="422" y="543"/>
                      </a:lnTo>
                      <a:lnTo>
                        <a:pt x="421" y="537"/>
                      </a:lnTo>
                      <a:lnTo>
                        <a:pt x="420" y="531"/>
                      </a:lnTo>
                      <a:lnTo>
                        <a:pt x="417" y="524"/>
                      </a:lnTo>
                      <a:lnTo>
                        <a:pt x="414" y="519"/>
                      </a:lnTo>
                      <a:lnTo>
                        <a:pt x="409" y="514"/>
                      </a:lnTo>
                      <a:lnTo>
                        <a:pt x="404" y="510"/>
                      </a:lnTo>
                      <a:lnTo>
                        <a:pt x="398" y="507"/>
                      </a:lnTo>
                      <a:lnTo>
                        <a:pt x="395" y="506"/>
                      </a:lnTo>
                      <a:lnTo>
                        <a:pt x="393" y="506"/>
                      </a:lnTo>
                      <a:lnTo>
                        <a:pt x="390" y="506"/>
                      </a:lnTo>
                      <a:lnTo>
                        <a:pt x="388" y="506"/>
                      </a:lnTo>
                      <a:lnTo>
                        <a:pt x="384" y="502"/>
                      </a:lnTo>
                      <a:lnTo>
                        <a:pt x="381" y="497"/>
                      </a:lnTo>
                      <a:lnTo>
                        <a:pt x="378" y="491"/>
                      </a:lnTo>
                      <a:lnTo>
                        <a:pt x="374" y="486"/>
                      </a:lnTo>
                      <a:lnTo>
                        <a:pt x="372" y="481"/>
                      </a:lnTo>
                      <a:lnTo>
                        <a:pt x="369" y="476"/>
                      </a:lnTo>
                      <a:lnTo>
                        <a:pt x="366" y="471"/>
                      </a:lnTo>
                      <a:lnTo>
                        <a:pt x="363" y="467"/>
                      </a:lnTo>
                      <a:lnTo>
                        <a:pt x="356" y="459"/>
                      </a:lnTo>
                      <a:lnTo>
                        <a:pt x="352" y="448"/>
                      </a:lnTo>
                      <a:lnTo>
                        <a:pt x="349" y="438"/>
                      </a:lnTo>
                      <a:lnTo>
                        <a:pt x="348" y="427"/>
                      </a:lnTo>
                      <a:lnTo>
                        <a:pt x="348" y="416"/>
                      </a:lnTo>
                      <a:lnTo>
                        <a:pt x="350" y="405"/>
                      </a:lnTo>
                      <a:lnTo>
                        <a:pt x="354" y="395"/>
                      </a:lnTo>
                      <a:lnTo>
                        <a:pt x="359" y="385"/>
                      </a:lnTo>
                      <a:lnTo>
                        <a:pt x="361" y="378"/>
                      </a:lnTo>
                      <a:lnTo>
                        <a:pt x="361" y="372"/>
                      </a:lnTo>
                      <a:lnTo>
                        <a:pt x="360" y="365"/>
                      </a:lnTo>
                      <a:lnTo>
                        <a:pt x="360" y="358"/>
                      </a:lnTo>
                      <a:lnTo>
                        <a:pt x="358" y="358"/>
                      </a:lnTo>
                      <a:lnTo>
                        <a:pt x="357" y="358"/>
                      </a:lnTo>
                      <a:lnTo>
                        <a:pt x="356" y="356"/>
                      </a:lnTo>
                      <a:lnTo>
                        <a:pt x="355" y="355"/>
                      </a:lnTo>
                      <a:lnTo>
                        <a:pt x="354" y="350"/>
                      </a:lnTo>
                      <a:lnTo>
                        <a:pt x="355" y="344"/>
                      </a:lnTo>
                      <a:lnTo>
                        <a:pt x="358" y="340"/>
                      </a:lnTo>
                      <a:lnTo>
                        <a:pt x="361" y="336"/>
                      </a:lnTo>
                      <a:lnTo>
                        <a:pt x="365" y="332"/>
                      </a:lnTo>
                      <a:lnTo>
                        <a:pt x="370" y="330"/>
                      </a:lnTo>
                      <a:lnTo>
                        <a:pt x="377" y="329"/>
                      </a:lnTo>
                      <a:lnTo>
                        <a:pt x="382" y="328"/>
                      </a:lnTo>
                      <a:lnTo>
                        <a:pt x="388" y="328"/>
                      </a:lnTo>
                      <a:lnTo>
                        <a:pt x="393" y="327"/>
                      </a:lnTo>
                      <a:lnTo>
                        <a:pt x="398" y="326"/>
                      </a:lnTo>
                      <a:lnTo>
                        <a:pt x="402" y="324"/>
                      </a:lnTo>
                      <a:lnTo>
                        <a:pt x="406" y="320"/>
                      </a:lnTo>
                      <a:lnTo>
                        <a:pt x="407" y="315"/>
                      </a:lnTo>
                      <a:lnTo>
                        <a:pt x="408" y="307"/>
                      </a:lnTo>
                      <a:lnTo>
                        <a:pt x="407" y="301"/>
                      </a:lnTo>
                      <a:lnTo>
                        <a:pt x="407" y="294"/>
                      </a:lnTo>
                      <a:lnTo>
                        <a:pt x="407" y="287"/>
                      </a:lnTo>
                      <a:lnTo>
                        <a:pt x="408" y="280"/>
                      </a:lnTo>
                      <a:lnTo>
                        <a:pt x="411" y="274"/>
                      </a:lnTo>
                      <a:lnTo>
                        <a:pt x="413" y="271"/>
                      </a:lnTo>
                      <a:lnTo>
                        <a:pt x="415" y="268"/>
                      </a:lnTo>
                      <a:lnTo>
                        <a:pt x="417" y="267"/>
                      </a:lnTo>
                      <a:lnTo>
                        <a:pt x="421" y="267"/>
                      </a:lnTo>
                      <a:lnTo>
                        <a:pt x="423" y="264"/>
                      </a:lnTo>
                      <a:lnTo>
                        <a:pt x="425" y="262"/>
                      </a:lnTo>
                      <a:lnTo>
                        <a:pt x="427" y="259"/>
                      </a:lnTo>
                      <a:lnTo>
                        <a:pt x="426" y="256"/>
                      </a:lnTo>
                      <a:lnTo>
                        <a:pt x="420" y="251"/>
                      </a:lnTo>
                      <a:lnTo>
                        <a:pt x="414" y="246"/>
                      </a:lnTo>
                      <a:lnTo>
                        <a:pt x="407" y="241"/>
                      </a:lnTo>
                      <a:lnTo>
                        <a:pt x="401" y="235"/>
                      </a:lnTo>
                      <a:lnTo>
                        <a:pt x="395" y="230"/>
                      </a:lnTo>
                      <a:lnTo>
                        <a:pt x="389" y="225"/>
                      </a:lnTo>
                      <a:lnTo>
                        <a:pt x="385" y="219"/>
                      </a:lnTo>
                      <a:lnTo>
                        <a:pt x="381" y="214"/>
                      </a:lnTo>
                      <a:lnTo>
                        <a:pt x="376" y="206"/>
                      </a:lnTo>
                      <a:lnTo>
                        <a:pt x="369" y="198"/>
                      </a:lnTo>
                      <a:lnTo>
                        <a:pt x="361" y="193"/>
                      </a:lnTo>
                      <a:lnTo>
                        <a:pt x="352" y="191"/>
                      </a:lnTo>
                      <a:lnTo>
                        <a:pt x="349" y="190"/>
                      </a:lnTo>
                      <a:lnTo>
                        <a:pt x="346" y="187"/>
                      </a:lnTo>
                      <a:lnTo>
                        <a:pt x="344" y="183"/>
                      </a:lnTo>
                      <a:lnTo>
                        <a:pt x="341" y="180"/>
                      </a:lnTo>
                      <a:lnTo>
                        <a:pt x="339" y="179"/>
                      </a:lnTo>
                      <a:lnTo>
                        <a:pt x="336" y="179"/>
                      </a:lnTo>
                      <a:lnTo>
                        <a:pt x="334" y="180"/>
                      </a:lnTo>
                      <a:lnTo>
                        <a:pt x="332" y="182"/>
                      </a:lnTo>
                      <a:lnTo>
                        <a:pt x="326" y="178"/>
                      </a:lnTo>
                      <a:lnTo>
                        <a:pt x="319" y="176"/>
                      </a:lnTo>
                      <a:lnTo>
                        <a:pt x="313" y="176"/>
                      </a:lnTo>
                      <a:lnTo>
                        <a:pt x="306" y="176"/>
                      </a:lnTo>
                      <a:lnTo>
                        <a:pt x="298" y="177"/>
                      </a:lnTo>
                      <a:lnTo>
                        <a:pt x="292" y="176"/>
                      </a:lnTo>
                      <a:lnTo>
                        <a:pt x="285" y="175"/>
                      </a:lnTo>
                      <a:lnTo>
                        <a:pt x="279" y="172"/>
                      </a:lnTo>
                      <a:lnTo>
                        <a:pt x="274" y="168"/>
                      </a:lnTo>
                      <a:lnTo>
                        <a:pt x="272" y="161"/>
                      </a:lnTo>
                      <a:lnTo>
                        <a:pt x="272" y="156"/>
                      </a:lnTo>
                      <a:lnTo>
                        <a:pt x="274" y="150"/>
                      </a:lnTo>
                      <a:lnTo>
                        <a:pt x="276" y="144"/>
                      </a:lnTo>
                      <a:lnTo>
                        <a:pt x="277" y="137"/>
                      </a:lnTo>
                      <a:lnTo>
                        <a:pt x="278" y="131"/>
                      </a:lnTo>
                      <a:lnTo>
                        <a:pt x="278" y="124"/>
                      </a:lnTo>
                      <a:lnTo>
                        <a:pt x="275" y="115"/>
                      </a:lnTo>
                      <a:lnTo>
                        <a:pt x="270" y="108"/>
                      </a:lnTo>
                      <a:lnTo>
                        <a:pt x="262" y="101"/>
                      </a:lnTo>
                      <a:lnTo>
                        <a:pt x="255" y="95"/>
                      </a:lnTo>
                      <a:lnTo>
                        <a:pt x="247" y="88"/>
                      </a:lnTo>
                      <a:lnTo>
                        <a:pt x="240" y="82"/>
                      </a:lnTo>
                      <a:lnTo>
                        <a:pt x="233" y="76"/>
                      </a:lnTo>
                      <a:lnTo>
                        <a:pt x="228" y="68"/>
                      </a:lnTo>
                      <a:lnTo>
                        <a:pt x="224" y="63"/>
                      </a:lnTo>
                      <a:lnTo>
                        <a:pt x="222" y="57"/>
                      </a:lnTo>
                      <a:lnTo>
                        <a:pt x="221" y="51"/>
                      </a:lnTo>
                      <a:lnTo>
                        <a:pt x="220" y="45"/>
                      </a:lnTo>
                      <a:lnTo>
                        <a:pt x="218" y="39"/>
                      </a:lnTo>
                      <a:lnTo>
                        <a:pt x="217" y="33"/>
                      </a:lnTo>
                      <a:lnTo>
                        <a:pt x="216" y="27"/>
                      </a:lnTo>
                      <a:lnTo>
                        <a:pt x="215" y="21"/>
                      </a:lnTo>
                      <a:lnTo>
                        <a:pt x="212" y="18"/>
                      </a:lnTo>
                      <a:lnTo>
                        <a:pt x="206" y="15"/>
                      </a:lnTo>
                      <a:lnTo>
                        <a:pt x="198" y="14"/>
                      </a:lnTo>
                      <a:lnTo>
                        <a:pt x="190" y="13"/>
                      </a:lnTo>
                      <a:lnTo>
                        <a:pt x="184" y="11"/>
                      </a:lnTo>
                      <a:lnTo>
                        <a:pt x="181" y="8"/>
                      </a:lnTo>
                      <a:lnTo>
                        <a:pt x="177" y="4"/>
                      </a:lnTo>
                      <a:lnTo>
                        <a:pt x="173" y="2"/>
                      </a:lnTo>
                      <a:lnTo>
                        <a:pt x="168" y="0"/>
                      </a:lnTo>
                      <a:lnTo>
                        <a:pt x="163" y="0"/>
                      </a:lnTo>
                      <a:lnTo>
                        <a:pt x="159" y="0"/>
                      </a:lnTo>
                      <a:lnTo>
                        <a:pt x="154" y="2"/>
                      </a:lnTo>
                      <a:lnTo>
                        <a:pt x="144" y="2"/>
                      </a:lnTo>
                      <a:lnTo>
                        <a:pt x="144" y="8"/>
                      </a:lnTo>
                      <a:lnTo>
                        <a:pt x="144" y="14"/>
                      </a:lnTo>
                      <a:lnTo>
                        <a:pt x="144" y="21"/>
                      </a:lnTo>
                      <a:lnTo>
                        <a:pt x="143" y="26"/>
                      </a:lnTo>
                      <a:lnTo>
                        <a:pt x="142" y="32"/>
                      </a:lnTo>
                      <a:lnTo>
                        <a:pt x="141" y="37"/>
                      </a:lnTo>
                      <a:lnTo>
                        <a:pt x="140" y="42"/>
                      </a:lnTo>
                      <a:lnTo>
                        <a:pt x="139" y="46"/>
                      </a:lnTo>
                      <a:lnTo>
                        <a:pt x="136" y="54"/>
                      </a:lnTo>
                      <a:lnTo>
                        <a:pt x="132" y="60"/>
                      </a:lnTo>
                      <a:lnTo>
                        <a:pt x="126" y="66"/>
                      </a:lnTo>
                      <a:lnTo>
                        <a:pt x="120" y="71"/>
                      </a:lnTo>
                      <a:lnTo>
                        <a:pt x="112" y="75"/>
                      </a:lnTo>
                      <a:lnTo>
                        <a:pt x="103" y="77"/>
                      </a:lnTo>
                      <a:lnTo>
                        <a:pt x="94" y="78"/>
                      </a:lnTo>
                      <a:lnTo>
                        <a:pt x="84" y="76"/>
                      </a:lnTo>
                      <a:lnTo>
                        <a:pt x="83" y="81"/>
                      </a:lnTo>
                      <a:lnTo>
                        <a:pt x="81" y="86"/>
                      </a:lnTo>
                      <a:lnTo>
                        <a:pt x="79" y="91"/>
                      </a:lnTo>
                      <a:lnTo>
                        <a:pt x="75" y="95"/>
                      </a:lnTo>
                      <a:lnTo>
                        <a:pt x="72" y="99"/>
                      </a:lnTo>
                      <a:lnTo>
                        <a:pt x="70" y="103"/>
                      </a:lnTo>
                      <a:lnTo>
                        <a:pt x="68" y="107"/>
                      </a:lnTo>
                      <a:lnTo>
                        <a:pt x="66" y="110"/>
                      </a:lnTo>
                      <a:lnTo>
                        <a:pt x="65" y="116"/>
                      </a:lnTo>
                      <a:lnTo>
                        <a:pt x="66" y="121"/>
                      </a:lnTo>
                      <a:lnTo>
                        <a:pt x="70" y="124"/>
                      </a:lnTo>
                      <a:lnTo>
                        <a:pt x="76" y="128"/>
                      </a:lnTo>
                      <a:lnTo>
                        <a:pt x="84" y="129"/>
                      </a:lnTo>
                      <a:lnTo>
                        <a:pt x="92" y="131"/>
                      </a:lnTo>
                      <a:lnTo>
                        <a:pt x="99" y="131"/>
                      </a:lnTo>
                      <a:lnTo>
                        <a:pt x="106" y="132"/>
                      </a:lnTo>
                      <a:lnTo>
                        <a:pt x="111" y="136"/>
                      </a:lnTo>
                      <a:lnTo>
                        <a:pt x="116" y="142"/>
                      </a:lnTo>
                      <a:lnTo>
                        <a:pt x="119" y="148"/>
                      </a:lnTo>
                      <a:lnTo>
                        <a:pt x="123" y="151"/>
                      </a:lnTo>
                      <a:lnTo>
                        <a:pt x="128" y="152"/>
                      </a:lnTo>
                      <a:lnTo>
                        <a:pt x="133" y="153"/>
                      </a:lnTo>
                      <a:lnTo>
                        <a:pt x="137" y="154"/>
                      </a:lnTo>
                      <a:lnTo>
                        <a:pt x="142" y="155"/>
                      </a:lnTo>
                      <a:lnTo>
                        <a:pt x="146" y="156"/>
                      </a:lnTo>
                      <a:lnTo>
                        <a:pt x="151" y="157"/>
                      </a:lnTo>
                      <a:lnTo>
                        <a:pt x="156" y="158"/>
                      </a:lnTo>
                      <a:lnTo>
                        <a:pt x="161" y="158"/>
                      </a:lnTo>
                      <a:lnTo>
                        <a:pt x="160" y="171"/>
                      </a:lnTo>
                      <a:lnTo>
                        <a:pt x="150" y="179"/>
                      </a:lnTo>
                      <a:lnTo>
                        <a:pt x="135" y="183"/>
                      </a:lnTo>
                      <a:lnTo>
                        <a:pt x="114" y="183"/>
                      </a:lnTo>
                      <a:lnTo>
                        <a:pt x="91" y="182"/>
                      </a:lnTo>
                      <a:lnTo>
                        <a:pt x="66" y="180"/>
                      </a:lnTo>
                      <a:lnTo>
                        <a:pt x="44" y="177"/>
                      </a:lnTo>
                      <a:lnTo>
                        <a:pt x="24" y="175"/>
                      </a:lnTo>
                      <a:lnTo>
                        <a:pt x="17" y="177"/>
                      </a:lnTo>
                      <a:lnTo>
                        <a:pt x="14" y="181"/>
                      </a:lnTo>
                      <a:lnTo>
                        <a:pt x="12" y="187"/>
                      </a:lnTo>
                      <a:lnTo>
                        <a:pt x="8" y="191"/>
                      </a:lnTo>
                      <a:lnTo>
                        <a:pt x="13" y="197"/>
                      </a:lnTo>
                      <a:lnTo>
                        <a:pt x="16" y="204"/>
                      </a:lnTo>
                      <a:lnTo>
                        <a:pt x="15" y="210"/>
                      </a:lnTo>
                      <a:lnTo>
                        <a:pt x="13" y="215"/>
                      </a:lnTo>
                      <a:lnTo>
                        <a:pt x="10" y="220"/>
                      </a:lnTo>
                      <a:lnTo>
                        <a:pt x="7" y="226"/>
                      </a:lnTo>
                      <a:lnTo>
                        <a:pt x="4" y="231"/>
                      </a:lnTo>
                      <a:lnTo>
                        <a:pt x="1" y="236"/>
                      </a:lnTo>
                      <a:lnTo>
                        <a:pt x="0" y="252"/>
                      </a:lnTo>
                      <a:lnTo>
                        <a:pt x="6" y="265"/>
                      </a:lnTo>
                      <a:lnTo>
                        <a:pt x="15" y="278"/>
                      </a:lnTo>
                      <a:lnTo>
                        <a:pt x="27" y="289"/>
                      </a:lnTo>
                      <a:lnTo>
                        <a:pt x="41" y="299"/>
                      </a:lnTo>
                      <a:lnTo>
                        <a:pt x="54" y="311"/>
                      </a:lnTo>
                      <a:lnTo>
                        <a:pt x="65" y="322"/>
                      </a:lnTo>
                      <a:lnTo>
                        <a:pt x="74" y="334"/>
                      </a:lnTo>
                      <a:lnTo>
                        <a:pt x="86" y="339"/>
                      </a:lnTo>
                      <a:lnTo>
                        <a:pt x="89" y="336"/>
                      </a:lnTo>
                      <a:lnTo>
                        <a:pt x="92" y="333"/>
                      </a:lnTo>
                      <a:lnTo>
                        <a:pt x="96" y="331"/>
                      </a:lnTo>
                      <a:lnTo>
                        <a:pt x="100" y="329"/>
                      </a:lnTo>
                      <a:lnTo>
                        <a:pt x="105" y="327"/>
                      </a:lnTo>
                      <a:lnTo>
                        <a:pt x="110" y="326"/>
                      </a:lnTo>
                      <a:lnTo>
                        <a:pt x="116" y="326"/>
                      </a:lnTo>
                      <a:lnTo>
                        <a:pt x="120" y="327"/>
                      </a:lnTo>
                      <a:lnTo>
                        <a:pt x="125" y="329"/>
                      </a:lnTo>
                      <a:lnTo>
                        <a:pt x="129" y="331"/>
                      </a:lnTo>
                      <a:lnTo>
                        <a:pt x="133" y="335"/>
                      </a:lnTo>
                      <a:lnTo>
                        <a:pt x="136" y="339"/>
                      </a:lnTo>
                      <a:lnTo>
                        <a:pt x="138" y="346"/>
                      </a:lnTo>
                      <a:lnTo>
                        <a:pt x="137" y="353"/>
                      </a:lnTo>
                      <a:lnTo>
                        <a:pt x="133" y="360"/>
                      </a:lnTo>
                      <a:lnTo>
                        <a:pt x="128" y="367"/>
                      </a:lnTo>
                      <a:lnTo>
                        <a:pt x="126" y="372"/>
                      </a:lnTo>
                      <a:lnTo>
                        <a:pt x="125" y="377"/>
                      </a:lnTo>
                      <a:lnTo>
                        <a:pt x="126" y="385"/>
                      </a:lnTo>
                      <a:lnTo>
                        <a:pt x="129" y="391"/>
                      </a:lnTo>
                      <a:lnTo>
                        <a:pt x="140" y="408"/>
                      </a:lnTo>
                      <a:lnTo>
                        <a:pt x="149" y="427"/>
                      </a:lnTo>
                      <a:lnTo>
                        <a:pt x="156" y="445"/>
                      </a:lnTo>
                      <a:lnTo>
                        <a:pt x="161" y="464"/>
                      </a:lnTo>
                      <a:lnTo>
                        <a:pt x="162" y="482"/>
                      </a:lnTo>
                      <a:lnTo>
                        <a:pt x="160" y="502"/>
                      </a:lnTo>
                      <a:lnTo>
                        <a:pt x="154" y="519"/>
                      </a:lnTo>
                      <a:lnTo>
                        <a:pt x="143" y="538"/>
                      </a:lnTo>
                      <a:lnTo>
                        <a:pt x="140" y="544"/>
                      </a:lnTo>
                      <a:lnTo>
                        <a:pt x="137" y="551"/>
                      </a:lnTo>
                      <a:lnTo>
                        <a:pt x="135" y="559"/>
                      </a:lnTo>
                      <a:lnTo>
                        <a:pt x="134" y="568"/>
                      </a:lnTo>
                      <a:lnTo>
                        <a:pt x="134" y="576"/>
                      </a:lnTo>
                      <a:lnTo>
                        <a:pt x="135" y="583"/>
                      </a:lnTo>
                      <a:lnTo>
                        <a:pt x="138" y="590"/>
                      </a:lnTo>
                      <a:lnTo>
                        <a:pt x="143" y="596"/>
                      </a:lnTo>
                      <a:lnTo>
                        <a:pt x="142" y="613"/>
                      </a:lnTo>
                      <a:lnTo>
                        <a:pt x="144" y="627"/>
                      </a:lnTo>
                      <a:lnTo>
                        <a:pt x="148" y="641"/>
                      </a:lnTo>
                      <a:lnTo>
                        <a:pt x="156" y="653"/>
                      </a:lnTo>
                      <a:lnTo>
                        <a:pt x="165" y="664"/>
                      </a:lnTo>
                      <a:lnTo>
                        <a:pt x="175" y="675"/>
                      </a:lnTo>
                      <a:lnTo>
                        <a:pt x="186" y="685"/>
                      </a:lnTo>
                      <a:lnTo>
                        <a:pt x="199" y="694"/>
                      </a:lnTo>
                      <a:lnTo>
                        <a:pt x="203" y="696"/>
                      </a:lnTo>
                      <a:lnTo>
                        <a:pt x="206" y="696"/>
                      </a:lnTo>
                      <a:lnTo>
                        <a:pt x="210" y="696"/>
                      </a:lnTo>
                      <a:lnTo>
                        <a:pt x="214" y="695"/>
                      </a:lnTo>
                      <a:lnTo>
                        <a:pt x="218" y="693"/>
                      </a:lnTo>
                      <a:lnTo>
                        <a:pt x="223" y="692"/>
                      </a:lnTo>
                      <a:lnTo>
                        <a:pt x="228" y="690"/>
                      </a:lnTo>
                      <a:lnTo>
                        <a:pt x="232" y="689"/>
                      </a:lnTo>
                      <a:lnTo>
                        <a:pt x="237" y="688"/>
                      </a:lnTo>
                      <a:lnTo>
                        <a:pt x="242" y="689"/>
                      </a:lnTo>
                      <a:lnTo>
                        <a:pt x="246" y="691"/>
                      </a:lnTo>
                      <a:lnTo>
                        <a:pt x="251" y="694"/>
                      </a:lnTo>
                      <a:lnTo>
                        <a:pt x="256" y="696"/>
                      </a:lnTo>
                      <a:lnTo>
                        <a:pt x="261" y="698"/>
                      </a:lnTo>
                      <a:lnTo>
                        <a:pt x="267" y="699"/>
                      </a:lnTo>
                      <a:lnTo>
                        <a:pt x="272" y="698"/>
                      </a:lnTo>
                      <a:lnTo>
                        <a:pt x="279" y="695"/>
                      </a:lnTo>
                      <a:lnTo>
                        <a:pt x="285" y="692"/>
                      </a:lnTo>
                      <a:lnTo>
                        <a:pt x="291" y="688"/>
                      </a:lnTo>
                      <a:lnTo>
                        <a:pt x="298" y="684"/>
                      </a:lnTo>
                      <a:lnTo>
                        <a:pt x="303" y="682"/>
                      </a:lnTo>
                      <a:lnTo>
                        <a:pt x="308" y="681"/>
                      </a:lnTo>
                      <a:lnTo>
                        <a:pt x="312" y="682"/>
                      </a:lnTo>
                      <a:lnTo>
                        <a:pt x="317" y="684"/>
                      </a:lnTo>
                      <a:lnTo>
                        <a:pt x="321" y="687"/>
                      </a:lnTo>
                      <a:lnTo>
                        <a:pt x="326" y="689"/>
                      </a:lnTo>
                      <a:lnTo>
                        <a:pt x="330" y="692"/>
                      </a:lnTo>
                      <a:lnTo>
                        <a:pt x="335" y="693"/>
                      </a:lnTo>
                      <a:lnTo>
                        <a:pt x="341" y="693"/>
                      </a:lnTo>
                      <a:lnTo>
                        <a:pt x="345" y="692"/>
                      </a:lnTo>
                      <a:lnTo>
                        <a:pt x="349" y="690"/>
                      </a:lnTo>
                      <a:lnTo>
                        <a:pt x="353" y="688"/>
                      </a:lnTo>
                      <a:lnTo>
                        <a:pt x="356" y="685"/>
                      </a:lnTo>
                      <a:lnTo>
                        <a:pt x="359" y="682"/>
                      </a:lnTo>
                      <a:lnTo>
                        <a:pt x="362" y="680"/>
                      </a:lnTo>
                      <a:lnTo>
                        <a:pt x="366" y="678"/>
                      </a:lnTo>
                      <a:lnTo>
                        <a:pt x="371" y="677"/>
                      </a:lnTo>
                      <a:lnTo>
                        <a:pt x="376" y="675"/>
                      </a:lnTo>
                      <a:lnTo>
                        <a:pt x="381" y="675"/>
                      </a:lnTo>
                      <a:lnTo>
                        <a:pt x="386" y="677"/>
                      </a:lnTo>
                      <a:lnTo>
                        <a:pt x="391" y="677"/>
                      </a:lnTo>
                      <a:lnTo>
                        <a:pt x="396" y="677"/>
                      </a:lnTo>
                      <a:lnTo>
                        <a:pt x="401" y="675"/>
                      </a:lnTo>
                      <a:lnTo>
                        <a:pt x="406" y="673"/>
                      </a:lnTo>
                      <a:lnTo>
                        <a:pt x="410" y="671"/>
                      </a:lnTo>
                      <a:lnTo>
                        <a:pt x="416" y="668"/>
                      </a:lnTo>
                      <a:lnTo>
                        <a:pt x="420" y="665"/>
                      </a:lnTo>
                      <a:lnTo>
                        <a:pt x="424" y="663"/>
                      </a:lnTo>
                      <a:lnTo>
                        <a:pt x="428" y="660"/>
                      </a:lnTo>
                      <a:lnTo>
                        <a:pt x="432" y="657"/>
                      </a:lnTo>
                      <a:lnTo>
                        <a:pt x="436" y="655"/>
                      </a:lnTo>
                      <a:lnTo>
                        <a:pt x="440" y="653"/>
                      </a:lnTo>
                      <a:lnTo>
                        <a:pt x="445" y="651"/>
                      </a:lnTo>
                      <a:lnTo>
                        <a:pt x="452" y="650"/>
                      </a:lnTo>
                      <a:lnTo>
                        <a:pt x="457" y="650"/>
                      </a:lnTo>
                      <a:lnTo>
                        <a:pt x="463" y="650"/>
                      </a:lnTo>
                      <a:lnTo>
                        <a:pt x="475" y="642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37" name="Freeform 923"/>
                <p:cNvSpPr>
                  <a:spLocks/>
                </p:cNvSpPr>
                <p:nvPr/>
              </p:nvSpPr>
              <p:spPr bwMode="auto">
                <a:xfrm>
                  <a:off x="2513" y="1810"/>
                  <a:ext cx="27" cy="29"/>
                </a:xfrm>
                <a:custGeom>
                  <a:avLst/>
                  <a:gdLst>
                    <a:gd name="T0" fmla="*/ 0 w 393"/>
                    <a:gd name="T1" fmla="*/ 0 h 432"/>
                    <a:gd name="T2" fmla="*/ 0 w 393"/>
                    <a:gd name="T3" fmla="*/ 0 h 432"/>
                    <a:gd name="T4" fmla="*/ 0 w 393"/>
                    <a:gd name="T5" fmla="*/ 0 h 432"/>
                    <a:gd name="T6" fmla="*/ 0 w 393"/>
                    <a:gd name="T7" fmla="*/ 0 h 432"/>
                    <a:gd name="T8" fmla="*/ 0 w 393"/>
                    <a:gd name="T9" fmla="*/ 0 h 432"/>
                    <a:gd name="T10" fmla="*/ 0 w 393"/>
                    <a:gd name="T11" fmla="*/ 0 h 432"/>
                    <a:gd name="T12" fmla="*/ 0 w 393"/>
                    <a:gd name="T13" fmla="*/ 0 h 432"/>
                    <a:gd name="T14" fmla="*/ 0 w 393"/>
                    <a:gd name="T15" fmla="*/ 0 h 432"/>
                    <a:gd name="T16" fmla="*/ 0 w 393"/>
                    <a:gd name="T17" fmla="*/ 0 h 432"/>
                    <a:gd name="T18" fmla="*/ 0 w 393"/>
                    <a:gd name="T19" fmla="*/ 0 h 432"/>
                    <a:gd name="T20" fmla="*/ 0 w 393"/>
                    <a:gd name="T21" fmla="*/ 0 h 432"/>
                    <a:gd name="T22" fmla="*/ 0 w 393"/>
                    <a:gd name="T23" fmla="*/ 0 h 432"/>
                    <a:gd name="T24" fmla="*/ 0 w 393"/>
                    <a:gd name="T25" fmla="*/ 0 h 432"/>
                    <a:gd name="T26" fmla="*/ 0 w 393"/>
                    <a:gd name="T27" fmla="*/ 0 h 432"/>
                    <a:gd name="T28" fmla="*/ 0 w 393"/>
                    <a:gd name="T29" fmla="*/ 0 h 432"/>
                    <a:gd name="T30" fmla="*/ 0 w 393"/>
                    <a:gd name="T31" fmla="*/ 0 h 432"/>
                    <a:gd name="T32" fmla="*/ 0 w 393"/>
                    <a:gd name="T33" fmla="*/ 0 h 432"/>
                    <a:gd name="T34" fmla="*/ 0 w 393"/>
                    <a:gd name="T35" fmla="*/ 0 h 432"/>
                    <a:gd name="T36" fmla="*/ 0 w 393"/>
                    <a:gd name="T37" fmla="*/ 0 h 432"/>
                    <a:gd name="T38" fmla="*/ 0 w 393"/>
                    <a:gd name="T39" fmla="*/ 0 h 432"/>
                    <a:gd name="T40" fmla="*/ 0 w 393"/>
                    <a:gd name="T41" fmla="*/ 0 h 432"/>
                    <a:gd name="T42" fmla="*/ 0 w 393"/>
                    <a:gd name="T43" fmla="*/ 0 h 432"/>
                    <a:gd name="T44" fmla="*/ 0 w 393"/>
                    <a:gd name="T45" fmla="*/ 0 h 432"/>
                    <a:gd name="T46" fmla="*/ 0 w 393"/>
                    <a:gd name="T47" fmla="*/ 0 h 432"/>
                    <a:gd name="T48" fmla="*/ 0 w 393"/>
                    <a:gd name="T49" fmla="*/ 0 h 432"/>
                    <a:gd name="T50" fmla="*/ 0 w 393"/>
                    <a:gd name="T51" fmla="*/ 0 h 432"/>
                    <a:gd name="T52" fmla="*/ 0 w 393"/>
                    <a:gd name="T53" fmla="*/ 0 h 432"/>
                    <a:gd name="T54" fmla="*/ 0 w 393"/>
                    <a:gd name="T55" fmla="*/ 0 h 432"/>
                    <a:gd name="T56" fmla="*/ 0 w 393"/>
                    <a:gd name="T57" fmla="*/ 0 h 432"/>
                    <a:gd name="T58" fmla="*/ 0 w 393"/>
                    <a:gd name="T59" fmla="*/ 0 h 432"/>
                    <a:gd name="T60" fmla="*/ 0 w 393"/>
                    <a:gd name="T61" fmla="*/ 0 h 432"/>
                    <a:gd name="T62" fmla="*/ 0 w 393"/>
                    <a:gd name="T63" fmla="*/ 0 h 432"/>
                    <a:gd name="T64" fmla="*/ 0 w 393"/>
                    <a:gd name="T65" fmla="*/ 0 h 432"/>
                    <a:gd name="T66" fmla="*/ 0 w 393"/>
                    <a:gd name="T67" fmla="*/ 0 h 432"/>
                    <a:gd name="T68" fmla="*/ 0 w 393"/>
                    <a:gd name="T69" fmla="*/ 0 h 432"/>
                    <a:gd name="T70" fmla="*/ 0 w 393"/>
                    <a:gd name="T71" fmla="*/ 0 h 432"/>
                    <a:gd name="T72" fmla="*/ 0 w 393"/>
                    <a:gd name="T73" fmla="*/ 0 h 432"/>
                    <a:gd name="T74" fmla="*/ 0 w 393"/>
                    <a:gd name="T75" fmla="*/ 0 h 432"/>
                    <a:gd name="T76" fmla="*/ 0 w 393"/>
                    <a:gd name="T77" fmla="*/ 0 h 432"/>
                    <a:gd name="T78" fmla="*/ 0 w 393"/>
                    <a:gd name="T79" fmla="*/ 0 h 432"/>
                    <a:gd name="T80" fmla="*/ 0 w 393"/>
                    <a:gd name="T81" fmla="*/ 0 h 432"/>
                    <a:gd name="T82" fmla="*/ 0 w 393"/>
                    <a:gd name="T83" fmla="*/ 0 h 432"/>
                    <a:gd name="T84" fmla="*/ 0 w 393"/>
                    <a:gd name="T85" fmla="*/ 0 h 432"/>
                    <a:gd name="T86" fmla="*/ 0 w 393"/>
                    <a:gd name="T87" fmla="*/ 0 h 432"/>
                    <a:gd name="T88" fmla="*/ 0 w 393"/>
                    <a:gd name="T89" fmla="*/ 0 h 432"/>
                    <a:gd name="T90" fmla="*/ 0 w 393"/>
                    <a:gd name="T91" fmla="*/ 0 h 432"/>
                    <a:gd name="T92" fmla="*/ 0 w 393"/>
                    <a:gd name="T93" fmla="*/ 0 h 432"/>
                    <a:gd name="T94" fmla="*/ 0 w 393"/>
                    <a:gd name="T95" fmla="*/ 0 h 432"/>
                    <a:gd name="T96" fmla="*/ 0 w 393"/>
                    <a:gd name="T97" fmla="*/ 0 h 432"/>
                    <a:gd name="T98" fmla="*/ 0 w 393"/>
                    <a:gd name="T99" fmla="*/ 0 h 432"/>
                    <a:gd name="T100" fmla="*/ 0 w 393"/>
                    <a:gd name="T101" fmla="*/ 0 h 432"/>
                    <a:gd name="T102" fmla="*/ 0 w 393"/>
                    <a:gd name="T103" fmla="*/ 0 h 432"/>
                    <a:gd name="T104" fmla="*/ 0 w 393"/>
                    <a:gd name="T105" fmla="*/ 0 h 432"/>
                    <a:gd name="T106" fmla="*/ 0 w 393"/>
                    <a:gd name="T107" fmla="*/ 0 h 432"/>
                    <a:gd name="T108" fmla="*/ 0 w 393"/>
                    <a:gd name="T109" fmla="*/ 0 h 432"/>
                    <a:gd name="T110" fmla="*/ 0 w 393"/>
                    <a:gd name="T111" fmla="*/ 0 h 432"/>
                    <a:gd name="T112" fmla="*/ 0 w 393"/>
                    <a:gd name="T113" fmla="*/ 0 h 432"/>
                    <a:gd name="T114" fmla="*/ 0 w 393"/>
                    <a:gd name="T115" fmla="*/ 0 h 432"/>
                    <a:gd name="T116" fmla="*/ 0 w 393"/>
                    <a:gd name="T117" fmla="*/ 0 h 432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393"/>
                    <a:gd name="T178" fmla="*/ 0 h 432"/>
                    <a:gd name="T179" fmla="*/ 393 w 393"/>
                    <a:gd name="T180" fmla="*/ 432 h 432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393" h="432">
                      <a:moveTo>
                        <a:pt x="127" y="401"/>
                      </a:moveTo>
                      <a:lnTo>
                        <a:pt x="125" y="397"/>
                      </a:lnTo>
                      <a:lnTo>
                        <a:pt x="123" y="393"/>
                      </a:lnTo>
                      <a:lnTo>
                        <a:pt x="122" y="390"/>
                      </a:lnTo>
                      <a:lnTo>
                        <a:pt x="122" y="386"/>
                      </a:lnTo>
                      <a:lnTo>
                        <a:pt x="121" y="384"/>
                      </a:lnTo>
                      <a:lnTo>
                        <a:pt x="118" y="383"/>
                      </a:lnTo>
                      <a:lnTo>
                        <a:pt x="116" y="383"/>
                      </a:lnTo>
                      <a:lnTo>
                        <a:pt x="115" y="381"/>
                      </a:lnTo>
                      <a:lnTo>
                        <a:pt x="116" y="375"/>
                      </a:lnTo>
                      <a:lnTo>
                        <a:pt x="117" y="370"/>
                      </a:lnTo>
                      <a:lnTo>
                        <a:pt x="118" y="364"/>
                      </a:lnTo>
                      <a:lnTo>
                        <a:pt x="118" y="358"/>
                      </a:lnTo>
                      <a:lnTo>
                        <a:pt x="117" y="353"/>
                      </a:lnTo>
                      <a:lnTo>
                        <a:pt x="115" y="349"/>
                      </a:lnTo>
                      <a:lnTo>
                        <a:pt x="112" y="345"/>
                      </a:lnTo>
                      <a:lnTo>
                        <a:pt x="108" y="341"/>
                      </a:lnTo>
                      <a:lnTo>
                        <a:pt x="100" y="336"/>
                      </a:lnTo>
                      <a:lnTo>
                        <a:pt x="93" y="331"/>
                      </a:lnTo>
                      <a:lnTo>
                        <a:pt x="86" y="325"/>
                      </a:lnTo>
                      <a:lnTo>
                        <a:pt x="79" y="319"/>
                      </a:lnTo>
                      <a:lnTo>
                        <a:pt x="77" y="317"/>
                      </a:lnTo>
                      <a:lnTo>
                        <a:pt x="75" y="314"/>
                      </a:lnTo>
                      <a:lnTo>
                        <a:pt x="74" y="312"/>
                      </a:lnTo>
                      <a:lnTo>
                        <a:pt x="74" y="309"/>
                      </a:lnTo>
                      <a:lnTo>
                        <a:pt x="74" y="302"/>
                      </a:lnTo>
                      <a:lnTo>
                        <a:pt x="73" y="296"/>
                      </a:lnTo>
                      <a:lnTo>
                        <a:pt x="72" y="290"/>
                      </a:lnTo>
                      <a:lnTo>
                        <a:pt x="69" y="283"/>
                      </a:lnTo>
                      <a:lnTo>
                        <a:pt x="66" y="278"/>
                      </a:lnTo>
                      <a:lnTo>
                        <a:pt x="61" y="273"/>
                      </a:lnTo>
                      <a:lnTo>
                        <a:pt x="56" y="269"/>
                      </a:lnTo>
                      <a:lnTo>
                        <a:pt x="50" y="266"/>
                      </a:lnTo>
                      <a:lnTo>
                        <a:pt x="47" y="265"/>
                      </a:lnTo>
                      <a:lnTo>
                        <a:pt x="45" y="265"/>
                      </a:lnTo>
                      <a:lnTo>
                        <a:pt x="42" y="265"/>
                      </a:lnTo>
                      <a:lnTo>
                        <a:pt x="40" y="265"/>
                      </a:lnTo>
                      <a:lnTo>
                        <a:pt x="36" y="261"/>
                      </a:lnTo>
                      <a:lnTo>
                        <a:pt x="33" y="256"/>
                      </a:lnTo>
                      <a:lnTo>
                        <a:pt x="30" y="250"/>
                      </a:lnTo>
                      <a:lnTo>
                        <a:pt x="26" y="245"/>
                      </a:lnTo>
                      <a:lnTo>
                        <a:pt x="24" y="240"/>
                      </a:lnTo>
                      <a:lnTo>
                        <a:pt x="21" y="235"/>
                      </a:lnTo>
                      <a:lnTo>
                        <a:pt x="18" y="230"/>
                      </a:lnTo>
                      <a:lnTo>
                        <a:pt x="15" y="226"/>
                      </a:lnTo>
                      <a:lnTo>
                        <a:pt x="8" y="218"/>
                      </a:lnTo>
                      <a:lnTo>
                        <a:pt x="4" y="207"/>
                      </a:lnTo>
                      <a:lnTo>
                        <a:pt x="1" y="197"/>
                      </a:lnTo>
                      <a:lnTo>
                        <a:pt x="0" y="186"/>
                      </a:lnTo>
                      <a:lnTo>
                        <a:pt x="0" y="175"/>
                      </a:lnTo>
                      <a:lnTo>
                        <a:pt x="2" y="164"/>
                      </a:lnTo>
                      <a:lnTo>
                        <a:pt x="6" y="154"/>
                      </a:lnTo>
                      <a:lnTo>
                        <a:pt x="11" y="144"/>
                      </a:lnTo>
                      <a:lnTo>
                        <a:pt x="13" y="137"/>
                      </a:lnTo>
                      <a:lnTo>
                        <a:pt x="13" y="131"/>
                      </a:lnTo>
                      <a:lnTo>
                        <a:pt x="12" y="124"/>
                      </a:lnTo>
                      <a:lnTo>
                        <a:pt x="12" y="117"/>
                      </a:lnTo>
                      <a:lnTo>
                        <a:pt x="10" y="117"/>
                      </a:lnTo>
                      <a:lnTo>
                        <a:pt x="9" y="117"/>
                      </a:lnTo>
                      <a:lnTo>
                        <a:pt x="8" y="115"/>
                      </a:lnTo>
                      <a:lnTo>
                        <a:pt x="7" y="114"/>
                      </a:lnTo>
                      <a:lnTo>
                        <a:pt x="6" y="109"/>
                      </a:lnTo>
                      <a:lnTo>
                        <a:pt x="7" y="103"/>
                      </a:lnTo>
                      <a:lnTo>
                        <a:pt x="10" y="99"/>
                      </a:lnTo>
                      <a:lnTo>
                        <a:pt x="13" y="95"/>
                      </a:lnTo>
                      <a:lnTo>
                        <a:pt x="17" y="91"/>
                      </a:lnTo>
                      <a:lnTo>
                        <a:pt x="22" y="89"/>
                      </a:lnTo>
                      <a:lnTo>
                        <a:pt x="29" y="88"/>
                      </a:lnTo>
                      <a:lnTo>
                        <a:pt x="34" y="87"/>
                      </a:lnTo>
                      <a:lnTo>
                        <a:pt x="40" y="87"/>
                      </a:lnTo>
                      <a:lnTo>
                        <a:pt x="45" y="86"/>
                      </a:lnTo>
                      <a:lnTo>
                        <a:pt x="50" y="85"/>
                      </a:lnTo>
                      <a:lnTo>
                        <a:pt x="54" y="83"/>
                      </a:lnTo>
                      <a:lnTo>
                        <a:pt x="58" y="79"/>
                      </a:lnTo>
                      <a:lnTo>
                        <a:pt x="59" y="74"/>
                      </a:lnTo>
                      <a:lnTo>
                        <a:pt x="60" y="66"/>
                      </a:lnTo>
                      <a:lnTo>
                        <a:pt x="59" y="60"/>
                      </a:lnTo>
                      <a:lnTo>
                        <a:pt x="59" y="53"/>
                      </a:lnTo>
                      <a:lnTo>
                        <a:pt x="59" y="46"/>
                      </a:lnTo>
                      <a:lnTo>
                        <a:pt x="60" y="39"/>
                      </a:lnTo>
                      <a:lnTo>
                        <a:pt x="63" y="33"/>
                      </a:lnTo>
                      <a:lnTo>
                        <a:pt x="65" y="30"/>
                      </a:lnTo>
                      <a:lnTo>
                        <a:pt x="67" y="27"/>
                      </a:lnTo>
                      <a:lnTo>
                        <a:pt x="69" y="26"/>
                      </a:lnTo>
                      <a:lnTo>
                        <a:pt x="73" y="26"/>
                      </a:lnTo>
                      <a:lnTo>
                        <a:pt x="75" y="23"/>
                      </a:lnTo>
                      <a:lnTo>
                        <a:pt x="77" y="21"/>
                      </a:lnTo>
                      <a:lnTo>
                        <a:pt x="79" y="18"/>
                      </a:lnTo>
                      <a:lnTo>
                        <a:pt x="78" y="15"/>
                      </a:lnTo>
                      <a:lnTo>
                        <a:pt x="77" y="14"/>
                      </a:lnTo>
                      <a:lnTo>
                        <a:pt x="76" y="13"/>
                      </a:lnTo>
                      <a:lnTo>
                        <a:pt x="74" y="12"/>
                      </a:lnTo>
                      <a:lnTo>
                        <a:pt x="73" y="11"/>
                      </a:lnTo>
                      <a:lnTo>
                        <a:pt x="79" y="2"/>
                      </a:lnTo>
                      <a:lnTo>
                        <a:pt x="84" y="1"/>
                      </a:lnTo>
                      <a:lnTo>
                        <a:pt x="88" y="1"/>
                      </a:lnTo>
                      <a:lnTo>
                        <a:pt x="93" y="0"/>
                      </a:lnTo>
                      <a:lnTo>
                        <a:pt x="99" y="0"/>
                      </a:lnTo>
                      <a:lnTo>
                        <a:pt x="105" y="0"/>
                      </a:lnTo>
                      <a:lnTo>
                        <a:pt x="110" y="1"/>
                      </a:lnTo>
                      <a:lnTo>
                        <a:pt x="116" y="2"/>
                      </a:lnTo>
                      <a:lnTo>
                        <a:pt x="122" y="3"/>
                      </a:lnTo>
                      <a:lnTo>
                        <a:pt x="125" y="4"/>
                      </a:lnTo>
                      <a:lnTo>
                        <a:pt x="132" y="7"/>
                      </a:lnTo>
                      <a:lnTo>
                        <a:pt x="139" y="9"/>
                      </a:lnTo>
                      <a:lnTo>
                        <a:pt x="143" y="11"/>
                      </a:lnTo>
                      <a:lnTo>
                        <a:pt x="147" y="14"/>
                      </a:lnTo>
                      <a:lnTo>
                        <a:pt x="151" y="15"/>
                      </a:lnTo>
                      <a:lnTo>
                        <a:pt x="155" y="14"/>
                      </a:lnTo>
                      <a:lnTo>
                        <a:pt x="158" y="13"/>
                      </a:lnTo>
                      <a:lnTo>
                        <a:pt x="161" y="11"/>
                      </a:lnTo>
                      <a:lnTo>
                        <a:pt x="164" y="10"/>
                      </a:lnTo>
                      <a:lnTo>
                        <a:pt x="168" y="11"/>
                      </a:lnTo>
                      <a:lnTo>
                        <a:pt x="173" y="13"/>
                      </a:lnTo>
                      <a:lnTo>
                        <a:pt x="182" y="18"/>
                      </a:lnTo>
                      <a:lnTo>
                        <a:pt x="190" y="23"/>
                      </a:lnTo>
                      <a:lnTo>
                        <a:pt x="195" y="24"/>
                      </a:lnTo>
                      <a:lnTo>
                        <a:pt x="202" y="21"/>
                      </a:lnTo>
                      <a:lnTo>
                        <a:pt x="208" y="18"/>
                      </a:lnTo>
                      <a:lnTo>
                        <a:pt x="215" y="16"/>
                      </a:lnTo>
                      <a:lnTo>
                        <a:pt x="222" y="14"/>
                      </a:lnTo>
                      <a:lnTo>
                        <a:pt x="227" y="12"/>
                      </a:lnTo>
                      <a:lnTo>
                        <a:pt x="233" y="12"/>
                      </a:lnTo>
                      <a:lnTo>
                        <a:pt x="238" y="12"/>
                      </a:lnTo>
                      <a:lnTo>
                        <a:pt x="244" y="14"/>
                      </a:lnTo>
                      <a:lnTo>
                        <a:pt x="249" y="15"/>
                      </a:lnTo>
                      <a:lnTo>
                        <a:pt x="256" y="17"/>
                      </a:lnTo>
                      <a:lnTo>
                        <a:pt x="262" y="19"/>
                      </a:lnTo>
                      <a:lnTo>
                        <a:pt x="268" y="20"/>
                      </a:lnTo>
                      <a:lnTo>
                        <a:pt x="277" y="21"/>
                      </a:lnTo>
                      <a:lnTo>
                        <a:pt x="286" y="20"/>
                      </a:lnTo>
                      <a:lnTo>
                        <a:pt x="296" y="18"/>
                      </a:lnTo>
                      <a:lnTo>
                        <a:pt x="305" y="16"/>
                      </a:lnTo>
                      <a:lnTo>
                        <a:pt x="314" y="14"/>
                      </a:lnTo>
                      <a:lnTo>
                        <a:pt x="323" y="12"/>
                      </a:lnTo>
                      <a:lnTo>
                        <a:pt x="333" y="12"/>
                      </a:lnTo>
                      <a:lnTo>
                        <a:pt x="342" y="13"/>
                      </a:lnTo>
                      <a:lnTo>
                        <a:pt x="348" y="16"/>
                      </a:lnTo>
                      <a:lnTo>
                        <a:pt x="353" y="21"/>
                      </a:lnTo>
                      <a:lnTo>
                        <a:pt x="359" y="26"/>
                      </a:lnTo>
                      <a:lnTo>
                        <a:pt x="367" y="28"/>
                      </a:lnTo>
                      <a:lnTo>
                        <a:pt x="376" y="28"/>
                      </a:lnTo>
                      <a:lnTo>
                        <a:pt x="385" y="30"/>
                      </a:lnTo>
                      <a:lnTo>
                        <a:pt x="391" y="33"/>
                      </a:lnTo>
                      <a:lnTo>
                        <a:pt x="393" y="37"/>
                      </a:lnTo>
                      <a:lnTo>
                        <a:pt x="390" y="46"/>
                      </a:lnTo>
                      <a:lnTo>
                        <a:pt x="385" y="55"/>
                      </a:lnTo>
                      <a:lnTo>
                        <a:pt x="379" y="64"/>
                      </a:lnTo>
                      <a:lnTo>
                        <a:pt x="372" y="73"/>
                      </a:lnTo>
                      <a:lnTo>
                        <a:pt x="366" y="82"/>
                      </a:lnTo>
                      <a:lnTo>
                        <a:pt x="360" y="91"/>
                      </a:lnTo>
                      <a:lnTo>
                        <a:pt x="355" y="100"/>
                      </a:lnTo>
                      <a:lnTo>
                        <a:pt x="353" y="112"/>
                      </a:lnTo>
                      <a:lnTo>
                        <a:pt x="352" y="124"/>
                      </a:lnTo>
                      <a:lnTo>
                        <a:pt x="352" y="137"/>
                      </a:lnTo>
                      <a:lnTo>
                        <a:pt x="353" y="150"/>
                      </a:lnTo>
                      <a:lnTo>
                        <a:pt x="354" y="162"/>
                      </a:lnTo>
                      <a:lnTo>
                        <a:pt x="356" y="174"/>
                      </a:lnTo>
                      <a:lnTo>
                        <a:pt x="359" y="187"/>
                      </a:lnTo>
                      <a:lnTo>
                        <a:pt x="364" y="198"/>
                      </a:lnTo>
                      <a:lnTo>
                        <a:pt x="369" y="209"/>
                      </a:lnTo>
                      <a:lnTo>
                        <a:pt x="372" y="215"/>
                      </a:lnTo>
                      <a:lnTo>
                        <a:pt x="375" y="222"/>
                      </a:lnTo>
                      <a:lnTo>
                        <a:pt x="377" y="229"/>
                      </a:lnTo>
                      <a:lnTo>
                        <a:pt x="380" y="235"/>
                      </a:lnTo>
                      <a:lnTo>
                        <a:pt x="381" y="242"/>
                      </a:lnTo>
                      <a:lnTo>
                        <a:pt x="382" y="248"/>
                      </a:lnTo>
                      <a:lnTo>
                        <a:pt x="382" y="256"/>
                      </a:lnTo>
                      <a:lnTo>
                        <a:pt x="381" y="262"/>
                      </a:lnTo>
                      <a:lnTo>
                        <a:pt x="377" y="276"/>
                      </a:lnTo>
                      <a:lnTo>
                        <a:pt x="374" y="291"/>
                      </a:lnTo>
                      <a:lnTo>
                        <a:pt x="371" y="305"/>
                      </a:lnTo>
                      <a:lnTo>
                        <a:pt x="368" y="319"/>
                      </a:lnTo>
                      <a:lnTo>
                        <a:pt x="367" y="334"/>
                      </a:lnTo>
                      <a:lnTo>
                        <a:pt x="366" y="348"/>
                      </a:lnTo>
                      <a:lnTo>
                        <a:pt x="366" y="364"/>
                      </a:lnTo>
                      <a:lnTo>
                        <a:pt x="367" y="378"/>
                      </a:lnTo>
                      <a:lnTo>
                        <a:pt x="366" y="386"/>
                      </a:lnTo>
                      <a:lnTo>
                        <a:pt x="364" y="385"/>
                      </a:lnTo>
                      <a:lnTo>
                        <a:pt x="362" y="385"/>
                      </a:lnTo>
                      <a:lnTo>
                        <a:pt x="360" y="384"/>
                      </a:lnTo>
                      <a:lnTo>
                        <a:pt x="358" y="384"/>
                      </a:lnTo>
                      <a:lnTo>
                        <a:pt x="350" y="384"/>
                      </a:lnTo>
                      <a:lnTo>
                        <a:pt x="341" y="383"/>
                      </a:lnTo>
                      <a:lnTo>
                        <a:pt x="333" y="382"/>
                      </a:lnTo>
                      <a:lnTo>
                        <a:pt x="325" y="380"/>
                      </a:lnTo>
                      <a:lnTo>
                        <a:pt x="316" y="377"/>
                      </a:lnTo>
                      <a:lnTo>
                        <a:pt x="309" y="373"/>
                      </a:lnTo>
                      <a:lnTo>
                        <a:pt x="302" y="368"/>
                      </a:lnTo>
                      <a:lnTo>
                        <a:pt x="295" y="361"/>
                      </a:lnTo>
                      <a:lnTo>
                        <a:pt x="290" y="357"/>
                      </a:lnTo>
                      <a:lnTo>
                        <a:pt x="283" y="357"/>
                      </a:lnTo>
                      <a:lnTo>
                        <a:pt x="276" y="359"/>
                      </a:lnTo>
                      <a:lnTo>
                        <a:pt x="269" y="363"/>
                      </a:lnTo>
                      <a:lnTo>
                        <a:pt x="262" y="368"/>
                      </a:lnTo>
                      <a:lnTo>
                        <a:pt x="254" y="372"/>
                      </a:lnTo>
                      <a:lnTo>
                        <a:pt x="245" y="376"/>
                      </a:lnTo>
                      <a:lnTo>
                        <a:pt x="237" y="378"/>
                      </a:lnTo>
                      <a:lnTo>
                        <a:pt x="233" y="376"/>
                      </a:lnTo>
                      <a:lnTo>
                        <a:pt x="226" y="371"/>
                      </a:lnTo>
                      <a:lnTo>
                        <a:pt x="217" y="366"/>
                      </a:lnTo>
                      <a:lnTo>
                        <a:pt x="207" y="365"/>
                      </a:lnTo>
                      <a:lnTo>
                        <a:pt x="203" y="368"/>
                      </a:lnTo>
                      <a:lnTo>
                        <a:pt x="202" y="373"/>
                      </a:lnTo>
                      <a:lnTo>
                        <a:pt x="204" y="378"/>
                      </a:lnTo>
                      <a:lnTo>
                        <a:pt x="208" y="382"/>
                      </a:lnTo>
                      <a:lnTo>
                        <a:pt x="212" y="386"/>
                      </a:lnTo>
                      <a:lnTo>
                        <a:pt x="217" y="390"/>
                      </a:lnTo>
                      <a:lnTo>
                        <a:pt x="220" y="394"/>
                      </a:lnTo>
                      <a:lnTo>
                        <a:pt x="223" y="398"/>
                      </a:lnTo>
                      <a:lnTo>
                        <a:pt x="225" y="404"/>
                      </a:lnTo>
                      <a:lnTo>
                        <a:pt x="227" y="409"/>
                      </a:lnTo>
                      <a:lnTo>
                        <a:pt x="226" y="413"/>
                      </a:lnTo>
                      <a:lnTo>
                        <a:pt x="225" y="418"/>
                      </a:lnTo>
                      <a:lnTo>
                        <a:pt x="223" y="422"/>
                      </a:lnTo>
                      <a:lnTo>
                        <a:pt x="220" y="425"/>
                      </a:lnTo>
                      <a:lnTo>
                        <a:pt x="217" y="427"/>
                      </a:lnTo>
                      <a:lnTo>
                        <a:pt x="212" y="429"/>
                      </a:lnTo>
                      <a:lnTo>
                        <a:pt x="208" y="431"/>
                      </a:lnTo>
                      <a:lnTo>
                        <a:pt x="203" y="432"/>
                      </a:lnTo>
                      <a:lnTo>
                        <a:pt x="199" y="432"/>
                      </a:lnTo>
                      <a:lnTo>
                        <a:pt x="194" y="432"/>
                      </a:lnTo>
                      <a:lnTo>
                        <a:pt x="186" y="429"/>
                      </a:lnTo>
                      <a:lnTo>
                        <a:pt x="179" y="425"/>
                      </a:lnTo>
                      <a:lnTo>
                        <a:pt x="172" y="420"/>
                      </a:lnTo>
                      <a:lnTo>
                        <a:pt x="166" y="418"/>
                      </a:lnTo>
                      <a:lnTo>
                        <a:pt x="159" y="418"/>
                      </a:lnTo>
                      <a:lnTo>
                        <a:pt x="153" y="417"/>
                      </a:lnTo>
                      <a:lnTo>
                        <a:pt x="146" y="415"/>
                      </a:lnTo>
                      <a:lnTo>
                        <a:pt x="140" y="414"/>
                      </a:lnTo>
                      <a:lnTo>
                        <a:pt x="133" y="412"/>
                      </a:lnTo>
                      <a:lnTo>
                        <a:pt x="127" y="411"/>
                      </a:lnTo>
                      <a:lnTo>
                        <a:pt x="121" y="410"/>
                      </a:lnTo>
                      <a:lnTo>
                        <a:pt x="115" y="409"/>
                      </a:lnTo>
                      <a:lnTo>
                        <a:pt x="127" y="40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38" name="Freeform 924"/>
                <p:cNvSpPr>
                  <a:spLocks/>
                </p:cNvSpPr>
                <p:nvPr/>
              </p:nvSpPr>
              <p:spPr bwMode="auto">
                <a:xfrm>
                  <a:off x="2513" y="1810"/>
                  <a:ext cx="27" cy="29"/>
                </a:xfrm>
                <a:custGeom>
                  <a:avLst/>
                  <a:gdLst>
                    <a:gd name="T0" fmla="*/ 0 w 393"/>
                    <a:gd name="T1" fmla="*/ 0 h 432"/>
                    <a:gd name="T2" fmla="*/ 0 w 393"/>
                    <a:gd name="T3" fmla="*/ 0 h 432"/>
                    <a:gd name="T4" fmla="*/ 0 w 393"/>
                    <a:gd name="T5" fmla="*/ 0 h 432"/>
                    <a:gd name="T6" fmla="*/ 0 w 393"/>
                    <a:gd name="T7" fmla="*/ 0 h 432"/>
                    <a:gd name="T8" fmla="*/ 0 w 393"/>
                    <a:gd name="T9" fmla="*/ 0 h 432"/>
                    <a:gd name="T10" fmla="*/ 0 w 393"/>
                    <a:gd name="T11" fmla="*/ 0 h 432"/>
                    <a:gd name="T12" fmla="*/ 0 w 393"/>
                    <a:gd name="T13" fmla="*/ 0 h 432"/>
                    <a:gd name="T14" fmla="*/ 0 w 393"/>
                    <a:gd name="T15" fmla="*/ 0 h 432"/>
                    <a:gd name="T16" fmla="*/ 0 w 393"/>
                    <a:gd name="T17" fmla="*/ 0 h 432"/>
                    <a:gd name="T18" fmla="*/ 0 w 393"/>
                    <a:gd name="T19" fmla="*/ 0 h 432"/>
                    <a:gd name="T20" fmla="*/ 0 w 393"/>
                    <a:gd name="T21" fmla="*/ 0 h 432"/>
                    <a:gd name="T22" fmla="*/ 0 w 393"/>
                    <a:gd name="T23" fmla="*/ 0 h 432"/>
                    <a:gd name="T24" fmla="*/ 0 w 393"/>
                    <a:gd name="T25" fmla="*/ 0 h 432"/>
                    <a:gd name="T26" fmla="*/ 0 w 393"/>
                    <a:gd name="T27" fmla="*/ 0 h 432"/>
                    <a:gd name="T28" fmla="*/ 0 w 393"/>
                    <a:gd name="T29" fmla="*/ 0 h 432"/>
                    <a:gd name="T30" fmla="*/ 0 w 393"/>
                    <a:gd name="T31" fmla="*/ 0 h 432"/>
                    <a:gd name="T32" fmla="*/ 0 w 393"/>
                    <a:gd name="T33" fmla="*/ 0 h 432"/>
                    <a:gd name="T34" fmla="*/ 0 w 393"/>
                    <a:gd name="T35" fmla="*/ 0 h 432"/>
                    <a:gd name="T36" fmla="*/ 0 w 393"/>
                    <a:gd name="T37" fmla="*/ 0 h 432"/>
                    <a:gd name="T38" fmla="*/ 0 w 393"/>
                    <a:gd name="T39" fmla="*/ 0 h 432"/>
                    <a:gd name="T40" fmla="*/ 0 w 393"/>
                    <a:gd name="T41" fmla="*/ 0 h 432"/>
                    <a:gd name="T42" fmla="*/ 0 w 393"/>
                    <a:gd name="T43" fmla="*/ 0 h 432"/>
                    <a:gd name="T44" fmla="*/ 0 w 393"/>
                    <a:gd name="T45" fmla="*/ 0 h 432"/>
                    <a:gd name="T46" fmla="*/ 0 w 393"/>
                    <a:gd name="T47" fmla="*/ 0 h 432"/>
                    <a:gd name="T48" fmla="*/ 0 w 393"/>
                    <a:gd name="T49" fmla="*/ 0 h 432"/>
                    <a:gd name="T50" fmla="*/ 0 w 393"/>
                    <a:gd name="T51" fmla="*/ 0 h 432"/>
                    <a:gd name="T52" fmla="*/ 0 w 393"/>
                    <a:gd name="T53" fmla="*/ 0 h 432"/>
                    <a:gd name="T54" fmla="*/ 0 w 393"/>
                    <a:gd name="T55" fmla="*/ 0 h 432"/>
                    <a:gd name="T56" fmla="*/ 0 w 393"/>
                    <a:gd name="T57" fmla="*/ 0 h 432"/>
                    <a:gd name="T58" fmla="*/ 0 w 393"/>
                    <a:gd name="T59" fmla="*/ 0 h 432"/>
                    <a:gd name="T60" fmla="*/ 0 w 393"/>
                    <a:gd name="T61" fmla="*/ 0 h 432"/>
                    <a:gd name="T62" fmla="*/ 0 w 393"/>
                    <a:gd name="T63" fmla="*/ 0 h 432"/>
                    <a:gd name="T64" fmla="*/ 0 w 393"/>
                    <a:gd name="T65" fmla="*/ 0 h 432"/>
                    <a:gd name="T66" fmla="*/ 0 w 393"/>
                    <a:gd name="T67" fmla="*/ 0 h 432"/>
                    <a:gd name="T68" fmla="*/ 0 w 393"/>
                    <a:gd name="T69" fmla="*/ 0 h 432"/>
                    <a:gd name="T70" fmla="*/ 0 w 393"/>
                    <a:gd name="T71" fmla="*/ 0 h 432"/>
                    <a:gd name="T72" fmla="*/ 0 w 393"/>
                    <a:gd name="T73" fmla="*/ 0 h 432"/>
                    <a:gd name="T74" fmla="*/ 0 w 393"/>
                    <a:gd name="T75" fmla="*/ 0 h 432"/>
                    <a:gd name="T76" fmla="*/ 0 w 393"/>
                    <a:gd name="T77" fmla="*/ 0 h 432"/>
                    <a:gd name="T78" fmla="*/ 0 w 393"/>
                    <a:gd name="T79" fmla="*/ 0 h 432"/>
                    <a:gd name="T80" fmla="*/ 0 w 393"/>
                    <a:gd name="T81" fmla="*/ 0 h 432"/>
                    <a:gd name="T82" fmla="*/ 0 w 393"/>
                    <a:gd name="T83" fmla="*/ 0 h 432"/>
                    <a:gd name="T84" fmla="*/ 0 w 393"/>
                    <a:gd name="T85" fmla="*/ 0 h 432"/>
                    <a:gd name="T86" fmla="*/ 0 w 393"/>
                    <a:gd name="T87" fmla="*/ 0 h 432"/>
                    <a:gd name="T88" fmla="*/ 0 w 393"/>
                    <a:gd name="T89" fmla="*/ 0 h 432"/>
                    <a:gd name="T90" fmla="*/ 0 w 393"/>
                    <a:gd name="T91" fmla="*/ 0 h 432"/>
                    <a:gd name="T92" fmla="*/ 0 w 393"/>
                    <a:gd name="T93" fmla="*/ 0 h 432"/>
                    <a:gd name="T94" fmla="*/ 0 w 393"/>
                    <a:gd name="T95" fmla="*/ 0 h 432"/>
                    <a:gd name="T96" fmla="*/ 0 w 393"/>
                    <a:gd name="T97" fmla="*/ 0 h 432"/>
                    <a:gd name="T98" fmla="*/ 0 w 393"/>
                    <a:gd name="T99" fmla="*/ 0 h 432"/>
                    <a:gd name="T100" fmla="*/ 0 w 393"/>
                    <a:gd name="T101" fmla="*/ 0 h 432"/>
                    <a:gd name="T102" fmla="*/ 0 w 393"/>
                    <a:gd name="T103" fmla="*/ 0 h 432"/>
                    <a:gd name="T104" fmla="*/ 0 w 393"/>
                    <a:gd name="T105" fmla="*/ 0 h 432"/>
                    <a:gd name="T106" fmla="*/ 0 w 393"/>
                    <a:gd name="T107" fmla="*/ 0 h 432"/>
                    <a:gd name="T108" fmla="*/ 0 w 393"/>
                    <a:gd name="T109" fmla="*/ 0 h 432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393"/>
                    <a:gd name="T166" fmla="*/ 0 h 432"/>
                    <a:gd name="T167" fmla="*/ 393 w 393"/>
                    <a:gd name="T168" fmla="*/ 432 h 432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393" h="432">
                      <a:moveTo>
                        <a:pt x="127" y="401"/>
                      </a:moveTo>
                      <a:lnTo>
                        <a:pt x="127" y="401"/>
                      </a:lnTo>
                      <a:lnTo>
                        <a:pt x="125" y="397"/>
                      </a:lnTo>
                      <a:lnTo>
                        <a:pt x="123" y="393"/>
                      </a:lnTo>
                      <a:lnTo>
                        <a:pt x="122" y="390"/>
                      </a:lnTo>
                      <a:lnTo>
                        <a:pt x="122" y="386"/>
                      </a:lnTo>
                      <a:lnTo>
                        <a:pt x="121" y="384"/>
                      </a:lnTo>
                      <a:lnTo>
                        <a:pt x="118" y="383"/>
                      </a:lnTo>
                      <a:lnTo>
                        <a:pt x="116" y="383"/>
                      </a:lnTo>
                      <a:lnTo>
                        <a:pt x="115" y="381"/>
                      </a:lnTo>
                      <a:lnTo>
                        <a:pt x="116" y="375"/>
                      </a:lnTo>
                      <a:lnTo>
                        <a:pt x="117" y="370"/>
                      </a:lnTo>
                      <a:lnTo>
                        <a:pt x="118" y="364"/>
                      </a:lnTo>
                      <a:lnTo>
                        <a:pt x="118" y="358"/>
                      </a:lnTo>
                      <a:lnTo>
                        <a:pt x="117" y="353"/>
                      </a:lnTo>
                      <a:lnTo>
                        <a:pt x="115" y="349"/>
                      </a:lnTo>
                      <a:lnTo>
                        <a:pt x="112" y="345"/>
                      </a:lnTo>
                      <a:lnTo>
                        <a:pt x="108" y="341"/>
                      </a:lnTo>
                      <a:lnTo>
                        <a:pt x="100" y="336"/>
                      </a:lnTo>
                      <a:lnTo>
                        <a:pt x="93" y="331"/>
                      </a:lnTo>
                      <a:lnTo>
                        <a:pt x="86" y="325"/>
                      </a:lnTo>
                      <a:lnTo>
                        <a:pt x="79" y="319"/>
                      </a:lnTo>
                      <a:lnTo>
                        <a:pt x="77" y="317"/>
                      </a:lnTo>
                      <a:lnTo>
                        <a:pt x="75" y="314"/>
                      </a:lnTo>
                      <a:lnTo>
                        <a:pt x="74" y="312"/>
                      </a:lnTo>
                      <a:lnTo>
                        <a:pt x="74" y="309"/>
                      </a:lnTo>
                      <a:lnTo>
                        <a:pt x="74" y="302"/>
                      </a:lnTo>
                      <a:lnTo>
                        <a:pt x="73" y="296"/>
                      </a:lnTo>
                      <a:lnTo>
                        <a:pt x="72" y="290"/>
                      </a:lnTo>
                      <a:lnTo>
                        <a:pt x="69" y="283"/>
                      </a:lnTo>
                      <a:lnTo>
                        <a:pt x="66" y="278"/>
                      </a:lnTo>
                      <a:lnTo>
                        <a:pt x="61" y="273"/>
                      </a:lnTo>
                      <a:lnTo>
                        <a:pt x="56" y="269"/>
                      </a:lnTo>
                      <a:lnTo>
                        <a:pt x="50" y="266"/>
                      </a:lnTo>
                      <a:lnTo>
                        <a:pt x="47" y="265"/>
                      </a:lnTo>
                      <a:lnTo>
                        <a:pt x="45" y="265"/>
                      </a:lnTo>
                      <a:lnTo>
                        <a:pt x="42" y="265"/>
                      </a:lnTo>
                      <a:lnTo>
                        <a:pt x="40" y="265"/>
                      </a:lnTo>
                      <a:lnTo>
                        <a:pt x="36" y="261"/>
                      </a:lnTo>
                      <a:lnTo>
                        <a:pt x="33" y="256"/>
                      </a:lnTo>
                      <a:lnTo>
                        <a:pt x="30" y="250"/>
                      </a:lnTo>
                      <a:lnTo>
                        <a:pt x="26" y="245"/>
                      </a:lnTo>
                      <a:lnTo>
                        <a:pt x="24" y="240"/>
                      </a:lnTo>
                      <a:lnTo>
                        <a:pt x="21" y="235"/>
                      </a:lnTo>
                      <a:lnTo>
                        <a:pt x="18" y="230"/>
                      </a:lnTo>
                      <a:lnTo>
                        <a:pt x="15" y="226"/>
                      </a:lnTo>
                      <a:lnTo>
                        <a:pt x="8" y="218"/>
                      </a:lnTo>
                      <a:lnTo>
                        <a:pt x="4" y="207"/>
                      </a:lnTo>
                      <a:lnTo>
                        <a:pt x="1" y="197"/>
                      </a:lnTo>
                      <a:lnTo>
                        <a:pt x="0" y="186"/>
                      </a:lnTo>
                      <a:lnTo>
                        <a:pt x="0" y="175"/>
                      </a:lnTo>
                      <a:lnTo>
                        <a:pt x="2" y="164"/>
                      </a:lnTo>
                      <a:lnTo>
                        <a:pt x="6" y="154"/>
                      </a:lnTo>
                      <a:lnTo>
                        <a:pt x="11" y="144"/>
                      </a:lnTo>
                      <a:lnTo>
                        <a:pt x="13" y="137"/>
                      </a:lnTo>
                      <a:lnTo>
                        <a:pt x="13" y="131"/>
                      </a:lnTo>
                      <a:lnTo>
                        <a:pt x="12" y="124"/>
                      </a:lnTo>
                      <a:lnTo>
                        <a:pt x="12" y="117"/>
                      </a:lnTo>
                      <a:lnTo>
                        <a:pt x="10" y="117"/>
                      </a:lnTo>
                      <a:lnTo>
                        <a:pt x="9" y="117"/>
                      </a:lnTo>
                      <a:lnTo>
                        <a:pt x="8" y="115"/>
                      </a:lnTo>
                      <a:lnTo>
                        <a:pt x="7" y="114"/>
                      </a:lnTo>
                      <a:lnTo>
                        <a:pt x="6" y="109"/>
                      </a:lnTo>
                      <a:lnTo>
                        <a:pt x="7" y="103"/>
                      </a:lnTo>
                      <a:lnTo>
                        <a:pt x="10" y="99"/>
                      </a:lnTo>
                      <a:lnTo>
                        <a:pt x="13" y="95"/>
                      </a:lnTo>
                      <a:lnTo>
                        <a:pt x="17" y="91"/>
                      </a:lnTo>
                      <a:lnTo>
                        <a:pt x="22" y="89"/>
                      </a:lnTo>
                      <a:lnTo>
                        <a:pt x="29" y="88"/>
                      </a:lnTo>
                      <a:lnTo>
                        <a:pt x="34" y="87"/>
                      </a:lnTo>
                      <a:lnTo>
                        <a:pt x="40" y="87"/>
                      </a:lnTo>
                      <a:lnTo>
                        <a:pt x="45" y="86"/>
                      </a:lnTo>
                      <a:lnTo>
                        <a:pt x="50" y="85"/>
                      </a:lnTo>
                      <a:lnTo>
                        <a:pt x="54" y="83"/>
                      </a:lnTo>
                      <a:lnTo>
                        <a:pt x="58" y="79"/>
                      </a:lnTo>
                      <a:lnTo>
                        <a:pt x="59" y="74"/>
                      </a:lnTo>
                      <a:lnTo>
                        <a:pt x="60" y="66"/>
                      </a:lnTo>
                      <a:lnTo>
                        <a:pt x="59" y="60"/>
                      </a:lnTo>
                      <a:lnTo>
                        <a:pt x="59" y="53"/>
                      </a:lnTo>
                      <a:lnTo>
                        <a:pt x="59" y="46"/>
                      </a:lnTo>
                      <a:lnTo>
                        <a:pt x="60" y="39"/>
                      </a:lnTo>
                      <a:lnTo>
                        <a:pt x="63" y="33"/>
                      </a:lnTo>
                      <a:lnTo>
                        <a:pt x="65" y="30"/>
                      </a:lnTo>
                      <a:lnTo>
                        <a:pt x="67" y="27"/>
                      </a:lnTo>
                      <a:lnTo>
                        <a:pt x="69" y="26"/>
                      </a:lnTo>
                      <a:lnTo>
                        <a:pt x="73" y="26"/>
                      </a:lnTo>
                      <a:lnTo>
                        <a:pt x="75" y="23"/>
                      </a:lnTo>
                      <a:lnTo>
                        <a:pt x="77" y="21"/>
                      </a:lnTo>
                      <a:lnTo>
                        <a:pt x="79" y="18"/>
                      </a:lnTo>
                      <a:lnTo>
                        <a:pt x="78" y="15"/>
                      </a:lnTo>
                      <a:lnTo>
                        <a:pt x="77" y="14"/>
                      </a:lnTo>
                      <a:lnTo>
                        <a:pt x="76" y="13"/>
                      </a:lnTo>
                      <a:lnTo>
                        <a:pt x="74" y="12"/>
                      </a:lnTo>
                      <a:lnTo>
                        <a:pt x="73" y="11"/>
                      </a:lnTo>
                      <a:lnTo>
                        <a:pt x="79" y="2"/>
                      </a:lnTo>
                      <a:lnTo>
                        <a:pt x="84" y="1"/>
                      </a:lnTo>
                      <a:lnTo>
                        <a:pt x="88" y="1"/>
                      </a:lnTo>
                      <a:lnTo>
                        <a:pt x="93" y="0"/>
                      </a:lnTo>
                      <a:lnTo>
                        <a:pt x="99" y="0"/>
                      </a:lnTo>
                      <a:lnTo>
                        <a:pt x="105" y="0"/>
                      </a:lnTo>
                      <a:lnTo>
                        <a:pt x="110" y="1"/>
                      </a:lnTo>
                      <a:lnTo>
                        <a:pt x="116" y="2"/>
                      </a:lnTo>
                      <a:lnTo>
                        <a:pt x="122" y="3"/>
                      </a:lnTo>
                      <a:lnTo>
                        <a:pt x="125" y="4"/>
                      </a:lnTo>
                      <a:lnTo>
                        <a:pt x="132" y="7"/>
                      </a:lnTo>
                      <a:lnTo>
                        <a:pt x="139" y="9"/>
                      </a:lnTo>
                      <a:lnTo>
                        <a:pt x="143" y="11"/>
                      </a:lnTo>
                      <a:lnTo>
                        <a:pt x="147" y="14"/>
                      </a:lnTo>
                      <a:lnTo>
                        <a:pt x="151" y="15"/>
                      </a:lnTo>
                      <a:lnTo>
                        <a:pt x="155" y="14"/>
                      </a:lnTo>
                      <a:lnTo>
                        <a:pt x="158" y="13"/>
                      </a:lnTo>
                      <a:lnTo>
                        <a:pt x="161" y="11"/>
                      </a:lnTo>
                      <a:lnTo>
                        <a:pt x="164" y="10"/>
                      </a:lnTo>
                      <a:lnTo>
                        <a:pt x="168" y="11"/>
                      </a:lnTo>
                      <a:lnTo>
                        <a:pt x="173" y="13"/>
                      </a:lnTo>
                      <a:lnTo>
                        <a:pt x="182" y="18"/>
                      </a:lnTo>
                      <a:lnTo>
                        <a:pt x="190" y="23"/>
                      </a:lnTo>
                      <a:lnTo>
                        <a:pt x="195" y="24"/>
                      </a:lnTo>
                      <a:lnTo>
                        <a:pt x="202" y="21"/>
                      </a:lnTo>
                      <a:lnTo>
                        <a:pt x="208" y="18"/>
                      </a:lnTo>
                      <a:lnTo>
                        <a:pt x="215" y="16"/>
                      </a:lnTo>
                      <a:lnTo>
                        <a:pt x="222" y="14"/>
                      </a:lnTo>
                      <a:lnTo>
                        <a:pt x="227" y="12"/>
                      </a:lnTo>
                      <a:lnTo>
                        <a:pt x="233" y="12"/>
                      </a:lnTo>
                      <a:lnTo>
                        <a:pt x="238" y="12"/>
                      </a:lnTo>
                      <a:lnTo>
                        <a:pt x="244" y="14"/>
                      </a:lnTo>
                      <a:lnTo>
                        <a:pt x="249" y="15"/>
                      </a:lnTo>
                      <a:lnTo>
                        <a:pt x="256" y="17"/>
                      </a:lnTo>
                      <a:lnTo>
                        <a:pt x="262" y="19"/>
                      </a:lnTo>
                      <a:lnTo>
                        <a:pt x="268" y="20"/>
                      </a:lnTo>
                      <a:lnTo>
                        <a:pt x="277" y="21"/>
                      </a:lnTo>
                      <a:lnTo>
                        <a:pt x="286" y="20"/>
                      </a:lnTo>
                      <a:lnTo>
                        <a:pt x="296" y="18"/>
                      </a:lnTo>
                      <a:lnTo>
                        <a:pt x="305" y="16"/>
                      </a:lnTo>
                      <a:lnTo>
                        <a:pt x="314" y="14"/>
                      </a:lnTo>
                      <a:lnTo>
                        <a:pt x="323" y="12"/>
                      </a:lnTo>
                      <a:lnTo>
                        <a:pt x="333" y="12"/>
                      </a:lnTo>
                      <a:lnTo>
                        <a:pt x="342" y="13"/>
                      </a:lnTo>
                      <a:lnTo>
                        <a:pt x="348" y="16"/>
                      </a:lnTo>
                      <a:lnTo>
                        <a:pt x="353" y="21"/>
                      </a:lnTo>
                      <a:lnTo>
                        <a:pt x="359" y="26"/>
                      </a:lnTo>
                      <a:lnTo>
                        <a:pt x="367" y="28"/>
                      </a:lnTo>
                      <a:lnTo>
                        <a:pt x="376" y="28"/>
                      </a:lnTo>
                      <a:lnTo>
                        <a:pt x="385" y="30"/>
                      </a:lnTo>
                      <a:lnTo>
                        <a:pt x="391" y="33"/>
                      </a:lnTo>
                      <a:lnTo>
                        <a:pt x="393" y="37"/>
                      </a:lnTo>
                      <a:lnTo>
                        <a:pt x="390" y="46"/>
                      </a:lnTo>
                      <a:lnTo>
                        <a:pt x="385" y="55"/>
                      </a:lnTo>
                      <a:lnTo>
                        <a:pt x="379" y="64"/>
                      </a:lnTo>
                      <a:lnTo>
                        <a:pt x="372" y="73"/>
                      </a:lnTo>
                      <a:lnTo>
                        <a:pt x="366" y="82"/>
                      </a:lnTo>
                      <a:lnTo>
                        <a:pt x="360" y="91"/>
                      </a:lnTo>
                      <a:lnTo>
                        <a:pt x="355" y="100"/>
                      </a:lnTo>
                      <a:lnTo>
                        <a:pt x="353" y="112"/>
                      </a:lnTo>
                      <a:lnTo>
                        <a:pt x="352" y="124"/>
                      </a:lnTo>
                      <a:lnTo>
                        <a:pt x="352" y="137"/>
                      </a:lnTo>
                      <a:lnTo>
                        <a:pt x="353" y="150"/>
                      </a:lnTo>
                      <a:lnTo>
                        <a:pt x="354" y="162"/>
                      </a:lnTo>
                      <a:lnTo>
                        <a:pt x="356" y="174"/>
                      </a:lnTo>
                      <a:lnTo>
                        <a:pt x="359" y="187"/>
                      </a:lnTo>
                      <a:lnTo>
                        <a:pt x="364" y="198"/>
                      </a:lnTo>
                      <a:lnTo>
                        <a:pt x="369" y="209"/>
                      </a:lnTo>
                      <a:lnTo>
                        <a:pt x="372" y="215"/>
                      </a:lnTo>
                      <a:lnTo>
                        <a:pt x="375" y="222"/>
                      </a:lnTo>
                      <a:lnTo>
                        <a:pt x="377" y="229"/>
                      </a:lnTo>
                      <a:lnTo>
                        <a:pt x="380" y="235"/>
                      </a:lnTo>
                      <a:lnTo>
                        <a:pt x="381" y="242"/>
                      </a:lnTo>
                      <a:lnTo>
                        <a:pt x="382" y="248"/>
                      </a:lnTo>
                      <a:lnTo>
                        <a:pt x="382" y="256"/>
                      </a:lnTo>
                      <a:lnTo>
                        <a:pt x="381" y="262"/>
                      </a:lnTo>
                      <a:lnTo>
                        <a:pt x="377" y="276"/>
                      </a:lnTo>
                      <a:lnTo>
                        <a:pt x="374" y="291"/>
                      </a:lnTo>
                      <a:lnTo>
                        <a:pt x="371" y="305"/>
                      </a:lnTo>
                      <a:lnTo>
                        <a:pt x="368" y="319"/>
                      </a:lnTo>
                      <a:lnTo>
                        <a:pt x="367" y="334"/>
                      </a:lnTo>
                      <a:lnTo>
                        <a:pt x="366" y="348"/>
                      </a:lnTo>
                      <a:lnTo>
                        <a:pt x="366" y="364"/>
                      </a:lnTo>
                      <a:lnTo>
                        <a:pt x="367" y="378"/>
                      </a:lnTo>
                      <a:lnTo>
                        <a:pt x="366" y="386"/>
                      </a:lnTo>
                      <a:lnTo>
                        <a:pt x="364" y="385"/>
                      </a:lnTo>
                      <a:lnTo>
                        <a:pt x="362" y="385"/>
                      </a:lnTo>
                      <a:lnTo>
                        <a:pt x="360" y="384"/>
                      </a:lnTo>
                      <a:lnTo>
                        <a:pt x="358" y="384"/>
                      </a:lnTo>
                      <a:lnTo>
                        <a:pt x="350" y="384"/>
                      </a:lnTo>
                      <a:lnTo>
                        <a:pt x="341" y="383"/>
                      </a:lnTo>
                      <a:lnTo>
                        <a:pt x="333" y="382"/>
                      </a:lnTo>
                      <a:lnTo>
                        <a:pt x="325" y="380"/>
                      </a:lnTo>
                      <a:lnTo>
                        <a:pt x="316" y="377"/>
                      </a:lnTo>
                      <a:lnTo>
                        <a:pt x="309" y="373"/>
                      </a:lnTo>
                      <a:lnTo>
                        <a:pt x="302" y="368"/>
                      </a:lnTo>
                      <a:lnTo>
                        <a:pt x="295" y="361"/>
                      </a:lnTo>
                      <a:lnTo>
                        <a:pt x="290" y="357"/>
                      </a:lnTo>
                      <a:lnTo>
                        <a:pt x="283" y="357"/>
                      </a:lnTo>
                      <a:lnTo>
                        <a:pt x="276" y="359"/>
                      </a:lnTo>
                      <a:lnTo>
                        <a:pt x="269" y="363"/>
                      </a:lnTo>
                      <a:lnTo>
                        <a:pt x="262" y="368"/>
                      </a:lnTo>
                      <a:lnTo>
                        <a:pt x="254" y="372"/>
                      </a:lnTo>
                      <a:lnTo>
                        <a:pt x="245" y="376"/>
                      </a:lnTo>
                      <a:lnTo>
                        <a:pt x="237" y="378"/>
                      </a:lnTo>
                      <a:lnTo>
                        <a:pt x="233" y="376"/>
                      </a:lnTo>
                      <a:lnTo>
                        <a:pt x="226" y="371"/>
                      </a:lnTo>
                      <a:lnTo>
                        <a:pt x="217" y="366"/>
                      </a:lnTo>
                      <a:lnTo>
                        <a:pt x="207" y="365"/>
                      </a:lnTo>
                      <a:lnTo>
                        <a:pt x="203" y="368"/>
                      </a:lnTo>
                      <a:lnTo>
                        <a:pt x="202" y="373"/>
                      </a:lnTo>
                      <a:lnTo>
                        <a:pt x="204" y="378"/>
                      </a:lnTo>
                      <a:lnTo>
                        <a:pt x="208" y="382"/>
                      </a:lnTo>
                      <a:lnTo>
                        <a:pt x="212" y="386"/>
                      </a:lnTo>
                      <a:lnTo>
                        <a:pt x="217" y="390"/>
                      </a:lnTo>
                      <a:lnTo>
                        <a:pt x="220" y="394"/>
                      </a:lnTo>
                      <a:lnTo>
                        <a:pt x="223" y="398"/>
                      </a:lnTo>
                      <a:lnTo>
                        <a:pt x="225" y="404"/>
                      </a:lnTo>
                      <a:lnTo>
                        <a:pt x="227" y="409"/>
                      </a:lnTo>
                      <a:lnTo>
                        <a:pt x="226" y="413"/>
                      </a:lnTo>
                      <a:lnTo>
                        <a:pt x="225" y="418"/>
                      </a:lnTo>
                      <a:lnTo>
                        <a:pt x="223" y="422"/>
                      </a:lnTo>
                      <a:lnTo>
                        <a:pt x="220" y="425"/>
                      </a:lnTo>
                      <a:lnTo>
                        <a:pt x="217" y="427"/>
                      </a:lnTo>
                      <a:lnTo>
                        <a:pt x="212" y="429"/>
                      </a:lnTo>
                      <a:lnTo>
                        <a:pt x="208" y="431"/>
                      </a:lnTo>
                      <a:lnTo>
                        <a:pt x="203" y="432"/>
                      </a:lnTo>
                      <a:lnTo>
                        <a:pt x="199" y="432"/>
                      </a:lnTo>
                      <a:lnTo>
                        <a:pt x="194" y="432"/>
                      </a:lnTo>
                      <a:lnTo>
                        <a:pt x="186" y="429"/>
                      </a:lnTo>
                      <a:lnTo>
                        <a:pt x="179" y="425"/>
                      </a:lnTo>
                      <a:lnTo>
                        <a:pt x="172" y="420"/>
                      </a:lnTo>
                      <a:lnTo>
                        <a:pt x="166" y="418"/>
                      </a:lnTo>
                      <a:lnTo>
                        <a:pt x="159" y="418"/>
                      </a:lnTo>
                      <a:lnTo>
                        <a:pt x="153" y="417"/>
                      </a:lnTo>
                      <a:lnTo>
                        <a:pt x="146" y="415"/>
                      </a:lnTo>
                      <a:lnTo>
                        <a:pt x="140" y="414"/>
                      </a:lnTo>
                      <a:lnTo>
                        <a:pt x="133" y="412"/>
                      </a:lnTo>
                      <a:lnTo>
                        <a:pt x="127" y="411"/>
                      </a:lnTo>
                      <a:lnTo>
                        <a:pt x="121" y="410"/>
                      </a:lnTo>
                      <a:lnTo>
                        <a:pt x="115" y="409"/>
                      </a:lnTo>
                      <a:lnTo>
                        <a:pt x="127" y="401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39" name="Freeform 925"/>
                <p:cNvSpPr>
                  <a:spLocks/>
                </p:cNvSpPr>
                <p:nvPr/>
              </p:nvSpPr>
              <p:spPr bwMode="auto">
                <a:xfrm>
                  <a:off x="2537" y="1813"/>
                  <a:ext cx="19" cy="24"/>
                </a:xfrm>
                <a:custGeom>
                  <a:avLst/>
                  <a:gdLst>
                    <a:gd name="T0" fmla="*/ 0 w 266"/>
                    <a:gd name="T1" fmla="*/ 0 h 364"/>
                    <a:gd name="T2" fmla="*/ 0 w 266"/>
                    <a:gd name="T3" fmla="*/ 0 h 364"/>
                    <a:gd name="T4" fmla="*/ 0 w 266"/>
                    <a:gd name="T5" fmla="*/ 0 h 364"/>
                    <a:gd name="T6" fmla="*/ 0 w 266"/>
                    <a:gd name="T7" fmla="*/ 0 h 364"/>
                    <a:gd name="T8" fmla="*/ 0 w 266"/>
                    <a:gd name="T9" fmla="*/ 0 h 364"/>
                    <a:gd name="T10" fmla="*/ 0 w 266"/>
                    <a:gd name="T11" fmla="*/ 0 h 364"/>
                    <a:gd name="T12" fmla="*/ 0 w 266"/>
                    <a:gd name="T13" fmla="*/ 0 h 364"/>
                    <a:gd name="T14" fmla="*/ 0 w 266"/>
                    <a:gd name="T15" fmla="*/ 0 h 364"/>
                    <a:gd name="T16" fmla="*/ 0 w 266"/>
                    <a:gd name="T17" fmla="*/ 0 h 364"/>
                    <a:gd name="T18" fmla="*/ 0 w 266"/>
                    <a:gd name="T19" fmla="*/ 0 h 364"/>
                    <a:gd name="T20" fmla="*/ 0 w 266"/>
                    <a:gd name="T21" fmla="*/ 0 h 364"/>
                    <a:gd name="T22" fmla="*/ 0 w 266"/>
                    <a:gd name="T23" fmla="*/ 0 h 364"/>
                    <a:gd name="T24" fmla="*/ 0 w 266"/>
                    <a:gd name="T25" fmla="*/ 0 h 364"/>
                    <a:gd name="T26" fmla="*/ 0 w 266"/>
                    <a:gd name="T27" fmla="*/ 0 h 364"/>
                    <a:gd name="T28" fmla="*/ 0 w 266"/>
                    <a:gd name="T29" fmla="*/ 0 h 364"/>
                    <a:gd name="T30" fmla="*/ 0 w 266"/>
                    <a:gd name="T31" fmla="*/ 0 h 364"/>
                    <a:gd name="T32" fmla="*/ 0 w 266"/>
                    <a:gd name="T33" fmla="*/ 0 h 364"/>
                    <a:gd name="T34" fmla="*/ 0 w 266"/>
                    <a:gd name="T35" fmla="*/ 0 h 364"/>
                    <a:gd name="T36" fmla="*/ 0 w 266"/>
                    <a:gd name="T37" fmla="*/ 0 h 364"/>
                    <a:gd name="T38" fmla="*/ 0 w 266"/>
                    <a:gd name="T39" fmla="*/ 0 h 364"/>
                    <a:gd name="T40" fmla="*/ 0 w 266"/>
                    <a:gd name="T41" fmla="*/ 0 h 364"/>
                    <a:gd name="T42" fmla="*/ 0 w 266"/>
                    <a:gd name="T43" fmla="*/ 0 h 364"/>
                    <a:gd name="T44" fmla="*/ 0 w 266"/>
                    <a:gd name="T45" fmla="*/ 0 h 364"/>
                    <a:gd name="T46" fmla="*/ 0 w 266"/>
                    <a:gd name="T47" fmla="*/ 0 h 364"/>
                    <a:gd name="T48" fmla="*/ 0 w 266"/>
                    <a:gd name="T49" fmla="*/ 0 h 364"/>
                    <a:gd name="T50" fmla="*/ 0 w 266"/>
                    <a:gd name="T51" fmla="*/ 0 h 364"/>
                    <a:gd name="T52" fmla="*/ 0 w 266"/>
                    <a:gd name="T53" fmla="*/ 0 h 364"/>
                    <a:gd name="T54" fmla="*/ 0 w 266"/>
                    <a:gd name="T55" fmla="*/ 0 h 364"/>
                    <a:gd name="T56" fmla="*/ 0 w 266"/>
                    <a:gd name="T57" fmla="*/ 0 h 364"/>
                    <a:gd name="T58" fmla="*/ 0 w 266"/>
                    <a:gd name="T59" fmla="*/ 0 h 364"/>
                    <a:gd name="T60" fmla="*/ 0 w 266"/>
                    <a:gd name="T61" fmla="*/ 0 h 364"/>
                    <a:gd name="T62" fmla="*/ 0 w 266"/>
                    <a:gd name="T63" fmla="*/ 0 h 364"/>
                    <a:gd name="T64" fmla="*/ 0 w 266"/>
                    <a:gd name="T65" fmla="*/ 0 h 364"/>
                    <a:gd name="T66" fmla="*/ 0 w 266"/>
                    <a:gd name="T67" fmla="*/ 0 h 364"/>
                    <a:gd name="T68" fmla="*/ 0 w 266"/>
                    <a:gd name="T69" fmla="*/ 0 h 364"/>
                    <a:gd name="T70" fmla="*/ 0 w 266"/>
                    <a:gd name="T71" fmla="*/ 0 h 364"/>
                    <a:gd name="T72" fmla="*/ 0 w 266"/>
                    <a:gd name="T73" fmla="*/ 0 h 364"/>
                    <a:gd name="T74" fmla="*/ 0 w 266"/>
                    <a:gd name="T75" fmla="*/ 0 h 364"/>
                    <a:gd name="T76" fmla="*/ 0 w 266"/>
                    <a:gd name="T77" fmla="*/ 0 h 364"/>
                    <a:gd name="T78" fmla="*/ 0 w 266"/>
                    <a:gd name="T79" fmla="*/ 0 h 364"/>
                    <a:gd name="T80" fmla="*/ 0 w 266"/>
                    <a:gd name="T81" fmla="*/ 0 h 364"/>
                    <a:gd name="T82" fmla="*/ 0 w 266"/>
                    <a:gd name="T83" fmla="*/ 0 h 364"/>
                    <a:gd name="T84" fmla="*/ 0 w 266"/>
                    <a:gd name="T85" fmla="*/ 0 h 364"/>
                    <a:gd name="T86" fmla="*/ 0 w 266"/>
                    <a:gd name="T87" fmla="*/ 0 h 364"/>
                    <a:gd name="T88" fmla="*/ 0 w 266"/>
                    <a:gd name="T89" fmla="*/ 0 h 364"/>
                    <a:gd name="T90" fmla="*/ 0 w 266"/>
                    <a:gd name="T91" fmla="*/ 0 h 364"/>
                    <a:gd name="T92" fmla="*/ 0 w 266"/>
                    <a:gd name="T93" fmla="*/ 0 h 36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266"/>
                    <a:gd name="T142" fmla="*/ 0 h 364"/>
                    <a:gd name="T143" fmla="*/ 266 w 266"/>
                    <a:gd name="T144" fmla="*/ 364 h 36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266" h="364">
                      <a:moveTo>
                        <a:pt x="54" y="1"/>
                      </a:moveTo>
                      <a:lnTo>
                        <a:pt x="59" y="0"/>
                      </a:lnTo>
                      <a:lnTo>
                        <a:pt x="64" y="0"/>
                      </a:lnTo>
                      <a:lnTo>
                        <a:pt x="68" y="1"/>
                      </a:lnTo>
                      <a:lnTo>
                        <a:pt x="72" y="4"/>
                      </a:lnTo>
                      <a:lnTo>
                        <a:pt x="75" y="7"/>
                      </a:lnTo>
                      <a:lnTo>
                        <a:pt x="78" y="11"/>
                      </a:lnTo>
                      <a:lnTo>
                        <a:pt x="82" y="14"/>
                      </a:lnTo>
                      <a:lnTo>
                        <a:pt x="87" y="18"/>
                      </a:lnTo>
                      <a:lnTo>
                        <a:pt x="92" y="22"/>
                      </a:lnTo>
                      <a:lnTo>
                        <a:pt x="98" y="25"/>
                      </a:lnTo>
                      <a:lnTo>
                        <a:pt x="103" y="28"/>
                      </a:lnTo>
                      <a:lnTo>
                        <a:pt x="109" y="31"/>
                      </a:lnTo>
                      <a:lnTo>
                        <a:pt x="115" y="34"/>
                      </a:lnTo>
                      <a:lnTo>
                        <a:pt x="120" y="34"/>
                      </a:lnTo>
                      <a:lnTo>
                        <a:pt x="128" y="34"/>
                      </a:lnTo>
                      <a:lnTo>
                        <a:pt x="134" y="33"/>
                      </a:lnTo>
                      <a:lnTo>
                        <a:pt x="141" y="33"/>
                      </a:lnTo>
                      <a:lnTo>
                        <a:pt x="147" y="33"/>
                      </a:lnTo>
                      <a:lnTo>
                        <a:pt x="153" y="35"/>
                      </a:lnTo>
                      <a:lnTo>
                        <a:pt x="160" y="38"/>
                      </a:lnTo>
                      <a:lnTo>
                        <a:pt x="168" y="44"/>
                      </a:lnTo>
                      <a:lnTo>
                        <a:pt x="175" y="51"/>
                      </a:lnTo>
                      <a:lnTo>
                        <a:pt x="181" y="58"/>
                      </a:lnTo>
                      <a:lnTo>
                        <a:pt x="188" y="65"/>
                      </a:lnTo>
                      <a:lnTo>
                        <a:pt x="194" y="73"/>
                      </a:lnTo>
                      <a:lnTo>
                        <a:pt x="202" y="79"/>
                      </a:lnTo>
                      <a:lnTo>
                        <a:pt x="208" y="86"/>
                      </a:lnTo>
                      <a:lnTo>
                        <a:pt x="216" y="91"/>
                      </a:lnTo>
                      <a:lnTo>
                        <a:pt x="224" y="96"/>
                      </a:lnTo>
                      <a:lnTo>
                        <a:pt x="230" y="101"/>
                      </a:lnTo>
                      <a:lnTo>
                        <a:pt x="238" y="107"/>
                      </a:lnTo>
                      <a:lnTo>
                        <a:pt x="243" y="113"/>
                      </a:lnTo>
                      <a:lnTo>
                        <a:pt x="248" y="120"/>
                      </a:lnTo>
                      <a:lnTo>
                        <a:pt x="253" y="126"/>
                      </a:lnTo>
                      <a:lnTo>
                        <a:pt x="257" y="133"/>
                      </a:lnTo>
                      <a:lnTo>
                        <a:pt x="260" y="140"/>
                      </a:lnTo>
                      <a:lnTo>
                        <a:pt x="266" y="147"/>
                      </a:lnTo>
                      <a:lnTo>
                        <a:pt x="263" y="152"/>
                      </a:lnTo>
                      <a:lnTo>
                        <a:pt x="261" y="156"/>
                      </a:lnTo>
                      <a:lnTo>
                        <a:pt x="259" y="162"/>
                      </a:lnTo>
                      <a:lnTo>
                        <a:pt x="257" y="168"/>
                      </a:lnTo>
                      <a:lnTo>
                        <a:pt x="256" y="174"/>
                      </a:lnTo>
                      <a:lnTo>
                        <a:pt x="256" y="180"/>
                      </a:lnTo>
                      <a:lnTo>
                        <a:pt x="257" y="186"/>
                      </a:lnTo>
                      <a:lnTo>
                        <a:pt x="258" y="192"/>
                      </a:lnTo>
                      <a:lnTo>
                        <a:pt x="258" y="198"/>
                      </a:lnTo>
                      <a:lnTo>
                        <a:pt x="257" y="203"/>
                      </a:lnTo>
                      <a:lnTo>
                        <a:pt x="256" y="209"/>
                      </a:lnTo>
                      <a:lnTo>
                        <a:pt x="255" y="214"/>
                      </a:lnTo>
                      <a:lnTo>
                        <a:pt x="254" y="220"/>
                      </a:lnTo>
                      <a:lnTo>
                        <a:pt x="253" y="225"/>
                      </a:lnTo>
                      <a:lnTo>
                        <a:pt x="251" y="230"/>
                      </a:lnTo>
                      <a:lnTo>
                        <a:pt x="249" y="235"/>
                      </a:lnTo>
                      <a:lnTo>
                        <a:pt x="246" y="241"/>
                      </a:lnTo>
                      <a:lnTo>
                        <a:pt x="243" y="248"/>
                      </a:lnTo>
                      <a:lnTo>
                        <a:pt x="241" y="255"/>
                      </a:lnTo>
                      <a:lnTo>
                        <a:pt x="239" y="261"/>
                      </a:lnTo>
                      <a:lnTo>
                        <a:pt x="236" y="267"/>
                      </a:lnTo>
                      <a:lnTo>
                        <a:pt x="234" y="273"/>
                      </a:lnTo>
                      <a:lnTo>
                        <a:pt x="230" y="278"/>
                      </a:lnTo>
                      <a:lnTo>
                        <a:pt x="227" y="284"/>
                      </a:lnTo>
                      <a:lnTo>
                        <a:pt x="220" y="296"/>
                      </a:lnTo>
                      <a:lnTo>
                        <a:pt x="213" y="306"/>
                      </a:lnTo>
                      <a:lnTo>
                        <a:pt x="204" y="315"/>
                      </a:lnTo>
                      <a:lnTo>
                        <a:pt x="194" y="323"/>
                      </a:lnTo>
                      <a:lnTo>
                        <a:pt x="185" y="333"/>
                      </a:lnTo>
                      <a:lnTo>
                        <a:pt x="176" y="342"/>
                      </a:lnTo>
                      <a:lnTo>
                        <a:pt x="167" y="351"/>
                      </a:lnTo>
                      <a:lnTo>
                        <a:pt x="157" y="360"/>
                      </a:lnTo>
                      <a:lnTo>
                        <a:pt x="152" y="364"/>
                      </a:lnTo>
                      <a:lnTo>
                        <a:pt x="147" y="363"/>
                      </a:lnTo>
                      <a:lnTo>
                        <a:pt x="142" y="360"/>
                      </a:lnTo>
                      <a:lnTo>
                        <a:pt x="139" y="356"/>
                      </a:lnTo>
                      <a:lnTo>
                        <a:pt x="137" y="350"/>
                      </a:lnTo>
                      <a:lnTo>
                        <a:pt x="136" y="344"/>
                      </a:lnTo>
                      <a:lnTo>
                        <a:pt x="136" y="337"/>
                      </a:lnTo>
                      <a:lnTo>
                        <a:pt x="135" y="331"/>
                      </a:lnTo>
                      <a:lnTo>
                        <a:pt x="132" y="327"/>
                      </a:lnTo>
                      <a:lnTo>
                        <a:pt x="128" y="327"/>
                      </a:lnTo>
                      <a:lnTo>
                        <a:pt x="124" y="328"/>
                      </a:lnTo>
                      <a:lnTo>
                        <a:pt x="120" y="331"/>
                      </a:lnTo>
                      <a:lnTo>
                        <a:pt x="115" y="336"/>
                      </a:lnTo>
                      <a:lnTo>
                        <a:pt x="109" y="340"/>
                      </a:lnTo>
                      <a:lnTo>
                        <a:pt x="103" y="341"/>
                      </a:lnTo>
                      <a:lnTo>
                        <a:pt x="97" y="340"/>
                      </a:lnTo>
                      <a:lnTo>
                        <a:pt x="96" y="340"/>
                      </a:lnTo>
                      <a:lnTo>
                        <a:pt x="95" y="338"/>
                      </a:lnTo>
                      <a:lnTo>
                        <a:pt x="93" y="337"/>
                      </a:lnTo>
                      <a:lnTo>
                        <a:pt x="92" y="336"/>
                      </a:lnTo>
                      <a:lnTo>
                        <a:pt x="87" y="335"/>
                      </a:lnTo>
                      <a:lnTo>
                        <a:pt x="81" y="335"/>
                      </a:lnTo>
                      <a:lnTo>
                        <a:pt x="77" y="337"/>
                      </a:lnTo>
                      <a:lnTo>
                        <a:pt x="72" y="339"/>
                      </a:lnTo>
                      <a:lnTo>
                        <a:pt x="67" y="344"/>
                      </a:lnTo>
                      <a:lnTo>
                        <a:pt x="63" y="351"/>
                      </a:lnTo>
                      <a:lnTo>
                        <a:pt x="58" y="357"/>
                      </a:lnTo>
                      <a:lnTo>
                        <a:pt x="53" y="361"/>
                      </a:lnTo>
                      <a:lnTo>
                        <a:pt x="48" y="364"/>
                      </a:lnTo>
                      <a:lnTo>
                        <a:pt x="41" y="364"/>
                      </a:lnTo>
                      <a:lnTo>
                        <a:pt x="36" y="363"/>
                      </a:lnTo>
                      <a:lnTo>
                        <a:pt x="32" y="359"/>
                      </a:lnTo>
                      <a:lnTo>
                        <a:pt x="27" y="357"/>
                      </a:lnTo>
                      <a:lnTo>
                        <a:pt x="22" y="354"/>
                      </a:lnTo>
                      <a:lnTo>
                        <a:pt x="18" y="351"/>
                      </a:lnTo>
                      <a:lnTo>
                        <a:pt x="14" y="349"/>
                      </a:lnTo>
                      <a:lnTo>
                        <a:pt x="15" y="345"/>
                      </a:lnTo>
                      <a:lnTo>
                        <a:pt x="15" y="341"/>
                      </a:lnTo>
                      <a:lnTo>
                        <a:pt x="14" y="327"/>
                      </a:lnTo>
                      <a:lnTo>
                        <a:pt x="14" y="311"/>
                      </a:lnTo>
                      <a:lnTo>
                        <a:pt x="15" y="297"/>
                      </a:lnTo>
                      <a:lnTo>
                        <a:pt x="16" y="282"/>
                      </a:lnTo>
                      <a:lnTo>
                        <a:pt x="19" y="268"/>
                      </a:lnTo>
                      <a:lnTo>
                        <a:pt x="22" y="254"/>
                      </a:lnTo>
                      <a:lnTo>
                        <a:pt x="25" y="239"/>
                      </a:lnTo>
                      <a:lnTo>
                        <a:pt x="29" y="225"/>
                      </a:lnTo>
                      <a:lnTo>
                        <a:pt x="30" y="219"/>
                      </a:lnTo>
                      <a:lnTo>
                        <a:pt x="30" y="211"/>
                      </a:lnTo>
                      <a:lnTo>
                        <a:pt x="29" y="205"/>
                      </a:lnTo>
                      <a:lnTo>
                        <a:pt x="28" y="198"/>
                      </a:lnTo>
                      <a:lnTo>
                        <a:pt x="25" y="192"/>
                      </a:lnTo>
                      <a:lnTo>
                        <a:pt x="23" y="185"/>
                      </a:lnTo>
                      <a:lnTo>
                        <a:pt x="20" y="178"/>
                      </a:lnTo>
                      <a:lnTo>
                        <a:pt x="17" y="172"/>
                      </a:lnTo>
                      <a:lnTo>
                        <a:pt x="12" y="161"/>
                      </a:lnTo>
                      <a:lnTo>
                        <a:pt x="7" y="150"/>
                      </a:lnTo>
                      <a:lnTo>
                        <a:pt x="4" y="137"/>
                      </a:lnTo>
                      <a:lnTo>
                        <a:pt x="2" y="125"/>
                      </a:lnTo>
                      <a:lnTo>
                        <a:pt x="1" y="113"/>
                      </a:lnTo>
                      <a:lnTo>
                        <a:pt x="0" y="100"/>
                      </a:lnTo>
                      <a:lnTo>
                        <a:pt x="0" y="87"/>
                      </a:lnTo>
                      <a:lnTo>
                        <a:pt x="1" y="75"/>
                      </a:lnTo>
                      <a:lnTo>
                        <a:pt x="3" y="63"/>
                      </a:lnTo>
                      <a:lnTo>
                        <a:pt x="8" y="54"/>
                      </a:lnTo>
                      <a:lnTo>
                        <a:pt x="14" y="45"/>
                      </a:lnTo>
                      <a:lnTo>
                        <a:pt x="20" y="36"/>
                      </a:lnTo>
                      <a:lnTo>
                        <a:pt x="27" y="27"/>
                      </a:lnTo>
                      <a:lnTo>
                        <a:pt x="33" y="18"/>
                      </a:lnTo>
                      <a:lnTo>
                        <a:pt x="38" y="9"/>
                      </a:lnTo>
                      <a:lnTo>
                        <a:pt x="41" y="0"/>
                      </a:lnTo>
                      <a:lnTo>
                        <a:pt x="54" y="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40" name="Freeform 926"/>
                <p:cNvSpPr>
                  <a:spLocks/>
                </p:cNvSpPr>
                <p:nvPr/>
              </p:nvSpPr>
              <p:spPr bwMode="auto">
                <a:xfrm>
                  <a:off x="2537" y="1813"/>
                  <a:ext cx="19" cy="24"/>
                </a:xfrm>
                <a:custGeom>
                  <a:avLst/>
                  <a:gdLst>
                    <a:gd name="T0" fmla="*/ 0 w 266"/>
                    <a:gd name="T1" fmla="*/ 0 h 364"/>
                    <a:gd name="T2" fmla="*/ 0 w 266"/>
                    <a:gd name="T3" fmla="*/ 0 h 364"/>
                    <a:gd name="T4" fmla="*/ 0 w 266"/>
                    <a:gd name="T5" fmla="*/ 0 h 364"/>
                    <a:gd name="T6" fmla="*/ 0 w 266"/>
                    <a:gd name="T7" fmla="*/ 0 h 364"/>
                    <a:gd name="T8" fmla="*/ 0 w 266"/>
                    <a:gd name="T9" fmla="*/ 0 h 364"/>
                    <a:gd name="T10" fmla="*/ 0 w 266"/>
                    <a:gd name="T11" fmla="*/ 0 h 364"/>
                    <a:gd name="T12" fmla="*/ 0 w 266"/>
                    <a:gd name="T13" fmla="*/ 0 h 364"/>
                    <a:gd name="T14" fmla="*/ 0 w 266"/>
                    <a:gd name="T15" fmla="*/ 0 h 364"/>
                    <a:gd name="T16" fmla="*/ 0 w 266"/>
                    <a:gd name="T17" fmla="*/ 0 h 364"/>
                    <a:gd name="T18" fmla="*/ 0 w 266"/>
                    <a:gd name="T19" fmla="*/ 0 h 364"/>
                    <a:gd name="T20" fmla="*/ 0 w 266"/>
                    <a:gd name="T21" fmla="*/ 0 h 364"/>
                    <a:gd name="T22" fmla="*/ 0 w 266"/>
                    <a:gd name="T23" fmla="*/ 0 h 364"/>
                    <a:gd name="T24" fmla="*/ 0 w 266"/>
                    <a:gd name="T25" fmla="*/ 0 h 364"/>
                    <a:gd name="T26" fmla="*/ 0 w 266"/>
                    <a:gd name="T27" fmla="*/ 0 h 364"/>
                    <a:gd name="T28" fmla="*/ 0 w 266"/>
                    <a:gd name="T29" fmla="*/ 0 h 364"/>
                    <a:gd name="T30" fmla="*/ 0 w 266"/>
                    <a:gd name="T31" fmla="*/ 0 h 364"/>
                    <a:gd name="T32" fmla="*/ 0 w 266"/>
                    <a:gd name="T33" fmla="*/ 0 h 364"/>
                    <a:gd name="T34" fmla="*/ 0 w 266"/>
                    <a:gd name="T35" fmla="*/ 0 h 364"/>
                    <a:gd name="T36" fmla="*/ 0 w 266"/>
                    <a:gd name="T37" fmla="*/ 0 h 364"/>
                    <a:gd name="T38" fmla="*/ 0 w 266"/>
                    <a:gd name="T39" fmla="*/ 0 h 364"/>
                    <a:gd name="T40" fmla="*/ 0 w 266"/>
                    <a:gd name="T41" fmla="*/ 0 h 364"/>
                    <a:gd name="T42" fmla="*/ 0 w 266"/>
                    <a:gd name="T43" fmla="*/ 0 h 364"/>
                    <a:gd name="T44" fmla="*/ 0 w 266"/>
                    <a:gd name="T45" fmla="*/ 0 h 364"/>
                    <a:gd name="T46" fmla="*/ 0 w 266"/>
                    <a:gd name="T47" fmla="*/ 0 h 364"/>
                    <a:gd name="T48" fmla="*/ 0 w 266"/>
                    <a:gd name="T49" fmla="*/ 0 h 364"/>
                    <a:gd name="T50" fmla="*/ 0 w 266"/>
                    <a:gd name="T51" fmla="*/ 0 h 364"/>
                    <a:gd name="T52" fmla="*/ 0 w 266"/>
                    <a:gd name="T53" fmla="*/ 0 h 364"/>
                    <a:gd name="T54" fmla="*/ 0 w 266"/>
                    <a:gd name="T55" fmla="*/ 0 h 364"/>
                    <a:gd name="T56" fmla="*/ 0 w 266"/>
                    <a:gd name="T57" fmla="*/ 0 h 364"/>
                    <a:gd name="T58" fmla="*/ 0 w 266"/>
                    <a:gd name="T59" fmla="*/ 0 h 364"/>
                    <a:gd name="T60" fmla="*/ 0 w 266"/>
                    <a:gd name="T61" fmla="*/ 0 h 364"/>
                    <a:gd name="T62" fmla="*/ 0 w 266"/>
                    <a:gd name="T63" fmla="*/ 0 h 364"/>
                    <a:gd name="T64" fmla="*/ 0 w 266"/>
                    <a:gd name="T65" fmla="*/ 0 h 364"/>
                    <a:gd name="T66" fmla="*/ 0 w 266"/>
                    <a:gd name="T67" fmla="*/ 0 h 364"/>
                    <a:gd name="T68" fmla="*/ 0 w 266"/>
                    <a:gd name="T69" fmla="*/ 0 h 364"/>
                    <a:gd name="T70" fmla="*/ 0 w 266"/>
                    <a:gd name="T71" fmla="*/ 0 h 364"/>
                    <a:gd name="T72" fmla="*/ 0 w 266"/>
                    <a:gd name="T73" fmla="*/ 0 h 364"/>
                    <a:gd name="T74" fmla="*/ 0 w 266"/>
                    <a:gd name="T75" fmla="*/ 0 h 364"/>
                    <a:gd name="T76" fmla="*/ 0 w 266"/>
                    <a:gd name="T77" fmla="*/ 0 h 364"/>
                    <a:gd name="T78" fmla="*/ 0 w 266"/>
                    <a:gd name="T79" fmla="*/ 0 h 364"/>
                    <a:gd name="T80" fmla="*/ 0 w 266"/>
                    <a:gd name="T81" fmla="*/ 0 h 364"/>
                    <a:gd name="T82" fmla="*/ 0 w 266"/>
                    <a:gd name="T83" fmla="*/ 0 h 364"/>
                    <a:gd name="T84" fmla="*/ 0 w 266"/>
                    <a:gd name="T85" fmla="*/ 0 h 364"/>
                    <a:gd name="T86" fmla="*/ 0 w 266"/>
                    <a:gd name="T87" fmla="*/ 0 h 364"/>
                    <a:gd name="T88" fmla="*/ 0 w 266"/>
                    <a:gd name="T89" fmla="*/ 0 h 364"/>
                    <a:gd name="T90" fmla="*/ 0 w 266"/>
                    <a:gd name="T91" fmla="*/ 0 h 364"/>
                    <a:gd name="T92" fmla="*/ 0 w 266"/>
                    <a:gd name="T93" fmla="*/ 0 h 364"/>
                    <a:gd name="T94" fmla="*/ 0 w 266"/>
                    <a:gd name="T95" fmla="*/ 0 h 364"/>
                    <a:gd name="T96" fmla="*/ 0 w 266"/>
                    <a:gd name="T97" fmla="*/ 0 h 364"/>
                    <a:gd name="T98" fmla="*/ 0 w 266"/>
                    <a:gd name="T99" fmla="*/ 0 h 364"/>
                    <a:gd name="T100" fmla="*/ 0 w 266"/>
                    <a:gd name="T101" fmla="*/ 0 h 364"/>
                    <a:gd name="T102" fmla="*/ 0 w 266"/>
                    <a:gd name="T103" fmla="*/ 0 h 364"/>
                    <a:gd name="T104" fmla="*/ 0 w 266"/>
                    <a:gd name="T105" fmla="*/ 0 h 364"/>
                    <a:gd name="T106" fmla="*/ 0 w 266"/>
                    <a:gd name="T107" fmla="*/ 0 h 364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266"/>
                    <a:gd name="T163" fmla="*/ 0 h 364"/>
                    <a:gd name="T164" fmla="*/ 266 w 266"/>
                    <a:gd name="T165" fmla="*/ 364 h 364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266" h="364">
                      <a:moveTo>
                        <a:pt x="54" y="1"/>
                      </a:moveTo>
                      <a:lnTo>
                        <a:pt x="54" y="1"/>
                      </a:lnTo>
                      <a:lnTo>
                        <a:pt x="59" y="0"/>
                      </a:lnTo>
                      <a:lnTo>
                        <a:pt x="64" y="0"/>
                      </a:lnTo>
                      <a:lnTo>
                        <a:pt x="68" y="1"/>
                      </a:lnTo>
                      <a:lnTo>
                        <a:pt x="72" y="4"/>
                      </a:lnTo>
                      <a:lnTo>
                        <a:pt x="75" y="7"/>
                      </a:lnTo>
                      <a:lnTo>
                        <a:pt x="78" y="11"/>
                      </a:lnTo>
                      <a:lnTo>
                        <a:pt x="82" y="14"/>
                      </a:lnTo>
                      <a:lnTo>
                        <a:pt x="87" y="18"/>
                      </a:lnTo>
                      <a:lnTo>
                        <a:pt x="92" y="22"/>
                      </a:lnTo>
                      <a:lnTo>
                        <a:pt x="98" y="25"/>
                      </a:lnTo>
                      <a:lnTo>
                        <a:pt x="103" y="28"/>
                      </a:lnTo>
                      <a:lnTo>
                        <a:pt x="109" y="31"/>
                      </a:lnTo>
                      <a:lnTo>
                        <a:pt x="115" y="34"/>
                      </a:lnTo>
                      <a:lnTo>
                        <a:pt x="120" y="34"/>
                      </a:lnTo>
                      <a:lnTo>
                        <a:pt x="128" y="34"/>
                      </a:lnTo>
                      <a:lnTo>
                        <a:pt x="134" y="33"/>
                      </a:lnTo>
                      <a:lnTo>
                        <a:pt x="141" y="33"/>
                      </a:lnTo>
                      <a:lnTo>
                        <a:pt x="147" y="33"/>
                      </a:lnTo>
                      <a:lnTo>
                        <a:pt x="153" y="35"/>
                      </a:lnTo>
                      <a:lnTo>
                        <a:pt x="160" y="38"/>
                      </a:lnTo>
                      <a:lnTo>
                        <a:pt x="168" y="44"/>
                      </a:lnTo>
                      <a:lnTo>
                        <a:pt x="175" y="51"/>
                      </a:lnTo>
                      <a:lnTo>
                        <a:pt x="181" y="58"/>
                      </a:lnTo>
                      <a:lnTo>
                        <a:pt x="188" y="65"/>
                      </a:lnTo>
                      <a:lnTo>
                        <a:pt x="194" y="73"/>
                      </a:lnTo>
                      <a:lnTo>
                        <a:pt x="202" y="79"/>
                      </a:lnTo>
                      <a:lnTo>
                        <a:pt x="208" y="86"/>
                      </a:lnTo>
                      <a:lnTo>
                        <a:pt x="216" y="91"/>
                      </a:lnTo>
                      <a:lnTo>
                        <a:pt x="224" y="96"/>
                      </a:lnTo>
                      <a:lnTo>
                        <a:pt x="230" y="101"/>
                      </a:lnTo>
                      <a:lnTo>
                        <a:pt x="238" y="107"/>
                      </a:lnTo>
                      <a:lnTo>
                        <a:pt x="243" y="113"/>
                      </a:lnTo>
                      <a:lnTo>
                        <a:pt x="248" y="120"/>
                      </a:lnTo>
                      <a:lnTo>
                        <a:pt x="253" y="126"/>
                      </a:lnTo>
                      <a:lnTo>
                        <a:pt x="257" y="133"/>
                      </a:lnTo>
                      <a:lnTo>
                        <a:pt x="260" y="140"/>
                      </a:lnTo>
                      <a:lnTo>
                        <a:pt x="266" y="147"/>
                      </a:lnTo>
                      <a:lnTo>
                        <a:pt x="263" y="152"/>
                      </a:lnTo>
                      <a:lnTo>
                        <a:pt x="261" y="156"/>
                      </a:lnTo>
                      <a:lnTo>
                        <a:pt x="259" y="162"/>
                      </a:lnTo>
                      <a:lnTo>
                        <a:pt x="257" y="168"/>
                      </a:lnTo>
                      <a:lnTo>
                        <a:pt x="256" y="174"/>
                      </a:lnTo>
                      <a:lnTo>
                        <a:pt x="256" y="180"/>
                      </a:lnTo>
                      <a:lnTo>
                        <a:pt x="257" y="186"/>
                      </a:lnTo>
                      <a:lnTo>
                        <a:pt x="258" y="192"/>
                      </a:lnTo>
                      <a:lnTo>
                        <a:pt x="258" y="198"/>
                      </a:lnTo>
                      <a:lnTo>
                        <a:pt x="257" y="203"/>
                      </a:lnTo>
                      <a:lnTo>
                        <a:pt x="256" y="209"/>
                      </a:lnTo>
                      <a:lnTo>
                        <a:pt x="255" y="214"/>
                      </a:lnTo>
                      <a:lnTo>
                        <a:pt x="254" y="220"/>
                      </a:lnTo>
                      <a:lnTo>
                        <a:pt x="253" y="225"/>
                      </a:lnTo>
                      <a:lnTo>
                        <a:pt x="251" y="230"/>
                      </a:lnTo>
                      <a:lnTo>
                        <a:pt x="249" y="235"/>
                      </a:lnTo>
                      <a:lnTo>
                        <a:pt x="246" y="241"/>
                      </a:lnTo>
                      <a:lnTo>
                        <a:pt x="243" y="248"/>
                      </a:lnTo>
                      <a:lnTo>
                        <a:pt x="241" y="255"/>
                      </a:lnTo>
                      <a:lnTo>
                        <a:pt x="239" y="261"/>
                      </a:lnTo>
                      <a:lnTo>
                        <a:pt x="236" y="267"/>
                      </a:lnTo>
                      <a:lnTo>
                        <a:pt x="234" y="273"/>
                      </a:lnTo>
                      <a:lnTo>
                        <a:pt x="230" y="278"/>
                      </a:lnTo>
                      <a:lnTo>
                        <a:pt x="227" y="284"/>
                      </a:lnTo>
                      <a:lnTo>
                        <a:pt x="220" y="296"/>
                      </a:lnTo>
                      <a:lnTo>
                        <a:pt x="213" y="306"/>
                      </a:lnTo>
                      <a:lnTo>
                        <a:pt x="204" y="315"/>
                      </a:lnTo>
                      <a:lnTo>
                        <a:pt x="194" y="323"/>
                      </a:lnTo>
                      <a:lnTo>
                        <a:pt x="185" y="333"/>
                      </a:lnTo>
                      <a:lnTo>
                        <a:pt x="176" y="342"/>
                      </a:lnTo>
                      <a:lnTo>
                        <a:pt x="167" y="351"/>
                      </a:lnTo>
                      <a:lnTo>
                        <a:pt x="157" y="360"/>
                      </a:lnTo>
                      <a:lnTo>
                        <a:pt x="152" y="364"/>
                      </a:lnTo>
                      <a:lnTo>
                        <a:pt x="147" y="363"/>
                      </a:lnTo>
                      <a:lnTo>
                        <a:pt x="142" y="360"/>
                      </a:lnTo>
                      <a:lnTo>
                        <a:pt x="139" y="356"/>
                      </a:lnTo>
                      <a:lnTo>
                        <a:pt x="137" y="350"/>
                      </a:lnTo>
                      <a:lnTo>
                        <a:pt x="136" y="344"/>
                      </a:lnTo>
                      <a:lnTo>
                        <a:pt x="136" y="337"/>
                      </a:lnTo>
                      <a:lnTo>
                        <a:pt x="135" y="331"/>
                      </a:lnTo>
                      <a:lnTo>
                        <a:pt x="132" y="327"/>
                      </a:lnTo>
                      <a:lnTo>
                        <a:pt x="128" y="327"/>
                      </a:lnTo>
                      <a:lnTo>
                        <a:pt x="124" y="328"/>
                      </a:lnTo>
                      <a:lnTo>
                        <a:pt x="120" y="331"/>
                      </a:lnTo>
                      <a:lnTo>
                        <a:pt x="115" y="336"/>
                      </a:lnTo>
                      <a:lnTo>
                        <a:pt x="109" y="340"/>
                      </a:lnTo>
                      <a:lnTo>
                        <a:pt x="103" y="341"/>
                      </a:lnTo>
                      <a:lnTo>
                        <a:pt x="97" y="340"/>
                      </a:lnTo>
                      <a:lnTo>
                        <a:pt x="96" y="340"/>
                      </a:lnTo>
                      <a:lnTo>
                        <a:pt x="95" y="338"/>
                      </a:lnTo>
                      <a:lnTo>
                        <a:pt x="93" y="337"/>
                      </a:lnTo>
                      <a:lnTo>
                        <a:pt x="92" y="336"/>
                      </a:lnTo>
                      <a:lnTo>
                        <a:pt x="87" y="335"/>
                      </a:lnTo>
                      <a:lnTo>
                        <a:pt x="81" y="335"/>
                      </a:lnTo>
                      <a:lnTo>
                        <a:pt x="77" y="337"/>
                      </a:lnTo>
                      <a:lnTo>
                        <a:pt x="72" y="339"/>
                      </a:lnTo>
                      <a:lnTo>
                        <a:pt x="67" y="344"/>
                      </a:lnTo>
                      <a:lnTo>
                        <a:pt x="63" y="351"/>
                      </a:lnTo>
                      <a:lnTo>
                        <a:pt x="58" y="357"/>
                      </a:lnTo>
                      <a:lnTo>
                        <a:pt x="53" y="361"/>
                      </a:lnTo>
                      <a:lnTo>
                        <a:pt x="48" y="364"/>
                      </a:lnTo>
                      <a:lnTo>
                        <a:pt x="41" y="364"/>
                      </a:lnTo>
                      <a:lnTo>
                        <a:pt x="36" y="363"/>
                      </a:lnTo>
                      <a:lnTo>
                        <a:pt x="32" y="359"/>
                      </a:lnTo>
                      <a:lnTo>
                        <a:pt x="27" y="357"/>
                      </a:lnTo>
                      <a:lnTo>
                        <a:pt x="22" y="354"/>
                      </a:lnTo>
                      <a:lnTo>
                        <a:pt x="18" y="351"/>
                      </a:lnTo>
                      <a:lnTo>
                        <a:pt x="14" y="349"/>
                      </a:lnTo>
                      <a:lnTo>
                        <a:pt x="15" y="345"/>
                      </a:lnTo>
                      <a:lnTo>
                        <a:pt x="15" y="341"/>
                      </a:lnTo>
                      <a:lnTo>
                        <a:pt x="14" y="327"/>
                      </a:lnTo>
                      <a:lnTo>
                        <a:pt x="14" y="311"/>
                      </a:lnTo>
                      <a:lnTo>
                        <a:pt x="15" y="297"/>
                      </a:lnTo>
                      <a:lnTo>
                        <a:pt x="16" y="282"/>
                      </a:lnTo>
                      <a:lnTo>
                        <a:pt x="19" y="268"/>
                      </a:lnTo>
                      <a:lnTo>
                        <a:pt x="22" y="254"/>
                      </a:lnTo>
                      <a:lnTo>
                        <a:pt x="25" y="239"/>
                      </a:lnTo>
                      <a:lnTo>
                        <a:pt x="29" y="225"/>
                      </a:lnTo>
                      <a:lnTo>
                        <a:pt x="30" y="219"/>
                      </a:lnTo>
                      <a:lnTo>
                        <a:pt x="30" y="211"/>
                      </a:lnTo>
                      <a:lnTo>
                        <a:pt x="29" y="205"/>
                      </a:lnTo>
                      <a:lnTo>
                        <a:pt x="28" y="198"/>
                      </a:lnTo>
                      <a:lnTo>
                        <a:pt x="25" y="192"/>
                      </a:lnTo>
                      <a:lnTo>
                        <a:pt x="23" y="185"/>
                      </a:lnTo>
                      <a:lnTo>
                        <a:pt x="20" y="178"/>
                      </a:lnTo>
                      <a:lnTo>
                        <a:pt x="17" y="172"/>
                      </a:lnTo>
                      <a:lnTo>
                        <a:pt x="12" y="161"/>
                      </a:lnTo>
                      <a:lnTo>
                        <a:pt x="7" y="150"/>
                      </a:lnTo>
                      <a:lnTo>
                        <a:pt x="4" y="137"/>
                      </a:lnTo>
                      <a:lnTo>
                        <a:pt x="2" y="125"/>
                      </a:lnTo>
                      <a:lnTo>
                        <a:pt x="1" y="113"/>
                      </a:lnTo>
                      <a:lnTo>
                        <a:pt x="0" y="100"/>
                      </a:lnTo>
                      <a:lnTo>
                        <a:pt x="0" y="87"/>
                      </a:lnTo>
                      <a:lnTo>
                        <a:pt x="1" y="75"/>
                      </a:lnTo>
                      <a:lnTo>
                        <a:pt x="3" y="63"/>
                      </a:lnTo>
                      <a:lnTo>
                        <a:pt x="8" y="54"/>
                      </a:lnTo>
                      <a:lnTo>
                        <a:pt x="14" y="45"/>
                      </a:lnTo>
                      <a:lnTo>
                        <a:pt x="20" y="36"/>
                      </a:lnTo>
                      <a:lnTo>
                        <a:pt x="27" y="27"/>
                      </a:lnTo>
                      <a:lnTo>
                        <a:pt x="33" y="18"/>
                      </a:lnTo>
                      <a:lnTo>
                        <a:pt x="38" y="9"/>
                      </a:lnTo>
                      <a:lnTo>
                        <a:pt x="41" y="0"/>
                      </a:lnTo>
                      <a:lnTo>
                        <a:pt x="54" y="1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41" name="Freeform 927"/>
                <p:cNvSpPr>
                  <a:spLocks/>
                </p:cNvSpPr>
                <p:nvPr/>
              </p:nvSpPr>
              <p:spPr bwMode="auto">
                <a:xfrm>
                  <a:off x="2345" y="1846"/>
                  <a:ext cx="41" cy="43"/>
                </a:xfrm>
                <a:custGeom>
                  <a:avLst/>
                  <a:gdLst>
                    <a:gd name="T0" fmla="*/ 0 w 590"/>
                    <a:gd name="T1" fmla="*/ 0 h 658"/>
                    <a:gd name="T2" fmla="*/ 0 w 590"/>
                    <a:gd name="T3" fmla="*/ 0 h 658"/>
                    <a:gd name="T4" fmla="*/ 0 w 590"/>
                    <a:gd name="T5" fmla="*/ 0 h 658"/>
                    <a:gd name="T6" fmla="*/ 0 w 590"/>
                    <a:gd name="T7" fmla="*/ 0 h 658"/>
                    <a:gd name="T8" fmla="*/ 0 w 590"/>
                    <a:gd name="T9" fmla="*/ 0 h 658"/>
                    <a:gd name="T10" fmla="*/ 0 w 590"/>
                    <a:gd name="T11" fmla="*/ 0 h 658"/>
                    <a:gd name="T12" fmla="*/ 0 w 590"/>
                    <a:gd name="T13" fmla="*/ 0 h 658"/>
                    <a:gd name="T14" fmla="*/ 0 w 590"/>
                    <a:gd name="T15" fmla="*/ 0 h 658"/>
                    <a:gd name="T16" fmla="*/ 0 w 590"/>
                    <a:gd name="T17" fmla="*/ 0 h 658"/>
                    <a:gd name="T18" fmla="*/ 0 w 590"/>
                    <a:gd name="T19" fmla="*/ 0 h 658"/>
                    <a:gd name="T20" fmla="*/ 0 w 590"/>
                    <a:gd name="T21" fmla="*/ 0 h 658"/>
                    <a:gd name="T22" fmla="*/ 0 w 590"/>
                    <a:gd name="T23" fmla="*/ 0 h 658"/>
                    <a:gd name="T24" fmla="*/ 0 w 590"/>
                    <a:gd name="T25" fmla="*/ 0 h 658"/>
                    <a:gd name="T26" fmla="*/ 0 w 590"/>
                    <a:gd name="T27" fmla="*/ 0 h 658"/>
                    <a:gd name="T28" fmla="*/ 0 w 590"/>
                    <a:gd name="T29" fmla="*/ 0 h 658"/>
                    <a:gd name="T30" fmla="*/ 0 w 590"/>
                    <a:gd name="T31" fmla="*/ 0 h 658"/>
                    <a:gd name="T32" fmla="*/ 0 w 590"/>
                    <a:gd name="T33" fmla="*/ 0 h 658"/>
                    <a:gd name="T34" fmla="*/ 0 w 590"/>
                    <a:gd name="T35" fmla="*/ 0 h 658"/>
                    <a:gd name="T36" fmla="*/ 0 w 590"/>
                    <a:gd name="T37" fmla="*/ 0 h 658"/>
                    <a:gd name="T38" fmla="*/ 0 w 590"/>
                    <a:gd name="T39" fmla="*/ 0 h 658"/>
                    <a:gd name="T40" fmla="*/ 0 w 590"/>
                    <a:gd name="T41" fmla="*/ 0 h 658"/>
                    <a:gd name="T42" fmla="*/ 0 w 590"/>
                    <a:gd name="T43" fmla="*/ 0 h 658"/>
                    <a:gd name="T44" fmla="*/ 0 w 590"/>
                    <a:gd name="T45" fmla="*/ 0 h 658"/>
                    <a:gd name="T46" fmla="*/ 0 w 590"/>
                    <a:gd name="T47" fmla="*/ 0 h 658"/>
                    <a:gd name="T48" fmla="*/ 0 w 590"/>
                    <a:gd name="T49" fmla="*/ 0 h 658"/>
                    <a:gd name="T50" fmla="*/ 0 w 590"/>
                    <a:gd name="T51" fmla="*/ 0 h 658"/>
                    <a:gd name="T52" fmla="*/ 0 w 590"/>
                    <a:gd name="T53" fmla="*/ 0 h 658"/>
                    <a:gd name="T54" fmla="*/ 0 w 590"/>
                    <a:gd name="T55" fmla="*/ 0 h 658"/>
                    <a:gd name="T56" fmla="*/ 0 w 590"/>
                    <a:gd name="T57" fmla="*/ 0 h 658"/>
                    <a:gd name="T58" fmla="*/ 0 w 590"/>
                    <a:gd name="T59" fmla="*/ 0 h 658"/>
                    <a:gd name="T60" fmla="*/ 0 w 590"/>
                    <a:gd name="T61" fmla="*/ 0 h 658"/>
                    <a:gd name="T62" fmla="*/ 0 w 590"/>
                    <a:gd name="T63" fmla="*/ 0 h 658"/>
                    <a:gd name="T64" fmla="*/ 0 w 590"/>
                    <a:gd name="T65" fmla="*/ 0 h 658"/>
                    <a:gd name="T66" fmla="*/ 0 w 590"/>
                    <a:gd name="T67" fmla="*/ 0 h 658"/>
                    <a:gd name="T68" fmla="*/ 0 w 590"/>
                    <a:gd name="T69" fmla="*/ 0 h 658"/>
                    <a:gd name="T70" fmla="*/ 0 w 590"/>
                    <a:gd name="T71" fmla="*/ 0 h 658"/>
                    <a:gd name="T72" fmla="*/ 0 w 590"/>
                    <a:gd name="T73" fmla="*/ 0 h 658"/>
                    <a:gd name="T74" fmla="*/ 0 w 590"/>
                    <a:gd name="T75" fmla="*/ 0 h 658"/>
                    <a:gd name="T76" fmla="*/ 0 w 590"/>
                    <a:gd name="T77" fmla="*/ 0 h 658"/>
                    <a:gd name="T78" fmla="*/ 0 w 590"/>
                    <a:gd name="T79" fmla="*/ 0 h 658"/>
                    <a:gd name="T80" fmla="*/ 0 w 590"/>
                    <a:gd name="T81" fmla="*/ 0 h 658"/>
                    <a:gd name="T82" fmla="*/ 0 w 590"/>
                    <a:gd name="T83" fmla="*/ 0 h 658"/>
                    <a:gd name="T84" fmla="*/ 0 w 590"/>
                    <a:gd name="T85" fmla="*/ 0 h 658"/>
                    <a:gd name="T86" fmla="*/ 0 w 590"/>
                    <a:gd name="T87" fmla="*/ 0 h 658"/>
                    <a:gd name="T88" fmla="*/ 0 w 590"/>
                    <a:gd name="T89" fmla="*/ 0 h 658"/>
                    <a:gd name="T90" fmla="*/ 0 w 590"/>
                    <a:gd name="T91" fmla="*/ 0 h 658"/>
                    <a:gd name="T92" fmla="*/ 0 w 590"/>
                    <a:gd name="T93" fmla="*/ 0 h 658"/>
                    <a:gd name="T94" fmla="*/ 0 w 590"/>
                    <a:gd name="T95" fmla="*/ 0 h 658"/>
                    <a:gd name="T96" fmla="*/ 0 w 590"/>
                    <a:gd name="T97" fmla="*/ 0 h 658"/>
                    <a:gd name="T98" fmla="*/ 0 w 590"/>
                    <a:gd name="T99" fmla="*/ 0 h 658"/>
                    <a:gd name="T100" fmla="*/ 0 w 590"/>
                    <a:gd name="T101" fmla="*/ 0 h 658"/>
                    <a:gd name="T102" fmla="*/ 0 w 590"/>
                    <a:gd name="T103" fmla="*/ 0 h 658"/>
                    <a:gd name="T104" fmla="*/ 0 w 590"/>
                    <a:gd name="T105" fmla="*/ 0 h 658"/>
                    <a:gd name="T106" fmla="*/ 0 w 590"/>
                    <a:gd name="T107" fmla="*/ 0 h 658"/>
                    <a:gd name="T108" fmla="*/ 0 w 590"/>
                    <a:gd name="T109" fmla="*/ 0 h 658"/>
                    <a:gd name="T110" fmla="*/ 0 w 590"/>
                    <a:gd name="T111" fmla="*/ 0 h 658"/>
                    <a:gd name="T112" fmla="*/ 0 w 590"/>
                    <a:gd name="T113" fmla="*/ 0 h 658"/>
                    <a:gd name="T114" fmla="*/ 0 w 590"/>
                    <a:gd name="T115" fmla="*/ 0 h 658"/>
                    <a:gd name="T116" fmla="*/ 0 w 590"/>
                    <a:gd name="T117" fmla="*/ 0 h 658"/>
                    <a:gd name="T118" fmla="*/ 0 w 590"/>
                    <a:gd name="T119" fmla="*/ 0 h 658"/>
                    <a:gd name="T120" fmla="*/ 0 w 590"/>
                    <a:gd name="T121" fmla="*/ 0 h 658"/>
                    <a:gd name="T122" fmla="*/ 0 w 590"/>
                    <a:gd name="T123" fmla="*/ 0 h 658"/>
                    <a:gd name="T124" fmla="*/ 0 w 590"/>
                    <a:gd name="T125" fmla="*/ 0 h 658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590"/>
                    <a:gd name="T190" fmla="*/ 0 h 658"/>
                    <a:gd name="T191" fmla="*/ 590 w 590"/>
                    <a:gd name="T192" fmla="*/ 658 h 658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590" h="658">
                      <a:moveTo>
                        <a:pt x="89" y="502"/>
                      </a:moveTo>
                      <a:lnTo>
                        <a:pt x="95" y="507"/>
                      </a:lnTo>
                      <a:lnTo>
                        <a:pt x="99" y="512"/>
                      </a:lnTo>
                      <a:lnTo>
                        <a:pt x="103" y="517"/>
                      </a:lnTo>
                      <a:lnTo>
                        <a:pt x="105" y="524"/>
                      </a:lnTo>
                      <a:lnTo>
                        <a:pt x="106" y="531"/>
                      </a:lnTo>
                      <a:lnTo>
                        <a:pt x="105" y="537"/>
                      </a:lnTo>
                      <a:lnTo>
                        <a:pt x="102" y="543"/>
                      </a:lnTo>
                      <a:lnTo>
                        <a:pt x="97" y="549"/>
                      </a:lnTo>
                      <a:lnTo>
                        <a:pt x="91" y="554"/>
                      </a:lnTo>
                      <a:lnTo>
                        <a:pt x="86" y="561"/>
                      </a:lnTo>
                      <a:lnTo>
                        <a:pt x="81" y="566"/>
                      </a:lnTo>
                      <a:lnTo>
                        <a:pt x="77" y="572"/>
                      </a:lnTo>
                      <a:lnTo>
                        <a:pt x="74" y="579"/>
                      </a:lnTo>
                      <a:lnTo>
                        <a:pt x="74" y="585"/>
                      </a:lnTo>
                      <a:lnTo>
                        <a:pt x="75" y="592"/>
                      </a:lnTo>
                      <a:lnTo>
                        <a:pt x="78" y="601"/>
                      </a:lnTo>
                      <a:lnTo>
                        <a:pt x="85" y="609"/>
                      </a:lnTo>
                      <a:lnTo>
                        <a:pt x="93" y="615"/>
                      </a:lnTo>
                      <a:lnTo>
                        <a:pt x="101" y="617"/>
                      </a:lnTo>
                      <a:lnTo>
                        <a:pt x="108" y="615"/>
                      </a:lnTo>
                      <a:lnTo>
                        <a:pt x="115" y="609"/>
                      </a:lnTo>
                      <a:lnTo>
                        <a:pt x="124" y="604"/>
                      </a:lnTo>
                      <a:lnTo>
                        <a:pt x="132" y="600"/>
                      </a:lnTo>
                      <a:lnTo>
                        <a:pt x="140" y="597"/>
                      </a:lnTo>
                      <a:lnTo>
                        <a:pt x="148" y="597"/>
                      </a:lnTo>
                      <a:lnTo>
                        <a:pt x="156" y="598"/>
                      </a:lnTo>
                      <a:lnTo>
                        <a:pt x="163" y="602"/>
                      </a:lnTo>
                      <a:lnTo>
                        <a:pt x="169" y="608"/>
                      </a:lnTo>
                      <a:lnTo>
                        <a:pt x="172" y="613"/>
                      </a:lnTo>
                      <a:lnTo>
                        <a:pt x="174" y="619"/>
                      </a:lnTo>
                      <a:lnTo>
                        <a:pt x="176" y="626"/>
                      </a:lnTo>
                      <a:lnTo>
                        <a:pt x="177" y="633"/>
                      </a:lnTo>
                      <a:lnTo>
                        <a:pt x="179" y="639"/>
                      </a:lnTo>
                      <a:lnTo>
                        <a:pt x="181" y="645"/>
                      </a:lnTo>
                      <a:lnTo>
                        <a:pt x="184" y="649"/>
                      </a:lnTo>
                      <a:lnTo>
                        <a:pt x="188" y="653"/>
                      </a:lnTo>
                      <a:lnTo>
                        <a:pt x="194" y="655"/>
                      </a:lnTo>
                      <a:lnTo>
                        <a:pt x="200" y="657"/>
                      </a:lnTo>
                      <a:lnTo>
                        <a:pt x="206" y="658"/>
                      </a:lnTo>
                      <a:lnTo>
                        <a:pt x="212" y="657"/>
                      </a:lnTo>
                      <a:lnTo>
                        <a:pt x="218" y="656"/>
                      </a:lnTo>
                      <a:lnTo>
                        <a:pt x="223" y="654"/>
                      </a:lnTo>
                      <a:lnTo>
                        <a:pt x="227" y="650"/>
                      </a:lnTo>
                      <a:lnTo>
                        <a:pt x="231" y="644"/>
                      </a:lnTo>
                      <a:lnTo>
                        <a:pt x="232" y="640"/>
                      </a:lnTo>
                      <a:lnTo>
                        <a:pt x="232" y="637"/>
                      </a:lnTo>
                      <a:lnTo>
                        <a:pt x="232" y="633"/>
                      </a:lnTo>
                      <a:lnTo>
                        <a:pt x="231" y="628"/>
                      </a:lnTo>
                      <a:lnTo>
                        <a:pt x="231" y="624"/>
                      </a:lnTo>
                      <a:lnTo>
                        <a:pt x="231" y="620"/>
                      </a:lnTo>
                      <a:lnTo>
                        <a:pt x="232" y="616"/>
                      </a:lnTo>
                      <a:lnTo>
                        <a:pt x="233" y="613"/>
                      </a:lnTo>
                      <a:lnTo>
                        <a:pt x="237" y="612"/>
                      </a:lnTo>
                      <a:lnTo>
                        <a:pt x="243" y="614"/>
                      </a:lnTo>
                      <a:lnTo>
                        <a:pt x="248" y="617"/>
                      </a:lnTo>
                      <a:lnTo>
                        <a:pt x="251" y="616"/>
                      </a:lnTo>
                      <a:lnTo>
                        <a:pt x="255" y="604"/>
                      </a:lnTo>
                      <a:lnTo>
                        <a:pt x="258" y="591"/>
                      </a:lnTo>
                      <a:lnTo>
                        <a:pt x="260" y="578"/>
                      </a:lnTo>
                      <a:lnTo>
                        <a:pt x="262" y="566"/>
                      </a:lnTo>
                      <a:lnTo>
                        <a:pt x="263" y="552"/>
                      </a:lnTo>
                      <a:lnTo>
                        <a:pt x="264" y="539"/>
                      </a:lnTo>
                      <a:lnTo>
                        <a:pt x="267" y="526"/>
                      </a:lnTo>
                      <a:lnTo>
                        <a:pt x="270" y="513"/>
                      </a:lnTo>
                      <a:lnTo>
                        <a:pt x="262" y="511"/>
                      </a:lnTo>
                      <a:lnTo>
                        <a:pt x="258" y="507"/>
                      </a:lnTo>
                      <a:lnTo>
                        <a:pt x="257" y="502"/>
                      </a:lnTo>
                      <a:lnTo>
                        <a:pt x="259" y="499"/>
                      </a:lnTo>
                      <a:lnTo>
                        <a:pt x="267" y="497"/>
                      </a:lnTo>
                      <a:lnTo>
                        <a:pt x="274" y="495"/>
                      </a:lnTo>
                      <a:lnTo>
                        <a:pt x="281" y="494"/>
                      </a:lnTo>
                      <a:lnTo>
                        <a:pt x="288" y="493"/>
                      </a:lnTo>
                      <a:lnTo>
                        <a:pt x="295" y="492"/>
                      </a:lnTo>
                      <a:lnTo>
                        <a:pt x="301" y="489"/>
                      </a:lnTo>
                      <a:lnTo>
                        <a:pt x="308" y="484"/>
                      </a:lnTo>
                      <a:lnTo>
                        <a:pt x="312" y="478"/>
                      </a:lnTo>
                      <a:lnTo>
                        <a:pt x="313" y="474"/>
                      </a:lnTo>
                      <a:lnTo>
                        <a:pt x="313" y="470"/>
                      </a:lnTo>
                      <a:lnTo>
                        <a:pt x="311" y="465"/>
                      </a:lnTo>
                      <a:lnTo>
                        <a:pt x="310" y="461"/>
                      </a:lnTo>
                      <a:lnTo>
                        <a:pt x="309" y="456"/>
                      </a:lnTo>
                      <a:lnTo>
                        <a:pt x="309" y="451"/>
                      </a:lnTo>
                      <a:lnTo>
                        <a:pt x="311" y="446"/>
                      </a:lnTo>
                      <a:lnTo>
                        <a:pt x="315" y="443"/>
                      </a:lnTo>
                      <a:lnTo>
                        <a:pt x="333" y="433"/>
                      </a:lnTo>
                      <a:lnTo>
                        <a:pt x="352" y="426"/>
                      </a:lnTo>
                      <a:lnTo>
                        <a:pt x="371" y="419"/>
                      </a:lnTo>
                      <a:lnTo>
                        <a:pt x="391" y="411"/>
                      </a:lnTo>
                      <a:lnTo>
                        <a:pt x="410" y="404"/>
                      </a:lnTo>
                      <a:lnTo>
                        <a:pt x="429" y="397"/>
                      </a:lnTo>
                      <a:lnTo>
                        <a:pt x="447" y="389"/>
                      </a:lnTo>
                      <a:lnTo>
                        <a:pt x="466" y="378"/>
                      </a:lnTo>
                      <a:lnTo>
                        <a:pt x="482" y="365"/>
                      </a:lnTo>
                      <a:lnTo>
                        <a:pt x="499" y="353"/>
                      </a:lnTo>
                      <a:lnTo>
                        <a:pt x="513" y="340"/>
                      </a:lnTo>
                      <a:lnTo>
                        <a:pt x="527" y="324"/>
                      </a:lnTo>
                      <a:lnTo>
                        <a:pt x="540" y="309"/>
                      </a:lnTo>
                      <a:lnTo>
                        <a:pt x="551" y="292"/>
                      </a:lnTo>
                      <a:lnTo>
                        <a:pt x="560" y="275"/>
                      </a:lnTo>
                      <a:lnTo>
                        <a:pt x="569" y="255"/>
                      </a:lnTo>
                      <a:lnTo>
                        <a:pt x="573" y="250"/>
                      </a:lnTo>
                      <a:lnTo>
                        <a:pt x="578" y="245"/>
                      </a:lnTo>
                      <a:lnTo>
                        <a:pt x="584" y="240"/>
                      </a:lnTo>
                      <a:lnTo>
                        <a:pt x="587" y="233"/>
                      </a:lnTo>
                      <a:lnTo>
                        <a:pt x="588" y="227"/>
                      </a:lnTo>
                      <a:lnTo>
                        <a:pt x="589" y="222"/>
                      </a:lnTo>
                      <a:lnTo>
                        <a:pt x="589" y="217"/>
                      </a:lnTo>
                      <a:lnTo>
                        <a:pt x="590" y="213"/>
                      </a:lnTo>
                      <a:lnTo>
                        <a:pt x="590" y="208"/>
                      </a:lnTo>
                      <a:lnTo>
                        <a:pt x="589" y="204"/>
                      </a:lnTo>
                      <a:lnTo>
                        <a:pt x="588" y="199"/>
                      </a:lnTo>
                      <a:lnTo>
                        <a:pt x="587" y="195"/>
                      </a:lnTo>
                      <a:lnTo>
                        <a:pt x="584" y="187"/>
                      </a:lnTo>
                      <a:lnTo>
                        <a:pt x="579" y="180"/>
                      </a:lnTo>
                      <a:lnTo>
                        <a:pt x="574" y="174"/>
                      </a:lnTo>
                      <a:lnTo>
                        <a:pt x="569" y="168"/>
                      </a:lnTo>
                      <a:lnTo>
                        <a:pt x="564" y="163"/>
                      </a:lnTo>
                      <a:lnTo>
                        <a:pt x="561" y="158"/>
                      </a:lnTo>
                      <a:lnTo>
                        <a:pt x="561" y="153"/>
                      </a:lnTo>
                      <a:lnTo>
                        <a:pt x="565" y="148"/>
                      </a:lnTo>
                      <a:lnTo>
                        <a:pt x="574" y="142"/>
                      </a:lnTo>
                      <a:lnTo>
                        <a:pt x="559" y="130"/>
                      </a:lnTo>
                      <a:lnTo>
                        <a:pt x="546" y="120"/>
                      </a:lnTo>
                      <a:lnTo>
                        <a:pt x="533" y="110"/>
                      </a:lnTo>
                      <a:lnTo>
                        <a:pt x="519" y="101"/>
                      </a:lnTo>
                      <a:lnTo>
                        <a:pt x="505" y="92"/>
                      </a:lnTo>
                      <a:lnTo>
                        <a:pt x="492" y="83"/>
                      </a:lnTo>
                      <a:lnTo>
                        <a:pt x="477" y="73"/>
                      </a:lnTo>
                      <a:lnTo>
                        <a:pt x="462" y="62"/>
                      </a:lnTo>
                      <a:lnTo>
                        <a:pt x="462" y="68"/>
                      </a:lnTo>
                      <a:lnTo>
                        <a:pt x="462" y="73"/>
                      </a:lnTo>
                      <a:lnTo>
                        <a:pt x="464" y="79"/>
                      </a:lnTo>
                      <a:lnTo>
                        <a:pt x="466" y="85"/>
                      </a:lnTo>
                      <a:lnTo>
                        <a:pt x="467" y="90"/>
                      </a:lnTo>
                      <a:lnTo>
                        <a:pt x="468" y="95"/>
                      </a:lnTo>
                      <a:lnTo>
                        <a:pt x="468" y="100"/>
                      </a:lnTo>
                      <a:lnTo>
                        <a:pt x="466" y="105"/>
                      </a:lnTo>
                      <a:lnTo>
                        <a:pt x="459" y="113"/>
                      </a:lnTo>
                      <a:lnTo>
                        <a:pt x="453" y="116"/>
                      </a:lnTo>
                      <a:lnTo>
                        <a:pt x="446" y="115"/>
                      </a:lnTo>
                      <a:lnTo>
                        <a:pt x="440" y="111"/>
                      </a:lnTo>
                      <a:lnTo>
                        <a:pt x="434" y="106"/>
                      </a:lnTo>
                      <a:lnTo>
                        <a:pt x="427" y="100"/>
                      </a:lnTo>
                      <a:lnTo>
                        <a:pt x="420" y="95"/>
                      </a:lnTo>
                      <a:lnTo>
                        <a:pt x="412" y="92"/>
                      </a:lnTo>
                      <a:lnTo>
                        <a:pt x="408" y="92"/>
                      </a:lnTo>
                      <a:lnTo>
                        <a:pt x="402" y="93"/>
                      </a:lnTo>
                      <a:lnTo>
                        <a:pt x="395" y="96"/>
                      </a:lnTo>
                      <a:lnTo>
                        <a:pt x="390" y="98"/>
                      </a:lnTo>
                      <a:lnTo>
                        <a:pt x="384" y="99"/>
                      </a:lnTo>
                      <a:lnTo>
                        <a:pt x="379" y="98"/>
                      </a:lnTo>
                      <a:lnTo>
                        <a:pt x="373" y="94"/>
                      </a:lnTo>
                      <a:lnTo>
                        <a:pt x="370" y="89"/>
                      </a:lnTo>
                      <a:lnTo>
                        <a:pt x="366" y="83"/>
                      </a:lnTo>
                      <a:lnTo>
                        <a:pt x="362" y="76"/>
                      </a:lnTo>
                      <a:lnTo>
                        <a:pt x="358" y="71"/>
                      </a:lnTo>
                      <a:lnTo>
                        <a:pt x="353" y="66"/>
                      </a:lnTo>
                      <a:lnTo>
                        <a:pt x="343" y="61"/>
                      </a:lnTo>
                      <a:lnTo>
                        <a:pt x="333" y="57"/>
                      </a:lnTo>
                      <a:lnTo>
                        <a:pt x="323" y="56"/>
                      </a:lnTo>
                      <a:lnTo>
                        <a:pt x="313" y="55"/>
                      </a:lnTo>
                      <a:lnTo>
                        <a:pt x="304" y="54"/>
                      </a:lnTo>
                      <a:lnTo>
                        <a:pt x="294" y="53"/>
                      </a:lnTo>
                      <a:lnTo>
                        <a:pt x="286" y="51"/>
                      </a:lnTo>
                      <a:lnTo>
                        <a:pt x="278" y="47"/>
                      </a:lnTo>
                      <a:lnTo>
                        <a:pt x="272" y="42"/>
                      </a:lnTo>
                      <a:lnTo>
                        <a:pt x="267" y="38"/>
                      </a:lnTo>
                      <a:lnTo>
                        <a:pt x="260" y="34"/>
                      </a:lnTo>
                      <a:lnTo>
                        <a:pt x="254" y="29"/>
                      </a:lnTo>
                      <a:lnTo>
                        <a:pt x="248" y="24"/>
                      </a:lnTo>
                      <a:lnTo>
                        <a:pt x="242" y="19"/>
                      </a:lnTo>
                      <a:lnTo>
                        <a:pt x="236" y="15"/>
                      </a:lnTo>
                      <a:lnTo>
                        <a:pt x="230" y="11"/>
                      </a:lnTo>
                      <a:lnTo>
                        <a:pt x="226" y="9"/>
                      </a:lnTo>
                      <a:lnTo>
                        <a:pt x="222" y="6"/>
                      </a:lnTo>
                      <a:lnTo>
                        <a:pt x="217" y="3"/>
                      </a:lnTo>
                      <a:lnTo>
                        <a:pt x="213" y="2"/>
                      </a:lnTo>
                      <a:lnTo>
                        <a:pt x="208" y="0"/>
                      </a:lnTo>
                      <a:lnTo>
                        <a:pt x="203" y="0"/>
                      </a:lnTo>
                      <a:lnTo>
                        <a:pt x="198" y="1"/>
                      </a:lnTo>
                      <a:lnTo>
                        <a:pt x="194" y="3"/>
                      </a:lnTo>
                      <a:lnTo>
                        <a:pt x="193" y="7"/>
                      </a:lnTo>
                      <a:lnTo>
                        <a:pt x="193" y="13"/>
                      </a:lnTo>
                      <a:lnTo>
                        <a:pt x="193" y="19"/>
                      </a:lnTo>
                      <a:lnTo>
                        <a:pt x="187" y="23"/>
                      </a:lnTo>
                      <a:lnTo>
                        <a:pt x="183" y="23"/>
                      </a:lnTo>
                      <a:lnTo>
                        <a:pt x="179" y="23"/>
                      </a:lnTo>
                      <a:lnTo>
                        <a:pt x="174" y="23"/>
                      </a:lnTo>
                      <a:lnTo>
                        <a:pt x="170" y="23"/>
                      </a:lnTo>
                      <a:lnTo>
                        <a:pt x="166" y="23"/>
                      </a:lnTo>
                      <a:lnTo>
                        <a:pt x="163" y="23"/>
                      </a:lnTo>
                      <a:lnTo>
                        <a:pt x="159" y="24"/>
                      </a:lnTo>
                      <a:lnTo>
                        <a:pt x="156" y="25"/>
                      </a:lnTo>
                      <a:lnTo>
                        <a:pt x="149" y="29"/>
                      </a:lnTo>
                      <a:lnTo>
                        <a:pt x="143" y="32"/>
                      </a:lnTo>
                      <a:lnTo>
                        <a:pt x="136" y="35"/>
                      </a:lnTo>
                      <a:lnTo>
                        <a:pt x="130" y="38"/>
                      </a:lnTo>
                      <a:lnTo>
                        <a:pt x="124" y="41"/>
                      </a:lnTo>
                      <a:lnTo>
                        <a:pt x="118" y="44"/>
                      </a:lnTo>
                      <a:lnTo>
                        <a:pt x="112" y="49"/>
                      </a:lnTo>
                      <a:lnTo>
                        <a:pt x="107" y="53"/>
                      </a:lnTo>
                      <a:lnTo>
                        <a:pt x="104" y="57"/>
                      </a:lnTo>
                      <a:lnTo>
                        <a:pt x="100" y="60"/>
                      </a:lnTo>
                      <a:lnTo>
                        <a:pt x="96" y="64"/>
                      </a:lnTo>
                      <a:lnTo>
                        <a:pt x="92" y="67"/>
                      </a:lnTo>
                      <a:lnTo>
                        <a:pt x="88" y="70"/>
                      </a:lnTo>
                      <a:lnTo>
                        <a:pt x="83" y="72"/>
                      </a:lnTo>
                      <a:lnTo>
                        <a:pt x="77" y="74"/>
                      </a:lnTo>
                      <a:lnTo>
                        <a:pt x="72" y="74"/>
                      </a:lnTo>
                      <a:lnTo>
                        <a:pt x="67" y="77"/>
                      </a:lnTo>
                      <a:lnTo>
                        <a:pt x="66" y="84"/>
                      </a:lnTo>
                      <a:lnTo>
                        <a:pt x="66" y="90"/>
                      </a:lnTo>
                      <a:lnTo>
                        <a:pt x="68" y="94"/>
                      </a:lnTo>
                      <a:lnTo>
                        <a:pt x="74" y="99"/>
                      </a:lnTo>
                      <a:lnTo>
                        <a:pt x="82" y="105"/>
                      </a:lnTo>
                      <a:lnTo>
                        <a:pt x="89" y="110"/>
                      </a:lnTo>
                      <a:lnTo>
                        <a:pt x="94" y="115"/>
                      </a:lnTo>
                      <a:lnTo>
                        <a:pt x="99" y="122"/>
                      </a:lnTo>
                      <a:lnTo>
                        <a:pt x="101" y="128"/>
                      </a:lnTo>
                      <a:lnTo>
                        <a:pt x="100" y="135"/>
                      </a:lnTo>
                      <a:lnTo>
                        <a:pt x="97" y="143"/>
                      </a:lnTo>
                      <a:lnTo>
                        <a:pt x="95" y="146"/>
                      </a:lnTo>
                      <a:lnTo>
                        <a:pt x="90" y="149"/>
                      </a:lnTo>
                      <a:lnTo>
                        <a:pt x="84" y="151"/>
                      </a:lnTo>
                      <a:lnTo>
                        <a:pt x="77" y="150"/>
                      </a:lnTo>
                      <a:lnTo>
                        <a:pt x="79" y="160"/>
                      </a:lnTo>
                      <a:lnTo>
                        <a:pt x="77" y="167"/>
                      </a:lnTo>
                      <a:lnTo>
                        <a:pt x="74" y="174"/>
                      </a:lnTo>
                      <a:lnTo>
                        <a:pt x="69" y="180"/>
                      </a:lnTo>
                      <a:lnTo>
                        <a:pt x="64" y="187"/>
                      </a:lnTo>
                      <a:lnTo>
                        <a:pt x="59" y="194"/>
                      </a:lnTo>
                      <a:lnTo>
                        <a:pt x="57" y="202"/>
                      </a:lnTo>
                      <a:lnTo>
                        <a:pt x="57" y="210"/>
                      </a:lnTo>
                      <a:lnTo>
                        <a:pt x="59" y="213"/>
                      </a:lnTo>
                      <a:lnTo>
                        <a:pt x="62" y="217"/>
                      </a:lnTo>
                      <a:lnTo>
                        <a:pt x="67" y="219"/>
                      </a:lnTo>
                      <a:lnTo>
                        <a:pt x="72" y="221"/>
                      </a:lnTo>
                      <a:lnTo>
                        <a:pt x="70" y="225"/>
                      </a:lnTo>
                      <a:lnTo>
                        <a:pt x="68" y="230"/>
                      </a:lnTo>
                      <a:lnTo>
                        <a:pt x="66" y="234"/>
                      </a:lnTo>
                      <a:lnTo>
                        <a:pt x="66" y="238"/>
                      </a:lnTo>
                      <a:lnTo>
                        <a:pt x="61" y="239"/>
                      </a:lnTo>
                      <a:lnTo>
                        <a:pt x="57" y="240"/>
                      </a:lnTo>
                      <a:lnTo>
                        <a:pt x="53" y="242"/>
                      </a:lnTo>
                      <a:lnTo>
                        <a:pt x="49" y="244"/>
                      </a:lnTo>
                      <a:lnTo>
                        <a:pt x="46" y="246"/>
                      </a:lnTo>
                      <a:lnTo>
                        <a:pt x="41" y="249"/>
                      </a:lnTo>
                      <a:lnTo>
                        <a:pt x="37" y="251"/>
                      </a:lnTo>
                      <a:lnTo>
                        <a:pt x="33" y="254"/>
                      </a:lnTo>
                      <a:lnTo>
                        <a:pt x="28" y="255"/>
                      </a:lnTo>
                      <a:lnTo>
                        <a:pt x="25" y="253"/>
                      </a:lnTo>
                      <a:lnTo>
                        <a:pt x="21" y="250"/>
                      </a:lnTo>
                      <a:lnTo>
                        <a:pt x="17" y="249"/>
                      </a:lnTo>
                      <a:lnTo>
                        <a:pt x="15" y="256"/>
                      </a:lnTo>
                      <a:lnTo>
                        <a:pt x="8" y="261"/>
                      </a:lnTo>
                      <a:lnTo>
                        <a:pt x="0" y="268"/>
                      </a:lnTo>
                      <a:lnTo>
                        <a:pt x="0" y="277"/>
                      </a:lnTo>
                      <a:lnTo>
                        <a:pt x="5" y="276"/>
                      </a:lnTo>
                      <a:lnTo>
                        <a:pt x="9" y="278"/>
                      </a:lnTo>
                      <a:lnTo>
                        <a:pt x="13" y="281"/>
                      </a:lnTo>
                      <a:lnTo>
                        <a:pt x="17" y="282"/>
                      </a:lnTo>
                      <a:lnTo>
                        <a:pt x="14" y="293"/>
                      </a:lnTo>
                      <a:lnTo>
                        <a:pt x="14" y="306"/>
                      </a:lnTo>
                      <a:lnTo>
                        <a:pt x="17" y="316"/>
                      </a:lnTo>
                      <a:lnTo>
                        <a:pt x="21" y="327"/>
                      </a:lnTo>
                      <a:lnTo>
                        <a:pt x="25" y="337"/>
                      </a:lnTo>
                      <a:lnTo>
                        <a:pt x="28" y="348"/>
                      </a:lnTo>
                      <a:lnTo>
                        <a:pt x="28" y="358"/>
                      </a:lnTo>
                      <a:lnTo>
                        <a:pt x="26" y="368"/>
                      </a:lnTo>
                      <a:lnTo>
                        <a:pt x="23" y="377"/>
                      </a:lnTo>
                      <a:lnTo>
                        <a:pt x="18" y="384"/>
                      </a:lnTo>
                      <a:lnTo>
                        <a:pt x="11" y="390"/>
                      </a:lnTo>
                      <a:lnTo>
                        <a:pt x="0" y="392"/>
                      </a:lnTo>
                      <a:lnTo>
                        <a:pt x="0" y="397"/>
                      </a:lnTo>
                      <a:lnTo>
                        <a:pt x="0" y="402"/>
                      </a:lnTo>
                      <a:lnTo>
                        <a:pt x="0" y="408"/>
                      </a:lnTo>
                      <a:lnTo>
                        <a:pt x="0" y="414"/>
                      </a:lnTo>
                      <a:lnTo>
                        <a:pt x="10" y="414"/>
                      </a:lnTo>
                      <a:lnTo>
                        <a:pt x="18" y="415"/>
                      </a:lnTo>
                      <a:lnTo>
                        <a:pt x="27" y="415"/>
                      </a:lnTo>
                      <a:lnTo>
                        <a:pt x="35" y="417"/>
                      </a:lnTo>
                      <a:lnTo>
                        <a:pt x="44" y="418"/>
                      </a:lnTo>
                      <a:lnTo>
                        <a:pt x="52" y="421"/>
                      </a:lnTo>
                      <a:lnTo>
                        <a:pt x="60" y="424"/>
                      </a:lnTo>
                      <a:lnTo>
                        <a:pt x="68" y="427"/>
                      </a:lnTo>
                      <a:lnTo>
                        <a:pt x="72" y="428"/>
                      </a:lnTo>
                      <a:lnTo>
                        <a:pt x="76" y="428"/>
                      </a:lnTo>
                      <a:lnTo>
                        <a:pt x="81" y="426"/>
                      </a:lnTo>
                      <a:lnTo>
                        <a:pt x="85" y="423"/>
                      </a:lnTo>
                      <a:lnTo>
                        <a:pt x="89" y="420"/>
                      </a:lnTo>
                      <a:lnTo>
                        <a:pt x="93" y="415"/>
                      </a:lnTo>
                      <a:lnTo>
                        <a:pt x="97" y="409"/>
                      </a:lnTo>
                      <a:lnTo>
                        <a:pt x="101" y="404"/>
                      </a:lnTo>
                      <a:lnTo>
                        <a:pt x="107" y="398"/>
                      </a:lnTo>
                      <a:lnTo>
                        <a:pt x="115" y="394"/>
                      </a:lnTo>
                      <a:lnTo>
                        <a:pt x="124" y="392"/>
                      </a:lnTo>
                      <a:lnTo>
                        <a:pt x="131" y="394"/>
                      </a:lnTo>
                      <a:lnTo>
                        <a:pt x="135" y="399"/>
                      </a:lnTo>
                      <a:lnTo>
                        <a:pt x="138" y="404"/>
                      </a:lnTo>
                      <a:lnTo>
                        <a:pt x="139" y="411"/>
                      </a:lnTo>
                      <a:lnTo>
                        <a:pt x="139" y="418"/>
                      </a:lnTo>
                      <a:lnTo>
                        <a:pt x="138" y="424"/>
                      </a:lnTo>
                      <a:lnTo>
                        <a:pt x="136" y="430"/>
                      </a:lnTo>
                      <a:lnTo>
                        <a:pt x="133" y="435"/>
                      </a:lnTo>
                      <a:lnTo>
                        <a:pt x="130" y="438"/>
                      </a:lnTo>
                      <a:lnTo>
                        <a:pt x="124" y="443"/>
                      </a:lnTo>
                      <a:lnTo>
                        <a:pt x="118" y="447"/>
                      </a:lnTo>
                      <a:lnTo>
                        <a:pt x="111" y="453"/>
                      </a:lnTo>
                      <a:lnTo>
                        <a:pt x="104" y="457"/>
                      </a:lnTo>
                      <a:lnTo>
                        <a:pt x="98" y="462"/>
                      </a:lnTo>
                      <a:lnTo>
                        <a:pt x="93" y="467"/>
                      </a:lnTo>
                      <a:lnTo>
                        <a:pt x="87" y="473"/>
                      </a:lnTo>
                      <a:lnTo>
                        <a:pt x="82" y="478"/>
                      </a:lnTo>
                      <a:lnTo>
                        <a:pt x="81" y="480"/>
                      </a:lnTo>
                      <a:lnTo>
                        <a:pt x="79" y="487"/>
                      </a:lnTo>
                      <a:lnTo>
                        <a:pt x="81" y="494"/>
                      </a:lnTo>
                      <a:lnTo>
                        <a:pt x="89" y="50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42" name="Freeform 928"/>
                <p:cNvSpPr>
                  <a:spLocks/>
                </p:cNvSpPr>
                <p:nvPr/>
              </p:nvSpPr>
              <p:spPr bwMode="auto">
                <a:xfrm>
                  <a:off x="2345" y="1846"/>
                  <a:ext cx="41" cy="43"/>
                </a:xfrm>
                <a:custGeom>
                  <a:avLst/>
                  <a:gdLst>
                    <a:gd name="T0" fmla="*/ 0 w 590"/>
                    <a:gd name="T1" fmla="*/ 0 h 658"/>
                    <a:gd name="T2" fmla="*/ 0 w 590"/>
                    <a:gd name="T3" fmla="*/ 0 h 658"/>
                    <a:gd name="T4" fmla="*/ 0 w 590"/>
                    <a:gd name="T5" fmla="*/ 0 h 658"/>
                    <a:gd name="T6" fmla="*/ 0 w 590"/>
                    <a:gd name="T7" fmla="*/ 0 h 658"/>
                    <a:gd name="T8" fmla="*/ 0 w 590"/>
                    <a:gd name="T9" fmla="*/ 0 h 658"/>
                    <a:gd name="T10" fmla="*/ 0 w 590"/>
                    <a:gd name="T11" fmla="*/ 0 h 658"/>
                    <a:gd name="T12" fmla="*/ 0 w 590"/>
                    <a:gd name="T13" fmla="*/ 0 h 658"/>
                    <a:gd name="T14" fmla="*/ 0 w 590"/>
                    <a:gd name="T15" fmla="*/ 0 h 658"/>
                    <a:gd name="T16" fmla="*/ 0 w 590"/>
                    <a:gd name="T17" fmla="*/ 0 h 658"/>
                    <a:gd name="T18" fmla="*/ 0 w 590"/>
                    <a:gd name="T19" fmla="*/ 0 h 658"/>
                    <a:gd name="T20" fmla="*/ 0 w 590"/>
                    <a:gd name="T21" fmla="*/ 0 h 658"/>
                    <a:gd name="T22" fmla="*/ 0 w 590"/>
                    <a:gd name="T23" fmla="*/ 0 h 658"/>
                    <a:gd name="T24" fmla="*/ 0 w 590"/>
                    <a:gd name="T25" fmla="*/ 0 h 658"/>
                    <a:gd name="T26" fmla="*/ 0 w 590"/>
                    <a:gd name="T27" fmla="*/ 0 h 658"/>
                    <a:gd name="T28" fmla="*/ 0 w 590"/>
                    <a:gd name="T29" fmla="*/ 0 h 658"/>
                    <a:gd name="T30" fmla="*/ 0 w 590"/>
                    <a:gd name="T31" fmla="*/ 0 h 658"/>
                    <a:gd name="T32" fmla="*/ 0 w 590"/>
                    <a:gd name="T33" fmla="*/ 0 h 658"/>
                    <a:gd name="T34" fmla="*/ 0 w 590"/>
                    <a:gd name="T35" fmla="*/ 0 h 658"/>
                    <a:gd name="T36" fmla="*/ 0 w 590"/>
                    <a:gd name="T37" fmla="*/ 0 h 658"/>
                    <a:gd name="T38" fmla="*/ 0 w 590"/>
                    <a:gd name="T39" fmla="*/ 0 h 658"/>
                    <a:gd name="T40" fmla="*/ 0 w 590"/>
                    <a:gd name="T41" fmla="*/ 0 h 658"/>
                    <a:gd name="T42" fmla="*/ 0 w 590"/>
                    <a:gd name="T43" fmla="*/ 0 h 658"/>
                    <a:gd name="T44" fmla="*/ 0 w 590"/>
                    <a:gd name="T45" fmla="*/ 0 h 658"/>
                    <a:gd name="T46" fmla="*/ 0 w 590"/>
                    <a:gd name="T47" fmla="*/ 0 h 658"/>
                    <a:gd name="T48" fmla="*/ 0 w 590"/>
                    <a:gd name="T49" fmla="*/ 0 h 658"/>
                    <a:gd name="T50" fmla="*/ 0 w 590"/>
                    <a:gd name="T51" fmla="*/ 0 h 658"/>
                    <a:gd name="T52" fmla="*/ 0 w 590"/>
                    <a:gd name="T53" fmla="*/ 0 h 658"/>
                    <a:gd name="T54" fmla="*/ 0 w 590"/>
                    <a:gd name="T55" fmla="*/ 0 h 658"/>
                    <a:gd name="T56" fmla="*/ 0 w 590"/>
                    <a:gd name="T57" fmla="*/ 0 h 658"/>
                    <a:gd name="T58" fmla="*/ 0 w 590"/>
                    <a:gd name="T59" fmla="*/ 0 h 658"/>
                    <a:gd name="T60" fmla="*/ 0 w 590"/>
                    <a:gd name="T61" fmla="*/ 0 h 658"/>
                    <a:gd name="T62" fmla="*/ 0 w 590"/>
                    <a:gd name="T63" fmla="*/ 0 h 658"/>
                    <a:gd name="T64" fmla="*/ 0 w 590"/>
                    <a:gd name="T65" fmla="*/ 0 h 658"/>
                    <a:gd name="T66" fmla="*/ 0 w 590"/>
                    <a:gd name="T67" fmla="*/ 0 h 658"/>
                    <a:gd name="T68" fmla="*/ 0 w 590"/>
                    <a:gd name="T69" fmla="*/ 0 h 658"/>
                    <a:gd name="T70" fmla="*/ 0 w 590"/>
                    <a:gd name="T71" fmla="*/ 0 h 658"/>
                    <a:gd name="T72" fmla="*/ 0 w 590"/>
                    <a:gd name="T73" fmla="*/ 0 h 658"/>
                    <a:gd name="T74" fmla="*/ 0 w 590"/>
                    <a:gd name="T75" fmla="*/ 0 h 658"/>
                    <a:gd name="T76" fmla="*/ 0 w 590"/>
                    <a:gd name="T77" fmla="*/ 0 h 658"/>
                    <a:gd name="T78" fmla="*/ 0 w 590"/>
                    <a:gd name="T79" fmla="*/ 0 h 658"/>
                    <a:gd name="T80" fmla="*/ 0 w 590"/>
                    <a:gd name="T81" fmla="*/ 0 h 658"/>
                    <a:gd name="T82" fmla="*/ 0 w 590"/>
                    <a:gd name="T83" fmla="*/ 0 h 658"/>
                    <a:gd name="T84" fmla="*/ 0 w 590"/>
                    <a:gd name="T85" fmla="*/ 0 h 658"/>
                    <a:gd name="T86" fmla="*/ 0 w 590"/>
                    <a:gd name="T87" fmla="*/ 0 h 658"/>
                    <a:gd name="T88" fmla="*/ 0 w 590"/>
                    <a:gd name="T89" fmla="*/ 0 h 658"/>
                    <a:gd name="T90" fmla="*/ 0 w 590"/>
                    <a:gd name="T91" fmla="*/ 0 h 658"/>
                    <a:gd name="T92" fmla="*/ 0 w 590"/>
                    <a:gd name="T93" fmla="*/ 0 h 658"/>
                    <a:gd name="T94" fmla="*/ 0 w 590"/>
                    <a:gd name="T95" fmla="*/ 0 h 658"/>
                    <a:gd name="T96" fmla="*/ 0 w 590"/>
                    <a:gd name="T97" fmla="*/ 0 h 658"/>
                    <a:gd name="T98" fmla="*/ 0 w 590"/>
                    <a:gd name="T99" fmla="*/ 0 h 658"/>
                    <a:gd name="T100" fmla="*/ 0 w 590"/>
                    <a:gd name="T101" fmla="*/ 0 h 658"/>
                    <a:gd name="T102" fmla="*/ 0 w 590"/>
                    <a:gd name="T103" fmla="*/ 0 h 658"/>
                    <a:gd name="T104" fmla="*/ 0 w 590"/>
                    <a:gd name="T105" fmla="*/ 0 h 658"/>
                    <a:gd name="T106" fmla="*/ 0 w 590"/>
                    <a:gd name="T107" fmla="*/ 0 h 658"/>
                    <a:gd name="T108" fmla="*/ 0 w 590"/>
                    <a:gd name="T109" fmla="*/ 0 h 658"/>
                    <a:gd name="T110" fmla="*/ 0 w 590"/>
                    <a:gd name="T111" fmla="*/ 0 h 658"/>
                    <a:gd name="T112" fmla="*/ 0 w 590"/>
                    <a:gd name="T113" fmla="*/ 0 h 658"/>
                    <a:gd name="T114" fmla="*/ 0 w 590"/>
                    <a:gd name="T115" fmla="*/ 0 h 658"/>
                    <a:gd name="T116" fmla="*/ 0 w 590"/>
                    <a:gd name="T117" fmla="*/ 0 h 658"/>
                    <a:gd name="T118" fmla="*/ 0 w 590"/>
                    <a:gd name="T119" fmla="*/ 0 h 658"/>
                    <a:gd name="T120" fmla="*/ 0 w 590"/>
                    <a:gd name="T121" fmla="*/ 0 h 658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590"/>
                    <a:gd name="T184" fmla="*/ 0 h 658"/>
                    <a:gd name="T185" fmla="*/ 590 w 590"/>
                    <a:gd name="T186" fmla="*/ 658 h 658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590" h="658">
                      <a:moveTo>
                        <a:pt x="89" y="502"/>
                      </a:moveTo>
                      <a:lnTo>
                        <a:pt x="89" y="502"/>
                      </a:lnTo>
                      <a:lnTo>
                        <a:pt x="95" y="507"/>
                      </a:lnTo>
                      <a:lnTo>
                        <a:pt x="99" y="512"/>
                      </a:lnTo>
                      <a:lnTo>
                        <a:pt x="103" y="517"/>
                      </a:lnTo>
                      <a:lnTo>
                        <a:pt x="105" y="524"/>
                      </a:lnTo>
                      <a:lnTo>
                        <a:pt x="106" y="531"/>
                      </a:lnTo>
                      <a:lnTo>
                        <a:pt x="105" y="537"/>
                      </a:lnTo>
                      <a:lnTo>
                        <a:pt x="102" y="543"/>
                      </a:lnTo>
                      <a:lnTo>
                        <a:pt x="97" y="549"/>
                      </a:lnTo>
                      <a:lnTo>
                        <a:pt x="91" y="554"/>
                      </a:lnTo>
                      <a:lnTo>
                        <a:pt x="86" y="561"/>
                      </a:lnTo>
                      <a:lnTo>
                        <a:pt x="81" y="566"/>
                      </a:lnTo>
                      <a:lnTo>
                        <a:pt x="77" y="572"/>
                      </a:lnTo>
                      <a:lnTo>
                        <a:pt x="74" y="579"/>
                      </a:lnTo>
                      <a:lnTo>
                        <a:pt x="74" y="585"/>
                      </a:lnTo>
                      <a:lnTo>
                        <a:pt x="75" y="592"/>
                      </a:lnTo>
                      <a:lnTo>
                        <a:pt x="78" y="601"/>
                      </a:lnTo>
                      <a:lnTo>
                        <a:pt x="85" y="609"/>
                      </a:lnTo>
                      <a:lnTo>
                        <a:pt x="93" y="615"/>
                      </a:lnTo>
                      <a:lnTo>
                        <a:pt x="101" y="617"/>
                      </a:lnTo>
                      <a:lnTo>
                        <a:pt x="108" y="615"/>
                      </a:lnTo>
                      <a:lnTo>
                        <a:pt x="115" y="609"/>
                      </a:lnTo>
                      <a:lnTo>
                        <a:pt x="124" y="604"/>
                      </a:lnTo>
                      <a:lnTo>
                        <a:pt x="132" y="600"/>
                      </a:lnTo>
                      <a:lnTo>
                        <a:pt x="140" y="597"/>
                      </a:lnTo>
                      <a:lnTo>
                        <a:pt x="148" y="597"/>
                      </a:lnTo>
                      <a:lnTo>
                        <a:pt x="156" y="598"/>
                      </a:lnTo>
                      <a:lnTo>
                        <a:pt x="163" y="602"/>
                      </a:lnTo>
                      <a:lnTo>
                        <a:pt x="169" y="608"/>
                      </a:lnTo>
                      <a:lnTo>
                        <a:pt x="172" y="613"/>
                      </a:lnTo>
                      <a:lnTo>
                        <a:pt x="174" y="619"/>
                      </a:lnTo>
                      <a:lnTo>
                        <a:pt x="176" y="626"/>
                      </a:lnTo>
                      <a:lnTo>
                        <a:pt x="177" y="633"/>
                      </a:lnTo>
                      <a:lnTo>
                        <a:pt x="179" y="639"/>
                      </a:lnTo>
                      <a:lnTo>
                        <a:pt x="181" y="645"/>
                      </a:lnTo>
                      <a:lnTo>
                        <a:pt x="184" y="649"/>
                      </a:lnTo>
                      <a:lnTo>
                        <a:pt x="188" y="653"/>
                      </a:lnTo>
                      <a:lnTo>
                        <a:pt x="194" y="655"/>
                      </a:lnTo>
                      <a:lnTo>
                        <a:pt x="200" y="657"/>
                      </a:lnTo>
                      <a:lnTo>
                        <a:pt x="206" y="658"/>
                      </a:lnTo>
                      <a:lnTo>
                        <a:pt x="212" y="657"/>
                      </a:lnTo>
                      <a:lnTo>
                        <a:pt x="218" y="656"/>
                      </a:lnTo>
                      <a:lnTo>
                        <a:pt x="223" y="654"/>
                      </a:lnTo>
                      <a:lnTo>
                        <a:pt x="227" y="650"/>
                      </a:lnTo>
                      <a:lnTo>
                        <a:pt x="231" y="644"/>
                      </a:lnTo>
                      <a:lnTo>
                        <a:pt x="232" y="640"/>
                      </a:lnTo>
                      <a:lnTo>
                        <a:pt x="232" y="637"/>
                      </a:lnTo>
                      <a:lnTo>
                        <a:pt x="232" y="633"/>
                      </a:lnTo>
                      <a:lnTo>
                        <a:pt x="231" y="628"/>
                      </a:lnTo>
                      <a:lnTo>
                        <a:pt x="231" y="624"/>
                      </a:lnTo>
                      <a:lnTo>
                        <a:pt x="231" y="620"/>
                      </a:lnTo>
                      <a:lnTo>
                        <a:pt x="232" y="616"/>
                      </a:lnTo>
                      <a:lnTo>
                        <a:pt x="233" y="613"/>
                      </a:lnTo>
                      <a:lnTo>
                        <a:pt x="237" y="612"/>
                      </a:lnTo>
                      <a:lnTo>
                        <a:pt x="243" y="614"/>
                      </a:lnTo>
                      <a:lnTo>
                        <a:pt x="248" y="617"/>
                      </a:lnTo>
                      <a:lnTo>
                        <a:pt x="251" y="616"/>
                      </a:lnTo>
                      <a:lnTo>
                        <a:pt x="255" y="604"/>
                      </a:lnTo>
                      <a:lnTo>
                        <a:pt x="258" y="591"/>
                      </a:lnTo>
                      <a:lnTo>
                        <a:pt x="260" y="578"/>
                      </a:lnTo>
                      <a:lnTo>
                        <a:pt x="262" y="566"/>
                      </a:lnTo>
                      <a:lnTo>
                        <a:pt x="263" y="552"/>
                      </a:lnTo>
                      <a:lnTo>
                        <a:pt x="264" y="539"/>
                      </a:lnTo>
                      <a:lnTo>
                        <a:pt x="267" y="526"/>
                      </a:lnTo>
                      <a:lnTo>
                        <a:pt x="270" y="513"/>
                      </a:lnTo>
                      <a:lnTo>
                        <a:pt x="262" y="511"/>
                      </a:lnTo>
                      <a:lnTo>
                        <a:pt x="258" y="507"/>
                      </a:lnTo>
                      <a:lnTo>
                        <a:pt x="257" y="502"/>
                      </a:lnTo>
                      <a:lnTo>
                        <a:pt x="259" y="499"/>
                      </a:lnTo>
                      <a:lnTo>
                        <a:pt x="267" y="497"/>
                      </a:lnTo>
                      <a:lnTo>
                        <a:pt x="274" y="495"/>
                      </a:lnTo>
                      <a:lnTo>
                        <a:pt x="281" y="494"/>
                      </a:lnTo>
                      <a:lnTo>
                        <a:pt x="288" y="493"/>
                      </a:lnTo>
                      <a:lnTo>
                        <a:pt x="295" y="492"/>
                      </a:lnTo>
                      <a:lnTo>
                        <a:pt x="301" y="489"/>
                      </a:lnTo>
                      <a:lnTo>
                        <a:pt x="308" y="484"/>
                      </a:lnTo>
                      <a:lnTo>
                        <a:pt x="312" y="478"/>
                      </a:lnTo>
                      <a:lnTo>
                        <a:pt x="313" y="474"/>
                      </a:lnTo>
                      <a:lnTo>
                        <a:pt x="313" y="470"/>
                      </a:lnTo>
                      <a:lnTo>
                        <a:pt x="311" y="465"/>
                      </a:lnTo>
                      <a:lnTo>
                        <a:pt x="310" y="461"/>
                      </a:lnTo>
                      <a:lnTo>
                        <a:pt x="309" y="456"/>
                      </a:lnTo>
                      <a:lnTo>
                        <a:pt x="309" y="451"/>
                      </a:lnTo>
                      <a:lnTo>
                        <a:pt x="311" y="446"/>
                      </a:lnTo>
                      <a:lnTo>
                        <a:pt x="315" y="443"/>
                      </a:lnTo>
                      <a:lnTo>
                        <a:pt x="333" y="433"/>
                      </a:lnTo>
                      <a:lnTo>
                        <a:pt x="352" y="426"/>
                      </a:lnTo>
                      <a:lnTo>
                        <a:pt x="371" y="419"/>
                      </a:lnTo>
                      <a:lnTo>
                        <a:pt x="391" y="411"/>
                      </a:lnTo>
                      <a:lnTo>
                        <a:pt x="410" y="404"/>
                      </a:lnTo>
                      <a:lnTo>
                        <a:pt x="429" y="397"/>
                      </a:lnTo>
                      <a:lnTo>
                        <a:pt x="447" y="389"/>
                      </a:lnTo>
                      <a:lnTo>
                        <a:pt x="466" y="378"/>
                      </a:lnTo>
                      <a:lnTo>
                        <a:pt x="482" y="365"/>
                      </a:lnTo>
                      <a:lnTo>
                        <a:pt x="499" y="353"/>
                      </a:lnTo>
                      <a:lnTo>
                        <a:pt x="513" y="340"/>
                      </a:lnTo>
                      <a:lnTo>
                        <a:pt x="527" y="324"/>
                      </a:lnTo>
                      <a:lnTo>
                        <a:pt x="540" y="309"/>
                      </a:lnTo>
                      <a:lnTo>
                        <a:pt x="551" y="292"/>
                      </a:lnTo>
                      <a:lnTo>
                        <a:pt x="560" y="275"/>
                      </a:lnTo>
                      <a:lnTo>
                        <a:pt x="569" y="255"/>
                      </a:lnTo>
                      <a:lnTo>
                        <a:pt x="573" y="250"/>
                      </a:lnTo>
                      <a:lnTo>
                        <a:pt x="578" y="245"/>
                      </a:lnTo>
                      <a:lnTo>
                        <a:pt x="584" y="240"/>
                      </a:lnTo>
                      <a:lnTo>
                        <a:pt x="587" y="233"/>
                      </a:lnTo>
                      <a:lnTo>
                        <a:pt x="588" y="227"/>
                      </a:lnTo>
                      <a:lnTo>
                        <a:pt x="589" y="222"/>
                      </a:lnTo>
                      <a:lnTo>
                        <a:pt x="589" y="217"/>
                      </a:lnTo>
                      <a:lnTo>
                        <a:pt x="590" y="213"/>
                      </a:lnTo>
                      <a:lnTo>
                        <a:pt x="590" y="208"/>
                      </a:lnTo>
                      <a:lnTo>
                        <a:pt x="589" y="204"/>
                      </a:lnTo>
                      <a:lnTo>
                        <a:pt x="588" y="199"/>
                      </a:lnTo>
                      <a:lnTo>
                        <a:pt x="587" y="195"/>
                      </a:lnTo>
                      <a:lnTo>
                        <a:pt x="584" y="187"/>
                      </a:lnTo>
                      <a:lnTo>
                        <a:pt x="579" y="180"/>
                      </a:lnTo>
                      <a:lnTo>
                        <a:pt x="574" y="174"/>
                      </a:lnTo>
                      <a:lnTo>
                        <a:pt x="569" y="168"/>
                      </a:lnTo>
                      <a:lnTo>
                        <a:pt x="564" y="163"/>
                      </a:lnTo>
                      <a:lnTo>
                        <a:pt x="561" y="158"/>
                      </a:lnTo>
                      <a:lnTo>
                        <a:pt x="561" y="153"/>
                      </a:lnTo>
                      <a:lnTo>
                        <a:pt x="565" y="148"/>
                      </a:lnTo>
                      <a:lnTo>
                        <a:pt x="574" y="142"/>
                      </a:lnTo>
                      <a:lnTo>
                        <a:pt x="559" y="130"/>
                      </a:lnTo>
                      <a:lnTo>
                        <a:pt x="546" y="120"/>
                      </a:lnTo>
                      <a:lnTo>
                        <a:pt x="533" y="110"/>
                      </a:lnTo>
                      <a:lnTo>
                        <a:pt x="519" y="101"/>
                      </a:lnTo>
                      <a:lnTo>
                        <a:pt x="505" y="92"/>
                      </a:lnTo>
                      <a:lnTo>
                        <a:pt x="492" y="83"/>
                      </a:lnTo>
                      <a:lnTo>
                        <a:pt x="477" y="73"/>
                      </a:lnTo>
                      <a:lnTo>
                        <a:pt x="462" y="62"/>
                      </a:lnTo>
                      <a:lnTo>
                        <a:pt x="462" y="68"/>
                      </a:lnTo>
                      <a:lnTo>
                        <a:pt x="462" y="73"/>
                      </a:lnTo>
                      <a:lnTo>
                        <a:pt x="464" y="79"/>
                      </a:lnTo>
                      <a:lnTo>
                        <a:pt x="466" y="85"/>
                      </a:lnTo>
                      <a:lnTo>
                        <a:pt x="467" y="90"/>
                      </a:lnTo>
                      <a:lnTo>
                        <a:pt x="468" y="95"/>
                      </a:lnTo>
                      <a:lnTo>
                        <a:pt x="468" y="100"/>
                      </a:lnTo>
                      <a:lnTo>
                        <a:pt x="466" y="105"/>
                      </a:lnTo>
                      <a:lnTo>
                        <a:pt x="459" y="113"/>
                      </a:lnTo>
                      <a:lnTo>
                        <a:pt x="453" y="116"/>
                      </a:lnTo>
                      <a:lnTo>
                        <a:pt x="446" y="115"/>
                      </a:lnTo>
                      <a:lnTo>
                        <a:pt x="440" y="111"/>
                      </a:lnTo>
                      <a:lnTo>
                        <a:pt x="434" y="106"/>
                      </a:lnTo>
                      <a:lnTo>
                        <a:pt x="427" y="100"/>
                      </a:lnTo>
                      <a:lnTo>
                        <a:pt x="420" y="95"/>
                      </a:lnTo>
                      <a:lnTo>
                        <a:pt x="412" y="92"/>
                      </a:lnTo>
                      <a:lnTo>
                        <a:pt x="408" y="92"/>
                      </a:lnTo>
                      <a:lnTo>
                        <a:pt x="402" y="93"/>
                      </a:lnTo>
                      <a:lnTo>
                        <a:pt x="395" y="96"/>
                      </a:lnTo>
                      <a:lnTo>
                        <a:pt x="390" y="98"/>
                      </a:lnTo>
                      <a:lnTo>
                        <a:pt x="384" y="99"/>
                      </a:lnTo>
                      <a:lnTo>
                        <a:pt x="379" y="98"/>
                      </a:lnTo>
                      <a:lnTo>
                        <a:pt x="373" y="94"/>
                      </a:lnTo>
                      <a:lnTo>
                        <a:pt x="370" y="89"/>
                      </a:lnTo>
                      <a:lnTo>
                        <a:pt x="366" y="83"/>
                      </a:lnTo>
                      <a:lnTo>
                        <a:pt x="362" y="76"/>
                      </a:lnTo>
                      <a:lnTo>
                        <a:pt x="358" y="71"/>
                      </a:lnTo>
                      <a:lnTo>
                        <a:pt x="353" y="66"/>
                      </a:lnTo>
                      <a:lnTo>
                        <a:pt x="343" y="61"/>
                      </a:lnTo>
                      <a:lnTo>
                        <a:pt x="333" y="57"/>
                      </a:lnTo>
                      <a:lnTo>
                        <a:pt x="323" y="56"/>
                      </a:lnTo>
                      <a:lnTo>
                        <a:pt x="313" y="55"/>
                      </a:lnTo>
                      <a:lnTo>
                        <a:pt x="304" y="54"/>
                      </a:lnTo>
                      <a:lnTo>
                        <a:pt x="294" y="53"/>
                      </a:lnTo>
                      <a:lnTo>
                        <a:pt x="286" y="51"/>
                      </a:lnTo>
                      <a:lnTo>
                        <a:pt x="278" y="47"/>
                      </a:lnTo>
                      <a:lnTo>
                        <a:pt x="272" y="42"/>
                      </a:lnTo>
                      <a:lnTo>
                        <a:pt x="267" y="38"/>
                      </a:lnTo>
                      <a:lnTo>
                        <a:pt x="260" y="34"/>
                      </a:lnTo>
                      <a:lnTo>
                        <a:pt x="254" y="29"/>
                      </a:lnTo>
                      <a:lnTo>
                        <a:pt x="248" y="24"/>
                      </a:lnTo>
                      <a:lnTo>
                        <a:pt x="242" y="19"/>
                      </a:lnTo>
                      <a:lnTo>
                        <a:pt x="236" y="15"/>
                      </a:lnTo>
                      <a:lnTo>
                        <a:pt x="230" y="11"/>
                      </a:lnTo>
                      <a:lnTo>
                        <a:pt x="226" y="9"/>
                      </a:lnTo>
                      <a:lnTo>
                        <a:pt x="222" y="6"/>
                      </a:lnTo>
                      <a:lnTo>
                        <a:pt x="217" y="3"/>
                      </a:lnTo>
                      <a:lnTo>
                        <a:pt x="213" y="2"/>
                      </a:lnTo>
                      <a:lnTo>
                        <a:pt x="208" y="0"/>
                      </a:lnTo>
                      <a:lnTo>
                        <a:pt x="203" y="0"/>
                      </a:lnTo>
                      <a:lnTo>
                        <a:pt x="198" y="1"/>
                      </a:lnTo>
                      <a:lnTo>
                        <a:pt x="194" y="3"/>
                      </a:lnTo>
                      <a:lnTo>
                        <a:pt x="193" y="7"/>
                      </a:lnTo>
                      <a:lnTo>
                        <a:pt x="193" y="13"/>
                      </a:lnTo>
                      <a:lnTo>
                        <a:pt x="193" y="19"/>
                      </a:lnTo>
                      <a:lnTo>
                        <a:pt x="187" y="23"/>
                      </a:lnTo>
                      <a:lnTo>
                        <a:pt x="183" y="23"/>
                      </a:lnTo>
                      <a:lnTo>
                        <a:pt x="179" y="23"/>
                      </a:lnTo>
                      <a:lnTo>
                        <a:pt x="174" y="23"/>
                      </a:lnTo>
                      <a:lnTo>
                        <a:pt x="170" y="23"/>
                      </a:lnTo>
                      <a:lnTo>
                        <a:pt x="166" y="23"/>
                      </a:lnTo>
                      <a:lnTo>
                        <a:pt x="163" y="23"/>
                      </a:lnTo>
                      <a:lnTo>
                        <a:pt x="159" y="24"/>
                      </a:lnTo>
                      <a:lnTo>
                        <a:pt x="156" y="25"/>
                      </a:lnTo>
                      <a:lnTo>
                        <a:pt x="149" y="29"/>
                      </a:lnTo>
                      <a:lnTo>
                        <a:pt x="143" y="32"/>
                      </a:lnTo>
                      <a:lnTo>
                        <a:pt x="136" y="35"/>
                      </a:lnTo>
                      <a:lnTo>
                        <a:pt x="130" y="38"/>
                      </a:lnTo>
                      <a:lnTo>
                        <a:pt x="124" y="41"/>
                      </a:lnTo>
                      <a:lnTo>
                        <a:pt x="118" y="44"/>
                      </a:lnTo>
                      <a:lnTo>
                        <a:pt x="112" y="49"/>
                      </a:lnTo>
                      <a:lnTo>
                        <a:pt x="107" y="53"/>
                      </a:lnTo>
                      <a:lnTo>
                        <a:pt x="104" y="57"/>
                      </a:lnTo>
                      <a:lnTo>
                        <a:pt x="100" y="60"/>
                      </a:lnTo>
                      <a:lnTo>
                        <a:pt x="96" y="64"/>
                      </a:lnTo>
                      <a:lnTo>
                        <a:pt x="92" y="67"/>
                      </a:lnTo>
                      <a:lnTo>
                        <a:pt x="88" y="70"/>
                      </a:lnTo>
                      <a:lnTo>
                        <a:pt x="83" y="72"/>
                      </a:lnTo>
                      <a:lnTo>
                        <a:pt x="77" y="74"/>
                      </a:lnTo>
                      <a:lnTo>
                        <a:pt x="72" y="74"/>
                      </a:lnTo>
                      <a:lnTo>
                        <a:pt x="67" y="77"/>
                      </a:lnTo>
                      <a:lnTo>
                        <a:pt x="66" y="84"/>
                      </a:lnTo>
                      <a:lnTo>
                        <a:pt x="66" y="90"/>
                      </a:lnTo>
                      <a:lnTo>
                        <a:pt x="68" y="94"/>
                      </a:lnTo>
                      <a:lnTo>
                        <a:pt x="74" y="99"/>
                      </a:lnTo>
                      <a:lnTo>
                        <a:pt x="82" y="105"/>
                      </a:lnTo>
                      <a:lnTo>
                        <a:pt x="89" y="110"/>
                      </a:lnTo>
                      <a:lnTo>
                        <a:pt x="94" y="115"/>
                      </a:lnTo>
                      <a:lnTo>
                        <a:pt x="99" y="122"/>
                      </a:lnTo>
                      <a:lnTo>
                        <a:pt x="101" y="128"/>
                      </a:lnTo>
                      <a:lnTo>
                        <a:pt x="100" y="135"/>
                      </a:lnTo>
                      <a:lnTo>
                        <a:pt x="97" y="143"/>
                      </a:lnTo>
                      <a:lnTo>
                        <a:pt x="95" y="146"/>
                      </a:lnTo>
                      <a:lnTo>
                        <a:pt x="90" y="149"/>
                      </a:lnTo>
                      <a:lnTo>
                        <a:pt x="84" y="151"/>
                      </a:lnTo>
                      <a:lnTo>
                        <a:pt x="77" y="150"/>
                      </a:lnTo>
                      <a:lnTo>
                        <a:pt x="79" y="160"/>
                      </a:lnTo>
                      <a:lnTo>
                        <a:pt x="77" y="167"/>
                      </a:lnTo>
                      <a:lnTo>
                        <a:pt x="74" y="174"/>
                      </a:lnTo>
                      <a:lnTo>
                        <a:pt x="69" y="180"/>
                      </a:lnTo>
                      <a:lnTo>
                        <a:pt x="64" y="187"/>
                      </a:lnTo>
                      <a:lnTo>
                        <a:pt x="59" y="194"/>
                      </a:lnTo>
                      <a:lnTo>
                        <a:pt x="57" y="202"/>
                      </a:lnTo>
                      <a:lnTo>
                        <a:pt x="57" y="210"/>
                      </a:lnTo>
                      <a:lnTo>
                        <a:pt x="59" y="213"/>
                      </a:lnTo>
                      <a:lnTo>
                        <a:pt x="62" y="217"/>
                      </a:lnTo>
                      <a:lnTo>
                        <a:pt x="67" y="219"/>
                      </a:lnTo>
                      <a:lnTo>
                        <a:pt x="72" y="221"/>
                      </a:lnTo>
                      <a:lnTo>
                        <a:pt x="70" y="225"/>
                      </a:lnTo>
                      <a:lnTo>
                        <a:pt x="68" y="230"/>
                      </a:lnTo>
                      <a:lnTo>
                        <a:pt x="66" y="234"/>
                      </a:lnTo>
                      <a:lnTo>
                        <a:pt x="66" y="238"/>
                      </a:lnTo>
                      <a:lnTo>
                        <a:pt x="61" y="239"/>
                      </a:lnTo>
                      <a:lnTo>
                        <a:pt x="57" y="240"/>
                      </a:lnTo>
                      <a:lnTo>
                        <a:pt x="53" y="242"/>
                      </a:lnTo>
                      <a:lnTo>
                        <a:pt x="49" y="244"/>
                      </a:lnTo>
                      <a:lnTo>
                        <a:pt x="46" y="246"/>
                      </a:lnTo>
                      <a:lnTo>
                        <a:pt x="41" y="249"/>
                      </a:lnTo>
                      <a:lnTo>
                        <a:pt x="37" y="251"/>
                      </a:lnTo>
                      <a:lnTo>
                        <a:pt x="33" y="254"/>
                      </a:lnTo>
                      <a:lnTo>
                        <a:pt x="28" y="255"/>
                      </a:lnTo>
                      <a:lnTo>
                        <a:pt x="25" y="253"/>
                      </a:lnTo>
                      <a:lnTo>
                        <a:pt x="21" y="250"/>
                      </a:lnTo>
                      <a:lnTo>
                        <a:pt x="17" y="249"/>
                      </a:lnTo>
                      <a:lnTo>
                        <a:pt x="15" y="256"/>
                      </a:lnTo>
                      <a:lnTo>
                        <a:pt x="8" y="261"/>
                      </a:lnTo>
                      <a:lnTo>
                        <a:pt x="0" y="268"/>
                      </a:lnTo>
                      <a:lnTo>
                        <a:pt x="0" y="277"/>
                      </a:lnTo>
                      <a:lnTo>
                        <a:pt x="5" y="276"/>
                      </a:lnTo>
                      <a:lnTo>
                        <a:pt x="9" y="278"/>
                      </a:lnTo>
                      <a:lnTo>
                        <a:pt x="13" y="281"/>
                      </a:lnTo>
                      <a:lnTo>
                        <a:pt x="17" y="282"/>
                      </a:lnTo>
                      <a:lnTo>
                        <a:pt x="14" y="293"/>
                      </a:lnTo>
                      <a:lnTo>
                        <a:pt x="14" y="306"/>
                      </a:lnTo>
                      <a:lnTo>
                        <a:pt x="17" y="316"/>
                      </a:lnTo>
                      <a:lnTo>
                        <a:pt x="21" y="327"/>
                      </a:lnTo>
                      <a:lnTo>
                        <a:pt x="25" y="337"/>
                      </a:lnTo>
                      <a:lnTo>
                        <a:pt x="28" y="348"/>
                      </a:lnTo>
                      <a:lnTo>
                        <a:pt x="28" y="358"/>
                      </a:lnTo>
                      <a:lnTo>
                        <a:pt x="26" y="368"/>
                      </a:lnTo>
                      <a:lnTo>
                        <a:pt x="23" y="377"/>
                      </a:lnTo>
                      <a:lnTo>
                        <a:pt x="18" y="384"/>
                      </a:lnTo>
                      <a:lnTo>
                        <a:pt x="11" y="390"/>
                      </a:lnTo>
                      <a:lnTo>
                        <a:pt x="0" y="392"/>
                      </a:lnTo>
                      <a:lnTo>
                        <a:pt x="0" y="397"/>
                      </a:lnTo>
                      <a:lnTo>
                        <a:pt x="0" y="402"/>
                      </a:lnTo>
                      <a:lnTo>
                        <a:pt x="0" y="408"/>
                      </a:lnTo>
                      <a:lnTo>
                        <a:pt x="0" y="414"/>
                      </a:lnTo>
                      <a:lnTo>
                        <a:pt x="10" y="414"/>
                      </a:lnTo>
                      <a:lnTo>
                        <a:pt x="18" y="415"/>
                      </a:lnTo>
                      <a:lnTo>
                        <a:pt x="27" y="415"/>
                      </a:lnTo>
                      <a:lnTo>
                        <a:pt x="35" y="417"/>
                      </a:lnTo>
                      <a:lnTo>
                        <a:pt x="44" y="418"/>
                      </a:lnTo>
                      <a:lnTo>
                        <a:pt x="52" y="421"/>
                      </a:lnTo>
                      <a:lnTo>
                        <a:pt x="60" y="424"/>
                      </a:lnTo>
                      <a:lnTo>
                        <a:pt x="68" y="427"/>
                      </a:lnTo>
                      <a:lnTo>
                        <a:pt x="72" y="428"/>
                      </a:lnTo>
                      <a:lnTo>
                        <a:pt x="76" y="428"/>
                      </a:lnTo>
                      <a:lnTo>
                        <a:pt x="81" y="426"/>
                      </a:lnTo>
                      <a:lnTo>
                        <a:pt x="85" y="423"/>
                      </a:lnTo>
                      <a:lnTo>
                        <a:pt x="89" y="420"/>
                      </a:lnTo>
                      <a:lnTo>
                        <a:pt x="93" y="415"/>
                      </a:lnTo>
                      <a:lnTo>
                        <a:pt x="97" y="409"/>
                      </a:lnTo>
                      <a:lnTo>
                        <a:pt x="101" y="404"/>
                      </a:lnTo>
                      <a:lnTo>
                        <a:pt x="107" y="398"/>
                      </a:lnTo>
                      <a:lnTo>
                        <a:pt x="115" y="394"/>
                      </a:lnTo>
                      <a:lnTo>
                        <a:pt x="124" y="392"/>
                      </a:lnTo>
                      <a:lnTo>
                        <a:pt x="131" y="394"/>
                      </a:lnTo>
                      <a:lnTo>
                        <a:pt x="135" y="399"/>
                      </a:lnTo>
                      <a:lnTo>
                        <a:pt x="138" y="404"/>
                      </a:lnTo>
                      <a:lnTo>
                        <a:pt x="139" y="411"/>
                      </a:lnTo>
                      <a:lnTo>
                        <a:pt x="139" y="418"/>
                      </a:lnTo>
                      <a:lnTo>
                        <a:pt x="138" y="424"/>
                      </a:lnTo>
                      <a:lnTo>
                        <a:pt x="136" y="430"/>
                      </a:lnTo>
                      <a:lnTo>
                        <a:pt x="133" y="435"/>
                      </a:lnTo>
                      <a:lnTo>
                        <a:pt x="130" y="438"/>
                      </a:lnTo>
                      <a:lnTo>
                        <a:pt x="124" y="443"/>
                      </a:lnTo>
                      <a:lnTo>
                        <a:pt x="118" y="447"/>
                      </a:lnTo>
                      <a:lnTo>
                        <a:pt x="111" y="453"/>
                      </a:lnTo>
                      <a:lnTo>
                        <a:pt x="104" y="457"/>
                      </a:lnTo>
                      <a:lnTo>
                        <a:pt x="98" y="462"/>
                      </a:lnTo>
                      <a:lnTo>
                        <a:pt x="93" y="467"/>
                      </a:lnTo>
                      <a:lnTo>
                        <a:pt x="87" y="473"/>
                      </a:lnTo>
                      <a:lnTo>
                        <a:pt x="82" y="478"/>
                      </a:lnTo>
                      <a:lnTo>
                        <a:pt x="81" y="480"/>
                      </a:lnTo>
                      <a:lnTo>
                        <a:pt x="79" y="487"/>
                      </a:lnTo>
                      <a:lnTo>
                        <a:pt x="81" y="494"/>
                      </a:lnTo>
                      <a:lnTo>
                        <a:pt x="89" y="502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43" name="Freeform 929"/>
                <p:cNvSpPr>
                  <a:spLocks/>
                </p:cNvSpPr>
                <p:nvPr/>
              </p:nvSpPr>
              <p:spPr bwMode="auto">
                <a:xfrm>
                  <a:off x="2342" y="1855"/>
                  <a:ext cx="94" cy="119"/>
                </a:xfrm>
                <a:custGeom>
                  <a:avLst/>
                  <a:gdLst>
                    <a:gd name="T0" fmla="*/ 0 w 1317"/>
                    <a:gd name="T1" fmla="*/ 0 h 1819"/>
                    <a:gd name="T2" fmla="*/ 0 w 1317"/>
                    <a:gd name="T3" fmla="*/ 0 h 1819"/>
                    <a:gd name="T4" fmla="*/ 0 w 1317"/>
                    <a:gd name="T5" fmla="*/ 0 h 1819"/>
                    <a:gd name="T6" fmla="*/ 0 w 1317"/>
                    <a:gd name="T7" fmla="*/ 0 h 1819"/>
                    <a:gd name="T8" fmla="*/ 0 w 1317"/>
                    <a:gd name="T9" fmla="*/ 0 h 1819"/>
                    <a:gd name="T10" fmla="*/ 0 w 1317"/>
                    <a:gd name="T11" fmla="*/ 0 h 1819"/>
                    <a:gd name="T12" fmla="*/ 0 w 1317"/>
                    <a:gd name="T13" fmla="*/ 0 h 1819"/>
                    <a:gd name="T14" fmla="*/ 0 w 1317"/>
                    <a:gd name="T15" fmla="*/ 0 h 1819"/>
                    <a:gd name="T16" fmla="*/ 0 w 1317"/>
                    <a:gd name="T17" fmla="*/ 0 h 1819"/>
                    <a:gd name="T18" fmla="*/ 0 w 1317"/>
                    <a:gd name="T19" fmla="*/ 0 h 1819"/>
                    <a:gd name="T20" fmla="*/ 0 w 1317"/>
                    <a:gd name="T21" fmla="*/ 0 h 1819"/>
                    <a:gd name="T22" fmla="*/ 0 w 1317"/>
                    <a:gd name="T23" fmla="*/ 0 h 1819"/>
                    <a:gd name="T24" fmla="*/ 0 w 1317"/>
                    <a:gd name="T25" fmla="*/ 0 h 1819"/>
                    <a:gd name="T26" fmla="*/ 0 w 1317"/>
                    <a:gd name="T27" fmla="*/ 0 h 1819"/>
                    <a:gd name="T28" fmla="*/ 0 w 1317"/>
                    <a:gd name="T29" fmla="*/ 0 h 1819"/>
                    <a:gd name="T30" fmla="*/ 0 w 1317"/>
                    <a:gd name="T31" fmla="*/ 0 h 1819"/>
                    <a:gd name="T32" fmla="*/ 0 w 1317"/>
                    <a:gd name="T33" fmla="*/ 0 h 1819"/>
                    <a:gd name="T34" fmla="*/ 0 w 1317"/>
                    <a:gd name="T35" fmla="*/ 0 h 1819"/>
                    <a:gd name="T36" fmla="*/ 0 w 1317"/>
                    <a:gd name="T37" fmla="*/ 0 h 1819"/>
                    <a:gd name="T38" fmla="*/ 0 w 1317"/>
                    <a:gd name="T39" fmla="*/ 0 h 1819"/>
                    <a:gd name="T40" fmla="*/ 0 w 1317"/>
                    <a:gd name="T41" fmla="*/ 0 h 1819"/>
                    <a:gd name="T42" fmla="*/ 0 w 1317"/>
                    <a:gd name="T43" fmla="*/ 0 h 1819"/>
                    <a:gd name="T44" fmla="*/ 0 w 1317"/>
                    <a:gd name="T45" fmla="*/ 0 h 1819"/>
                    <a:gd name="T46" fmla="*/ 0 w 1317"/>
                    <a:gd name="T47" fmla="*/ 0 h 1819"/>
                    <a:gd name="T48" fmla="*/ 0 w 1317"/>
                    <a:gd name="T49" fmla="*/ 0 h 1819"/>
                    <a:gd name="T50" fmla="*/ 0 w 1317"/>
                    <a:gd name="T51" fmla="*/ 0 h 1819"/>
                    <a:gd name="T52" fmla="*/ 0 w 1317"/>
                    <a:gd name="T53" fmla="*/ 0 h 1819"/>
                    <a:gd name="T54" fmla="*/ 0 w 1317"/>
                    <a:gd name="T55" fmla="*/ 0 h 1819"/>
                    <a:gd name="T56" fmla="*/ 0 w 1317"/>
                    <a:gd name="T57" fmla="*/ 0 h 1819"/>
                    <a:gd name="T58" fmla="*/ 0 w 1317"/>
                    <a:gd name="T59" fmla="*/ 0 h 1819"/>
                    <a:gd name="T60" fmla="*/ 0 w 1317"/>
                    <a:gd name="T61" fmla="*/ 0 h 1819"/>
                    <a:gd name="T62" fmla="*/ 0 w 1317"/>
                    <a:gd name="T63" fmla="*/ 0 h 1819"/>
                    <a:gd name="T64" fmla="*/ 0 w 1317"/>
                    <a:gd name="T65" fmla="*/ 0 h 1819"/>
                    <a:gd name="T66" fmla="*/ 0 w 1317"/>
                    <a:gd name="T67" fmla="*/ 0 h 1819"/>
                    <a:gd name="T68" fmla="*/ 0 w 1317"/>
                    <a:gd name="T69" fmla="*/ 0 h 1819"/>
                    <a:gd name="T70" fmla="*/ 0 w 1317"/>
                    <a:gd name="T71" fmla="*/ 0 h 1819"/>
                    <a:gd name="T72" fmla="*/ 0 w 1317"/>
                    <a:gd name="T73" fmla="*/ 0 h 1819"/>
                    <a:gd name="T74" fmla="*/ 0 w 1317"/>
                    <a:gd name="T75" fmla="*/ 0 h 1819"/>
                    <a:gd name="T76" fmla="*/ 0 w 1317"/>
                    <a:gd name="T77" fmla="*/ 0 h 1819"/>
                    <a:gd name="T78" fmla="*/ 0 w 1317"/>
                    <a:gd name="T79" fmla="*/ 0 h 1819"/>
                    <a:gd name="T80" fmla="*/ 0 w 1317"/>
                    <a:gd name="T81" fmla="*/ 0 h 1819"/>
                    <a:gd name="T82" fmla="*/ 0 w 1317"/>
                    <a:gd name="T83" fmla="*/ 0 h 1819"/>
                    <a:gd name="T84" fmla="*/ 0 w 1317"/>
                    <a:gd name="T85" fmla="*/ 0 h 1819"/>
                    <a:gd name="T86" fmla="*/ 0 w 1317"/>
                    <a:gd name="T87" fmla="*/ 0 h 1819"/>
                    <a:gd name="T88" fmla="*/ 0 w 1317"/>
                    <a:gd name="T89" fmla="*/ 0 h 1819"/>
                    <a:gd name="T90" fmla="*/ 0 w 1317"/>
                    <a:gd name="T91" fmla="*/ 0 h 1819"/>
                    <a:gd name="T92" fmla="*/ 0 w 1317"/>
                    <a:gd name="T93" fmla="*/ 0 h 1819"/>
                    <a:gd name="T94" fmla="*/ 0 w 1317"/>
                    <a:gd name="T95" fmla="*/ 0 h 1819"/>
                    <a:gd name="T96" fmla="*/ 0 w 1317"/>
                    <a:gd name="T97" fmla="*/ 0 h 1819"/>
                    <a:gd name="T98" fmla="*/ 0 w 1317"/>
                    <a:gd name="T99" fmla="*/ 0 h 1819"/>
                    <a:gd name="T100" fmla="*/ 0 w 1317"/>
                    <a:gd name="T101" fmla="*/ 0 h 1819"/>
                    <a:gd name="T102" fmla="*/ 0 w 1317"/>
                    <a:gd name="T103" fmla="*/ 0 h 1819"/>
                    <a:gd name="T104" fmla="*/ 0 w 1317"/>
                    <a:gd name="T105" fmla="*/ 0 h 1819"/>
                    <a:gd name="T106" fmla="*/ 0 w 1317"/>
                    <a:gd name="T107" fmla="*/ 0 h 1819"/>
                    <a:gd name="T108" fmla="*/ 0 w 1317"/>
                    <a:gd name="T109" fmla="*/ 0 h 1819"/>
                    <a:gd name="T110" fmla="*/ 0 w 1317"/>
                    <a:gd name="T111" fmla="*/ 0 h 1819"/>
                    <a:gd name="T112" fmla="*/ 0 w 1317"/>
                    <a:gd name="T113" fmla="*/ 0 h 1819"/>
                    <a:gd name="T114" fmla="*/ 0 w 1317"/>
                    <a:gd name="T115" fmla="*/ 0 h 1819"/>
                    <a:gd name="T116" fmla="*/ 0 w 1317"/>
                    <a:gd name="T117" fmla="*/ 0 h 1819"/>
                    <a:gd name="T118" fmla="*/ 0 w 1317"/>
                    <a:gd name="T119" fmla="*/ 0 h 1819"/>
                    <a:gd name="T120" fmla="*/ 0 w 1317"/>
                    <a:gd name="T121" fmla="*/ 0 h 1819"/>
                    <a:gd name="T122" fmla="*/ 0 w 1317"/>
                    <a:gd name="T123" fmla="*/ 0 h 1819"/>
                    <a:gd name="T124" fmla="*/ 0 w 1317"/>
                    <a:gd name="T125" fmla="*/ 0 h 181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317"/>
                    <a:gd name="T190" fmla="*/ 0 h 1819"/>
                    <a:gd name="T191" fmla="*/ 1317 w 1317"/>
                    <a:gd name="T192" fmla="*/ 1819 h 1819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317" h="1819">
                      <a:moveTo>
                        <a:pt x="1201" y="1058"/>
                      </a:moveTo>
                      <a:lnTo>
                        <a:pt x="1179" y="1068"/>
                      </a:lnTo>
                      <a:lnTo>
                        <a:pt x="1174" y="1069"/>
                      </a:lnTo>
                      <a:lnTo>
                        <a:pt x="1168" y="1069"/>
                      </a:lnTo>
                      <a:lnTo>
                        <a:pt x="1162" y="1069"/>
                      </a:lnTo>
                      <a:lnTo>
                        <a:pt x="1156" y="1070"/>
                      </a:lnTo>
                      <a:lnTo>
                        <a:pt x="1152" y="1072"/>
                      </a:lnTo>
                      <a:lnTo>
                        <a:pt x="1146" y="1074"/>
                      </a:lnTo>
                      <a:lnTo>
                        <a:pt x="1143" y="1077"/>
                      </a:lnTo>
                      <a:lnTo>
                        <a:pt x="1139" y="1079"/>
                      </a:lnTo>
                      <a:lnTo>
                        <a:pt x="1135" y="1082"/>
                      </a:lnTo>
                      <a:lnTo>
                        <a:pt x="1131" y="1086"/>
                      </a:lnTo>
                      <a:lnTo>
                        <a:pt x="1127" y="1089"/>
                      </a:lnTo>
                      <a:lnTo>
                        <a:pt x="1123" y="1091"/>
                      </a:lnTo>
                      <a:lnTo>
                        <a:pt x="1116" y="1092"/>
                      </a:lnTo>
                      <a:lnTo>
                        <a:pt x="1108" y="1090"/>
                      </a:lnTo>
                      <a:lnTo>
                        <a:pt x="1102" y="1086"/>
                      </a:lnTo>
                      <a:lnTo>
                        <a:pt x="1099" y="1079"/>
                      </a:lnTo>
                      <a:lnTo>
                        <a:pt x="1097" y="1071"/>
                      </a:lnTo>
                      <a:lnTo>
                        <a:pt x="1096" y="1062"/>
                      </a:lnTo>
                      <a:lnTo>
                        <a:pt x="1096" y="1053"/>
                      </a:lnTo>
                      <a:lnTo>
                        <a:pt x="1097" y="1044"/>
                      </a:lnTo>
                      <a:lnTo>
                        <a:pt x="1098" y="1035"/>
                      </a:lnTo>
                      <a:lnTo>
                        <a:pt x="1098" y="1026"/>
                      </a:lnTo>
                      <a:lnTo>
                        <a:pt x="1098" y="1018"/>
                      </a:lnTo>
                      <a:lnTo>
                        <a:pt x="1096" y="1009"/>
                      </a:lnTo>
                      <a:lnTo>
                        <a:pt x="1094" y="1003"/>
                      </a:lnTo>
                      <a:lnTo>
                        <a:pt x="1093" y="997"/>
                      </a:lnTo>
                      <a:lnTo>
                        <a:pt x="1093" y="992"/>
                      </a:lnTo>
                      <a:lnTo>
                        <a:pt x="1093" y="987"/>
                      </a:lnTo>
                      <a:lnTo>
                        <a:pt x="1093" y="983"/>
                      </a:lnTo>
                      <a:lnTo>
                        <a:pt x="1093" y="980"/>
                      </a:lnTo>
                      <a:lnTo>
                        <a:pt x="1094" y="978"/>
                      </a:lnTo>
                      <a:lnTo>
                        <a:pt x="1095" y="977"/>
                      </a:lnTo>
                      <a:lnTo>
                        <a:pt x="1097" y="976"/>
                      </a:lnTo>
                      <a:lnTo>
                        <a:pt x="1097" y="974"/>
                      </a:lnTo>
                      <a:lnTo>
                        <a:pt x="1097" y="969"/>
                      </a:lnTo>
                      <a:lnTo>
                        <a:pt x="1099" y="962"/>
                      </a:lnTo>
                      <a:lnTo>
                        <a:pt x="1098" y="961"/>
                      </a:lnTo>
                      <a:lnTo>
                        <a:pt x="1095" y="960"/>
                      </a:lnTo>
                      <a:lnTo>
                        <a:pt x="1092" y="960"/>
                      </a:lnTo>
                      <a:lnTo>
                        <a:pt x="1090" y="958"/>
                      </a:lnTo>
                      <a:lnTo>
                        <a:pt x="1089" y="958"/>
                      </a:lnTo>
                      <a:lnTo>
                        <a:pt x="1087" y="959"/>
                      </a:lnTo>
                      <a:lnTo>
                        <a:pt x="1086" y="960"/>
                      </a:lnTo>
                      <a:lnTo>
                        <a:pt x="1084" y="962"/>
                      </a:lnTo>
                      <a:lnTo>
                        <a:pt x="1068" y="964"/>
                      </a:lnTo>
                      <a:lnTo>
                        <a:pt x="1053" y="967"/>
                      </a:lnTo>
                      <a:lnTo>
                        <a:pt x="1038" y="971"/>
                      </a:lnTo>
                      <a:lnTo>
                        <a:pt x="1023" y="976"/>
                      </a:lnTo>
                      <a:lnTo>
                        <a:pt x="1008" y="979"/>
                      </a:lnTo>
                      <a:lnTo>
                        <a:pt x="992" y="981"/>
                      </a:lnTo>
                      <a:lnTo>
                        <a:pt x="977" y="981"/>
                      </a:lnTo>
                      <a:lnTo>
                        <a:pt x="960" y="980"/>
                      </a:lnTo>
                      <a:lnTo>
                        <a:pt x="955" y="979"/>
                      </a:lnTo>
                      <a:lnTo>
                        <a:pt x="951" y="978"/>
                      </a:lnTo>
                      <a:lnTo>
                        <a:pt x="946" y="977"/>
                      </a:lnTo>
                      <a:lnTo>
                        <a:pt x="942" y="976"/>
                      </a:lnTo>
                      <a:lnTo>
                        <a:pt x="938" y="974"/>
                      </a:lnTo>
                      <a:lnTo>
                        <a:pt x="934" y="971"/>
                      </a:lnTo>
                      <a:lnTo>
                        <a:pt x="931" y="968"/>
                      </a:lnTo>
                      <a:lnTo>
                        <a:pt x="929" y="964"/>
                      </a:lnTo>
                      <a:lnTo>
                        <a:pt x="926" y="957"/>
                      </a:lnTo>
                      <a:lnTo>
                        <a:pt x="925" y="950"/>
                      </a:lnTo>
                      <a:lnTo>
                        <a:pt x="922" y="944"/>
                      </a:lnTo>
                      <a:lnTo>
                        <a:pt x="918" y="939"/>
                      </a:lnTo>
                      <a:lnTo>
                        <a:pt x="913" y="937"/>
                      </a:lnTo>
                      <a:lnTo>
                        <a:pt x="907" y="937"/>
                      </a:lnTo>
                      <a:lnTo>
                        <a:pt x="901" y="938"/>
                      </a:lnTo>
                      <a:lnTo>
                        <a:pt x="896" y="935"/>
                      </a:lnTo>
                      <a:lnTo>
                        <a:pt x="887" y="929"/>
                      </a:lnTo>
                      <a:lnTo>
                        <a:pt x="878" y="925"/>
                      </a:lnTo>
                      <a:lnTo>
                        <a:pt x="869" y="922"/>
                      </a:lnTo>
                      <a:lnTo>
                        <a:pt x="859" y="922"/>
                      </a:lnTo>
                      <a:lnTo>
                        <a:pt x="849" y="923"/>
                      </a:lnTo>
                      <a:lnTo>
                        <a:pt x="839" y="926"/>
                      </a:lnTo>
                      <a:lnTo>
                        <a:pt x="831" y="931"/>
                      </a:lnTo>
                      <a:lnTo>
                        <a:pt x="823" y="938"/>
                      </a:lnTo>
                      <a:lnTo>
                        <a:pt x="825" y="929"/>
                      </a:lnTo>
                      <a:lnTo>
                        <a:pt x="829" y="922"/>
                      </a:lnTo>
                      <a:lnTo>
                        <a:pt x="834" y="915"/>
                      </a:lnTo>
                      <a:lnTo>
                        <a:pt x="840" y="908"/>
                      </a:lnTo>
                      <a:lnTo>
                        <a:pt x="846" y="903"/>
                      </a:lnTo>
                      <a:lnTo>
                        <a:pt x="851" y="897"/>
                      </a:lnTo>
                      <a:lnTo>
                        <a:pt x="856" y="894"/>
                      </a:lnTo>
                      <a:lnTo>
                        <a:pt x="857" y="893"/>
                      </a:lnTo>
                      <a:lnTo>
                        <a:pt x="853" y="888"/>
                      </a:lnTo>
                      <a:lnTo>
                        <a:pt x="850" y="883"/>
                      </a:lnTo>
                      <a:lnTo>
                        <a:pt x="847" y="878"/>
                      </a:lnTo>
                      <a:lnTo>
                        <a:pt x="844" y="872"/>
                      </a:lnTo>
                      <a:lnTo>
                        <a:pt x="841" y="867"/>
                      </a:lnTo>
                      <a:lnTo>
                        <a:pt x="838" y="861"/>
                      </a:lnTo>
                      <a:lnTo>
                        <a:pt x="835" y="856"/>
                      </a:lnTo>
                      <a:lnTo>
                        <a:pt x="831" y="852"/>
                      </a:lnTo>
                      <a:lnTo>
                        <a:pt x="827" y="848"/>
                      </a:lnTo>
                      <a:lnTo>
                        <a:pt x="823" y="844"/>
                      </a:lnTo>
                      <a:lnTo>
                        <a:pt x="819" y="839"/>
                      </a:lnTo>
                      <a:lnTo>
                        <a:pt x="814" y="835"/>
                      </a:lnTo>
                      <a:lnTo>
                        <a:pt x="810" y="830"/>
                      </a:lnTo>
                      <a:lnTo>
                        <a:pt x="805" y="825"/>
                      </a:lnTo>
                      <a:lnTo>
                        <a:pt x="801" y="820"/>
                      </a:lnTo>
                      <a:lnTo>
                        <a:pt x="796" y="815"/>
                      </a:lnTo>
                      <a:lnTo>
                        <a:pt x="795" y="813"/>
                      </a:lnTo>
                      <a:lnTo>
                        <a:pt x="796" y="809"/>
                      </a:lnTo>
                      <a:lnTo>
                        <a:pt x="796" y="805"/>
                      </a:lnTo>
                      <a:lnTo>
                        <a:pt x="795" y="803"/>
                      </a:lnTo>
                      <a:lnTo>
                        <a:pt x="788" y="798"/>
                      </a:lnTo>
                      <a:lnTo>
                        <a:pt x="781" y="794"/>
                      </a:lnTo>
                      <a:lnTo>
                        <a:pt x="773" y="791"/>
                      </a:lnTo>
                      <a:lnTo>
                        <a:pt x="766" y="785"/>
                      </a:lnTo>
                      <a:lnTo>
                        <a:pt x="761" y="781"/>
                      </a:lnTo>
                      <a:lnTo>
                        <a:pt x="757" y="775"/>
                      </a:lnTo>
                      <a:lnTo>
                        <a:pt x="756" y="768"/>
                      </a:lnTo>
                      <a:lnTo>
                        <a:pt x="758" y="759"/>
                      </a:lnTo>
                      <a:lnTo>
                        <a:pt x="762" y="747"/>
                      </a:lnTo>
                      <a:lnTo>
                        <a:pt x="766" y="736"/>
                      </a:lnTo>
                      <a:lnTo>
                        <a:pt x="770" y="725"/>
                      </a:lnTo>
                      <a:lnTo>
                        <a:pt x="774" y="713"/>
                      </a:lnTo>
                      <a:lnTo>
                        <a:pt x="777" y="702"/>
                      </a:lnTo>
                      <a:lnTo>
                        <a:pt x="778" y="691"/>
                      </a:lnTo>
                      <a:lnTo>
                        <a:pt x="778" y="678"/>
                      </a:lnTo>
                      <a:lnTo>
                        <a:pt x="777" y="667"/>
                      </a:lnTo>
                      <a:lnTo>
                        <a:pt x="777" y="660"/>
                      </a:lnTo>
                      <a:lnTo>
                        <a:pt x="778" y="653"/>
                      </a:lnTo>
                      <a:lnTo>
                        <a:pt x="782" y="646"/>
                      </a:lnTo>
                      <a:lnTo>
                        <a:pt x="787" y="639"/>
                      </a:lnTo>
                      <a:lnTo>
                        <a:pt x="793" y="634"/>
                      </a:lnTo>
                      <a:lnTo>
                        <a:pt x="800" y="630"/>
                      </a:lnTo>
                      <a:lnTo>
                        <a:pt x="808" y="628"/>
                      </a:lnTo>
                      <a:lnTo>
                        <a:pt x="818" y="629"/>
                      </a:lnTo>
                      <a:lnTo>
                        <a:pt x="818" y="631"/>
                      </a:lnTo>
                      <a:lnTo>
                        <a:pt x="818" y="633"/>
                      </a:lnTo>
                      <a:lnTo>
                        <a:pt x="820" y="634"/>
                      </a:lnTo>
                      <a:lnTo>
                        <a:pt x="821" y="634"/>
                      </a:lnTo>
                      <a:lnTo>
                        <a:pt x="827" y="634"/>
                      </a:lnTo>
                      <a:lnTo>
                        <a:pt x="832" y="631"/>
                      </a:lnTo>
                      <a:lnTo>
                        <a:pt x="835" y="626"/>
                      </a:lnTo>
                      <a:lnTo>
                        <a:pt x="838" y="621"/>
                      </a:lnTo>
                      <a:lnTo>
                        <a:pt x="840" y="614"/>
                      </a:lnTo>
                      <a:lnTo>
                        <a:pt x="841" y="605"/>
                      </a:lnTo>
                      <a:lnTo>
                        <a:pt x="841" y="598"/>
                      </a:lnTo>
                      <a:lnTo>
                        <a:pt x="838" y="592"/>
                      </a:lnTo>
                      <a:lnTo>
                        <a:pt x="835" y="588"/>
                      </a:lnTo>
                      <a:lnTo>
                        <a:pt x="833" y="583"/>
                      </a:lnTo>
                      <a:lnTo>
                        <a:pt x="830" y="580"/>
                      </a:lnTo>
                      <a:lnTo>
                        <a:pt x="829" y="576"/>
                      </a:lnTo>
                      <a:lnTo>
                        <a:pt x="828" y="572"/>
                      </a:lnTo>
                      <a:lnTo>
                        <a:pt x="828" y="567"/>
                      </a:lnTo>
                      <a:lnTo>
                        <a:pt x="828" y="563"/>
                      </a:lnTo>
                      <a:lnTo>
                        <a:pt x="830" y="559"/>
                      </a:lnTo>
                      <a:lnTo>
                        <a:pt x="834" y="552"/>
                      </a:lnTo>
                      <a:lnTo>
                        <a:pt x="839" y="546"/>
                      </a:lnTo>
                      <a:lnTo>
                        <a:pt x="845" y="540"/>
                      </a:lnTo>
                      <a:lnTo>
                        <a:pt x="850" y="534"/>
                      </a:lnTo>
                      <a:lnTo>
                        <a:pt x="857" y="526"/>
                      </a:lnTo>
                      <a:lnTo>
                        <a:pt x="862" y="520"/>
                      </a:lnTo>
                      <a:lnTo>
                        <a:pt x="865" y="513"/>
                      </a:lnTo>
                      <a:lnTo>
                        <a:pt x="868" y="505"/>
                      </a:lnTo>
                      <a:lnTo>
                        <a:pt x="869" y="500"/>
                      </a:lnTo>
                      <a:lnTo>
                        <a:pt x="871" y="494"/>
                      </a:lnTo>
                      <a:lnTo>
                        <a:pt x="873" y="489"/>
                      </a:lnTo>
                      <a:lnTo>
                        <a:pt x="876" y="484"/>
                      </a:lnTo>
                      <a:lnTo>
                        <a:pt x="879" y="480"/>
                      </a:lnTo>
                      <a:lnTo>
                        <a:pt x="883" y="476"/>
                      </a:lnTo>
                      <a:lnTo>
                        <a:pt x="887" y="473"/>
                      </a:lnTo>
                      <a:lnTo>
                        <a:pt x="893" y="471"/>
                      </a:lnTo>
                      <a:lnTo>
                        <a:pt x="899" y="469"/>
                      </a:lnTo>
                      <a:lnTo>
                        <a:pt x="904" y="467"/>
                      </a:lnTo>
                      <a:lnTo>
                        <a:pt x="909" y="465"/>
                      </a:lnTo>
                      <a:lnTo>
                        <a:pt x="914" y="462"/>
                      </a:lnTo>
                      <a:lnTo>
                        <a:pt x="919" y="459"/>
                      </a:lnTo>
                      <a:lnTo>
                        <a:pt x="924" y="455"/>
                      </a:lnTo>
                      <a:lnTo>
                        <a:pt x="929" y="452"/>
                      </a:lnTo>
                      <a:lnTo>
                        <a:pt x="933" y="447"/>
                      </a:lnTo>
                      <a:lnTo>
                        <a:pt x="936" y="442"/>
                      </a:lnTo>
                      <a:lnTo>
                        <a:pt x="940" y="438"/>
                      </a:lnTo>
                      <a:lnTo>
                        <a:pt x="943" y="434"/>
                      </a:lnTo>
                      <a:lnTo>
                        <a:pt x="947" y="429"/>
                      </a:lnTo>
                      <a:lnTo>
                        <a:pt x="950" y="426"/>
                      </a:lnTo>
                      <a:lnTo>
                        <a:pt x="954" y="421"/>
                      </a:lnTo>
                      <a:lnTo>
                        <a:pt x="958" y="418"/>
                      </a:lnTo>
                      <a:lnTo>
                        <a:pt x="963" y="416"/>
                      </a:lnTo>
                      <a:lnTo>
                        <a:pt x="976" y="412"/>
                      </a:lnTo>
                      <a:lnTo>
                        <a:pt x="988" y="409"/>
                      </a:lnTo>
                      <a:lnTo>
                        <a:pt x="1001" y="407"/>
                      </a:lnTo>
                      <a:lnTo>
                        <a:pt x="1014" y="404"/>
                      </a:lnTo>
                      <a:lnTo>
                        <a:pt x="1026" y="402"/>
                      </a:lnTo>
                      <a:lnTo>
                        <a:pt x="1038" y="398"/>
                      </a:lnTo>
                      <a:lnTo>
                        <a:pt x="1051" y="393"/>
                      </a:lnTo>
                      <a:lnTo>
                        <a:pt x="1063" y="387"/>
                      </a:lnTo>
                      <a:lnTo>
                        <a:pt x="1070" y="383"/>
                      </a:lnTo>
                      <a:lnTo>
                        <a:pt x="1076" y="381"/>
                      </a:lnTo>
                      <a:lnTo>
                        <a:pt x="1085" y="380"/>
                      </a:lnTo>
                      <a:lnTo>
                        <a:pt x="1092" y="379"/>
                      </a:lnTo>
                      <a:lnTo>
                        <a:pt x="1099" y="380"/>
                      </a:lnTo>
                      <a:lnTo>
                        <a:pt x="1107" y="381"/>
                      </a:lnTo>
                      <a:lnTo>
                        <a:pt x="1115" y="382"/>
                      </a:lnTo>
                      <a:lnTo>
                        <a:pt x="1123" y="384"/>
                      </a:lnTo>
                      <a:lnTo>
                        <a:pt x="1128" y="387"/>
                      </a:lnTo>
                      <a:lnTo>
                        <a:pt x="1132" y="389"/>
                      </a:lnTo>
                      <a:lnTo>
                        <a:pt x="1137" y="391"/>
                      </a:lnTo>
                      <a:lnTo>
                        <a:pt x="1141" y="394"/>
                      </a:lnTo>
                      <a:lnTo>
                        <a:pt x="1146" y="396"/>
                      </a:lnTo>
                      <a:lnTo>
                        <a:pt x="1150" y="398"/>
                      </a:lnTo>
                      <a:lnTo>
                        <a:pt x="1156" y="399"/>
                      </a:lnTo>
                      <a:lnTo>
                        <a:pt x="1160" y="400"/>
                      </a:lnTo>
                      <a:lnTo>
                        <a:pt x="1164" y="364"/>
                      </a:lnTo>
                      <a:lnTo>
                        <a:pt x="1166" y="359"/>
                      </a:lnTo>
                      <a:lnTo>
                        <a:pt x="1164" y="359"/>
                      </a:lnTo>
                      <a:lnTo>
                        <a:pt x="1163" y="359"/>
                      </a:lnTo>
                      <a:lnTo>
                        <a:pt x="1161" y="358"/>
                      </a:lnTo>
                      <a:lnTo>
                        <a:pt x="1157" y="352"/>
                      </a:lnTo>
                      <a:lnTo>
                        <a:pt x="1150" y="346"/>
                      </a:lnTo>
                      <a:lnTo>
                        <a:pt x="1143" y="339"/>
                      </a:lnTo>
                      <a:lnTo>
                        <a:pt x="1133" y="330"/>
                      </a:lnTo>
                      <a:lnTo>
                        <a:pt x="1126" y="325"/>
                      </a:lnTo>
                      <a:lnTo>
                        <a:pt x="1118" y="323"/>
                      </a:lnTo>
                      <a:lnTo>
                        <a:pt x="1110" y="322"/>
                      </a:lnTo>
                      <a:lnTo>
                        <a:pt x="1102" y="323"/>
                      </a:lnTo>
                      <a:lnTo>
                        <a:pt x="1094" y="325"/>
                      </a:lnTo>
                      <a:lnTo>
                        <a:pt x="1086" y="328"/>
                      </a:lnTo>
                      <a:lnTo>
                        <a:pt x="1078" y="331"/>
                      </a:lnTo>
                      <a:lnTo>
                        <a:pt x="1069" y="334"/>
                      </a:lnTo>
                      <a:lnTo>
                        <a:pt x="1070" y="329"/>
                      </a:lnTo>
                      <a:lnTo>
                        <a:pt x="1073" y="325"/>
                      </a:lnTo>
                      <a:lnTo>
                        <a:pt x="1076" y="322"/>
                      </a:lnTo>
                      <a:lnTo>
                        <a:pt x="1082" y="319"/>
                      </a:lnTo>
                      <a:lnTo>
                        <a:pt x="1086" y="316"/>
                      </a:lnTo>
                      <a:lnTo>
                        <a:pt x="1089" y="311"/>
                      </a:lnTo>
                      <a:lnTo>
                        <a:pt x="1091" y="307"/>
                      </a:lnTo>
                      <a:lnTo>
                        <a:pt x="1091" y="301"/>
                      </a:lnTo>
                      <a:lnTo>
                        <a:pt x="1100" y="299"/>
                      </a:lnTo>
                      <a:lnTo>
                        <a:pt x="1108" y="296"/>
                      </a:lnTo>
                      <a:lnTo>
                        <a:pt x="1115" y="291"/>
                      </a:lnTo>
                      <a:lnTo>
                        <a:pt x="1121" y="285"/>
                      </a:lnTo>
                      <a:lnTo>
                        <a:pt x="1126" y="279"/>
                      </a:lnTo>
                      <a:lnTo>
                        <a:pt x="1131" y="271"/>
                      </a:lnTo>
                      <a:lnTo>
                        <a:pt x="1136" y="264"/>
                      </a:lnTo>
                      <a:lnTo>
                        <a:pt x="1141" y="257"/>
                      </a:lnTo>
                      <a:lnTo>
                        <a:pt x="1147" y="247"/>
                      </a:lnTo>
                      <a:lnTo>
                        <a:pt x="1149" y="236"/>
                      </a:lnTo>
                      <a:lnTo>
                        <a:pt x="1149" y="228"/>
                      </a:lnTo>
                      <a:lnTo>
                        <a:pt x="1146" y="219"/>
                      </a:lnTo>
                      <a:lnTo>
                        <a:pt x="1142" y="211"/>
                      </a:lnTo>
                      <a:lnTo>
                        <a:pt x="1136" y="204"/>
                      </a:lnTo>
                      <a:lnTo>
                        <a:pt x="1131" y="195"/>
                      </a:lnTo>
                      <a:lnTo>
                        <a:pt x="1126" y="188"/>
                      </a:lnTo>
                      <a:lnTo>
                        <a:pt x="1121" y="182"/>
                      </a:lnTo>
                      <a:lnTo>
                        <a:pt x="1113" y="177"/>
                      </a:lnTo>
                      <a:lnTo>
                        <a:pt x="1105" y="174"/>
                      </a:lnTo>
                      <a:lnTo>
                        <a:pt x="1096" y="172"/>
                      </a:lnTo>
                      <a:lnTo>
                        <a:pt x="1087" y="172"/>
                      </a:lnTo>
                      <a:lnTo>
                        <a:pt x="1078" y="174"/>
                      </a:lnTo>
                      <a:lnTo>
                        <a:pt x="1068" y="177"/>
                      </a:lnTo>
                      <a:lnTo>
                        <a:pt x="1060" y="182"/>
                      </a:lnTo>
                      <a:lnTo>
                        <a:pt x="1056" y="185"/>
                      </a:lnTo>
                      <a:lnTo>
                        <a:pt x="1052" y="189"/>
                      </a:lnTo>
                      <a:lnTo>
                        <a:pt x="1048" y="193"/>
                      </a:lnTo>
                      <a:lnTo>
                        <a:pt x="1043" y="197"/>
                      </a:lnTo>
                      <a:lnTo>
                        <a:pt x="1038" y="201"/>
                      </a:lnTo>
                      <a:lnTo>
                        <a:pt x="1034" y="204"/>
                      </a:lnTo>
                      <a:lnTo>
                        <a:pt x="1030" y="205"/>
                      </a:lnTo>
                      <a:lnTo>
                        <a:pt x="1026" y="205"/>
                      </a:lnTo>
                      <a:lnTo>
                        <a:pt x="1018" y="200"/>
                      </a:lnTo>
                      <a:lnTo>
                        <a:pt x="1011" y="195"/>
                      </a:lnTo>
                      <a:lnTo>
                        <a:pt x="1005" y="190"/>
                      </a:lnTo>
                      <a:lnTo>
                        <a:pt x="997" y="185"/>
                      </a:lnTo>
                      <a:lnTo>
                        <a:pt x="990" y="182"/>
                      </a:lnTo>
                      <a:lnTo>
                        <a:pt x="983" y="181"/>
                      </a:lnTo>
                      <a:lnTo>
                        <a:pt x="975" y="182"/>
                      </a:lnTo>
                      <a:lnTo>
                        <a:pt x="966" y="186"/>
                      </a:lnTo>
                      <a:lnTo>
                        <a:pt x="959" y="191"/>
                      </a:lnTo>
                      <a:lnTo>
                        <a:pt x="954" y="197"/>
                      </a:lnTo>
                      <a:lnTo>
                        <a:pt x="948" y="204"/>
                      </a:lnTo>
                      <a:lnTo>
                        <a:pt x="944" y="210"/>
                      </a:lnTo>
                      <a:lnTo>
                        <a:pt x="939" y="215"/>
                      </a:lnTo>
                      <a:lnTo>
                        <a:pt x="934" y="219"/>
                      </a:lnTo>
                      <a:lnTo>
                        <a:pt x="929" y="221"/>
                      </a:lnTo>
                      <a:lnTo>
                        <a:pt x="922" y="220"/>
                      </a:lnTo>
                      <a:lnTo>
                        <a:pt x="915" y="218"/>
                      </a:lnTo>
                      <a:lnTo>
                        <a:pt x="908" y="218"/>
                      </a:lnTo>
                      <a:lnTo>
                        <a:pt x="902" y="218"/>
                      </a:lnTo>
                      <a:lnTo>
                        <a:pt x="896" y="219"/>
                      </a:lnTo>
                      <a:lnTo>
                        <a:pt x="889" y="220"/>
                      </a:lnTo>
                      <a:lnTo>
                        <a:pt x="883" y="221"/>
                      </a:lnTo>
                      <a:lnTo>
                        <a:pt x="878" y="222"/>
                      </a:lnTo>
                      <a:lnTo>
                        <a:pt x="872" y="221"/>
                      </a:lnTo>
                      <a:lnTo>
                        <a:pt x="867" y="219"/>
                      </a:lnTo>
                      <a:lnTo>
                        <a:pt x="863" y="216"/>
                      </a:lnTo>
                      <a:lnTo>
                        <a:pt x="859" y="211"/>
                      </a:lnTo>
                      <a:lnTo>
                        <a:pt x="855" y="207"/>
                      </a:lnTo>
                      <a:lnTo>
                        <a:pt x="850" y="201"/>
                      </a:lnTo>
                      <a:lnTo>
                        <a:pt x="846" y="196"/>
                      </a:lnTo>
                      <a:lnTo>
                        <a:pt x="841" y="191"/>
                      </a:lnTo>
                      <a:lnTo>
                        <a:pt x="835" y="187"/>
                      </a:lnTo>
                      <a:lnTo>
                        <a:pt x="832" y="184"/>
                      </a:lnTo>
                      <a:lnTo>
                        <a:pt x="831" y="180"/>
                      </a:lnTo>
                      <a:lnTo>
                        <a:pt x="832" y="175"/>
                      </a:lnTo>
                      <a:lnTo>
                        <a:pt x="833" y="169"/>
                      </a:lnTo>
                      <a:lnTo>
                        <a:pt x="834" y="161"/>
                      </a:lnTo>
                      <a:lnTo>
                        <a:pt x="836" y="155"/>
                      </a:lnTo>
                      <a:lnTo>
                        <a:pt x="837" y="148"/>
                      </a:lnTo>
                      <a:lnTo>
                        <a:pt x="838" y="142"/>
                      </a:lnTo>
                      <a:lnTo>
                        <a:pt x="830" y="140"/>
                      </a:lnTo>
                      <a:lnTo>
                        <a:pt x="825" y="135"/>
                      </a:lnTo>
                      <a:lnTo>
                        <a:pt x="820" y="127"/>
                      </a:lnTo>
                      <a:lnTo>
                        <a:pt x="812" y="121"/>
                      </a:lnTo>
                      <a:lnTo>
                        <a:pt x="809" y="119"/>
                      </a:lnTo>
                      <a:lnTo>
                        <a:pt x="807" y="114"/>
                      </a:lnTo>
                      <a:lnTo>
                        <a:pt x="805" y="109"/>
                      </a:lnTo>
                      <a:lnTo>
                        <a:pt x="804" y="103"/>
                      </a:lnTo>
                      <a:lnTo>
                        <a:pt x="803" y="97"/>
                      </a:lnTo>
                      <a:lnTo>
                        <a:pt x="801" y="91"/>
                      </a:lnTo>
                      <a:lnTo>
                        <a:pt x="798" y="86"/>
                      </a:lnTo>
                      <a:lnTo>
                        <a:pt x="794" y="82"/>
                      </a:lnTo>
                      <a:lnTo>
                        <a:pt x="788" y="80"/>
                      </a:lnTo>
                      <a:lnTo>
                        <a:pt x="782" y="80"/>
                      </a:lnTo>
                      <a:lnTo>
                        <a:pt x="774" y="81"/>
                      </a:lnTo>
                      <a:lnTo>
                        <a:pt x="767" y="80"/>
                      </a:lnTo>
                      <a:lnTo>
                        <a:pt x="756" y="76"/>
                      </a:lnTo>
                      <a:lnTo>
                        <a:pt x="744" y="71"/>
                      </a:lnTo>
                      <a:lnTo>
                        <a:pt x="732" y="65"/>
                      </a:lnTo>
                      <a:lnTo>
                        <a:pt x="722" y="56"/>
                      </a:lnTo>
                      <a:lnTo>
                        <a:pt x="711" y="48"/>
                      </a:lnTo>
                      <a:lnTo>
                        <a:pt x="700" y="40"/>
                      </a:lnTo>
                      <a:lnTo>
                        <a:pt x="689" y="32"/>
                      </a:lnTo>
                      <a:lnTo>
                        <a:pt x="679" y="24"/>
                      </a:lnTo>
                      <a:lnTo>
                        <a:pt x="669" y="15"/>
                      </a:lnTo>
                      <a:lnTo>
                        <a:pt x="658" y="9"/>
                      </a:lnTo>
                      <a:lnTo>
                        <a:pt x="648" y="4"/>
                      </a:lnTo>
                      <a:lnTo>
                        <a:pt x="638" y="1"/>
                      </a:lnTo>
                      <a:lnTo>
                        <a:pt x="626" y="0"/>
                      </a:lnTo>
                      <a:lnTo>
                        <a:pt x="616" y="2"/>
                      </a:lnTo>
                      <a:lnTo>
                        <a:pt x="606" y="6"/>
                      </a:lnTo>
                      <a:lnTo>
                        <a:pt x="595" y="13"/>
                      </a:lnTo>
                      <a:lnTo>
                        <a:pt x="591" y="18"/>
                      </a:lnTo>
                      <a:lnTo>
                        <a:pt x="591" y="23"/>
                      </a:lnTo>
                      <a:lnTo>
                        <a:pt x="594" y="28"/>
                      </a:lnTo>
                      <a:lnTo>
                        <a:pt x="599" y="33"/>
                      </a:lnTo>
                      <a:lnTo>
                        <a:pt x="604" y="39"/>
                      </a:lnTo>
                      <a:lnTo>
                        <a:pt x="609" y="45"/>
                      </a:lnTo>
                      <a:lnTo>
                        <a:pt x="614" y="52"/>
                      </a:lnTo>
                      <a:lnTo>
                        <a:pt x="617" y="60"/>
                      </a:lnTo>
                      <a:lnTo>
                        <a:pt x="618" y="64"/>
                      </a:lnTo>
                      <a:lnTo>
                        <a:pt x="619" y="69"/>
                      </a:lnTo>
                      <a:lnTo>
                        <a:pt x="620" y="73"/>
                      </a:lnTo>
                      <a:lnTo>
                        <a:pt x="620" y="78"/>
                      </a:lnTo>
                      <a:lnTo>
                        <a:pt x="619" y="82"/>
                      </a:lnTo>
                      <a:lnTo>
                        <a:pt x="619" y="87"/>
                      </a:lnTo>
                      <a:lnTo>
                        <a:pt x="618" y="92"/>
                      </a:lnTo>
                      <a:lnTo>
                        <a:pt x="617" y="98"/>
                      </a:lnTo>
                      <a:lnTo>
                        <a:pt x="614" y="105"/>
                      </a:lnTo>
                      <a:lnTo>
                        <a:pt x="608" y="110"/>
                      </a:lnTo>
                      <a:lnTo>
                        <a:pt x="603" y="115"/>
                      </a:lnTo>
                      <a:lnTo>
                        <a:pt x="599" y="120"/>
                      </a:lnTo>
                      <a:lnTo>
                        <a:pt x="590" y="140"/>
                      </a:lnTo>
                      <a:lnTo>
                        <a:pt x="581" y="157"/>
                      </a:lnTo>
                      <a:lnTo>
                        <a:pt x="570" y="174"/>
                      </a:lnTo>
                      <a:lnTo>
                        <a:pt x="557" y="189"/>
                      </a:lnTo>
                      <a:lnTo>
                        <a:pt x="543" y="205"/>
                      </a:lnTo>
                      <a:lnTo>
                        <a:pt x="529" y="218"/>
                      </a:lnTo>
                      <a:lnTo>
                        <a:pt x="512" y="230"/>
                      </a:lnTo>
                      <a:lnTo>
                        <a:pt x="496" y="243"/>
                      </a:lnTo>
                      <a:lnTo>
                        <a:pt x="477" y="254"/>
                      </a:lnTo>
                      <a:lnTo>
                        <a:pt x="459" y="262"/>
                      </a:lnTo>
                      <a:lnTo>
                        <a:pt x="440" y="269"/>
                      </a:lnTo>
                      <a:lnTo>
                        <a:pt x="421" y="276"/>
                      </a:lnTo>
                      <a:lnTo>
                        <a:pt x="401" y="284"/>
                      </a:lnTo>
                      <a:lnTo>
                        <a:pt x="382" y="291"/>
                      </a:lnTo>
                      <a:lnTo>
                        <a:pt x="363" y="298"/>
                      </a:lnTo>
                      <a:lnTo>
                        <a:pt x="345" y="308"/>
                      </a:lnTo>
                      <a:lnTo>
                        <a:pt x="341" y="311"/>
                      </a:lnTo>
                      <a:lnTo>
                        <a:pt x="339" y="316"/>
                      </a:lnTo>
                      <a:lnTo>
                        <a:pt x="339" y="321"/>
                      </a:lnTo>
                      <a:lnTo>
                        <a:pt x="340" y="326"/>
                      </a:lnTo>
                      <a:lnTo>
                        <a:pt x="341" y="330"/>
                      </a:lnTo>
                      <a:lnTo>
                        <a:pt x="343" y="335"/>
                      </a:lnTo>
                      <a:lnTo>
                        <a:pt x="343" y="339"/>
                      </a:lnTo>
                      <a:lnTo>
                        <a:pt x="342" y="343"/>
                      </a:lnTo>
                      <a:lnTo>
                        <a:pt x="338" y="349"/>
                      </a:lnTo>
                      <a:lnTo>
                        <a:pt x="331" y="354"/>
                      </a:lnTo>
                      <a:lnTo>
                        <a:pt x="325" y="357"/>
                      </a:lnTo>
                      <a:lnTo>
                        <a:pt x="318" y="358"/>
                      </a:lnTo>
                      <a:lnTo>
                        <a:pt x="311" y="359"/>
                      </a:lnTo>
                      <a:lnTo>
                        <a:pt x="304" y="360"/>
                      </a:lnTo>
                      <a:lnTo>
                        <a:pt x="297" y="362"/>
                      </a:lnTo>
                      <a:lnTo>
                        <a:pt x="289" y="364"/>
                      </a:lnTo>
                      <a:lnTo>
                        <a:pt x="287" y="367"/>
                      </a:lnTo>
                      <a:lnTo>
                        <a:pt x="288" y="372"/>
                      </a:lnTo>
                      <a:lnTo>
                        <a:pt x="292" y="376"/>
                      </a:lnTo>
                      <a:lnTo>
                        <a:pt x="300" y="378"/>
                      </a:lnTo>
                      <a:lnTo>
                        <a:pt x="297" y="391"/>
                      </a:lnTo>
                      <a:lnTo>
                        <a:pt x="294" y="404"/>
                      </a:lnTo>
                      <a:lnTo>
                        <a:pt x="293" y="417"/>
                      </a:lnTo>
                      <a:lnTo>
                        <a:pt x="292" y="431"/>
                      </a:lnTo>
                      <a:lnTo>
                        <a:pt x="290" y="443"/>
                      </a:lnTo>
                      <a:lnTo>
                        <a:pt x="288" y="456"/>
                      </a:lnTo>
                      <a:lnTo>
                        <a:pt x="285" y="469"/>
                      </a:lnTo>
                      <a:lnTo>
                        <a:pt x="281" y="481"/>
                      </a:lnTo>
                      <a:lnTo>
                        <a:pt x="278" y="482"/>
                      </a:lnTo>
                      <a:lnTo>
                        <a:pt x="273" y="479"/>
                      </a:lnTo>
                      <a:lnTo>
                        <a:pt x="267" y="477"/>
                      </a:lnTo>
                      <a:lnTo>
                        <a:pt x="263" y="478"/>
                      </a:lnTo>
                      <a:lnTo>
                        <a:pt x="262" y="481"/>
                      </a:lnTo>
                      <a:lnTo>
                        <a:pt x="261" y="485"/>
                      </a:lnTo>
                      <a:lnTo>
                        <a:pt x="261" y="489"/>
                      </a:lnTo>
                      <a:lnTo>
                        <a:pt x="261" y="493"/>
                      </a:lnTo>
                      <a:lnTo>
                        <a:pt x="262" y="498"/>
                      </a:lnTo>
                      <a:lnTo>
                        <a:pt x="262" y="502"/>
                      </a:lnTo>
                      <a:lnTo>
                        <a:pt x="262" y="505"/>
                      </a:lnTo>
                      <a:lnTo>
                        <a:pt x="261" y="509"/>
                      </a:lnTo>
                      <a:lnTo>
                        <a:pt x="257" y="515"/>
                      </a:lnTo>
                      <a:lnTo>
                        <a:pt x="253" y="519"/>
                      </a:lnTo>
                      <a:lnTo>
                        <a:pt x="248" y="521"/>
                      </a:lnTo>
                      <a:lnTo>
                        <a:pt x="242" y="522"/>
                      </a:lnTo>
                      <a:lnTo>
                        <a:pt x="236" y="523"/>
                      </a:lnTo>
                      <a:lnTo>
                        <a:pt x="230" y="522"/>
                      </a:lnTo>
                      <a:lnTo>
                        <a:pt x="224" y="520"/>
                      </a:lnTo>
                      <a:lnTo>
                        <a:pt x="218" y="518"/>
                      </a:lnTo>
                      <a:lnTo>
                        <a:pt x="214" y="514"/>
                      </a:lnTo>
                      <a:lnTo>
                        <a:pt x="211" y="510"/>
                      </a:lnTo>
                      <a:lnTo>
                        <a:pt x="209" y="504"/>
                      </a:lnTo>
                      <a:lnTo>
                        <a:pt x="207" y="498"/>
                      </a:lnTo>
                      <a:lnTo>
                        <a:pt x="206" y="491"/>
                      </a:lnTo>
                      <a:lnTo>
                        <a:pt x="204" y="484"/>
                      </a:lnTo>
                      <a:lnTo>
                        <a:pt x="202" y="478"/>
                      </a:lnTo>
                      <a:lnTo>
                        <a:pt x="199" y="473"/>
                      </a:lnTo>
                      <a:lnTo>
                        <a:pt x="193" y="467"/>
                      </a:lnTo>
                      <a:lnTo>
                        <a:pt x="186" y="463"/>
                      </a:lnTo>
                      <a:lnTo>
                        <a:pt x="178" y="462"/>
                      </a:lnTo>
                      <a:lnTo>
                        <a:pt x="170" y="462"/>
                      </a:lnTo>
                      <a:lnTo>
                        <a:pt x="162" y="465"/>
                      </a:lnTo>
                      <a:lnTo>
                        <a:pt x="154" y="469"/>
                      </a:lnTo>
                      <a:lnTo>
                        <a:pt x="145" y="474"/>
                      </a:lnTo>
                      <a:lnTo>
                        <a:pt x="138" y="480"/>
                      </a:lnTo>
                      <a:lnTo>
                        <a:pt x="131" y="482"/>
                      </a:lnTo>
                      <a:lnTo>
                        <a:pt x="123" y="480"/>
                      </a:lnTo>
                      <a:lnTo>
                        <a:pt x="115" y="474"/>
                      </a:lnTo>
                      <a:lnTo>
                        <a:pt x="108" y="466"/>
                      </a:lnTo>
                      <a:lnTo>
                        <a:pt x="105" y="457"/>
                      </a:lnTo>
                      <a:lnTo>
                        <a:pt x="104" y="450"/>
                      </a:lnTo>
                      <a:lnTo>
                        <a:pt x="104" y="444"/>
                      </a:lnTo>
                      <a:lnTo>
                        <a:pt x="107" y="437"/>
                      </a:lnTo>
                      <a:lnTo>
                        <a:pt x="111" y="431"/>
                      </a:lnTo>
                      <a:lnTo>
                        <a:pt x="116" y="426"/>
                      </a:lnTo>
                      <a:lnTo>
                        <a:pt x="121" y="419"/>
                      </a:lnTo>
                      <a:lnTo>
                        <a:pt x="127" y="414"/>
                      </a:lnTo>
                      <a:lnTo>
                        <a:pt x="133" y="407"/>
                      </a:lnTo>
                      <a:lnTo>
                        <a:pt x="135" y="399"/>
                      </a:lnTo>
                      <a:lnTo>
                        <a:pt x="135" y="391"/>
                      </a:lnTo>
                      <a:lnTo>
                        <a:pt x="132" y="383"/>
                      </a:lnTo>
                      <a:lnTo>
                        <a:pt x="127" y="376"/>
                      </a:lnTo>
                      <a:lnTo>
                        <a:pt x="121" y="369"/>
                      </a:lnTo>
                      <a:lnTo>
                        <a:pt x="114" y="364"/>
                      </a:lnTo>
                      <a:lnTo>
                        <a:pt x="106" y="359"/>
                      </a:lnTo>
                      <a:lnTo>
                        <a:pt x="100" y="357"/>
                      </a:lnTo>
                      <a:lnTo>
                        <a:pt x="96" y="358"/>
                      </a:lnTo>
                      <a:lnTo>
                        <a:pt x="94" y="361"/>
                      </a:lnTo>
                      <a:lnTo>
                        <a:pt x="92" y="366"/>
                      </a:lnTo>
                      <a:lnTo>
                        <a:pt x="90" y="371"/>
                      </a:lnTo>
                      <a:lnTo>
                        <a:pt x="87" y="376"/>
                      </a:lnTo>
                      <a:lnTo>
                        <a:pt x="84" y="380"/>
                      </a:lnTo>
                      <a:lnTo>
                        <a:pt x="80" y="382"/>
                      </a:lnTo>
                      <a:lnTo>
                        <a:pt x="76" y="383"/>
                      </a:lnTo>
                      <a:lnTo>
                        <a:pt x="71" y="383"/>
                      </a:lnTo>
                      <a:lnTo>
                        <a:pt x="67" y="384"/>
                      </a:lnTo>
                      <a:lnTo>
                        <a:pt x="63" y="385"/>
                      </a:lnTo>
                      <a:lnTo>
                        <a:pt x="59" y="388"/>
                      </a:lnTo>
                      <a:lnTo>
                        <a:pt x="55" y="389"/>
                      </a:lnTo>
                      <a:lnTo>
                        <a:pt x="51" y="391"/>
                      </a:lnTo>
                      <a:lnTo>
                        <a:pt x="48" y="392"/>
                      </a:lnTo>
                      <a:lnTo>
                        <a:pt x="44" y="397"/>
                      </a:lnTo>
                      <a:lnTo>
                        <a:pt x="43" y="404"/>
                      </a:lnTo>
                      <a:lnTo>
                        <a:pt x="42" y="413"/>
                      </a:lnTo>
                      <a:lnTo>
                        <a:pt x="40" y="420"/>
                      </a:lnTo>
                      <a:lnTo>
                        <a:pt x="35" y="427"/>
                      </a:lnTo>
                      <a:lnTo>
                        <a:pt x="32" y="432"/>
                      </a:lnTo>
                      <a:lnTo>
                        <a:pt x="28" y="438"/>
                      </a:lnTo>
                      <a:lnTo>
                        <a:pt x="25" y="443"/>
                      </a:lnTo>
                      <a:lnTo>
                        <a:pt x="21" y="449"/>
                      </a:lnTo>
                      <a:lnTo>
                        <a:pt x="17" y="454"/>
                      </a:lnTo>
                      <a:lnTo>
                        <a:pt x="13" y="461"/>
                      </a:lnTo>
                      <a:lnTo>
                        <a:pt x="9" y="466"/>
                      </a:lnTo>
                      <a:lnTo>
                        <a:pt x="4" y="475"/>
                      </a:lnTo>
                      <a:lnTo>
                        <a:pt x="1" y="484"/>
                      </a:lnTo>
                      <a:lnTo>
                        <a:pt x="0" y="493"/>
                      </a:lnTo>
                      <a:lnTo>
                        <a:pt x="1" y="502"/>
                      </a:lnTo>
                      <a:lnTo>
                        <a:pt x="3" y="511"/>
                      </a:lnTo>
                      <a:lnTo>
                        <a:pt x="6" y="520"/>
                      </a:lnTo>
                      <a:lnTo>
                        <a:pt x="10" y="528"/>
                      </a:lnTo>
                      <a:lnTo>
                        <a:pt x="13" y="536"/>
                      </a:lnTo>
                      <a:lnTo>
                        <a:pt x="18" y="544"/>
                      </a:lnTo>
                      <a:lnTo>
                        <a:pt x="24" y="552"/>
                      </a:lnTo>
                      <a:lnTo>
                        <a:pt x="32" y="559"/>
                      </a:lnTo>
                      <a:lnTo>
                        <a:pt x="40" y="566"/>
                      </a:lnTo>
                      <a:lnTo>
                        <a:pt x="47" y="574"/>
                      </a:lnTo>
                      <a:lnTo>
                        <a:pt x="51" y="582"/>
                      </a:lnTo>
                      <a:lnTo>
                        <a:pt x="53" y="591"/>
                      </a:lnTo>
                      <a:lnTo>
                        <a:pt x="51" y="602"/>
                      </a:lnTo>
                      <a:lnTo>
                        <a:pt x="45" y="612"/>
                      </a:lnTo>
                      <a:lnTo>
                        <a:pt x="34" y="618"/>
                      </a:lnTo>
                      <a:lnTo>
                        <a:pt x="26" y="623"/>
                      </a:lnTo>
                      <a:lnTo>
                        <a:pt x="23" y="630"/>
                      </a:lnTo>
                      <a:lnTo>
                        <a:pt x="27" y="641"/>
                      </a:lnTo>
                      <a:lnTo>
                        <a:pt x="35" y="650"/>
                      </a:lnTo>
                      <a:lnTo>
                        <a:pt x="45" y="656"/>
                      </a:lnTo>
                      <a:lnTo>
                        <a:pt x="57" y="661"/>
                      </a:lnTo>
                      <a:lnTo>
                        <a:pt x="69" y="664"/>
                      </a:lnTo>
                      <a:lnTo>
                        <a:pt x="83" y="667"/>
                      </a:lnTo>
                      <a:lnTo>
                        <a:pt x="95" y="670"/>
                      </a:lnTo>
                      <a:lnTo>
                        <a:pt x="106" y="673"/>
                      </a:lnTo>
                      <a:lnTo>
                        <a:pt x="116" y="677"/>
                      </a:lnTo>
                      <a:lnTo>
                        <a:pt x="124" y="683"/>
                      </a:lnTo>
                      <a:lnTo>
                        <a:pt x="131" y="690"/>
                      </a:lnTo>
                      <a:lnTo>
                        <a:pt x="138" y="697"/>
                      </a:lnTo>
                      <a:lnTo>
                        <a:pt x="145" y="705"/>
                      </a:lnTo>
                      <a:lnTo>
                        <a:pt x="153" y="714"/>
                      </a:lnTo>
                      <a:lnTo>
                        <a:pt x="159" y="723"/>
                      </a:lnTo>
                      <a:lnTo>
                        <a:pt x="166" y="731"/>
                      </a:lnTo>
                      <a:lnTo>
                        <a:pt x="170" y="736"/>
                      </a:lnTo>
                      <a:lnTo>
                        <a:pt x="174" y="742"/>
                      </a:lnTo>
                      <a:lnTo>
                        <a:pt x="178" y="748"/>
                      </a:lnTo>
                      <a:lnTo>
                        <a:pt x="181" y="757"/>
                      </a:lnTo>
                      <a:lnTo>
                        <a:pt x="188" y="770"/>
                      </a:lnTo>
                      <a:lnTo>
                        <a:pt x="197" y="781"/>
                      </a:lnTo>
                      <a:lnTo>
                        <a:pt x="208" y="791"/>
                      </a:lnTo>
                      <a:lnTo>
                        <a:pt x="220" y="799"/>
                      </a:lnTo>
                      <a:lnTo>
                        <a:pt x="234" y="806"/>
                      </a:lnTo>
                      <a:lnTo>
                        <a:pt x="245" y="815"/>
                      </a:lnTo>
                      <a:lnTo>
                        <a:pt x="255" y="824"/>
                      </a:lnTo>
                      <a:lnTo>
                        <a:pt x="263" y="836"/>
                      </a:lnTo>
                      <a:lnTo>
                        <a:pt x="267" y="845"/>
                      </a:lnTo>
                      <a:lnTo>
                        <a:pt x="271" y="853"/>
                      </a:lnTo>
                      <a:lnTo>
                        <a:pt x="275" y="862"/>
                      </a:lnTo>
                      <a:lnTo>
                        <a:pt x="279" y="872"/>
                      </a:lnTo>
                      <a:lnTo>
                        <a:pt x="282" y="881"/>
                      </a:lnTo>
                      <a:lnTo>
                        <a:pt x="284" y="890"/>
                      </a:lnTo>
                      <a:lnTo>
                        <a:pt x="285" y="901"/>
                      </a:lnTo>
                      <a:lnTo>
                        <a:pt x="285" y="911"/>
                      </a:lnTo>
                      <a:lnTo>
                        <a:pt x="286" y="916"/>
                      </a:lnTo>
                      <a:lnTo>
                        <a:pt x="290" y="921"/>
                      </a:lnTo>
                      <a:lnTo>
                        <a:pt x="293" y="926"/>
                      </a:lnTo>
                      <a:lnTo>
                        <a:pt x="298" y="931"/>
                      </a:lnTo>
                      <a:lnTo>
                        <a:pt x="301" y="935"/>
                      </a:lnTo>
                      <a:lnTo>
                        <a:pt x="304" y="940"/>
                      </a:lnTo>
                      <a:lnTo>
                        <a:pt x="308" y="943"/>
                      </a:lnTo>
                      <a:lnTo>
                        <a:pt x="313" y="947"/>
                      </a:lnTo>
                      <a:lnTo>
                        <a:pt x="318" y="950"/>
                      </a:lnTo>
                      <a:lnTo>
                        <a:pt x="322" y="954"/>
                      </a:lnTo>
                      <a:lnTo>
                        <a:pt x="327" y="958"/>
                      </a:lnTo>
                      <a:lnTo>
                        <a:pt x="331" y="962"/>
                      </a:lnTo>
                      <a:lnTo>
                        <a:pt x="338" y="970"/>
                      </a:lnTo>
                      <a:lnTo>
                        <a:pt x="342" y="979"/>
                      </a:lnTo>
                      <a:lnTo>
                        <a:pt x="345" y="988"/>
                      </a:lnTo>
                      <a:lnTo>
                        <a:pt x="348" y="997"/>
                      </a:lnTo>
                      <a:lnTo>
                        <a:pt x="350" y="1007"/>
                      </a:lnTo>
                      <a:lnTo>
                        <a:pt x="352" y="1017"/>
                      </a:lnTo>
                      <a:lnTo>
                        <a:pt x="354" y="1027"/>
                      </a:lnTo>
                      <a:lnTo>
                        <a:pt x="357" y="1036"/>
                      </a:lnTo>
                      <a:lnTo>
                        <a:pt x="359" y="1042"/>
                      </a:lnTo>
                      <a:lnTo>
                        <a:pt x="362" y="1048"/>
                      </a:lnTo>
                      <a:lnTo>
                        <a:pt x="366" y="1053"/>
                      </a:lnTo>
                      <a:lnTo>
                        <a:pt x="371" y="1059"/>
                      </a:lnTo>
                      <a:lnTo>
                        <a:pt x="375" y="1064"/>
                      </a:lnTo>
                      <a:lnTo>
                        <a:pt x="380" y="1069"/>
                      </a:lnTo>
                      <a:lnTo>
                        <a:pt x="385" y="1074"/>
                      </a:lnTo>
                      <a:lnTo>
                        <a:pt x="391" y="1079"/>
                      </a:lnTo>
                      <a:lnTo>
                        <a:pt x="393" y="1081"/>
                      </a:lnTo>
                      <a:lnTo>
                        <a:pt x="395" y="1086"/>
                      </a:lnTo>
                      <a:lnTo>
                        <a:pt x="397" y="1089"/>
                      </a:lnTo>
                      <a:lnTo>
                        <a:pt x="399" y="1094"/>
                      </a:lnTo>
                      <a:lnTo>
                        <a:pt x="401" y="1099"/>
                      </a:lnTo>
                      <a:lnTo>
                        <a:pt x="403" y="1103"/>
                      </a:lnTo>
                      <a:lnTo>
                        <a:pt x="404" y="1108"/>
                      </a:lnTo>
                      <a:lnTo>
                        <a:pt x="406" y="1113"/>
                      </a:lnTo>
                      <a:lnTo>
                        <a:pt x="411" y="1123"/>
                      </a:lnTo>
                      <a:lnTo>
                        <a:pt x="415" y="1131"/>
                      </a:lnTo>
                      <a:lnTo>
                        <a:pt x="421" y="1138"/>
                      </a:lnTo>
                      <a:lnTo>
                        <a:pt x="427" y="1145"/>
                      </a:lnTo>
                      <a:lnTo>
                        <a:pt x="433" y="1153"/>
                      </a:lnTo>
                      <a:lnTo>
                        <a:pt x="439" y="1161"/>
                      </a:lnTo>
                      <a:lnTo>
                        <a:pt x="447" y="1168"/>
                      </a:lnTo>
                      <a:lnTo>
                        <a:pt x="453" y="1175"/>
                      </a:lnTo>
                      <a:lnTo>
                        <a:pt x="460" y="1186"/>
                      </a:lnTo>
                      <a:lnTo>
                        <a:pt x="465" y="1199"/>
                      </a:lnTo>
                      <a:lnTo>
                        <a:pt x="468" y="1211"/>
                      </a:lnTo>
                      <a:lnTo>
                        <a:pt x="471" y="1224"/>
                      </a:lnTo>
                      <a:lnTo>
                        <a:pt x="473" y="1237"/>
                      </a:lnTo>
                      <a:lnTo>
                        <a:pt x="476" y="1249"/>
                      </a:lnTo>
                      <a:lnTo>
                        <a:pt x="479" y="1260"/>
                      </a:lnTo>
                      <a:lnTo>
                        <a:pt x="486" y="1271"/>
                      </a:lnTo>
                      <a:lnTo>
                        <a:pt x="493" y="1280"/>
                      </a:lnTo>
                      <a:lnTo>
                        <a:pt x="501" y="1288"/>
                      </a:lnTo>
                      <a:lnTo>
                        <a:pt x="509" y="1297"/>
                      </a:lnTo>
                      <a:lnTo>
                        <a:pt x="518" y="1306"/>
                      </a:lnTo>
                      <a:lnTo>
                        <a:pt x="528" y="1314"/>
                      </a:lnTo>
                      <a:lnTo>
                        <a:pt x="537" y="1321"/>
                      </a:lnTo>
                      <a:lnTo>
                        <a:pt x="546" y="1329"/>
                      </a:lnTo>
                      <a:lnTo>
                        <a:pt x="554" y="1337"/>
                      </a:lnTo>
                      <a:lnTo>
                        <a:pt x="559" y="1344"/>
                      </a:lnTo>
                      <a:lnTo>
                        <a:pt x="559" y="1352"/>
                      </a:lnTo>
                      <a:lnTo>
                        <a:pt x="557" y="1360"/>
                      </a:lnTo>
                      <a:lnTo>
                        <a:pt x="554" y="1369"/>
                      </a:lnTo>
                      <a:lnTo>
                        <a:pt x="551" y="1379"/>
                      </a:lnTo>
                      <a:lnTo>
                        <a:pt x="549" y="1388"/>
                      </a:lnTo>
                      <a:lnTo>
                        <a:pt x="548" y="1396"/>
                      </a:lnTo>
                      <a:lnTo>
                        <a:pt x="551" y="1403"/>
                      </a:lnTo>
                      <a:lnTo>
                        <a:pt x="561" y="1417"/>
                      </a:lnTo>
                      <a:lnTo>
                        <a:pt x="570" y="1430"/>
                      </a:lnTo>
                      <a:lnTo>
                        <a:pt x="579" y="1442"/>
                      </a:lnTo>
                      <a:lnTo>
                        <a:pt x="589" y="1455"/>
                      </a:lnTo>
                      <a:lnTo>
                        <a:pt x="599" y="1467"/>
                      </a:lnTo>
                      <a:lnTo>
                        <a:pt x="609" y="1478"/>
                      </a:lnTo>
                      <a:lnTo>
                        <a:pt x="620" y="1491"/>
                      </a:lnTo>
                      <a:lnTo>
                        <a:pt x="630" y="1501"/>
                      </a:lnTo>
                      <a:lnTo>
                        <a:pt x="642" y="1512"/>
                      </a:lnTo>
                      <a:lnTo>
                        <a:pt x="653" y="1522"/>
                      </a:lnTo>
                      <a:lnTo>
                        <a:pt x="665" y="1532"/>
                      </a:lnTo>
                      <a:lnTo>
                        <a:pt x="678" y="1541"/>
                      </a:lnTo>
                      <a:lnTo>
                        <a:pt x="690" y="1549"/>
                      </a:lnTo>
                      <a:lnTo>
                        <a:pt x="702" y="1557"/>
                      </a:lnTo>
                      <a:lnTo>
                        <a:pt x="717" y="1565"/>
                      </a:lnTo>
                      <a:lnTo>
                        <a:pt x="730" y="1571"/>
                      </a:lnTo>
                      <a:lnTo>
                        <a:pt x="739" y="1576"/>
                      </a:lnTo>
                      <a:lnTo>
                        <a:pt x="748" y="1582"/>
                      </a:lnTo>
                      <a:lnTo>
                        <a:pt x="756" y="1589"/>
                      </a:lnTo>
                      <a:lnTo>
                        <a:pt x="763" y="1597"/>
                      </a:lnTo>
                      <a:lnTo>
                        <a:pt x="770" y="1603"/>
                      </a:lnTo>
                      <a:lnTo>
                        <a:pt x="780" y="1609"/>
                      </a:lnTo>
                      <a:lnTo>
                        <a:pt x="789" y="1614"/>
                      </a:lnTo>
                      <a:lnTo>
                        <a:pt x="799" y="1617"/>
                      </a:lnTo>
                      <a:lnTo>
                        <a:pt x="809" y="1618"/>
                      </a:lnTo>
                      <a:lnTo>
                        <a:pt x="820" y="1619"/>
                      </a:lnTo>
                      <a:lnTo>
                        <a:pt x="830" y="1619"/>
                      </a:lnTo>
                      <a:lnTo>
                        <a:pt x="839" y="1620"/>
                      </a:lnTo>
                      <a:lnTo>
                        <a:pt x="848" y="1621"/>
                      </a:lnTo>
                      <a:lnTo>
                        <a:pt x="858" y="1622"/>
                      </a:lnTo>
                      <a:lnTo>
                        <a:pt x="866" y="1625"/>
                      </a:lnTo>
                      <a:lnTo>
                        <a:pt x="874" y="1629"/>
                      </a:lnTo>
                      <a:lnTo>
                        <a:pt x="893" y="1640"/>
                      </a:lnTo>
                      <a:lnTo>
                        <a:pt x="912" y="1648"/>
                      </a:lnTo>
                      <a:lnTo>
                        <a:pt x="931" y="1653"/>
                      </a:lnTo>
                      <a:lnTo>
                        <a:pt x="950" y="1658"/>
                      </a:lnTo>
                      <a:lnTo>
                        <a:pt x="969" y="1662"/>
                      </a:lnTo>
                      <a:lnTo>
                        <a:pt x="987" y="1667"/>
                      </a:lnTo>
                      <a:lnTo>
                        <a:pt x="1006" y="1675"/>
                      </a:lnTo>
                      <a:lnTo>
                        <a:pt x="1023" y="1684"/>
                      </a:lnTo>
                      <a:lnTo>
                        <a:pt x="1030" y="1690"/>
                      </a:lnTo>
                      <a:lnTo>
                        <a:pt x="1035" y="1698"/>
                      </a:lnTo>
                      <a:lnTo>
                        <a:pt x="1039" y="1708"/>
                      </a:lnTo>
                      <a:lnTo>
                        <a:pt x="1044" y="1717"/>
                      </a:lnTo>
                      <a:lnTo>
                        <a:pt x="1047" y="1726"/>
                      </a:lnTo>
                      <a:lnTo>
                        <a:pt x="1052" y="1735"/>
                      </a:lnTo>
                      <a:lnTo>
                        <a:pt x="1057" y="1744"/>
                      </a:lnTo>
                      <a:lnTo>
                        <a:pt x="1065" y="1750"/>
                      </a:lnTo>
                      <a:lnTo>
                        <a:pt x="1079" y="1759"/>
                      </a:lnTo>
                      <a:lnTo>
                        <a:pt x="1092" y="1768"/>
                      </a:lnTo>
                      <a:lnTo>
                        <a:pt x="1104" y="1778"/>
                      </a:lnTo>
                      <a:lnTo>
                        <a:pt x="1117" y="1789"/>
                      </a:lnTo>
                      <a:lnTo>
                        <a:pt x="1130" y="1798"/>
                      </a:lnTo>
                      <a:lnTo>
                        <a:pt x="1143" y="1806"/>
                      </a:lnTo>
                      <a:lnTo>
                        <a:pt x="1158" y="1812"/>
                      </a:lnTo>
                      <a:lnTo>
                        <a:pt x="1174" y="1817"/>
                      </a:lnTo>
                      <a:lnTo>
                        <a:pt x="1182" y="1818"/>
                      </a:lnTo>
                      <a:lnTo>
                        <a:pt x="1192" y="1819"/>
                      </a:lnTo>
                      <a:lnTo>
                        <a:pt x="1201" y="1818"/>
                      </a:lnTo>
                      <a:lnTo>
                        <a:pt x="1210" y="1817"/>
                      </a:lnTo>
                      <a:lnTo>
                        <a:pt x="1219" y="1814"/>
                      </a:lnTo>
                      <a:lnTo>
                        <a:pt x="1228" y="1810"/>
                      </a:lnTo>
                      <a:lnTo>
                        <a:pt x="1235" y="1804"/>
                      </a:lnTo>
                      <a:lnTo>
                        <a:pt x="1240" y="1796"/>
                      </a:lnTo>
                      <a:lnTo>
                        <a:pt x="1242" y="1791"/>
                      </a:lnTo>
                      <a:lnTo>
                        <a:pt x="1244" y="1787"/>
                      </a:lnTo>
                      <a:lnTo>
                        <a:pt x="1245" y="1782"/>
                      </a:lnTo>
                      <a:lnTo>
                        <a:pt x="1246" y="1776"/>
                      </a:lnTo>
                      <a:lnTo>
                        <a:pt x="1246" y="1771"/>
                      </a:lnTo>
                      <a:lnTo>
                        <a:pt x="1247" y="1766"/>
                      </a:lnTo>
                      <a:lnTo>
                        <a:pt x="1247" y="1761"/>
                      </a:lnTo>
                      <a:lnTo>
                        <a:pt x="1248" y="1756"/>
                      </a:lnTo>
                      <a:lnTo>
                        <a:pt x="1252" y="1739"/>
                      </a:lnTo>
                      <a:lnTo>
                        <a:pt x="1250" y="1736"/>
                      </a:lnTo>
                      <a:lnTo>
                        <a:pt x="1250" y="1733"/>
                      </a:lnTo>
                      <a:lnTo>
                        <a:pt x="1250" y="1729"/>
                      </a:lnTo>
                      <a:lnTo>
                        <a:pt x="1252" y="1725"/>
                      </a:lnTo>
                      <a:lnTo>
                        <a:pt x="1254" y="1721"/>
                      </a:lnTo>
                      <a:lnTo>
                        <a:pt x="1255" y="1717"/>
                      </a:lnTo>
                      <a:lnTo>
                        <a:pt x="1256" y="1713"/>
                      </a:lnTo>
                      <a:lnTo>
                        <a:pt x="1255" y="1709"/>
                      </a:lnTo>
                      <a:lnTo>
                        <a:pt x="1254" y="1705"/>
                      </a:lnTo>
                      <a:lnTo>
                        <a:pt x="1252" y="1703"/>
                      </a:lnTo>
                      <a:lnTo>
                        <a:pt x="1249" y="1702"/>
                      </a:lnTo>
                      <a:lnTo>
                        <a:pt x="1245" y="1702"/>
                      </a:lnTo>
                      <a:lnTo>
                        <a:pt x="1244" y="1697"/>
                      </a:lnTo>
                      <a:lnTo>
                        <a:pt x="1244" y="1692"/>
                      </a:lnTo>
                      <a:lnTo>
                        <a:pt x="1244" y="1687"/>
                      </a:lnTo>
                      <a:lnTo>
                        <a:pt x="1245" y="1683"/>
                      </a:lnTo>
                      <a:lnTo>
                        <a:pt x="1247" y="1678"/>
                      </a:lnTo>
                      <a:lnTo>
                        <a:pt x="1248" y="1674"/>
                      </a:lnTo>
                      <a:lnTo>
                        <a:pt x="1250" y="1668"/>
                      </a:lnTo>
                      <a:lnTo>
                        <a:pt x="1252" y="1664"/>
                      </a:lnTo>
                      <a:lnTo>
                        <a:pt x="1254" y="1663"/>
                      </a:lnTo>
                      <a:lnTo>
                        <a:pt x="1258" y="1664"/>
                      </a:lnTo>
                      <a:lnTo>
                        <a:pt x="1262" y="1664"/>
                      </a:lnTo>
                      <a:lnTo>
                        <a:pt x="1266" y="1663"/>
                      </a:lnTo>
                      <a:lnTo>
                        <a:pt x="1270" y="1658"/>
                      </a:lnTo>
                      <a:lnTo>
                        <a:pt x="1271" y="1652"/>
                      </a:lnTo>
                      <a:lnTo>
                        <a:pt x="1271" y="1646"/>
                      </a:lnTo>
                      <a:lnTo>
                        <a:pt x="1270" y="1640"/>
                      </a:lnTo>
                      <a:lnTo>
                        <a:pt x="1268" y="1634"/>
                      </a:lnTo>
                      <a:lnTo>
                        <a:pt x="1267" y="1627"/>
                      </a:lnTo>
                      <a:lnTo>
                        <a:pt x="1267" y="1621"/>
                      </a:lnTo>
                      <a:lnTo>
                        <a:pt x="1269" y="1616"/>
                      </a:lnTo>
                      <a:lnTo>
                        <a:pt x="1272" y="1612"/>
                      </a:lnTo>
                      <a:lnTo>
                        <a:pt x="1276" y="1607"/>
                      </a:lnTo>
                      <a:lnTo>
                        <a:pt x="1280" y="1603"/>
                      </a:lnTo>
                      <a:lnTo>
                        <a:pt x="1283" y="1598"/>
                      </a:lnTo>
                      <a:lnTo>
                        <a:pt x="1287" y="1592"/>
                      </a:lnTo>
                      <a:lnTo>
                        <a:pt x="1290" y="1587"/>
                      </a:lnTo>
                      <a:lnTo>
                        <a:pt x="1292" y="1582"/>
                      </a:lnTo>
                      <a:lnTo>
                        <a:pt x="1294" y="1576"/>
                      </a:lnTo>
                      <a:lnTo>
                        <a:pt x="1286" y="1575"/>
                      </a:lnTo>
                      <a:lnTo>
                        <a:pt x="1280" y="1571"/>
                      </a:lnTo>
                      <a:lnTo>
                        <a:pt x="1274" y="1567"/>
                      </a:lnTo>
                      <a:lnTo>
                        <a:pt x="1267" y="1565"/>
                      </a:lnTo>
                      <a:lnTo>
                        <a:pt x="1267" y="1560"/>
                      </a:lnTo>
                      <a:lnTo>
                        <a:pt x="1266" y="1554"/>
                      </a:lnTo>
                      <a:lnTo>
                        <a:pt x="1262" y="1550"/>
                      </a:lnTo>
                      <a:lnTo>
                        <a:pt x="1260" y="1546"/>
                      </a:lnTo>
                      <a:lnTo>
                        <a:pt x="1257" y="1541"/>
                      </a:lnTo>
                      <a:lnTo>
                        <a:pt x="1255" y="1537"/>
                      </a:lnTo>
                      <a:lnTo>
                        <a:pt x="1255" y="1533"/>
                      </a:lnTo>
                      <a:lnTo>
                        <a:pt x="1257" y="1528"/>
                      </a:lnTo>
                      <a:lnTo>
                        <a:pt x="1260" y="1522"/>
                      </a:lnTo>
                      <a:lnTo>
                        <a:pt x="1262" y="1517"/>
                      </a:lnTo>
                      <a:lnTo>
                        <a:pt x="1266" y="1513"/>
                      </a:lnTo>
                      <a:lnTo>
                        <a:pt x="1268" y="1508"/>
                      </a:lnTo>
                      <a:lnTo>
                        <a:pt x="1271" y="1503"/>
                      </a:lnTo>
                      <a:lnTo>
                        <a:pt x="1273" y="1498"/>
                      </a:lnTo>
                      <a:lnTo>
                        <a:pt x="1275" y="1493"/>
                      </a:lnTo>
                      <a:lnTo>
                        <a:pt x="1277" y="1488"/>
                      </a:lnTo>
                      <a:lnTo>
                        <a:pt x="1279" y="1481"/>
                      </a:lnTo>
                      <a:lnTo>
                        <a:pt x="1279" y="1476"/>
                      </a:lnTo>
                      <a:lnTo>
                        <a:pt x="1277" y="1472"/>
                      </a:lnTo>
                      <a:lnTo>
                        <a:pt x="1275" y="1469"/>
                      </a:lnTo>
                      <a:lnTo>
                        <a:pt x="1271" y="1466"/>
                      </a:lnTo>
                      <a:lnTo>
                        <a:pt x="1266" y="1463"/>
                      </a:lnTo>
                      <a:lnTo>
                        <a:pt x="1261" y="1459"/>
                      </a:lnTo>
                      <a:lnTo>
                        <a:pt x="1256" y="1455"/>
                      </a:lnTo>
                      <a:lnTo>
                        <a:pt x="1255" y="1453"/>
                      </a:lnTo>
                      <a:lnTo>
                        <a:pt x="1255" y="1450"/>
                      </a:lnTo>
                      <a:lnTo>
                        <a:pt x="1256" y="1447"/>
                      </a:lnTo>
                      <a:lnTo>
                        <a:pt x="1256" y="1444"/>
                      </a:lnTo>
                      <a:lnTo>
                        <a:pt x="1259" y="1444"/>
                      </a:lnTo>
                      <a:lnTo>
                        <a:pt x="1262" y="1443"/>
                      </a:lnTo>
                      <a:lnTo>
                        <a:pt x="1265" y="1441"/>
                      </a:lnTo>
                      <a:lnTo>
                        <a:pt x="1267" y="1438"/>
                      </a:lnTo>
                      <a:lnTo>
                        <a:pt x="1267" y="1433"/>
                      </a:lnTo>
                      <a:lnTo>
                        <a:pt x="1262" y="1429"/>
                      </a:lnTo>
                      <a:lnTo>
                        <a:pt x="1258" y="1426"/>
                      </a:lnTo>
                      <a:lnTo>
                        <a:pt x="1257" y="1423"/>
                      </a:lnTo>
                      <a:lnTo>
                        <a:pt x="1260" y="1417"/>
                      </a:lnTo>
                      <a:lnTo>
                        <a:pt x="1266" y="1411"/>
                      </a:lnTo>
                      <a:lnTo>
                        <a:pt x="1272" y="1407"/>
                      </a:lnTo>
                      <a:lnTo>
                        <a:pt x="1278" y="1403"/>
                      </a:lnTo>
                      <a:lnTo>
                        <a:pt x="1285" y="1399"/>
                      </a:lnTo>
                      <a:lnTo>
                        <a:pt x="1290" y="1395"/>
                      </a:lnTo>
                      <a:lnTo>
                        <a:pt x="1295" y="1389"/>
                      </a:lnTo>
                      <a:lnTo>
                        <a:pt x="1298" y="1383"/>
                      </a:lnTo>
                      <a:lnTo>
                        <a:pt x="1301" y="1377"/>
                      </a:lnTo>
                      <a:lnTo>
                        <a:pt x="1303" y="1369"/>
                      </a:lnTo>
                      <a:lnTo>
                        <a:pt x="1305" y="1363"/>
                      </a:lnTo>
                      <a:lnTo>
                        <a:pt x="1304" y="1357"/>
                      </a:lnTo>
                      <a:lnTo>
                        <a:pt x="1301" y="1353"/>
                      </a:lnTo>
                      <a:lnTo>
                        <a:pt x="1297" y="1349"/>
                      </a:lnTo>
                      <a:lnTo>
                        <a:pt x="1292" y="1346"/>
                      </a:lnTo>
                      <a:lnTo>
                        <a:pt x="1288" y="1343"/>
                      </a:lnTo>
                      <a:lnTo>
                        <a:pt x="1284" y="1340"/>
                      </a:lnTo>
                      <a:lnTo>
                        <a:pt x="1280" y="1334"/>
                      </a:lnTo>
                      <a:lnTo>
                        <a:pt x="1279" y="1329"/>
                      </a:lnTo>
                      <a:lnTo>
                        <a:pt x="1279" y="1323"/>
                      </a:lnTo>
                      <a:lnTo>
                        <a:pt x="1280" y="1323"/>
                      </a:lnTo>
                      <a:lnTo>
                        <a:pt x="1283" y="1323"/>
                      </a:lnTo>
                      <a:lnTo>
                        <a:pt x="1286" y="1323"/>
                      </a:lnTo>
                      <a:lnTo>
                        <a:pt x="1288" y="1323"/>
                      </a:lnTo>
                      <a:lnTo>
                        <a:pt x="1291" y="1316"/>
                      </a:lnTo>
                      <a:lnTo>
                        <a:pt x="1292" y="1309"/>
                      </a:lnTo>
                      <a:lnTo>
                        <a:pt x="1291" y="1301"/>
                      </a:lnTo>
                      <a:lnTo>
                        <a:pt x="1290" y="1295"/>
                      </a:lnTo>
                      <a:lnTo>
                        <a:pt x="1287" y="1289"/>
                      </a:lnTo>
                      <a:lnTo>
                        <a:pt x="1284" y="1283"/>
                      </a:lnTo>
                      <a:lnTo>
                        <a:pt x="1281" y="1276"/>
                      </a:lnTo>
                      <a:lnTo>
                        <a:pt x="1278" y="1269"/>
                      </a:lnTo>
                      <a:lnTo>
                        <a:pt x="1284" y="1265"/>
                      </a:lnTo>
                      <a:lnTo>
                        <a:pt x="1289" y="1263"/>
                      </a:lnTo>
                      <a:lnTo>
                        <a:pt x="1294" y="1260"/>
                      </a:lnTo>
                      <a:lnTo>
                        <a:pt x="1299" y="1257"/>
                      </a:lnTo>
                      <a:lnTo>
                        <a:pt x="1304" y="1254"/>
                      </a:lnTo>
                      <a:lnTo>
                        <a:pt x="1308" y="1250"/>
                      </a:lnTo>
                      <a:lnTo>
                        <a:pt x="1312" y="1246"/>
                      </a:lnTo>
                      <a:lnTo>
                        <a:pt x="1316" y="1241"/>
                      </a:lnTo>
                      <a:lnTo>
                        <a:pt x="1313" y="1241"/>
                      </a:lnTo>
                      <a:lnTo>
                        <a:pt x="1311" y="1241"/>
                      </a:lnTo>
                      <a:lnTo>
                        <a:pt x="1308" y="1241"/>
                      </a:lnTo>
                      <a:lnTo>
                        <a:pt x="1306" y="1240"/>
                      </a:lnTo>
                      <a:lnTo>
                        <a:pt x="1301" y="1231"/>
                      </a:lnTo>
                      <a:lnTo>
                        <a:pt x="1301" y="1222"/>
                      </a:lnTo>
                      <a:lnTo>
                        <a:pt x="1303" y="1215"/>
                      </a:lnTo>
                      <a:lnTo>
                        <a:pt x="1307" y="1208"/>
                      </a:lnTo>
                      <a:lnTo>
                        <a:pt x="1312" y="1202"/>
                      </a:lnTo>
                      <a:lnTo>
                        <a:pt x="1316" y="1196"/>
                      </a:lnTo>
                      <a:lnTo>
                        <a:pt x="1317" y="1189"/>
                      </a:lnTo>
                      <a:lnTo>
                        <a:pt x="1316" y="1183"/>
                      </a:lnTo>
                      <a:lnTo>
                        <a:pt x="1306" y="1165"/>
                      </a:lnTo>
                      <a:lnTo>
                        <a:pt x="1294" y="1148"/>
                      </a:lnTo>
                      <a:lnTo>
                        <a:pt x="1281" y="1132"/>
                      </a:lnTo>
                      <a:lnTo>
                        <a:pt x="1267" y="1115"/>
                      </a:lnTo>
                      <a:lnTo>
                        <a:pt x="1252" y="1100"/>
                      </a:lnTo>
                      <a:lnTo>
                        <a:pt x="1237" y="1085"/>
                      </a:lnTo>
                      <a:lnTo>
                        <a:pt x="1221" y="1069"/>
                      </a:lnTo>
                      <a:lnTo>
                        <a:pt x="1206" y="1054"/>
                      </a:lnTo>
                      <a:lnTo>
                        <a:pt x="1201" y="105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44" name="Freeform 930"/>
                <p:cNvSpPr>
                  <a:spLocks/>
                </p:cNvSpPr>
                <p:nvPr/>
              </p:nvSpPr>
              <p:spPr bwMode="auto">
                <a:xfrm>
                  <a:off x="2342" y="1855"/>
                  <a:ext cx="94" cy="119"/>
                </a:xfrm>
                <a:custGeom>
                  <a:avLst/>
                  <a:gdLst>
                    <a:gd name="T0" fmla="*/ 0 w 1317"/>
                    <a:gd name="T1" fmla="*/ 0 h 1819"/>
                    <a:gd name="T2" fmla="*/ 0 w 1317"/>
                    <a:gd name="T3" fmla="*/ 0 h 1819"/>
                    <a:gd name="T4" fmla="*/ 0 w 1317"/>
                    <a:gd name="T5" fmla="*/ 0 h 1819"/>
                    <a:gd name="T6" fmla="*/ 0 w 1317"/>
                    <a:gd name="T7" fmla="*/ 0 h 1819"/>
                    <a:gd name="T8" fmla="*/ 0 w 1317"/>
                    <a:gd name="T9" fmla="*/ 0 h 1819"/>
                    <a:gd name="T10" fmla="*/ 0 w 1317"/>
                    <a:gd name="T11" fmla="*/ 0 h 1819"/>
                    <a:gd name="T12" fmla="*/ 0 w 1317"/>
                    <a:gd name="T13" fmla="*/ 0 h 1819"/>
                    <a:gd name="T14" fmla="*/ 0 w 1317"/>
                    <a:gd name="T15" fmla="*/ 0 h 1819"/>
                    <a:gd name="T16" fmla="*/ 0 w 1317"/>
                    <a:gd name="T17" fmla="*/ 0 h 1819"/>
                    <a:gd name="T18" fmla="*/ 0 w 1317"/>
                    <a:gd name="T19" fmla="*/ 0 h 1819"/>
                    <a:gd name="T20" fmla="*/ 0 w 1317"/>
                    <a:gd name="T21" fmla="*/ 0 h 1819"/>
                    <a:gd name="T22" fmla="*/ 0 w 1317"/>
                    <a:gd name="T23" fmla="*/ 0 h 1819"/>
                    <a:gd name="T24" fmla="*/ 0 w 1317"/>
                    <a:gd name="T25" fmla="*/ 0 h 1819"/>
                    <a:gd name="T26" fmla="*/ 0 w 1317"/>
                    <a:gd name="T27" fmla="*/ 0 h 1819"/>
                    <a:gd name="T28" fmla="*/ 0 w 1317"/>
                    <a:gd name="T29" fmla="*/ 0 h 1819"/>
                    <a:gd name="T30" fmla="*/ 0 w 1317"/>
                    <a:gd name="T31" fmla="*/ 0 h 1819"/>
                    <a:gd name="T32" fmla="*/ 0 w 1317"/>
                    <a:gd name="T33" fmla="*/ 0 h 1819"/>
                    <a:gd name="T34" fmla="*/ 0 w 1317"/>
                    <a:gd name="T35" fmla="*/ 0 h 1819"/>
                    <a:gd name="T36" fmla="*/ 0 w 1317"/>
                    <a:gd name="T37" fmla="*/ 0 h 1819"/>
                    <a:gd name="T38" fmla="*/ 0 w 1317"/>
                    <a:gd name="T39" fmla="*/ 0 h 1819"/>
                    <a:gd name="T40" fmla="*/ 0 w 1317"/>
                    <a:gd name="T41" fmla="*/ 0 h 1819"/>
                    <a:gd name="T42" fmla="*/ 0 w 1317"/>
                    <a:gd name="T43" fmla="*/ 0 h 1819"/>
                    <a:gd name="T44" fmla="*/ 0 w 1317"/>
                    <a:gd name="T45" fmla="*/ 0 h 1819"/>
                    <a:gd name="T46" fmla="*/ 0 w 1317"/>
                    <a:gd name="T47" fmla="*/ 0 h 1819"/>
                    <a:gd name="T48" fmla="*/ 0 w 1317"/>
                    <a:gd name="T49" fmla="*/ 0 h 1819"/>
                    <a:gd name="T50" fmla="*/ 0 w 1317"/>
                    <a:gd name="T51" fmla="*/ 0 h 1819"/>
                    <a:gd name="T52" fmla="*/ 0 w 1317"/>
                    <a:gd name="T53" fmla="*/ 0 h 1819"/>
                    <a:gd name="T54" fmla="*/ 0 w 1317"/>
                    <a:gd name="T55" fmla="*/ 0 h 1819"/>
                    <a:gd name="T56" fmla="*/ 0 w 1317"/>
                    <a:gd name="T57" fmla="*/ 0 h 1819"/>
                    <a:gd name="T58" fmla="*/ 0 w 1317"/>
                    <a:gd name="T59" fmla="*/ 0 h 1819"/>
                    <a:gd name="T60" fmla="*/ 0 w 1317"/>
                    <a:gd name="T61" fmla="*/ 0 h 1819"/>
                    <a:gd name="T62" fmla="*/ 0 w 1317"/>
                    <a:gd name="T63" fmla="*/ 0 h 1819"/>
                    <a:gd name="T64" fmla="*/ 0 w 1317"/>
                    <a:gd name="T65" fmla="*/ 0 h 1819"/>
                    <a:gd name="T66" fmla="*/ 0 w 1317"/>
                    <a:gd name="T67" fmla="*/ 0 h 1819"/>
                    <a:gd name="T68" fmla="*/ 0 w 1317"/>
                    <a:gd name="T69" fmla="*/ 0 h 1819"/>
                    <a:gd name="T70" fmla="*/ 0 w 1317"/>
                    <a:gd name="T71" fmla="*/ 0 h 1819"/>
                    <a:gd name="T72" fmla="*/ 0 w 1317"/>
                    <a:gd name="T73" fmla="*/ 0 h 1819"/>
                    <a:gd name="T74" fmla="*/ 0 w 1317"/>
                    <a:gd name="T75" fmla="*/ 0 h 1819"/>
                    <a:gd name="T76" fmla="*/ 0 w 1317"/>
                    <a:gd name="T77" fmla="*/ 0 h 1819"/>
                    <a:gd name="T78" fmla="*/ 0 w 1317"/>
                    <a:gd name="T79" fmla="*/ 0 h 1819"/>
                    <a:gd name="T80" fmla="*/ 0 w 1317"/>
                    <a:gd name="T81" fmla="*/ 0 h 1819"/>
                    <a:gd name="T82" fmla="*/ 0 w 1317"/>
                    <a:gd name="T83" fmla="*/ 0 h 1819"/>
                    <a:gd name="T84" fmla="*/ 0 w 1317"/>
                    <a:gd name="T85" fmla="*/ 0 h 1819"/>
                    <a:gd name="T86" fmla="*/ 0 w 1317"/>
                    <a:gd name="T87" fmla="*/ 0 h 1819"/>
                    <a:gd name="T88" fmla="*/ 0 w 1317"/>
                    <a:gd name="T89" fmla="*/ 0 h 1819"/>
                    <a:gd name="T90" fmla="*/ 0 w 1317"/>
                    <a:gd name="T91" fmla="*/ 0 h 1819"/>
                    <a:gd name="T92" fmla="*/ 0 w 1317"/>
                    <a:gd name="T93" fmla="*/ 0 h 1819"/>
                    <a:gd name="T94" fmla="*/ 0 w 1317"/>
                    <a:gd name="T95" fmla="*/ 0 h 1819"/>
                    <a:gd name="T96" fmla="*/ 0 w 1317"/>
                    <a:gd name="T97" fmla="*/ 0 h 1819"/>
                    <a:gd name="T98" fmla="*/ 0 w 1317"/>
                    <a:gd name="T99" fmla="*/ 0 h 1819"/>
                    <a:gd name="T100" fmla="*/ 0 w 1317"/>
                    <a:gd name="T101" fmla="*/ 0 h 1819"/>
                    <a:gd name="T102" fmla="*/ 0 w 1317"/>
                    <a:gd name="T103" fmla="*/ 0 h 1819"/>
                    <a:gd name="T104" fmla="*/ 0 w 1317"/>
                    <a:gd name="T105" fmla="*/ 0 h 1819"/>
                    <a:gd name="T106" fmla="*/ 0 w 1317"/>
                    <a:gd name="T107" fmla="*/ 0 h 1819"/>
                    <a:gd name="T108" fmla="*/ 0 w 1317"/>
                    <a:gd name="T109" fmla="*/ 0 h 1819"/>
                    <a:gd name="T110" fmla="*/ 0 w 1317"/>
                    <a:gd name="T111" fmla="*/ 0 h 1819"/>
                    <a:gd name="T112" fmla="*/ 0 w 1317"/>
                    <a:gd name="T113" fmla="*/ 0 h 1819"/>
                    <a:gd name="T114" fmla="*/ 0 w 1317"/>
                    <a:gd name="T115" fmla="*/ 0 h 1819"/>
                    <a:gd name="T116" fmla="*/ 0 w 1317"/>
                    <a:gd name="T117" fmla="*/ 0 h 1819"/>
                    <a:gd name="T118" fmla="*/ 0 w 1317"/>
                    <a:gd name="T119" fmla="*/ 0 h 1819"/>
                    <a:gd name="T120" fmla="*/ 0 w 1317"/>
                    <a:gd name="T121" fmla="*/ 0 h 1819"/>
                    <a:gd name="T122" fmla="*/ 0 w 1317"/>
                    <a:gd name="T123" fmla="*/ 0 h 1819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1317"/>
                    <a:gd name="T187" fmla="*/ 0 h 1819"/>
                    <a:gd name="T188" fmla="*/ 1317 w 1317"/>
                    <a:gd name="T189" fmla="*/ 1819 h 1819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1317" h="1819">
                      <a:moveTo>
                        <a:pt x="1201" y="1058"/>
                      </a:moveTo>
                      <a:lnTo>
                        <a:pt x="1179" y="1068"/>
                      </a:lnTo>
                      <a:lnTo>
                        <a:pt x="1174" y="1069"/>
                      </a:lnTo>
                      <a:lnTo>
                        <a:pt x="1168" y="1069"/>
                      </a:lnTo>
                      <a:lnTo>
                        <a:pt x="1162" y="1069"/>
                      </a:lnTo>
                      <a:lnTo>
                        <a:pt x="1156" y="1070"/>
                      </a:lnTo>
                      <a:lnTo>
                        <a:pt x="1152" y="1072"/>
                      </a:lnTo>
                      <a:lnTo>
                        <a:pt x="1146" y="1074"/>
                      </a:lnTo>
                      <a:lnTo>
                        <a:pt x="1143" y="1077"/>
                      </a:lnTo>
                      <a:lnTo>
                        <a:pt x="1139" y="1079"/>
                      </a:lnTo>
                      <a:lnTo>
                        <a:pt x="1135" y="1082"/>
                      </a:lnTo>
                      <a:lnTo>
                        <a:pt x="1131" y="1086"/>
                      </a:lnTo>
                      <a:lnTo>
                        <a:pt x="1127" y="1089"/>
                      </a:lnTo>
                      <a:lnTo>
                        <a:pt x="1123" y="1091"/>
                      </a:lnTo>
                      <a:lnTo>
                        <a:pt x="1116" y="1092"/>
                      </a:lnTo>
                      <a:lnTo>
                        <a:pt x="1108" y="1090"/>
                      </a:lnTo>
                      <a:lnTo>
                        <a:pt x="1102" y="1086"/>
                      </a:lnTo>
                      <a:lnTo>
                        <a:pt x="1099" y="1079"/>
                      </a:lnTo>
                      <a:lnTo>
                        <a:pt x="1097" y="1071"/>
                      </a:lnTo>
                      <a:lnTo>
                        <a:pt x="1096" y="1062"/>
                      </a:lnTo>
                      <a:lnTo>
                        <a:pt x="1096" y="1053"/>
                      </a:lnTo>
                      <a:lnTo>
                        <a:pt x="1097" y="1044"/>
                      </a:lnTo>
                      <a:lnTo>
                        <a:pt x="1098" y="1035"/>
                      </a:lnTo>
                      <a:lnTo>
                        <a:pt x="1098" y="1026"/>
                      </a:lnTo>
                      <a:lnTo>
                        <a:pt x="1098" y="1018"/>
                      </a:lnTo>
                      <a:lnTo>
                        <a:pt x="1096" y="1009"/>
                      </a:lnTo>
                      <a:lnTo>
                        <a:pt x="1094" y="1003"/>
                      </a:lnTo>
                      <a:lnTo>
                        <a:pt x="1093" y="997"/>
                      </a:lnTo>
                      <a:lnTo>
                        <a:pt x="1093" y="992"/>
                      </a:lnTo>
                      <a:lnTo>
                        <a:pt x="1093" y="987"/>
                      </a:lnTo>
                      <a:lnTo>
                        <a:pt x="1093" y="983"/>
                      </a:lnTo>
                      <a:lnTo>
                        <a:pt x="1093" y="980"/>
                      </a:lnTo>
                      <a:lnTo>
                        <a:pt x="1094" y="978"/>
                      </a:lnTo>
                      <a:lnTo>
                        <a:pt x="1095" y="977"/>
                      </a:lnTo>
                      <a:lnTo>
                        <a:pt x="1097" y="976"/>
                      </a:lnTo>
                      <a:lnTo>
                        <a:pt x="1097" y="974"/>
                      </a:lnTo>
                      <a:lnTo>
                        <a:pt x="1097" y="969"/>
                      </a:lnTo>
                      <a:lnTo>
                        <a:pt x="1099" y="962"/>
                      </a:lnTo>
                      <a:lnTo>
                        <a:pt x="1098" y="961"/>
                      </a:lnTo>
                      <a:lnTo>
                        <a:pt x="1095" y="960"/>
                      </a:lnTo>
                      <a:lnTo>
                        <a:pt x="1092" y="960"/>
                      </a:lnTo>
                      <a:lnTo>
                        <a:pt x="1090" y="958"/>
                      </a:lnTo>
                      <a:lnTo>
                        <a:pt x="1089" y="958"/>
                      </a:lnTo>
                      <a:lnTo>
                        <a:pt x="1087" y="959"/>
                      </a:lnTo>
                      <a:lnTo>
                        <a:pt x="1086" y="960"/>
                      </a:lnTo>
                      <a:lnTo>
                        <a:pt x="1084" y="962"/>
                      </a:lnTo>
                      <a:lnTo>
                        <a:pt x="1068" y="964"/>
                      </a:lnTo>
                      <a:lnTo>
                        <a:pt x="1053" y="967"/>
                      </a:lnTo>
                      <a:lnTo>
                        <a:pt x="1038" y="971"/>
                      </a:lnTo>
                      <a:lnTo>
                        <a:pt x="1023" y="976"/>
                      </a:lnTo>
                      <a:lnTo>
                        <a:pt x="1008" y="979"/>
                      </a:lnTo>
                      <a:lnTo>
                        <a:pt x="992" y="981"/>
                      </a:lnTo>
                      <a:lnTo>
                        <a:pt x="977" y="981"/>
                      </a:lnTo>
                      <a:lnTo>
                        <a:pt x="960" y="980"/>
                      </a:lnTo>
                      <a:lnTo>
                        <a:pt x="955" y="979"/>
                      </a:lnTo>
                      <a:lnTo>
                        <a:pt x="951" y="978"/>
                      </a:lnTo>
                      <a:lnTo>
                        <a:pt x="946" y="977"/>
                      </a:lnTo>
                      <a:lnTo>
                        <a:pt x="942" y="976"/>
                      </a:lnTo>
                      <a:lnTo>
                        <a:pt x="938" y="974"/>
                      </a:lnTo>
                      <a:lnTo>
                        <a:pt x="934" y="971"/>
                      </a:lnTo>
                      <a:lnTo>
                        <a:pt x="931" y="968"/>
                      </a:lnTo>
                      <a:lnTo>
                        <a:pt x="929" y="964"/>
                      </a:lnTo>
                      <a:lnTo>
                        <a:pt x="926" y="957"/>
                      </a:lnTo>
                      <a:lnTo>
                        <a:pt x="925" y="950"/>
                      </a:lnTo>
                      <a:lnTo>
                        <a:pt x="922" y="944"/>
                      </a:lnTo>
                      <a:lnTo>
                        <a:pt x="918" y="939"/>
                      </a:lnTo>
                      <a:lnTo>
                        <a:pt x="913" y="937"/>
                      </a:lnTo>
                      <a:lnTo>
                        <a:pt x="907" y="937"/>
                      </a:lnTo>
                      <a:lnTo>
                        <a:pt x="901" y="938"/>
                      </a:lnTo>
                      <a:lnTo>
                        <a:pt x="896" y="935"/>
                      </a:lnTo>
                      <a:lnTo>
                        <a:pt x="887" y="929"/>
                      </a:lnTo>
                      <a:lnTo>
                        <a:pt x="878" y="925"/>
                      </a:lnTo>
                      <a:lnTo>
                        <a:pt x="869" y="922"/>
                      </a:lnTo>
                      <a:lnTo>
                        <a:pt x="859" y="922"/>
                      </a:lnTo>
                      <a:lnTo>
                        <a:pt x="849" y="923"/>
                      </a:lnTo>
                      <a:lnTo>
                        <a:pt x="839" y="926"/>
                      </a:lnTo>
                      <a:lnTo>
                        <a:pt x="831" y="931"/>
                      </a:lnTo>
                      <a:lnTo>
                        <a:pt x="823" y="938"/>
                      </a:lnTo>
                      <a:lnTo>
                        <a:pt x="825" y="929"/>
                      </a:lnTo>
                      <a:lnTo>
                        <a:pt x="829" y="922"/>
                      </a:lnTo>
                      <a:lnTo>
                        <a:pt x="834" y="915"/>
                      </a:lnTo>
                      <a:lnTo>
                        <a:pt x="840" y="908"/>
                      </a:lnTo>
                      <a:lnTo>
                        <a:pt x="846" y="903"/>
                      </a:lnTo>
                      <a:lnTo>
                        <a:pt x="851" y="897"/>
                      </a:lnTo>
                      <a:lnTo>
                        <a:pt x="856" y="894"/>
                      </a:lnTo>
                      <a:lnTo>
                        <a:pt x="857" y="893"/>
                      </a:lnTo>
                      <a:lnTo>
                        <a:pt x="853" y="888"/>
                      </a:lnTo>
                      <a:lnTo>
                        <a:pt x="850" y="883"/>
                      </a:lnTo>
                      <a:lnTo>
                        <a:pt x="847" y="878"/>
                      </a:lnTo>
                      <a:lnTo>
                        <a:pt x="844" y="872"/>
                      </a:lnTo>
                      <a:lnTo>
                        <a:pt x="841" y="867"/>
                      </a:lnTo>
                      <a:lnTo>
                        <a:pt x="838" y="861"/>
                      </a:lnTo>
                      <a:lnTo>
                        <a:pt x="835" y="856"/>
                      </a:lnTo>
                      <a:lnTo>
                        <a:pt x="831" y="852"/>
                      </a:lnTo>
                      <a:lnTo>
                        <a:pt x="827" y="848"/>
                      </a:lnTo>
                      <a:lnTo>
                        <a:pt x="823" y="844"/>
                      </a:lnTo>
                      <a:lnTo>
                        <a:pt x="819" y="839"/>
                      </a:lnTo>
                      <a:lnTo>
                        <a:pt x="814" y="835"/>
                      </a:lnTo>
                      <a:lnTo>
                        <a:pt x="810" y="830"/>
                      </a:lnTo>
                      <a:lnTo>
                        <a:pt x="805" y="825"/>
                      </a:lnTo>
                      <a:lnTo>
                        <a:pt x="801" y="820"/>
                      </a:lnTo>
                      <a:lnTo>
                        <a:pt x="796" y="815"/>
                      </a:lnTo>
                      <a:lnTo>
                        <a:pt x="795" y="813"/>
                      </a:lnTo>
                      <a:lnTo>
                        <a:pt x="796" y="809"/>
                      </a:lnTo>
                      <a:lnTo>
                        <a:pt x="796" y="805"/>
                      </a:lnTo>
                      <a:lnTo>
                        <a:pt x="795" y="803"/>
                      </a:lnTo>
                      <a:lnTo>
                        <a:pt x="788" y="798"/>
                      </a:lnTo>
                      <a:lnTo>
                        <a:pt x="781" y="794"/>
                      </a:lnTo>
                      <a:lnTo>
                        <a:pt x="773" y="791"/>
                      </a:lnTo>
                      <a:lnTo>
                        <a:pt x="766" y="785"/>
                      </a:lnTo>
                      <a:lnTo>
                        <a:pt x="761" y="781"/>
                      </a:lnTo>
                      <a:lnTo>
                        <a:pt x="757" y="775"/>
                      </a:lnTo>
                      <a:lnTo>
                        <a:pt x="756" y="768"/>
                      </a:lnTo>
                      <a:lnTo>
                        <a:pt x="758" y="759"/>
                      </a:lnTo>
                      <a:lnTo>
                        <a:pt x="762" y="747"/>
                      </a:lnTo>
                      <a:lnTo>
                        <a:pt x="766" y="736"/>
                      </a:lnTo>
                      <a:lnTo>
                        <a:pt x="770" y="725"/>
                      </a:lnTo>
                      <a:lnTo>
                        <a:pt x="774" y="713"/>
                      </a:lnTo>
                      <a:lnTo>
                        <a:pt x="777" y="702"/>
                      </a:lnTo>
                      <a:lnTo>
                        <a:pt x="778" y="691"/>
                      </a:lnTo>
                      <a:lnTo>
                        <a:pt x="778" y="678"/>
                      </a:lnTo>
                      <a:lnTo>
                        <a:pt x="777" y="667"/>
                      </a:lnTo>
                      <a:lnTo>
                        <a:pt x="777" y="660"/>
                      </a:lnTo>
                      <a:lnTo>
                        <a:pt x="778" y="653"/>
                      </a:lnTo>
                      <a:lnTo>
                        <a:pt x="782" y="646"/>
                      </a:lnTo>
                      <a:lnTo>
                        <a:pt x="787" y="639"/>
                      </a:lnTo>
                      <a:lnTo>
                        <a:pt x="793" y="634"/>
                      </a:lnTo>
                      <a:lnTo>
                        <a:pt x="800" y="630"/>
                      </a:lnTo>
                      <a:lnTo>
                        <a:pt x="808" y="628"/>
                      </a:lnTo>
                      <a:lnTo>
                        <a:pt x="818" y="629"/>
                      </a:lnTo>
                      <a:lnTo>
                        <a:pt x="818" y="631"/>
                      </a:lnTo>
                      <a:lnTo>
                        <a:pt x="818" y="633"/>
                      </a:lnTo>
                      <a:lnTo>
                        <a:pt x="820" y="634"/>
                      </a:lnTo>
                      <a:lnTo>
                        <a:pt x="821" y="634"/>
                      </a:lnTo>
                      <a:lnTo>
                        <a:pt x="827" y="634"/>
                      </a:lnTo>
                      <a:lnTo>
                        <a:pt x="832" y="631"/>
                      </a:lnTo>
                      <a:lnTo>
                        <a:pt x="835" y="626"/>
                      </a:lnTo>
                      <a:lnTo>
                        <a:pt x="838" y="621"/>
                      </a:lnTo>
                      <a:lnTo>
                        <a:pt x="840" y="614"/>
                      </a:lnTo>
                      <a:lnTo>
                        <a:pt x="841" y="605"/>
                      </a:lnTo>
                      <a:lnTo>
                        <a:pt x="841" y="598"/>
                      </a:lnTo>
                      <a:lnTo>
                        <a:pt x="838" y="592"/>
                      </a:lnTo>
                      <a:lnTo>
                        <a:pt x="835" y="588"/>
                      </a:lnTo>
                      <a:lnTo>
                        <a:pt x="833" y="583"/>
                      </a:lnTo>
                      <a:lnTo>
                        <a:pt x="830" y="580"/>
                      </a:lnTo>
                      <a:lnTo>
                        <a:pt x="829" y="576"/>
                      </a:lnTo>
                      <a:lnTo>
                        <a:pt x="828" y="572"/>
                      </a:lnTo>
                      <a:lnTo>
                        <a:pt x="828" y="567"/>
                      </a:lnTo>
                      <a:lnTo>
                        <a:pt x="828" y="563"/>
                      </a:lnTo>
                      <a:lnTo>
                        <a:pt x="830" y="559"/>
                      </a:lnTo>
                      <a:lnTo>
                        <a:pt x="834" y="552"/>
                      </a:lnTo>
                      <a:lnTo>
                        <a:pt x="839" y="546"/>
                      </a:lnTo>
                      <a:lnTo>
                        <a:pt x="845" y="540"/>
                      </a:lnTo>
                      <a:lnTo>
                        <a:pt x="850" y="534"/>
                      </a:lnTo>
                      <a:lnTo>
                        <a:pt x="857" y="526"/>
                      </a:lnTo>
                      <a:lnTo>
                        <a:pt x="862" y="520"/>
                      </a:lnTo>
                      <a:lnTo>
                        <a:pt x="865" y="513"/>
                      </a:lnTo>
                      <a:lnTo>
                        <a:pt x="868" y="505"/>
                      </a:lnTo>
                      <a:lnTo>
                        <a:pt x="869" y="500"/>
                      </a:lnTo>
                      <a:lnTo>
                        <a:pt x="871" y="494"/>
                      </a:lnTo>
                      <a:lnTo>
                        <a:pt x="873" y="489"/>
                      </a:lnTo>
                      <a:lnTo>
                        <a:pt x="876" y="484"/>
                      </a:lnTo>
                      <a:lnTo>
                        <a:pt x="879" y="480"/>
                      </a:lnTo>
                      <a:lnTo>
                        <a:pt x="883" y="476"/>
                      </a:lnTo>
                      <a:lnTo>
                        <a:pt x="887" y="473"/>
                      </a:lnTo>
                      <a:lnTo>
                        <a:pt x="893" y="471"/>
                      </a:lnTo>
                      <a:lnTo>
                        <a:pt x="899" y="469"/>
                      </a:lnTo>
                      <a:lnTo>
                        <a:pt x="904" y="467"/>
                      </a:lnTo>
                      <a:lnTo>
                        <a:pt x="909" y="465"/>
                      </a:lnTo>
                      <a:lnTo>
                        <a:pt x="914" y="462"/>
                      </a:lnTo>
                      <a:lnTo>
                        <a:pt x="919" y="459"/>
                      </a:lnTo>
                      <a:lnTo>
                        <a:pt x="924" y="455"/>
                      </a:lnTo>
                      <a:lnTo>
                        <a:pt x="929" y="452"/>
                      </a:lnTo>
                      <a:lnTo>
                        <a:pt x="933" y="447"/>
                      </a:lnTo>
                      <a:lnTo>
                        <a:pt x="936" y="442"/>
                      </a:lnTo>
                      <a:lnTo>
                        <a:pt x="940" y="438"/>
                      </a:lnTo>
                      <a:lnTo>
                        <a:pt x="943" y="434"/>
                      </a:lnTo>
                      <a:lnTo>
                        <a:pt x="947" y="429"/>
                      </a:lnTo>
                      <a:lnTo>
                        <a:pt x="950" y="426"/>
                      </a:lnTo>
                      <a:lnTo>
                        <a:pt x="954" y="421"/>
                      </a:lnTo>
                      <a:lnTo>
                        <a:pt x="958" y="418"/>
                      </a:lnTo>
                      <a:lnTo>
                        <a:pt x="963" y="416"/>
                      </a:lnTo>
                      <a:lnTo>
                        <a:pt x="976" y="412"/>
                      </a:lnTo>
                      <a:lnTo>
                        <a:pt x="988" y="409"/>
                      </a:lnTo>
                      <a:lnTo>
                        <a:pt x="1001" y="407"/>
                      </a:lnTo>
                      <a:lnTo>
                        <a:pt x="1014" y="404"/>
                      </a:lnTo>
                      <a:lnTo>
                        <a:pt x="1026" y="402"/>
                      </a:lnTo>
                      <a:lnTo>
                        <a:pt x="1038" y="398"/>
                      </a:lnTo>
                      <a:lnTo>
                        <a:pt x="1051" y="393"/>
                      </a:lnTo>
                      <a:lnTo>
                        <a:pt x="1063" y="387"/>
                      </a:lnTo>
                      <a:lnTo>
                        <a:pt x="1070" y="383"/>
                      </a:lnTo>
                      <a:lnTo>
                        <a:pt x="1076" y="381"/>
                      </a:lnTo>
                      <a:lnTo>
                        <a:pt x="1085" y="380"/>
                      </a:lnTo>
                      <a:lnTo>
                        <a:pt x="1092" y="379"/>
                      </a:lnTo>
                      <a:lnTo>
                        <a:pt x="1099" y="380"/>
                      </a:lnTo>
                      <a:lnTo>
                        <a:pt x="1107" y="381"/>
                      </a:lnTo>
                      <a:lnTo>
                        <a:pt x="1115" y="382"/>
                      </a:lnTo>
                      <a:lnTo>
                        <a:pt x="1123" y="384"/>
                      </a:lnTo>
                      <a:lnTo>
                        <a:pt x="1128" y="387"/>
                      </a:lnTo>
                      <a:lnTo>
                        <a:pt x="1132" y="389"/>
                      </a:lnTo>
                      <a:lnTo>
                        <a:pt x="1137" y="391"/>
                      </a:lnTo>
                      <a:lnTo>
                        <a:pt x="1141" y="394"/>
                      </a:lnTo>
                      <a:lnTo>
                        <a:pt x="1146" y="396"/>
                      </a:lnTo>
                      <a:lnTo>
                        <a:pt x="1150" y="398"/>
                      </a:lnTo>
                      <a:lnTo>
                        <a:pt x="1156" y="399"/>
                      </a:lnTo>
                      <a:lnTo>
                        <a:pt x="1160" y="400"/>
                      </a:lnTo>
                      <a:lnTo>
                        <a:pt x="1164" y="364"/>
                      </a:lnTo>
                      <a:lnTo>
                        <a:pt x="1166" y="359"/>
                      </a:lnTo>
                      <a:lnTo>
                        <a:pt x="1164" y="359"/>
                      </a:lnTo>
                      <a:lnTo>
                        <a:pt x="1163" y="359"/>
                      </a:lnTo>
                      <a:lnTo>
                        <a:pt x="1161" y="358"/>
                      </a:lnTo>
                      <a:lnTo>
                        <a:pt x="1157" y="352"/>
                      </a:lnTo>
                      <a:lnTo>
                        <a:pt x="1150" y="346"/>
                      </a:lnTo>
                      <a:lnTo>
                        <a:pt x="1143" y="339"/>
                      </a:lnTo>
                      <a:lnTo>
                        <a:pt x="1133" y="330"/>
                      </a:lnTo>
                      <a:lnTo>
                        <a:pt x="1126" y="325"/>
                      </a:lnTo>
                      <a:lnTo>
                        <a:pt x="1118" y="323"/>
                      </a:lnTo>
                      <a:lnTo>
                        <a:pt x="1110" y="322"/>
                      </a:lnTo>
                      <a:lnTo>
                        <a:pt x="1102" y="323"/>
                      </a:lnTo>
                      <a:lnTo>
                        <a:pt x="1094" y="325"/>
                      </a:lnTo>
                      <a:lnTo>
                        <a:pt x="1086" y="328"/>
                      </a:lnTo>
                      <a:lnTo>
                        <a:pt x="1078" y="331"/>
                      </a:lnTo>
                      <a:lnTo>
                        <a:pt x="1069" y="334"/>
                      </a:lnTo>
                      <a:lnTo>
                        <a:pt x="1070" y="329"/>
                      </a:lnTo>
                      <a:lnTo>
                        <a:pt x="1073" y="325"/>
                      </a:lnTo>
                      <a:lnTo>
                        <a:pt x="1076" y="322"/>
                      </a:lnTo>
                      <a:lnTo>
                        <a:pt x="1082" y="319"/>
                      </a:lnTo>
                      <a:lnTo>
                        <a:pt x="1086" y="316"/>
                      </a:lnTo>
                      <a:lnTo>
                        <a:pt x="1089" y="311"/>
                      </a:lnTo>
                      <a:lnTo>
                        <a:pt x="1091" y="307"/>
                      </a:lnTo>
                      <a:lnTo>
                        <a:pt x="1091" y="301"/>
                      </a:lnTo>
                      <a:lnTo>
                        <a:pt x="1100" y="299"/>
                      </a:lnTo>
                      <a:lnTo>
                        <a:pt x="1108" y="296"/>
                      </a:lnTo>
                      <a:lnTo>
                        <a:pt x="1115" y="291"/>
                      </a:lnTo>
                      <a:lnTo>
                        <a:pt x="1121" y="285"/>
                      </a:lnTo>
                      <a:lnTo>
                        <a:pt x="1126" y="279"/>
                      </a:lnTo>
                      <a:lnTo>
                        <a:pt x="1131" y="271"/>
                      </a:lnTo>
                      <a:lnTo>
                        <a:pt x="1136" y="264"/>
                      </a:lnTo>
                      <a:lnTo>
                        <a:pt x="1141" y="257"/>
                      </a:lnTo>
                      <a:lnTo>
                        <a:pt x="1147" y="247"/>
                      </a:lnTo>
                      <a:lnTo>
                        <a:pt x="1149" y="236"/>
                      </a:lnTo>
                      <a:lnTo>
                        <a:pt x="1149" y="228"/>
                      </a:lnTo>
                      <a:lnTo>
                        <a:pt x="1146" y="219"/>
                      </a:lnTo>
                      <a:lnTo>
                        <a:pt x="1142" y="211"/>
                      </a:lnTo>
                      <a:lnTo>
                        <a:pt x="1136" y="204"/>
                      </a:lnTo>
                      <a:lnTo>
                        <a:pt x="1131" y="195"/>
                      </a:lnTo>
                      <a:lnTo>
                        <a:pt x="1126" y="188"/>
                      </a:lnTo>
                      <a:lnTo>
                        <a:pt x="1121" y="182"/>
                      </a:lnTo>
                      <a:lnTo>
                        <a:pt x="1113" y="177"/>
                      </a:lnTo>
                      <a:lnTo>
                        <a:pt x="1105" y="174"/>
                      </a:lnTo>
                      <a:lnTo>
                        <a:pt x="1096" y="172"/>
                      </a:lnTo>
                      <a:lnTo>
                        <a:pt x="1087" y="172"/>
                      </a:lnTo>
                      <a:lnTo>
                        <a:pt x="1078" y="174"/>
                      </a:lnTo>
                      <a:lnTo>
                        <a:pt x="1068" y="177"/>
                      </a:lnTo>
                      <a:lnTo>
                        <a:pt x="1060" y="182"/>
                      </a:lnTo>
                      <a:lnTo>
                        <a:pt x="1056" y="185"/>
                      </a:lnTo>
                      <a:lnTo>
                        <a:pt x="1052" y="189"/>
                      </a:lnTo>
                      <a:lnTo>
                        <a:pt x="1048" y="193"/>
                      </a:lnTo>
                      <a:lnTo>
                        <a:pt x="1043" y="197"/>
                      </a:lnTo>
                      <a:lnTo>
                        <a:pt x="1038" y="201"/>
                      </a:lnTo>
                      <a:lnTo>
                        <a:pt x="1034" y="204"/>
                      </a:lnTo>
                      <a:lnTo>
                        <a:pt x="1030" y="205"/>
                      </a:lnTo>
                      <a:lnTo>
                        <a:pt x="1026" y="205"/>
                      </a:lnTo>
                      <a:lnTo>
                        <a:pt x="1018" y="200"/>
                      </a:lnTo>
                      <a:lnTo>
                        <a:pt x="1011" y="195"/>
                      </a:lnTo>
                      <a:lnTo>
                        <a:pt x="1005" y="190"/>
                      </a:lnTo>
                      <a:lnTo>
                        <a:pt x="997" y="185"/>
                      </a:lnTo>
                      <a:lnTo>
                        <a:pt x="990" y="182"/>
                      </a:lnTo>
                      <a:lnTo>
                        <a:pt x="983" y="181"/>
                      </a:lnTo>
                      <a:lnTo>
                        <a:pt x="975" y="182"/>
                      </a:lnTo>
                      <a:lnTo>
                        <a:pt x="966" y="186"/>
                      </a:lnTo>
                      <a:lnTo>
                        <a:pt x="959" y="191"/>
                      </a:lnTo>
                      <a:lnTo>
                        <a:pt x="954" y="197"/>
                      </a:lnTo>
                      <a:lnTo>
                        <a:pt x="948" y="204"/>
                      </a:lnTo>
                      <a:lnTo>
                        <a:pt x="944" y="210"/>
                      </a:lnTo>
                      <a:lnTo>
                        <a:pt x="939" y="215"/>
                      </a:lnTo>
                      <a:lnTo>
                        <a:pt x="934" y="219"/>
                      </a:lnTo>
                      <a:lnTo>
                        <a:pt x="929" y="221"/>
                      </a:lnTo>
                      <a:lnTo>
                        <a:pt x="922" y="220"/>
                      </a:lnTo>
                      <a:lnTo>
                        <a:pt x="915" y="218"/>
                      </a:lnTo>
                      <a:lnTo>
                        <a:pt x="908" y="218"/>
                      </a:lnTo>
                      <a:lnTo>
                        <a:pt x="902" y="218"/>
                      </a:lnTo>
                      <a:lnTo>
                        <a:pt x="896" y="219"/>
                      </a:lnTo>
                      <a:lnTo>
                        <a:pt x="889" y="220"/>
                      </a:lnTo>
                      <a:lnTo>
                        <a:pt x="883" y="221"/>
                      </a:lnTo>
                      <a:lnTo>
                        <a:pt x="878" y="222"/>
                      </a:lnTo>
                      <a:lnTo>
                        <a:pt x="872" y="221"/>
                      </a:lnTo>
                      <a:lnTo>
                        <a:pt x="867" y="219"/>
                      </a:lnTo>
                      <a:lnTo>
                        <a:pt x="863" y="216"/>
                      </a:lnTo>
                      <a:lnTo>
                        <a:pt x="859" y="211"/>
                      </a:lnTo>
                      <a:lnTo>
                        <a:pt x="855" y="207"/>
                      </a:lnTo>
                      <a:lnTo>
                        <a:pt x="850" y="201"/>
                      </a:lnTo>
                      <a:lnTo>
                        <a:pt x="846" y="196"/>
                      </a:lnTo>
                      <a:lnTo>
                        <a:pt x="841" y="191"/>
                      </a:lnTo>
                      <a:lnTo>
                        <a:pt x="835" y="187"/>
                      </a:lnTo>
                      <a:lnTo>
                        <a:pt x="832" y="184"/>
                      </a:lnTo>
                      <a:lnTo>
                        <a:pt x="831" y="180"/>
                      </a:lnTo>
                      <a:lnTo>
                        <a:pt x="832" y="175"/>
                      </a:lnTo>
                      <a:lnTo>
                        <a:pt x="833" y="169"/>
                      </a:lnTo>
                      <a:lnTo>
                        <a:pt x="834" y="161"/>
                      </a:lnTo>
                      <a:lnTo>
                        <a:pt x="836" y="155"/>
                      </a:lnTo>
                      <a:lnTo>
                        <a:pt x="837" y="148"/>
                      </a:lnTo>
                      <a:lnTo>
                        <a:pt x="838" y="142"/>
                      </a:lnTo>
                      <a:lnTo>
                        <a:pt x="830" y="140"/>
                      </a:lnTo>
                      <a:lnTo>
                        <a:pt x="825" y="135"/>
                      </a:lnTo>
                      <a:lnTo>
                        <a:pt x="820" y="127"/>
                      </a:lnTo>
                      <a:lnTo>
                        <a:pt x="812" y="121"/>
                      </a:lnTo>
                      <a:lnTo>
                        <a:pt x="809" y="119"/>
                      </a:lnTo>
                      <a:lnTo>
                        <a:pt x="807" y="114"/>
                      </a:lnTo>
                      <a:lnTo>
                        <a:pt x="805" y="109"/>
                      </a:lnTo>
                      <a:lnTo>
                        <a:pt x="804" y="103"/>
                      </a:lnTo>
                      <a:lnTo>
                        <a:pt x="803" y="97"/>
                      </a:lnTo>
                      <a:lnTo>
                        <a:pt x="801" y="91"/>
                      </a:lnTo>
                      <a:lnTo>
                        <a:pt x="798" y="86"/>
                      </a:lnTo>
                      <a:lnTo>
                        <a:pt x="794" y="82"/>
                      </a:lnTo>
                      <a:lnTo>
                        <a:pt x="788" y="80"/>
                      </a:lnTo>
                      <a:lnTo>
                        <a:pt x="782" y="80"/>
                      </a:lnTo>
                      <a:lnTo>
                        <a:pt x="774" y="81"/>
                      </a:lnTo>
                      <a:lnTo>
                        <a:pt x="767" y="80"/>
                      </a:lnTo>
                      <a:lnTo>
                        <a:pt x="756" y="76"/>
                      </a:lnTo>
                      <a:lnTo>
                        <a:pt x="744" y="71"/>
                      </a:lnTo>
                      <a:lnTo>
                        <a:pt x="732" y="65"/>
                      </a:lnTo>
                      <a:lnTo>
                        <a:pt x="722" y="56"/>
                      </a:lnTo>
                      <a:lnTo>
                        <a:pt x="711" y="48"/>
                      </a:lnTo>
                      <a:lnTo>
                        <a:pt x="700" y="40"/>
                      </a:lnTo>
                      <a:lnTo>
                        <a:pt x="689" y="32"/>
                      </a:lnTo>
                      <a:lnTo>
                        <a:pt x="679" y="24"/>
                      </a:lnTo>
                      <a:lnTo>
                        <a:pt x="669" y="15"/>
                      </a:lnTo>
                      <a:lnTo>
                        <a:pt x="658" y="9"/>
                      </a:lnTo>
                      <a:lnTo>
                        <a:pt x="648" y="4"/>
                      </a:lnTo>
                      <a:lnTo>
                        <a:pt x="638" y="1"/>
                      </a:lnTo>
                      <a:lnTo>
                        <a:pt x="626" y="0"/>
                      </a:lnTo>
                      <a:lnTo>
                        <a:pt x="616" y="2"/>
                      </a:lnTo>
                      <a:lnTo>
                        <a:pt x="606" y="6"/>
                      </a:lnTo>
                      <a:lnTo>
                        <a:pt x="595" y="13"/>
                      </a:lnTo>
                      <a:lnTo>
                        <a:pt x="591" y="18"/>
                      </a:lnTo>
                      <a:lnTo>
                        <a:pt x="591" y="23"/>
                      </a:lnTo>
                      <a:lnTo>
                        <a:pt x="594" y="28"/>
                      </a:lnTo>
                      <a:lnTo>
                        <a:pt x="599" y="33"/>
                      </a:lnTo>
                      <a:lnTo>
                        <a:pt x="604" y="39"/>
                      </a:lnTo>
                      <a:lnTo>
                        <a:pt x="609" y="45"/>
                      </a:lnTo>
                      <a:lnTo>
                        <a:pt x="614" y="52"/>
                      </a:lnTo>
                      <a:lnTo>
                        <a:pt x="617" y="60"/>
                      </a:lnTo>
                      <a:lnTo>
                        <a:pt x="618" y="64"/>
                      </a:lnTo>
                      <a:lnTo>
                        <a:pt x="619" y="69"/>
                      </a:lnTo>
                      <a:lnTo>
                        <a:pt x="620" y="73"/>
                      </a:lnTo>
                      <a:lnTo>
                        <a:pt x="620" y="78"/>
                      </a:lnTo>
                      <a:lnTo>
                        <a:pt x="619" y="82"/>
                      </a:lnTo>
                      <a:lnTo>
                        <a:pt x="619" y="87"/>
                      </a:lnTo>
                      <a:lnTo>
                        <a:pt x="618" y="92"/>
                      </a:lnTo>
                      <a:lnTo>
                        <a:pt x="617" y="98"/>
                      </a:lnTo>
                      <a:lnTo>
                        <a:pt x="614" y="105"/>
                      </a:lnTo>
                      <a:lnTo>
                        <a:pt x="608" y="110"/>
                      </a:lnTo>
                      <a:lnTo>
                        <a:pt x="603" y="115"/>
                      </a:lnTo>
                      <a:lnTo>
                        <a:pt x="599" y="120"/>
                      </a:lnTo>
                      <a:lnTo>
                        <a:pt x="590" y="140"/>
                      </a:lnTo>
                      <a:lnTo>
                        <a:pt x="581" y="157"/>
                      </a:lnTo>
                      <a:lnTo>
                        <a:pt x="570" y="174"/>
                      </a:lnTo>
                      <a:lnTo>
                        <a:pt x="557" y="189"/>
                      </a:lnTo>
                      <a:lnTo>
                        <a:pt x="543" y="205"/>
                      </a:lnTo>
                      <a:lnTo>
                        <a:pt x="529" y="218"/>
                      </a:lnTo>
                      <a:lnTo>
                        <a:pt x="512" y="230"/>
                      </a:lnTo>
                      <a:lnTo>
                        <a:pt x="496" y="243"/>
                      </a:lnTo>
                      <a:lnTo>
                        <a:pt x="477" y="254"/>
                      </a:lnTo>
                      <a:lnTo>
                        <a:pt x="459" y="262"/>
                      </a:lnTo>
                      <a:lnTo>
                        <a:pt x="440" y="269"/>
                      </a:lnTo>
                      <a:lnTo>
                        <a:pt x="421" y="276"/>
                      </a:lnTo>
                      <a:lnTo>
                        <a:pt x="401" y="284"/>
                      </a:lnTo>
                      <a:lnTo>
                        <a:pt x="382" y="291"/>
                      </a:lnTo>
                      <a:lnTo>
                        <a:pt x="363" y="298"/>
                      </a:lnTo>
                      <a:lnTo>
                        <a:pt x="345" y="308"/>
                      </a:lnTo>
                      <a:lnTo>
                        <a:pt x="341" y="311"/>
                      </a:lnTo>
                      <a:lnTo>
                        <a:pt x="339" y="316"/>
                      </a:lnTo>
                      <a:lnTo>
                        <a:pt x="339" y="321"/>
                      </a:lnTo>
                      <a:lnTo>
                        <a:pt x="340" y="326"/>
                      </a:lnTo>
                      <a:lnTo>
                        <a:pt x="341" y="330"/>
                      </a:lnTo>
                      <a:lnTo>
                        <a:pt x="343" y="335"/>
                      </a:lnTo>
                      <a:lnTo>
                        <a:pt x="343" y="339"/>
                      </a:lnTo>
                      <a:lnTo>
                        <a:pt x="342" y="343"/>
                      </a:lnTo>
                      <a:lnTo>
                        <a:pt x="338" y="349"/>
                      </a:lnTo>
                      <a:lnTo>
                        <a:pt x="331" y="354"/>
                      </a:lnTo>
                      <a:lnTo>
                        <a:pt x="325" y="357"/>
                      </a:lnTo>
                      <a:lnTo>
                        <a:pt x="318" y="358"/>
                      </a:lnTo>
                      <a:lnTo>
                        <a:pt x="311" y="359"/>
                      </a:lnTo>
                      <a:lnTo>
                        <a:pt x="304" y="360"/>
                      </a:lnTo>
                      <a:lnTo>
                        <a:pt x="297" y="362"/>
                      </a:lnTo>
                      <a:lnTo>
                        <a:pt x="289" y="364"/>
                      </a:lnTo>
                      <a:lnTo>
                        <a:pt x="287" y="367"/>
                      </a:lnTo>
                      <a:lnTo>
                        <a:pt x="288" y="372"/>
                      </a:lnTo>
                      <a:lnTo>
                        <a:pt x="292" y="376"/>
                      </a:lnTo>
                      <a:lnTo>
                        <a:pt x="300" y="378"/>
                      </a:lnTo>
                      <a:lnTo>
                        <a:pt x="297" y="391"/>
                      </a:lnTo>
                      <a:lnTo>
                        <a:pt x="294" y="404"/>
                      </a:lnTo>
                      <a:lnTo>
                        <a:pt x="293" y="417"/>
                      </a:lnTo>
                      <a:lnTo>
                        <a:pt x="292" y="431"/>
                      </a:lnTo>
                      <a:lnTo>
                        <a:pt x="290" y="443"/>
                      </a:lnTo>
                      <a:lnTo>
                        <a:pt x="288" y="456"/>
                      </a:lnTo>
                      <a:lnTo>
                        <a:pt x="285" y="469"/>
                      </a:lnTo>
                      <a:lnTo>
                        <a:pt x="281" y="481"/>
                      </a:lnTo>
                      <a:lnTo>
                        <a:pt x="278" y="482"/>
                      </a:lnTo>
                      <a:lnTo>
                        <a:pt x="273" y="479"/>
                      </a:lnTo>
                      <a:lnTo>
                        <a:pt x="267" y="477"/>
                      </a:lnTo>
                      <a:lnTo>
                        <a:pt x="263" y="478"/>
                      </a:lnTo>
                      <a:lnTo>
                        <a:pt x="262" y="481"/>
                      </a:lnTo>
                      <a:lnTo>
                        <a:pt x="261" y="485"/>
                      </a:lnTo>
                      <a:lnTo>
                        <a:pt x="261" y="489"/>
                      </a:lnTo>
                      <a:lnTo>
                        <a:pt x="261" y="493"/>
                      </a:lnTo>
                      <a:lnTo>
                        <a:pt x="262" y="498"/>
                      </a:lnTo>
                      <a:lnTo>
                        <a:pt x="262" y="502"/>
                      </a:lnTo>
                      <a:lnTo>
                        <a:pt x="262" y="505"/>
                      </a:lnTo>
                      <a:lnTo>
                        <a:pt x="261" y="509"/>
                      </a:lnTo>
                      <a:lnTo>
                        <a:pt x="257" y="515"/>
                      </a:lnTo>
                      <a:lnTo>
                        <a:pt x="253" y="519"/>
                      </a:lnTo>
                      <a:lnTo>
                        <a:pt x="248" y="521"/>
                      </a:lnTo>
                      <a:lnTo>
                        <a:pt x="242" y="522"/>
                      </a:lnTo>
                      <a:lnTo>
                        <a:pt x="236" y="523"/>
                      </a:lnTo>
                      <a:lnTo>
                        <a:pt x="230" y="522"/>
                      </a:lnTo>
                      <a:lnTo>
                        <a:pt x="224" y="520"/>
                      </a:lnTo>
                      <a:lnTo>
                        <a:pt x="218" y="518"/>
                      </a:lnTo>
                      <a:lnTo>
                        <a:pt x="214" y="514"/>
                      </a:lnTo>
                      <a:lnTo>
                        <a:pt x="211" y="510"/>
                      </a:lnTo>
                      <a:lnTo>
                        <a:pt x="209" y="504"/>
                      </a:lnTo>
                      <a:lnTo>
                        <a:pt x="207" y="498"/>
                      </a:lnTo>
                      <a:lnTo>
                        <a:pt x="206" y="491"/>
                      </a:lnTo>
                      <a:lnTo>
                        <a:pt x="204" y="484"/>
                      </a:lnTo>
                      <a:lnTo>
                        <a:pt x="202" y="478"/>
                      </a:lnTo>
                      <a:lnTo>
                        <a:pt x="199" y="473"/>
                      </a:lnTo>
                      <a:lnTo>
                        <a:pt x="193" y="467"/>
                      </a:lnTo>
                      <a:lnTo>
                        <a:pt x="186" y="463"/>
                      </a:lnTo>
                      <a:lnTo>
                        <a:pt x="178" y="462"/>
                      </a:lnTo>
                      <a:lnTo>
                        <a:pt x="170" y="462"/>
                      </a:lnTo>
                      <a:lnTo>
                        <a:pt x="162" y="465"/>
                      </a:lnTo>
                      <a:lnTo>
                        <a:pt x="154" y="469"/>
                      </a:lnTo>
                      <a:lnTo>
                        <a:pt x="145" y="474"/>
                      </a:lnTo>
                      <a:lnTo>
                        <a:pt x="138" y="480"/>
                      </a:lnTo>
                      <a:lnTo>
                        <a:pt x="131" y="482"/>
                      </a:lnTo>
                      <a:lnTo>
                        <a:pt x="123" y="480"/>
                      </a:lnTo>
                      <a:lnTo>
                        <a:pt x="115" y="474"/>
                      </a:lnTo>
                      <a:lnTo>
                        <a:pt x="108" y="466"/>
                      </a:lnTo>
                      <a:lnTo>
                        <a:pt x="105" y="457"/>
                      </a:lnTo>
                      <a:lnTo>
                        <a:pt x="104" y="450"/>
                      </a:lnTo>
                      <a:lnTo>
                        <a:pt x="104" y="444"/>
                      </a:lnTo>
                      <a:lnTo>
                        <a:pt x="107" y="437"/>
                      </a:lnTo>
                      <a:lnTo>
                        <a:pt x="111" y="431"/>
                      </a:lnTo>
                      <a:lnTo>
                        <a:pt x="116" y="426"/>
                      </a:lnTo>
                      <a:lnTo>
                        <a:pt x="121" y="419"/>
                      </a:lnTo>
                      <a:lnTo>
                        <a:pt x="127" y="414"/>
                      </a:lnTo>
                      <a:lnTo>
                        <a:pt x="133" y="407"/>
                      </a:lnTo>
                      <a:lnTo>
                        <a:pt x="135" y="399"/>
                      </a:lnTo>
                      <a:lnTo>
                        <a:pt x="135" y="391"/>
                      </a:lnTo>
                      <a:lnTo>
                        <a:pt x="132" y="383"/>
                      </a:lnTo>
                      <a:lnTo>
                        <a:pt x="127" y="376"/>
                      </a:lnTo>
                      <a:lnTo>
                        <a:pt x="121" y="369"/>
                      </a:lnTo>
                      <a:lnTo>
                        <a:pt x="114" y="364"/>
                      </a:lnTo>
                      <a:lnTo>
                        <a:pt x="106" y="359"/>
                      </a:lnTo>
                      <a:lnTo>
                        <a:pt x="100" y="357"/>
                      </a:lnTo>
                      <a:lnTo>
                        <a:pt x="96" y="358"/>
                      </a:lnTo>
                      <a:lnTo>
                        <a:pt x="94" y="361"/>
                      </a:lnTo>
                      <a:lnTo>
                        <a:pt x="92" y="366"/>
                      </a:lnTo>
                      <a:lnTo>
                        <a:pt x="90" y="371"/>
                      </a:lnTo>
                      <a:lnTo>
                        <a:pt x="87" y="376"/>
                      </a:lnTo>
                      <a:lnTo>
                        <a:pt x="84" y="380"/>
                      </a:lnTo>
                      <a:lnTo>
                        <a:pt x="80" y="382"/>
                      </a:lnTo>
                      <a:lnTo>
                        <a:pt x="76" y="383"/>
                      </a:lnTo>
                      <a:lnTo>
                        <a:pt x="71" y="383"/>
                      </a:lnTo>
                      <a:lnTo>
                        <a:pt x="67" y="384"/>
                      </a:lnTo>
                      <a:lnTo>
                        <a:pt x="63" y="385"/>
                      </a:lnTo>
                      <a:lnTo>
                        <a:pt x="59" y="388"/>
                      </a:lnTo>
                      <a:lnTo>
                        <a:pt x="55" y="389"/>
                      </a:lnTo>
                      <a:lnTo>
                        <a:pt x="51" y="391"/>
                      </a:lnTo>
                      <a:lnTo>
                        <a:pt x="48" y="392"/>
                      </a:lnTo>
                      <a:lnTo>
                        <a:pt x="44" y="397"/>
                      </a:lnTo>
                      <a:lnTo>
                        <a:pt x="43" y="404"/>
                      </a:lnTo>
                      <a:lnTo>
                        <a:pt x="42" y="413"/>
                      </a:lnTo>
                      <a:lnTo>
                        <a:pt x="40" y="420"/>
                      </a:lnTo>
                      <a:lnTo>
                        <a:pt x="35" y="427"/>
                      </a:lnTo>
                      <a:lnTo>
                        <a:pt x="32" y="432"/>
                      </a:lnTo>
                      <a:lnTo>
                        <a:pt x="28" y="438"/>
                      </a:lnTo>
                      <a:lnTo>
                        <a:pt x="25" y="443"/>
                      </a:lnTo>
                      <a:lnTo>
                        <a:pt x="21" y="449"/>
                      </a:lnTo>
                      <a:lnTo>
                        <a:pt x="17" y="454"/>
                      </a:lnTo>
                      <a:lnTo>
                        <a:pt x="13" y="461"/>
                      </a:lnTo>
                      <a:lnTo>
                        <a:pt x="9" y="466"/>
                      </a:lnTo>
                      <a:lnTo>
                        <a:pt x="4" y="475"/>
                      </a:lnTo>
                      <a:lnTo>
                        <a:pt x="1" y="484"/>
                      </a:lnTo>
                      <a:lnTo>
                        <a:pt x="0" y="493"/>
                      </a:lnTo>
                      <a:lnTo>
                        <a:pt x="1" y="502"/>
                      </a:lnTo>
                      <a:lnTo>
                        <a:pt x="3" y="511"/>
                      </a:lnTo>
                      <a:lnTo>
                        <a:pt x="6" y="520"/>
                      </a:lnTo>
                      <a:lnTo>
                        <a:pt x="10" y="528"/>
                      </a:lnTo>
                      <a:lnTo>
                        <a:pt x="13" y="536"/>
                      </a:lnTo>
                      <a:lnTo>
                        <a:pt x="18" y="544"/>
                      </a:lnTo>
                      <a:lnTo>
                        <a:pt x="24" y="552"/>
                      </a:lnTo>
                      <a:lnTo>
                        <a:pt x="32" y="559"/>
                      </a:lnTo>
                      <a:lnTo>
                        <a:pt x="40" y="566"/>
                      </a:lnTo>
                      <a:lnTo>
                        <a:pt x="47" y="574"/>
                      </a:lnTo>
                      <a:lnTo>
                        <a:pt x="51" y="582"/>
                      </a:lnTo>
                      <a:lnTo>
                        <a:pt x="53" y="591"/>
                      </a:lnTo>
                      <a:lnTo>
                        <a:pt x="51" y="602"/>
                      </a:lnTo>
                      <a:lnTo>
                        <a:pt x="45" y="612"/>
                      </a:lnTo>
                      <a:lnTo>
                        <a:pt x="34" y="618"/>
                      </a:lnTo>
                      <a:lnTo>
                        <a:pt x="26" y="623"/>
                      </a:lnTo>
                      <a:lnTo>
                        <a:pt x="23" y="630"/>
                      </a:lnTo>
                      <a:lnTo>
                        <a:pt x="27" y="641"/>
                      </a:lnTo>
                      <a:lnTo>
                        <a:pt x="35" y="650"/>
                      </a:lnTo>
                      <a:lnTo>
                        <a:pt x="45" y="656"/>
                      </a:lnTo>
                      <a:lnTo>
                        <a:pt x="57" y="661"/>
                      </a:lnTo>
                      <a:lnTo>
                        <a:pt x="69" y="664"/>
                      </a:lnTo>
                      <a:lnTo>
                        <a:pt x="83" y="667"/>
                      </a:lnTo>
                      <a:lnTo>
                        <a:pt x="95" y="670"/>
                      </a:lnTo>
                      <a:lnTo>
                        <a:pt x="106" y="673"/>
                      </a:lnTo>
                      <a:lnTo>
                        <a:pt x="116" y="677"/>
                      </a:lnTo>
                      <a:lnTo>
                        <a:pt x="124" y="683"/>
                      </a:lnTo>
                      <a:lnTo>
                        <a:pt x="131" y="690"/>
                      </a:lnTo>
                      <a:lnTo>
                        <a:pt x="138" y="697"/>
                      </a:lnTo>
                      <a:lnTo>
                        <a:pt x="145" y="705"/>
                      </a:lnTo>
                      <a:lnTo>
                        <a:pt x="153" y="714"/>
                      </a:lnTo>
                      <a:lnTo>
                        <a:pt x="159" y="723"/>
                      </a:lnTo>
                      <a:lnTo>
                        <a:pt x="166" y="731"/>
                      </a:lnTo>
                      <a:lnTo>
                        <a:pt x="170" y="736"/>
                      </a:lnTo>
                      <a:lnTo>
                        <a:pt x="174" y="742"/>
                      </a:lnTo>
                      <a:lnTo>
                        <a:pt x="178" y="748"/>
                      </a:lnTo>
                      <a:lnTo>
                        <a:pt x="181" y="757"/>
                      </a:lnTo>
                      <a:lnTo>
                        <a:pt x="188" y="770"/>
                      </a:lnTo>
                      <a:lnTo>
                        <a:pt x="197" y="781"/>
                      </a:lnTo>
                      <a:lnTo>
                        <a:pt x="208" y="791"/>
                      </a:lnTo>
                      <a:lnTo>
                        <a:pt x="220" y="799"/>
                      </a:lnTo>
                      <a:lnTo>
                        <a:pt x="234" y="806"/>
                      </a:lnTo>
                      <a:lnTo>
                        <a:pt x="245" y="815"/>
                      </a:lnTo>
                      <a:lnTo>
                        <a:pt x="255" y="824"/>
                      </a:lnTo>
                      <a:lnTo>
                        <a:pt x="263" y="836"/>
                      </a:lnTo>
                      <a:lnTo>
                        <a:pt x="267" y="845"/>
                      </a:lnTo>
                      <a:lnTo>
                        <a:pt x="271" y="853"/>
                      </a:lnTo>
                      <a:lnTo>
                        <a:pt x="275" y="862"/>
                      </a:lnTo>
                      <a:lnTo>
                        <a:pt x="279" y="872"/>
                      </a:lnTo>
                      <a:lnTo>
                        <a:pt x="282" y="881"/>
                      </a:lnTo>
                      <a:lnTo>
                        <a:pt x="284" y="890"/>
                      </a:lnTo>
                      <a:lnTo>
                        <a:pt x="285" y="901"/>
                      </a:lnTo>
                      <a:lnTo>
                        <a:pt x="285" y="911"/>
                      </a:lnTo>
                      <a:lnTo>
                        <a:pt x="286" y="916"/>
                      </a:lnTo>
                      <a:lnTo>
                        <a:pt x="290" y="921"/>
                      </a:lnTo>
                      <a:lnTo>
                        <a:pt x="293" y="926"/>
                      </a:lnTo>
                      <a:lnTo>
                        <a:pt x="298" y="931"/>
                      </a:lnTo>
                      <a:lnTo>
                        <a:pt x="301" y="935"/>
                      </a:lnTo>
                      <a:lnTo>
                        <a:pt x="304" y="940"/>
                      </a:lnTo>
                      <a:lnTo>
                        <a:pt x="308" y="943"/>
                      </a:lnTo>
                      <a:lnTo>
                        <a:pt x="313" y="947"/>
                      </a:lnTo>
                      <a:lnTo>
                        <a:pt x="318" y="950"/>
                      </a:lnTo>
                      <a:lnTo>
                        <a:pt x="322" y="954"/>
                      </a:lnTo>
                      <a:lnTo>
                        <a:pt x="327" y="958"/>
                      </a:lnTo>
                      <a:lnTo>
                        <a:pt x="331" y="962"/>
                      </a:lnTo>
                      <a:lnTo>
                        <a:pt x="338" y="970"/>
                      </a:lnTo>
                      <a:lnTo>
                        <a:pt x="342" y="979"/>
                      </a:lnTo>
                      <a:lnTo>
                        <a:pt x="345" y="988"/>
                      </a:lnTo>
                      <a:lnTo>
                        <a:pt x="348" y="997"/>
                      </a:lnTo>
                      <a:lnTo>
                        <a:pt x="350" y="1007"/>
                      </a:lnTo>
                      <a:lnTo>
                        <a:pt x="352" y="1017"/>
                      </a:lnTo>
                      <a:lnTo>
                        <a:pt x="354" y="1027"/>
                      </a:lnTo>
                      <a:lnTo>
                        <a:pt x="357" y="1036"/>
                      </a:lnTo>
                      <a:lnTo>
                        <a:pt x="359" y="1042"/>
                      </a:lnTo>
                      <a:lnTo>
                        <a:pt x="362" y="1048"/>
                      </a:lnTo>
                      <a:lnTo>
                        <a:pt x="366" y="1053"/>
                      </a:lnTo>
                      <a:lnTo>
                        <a:pt x="371" y="1059"/>
                      </a:lnTo>
                      <a:lnTo>
                        <a:pt x="375" y="1064"/>
                      </a:lnTo>
                      <a:lnTo>
                        <a:pt x="380" y="1069"/>
                      </a:lnTo>
                      <a:lnTo>
                        <a:pt x="385" y="1074"/>
                      </a:lnTo>
                      <a:lnTo>
                        <a:pt x="391" y="1079"/>
                      </a:lnTo>
                      <a:lnTo>
                        <a:pt x="393" y="1081"/>
                      </a:lnTo>
                      <a:lnTo>
                        <a:pt x="395" y="1086"/>
                      </a:lnTo>
                      <a:lnTo>
                        <a:pt x="397" y="1089"/>
                      </a:lnTo>
                      <a:lnTo>
                        <a:pt x="399" y="1094"/>
                      </a:lnTo>
                      <a:lnTo>
                        <a:pt x="401" y="1099"/>
                      </a:lnTo>
                      <a:lnTo>
                        <a:pt x="403" y="1103"/>
                      </a:lnTo>
                      <a:lnTo>
                        <a:pt x="404" y="1108"/>
                      </a:lnTo>
                      <a:lnTo>
                        <a:pt x="406" y="1113"/>
                      </a:lnTo>
                      <a:lnTo>
                        <a:pt x="411" y="1123"/>
                      </a:lnTo>
                      <a:lnTo>
                        <a:pt x="415" y="1131"/>
                      </a:lnTo>
                      <a:lnTo>
                        <a:pt x="421" y="1138"/>
                      </a:lnTo>
                      <a:lnTo>
                        <a:pt x="427" y="1145"/>
                      </a:lnTo>
                      <a:lnTo>
                        <a:pt x="433" y="1153"/>
                      </a:lnTo>
                      <a:lnTo>
                        <a:pt x="439" y="1161"/>
                      </a:lnTo>
                      <a:lnTo>
                        <a:pt x="447" y="1168"/>
                      </a:lnTo>
                      <a:lnTo>
                        <a:pt x="453" y="1175"/>
                      </a:lnTo>
                      <a:lnTo>
                        <a:pt x="460" y="1186"/>
                      </a:lnTo>
                      <a:lnTo>
                        <a:pt x="465" y="1199"/>
                      </a:lnTo>
                      <a:lnTo>
                        <a:pt x="468" y="1211"/>
                      </a:lnTo>
                      <a:lnTo>
                        <a:pt x="471" y="1224"/>
                      </a:lnTo>
                      <a:lnTo>
                        <a:pt x="473" y="1237"/>
                      </a:lnTo>
                      <a:lnTo>
                        <a:pt x="476" y="1249"/>
                      </a:lnTo>
                      <a:lnTo>
                        <a:pt x="479" y="1260"/>
                      </a:lnTo>
                      <a:lnTo>
                        <a:pt x="486" y="1271"/>
                      </a:lnTo>
                      <a:lnTo>
                        <a:pt x="493" y="1280"/>
                      </a:lnTo>
                      <a:lnTo>
                        <a:pt x="501" y="1288"/>
                      </a:lnTo>
                      <a:lnTo>
                        <a:pt x="509" y="1297"/>
                      </a:lnTo>
                      <a:lnTo>
                        <a:pt x="518" y="1306"/>
                      </a:lnTo>
                      <a:lnTo>
                        <a:pt x="528" y="1314"/>
                      </a:lnTo>
                      <a:lnTo>
                        <a:pt x="537" y="1321"/>
                      </a:lnTo>
                      <a:lnTo>
                        <a:pt x="546" y="1329"/>
                      </a:lnTo>
                      <a:lnTo>
                        <a:pt x="554" y="1337"/>
                      </a:lnTo>
                      <a:lnTo>
                        <a:pt x="559" y="1344"/>
                      </a:lnTo>
                      <a:lnTo>
                        <a:pt x="559" y="1352"/>
                      </a:lnTo>
                      <a:lnTo>
                        <a:pt x="557" y="1360"/>
                      </a:lnTo>
                      <a:lnTo>
                        <a:pt x="554" y="1369"/>
                      </a:lnTo>
                      <a:lnTo>
                        <a:pt x="551" y="1379"/>
                      </a:lnTo>
                      <a:lnTo>
                        <a:pt x="549" y="1388"/>
                      </a:lnTo>
                      <a:lnTo>
                        <a:pt x="548" y="1396"/>
                      </a:lnTo>
                      <a:lnTo>
                        <a:pt x="551" y="1403"/>
                      </a:lnTo>
                      <a:lnTo>
                        <a:pt x="561" y="1417"/>
                      </a:lnTo>
                      <a:lnTo>
                        <a:pt x="570" y="1430"/>
                      </a:lnTo>
                      <a:lnTo>
                        <a:pt x="579" y="1442"/>
                      </a:lnTo>
                      <a:lnTo>
                        <a:pt x="589" y="1455"/>
                      </a:lnTo>
                      <a:lnTo>
                        <a:pt x="599" y="1467"/>
                      </a:lnTo>
                      <a:lnTo>
                        <a:pt x="609" y="1478"/>
                      </a:lnTo>
                      <a:lnTo>
                        <a:pt x="620" y="1491"/>
                      </a:lnTo>
                      <a:lnTo>
                        <a:pt x="630" y="1501"/>
                      </a:lnTo>
                      <a:lnTo>
                        <a:pt x="642" y="1512"/>
                      </a:lnTo>
                      <a:lnTo>
                        <a:pt x="653" y="1522"/>
                      </a:lnTo>
                      <a:lnTo>
                        <a:pt x="665" y="1532"/>
                      </a:lnTo>
                      <a:lnTo>
                        <a:pt x="678" y="1541"/>
                      </a:lnTo>
                      <a:lnTo>
                        <a:pt x="690" y="1549"/>
                      </a:lnTo>
                      <a:lnTo>
                        <a:pt x="702" y="1557"/>
                      </a:lnTo>
                      <a:lnTo>
                        <a:pt x="717" y="1565"/>
                      </a:lnTo>
                      <a:lnTo>
                        <a:pt x="730" y="1571"/>
                      </a:lnTo>
                      <a:lnTo>
                        <a:pt x="739" y="1576"/>
                      </a:lnTo>
                      <a:lnTo>
                        <a:pt x="748" y="1582"/>
                      </a:lnTo>
                      <a:lnTo>
                        <a:pt x="756" y="1589"/>
                      </a:lnTo>
                      <a:lnTo>
                        <a:pt x="763" y="1597"/>
                      </a:lnTo>
                      <a:lnTo>
                        <a:pt x="770" y="1603"/>
                      </a:lnTo>
                      <a:lnTo>
                        <a:pt x="780" y="1609"/>
                      </a:lnTo>
                      <a:lnTo>
                        <a:pt x="789" y="1614"/>
                      </a:lnTo>
                      <a:lnTo>
                        <a:pt x="799" y="1617"/>
                      </a:lnTo>
                      <a:lnTo>
                        <a:pt x="809" y="1618"/>
                      </a:lnTo>
                      <a:lnTo>
                        <a:pt x="820" y="1619"/>
                      </a:lnTo>
                      <a:lnTo>
                        <a:pt x="830" y="1619"/>
                      </a:lnTo>
                      <a:lnTo>
                        <a:pt x="839" y="1620"/>
                      </a:lnTo>
                      <a:lnTo>
                        <a:pt x="848" y="1621"/>
                      </a:lnTo>
                      <a:lnTo>
                        <a:pt x="858" y="1622"/>
                      </a:lnTo>
                      <a:lnTo>
                        <a:pt x="866" y="1625"/>
                      </a:lnTo>
                      <a:lnTo>
                        <a:pt x="874" y="1629"/>
                      </a:lnTo>
                      <a:lnTo>
                        <a:pt x="893" y="1640"/>
                      </a:lnTo>
                      <a:lnTo>
                        <a:pt x="912" y="1648"/>
                      </a:lnTo>
                      <a:lnTo>
                        <a:pt x="931" y="1653"/>
                      </a:lnTo>
                      <a:lnTo>
                        <a:pt x="950" y="1658"/>
                      </a:lnTo>
                      <a:lnTo>
                        <a:pt x="969" y="1662"/>
                      </a:lnTo>
                      <a:lnTo>
                        <a:pt x="987" y="1667"/>
                      </a:lnTo>
                      <a:lnTo>
                        <a:pt x="1006" y="1675"/>
                      </a:lnTo>
                      <a:lnTo>
                        <a:pt x="1023" y="1684"/>
                      </a:lnTo>
                      <a:lnTo>
                        <a:pt x="1030" y="1690"/>
                      </a:lnTo>
                      <a:lnTo>
                        <a:pt x="1035" y="1698"/>
                      </a:lnTo>
                      <a:lnTo>
                        <a:pt x="1039" y="1708"/>
                      </a:lnTo>
                      <a:lnTo>
                        <a:pt x="1044" y="1717"/>
                      </a:lnTo>
                      <a:lnTo>
                        <a:pt x="1047" y="1726"/>
                      </a:lnTo>
                      <a:lnTo>
                        <a:pt x="1052" y="1735"/>
                      </a:lnTo>
                      <a:lnTo>
                        <a:pt x="1057" y="1744"/>
                      </a:lnTo>
                      <a:lnTo>
                        <a:pt x="1065" y="1750"/>
                      </a:lnTo>
                      <a:lnTo>
                        <a:pt x="1079" y="1759"/>
                      </a:lnTo>
                      <a:lnTo>
                        <a:pt x="1092" y="1768"/>
                      </a:lnTo>
                      <a:lnTo>
                        <a:pt x="1104" y="1778"/>
                      </a:lnTo>
                      <a:lnTo>
                        <a:pt x="1117" y="1789"/>
                      </a:lnTo>
                      <a:lnTo>
                        <a:pt x="1130" y="1798"/>
                      </a:lnTo>
                      <a:lnTo>
                        <a:pt x="1143" y="1806"/>
                      </a:lnTo>
                      <a:lnTo>
                        <a:pt x="1158" y="1812"/>
                      </a:lnTo>
                      <a:lnTo>
                        <a:pt x="1174" y="1817"/>
                      </a:lnTo>
                      <a:lnTo>
                        <a:pt x="1182" y="1818"/>
                      </a:lnTo>
                      <a:lnTo>
                        <a:pt x="1192" y="1819"/>
                      </a:lnTo>
                      <a:lnTo>
                        <a:pt x="1201" y="1818"/>
                      </a:lnTo>
                      <a:lnTo>
                        <a:pt x="1210" y="1817"/>
                      </a:lnTo>
                      <a:lnTo>
                        <a:pt x="1219" y="1814"/>
                      </a:lnTo>
                      <a:lnTo>
                        <a:pt x="1228" y="1810"/>
                      </a:lnTo>
                      <a:lnTo>
                        <a:pt x="1235" y="1804"/>
                      </a:lnTo>
                      <a:lnTo>
                        <a:pt x="1240" y="1796"/>
                      </a:lnTo>
                      <a:lnTo>
                        <a:pt x="1242" y="1791"/>
                      </a:lnTo>
                      <a:lnTo>
                        <a:pt x="1244" y="1787"/>
                      </a:lnTo>
                      <a:lnTo>
                        <a:pt x="1245" y="1782"/>
                      </a:lnTo>
                      <a:lnTo>
                        <a:pt x="1246" y="1776"/>
                      </a:lnTo>
                      <a:lnTo>
                        <a:pt x="1246" y="1771"/>
                      </a:lnTo>
                      <a:lnTo>
                        <a:pt x="1247" y="1766"/>
                      </a:lnTo>
                      <a:lnTo>
                        <a:pt x="1247" y="1761"/>
                      </a:lnTo>
                      <a:lnTo>
                        <a:pt x="1248" y="1756"/>
                      </a:lnTo>
                      <a:lnTo>
                        <a:pt x="1252" y="1739"/>
                      </a:lnTo>
                      <a:lnTo>
                        <a:pt x="1250" y="1736"/>
                      </a:lnTo>
                      <a:lnTo>
                        <a:pt x="1250" y="1733"/>
                      </a:lnTo>
                      <a:lnTo>
                        <a:pt x="1250" y="1729"/>
                      </a:lnTo>
                      <a:lnTo>
                        <a:pt x="1252" y="1725"/>
                      </a:lnTo>
                      <a:lnTo>
                        <a:pt x="1254" y="1721"/>
                      </a:lnTo>
                      <a:lnTo>
                        <a:pt x="1255" y="1717"/>
                      </a:lnTo>
                      <a:lnTo>
                        <a:pt x="1256" y="1713"/>
                      </a:lnTo>
                      <a:lnTo>
                        <a:pt x="1255" y="1709"/>
                      </a:lnTo>
                      <a:lnTo>
                        <a:pt x="1254" y="1705"/>
                      </a:lnTo>
                      <a:lnTo>
                        <a:pt x="1252" y="1703"/>
                      </a:lnTo>
                      <a:lnTo>
                        <a:pt x="1249" y="1702"/>
                      </a:lnTo>
                      <a:lnTo>
                        <a:pt x="1245" y="1702"/>
                      </a:lnTo>
                      <a:lnTo>
                        <a:pt x="1244" y="1697"/>
                      </a:lnTo>
                      <a:lnTo>
                        <a:pt x="1244" y="1692"/>
                      </a:lnTo>
                      <a:lnTo>
                        <a:pt x="1244" y="1687"/>
                      </a:lnTo>
                      <a:lnTo>
                        <a:pt x="1245" y="1683"/>
                      </a:lnTo>
                      <a:lnTo>
                        <a:pt x="1247" y="1678"/>
                      </a:lnTo>
                      <a:lnTo>
                        <a:pt x="1248" y="1674"/>
                      </a:lnTo>
                      <a:lnTo>
                        <a:pt x="1250" y="1668"/>
                      </a:lnTo>
                      <a:lnTo>
                        <a:pt x="1252" y="1664"/>
                      </a:lnTo>
                      <a:lnTo>
                        <a:pt x="1254" y="1663"/>
                      </a:lnTo>
                      <a:lnTo>
                        <a:pt x="1258" y="1664"/>
                      </a:lnTo>
                      <a:lnTo>
                        <a:pt x="1262" y="1664"/>
                      </a:lnTo>
                      <a:lnTo>
                        <a:pt x="1266" y="1663"/>
                      </a:lnTo>
                      <a:lnTo>
                        <a:pt x="1270" y="1658"/>
                      </a:lnTo>
                      <a:lnTo>
                        <a:pt x="1271" y="1652"/>
                      </a:lnTo>
                      <a:lnTo>
                        <a:pt x="1271" y="1646"/>
                      </a:lnTo>
                      <a:lnTo>
                        <a:pt x="1270" y="1640"/>
                      </a:lnTo>
                      <a:lnTo>
                        <a:pt x="1268" y="1634"/>
                      </a:lnTo>
                      <a:lnTo>
                        <a:pt x="1267" y="1627"/>
                      </a:lnTo>
                      <a:lnTo>
                        <a:pt x="1267" y="1621"/>
                      </a:lnTo>
                      <a:lnTo>
                        <a:pt x="1269" y="1616"/>
                      </a:lnTo>
                      <a:lnTo>
                        <a:pt x="1272" y="1612"/>
                      </a:lnTo>
                      <a:lnTo>
                        <a:pt x="1276" y="1607"/>
                      </a:lnTo>
                      <a:lnTo>
                        <a:pt x="1280" y="1603"/>
                      </a:lnTo>
                      <a:lnTo>
                        <a:pt x="1283" y="1598"/>
                      </a:lnTo>
                      <a:lnTo>
                        <a:pt x="1287" y="1592"/>
                      </a:lnTo>
                      <a:lnTo>
                        <a:pt x="1290" y="1587"/>
                      </a:lnTo>
                      <a:lnTo>
                        <a:pt x="1292" y="1582"/>
                      </a:lnTo>
                      <a:lnTo>
                        <a:pt x="1294" y="1576"/>
                      </a:lnTo>
                      <a:lnTo>
                        <a:pt x="1286" y="1575"/>
                      </a:lnTo>
                      <a:lnTo>
                        <a:pt x="1280" y="1571"/>
                      </a:lnTo>
                      <a:lnTo>
                        <a:pt x="1274" y="1567"/>
                      </a:lnTo>
                      <a:lnTo>
                        <a:pt x="1267" y="1565"/>
                      </a:lnTo>
                      <a:lnTo>
                        <a:pt x="1267" y="1560"/>
                      </a:lnTo>
                      <a:lnTo>
                        <a:pt x="1266" y="1554"/>
                      </a:lnTo>
                      <a:lnTo>
                        <a:pt x="1262" y="1550"/>
                      </a:lnTo>
                      <a:lnTo>
                        <a:pt x="1260" y="1546"/>
                      </a:lnTo>
                      <a:lnTo>
                        <a:pt x="1257" y="1541"/>
                      </a:lnTo>
                      <a:lnTo>
                        <a:pt x="1255" y="1537"/>
                      </a:lnTo>
                      <a:lnTo>
                        <a:pt x="1255" y="1533"/>
                      </a:lnTo>
                      <a:lnTo>
                        <a:pt x="1257" y="1528"/>
                      </a:lnTo>
                      <a:lnTo>
                        <a:pt x="1260" y="1522"/>
                      </a:lnTo>
                      <a:lnTo>
                        <a:pt x="1262" y="1517"/>
                      </a:lnTo>
                      <a:lnTo>
                        <a:pt x="1266" y="1513"/>
                      </a:lnTo>
                      <a:lnTo>
                        <a:pt x="1268" y="1508"/>
                      </a:lnTo>
                      <a:lnTo>
                        <a:pt x="1271" y="1503"/>
                      </a:lnTo>
                      <a:lnTo>
                        <a:pt x="1273" y="1498"/>
                      </a:lnTo>
                      <a:lnTo>
                        <a:pt x="1275" y="1493"/>
                      </a:lnTo>
                      <a:lnTo>
                        <a:pt x="1277" y="1488"/>
                      </a:lnTo>
                      <a:lnTo>
                        <a:pt x="1279" y="1481"/>
                      </a:lnTo>
                      <a:lnTo>
                        <a:pt x="1279" y="1476"/>
                      </a:lnTo>
                      <a:lnTo>
                        <a:pt x="1277" y="1472"/>
                      </a:lnTo>
                      <a:lnTo>
                        <a:pt x="1275" y="1469"/>
                      </a:lnTo>
                      <a:lnTo>
                        <a:pt x="1271" y="1466"/>
                      </a:lnTo>
                      <a:lnTo>
                        <a:pt x="1266" y="1463"/>
                      </a:lnTo>
                      <a:lnTo>
                        <a:pt x="1261" y="1459"/>
                      </a:lnTo>
                      <a:lnTo>
                        <a:pt x="1256" y="1455"/>
                      </a:lnTo>
                      <a:lnTo>
                        <a:pt x="1255" y="1453"/>
                      </a:lnTo>
                      <a:lnTo>
                        <a:pt x="1255" y="1450"/>
                      </a:lnTo>
                      <a:lnTo>
                        <a:pt x="1256" y="1447"/>
                      </a:lnTo>
                      <a:lnTo>
                        <a:pt x="1256" y="1444"/>
                      </a:lnTo>
                      <a:lnTo>
                        <a:pt x="1259" y="1444"/>
                      </a:lnTo>
                      <a:lnTo>
                        <a:pt x="1262" y="1443"/>
                      </a:lnTo>
                      <a:lnTo>
                        <a:pt x="1265" y="1441"/>
                      </a:lnTo>
                      <a:lnTo>
                        <a:pt x="1267" y="1438"/>
                      </a:lnTo>
                      <a:lnTo>
                        <a:pt x="1267" y="1433"/>
                      </a:lnTo>
                      <a:lnTo>
                        <a:pt x="1262" y="1429"/>
                      </a:lnTo>
                      <a:lnTo>
                        <a:pt x="1258" y="1426"/>
                      </a:lnTo>
                      <a:lnTo>
                        <a:pt x="1257" y="1423"/>
                      </a:lnTo>
                      <a:lnTo>
                        <a:pt x="1260" y="1417"/>
                      </a:lnTo>
                      <a:lnTo>
                        <a:pt x="1266" y="1411"/>
                      </a:lnTo>
                      <a:lnTo>
                        <a:pt x="1272" y="1407"/>
                      </a:lnTo>
                      <a:lnTo>
                        <a:pt x="1278" y="1403"/>
                      </a:lnTo>
                      <a:lnTo>
                        <a:pt x="1285" y="1399"/>
                      </a:lnTo>
                      <a:lnTo>
                        <a:pt x="1290" y="1395"/>
                      </a:lnTo>
                      <a:lnTo>
                        <a:pt x="1295" y="1389"/>
                      </a:lnTo>
                      <a:lnTo>
                        <a:pt x="1298" y="1383"/>
                      </a:lnTo>
                      <a:lnTo>
                        <a:pt x="1301" y="1377"/>
                      </a:lnTo>
                      <a:lnTo>
                        <a:pt x="1303" y="1369"/>
                      </a:lnTo>
                      <a:lnTo>
                        <a:pt x="1305" y="1363"/>
                      </a:lnTo>
                      <a:lnTo>
                        <a:pt x="1304" y="1357"/>
                      </a:lnTo>
                      <a:lnTo>
                        <a:pt x="1301" y="1353"/>
                      </a:lnTo>
                      <a:lnTo>
                        <a:pt x="1297" y="1349"/>
                      </a:lnTo>
                      <a:lnTo>
                        <a:pt x="1292" y="1346"/>
                      </a:lnTo>
                      <a:lnTo>
                        <a:pt x="1288" y="1343"/>
                      </a:lnTo>
                      <a:lnTo>
                        <a:pt x="1284" y="1340"/>
                      </a:lnTo>
                      <a:lnTo>
                        <a:pt x="1280" y="1334"/>
                      </a:lnTo>
                      <a:lnTo>
                        <a:pt x="1279" y="1329"/>
                      </a:lnTo>
                      <a:lnTo>
                        <a:pt x="1279" y="1323"/>
                      </a:lnTo>
                      <a:lnTo>
                        <a:pt x="1280" y="1323"/>
                      </a:lnTo>
                      <a:lnTo>
                        <a:pt x="1283" y="1323"/>
                      </a:lnTo>
                      <a:lnTo>
                        <a:pt x="1286" y="1323"/>
                      </a:lnTo>
                      <a:lnTo>
                        <a:pt x="1288" y="1323"/>
                      </a:lnTo>
                      <a:lnTo>
                        <a:pt x="1291" y="1316"/>
                      </a:lnTo>
                      <a:lnTo>
                        <a:pt x="1292" y="1309"/>
                      </a:lnTo>
                      <a:lnTo>
                        <a:pt x="1291" y="1301"/>
                      </a:lnTo>
                      <a:lnTo>
                        <a:pt x="1290" y="1295"/>
                      </a:lnTo>
                      <a:lnTo>
                        <a:pt x="1287" y="1289"/>
                      </a:lnTo>
                      <a:lnTo>
                        <a:pt x="1284" y="1283"/>
                      </a:lnTo>
                      <a:lnTo>
                        <a:pt x="1281" y="1276"/>
                      </a:lnTo>
                      <a:lnTo>
                        <a:pt x="1278" y="1269"/>
                      </a:lnTo>
                      <a:lnTo>
                        <a:pt x="1284" y="1265"/>
                      </a:lnTo>
                      <a:lnTo>
                        <a:pt x="1289" y="1263"/>
                      </a:lnTo>
                      <a:lnTo>
                        <a:pt x="1294" y="1260"/>
                      </a:lnTo>
                      <a:lnTo>
                        <a:pt x="1299" y="1257"/>
                      </a:lnTo>
                      <a:lnTo>
                        <a:pt x="1304" y="1254"/>
                      </a:lnTo>
                      <a:lnTo>
                        <a:pt x="1308" y="1250"/>
                      </a:lnTo>
                      <a:lnTo>
                        <a:pt x="1312" y="1246"/>
                      </a:lnTo>
                      <a:lnTo>
                        <a:pt x="1316" y="1241"/>
                      </a:lnTo>
                      <a:lnTo>
                        <a:pt x="1313" y="1241"/>
                      </a:lnTo>
                      <a:lnTo>
                        <a:pt x="1311" y="1241"/>
                      </a:lnTo>
                      <a:lnTo>
                        <a:pt x="1308" y="1241"/>
                      </a:lnTo>
                      <a:lnTo>
                        <a:pt x="1306" y="1240"/>
                      </a:lnTo>
                      <a:lnTo>
                        <a:pt x="1301" y="1231"/>
                      </a:lnTo>
                      <a:lnTo>
                        <a:pt x="1301" y="1222"/>
                      </a:lnTo>
                      <a:lnTo>
                        <a:pt x="1303" y="1215"/>
                      </a:lnTo>
                      <a:lnTo>
                        <a:pt x="1307" y="1208"/>
                      </a:lnTo>
                      <a:lnTo>
                        <a:pt x="1312" y="1202"/>
                      </a:lnTo>
                      <a:lnTo>
                        <a:pt x="1316" y="1196"/>
                      </a:lnTo>
                      <a:lnTo>
                        <a:pt x="1317" y="1189"/>
                      </a:lnTo>
                      <a:lnTo>
                        <a:pt x="1316" y="1183"/>
                      </a:lnTo>
                      <a:lnTo>
                        <a:pt x="1306" y="1165"/>
                      </a:lnTo>
                      <a:lnTo>
                        <a:pt x="1294" y="1148"/>
                      </a:lnTo>
                      <a:lnTo>
                        <a:pt x="1281" y="1132"/>
                      </a:lnTo>
                      <a:lnTo>
                        <a:pt x="1267" y="1115"/>
                      </a:lnTo>
                      <a:lnTo>
                        <a:pt x="1252" y="1100"/>
                      </a:lnTo>
                      <a:lnTo>
                        <a:pt x="1237" y="1085"/>
                      </a:lnTo>
                      <a:lnTo>
                        <a:pt x="1221" y="1069"/>
                      </a:lnTo>
                      <a:lnTo>
                        <a:pt x="1206" y="1054"/>
                      </a:lnTo>
                      <a:lnTo>
                        <a:pt x="1201" y="1058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45" name="Freeform 931"/>
                <p:cNvSpPr>
                  <a:spLocks/>
                </p:cNvSpPr>
                <p:nvPr/>
              </p:nvSpPr>
              <p:spPr bwMode="auto">
                <a:xfrm>
                  <a:off x="2428" y="1915"/>
                  <a:ext cx="85" cy="87"/>
                </a:xfrm>
                <a:custGeom>
                  <a:avLst/>
                  <a:gdLst>
                    <a:gd name="T0" fmla="*/ 0 w 1192"/>
                    <a:gd name="T1" fmla="*/ 0 h 1336"/>
                    <a:gd name="T2" fmla="*/ 0 w 1192"/>
                    <a:gd name="T3" fmla="*/ 0 h 1336"/>
                    <a:gd name="T4" fmla="*/ 0 w 1192"/>
                    <a:gd name="T5" fmla="*/ 0 h 1336"/>
                    <a:gd name="T6" fmla="*/ 0 w 1192"/>
                    <a:gd name="T7" fmla="*/ 0 h 1336"/>
                    <a:gd name="T8" fmla="*/ 0 w 1192"/>
                    <a:gd name="T9" fmla="*/ 0 h 1336"/>
                    <a:gd name="T10" fmla="*/ 0 w 1192"/>
                    <a:gd name="T11" fmla="*/ 0 h 1336"/>
                    <a:gd name="T12" fmla="*/ 0 w 1192"/>
                    <a:gd name="T13" fmla="*/ 0 h 1336"/>
                    <a:gd name="T14" fmla="*/ 0 w 1192"/>
                    <a:gd name="T15" fmla="*/ 0 h 1336"/>
                    <a:gd name="T16" fmla="*/ 0 w 1192"/>
                    <a:gd name="T17" fmla="*/ 0 h 1336"/>
                    <a:gd name="T18" fmla="*/ 0 w 1192"/>
                    <a:gd name="T19" fmla="*/ 0 h 1336"/>
                    <a:gd name="T20" fmla="*/ 0 w 1192"/>
                    <a:gd name="T21" fmla="*/ 0 h 1336"/>
                    <a:gd name="T22" fmla="*/ 0 w 1192"/>
                    <a:gd name="T23" fmla="*/ 0 h 1336"/>
                    <a:gd name="T24" fmla="*/ 0 w 1192"/>
                    <a:gd name="T25" fmla="*/ 0 h 1336"/>
                    <a:gd name="T26" fmla="*/ 0 w 1192"/>
                    <a:gd name="T27" fmla="*/ 0 h 1336"/>
                    <a:gd name="T28" fmla="*/ 0 w 1192"/>
                    <a:gd name="T29" fmla="*/ 0 h 1336"/>
                    <a:gd name="T30" fmla="*/ 0 w 1192"/>
                    <a:gd name="T31" fmla="*/ 0 h 1336"/>
                    <a:gd name="T32" fmla="*/ 0 w 1192"/>
                    <a:gd name="T33" fmla="*/ 0 h 1336"/>
                    <a:gd name="T34" fmla="*/ 0 w 1192"/>
                    <a:gd name="T35" fmla="*/ 0 h 1336"/>
                    <a:gd name="T36" fmla="*/ 0 w 1192"/>
                    <a:gd name="T37" fmla="*/ 0 h 1336"/>
                    <a:gd name="T38" fmla="*/ 0 w 1192"/>
                    <a:gd name="T39" fmla="*/ 0 h 1336"/>
                    <a:gd name="T40" fmla="*/ 0 w 1192"/>
                    <a:gd name="T41" fmla="*/ 0 h 1336"/>
                    <a:gd name="T42" fmla="*/ 0 w 1192"/>
                    <a:gd name="T43" fmla="*/ 0 h 1336"/>
                    <a:gd name="T44" fmla="*/ 0 w 1192"/>
                    <a:gd name="T45" fmla="*/ 0 h 1336"/>
                    <a:gd name="T46" fmla="*/ 0 w 1192"/>
                    <a:gd name="T47" fmla="*/ 0 h 1336"/>
                    <a:gd name="T48" fmla="*/ 0 w 1192"/>
                    <a:gd name="T49" fmla="*/ 0 h 1336"/>
                    <a:gd name="T50" fmla="*/ 0 w 1192"/>
                    <a:gd name="T51" fmla="*/ 0 h 1336"/>
                    <a:gd name="T52" fmla="*/ 0 w 1192"/>
                    <a:gd name="T53" fmla="*/ 0 h 1336"/>
                    <a:gd name="T54" fmla="*/ 0 w 1192"/>
                    <a:gd name="T55" fmla="*/ 0 h 1336"/>
                    <a:gd name="T56" fmla="*/ 0 w 1192"/>
                    <a:gd name="T57" fmla="*/ 0 h 1336"/>
                    <a:gd name="T58" fmla="*/ 0 w 1192"/>
                    <a:gd name="T59" fmla="*/ 0 h 1336"/>
                    <a:gd name="T60" fmla="*/ 0 w 1192"/>
                    <a:gd name="T61" fmla="*/ 0 h 1336"/>
                    <a:gd name="T62" fmla="*/ 0 w 1192"/>
                    <a:gd name="T63" fmla="*/ 0 h 1336"/>
                    <a:gd name="T64" fmla="*/ 0 w 1192"/>
                    <a:gd name="T65" fmla="*/ 0 h 1336"/>
                    <a:gd name="T66" fmla="*/ 0 w 1192"/>
                    <a:gd name="T67" fmla="*/ 0 h 1336"/>
                    <a:gd name="T68" fmla="*/ 0 w 1192"/>
                    <a:gd name="T69" fmla="*/ 0 h 1336"/>
                    <a:gd name="T70" fmla="*/ 0 w 1192"/>
                    <a:gd name="T71" fmla="*/ 0 h 1336"/>
                    <a:gd name="T72" fmla="*/ 0 w 1192"/>
                    <a:gd name="T73" fmla="*/ 0 h 1336"/>
                    <a:gd name="T74" fmla="*/ 0 w 1192"/>
                    <a:gd name="T75" fmla="*/ 0 h 1336"/>
                    <a:gd name="T76" fmla="*/ 0 w 1192"/>
                    <a:gd name="T77" fmla="*/ 0 h 1336"/>
                    <a:gd name="T78" fmla="*/ 0 w 1192"/>
                    <a:gd name="T79" fmla="*/ 0 h 1336"/>
                    <a:gd name="T80" fmla="*/ 0 w 1192"/>
                    <a:gd name="T81" fmla="*/ 0 h 1336"/>
                    <a:gd name="T82" fmla="*/ 0 w 1192"/>
                    <a:gd name="T83" fmla="*/ 0 h 1336"/>
                    <a:gd name="T84" fmla="*/ 0 w 1192"/>
                    <a:gd name="T85" fmla="*/ 0 h 1336"/>
                    <a:gd name="T86" fmla="*/ 0 w 1192"/>
                    <a:gd name="T87" fmla="*/ 0 h 1336"/>
                    <a:gd name="T88" fmla="*/ 0 w 1192"/>
                    <a:gd name="T89" fmla="*/ 0 h 1336"/>
                    <a:gd name="T90" fmla="*/ 0 w 1192"/>
                    <a:gd name="T91" fmla="*/ 0 h 1336"/>
                    <a:gd name="T92" fmla="*/ 0 w 1192"/>
                    <a:gd name="T93" fmla="*/ 0 h 1336"/>
                    <a:gd name="T94" fmla="*/ 0 w 1192"/>
                    <a:gd name="T95" fmla="*/ 0 h 1336"/>
                    <a:gd name="T96" fmla="*/ 0 w 1192"/>
                    <a:gd name="T97" fmla="*/ 0 h 1336"/>
                    <a:gd name="T98" fmla="*/ 0 w 1192"/>
                    <a:gd name="T99" fmla="*/ 0 h 1336"/>
                    <a:gd name="T100" fmla="*/ 0 w 1192"/>
                    <a:gd name="T101" fmla="*/ 0 h 1336"/>
                    <a:gd name="T102" fmla="*/ 0 w 1192"/>
                    <a:gd name="T103" fmla="*/ 0 h 1336"/>
                    <a:gd name="T104" fmla="*/ 0 w 1192"/>
                    <a:gd name="T105" fmla="*/ 0 h 1336"/>
                    <a:gd name="T106" fmla="*/ 0 w 1192"/>
                    <a:gd name="T107" fmla="*/ 0 h 1336"/>
                    <a:gd name="T108" fmla="*/ 0 w 1192"/>
                    <a:gd name="T109" fmla="*/ 0 h 1336"/>
                    <a:gd name="T110" fmla="*/ 0 w 1192"/>
                    <a:gd name="T111" fmla="*/ 0 h 1336"/>
                    <a:gd name="T112" fmla="*/ 0 w 1192"/>
                    <a:gd name="T113" fmla="*/ 0 h 1336"/>
                    <a:gd name="T114" fmla="*/ 0 w 1192"/>
                    <a:gd name="T115" fmla="*/ 0 h 1336"/>
                    <a:gd name="T116" fmla="*/ 0 w 1192"/>
                    <a:gd name="T117" fmla="*/ 0 h 1336"/>
                    <a:gd name="T118" fmla="*/ 0 w 1192"/>
                    <a:gd name="T119" fmla="*/ 0 h 1336"/>
                    <a:gd name="T120" fmla="*/ 0 w 1192"/>
                    <a:gd name="T121" fmla="*/ 0 h 13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192"/>
                    <a:gd name="T184" fmla="*/ 0 h 1336"/>
                    <a:gd name="T185" fmla="*/ 1192 w 1192"/>
                    <a:gd name="T186" fmla="*/ 1336 h 13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192" h="1336">
                      <a:moveTo>
                        <a:pt x="203" y="88"/>
                      </a:moveTo>
                      <a:lnTo>
                        <a:pt x="208" y="86"/>
                      </a:lnTo>
                      <a:lnTo>
                        <a:pt x="211" y="83"/>
                      </a:lnTo>
                      <a:lnTo>
                        <a:pt x="214" y="78"/>
                      </a:lnTo>
                      <a:lnTo>
                        <a:pt x="216" y="73"/>
                      </a:lnTo>
                      <a:lnTo>
                        <a:pt x="219" y="68"/>
                      </a:lnTo>
                      <a:lnTo>
                        <a:pt x="223" y="64"/>
                      </a:lnTo>
                      <a:lnTo>
                        <a:pt x="228" y="60"/>
                      </a:lnTo>
                      <a:lnTo>
                        <a:pt x="233" y="58"/>
                      </a:lnTo>
                      <a:lnTo>
                        <a:pt x="238" y="56"/>
                      </a:lnTo>
                      <a:lnTo>
                        <a:pt x="245" y="54"/>
                      </a:lnTo>
                      <a:lnTo>
                        <a:pt x="251" y="52"/>
                      </a:lnTo>
                      <a:lnTo>
                        <a:pt x="257" y="51"/>
                      </a:lnTo>
                      <a:lnTo>
                        <a:pt x="264" y="48"/>
                      </a:lnTo>
                      <a:lnTo>
                        <a:pt x="270" y="43"/>
                      </a:lnTo>
                      <a:lnTo>
                        <a:pt x="275" y="38"/>
                      </a:lnTo>
                      <a:lnTo>
                        <a:pt x="282" y="31"/>
                      </a:lnTo>
                      <a:lnTo>
                        <a:pt x="287" y="24"/>
                      </a:lnTo>
                      <a:lnTo>
                        <a:pt x="292" y="18"/>
                      </a:lnTo>
                      <a:lnTo>
                        <a:pt x="298" y="13"/>
                      </a:lnTo>
                      <a:lnTo>
                        <a:pt x="304" y="9"/>
                      </a:lnTo>
                      <a:lnTo>
                        <a:pt x="320" y="4"/>
                      </a:lnTo>
                      <a:lnTo>
                        <a:pt x="335" y="1"/>
                      </a:lnTo>
                      <a:lnTo>
                        <a:pt x="350" y="0"/>
                      </a:lnTo>
                      <a:lnTo>
                        <a:pt x="368" y="0"/>
                      </a:lnTo>
                      <a:lnTo>
                        <a:pt x="384" y="1"/>
                      </a:lnTo>
                      <a:lnTo>
                        <a:pt x="401" y="1"/>
                      </a:lnTo>
                      <a:lnTo>
                        <a:pt x="417" y="1"/>
                      </a:lnTo>
                      <a:lnTo>
                        <a:pt x="434" y="0"/>
                      </a:lnTo>
                      <a:lnTo>
                        <a:pt x="435" y="6"/>
                      </a:lnTo>
                      <a:lnTo>
                        <a:pt x="436" y="11"/>
                      </a:lnTo>
                      <a:lnTo>
                        <a:pt x="437" y="17"/>
                      </a:lnTo>
                      <a:lnTo>
                        <a:pt x="439" y="22"/>
                      </a:lnTo>
                      <a:lnTo>
                        <a:pt x="440" y="29"/>
                      </a:lnTo>
                      <a:lnTo>
                        <a:pt x="441" y="34"/>
                      </a:lnTo>
                      <a:lnTo>
                        <a:pt x="442" y="39"/>
                      </a:lnTo>
                      <a:lnTo>
                        <a:pt x="442" y="44"/>
                      </a:lnTo>
                      <a:lnTo>
                        <a:pt x="441" y="50"/>
                      </a:lnTo>
                      <a:lnTo>
                        <a:pt x="440" y="57"/>
                      </a:lnTo>
                      <a:lnTo>
                        <a:pt x="438" y="65"/>
                      </a:lnTo>
                      <a:lnTo>
                        <a:pt x="436" y="72"/>
                      </a:lnTo>
                      <a:lnTo>
                        <a:pt x="435" y="78"/>
                      </a:lnTo>
                      <a:lnTo>
                        <a:pt x="434" y="85"/>
                      </a:lnTo>
                      <a:lnTo>
                        <a:pt x="435" y="91"/>
                      </a:lnTo>
                      <a:lnTo>
                        <a:pt x="437" y="97"/>
                      </a:lnTo>
                      <a:lnTo>
                        <a:pt x="441" y="110"/>
                      </a:lnTo>
                      <a:lnTo>
                        <a:pt x="442" y="121"/>
                      </a:lnTo>
                      <a:lnTo>
                        <a:pt x="441" y="133"/>
                      </a:lnTo>
                      <a:lnTo>
                        <a:pt x="439" y="146"/>
                      </a:lnTo>
                      <a:lnTo>
                        <a:pt x="438" y="157"/>
                      </a:lnTo>
                      <a:lnTo>
                        <a:pt x="437" y="168"/>
                      </a:lnTo>
                      <a:lnTo>
                        <a:pt x="439" y="180"/>
                      </a:lnTo>
                      <a:lnTo>
                        <a:pt x="443" y="190"/>
                      </a:lnTo>
                      <a:lnTo>
                        <a:pt x="447" y="196"/>
                      </a:lnTo>
                      <a:lnTo>
                        <a:pt x="452" y="201"/>
                      </a:lnTo>
                      <a:lnTo>
                        <a:pt x="458" y="206"/>
                      </a:lnTo>
                      <a:lnTo>
                        <a:pt x="466" y="211"/>
                      </a:lnTo>
                      <a:lnTo>
                        <a:pt x="472" y="215"/>
                      </a:lnTo>
                      <a:lnTo>
                        <a:pt x="479" y="218"/>
                      </a:lnTo>
                      <a:lnTo>
                        <a:pt x="485" y="222"/>
                      </a:lnTo>
                      <a:lnTo>
                        <a:pt x="491" y="225"/>
                      </a:lnTo>
                      <a:lnTo>
                        <a:pt x="503" y="233"/>
                      </a:lnTo>
                      <a:lnTo>
                        <a:pt x="514" y="241"/>
                      </a:lnTo>
                      <a:lnTo>
                        <a:pt x="524" y="251"/>
                      </a:lnTo>
                      <a:lnTo>
                        <a:pt x="535" y="259"/>
                      </a:lnTo>
                      <a:lnTo>
                        <a:pt x="547" y="266"/>
                      </a:lnTo>
                      <a:lnTo>
                        <a:pt x="559" y="272"/>
                      </a:lnTo>
                      <a:lnTo>
                        <a:pt x="572" y="276"/>
                      </a:lnTo>
                      <a:lnTo>
                        <a:pt x="588" y="278"/>
                      </a:lnTo>
                      <a:lnTo>
                        <a:pt x="594" y="280"/>
                      </a:lnTo>
                      <a:lnTo>
                        <a:pt x="600" y="287"/>
                      </a:lnTo>
                      <a:lnTo>
                        <a:pt x="608" y="292"/>
                      </a:lnTo>
                      <a:lnTo>
                        <a:pt x="616" y="295"/>
                      </a:lnTo>
                      <a:lnTo>
                        <a:pt x="627" y="296"/>
                      </a:lnTo>
                      <a:lnTo>
                        <a:pt x="637" y="297"/>
                      </a:lnTo>
                      <a:lnTo>
                        <a:pt x="647" y="299"/>
                      </a:lnTo>
                      <a:lnTo>
                        <a:pt x="657" y="302"/>
                      </a:lnTo>
                      <a:lnTo>
                        <a:pt x="666" y="305"/>
                      </a:lnTo>
                      <a:lnTo>
                        <a:pt x="676" y="310"/>
                      </a:lnTo>
                      <a:lnTo>
                        <a:pt x="685" y="315"/>
                      </a:lnTo>
                      <a:lnTo>
                        <a:pt x="695" y="322"/>
                      </a:lnTo>
                      <a:lnTo>
                        <a:pt x="701" y="325"/>
                      </a:lnTo>
                      <a:lnTo>
                        <a:pt x="709" y="327"/>
                      </a:lnTo>
                      <a:lnTo>
                        <a:pt x="717" y="329"/>
                      </a:lnTo>
                      <a:lnTo>
                        <a:pt x="723" y="332"/>
                      </a:lnTo>
                      <a:lnTo>
                        <a:pt x="734" y="340"/>
                      </a:lnTo>
                      <a:lnTo>
                        <a:pt x="744" y="347"/>
                      </a:lnTo>
                      <a:lnTo>
                        <a:pt x="754" y="354"/>
                      </a:lnTo>
                      <a:lnTo>
                        <a:pt x="765" y="361"/>
                      </a:lnTo>
                      <a:lnTo>
                        <a:pt x="775" y="367"/>
                      </a:lnTo>
                      <a:lnTo>
                        <a:pt x="785" y="371"/>
                      </a:lnTo>
                      <a:lnTo>
                        <a:pt x="796" y="374"/>
                      </a:lnTo>
                      <a:lnTo>
                        <a:pt x="808" y="376"/>
                      </a:lnTo>
                      <a:lnTo>
                        <a:pt x="822" y="377"/>
                      </a:lnTo>
                      <a:lnTo>
                        <a:pt x="835" y="379"/>
                      </a:lnTo>
                      <a:lnTo>
                        <a:pt x="849" y="382"/>
                      </a:lnTo>
                      <a:lnTo>
                        <a:pt x="861" y="385"/>
                      </a:lnTo>
                      <a:lnTo>
                        <a:pt x="874" y="388"/>
                      </a:lnTo>
                      <a:lnTo>
                        <a:pt x="887" y="393"/>
                      </a:lnTo>
                      <a:lnTo>
                        <a:pt x="899" y="398"/>
                      </a:lnTo>
                      <a:lnTo>
                        <a:pt x="912" y="404"/>
                      </a:lnTo>
                      <a:lnTo>
                        <a:pt x="918" y="408"/>
                      </a:lnTo>
                      <a:lnTo>
                        <a:pt x="924" y="413"/>
                      </a:lnTo>
                      <a:lnTo>
                        <a:pt x="928" y="420"/>
                      </a:lnTo>
                      <a:lnTo>
                        <a:pt x="932" y="427"/>
                      </a:lnTo>
                      <a:lnTo>
                        <a:pt x="934" y="437"/>
                      </a:lnTo>
                      <a:lnTo>
                        <a:pt x="935" y="445"/>
                      </a:lnTo>
                      <a:lnTo>
                        <a:pt x="933" y="453"/>
                      </a:lnTo>
                      <a:lnTo>
                        <a:pt x="929" y="461"/>
                      </a:lnTo>
                      <a:lnTo>
                        <a:pt x="935" y="467"/>
                      </a:lnTo>
                      <a:lnTo>
                        <a:pt x="940" y="472"/>
                      </a:lnTo>
                      <a:lnTo>
                        <a:pt x="944" y="478"/>
                      </a:lnTo>
                      <a:lnTo>
                        <a:pt x="949" y="484"/>
                      </a:lnTo>
                      <a:lnTo>
                        <a:pt x="951" y="490"/>
                      </a:lnTo>
                      <a:lnTo>
                        <a:pt x="953" y="497"/>
                      </a:lnTo>
                      <a:lnTo>
                        <a:pt x="955" y="504"/>
                      </a:lnTo>
                      <a:lnTo>
                        <a:pt x="955" y="511"/>
                      </a:lnTo>
                      <a:lnTo>
                        <a:pt x="954" y="517"/>
                      </a:lnTo>
                      <a:lnTo>
                        <a:pt x="951" y="522"/>
                      </a:lnTo>
                      <a:lnTo>
                        <a:pt x="946" y="527"/>
                      </a:lnTo>
                      <a:lnTo>
                        <a:pt x="942" y="531"/>
                      </a:lnTo>
                      <a:lnTo>
                        <a:pt x="938" y="534"/>
                      </a:lnTo>
                      <a:lnTo>
                        <a:pt x="934" y="539"/>
                      </a:lnTo>
                      <a:lnTo>
                        <a:pt x="930" y="542"/>
                      </a:lnTo>
                      <a:lnTo>
                        <a:pt x="928" y="546"/>
                      </a:lnTo>
                      <a:lnTo>
                        <a:pt x="924" y="558"/>
                      </a:lnTo>
                      <a:lnTo>
                        <a:pt x="924" y="571"/>
                      </a:lnTo>
                      <a:lnTo>
                        <a:pt x="925" y="585"/>
                      </a:lnTo>
                      <a:lnTo>
                        <a:pt x="929" y="598"/>
                      </a:lnTo>
                      <a:lnTo>
                        <a:pt x="934" y="611"/>
                      </a:lnTo>
                      <a:lnTo>
                        <a:pt x="940" y="624"/>
                      </a:lnTo>
                      <a:lnTo>
                        <a:pt x="949" y="634"/>
                      </a:lnTo>
                      <a:lnTo>
                        <a:pt x="956" y="642"/>
                      </a:lnTo>
                      <a:lnTo>
                        <a:pt x="968" y="651"/>
                      </a:lnTo>
                      <a:lnTo>
                        <a:pt x="982" y="656"/>
                      </a:lnTo>
                      <a:lnTo>
                        <a:pt x="999" y="658"/>
                      </a:lnTo>
                      <a:lnTo>
                        <a:pt x="1016" y="658"/>
                      </a:lnTo>
                      <a:lnTo>
                        <a:pt x="1034" y="657"/>
                      </a:lnTo>
                      <a:lnTo>
                        <a:pt x="1052" y="655"/>
                      </a:lnTo>
                      <a:lnTo>
                        <a:pt x="1071" y="654"/>
                      </a:lnTo>
                      <a:lnTo>
                        <a:pt x="1088" y="653"/>
                      </a:lnTo>
                      <a:lnTo>
                        <a:pt x="1092" y="651"/>
                      </a:lnTo>
                      <a:lnTo>
                        <a:pt x="1097" y="646"/>
                      </a:lnTo>
                      <a:lnTo>
                        <a:pt x="1101" y="641"/>
                      </a:lnTo>
                      <a:lnTo>
                        <a:pt x="1105" y="638"/>
                      </a:lnTo>
                      <a:lnTo>
                        <a:pt x="1111" y="637"/>
                      </a:lnTo>
                      <a:lnTo>
                        <a:pt x="1116" y="637"/>
                      </a:lnTo>
                      <a:lnTo>
                        <a:pt x="1121" y="637"/>
                      </a:lnTo>
                      <a:lnTo>
                        <a:pt x="1126" y="639"/>
                      </a:lnTo>
                      <a:lnTo>
                        <a:pt x="1131" y="642"/>
                      </a:lnTo>
                      <a:lnTo>
                        <a:pt x="1136" y="645"/>
                      </a:lnTo>
                      <a:lnTo>
                        <a:pt x="1139" y="650"/>
                      </a:lnTo>
                      <a:lnTo>
                        <a:pt x="1142" y="655"/>
                      </a:lnTo>
                      <a:lnTo>
                        <a:pt x="1144" y="662"/>
                      </a:lnTo>
                      <a:lnTo>
                        <a:pt x="1143" y="669"/>
                      </a:lnTo>
                      <a:lnTo>
                        <a:pt x="1140" y="675"/>
                      </a:lnTo>
                      <a:lnTo>
                        <a:pt x="1135" y="681"/>
                      </a:lnTo>
                      <a:lnTo>
                        <a:pt x="1129" y="688"/>
                      </a:lnTo>
                      <a:lnTo>
                        <a:pt x="1125" y="693"/>
                      </a:lnTo>
                      <a:lnTo>
                        <a:pt x="1121" y="698"/>
                      </a:lnTo>
                      <a:lnTo>
                        <a:pt x="1120" y="704"/>
                      </a:lnTo>
                      <a:lnTo>
                        <a:pt x="1123" y="726"/>
                      </a:lnTo>
                      <a:lnTo>
                        <a:pt x="1131" y="745"/>
                      </a:lnTo>
                      <a:lnTo>
                        <a:pt x="1143" y="764"/>
                      </a:lnTo>
                      <a:lnTo>
                        <a:pt x="1156" y="782"/>
                      </a:lnTo>
                      <a:lnTo>
                        <a:pt x="1169" y="801"/>
                      </a:lnTo>
                      <a:lnTo>
                        <a:pt x="1181" y="819"/>
                      </a:lnTo>
                      <a:lnTo>
                        <a:pt x="1189" y="841"/>
                      </a:lnTo>
                      <a:lnTo>
                        <a:pt x="1192" y="863"/>
                      </a:lnTo>
                      <a:lnTo>
                        <a:pt x="1191" y="872"/>
                      </a:lnTo>
                      <a:lnTo>
                        <a:pt x="1189" y="878"/>
                      </a:lnTo>
                      <a:lnTo>
                        <a:pt x="1185" y="884"/>
                      </a:lnTo>
                      <a:lnTo>
                        <a:pt x="1181" y="889"/>
                      </a:lnTo>
                      <a:lnTo>
                        <a:pt x="1176" y="894"/>
                      </a:lnTo>
                      <a:lnTo>
                        <a:pt x="1172" y="900"/>
                      </a:lnTo>
                      <a:lnTo>
                        <a:pt x="1168" y="906"/>
                      </a:lnTo>
                      <a:lnTo>
                        <a:pt x="1165" y="913"/>
                      </a:lnTo>
                      <a:lnTo>
                        <a:pt x="1164" y="918"/>
                      </a:lnTo>
                      <a:lnTo>
                        <a:pt x="1165" y="923"/>
                      </a:lnTo>
                      <a:lnTo>
                        <a:pt x="1168" y="926"/>
                      </a:lnTo>
                      <a:lnTo>
                        <a:pt x="1172" y="929"/>
                      </a:lnTo>
                      <a:lnTo>
                        <a:pt x="1176" y="933"/>
                      </a:lnTo>
                      <a:lnTo>
                        <a:pt x="1179" y="936"/>
                      </a:lnTo>
                      <a:lnTo>
                        <a:pt x="1181" y="940"/>
                      </a:lnTo>
                      <a:lnTo>
                        <a:pt x="1181" y="946"/>
                      </a:lnTo>
                      <a:lnTo>
                        <a:pt x="1179" y="951"/>
                      </a:lnTo>
                      <a:lnTo>
                        <a:pt x="1176" y="954"/>
                      </a:lnTo>
                      <a:lnTo>
                        <a:pt x="1170" y="957"/>
                      </a:lnTo>
                      <a:lnTo>
                        <a:pt x="1166" y="960"/>
                      </a:lnTo>
                      <a:lnTo>
                        <a:pt x="1162" y="963"/>
                      </a:lnTo>
                      <a:lnTo>
                        <a:pt x="1159" y="967"/>
                      </a:lnTo>
                      <a:lnTo>
                        <a:pt x="1159" y="971"/>
                      </a:lnTo>
                      <a:lnTo>
                        <a:pt x="1161" y="977"/>
                      </a:lnTo>
                      <a:lnTo>
                        <a:pt x="1166" y="986"/>
                      </a:lnTo>
                      <a:lnTo>
                        <a:pt x="1174" y="993"/>
                      </a:lnTo>
                      <a:lnTo>
                        <a:pt x="1180" y="1000"/>
                      </a:lnTo>
                      <a:lnTo>
                        <a:pt x="1184" y="1007"/>
                      </a:lnTo>
                      <a:lnTo>
                        <a:pt x="1185" y="1014"/>
                      </a:lnTo>
                      <a:lnTo>
                        <a:pt x="1183" y="1021"/>
                      </a:lnTo>
                      <a:lnTo>
                        <a:pt x="1180" y="1026"/>
                      </a:lnTo>
                      <a:lnTo>
                        <a:pt x="1174" y="1031"/>
                      </a:lnTo>
                      <a:lnTo>
                        <a:pt x="1167" y="1036"/>
                      </a:lnTo>
                      <a:lnTo>
                        <a:pt x="1160" y="1040"/>
                      </a:lnTo>
                      <a:lnTo>
                        <a:pt x="1153" y="1043"/>
                      </a:lnTo>
                      <a:lnTo>
                        <a:pt x="1147" y="1046"/>
                      </a:lnTo>
                      <a:lnTo>
                        <a:pt x="1143" y="1046"/>
                      </a:lnTo>
                      <a:lnTo>
                        <a:pt x="1140" y="1044"/>
                      </a:lnTo>
                      <a:lnTo>
                        <a:pt x="1137" y="1040"/>
                      </a:lnTo>
                      <a:lnTo>
                        <a:pt x="1133" y="1035"/>
                      </a:lnTo>
                      <a:lnTo>
                        <a:pt x="1130" y="1030"/>
                      </a:lnTo>
                      <a:lnTo>
                        <a:pt x="1128" y="1023"/>
                      </a:lnTo>
                      <a:lnTo>
                        <a:pt x="1126" y="1017"/>
                      </a:lnTo>
                      <a:lnTo>
                        <a:pt x="1124" y="1011"/>
                      </a:lnTo>
                      <a:lnTo>
                        <a:pt x="1121" y="1006"/>
                      </a:lnTo>
                      <a:lnTo>
                        <a:pt x="1117" y="1001"/>
                      </a:lnTo>
                      <a:lnTo>
                        <a:pt x="1112" y="998"/>
                      </a:lnTo>
                      <a:lnTo>
                        <a:pt x="1107" y="994"/>
                      </a:lnTo>
                      <a:lnTo>
                        <a:pt x="1101" y="991"/>
                      </a:lnTo>
                      <a:lnTo>
                        <a:pt x="1095" y="986"/>
                      </a:lnTo>
                      <a:lnTo>
                        <a:pt x="1090" y="981"/>
                      </a:lnTo>
                      <a:lnTo>
                        <a:pt x="1086" y="974"/>
                      </a:lnTo>
                      <a:lnTo>
                        <a:pt x="1082" y="970"/>
                      </a:lnTo>
                      <a:lnTo>
                        <a:pt x="1076" y="966"/>
                      </a:lnTo>
                      <a:lnTo>
                        <a:pt x="1069" y="963"/>
                      </a:lnTo>
                      <a:lnTo>
                        <a:pt x="1061" y="961"/>
                      </a:lnTo>
                      <a:lnTo>
                        <a:pt x="1045" y="957"/>
                      </a:lnTo>
                      <a:lnTo>
                        <a:pt x="1030" y="954"/>
                      </a:lnTo>
                      <a:lnTo>
                        <a:pt x="1013" y="953"/>
                      </a:lnTo>
                      <a:lnTo>
                        <a:pt x="999" y="953"/>
                      </a:lnTo>
                      <a:lnTo>
                        <a:pt x="983" y="954"/>
                      </a:lnTo>
                      <a:lnTo>
                        <a:pt x="969" y="957"/>
                      </a:lnTo>
                      <a:lnTo>
                        <a:pt x="955" y="961"/>
                      </a:lnTo>
                      <a:lnTo>
                        <a:pt x="942" y="967"/>
                      </a:lnTo>
                      <a:lnTo>
                        <a:pt x="933" y="971"/>
                      </a:lnTo>
                      <a:lnTo>
                        <a:pt x="925" y="974"/>
                      </a:lnTo>
                      <a:lnTo>
                        <a:pt x="916" y="975"/>
                      </a:lnTo>
                      <a:lnTo>
                        <a:pt x="907" y="976"/>
                      </a:lnTo>
                      <a:lnTo>
                        <a:pt x="898" y="976"/>
                      </a:lnTo>
                      <a:lnTo>
                        <a:pt x="890" y="977"/>
                      </a:lnTo>
                      <a:lnTo>
                        <a:pt x="881" y="979"/>
                      </a:lnTo>
                      <a:lnTo>
                        <a:pt x="872" y="982"/>
                      </a:lnTo>
                      <a:lnTo>
                        <a:pt x="866" y="984"/>
                      </a:lnTo>
                      <a:lnTo>
                        <a:pt x="860" y="984"/>
                      </a:lnTo>
                      <a:lnTo>
                        <a:pt x="853" y="984"/>
                      </a:lnTo>
                      <a:lnTo>
                        <a:pt x="847" y="984"/>
                      </a:lnTo>
                      <a:lnTo>
                        <a:pt x="840" y="984"/>
                      </a:lnTo>
                      <a:lnTo>
                        <a:pt x="832" y="984"/>
                      </a:lnTo>
                      <a:lnTo>
                        <a:pt x="826" y="984"/>
                      </a:lnTo>
                      <a:lnTo>
                        <a:pt x="820" y="986"/>
                      </a:lnTo>
                      <a:lnTo>
                        <a:pt x="808" y="992"/>
                      </a:lnTo>
                      <a:lnTo>
                        <a:pt x="797" y="1001"/>
                      </a:lnTo>
                      <a:lnTo>
                        <a:pt x="787" y="1010"/>
                      </a:lnTo>
                      <a:lnTo>
                        <a:pt x="779" y="1021"/>
                      </a:lnTo>
                      <a:lnTo>
                        <a:pt x="770" y="1031"/>
                      </a:lnTo>
                      <a:lnTo>
                        <a:pt x="760" y="1041"/>
                      </a:lnTo>
                      <a:lnTo>
                        <a:pt x="749" y="1049"/>
                      </a:lnTo>
                      <a:lnTo>
                        <a:pt x="737" y="1056"/>
                      </a:lnTo>
                      <a:lnTo>
                        <a:pt x="741" y="1065"/>
                      </a:lnTo>
                      <a:lnTo>
                        <a:pt x="745" y="1074"/>
                      </a:lnTo>
                      <a:lnTo>
                        <a:pt x="748" y="1083"/>
                      </a:lnTo>
                      <a:lnTo>
                        <a:pt x="750" y="1094"/>
                      </a:lnTo>
                      <a:lnTo>
                        <a:pt x="752" y="1104"/>
                      </a:lnTo>
                      <a:lnTo>
                        <a:pt x="754" y="1113"/>
                      </a:lnTo>
                      <a:lnTo>
                        <a:pt x="757" y="1123"/>
                      </a:lnTo>
                      <a:lnTo>
                        <a:pt x="760" y="1134"/>
                      </a:lnTo>
                      <a:lnTo>
                        <a:pt x="763" y="1143"/>
                      </a:lnTo>
                      <a:lnTo>
                        <a:pt x="763" y="1153"/>
                      </a:lnTo>
                      <a:lnTo>
                        <a:pt x="760" y="1163"/>
                      </a:lnTo>
                      <a:lnTo>
                        <a:pt x="757" y="1173"/>
                      </a:lnTo>
                      <a:lnTo>
                        <a:pt x="753" y="1183"/>
                      </a:lnTo>
                      <a:lnTo>
                        <a:pt x="749" y="1193"/>
                      </a:lnTo>
                      <a:lnTo>
                        <a:pt x="746" y="1204"/>
                      </a:lnTo>
                      <a:lnTo>
                        <a:pt x="743" y="1214"/>
                      </a:lnTo>
                      <a:lnTo>
                        <a:pt x="741" y="1221"/>
                      </a:lnTo>
                      <a:lnTo>
                        <a:pt x="737" y="1229"/>
                      </a:lnTo>
                      <a:lnTo>
                        <a:pt x="733" y="1238"/>
                      </a:lnTo>
                      <a:lnTo>
                        <a:pt x="727" y="1244"/>
                      </a:lnTo>
                      <a:lnTo>
                        <a:pt x="719" y="1251"/>
                      </a:lnTo>
                      <a:lnTo>
                        <a:pt x="711" y="1255"/>
                      </a:lnTo>
                      <a:lnTo>
                        <a:pt x="703" y="1258"/>
                      </a:lnTo>
                      <a:lnTo>
                        <a:pt x="693" y="1259"/>
                      </a:lnTo>
                      <a:lnTo>
                        <a:pt x="694" y="1255"/>
                      </a:lnTo>
                      <a:lnTo>
                        <a:pt x="690" y="1253"/>
                      </a:lnTo>
                      <a:lnTo>
                        <a:pt x="685" y="1252"/>
                      </a:lnTo>
                      <a:lnTo>
                        <a:pt x="686" y="1248"/>
                      </a:lnTo>
                      <a:lnTo>
                        <a:pt x="674" y="1247"/>
                      </a:lnTo>
                      <a:lnTo>
                        <a:pt x="662" y="1246"/>
                      </a:lnTo>
                      <a:lnTo>
                        <a:pt x="651" y="1247"/>
                      </a:lnTo>
                      <a:lnTo>
                        <a:pt x="638" y="1248"/>
                      </a:lnTo>
                      <a:lnTo>
                        <a:pt x="626" y="1250"/>
                      </a:lnTo>
                      <a:lnTo>
                        <a:pt x="614" y="1251"/>
                      </a:lnTo>
                      <a:lnTo>
                        <a:pt x="601" y="1250"/>
                      </a:lnTo>
                      <a:lnTo>
                        <a:pt x="588" y="1249"/>
                      </a:lnTo>
                      <a:lnTo>
                        <a:pt x="586" y="1250"/>
                      </a:lnTo>
                      <a:lnTo>
                        <a:pt x="583" y="1252"/>
                      </a:lnTo>
                      <a:lnTo>
                        <a:pt x="580" y="1256"/>
                      </a:lnTo>
                      <a:lnTo>
                        <a:pt x="577" y="1259"/>
                      </a:lnTo>
                      <a:lnTo>
                        <a:pt x="579" y="1259"/>
                      </a:lnTo>
                      <a:lnTo>
                        <a:pt x="580" y="1259"/>
                      </a:lnTo>
                      <a:lnTo>
                        <a:pt x="582" y="1259"/>
                      </a:lnTo>
                      <a:lnTo>
                        <a:pt x="583" y="1259"/>
                      </a:lnTo>
                      <a:lnTo>
                        <a:pt x="574" y="1263"/>
                      </a:lnTo>
                      <a:lnTo>
                        <a:pt x="568" y="1269"/>
                      </a:lnTo>
                      <a:lnTo>
                        <a:pt x="563" y="1275"/>
                      </a:lnTo>
                      <a:lnTo>
                        <a:pt x="559" y="1282"/>
                      </a:lnTo>
                      <a:lnTo>
                        <a:pt x="555" y="1289"/>
                      </a:lnTo>
                      <a:lnTo>
                        <a:pt x="553" y="1296"/>
                      </a:lnTo>
                      <a:lnTo>
                        <a:pt x="551" y="1304"/>
                      </a:lnTo>
                      <a:lnTo>
                        <a:pt x="550" y="1314"/>
                      </a:lnTo>
                      <a:lnTo>
                        <a:pt x="548" y="1305"/>
                      </a:lnTo>
                      <a:lnTo>
                        <a:pt x="545" y="1297"/>
                      </a:lnTo>
                      <a:lnTo>
                        <a:pt x="540" y="1290"/>
                      </a:lnTo>
                      <a:lnTo>
                        <a:pt x="534" y="1284"/>
                      </a:lnTo>
                      <a:lnTo>
                        <a:pt x="528" y="1278"/>
                      </a:lnTo>
                      <a:lnTo>
                        <a:pt x="521" y="1272"/>
                      </a:lnTo>
                      <a:lnTo>
                        <a:pt x="514" y="1266"/>
                      </a:lnTo>
                      <a:lnTo>
                        <a:pt x="507" y="1262"/>
                      </a:lnTo>
                      <a:lnTo>
                        <a:pt x="494" y="1257"/>
                      </a:lnTo>
                      <a:lnTo>
                        <a:pt x="482" y="1256"/>
                      </a:lnTo>
                      <a:lnTo>
                        <a:pt x="470" y="1256"/>
                      </a:lnTo>
                      <a:lnTo>
                        <a:pt x="457" y="1258"/>
                      </a:lnTo>
                      <a:lnTo>
                        <a:pt x="446" y="1259"/>
                      </a:lnTo>
                      <a:lnTo>
                        <a:pt x="435" y="1259"/>
                      </a:lnTo>
                      <a:lnTo>
                        <a:pt x="423" y="1257"/>
                      </a:lnTo>
                      <a:lnTo>
                        <a:pt x="414" y="1251"/>
                      </a:lnTo>
                      <a:lnTo>
                        <a:pt x="407" y="1246"/>
                      </a:lnTo>
                      <a:lnTo>
                        <a:pt x="400" y="1241"/>
                      </a:lnTo>
                      <a:lnTo>
                        <a:pt x="392" y="1237"/>
                      </a:lnTo>
                      <a:lnTo>
                        <a:pt x="384" y="1232"/>
                      </a:lnTo>
                      <a:lnTo>
                        <a:pt x="376" y="1229"/>
                      </a:lnTo>
                      <a:lnTo>
                        <a:pt x="367" y="1230"/>
                      </a:lnTo>
                      <a:lnTo>
                        <a:pt x="359" y="1232"/>
                      </a:lnTo>
                      <a:lnTo>
                        <a:pt x="355" y="1238"/>
                      </a:lnTo>
                      <a:lnTo>
                        <a:pt x="352" y="1247"/>
                      </a:lnTo>
                      <a:lnTo>
                        <a:pt x="348" y="1254"/>
                      </a:lnTo>
                      <a:lnTo>
                        <a:pt x="344" y="1261"/>
                      </a:lnTo>
                      <a:lnTo>
                        <a:pt x="340" y="1267"/>
                      </a:lnTo>
                      <a:lnTo>
                        <a:pt x="335" y="1274"/>
                      </a:lnTo>
                      <a:lnTo>
                        <a:pt x="330" y="1280"/>
                      </a:lnTo>
                      <a:lnTo>
                        <a:pt x="326" y="1286"/>
                      </a:lnTo>
                      <a:lnTo>
                        <a:pt x="322" y="1293"/>
                      </a:lnTo>
                      <a:lnTo>
                        <a:pt x="318" y="1298"/>
                      </a:lnTo>
                      <a:lnTo>
                        <a:pt x="312" y="1302"/>
                      </a:lnTo>
                      <a:lnTo>
                        <a:pt x="307" y="1306"/>
                      </a:lnTo>
                      <a:lnTo>
                        <a:pt x="304" y="1313"/>
                      </a:lnTo>
                      <a:lnTo>
                        <a:pt x="301" y="1319"/>
                      </a:lnTo>
                      <a:lnTo>
                        <a:pt x="297" y="1324"/>
                      </a:lnTo>
                      <a:lnTo>
                        <a:pt x="291" y="1328"/>
                      </a:lnTo>
                      <a:lnTo>
                        <a:pt x="285" y="1332"/>
                      </a:lnTo>
                      <a:lnTo>
                        <a:pt x="277" y="1335"/>
                      </a:lnTo>
                      <a:lnTo>
                        <a:pt x="269" y="1336"/>
                      </a:lnTo>
                      <a:lnTo>
                        <a:pt x="261" y="1336"/>
                      </a:lnTo>
                      <a:lnTo>
                        <a:pt x="253" y="1334"/>
                      </a:lnTo>
                      <a:lnTo>
                        <a:pt x="239" y="1327"/>
                      </a:lnTo>
                      <a:lnTo>
                        <a:pt x="229" y="1317"/>
                      </a:lnTo>
                      <a:lnTo>
                        <a:pt x="222" y="1305"/>
                      </a:lnTo>
                      <a:lnTo>
                        <a:pt x="217" y="1291"/>
                      </a:lnTo>
                      <a:lnTo>
                        <a:pt x="213" y="1277"/>
                      </a:lnTo>
                      <a:lnTo>
                        <a:pt x="209" y="1262"/>
                      </a:lnTo>
                      <a:lnTo>
                        <a:pt x="205" y="1248"/>
                      </a:lnTo>
                      <a:lnTo>
                        <a:pt x="199" y="1233"/>
                      </a:lnTo>
                      <a:lnTo>
                        <a:pt x="196" y="1225"/>
                      </a:lnTo>
                      <a:lnTo>
                        <a:pt x="193" y="1218"/>
                      </a:lnTo>
                      <a:lnTo>
                        <a:pt x="191" y="1210"/>
                      </a:lnTo>
                      <a:lnTo>
                        <a:pt x="189" y="1203"/>
                      </a:lnTo>
                      <a:lnTo>
                        <a:pt x="186" y="1194"/>
                      </a:lnTo>
                      <a:lnTo>
                        <a:pt x="184" y="1187"/>
                      </a:lnTo>
                      <a:lnTo>
                        <a:pt x="181" y="1180"/>
                      </a:lnTo>
                      <a:lnTo>
                        <a:pt x="178" y="1173"/>
                      </a:lnTo>
                      <a:lnTo>
                        <a:pt x="174" y="1167"/>
                      </a:lnTo>
                      <a:lnTo>
                        <a:pt x="169" y="1160"/>
                      </a:lnTo>
                      <a:lnTo>
                        <a:pt x="163" y="1153"/>
                      </a:lnTo>
                      <a:lnTo>
                        <a:pt x="158" y="1147"/>
                      </a:lnTo>
                      <a:lnTo>
                        <a:pt x="154" y="1140"/>
                      </a:lnTo>
                      <a:lnTo>
                        <a:pt x="150" y="1133"/>
                      </a:lnTo>
                      <a:lnTo>
                        <a:pt x="149" y="1126"/>
                      </a:lnTo>
                      <a:lnTo>
                        <a:pt x="150" y="1116"/>
                      </a:lnTo>
                      <a:lnTo>
                        <a:pt x="151" y="1116"/>
                      </a:lnTo>
                      <a:lnTo>
                        <a:pt x="153" y="1116"/>
                      </a:lnTo>
                      <a:lnTo>
                        <a:pt x="156" y="1116"/>
                      </a:lnTo>
                      <a:lnTo>
                        <a:pt x="159" y="1116"/>
                      </a:lnTo>
                      <a:lnTo>
                        <a:pt x="157" y="1108"/>
                      </a:lnTo>
                      <a:lnTo>
                        <a:pt x="152" y="1102"/>
                      </a:lnTo>
                      <a:lnTo>
                        <a:pt x="145" y="1098"/>
                      </a:lnTo>
                      <a:lnTo>
                        <a:pt x="138" y="1095"/>
                      </a:lnTo>
                      <a:lnTo>
                        <a:pt x="128" y="1093"/>
                      </a:lnTo>
                      <a:lnTo>
                        <a:pt x="120" y="1090"/>
                      </a:lnTo>
                      <a:lnTo>
                        <a:pt x="112" y="1086"/>
                      </a:lnTo>
                      <a:lnTo>
                        <a:pt x="105" y="1082"/>
                      </a:lnTo>
                      <a:lnTo>
                        <a:pt x="104" y="1080"/>
                      </a:lnTo>
                      <a:lnTo>
                        <a:pt x="104" y="1077"/>
                      </a:lnTo>
                      <a:lnTo>
                        <a:pt x="105" y="1075"/>
                      </a:lnTo>
                      <a:lnTo>
                        <a:pt x="105" y="1072"/>
                      </a:lnTo>
                      <a:lnTo>
                        <a:pt x="112" y="1072"/>
                      </a:lnTo>
                      <a:lnTo>
                        <a:pt x="119" y="1069"/>
                      </a:lnTo>
                      <a:lnTo>
                        <a:pt x="125" y="1066"/>
                      </a:lnTo>
                      <a:lnTo>
                        <a:pt x="131" y="1063"/>
                      </a:lnTo>
                      <a:lnTo>
                        <a:pt x="137" y="1058"/>
                      </a:lnTo>
                      <a:lnTo>
                        <a:pt x="139" y="1052"/>
                      </a:lnTo>
                      <a:lnTo>
                        <a:pt x="138" y="1044"/>
                      </a:lnTo>
                      <a:lnTo>
                        <a:pt x="137" y="1037"/>
                      </a:lnTo>
                      <a:lnTo>
                        <a:pt x="134" y="1030"/>
                      </a:lnTo>
                      <a:lnTo>
                        <a:pt x="131" y="1022"/>
                      </a:lnTo>
                      <a:lnTo>
                        <a:pt x="129" y="1013"/>
                      </a:lnTo>
                      <a:lnTo>
                        <a:pt x="129" y="1006"/>
                      </a:lnTo>
                      <a:lnTo>
                        <a:pt x="133" y="1004"/>
                      </a:lnTo>
                      <a:lnTo>
                        <a:pt x="139" y="1006"/>
                      </a:lnTo>
                      <a:lnTo>
                        <a:pt x="147" y="1009"/>
                      </a:lnTo>
                      <a:lnTo>
                        <a:pt x="154" y="1011"/>
                      </a:lnTo>
                      <a:lnTo>
                        <a:pt x="154" y="1007"/>
                      </a:lnTo>
                      <a:lnTo>
                        <a:pt x="154" y="1003"/>
                      </a:lnTo>
                      <a:lnTo>
                        <a:pt x="154" y="999"/>
                      </a:lnTo>
                      <a:lnTo>
                        <a:pt x="153" y="995"/>
                      </a:lnTo>
                      <a:lnTo>
                        <a:pt x="150" y="990"/>
                      </a:lnTo>
                      <a:lnTo>
                        <a:pt x="147" y="986"/>
                      </a:lnTo>
                      <a:lnTo>
                        <a:pt x="143" y="982"/>
                      </a:lnTo>
                      <a:lnTo>
                        <a:pt x="138" y="977"/>
                      </a:lnTo>
                      <a:lnTo>
                        <a:pt x="133" y="974"/>
                      </a:lnTo>
                      <a:lnTo>
                        <a:pt x="127" y="973"/>
                      </a:lnTo>
                      <a:lnTo>
                        <a:pt x="121" y="972"/>
                      </a:lnTo>
                      <a:lnTo>
                        <a:pt x="115" y="973"/>
                      </a:lnTo>
                      <a:lnTo>
                        <a:pt x="112" y="964"/>
                      </a:lnTo>
                      <a:lnTo>
                        <a:pt x="105" y="958"/>
                      </a:lnTo>
                      <a:lnTo>
                        <a:pt x="98" y="953"/>
                      </a:lnTo>
                      <a:lnTo>
                        <a:pt x="94" y="946"/>
                      </a:lnTo>
                      <a:lnTo>
                        <a:pt x="92" y="937"/>
                      </a:lnTo>
                      <a:lnTo>
                        <a:pt x="94" y="930"/>
                      </a:lnTo>
                      <a:lnTo>
                        <a:pt x="95" y="922"/>
                      </a:lnTo>
                      <a:lnTo>
                        <a:pt x="96" y="915"/>
                      </a:lnTo>
                      <a:lnTo>
                        <a:pt x="97" y="908"/>
                      </a:lnTo>
                      <a:lnTo>
                        <a:pt x="98" y="899"/>
                      </a:lnTo>
                      <a:lnTo>
                        <a:pt x="96" y="893"/>
                      </a:lnTo>
                      <a:lnTo>
                        <a:pt x="91" y="886"/>
                      </a:lnTo>
                      <a:lnTo>
                        <a:pt x="85" y="879"/>
                      </a:lnTo>
                      <a:lnTo>
                        <a:pt x="80" y="872"/>
                      </a:lnTo>
                      <a:lnTo>
                        <a:pt x="75" y="864"/>
                      </a:lnTo>
                      <a:lnTo>
                        <a:pt x="70" y="857"/>
                      </a:lnTo>
                      <a:lnTo>
                        <a:pt x="64" y="850"/>
                      </a:lnTo>
                      <a:lnTo>
                        <a:pt x="59" y="843"/>
                      </a:lnTo>
                      <a:lnTo>
                        <a:pt x="51" y="836"/>
                      </a:lnTo>
                      <a:lnTo>
                        <a:pt x="45" y="828"/>
                      </a:lnTo>
                      <a:lnTo>
                        <a:pt x="43" y="825"/>
                      </a:lnTo>
                      <a:lnTo>
                        <a:pt x="43" y="822"/>
                      </a:lnTo>
                      <a:lnTo>
                        <a:pt x="44" y="818"/>
                      </a:lnTo>
                      <a:lnTo>
                        <a:pt x="46" y="814"/>
                      </a:lnTo>
                      <a:lnTo>
                        <a:pt x="48" y="810"/>
                      </a:lnTo>
                      <a:lnTo>
                        <a:pt x="49" y="806"/>
                      </a:lnTo>
                      <a:lnTo>
                        <a:pt x="50" y="802"/>
                      </a:lnTo>
                      <a:lnTo>
                        <a:pt x="49" y="798"/>
                      </a:lnTo>
                      <a:lnTo>
                        <a:pt x="47" y="794"/>
                      </a:lnTo>
                      <a:lnTo>
                        <a:pt x="45" y="792"/>
                      </a:lnTo>
                      <a:lnTo>
                        <a:pt x="42" y="791"/>
                      </a:lnTo>
                      <a:lnTo>
                        <a:pt x="38" y="791"/>
                      </a:lnTo>
                      <a:lnTo>
                        <a:pt x="37" y="786"/>
                      </a:lnTo>
                      <a:lnTo>
                        <a:pt x="37" y="781"/>
                      </a:lnTo>
                      <a:lnTo>
                        <a:pt x="38" y="776"/>
                      </a:lnTo>
                      <a:lnTo>
                        <a:pt x="39" y="772"/>
                      </a:lnTo>
                      <a:lnTo>
                        <a:pt x="40" y="767"/>
                      </a:lnTo>
                      <a:lnTo>
                        <a:pt x="42" y="763"/>
                      </a:lnTo>
                      <a:lnTo>
                        <a:pt x="43" y="757"/>
                      </a:lnTo>
                      <a:lnTo>
                        <a:pt x="45" y="753"/>
                      </a:lnTo>
                      <a:lnTo>
                        <a:pt x="47" y="752"/>
                      </a:lnTo>
                      <a:lnTo>
                        <a:pt x="51" y="752"/>
                      </a:lnTo>
                      <a:lnTo>
                        <a:pt x="57" y="753"/>
                      </a:lnTo>
                      <a:lnTo>
                        <a:pt x="60" y="752"/>
                      </a:lnTo>
                      <a:lnTo>
                        <a:pt x="64" y="746"/>
                      </a:lnTo>
                      <a:lnTo>
                        <a:pt x="65" y="741"/>
                      </a:lnTo>
                      <a:lnTo>
                        <a:pt x="65" y="734"/>
                      </a:lnTo>
                      <a:lnTo>
                        <a:pt x="63" y="728"/>
                      </a:lnTo>
                      <a:lnTo>
                        <a:pt x="62" y="721"/>
                      </a:lnTo>
                      <a:lnTo>
                        <a:pt x="61" y="715"/>
                      </a:lnTo>
                      <a:lnTo>
                        <a:pt x="61" y="710"/>
                      </a:lnTo>
                      <a:lnTo>
                        <a:pt x="63" y="705"/>
                      </a:lnTo>
                      <a:lnTo>
                        <a:pt x="66" y="701"/>
                      </a:lnTo>
                      <a:lnTo>
                        <a:pt x="70" y="696"/>
                      </a:lnTo>
                      <a:lnTo>
                        <a:pt x="74" y="692"/>
                      </a:lnTo>
                      <a:lnTo>
                        <a:pt x="77" y="687"/>
                      </a:lnTo>
                      <a:lnTo>
                        <a:pt x="81" y="681"/>
                      </a:lnTo>
                      <a:lnTo>
                        <a:pt x="84" y="676"/>
                      </a:lnTo>
                      <a:lnTo>
                        <a:pt x="86" y="671"/>
                      </a:lnTo>
                      <a:lnTo>
                        <a:pt x="88" y="665"/>
                      </a:lnTo>
                      <a:lnTo>
                        <a:pt x="80" y="664"/>
                      </a:lnTo>
                      <a:lnTo>
                        <a:pt x="74" y="660"/>
                      </a:lnTo>
                      <a:lnTo>
                        <a:pt x="68" y="656"/>
                      </a:lnTo>
                      <a:lnTo>
                        <a:pt x="61" y="654"/>
                      </a:lnTo>
                      <a:lnTo>
                        <a:pt x="61" y="649"/>
                      </a:lnTo>
                      <a:lnTo>
                        <a:pt x="60" y="643"/>
                      </a:lnTo>
                      <a:lnTo>
                        <a:pt x="57" y="639"/>
                      </a:lnTo>
                      <a:lnTo>
                        <a:pt x="54" y="635"/>
                      </a:lnTo>
                      <a:lnTo>
                        <a:pt x="51" y="630"/>
                      </a:lnTo>
                      <a:lnTo>
                        <a:pt x="49" y="626"/>
                      </a:lnTo>
                      <a:lnTo>
                        <a:pt x="49" y="622"/>
                      </a:lnTo>
                      <a:lnTo>
                        <a:pt x="50" y="617"/>
                      </a:lnTo>
                      <a:lnTo>
                        <a:pt x="53" y="611"/>
                      </a:lnTo>
                      <a:lnTo>
                        <a:pt x="55" y="606"/>
                      </a:lnTo>
                      <a:lnTo>
                        <a:pt x="59" y="601"/>
                      </a:lnTo>
                      <a:lnTo>
                        <a:pt x="61" y="596"/>
                      </a:lnTo>
                      <a:lnTo>
                        <a:pt x="64" y="592"/>
                      </a:lnTo>
                      <a:lnTo>
                        <a:pt x="66" y="587"/>
                      </a:lnTo>
                      <a:lnTo>
                        <a:pt x="69" y="582"/>
                      </a:lnTo>
                      <a:lnTo>
                        <a:pt x="71" y="577"/>
                      </a:lnTo>
                      <a:lnTo>
                        <a:pt x="73" y="570"/>
                      </a:lnTo>
                      <a:lnTo>
                        <a:pt x="73" y="565"/>
                      </a:lnTo>
                      <a:lnTo>
                        <a:pt x="71" y="561"/>
                      </a:lnTo>
                      <a:lnTo>
                        <a:pt x="69" y="558"/>
                      </a:lnTo>
                      <a:lnTo>
                        <a:pt x="65" y="555"/>
                      </a:lnTo>
                      <a:lnTo>
                        <a:pt x="60" y="552"/>
                      </a:lnTo>
                      <a:lnTo>
                        <a:pt x="55" y="548"/>
                      </a:lnTo>
                      <a:lnTo>
                        <a:pt x="50" y="544"/>
                      </a:lnTo>
                      <a:lnTo>
                        <a:pt x="49" y="542"/>
                      </a:lnTo>
                      <a:lnTo>
                        <a:pt x="49" y="539"/>
                      </a:lnTo>
                      <a:lnTo>
                        <a:pt x="49" y="536"/>
                      </a:lnTo>
                      <a:lnTo>
                        <a:pt x="49" y="533"/>
                      </a:lnTo>
                      <a:lnTo>
                        <a:pt x="53" y="533"/>
                      </a:lnTo>
                      <a:lnTo>
                        <a:pt x="57" y="532"/>
                      </a:lnTo>
                      <a:lnTo>
                        <a:pt x="59" y="530"/>
                      </a:lnTo>
                      <a:lnTo>
                        <a:pt x="60" y="527"/>
                      </a:lnTo>
                      <a:lnTo>
                        <a:pt x="60" y="522"/>
                      </a:lnTo>
                      <a:lnTo>
                        <a:pt x="57" y="518"/>
                      </a:lnTo>
                      <a:lnTo>
                        <a:pt x="52" y="515"/>
                      </a:lnTo>
                      <a:lnTo>
                        <a:pt x="51" y="512"/>
                      </a:lnTo>
                      <a:lnTo>
                        <a:pt x="54" y="506"/>
                      </a:lnTo>
                      <a:lnTo>
                        <a:pt x="60" y="500"/>
                      </a:lnTo>
                      <a:lnTo>
                        <a:pt x="66" y="496"/>
                      </a:lnTo>
                      <a:lnTo>
                        <a:pt x="72" y="492"/>
                      </a:lnTo>
                      <a:lnTo>
                        <a:pt x="78" y="488"/>
                      </a:lnTo>
                      <a:lnTo>
                        <a:pt x="83" y="484"/>
                      </a:lnTo>
                      <a:lnTo>
                        <a:pt x="88" y="478"/>
                      </a:lnTo>
                      <a:lnTo>
                        <a:pt x="91" y="472"/>
                      </a:lnTo>
                      <a:lnTo>
                        <a:pt x="94" y="466"/>
                      </a:lnTo>
                      <a:lnTo>
                        <a:pt x="97" y="458"/>
                      </a:lnTo>
                      <a:lnTo>
                        <a:pt x="98" y="452"/>
                      </a:lnTo>
                      <a:lnTo>
                        <a:pt x="98" y="446"/>
                      </a:lnTo>
                      <a:lnTo>
                        <a:pt x="95" y="442"/>
                      </a:lnTo>
                      <a:lnTo>
                        <a:pt x="90" y="438"/>
                      </a:lnTo>
                      <a:lnTo>
                        <a:pt x="86" y="435"/>
                      </a:lnTo>
                      <a:lnTo>
                        <a:pt x="81" y="432"/>
                      </a:lnTo>
                      <a:lnTo>
                        <a:pt x="77" y="429"/>
                      </a:lnTo>
                      <a:lnTo>
                        <a:pt x="74" y="423"/>
                      </a:lnTo>
                      <a:lnTo>
                        <a:pt x="72" y="418"/>
                      </a:lnTo>
                      <a:lnTo>
                        <a:pt x="73" y="412"/>
                      </a:lnTo>
                      <a:lnTo>
                        <a:pt x="74" y="412"/>
                      </a:lnTo>
                      <a:lnTo>
                        <a:pt x="77" y="412"/>
                      </a:lnTo>
                      <a:lnTo>
                        <a:pt x="80" y="412"/>
                      </a:lnTo>
                      <a:lnTo>
                        <a:pt x="81" y="412"/>
                      </a:lnTo>
                      <a:lnTo>
                        <a:pt x="84" y="405"/>
                      </a:lnTo>
                      <a:lnTo>
                        <a:pt x="85" y="398"/>
                      </a:lnTo>
                      <a:lnTo>
                        <a:pt x="85" y="390"/>
                      </a:lnTo>
                      <a:lnTo>
                        <a:pt x="83" y="384"/>
                      </a:lnTo>
                      <a:lnTo>
                        <a:pt x="81" y="378"/>
                      </a:lnTo>
                      <a:lnTo>
                        <a:pt x="78" y="372"/>
                      </a:lnTo>
                      <a:lnTo>
                        <a:pt x="75" y="365"/>
                      </a:lnTo>
                      <a:lnTo>
                        <a:pt x="72" y="358"/>
                      </a:lnTo>
                      <a:lnTo>
                        <a:pt x="78" y="354"/>
                      </a:lnTo>
                      <a:lnTo>
                        <a:pt x="83" y="352"/>
                      </a:lnTo>
                      <a:lnTo>
                        <a:pt x="88" y="349"/>
                      </a:lnTo>
                      <a:lnTo>
                        <a:pt x="94" y="346"/>
                      </a:lnTo>
                      <a:lnTo>
                        <a:pt x="98" y="342"/>
                      </a:lnTo>
                      <a:lnTo>
                        <a:pt x="102" y="339"/>
                      </a:lnTo>
                      <a:lnTo>
                        <a:pt x="106" y="335"/>
                      </a:lnTo>
                      <a:lnTo>
                        <a:pt x="110" y="330"/>
                      </a:lnTo>
                      <a:lnTo>
                        <a:pt x="107" y="330"/>
                      </a:lnTo>
                      <a:lnTo>
                        <a:pt x="104" y="330"/>
                      </a:lnTo>
                      <a:lnTo>
                        <a:pt x="101" y="330"/>
                      </a:lnTo>
                      <a:lnTo>
                        <a:pt x="100" y="329"/>
                      </a:lnTo>
                      <a:lnTo>
                        <a:pt x="95" y="320"/>
                      </a:lnTo>
                      <a:lnTo>
                        <a:pt x="95" y="310"/>
                      </a:lnTo>
                      <a:lnTo>
                        <a:pt x="97" y="303"/>
                      </a:lnTo>
                      <a:lnTo>
                        <a:pt x="101" y="297"/>
                      </a:lnTo>
                      <a:lnTo>
                        <a:pt x="106" y="291"/>
                      </a:lnTo>
                      <a:lnTo>
                        <a:pt x="110" y="285"/>
                      </a:lnTo>
                      <a:lnTo>
                        <a:pt x="111" y="278"/>
                      </a:lnTo>
                      <a:lnTo>
                        <a:pt x="110" y="272"/>
                      </a:lnTo>
                      <a:lnTo>
                        <a:pt x="100" y="254"/>
                      </a:lnTo>
                      <a:lnTo>
                        <a:pt x="88" y="237"/>
                      </a:lnTo>
                      <a:lnTo>
                        <a:pt x="75" y="221"/>
                      </a:lnTo>
                      <a:lnTo>
                        <a:pt x="61" y="204"/>
                      </a:lnTo>
                      <a:lnTo>
                        <a:pt x="45" y="189"/>
                      </a:lnTo>
                      <a:lnTo>
                        <a:pt x="30" y="174"/>
                      </a:lnTo>
                      <a:lnTo>
                        <a:pt x="15" y="158"/>
                      </a:lnTo>
                      <a:lnTo>
                        <a:pt x="0" y="143"/>
                      </a:lnTo>
                      <a:lnTo>
                        <a:pt x="7" y="141"/>
                      </a:lnTo>
                      <a:lnTo>
                        <a:pt x="14" y="138"/>
                      </a:lnTo>
                      <a:lnTo>
                        <a:pt x="21" y="136"/>
                      </a:lnTo>
                      <a:lnTo>
                        <a:pt x="28" y="133"/>
                      </a:lnTo>
                      <a:lnTo>
                        <a:pt x="35" y="133"/>
                      </a:lnTo>
                      <a:lnTo>
                        <a:pt x="42" y="133"/>
                      </a:lnTo>
                      <a:lnTo>
                        <a:pt x="50" y="136"/>
                      </a:lnTo>
                      <a:lnTo>
                        <a:pt x="58" y="140"/>
                      </a:lnTo>
                      <a:lnTo>
                        <a:pt x="65" y="143"/>
                      </a:lnTo>
                      <a:lnTo>
                        <a:pt x="73" y="143"/>
                      </a:lnTo>
                      <a:lnTo>
                        <a:pt x="80" y="141"/>
                      </a:lnTo>
                      <a:lnTo>
                        <a:pt x="87" y="137"/>
                      </a:lnTo>
                      <a:lnTo>
                        <a:pt x="96" y="130"/>
                      </a:lnTo>
                      <a:lnTo>
                        <a:pt x="103" y="124"/>
                      </a:lnTo>
                      <a:lnTo>
                        <a:pt x="110" y="118"/>
                      </a:lnTo>
                      <a:lnTo>
                        <a:pt x="117" y="112"/>
                      </a:lnTo>
                      <a:lnTo>
                        <a:pt x="126" y="107"/>
                      </a:lnTo>
                      <a:lnTo>
                        <a:pt x="137" y="104"/>
                      </a:lnTo>
                      <a:lnTo>
                        <a:pt x="148" y="104"/>
                      </a:lnTo>
                      <a:lnTo>
                        <a:pt x="158" y="104"/>
                      </a:lnTo>
                      <a:lnTo>
                        <a:pt x="170" y="104"/>
                      </a:lnTo>
                      <a:lnTo>
                        <a:pt x="181" y="104"/>
                      </a:lnTo>
                      <a:lnTo>
                        <a:pt x="192" y="102"/>
                      </a:lnTo>
                      <a:lnTo>
                        <a:pt x="202" y="97"/>
                      </a:lnTo>
                      <a:lnTo>
                        <a:pt x="203" y="96"/>
                      </a:lnTo>
                      <a:lnTo>
                        <a:pt x="203" y="93"/>
                      </a:lnTo>
                      <a:lnTo>
                        <a:pt x="203" y="90"/>
                      </a:lnTo>
                      <a:lnTo>
                        <a:pt x="203" y="88"/>
                      </a:lnTo>
                      <a:lnTo>
                        <a:pt x="207" y="87"/>
                      </a:lnTo>
                      <a:lnTo>
                        <a:pt x="209" y="87"/>
                      </a:lnTo>
                      <a:lnTo>
                        <a:pt x="208" y="88"/>
                      </a:lnTo>
                      <a:lnTo>
                        <a:pt x="203" y="8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46" name="Freeform 932"/>
                <p:cNvSpPr>
                  <a:spLocks/>
                </p:cNvSpPr>
                <p:nvPr/>
              </p:nvSpPr>
              <p:spPr bwMode="auto">
                <a:xfrm>
                  <a:off x="2428" y="1915"/>
                  <a:ext cx="85" cy="87"/>
                </a:xfrm>
                <a:custGeom>
                  <a:avLst/>
                  <a:gdLst>
                    <a:gd name="T0" fmla="*/ 0 w 1192"/>
                    <a:gd name="T1" fmla="*/ 0 h 1336"/>
                    <a:gd name="T2" fmla="*/ 0 w 1192"/>
                    <a:gd name="T3" fmla="*/ 0 h 1336"/>
                    <a:gd name="T4" fmla="*/ 0 w 1192"/>
                    <a:gd name="T5" fmla="*/ 0 h 1336"/>
                    <a:gd name="T6" fmla="*/ 0 w 1192"/>
                    <a:gd name="T7" fmla="*/ 0 h 1336"/>
                    <a:gd name="T8" fmla="*/ 0 w 1192"/>
                    <a:gd name="T9" fmla="*/ 0 h 1336"/>
                    <a:gd name="T10" fmla="*/ 0 w 1192"/>
                    <a:gd name="T11" fmla="*/ 0 h 1336"/>
                    <a:gd name="T12" fmla="*/ 0 w 1192"/>
                    <a:gd name="T13" fmla="*/ 0 h 1336"/>
                    <a:gd name="T14" fmla="*/ 0 w 1192"/>
                    <a:gd name="T15" fmla="*/ 0 h 1336"/>
                    <a:gd name="T16" fmla="*/ 0 w 1192"/>
                    <a:gd name="T17" fmla="*/ 0 h 1336"/>
                    <a:gd name="T18" fmla="*/ 0 w 1192"/>
                    <a:gd name="T19" fmla="*/ 0 h 1336"/>
                    <a:gd name="T20" fmla="*/ 0 w 1192"/>
                    <a:gd name="T21" fmla="*/ 0 h 1336"/>
                    <a:gd name="T22" fmla="*/ 0 w 1192"/>
                    <a:gd name="T23" fmla="*/ 0 h 1336"/>
                    <a:gd name="T24" fmla="*/ 0 w 1192"/>
                    <a:gd name="T25" fmla="*/ 0 h 1336"/>
                    <a:gd name="T26" fmla="*/ 0 w 1192"/>
                    <a:gd name="T27" fmla="*/ 0 h 1336"/>
                    <a:gd name="T28" fmla="*/ 0 w 1192"/>
                    <a:gd name="T29" fmla="*/ 0 h 1336"/>
                    <a:gd name="T30" fmla="*/ 0 w 1192"/>
                    <a:gd name="T31" fmla="*/ 0 h 1336"/>
                    <a:gd name="T32" fmla="*/ 0 w 1192"/>
                    <a:gd name="T33" fmla="*/ 0 h 1336"/>
                    <a:gd name="T34" fmla="*/ 0 w 1192"/>
                    <a:gd name="T35" fmla="*/ 0 h 1336"/>
                    <a:gd name="T36" fmla="*/ 0 w 1192"/>
                    <a:gd name="T37" fmla="*/ 0 h 1336"/>
                    <a:gd name="T38" fmla="*/ 0 w 1192"/>
                    <a:gd name="T39" fmla="*/ 0 h 1336"/>
                    <a:gd name="T40" fmla="*/ 0 w 1192"/>
                    <a:gd name="T41" fmla="*/ 0 h 1336"/>
                    <a:gd name="T42" fmla="*/ 0 w 1192"/>
                    <a:gd name="T43" fmla="*/ 0 h 1336"/>
                    <a:gd name="T44" fmla="*/ 0 w 1192"/>
                    <a:gd name="T45" fmla="*/ 0 h 1336"/>
                    <a:gd name="T46" fmla="*/ 0 w 1192"/>
                    <a:gd name="T47" fmla="*/ 0 h 1336"/>
                    <a:gd name="T48" fmla="*/ 0 w 1192"/>
                    <a:gd name="T49" fmla="*/ 0 h 1336"/>
                    <a:gd name="T50" fmla="*/ 0 w 1192"/>
                    <a:gd name="T51" fmla="*/ 0 h 1336"/>
                    <a:gd name="T52" fmla="*/ 0 w 1192"/>
                    <a:gd name="T53" fmla="*/ 0 h 1336"/>
                    <a:gd name="T54" fmla="*/ 0 w 1192"/>
                    <a:gd name="T55" fmla="*/ 0 h 1336"/>
                    <a:gd name="T56" fmla="*/ 0 w 1192"/>
                    <a:gd name="T57" fmla="*/ 0 h 1336"/>
                    <a:gd name="T58" fmla="*/ 0 w 1192"/>
                    <a:gd name="T59" fmla="*/ 0 h 1336"/>
                    <a:gd name="T60" fmla="*/ 0 w 1192"/>
                    <a:gd name="T61" fmla="*/ 0 h 1336"/>
                    <a:gd name="T62" fmla="*/ 0 w 1192"/>
                    <a:gd name="T63" fmla="*/ 0 h 1336"/>
                    <a:gd name="T64" fmla="*/ 0 w 1192"/>
                    <a:gd name="T65" fmla="*/ 0 h 1336"/>
                    <a:gd name="T66" fmla="*/ 0 w 1192"/>
                    <a:gd name="T67" fmla="*/ 0 h 1336"/>
                    <a:gd name="T68" fmla="*/ 0 w 1192"/>
                    <a:gd name="T69" fmla="*/ 0 h 1336"/>
                    <a:gd name="T70" fmla="*/ 0 w 1192"/>
                    <a:gd name="T71" fmla="*/ 0 h 1336"/>
                    <a:gd name="T72" fmla="*/ 0 w 1192"/>
                    <a:gd name="T73" fmla="*/ 0 h 1336"/>
                    <a:gd name="T74" fmla="*/ 0 w 1192"/>
                    <a:gd name="T75" fmla="*/ 0 h 1336"/>
                    <a:gd name="T76" fmla="*/ 0 w 1192"/>
                    <a:gd name="T77" fmla="*/ 0 h 1336"/>
                    <a:gd name="T78" fmla="*/ 0 w 1192"/>
                    <a:gd name="T79" fmla="*/ 0 h 1336"/>
                    <a:gd name="T80" fmla="*/ 0 w 1192"/>
                    <a:gd name="T81" fmla="*/ 0 h 1336"/>
                    <a:gd name="T82" fmla="*/ 0 w 1192"/>
                    <a:gd name="T83" fmla="*/ 0 h 1336"/>
                    <a:gd name="T84" fmla="*/ 0 w 1192"/>
                    <a:gd name="T85" fmla="*/ 0 h 1336"/>
                    <a:gd name="T86" fmla="*/ 0 w 1192"/>
                    <a:gd name="T87" fmla="*/ 0 h 1336"/>
                    <a:gd name="T88" fmla="*/ 0 w 1192"/>
                    <a:gd name="T89" fmla="*/ 0 h 1336"/>
                    <a:gd name="T90" fmla="*/ 0 w 1192"/>
                    <a:gd name="T91" fmla="*/ 0 h 1336"/>
                    <a:gd name="T92" fmla="*/ 0 w 1192"/>
                    <a:gd name="T93" fmla="*/ 0 h 1336"/>
                    <a:gd name="T94" fmla="*/ 0 w 1192"/>
                    <a:gd name="T95" fmla="*/ 0 h 1336"/>
                    <a:gd name="T96" fmla="*/ 0 w 1192"/>
                    <a:gd name="T97" fmla="*/ 0 h 1336"/>
                    <a:gd name="T98" fmla="*/ 0 w 1192"/>
                    <a:gd name="T99" fmla="*/ 0 h 1336"/>
                    <a:gd name="T100" fmla="*/ 0 w 1192"/>
                    <a:gd name="T101" fmla="*/ 0 h 1336"/>
                    <a:gd name="T102" fmla="*/ 0 w 1192"/>
                    <a:gd name="T103" fmla="*/ 0 h 1336"/>
                    <a:gd name="T104" fmla="*/ 0 w 1192"/>
                    <a:gd name="T105" fmla="*/ 0 h 1336"/>
                    <a:gd name="T106" fmla="*/ 0 w 1192"/>
                    <a:gd name="T107" fmla="*/ 0 h 1336"/>
                    <a:gd name="T108" fmla="*/ 0 w 1192"/>
                    <a:gd name="T109" fmla="*/ 0 h 1336"/>
                    <a:gd name="T110" fmla="*/ 0 w 1192"/>
                    <a:gd name="T111" fmla="*/ 0 h 1336"/>
                    <a:gd name="T112" fmla="*/ 0 w 1192"/>
                    <a:gd name="T113" fmla="*/ 0 h 1336"/>
                    <a:gd name="T114" fmla="*/ 0 w 1192"/>
                    <a:gd name="T115" fmla="*/ 0 h 13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1192"/>
                    <a:gd name="T175" fmla="*/ 0 h 1336"/>
                    <a:gd name="T176" fmla="*/ 1192 w 1192"/>
                    <a:gd name="T177" fmla="*/ 1336 h 13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1192" h="1336">
                      <a:moveTo>
                        <a:pt x="203" y="88"/>
                      </a:moveTo>
                      <a:lnTo>
                        <a:pt x="203" y="88"/>
                      </a:lnTo>
                      <a:lnTo>
                        <a:pt x="208" y="86"/>
                      </a:lnTo>
                      <a:lnTo>
                        <a:pt x="211" y="83"/>
                      </a:lnTo>
                      <a:lnTo>
                        <a:pt x="214" y="78"/>
                      </a:lnTo>
                      <a:lnTo>
                        <a:pt x="216" y="73"/>
                      </a:lnTo>
                      <a:lnTo>
                        <a:pt x="219" y="68"/>
                      </a:lnTo>
                      <a:lnTo>
                        <a:pt x="223" y="64"/>
                      </a:lnTo>
                      <a:lnTo>
                        <a:pt x="228" y="60"/>
                      </a:lnTo>
                      <a:lnTo>
                        <a:pt x="233" y="58"/>
                      </a:lnTo>
                      <a:lnTo>
                        <a:pt x="238" y="56"/>
                      </a:lnTo>
                      <a:lnTo>
                        <a:pt x="245" y="54"/>
                      </a:lnTo>
                      <a:lnTo>
                        <a:pt x="251" y="52"/>
                      </a:lnTo>
                      <a:lnTo>
                        <a:pt x="257" y="51"/>
                      </a:lnTo>
                      <a:lnTo>
                        <a:pt x="264" y="48"/>
                      </a:lnTo>
                      <a:lnTo>
                        <a:pt x="270" y="43"/>
                      </a:lnTo>
                      <a:lnTo>
                        <a:pt x="275" y="38"/>
                      </a:lnTo>
                      <a:lnTo>
                        <a:pt x="282" y="31"/>
                      </a:lnTo>
                      <a:lnTo>
                        <a:pt x="287" y="24"/>
                      </a:lnTo>
                      <a:lnTo>
                        <a:pt x="292" y="18"/>
                      </a:lnTo>
                      <a:lnTo>
                        <a:pt x="298" y="13"/>
                      </a:lnTo>
                      <a:lnTo>
                        <a:pt x="304" y="9"/>
                      </a:lnTo>
                      <a:lnTo>
                        <a:pt x="320" y="4"/>
                      </a:lnTo>
                      <a:lnTo>
                        <a:pt x="335" y="1"/>
                      </a:lnTo>
                      <a:lnTo>
                        <a:pt x="350" y="0"/>
                      </a:lnTo>
                      <a:lnTo>
                        <a:pt x="368" y="0"/>
                      </a:lnTo>
                      <a:lnTo>
                        <a:pt x="384" y="1"/>
                      </a:lnTo>
                      <a:lnTo>
                        <a:pt x="401" y="1"/>
                      </a:lnTo>
                      <a:lnTo>
                        <a:pt x="417" y="1"/>
                      </a:lnTo>
                      <a:lnTo>
                        <a:pt x="434" y="0"/>
                      </a:lnTo>
                      <a:lnTo>
                        <a:pt x="435" y="6"/>
                      </a:lnTo>
                      <a:lnTo>
                        <a:pt x="436" y="11"/>
                      </a:lnTo>
                      <a:lnTo>
                        <a:pt x="437" y="17"/>
                      </a:lnTo>
                      <a:lnTo>
                        <a:pt x="439" y="22"/>
                      </a:lnTo>
                      <a:lnTo>
                        <a:pt x="440" y="29"/>
                      </a:lnTo>
                      <a:lnTo>
                        <a:pt x="441" y="34"/>
                      </a:lnTo>
                      <a:lnTo>
                        <a:pt x="442" y="39"/>
                      </a:lnTo>
                      <a:lnTo>
                        <a:pt x="442" y="44"/>
                      </a:lnTo>
                      <a:lnTo>
                        <a:pt x="441" y="50"/>
                      </a:lnTo>
                      <a:lnTo>
                        <a:pt x="440" y="57"/>
                      </a:lnTo>
                      <a:lnTo>
                        <a:pt x="438" y="65"/>
                      </a:lnTo>
                      <a:lnTo>
                        <a:pt x="436" y="72"/>
                      </a:lnTo>
                      <a:lnTo>
                        <a:pt x="435" y="78"/>
                      </a:lnTo>
                      <a:lnTo>
                        <a:pt x="434" y="85"/>
                      </a:lnTo>
                      <a:lnTo>
                        <a:pt x="435" y="91"/>
                      </a:lnTo>
                      <a:lnTo>
                        <a:pt x="437" y="97"/>
                      </a:lnTo>
                      <a:lnTo>
                        <a:pt x="441" y="110"/>
                      </a:lnTo>
                      <a:lnTo>
                        <a:pt x="442" y="121"/>
                      </a:lnTo>
                      <a:lnTo>
                        <a:pt x="441" y="133"/>
                      </a:lnTo>
                      <a:lnTo>
                        <a:pt x="439" y="146"/>
                      </a:lnTo>
                      <a:lnTo>
                        <a:pt x="438" y="157"/>
                      </a:lnTo>
                      <a:lnTo>
                        <a:pt x="437" y="168"/>
                      </a:lnTo>
                      <a:lnTo>
                        <a:pt x="439" y="180"/>
                      </a:lnTo>
                      <a:lnTo>
                        <a:pt x="443" y="190"/>
                      </a:lnTo>
                      <a:lnTo>
                        <a:pt x="447" y="196"/>
                      </a:lnTo>
                      <a:lnTo>
                        <a:pt x="452" y="201"/>
                      </a:lnTo>
                      <a:lnTo>
                        <a:pt x="458" y="206"/>
                      </a:lnTo>
                      <a:lnTo>
                        <a:pt x="466" y="211"/>
                      </a:lnTo>
                      <a:lnTo>
                        <a:pt x="472" y="215"/>
                      </a:lnTo>
                      <a:lnTo>
                        <a:pt x="479" y="218"/>
                      </a:lnTo>
                      <a:lnTo>
                        <a:pt x="485" y="222"/>
                      </a:lnTo>
                      <a:lnTo>
                        <a:pt x="491" y="225"/>
                      </a:lnTo>
                      <a:lnTo>
                        <a:pt x="503" y="233"/>
                      </a:lnTo>
                      <a:lnTo>
                        <a:pt x="514" y="241"/>
                      </a:lnTo>
                      <a:lnTo>
                        <a:pt x="524" y="251"/>
                      </a:lnTo>
                      <a:lnTo>
                        <a:pt x="535" y="259"/>
                      </a:lnTo>
                      <a:lnTo>
                        <a:pt x="547" y="266"/>
                      </a:lnTo>
                      <a:lnTo>
                        <a:pt x="559" y="272"/>
                      </a:lnTo>
                      <a:lnTo>
                        <a:pt x="572" y="276"/>
                      </a:lnTo>
                      <a:lnTo>
                        <a:pt x="588" y="278"/>
                      </a:lnTo>
                      <a:lnTo>
                        <a:pt x="594" y="280"/>
                      </a:lnTo>
                      <a:lnTo>
                        <a:pt x="600" y="287"/>
                      </a:lnTo>
                      <a:lnTo>
                        <a:pt x="608" y="292"/>
                      </a:lnTo>
                      <a:lnTo>
                        <a:pt x="616" y="295"/>
                      </a:lnTo>
                      <a:lnTo>
                        <a:pt x="627" y="296"/>
                      </a:lnTo>
                      <a:lnTo>
                        <a:pt x="637" y="297"/>
                      </a:lnTo>
                      <a:lnTo>
                        <a:pt x="647" y="299"/>
                      </a:lnTo>
                      <a:lnTo>
                        <a:pt x="657" y="302"/>
                      </a:lnTo>
                      <a:lnTo>
                        <a:pt x="666" y="305"/>
                      </a:lnTo>
                      <a:lnTo>
                        <a:pt x="676" y="310"/>
                      </a:lnTo>
                      <a:lnTo>
                        <a:pt x="685" y="315"/>
                      </a:lnTo>
                      <a:lnTo>
                        <a:pt x="695" y="322"/>
                      </a:lnTo>
                      <a:lnTo>
                        <a:pt x="701" y="325"/>
                      </a:lnTo>
                      <a:lnTo>
                        <a:pt x="709" y="327"/>
                      </a:lnTo>
                      <a:lnTo>
                        <a:pt x="717" y="329"/>
                      </a:lnTo>
                      <a:lnTo>
                        <a:pt x="723" y="332"/>
                      </a:lnTo>
                      <a:lnTo>
                        <a:pt x="734" y="340"/>
                      </a:lnTo>
                      <a:lnTo>
                        <a:pt x="744" y="347"/>
                      </a:lnTo>
                      <a:lnTo>
                        <a:pt x="754" y="354"/>
                      </a:lnTo>
                      <a:lnTo>
                        <a:pt x="765" y="361"/>
                      </a:lnTo>
                      <a:lnTo>
                        <a:pt x="775" y="367"/>
                      </a:lnTo>
                      <a:lnTo>
                        <a:pt x="785" y="371"/>
                      </a:lnTo>
                      <a:lnTo>
                        <a:pt x="796" y="374"/>
                      </a:lnTo>
                      <a:lnTo>
                        <a:pt x="808" y="376"/>
                      </a:lnTo>
                      <a:lnTo>
                        <a:pt x="822" y="377"/>
                      </a:lnTo>
                      <a:lnTo>
                        <a:pt x="835" y="379"/>
                      </a:lnTo>
                      <a:lnTo>
                        <a:pt x="849" y="382"/>
                      </a:lnTo>
                      <a:lnTo>
                        <a:pt x="861" y="385"/>
                      </a:lnTo>
                      <a:lnTo>
                        <a:pt x="874" y="388"/>
                      </a:lnTo>
                      <a:lnTo>
                        <a:pt x="887" y="393"/>
                      </a:lnTo>
                      <a:lnTo>
                        <a:pt x="899" y="398"/>
                      </a:lnTo>
                      <a:lnTo>
                        <a:pt x="912" y="404"/>
                      </a:lnTo>
                      <a:lnTo>
                        <a:pt x="918" y="408"/>
                      </a:lnTo>
                      <a:lnTo>
                        <a:pt x="924" y="413"/>
                      </a:lnTo>
                      <a:lnTo>
                        <a:pt x="928" y="420"/>
                      </a:lnTo>
                      <a:lnTo>
                        <a:pt x="932" y="427"/>
                      </a:lnTo>
                      <a:lnTo>
                        <a:pt x="934" y="437"/>
                      </a:lnTo>
                      <a:lnTo>
                        <a:pt x="935" y="445"/>
                      </a:lnTo>
                      <a:lnTo>
                        <a:pt x="933" y="453"/>
                      </a:lnTo>
                      <a:lnTo>
                        <a:pt x="929" y="461"/>
                      </a:lnTo>
                      <a:lnTo>
                        <a:pt x="935" y="467"/>
                      </a:lnTo>
                      <a:lnTo>
                        <a:pt x="940" y="472"/>
                      </a:lnTo>
                      <a:lnTo>
                        <a:pt x="944" y="478"/>
                      </a:lnTo>
                      <a:lnTo>
                        <a:pt x="949" y="484"/>
                      </a:lnTo>
                      <a:lnTo>
                        <a:pt x="951" y="490"/>
                      </a:lnTo>
                      <a:lnTo>
                        <a:pt x="953" y="497"/>
                      </a:lnTo>
                      <a:lnTo>
                        <a:pt x="955" y="504"/>
                      </a:lnTo>
                      <a:lnTo>
                        <a:pt x="955" y="511"/>
                      </a:lnTo>
                      <a:lnTo>
                        <a:pt x="954" y="517"/>
                      </a:lnTo>
                      <a:lnTo>
                        <a:pt x="951" y="522"/>
                      </a:lnTo>
                      <a:lnTo>
                        <a:pt x="946" y="527"/>
                      </a:lnTo>
                      <a:lnTo>
                        <a:pt x="942" y="531"/>
                      </a:lnTo>
                      <a:lnTo>
                        <a:pt x="938" y="534"/>
                      </a:lnTo>
                      <a:lnTo>
                        <a:pt x="934" y="539"/>
                      </a:lnTo>
                      <a:lnTo>
                        <a:pt x="930" y="542"/>
                      </a:lnTo>
                      <a:lnTo>
                        <a:pt x="928" y="546"/>
                      </a:lnTo>
                      <a:lnTo>
                        <a:pt x="924" y="558"/>
                      </a:lnTo>
                      <a:lnTo>
                        <a:pt x="924" y="571"/>
                      </a:lnTo>
                      <a:lnTo>
                        <a:pt x="925" y="585"/>
                      </a:lnTo>
                      <a:lnTo>
                        <a:pt x="929" y="598"/>
                      </a:lnTo>
                      <a:lnTo>
                        <a:pt x="934" y="611"/>
                      </a:lnTo>
                      <a:lnTo>
                        <a:pt x="940" y="624"/>
                      </a:lnTo>
                      <a:lnTo>
                        <a:pt x="949" y="634"/>
                      </a:lnTo>
                      <a:lnTo>
                        <a:pt x="956" y="642"/>
                      </a:lnTo>
                      <a:lnTo>
                        <a:pt x="968" y="651"/>
                      </a:lnTo>
                      <a:lnTo>
                        <a:pt x="982" y="656"/>
                      </a:lnTo>
                      <a:lnTo>
                        <a:pt x="999" y="658"/>
                      </a:lnTo>
                      <a:lnTo>
                        <a:pt x="1016" y="658"/>
                      </a:lnTo>
                      <a:lnTo>
                        <a:pt x="1034" y="657"/>
                      </a:lnTo>
                      <a:lnTo>
                        <a:pt x="1052" y="655"/>
                      </a:lnTo>
                      <a:lnTo>
                        <a:pt x="1071" y="654"/>
                      </a:lnTo>
                      <a:lnTo>
                        <a:pt x="1088" y="653"/>
                      </a:lnTo>
                      <a:lnTo>
                        <a:pt x="1092" y="651"/>
                      </a:lnTo>
                      <a:lnTo>
                        <a:pt x="1097" y="646"/>
                      </a:lnTo>
                      <a:lnTo>
                        <a:pt x="1101" y="641"/>
                      </a:lnTo>
                      <a:lnTo>
                        <a:pt x="1105" y="638"/>
                      </a:lnTo>
                      <a:lnTo>
                        <a:pt x="1111" y="637"/>
                      </a:lnTo>
                      <a:lnTo>
                        <a:pt x="1116" y="637"/>
                      </a:lnTo>
                      <a:lnTo>
                        <a:pt x="1121" y="637"/>
                      </a:lnTo>
                      <a:lnTo>
                        <a:pt x="1126" y="639"/>
                      </a:lnTo>
                      <a:lnTo>
                        <a:pt x="1131" y="642"/>
                      </a:lnTo>
                      <a:lnTo>
                        <a:pt x="1136" y="645"/>
                      </a:lnTo>
                      <a:lnTo>
                        <a:pt x="1139" y="650"/>
                      </a:lnTo>
                      <a:lnTo>
                        <a:pt x="1142" y="655"/>
                      </a:lnTo>
                      <a:lnTo>
                        <a:pt x="1144" y="662"/>
                      </a:lnTo>
                      <a:lnTo>
                        <a:pt x="1143" y="669"/>
                      </a:lnTo>
                      <a:lnTo>
                        <a:pt x="1140" y="675"/>
                      </a:lnTo>
                      <a:lnTo>
                        <a:pt x="1135" y="681"/>
                      </a:lnTo>
                      <a:lnTo>
                        <a:pt x="1129" y="688"/>
                      </a:lnTo>
                      <a:lnTo>
                        <a:pt x="1125" y="693"/>
                      </a:lnTo>
                      <a:lnTo>
                        <a:pt x="1121" y="698"/>
                      </a:lnTo>
                      <a:lnTo>
                        <a:pt x="1120" y="704"/>
                      </a:lnTo>
                      <a:lnTo>
                        <a:pt x="1123" y="726"/>
                      </a:lnTo>
                      <a:lnTo>
                        <a:pt x="1131" y="745"/>
                      </a:lnTo>
                      <a:lnTo>
                        <a:pt x="1143" y="764"/>
                      </a:lnTo>
                      <a:lnTo>
                        <a:pt x="1156" y="782"/>
                      </a:lnTo>
                      <a:lnTo>
                        <a:pt x="1169" y="801"/>
                      </a:lnTo>
                      <a:lnTo>
                        <a:pt x="1181" y="819"/>
                      </a:lnTo>
                      <a:lnTo>
                        <a:pt x="1189" y="841"/>
                      </a:lnTo>
                      <a:lnTo>
                        <a:pt x="1192" y="863"/>
                      </a:lnTo>
                      <a:lnTo>
                        <a:pt x="1191" y="872"/>
                      </a:lnTo>
                      <a:lnTo>
                        <a:pt x="1189" y="878"/>
                      </a:lnTo>
                      <a:lnTo>
                        <a:pt x="1185" y="884"/>
                      </a:lnTo>
                      <a:lnTo>
                        <a:pt x="1181" y="889"/>
                      </a:lnTo>
                      <a:lnTo>
                        <a:pt x="1176" y="894"/>
                      </a:lnTo>
                      <a:lnTo>
                        <a:pt x="1172" y="900"/>
                      </a:lnTo>
                      <a:lnTo>
                        <a:pt x="1168" y="906"/>
                      </a:lnTo>
                      <a:lnTo>
                        <a:pt x="1165" y="913"/>
                      </a:lnTo>
                      <a:lnTo>
                        <a:pt x="1164" y="918"/>
                      </a:lnTo>
                      <a:lnTo>
                        <a:pt x="1165" y="923"/>
                      </a:lnTo>
                      <a:lnTo>
                        <a:pt x="1168" y="926"/>
                      </a:lnTo>
                      <a:lnTo>
                        <a:pt x="1172" y="929"/>
                      </a:lnTo>
                      <a:lnTo>
                        <a:pt x="1176" y="933"/>
                      </a:lnTo>
                      <a:lnTo>
                        <a:pt x="1179" y="936"/>
                      </a:lnTo>
                      <a:lnTo>
                        <a:pt x="1181" y="940"/>
                      </a:lnTo>
                      <a:lnTo>
                        <a:pt x="1181" y="946"/>
                      </a:lnTo>
                      <a:lnTo>
                        <a:pt x="1179" y="951"/>
                      </a:lnTo>
                      <a:lnTo>
                        <a:pt x="1176" y="954"/>
                      </a:lnTo>
                      <a:lnTo>
                        <a:pt x="1170" y="957"/>
                      </a:lnTo>
                      <a:lnTo>
                        <a:pt x="1166" y="960"/>
                      </a:lnTo>
                      <a:lnTo>
                        <a:pt x="1162" y="963"/>
                      </a:lnTo>
                      <a:lnTo>
                        <a:pt x="1159" y="967"/>
                      </a:lnTo>
                      <a:lnTo>
                        <a:pt x="1159" y="971"/>
                      </a:lnTo>
                      <a:lnTo>
                        <a:pt x="1161" y="977"/>
                      </a:lnTo>
                      <a:lnTo>
                        <a:pt x="1166" y="986"/>
                      </a:lnTo>
                      <a:lnTo>
                        <a:pt x="1174" y="993"/>
                      </a:lnTo>
                      <a:lnTo>
                        <a:pt x="1180" y="1000"/>
                      </a:lnTo>
                      <a:lnTo>
                        <a:pt x="1184" y="1007"/>
                      </a:lnTo>
                      <a:lnTo>
                        <a:pt x="1185" y="1014"/>
                      </a:lnTo>
                      <a:lnTo>
                        <a:pt x="1183" y="1021"/>
                      </a:lnTo>
                      <a:lnTo>
                        <a:pt x="1180" y="1026"/>
                      </a:lnTo>
                      <a:lnTo>
                        <a:pt x="1174" y="1031"/>
                      </a:lnTo>
                      <a:lnTo>
                        <a:pt x="1167" y="1036"/>
                      </a:lnTo>
                      <a:lnTo>
                        <a:pt x="1160" y="1040"/>
                      </a:lnTo>
                      <a:lnTo>
                        <a:pt x="1153" y="1043"/>
                      </a:lnTo>
                      <a:lnTo>
                        <a:pt x="1147" y="1046"/>
                      </a:lnTo>
                      <a:lnTo>
                        <a:pt x="1143" y="1046"/>
                      </a:lnTo>
                      <a:lnTo>
                        <a:pt x="1140" y="1044"/>
                      </a:lnTo>
                      <a:lnTo>
                        <a:pt x="1137" y="1040"/>
                      </a:lnTo>
                      <a:lnTo>
                        <a:pt x="1133" y="1035"/>
                      </a:lnTo>
                      <a:lnTo>
                        <a:pt x="1130" y="1030"/>
                      </a:lnTo>
                      <a:lnTo>
                        <a:pt x="1128" y="1023"/>
                      </a:lnTo>
                      <a:lnTo>
                        <a:pt x="1126" y="1017"/>
                      </a:lnTo>
                      <a:lnTo>
                        <a:pt x="1124" y="1011"/>
                      </a:lnTo>
                      <a:lnTo>
                        <a:pt x="1121" y="1006"/>
                      </a:lnTo>
                      <a:lnTo>
                        <a:pt x="1117" y="1001"/>
                      </a:lnTo>
                      <a:lnTo>
                        <a:pt x="1112" y="998"/>
                      </a:lnTo>
                      <a:lnTo>
                        <a:pt x="1107" y="994"/>
                      </a:lnTo>
                      <a:lnTo>
                        <a:pt x="1101" y="991"/>
                      </a:lnTo>
                      <a:lnTo>
                        <a:pt x="1095" y="986"/>
                      </a:lnTo>
                      <a:lnTo>
                        <a:pt x="1090" y="981"/>
                      </a:lnTo>
                      <a:lnTo>
                        <a:pt x="1086" y="974"/>
                      </a:lnTo>
                      <a:lnTo>
                        <a:pt x="1082" y="970"/>
                      </a:lnTo>
                      <a:lnTo>
                        <a:pt x="1076" y="966"/>
                      </a:lnTo>
                      <a:lnTo>
                        <a:pt x="1069" y="963"/>
                      </a:lnTo>
                      <a:lnTo>
                        <a:pt x="1061" y="961"/>
                      </a:lnTo>
                      <a:lnTo>
                        <a:pt x="1045" y="957"/>
                      </a:lnTo>
                      <a:lnTo>
                        <a:pt x="1030" y="954"/>
                      </a:lnTo>
                      <a:lnTo>
                        <a:pt x="1013" y="953"/>
                      </a:lnTo>
                      <a:lnTo>
                        <a:pt x="999" y="953"/>
                      </a:lnTo>
                      <a:lnTo>
                        <a:pt x="983" y="954"/>
                      </a:lnTo>
                      <a:lnTo>
                        <a:pt x="969" y="957"/>
                      </a:lnTo>
                      <a:lnTo>
                        <a:pt x="955" y="961"/>
                      </a:lnTo>
                      <a:lnTo>
                        <a:pt x="942" y="967"/>
                      </a:lnTo>
                      <a:lnTo>
                        <a:pt x="933" y="971"/>
                      </a:lnTo>
                      <a:lnTo>
                        <a:pt x="925" y="974"/>
                      </a:lnTo>
                      <a:lnTo>
                        <a:pt x="916" y="975"/>
                      </a:lnTo>
                      <a:lnTo>
                        <a:pt x="907" y="976"/>
                      </a:lnTo>
                      <a:lnTo>
                        <a:pt x="898" y="976"/>
                      </a:lnTo>
                      <a:lnTo>
                        <a:pt x="890" y="977"/>
                      </a:lnTo>
                      <a:lnTo>
                        <a:pt x="881" y="979"/>
                      </a:lnTo>
                      <a:lnTo>
                        <a:pt x="872" y="982"/>
                      </a:lnTo>
                      <a:lnTo>
                        <a:pt x="866" y="984"/>
                      </a:lnTo>
                      <a:lnTo>
                        <a:pt x="860" y="984"/>
                      </a:lnTo>
                      <a:lnTo>
                        <a:pt x="853" y="984"/>
                      </a:lnTo>
                      <a:lnTo>
                        <a:pt x="847" y="984"/>
                      </a:lnTo>
                      <a:lnTo>
                        <a:pt x="840" y="984"/>
                      </a:lnTo>
                      <a:lnTo>
                        <a:pt x="832" y="984"/>
                      </a:lnTo>
                      <a:lnTo>
                        <a:pt x="826" y="984"/>
                      </a:lnTo>
                      <a:lnTo>
                        <a:pt x="820" y="986"/>
                      </a:lnTo>
                      <a:lnTo>
                        <a:pt x="808" y="992"/>
                      </a:lnTo>
                      <a:lnTo>
                        <a:pt x="797" y="1001"/>
                      </a:lnTo>
                      <a:lnTo>
                        <a:pt x="787" y="1010"/>
                      </a:lnTo>
                      <a:lnTo>
                        <a:pt x="779" y="1021"/>
                      </a:lnTo>
                      <a:lnTo>
                        <a:pt x="770" y="1031"/>
                      </a:lnTo>
                      <a:lnTo>
                        <a:pt x="760" y="1041"/>
                      </a:lnTo>
                      <a:lnTo>
                        <a:pt x="749" y="1049"/>
                      </a:lnTo>
                      <a:lnTo>
                        <a:pt x="737" y="1056"/>
                      </a:lnTo>
                      <a:lnTo>
                        <a:pt x="741" y="1065"/>
                      </a:lnTo>
                      <a:lnTo>
                        <a:pt x="745" y="1074"/>
                      </a:lnTo>
                      <a:lnTo>
                        <a:pt x="748" y="1083"/>
                      </a:lnTo>
                      <a:lnTo>
                        <a:pt x="750" y="1094"/>
                      </a:lnTo>
                      <a:lnTo>
                        <a:pt x="752" y="1104"/>
                      </a:lnTo>
                      <a:lnTo>
                        <a:pt x="754" y="1113"/>
                      </a:lnTo>
                      <a:lnTo>
                        <a:pt x="757" y="1123"/>
                      </a:lnTo>
                      <a:lnTo>
                        <a:pt x="760" y="1134"/>
                      </a:lnTo>
                      <a:lnTo>
                        <a:pt x="763" y="1143"/>
                      </a:lnTo>
                      <a:lnTo>
                        <a:pt x="763" y="1153"/>
                      </a:lnTo>
                      <a:lnTo>
                        <a:pt x="760" y="1163"/>
                      </a:lnTo>
                      <a:lnTo>
                        <a:pt x="757" y="1173"/>
                      </a:lnTo>
                      <a:lnTo>
                        <a:pt x="753" y="1183"/>
                      </a:lnTo>
                      <a:lnTo>
                        <a:pt x="749" y="1193"/>
                      </a:lnTo>
                      <a:lnTo>
                        <a:pt x="746" y="1204"/>
                      </a:lnTo>
                      <a:lnTo>
                        <a:pt x="743" y="1214"/>
                      </a:lnTo>
                      <a:lnTo>
                        <a:pt x="741" y="1221"/>
                      </a:lnTo>
                      <a:lnTo>
                        <a:pt x="737" y="1229"/>
                      </a:lnTo>
                      <a:lnTo>
                        <a:pt x="733" y="1238"/>
                      </a:lnTo>
                      <a:lnTo>
                        <a:pt x="727" y="1244"/>
                      </a:lnTo>
                      <a:lnTo>
                        <a:pt x="719" y="1251"/>
                      </a:lnTo>
                      <a:lnTo>
                        <a:pt x="711" y="1255"/>
                      </a:lnTo>
                      <a:lnTo>
                        <a:pt x="703" y="1258"/>
                      </a:lnTo>
                      <a:lnTo>
                        <a:pt x="693" y="1259"/>
                      </a:lnTo>
                      <a:lnTo>
                        <a:pt x="694" y="1255"/>
                      </a:lnTo>
                      <a:lnTo>
                        <a:pt x="690" y="1253"/>
                      </a:lnTo>
                      <a:lnTo>
                        <a:pt x="685" y="1252"/>
                      </a:lnTo>
                      <a:lnTo>
                        <a:pt x="686" y="1248"/>
                      </a:lnTo>
                      <a:lnTo>
                        <a:pt x="674" y="1247"/>
                      </a:lnTo>
                      <a:lnTo>
                        <a:pt x="662" y="1246"/>
                      </a:lnTo>
                      <a:lnTo>
                        <a:pt x="651" y="1247"/>
                      </a:lnTo>
                      <a:lnTo>
                        <a:pt x="638" y="1248"/>
                      </a:lnTo>
                      <a:lnTo>
                        <a:pt x="626" y="1250"/>
                      </a:lnTo>
                      <a:lnTo>
                        <a:pt x="614" y="1251"/>
                      </a:lnTo>
                      <a:lnTo>
                        <a:pt x="601" y="1250"/>
                      </a:lnTo>
                      <a:lnTo>
                        <a:pt x="588" y="1249"/>
                      </a:lnTo>
                      <a:lnTo>
                        <a:pt x="586" y="1250"/>
                      </a:lnTo>
                      <a:lnTo>
                        <a:pt x="583" y="1252"/>
                      </a:lnTo>
                      <a:lnTo>
                        <a:pt x="580" y="1256"/>
                      </a:lnTo>
                      <a:lnTo>
                        <a:pt x="577" y="1259"/>
                      </a:lnTo>
                      <a:lnTo>
                        <a:pt x="579" y="1259"/>
                      </a:lnTo>
                      <a:lnTo>
                        <a:pt x="580" y="1259"/>
                      </a:lnTo>
                      <a:lnTo>
                        <a:pt x="582" y="1259"/>
                      </a:lnTo>
                      <a:lnTo>
                        <a:pt x="583" y="1259"/>
                      </a:lnTo>
                      <a:lnTo>
                        <a:pt x="574" y="1263"/>
                      </a:lnTo>
                      <a:lnTo>
                        <a:pt x="568" y="1269"/>
                      </a:lnTo>
                      <a:lnTo>
                        <a:pt x="563" y="1275"/>
                      </a:lnTo>
                      <a:lnTo>
                        <a:pt x="559" y="1282"/>
                      </a:lnTo>
                      <a:lnTo>
                        <a:pt x="555" y="1289"/>
                      </a:lnTo>
                      <a:lnTo>
                        <a:pt x="553" y="1296"/>
                      </a:lnTo>
                      <a:lnTo>
                        <a:pt x="551" y="1304"/>
                      </a:lnTo>
                      <a:lnTo>
                        <a:pt x="550" y="1314"/>
                      </a:lnTo>
                      <a:lnTo>
                        <a:pt x="548" y="1305"/>
                      </a:lnTo>
                      <a:lnTo>
                        <a:pt x="545" y="1297"/>
                      </a:lnTo>
                      <a:lnTo>
                        <a:pt x="540" y="1290"/>
                      </a:lnTo>
                      <a:lnTo>
                        <a:pt x="534" y="1284"/>
                      </a:lnTo>
                      <a:lnTo>
                        <a:pt x="528" y="1278"/>
                      </a:lnTo>
                      <a:lnTo>
                        <a:pt x="521" y="1272"/>
                      </a:lnTo>
                      <a:lnTo>
                        <a:pt x="514" y="1266"/>
                      </a:lnTo>
                      <a:lnTo>
                        <a:pt x="507" y="1262"/>
                      </a:lnTo>
                      <a:lnTo>
                        <a:pt x="494" y="1257"/>
                      </a:lnTo>
                      <a:lnTo>
                        <a:pt x="482" y="1256"/>
                      </a:lnTo>
                      <a:lnTo>
                        <a:pt x="470" y="1256"/>
                      </a:lnTo>
                      <a:lnTo>
                        <a:pt x="457" y="1258"/>
                      </a:lnTo>
                      <a:lnTo>
                        <a:pt x="446" y="1259"/>
                      </a:lnTo>
                      <a:lnTo>
                        <a:pt x="435" y="1259"/>
                      </a:lnTo>
                      <a:lnTo>
                        <a:pt x="423" y="1257"/>
                      </a:lnTo>
                      <a:lnTo>
                        <a:pt x="414" y="1251"/>
                      </a:lnTo>
                      <a:lnTo>
                        <a:pt x="407" y="1246"/>
                      </a:lnTo>
                      <a:lnTo>
                        <a:pt x="400" y="1241"/>
                      </a:lnTo>
                      <a:lnTo>
                        <a:pt x="392" y="1237"/>
                      </a:lnTo>
                      <a:lnTo>
                        <a:pt x="384" y="1232"/>
                      </a:lnTo>
                      <a:lnTo>
                        <a:pt x="376" y="1229"/>
                      </a:lnTo>
                      <a:lnTo>
                        <a:pt x="367" y="1230"/>
                      </a:lnTo>
                      <a:lnTo>
                        <a:pt x="359" y="1232"/>
                      </a:lnTo>
                      <a:lnTo>
                        <a:pt x="355" y="1238"/>
                      </a:lnTo>
                      <a:lnTo>
                        <a:pt x="352" y="1247"/>
                      </a:lnTo>
                      <a:lnTo>
                        <a:pt x="348" y="1254"/>
                      </a:lnTo>
                      <a:lnTo>
                        <a:pt x="344" y="1261"/>
                      </a:lnTo>
                      <a:lnTo>
                        <a:pt x="340" y="1267"/>
                      </a:lnTo>
                      <a:lnTo>
                        <a:pt x="335" y="1274"/>
                      </a:lnTo>
                      <a:lnTo>
                        <a:pt x="330" y="1280"/>
                      </a:lnTo>
                      <a:lnTo>
                        <a:pt x="326" y="1286"/>
                      </a:lnTo>
                      <a:lnTo>
                        <a:pt x="322" y="1293"/>
                      </a:lnTo>
                      <a:lnTo>
                        <a:pt x="318" y="1298"/>
                      </a:lnTo>
                      <a:lnTo>
                        <a:pt x="312" y="1302"/>
                      </a:lnTo>
                      <a:lnTo>
                        <a:pt x="307" y="1306"/>
                      </a:lnTo>
                      <a:lnTo>
                        <a:pt x="304" y="1313"/>
                      </a:lnTo>
                      <a:lnTo>
                        <a:pt x="301" y="1319"/>
                      </a:lnTo>
                      <a:lnTo>
                        <a:pt x="297" y="1324"/>
                      </a:lnTo>
                      <a:lnTo>
                        <a:pt x="291" y="1328"/>
                      </a:lnTo>
                      <a:lnTo>
                        <a:pt x="285" y="1332"/>
                      </a:lnTo>
                      <a:lnTo>
                        <a:pt x="277" y="1335"/>
                      </a:lnTo>
                      <a:lnTo>
                        <a:pt x="269" y="1336"/>
                      </a:lnTo>
                      <a:lnTo>
                        <a:pt x="261" y="1336"/>
                      </a:lnTo>
                      <a:lnTo>
                        <a:pt x="253" y="1334"/>
                      </a:lnTo>
                      <a:lnTo>
                        <a:pt x="239" y="1327"/>
                      </a:lnTo>
                      <a:lnTo>
                        <a:pt x="229" y="1317"/>
                      </a:lnTo>
                      <a:lnTo>
                        <a:pt x="222" y="1305"/>
                      </a:lnTo>
                      <a:lnTo>
                        <a:pt x="217" y="1291"/>
                      </a:lnTo>
                      <a:lnTo>
                        <a:pt x="213" y="1277"/>
                      </a:lnTo>
                      <a:lnTo>
                        <a:pt x="209" y="1262"/>
                      </a:lnTo>
                      <a:lnTo>
                        <a:pt x="205" y="1248"/>
                      </a:lnTo>
                      <a:lnTo>
                        <a:pt x="199" y="1233"/>
                      </a:lnTo>
                      <a:lnTo>
                        <a:pt x="196" y="1225"/>
                      </a:lnTo>
                      <a:lnTo>
                        <a:pt x="193" y="1218"/>
                      </a:lnTo>
                      <a:lnTo>
                        <a:pt x="191" y="1210"/>
                      </a:lnTo>
                      <a:lnTo>
                        <a:pt x="189" y="1203"/>
                      </a:lnTo>
                      <a:lnTo>
                        <a:pt x="186" y="1194"/>
                      </a:lnTo>
                      <a:lnTo>
                        <a:pt x="184" y="1187"/>
                      </a:lnTo>
                      <a:lnTo>
                        <a:pt x="181" y="1180"/>
                      </a:lnTo>
                      <a:lnTo>
                        <a:pt x="178" y="1173"/>
                      </a:lnTo>
                      <a:lnTo>
                        <a:pt x="174" y="1167"/>
                      </a:lnTo>
                      <a:lnTo>
                        <a:pt x="169" y="1160"/>
                      </a:lnTo>
                      <a:lnTo>
                        <a:pt x="163" y="1153"/>
                      </a:lnTo>
                      <a:lnTo>
                        <a:pt x="158" y="1147"/>
                      </a:lnTo>
                      <a:lnTo>
                        <a:pt x="154" y="1140"/>
                      </a:lnTo>
                      <a:lnTo>
                        <a:pt x="150" y="1133"/>
                      </a:lnTo>
                      <a:lnTo>
                        <a:pt x="149" y="1126"/>
                      </a:lnTo>
                      <a:lnTo>
                        <a:pt x="150" y="1116"/>
                      </a:lnTo>
                      <a:lnTo>
                        <a:pt x="151" y="1116"/>
                      </a:lnTo>
                      <a:lnTo>
                        <a:pt x="153" y="1116"/>
                      </a:lnTo>
                      <a:lnTo>
                        <a:pt x="156" y="1116"/>
                      </a:lnTo>
                      <a:lnTo>
                        <a:pt x="159" y="1116"/>
                      </a:lnTo>
                      <a:lnTo>
                        <a:pt x="157" y="1108"/>
                      </a:lnTo>
                      <a:lnTo>
                        <a:pt x="152" y="1102"/>
                      </a:lnTo>
                      <a:lnTo>
                        <a:pt x="145" y="1098"/>
                      </a:lnTo>
                      <a:lnTo>
                        <a:pt x="138" y="1095"/>
                      </a:lnTo>
                      <a:lnTo>
                        <a:pt x="128" y="1093"/>
                      </a:lnTo>
                      <a:lnTo>
                        <a:pt x="120" y="1090"/>
                      </a:lnTo>
                      <a:lnTo>
                        <a:pt x="112" y="1086"/>
                      </a:lnTo>
                      <a:lnTo>
                        <a:pt x="105" y="1082"/>
                      </a:lnTo>
                      <a:lnTo>
                        <a:pt x="104" y="1080"/>
                      </a:lnTo>
                      <a:lnTo>
                        <a:pt x="104" y="1077"/>
                      </a:lnTo>
                      <a:lnTo>
                        <a:pt x="105" y="1075"/>
                      </a:lnTo>
                      <a:lnTo>
                        <a:pt x="105" y="1072"/>
                      </a:lnTo>
                      <a:lnTo>
                        <a:pt x="112" y="1072"/>
                      </a:lnTo>
                      <a:lnTo>
                        <a:pt x="119" y="1069"/>
                      </a:lnTo>
                      <a:lnTo>
                        <a:pt x="125" y="1066"/>
                      </a:lnTo>
                      <a:lnTo>
                        <a:pt x="131" y="1063"/>
                      </a:lnTo>
                      <a:lnTo>
                        <a:pt x="137" y="1058"/>
                      </a:lnTo>
                      <a:lnTo>
                        <a:pt x="139" y="1052"/>
                      </a:lnTo>
                      <a:lnTo>
                        <a:pt x="138" y="1044"/>
                      </a:lnTo>
                      <a:lnTo>
                        <a:pt x="137" y="1037"/>
                      </a:lnTo>
                      <a:lnTo>
                        <a:pt x="134" y="1030"/>
                      </a:lnTo>
                      <a:lnTo>
                        <a:pt x="131" y="1022"/>
                      </a:lnTo>
                      <a:lnTo>
                        <a:pt x="129" y="1013"/>
                      </a:lnTo>
                      <a:lnTo>
                        <a:pt x="129" y="1006"/>
                      </a:lnTo>
                      <a:lnTo>
                        <a:pt x="133" y="1004"/>
                      </a:lnTo>
                      <a:lnTo>
                        <a:pt x="139" y="1006"/>
                      </a:lnTo>
                      <a:lnTo>
                        <a:pt x="147" y="1009"/>
                      </a:lnTo>
                      <a:lnTo>
                        <a:pt x="154" y="1011"/>
                      </a:lnTo>
                      <a:lnTo>
                        <a:pt x="154" y="1007"/>
                      </a:lnTo>
                      <a:lnTo>
                        <a:pt x="154" y="1003"/>
                      </a:lnTo>
                      <a:lnTo>
                        <a:pt x="154" y="999"/>
                      </a:lnTo>
                      <a:lnTo>
                        <a:pt x="153" y="995"/>
                      </a:lnTo>
                      <a:lnTo>
                        <a:pt x="150" y="990"/>
                      </a:lnTo>
                      <a:lnTo>
                        <a:pt x="147" y="986"/>
                      </a:lnTo>
                      <a:lnTo>
                        <a:pt x="143" y="982"/>
                      </a:lnTo>
                      <a:lnTo>
                        <a:pt x="138" y="977"/>
                      </a:lnTo>
                      <a:lnTo>
                        <a:pt x="133" y="974"/>
                      </a:lnTo>
                      <a:lnTo>
                        <a:pt x="127" y="973"/>
                      </a:lnTo>
                      <a:lnTo>
                        <a:pt x="121" y="972"/>
                      </a:lnTo>
                      <a:lnTo>
                        <a:pt x="115" y="973"/>
                      </a:lnTo>
                      <a:lnTo>
                        <a:pt x="112" y="964"/>
                      </a:lnTo>
                      <a:lnTo>
                        <a:pt x="105" y="958"/>
                      </a:lnTo>
                      <a:lnTo>
                        <a:pt x="98" y="953"/>
                      </a:lnTo>
                      <a:lnTo>
                        <a:pt x="94" y="946"/>
                      </a:lnTo>
                      <a:lnTo>
                        <a:pt x="92" y="937"/>
                      </a:lnTo>
                      <a:lnTo>
                        <a:pt x="94" y="930"/>
                      </a:lnTo>
                      <a:lnTo>
                        <a:pt x="95" y="922"/>
                      </a:lnTo>
                      <a:lnTo>
                        <a:pt x="96" y="915"/>
                      </a:lnTo>
                      <a:lnTo>
                        <a:pt x="97" y="908"/>
                      </a:lnTo>
                      <a:lnTo>
                        <a:pt x="98" y="899"/>
                      </a:lnTo>
                      <a:lnTo>
                        <a:pt x="96" y="893"/>
                      </a:lnTo>
                      <a:lnTo>
                        <a:pt x="91" y="886"/>
                      </a:lnTo>
                      <a:lnTo>
                        <a:pt x="85" y="879"/>
                      </a:lnTo>
                      <a:lnTo>
                        <a:pt x="80" y="872"/>
                      </a:lnTo>
                      <a:lnTo>
                        <a:pt x="75" y="864"/>
                      </a:lnTo>
                      <a:lnTo>
                        <a:pt x="70" y="857"/>
                      </a:lnTo>
                      <a:lnTo>
                        <a:pt x="64" y="850"/>
                      </a:lnTo>
                      <a:lnTo>
                        <a:pt x="59" y="843"/>
                      </a:lnTo>
                      <a:lnTo>
                        <a:pt x="51" y="836"/>
                      </a:lnTo>
                      <a:lnTo>
                        <a:pt x="45" y="828"/>
                      </a:lnTo>
                      <a:lnTo>
                        <a:pt x="43" y="825"/>
                      </a:lnTo>
                      <a:lnTo>
                        <a:pt x="43" y="822"/>
                      </a:lnTo>
                      <a:lnTo>
                        <a:pt x="44" y="818"/>
                      </a:lnTo>
                      <a:lnTo>
                        <a:pt x="46" y="814"/>
                      </a:lnTo>
                      <a:lnTo>
                        <a:pt x="48" y="810"/>
                      </a:lnTo>
                      <a:lnTo>
                        <a:pt x="49" y="806"/>
                      </a:lnTo>
                      <a:lnTo>
                        <a:pt x="50" y="802"/>
                      </a:lnTo>
                      <a:lnTo>
                        <a:pt x="49" y="798"/>
                      </a:lnTo>
                      <a:lnTo>
                        <a:pt x="47" y="794"/>
                      </a:lnTo>
                      <a:lnTo>
                        <a:pt x="45" y="792"/>
                      </a:lnTo>
                      <a:lnTo>
                        <a:pt x="42" y="791"/>
                      </a:lnTo>
                      <a:lnTo>
                        <a:pt x="38" y="791"/>
                      </a:lnTo>
                      <a:lnTo>
                        <a:pt x="37" y="786"/>
                      </a:lnTo>
                      <a:lnTo>
                        <a:pt x="37" y="781"/>
                      </a:lnTo>
                      <a:lnTo>
                        <a:pt x="38" y="776"/>
                      </a:lnTo>
                      <a:lnTo>
                        <a:pt x="39" y="772"/>
                      </a:lnTo>
                      <a:lnTo>
                        <a:pt x="40" y="767"/>
                      </a:lnTo>
                      <a:lnTo>
                        <a:pt x="42" y="763"/>
                      </a:lnTo>
                      <a:lnTo>
                        <a:pt x="43" y="757"/>
                      </a:lnTo>
                      <a:lnTo>
                        <a:pt x="45" y="753"/>
                      </a:lnTo>
                      <a:lnTo>
                        <a:pt x="47" y="752"/>
                      </a:lnTo>
                      <a:lnTo>
                        <a:pt x="51" y="752"/>
                      </a:lnTo>
                      <a:lnTo>
                        <a:pt x="57" y="753"/>
                      </a:lnTo>
                      <a:lnTo>
                        <a:pt x="60" y="752"/>
                      </a:lnTo>
                      <a:lnTo>
                        <a:pt x="64" y="746"/>
                      </a:lnTo>
                      <a:lnTo>
                        <a:pt x="65" y="741"/>
                      </a:lnTo>
                      <a:lnTo>
                        <a:pt x="65" y="734"/>
                      </a:lnTo>
                      <a:lnTo>
                        <a:pt x="63" y="728"/>
                      </a:lnTo>
                      <a:lnTo>
                        <a:pt x="62" y="721"/>
                      </a:lnTo>
                      <a:lnTo>
                        <a:pt x="61" y="715"/>
                      </a:lnTo>
                      <a:lnTo>
                        <a:pt x="61" y="710"/>
                      </a:lnTo>
                      <a:lnTo>
                        <a:pt x="63" y="705"/>
                      </a:lnTo>
                      <a:lnTo>
                        <a:pt x="66" y="701"/>
                      </a:lnTo>
                      <a:lnTo>
                        <a:pt x="70" y="696"/>
                      </a:lnTo>
                      <a:lnTo>
                        <a:pt x="74" y="692"/>
                      </a:lnTo>
                      <a:lnTo>
                        <a:pt x="77" y="687"/>
                      </a:lnTo>
                      <a:lnTo>
                        <a:pt x="81" y="681"/>
                      </a:lnTo>
                      <a:lnTo>
                        <a:pt x="84" y="676"/>
                      </a:lnTo>
                      <a:lnTo>
                        <a:pt x="86" y="671"/>
                      </a:lnTo>
                      <a:lnTo>
                        <a:pt x="88" y="665"/>
                      </a:lnTo>
                      <a:lnTo>
                        <a:pt x="80" y="664"/>
                      </a:lnTo>
                      <a:lnTo>
                        <a:pt x="74" y="660"/>
                      </a:lnTo>
                      <a:lnTo>
                        <a:pt x="68" y="656"/>
                      </a:lnTo>
                      <a:lnTo>
                        <a:pt x="61" y="654"/>
                      </a:lnTo>
                      <a:lnTo>
                        <a:pt x="61" y="649"/>
                      </a:lnTo>
                      <a:lnTo>
                        <a:pt x="60" y="643"/>
                      </a:lnTo>
                      <a:lnTo>
                        <a:pt x="57" y="639"/>
                      </a:lnTo>
                      <a:lnTo>
                        <a:pt x="54" y="635"/>
                      </a:lnTo>
                      <a:lnTo>
                        <a:pt x="51" y="630"/>
                      </a:lnTo>
                      <a:lnTo>
                        <a:pt x="49" y="626"/>
                      </a:lnTo>
                      <a:lnTo>
                        <a:pt x="49" y="622"/>
                      </a:lnTo>
                      <a:lnTo>
                        <a:pt x="50" y="617"/>
                      </a:lnTo>
                      <a:lnTo>
                        <a:pt x="53" y="611"/>
                      </a:lnTo>
                      <a:lnTo>
                        <a:pt x="55" y="606"/>
                      </a:lnTo>
                      <a:lnTo>
                        <a:pt x="59" y="601"/>
                      </a:lnTo>
                      <a:lnTo>
                        <a:pt x="61" y="596"/>
                      </a:lnTo>
                      <a:lnTo>
                        <a:pt x="64" y="592"/>
                      </a:lnTo>
                      <a:lnTo>
                        <a:pt x="66" y="587"/>
                      </a:lnTo>
                      <a:lnTo>
                        <a:pt x="69" y="582"/>
                      </a:lnTo>
                      <a:lnTo>
                        <a:pt x="71" y="577"/>
                      </a:lnTo>
                      <a:lnTo>
                        <a:pt x="73" y="570"/>
                      </a:lnTo>
                      <a:lnTo>
                        <a:pt x="73" y="565"/>
                      </a:lnTo>
                      <a:lnTo>
                        <a:pt x="71" y="561"/>
                      </a:lnTo>
                      <a:lnTo>
                        <a:pt x="69" y="558"/>
                      </a:lnTo>
                      <a:lnTo>
                        <a:pt x="65" y="555"/>
                      </a:lnTo>
                      <a:lnTo>
                        <a:pt x="60" y="552"/>
                      </a:lnTo>
                      <a:lnTo>
                        <a:pt x="55" y="548"/>
                      </a:lnTo>
                      <a:lnTo>
                        <a:pt x="50" y="544"/>
                      </a:lnTo>
                      <a:lnTo>
                        <a:pt x="49" y="542"/>
                      </a:lnTo>
                      <a:lnTo>
                        <a:pt x="49" y="539"/>
                      </a:lnTo>
                      <a:lnTo>
                        <a:pt x="49" y="536"/>
                      </a:lnTo>
                      <a:lnTo>
                        <a:pt x="49" y="533"/>
                      </a:lnTo>
                      <a:lnTo>
                        <a:pt x="53" y="533"/>
                      </a:lnTo>
                      <a:lnTo>
                        <a:pt x="57" y="532"/>
                      </a:lnTo>
                      <a:lnTo>
                        <a:pt x="59" y="530"/>
                      </a:lnTo>
                      <a:lnTo>
                        <a:pt x="60" y="527"/>
                      </a:lnTo>
                      <a:lnTo>
                        <a:pt x="60" y="522"/>
                      </a:lnTo>
                      <a:lnTo>
                        <a:pt x="57" y="518"/>
                      </a:lnTo>
                      <a:lnTo>
                        <a:pt x="52" y="515"/>
                      </a:lnTo>
                      <a:lnTo>
                        <a:pt x="51" y="512"/>
                      </a:lnTo>
                      <a:lnTo>
                        <a:pt x="54" y="506"/>
                      </a:lnTo>
                      <a:lnTo>
                        <a:pt x="60" y="500"/>
                      </a:lnTo>
                      <a:lnTo>
                        <a:pt x="66" y="496"/>
                      </a:lnTo>
                      <a:lnTo>
                        <a:pt x="72" y="492"/>
                      </a:lnTo>
                      <a:lnTo>
                        <a:pt x="78" y="488"/>
                      </a:lnTo>
                      <a:lnTo>
                        <a:pt x="83" y="484"/>
                      </a:lnTo>
                      <a:lnTo>
                        <a:pt x="88" y="478"/>
                      </a:lnTo>
                      <a:lnTo>
                        <a:pt x="91" y="472"/>
                      </a:lnTo>
                      <a:lnTo>
                        <a:pt x="94" y="466"/>
                      </a:lnTo>
                      <a:lnTo>
                        <a:pt x="97" y="458"/>
                      </a:lnTo>
                      <a:lnTo>
                        <a:pt x="98" y="452"/>
                      </a:lnTo>
                      <a:lnTo>
                        <a:pt x="98" y="446"/>
                      </a:lnTo>
                      <a:lnTo>
                        <a:pt x="95" y="442"/>
                      </a:lnTo>
                      <a:lnTo>
                        <a:pt x="90" y="438"/>
                      </a:lnTo>
                      <a:lnTo>
                        <a:pt x="86" y="435"/>
                      </a:lnTo>
                      <a:lnTo>
                        <a:pt x="81" y="432"/>
                      </a:lnTo>
                      <a:lnTo>
                        <a:pt x="77" y="429"/>
                      </a:lnTo>
                      <a:lnTo>
                        <a:pt x="74" y="423"/>
                      </a:lnTo>
                      <a:lnTo>
                        <a:pt x="72" y="418"/>
                      </a:lnTo>
                      <a:lnTo>
                        <a:pt x="73" y="412"/>
                      </a:lnTo>
                      <a:lnTo>
                        <a:pt x="74" y="412"/>
                      </a:lnTo>
                      <a:lnTo>
                        <a:pt x="77" y="412"/>
                      </a:lnTo>
                      <a:lnTo>
                        <a:pt x="80" y="412"/>
                      </a:lnTo>
                      <a:lnTo>
                        <a:pt x="81" y="412"/>
                      </a:lnTo>
                      <a:lnTo>
                        <a:pt x="84" y="405"/>
                      </a:lnTo>
                      <a:lnTo>
                        <a:pt x="85" y="398"/>
                      </a:lnTo>
                      <a:lnTo>
                        <a:pt x="85" y="390"/>
                      </a:lnTo>
                      <a:lnTo>
                        <a:pt x="83" y="384"/>
                      </a:lnTo>
                      <a:lnTo>
                        <a:pt x="81" y="378"/>
                      </a:lnTo>
                      <a:lnTo>
                        <a:pt x="78" y="372"/>
                      </a:lnTo>
                      <a:lnTo>
                        <a:pt x="75" y="365"/>
                      </a:lnTo>
                      <a:lnTo>
                        <a:pt x="72" y="358"/>
                      </a:lnTo>
                      <a:lnTo>
                        <a:pt x="78" y="354"/>
                      </a:lnTo>
                      <a:lnTo>
                        <a:pt x="83" y="352"/>
                      </a:lnTo>
                      <a:lnTo>
                        <a:pt x="88" y="349"/>
                      </a:lnTo>
                      <a:lnTo>
                        <a:pt x="94" y="346"/>
                      </a:lnTo>
                      <a:lnTo>
                        <a:pt x="98" y="342"/>
                      </a:lnTo>
                      <a:lnTo>
                        <a:pt x="102" y="339"/>
                      </a:lnTo>
                      <a:lnTo>
                        <a:pt x="106" y="335"/>
                      </a:lnTo>
                      <a:lnTo>
                        <a:pt x="110" y="330"/>
                      </a:lnTo>
                      <a:lnTo>
                        <a:pt x="107" y="330"/>
                      </a:lnTo>
                      <a:lnTo>
                        <a:pt x="104" y="330"/>
                      </a:lnTo>
                      <a:lnTo>
                        <a:pt x="101" y="330"/>
                      </a:lnTo>
                      <a:lnTo>
                        <a:pt x="100" y="329"/>
                      </a:lnTo>
                      <a:lnTo>
                        <a:pt x="95" y="320"/>
                      </a:lnTo>
                      <a:lnTo>
                        <a:pt x="95" y="310"/>
                      </a:lnTo>
                      <a:lnTo>
                        <a:pt x="97" y="303"/>
                      </a:lnTo>
                      <a:lnTo>
                        <a:pt x="101" y="297"/>
                      </a:lnTo>
                      <a:lnTo>
                        <a:pt x="106" y="291"/>
                      </a:lnTo>
                      <a:lnTo>
                        <a:pt x="110" y="285"/>
                      </a:lnTo>
                      <a:lnTo>
                        <a:pt x="111" y="278"/>
                      </a:lnTo>
                      <a:lnTo>
                        <a:pt x="110" y="272"/>
                      </a:lnTo>
                      <a:lnTo>
                        <a:pt x="100" y="254"/>
                      </a:lnTo>
                      <a:lnTo>
                        <a:pt x="88" y="237"/>
                      </a:lnTo>
                      <a:lnTo>
                        <a:pt x="75" y="221"/>
                      </a:lnTo>
                      <a:lnTo>
                        <a:pt x="61" y="204"/>
                      </a:lnTo>
                      <a:lnTo>
                        <a:pt x="45" y="189"/>
                      </a:lnTo>
                      <a:lnTo>
                        <a:pt x="30" y="174"/>
                      </a:lnTo>
                      <a:lnTo>
                        <a:pt x="15" y="158"/>
                      </a:lnTo>
                      <a:lnTo>
                        <a:pt x="0" y="143"/>
                      </a:lnTo>
                      <a:lnTo>
                        <a:pt x="7" y="141"/>
                      </a:lnTo>
                      <a:lnTo>
                        <a:pt x="14" y="138"/>
                      </a:lnTo>
                      <a:lnTo>
                        <a:pt x="21" y="136"/>
                      </a:lnTo>
                      <a:lnTo>
                        <a:pt x="28" y="133"/>
                      </a:lnTo>
                      <a:lnTo>
                        <a:pt x="35" y="133"/>
                      </a:lnTo>
                      <a:lnTo>
                        <a:pt x="42" y="133"/>
                      </a:lnTo>
                      <a:lnTo>
                        <a:pt x="50" y="136"/>
                      </a:lnTo>
                      <a:lnTo>
                        <a:pt x="58" y="140"/>
                      </a:lnTo>
                      <a:lnTo>
                        <a:pt x="65" y="143"/>
                      </a:lnTo>
                      <a:lnTo>
                        <a:pt x="73" y="143"/>
                      </a:lnTo>
                      <a:lnTo>
                        <a:pt x="80" y="141"/>
                      </a:lnTo>
                      <a:lnTo>
                        <a:pt x="87" y="137"/>
                      </a:lnTo>
                      <a:lnTo>
                        <a:pt x="96" y="130"/>
                      </a:lnTo>
                      <a:lnTo>
                        <a:pt x="103" y="124"/>
                      </a:lnTo>
                      <a:lnTo>
                        <a:pt x="110" y="118"/>
                      </a:lnTo>
                      <a:lnTo>
                        <a:pt x="117" y="112"/>
                      </a:lnTo>
                      <a:lnTo>
                        <a:pt x="126" y="107"/>
                      </a:lnTo>
                      <a:lnTo>
                        <a:pt x="137" y="104"/>
                      </a:lnTo>
                      <a:lnTo>
                        <a:pt x="148" y="104"/>
                      </a:lnTo>
                      <a:lnTo>
                        <a:pt x="158" y="104"/>
                      </a:lnTo>
                      <a:lnTo>
                        <a:pt x="170" y="104"/>
                      </a:lnTo>
                      <a:lnTo>
                        <a:pt x="181" y="104"/>
                      </a:lnTo>
                      <a:lnTo>
                        <a:pt x="192" y="102"/>
                      </a:lnTo>
                      <a:lnTo>
                        <a:pt x="202" y="97"/>
                      </a:lnTo>
                      <a:lnTo>
                        <a:pt x="203" y="96"/>
                      </a:lnTo>
                      <a:lnTo>
                        <a:pt x="203" y="93"/>
                      </a:lnTo>
                      <a:lnTo>
                        <a:pt x="203" y="90"/>
                      </a:lnTo>
                      <a:lnTo>
                        <a:pt x="203" y="88"/>
                      </a:lnTo>
                      <a:lnTo>
                        <a:pt x="207" y="87"/>
                      </a:lnTo>
                      <a:lnTo>
                        <a:pt x="209" y="87"/>
                      </a:lnTo>
                      <a:lnTo>
                        <a:pt x="208" y="88"/>
                      </a:lnTo>
                      <a:lnTo>
                        <a:pt x="203" y="88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47" name="Freeform 933"/>
                <p:cNvSpPr>
                  <a:spLocks/>
                </p:cNvSpPr>
                <p:nvPr/>
              </p:nvSpPr>
              <p:spPr bwMode="auto">
                <a:xfrm>
                  <a:off x="2477" y="1978"/>
                  <a:ext cx="57" cy="56"/>
                </a:xfrm>
                <a:custGeom>
                  <a:avLst/>
                  <a:gdLst>
                    <a:gd name="T0" fmla="*/ 0 w 813"/>
                    <a:gd name="T1" fmla="*/ 0 h 861"/>
                    <a:gd name="T2" fmla="*/ 0 w 813"/>
                    <a:gd name="T3" fmla="*/ 0 h 861"/>
                    <a:gd name="T4" fmla="*/ 0 w 813"/>
                    <a:gd name="T5" fmla="*/ 0 h 861"/>
                    <a:gd name="T6" fmla="*/ 0 w 813"/>
                    <a:gd name="T7" fmla="*/ 0 h 861"/>
                    <a:gd name="T8" fmla="*/ 0 w 813"/>
                    <a:gd name="T9" fmla="*/ 0 h 861"/>
                    <a:gd name="T10" fmla="*/ 0 w 813"/>
                    <a:gd name="T11" fmla="*/ 0 h 861"/>
                    <a:gd name="T12" fmla="*/ 0 w 813"/>
                    <a:gd name="T13" fmla="*/ 0 h 861"/>
                    <a:gd name="T14" fmla="*/ 0 w 813"/>
                    <a:gd name="T15" fmla="*/ 0 h 861"/>
                    <a:gd name="T16" fmla="*/ 0 w 813"/>
                    <a:gd name="T17" fmla="*/ 0 h 861"/>
                    <a:gd name="T18" fmla="*/ 0 w 813"/>
                    <a:gd name="T19" fmla="*/ 0 h 861"/>
                    <a:gd name="T20" fmla="*/ 0 w 813"/>
                    <a:gd name="T21" fmla="*/ 0 h 861"/>
                    <a:gd name="T22" fmla="*/ 0 w 813"/>
                    <a:gd name="T23" fmla="*/ 0 h 861"/>
                    <a:gd name="T24" fmla="*/ 0 w 813"/>
                    <a:gd name="T25" fmla="*/ 0 h 861"/>
                    <a:gd name="T26" fmla="*/ 0 w 813"/>
                    <a:gd name="T27" fmla="*/ 0 h 861"/>
                    <a:gd name="T28" fmla="*/ 0 w 813"/>
                    <a:gd name="T29" fmla="*/ 0 h 861"/>
                    <a:gd name="T30" fmla="*/ 0 w 813"/>
                    <a:gd name="T31" fmla="*/ 0 h 861"/>
                    <a:gd name="T32" fmla="*/ 0 w 813"/>
                    <a:gd name="T33" fmla="*/ 0 h 861"/>
                    <a:gd name="T34" fmla="*/ 0 w 813"/>
                    <a:gd name="T35" fmla="*/ 0 h 861"/>
                    <a:gd name="T36" fmla="*/ 0 w 813"/>
                    <a:gd name="T37" fmla="*/ 0 h 861"/>
                    <a:gd name="T38" fmla="*/ 0 w 813"/>
                    <a:gd name="T39" fmla="*/ 0 h 861"/>
                    <a:gd name="T40" fmla="*/ 0 w 813"/>
                    <a:gd name="T41" fmla="*/ 0 h 861"/>
                    <a:gd name="T42" fmla="*/ 0 w 813"/>
                    <a:gd name="T43" fmla="*/ 0 h 861"/>
                    <a:gd name="T44" fmla="*/ 0 w 813"/>
                    <a:gd name="T45" fmla="*/ 0 h 861"/>
                    <a:gd name="T46" fmla="*/ 0 w 813"/>
                    <a:gd name="T47" fmla="*/ 0 h 861"/>
                    <a:gd name="T48" fmla="*/ 0 w 813"/>
                    <a:gd name="T49" fmla="*/ 0 h 861"/>
                    <a:gd name="T50" fmla="*/ 0 w 813"/>
                    <a:gd name="T51" fmla="*/ 0 h 861"/>
                    <a:gd name="T52" fmla="*/ 0 w 813"/>
                    <a:gd name="T53" fmla="*/ 0 h 861"/>
                    <a:gd name="T54" fmla="*/ 0 w 813"/>
                    <a:gd name="T55" fmla="*/ 0 h 861"/>
                    <a:gd name="T56" fmla="*/ 0 w 813"/>
                    <a:gd name="T57" fmla="*/ 0 h 861"/>
                    <a:gd name="T58" fmla="*/ 0 w 813"/>
                    <a:gd name="T59" fmla="*/ 0 h 861"/>
                    <a:gd name="T60" fmla="*/ 0 w 813"/>
                    <a:gd name="T61" fmla="*/ 0 h 861"/>
                    <a:gd name="T62" fmla="*/ 0 w 813"/>
                    <a:gd name="T63" fmla="*/ 0 h 861"/>
                    <a:gd name="T64" fmla="*/ 0 w 813"/>
                    <a:gd name="T65" fmla="*/ 0 h 861"/>
                    <a:gd name="T66" fmla="*/ 0 w 813"/>
                    <a:gd name="T67" fmla="*/ 0 h 861"/>
                    <a:gd name="T68" fmla="*/ 0 w 813"/>
                    <a:gd name="T69" fmla="*/ 0 h 861"/>
                    <a:gd name="T70" fmla="*/ 0 w 813"/>
                    <a:gd name="T71" fmla="*/ 0 h 861"/>
                    <a:gd name="T72" fmla="*/ 0 w 813"/>
                    <a:gd name="T73" fmla="*/ 0 h 861"/>
                    <a:gd name="T74" fmla="*/ 0 w 813"/>
                    <a:gd name="T75" fmla="*/ 0 h 861"/>
                    <a:gd name="T76" fmla="*/ 0 w 813"/>
                    <a:gd name="T77" fmla="*/ 0 h 861"/>
                    <a:gd name="T78" fmla="*/ 0 w 813"/>
                    <a:gd name="T79" fmla="*/ 0 h 861"/>
                    <a:gd name="T80" fmla="*/ 0 w 813"/>
                    <a:gd name="T81" fmla="*/ 0 h 861"/>
                    <a:gd name="T82" fmla="*/ 0 w 813"/>
                    <a:gd name="T83" fmla="*/ 0 h 861"/>
                    <a:gd name="T84" fmla="*/ 0 w 813"/>
                    <a:gd name="T85" fmla="*/ 0 h 861"/>
                    <a:gd name="T86" fmla="*/ 0 w 813"/>
                    <a:gd name="T87" fmla="*/ 0 h 861"/>
                    <a:gd name="T88" fmla="*/ 0 w 813"/>
                    <a:gd name="T89" fmla="*/ 0 h 861"/>
                    <a:gd name="T90" fmla="*/ 0 w 813"/>
                    <a:gd name="T91" fmla="*/ 0 h 861"/>
                    <a:gd name="T92" fmla="*/ 0 w 813"/>
                    <a:gd name="T93" fmla="*/ 0 h 861"/>
                    <a:gd name="T94" fmla="*/ 0 w 813"/>
                    <a:gd name="T95" fmla="*/ 0 h 861"/>
                    <a:gd name="T96" fmla="*/ 0 w 813"/>
                    <a:gd name="T97" fmla="*/ 0 h 861"/>
                    <a:gd name="T98" fmla="*/ 0 w 813"/>
                    <a:gd name="T99" fmla="*/ 0 h 861"/>
                    <a:gd name="T100" fmla="*/ 0 w 813"/>
                    <a:gd name="T101" fmla="*/ 0 h 861"/>
                    <a:gd name="T102" fmla="*/ 0 w 813"/>
                    <a:gd name="T103" fmla="*/ 0 h 861"/>
                    <a:gd name="T104" fmla="*/ 0 w 813"/>
                    <a:gd name="T105" fmla="*/ 0 h 861"/>
                    <a:gd name="T106" fmla="*/ 0 w 813"/>
                    <a:gd name="T107" fmla="*/ 0 h 861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813"/>
                    <a:gd name="T163" fmla="*/ 0 h 861"/>
                    <a:gd name="T164" fmla="*/ 813 w 813"/>
                    <a:gd name="T165" fmla="*/ 861 h 861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813" h="861">
                      <a:moveTo>
                        <a:pt x="466" y="93"/>
                      </a:moveTo>
                      <a:lnTo>
                        <a:pt x="462" y="93"/>
                      </a:lnTo>
                      <a:lnTo>
                        <a:pt x="459" y="91"/>
                      </a:lnTo>
                      <a:lnTo>
                        <a:pt x="456" y="87"/>
                      </a:lnTo>
                      <a:lnTo>
                        <a:pt x="452" y="82"/>
                      </a:lnTo>
                      <a:lnTo>
                        <a:pt x="450" y="77"/>
                      </a:lnTo>
                      <a:lnTo>
                        <a:pt x="448" y="70"/>
                      </a:lnTo>
                      <a:lnTo>
                        <a:pt x="446" y="64"/>
                      </a:lnTo>
                      <a:lnTo>
                        <a:pt x="444" y="58"/>
                      </a:lnTo>
                      <a:lnTo>
                        <a:pt x="441" y="53"/>
                      </a:lnTo>
                      <a:lnTo>
                        <a:pt x="437" y="48"/>
                      </a:lnTo>
                      <a:lnTo>
                        <a:pt x="432" y="45"/>
                      </a:lnTo>
                      <a:lnTo>
                        <a:pt x="427" y="41"/>
                      </a:lnTo>
                      <a:lnTo>
                        <a:pt x="421" y="38"/>
                      </a:lnTo>
                      <a:lnTo>
                        <a:pt x="415" y="33"/>
                      </a:lnTo>
                      <a:lnTo>
                        <a:pt x="410" y="28"/>
                      </a:lnTo>
                      <a:lnTo>
                        <a:pt x="406" y="21"/>
                      </a:lnTo>
                      <a:lnTo>
                        <a:pt x="402" y="17"/>
                      </a:lnTo>
                      <a:lnTo>
                        <a:pt x="396" y="13"/>
                      </a:lnTo>
                      <a:lnTo>
                        <a:pt x="389" y="10"/>
                      </a:lnTo>
                      <a:lnTo>
                        <a:pt x="381" y="8"/>
                      </a:lnTo>
                      <a:lnTo>
                        <a:pt x="365" y="4"/>
                      </a:lnTo>
                      <a:lnTo>
                        <a:pt x="350" y="1"/>
                      </a:lnTo>
                      <a:lnTo>
                        <a:pt x="333" y="0"/>
                      </a:lnTo>
                      <a:lnTo>
                        <a:pt x="319" y="0"/>
                      </a:lnTo>
                      <a:lnTo>
                        <a:pt x="303" y="1"/>
                      </a:lnTo>
                      <a:lnTo>
                        <a:pt x="289" y="4"/>
                      </a:lnTo>
                      <a:lnTo>
                        <a:pt x="275" y="8"/>
                      </a:lnTo>
                      <a:lnTo>
                        <a:pt x="262" y="14"/>
                      </a:lnTo>
                      <a:lnTo>
                        <a:pt x="253" y="18"/>
                      </a:lnTo>
                      <a:lnTo>
                        <a:pt x="245" y="21"/>
                      </a:lnTo>
                      <a:lnTo>
                        <a:pt x="236" y="22"/>
                      </a:lnTo>
                      <a:lnTo>
                        <a:pt x="227" y="23"/>
                      </a:lnTo>
                      <a:lnTo>
                        <a:pt x="218" y="23"/>
                      </a:lnTo>
                      <a:lnTo>
                        <a:pt x="210" y="24"/>
                      </a:lnTo>
                      <a:lnTo>
                        <a:pt x="201" y="26"/>
                      </a:lnTo>
                      <a:lnTo>
                        <a:pt x="192" y="29"/>
                      </a:lnTo>
                      <a:lnTo>
                        <a:pt x="186" y="31"/>
                      </a:lnTo>
                      <a:lnTo>
                        <a:pt x="180" y="31"/>
                      </a:lnTo>
                      <a:lnTo>
                        <a:pt x="173" y="31"/>
                      </a:lnTo>
                      <a:lnTo>
                        <a:pt x="167" y="31"/>
                      </a:lnTo>
                      <a:lnTo>
                        <a:pt x="160" y="31"/>
                      </a:lnTo>
                      <a:lnTo>
                        <a:pt x="152" y="31"/>
                      </a:lnTo>
                      <a:lnTo>
                        <a:pt x="146" y="31"/>
                      </a:lnTo>
                      <a:lnTo>
                        <a:pt x="140" y="33"/>
                      </a:lnTo>
                      <a:lnTo>
                        <a:pt x="128" y="39"/>
                      </a:lnTo>
                      <a:lnTo>
                        <a:pt x="117" y="48"/>
                      </a:lnTo>
                      <a:lnTo>
                        <a:pt x="107" y="57"/>
                      </a:lnTo>
                      <a:lnTo>
                        <a:pt x="99" y="68"/>
                      </a:lnTo>
                      <a:lnTo>
                        <a:pt x="90" y="78"/>
                      </a:lnTo>
                      <a:lnTo>
                        <a:pt x="80" y="88"/>
                      </a:lnTo>
                      <a:lnTo>
                        <a:pt x="69" y="96"/>
                      </a:lnTo>
                      <a:lnTo>
                        <a:pt x="57" y="103"/>
                      </a:lnTo>
                      <a:lnTo>
                        <a:pt x="61" y="112"/>
                      </a:lnTo>
                      <a:lnTo>
                        <a:pt x="65" y="121"/>
                      </a:lnTo>
                      <a:lnTo>
                        <a:pt x="68" y="130"/>
                      </a:lnTo>
                      <a:lnTo>
                        <a:pt x="70" y="141"/>
                      </a:lnTo>
                      <a:lnTo>
                        <a:pt x="72" y="151"/>
                      </a:lnTo>
                      <a:lnTo>
                        <a:pt x="74" y="160"/>
                      </a:lnTo>
                      <a:lnTo>
                        <a:pt x="77" y="170"/>
                      </a:lnTo>
                      <a:lnTo>
                        <a:pt x="80" y="181"/>
                      </a:lnTo>
                      <a:lnTo>
                        <a:pt x="83" y="190"/>
                      </a:lnTo>
                      <a:lnTo>
                        <a:pt x="83" y="200"/>
                      </a:lnTo>
                      <a:lnTo>
                        <a:pt x="80" y="210"/>
                      </a:lnTo>
                      <a:lnTo>
                        <a:pt x="77" y="220"/>
                      </a:lnTo>
                      <a:lnTo>
                        <a:pt x="73" y="230"/>
                      </a:lnTo>
                      <a:lnTo>
                        <a:pt x="69" y="240"/>
                      </a:lnTo>
                      <a:lnTo>
                        <a:pt x="66" y="251"/>
                      </a:lnTo>
                      <a:lnTo>
                        <a:pt x="63" y="261"/>
                      </a:lnTo>
                      <a:lnTo>
                        <a:pt x="61" y="268"/>
                      </a:lnTo>
                      <a:lnTo>
                        <a:pt x="57" y="276"/>
                      </a:lnTo>
                      <a:lnTo>
                        <a:pt x="53" y="285"/>
                      </a:lnTo>
                      <a:lnTo>
                        <a:pt x="47" y="291"/>
                      </a:lnTo>
                      <a:lnTo>
                        <a:pt x="39" y="298"/>
                      </a:lnTo>
                      <a:lnTo>
                        <a:pt x="31" y="302"/>
                      </a:lnTo>
                      <a:lnTo>
                        <a:pt x="22" y="305"/>
                      </a:lnTo>
                      <a:lnTo>
                        <a:pt x="12" y="306"/>
                      </a:lnTo>
                      <a:lnTo>
                        <a:pt x="0" y="301"/>
                      </a:lnTo>
                      <a:lnTo>
                        <a:pt x="3" y="309"/>
                      </a:lnTo>
                      <a:lnTo>
                        <a:pt x="8" y="316"/>
                      </a:lnTo>
                      <a:lnTo>
                        <a:pt x="13" y="323"/>
                      </a:lnTo>
                      <a:lnTo>
                        <a:pt x="18" y="329"/>
                      </a:lnTo>
                      <a:lnTo>
                        <a:pt x="24" y="335"/>
                      </a:lnTo>
                      <a:lnTo>
                        <a:pt x="30" y="340"/>
                      </a:lnTo>
                      <a:lnTo>
                        <a:pt x="35" y="344"/>
                      </a:lnTo>
                      <a:lnTo>
                        <a:pt x="40" y="349"/>
                      </a:lnTo>
                      <a:lnTo>
                        <a:pt x="49" y="357"/>
                      </a:lnTo>
                      <a:lnTo>
                        <a:pt x="57" y="362"/>
                      </a:lnTo>
                      <a:lnTo>
                        <a:pt x="63" y="368"/>
                      </a:lnTo>
                      <a:lnTo>
                        <a:pt x="68" y="377"/>
                      </a:lnTo>
                      <a:lnTo>
                        <a:pt x="71" y="382"/>
                      </a:lnTo>
                      <a:lnTo>
                        <a:pt x="75" y="386"/>
                      </a:lnTo>
                      <a:lnTo>
                        <a:pt x="80" y="389"/>
                      </a:lnTo>
                      <a:lnTo>
                        <a:pt x="86" y="393"/>
                      </a:lnTo>
                      <a:lnTo>
                        <a:pt x="92" y="395"/>
                      </a:lnTo>
                      <a:lnTo>
                        <a:pt x="98" y="397"/>
                      </a:lnTo>
                      <a:lnTo>
                        <a:pt x="104" y="399"/>
                      </a:lnTo>
                      <a:lnTo>
                        <a:pt x="109" y="402"/>
                      </a:lnTo>
                      <a:lnTo>
                        <a:pt x="125" y="413"/>
                      </a:lnTo>
                      <a:lnTo>
                        <a:pt x="138" y="423"/>
                      </a:lnTo>
                      <a:lnTo>
                        <a:pt x="152" y="435"/>
                      </a:lnTo>
                      <a:lnTo>
                        <a:pt x="166" y="446"/>
                      </a:lnTo>
                      <a:lnTo>
                        <a:pt x="179" y="457"/>
                      </a:lnTo>
                      <a:lnTo>
                        <a:pt x="194" y="469"/>
                      </a:lnTo>
                      <a:lnTo>
                        <a:pt x="207" y="479"/>
                      </a:lnTo>
                      <a:lnTo>
                        <a:pt x="222" y="490"/>
                      </a:lnTo>
                      <a:lnTo>
                        <a:pt x="232" y="495"/>
                      </a:lnTo>
                      <a:lnTo>
                        <a:pt x="242" y="497"/>
                      </a:lnTo>
                      <a:lnTo>
                        <a:pt x="252" y="497"/>
                      </a:lnTo>
                      <a:lnTo>
                        <a:pt x="262" y="497"/>
                      </a:lnTo>
                      <a:lnTo>
                        <a:pt x="273" y="497"/>
                      </a:lnTo>
                      <a:lnTo>
                        <a:pt x="283" y="498"/>
                      </a:lnTo>
                      <a:lnTo>
                        <a:pt x="292" y="501"/>
                      </a:lnTo>
                      <a:lnTo>
                        <a:pt x="300" y="507"/>
                      </a:lnTo>
                      <a:lnTo>
                        <a:pt x="319" y="523"/>
                      </a:lnTo>
                      <a:lnTo>
                        <a:pt x="337" y="537"/>
                      </a:lnTo>
                      <a:lnTo>
                        <a:pt x="356" y="553"/>
                      </a:lnTo>
                      <a:lnTo>
                        <a:pt x="375" y="566"/>
                      </a:lnTo>
                      <a:lnTo>
                        <a:pt x="395" y="578"/>
                      </a:lnTo>
                      <a:lnTo>
                        <a:pt x="415" y="589"/>
                      </a:lnTo>
                      <a:lnTo>
                        <a:pt x="438" y="597"/>
                      </a:lnTo>
                      <a:lnTo>
                        <a:pt x="462" y="604"/>
                      </a:lnTo>
                      <a:lnTo>
                        <a:pt x="469" y="607"/>
                      </a:lnTo>
                      <a:lnTo>
                        <a:pt x="475" y="613"/>
                      </a:lnTo>
                      <a:lnTo>
                        <a:pt x="480" y="619"/>
                      </a:lnTo>
                      <a:lnTo>
                        <a:pt x="481" y="625"/>
                      </a:lnTo>
                      <a:lnTo>
                        <a:pt x="479" y="634"/>
                      </a:lnTo>
                      <a:lnTo>
                        <a:pt x="475" y="642"/>
                      </a:lnTo>
                      <a:lnTo>
                        <a:pt x="469" y="650"/>
                      </a:lnTo>
                      <a:lnTo>
                        <a:pt x="462" y="657"/>
                      </a:lnTo>
                      <a:lnTo>
                        <a:pt x="455" y="663"/>
                      </a:lnTo>
                      <a:lnTo>
                        <a:pt x="447" y="670"/>
                      </a:lnTo>
                      <a:lnTo>
                        <a:pt x="441" y="677"/>
                      </a:lnTo>
                      <a:lnTo>
                        <a:pt x="436" y="686"/>
                      </a:lnTo>
                      <a:lnTo>
                        <a:pt x="434" y="690"/>
                      </a:lnTo>
                      <a:lnTo>
                        <a:pt x="433" y="695"/>
                      </a:lnTo>
                      <a:lnTo>
                        <a:pt x="432" y="700"/>
                      </a:lnTo>
                      <a:lnTo>
                        <a:pt x="432" y="705"/>
                      </a:lnTo>
                      <a:lnTo>
                        <a:pt x="431" y="709"/>
                      </a:lnTo>
                      <a:lnTo>
                        <a:pt x="430" y="714"/>
                      </a:lnTo>
                      <a:lnTo>
                        <a:pt x="429" y="718"/>
                      </a:lnTo>
                      <a:lnTo>
                        <a:pt x="427" y="722"/>
                      </a:lnTo>
                      <a:lnTo>
                        <a:pt x="419" y="733"/>
                      </a:lnTo>
                      <a:lnTo>
                        <a:pt x="410" y="745"/>
                      </a:lnTo>
                      <a:lnTo>
                        <a:pt x="402" y="756"/>
                      </a:lnTo>
                      <a:lnTo>
                        <a:pt x="395" y="769"/>
                      </a:lnTo>
                      <a:lnTo>
                        <a:pt x="390" y="780"/>
                      </a:lnTo>
                      <a:lnTo>
                        <a:pt x="387" y="791"/>
                      </a:lnTo>
                      <a:lnTo>
                        <a:pt x="387" y="803"/>
                      </a:lnTo>
                      <a:lnTo>
                        <a:pt x="391" y="814"/>
                      </a:lnTo>
                      <a:lnTo>
                        <a:pt x="398" y="821"/>
                      </a:lnTo>
                      <a:lnTo>
                        <a:pt x="407" y="824"/>
                      </a:lnTo>
                      <a:lnTo>
                        <a:pt x="418" y="824"/>
                      </a:lnTo>
                      <a:lnTo>
                        <a:pt x="430" y="821"/>
                      </a:lnTo>
                      <a:lnTo>
                        <a:pt x="442" y="819"/>
                      </a:lnTo>
                      <a:lnTo>
                        <a:pt x="455" y="817"/>
                      </a:lnTo>
                      <a:lnTo>
                        <a:pt x="467" y="817"/>
                      </a:lnTo>
                      <a:lnTo>
                        <a:pt x="477" y="820"/>
                      </a:lnTo>
                      <a:lnTo>
                        <a:pt x="481" y="823"/>
                      </a:lnTo>
                      <a:lnTo>
                        <a:pt x="485" y="826"/>
                      </a:lnTo>
                      <a:lnTo>
                        <a:pt x="489" y="829"/>
                      </a:lnTo>
                      <a:lnTo>
                        <a:pt x="494" y="834"/>
                      </a:lnTo>
                      <a:lnTo>
                        <a:pt x="498" y="837"/>
                      </a:lnTo>
                      <a:lnTo>
                        <a:pt x="502" y="840"/>
                      </a:lnTo>
                      <a:lnTo>
                        <a:pt x="507" y="842"/>
                      </a:lnTo>
                      <a:lnTo>
                        <a:pt x="512" y="844"/>
                      </a:lnTo>
                      <a:lnTo>
                        <a:pt x="516" y="845"/>
                      </a:lnTo>
                      <a:lnTo>
                        <a:pt x="520" y="845"/>
                      </a:lnTo>
                      <a:lnTo>
                        <a:pt x="525" y="843"/>
                      </a:lnTo>
                      <a:lnTo>
                        <a:pt x="529" y="839"/>
                      </a:lnTo>
                      <a:lnTo>
                        <a:pt x="533" y="842"/>
                      </a:lnTo>
                      <a:lnTo>
                        <a:pt x="536" y="847"/>
                      </a:lnTo>
                      <a:lnTo>
                        <a:pt x="540" y="851"/>
                      </a:lnTo>
                      <a:lnTo>
                        <a:pt x="543" y="855"/>
                      </a:lnTo>
                      <a:lnTo>
                        <a:pt x="547" y="858"/>
                      </a:lnTo>
                      <a:lnTo>
                        <a:pt x="551" y="860"/>
                      </a:lnTo>
                      <a:lnTo>
                        <a:pt x="555" y="861"/>
                      </a:lnTo>
                      <a:lnTo>
                        <a:pt x="560" y="859"/>
                      </a:lnTo>
                      <a:lnTo>
                        <a:pt x="564" y="857"/>
                      </a:lnTo>
                      <a:lnTo>
                        <a:pt x="570" y="856"/>
                      </a:lnTo>
                      <a:lnTo>
                        <a:pt x="574" y="854"/>
                      </a:lnTo>
                      <a:lnTo>
                        <a:pt x="579" y="852"/>
                      </a:lnTo>
                      <a:lnTo>
                        <a:pt x="583" y="850"/>
                      </a:lnTo>
                      <a:lnTo>
                        <a:pt x="587" y="850"/>
                      </a:lnTo>
                      <a:lnTo>
                        <a:pt x="591" y="851"/>
                      </a:lnTo>
                      <a:lnTo>
                        <a:pt x="596" y="852"/>
                      </a:lnTo>
                      <a:lnTo>
                        <a:pt x="601" y="854"/>
                      </a:lnTo>
                      <a:lnTo>
                        <a:pt x="606" y="856"/>
                      </a:lnTo>
                      <a:lnTo>
                        <a:pt x="611" y="856"/>
                      </a:lnTo>
                      <a:lnTo>
                        <a:pt x="616" y="855"/>
                      </a:lnTo>
                      <a:lnTo>
                        <a:pt x="620" y="852"/>
                      </a:lnTo>
                      <a:lnTo>
                        <a:pt x="623" y="849"/>
                      </a:lnTo>
                      <a:lnTo>
                        <a:pt x="625" y="844"/>
                      </a:lnTo>
                      <a:lnTo>
                        <a:pt x="627" y="839"/>
                      </a:lnTo>
                      <a:lnTo>
                        <a:pt x="629" y="835"/>
                      </a:lnTo>
                      <a:lnTo>
                        <a:pt x="631" y="829"/>
                      </a:lnTo>
                      <a:lnTo>
                        <a:pt x="634" y="826"/>
                      </a:lnTo>
                      <a:lnTo>
                        <a:pt x="638" y="823"/>
                      </a:lnTo>
                      <a:lnTo>
                        <a:pt x="644" y="822"/>
                      </a:lnTo>
                      <a:lnTo>
                        <a:pt x="649" y="824"/>
                      </a:lnTo>
                      <a:lnTo>
                        <a:pt x="654" y="827"/>
                      </a:lnTo>
                      <a:lnTo>
                        <a:pt x="658" y="830"/>
                      </a:lnTo>
                      <a:lnTo>
                        <a:pt x="662" y="834"/>
                      </a:lnTo>
                      <a:lnTo>
                        <a:pt x="666" y="837"/>
                      </a:lnTo>
                      <a:lnTo>
                        <a:pt x="670" y="839"/>
                      </a:lnTo>
                      <a:lnTo>
                        <a:pt x="675" y="838"/>
                      </a:lnTo>
                      <a:lnTo>
                        <a:pt x="683" y="833"/>
                      </a:lnTo>
                      <a:lnTo>
                        <a:pt x="689" y="824"/>
                      </a:lnTo>
                      <a:lnTo>
                        <a:pt x="694" y="816"/>
                      </a:lnTo>
                      <a:lnTo>
                        <a:pt x="700" y="808"/>
                      </a:lnTo>
                      <a:lnTo>
                        <a:pt x="712" y="796"/>
                      </a:lnTo>
                      <a:lnTo>
                        <a:pt x="726" y="783"/>
                      </a:lnTo>
                      <a:lnTo>
                        <a:pt x="739" y="771"/>
                      </a:lnTo>
                      <a:lnTo>
                        <a:pt x="752" y="757"/>
                      </a:lnTo>
                      <a:lnTo>
                        <a:pt x="762" y="744"/>
                      </a:lnTo>
                      <a:lnTo>
                        <a:pt x="769" y="730"/>
                      </a:lnTo>
                      <a:lnTo>
                        <a:pt x="772" y="713"/>
                      </a:lnTo>
                      <a:lnTo>
                        <a:pt x="770" y="696"/>
                      </a:lnTo>
                      <a:lnTo>
                        <a:pt x="768" y="687"/>
                      </a:lnTo>
                      <a:lnTo>
                        <a:pt x="767" y="677"/>
                      </a:lnTo>
                      <a:lnTo>
                        <a:pt x="767" y="668"/>
                      </a:lnTo>
                      <a:lnTo>
                        <a:pt x="769" y="659"/>
                      </a:lnTo>
                      <a:lnTo>
                        <a:pt x="771" y="650"/>
                      </a:lnTo>
                      <a:lnTo>
                        <a:pt x="775" y="640"/>
                      </a:lnTo>
                      <a:lnTo>
                        <a:pt x="780" y="632"/>
                      </a:lnTo>
                      <a:lnTo>
                        <a:pt x="786" y="625"/>
                      </a:lnTo>
                      <a:lnTo>
                        <a:pt x="791" y="620"/>
                      </a:lnTo>
                      <a:lnTo>
                        <a:pt x="795" y="615"/>
                      </a:lnTo>
                      <a:lnTo>
                        <a:pt x="799" y="609"/>
                      </a:lnTo>
                      <a:lnTo>
                        <a:pt x="802" y="603"/>
                      </a:lnTo>
                      <a:lnTo>
                        <a:pt x="804" y="597"/>
                      </a:lnTo>
                      <a:lnTo>
                        <a:pt x="807" y="592"/>
                      </a:lnTo>
                      <a:lnTo>
                        <a:pt x="809" y="586"/>
                      </a:lnTo>
                      <a:lnTo>
                        <a:pt x="811" y="580"/>
                      </a:lnTo>
                      <a:lnTo>
                        <a:pt x="813" y="573"/>
                      </a:lnTo>
                      <a:lnTo>
                        <a:pt x="813" y="566"/>
                      </a:lnTo>
                      <a:lnTo>
                        <a:pt x="812" y="560"/>
                      </a:lnTo>
                      <a:lnTo>
                        <a:pt x="811" y="553"/>
                      </a:lnTo>
                      <a:lnTo>
                        <a:pt x="808" y="546"/>
                      </a:lnTo>
                      <a:lnTo>
                        <a:pt x="806" y="540"/>
                      </a:lnTo>
                      <a:lnTo>
                        <a:pt x="803" y="532"/>
                      </a:lnTo>
                      <a:lnTo>
                        <a:pt x="801" y="525"/>
                      </a:lnTo>
                      <a:lnTo>
                        <a:pt x="800" y="520"/>
                      </a:lnTo>
                      <a:lnTo>
                        <a:pt x="801" y="515"/>
                      </a:lnTo>
                      <a:lnTo>
                        <a:pt x="801" y="509"/>
                      </a:lnTo>
                      <a:lnTo>
                        <a:pt x="802" y="503"/>
                      </a:lnTo>
                      <a:lnTo>
                        <a:pt x="802" y="497"/>
                      </a:lnTo>
                      <a:lnTo>
                        <a:pt x="801" y="492"/>
                      </a:lnTo>
                      <a:lnTo>
                        <a:pt x="800" y="487"/>
                      </a:lnTo>
                      <a:lnTo>
                        <a:pt x="796" y="484"/>
                      </a:lnTo>
                      <a:lnTo>
                        <a:pt x="791" y="479"/>
                      </a:lnTo>
                      <a:lnTo>
                        <a:pt x="789" y="473"/>
                      </a:lnTo>
                      <a:lnTo>
                        <a:pt x="785" y="469"/>
                      </a:lnTo>
                      <a:lnTo>
                        <a:pt x="781" y="467"/>
                      </a:lnTo>
                      <a:lnTo>
                        <a:pt x="771" y="469"/>
                      </a:lnTo>
                      <a:lnTo>
                        <a:pt x="760" y="471"/>
                      </a:lnTo>
                      <a:lnTo>
                        <a:pt x="749" y="472"/>
                      </a:lnTo>
                      <a:lnTo>
                        <a:pt x="739" y="473"/>
                      </a:lnTo>
                      <a:lnTo>
                        <a:pt x="731" y="473"/>
                      </a:lnTo>
                      <a:lnTo>
                        <a:pt x="723" y="470"/>
                      </a:lnTo>
                      <a:lnTo>
                        <a:pt x="717" y="463"/>
                      </a:lnTo>
                      <a:lnTo>
                        <a:pt x="712" y="453"/>
                      </a:lnTo>
                      <a:lnTo>
                        <a:pt x="710" y="445"/>
                      </a:lnTo>
                      <a:lnTo>
                        <a:pt x="707" y="437"/>
                      </a:lnTo>
                      <a:lnTo>
                        <a:pt x="705" y="430"/>
                      </a:lnTo>
                      <a:lnTo>
                        <a:pt x="703" y="421"/>
                      </a:lnTo>
                      <a:lnTo>
                        <a:pt x="700" y="414"/>
                      </a:lnTo>
                      <a:lnTo>
                        <a:pt x="698" y="407"/>
                      </a:lnTo>
                      <a:lnTo>
                        <a:pt x="695" y="399"/>
                      </a:lnTo>
                      <a:lnTo>
                        <a:pt x="692" y="391"/>
                      </a:lnTo>
                      <a:lnTo>
                        <a:pt x="691" y="385"/>
                      </a:lnTo>
                      <a:lnTo>
                        <a:pt x="691" y="378"/>
                      </a:lnTo>
                      <a:lnTo>
                        <a:pt x="693" y="371"/>
                      </a:lnTo>
                      <a:lnTo>
                        <a:pt x="695" y="363"/>
                      </a:lnTo>
                      <a:lnTo>
                        <a:pt x="696" y="354"/>
                      </a:lnTo>
                      <a:lnTo>
                        <a:pt x="697" y="346"/>
                      </a:lnTo>
                      <a:lnTo>
                        <a:pt x="696" y="337"/>
                      </a:lnTo>
                      <a:lnTo>
                        <a:pt x="693" y="328"/>
                      </a:lnTo>
                      <a:lnTo>
                        <a:pt x="689" y="323"/>
                      </a:lnTo>
                      <a:lnTo>
                        <a:pt x="684" y="320"/>
                      </a:lnTo>
                      <a:lnTo>
                        <a:pt x="679" y="317"/>
                      </a:lnTo>
                      <a:lnTo>
                        <a:pt x="674" y="315"/>
                      </a:lnTo>
                      <a:lnTo>
                        <a:pt x="663" y="309"/>
                      </a:lnTo>
                      <a:lnTo>
                        <a:pt x="652" y="305"/>
                      </a:lnTo>
                      <a:lnTo>
                        <a:pt x="641" y="301"/>
                      </a:lnTo>
                      <a:lnTo>
                        <a:pt x="629" y="300"/>
                      </a:lnTo>
                      <a:lnTo>
                        <a:pt x="617" y="299"/>
                      </a:lnTo>
                      <a:lnTo>
                        <a:pt x="606" y="298"/>
                      </a:lnTo>
                      <a:lnTo>
                        <a:pt x="594" y="299"/>
                      </a:lnTo>
                      <a:lnTo>
                        <a:pt x="582" y="299"/>
                      </a:lnTo>
                      <a:lnTo>
                        <a:pt x="570" y="300"/>
                      </a:lnTo>
                      <a:lnTo>
                        <a:pt x="558" y="300"/>
                      </a:lnTo>
                      <a:lnTo>
                        <a:pt x="547" y="300"/>
                      </a:lnTo>
                      <a:lnTo>
                        <a:pt x="535" y="299"/>
                      </a:lnTo>
                      <a:lnTo>
                        <a:pt x="523" y="297"/>
                      </a:lnTo>
                      <a:lnTo>
                        <a:pt x="512" y="294"/>
                      </a:lnTo>
                      <a:lnTo>
                        <a:pt x="501" y="290"/>
                      </a:lnTo>
                      <a:lnTo>
                        <a:pt x="489" y="284"/>
                      </a:lnTo>
                      <a:lnTo>
                        <a:pt x="498" y="274"/>
                      </a:lnTo>
                      <a:lnTo>
                        <a:pt x="501" y="263"/>
                      </a:lnTo>
                      <a:lnTo>
                        <a:pt x="502" y="253"/>
                      </a:lnTo>
                      <a:lnTo>
                        <a:pt x="501" y="241"/>
                      </a:lnTo>
                      <a:lnTo>
                        <a:pt x="499" y="229"/>
                      </a:lnTo>
                      <a:lnTo>
                        <a:pt x="498" y="218"/>
                      </a:lnTo>
                      <a:lnTo>
                        <a:pt x="499" y="205"/>
                      </a:lnTo>
                      <a:lnTo>
                        <a:pt x="503" y="194"/>
                      </a:lnTo>
                      <a:lnTo>
                        <a:pt x="505" y="187"/>
                      </a:lnTo>
                      <a:lnTo>
                        <a:pt x="504" y="179"/>
                      </a:lnTo>
                      <a:lnTo>
                        <a:pt x="500" y="171"/>
                      </a:lnTo>
                      <a:lnTo>
                        <a:pt x="496" y="163"/>
                      </a:lnTo>
                      <a:lnTo>
                        <a:pt x="489" y="155"/>
                      </a:lnTo>
                      <a:lnTo>
                        <a:pt x="484" y="148"/>
                      </a:lnTo>
                      <a:lnTo>
                        <a:pt x="481" y="139"/>
                      </a:lnTo>
                      <a:lnTo>
                        <a:pt x="479" y="130"/>
                      </a:lnTo>
                      <a:lnTo>
                        <a:pt x="479" y="129"/>
                      </a:lnTo>
                      <a:lnTo>
                        <a:pt x="478" y="128"/>
                      </a:lnTo>
                      <a:lnTo>
                        <a:pt x="477" y="127"/>
                      </a:lnTo>
                      <a:lnTo>
                        <a:pt x="477" y="126"/>
                      </a:lnTo>
                      <a:lnTo>
                        <a:pt x="476" y="126"/>
                      </a:lnTo>
                      <a:lnTo>
                        <a:pt x="475" y="126"/>
                      </a:lnTo>
                      <a:lnTo>
                        <a:pt x="473" y="126"/>
                      </a:lnTo>
                      <a:lnTo>
                        <a:pt x="472" y="125"/>
                      </a:lnTo>
                      <a:lnTo>
                        <a:pt x="470" y="119"/>
                      </a:lnTo>
                      <a:lnTo>
                        <a:pt x="468" y="112"/>
                      </a:lnTo>
                      <a:lnTo>
                        <a:pt x="466" y="106"/>
                      </a:lnTo>
                      <a:lnTo>
                        <a:pt x="464" y="99"/>
                      </a:lnTo>
                      <a:lnTo>
                        <a:pt x="466" y="9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48" name="Freeform 934"/>
                <p:cNvSpPr>
                  <a:spLocks/>
                </p:cNvSpPr>
                <p:nvPr/>
              </p:nvSpPr>
              <p:spPr bwMode="auto">
                <a:xfrm>
                  <a:off x="2477" y="1978"/>
                  <a:ext cx="57" cy="56"/>
                </a:xfrm>
                <a:custGeom>
                  <a:avLst/>
                  <a:gdLst>
                    <a:gd name="T0" fmla="*/ 0 w 813"/>
                    <a:gd name="T1" fmla="*/ 0 h 861"/>
                    <a:gd name="T2" fmla="*/ 0 w 813"/>
                    <a:gd name="T3" fmla="*/ 0 h 861"/>
                    <a:gd name="T4" fmla="*/ 0 w 813"/>
                    <a:gd name="T5" fmla="*/ 0 h 861"/>
                    <a:gd name="T6" fmla="*/ 0 w 813"/>
                    <a:gd name="T7" fmla="*/ 0 h 861"/>
                    <a:gd name="T8" fmla="*/ 0 w 813"/>
                    <a:gd name="T9" fmla="*/ 0 h 861"/>
                    <a:gd name="T10" fmla="*/ 0 w 813"/>
                    <a:gd name="T11" fmla="*/ 0 h 861"/>
                    <a:gd name="T12" fmla="*/ 0 w 813"/>
                    <a:gd name="T13" fmla="*/ 0 h 861"/>
                    <a:gd name="T14" fmla="*/ 0 w 813"/>
                    <a:gd name="T15" fmla="*/ 0 h 861"/>
                    <a:gd name="T16" fmla="*/ 0 w 813"/>
                    <a:gd name="T17" fmla="*/ 0 h 861"/>
                    <a:gd name="T18" fmla="*/ 0 w 813"/>
                    <a:gd name="T19" fmla="*/ 0 h 861"/>
                    <a:gd name="T20" fmla="*/ 0 w 813"/>
                    <a:gd name="T21" fmla="*/ 0 h 861"/>
                    <a:gd name="T22" fmla="*/ 0 w 813"/>
                    <a:gd name="T23" fmla="*/ 0 h 861"/>
                    <a:gd name="T24" fmla="*/ 0 w 813"/>
                    <a:gd name="T25" fmla="*/ 0 h 861"/>
                    <a:gd name="T26" fmla="*/ 0 w 813"/>
                    <a:gd name="T27" fmla="*/ 0 h 861"/>
                    <a:gd name="T28" fmla="*/ 0 w 813"/>
                    <a:gd name="T29" fmla="*/ 0 h 861"/>
                    <a:gd name="T30" fmla="*/ 0 w 813"/>
                    <a:gd name="T31" fmla="*/ 0 h 861"/>
                    <a:gd name="T32" fmla="*/ 0 w 813"/>
                    <a:gd name="T33" fmla="*/ 0 h 861"/>
                    <a:gd name="T34" fmla="*/ 0 w 813"/>
                    <a:gd name="T35" fmla="*/ 0 h 861"/>
                    <a:gd name="T36" fmla="*/ 0 w 813"/>
                    <a:gd name="T37" fmla="*/ 0 h 861"/>
                    <a:gd name="T38" fmla="*/ 0 w 813"/>
                    <a:gd name="T39" fmla="*/ 0 h 861"/>
                    <a:gd name="T40" fmla="*/ 0 w 813"/>
                    <a:gd name="T41" fmla="*/ 0 h 861"/>
                    <a:gd name="T42" fmla="*/ 0 w 813"/>
                    <a:gd name="T43" fmla="*/ 0 h 861"/>
                    <a:gd name="T44" fmla="*/ 0 w 813"/>
                    <a:gd name="T45" fmla="*/ 0 h 861"/>
                    <a:gd name="T46" fmla="*/ 0 w 813"/>
                    <a:gd name="T47" fmla="*/ 0 h 861"/>
                    <a:gd name="T48" fmla="*/ 0 w 813"/>
                    <a:gd name="T49" fmla="*/ 0 h 861"/>
                    <a:gd name="T50" fmla="*/ 0 w 813"/>
                    <a:gd name="T51" fmla="*/ 0 h 861"/>
                    <a:gd name="T52" fmla="*/ 0 w 813"/>
                    <a:gd name="T53" fmla="*/ 0 h 861"/>
                    <a:gd name="T54" fmla="*/ 0 w 813"/>
                    <a:gd name="T55" fmla="*/ 0 h 861"/>
                    <a:gd name="T56" fmla="*/ 0 w 813"/>
                    <a:gd name="T57" fmla="*/ 0 h 861"/>
                    <a:gd name="T58" fmla="*/ 0 w 813"/>
                    <a:gd name="T59" fmla="*/ 0 h 861"/>
                    <a:gd name="T60" fmla="*/ 0 w 813"/>
                    <a:gd name="T61" fmla="*/ 0 h 861"/>
                    <a:gd name="T62" fmla="*/ 0 w 813"/>
                    <a:gd name="T63" fmla="*/ 0 h 861"/>
                    <a:gd name="T64" fmla="*/ 0 w 813"/>
                    <a:gd name="T65" fmla="*/ 0 h 861"/>
                    <a:gd name="T66" fmla="*/ 0 w 813"/>
                    <a:gd name="T67" fmla="*/ 0 h 861"/>
                    <a:gd name="T68" fmla="*/ 0 w 813"/>
                    <a:gd name="T69" fmla="*/ 0 h 861"/>
                    <a:gd name="T70" fmla="*/ 0 w 813"/>
                    <a:gd name="T71" fmla="*/ 0 h 861"/>
                    <a:gd name="T72" fmla="*/ 0 w 813"/>
                    <a:gd name="T73" fmla="*/ 0 h 861"/>
                    <a:gd name="T74" fmla="*/ 0 w 813"/>
                    <a:gd name="T75" fmla="*/ 0 h 861"/>
                    <a:gd name="T76" fmla="*/ 0 w 813"/>
                    <a:gd name="T77" fmla="*/ 0 h 861"/>
                    <a:gd name="T78" fmla="*/ 0 w 813"/>
                    <a:gd name="T79" fmla="*/ 0 h 861"/>
                    <a:gd name="T80" fmla="*/ 0 w 813"/>
                    <a:gd name="T81" fmla="*/ 0 h 861"/>
                    <a:gd name="T82" fmla="*/ 0 w 813"/>
                    <a:gd name="T83" fmla="*/ 0 h 861"/>
                    <a:gd name="T84" fmla="*/ 0 w 813"/>
                    <a:gd name="T85" fmla="*/ 0 h 861"/>
                    <a:gd name="T86" fmla="*/ 0 w 813"/>
                    <a:gd name="T87" fmla="*/ 0 h 861"/>
                    <a:gd name="T88" fmla="*/ 0 w 813"/>
                    <a:gd name="T89" fmla="*/ 0 h 861"/>
                    <a:gd name="T90" fmla="*/ 0 w 813"/>
                    <a:gd name="T91" fmla="*/ 0 h 861"/>
                    <a:gd name="T92" fmla="*/ 0 w 813"/>
                    <a:gd name="T93" fmla="*/ 0 h 861"/>
                    <a:gd name="T94" fmla="*/ 0 w 813"/>
                    <a:gd name="T95" fmla="*/ 0 h 861"/>
                    <a:gd name="T96" fmla="*/ 0 w 813"/>
                    <a:gd name="T97" fmla="*/ 0 h 861"/>
                    <a:gd name="T98" fmla="*/ 0 w 813"/>
                    <a:gd name="T99" fmla="*/ 0 h 861"/>
                    <a:gd name="T100" fmla="*/ 0 w 813"/>
                    <a:gd name="T101" fmla="*/ 0 h 861"/>
                    <a:gd name="T102" fmla="*/ 0 w 813"/>
                    <a:gd name="T103" fmla="*/ 0 h 861"/>
                    <a:gd name="T104" fmla="*/ 0 w 813"/>
                    <a:gd name="T105" fmla="*/ 0 h 861"/>
                    <a:gd name="T106" fmla="*/ 0 w 813"/>
                    <a:gd name="T107" fmla="*/ 0 h 861"/>
                    <a:gd name="T108" fmla="*/ 0 w 813"/>
                    <a:gd name="T109" fmla="*/ 0 h 861"/>
                    <a:gd name="T110" fmla="*/ 0 w 813"/>
                    <a:gd name="T111" fmla="*/ 0 h 861"/>
                    <a:gd name="T112" fmla="*/ 0 w 813"/>
                    <a:gd name="T113" fmla="*/ 0 h 861"/>
                    <a:gd name="T114" fmla="*/ 0 w 813"/>
                    <a:gd name="T115" fmla="*/ 0 h 861"/>
                    <a:gd name="T116" fmla="*/ 0 w 813"/>
                    <a:gd name="T117" fmla="*/ 0 h 861"/>
                    <a:gd name="T118" fmla="*/ 0 w 813"/>
                    <a:gd name="T119" fmla="*/ 0 h 861"/>
                    <a:gd name="T120" fmla="*/ 0 w 813"/>
                    <a:gd name="T121" fmla="*/ 0 h 861"/>
                    <a:gd name="T122" fmla="*/ 0 w 813"/>
                    <a:gd name="T123" fmla="*/ 0 h 861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813"/>
                    <a:gd name="T187" fmla="*/ 0 h 861"/>
                    <a:gd name="T188" fmla="*/ 813 w 813"/>
                    <a:gd name="T189" fmla="*/ 861 h 861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813" h="861">
                      <a:moveTo>
                        <a:pt x="466" y="93"/>
                      </a:moveTo>
                      <a:lnTo>
                        <a:pt x="466" y="93"/>
                      </a:lnTo>
                      <a:lnTo>
                        <a:pt x="462" y="93"/>
                      </a:lnTo>
                      <a:lnTo>
                        <a:pt x="459" y="91"/>
                      </a:lnTo>
                      <a:lnTo>
                        <a:pt x="456" y="87"/>
                      </a:lnTo>
                      <a:lnTo>
                        <a:pt x="452" y="82"/>
                      </a:lnTo>
                      <a:lnTo>
                        <a:pt x="450" y="77"/>
                      </a:lnTo>
                      <a:lnTo>
                        <a:pt x="448" y="70"/>
                      </a:lnTo>
                      <a:lnTo>
                        <a:pt x="446" y="64"/>
                      </a:lnTo>
                      <a:lnTo>
                        <a:pt x="444" y="58"/>
                      </a:lnTo>
                      <a:lnTo>
                        <a:pt x="441" y="53"/>
                      </a:lnTo>
                      <a:lnTo>
                        <a:pt x="437" y="48"/>
                      </a:lnTo>
                      <a:lnTo>
                        <a:pt x="432" y="45"/>
                      </a:lnTo>
                      <a:lnTo>
                        <a:pt x="427" y="41"/>
                      </a:lnTo>
                      <a:lnTo>
                        <a:pt x="421" y="38"/>
                      </a:lnTo>
                      <a:lnTo>
                        <a:pt x="415" y="33"/>
                      </a:lnTo>
                      <a:lnTo>
                        <a:pt x="410" y="28"/>
                      </a:lnTo>
                      <a:lnTo>
                        <a:pt x="406" y="21"/>
                      </a:lnTo>
                      <a:lnTo>
                        <a:pt x="402" y="17"/>
                      </a:lnTo>
                      <a:lnTo>
                        <a:pt x="396" y="13"/>
                      </a:lnTo>
                      <a:lnTo>
                        <a:pt x="389" y="10"/>
                      </a:lnTo>
                      <a:lnTo>
                        <a:pt x="381" y="8"/>
                      </a:lnTo>
                      <a:lnTo>
                        <a:pt x="365" y="4"/>
                      </a:lnTo>
                      <a:lnTo>
                        <a:pt x="350" y="1"/>
                      </a:lnTo>
                      <a:lnTo>
                        <a:pt x="333" y="0"/>
                      </a:lnTo>
                      <a:lnTo>
                        <a:pt x="319" y="0"/>
                      </a:lnTo>
                      <a:lnTo>
                        <a:pt x="303" y="1"/>
                      </a:lnTo>
                      <a:lnTo>
                        <a:pt x="289" y="4"/>
                      </a:lnTo>
                      <a:lnTo>
                        <a:pt x="275" y="8"/>
                      </a:lnTo>
                      <a:lnTo>
                        <a:pt x="262" y="14"/>
                      </a:lnTo>
                      <a:lnTo>
                        <a:pt x="253" y="18"/>
                      </a:lnTo>
                      <a:lnTo>
                        <a:pt x="245" y="21"/>
                      </a:lnTo>
                      <a:lnTo>
                        <a:pt x="236" y="22"/>
                      </a:lnTo>
                      <a:lnTo>
                        <a:pt x="227" y="23"/>
                      </a:lnTo>
                      <a:lnTo>
                        <a:pt x="218" y="23"/>
                      </a:lnTo>
                      <a:lnTo>
                        <a:pt x="210" y="24"/>
                      </a:lnTo>
                      <a:lnTo>
                        <a:pt x="201" y="26"/>
                      </a:lnTo>
                      <a:lnTo>
                        <a:pt x="192" y="29"/>
                      </a:lnTo>
                      <a:lnTo>
                        <a:pt x="186" y="31"/>
                      </a:lnTo>
                      <a:lnTo>
                        <a:pt x="180" y="31"/>
                      </a:lnTo>
                      <a:lnTo>
                        <a:pt x="173" y="31"/>
                      </a:lnTo>
                      <a:lnTo>
                        <a:pt x="167" y="31"/>
                      </a:lnTo>
                      <a:lnTo>
                        <a:pt x="160" y="31"/>
                      </a:lnTo>
                      <a:lnTo>
                        <a:pt x="152" y="31"/>
                      </a:lnTo>
                      <a:lnTo>
                        <a:pt x="146" y="31"/>
                      </a:lnTo>
                      <a:lnTo>
                        <a:pt x="140" y="33"/>
                      </a:lnTo>
                      <a:lnTo>
                        <a:pt x="128" y="39"/>
                      </a:lnTo>
                      <a:lnTo>
                        <a:pt x="117" y="48"/>
                      </a:lnTo>
                      <a:lnTo>
                        <a:pt x="107" y="57"/>
                      </a:lnTo>
                      <a:lnTo>
                        <a:pt x="99" y="68"/>
                      </a:lnTo>
                      <a:lnTo>
                        <a:pt x="90" y="78"/>
                      </a:lnTo>
                      <a:lnTo>
                        <a:pt x="80" y="88"/>
                      </a:lnTo>
                      <a:lnTo>
                        <a:pt x="69" y="96"/>
                      </a:lnTo>
                      <a:lnTo>
                        <a:pt x="57" y="103"/>
                      </a:lnTo>
                      <a:lnTo>
                        <a:pt x="61" y="112"/>
                      </a:lnTo>
                      <a:lnTo>
                        <a:pt x="65" y="121"/>
                      </a:lnTo>
                      <a:lnTo>
                        <a:pt x="68" y="130"/>
                      </a:lnTo>
                      <a:lnTo>
                        <a:pt x="70" y="141"/>
                      </a:lnTo>
                      <a:lnTo>
                        <a:pt x="72" y="151"/>
                      </a:lnTo>
                      <a:lnTo>
                        <a:pt x="74" y="160"/>
                      </a:lnTo>
                      <a:lnTo>
                        <a:pt x="77" y="170"/>
                      </a:lnTo>
                      <a:lnTo>
                        <a:pt x="80" y="181"/>
                      </a:lnTo>
                      <a:lnTo>
                        <a:pt x="83" y="190"/>
                      </a:lnTo>
                      <a:lnTo>
                        <a:pt x="83" y="200"/>
                      </a:lnTo>
                      <a:lnTo>
                        <a:pt x="80" y="210"/>
                      </a:lnTo>
                      <a:lnTo>
                        <a:pt x="77" y="220"/>
                      </a:lnTo>
                      <a:lnTo>
                        <a:pt x="73" y="230"/>
                      </a:lnTo>
                      <a:lnTo>
                        <a:pt x="69" y="240"/>
                      </a:lnTo>
                      <a:lnTo>
                        <a:pt x="66" y="251"/>
                      </a:lnTo>
                      <a:lnTo>
                        <a:pt x="63" y="261"/>
                      </a:lnTo>
                      <a:lnTo>
                        <a:pt x="61" y="268"/>
                      </a:lnTo>
                      <a:lnTo>
                        <a:pt x="57" y="276"/>
                      </a:lnTo>
                      <a:lnTo>
                        <a:pt x="53" y="285"/>
                      </a:lnTo>
                      <a:lnTo>
                        <a:pt x="47" y="291"/>
                      </a:lnTo>
                      <a:lnTo>
                        <a:pt x="39" y="298"/>
                      </a:lnTo>
                      <a:lnTo>
                        <a:pt x="31" y="302"/>
                      </a:lnTo>
                      <a:lnTo>
                        <a:pt x="22" y="305"/>
                      </a:lnTo>
                      <a:lnTo>
                        <a:pt x="12" y="306"/>
                      </a:lnTo>
                      <a:lnTo>
                        <a:pt x="0" y="301"/>
                      </a:lnTo>
                      <a:lnTo>
                        <a:pt x="3" y="309"/>
                      </a:lnTo>
                      <a:lnTo>
                        <a:pt x="8" y="316"/>
                      </a:lnTo>
                      <a:lnTo>
                        <a:pt x="13" y="323"/>
                      </a:lnTo>
                      <a:lnTo>
                        <a:pt x="18" y="329"/>
                      </a:lnTo>
                      <a:lnTo>
                        <a:pt x="24" y="335"/>
                      </a:lnTo>
                      <a:lnTo>
                        <a:pt x="30" y="340"/>
                      </a:lnTo>
                      <a:lnTo>
                        <a:pt x="35" y="344"/>
                      </a:lnTo>
                      <a:lnTo>
                        <a:pt x="40" y="349"/>
                      </a:lnTo>
                      <a:lnTo>
                        <a:pt x="49" y="357"/>
                      </a:lnTo>
                      <a:lnTo>
                        <a:pt x="57" y="362"/>
                      </a:lnTo>
                      <a:lnTo>
                        <a:pt x="63" y="368"/>
                      </a:lnTo>
                      <a:lnTo>
                        <a:pt x="68" y="377"/>
                      </a:lnTo>
                      <a:lnTo>
                        <a:pt x="71" y="382"/>
                      </a:lnTo>
                      <a:lnTo>
                        <a:pt x="75" y="386"/>
                      </a:lnTo>
                      <a:lnTo>
                        <a:pt x="80" y="389"/>
                      </a:lnTo>
                      <a:lnTo>
                        <a:pt x="86" y="393"/>
                      </a:lnTo>
                      <a:lnTo>
                        <a:pt x="92" y="395"/>
                      </a:lnTo>
                      <a:lnTo>
                        <a:pt x="98" y="397"/>
                      </a:lnTo>
                      <a:lnTo>
                        <a:pt x="104" y="399"/>
                      </a:lnTo>
                      <a:lnTo>
                        <a:pt x="109" y="402"/>
                      </a:lnTo>
                      <a:lnTo>
                        <a:pt x="125" y="413"/>
                      </a:lnTo>
                      <a:lnTo>
                        <a:pt x="138" y="423"/>
                      </a:lnTo>
                      <a:lnTo>
                        <a:pt x="152" y="435"/>
                      </a:lnTo>
                      <a:lnTo>
                        <a:pt x="166" y="446"/>
                      </a:lnTo>
                      <a:lnTo>
                        <a:pt x="179" y="457"/>
                      </a:lnTo>
                      <a:lnTo>
                        <a:pt x="194" y="469"/>
                      </a:lnTo>
                      <a:lnTo>
                        <a:pt x="207" y="479"/>
                      </a:lnTo>
                      <a:lnTo>
                        <a:pt x="222" y="490"/>
                      </a:lnTo>
                      <a:lnTo>
                        <a:pt x="232" y="495"/>
                      </a:lnTo>
                      <a:lnTo>
                        <a:pt x="242" y="497"/>
                      </a:lnTo>
                      <a:lnTo>
                        <a:pt x="252" y="497"/>
                      </a:lnTo>
                      <a:lnTo>
                        <a:pt x="262" y="497"/>
                      </a:lnTo>
                      <a:lnTo>
                        <a:pt x="273" y="497"/>
                      </a:lnTo>
                      <a:lnTo>
                        <a:pt x="283" y="498"/>
                      </a:lnTo>
                      <a:lnTo>
                        <a:pt x="292" y="501"/>
                      </a:lnTo>
                      <a:lnTo>
                        <a:pt x="300" y="507"/>
                      </a:lnTo>
                      <a:lnTo>
                        <a:pt x="319" y="523"/>
                      </a:lnTo>
                      <a:lnTo>
                        <a:pt x="337" y="537"/>
                      </a:lnTo>
                      <a:lnTo>
                        <a:pt x="356" y="553"/>
                      </a:lnTo>
                      <a:lnTo>
                        <a:pt x="375" y="566"/>
                      </a:lnTo>
                      <a:lnTo>
                        <a:pt x="395" y="578"/>
                      </a:lnTo>
                      <a:lnTo>
                        <a:pt x="415" y="589"/>
                      </a:lnTo>
                      <a:lnTo>
                        <a:pt x="438" y="597"/>
                      </a:lnTo>
                      <a:lnTo>
                        <a:pt x="462" y="604"/>
                      </a:lnTo>
                      <a:lnTo>
                        <a:pt x="469" y="607"/>
                      </a:lnTo>
                      <a:lnTo>
                        <a:pt x="475" y="613"/>
                      </a:lnTo>
                      <a:lnTo>
                        <a:pt x="480" y="619"/>
                      </a:lnTo>
                      <a:lnTo>
                        <a:pt x="481" y="625"/>
                      </a:lnTo>
                      <a:lnTo>
                        <a:pt x="479" y="634"/>
                      </a:lnTo>
                      <a:lnTo>
                        <a:pt x="475" y="642"/>
                      </a:lnTo>
                      <a:lnTo>
                        <a:pt x="469" y="650"/>
                      </a:lnTo>
                      <a:lnTo>
                        <a:pt x="462" y="657"/>
                      </a:lnTo>
                      <a:lnTo>
                        <a:pt x="455" y="663"/>
                      </a:lnTo>
                      <a:lnTo>
                        <a:pt x="447" y="670"/>
                      </a:lnTo>
                      <a:lnTo>
                        <a:pt x="441" y="677"/>
                      </a:lnTo>
                      <a:lnTo>
                        <a:pt x="436" y="686"/>
                      </a:lnTo>
                      <a:lnTo>
                        <a:pt x="434" y="690"/>
                      </a:lnTo>
                      <a:lnTo>
                        <a:pt x="433" y="695"/>
                      </a:lnTo>
                      <a:lnTo>
                        <a:pt x="432" y="700"/>
                      </a:lnTo>
                      <a:lnTo>
                        <a:pt x="432" y="705"/>
                      </a:lnTo>
                      <a:lnTo>
                        <a:pt x="431" y="709"/>
                      </a:lnTo>
                      <a:lnTo>
                        <a:pt x="430" y="714"/>
                      </a:lnTo>
                      <a:lnTo>
                        <a:pt x="429" y="718"/>
                      </a:lnTo>
                      <a:lnTo>
                        <a:pt x="427" y="722"/>
                      </a:lnTo>
                      <a:lnTo>
                        <a:pt x="419" y="733"/>
                      </a:lnTo>
                      <a:lnTo>
                        <a:pt x="410" y="745"/>
                      </a:lnTo>
                      <a:lnTo>
                        <a:pt x="402" y="756"/>
                      </a:lnTo>
                      <a:lnTo>
                        <a:pt x="395" y="769"/>
                      </a:lnTo>
                      <a:lnTo>
                        <a:pt x="390" y="780"/>
                      </a:lnTo>
                      <a:lnTo>
                        <a:pt x="387" y="791"/>
                      </a:lnTo>
                      <a:lnTo>
                        <a:pt x="387" y="803"/>
                      </a:lnTo>
                      <a:lnTo>
                        <a:pt x="391" y="814"/>
                      </a:lnTo>
                      <a:lnTo>
                        <a:pt x="398" y="821"/>
                      </a:lnTo>
                      <a:lnTo>
                        <a:pt x="407" y="824"/>
                      </a:lnTo>
                      <a:lnTo>
                        <a:pt x="418" y="824"/>
                      </a:lnTo>
                      <a:lnTo>
                        <a:pt x="430" y="821"/>
                      </a:lnTo>
                      <a:lnTo>
                        <a:pt x="442" y="819"/>
                      </a:lnTo>
                      <a:lnTo>
                        <a:pt x="455" y="817"/>
                      </a:lnTo>
                      <a:lnTo>
                        <a:pt x="467" y="817"/>
                      </a:lnTo>
                      <a:lnTo>
                        <a:pt x="477" y="820"/>
                      </a:lnTo>
                      <a:lnTo>
                        <a:pt x="481" y="823"/>
                      </a:lnTo>
                      <a:lnTo>
                        <a:pt x="485" y="826"/>
                      </a:lnTo>
                      <a:lnTo>
                        <a:pt x="489" y="829"/>
                      </a:lnTo>
                      <a:lnTo>
                        <a:pt x="494" y="834"/>
                      </a:lnTo>
                      <a:lnTo>
                        <a:pt x="498" y="837"/>
                      </a:lnTo>
                      <a:lnTo>
                        <a:pt x="502" y="840"/>
                      </a:lnTo>
                      <a:lnTo>
                        <a:pt x="507" y="842"/>
                      </a:lnTo>
                      <a:lnTo>
                        <a:pt x="512" y="844"/>
                      </a:lnTo>
                      <a:lnTo>
                        <a:pt x="516" y="845"/>
                      </a:lnTo>
                      <a:lnTo>
                        <a:pt x="520" y="845"/>
                      </a:lnTo>
                      <a:lnTo>
                        <a:pt x="525" y="843"/>
                      </a:lnTo>
                      <a:lnTo>
                        <a:pt x="529" y="839"/>
                      </a:lnTo>
                      <a:lnTo>
                        <a:pt x="533" y="842"/>
                      </a:lnTo>
                      <a:lnTo>
                        <a:pt x="536" y="847"/>
                      </a:lnTo>
                      <a:lnTo>
                        <a:pt x="540" y="851"/>
                      </a:lnTo>
                      <a:lnTo>
                        <a:pt x="543" y="855"/>
                      </a:lnTo>
                      <a:lnTo>
                        <a:pt x="547" y="858"/>
                      </a:lnTo>
                      <a:lnTo>
                        <a:pt x="551" y="860"/>
                      </a:lnTo>
                      <a:lnTo>
                        <a:pt x="555" y="861"/>
                      </a:lnTo>
                      <a:lnTo>
                        <a:pt x="560" y="859"/>
                      </a:lnTo>
                      <a:lnTo>
                        <a:pt x="564" y="857"/>
                      </a:lnTo>
                      <a:lnTo>
                        <a:pt x="570" y="856"/>
                      </a:lnTo>
                      <a:lnTo>
                        <a:pt x="574" y="854"/>
                      </a:lnTo>
                      <a:lnTo>
                        <a:pt x="579" y="852"/>
                      </a:lnTo>
                      <a:lnTo>
                        <a:pt x="583" y="850"/>
                      </a:lnTo>
                      <a:lnTo>
                        <a:pt x="587" y="850"/>
                      </a:lnTo>
                      <a:lnTo>
                        <a:pt x="591" y="851"/>
                      </a:lnTo>
                      <a:lnTo>
                        <a:pt x="596" y="852"/>
                      </a:lnTo>
                      <a:lnTo>
                        <a:pt x="601" y="854"/>
                      </a:lnTo>
                      <a:lnTo>
                        <a:pt x="606" y="856"/>
                      </a:lnTo>
                      <a:lnTo>
                        <a:pt x="611" y="856"/>
                      </a:lnTo>
                      <a:lnTo>
                        <a:pt x="616" y="855"/>
                      </a:lnTo>
                      <a:lnTo>
                        <a:pt x="620" y="852"/>
                      </a:lnTo>
                      <a:lnTo>
                        <a:pt x="623" y="849"/>
                      </a:lnTo>
                      <a:lnTo>
                        <a:pt x="625" y="844"/>
                      </a:lnTo>
                      <a:lnTo>
                        <a:pt x="627" y="839"/>
                      </a:lnTo>
                      <a:lnTo>
                        <a:pt x="629" y="835"/>
                      </a:lnTo>
                      <a:lnTo>
                        <a:pt x="631" y="829"/>
                      </a:lnTo>
                      <a:lnTo>
                        <a:pt x="634" y="826"/>
                      </a:lnTo>
                      <a:lnTo>
                        <a:pt x="638" y="823"/>
                      </a:lnTo>
                      <a:lnTo>
                        <a:pt x="644" y="822"/>
                      </a:lnTo>
                      <a:lnTo>
                        <a:pt x="649" y="824"/>
                      </a:lnTo>
                      <a:lnTo>
                        <a:pt x="654" y="827"/>
                      </a:lnTo>
                      <a:lnTo>
                        <a:pt x="658" y="830"/>
                      </a:lnTo>
                      <a:lnTo>
                        <a:pt x="662" y="834"/>
                      </a:lnTo>
                      <a:lnTo>
                        <a:pt x="666" y="837"/>
                      </a:lnTo>
                      <a:lnTo>
                        <a:pt x="670" y="839"/>
                      </a:lnTo>
                      <a:lnTo>
                        <a:pt x="675" y="838"/>
                      </a:lnTo>
                      <a:lnTo>
                        <a:pt x="683" y="833"/>
                      </a:lnTo>
                      <a:lnTo>
                        <a:pt x="689" y="824"/>
                      </a:lnTo>
                      <a:lnTo>
                        <a:pt x="694" y="816"/>
                      </a:lnTo>
                      <a:lnTo>
                        <a:pt x="700" y="808"/>
                      </a:lnTo>
                      <a:lnTo>
                        <a:pt x="712" y="796"/>
                      </a:lnTo>
                      <a:lnTo>
                        <a:pt x="726" y="783"/>
                      </a:lnTo>
                      <a:lnTo>
                        <a:pt x="739" y="771"/>
                      </a:lnTo>
                      <a:lnTo>
                        <a:pt x="752" y="757"/>
                      </a:lnTo>
                      <a:lnTo>
                        <a:pt x="762" y="744"/>
                      </a:lnTo>
                      <a:lnTo>
                        <a:pt x="769" y="730"/>
                      </a:lnTo>
                      <a:lnTo>
                        <a:pt x="772" y="713"/>
                      </a:lnTo>
                      <a:lnTo>
                        <a:pt x="770" y="696"/>
                      </a:lnTo>
                      <a:lnTo>
                        <a:pt x="768" y="687"/>
                      </a:lnTo>
                      <a:lnTo>
                        <a:pt x="767" y="677"/>
                      </a:lnTo>
                      <a:lnTo>
                        <a:pt x="767" y="668"/>
                      </a:lnTo>
                      <a:lnTo>
                        <a:pt x="769" y="659"/>
                      </a:lnTo>
                      <a:lnTo>
                        <a:pt x="771" y="650"/>
                      </a:lnTo>
                      <a:lnTo>
                        <a:pt x="775" y="640"/>
                      </a:lnTo>
                      <a:lnTo>
                        <a:pt x="780" y="632"/>
                      </a:lnTo>
                      <a:lnTo>
                        <a:pt x="786" y="625"/>
                      </a:lnTo>
                      <a:lnTo>
                        <a:pt x="791" y="620"/>
                      </a:lnTo>
                      <a:lnTo>
                        <a:pt x="795" y="615"/>
                      </a:lnTo>
                      <a:lnTo>
                        <a:pt x="799" y="609"/>
                      </a:lnTo>
                      <a:lnTo>
                        <a:pt x="802" y="603"/>
                      </a:lnTo>
                      <a:lnTo>
                        <a:pt x="804" y="597"/>
                      </a:lnTo>
                      <a:lnTo>
                        <a:pt x="807" y="592"/>
                      </a:lnTo>
                      <a:lnTo>
                        <a:pt x="809" y="586"/>
                      </a:lnTo>
                      <a:lnTo>
                        <a:pt x="811" y="580"/>
                      </a:lnTo>
                      <a:lnTo>
                        <a:pt x="813" y="573"/>
                      </a:lnTo>
                      <a:lnTo>
                        <a:pt x="813" y="566"/>
                      </a:lnTo>
                      <a:lnTo>
                        <a:pt x="812" y="560"/>
                      </a:lnTo>
                      <a:lnTo>
                        <a:pt x="811" y="553"/>
                      </a:lnTo>
                      <a:lnTo>
                        <a:pt x="808" y="546"/>
                      </a:lnTo>
                      <a:lnTo>
                        <a:pt x="806" y="540"/>
                      </a:lnTo>
                      <a:lnTo>
                        <a:pt x="803" y="532"/>
                      </a:lnTo>
                      <a:lnTo>
                        <a:pt x="801" y="525"/>
                      </a:lnTo>
                      <a:lnTo>
                        <a:pt x="800" y="520"/>
                      </a:lnTo>
                      <a:lnTo>
                        <a:pt x="801" y="515"/>
                      </a:lnTo>
                      <a:lnTo>
                        <a:pt x="801" y="509"/>
                      </a:lnTo>
                      <a:lnTo>
                        <a:pt x="802" y="503"/>
                      </a:lnTo>
                      <a:lnTo>
                        <a:pt x="802" y="497"/>
                      </a:lnTo>
                      <a:lnTo>
                        <a:pt x="801" y="492"/>
                      </a:lnTo>
                      <a:lnTo>
                        <a:pt x="800" y="487"/>
                      </a:lnTo>
                      <a:lnTo>
                        <a:pt x="796" y="484"/>
                      </a:lnTo>
                      <a:lnTo>
                        <a:pt x="791" y="479"/>
                      </a:lnTo>
                      <a:lnTo>
                        <a:pt x="789" y="473"/>
                      </a:lnTo>
                      <a:lnTo>
                        <a:pt x="785" y="469"/>
                      </a:lnTo>
                      <a:lnTo>
                        <a:pt x="781" y="467"/>
                      </a:lnTo>
                      <a:lnTo>
                        <a:pt x="771" y="469"/>
                      </a:lnTo>
                      <a:lnTo>
                        <a:pt x="760" y="471"/>
                      </a:lnTo>
                      <a:lnTo>
                        <a:pt x="749" y="472"/>
                      </a:lnTo>
                      <a:lnTo>
                        <a:pt x="739" y="473"/>
                      </a:lnTo>
                      <a:lnTo>
                        <a:pt x="731" y="473"/>
                      </a:lnTo>
                      <a:lnTo>
                        <a:pt x="723" y="470"/>
                      </a:lnTo>
                      <a:lnTo>
                        <a:pt x="717" y="463"/>
                      </a:lnTo>
                      <a:lnTo>
                        <a:pt x="712" y="453"/>
                      </a:lnTo>
                      <a:lnTo>
                        <a:pt x="710" y="445"/>
                      </a:lnTo>
                      <a:lnTo>
                        <a:pt x="707" y="437"/>
                      </a:lnTo>
                      <a:lnTo>
                        <a:pt x="705" y="430"/>
                      </a:lnTo>
                      <a:lnTo>
                        <a:pt x="703" y="421"/>
                      </a:lnTo>
                      <a:lnTo>
                        <a:pt x="700" y="414"/>
                      </a:lnTo>
                      <a:lnTo>
                        <a:pt x="698" y="407"/>
                      </a:lnTo>
                      <a:lnTo>
                        <a:pt x="695" y="399"/>
                      </a:lnTo>
                      <a:lnTo>
                        <a:pt x="692" y="391"/>
                      </a:lnTo>
                      <a:lnTo>
                        <a:pt x="691" y="385"/>
                      </a:lnTo>
                      <a:lnTo>
                        <a:pt x="691" y="378"/>
                      </a:lnTo>
                      <a:lnTo>
                        <a:pt x="693" y="371"/>
                      </a:lnTo>
                      <a:lnTo>
                        <a:pt x="695" y="363"/>
                      </a:lnTo>
                      <a:lnTo>
                        <a:pt x="696" y="354"/>
                      </a:lnTo>
                      <a:lnTo>
                        <a:pt x="697" y="346"/>
                      </a:lnTo>
                      <a:lnTo>
                        <a:pt x="696" y="337"/>
                      </a:lnTo>
                      <a:lnTo>
                        <a:pt x="693" y="328"/>
                      </a:lnTo>
                      <a:lnTo>
                        <a:pt x="689" y="323"/>
                      </a:lnTo>
                      <a:lnTo>
                        <a:pt x="684" y="320"/>
                      </a:lnTo>
                      <a:lnTo>
                        <a:pt x="679" y="317"/>
                      </a:lnTo>
                      <a:lnTo>
                        <a:pt x="674" y="315"/>
                      </a:lnTo>
                      <a:lnTo>
                        <a:pt x="663" y="309"/>
                      </a:lnTo>
                      <a:lnTo>
                        <a:pt x="652" y="305"/>
                      </a:lnTo>
                      <a:lnTo>
                        <a:pt x="641" y="301"/>
                      </a:lnTo>
                      <a:lnTo>
                        <a:pt x="629" y="300"/>
                      </a:lnTo>
                      <a:lnTo>
                        <a:pt x="617" y="299"/>
                      </a:lnTo>
                      <a:lnTo>
                        <a:pt x="606" y="298"/>
                      </a:lnTo>
                      <a:lnTo>
                        <a:pt x="594" y="299"/>
                      </a:lnTo>
                      <a:lnTo>
                        <a:pt x="582" y="299"/>
                      </a:lnTo>
                      <a:lnTo>
                        <a:pt x="570" y="300"/>
                      </a:lnTo>
                      <a:lnTo>
                        <a:pt x="558" y="300"/>
                      </a:lnTo>
                      <a:lnTo>
                        <a:pt x="547" y="300"/>
                      </a:lnTo>
                      <a:lnTo>
                        <a:pt x="535" y="299"/>
                      </a:lnTo>
                      <a:lnTo>
                        <a:pt x="523" y="297"/>
                      </a:lnTo>
                      <a:lnTo>
                        <a:pt x="512" y="294"/>
                      </a:lnTo>
                      <a:lnTo>
                        <a:pt x="501" y="290"/>
                      </a:lnTo>
                      <a:lnTo>
                        <a:pt x="489" y="284"/>
                      </a:lnTo>
                      <a:lnTo>
                        <a:pt x="498" y="274"/>
                      </a:lnTo>
                      <a:lnTo>
                        <a:pt x="501" y="263"/>
                      </a:lnTo>
                      <a:lnTo>
                        <a:pt x="502" y="253"/>
                      </a:lnTo>
                      <a:lnTo>
                        <a:pt x="501" y="241"/>
                      </a:lnTo>
                      <a:lnTo>
                        <a:pt x="499" y="229"/>
                      </a:lnTo>
                      <a:lnTo>
                        <a:pt x="498" y="218"/>
                      </a:lnTo>
                      <a:lnTo>
                        <a:pt x="499" y="205"/>
                      </a:lnTo>
                      <a:lnTo>
                        <a:pt x="503" y="194"/>
                      </a:lnTo>
                      <a:lnTo>
                        <a:pt x="505" y="187"/>
                      </a:lnTo>
                      <a:lnTo>
                        <a:pt x="504" y="179"/>
                      </a:lnTo>
                      <a:lnTo>
                        <a:pt x="500" y="171"/>
                      </a:lnTo>
                      <a:lnTo>
                        <a:pt x="496" y="163"/>
                      </a:lnTo>
                      <a:lnTo>
                        <a:pt x="489" y="155"/>
                      </a:lnTo>
                      <a:lnTo>
                        <a:pt x="484" y="148"/>
                      </a:lnTo>
                      <a:lnTo>
                        <a:pt x="481" y="139"/>
                      </a:lnTo>
                      <a:lnTo>
                        <a:pt x="479" y="130"/>
                      </a:lnTo>
                      <a:lnTo>
                        <a:pt x="479" y="129"/>
                      </a:lnTo>
                      <a:lnTo>
                        <a:pt x="478" y="128"/>
                      </a:lnTo>
                      <a:lnTo>
                        <a:pt x="477" y="127"/>
                      </a:lnTo>
                      <a:lnTo>
                        <a:pt x="477" y="126"/>
                      </a:lnTo>
                      <a:lnTo>
                        <a:pt x="476" y="126"/>
                      </a:lnTo>
                      <a:lnTo>
                        <a:pt x="475" y="126"/>
                      </a:lnTo>
                      <a:lnTo>
                        <a:pt x="473" y="126"/>
                      </a:lnTo>
                      <a:lnTo>
                        <a:pt x="472" y="125"/>
                      </a:lnTo>
                      <a:lnTo>
                        <a:pt x="470" y="119"/>
                      </a:lnTo>
                      <a:lnTo>
                        <a:pt x="468" y="112"/>
                      </a:lnTo>
                      <a:lnTo>
                        <a:pt x="466" y="106"/>
                      </a:lnTo>
                      <a:lnTo>
                        <a:pt x="464" y="99"/>
                      </a:lnTo>
                      <a:lnTo>
                        <a:pt x="466" y="93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49" name="Freeform 935"/>
                <p:cNvSpPr>
                  <a:spLocks/>
                </p:cNvSpPr>
                <p:nvPr/>
              </p:nvSpPr>
              <p:spPr bwMode="auto">
                <a:xfrm>
                  <a:off x="2567" y="1850"/>
                  <a:ext cx="4" cy="3"/>
                </a:xfrm>
                <a:custGeom>
                  <a:avLst/>
                  <a:gdLst>
                    <a:gd name="T0" fmla="*/ 0 w 56"/>
                    <a:gd name="T1" fmla="*/ 0 h 45"/>
                    <a:gd name="T2" fmla="*/ 0 w 56"/>
                    <a:gd name="T3" fmla="*/ 0 h 45"/>
                    <a:gd name="T4" fmla="*/ 0 w 56"/>
                    <a:gd name="T5" fmla="*/ 0 h 45"/>
                    <a:gd name="T6" fmla="*/ 0 w 56"/>
                    <a:gd name="T7" fmla="*/ 0 h 45"/>
                    <a:gd name="T8" fmla="*/ 0 w 56"/>
                    <a:gd name="T9" fmla="*/ 0 h 45"/>
                    <a:gd name="T10" fmla="*/ 0 w 56"/>
                    <a:gd name="T11" fmla="*/ 0 h 45"/>
                    <a:gd name="T12" fmla="*/ 0 w 56"/>
                    <a:gd name="T13" fmla="*/ 0 h 45"/>
                    <a:gd name="T14" fmla="*/ 0 w 56"/>
                    <a:gd name="T15" fmla="*/ 0 h 45"/>
                    <a:gd name="T16" fmla="*/ 0 w 56"/>
                    <a:gd name="T17" fmla="*/ 0 h 45"/>
                    <a:gd name="T18" fmla="*/ 0 w 56"/>
                    <a:gd name="T19" fmla="*/ 0 h 45"/>
                    <a:gd name="T20" fmla="*/ 0 w 56"/>
                    <a:gd name="T21" fmla="*/ 0 h 45"/>
                    <a:gd name="T22" fmla="*/ 0 w 56"/>
                    <a:gd name="T23" fmla="*/ 0 h 45"/>
                    <a:gd name="T24" fmla="*/ 0 w 56"/>
                    <a:gd name="T25" fmla="*/ 0 h 45"/>
                    <a:gd name="T26" fmla="*/ 0 w 56"/>
                    <a:gd name="T27" fmla="*/ 0 h 45"/>
                    <a:gd name="T28" fmla="*/ 0 w 56"/>
                    <a:gd name="T29" fmla="*/ 0 h 45"/>
                    <a:gd name="T30" fmla="*/ 0 w 56"/>
                    <a:gd name="T31" fmla="*/ 0 h 45"/>
                    <a:gd name="T32" fmla="*/ 0 w 56"/>
                    <a:gd name="T33" fmla="*/ 0 h 45"/>
                    <a:gd name="T34" fmla="*/ 0 w 56"/>
                    <a:gd name="T35" fmla="*/ 0 h 45"/>
                    <a:gd name="T36" fmla="*/ 0 w 56"/>
                    <a:gd name="T37" fmla="*/ 0 h 45"/>
                    <a:gd name="T38" fmla="*/ 0 w 56"/>
                    <a:gd name="T39" fmla="*/ 0 h 45"/>
                    <a:gd name="T40" fmla="*/ 0 w 56"/>
                    <a:gd name="T41" fmla="*/ 0 h 45"/>
                    <a:gd name="T42" fmla="*/ 0 w 56"/>
                    <a:gd name="T43" fmla="*/ 0 h 45"/>
                    <a:gd name="T44" fmla="*/ 0 w 56"/>
                    <a:gd name="T45" fmla="*/ 0 h 45"/>
                    <a:gd name="T46" fmla="*/ 0 w 56"/>
                    <a:gd name="T47" fmla="*/ 0 h 45"/>
                    <a:gd name="T48" fmla="*/ 0 w 56"/>
                    <a:gd name="T49" fmla="*/ 0 h 45"/>
                    <a:gd name="T50" fmla="*/ 0 w 56"/>
                    <a:gd name="T51" fmla="*/ 0 h 45"/>
                    <a:gd name="T52" fmla="*/ 0 w 56"/>
                    <a:gd name="T53" fmla="*/ 0 h 45"/>
                    <a:gd name="T54" fmla="*/ 0 w 56"/>
                    <a:gd name="T55" fmla="*/ 0 h 45"/>
                    <a:gd name="T56" fmla="*/ 0 w 56"/>
                    <a:gd name="T57" fmla="*/ 0 h 45"/>
                    <a:gd name="T58" fmla="*/ 0 w 56"/>
                    <a:gd name="T59" fmla="*/ 0 h 45"/>
                    <a:gd name="T60" fmla="*/ 0 w 56"/>
                    <a:gd name="T61" fmla="*/ 0 h 45"/>
                    <a:gd name="T62" fmla="*/ 0 w 56"/>
                    <a:gd name="T63" fmla="*/ 0 h 45"/>
                    <a:gd name="T64" fmla="*/ 0 w 56"/>
                    <a:gd name="T65" fmla="*/ 0 h 45"/>
                    <a:gd name="T66" fmla="*/ 0 w 56"/>
                    <a:gd name="T67" fmla="*/ 0 h 45"/>
                    <a:gd name="T68" fmla="*/ 0 w 56"/>
                    <a:gd name="T69" fmla="*/ 0 h 45"/>
                    <a:gd name="T70" fmla="*/ 0 w 56"/>
                    <a:gd name="T71" fmla="*/ 0 h 45"/>
                    <a:gd name="T72" fmla="*/ 0 w 56"/>
                    <a:gd name="T73" fmla="*/ 0 h 45"/>
                    <a:gd name="T74" fmla="*/ 0 w 56"/>
                    <a:gd name="T75" fmla="*/ 0 h 45"/>
                    <a:gd name="T76" fmla="*/ 0 w 56"/>
                    <a:gd name="T77" fmla="*/ 0 h 45"/>
                    <a:gd name="T78" fmla="*/ 0 w 56"/>
                    <a:gd name="T79" fmla="*/ 0 h 45"/>
                    <a:gd name="T80" fmla="*/ 0 w 56"/>
                    <a:gd name="T81" fmla="*/ 0 h 45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56"/>
                    <a:gd name="T124" fmla="*/ 0 h 45"/>
                    <a:gd name="T125" fmla="*/ 56 w 56"/>
                    <a:gd name="T126" fmla="*/ 45 h 45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56" h="45">
                      <a:moveTo>
                        <a:pt x="27" y="8"/>
                      </a:moveTo>
                      <a:lnTo>
                        <a:pt x="26" y="9"/>
                      </a:lnTo>
                      <a:lnTo>
                        <a:pt x="25" y="9"/>
                      </a:lnTo>
                      <a:lnTo>
                        <a:pt x="23" y="9"/>
                      </a:lnTo>
                      <a:lnTo>
                        <a:pt x="22" y="8"/>
                      </a:lnTo>
                      <a:lnTo>
                        <a:pt x="19" y="6"/>
                      </a:lnTo>
                      <a:lnTo>
                        <a:pt x="15" y="5"/>
                      </a:lnTo>
                      <a:lnTo>
                        <a:pt x="11" y="4"/>
                      </a:lnTo>
                      <a:lnTo>
                        <a:pt x="7" y="5"/>
                      </a:lnTo>
                      <a:lnTo>
                        <a:pt x="5" y="6"/>
                      </a:lnTo>
                      <a:lnTo>
                        <a:pt x="3" y="8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4" y="21"/>
                      </a:lnTo>
                      <a:lnTo>
                        <a:pt x="9" y="26"/>
                      </a:lnTo>
                      <a:lnTo>
                        <a:pt x="14" y="29"/>
                      </a:lnTo>
                      <a:lnTo>
                        <a:pt x="18" y="32"/>
                      </a:lnTo>
                      <a:lnTo>
                        <a:pt x="22" y="35"/>
                      </a:lnTo>
                      <a:lnTo>
                        <a:pt x="25" y="39"/>
                      </a:lnTo>
                      <a:lnTo>
                        <a:pt x="29" y="42"/>
                      </a:lnTo>
                      <a:lnTo>
                        <a:pt x="31" y="43"/>
                      </a:lnTo>
                      <a:lnTo>
                        <a:pt x="33" y="44"/>
                      </a:lnTo>
                      <a:lnTo>
                        <a:pt x="35" y="45"/>
                      </a:lnTo>
                      <a:lnTo>
                        <a:pt x="38" y="44"/>
                      </a:lnTo>
                      <a:lnTo>
                        <a:pt x="42" y="41"/>
                      </a:lnTo>
                      <a:lnTo>
                        <a:pt x="46" y="38"/>
                      </a:lnTo>
                      <a:lnTo>
                        <a:pt x="50" y="34"/>
                      </a:lnTo>
                      <a:lnTo>
                        <a:pt x="53" y="30"/>
                      </a:lnTo>
                      <a:lnTo>
                        <a:pt x="55" y="24"/>
                      </a:lnTo>
                      <a:lnTo>
                        <a:pt x="56" y="19"/>
                      </a:lnTo>
                      <a:lnTo>
                        <a:pt x="56" y="13"/>
                      </a:lnTo>
                      <a:lnTo>
                        <a:pt x="55" y="7"/>
                      </a:lnTo>
                      <a:lnTo>
                        <a:pt x="53" y="3"/>
                      </a:lnTo>
                      <a:lnTo>
                        <a:pt x="50" y="1"/>
                      </a:lnTo>
                      <a:lnTo>
                        <a:pt x="46" y="0"/>
                      </a:lnTo>
                      <a:lnTo>
                        <a:pt x="42" y="0"/>
                      </a:lnTo>
                      <a:lnTo>
                        <a:pt x="38" y="1"/>
                      </a:lnTo>
                      <a:lnTo>
                        <a:pt x="34" y="4"/>
                      </a:lnTo>
                      <a:lnTo>
                        <a:pt x="31" y="6"/>
                      </a:lnTo>
                      <a:lnTo>
                        <a:pt x="27" y="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50" name="Freeform 936"/>
                <p:cNvSpPr>
                  <a:spLocks/>
                </p:cNvSpPr>
                <p:nvPr/>
              </p:nvSpPr>
              <p:spPr bwMode="auto">
                <a:xfrm>
                  <a:off x="2567" y="1850"/>
                  <a:ext cx="4" cy="3"/>
                </a:xfrm>
                <a:custGeom>
                  <a:avLst/>
                  <a:gdLst>
                    <a:gd name="T0" fmla="*/ 0 w 56"/>
                    <a:gd name="T1" fmla="*/ 0 h 45"/>
                    <a:gd name="T2" fmla="*/ 0 w 56"/>
                    <a:gd name="T3" fmla="*/ 0 h 45"/>
                    <a:gd name="T4" fmla="*/ 0 w 56"/>
                    <a:gd name="T5" fmla="*/ 0 h 45"/>
                    <a:gd name="T6" fmla="*/ 0 w 56"/>
                    <a:gd name="T7" fmla="*/ 0 h 45"/>
                    <a:gd name="T8" fmla="*/ 0 w 56"/>
                    <a:gd name="T9" fmla="*/ 0 h 45"/>
                    <a:gd name="T10" fmla="*/ 0 w 56"/>
                    <a:gd name="T11" fmla="*/ 0 h 45"/>
                    <a:gd name="T12" fmla="*/ 0 w 56"/>
                    <a:gd name="T13" fmla="*/ 0 h 45"/>
                    <a:gd name="T14" fmla="*/ 0 w 56"/>
                    <a:gd name="T15" fmla="*/ 0 h 45"/>
                    <a:gd name="T16" fmla="*/ 0 w 56"/>
                    <a:gd name="T17" fmla="*/ 0 h 45"/>
                    <a:gd name="T18" fmla="*/ 0 w 56"/>
                    <a:gd name="T19" fmla="*/ 0 h 45"/>
                    <a:gd name="T20" fmla="*/ 0 w 56"/>
                    <a:gd name="T21" fmla="*/ 0 h 45"/>
                    <a:gd name="T22" fmla="*/ 0 w 56"/>
                    <a:gd name="T23" fmla="*/ 0 h 45"/>
                    <a:gd name="T24" fmla="*/ 0 w 56"/>
                    <a:gd name="T25" fmla="*/ 0 h 45"/>
                    <a:gd name="T26" fmla="*/ 0 w 56"/>
                    <a:gd name="T27" fmla="*/ 0 h 45"/>
                    <a:gd name="T28" fmla="*/ 0 w 56"/>
                    <a:gd name="T29" fmla="*/ 0 h 45"/>
                    <a:gd name="T30" fmla="*/ 0 w 56"/>
                    <a:gd name="T31" fmla="*/ 0 h 45"/>
                    <a:gd name="T32" fmla="*/ 0 w 56"/>
                    <a:gd name="T33" fmla="*/ 0 h 45"/>
                    <a:gd name="T34" fmla="*/ 0 w 56"/>
                    <a:gd name="T35" fmla="*/ 0 h 45"/>
                    <a:gd name="T36" fmla="*/ 0 w 56"/>
                    <a:gd name="T37" fmla="*/ 0 h 45"/>
                    <a:gd name="T38" fmla="*/ 0 w 56"/>
                    <a:gd name="T39" fmla="*/ 0 h 45"/>
                    <a:gd name="T40" fmla="*/ 0 w 56"/>
                    <a:gd name="T41" fmla="*/ 0 h 45"/>
                    <a:gd name="T42" fmla="*/ 0 w 56"/>
                    <a:gd name="T43" fmla="*/ 0 h 45"/>
                    <a:gd name="T44" fmla="*/ 0 w 56"/>
                    <a:gd name="T45" fmla="*/ 0 h 45"/>
                    <a:gd name="T46" fmla="*/ 0 w 56"/>
                    <a:gd name="T47" fmla="*/ 0 h 45"/>
                    <a:gd name="T48" fmla="*/ 0 w 56"/>
                    <a:gd name="T49" fmla="*/ 0 h 45"/>
                    <a:gd name="T50" fmla="*/ 0 w 56"/>
                    <a:gd name="T51" fmla="*/ 0 h 45"/>
                    <a:gd name="T52" fmla="*/ 0 w 56"/>
                    <a:gd name="T53" fmla="*/ 0 h 45"/>
                    <a:gd name="T54" fmla="*/ 0 w 56"/>
                    <a:gd name="T55" fmla="*/ 0 h 45"/>
                    <a:gd name="T56" fmla="*/ 0 w 56"/>
                    <a:gd name="T57" fmla="*/ 0 h 45"/>
                    <a:gd name="T58" fmla="*/ 0 w 56"/>
                    <a:gd name="T59" fmla="*/ 0 h 45"/>
                    <a:gd name="T60" fmla="*/ 0 w 56"/>
                    <a:gd name="T61" fmla="*/ 0 h 45"/>
                    <a:gd name="T62" fmla="*/ 0 w 56"/>
                    <a:gd name="T63" fmla="*/ 0 h 45"/>
                    <a:gd name="T64" fmla="*/ 0 w 56"/>
                    <a:gd name="T65" fmla="*/ 0 h 45"/>
                    <a:gd name="T66" fmla="*/ 0 w 56"/>
                    <a:gd name="T67" fmla="*/ 0 h 45"/>
                    <a:gd name="T68" fmla="*/ 0 w 56"/>
                    <a:gd name="T69" fmla="*/ 0 h 45"/>
                    <a:gd name="T70" fmla="*/ 0 w 56"/>
                    <a:gd name="T71" fmla="*/ 0 h 45"/>
                    <a:gd name="T72" fmla="*/ 0 w 56"/>
                    <a:gd name="T73" fmla="*/ 0 h 45"/>
                    <a:gd name="T74" fmla="*/ 0 w 56"/>
                    <a:gd name="T75" fmla="*/ 0 h 45"/>
                    <a:gd name="T76" fmla="*/ 0 w 56"/>
                    <a:gd name="T77" fmla="*/ 0 h 45"/>
                    <a:gd name="T78" fmla="*/ 0 w 56"/>
                    <a:gd name="T79" fmla="*/ 0 h 45"/>
                    <a:gd name="T80" fmla="*/ 0 w 56"/>
                    <a:gd name="T81" fmla="*/ 0 h 45"/>
                    <a:gd name="T82" fmla="*/ 0 w 56"/>
                    <a:gd name="T83" fmla="*/ 0 h 45"/>
                    <a:gd name="T84" fmla="*/ 0 w 56"/>
                    <a:gd name="T85" fmla="*/ 0 h 45"/>
                    <a:gd name="T86" fmla="*/ 0 w 56"/>
                    <a:gd name="T87" fmla="*/ 0 h 45"/>
                    <a:gd name="T88" fmla="*/ 0 w 56"/>
                    <a:gd name="T89" fmla="*/ 0 h 45"/>
                    <a:gd name="T90" fmla="*/ 0 w 56"/>
                    <a:gd name="T91" fmla="*/ 0 h 45"/>
                    <a:gd name="T92" fmla="*/ 0 w 56"/>
                    <a:gd name="T93" fmla="*/ 0 h 45"/>
                    <a:gd name="T94" fmla="*/ 0 w 56"/>
                    <a:gd name="T95" fmla="*/ 0 h 45"/>
                    <a:gd name="T96" fmla="*/ 0 w 56"/>
                    <a:gd name="T97" fmla="*/ 0 h 45"/>
                    <a:gd name="T98" fmla="*/ 0 w 56"/>
                    <a:gd name="T99" fmla="*/ 0 h 45"/>
                    <a:gd name="T100" fmla="*/ 0 w 56"/>
                    <a:gd name="T101" fmla="*/ 0 h 45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56"/>
                    <a:gd name="T154" fmla="*/ 0 h 45"/>
                    <a:gd name="T155" fmla="*/ 56 w 56"/>
                    <a:gd name="T156" fmla="*/ 45 h 45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56" h="45">
                      <a:moveTo>
                        <a:pt x="27" y="8"/>
                      </a:moveTo>
                      <a:lnTo>
                        <a:pt x="27" y="8"/>
                      </a:lnTo>
                      <a:lnTo>
                        <a:pt x="26" y="9"/>
                      </a:lnTo>
                      <a:lnTo>
                        <a:pt x="25" y="9"/>
                      </a:lnTo>
                      <a:lnTo>
                        <a:pt x="23" y="9"/>
                      </a:lnTo>
                      <a:lnTo>
                        <a:pt x="22" y="8"/>
                      </a:lnTo>
                      <a:lnTo>
                        <a:pt x="19" y="6"/>
                      </a:lnTo>
                      <a:lnTo>
                        <a:pt x="15" y="5"/>
                      </a:lnTo>
                      <a:lnTo>
                        <a:pt x="11" y="4"/>
                      </a:lnTo>
                      <a:lnTo>
                        <a:pt x="7" y="5"/>
                      </a:lnTo>
                      <a:lnTo>
                        <a:pt x="5" y="6"/>
                      </a:lnTo>
                      <a:lnTo>
                        <a:pt x="3" y="8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4" y="21"/>
                      </a:lnTo>
                      <a:lnTo>
                        <a:pt x="9" y="26"/>
                      </a:lnTo>
                      <a:lnTo>
                        <a:pt x="14" y="29"/>
                      </a:lnTo>
                      <a:lnTo>
                        <a:pt x="18" y="32"/>
                      </a:lnTo>
                      <a:lnTo>
                        <a:pt x="22" y="35"/>
                      </a:lnTo>
                      <a:lnTo>
                        <a:pt x="25" y="39"/>
                      </a:lnTo>
                      <a:lnTo>
                        <a:pt x="29" y="42"/>
                      </a:lnTo>
                      <a:lnTo>
                        <a:pt x="31" y="43"/>
                      </a:lnTo>
                      <a:lnTo>
                        <a:pt x="33" y="44"/>
                      </a:lnTo>
                      <a:lnTo>
                        <a:pt x="35" y="45"/>
                      </a:lnTo>
                      <a:lnTo>
                        <a:pt x="38" y="44"/>
                      </a:lnTo>
                      <a:lnTo>
                        <a:pt x="42" y="41"/>
                      </a:lnTo>
                      <a:lnTo>
                        <a:pt x="46" y="38"/>
                      </a:lnTo>
                      <a:lnTo>
                        <a:pt x="50" y="34"/>
                      </a:lnTo>
                      <a:lnTo>
                        <a:pt x="53" y="30"/>
                      </a:lnTo>
                      <a:lnTo>
                        <a:pt x="55" y="24"/>
                      </a:lnTo>
                      <a:lnTo>
                        <a:pt x="56" y="19"/>
                      </a:lnTo>
                      <a:lnTo>
                        <a:pt x="56" y="13"/>
                      </a:lnTo>
                      <a:lnTo>
                        <a:pt x="55" y="7"/>
                      </a:lnTo>
                      <a:lnTo>
                        <a:pt x="53" y="3"/>
                      </a:lnTo>
                      <a:lnTo>
                        <a:pt x="50" y="1"/>
                      </a:lnTo>
                      <a:lnTo>
                        <a:pt x="46" y="0"/>
                      </a:lnTo>
                      <a:lnTo>
                        <a:pt x="42" y="0"/>
                      </a:lnTo>
                      <a:lnTo>
                        <a:pt x="38" y="1"/>
                      </a:lnTo>
                      <a:lnTo>
                        <a:pt x="34" y="4"/>
                      </a:lnTo>
                      <a:lnTo>
                        <a:pt x="31" y="6"/>
                      </a:lnTo>
                      <a:lnTo>
                        <a:pt x="27" y="8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51" name="Freeform 937"/>
                <p:cNvSpPr>
                  <a:spLocks/>
                </p:cNvSpPr>
                <p:nvPr/>
              </p:nvSpPr>
              <p:spPr bwMode="auto">
                <a:xfrm>
                  <a:off x="2572" y="1851"/>
                  <a:ext cx="2" cy="2"/>
                </a:xfrm>
                <a:custGeom>
                  <a:avLst/>
                  <a:gdLst>
                    <a:gd name="T0" fmla="*/ 0 w 36"/>
                    <a:gd name="T1" fmla="*/ 0 h 30"/>
                    <a:gd name="T2" fmla="*/ 0 w 36"/>
                    <a:gd name="T3" fmla="*/ 0 h 30"/>
                    <a:gd name="T4" fmla="*/ 0 w 36"/>
                    <a:gd name="T5" fmla="*/ 0 h 30"/>
                    <a:gd name="T6" fmla="*/ 0 w 36"/>
                    <a:gd name="T7" fmla="*/ 0 h 30"/>
                    <a:gd name="T8" fmla="*/ 0 w 36"/>
                    <a:gd name="T9" fmla="*/ 0 h 30"/>
                    <a:gd name="T10" fmla="*/ 0 w 36"/>
                    <a:gd name="T11" fmla="*/ 0 h 30"/>
                    <a:gd name="T12" fmla="*/ 0 w 36"/>
                    <a:gd name="T13" fmla="*/ 0 h 30"/>
                    <a:gd name="T14" fmla="*/ 0 w 36"/>
                    <a:gd name="T15" fmla="*/ 0 h 30"/>
                    <a:gd name="T16" fmla="*/ 0 w 36"/>
                    <a:gd name="T17" fmla="*/ 0 h 30"/>
                    <a:gd name="T18" fmla="*/ 0 w 36"/>
                    <a:gd name="T19" fmla="*/ 0 h 30"/>
                    <a:gd name="T20" fmla="*/ 0 w 36"/>
                    <a:gd name="T21" fmla="*/ 0 h 30"/>
                    <a:gd name="T22" fmla="*/ 0 w 36"/>
                    <a:gd name="T23" fmla="*/ 0 h 30"/>
                    <a:gd name="T24" fmla="*/ 0 w 36"/>
                    <a:gd name="T25" fmla="*/ 0 h 30"/>
                    <a:gd name="T26" fmla="*/ 0 w 36"/>
                    <a:gd name="T27" fmla="*/ 0 h 30"/>
                    <a:gd name="T28" fmla="*/ 0 w 36"/>
                    <a:gd name="T29" fmla="*/ 0 h 30"/>
                    <a:gd name="T30" fmla="*/ 0 w 36"/>
                    <a:gd name="T31" fmla="*/ 0 h 30"/>
                    <a:gd name="T32" fmla="*/ 0 w 36"/>
                    <a:gd name="T33" fmla="*/ 0 h 30"/>
                    <a:gd name="T34" fmla="*/ 0 w 36"/>
                    <a:gd name="T35" fmla="*/ 0 h 30"/>
                    <a:gd name="T36" fmla="*/ 0 w 36"/>
                    <a:gd name="T37" fmla="*/ 0 h 30"/>
                    <a:gd name="T38" fmla="*/ 0 w 36"/>
                    <a:gd name="T39" fmla="*/ 0 h 30"/>
                    <a:gd name="T40" fmla="*/ 0 w 36"/>
                    <a:gd name="T41" fmla="*/ 0 h 30"/>
                    <a:gd name="T42" fmla="*/ 0 w 36"/>
                    <a:gd name="T43" fmla="*/ 0 h 30"/>
                    <a:gd name="T44" fmla="*/ 0 w 36"/>
                    <a:gd name="T45" fmla="*/ 0 h 30"/>
                    <a:gd name="T46" fmla="*/ 0 w 36"/>
                    <a:gd name="T47" fmla="*/ 0 h 30"/>
                    <a:gd name="T48" fmla="*/ 0 w 36"/>
                    <a:gd name="T49" fmla="*/ 0 h 30"/>
                    <a:gd name="T50" fmla="*/ 0 w 36"/>
                    <a:gd name="T51" fmla="*/ 0 h 30"/>
                    <a:gd name="T52" fmla="*/ 0 w 36"/>
                    <a:gd name="T53" fmla="*/ 0 h 30"/>
                    <a:gd name="T54" fmla="*/ 0 w 36"/>
                    <a:gd name="T55" fmla="*/ 0 h 30"/>
                    <a:gd name="T56" fmla="*/ 0 w 36"/>
                    <a:gd name="T57" fmla="*/ 0 h 30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36"/>
                    <a:gd name="T88" fmla="*/ 0 h 30"/>
                    <a:gd name="T89" fmla="*/ 36 w 36"/>
                    <a:gd name="T90" fmla="*/ 30 h 30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36" h="30">
                      <a:moveTo>
                        <a:pt x="1" y="26"/>
                      </a:moveTo>
                      <a:lnTo>
                        <a:pt x="0" y="17"/>
                      </a:lnTo>
                      <a:lnTo>
                        <a:pt x="4" y="11"/>
                      </a:lnTo>
                      <a:lnTo>
                        <a:pt x="11" y="6"/>
                      </a:lnTo>
                      <a:lnTo>
                        <a:pt x="18" y="1"/>
                      </a:lnTo>
                      <a:lnTo>
                        <a:pt x="22" y="0"/>
                      </a:lnTo>
                      <a:lnTo>
                        <a:pt x="27" y="1"/>
                      </a:lnTo>
                      <a:lnTo>
                        <a:pt x="31" y="2"/>
                      </a:lnTo>
                      <a:lnTo>
                        <a:pt x="35" y="6"/>
                      </a:lnTo>
                      <a:lnTo>
                        <a:pt x="36" y="7"/>
                      </a:lnTo>
                      <a:lnTo>
                        <a:pt x="35" y="8"/>
                      </a:lnTo>
                      <a:lnTo>
                        <a:pt x="34" y="10"/>
                      </a:lnTo>
                      <a:lnTo>
                        <a:pt x="34" y="11"/>
                      </a:lnTo>
                      <a:lnTo>
                        <a:pt x="32" y="11"/>
                      </a:lnTo>
                      <a:lnTo>
                        <a:pt x="31" y="12"/>
                      </a:lnTo>
                      <a:lnTo>
                        <a:pt x="29" y="13"/>
                      </a:lnTo>
                      <a:lnTo>
                        <a:pt x="27" y="12"/>
                      </a:lnTo>
                      <a:lnTo>
                        <a:pt x="26" y="15"/>
                      </a:lnTo>
                      <a:lnTo>
                        <a:pt x="24" y="18"/>
                      </a:lnTo>
                      <a:lnTo>
                        <a:pt x="22" y="20"/>
                      </a:lnTo>
                      <a:lnTo>
                        <a:pt x="20" y="21"/>
                      </a:lnTo>
                      <a:lnTo>
                        <a:pt x="15" y="22"/>
                      </a:lnTo>
                      <a:lnTo>
                        <a:pt x="12" y="25"/>
                      </a:lnTo>
                      <a:lnTo>
                        <a:pt x="8" y="29"/>
                      </a:lnTo>
                      <a:lnTo>
                        <a:pt x="3" y="30"/>
                      </a:lnTo>
                      <a:lnTo>
                        <a:pt x="3" y="29"/>
                      </a:lnTo>
                      <a:lnTo>
                        <a:pt x="2" y="28"/>
                      </a:lnTo>
                      <a:lnTo>
                        <a:pt x="1" y="27"/>
                      </a:lnTo>
                      <a:lnTo>
                        <a:pt x="1" y="2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52" name="Freeform 938"/>
                <p:cNvSpPr>
                  <a:spLocks/>
                </p:cNvSpPr>
                <p:nvPr/>
              </p:nvSpPr>
              <p:spPr bwMode="auto">
                <a:xfrm>
                  <a:off x="2572" y="1851"/>
                  <a:ext cx="2" cy="2"/>
                </a:xfrm>
                <a:custGeom>
                  <a:avLst/>
                  <a:gdLst>
                    <a:gd name="T0" fmla="*/ 0 w 36"/>
                    <a:gd name="T1" fmla="*/ 0 h 30"/>
                    <a:gd name="T2" fmla="*/ 0 w 36"/>
                    <a:gd name="T3" fmla="*/ 0 h 30"/>
                    <a:gd name="T4" fmla="*/ 0 w 36"/>
                    <a:gd name="T5" fmla="*/ 0 h 30"/>
                    <a:gd name="T6" fmla="*/ 0 w 36"/>
                    <a:gd name="T7" fmla="*/ 0 h 30"/>
                    <a:gd name="T8" fmla="*/ 0 w 36"/>
                    <a:gd name="T9" fmla="*/ 0 h 30"/>
                    <a:gd name="T10" fmla="*/ 0 w 36"/>
                    <a:gd name="T11" fmla="*/ 0 h 30"/>
                    <a:gd name="T12" fmla="*/ 0 w 36"/>
                    <a:gd name="T13" fmla="*/ 0 h 30"/>
                    <a:gd name="T14" fmla="*/ 0 w 36"/>
                    <a:gd name="T15" fmla="*/ 0 h 30"/>
                    <a:gd name="T16" fmla="*/ 0 w 36"/>
                    <a:gd name="T17" fmla="*/ 0 h 30"/>
                    <a:gd name="T18" fmla="*/ 0 w 36"/>
                    <a:gd name="T19" fmla="*/ 0 h 30"/>
                    <a:gd name="T20" fmla="*/ 0 w 36"/>
                    <a:gd name="T21" fmla="*/ 0 h 30"/>
                    <a:gd name="T22" fmla="*/ 0 w 36"/>
                    <a:gd name="T23" fmla="*/ 0 h 30"/>
                    <a:gd name="T24" fmla="*/ 0 w 36"/>
                    <a:gd name="T25" fmla="*/ 0 h 30"/>
                    <a:gd name="T26" fmla="*/ 0 w 36"/>
                    <a:gd name="T27" fmla="*/ 0 h 30"/>
                    <a:gd name="T28" fmla="*/ 0 w 36"/>
                    <a:gd name="T29" fmla="*/ 0 h 30"/>
                    <a:gd name="T30" fmla="*/ 0 w 36"/>
                    <a:gd name="T31" fmla="*/ 0 h 30"/>
                    <a:gd name="T32" fmla="*/ 0 w 36"/>
                    <a:gd name="T33" fmla="*/ 0 h 30"/>
                    <a:gd name="T34" fmla="*/ 0 w 36"/>
                    <a:gd name="T35" fmla="*/ 0 h 30"/>
                    <a:gd name="T36" fmla="*/ 0 w 36"/>
                    <a:gd name="T37" fmla="*/ 0 h 30"/>
                    <a:gd name="T38" fmla="*/ 0 w 36"/>
                    <a:gd name="T39" fmla="*/ 0 h 30"/>
                    <a:gd name="T40" fmla="*/ 0 w 36"/>
                    <a:gd name="T41" fmla="*/ 0 h 30"/>
                    <a:gd name="T42" fmla="*/ 0 w 36"/>
                    <a:gd name="T43" fmla="*/ 0 h 30"/>
                    <a:gd name="T44" fmla="*/ 0 w 36"/>
                    <a:gd name="T45" fmla="*/ 0 h 30"/>
                    <a:gd name="T46" fmla="*/ 0 w 36"/>
                    <a:gd name="T47" fmla="*/ 0 h 30"/>
                    <a:gd name="T48" fmla="*/ 0 w 36"/>
                    <a:gd name="T49" fmla="*/ 0 h 30"/>
                    <a:gd name="T50" fmla="*/ 0 w 36"/>
                    <a:gd name="T51" fmla="*/ 0 h 30"/>
                    <a:gd name="T52" fmla="*/ 0 w 36"/>
                    <a:gd name="T53" fmla="*/ 0 h 30"/>
                    <a:gd name="T54" fmla="*/ 0 w 36"/>
                    <a:gd name="T55" fmla="*/ 0 h 30"/>
                    <a:gd name="T56" fmla="*/ 0 w 36"/>
                    <a:gd name="T57" fmla="*/ 0 h 30"/>
                    <a:gd name="T58" fmla="*/ 0 w 36"/>
                    <a:gd name="T59" fmla="*/ 0 h 30"/>
                    <a:gd name="T60" fmla="*/ 0 w 36"/>
                    <a:gd name="T61" fmla="*/ 0 h 30"/>
                    <a:gd name="T62" fmla="*/ 0 w 36"/>
                    <a:gd name="T63" fmla="*/ 0 h 30"/>
                    <a:gd name="T64" fmla="*/ 0 w 36"/>
                    <a:gd name="T65" fmla="*/ 0 h 30"/>
                    <a:gd name="T66" fmla="*/ 0 w 36"/>
                    <a:gd name="T67" fmla="*/ 0 h 30"/>
                    <a:gd name="T68" fmla="*/ 0 w 36"/>
                    <a:gd name="T69" fmla="*/ 0 h 30"/>
                    <a:gd name="T70" fmla="*/ 0 w 36"/>
                    <a:gd name="T71" fmla="*/ 0 h 30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6"/>
                    <a:gd name="T109" fmla="*/ 0 h 30"/>
                    <a:gd name="T110" fmla="*/ 36 w 36"/>
                    <a:gd name="T111" fmla="*/ 30 h 30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6" h="30">
                      <a:moveTo>
                        <a:pt x="1" y="26"/>
                      </a:moveTo>
                      <a:lnTo>
                        <a:pt x="1" y="26"/>
                      </a:lnTo>
                      <a:lnTo>
                        <a:pt x="0" y="17"/>
                      </a:lnTo>
                      <a:lnTo>
                        <a:pt x="4" y="11"/>
                      </a:lnTo>
                      <a:lnTo>
                        <a:pt x="11" y="6"/>
                      </a:lnTo>
                      <a:lnTo>
                        <a:pt x="18" y="1"/>
                      </a:lnTo>
                      <a:lnTo>
                        <a:pt x="22" y="0"/>
                      </a:lnTo>
                      <a:lnTo>
                        <a:pt x="27" y="1"/>
                      </a:lnTo>
                      <a:lnTo>
                        <a:pt x="31" y="2"/>
                      </a:lnTo>
                      <a:lnTo>
                        <a:pt x="35" y="6"/>
                      </a:lnTo>
                      <a:lnTo>
                        <a:pt x="36" y="7"/>
                      </a:lnTo>
                      <a:lnTo>
                        <a:pt x="35" y="8"/>
                      </a:lnTo>
                      <a:lnTo>
                        <a:pt x="34" y="10"/>
                      </a:lnTo>
                      <a:lnTo>
                        <a:pt x="34" y="11"/>
                      </a:lnTo>
                      <a:lnTo>
                        <a:pt x="32" y="11"/>
                      </a:lnTo>
                      <a:lnTo>
                        <a:pt x="31" y="12"/>
                      </a:lnTo>
                      <a:lnTo>
                        <a:pt x="29" y="13"/>
                      </a:lnTo>
                      <a:lnTo>
                        <a:pt x="27" y="12"/>
                      </a:lnTo>
                      <a:lnTo>
                        <a:pt x="26" y="15"/>
                      </a:lnTo>
                      <a:lnTo>
                        <a:pt x="24" y="18"/>
                      </a:lnTo>
                      <a:lnTo>
                        <a:pt x="22" y="20"/>
                      </a:lnTo>
                      <a:lnTo>
                        <a:pt x="20" y="21"/>
                      </a:lnTo>
                      <a:lnTo>
                        <a:pt x="15" y="22"/>
                      </a:lnTo>
                      <a:lnTo>
                        <a:pt x="12" y="25"/>
                      </a:lnTo>
                      <a:lnTo>
                        <a:pt x="8" y="29"/>
                      </a:lnTo>
                      <a:lnTo>
                        <a:pt x="3" y="30"/>
                      </a:lnTo>
                      <a:lnTo>
                        <a:pt x="3" y="29"/>
                      </a:lnTo>
                      <a:lnTo>
                        <a:pt x="2" y="28"/>
                      </a:lnTo>
                      <a:lnTo>
                        <a:pt x="1" y="27"/>
                      </a:lnTo>
                      <a:lnTo>
                        <a:pt x="1" y="26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53" name="Freeform 939"/>
                <p:cNvSpPr>
                  <a:spLocks/>
                </p:cNvSpPr>
                <p:nvPr/>
              </p:nvSpPr>
              <p:spPr bwMode="auto">
                <a:xfrm>
                  <a:off x="2563" y="1852"/>
                  <a:ext cx="18" cy="11"/>
                </a:xfrm>
                <a:custGeom>
                  <a:avLst/>
                  <a:gdLst>
                    <a:gd name="T0" fmla="*/ 0 w 253"/>
                    <a:gd name="T1" fmla="*/ 0 h 163"/>
                    <a:gd name="T2" fmla="*/ 0 w 253"/>
                    <a:gd name="T3" fmla="*/ 0 h 163"/>
                    <a:gd name="T4" fmla="*/ 0 w 253"/>
                    <a:gd name="T5" fmla="*/ 0 h 163"/>
                    <a:gd name="T6" fmla="*/ 0 w 253"/>
                    <a:gd name="T7" fmla="*/ 0 h 163"/>
                    <a:gd name="T8" fmla="*/ 0 w 253"/>
                    <a:gd name="T9" fmla="*/ 0 h 163"/>
                    <a:gd name="T10" fmla="*/ 0 w 253"/>
                    <a:gd name="T11" fmla="*/ 0 h 163"/>
                    <a:gd name="T12" fmla="*/ 0 w 253"/>
                    <a:gd name="T13" fmla="*/ 0 h 163"/>
                    <a:gd name="T14" fmla="*/ 0 w 253"/>
                    <a:gd name="T15" fmla="*/ 0 h 163"/>
                    <a:gd name="T16" fmla="*/ 0 w 253"/>
                    <a:gd name="T17" fmla="*/ 0 h 163"/>
                    <a:gd name="T18" fmla="*/ 0 w 253"/>
                    <a:gd name="T19" fmla="*/ 0 h 163"/>
                    <a:gd name="T20" fmla="*/ 0 w 253"/>
                    <a:gd name="T21" fmla="*/ 0 h 163"/>
                    <a:gd name="T22" fmla="*/ 0 w 253"/>
                    <a:gd name="T23" fmla="*/ 0 h 163"/>
                    <a:gd name="T24" fmla="*/ 0 w 253"/>
                    <a:gd name="T25" fmla="*/ 0 h 163"/>
                    <a:gd name="T26" fmla="*/ 0 w 253"/>
                    <a:gd name="T27" fmla="*/ 0 h 163"/>
                    <a:gd name="T28" fmla="*/ 0 w 253"/>
                    <a:gd name="T29" fmla="*/ 0 h 163"/>
                    <a:gd name="T30" fmla="*/ 0 w 253"/>
                    <a:gd name="T31" fmla="*/ 0 h 163"/>
                    <a:gd name="T32" fmla="*/ 0 w 253"/>
                    <a:gd name="T33" fmla="*/ 0 h 163"/>
                    <a:gd name="T34" fmla="*/ 0 w 253"/>
                    <a:gd name="T35" fmla="*/ 0 h 163"/>
                    <a:gd name="T36" fmla="*/ 0 w 253"/>
                    <a:gd name="T37" fmla="*/ 0 h 163"/>
                    <a:gd name="T38" fmla="*/ 0 w 253"/>
                    <a:gd name="T39" fmla="*/ 0 h 163"/>
                    <a:gd name="T40" fmla="*/ 0 w 253"/>
                    <a:gd name="T41" fmla="*/ 0 h 163"/>
                    <a:gd name="T42" fmla="*/ 0 w 253"/>
                    <a:gd name="T43" fmla="*/ 0 h 163"/>
                    <a:gd name="T44" fmla="*/ 0 w 253"/>
                    <a:gd name="T45" fmla="*/ 0 h 163"/>
                    <a:gd name="T46" fmla="*/ 0 w 253"/>
                    <a:gd name="T47" fmla="*/ 0 h 163"/>
                    <a:gd name="T48" fmla="*/ 0 w 253"/>
                    <a:gd name="T49" fmla="*/ 0 h 163"/>
                    <a:gd name="T50" fmla="*/ 0 w 253"/>
                    <a:gd name="T51" fmla="*/ 0 h 163"/>
                    <a:gd name="T52" fmla="*/ 0 w 253"/>
                    <a:gd name="T53" fmla="*/ 0 h 163"/>
                    <a:gd name="T54" fmla="*/ 0 w 253"/>
                    <a:gd name="T55" fmla="*/ 0 h 163"/>
                    <a:gd name="T56" fmla="*/ 0 w 253"/>
                    <a:gd name="T57" fmla="*/ 0 h 163"/>
                    <a:gd name="T58" fmla="*/ 0 w 253"/>
                    <a:gd name="T59" fmla="*/ 0 h 163"/>
                    <a:gd name="T60" fmla="*/ 0 w 253"/>
                    <a:gd name="T61" fmla="*/ 0 h 163"/>
                    <a:gd name="T62" fmla="*/ 0 w 253"/>
                    <a:gd name="T63" fmla="*/ 0 h 163"/>
                    <a:gd name="T64" fmla="*/ 0 w 253"/>
                    <a:gd name="T65" fmla="*/ 0 h 163"/>
                    <a:gd name="T66" fmla="*/ 0 w 253"/>
                    <a:gd name="T67" fmla="*/ 0 h 163"/>
                    <a:gd name="T68" fmla="*/ 0 w 253"/>
                    <a:gd name="T69" fmla="*/ 0 h 163"/>
                    <a:gd name="T70" fmla="*/ 0 w 253"/>
                    <a:gd name="T71" fmla="*/ 0 h 163"/>
                    <a:gd name="T72" fmla="*/ 0 w 253"/>
                    <a:gd name="T73" fmla="*/ 0 h 163"/>
                    <a:gd name="T74" fmla="*/ 0 w 253"/>
                    <a:gd name="T75" fmla="*/ 0 h 163"/>
                    <a:gd name="T76" fmla="*/ 0 w 253"/>
                    <a:gd name="T77" fmla="*/ 0 h 163"/>
                    <a:gd name="T78" fmla="*/ 0 w 253"/>
                    <a:gd name="T79" fmla="*/ 0 h 163"/>
                    <a:gd name="T80" fmla="*/ 0 w 253"/>
                    <a:gd name="T81" fmla="*/ 0 h 163"/>
                    <a:gd name="T82" fmla="*/ 0 w 253"/>
                    <a:gd name="T83" fmla="*/ 0 h 163"/>
                    <a:gd name="T84" fmla="*/ 0 w 253"/>
                    <a:gd name="T85" fmla="*/ 0 h 163"/>
                    <a:gd name="T86" fmla="*/ 0 w 253"/>
                    <a:gd name="T87" fmla="*/ 0 h 163"/>
                    <a:gd name="T88" fmla="*/ 0 w 253"/>
                    <a:gd name="T89" fmla="*/ 0 h 163"/>
                    <a:gd name="T90" fmla="*/ 0 w 253"/>
                    <a:gd name="T91" fmla="*/ 0 h 163"/>
                    <a:gd name="T92" fmla="*/ 0 w 253"/>
                    <a:gd name="T93" fmla="*/ 0 h 163"/>
                    <a:gd name="T94" fmla="*/ 0 w 253"/>
                    <a:gd name="T95" fmla="*/ 0 h 163"/>
                    <a:gd name="T96" fmla="*/ 0 w 253"/>
                    <a:gd name="T97" fmla="*/ 0 h 163"/>
                    <a:gd name="T98" fmla="*/ 0 w 253"/>
                    <a:gd name="T99" fmla="*/ 0 h 163"/>
                    <a:gd name="T100" fmla="*/ 0 w 253"/>
                    <a:gd name="T101" fmla="*/ 0 h 163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253"/>
                    <a:gd name="T154" fmla="*/ 0 h 163"/>
                    <a:gd name="T155" fmla="*/ 253 w 253"/>
                    <a:gd name="T156" fmla="*/ 163 h 163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253" h="163">
                      <a:moveTo>
                        <a:pt x="225" y="10"/>
                      </a:moveTo>
                      <a:lnTo>
                        <a:pt x="224" y="9"/>
                      </a:lnTo>
                      <a:lnTo>
                        <a:pt x="223" y="7"/>
                      </a:lnTo>
                      <a:lnTo>
                        <a:pt x="222" y="6"/>
                      </a:lnTo>
                      <a:lnTo>
                        <a:pt x="221" y="5"/>
                      </a:lnTo>
                      <a:lnTo>
                        <a:pt x="214" y="4"/>
                      </a:lnTo>
                      <a:lnTo>
                        <a:pt x="207" y="3"/>
                      </a:lnTo>
                      <a:lnTo>
                        <a:pt x="199" y="3"/>
                      </a:lnTo>
                      <a:lnTo>
                        <a:pt x="192" y="3"/>
                      </a:lnTo>
                      <a:lnTo>
                        <a:pt x="184" y="3"/>
                      </a:lnTo>
                      <a:lnTo>
                        <a:pt x="177" y="4"/>
                      </a:lnTo>
                      <a:lnTo>
                        <a:pt x="170" y="5"/>
                      </a:lnTo>
                      <a:lnTo>
                        <a:pt x="162" y="5"/>
                      </a:lnTo>
                      <a:lnTo>
                        <a:pt x="157" y="6"/>
                      </a:lnTo>
                      <a:lnTo>
                        <a:pt x="153" y="9"/>
                      </a:lnTo>
                      <a:lnTo>
                        <a:pt x="148" y="13"/>
                      </a:lnTo>
                      <a:lnTo>
                        <a:pt x="143" y="15"/>
                      </a:lnTo>
                      <a:lnTo>
                        <a:pt x="138" y="16"/>
                      </a:lnTo>
                      <a:lnTo>
                        <a:pt x="134" y="16"/>
                      </a:lnTo>
                      <a:lnTo>
                        <a:pt x="129" y="17"/>
                      </a:lnTo>
                      <a:lnTo>
                        <a:pt x="123" y="17"/>
                      </a:lnTo>
                      <a:lnTo>
                        <a:pt x="118" y="17"/>
                      </a:lnTo>
                      <a:lnTo>
                        <a:pt x="113" y="20"/>
                      </a:lnTo>
                      <a:lnTo>
                        <a:pt x="107" y="21"/>
                      </a:lnTo>
                      <a:lnTo>
                        <a:pt x="102" y="22"/>
                      </a:lnTo>
                      <a:lnTo>
                        <a:pt x="102" y="20"/>
                      </a:lnTo>
                      <a:lnTo>
                        <a:pt x="101" y="18"/>
                      </a:lnTo>
                      <a:lnTo>
                        <a:pt x="99" y="17"/>
                      </a:lnTo>
                      <a:lnTo>
                        <a:pt x="99" y="16"/>
                      </a:lnTo>
                      <a:lnTo>
                        <a:pt x="93" y="15"/>
                      </a:lnTo>
                      <a:lnTo>
                        <a:pt x="87" y="13"/>
                      </a:lnTo>
                      <a:lnTo>
                        <a:pt x="81" y="12"/>
                      </a:lnTo>
                      <a:lnTo>
                        <a:pt x="76" y="10"/>
                      </a:lnTo>
                      <a:lnTo>
                        <a:pt x="70" y="8"/>
                      </a:lnTo>
                      <a:lnTo>
                        <a:pt x="64" y="7"/>
                      </a:lnTo>
                      <a:lnTo>
                        <a:pt x="59" y="7"/>
                      </a:lnTo>
                      <a:lnTo>
                        <a:pt x="53" y="7"/>
                      </a:lnTo>
                      <a:lnTo>
                        <a:pt x="46" y="8"/>
                      </a:lnTo>
                      <a:lnTo>
                        <a:pt x="40" y="9"/>
                      </a:lnTo>
                      <a:lnTo>
                        <a:pt x="34" y="11"/>
                      </a:lnTo>
                      <a:lnTo>
                        <a:pt x="30" y="13"/>
                      </a:lnTo>
                      <a:lnTo>
                        <a:pt x="27" y="16"/>
                      </a:lnTo>
                      <a:lnTo>
                        <a:pt x="24" y="20"/>
                      </a:lnTo>
                      <a:lnTo>
                        <a:pt x="21" y="24"/>
                      </a:lnTo>
                      <a:lnTo>
                        <a:pt x="19" y="28"/>
                      </a:lnTo>
                      <a:lnTo>
                        <a:pt x="17" y="32"/>
                      </a:lnTo>
                      <a:lnTo>
                        <a:pt x="15" y="37"/>
                      </a:lnTo>
                      <a:lnTo>
                        <a:pt x="12" y="41"/>
                      </a:lnTo>
                      <a:lnTo>
                        <a:pt x="10" y="46"/>
                      </a:lnTo>
                      <a:lnTo>
                        <a:pt x="9" y="50"/>
                      </a:lnTo>
                      <a:lnTo>
                        <a:pt x="8" y="55"/>
                      </a:lnTo>
                      <a:lnTo>
                        <a:pt x="9" y="60"/>
                      </a:lnTo>
                      <a:lnTo>
                        <a:pt x="10" y="65"/>
                      </a:lnTo>
                      <a:lnTo>
                        <a:pt x="10" y="69"/>
                      </a:lnTo>
                      <a:lnTo>
                        <a:pt x="11" y="74"/>
                      </a:lnTo>
                      <a:lnTo>
                        <a:pt x="11" y="78"/>
                      </a:lnTo>
                      <a:lnTo>
                        <a:pt x="10" y="83"/>
                      </a:lnTo>
                      <a:lnTo>
                        <a:pt x="8" y="89"/>
                      </a:lnTo>
                      <a:lnTo>
                        <a:pt x="5" y="96"/>
                      </a:lnTo>
                      <a:lnTo>
                        <a:pt x="3" y="102"/>
                      </a:lnTo>
                      <a:lnTo>
                        <a:pt x="1" y="108"/>
                      </a:lnTo>
                      <a:lnTo>
                        <a:pt x="0" y="114"/>
                      </a:lnTo>
                      <a:lnTo>
                        <a:pt x="0" y="121"/>
                      </a:lnTo>
                      <a:lnTo>
                        <a:pt x="0" y="127"/>
                      </a:lnTo>
                      <a:lnTo>
                        <a:pt x="2" y="133"/>
                      </a:lnTo>
                      <a:lnTo>
                        <a:pt x="4" y="139"/>
                      </a:lnTo>
                      <a:lnTo>
                        <a:pt x="7" y="145"/>
                      </a:lnTo>
                      <a:lnTo>
                        <a:pt x="10" y="150"/>
                      </a:lnTo>
                      <a:lnTo>
                        <a:pt x="15" y="155"/>
                      </a:lnTo>
                      <a:lnTo>
                        <a:pt x="21" y="160"/>
                      </a:lnTo>
                      <a:lnTo>
                        <a:pt x="28" y="163"/>
                      </a:lnTo>
                      <a:lnTo>
                        <a:pt x="35" y="163"/>
                      </a:lnTo>
                      <a:lnTo>
                        <a:pt x="43" y="162"/>
                      </a:lnTo>
                      <a:lnTo>
                        <a:pt x="50" y="161"/>
                      </a:lnTo>
                      <a:lnTo>
                        <a:pt x="59" y="158"/>
                      </a:lnTo>
                      <a:lnTo>
                        <a:pt x="67" y="156"/>
                      </a:lnTo>
                      <a:lnTo>
                        <a:pt x="74" y="154"/>
                      </a:lnTo>
                      <a:lnTo>
                        <a:pt x="79" y="153"/>
                      </a:lnTo>
                      <a:lnTo>
                        <a:pt x="85" y="154"/>
                      </a:lnTo>
                      <a:lnTo>
                        <a:pt x="92" y="154"/>
                      </a:lnTo>
                      <a:lnTo>
                        <a:pt x="98" y="155"/>
                      </a:lnTo>
                      <a:lnTo>
                        <a:pt x="103" y="156"/>
                      </a:lnTo>
                      <a:lnTo>
                        <a:pt x="109" y="156"/>
                      </a:lnTo>
                      <a:lnTo>
                        <a:pt x="115" y="155"/>
                      </a:lnTo>
                      <a:lnTo>
                        <a:pt x="120" y="153"/>
                      </a:lnTo>
                      <a:lnTo>
                        <a:pt x="120" y="155"/>
                      </a:lnTo>
                      <a:lnTo>
                        <a:pt x="120" y="156"/>
                      </a:lnTo>
                      <a:lnTo>
                        <a:pt x="121" y="157"/>
                      </a:lnTo>
                      <a:lnTo>
                        <a:pt x="122" y="158"/>
                      </a:lnTo>
                      <a:lnTo>
                        <a:pt x="125" y="158"/>
                      </a:lnTo>
                      <a:lnTo>
                        <a:pt x="129" y="157"/>
                      </a:lnTo>
                      <a:lnTo>
                        <a:pt x="132" y="155"/>
                      </a:lnTo>
                      <a:lnTo>
                        <a:pt x="135" y="154"/>
                      </a:lnTo>
                      <a:lnTo>
                        <a:pt x="141" y="153"/>
                      </a:lnTo>
                      <a:lnTo>
                        <a:pt x="147" y="153"/>
                      </a:lnTo>
                      <a:lnTo>
                        <a:pt x="153" y="153"/>
                      </a:lnTo>
                      <a:lnTo>
                        <a:pt x="159" y="153"/>
                      </a:lnTo>
                      <a:lnTo>
                        <a:pt x="166" y="153"/>
                      </a:lnTo>
                      <a:lnTo>
                        <a:pt x="172" y="153"/>
                      </a:lnTo>
                      <a:lnTo>
                        <a:pt x="178" y="152"/>
                      </a:lnTo>
                      <a:lnTo>
                        <a:pt x="184" y="151"/>
                      </a:lnTo>
                      <a:lnTo>
                        <a:pt x="189" y="149"/>
                      </a:lnTo>
                      <a:lnTo>
                        <a:pt x="194" y="145"/>
                      </a:lnTo>
                      <a:lnTo>
                        <a:pt x="197" y="141"/>
                      </a:lnTo>
                      <a:lnTo>
                        <a:pt x="201" y="136"/>
                      </a:lnTo>
                      <a:lnTo>
                        <a:pt x="202" y="132"/>
                      </a:lnTo>
                      <a:lnTo>
                        <a:pt x="203" y="127"/>
                      </a:lnTo>
                      <a:lnTo>
                        <a:pt x="203" y="124"/>
                      </a:lnTo>
                      <a:lnTo>
                        <a:pt x="204" y="120"/>
                      </a:lnTo>
                      <a:lnTo>
                        <a:pt x="206" y="116"/>
                      </a:lnTo>
                      <a:lnTo>
                        <a:pt x="209" y="113"/>
                      </a:lnTo>
                      <a:lnTo>
                        <a:pt x="212" y="110"/>
                      </a:lnTo>
                      <a:lnTo>
                        <a:pt x="216" y="107"/>
                      </a:lnTo>
                      <a:lnTo>
                        <a:pt x="219" y="105"/>
                      </a:lnTo>
                      <a:lnTo>
                        <a:pt x="222" y="102"/>
                      </a:lnTo>
                      <a:lnTo>
                        <a:pt x="224" y="100"/>
                      </a:lnTo>
                      <a:lnTo>
                        <a:pt x="227" y="98"/>
                      </a:lnTo>
                      <a:lnTo>
                        <a:pt x="230" y="96"/>
                      </a:lnTo>
                      <a:lnTo>
                        <a:pt x="233" y="92"/>
                      </a:lnTo>
                      <a:lnTo>
                        <a:pt x="234" y="90"/>
                      </a:lnTo>
                      <a:lnTo>
                        <a:pt x="235" y="87"/>
                      </a:lnTo>
                      <a:lnTo>
                        <a:pt x="235" y="80"/>
                      </a:lnTo>
                      <a:lnTo>
                        <a:pt x="236" y="74"/>
                      </a:lnTo>
                      <a:lnTo>
                        <a:pt x="239" y="68"/>
                      </a:lnTo>
                      <a:lnTo>
                        <a:pt x="241" y="62"/>
                      </a:lnTo>
                      <a:lnTo>
                        <a:pt x="243" y="57"/>
                      </a:lnTo>
                      <a:lnTo>
                        <a:pt x="246" y="50"/>
                      </a:lnTo>
                      <a:lnTo>
                        <a:pt x="249" y="45"/>
                      </a:lnTo>
                      <a:lnTo>
                        <a:pt x="252" y="39"/>
                      </a:lnTo>
                      <a:lnTo>
                        <a:pt x="253" y="36"/>
                      </a:lnTo>
                      <a:lnTo>
                        <a:pt x="253" y="34"/>
                      </a:lnTo>
                      <a:lnTo>
                        <a:pt x="253" y="31"/>
                      </a:lnTo>
                      <a:lnTo>
                        <a:pt x="251" y="29"/>
                      </a:lnTo>
                      <a:lnTo>
                        <a:pt x="247" y="26"/>
                      </a:lnTo>
                      <a:lnTo>
                        <a:pt x="245" y="22"/>
                      </a:lnTo>
                      <a:lnTo>
                        <a:pt x="243" y="16"/>
                      </a:lnTo>
                      <a:lnTo>
                        <a:pt x="241" y="12"/>
                      </a:lnTo>
                      <a:lnTo>
                        <a:pt x="240" y="11"/>
                      </a:lnTo>
                      <a:lnTo>
                        <a:pt x="238" y="9"/>
                      </a:lnTo>
                      <a:lnTo>
                        <a:pt x="235" y="8"/>
                      </a:lnTo>
                      <a:lnTo>
                        <a:pt x="233" y="8"/>
                      </a:lnTo>
                      <a:lnTo>
                        <a:pt x="228" y="8"/>
                      </a:lnTo>
                      <a:lnTo>
                        <a:pt x="224" y="7"/>
                      </a:lnTo>
                      <a:lnTo>
                        <a:pt x="219" y="6"/>
                      </a:lnTo>
                      <a:lnTo>
                        <a:pt x="215" y="4"/>
                      </a:lnTo>
                      <a:lnTo>
                        <a:pt x="211" y="2"/>
                      </a:lnTo>
                      <a:lnTo>
                        <a:pt x="207" y="1"/>
                      </a:lnTo>
                      <a:lnTo>
                        <a:pt x="202" y="0"/>
                      </a:lnTo>
                      <a:lnTo>
                        <a:pt x="197" y="0"/>
                      </a:lnTo>
                      <a:lnTo>
                        <a:pt x="195" y="0"/>
                      </a:lnTo>
                      <a:lnTo>
                        <a:pt x="192" y="1"/>
                      </a:lnTo>
                      <a:lnTo>
                        <a:pt x="189" y="2"/>
                      </a:lnTo>
                      <a:lnTo>
                        <a:pt x="187" y="3"/>
                      </a:lnTo>
                      <a:lnTo>
                        <a:pt x="225" y="1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54" name="Freeform 940"/>
                <p:cNvSpPr>
                  <a:spLocks/>
                </p:cNvSpPr>
                <p:nvPr/>
              </p:nvSpPr>
              <p:spPr bwMode="auto">
                <a:xfrm>
                  <a:off x="2563" y="1852"/>
                  <a:ext cx="18" cy="11"/>
                </a:xfrm>
                <a:custGeom>
                  <a:avLst/>
                  <a:gdLst>
                    <a:gd name="T0" fmla="*/ 0 w 253"/>
                    <a:gd name="T1" fmla="*/ 0 h 163"/>
                    <a:gd name="T2" fmla="*/ 0 w 253"/>
                    <a:gd name="T3" fmla="*/ 0 h 163"/>
                    <a:gd name="T4" fmla="*/ 0 w 253"/>
                    <a:gd name="T5" fmla="*/ 0 h 163"/>
                    <a:gd name="T6" fmla="*/ 0 w 253"/>
                    <a:gd name="T7" fmla="*/ 0 h 163"/>
                    <a:gd name="T8" fmla="*/ 0 w 253"/>
                    <a:gd name="T9" fmla="*/ 0 h 163"/>
                    <a:gd name="T10" fmla="*/ 0 w 253"/>
                    <a:gd name="T11" fmla="*/ 0 h 163"/>
                    <a:gd name="T12" fmla="*/ 0 w 253"/>
                    <a:gd name="T13" fmla="*/ 0 h 163"/>
                    <a:gd name="T14" fmla="*/ 0 w 253"/>
                    <a:gd name="T15" fmla="*/ 0 h 163"/>
                    <a:gd name="T16" fmla="*/ 0 w 253"/>
                    <a:gd name="T17" fmla="*/ 0 h 163"/>
                    <a:gd name="T18" fmla="*/ 0 w 253"/>
                    <a:gd name="T19" fmla="*/ 0 h 163"/>
                    <a:gd name="T20" fmla="*/ 0 w 253"/>
                    <a:gd name="T21" fmla="*/ 0 h 163"/>
                    <a:gd name="T22" fmla="*/ 0 w 253"/>
                    <a:gd name="T23" fmla="*/ 0 h 163"/>
                    <a:gd name="T24" fmla="*/ 0 w 253"/>
                    <a:gd name="T25" fmla="*/ 0 h 163"/>
                    <a:gd name="T26" fmla="*/ 0 w 253"/>
                    <a:gd name="T27" fmla="*/ 0 h 163"/>
                    <a:gd name="T28" fmla="*/ 0 w 253"/>
                    <a:gd name="T29" fmla="*/ 0 h 163"/>
                    <a:gd name="T30" fmla="*/ 0 w 253"/>
                    <a:gd name="T31" fmla="*/ 0 h 163"/>
                    <a:gd name="T32" fmla="*/ 0 w 253"/>
                    <a:gd name="T33" fmla="*/ 0 h 163"/>
                    <a:gd name="T34" fmla="*/ 0 w 253"/>
                    <a:gd name="T35" fmla="*/ 0 h 163"/>
                    <a:gd name="T36" fmla="*/ 0 w 253"/>
                    <a:gd name="T37" fmla="*/ 0 h 163"/>
                    <a:gd name="T38" fmla="*/ 0 w 253"/>
                    <a:gd name="T39" fmla="*/ 0 h 163"/>
                    <a:gd name="T40" fmla="*/ 0 w 253"/>
                    <a:gd name="T41" fmla="*/ 0 h 163"/>
                    <a:gd name="T42" fmla="*/ 0 w 253"/>
                    <a:gd name="T43" fmla="*/ 0 h 163"/>
                    <a:gd name="T44" fmla="*/ 0 w 253"/>
                    <a:gd name="T45" fmla="*/ 0 h 163"/>
                    <a:gd name="T46" fmla="*/ 0 w 253"/>
                    <a:gd name="T47" fmla="*/ 0 h 163"/>
                    <a:gd name="T48" fmla="*/ 0 w 253"/>
                    <a:gd name="T49" fmla="*/ 0 h 163"/>
                    <a:gd name="T50" fmla="*/ 0 w 253"/>
                    <a:gd name="T51" fmla="*/ 0 h 163"/>
                    <a:gd name="T52" fmla="*/ 0 w 253"/>
                    <a:gd name="T53" fmla="*/ 0 h 163"/>
                    <a:gd name="T54" fmla="*/ 0 w 253"/>
                    <a:gd name="T55" fmla="*/ 0 h 163"/>
                    <a:gd name="T56" fmla="*/ 0 w 253"/>
                    <a:gd name="T57" fmla="*/ 0 h 163"/>
                    <a:gd name="T58" fmla="*/ 0 w 253"/>
                    <a:gd name="T59" fmla="*/ 0 h 163"/>
                    <a:gd name="T60" fmla="*/ 0 w 253"/>
                    <a:gd name="T61" fmla="*/ 0 h 163"/>
                    <a:gd name="T62" fmla="*/ 0 w 253"/>
                    <a:gd name="T63" fmla="*/ 0 h 163"/>
                    <a:gd name="T64" fmla="*/ 0 w 253"/>
                    <a:gd name="T65" fmla="*/ 0 h 163"/>
                    <a:gd name="T66" fmla="*/ 0 w 253"/>
                    <a:gd name="T67" fmla="*/ 0 h 163"/>
                    <a:gd name="T68" fmla="*/ 0 w 253"/>
                    <a:gd name="T69" fmla="*/ 0 h 163"/>
                    <a:gd name="T70" fmla="*/ 0 w 253"/>
                    <a:gd name="T71" fmla="*/ 0 h 163"/>
                    <a:gd name="T72" fmla="*/ 0 w 253"/>
                    <a:gd name="T73" fmla="*/ 0 h 163"/>
                    <a:gd name="T74" fmla="*/ 0 w 253"/>
                    <a:gd name="T75" fmla="*/ 0 h 163"/>
                    <a:gd name="T76" fmla="*/ 0 w 253"/>
                    <a:gd name="T77" fmla="*/ 0 h 163"/>
                    <a:gd name="T78" fmla="*/ 0 w 253"/>
                    <a:gd name="T79" fmla="*/ 0 h 163"/>
                    <a:gd name="T80" fmla="*/ 0 w 253"/>
                    <a:gd name="T81" fmla="*/ 0 h 163"/>
                    <a:gd name="T82" fmla="*/ 0 w 253"/>
                    <a:gd name="T83" fmla="*/ 0 h 163"/>
                    <a:gd name="T84" fmla="*/ 0 w 253"/>
                    <a:gd name="T85" fmla="*/ 0 h 163"/>
                    <a:gd name="T86" fmla="*/ 0 w 253"/>
                    <a:gd name="T87" fmla="*/ 0 h 163"/>
                    <a:gd name="T88" fmla="*/ 0 w 253"/>
                    <a:gd name="T89" fmla="*/ 0 h 163"/>
                    <a:gd name="T90" fmla="*/ 0 w 253"/>
                    <a:gd name="T91" fmla="*/ 0 h 163"/>
                    <a:gd name="T92" fmla="*/ 0 w 253"/>
                    <a:gd name="T93" fmla="*/ 0 h 163"/>
                    <a:gd name="T94" fmla="*/ 0 w 253"/>
                    <a:gd name="T95" fmla="*/ 0 h 163"/>
                    <a:gd name="T96" fmla="*/ 0 w 253"/>
                    <a:gd name="T97" fmla="*/ 0 h 163"/>
                    <a:gd name="T98" fmla="*/ 0 w 253"/>
                    <a:gd name="T99" fmla="*/ 0 h 163"/>
                    <a:gd name="T100" fmla="*/ 0 w 253"/>
                    <a:gd name="T101" fmla="*/ 0 h 163"/>
                    <a:gd name="T102" fmla="*/ 0 w 253"/>
                    <a:gd name="T103" fmla="*/ 0 h 163"/>
                    <a:gd name="T104" fmla="*/ 0 w 253"/>
                    <a:gd name="T105" fmla="*/ 0 h 163"/>
                    <a:gd name="T106" fmla="*/ 0 w 253"/>
                    <a:gd name="T107" fmla="*/ 0 h 163"/>
                    <a:gd name="T108" fmla="*/ 0 w 253"/>
                    <a:gd name="T109" fmla="*/ 0 h 163"/>
                    <a:gd name="T110" fmla="*/ 0 w 253"/>
                    <a:gd name="T111" fmla="*/ 0 h 163"/>
                    <a:gd name="T112" fmla="*/ 0 w 253"/>
                    <a:gd name="T113" fmla="*/ 0 h 163"/>
                    <a:gd name="T114" fmla="*/ 0 w 253"/>
                    <a:gd name="T115" fmla="*/ 0 h 163"/>
                    <a:gd name="T116" fmla="*/ 0 w 253"/>
                    <a:gd name="T117" fmla="*/ 0 h 163"/>
                    <a:gd name="T118" fmla="*/ 0 w 253"/>
                    <a:gd name="T119" fmla="*/ 0 h 163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253"/>
                    <a:gd name="T181" fmla="*/ 0 h 163"/>
                    <a:gd name="T182" fmla="*/ 253 w 253"/>
                    <a:gd name="T183" fmla="*/ 163 h 163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253" h="163">
                      <a:moveTo>
                        <a:pt x="225" y="10"/>
                      </a:moveTo>
                      <a:lnTo>
                        <a:pt x="225" y="10"/>
                      </a:lnTo>
                      <a:lnTo>
                        <a:pt x="224" y="9"/>
                      </a:lnTo>
                      <a:lnTo>
                        <a:pt x="223" y="7"/>
                      </a:lnTo>
                      <a:lnTo>
                        <a:pt x="222" y="6"/>
                      </a:lnTo>
                      <a:lnTo>
                        <a:pt x="221" y="5"/>
                      </a:lnTo>
                      <a:lnTo>
                        <a:pt x="214" y="4"/>
                      </a:lnTo>
                      <a:lnTo>
                        <a:pt x="207" y="3"/>
                      </a:lnTo>
                      <a:lnTo>
                        <a:pt x="199" y="3"/>
                      </a:lnTo>
                      <a:lnTo>
                        <a:pt x="192" y="3"/>
                      </a:lnTo>
                      <a:lnTo>
                        <a:pt x="184" y="3"/>
                      </a:lnTo>
                      <a:lnTo>
                        <a:pt x="177" y="4"/>
                      </a:lnTo>
                      <a:lnTo>
                        <a:pt x="170" y="5"/>
                      </a:lnTo>
                      <a:lnTo>
                        <a:pt x="162" y="5"/>
                      </a:lnTo>
                      <a:lnTo>
                        <a:pt x="157" y="6"/>
                      </a:lnTo>
                      <a:lnTo>
                        <a:pt x="153" y="9"/>
                      </a:lnTo>
                      <a:lnTo>
                        <a:pt x="148" y="13"/>
                      </a:lnTo>
                      <a:lnTo>
                        <a:pt x="143" y="15"/>
                      </a:lnTo>
                      <a:lnTo>
                        <a:pt x="138" y="16"/>
                      </a:lnTo>
                      <a:lnTo>
                        <a:pt x="134" y="16"/>
                      </a:lnTo>
                      <a:lnTo>
                        <a:pt x="129" y="17"/>
                      </a:lnTo>
                      <a:lnTo>
                        <a:pt x="123" y="17"/>
                      </a:lnTo>
                      <a:lnTo>
                        <a:pt x="118" y="17"/>
                      </a:lnTo>
                      <a:lnTo>
                        <a:pt x="113" y="20"/>
                      </a:lnTo>
                      <a:lnTo>
                        <a:pt x="107" y="21"/>
                      </a:lnTo>
                      <a:lnTo>
                        <a:pt x="102" y="22"/>
                      </a:lnTo>
                      <a:lnTo>
                        <a:pt x="102" y="20"/>
                      </a:lnTo>
                      <a:lnTo>
                        <a:pt x="101" y="18"/>
                      </a:lnTo>
                      <a:lnTo>
                        <a:pt x="99" y="17"/>
                      </a:lnTo>
                      <a:lnTo>
                        <a:pt x="99" y="16"/>
                      </a:lnTo>
                      <a:lnTo>
                        <a:pt x="93" y="15"/>
                      </a:lnTo>
                      <a:lnTo>
                        <a:pt x="87" y="13"/>
                      </a:lnTo>
                      <a:lnTo>
                        <a:pt x="81" y="12"/>
                      </a:lnTo>
                      <a:lnTo>
                        <a:pt x="76" y="10"/>
                      </a:lnTo>
                      <a:lnTo>
                        <a:pt x="70" y="8"/>
                      </a:lnTo>
                      <a:lnTo>
                        <a:pt x="64" y="7"/>
                      </a:lnTo>
                      <a:lnTo>
                        <a:pt x="59" y="7"/>
                      </a:lnTo>
                      <a:lnTo>
                        <a:pt x="53" y="7"/>
                      </a:lnTo>
                      <a:lnTo>
                        <a:pt x="46" y="8"/>
                      </a:lnTo>
                      <a:lnTo>
                        <a:pt x="40" y="9"/>
                      </a:lnTo>
                      <a:lnTo>
                        <a:pt x="34" y="11"/>
                      </a:lnTo>
                      <a:lnTo>
                        <a:pt x="30" y="13"/>
                      </a:lnTo>
                      <a:lnTo>
                        <a:pt x="27" y="16"/>
                      </a:lnTo>
                      <a:lnTo>
                        <a:pt x="24" y="20"/>
                      </a:lnTo>
                      <a:lnTo>
                        <a:pt x="21" y="24"/>
                      </a:lnTo>
                      <a:lnTo>
                        <a:pt x="19" y="28"/>
                      </a:lnTo>
                      <a:lnTo>
                        <a:pt x="17" y="32"/>
                      </a:lnTo>
                      <a:lnTo>
                        <a:pt x="15" y="37"/>
                      </a:lnTo>
                      <a:lnTo>
                        <a:pt x="12" y="41"/>
                      </a:lnTo>
                      <a:lnTo>
                        <a:pt x="10" y="46"/>
                      </a:lnTo>
                      <a:lnTo>
                        <a:pt x="9" y="50"/>
                      </a:lnTo>
                      <a:lnTo>
                        <a:pt x="8" y="55"/>
                      </a:lnTo>
                      <a:lnTo>
                        <a:pt x="9" y="60"/>
                      </a:lnTo>
                      <a:lnTo>
                        <a:pt x="10" y="65"/>
                      </a:lnTo>
                      <a:lnTo>
                        <a:pt x="10" y="69"/>
                      </a:lnTo>
                      <a:lnTo>
                        <a:pt x="11" y="74"/>
                      </a:lnTo>
                      <a:lnTo>
                        <a:pt x="11" y="78"/>
                      </a:lnTo>
                      <a:lnTo>
                        <a:pt x="10" y="83"/>
                      </a:lnTo>
                      <a:lnTo>
                        <a:pt x="8" y="89"/>
                      </a:lnTo>
                      <a:lnTo>
                        <a:pt x="5" y="96"/>
                      </a:lnTo>
                      <a:lnTo>
                        <a:pt x="3" y="102"/>
                      </a:lnTo>
                      <a:lnTo>
                        <a:pt x="1" y="108"/>
                      </a:lnTo>
                      <a:lnTo>
                        <a:pt x="0" y="114"/>
                      </a:lnTo>
                      <a:lnTo>
                        <a:pt x="0" y="121"/>
                      </a:lnTo>
                      <a:lnTo>
                        <a:pt x="0" y="127"/>
                      </a:lnTo>
                      <a:lnTo>
                        <a:pt x="2" y="133"/>
                      </a:lnTo>
                      <a:lnTo>
                        <a:pt x="4" y="139"/>
                      </a:lnTo>
                      <a:lnTo>
                        <a:pt x="7" y="145"/>
                      </a:lnTo>
                      <a:lnTo>
                        <a:pt x="10" y="150"/>
                      </a:lnTo>
                      <a:lnTo>
                        <a:pt x="15" y="155"/>
                      </a:lnTo>
                      <a:lnTo>
                        <a:pt x="21" y="160"/>
                      </a:lnTo>
                      <a:lnTo>
                        <a:pt x="28" y="163"/>
                      </a:lnTo>
                      <a:lnTo>
                        <a:pt x="35" y="163"/>
                      </a:lnTo>
                      <a:lnTo>
                        <a:pt x="43" y="162"/>
                      </a:lnTo>
                      <a:lnTo>
                        <a:pt x="50" y="161"/>
                      </a:lnTo>
                      <a:lnTo>
                        <a:pt x="59" y="158"/>
                      </a:lnTo>
                      <a:lnTo>
                        <a:pt x="67" y="156"/>
                      </a:lnTo>
                      <a:lnTo>
                        <a:pt x="74" y="154"/>
                      </a:lnTo>
                      <a:lnTo>
                        <a:pt x="79" y="153"/>
                      </a:lnTo>
                      <a:lnTo>
                        <a:pt x="85" y="154"/>
                      </a:lnTo>
                      <a:lnTo>
                        <a:pt x="92" y="154"/>
                      </a:lnTo>
                      <a:lnTo>
                        <a:pt x="98" y="155"/>
                      </a:lnTo>
                      <a:lnTo>
                        <a:pt x="103" y="156"/>
                      </a:lnTo>
                      <a:lnTo>
                        <a:pt x="109" y="156"/>
                      </a:lnTo>
                      <a:lnTo>
                        <a:pt x="115" y="155"/>
                      </a:lnTo>
                      <a:lnTo>
                        <a:pt x="120" y="153"/>
                      </a:lnTo>
                      <a:lnTo>
                        <a:pt x="120" y="155"/>
                      </a:lnTo>
                      <a:lnTo>
                        <a:pt x="120" y="156"/>
                      </a:lnTo>
                      <a:lnTo>
                        <a:pt x="121" y="157"/>
                      </a:lnTo>
                      <a:lnTo>
                        <a:pt x="122" y="158"/>
                      </a:lnTo>
                      <a:lnTo>
                        <a:pt x="125" y="158"/>
                      </a:lnTo>
                      <a:lnTo>
                        <a:pt x="129" y="157"/>
                      </a:lnTo>
                      <a:lnTo>
                        <a:pt x="132" y="155"/>
                      </a:lnTo>
                      <a:lnTo>
                        <a:pt x="135" y="154"/>
                      </a:lnTo>
                      <a:lnTo>
                        <a:pt x="141" y="153"/>
                      </a:lnTo>
                      <a:lnTo>
                        <a:pt x="147" y="153"/>
                      </a:lnTo>
                      <a:lnTo>
                        <a:pt x="153" y="153"/>
                      </a:lnTo>
                      <a:lnTo>
                        <a:pt x="159" y="153"/>
                      </a:lnTo>
                      <a:lnTo>
                        <a:pt x="166" y="153"/>
                      </a:lnTo>
                      <a:lnTo>
                        <a:pt x="172" y="153"/>
                      </a:lnTo>
                      <a:lnTo>
                        <a:pt x="178" y="152"/>
                      </a:lnTo>
                      <a:lnTo>
                        <a:pt x="184" y="151"/>
                      </a:lnTo>
                      <a:lnTo>
                        <a:pt x="189" y="149"/>
                      </a:lnTo>
                      <a:lnTo>
                        <a:pt x="194" y="145"/>
                      </a:lnTo>
                      <a:lnTo>
                        <a:pt x="197" y="141"/>
                      </a:lnTo>
                      <a:lnTo>
                        <a:pt x="201" y="136"/>
                      </a:lnTo>
                      <a:lnTo>
                        <a:pt x="202" y="132"/>
                      </a:lnTo>
                      <a:lnTo>
                        <a:pt x="203" y="127"/>
                      </a:lnTo>
                      <a:lnTo>
                        <a:pt x="203" y="124"/>
                      </a:lnTo>
                      <a:lnTo>
                        <a:pt x="204" y="120"/>
                      </a:lnTo>
                      <a:lnTo>
                        <a:pt x="206" y="116"/>
                      </a:lnTo>
                      <a:lnTo>
                        <a:pt x="209" y="113"/>
                      </a:lnTo>
                      <a:lnTo>
                        <a:pt x="212" y="110"/>
                      </a:lnTo>
                      <a:lnTo>
                        <a:pt x="216" y="107"/>
                      </a:lnTo>
                      <a:lnTo>
                        <a:pt x="219" y="105"/>
                      </a:lnTo>
                      <a:lnTo>
                        <a:pt x="222" y="102"/>
                      </a:lnTo>
                      <a:lnTo>
                        <a:pt x="224" y="100"/>
                      </a:lnTo>
                      <a:lnTo>
                        <a:pt x="227" y="98"/>
                      </a:lnTo>
                      <a:lnTo>
                        <a:pt x="230" y="96"/>
                      </a:lnTo>
                      <a:lnTo>
                        <a:pt x="233" y="92"/>
                      </a:lnTo>
                      <a:lnTo>
                        <a:pt x="234" y="90"/>
                      </a:lnTo>
                      <a:lnTo>
                        <a:pt x="235" y="87"/>
                      </a:lnTo>
                      <a:lnTo>
                        <a:pt x="235" y="80"/>
                      </a:lnTo>
                      <a:lnTo>
                        <a:pt x="236" y="74"/>
                      </a:lnTo>
                      <a:lnTo>
                        <a:pt x="239" y="68"/>
                      </a:lnTo>
                      <a:lnTo>
                        <a:pt x="241" y="62"/>
                      </a:lnTo>
                      <a:lnTo>
                        <a:pt x="243" y="57"/>
                      </a:lnTo>
                      <a:lnTo>
                        <a:pt x="246" y="50"/>
                      </a:lnTo>
                      <a:lnTo>
                        <a:pt x="249" y="45"/>
                      </a:lnTo>
                      <a:lnTo>
                        <a:pt x="252" y="39"/>
                      </a:lnTo>
                      <a:lnTo>
                        <a:pt x="253" y="36"/>
                      </a:lnTo>
                      <a:lnTo>
                        <a:pt x="253" y="34"/>
                      </a:lnTo>
                      <a:lnTo>
                        <a:pt x="253" y="31"/>
                      </a:lnTo>
                      <a:lnTo>
                        <a:pt x="251" y="29"/>
                      </a:lnTo>
                      <a:lnTo>
                        <a:pt x="247" y="26"/>
                      </a:lnTo>
                      <a:lnTo>
                        <a:pt x="245" y="22"/>
                      </a:lnTo>
                      <a:lnTo>
                        <a:pt x="243" y="16"/>
                      </a:lnTo>
                      <a:lnTo>
                        <a:pt x="241" y="12"/>
                      </a:lnTo>
                      <a:lnTo>
                        <a:pt x="240" y="11"/>
                      </a:lnTo>
                      <a:lnTo>
                        <a:pt x="238" y="9"/>
                      </a:lnTo>
                      <a:lnTo>
                        <a:pt x="235" y="8"/>
                      </a:lnTo>
                      <a:lnTo>
                        <a:pt x="233" y="8"/>
                      </a:lnTo>
                      <a:lnTo>
                        <a:pt x="228" y="8"/>
                      </a:lnTo>
                      <a:lnTo>
                        <a:pt x="224" y="7"/>
                      </a:lnTo>
                      <a:lnTo>
                        <a:pt x="219" y="6"/>
                      </a:lnTo>
                      <a:lnTo>
                        <a:pt x="215" y="4"/>
                      </a:lnTo>
                      <a:lnTo>
                        <a:pt x="211" y="2"/>
                      </a:lnTo>
                      <a:lnTo>
                        <a:pt x="207" y="1"/>
                      </a:lnTo>
                      <a:lnTo>
                        <a:pt x="202" y="0"/>
                      </a:lnTo>
                      <a:lnTo>
                        <a:pt x="197" y="0"/>
                      </a:lnTo>
                      <a:lnTo>
                        <a:pt x="195" y="0"/>
                      </a:lnTo>
                      <a:lnTo>
                        <a:pt x="192" y="1"/>
                      </a:lnTo>
                      <a:lnTo>
                        <a:pt x="189" y="2"/>
                      </a:lnTo>
                      <a:lnTo>
                        <a:pt x="187" y="3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55" name="Freeform 941"/>
                <p:cNvSpPr>
                  <a:spLocks/>
                </p:cNvSpPr>
                <p:nvPr/>
              </p:nvSpPr>
              <p:spPr bwMode="auto">
                <a:xfrm>
                  <a:off x="2562" y="1851"/>
                  <a:ext cx="3" cy="2"/>
                </a:xfrm>
                <a:custGeom>
                  <a:avLst/>
                  <a:gdLst>
                    <a:gd name="T0" fmla="*/ 0 w 35"/>
                    <a:gd name="T1" fmla="*/ 0 h 45"/>
                    <a:gd name="T2" fmla="*/ 0 w 35"/>
                    <a:gd name="T3" fmla="*/ 0 h 45"/>
                    <a:gd name="T4" fmla="*/ 0 w 35"/>
                    <a:gd name="T5" fmla="*/ 0 h 45"/>
                    <a:gd name="T6" fmla="*/ 0 w 35"/>
                    <a:gd name="T7" fmla="*/ 0 h 45"/>
                    <a:gd name="T8" fmla="*/ 0 w 35"/>
                    <a:gd name="T9" fmla="*/ 0 h 45"/>
                    <a:gd name="T10" fmla="*/ 0 w 35"/>
                    <a:gd name="T11" fmla="*/ 0 h 45"/>
                    <a:gd name="T12" fmla="*/ 0 w 35"/>
                    <a:gd name="T13" fmla="*/ 0 h 45"/>
                    <a:gd name="T14" fmla="*/ 0 w 35"/>
                    <a:gd name="T15" fmla="*/ 0 h 45"/>
                    <a:gd name="T16" fmla="*/ 0 w 35"/>
                    <a:gd name="T17" fmla="*/ 0 h 45"/>
                    <a:gd name="T18" fmla="*/ 0 w 35"/>
                    <a:gd name="T19" fmla="*/ 0 h 45"/>
                    <a:gd name="T20" fmla="*/ 0 w 35"/>
                    <a:gd name="T21" fmla="*/ 0 h 45"/>
                    <a:gd name="T22" fmla="*/ 0 w 35"/>
                    <a:gd name="T23" fmla="*/ 0 h 45"/>
                    <a:gd name="T24" fmla="*/ 0 w 35"/>
                    <a:gd name="T25" fmla="*/ 0 h 45"/>
                    <a:gd name="T26" fmla="*/ 0 w 35"/>
                    <a:gd name="T27" fmla="*/ 0 h 45"/>
                    <a:gd name="T28" fmla="*/ 0 w 35"/>
                    <a:gd name="T29" fmla="*/ 0 h 45"/>
                    <a:gd name="T30" fmla="*/ 0 w 35"/>
                    <a:gd name="T31" fmla="*/ 0 h 45"/>
                    <a:gd name="T32" fmla="*/ 0 w 35"/>
                    <a:gd name="T33" fmla="*/ 0 h 45"/>
                    <a:gd name="T34" fmla="*/ 0 w 35"/>
                    <a:gd name="T35" fmla="*/ 0 h 45"/>
                    <a:gd name="T36" fmla="*/ 0 w 35"/>
                    <a:gd name="T37" fmla="*/ 0 h 45"/>
                    <a:gd name="T38" fmla="*/ 0 w 35"/>
                    <a:gd name="T39" fmla="*/ 0 h 45"/>
                    <a:gd name="T40" fmla="*/ 0 w 35"/>
                    <a:gd name="T41" fmla="*/ 0 h 45"/>
                    <a:gd name="T42" fmla="*/ 0 w 35"/>
                    <a:gd name="T43" fmla="*/ 0 h 45"/>
                    <a:gd name="T44" fmla="*/ 0 w 35"/>
                    <a:gd name="T45" fmla="*/ 0 h 45"/>
                    <a:gd name="T46" fmla="*/ 0 w 35"/>
                    <a:gd name="T47" fmla="*/ 0 h 45"/>
                    <a:gd name="T48" fmla="*/ 0 w 35"/>
                    <a:gd name="T49" fmla="*/ 0 h 45"/>
                    <a:gd name="T50" fmla="*/ 0 w 35"/>
                    <a:gd name="T51" fmla="*/ 0 h 45"/>
                    <a:gd name="T52" fmla="*/ 0 w 35"/>
                    <a:gd name="T53" fmla="*/ 0 h 45"/>
                    <a:gd name="T54" fmla="*/ 0 w 35"/>
                    <a:gd name="T55" fmla="*/ 0 h 45"/>
                    <a:gd name="T56" fmla="*/ 0 w 35"/>
                    <a:gd name="T57" fmla="*/ 0 h 45"/>
                    <a:gd name="T58" fmla="*/ 0 w 35"/>
                    <a:gd name="T59" fmla="*/ 0 h 45"/>
                    <a:gd name="T60" fmla="*/ 0 w 35"/>
                    <a:gd name="T61" fmla="*/ 0 h 45"/>
                    <a:gd name="T62" fmla="*/ 0 w 35"/>
                    <a:gd name="T63" fmla="*/ 0 h 45"/>
                    <a:gd name="T64" fmla="*/ 0 w 35"/>
                    <a:gd name="T65" fmla="*/ 0 h 45"/>
                    <a:gd name="T66" fmla="*/ 0 w 35"/>
                    <a:gd name="T67" fmla="*/ 0 h 45"/>
                    <a:gd name="T68" fmla="*/ 0 w 35"/>
                    <a:gd name="T69" fmla="*/ 0 h 45"/>
                    <a:gd name="T70" fmla="*/ 0 w 35"/>
                    <a:gd name="T71" fmla="*/ 0 h 45"/>
                    <a:gd name="T72" fmla="*/ 0 w 35"/>
                    <a:gd name="T73" fmla="*/ 0 h 45"/>
                    <a:gd name="T74" fmla="*/ 0 w 35"/>
                    <a:gd name="T75" fmla="*/ 0 h 4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35"/>
                    <a:gd name="T115" fmla="*/ 0 h 45"/>
                    <a:gd name="T116" fmla="*/ 35 w 35"/>
                    <a:gd name="T117" fmla="*/ 45 h 4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35" h="45">
                      <a:moveTo>
                        <a:pt x="19" y="11"/>
                      </a:moveTo>
                      <a:lnTo>
                        <a:pt x="19" y="7"/>
                      </a:lnTo>
                      <a:lnTo>
                        <a:pt x="18" y="4"/>
                      </a:lnTo>
                      <a:lnTo>
                        <a:pt x="16" y="2"/>
                      </a:lnTo>
                      <a:lnTo>
                        <a:pt x="13" y="1"/>
                      </a:lnTo>
                      <a:lnTo>
                        <a:pt x="11" y="0"/>
                      </a:lnTo>
                      <a:lnTo>
                        <a:pt x="8" y="0"/>
                      </a:lnTo>
                      <a:lnTo>
                        <a:pt x="5" y="0"/>
                      </a:lnTo>
                      <a:lnTo>
                        <a:pt x="3" y="2"/>
                      </a:lnTo>
                      <a:lnTo>
                        <a:pt x="2" y="5"/>
                      </a:lnTo>
                      <a:lnTo>
                        <a:pt x="4" y="8"/>
                      </a:lnTo>
                      <a:lnTo>
                        <a:pt x="6" y="10"/>
                      </a:lnTo>
                      <a:lnTo>
                        <a:pt x="6" y="14"/>
                      </a:lnTo>
                      <a:lnTo>
                        <a:pt x="3" y="20"/>
                      </a:lnTo>
                      <a:lnTo>
                        <a:pt x="0" y="26"/>
                      </a:lnTo>
                      <a:lnTo>
                        <a:pt x="0" y="33"/>
                      </a:lnTo>
                      <a:lnTo>
                        <a:pt x="2" y="39"/>
                      </a:lnTo>
                      <a:lnTo>
                        <a:pt x="4" y="42"/>
                      </a:lnTo>
                      <a:lnTo>
                        <a:pt x="7" y="44"/>
                      </a:lnTo>
                      <a:lnTo>
                        <a:pt x="10" y="45"/>
                      </a:lnTo>
                      <a:lnTo>
                        <a:pt x="12" y="43"/>
                      </a:lnTo>
                      <a:lnTo>
                        <a:pt x="17" y="38"/>
                      </a:lnTo>
                      <a:lnTo>
                        <a:pt x="21" y="33"/>
                      </a:lnTo>
                      <a:lnTo>
                        <a:pt x="26" y="28"/>
                      </a:lnTo>
                      <a:lnTo>
                        <a:pt x="31" y="22"/>
                      </a:lnTo>
                      <a:lnTo>
                        <a:pt x="33" y="20"/>
                      </a:lnTo>
                      <a:lnTo>
                        <a:pt x="34" y="18"/>
                      </a:lnTo>
                      <a:lnTo>
                        <a:pt x="35" y="16"/>
                      </a:lnTo>
                      <a:lnTo>
                        <a:pt x="34" y="14"/>
                      </a:lnTo>
                      <a:lnTo>
                        <a:pt x="31" y="10"/>
                      </a:lnTo>
                      <a:lnTo>
                        <a:pt x="27" y="9"/>
                      </a:lnTo>
                      <a:lnTo>
                        <a:pt x="24" y="8"/>
                      </a:lnTo>
                      <a:lnTo>
                        <a:pt x="20" y="8"/>
                      </a:lnTo>
                      <a:lnTo>
                        <a:pt x="21" y="7"/>
                      </a:lnTo>
                      <a:lnTo>
                        <a:pt x="20" y="5"/>
                      </a:lnTo>
                      <a:lnTo>
                        <a:pt x="19" y="4"/>
                      </a:lnTo>
                      <a:lnTo>
                        <a:pt x="19" y="3"/>
                      </a:lnTo>
                      <a:lnTo>
                        <a:pt x="19" y="1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56" name="Freeform 942"/>
                <p:cNvSpPr>
                  <a:spLocks/>
                </p:cNvSpPr>
                <p:nvPr/>
              </p:nvSpPr>
              <p:spPr bwMode="auto">
                <a:xfrm>
                  <a:off x="2562" y="1851"/>
                  <a:ext cx="3" cy="2"/>
                </a:xfrm>
                <a:custGeom>
                  <a:avLst/>
                  <a:gdLst>
                    <a:gd name="T0" fmla="*/ 0 w 35"/>
                    <a:gd name="T1" fmla="*/ 0 h 45"/>
                    <a:gd name="T2" fmla="*/ 0 w 35"/>
                    <a:gd name="T3" fmla="*/ 0 h 45"/>
                    <a:gd name="T4" fmla="*/ 0 w 35"/>
                    <a:gd name="T5" fmla="*/ 0 h 45"/>
                    <a:gd name="T6" fmla="*/ 0 w 35"/>
                    <a:gd name="T7" fmla="*/ 0 h 45"/>
                    <a:gd name="T8" fmla="*/ 0 w 35"/>
                    <a:gd name="T9" fmla="*/ 0 h 45"/>
                    <a:gd name="T10" fmla="*/ 0 w 35"/>
                    <a:gd name="T11" fmla="*/ 0 h 45"/>
                    <a:gd name="T12" fmla="*/ 0 w 35"/>
                    <a:gd name="T13" fmla="*/ 0 h 45"/>
                    <a:gd name="T14" fmla="*/ 0 w 35"/>
                    <a:gd name="T15" fmla="*/ 0 h 45"/>
                    <a:gd name="T16" fmla="*/ 0 w 35"/>
                    <a:gd name="T17" fmla="*/ 0 h 45"/>
                    <a:gd name="T18" fmla="*/ 0 w 35"/>
                    <a:gd name="T19" fmla="*/ 0 h 45"/>
                    <a:gd name="T20" fmla="*/ 0 w 35"/>
                    <a:gd name="T21" fmla="*/ 0 h 45"/>
                    <a:gd name="T22" fmla="*/ 0 w 35"/>
                    <a:gd name="T23" fmla="*/ 0 h 45"/>
                    <a:gd name="T24" fmla="*/ 0 w 35"/>
                    <a:gd name="T25" fmla="*/ 0 h 45"/>
                    <a:gd name="T26" fmla="*/ 0 w 35"/>
                    <a:gd name="T27" fmla="*/ 0 h 45"/>
                    <a:gd name="T28" fmla="*/ 0 w 35"/>
                    <a:gd name="T29" fmla="*/ 0 h 45"/>
                    <a:gd name="T30" fmla="*/ 0 w 35"/>
                    <a:gd name="T31" fmla="*/ 0 h 45"/>
                    <a:gd name="T32" fmla="*/ 0 w 35"/>
                    <a:gd name="T33" fmla="*/ 0 h 45"/>
                    <a:gd name="T34" fmla="*/ 0 w 35"/>
                    <a:gd name="T35" fmla="*/ 0 h 45"/>
                    <a:gd name="T36" fmla="*/ 0 w 35"/>
                    <a:gd name="T37" fmla="*/ 0 h 45"/>
                    <a:gd name="T38" fmla="*/ 0 w 35"/>
                    <a:gd name="T39" fmla="*/ 0 h 45"/>
                    <a:gd name="T40" fmla="*/ 0 w 35"/>
                    <a:gd name="T41" fmla="*/ 0 h 45"/>
                    <a:gd name="T42" fmla="*/ 0 w 35"/>
                    <a:gd name="T43" fmla="*/ 0 h 45"/>
                    <a:gd name="T44" fmla="*/ 0 w 35"/>
                    <a:gd name="T45" fmla="*/ 0 h 45"/>
                    <a:gd name="T46" fmla="*/ 0 w 35"/>
                    <a:gd name="T47" fmla="*/ 0 h 45"/>
                    <a:gd name="T48" fmla="*/ 0 w 35"/>
                    <a:gd name="T49" fmla="*/ 0 h 45"/>
                    <a:gd name="T50" fmla="*/ 0 w 35"/>
                    <a:gd name="T51" fmla="*/ 0 h 45"/>
                    <a:gd name="T52" fmla="*/ 0 w 35"/>
                    <a:gd name="T53" fmla="*/ 0 h 45"/>
                    <a:gd name="T54" fmla="*/ 0 w 35"/>
                    <a:gd name="T55" fmla="*/ 0 h 45"/>
                    <a:gd name="T56" fmla="*/ 0 w 35"/>
                    <a:gd name="T57" fmla="*/ 0 h 45"/>
                    <a:gd name="T58" fmla="*/ 0 w 35"/>
                    <a:gd name="T59" fmla="*/ 0 h 45"/>
                    <a:gd name="T60" fmla="*/ 0 w 35"/>
                    <a:gd name="T61" fmla="*/ 0 h 45"/>
                    <a:gd name="T62" fmla="*/ 0 w 35"/>
                    <a:gd name="T63" fmla="*/ 0 h 45"/>
                    <a:gd name="T64" fmla="*/ 0 w 35"/>
                    <a:gd name="T65" fmla="*/ 0 h 45"/>
                    <a:gd name="T66" fmla="*/ 0 w 35"/>
                    <a:gd name="T67" fmla="*/ 0 h 45"/>
                    <a:gd name="T68" fmla="*/ 0 w 35"/>
                    <a:gd name="T69" fmla="*/ 0 h 45"/>
                    <a:gd name="T70" fmla="*/ 0 w 35"/>
                    <a:gd name="T71" fmla="*/ 0 h 45"/>
                    <a:gd name="T72" fmla="*/ 0 w 35"/>
                    <a:gd name="T73" fmla="*/ 0 h 45"/>
                    <a:gd name="T74" fmla="*/ 0 w 35"/>
                    <a:gd name="T75" fmla="*/ 0 h 45"/>
                    <a:gd name="T76" fmla="*/ 0 w 35"/>
                    <a:gd name="T77" fmla="*/ 0 h 45"/>
                    <a:gd name="T78" fmla="*/ 0 w 35"/>
                    <a:gd name="T79" fmla="*/ 0 h 45"/>
                    <a:gd name="T80" fmla="*/ 0 w 35"/>
                    <a:gd name="T81" fmla="*/ 0 h 45"/>
                    <a:gd name="T82" fmla="*/ 0 w 35"/>
                    <a:gd name="T83" fmla="*/ 0 h 45"/>
                    <a:gd name="T84" fmla="*/ 0 w 35"/>
                    <a:gd name="T85" fmla="*/ 0 h 45"/>
                    <a:gd name="T86" fmla="*/ 0 w 35"/>
                    <a:gd name="T87" fmla="*/ 0 h 45"/>
                    <a:gd name="T88" fmla="*/ 0 w 35"/>
                    <a:gd name="T89" fmla="*/ 0 h 45"/>
                    <a:gd name="T90" fmla="*/ 0 w 35"/>
                    <a:gd name="T91" fmla="*/ 0 h 45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35"/>
                    <a:gd name="T139" fmla="*/ 0 h 45"/>
                    <a:gd name="T140" fmla="*/ 35 w 35"/>
                    <a:gd name="T141" fmla="*/ 45 h 45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35" h="45">
                      <a:moveTo>
                        <a:pt x="19" y="11"/>
                      </a:moveTo>
                      <a:lnTo>
                        <a:pt x="19" y="11"/>
                      </a:lnTo>
                      <a:lnTo>
                        <a:pt x="19" y="7"/>
                      </a:lnTo>
                      <a:lnTo>
                        <a:pt x="18" y="4"/>
                      </a:lnTo>
                      <a:lnTo>
                        <a:pt x="16" y="2"/>
                      </a:lnTo>
                      <a:lnTo>
                        <a:pt x="13" y="1"/>
                      </a:lnTo>
                      <a:lnTo>
                        <a:pt x="11" y="0"/>
                      </a:lnTo>
                      <a:lnTo>
                        <a:pt x="8" y="0"/>
                      </a:lnTo>
                      <a:lnTo>
                        <a:pt x="5" y="0"/>
                      </a:lnTo>
                      <a:lnTo>
                        <a:pt x="3" y="2"/>
                      </a:lnTo>
                      <a:lnTo>
                        <a:pt x="2" y="5"/>
                      </a:lnTo>
                      <a:lnTo>
                        <a:pt x="4" y="8"/>
                      </a:lnTo>
                      <a:lnTo>
                        <a:pt x="6" y="10"/>
                      </a:lnTo>
                      <a:lnTo>
                        <a:pt x="6" y="14"/>
                      </a:lnTo>
                      <a:lnTo>
                        <a:pt x="3" y="20"/>
                      </a:lnTo>
                      <a:lnTo>
                        <a:pt x="0" y="26"/>
                      </a:lnTo>
                      <a:lnTo>
                        <a:pt x="0" y="33"/>
                      </a:lnTo>
                      <a:lnTo>
                        <a:pt x="2" y="39"/>
                      </a:lnTo>
                      <a:lnTo>
                        <a:pt x="4" y="42"/>
                      </a:lnTo>
                      <a:lnTo>
                        <a:pt x="7" y="44"/>
                      </a:lnTo>
                      <a:lnTo>
                        <a:pt x="10" y="45"/>
                      </a:lnTo>
                      <a:lnTo>
                        <a:pt x="12" y="43"/>
                      </a:lnTo>
                      <a:lnTo>
                        <a:pt x="17" y="38"/>
                      </a:lnTo>
                      <a:lnTo>
                        <a:pt x="21" y="33"/>
                      </a:lnTo>
                      <a:lnTo>
                        <a:pt x="26" y="28"/>
                      </a:lnTo>
                      <a:lnTo>
                        <a:pt x="31" y="22"/>
                      </a:lnTo>
                      <a:lnTo>
                        <a:pt x="33" y="20"/>
                      </a:lnTo>
                      <a:lnTo>
                        <a:pt x="34" y="18"/>
                      </a:lnTo>
                      <a:lnTo>
                        <a:pt x="35" y="16"/>
                      </a:lnTo>
                      <a:lnTo>
                        <a:pt x="34" y="14"/>
                      </a:lnTo>
                      <a:lnTo>
                        <a:pt x="31" y="10"/>
                      </a:lnTo>
                      <a:lnTo>
                        <a:pt x="27" y="9"/>
                      </a:lnTo>
                      <a:lnTo>
                        <a:pt x="24" y="8"/>
                      </a:lnTo>
                      <a:lnTo>
                        <a:pt x="20" y="8"/>
                      </a:lnTo>
                      <a:lnTo>
                        <a:pt x="21" y="7"/>
                      </a:lnTo>
                      <a:lnTo>
                        <a:pt x="20" y="5"/>
                      </a:lnTo>
                      <a:lnTo>
                        <a:pt x="19" y="4"/>
                      </a:lnTo>
                      <a:lnTo>
                        <a:pt x="19" y="3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57" name="Freeform 943"/>
                <p:cNvSpPr>
                  <a:spLocks/>
                </p:cNvSpPr>
                <p:nvPr/>
              </p:nvSpPr>
              <p:spPr bwMode="auto">
                <a:xfrm>
                  <a:off x="2565" y="1851"/>
                  <a:ext cx="1" cy="1"/>
                </a:xfrm>
                <a:custGeom>
                  <a:avLst/>
                  <a:gdLst>
                    <a:gd name="T0" fmla="*/ 0 w 18"/>
                    <a:gd name="T1" fmla="*/ 0 h 18"/>
                    <a:gd name="T2" fmla="*/ 0 w 18"/>
                    <a:gd name="T3" fmla="*/ 0 h 18"/>
                    <a:gd name="T4" fmla="*/ 0 w 18"/>
                    <a:gd name="T5" fmla="*/ 0 h 18"/>
                    <a:gd name="T6" fmla="*/ 0 w 18"/>
                    <a:gd name="T7" fmla="*/ 0 h 18"/>
                    <a:gd name="T8" fmla="*/ 0 w 18"/>
                    <a:gd name="T9" fmla="*/ 0 h 18"/>
                    <a:gd name="T10" fmla="*/ 0 w 18"/>
                    <a:gd name="T11" fmla="*/ 0 h 18"/>
                    <a:gd name="T12" fmla="*/ 0 w 18"/>
                    <a:gd name="T13" fmla="*/ 0 h 18"/>
                    <a:gd name="T14" fmla="*/ 0 w 18"/>
                    <a:gd name="T15" fmla="*/ 0 h 18"/>
                    <a:gd name="T16" fmla="*/ 0 w 18"/>
                    <a:gd name="T17" fmla="*/ 0 h 18"/>
                    <a:gd name="T18" fmla="*/ 0 w 18"/>
                    <a:gd name="T19" fmla="*/ 0 h 18"/>
                    <a:gd name="T20" fmla="*/ 0 w 18"/>
                    <a:gd name="T21" fmla="*/ 0 h 18"/>
                    <a:gd name="T22" fmla="*/ 0 w 18"/>
                    <a:gd name="T23" fmla="*/ 0 h 18"/>
                    <a:gd name="T24" fmla="*/ 0 w 18"/>
                    <a:gd name="T25" fmla="*/ 0 h 18"/>
                    <a:gd name="T26" fmla="*/ 0 w 18"/>
                    <a:gd name="T27" fmla="*/ 0 h 18"/>
                    <a:gd name="T28" fmla="*/ 0 w 18"/>
                    <a:gd name="T29" fmla="*/ 0 h 18"/>
                    <a:gd name="T30" fmla="*/ 0 w 18"/>
                    <a:gd name="T31" fmla="*/ 0 h 18"/>
                    <a:gd name="T32" fmla="*/ 0 w 18"/>
                    <a:gd name="T33" fmla="*/ 0 h 1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18"/>
                    <a:gd name="T53" fmla="*/ 18 w 18"/>
                    <a:gd name="T54" fmla="*/ 18 h 1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18">
                      <a:moveTo>
                        <a:pt x="15" y="3"/>
                      </a:moveTo>
                      <a:lnTo>
                        <a:pt x="11" y="0"/>
                      </a:lnTo>
                      <a:lnTo>
                        <a:pt x="7" y="3"/>
                      </a:lnTo>
                      <a:lnTo>
                        <a:pt x="4" y="6"/>
                      </a:lnTo>
                      <a:lnTo>
                        <a:pt x="1" y="9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1" y="13"/>
                      </a:lnTo>
                      <a:lnTo>
                        <a:pt x="2" y="14"/>
                      </a:lnTo>
                      <a:lnTo>
                        <a:pt x="5" y="16"/>
                      </a:lnTo>
                      <a:lnTo>
                        <a:pt x="8" y="17"/>
                      </a:lnTo>
                      <a:lnTo>
                        <a:pt x="11" y="18"/>
                      </a:lnTo>
                      <a:lnTo>
                        <a:pt x="14" y="17"/>
                      </a:lnTo>
                      <a:lnTo>
                        <a:pt x="16" y="14"/>
                      </a:lnTo>
                      <a:lnTo>
                        <a:pt x="18" y="10"/>
                      </a:lnTo>
                      <a:lnTo>
                        <a:pt x="17" y="6"/>
                      </a:ln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58" name="Freeform 944"/>
                <p:cNvSpPr>
                  <a:spLocks/>
                </p:cNvSpPr>
                <p:nvPr/>
              </p:nvSpPr>
              <p:spPr bwMode="auto">
                <a:xfrm>
                  <a:off x="2565" y="1851"/>
                  <a:ext cx="1" cy="1"/>
                </a:xfrm>
                <a:custGeom>
                  <a:avLst/>
                  <a:gdLst>
                    <a:gd name="T0" fmla="*/ 0 w 18"/>
                    <a:gd name="T1" fmla="*/ 0 h 18"/>
                    <a:gd name="T2" fmla="*/ 0 w 18"/>
                    <a:gd name="T3" fmla="*/ 0 h 18"/>
                    <a:gd name="T4" fmla="*/ 0 w 18"/>
                    <a:gd name="T5" fmla="*/ 0 h 18"/>
                    <a:gd name="T6" fmla="*/ 0 w 18"/>
                    <a:gd name="T7" fmla="*/ 0 h 18"/>
                    <a:gd name="T8" fmla="*/ 0 w 18"/>
                    <a:gd name="T9" fmla="*/ 0 h 18"/>
                    <a:gd name="T10" fmla="*/ 0 w 18"/>
                    <a:gd name="T11" fmla="*/ 0 h 18"/>
                    <a:gd name="T12" fmla="*/ 0 w 18"/>
                    <a:gd name="T13" fmla="*/ 0 h 18"/>
                    <a:gd name="T14" fmla="*/ 0 w 18"/>
                    <a:gd name="T15" fmla="*/ 0 h 18"/>
                    <a:gd name="T16" fmla="*/ 0 w 18"/>
                    <a:gd name="T17" fmla="*/ 0 h 18"/>
                    <a:gd name="T18" fmla="*/ 0 w 18"/>
                    <a:gd name="T19" fmla="*/ 0 h 18"/>
                    <a:gd name="T20" fmla="*/ 0 w 18"/>
                    <a:gd name="T21" fmla="*/ 0 h 18"/>
                    <a:gd name="T22" fmla="*/ 0 w 18"/>
                    <a:gd name="T23" fmla="*/ 0 h 18"/>
                    <a:gd name="T24" fmla="*/ 0 w 18"/>
                    <a:gd name="T25" fmla="*/ 0 h 18"/>
                    <a:gd name="T26" fmla="*/ 0 w 18"/>
                    <a:gd name="T27" fmla="*/ 0 h 18"/>
                    <a:gd name="T28" fmla="*/ 0 w 18"/>
                    <a:gd name="T29" fmla="*/ 0 h 18"/>
                    <a:gd name="T30" fmla="*/ 0 w 18"/>
                    <a:gd name="T31" fmla="*/ 0 h 18"/>
                    <a:gd name="T32" fmla="*/ 0 w 18"/>
                    <a:gd name="T33" fmla="*/ 0 h 18"/>
                    <a:gd name="T34" fmla="*/ 0 w 18"/>
                    <a:gd name="T35" fmla="*/ 0 h 18"/>
                    <a:gd name="T36" fmla="*/ 0 w 18"/>
                    <a:gd name="T37" fmla="*/ 0 h 18"/>
                    <a:gd name="T38" fmla="*/ 0 w 18"/>
                    <a:gd name="T39" fmla="*/ 0 h 18"/>
                    <a:gd name="T40" fmla="*/ 0 w 18"/>
                    <a:gd name="T41" fmla="*/ 0 h 1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8"/>
                    <a:gd name="T64" fmla="*/ 0 h 18"/>
                    <a:gd name="T65" fmla="*/ 18 w 18"/>
                    <a:gd name="T66" fmla="*/ 18 h 1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8" h="18">
                      <a:moveTo>
                        <a:pt x="15" y="3"/>
                      </a:moveTo>
                      <a:lnTo>
                        <a:pt x="15" y="3"/>
                      </a:lnTo>
                      <a:lnTo>
                        <a:pt x="11" y="0"/>
                      </a:lnTo>
                      <a:lnTo>
                        <a:pt x="7" y="3"/>
                      </a:lnTo>
                      <a:lnTo>
                        <a:pt x="4" y="6"/>
                      </a:lnTo>
                      <a:lnTo>
                        <a:pt x="1" y="9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1" y="13"/>
                      </a:lnTo>
                      <a:lnTo>
                        <a:pt x="2" y="14"/>
                      </a:lnTo>
                      <a:lnTo>
                        <a:pt x="5" y="16"/>
                      </a:lnTo>
                      <a:lnTo>
                        <a:pt x="8" y="17"/>
                      </a:lnTo>
                      <a:lnTo>
                        <a:pt x="11" y="18"/>
                      </a:lnTo>
                      <a:lnTo>
                        <a:pt x="14" y="17"/>
                      </a:lnTo>
                      <a:lnTo>
                        <a:pt x="16" y="14"/>
                      </a:lnTo>
                      <a:lnTo>
                        <a:pt x="18" y="10"/>
                      </a:lnTo>
                      <a:lnTo>
                        <a:pt x="17" y="6"/>
                      </a:lnTo>
                      <a:lnTo>
                        <a:pt x="15" y="3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59" name="Freeform 945"/>
                <p:cNvSpPr>
                  <a:spLocks/>
                </p:cNvSpPr>
                <p:nvPr/>
              </p:nvSpPr>
              <p:spPr bwMode="auto">
                <a:xfrm>
                  <a:off x="2565" y="1848"/>
                  <a:ext cx="2" cy="2"/>
                </a:xfrm>
                <a:custGeom>
                  <a:avLst/>
                  <a:gdLst>
                    <a:gd name="T0" fmla="*/ 0 w 28"/>
                    <a:gd name="T1" fmla="*/ 0 h 33"/>
                    <a:gd name="T2" fmla="*/ 0 w 28"/>
                    <a:gd name="T3" fmla="*/ 0 h 33"/>
                    <a:gd name="T4" fmla="*/ 0 w 28"/>
                    <a:gd name="T5" fmla="*/ 0 h 33"/>
                    <a:gd name="T6" fmla="*/ 0 w 28"/>
                    <a:gd name="T7" fmla="*/ 0 h 33"/>
                    <a:gd name="T8" fmla="*/ 0 w 28"/>
                    <a:gd name="T9" fmla="*/ 0 h 33"/>
                    <a:gd name="T10" fmla="*/ 0 w 28"/>
                    <a:gd name="T11" fmla="*/ 0 h 33"/>
                    <a:gd name="T12" fmla="*/ 0 w 28"/>
                    <a:gd name="T13" fmla="*/ 0 h 33"/>
                    <a:gd name="T14" fmla="*/ 0 w 28"/>
                    <a:gd name="T15" fmla="*/ 0 h 33"/>
                    <a:gd name="T16" fmla="*/ 0 w 28"/>
                    <a:gd name="T17" fmla="*/ 0 h 33"/>
                    <a:gd name="T18" fmla="*/ 0 w 28"/>
                    <a:gd name="T19" fmla="*/ 0 h 33"/>
                    <a:gd name="T20" fmla="*/ 0 w 28"/>
                    <a:gd name="T21" fmla="*/ 0 h 33"/>
                    <a:gd name="T22" fmla="*/ 0 w 28"/>
                    <a:gd name="T23" fmla="*/ 0 h 33"/>
                    <a:gd name="T24" fmla="*/ 0 w 28"/>
                    <a:gd name="T25" fmla="*/ 0 h 33"/>
                    <a:gd name="T26" fmla="*/ 0 w 28"/>
                    <a:gd name="T27" fmla="*/ 0 h 33"/>
                    <a:gd name="T28" fmla="*/ 0 w 28"/>
                    <a:gd name="T29" fmla="*/ 0 h 33"/>
                    <a:gd name="T30" fmla="*/ 0 w 28"/>
                    <a:gd name="T31" fmla="*/ 0 h 33"/>
                    <a:gd name="T32" fmla="*/ 0 w 28"/>
                    <a:gd name="T33" fmla="*/ 0 h 33"/>
                    <a:gd name="T34" fmla="*/ 0 w 28"/>
                    <a:gd name="T35" fmla="*/ 0 h 33"/>
                    <a:gd name="T36" fmla="*/ 0 w 28"/>
                    <a:gd name="T37" fmla="*/ 0 h 33"/>
                    <a:gd name="T38" fmla="*/ 0 w 28"/>
                    <a:gd name="T39" fmla="*/ 0 h 33"/>
                    <a:gd name="T40" fmla="*/ 0 w 28"/>
                    <a:gd name="T41" fmla="*/ 0 h 33"/>
                    <a:gd name="T42" fmla="*/ 0 w 28"/>
                    <a:gd name="T43" fmla="*/ 0 h 33"/>
                    <a:gd name="T44" fmla="*/ 0 w 28"/>
                    <a:gd name="T45" fmla="*/ 0 h 33"/>
                    <a:gd name="T46" fmla="*/ 0 w 28"/>
                    <a:gd name="T47" fmla="*/ 0 h 33"/>
                    <a:gd name="T48" fmla="*/ 0 w 28"/>
                    <a:gd name="T49" fmla="*/ 0 h 33"/>
                    <a:gd name="T50" fmla="*/ 0 w 28"/>
                    <a:gd name="T51" fmla="*/ 0 h 33"/>
                    <a:gd name="T52" fmla="*/ 0 w 28"/>
                    <a:gd name="T53" fmla="*/ 0 h 33"/>
                    <a:gd name="T54" fmla="*/ 0 w 28"/>
                    <a:gd name="T55" fmla="*/ 0 h 33"/>
                    <a:gd name="T56" fmla="*/ 0 w 28"/>
                    <a:gd name="T57" fmla="*/ 0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28"/>
                    <a:gd name="T88" fmla="*/ 0 h 33"/>
                    <a:gd name="T89" fmla="*/ 28 w 28"/>
                    <a:gd name="T90" fmla="*/ 33 h 33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28" h="33">
                      <a:moveTo>
                        <a:pt x="20" y="1"/>
                      </a:moveTo>
                      <a:lnTo>
                        <a:pt x="19" y="1"/>
                      </a:lnTo>
                      <a:lnTo>
                        <a:pt x="18" y="1"/>
                      </a:lnTo>
                      <a:lnTo>
                        <a:pt x="16" y="2"/>
                      </a:lnTo>
                      <a:lnTo>
                        <a:pt x="15" y="2"/>
                      </a:lnTo>
                      <a:lnTo>
                        <a:pt x="14" y="5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10" y="15"/>
                      </a:lnTo>
                      <a:lnTo>
                        <a:pt x="7" y="20"/>
                      </a:lnTo>
                      <a:lnTo>
                        <a:pt x="3" y="24"/>
                      </a:lnTo>
                      <a:lnTo>
                        <a:pt x="0" y="28"/>
                      </a:lnTo>
                      <a:lnTo>
                        <a:pt x="2" y="32"/>
                      </a:lnTo>
                      <a:lnTo>
                        <a:pt x="7" y="33"/>
                      </a:lnTo>
                      <a:lnTo>
                        <a:pt x="12" y="31"/>
                      </a:lnTo>
                      <a:lnTo>
                        <a:pt x="16" y="27"/>
                      </a:lnTo>
                      <a:lnTo>
                        <a:pt x="21" y="23"/>
                      </a:lnTo>
                      <a:lnTo>
                        <a:pt x="24" y="20"/>
                      </a:lnTo>
                      <a:lnTo>
                        <a:pt x="25" y="17"/>
                      </a:lnTo>
                      <a:lnTo>
                        <a:pt x="26" y="12"/>
                      </a:lnTo>
                      <a:lnTo>
                        <a:pt x="27" y="8"/>
                      </a:lnTo>
                      <a:lnTo>
                        <a:pt x="28" y="6"/>
                      </a:lnTo>
                      <a:lnTo>
                        <a:pt x="28" y="5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1"/>
                      </a:lnTo>
                      <a:lnTo>
                        <a:pt x="25" y="0"/>
                      </a:lnTo>
                      <a:lnTo>
                        <a:pt x="23" y="0"/>
                      </a:lnTo>
                      <a:lnTo>
                        <a:pt x="20" y="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60" name="Freeform 946"/>
                <p:cNvSpPr>
                  <a:spLocks/>
                </p:cNvSpPr>
                <p:nvPr/>
              </p:nvSpPr>
              <p:spPr bwMode="auto">
                <a:xfrm>
                  <a:off x="2565" y="1848"/>
                  <a:ext cx="2" cy="2"/>
                </a:xfrm>
                <a:custGeom>
                  <a:avLst/>
                  <a:gdLst>
                    <a:gd name="T0" fmla="*/ 0 w 28"/>
                    <a:gd name="T1" fmla="*/ 0 h 33"/>
                    <a:gd name="T2" fmla="*/ 0 w 28"/>
                    <a:gd name="T3" fmla="*/ 0 h 33"/>
                    <a:gd name="T4" fmla="*/ 0 w 28"/>
                    <a:gd name="T5" fmla="*/ 0 h 33"/>
                    <a:gd name="T6" fmla="*/ 0 w 28"/>
                    <a:gd name="T7" fmla="*/ 0 h 33"/>
                    <a:gd name="T8" fmla="*/ 0 w 28"/>
                    <a:gd name="T9" fmla="*/ 0 h 33"/>
                    <a:gd name="T10" fmla="*/ 0 w 28"/>
                    <a:gd name="T11" fmla="*/ 0 h 33"/>
                    <a:gd name="T12" fmla="*/ 0 w 28"/>
                    <a:gd name="T13" fmla="*/ 0 h 33"/>
                    <a:gd name="T14" fmla="*/ 0 w 28"/>
                    <a:gd name="T15" fmla="*/ 0 h 33"/>
                    <a:gd name="T16" fmla="*/ 0 w 28"/>
                    <a:gd name="T17" fmla="*/ 0 h 33"/>
                    <a:gd name="T18" fmla="*/ 0 w 28"/>
                    <a:gd name="T19" fmla="*/ 0 h 33"/>
                    <a:gd name="T20" fmla="*/ 0 w 28"/>
                    <a:gd name="T21" fmla="*/ 0 h 33"/>
                    <a:gd name="T22" fmla="*/ 0 w 28"/>
                    <a:gd name="T23" fmla="*/ 0 h 33"/>
                    <a:gd name="T24" fmla="*/ 0 w 28"/>
                    <a:gd name="T25" fmla="*/ 0 h 33"/>
                    <a:gd name="T26" fmla="*/ 0 w 28"/>
                    <a:gd name="T27" fmla="*/ 0 h 33"/>
                    <a:gd name="T28" fmla="*/ 0 w 28"/>
                    <a:gd name="T29" fmla="*/ 0 h 33"/>
                    <a:gd name="T30" fmla="*/ 0 w 28"/>
                    <a:gd name="T31" fmla="*/ 0 h 33"/>
                    <a:gd name="T32" fmla="*/ 0 w 28"/>
                    <a:gd name="T33" fmla="*/ 0 h 33"/>
                    <a:gd name="T34" fmla="*/ 0 w 28"/>
                    <a:gd name="T35" fmla="*/ 0 h 33"/>
                    <a:gd name="T36" fmla="*/ 0 w 28"/>
                    <a:gd name="T37" fmla="*/ 0 h 33"/>
                    <a:gd name="T38" fmla="*/ 0 w 28"/>
                    <a:gd name="T39" fmla="*/ 0 h 33"/>
                    <a:gd name="T40" fmla="*/ 0 w 28"/>
                    <a:gd name="T41" fmla="*/ 0 h 33"/>
                    <a:gd name="T42" fmla="*/ 0 w 28"/>
                    <a:gd name="T43" fmla="*/ 0 h 33"/>
                    <a:gd name="T44" fmla="*/ 0 w 28"/>
                    <a:gd name="T45" fmla="*/ 0 h 33"/>
                    <a:gd name="T46" fmla="*/ 0 w 28"/>
                    <a:gd name="T47" fmla="*/ 0 h 33"/>
                    <a:gd name="T48" fmla="*/ 0 w 28"/>
                    <a:gd name="T49" fmla="*/ 0 h 33"/>
                    <a:gd name="T50" fmla="*/ 0 w 28"/>
                    <a:gd name="T51" fmla="*/ 0 h 33"/>
                    <a:gd name="T52" fmla="*/ 0 w 28"/>
                    <a:gd name="T53" fmla="*/ 0 h 33"/>
                    <a:gd name="T54" fmla="*/ 0 w 28"/>
                    <a:gd name="T55" fmla="*/ 0 h 33"/>
                    <a:gd name="T56" fmla="*/ 0 w 28"/>
                    <a:gd name="T57" fmla="*/ 0 h 33"/>
                    <a:gd name="T58" fmla="*/ 0 w 28"/>
                    <a:gd name="T59" fmla="*/ 0 h 33"/>
                    <a:gd name="T60" fmla="*/ 0 w 28"/>
                    <a:gd name="T61" fmla="*/ 0 h 33"/>
                    <a:gd name="T62" fmla="*/ 0 w 28"/>
                    <a:gd name="T63" fmla="*/ 0 h 33"/>
                    <a:gd name="T64" fmla="*/ 0 w 28"/>
                    <a:gd name="T65" fmla="*/ 0 h 33"/>
                    <a:gd name="T66" fmla="*/ 0 w 28"/>
                    <a:gd name="T67" fmla="*/ 0 h 33"/>
                    <a:gd name="T68" fmla="*/ 0 w 28"/>
                    <a:gd name="T69" fmla="*/ 0 h 33"/>
                    <a:gd name="T70" fmla="*/ 0 w 28"/>
                    <a:gd name="T71" fmla="*/ 0 h 33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28"/>
                    <a:gd name="T109" fmla="*/ 0 h 33"/>
                    <a:gd name="T110" fmla="*/ 28 w 28"/>
                    <a:gd name="T111" fmla="*/ 33 h 33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28" h="33">
                      <a:moveTo>
                        <a:pt x="20" y="1"/>
                      </a:moveTo>
                      <a:lnTo>
                        <a:pt x="20" y="1"/>
                      </a:lnTo>
                      <a:lnTo>
                        <a:pt x="19" y="1"/>
                      </a:lnTo>
                      <a:lnTo>
                        <a:pt x="18" y="1"/>
                      </a:lnTo>
                      <a:lnTo>
                        <a:pt x="16" y="2"/>
                      </a:lnTo>
                      <a:lnTo>
                        <a:pt x="15" y="2"/>
                      </a:lnTo>
                      <a:lnTo>
                        <a:pt x="14" y="5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10" y="15"/>
                      </a:lnTo>
                      <a:lnTo>
                        <a:pt x="7" y="20"/>
                      </a:lnTo>
                      <a:lnTo>
                        <a:pt x="3" y="24"/>
                      </a:lnTo>
                      <a:lnTo>
                        <a:pt x="0" y="28"/>
                      </a:lnTo>
                      <a:lnTo>
                        <a:pt x="2" y="32"/>
                      </a:lnTo>
                      <a:lnTo>
                        <a:pt x="7" y="33"/>
                      </a:lnTo>
                      <a:lnTo>
                        <a:pt x="12" y="31"/>
                      </a:lnTo>
                      <a:lnTo>
                        <a:pt x="16" y="27"/>
                      </a:lnTo>
                      <a:lnTo>
                        <a:pt x="21" y="23"/>
                      </a:lnTo>
                      <a:lnTo>
                        <a:pt x="24" y="20"/>
                      </a:lnTo>
                      <a:lnTo>
                        <a:pt x="25" y="17"/>
                      </a:lnTo>
                      <a:lnTo>
                        <a:pt x="26" y="12"/>
                      </a:lnTo>
                      <a:lnTo>
                        <a:pt x="27" y="8"/>
                      </a:lnTo>
                      <a:lnTo>
                        <a:pt x="28" y="6"/>
                      </a:lnTo>
                      <a:lnTo>
                        <a:pt x="28" y="5"/>
                      </a:lnTo>
                      <a:lnTo>
                        <a:pt x="28" y="3"/>
                      </a:lnTo>
                      <a:lnTo>
                        <a:pt x="27" y="2"/>
                      </a:lnTo>
                      <a:lnTo>
                        <a:pt x="26" y="1"/>
                      </a:lnTo>
                      <a:lnTo>
                        <a:pt x="25" y="0"/>
                      </a:lnTo>
                      <a:lnTo>
                        <a:pt x="23" y="0"/>
                      </a:lnTo>
                      <a:lnTo>
                        <a:pt x="20" y="1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61" name="Freeform 947"/>
                <p:cNvSpPr>
                  <a:spLocks/>
                </p:cNvSpPr>
                <p:nvPr/>
              </p:nvSpPr>
              <p:spPr bwMode="auto">
                <a:xfrm>
                  <a:off x="2568" y="1847"/>
                  <a:ext cx="1" cy="2"/>
                </a:xfrm>
                <a:custGeom>
                  <a:avLst/>
                  <a:gdLst>
                    <a:gd name="T0" fmla="*/ 0 w 22"/>
                    <a:gd name="T1" fmla="*/ 0 h 28"/>
                    <a:gd name="T2" fmla="*/ 0 w 22"/>
                    <a:gd name="T3" fmla="*/ 0 h 28"/>
                    <a:gd name="T4" fmla="*/ 0 w 22"/>
                    <a:gd name="T5" fmla="*/ 0 h 28"/>
                    <a:gd name="T6" fmla="*/ 0 w 22"/>
                    <a:gd name="T7" fmla="*/ 0 h 28"/>
                    <a:gd name="T8" fmla="*/ 0 w 22"/>
                    <a:gd name="T9" fmla="*/ 0 h 28"/>
                    <a:gd name="T10" fmla="*/ 0 w 22"/>
                    <a:gd name="T11" fmla="*/ 0 h 28"/>
                    <a:gd name="T12" fmla="*/ 0 w 22"/>
                    <a:gd name="T13" fmla="*/ 0 h 28"/>
                    <a:gd name="T14" fmla="*/ 0 w 22"/>
                    <a:gd name="T15" fmla="*/ 0 h 28"/>
                    <a:gd name="T16" fmla="*/ 0 w 22"/>
                    <a:gd name="T17" fmla="*/ 0 h 28"/>
                    <a:gd name="T18" fmla="*/ 0 w 22"/>
                    <a:gd name="T19" fmla="*/ 0 h 28"/>
                    <a:gd name="T20" fmla="*/ 0 w 22"/>
                    <a:gd name="T21" fmla="*/ 0 h 28"/>
                    <a:gd name="T22" fmla="*/ 0 w 22"/>
                    <a:gd name="T23" fmla="*/ 0 h 28"/>
                    <a:gd name="T24" fmla="*/ 0 w 22"/>
                    <a:gd name="T25" fmla="*/ 0 h 28"/>
                    <a:gd name="T26" fmla="*/ 0 w 22"/>
                    <a:gd name="T27" fmla="*/ 0 h 28"/>
                    <a:gd name="T28" fmla="*/ 0 w 22"/>
                    <a:gd name="T29" fmla="*/ 0 h 28"/>
                    <a:gd name="T30" fmla="*/ 0 w 22"/>
                    <a:gd name="T31" fmla="*/ 0 h 28"/>
                    <a:gd name="T32" fmla="*/ 0 w 22"/>
                    <a:gd name="T33" fmla="*/ 0 h 28"/>
                    <a:gd name="T34" fmla="*/ 0 w 22"/>
                    <a:gd name="T35" fmla="*/ 0 h 28"/>
                    <a:gd name="T36" fmla="*/ 0 w 22"/>
                    <a:gd name="T37" fmla="*/ 0 h 28"/>
                    <a:gd name="T38" fmla="*/ 0 w 22"/>
                    <a:gd name="T39" fmla="*/ 0 h 28"/>
                    <a:gd name="T40" fmla="*/ 0 w 22"/>
                    <a:gd name="T41" fmla="*/ 0 h 28"/>
                    <a:gd name="T42" fmla="*/ 0 w 22"/>
                    <a:gd name="T43" fmla="*/ 0 h 28"/>
                    <a:gd name="T44" fmla="*/ 0 w 22"/>
                    <a:gd name="T45" fmla="*/ 0 h 28"/>
                    <a:gd name="T46" fmla="*/ 0 w 22"/>
                    <a:gd name="T47" fmla="*/ 0 h 28"/>
                    <a:gd name="T48" fmla="*/ 0 w 22"/>
                    <a:gd name="T49" fmla="*/ 0 h 2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22"/>
                    <a:gd name="T76" fmla="*/ 0 h 28"/>
                    <a:gd name="T77" fmla="*/ 22 w 22"/>
                    <a:gd name="T78" fmla="*/ 28 h 28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22" h="28">
                      <a:moveTo>
                        <a:pt x="11" y="0"/>
                      </a:moveTo>
                      <a:lnTo>
                        <a:pt x="8" y="0"/>
                      </a:lnTo>
                      <a:lnTo>
                        <a:pt x="5" y="0"/>
                      </a:lnTo>
                      <a:lnTo>
                        <a:pt x="2" y="0"/>
                      </a:lnTo>
                      <a:lnTo>
                        <a:pt x="1" y="2"/>
                      </a:lnTo>
                      <a:lnTo>
                        <a:pt x="0" y="10"/>
                      </a:lnTo>
                      <a:lnTo>
                        <a:pt x="2" y="17"/>
                      </a:lnTo>
                      <a:lnTo>
                        <a:pt x="6" y="23"/>
                      </a:lnTo>
                      <a:lnTo>
                        <a:pt x="12" y="28"/>
                      </a:lnTo>
                      <a:lnTo>
                        <a:pt x="16" y="28"/>
                      </a:lnTo>
                      <a:lnTo>
                        <a:pt x="20" y="27"/>
                      </a:lnTo>
                      <a:lnTo>
                        <a:pt x="22" y="24"/>
                      </a:lnTo>
                      <a:lnTo>
                        <a:pt x="22" y="21"/>
                      </a:lnTo>
                      <a:lnTo>
                        <a:pt x="21" y="18"/>
                      </a:lnTo>
                      <a:lnTo>
                        <a:pt x="19" y="16"/>
                      </a:lnTo>
                      <a:lnTo>
                        <a:pt x="16" y="15"/>
                      </a:lnTo>
                      <a:lnTo>
                        <a:pt x="12" y="15"/>
                      </a:lnTo>
                      <a:lnTo>
                        <a:pt x="11" y="14"/>
                      </a:lnTo>
                      <a:lnTo>
                        <a:pt x="11" y="13"/>
                      </a:lnTo>
                      <a:lnTo>
                        <a:pt x="10" y="11"/>
                      </a:lnTo>
                      <a:lnTo>
                        <a:pt x="8" y="11"/>
                      </a:lnTo>
                      <a:lnTo>
                        <a:pt x="8" y="8"/>
                      </a:lnTo>
                      <a:lnTo>
                        <a:pt x="8" y="5"/>
                      </a:lnTo>
                      <a:lnTo>
                        <a:pt x="9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62" name="Freeform 948"/>
                <p:cNvSpPr>
                  <a:spLocks/>
                </p:cNvSpPr>
                <p:nvPr/>
              </p:nvSpPr>
              <p:spPr bwMode="auto">
                <a:xfrm>
                  <a:off x="2568" y="1847"/>
                  <a:ext cx="1" cy="2"/>
                </a:xfrm>
                <a:custGeom>
                  <a:avLst/>
                  <a:gdLst>
                    <a:gd name="T0" fmla="*/ 0 w 22"/>
                    <a:gd name="T1" fmla="*/ 0 h 28"/>
                    <a:gd name="T2" fmla="*/ 0 w 22"/>
                    <a:gd name="T3" fmla="*/ 0 h 28"/>
                    <a:gd name="T4" fmla="*/ 0 w 22"/>
                    <a:gd name="T5" fmla="*/ 0 h 28"/>
                    <a:gd name="T6" fmla="*/ 0 w 22"/>
                    <a:gd name="T7" fmla="*/ 0 h 28"/>
                    <a:gd name="T8" fmla="*/ 0 w 22"/>
                    <a:gd name="T9" fmla="*/ 0 h 28"/>
                    <a:gd name="T10" fmla="*/ 0 w 22"/>
                    <a:gd name="T11" fmla="*/ 0 h 28"/>
                    <a:gd name="T12" fmla="*/ 0 w 22"/>
                    <a:gd name="T13" fmla="*/ 0 h 28"/>
                    <a:gd name="T14" fmla="*/ 0 w 22"/>
                    <a:gd name="T15" fmla="*/ 0 h 28"/>
                    <a:gd name="T16" fmla="*/ 0 w 22"/>
                    <a:gd name="T17" fmla="*/ 0 h 28"/>
                    <a:gd name="T18" fmla="*/ 0 w 22"/>
                    <a:gd name="T19" fmla="*/ 0 h 28"/>
                    <a:gd name="T20" fmla="*/ 0 w 22"/>
                    <a:gd name="T21" fmla="*/ 0 h 28"/>
                    <a:gd name="T22" fmla="*/ 0 w 22"/>
                    <a:gd name="T23" fmla="*/ 0 h 28"/>
                    <a:gd name="T24" fmla="*/ 0 w 22"/>
                    <a:gd name="T25" fmla="*/ 0 h 28"/>
                    <a:gd name="T26" fmla="*/ 0 w 22"/>
                    <a:gd name="T27" fmla="*/ 0 h 28"/>
                    <a:gd name="T28" fmla="*/ 0 w 22"/>
                    <a:gd name="T29" fmla="*/ 0 h 28"/>
                    <a:gd name="T30" fmla="*/ 0 w 22"/>
                    <a:gd name="T31" fmla="*/ 0 h 28"/>
                    <a:gd name="T32" fmla="*/ 0 w 22"/>
                    <a:gd name="T33" fmla="*/ 0 h 28"/>
                    <a:gd name="T34" fmla="*/ 0 w 22"/>
                    <a:gd name="T35" fmla="*/ 0 h 28"/>
                    <a:gd name="T36" fmla="*/ 0 w 22"/>
                    <a:gd name="T37" fmla="*/ 0 h 28"/>
                    <a:gd name="T38" fmla="*/ 0 w 22"/>
                    <a:gd name="T39" fmla="*/ 0 h 28"/>
                    <a:gd name="T40" fmla="*/ 0 w 22"/>
                    <a:gd name="T41" fmla="*/ 0 h 28"/>
                    <a:gd name="T42" fmla="*/ 0 w 22"/>
                    <a:gd name="T43" fmla="*/ 0 h 28"/>
                    <a:gd name="T44" fmla="*/ 0 w 22"/>
                    <a:gd name="T45" fmla="*/ 0 h 28"/>
                    <a:gd name="T46" fmla="*/ 0 w 22"/>
                    <a:gd name="T47" fmla="*/ 0 h 28"/>
                    <a:gd name="T48" fmla="*/ 0 w 22"/>
                    <a:gd name="T49" fmla="*/ 0 h 28"/>
                    <a:gd name="T50" fmla="*/ 0 w 22"/>
                    <a:gd name="T51" fmla="*/ 0 h 28"/>
                    <a:gd name="T52" fmla="*/ 0 w 22"/>
                    <a:gd name="T53" fmla="*/ 0 h 28"/>
                    <a:gd name="T54" fmla="*/ 0 w 22"/>
                    <a:gd name="T55" fmla="*/ 0 h 28"/>
                    <a:gd name="T56" fmla="*/ 0 w 22"/>
                    <a:gd name="T57" fmla="*/ 0 h 28"/>
                    <a:gd name="T58" fmla="*/ 0 w 22"/>
                    <a:gd name="T59" fmla="*/ 0 h 28"/>
                    <a:gd name="T60" fmla="*/ 0 w 22"/>
                    <a:gd name="T61" fmla="*/ 0 h 28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22"/>
                    <a:gd name="T94" fmla="*/ 0 h 28"/>
                    <a:gd name="T95" fmla="*/ 22 w 22"/>
                    <a:gd name="T96" fmla="*/ 28 h 28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22" h="28">
                      <a:moveTo>
                        <a:pt x="11" y="0"/>
                      </a:moveTo>
                      <a:lnTo>
                        <a:pt x="11" y="0"/>
                      </a:lnTo>
                      <a:lnTo>
                        <a:pt x="8" y="0"/>
                      </a:lnTo>
                      <a:lnTo>
                        <a:pt x="5" y="0"/>
                      </a:lnTo>
                      <a:lnTo>
                        <a:pt x="2" y="0"/>
                      </a:lnTo>
                      <a:lnTo>
                        <a:pt x="1" y="2"/>
                      </a:lnTo>
                      <a:lnTo>
                        <a:pt x="0" y="10"/>
                      </a:lnTo>
                      <a:lnTo>
                        <a:pt x="2" y="17"/>
                      </a:lnTo>
                      <a:lnTo>
                        <a:pt x="6" y="23"/>
                      </a:lnTo>
                      <a:lnTo>
                        <a:pt x="12" y="28"/>
                      </a:lnTo>
                      <a:lnTo>
                        <a:pt x="16" y="28"/>
                      </a:lnTo>
                      <a:lnTo>
                        <a:pt x="20" y="27"/>
                      </a:lnTo>
                      <a:lnTo>
                        <a:pt x="22" y="24"/>
                      </a:lnTo>
                      <a:lnTo>
                        <a:pt x="22" y="21"/>
                      </a:lnTo>
                      <a:lnTo>
                        <a:pt x="21" y="18"/>
                      </a:lnTo>
                      <a:lnTo>
                        <a:pt x="19" y="16"/>
                      </a:lnTo>
                      <a:lnTo>
                        <a:pt x="16" y="15"/>
                      </a:lnTo>
                      <a:lnTo>
                        <a:pt x="12" y="15"/>
                      </a:lnTo>
                      <a:lnTo>
                        <a:pt x="11" y="14"/>
                      </a:lnTo>
                      <a:lnTo>
                        <a:pt x="11" y="13"/>
                      </a:lnTo>
                      <a:lnTo>
                        <a:pt x="10" y="11"/>
                      </a:lnTo>
                      <a:lnTo>
                        <a:pt x="8" y="11"/>
                      </a:lnTo>
                      <a:lnTo>
                        <a:pt x="8" y="8"/>
                      </a:lnTo>
                      <a:lnTo>
                        <a:pt x="8" y="5"/>
                      </a:lnTo>
                      <a:lnTo>
                        <a:pt x="9" y="2"/>
                      </a:lnTo>
                      <a:lnTo>
                        <a:pt x="11" y="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63" name="Freeform 949"/>
                <p:cNvSpPr>
                  <a:spLocks/>
                </p:cNvSpPr>
                <p:nvPr/>
              </p:nvSpPr>
              <p:spPr bwMode="auto">
                <a:xfrm>
                  <a:off x="2556" y="1856"/>
                  <a:ext cx="5" cy="3"/>
                </a:xfrm>
                <a:custGeom>
                  <a:avLst/>
                  <a:gdLst>
                    <a:gd name="T0" fmla="*/ 0 w 60"/>
                    <a:gd name="T1" fmla="*/ 0 h 62"/>
                    <a:gd name="T2" fmla="*/ 0 w 60"/>
                    <a:gd name="T3" fmla="*/ 0 h 62"/>
                    <a:gd name="T4" fmla="*/ 0 w 60"/>
                    <a:gd name="T5" fmla="*/ 0 h 62"/>
                    <a:gd name="T6" fmla="*/ 0 w 60"/>
                    <a:gd name="T7" fmla="*/ 0 h 62"/>
                    <a:gd name="T8" fmla="*/ 0 w 60"/>
                    <a:gd name="T9" fmla="*/ 0 h 62"/>
                    <a:gd name="T10" fmla="*/ 0 w 60"/>
                    <a:gd name="T11" fmla="*/ 0 h 62"/>
                    <a:gd name="T12" fmla="*/ 0 w 60"/>
                    <a:gd name="T13" fmla="*/ 0 h 62"/>
                    <a:gd name="T14" fmla="*/ 0 w 60"/>
                    <a:gd name="T15" fmla="*/ 0 h 62"/>
                    <a:gd name="T16" fmla="*/ 0 w 60"/>
                    <a:gd name="T17" fmla="*/ 0 h 62"/>
                    <a:gd name="T18" fmla="*/ 0 w 60"/>
                    <a:gd name="T19" fmla="*/ 0 h 62"/>
                    <a:gd name="T20" fmla="*/ 0 w 60"/>
                    <a:gd name="T21" fmla="*/ 0 h 62"/>
                    <a:gd name="T22" fmla="*/ 0 w 60"/>
                    <a:gd name="T23" fmla="*/ 0 h 62"/>
                    <a:gd name="T24" fmla="*/ 0 w 60"/>
                    <a:gd name="T25" fmla="*/ 0 h 62"/>
                    <a:gd name="T26" fmla="*/ 0 w 60"/>
                    <a:gd name="T27" fmla="*/ 0 h 62"/>
                    <a:gd name="T28" fmla="*/ 0 w 60"/>
                    <a:gd name="T29" fmla="*/ 0 h 62"/>
                    <a:gd name="T30" fmla="*/ 0 w 60"/>
                    <a:gd name="T31" fmla="*/ 0 h 62"/>
                    <a:gd name="T32" fmla="*/ 0 w 60"/>
                    <a:gd name="T33" fmla="*/ 0 h 62"/>
                    <a:gd name="T34" fmla="*/ 0 w 60"/>
                    <a:gd name="T35" fmla="*/ 0 h 62"/>
                    <a:gd name="T36" fmla="*/ 0 w 60"/>
                    <a:gd name="T37" fmla="*/ 0 h 62"/>
                    <a:gd name="T38" fmla="*/ 0 w 60"/>
                    <a:gd name="T39" fmla="*/ 0 h 62"/>
                    <a:gd name="T40" fmla="*/ 0 w 60"/>
                    <a:gd name="T41" fmla="*/ 0 h 62"/>
                    <a:gd name="T42" fmla="*/ 0 w 60"/>
                    <a:gd name="T43" fmla="*/ 0 h 62"/>
                    <a:gd name="T44" fmla="*/ 0 w 60"/>
                    <a:gd name="T45" fmla="*/ 0 h 62"/>
                    <a:gd name="T46" fmla="*/ 0 w 60"/>
                    <a:gd name="T47" fmla="*/ 0 h 62"/>
                    <a:gd name="T48" fmla="*/ 0 w 60"/>
                    <a:gd name="T49" fmla="*/ 0 h 62"/>
                    <a:gd name="T50" fmla="*/ 0 w 60"/>
                    <a:gd name="T51" fmla="*/ 0 h 62"/>
                    <a:gd name="T52" fmla="*/ 0 w 60"/>
                    <a:gd name="T53" fmla="*/ 0 h 62"/>
                    <a:gd name="T54" fmla="*/ 0 w 60"/>
                    <a:gd name="T55" fmla="*/ 0 h 62"/>
                    <a:gd name="T56" fmla="*/ 0 w 60"/>
                    <a:gd name="T57" fmla="*/ 0 h 62"/>
                    <a:gd name="T58" fmla="*/ 0 w 60"/>
                    <a:gd name="T59" fmla="*/ 0 h 62"/>
                    <a:gd name="T60" fmla="*/ 0 w 60"/>
                    <a:gd name="T61" fmla="*/ 0 h 62"/>
                    <a:gd name="T62" fmla="*/ 0 w 60"/>
                    <a:gd name="T63" fmla="*/ 0 h 62"/>
                    <a:gd name="T64" fmla="*/ 0 w 60"/>
                    <a:gd name="T65" fmla="*/ 0 h 62"/>
                    <a:gd name="T66" fmla="*/ 0 w 60"/>
                    <a:gd name="T67" fmla="*/ 0 h 62"/>
                    <a:gd name="T68" fmla="*/ 0 w 60"/>
                    <a:gd name="T69" fmla="*/ 0 h 62"/>
                    <a:gd name="T70" fmla="*/ 0 w 60"/>
                    <a:gd name="T71" fmla="*/ 0 h 62"/>
                    <a:gd name="T72" fmla="*/ 0 w 60"/>
                    <a:gd name="T73" fmla="*/ 0 h 62"/>
                    <a:gd name="T74" fmla="*/ 0 w 60"/>
                    <a:gd name="T75" fmla="*/ 0 h 62"/>
                    <a:gd name="T76" fmla="*/ 0 w 60"/>
                    <a:gd name="T77" fmla="*/ 0 h 62"/>
                    <a:gd name="T78" fmla="*/ 0 w 60"/>
                    <a:gd name="T79" fmla="*/ 0 h 62"/>
                    <a:gd name="T80" fmla="*/ 0 w 60"/>
                    <a:gd name="T81" fmla="*/ 0 h 62"/>
                    <a:gd name="T82" fmla="*/ 0 w 60"/>
                    <a:gd name="T83" fmla="*/ 0 h 62"/>
                    <a:gd name="T84" fmla="*/ 0 w 60"/>
                    <a:gd name="T85" fmla="*/ 0 h 62"/>
                    <a:gd name="T86" fmla="*/ 0 w 60"/>
                    <a:gd name="T87" fmla="*/ 0 h 62"/>
                    <a:gd name="T88" fmla="*/ 0 w 60"/>
                    <a:gd name="T89" fmla="*/ 0 h 6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60"/>
                    <a:gd name="T136" fmla="*/ 0 h 62"/>
                    <a:gd name="T137" fmla="*/ 60 w 60"/>
                    <a:gd name="T138" fmla="*/ 62 h 6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60" h="62">
                      <a:moveTo>
                        <a:pt x="51" y="3"/>
                      </a:moveTo>
                      <a:lnTo>
                        <a:pt x="50" y="2"/>
                      </a:lnTo>
                      <a:lnTo>
                        <a:pt x="49" y="1"/>
                      </a:lnTo>
                      <a:lnTo>
                        <a:pt x="48" y="0"/>
                      </a:lnTo>
                      <a:lnTo>
                        <a:pt x="47" y="0"/>
                      </a:lnTo>
                      <a:lnTo>
                        <a:pt x="43" y="0"/>
                      </a:lnTo>
                      <a:lnTo>
                        <a:pt x="39" y="1"/>
                      </a:lnTo>
                      <a:lnTo>
                        <a:pt x="37" y="4"/>
                      </a:lnTo>
                      <a:lnTo>
                        <a:pt x="36" y="6"/>
                      </a:lnTo>
                      <a:lnTo>
                        <a:pt x="37" y="15"/>
                      </a:lnTo>
                      <a:lnTo>
                        <a:pt x="37" y="22"/>
                      </a:lnTo>
                      <a:lnTo>
                        <a:pt x="34" y="28"/>
                      </a:lnTo>
                      <a:lnTo>
                        <a:pt x="28" y="33"/>
                      </a:lnTo>
                      <a:lnTo>
                        <a:pt x="22" y="36"/>
                      </a:lnTo>
                      <a:lnTo>
                        <a:pt x="16" y="38"/>
                      </a:lnTo>
                      <a:lnTo>
                        <a:pt x="10" y="41"/>
                      </a:lnTo>
                      <a:lnTo>
                        <a:pt x="5" y="44"/>
                      </a:lnTo>
                      <a:lnTo>
                        <a:pt x="1" y="46"/>
                      </a:lnTo>
                      <a:lnTo>
                        <a:pt x="0" y="51"/>
                      </a:lnTo>
                      <a:lnTo>
                        <a:pt x="1" y="56"/>
                      </a:lnTo>
                      <a:lnTo>
                        <a:pt x="2" y="60"/>
                      </a:lnTo>
                      <a:lnTo>
                        <a:pt x="4" y="60"/>
                      </a:lnTo>
                      <a:lnTo>
                        <a:pt x="6" y="61"/>
                      </a:lnTo>
                      <a:lnTo>
                        <a:pt x="7" y="62"/>
                      </a:lnTo>
                      <a:lnTo>
                        <a:pt x="8" y="61"/>
                      </a:lnTo>
                      <a:lnTo>
                        <a:pt x="10" y="59"/>
                      </a:lnTo>
                      <a:lnTo>
                        <a:pt x="13" y="57"/>
                      </a:lnTo>
                      <a:lnTo>
                        <a:pt x="15" y="56"/>
                      </a:lnTo>
                      <a:lnTo>
                        <a:pt x="17" y="54"/>
                      </a:lnTo>
                      <a:lnTo>
                        <a:pt x="20" y="52"/>
                      </a:lnTo>
                      <a:lnTo>
                        <a:pt x="24" y="50"/>
                      </a:lnTo>
                      <a:lnTo>
                        <a:pt x="27" y="47"/>
                      </a:lnTo>
                      <a:lnTo>
                        <a:pt x="31" y="45"/>
                      </a:lnTo>
                      <a:lnTo>
                        <a:pt x="38" y="39"/>
                      </a:lnTo>
                      <a:lnTo>
                        <a:pt x="45" y="33"/>
                      </a:lnTo>
                      <a:lnTo>
                        <a:pt x="51" y="27"/>
                      </a:lnTo>
                      <a:lnTo>
                        <a:pt x="57" y="20"/>
                      </a:lnTo>
                      <a:lnTo>
                        <a:pt x="58" y="18"/>
                      </a:lnTo>
                      <a:lnTo>
                        <a:pt x="60" y="17"/>
                      </a:lnTo>
                      <a:lnTo>
                        <a:pt x="60" y="15"/>
                      </a:lnTo>
                      <a:lnTo>
                        <a:pt x="60" y="14"/>
                      </a:lnTo>
                      <a:lnTo>
                        <a:pt x="57" y="10"/>
                      </a:lnTo>
                      <a:lnTo>
                        <a:pt x="55" y="8"/>
                      </a:lnTo>
                      <a:lnTo>
                        <a:pt x="52" y="6"/>
                      </a:lnTo>
                      <a:lnTo>
                        <a:pt x="51" y="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64" name="Freeform 950"/>
                <p:cNvSpPr>
                  <a:spLocks/>
                </p:cNvSpPr>
                <p:nvPr/>
              </p:nvSpPr>
              <p:spPr bwMode="auto">
                <a:xfrm>
                  <a:off x="2556" y="1856"/>
                  <a:ext cx="5" cy="3"/>
                </a:xfrm>
                <a:custGeom>
                  <a:avLst/>
                  <a:gdLst>
                    <a:gd name="T0" fmla="*/ 0 w 60"/>
                    <a:gd name="T1" fmla="*/ 0 h 62"/>
                    <a:gd name="T2" fmla="*/ 0 w 60"/>
                    <a:gd name="T3" fmla="*/ 0 h 62"/>
                    <a:gd name="T4" fmla="*/ 0 w 60"/>
                    <a:gd name="T5" fmla="*/ 0 h 62"/>
                    <a:gd name="T6" fmla="*/ 0 w 60"/>
                    <a:gd name="T7" fmla="*/ 0 h 62"/>
                    <a:gd name="T8" fmla="*/ 0 w 60"/>
                    <a:gd name="T9" fmla="*/ 0 h 62"/>
                    <a:gd name="T10" fmla="*/ 0 w 60"/>
                    <a:gd name="T11" fmla="*/ 0 h 62"/>
                    <a:gd name="T12" fmla="*/ 0 w 60"/>
                    <a:gd name="T13" fmla="*/ 0 h 62"/>
                    <a:gd name="T14" fmla="*/ 0 w 60"/>
                    <a:gd name="T15" fmla="*/ 0 h 62"/>
                    <a:gd name="T16" fmla="*/ 0 w 60"/>
                    <a:gd name="T17" fmla="*/ 0 h 62"/>
                    <a:gd name="T18" fmla="*/ 0 w 60"/>
                    <a:gd name="T19" fmla="*/ 0 h 62"/>
                    <a:gd name="T20" fmla="*/ 0 w 60"/>
                    <a:gd name="T21" fmla="*/ 0 h 62"/>
                    <a:gd name="T22" fmla="*/ 0 w 60"/>
                    <a:gd name="T23" fmla="*/ 0 h 62"/>
                    <a:gd name="T24" fmla="*/ 0 w 60"/>
                    <a:gd name="T25" fmla="*/ 0 h 62"/>
                    <a:gd name="T26" fmla="*/ 0 w 60"/>
                    <a:gd name="T27" fmla="*/ 0 h 62"/>
                    <a:gd name="T28" fmla="*/ 0 w 60"/>
                    <a:gd name="T29" fmla="*/ 0 h 62"/>
                    <a:gd name="T30" fmla="*/ 0 w 60"/>
                    <a:gd name="T31" fmla="*/ 0 h 62"/>
                    <a:gd name="T32" fmla="*/ 0 w 60"/>
                    <a:gd name="T33" fmla="*/ 0 h 62"/>
                    <a:gd name="T34" fmla="*/ 0 w 60"/>
                    <a:gd name="T35" fmla="*/ 0 h 62"/>
                    <a:gd name="T36" fmla="*/ 0 w 60"/>
                    <a:gd name="T37" fmla="*/ 0 h 62"/>
                    <a:gd name="T38" fmla="*/ 0 w 60"/>
                    <a:gd name="T39" fmla="*/ 0 h 62"/>
                    <a:gd name="T40" fmla="*/ 0 w 60"/>
                    <a:gd name="T41" fmla="*/ 0 h 62"/>
                    <a:gd name="T42" fmla="*/ 0 w 60"/>
                    <a:gd name="T43" fmla="*/ 0 h 62"/>
                    <a:gd name="T44" fmla="*/ 0 w 60"/>
                    <a:gd name="T45" fmla="*/ 0 h 62"/>
                    <a:gd name="T46" fmla="*/ 0 w 60"/>
                    <a:gd name="T47" fmla="*/ 0 h 62"/>
                    <a:gd name="T48" fmla="*/ 0 w 60"/>
                    <a:gd name="T49" fmla="*/ 0 h 62"/>
                    <a:gd name="T50" fmla="*/ 0 w 60"/>
                    <a:gd name="T51" fmla="*/ 0 h 62"/>
                    <a:gd name="T52" fmla="*/ 0 w 60"/>
                    <a:gd name="T53" fmla="*/ 0 h 62"/>
                    <a:gd name="T54" fmla="*/ 0 w 60"/>
                    <a:gd name="T55" fmla="*/ 0 h 62"/>
                    <a:gd name="T56" fmla="*/ 0 w 60"/>
                    <a:gd name="T57" fmla="*/ 0 h 62"/>
                    <a:gd name="T58" fmla="*/ 0 w 60"/>
                    <a:gd name="T59" fmla="*/ 0 h 62"/>
                    <a:gd name="T60" fmla="*/ 0 w 60"/>
                    <a:gd name="T61" fmla="*/ 0 h 62"/>
                    <a:gd name="T62" fmla="*/ 0 w 60"/>
                    <a:gd name="T63" fmla="*/ 0 h 62"/>
                    <a:gd name="T64" fmla="*/ 0 w 60"/>
                    <a:gd name="T65" fmla="*/ 0 h 62"/>
                    <a:gd name="T66" fmla="*/ 0 w 60"/>
                    <a:gd name="T67" fmla="*/ 0 h 62"/>
                    <a:gd name="T68" fmla="*/ 0 w 60"/>
                    <a:gd name="T69" fmla="*/ 0 h 62"/>
                    <a:gd name="T70" fmla="*/ 0 w 60"/>
                    <a:gd name="T71" fmla="*/ 0 h 62"/>
                    <a:gd name="T72" fmla="*/ 0 w 60"/>
                    <a:gd name="T73" fmla="*/ 0 h 62"/>
                    <a:gd name="T74" fmla="*/ 0 w 60"/>
                    <a:gd name="T75" fmla="*/ 0 h 62"/>
                    <a:gd name="T76" fmla="*/ 0 w 60"/>
                    <a:gd name="T77" fmla="*/ 0 h 62"/>
                    <a:gd name="T78" fmla="*/ 0 w 60"/>
                    <a:gd name="T79" fmla="*/ 0 h 62"/>
                    <a:gd name="T80" fmla="*/ 0 w 60"/>
                    <a:gd name="T81" fmla="*/ 0 h 62"/>
                    <a:gd name="T82" fmla="*/ 0 w 60"/>
                    <a:gd name="T83" fmla="*/ 0 h 62"/>
                    <a:gd name="T84" fmla="*/ 0 w 60"/>
                    <a:gd name="T85" fmla="*/ 0 h 62"/>
                    <a:gd name="T86" fmla="*/ 0 w 60"/>
                    <a:gd name="T87" fmla="*/ 0 h 62"/>
                    <a:gd name="T88" fmla="*/ 0 w 60"/>
                    <a:gd name="T89" fmla="*/ 0 h 62"/>
                    <a:gd name="T90" fmla="*/ 0 w 60"/>
                    <a:gd name="T91" fmla="*/ 0 h 62"/>
                    <a:gd name="T92" fmla="*/ 0 w 60"/>
                    <a:gd name="T93" fmla="*/ 0 h 62"/>
                    <a:gd name="T94" fmla="*/ 0 w 60"/>
                    <a:gd name="T95" fmla="*/ 0 h 62"/>
                    <a:gd name="T96" fmla="*/ 0 w 60"/>
                    <a:gd name="T97" fmla="*/ 0 h 62"/>
                    <a:gd name="T98" fmla="*/ 0 w 60"/>
                    <a:gd name="T99" fmla="*/ 0 h 62"/>
                    <a:gd name="T100" fmla="*/ 0 w 60"/>
                    <a:gd name="T101" fmla="*/ 0 h 62"/>
                    <a:gd name="T102" fmla="*/ 0 w 60"/>
                    <a:gd name="T103" fmla="*/ 0 h 62"/>
                    <a:gd name="T104" fmla="*/ 0 w 60"/>
                    <a:gd name="T105" fmla="*/ 0 h 62"/>
                    <a:gd name="T106" fmla="*/ 0 w 60"/>
                    <a:gd name="T107" fmla="*/ 0 h 62"/>
                    <a:gd name="T108" fmla="*/ 0 w 60"/>
                    <a:gd name="T109" fmla="*/ 0 h 62"/>
                    <a:gd name="T110" fmla="*/ 0 w 60"/>
                    <a:gd name="T111" fmla="*/ 0 h 6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60"/>
                    <a:gd name="T169" fmla="*/ 0 h 62"/>
                    <a:gd name="T170" fmla="*/ 60 w 60"/>
                    <a:gd name="T171" fmla="*/ 62 h 6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60" h="62">
                      <a:moveTo>
                        <a:pt x="51" y="3"/>
                      </a:moveTo>
                      <a:lnTo>
                        <a:pt x="51" y="3"/>
                      </a:lnTo>
                      <a:lnTo>
                        <a:pt x="50" y="2"/>
                      </a:lnTo>
                      <a:lnTo>
                        <a:pt x="49" y="1"/>
                      </a:lnTo>
                      <a:lnTo>
                        <a:pt x="48" y="0"/>
                      </a:lnTo>
                      <a:lnTo>
                        <a:pt x="47" y="0"/>
                      </a:lnTo>
                      <a:lnTo>
                        <a:pt x="43" y="0"/>
                      </a:lnTo>
                      <a:lnTo>
                        <a:pt x="39" y="1"/>
                      </a:lnTo>
                      <a:lnTo>
                        <a:pt x="37" y="4"/>
                      </a:lnTo>
                      <a:lnTo>
                        <a:pt x="36" y="6"/>
                      </a:lnTo>
                      <a:lnTo>
                        <a:pt x="37" y="15"/>
                      </a:lnTo>
                      <a:lnTo>
                        <a:pt x="37" y="22"/>
                      </a:lnTo>
                      <a:lnTo>
                        <a:pt x="34" y="28"/>
                      </a:lnTo>
                      <a:lnTo>
                        <a:pt x="28" y="33"/>
                      </a:lnTo>
                      <a:lnTo>
                        <a:pt x="22" y="36"/>
                      </a:lnTo>
                      <a:lnTo>
                        <a:pt x="16" y="38"/>
                      </a:lnTo>
                      <a:lnTo>
                        <a:pt x="10" y="41"/>
                      </a:lnTo>
                      <a:lnTo>
                        <a:pt x="5" y="44"/>
                      </a:lnTo>
                      <a:lnTo>
                        <a:pt x="1" y="46"/>
                      </a:lnTo>
                      <a:lnTo>
                        <a:pt x="0" y="51"/>
                      </a:lnTo>
                      <a:lnTo>
                        <a:pt x="1" y="56"/>
                      </a:lnTo>
                      <a:lnTo>
                        <a:pt x="2" y="60"/>
                      </a:lnTo>
                      <a:lnTo>
                        <a:pt x="4" y="60"/>
                      </a:lnTo>
                      <a:lnTo>
                        <a:pt x="6" y="61"/>
                      </a:lnTo>
                      <a:lnTo>
                        <a:pt x="7" y="62"/>
                      </a:lnTo>
                      <a:lnTo>
                        <a:pt x="8" y="61"/>
                      </a:lnTo>
                      <a:lnTo>
                        <a:pt x="10" y="59"/>
                      </a:lnTo>
                      <a:lnTo>
                        <a:pt x="13" y="57"/>
                      </a:lnTo>
                      <a:lnTo>
                        <a:pt x="15" y="56"/>
                      </a:lnTo>
                      <a:lnTo>
                        <a:pt x="17" y="54"/>
                      </a:lnTo>
                      <a:lnTo>
                        <a:pt x="20" y="52"/>
                      </a:lnTo>
                      <a:lnTo>
                        <a:pt x="24" y="50"/>
                      </a:lnTo>
                      <a:lnTo>
                        <a:pt x="27" y="47"/>
                      </a:lnTo>
                      <a:lnTo>
                        <a:pt x="31" y="45"/>
                      </a:lnTo>
                      <a:lnTo>
                        <a:pt x="38" y="39"/>
                      </a:lnTo>
                      <a:lnTo>
                        <a:pt x="45" y="33"/>
                      </a:lnTo>
                      <a:lnTo>
                        <a:pt x="51" y="27"/>
                      </a:lnTo>
                      <a:lnTo>
                        <a:pt x="57" y="20"/>
                      </a:lnTo>
                      <a:lnTo>
                        <a:pt x="58" y="18"/>
                      </a:lnTo>
                      <a:lnTo>
                        <a:pt x="60" y="17"/>
                      </a:lnTo>
                      <a:lnTo>
                        <a:pt x="60" y="15"/>
                      </a:lnTo>
                      <a:lnTo>
                        <a:pt x="60" y="14"/>
                      </a:lnTo>
                      <a:lnTo>
                        <a:pt x="57" y="10"/>
                      </a:lnTo>
                      <a:lnTo>
                        <a:pt x="55" y="8"/>
                      </a:lnTo>
                      <a:lnTo>
                        <a:pt x="52" y="6"/>
                      </a:lnTo>
                      <a:lnTo>
                        <a:pt x="51" y="3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65" name="Freeform 951"/>
                <p:cNvSpPr>
                  <a:spLocks/>
                </p:cNvSpPr>
                <p:nvPr/>
              </p:nvSpPr>
              <p:spPr bwMode="auto">
                <a:xfrm>
                  <a:off x="2559" y="1853"/>
                  <a:ext cx="2" cy="2"/>
                </a:xfrm>
                <a:custGeom>
                  <a:avLst/>
                  <a:gdLst>
                    <a:gd name="T0" fmla="*/ 0 w 32"/>
                    <a:gd name="T1" fmla="*/ 0 h 30"/>
                    <a:gd name="T2" fmla="*/ 0 w 32"/>
                    <a:gd name="T3" fmla="*/ 0 h 30"/>
                    <a:gd name="T4" fmla="*/ 0 w 32"/>
                    <a:gd name="T5" fmla="*/ 0 h 30"/>
                    <a:gd name="T6" fmla="*/ 0 w 32"/>
                    <a:gd name="T7" fmla="*/ 0 h 30"/>
                    <a:gd name="T8" fmla="*/ 0 w 32"/>
                    <a:gd name="T9" fmla="*/ 0 h 30"/>
                    <a:gd name="T10" fmla="*/ 0 w 32"/>
                    <a:gd name="T11" fmla="*/ 0 h 30"/>
                    <a:gd name="T12" fmla="*/ 0 w 32"/>
                    <a:gd name="T13" fmla="*/ 0 h 30"/>
                    <a:gd name="T14" fmla="*/ 0 w 32"/>
                    <a:gd name="T15" fmla="*/ 0 h 30"/>
                    <a:gd name="T16" fmla="*/ 0 w 32"/>
                    <a:gd name="T17" fmla="*/ 0 h 30"/>
                    <a:gd name="T18" fmla="*/ 0 w 32"/>
                    <a:gd name="T19" fmla="*/ 0 h 30"/>
                    <a:gd name="T20" fmla="*/ 0 w 32"/>
                    <a:gd name="T21" fmla="*/ 0 h 30"/>
                    <a:gd name="T22" fmla="*/ 0 w 32"/>
                    <a:gd name="T23" fmla="*/ 0 h 30"/>
                    <a:gd name="T24" fmla="*/ 0 w 32"/>
                    <a:gd name="T25" fmla="*/ 0 h 30"/>
                    <a:gd name="T26" fmla="*/ 0 w 32"/>
                    <a:gd name="T27" fmla="*/ 0 h 30"/>
                    <a:gd name="T28" fmla="*/ 0 w 32"/>
                    <a:gd name="T29" fmla="*/ 0 h 30"/>
                    <a:gd name="T30" fmla="*/ 0 w 32"/>
                    <a:gd name="T31" fmla="*/ 0 h 30"/>
                    <a:gd name="T32" fmla="*/ 0 w 32"/>
                    <a:gd name="T33" fmla="*/ 0 h 30"/>
                    <a:gd name="T34" fmla="*/ 0 w 32"/>
                    <a:gd name="T35" fmla="*/ 0 h 30"/>
                    <a:gd name="T36" fmla="*/ 0 w 32"/>
                    <a:gd name="T37" fmla="*/ 0 h 30"/>
                    <a:gd name="T38" fmla="*/ 0 w 32"/>
                    <a:gd name="T39" fmla="*/ 0 h 30"/>
                    <a:gd name="T40" fmla="*/ 0 w 32"/>
                    <a:gd name="T41" fmla="*/ 0 h 30"/>
                    <a:gd name="T42" fmla="*/ 0 w 32"/>
                    <a:gd name="T43" fmla="*/ 0 h 30"/>
                    <a:gd name="T44" fmla="*/ 0 w 32"/>
                    <a:gd name="T45" fmla="*/ 0 h 30"/>
                    <a:gd name="T46" fmla="*/ 0 w 32"/>
                    <a:gd name="T47" fmla="*/ 0 h 30"/>
                    <a:gd name="T48" fmla="*/ 0 w 32"/>
                    <a:gd name="T49" fmla="*/ 0 h 30"/>
                    <a:gd name="T50" fmla="*/ 0 w 32"/>
                    <a:gd name="T51" fmla="*/ 0 h 30"/>
                    <a:gd name="T52" fmla="*/ 0 w 32"/>
                    <a:gd name="T53" fmla="*/ 0 h 30"/>
                    <a:gd name="T54" fmla="*/ 0 w 32"/>
                    <a:gd name="T55" fmla="*/ 0 h 30"/>
                    <a:gd name="T56" fmla="*/ 0 w 32"/>
                    <a:gd name="T57" fmla="*/ 0 h 30"/>
                    <a:gd name="T58" fmla="*/ 0 w 32"/>
                    <a:gd name="T59" fmla="*/ 0 h 30"/>
                    <a:gd name="T60" fmla="*/ 0 w 32"/>
                    <a:gd name="T61" fmla="*/ 0 h 30"/>
                    <a:gd name="T62" fmla="*/ 0 w 32"/>
                    <a:gd name="T63" fmla="*/ 0 h 30"/>
                    <a:gd name="T64" fmla="*/ 0 w 32"/>
                    <a:gd name="T65" fmla="*/ 0 h 30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2"/>
                    <a:gd name="T100" fmla="*/ 0 h 30"/>
                    <a:gd name="T101" fmla="*/ 32 w 32"/>
                    <a:gd name="T102" fmla="*/ 30 h 30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2" h="30">
                      <a:moveTo>
                        <a:pt x="27" y="1"/>
                      </a:moveTo>
                      <a:lnTo>
                        <a:pt x="24" y="0"/>
                      </a:lnTo>
                      <a:lnTo>
                        <a:pt x="20" y="0"/>
                      </a:lnTo>
                      <a:lnTo>
                        <a:pt x="18" y="0"/>
                      </a:lnTo>
                      <a:lnTo>
                        <a:pt x="16" y="2"/>
                      </a:lnTo>
                      <a:lnTo>
                        <a:pt x="14" y="7"/>
                      </a:lnTo>
                      <a:lnTo>
                        <a:pt x="10" y="10"/>
                      </a:lnTo>
                      <a:lnTo>
                        <a:pt x="7" y="14"/>
                      </a:lnTo>
                      <a:lnTo>
                        <a:pt x="4" y="17"/>
                      </a:lnTo>
                      <a:lnTo>
                        <a:pt x="2" y="20"/>
                      </a:lnTo>
                      <a:lnTo>
                        <a:pt x="1" y="22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2" y="29"/>
                      </a:lnTo>
                      <a:lnTo>
                        <a:pt x="3" y="30"/>
                      </a:lnTo>
                      <a:lnTo>
                        <a:pt x="5" y="30"/>
                      </a:lnTo>
                      <a:lnTo>
                        <a:pt x="7" y="30"/>
                      </a:lnTo>
                      <a:lnTo>
                        <a:pt x="11" y="26"/>
                      </a:lnTo>
                      <a:lnTo>
                        <a:pt x="15" y="23"/>
                      </a:lnTo>
                      <a:lnTo>
                        <a:pt x="20" y="21"/>
                      </a:lnTo>
                      <a:lnTo>
                        <a:pt x="26" y="20"/>
                      </a:lnTo>
                      <a:lnTo>
                        <a:pt x="27" y="19"/>
                      </a:lnTo>
                      <a:lnTo>
                        <a:pt x="28" y="17"/>
                      </a:lnTo>
                      <a:lnTo>
                        <a:pt x="30" y="15"/>
                      </a:lnTo>
                      <a:lnTo>
                        <a:pt x="32" y="14"/>
                      </a:lnTo>
                      <a:lnTo>
                        <a:pt x="32" y="10"/>
                      </a:lnTo>
                      <a:lnTo>
                        <a:pt x="31" y="7"/>
                      </a:lnTo>
                      <a:lnTo>
                        <a:pt x="29" y="5"/>
                      </a:lnTo>
                      <a:lnTo>
                        <a:pt x="26" y="4"/>
                      </a:lnTo>
                      <a:lnTo>
                        <a:pt x="26" y="3"/>
                      </a:lnTo>
                      <a:lnTo>
                        <a:pt x="27" y="2"/>
                      </a:lnTo>
                      <a:lnTo>
                        <a:pt x="27" y="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66" name="Freeform 952"/>
                <p:cNvSpPr>
                  <a:spLocks/>
                </p:cNvSpPr>
                <p:nvPr/>
              </p:nvSpPr>
              <p:spPr bwMode="auto">
                <a:xfrm>
                  <a:off x="2559" y="1853"/>
                  <a:ext cx="2" cy="2"/>
                </a:xfrm>
                <a:custGeom>
                  <a:avLst/>
                  <a:gdLst>
                    <a:gd name="T0" fmla="*/ 0 w 32"/>
                    <a:gd name="T1" fmla="*/ 0 h 30"/>
                    <a:gd name="T2" fmla="*/ 0 w 32"/>
                    <a:gd name="T3" fmla="*/ 0 h 30"/>
                    <a:gd name="T4" fmla="*/ 0 w 32"/>
                    <a:gd name="T5" fmla="*/ 0 h 30"/>
                    <a:gd name="T6" fmla="*/ 0 w 32"/>
                    <a:gd name="T7" fmla="*/ 0 h 30"/>
                    <a:gd name="T8" fmla="*/ 0 w 32"/>
                    <a:gd name="T9" fmla="*/ 0 h 30"/>
                    <a:gd name="T10" fmla="*/ 0 w 32"/>
                    <a:gd name="T11" fmla="*/ 0 h 30"/>
                    <a:gd name="T12" fmla="*/ 0 w 32"/>
                    <a:gd name="T13" fmla="*/ 0 h 30"/>
                    <a:gd name="T14" fmla="*/ 0 w 32"/>
                    <a:gd name="T15" fmla="*/ 0 h 30"/>
                    <a:gd name="T16" fmla="*/ 0 w 32"/>
                    <a:gd name="T17" fmla="*/ 0 h 30"/>
                    <a:gd name="T18" fmla="*/ 0 w 32"/>
                    <a:gd name="T19" fmla="*/ 0 h 30"/>
                    <a:gd name="T20" fmla="*/ 0 w 32"/>
                    <a:gd name="T21" fmla="*/ 0 h 30"/>
                    <a:gd name="T22" fmla="*/ 0 w 32"/>
                    <a:gd name="T23" fmla="*/ 0 h 30"/>
                    <a:gd name="T24" fmla="*/ 0 w 32"/>
                    <a:gd name="T25" fmla="*/ 0 h 30"/>
                    <a:gd name="T26" fmla="*/ 0 w 32"/>
                    <a:gd name="T27" fmla="*/ 0 h 30"/>
                    <a:gd name="T28" fmla="*/ 0 w 32"/>
                    <a:gd name="T29" fmla="*/ 0 h 30"/>
                    <a:gd name="T30" fmla="*/ 0 w 32"/>
                    <a:gd name="T31" fmla="*/ 0 h 30"/>
                    <a:gd name="T32" fmla="*/ 0 w 32"/>
                    <a:gd name="T33" fmla="*/ 0 h 30"/>
                    <a:gd name="T34" fmla="*/ 0 w 32"/>
                    <a:gd name="T35" fmla="*/ 0 h 30"/>
                    <a:gd name="T36" fmla="*/ 0 w 32"/>
                    <a:gd name="T37" fmla="*/ 0 h 30"/>
                    <a:gd name="T38" fmla="*/ 0 w 32"/>
                    <a:gd name="T39" fmla="*/ 0 h 30"/>
                    <a:gd name="T40" fmla="*/ 0 w 32"/>
                    <a:gd name="T41" fmla="*/ 0 h 30"/>
                    <a:gd name="T42" fmla="*/ 0 w 32"/>
                    <a:gd name="T43" fmla="*/ 0 h 30"/>
                    <a:gd name="T44" fmla="*/ 0 w 32"/>
                    <a:gd name="T45" fmla="*/ 0 h 30"/>
                    <a:gd name="T46" fmla="*/ 0 w 32"/>
                    <a:gd name="T47" fmla="*/ 0 h 30"/>
                    <a:gd name="T48" fmla="*/ 0 w 32"/>
                    <a:gd name="T49" fmla="*/ 0 h 30"/>
                    <a:gd name="T50" fmla="*/ 0 w 32"/>
                    <a:gd name="T51" fmla="*/ 0 h 30"/>
                    <a:gd name="T52" fmla="*/ 0 w 32"/>
                    <a:gd name="T53" fmla="*/ 0 h 30"/>
                    <a:gd name="T54" fmla="*/ 0 w 32"/>
                    <a:gd name="T55" fmla="*/ 0 h 30"/>
                    <a:gd name="T56" fmla="*/ 0 w 32"/>
                    <a:gd name="T57" fmla="*/ 0 h 30"/>
                    <a:gd name="T58" fmla="*/ 0 w 32"/>
                    <a:gd name="T59" fmla="*/ 0 h 30"/>
                    <a:gd name="T60" fmla="*/ 0 w 32"/>
                    <a:gd name="T61" fmla="*/ 0 h 30"/>
                    <a:gd name="T62" fmla="*/ 0 w 32"/>
                    <a:gd name="T63" fmla="*/ 0 h 30"/>
                    <a:gd name="T64" fmla="*/ 0 w 32"/>
                    <a:gd name="T65" fmla="*/ 0 h 30"/>
                    <a:gd name="T66" fmla="*/ 0 w 32"/>
                    <a:gd name="T67" fmla="*/ 0 h 30"/>
                    <a:gd name="T68" fmla="*/ 0 w 32"/>
                    <a:gd name="T69" fmla="*/ 0 h 30"/>
                    <a:gd name="T70" fmla="*/ 0 w 32"/>
                    <a:gd name="T71" fmla="*/ 0 h 30"/>
                    <a:gd name="T72" fmla="*/ 0 w 32"/>
                    <a:gd name="T73" fmla="*/ 0 h 30"/>
                    <a:gd name="T74" fmla="*/ 0 w 32"/>
                    <a:gd name="T75" fmla="*/ 0 h 30"/>
                    <a:gd name="T76" fmla="*/ 0 w 32"/>
                    <a:gd name="T77" fmla="*/ 0 h 30"/>
                    <a:gd name="T78" fmla="*/ 0 w 32"/>
                    <a:gd name="T79" fmla="*/ 0 h 30"/>
                    <a:gd name="T80" fmla="*/ 0 w 32"/>
                    <a:gd name="T81" fmla="*/ 0 h 3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32"/>
                    <a:gd name="T124" fmla="*/ 0 h 30"/>
                    <a:gd name="T125" fmla="*/ 32 w 32"/>
                    <a:gd name="T126" fmla="*/ 30 h 3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32" h="30">
                      <a:moveTo>
                        <a:pt x="27" y="1"/>
                      </a:moveTo>
                      <a:lnTo>
                        <a:pt x="27" y="1"/>
                      </a:lnTo>
                      <a:lnTo>
                        <a:pt x="24" y="0"/>
                      </a:lnTo>
                      <a:lnTo>
                        <a:pt x="20" y="0"/>
                      </a:lnTo>
                      <a:lnTo>
                        <a:pt x="18" y="0"/>
                      </a:lnTo>
                      <a:lnTo>
                        <a:pt x="16" y="2"/>
                      </a:lnTo>
                      <a:lnTo>
                        <a:pt x="14" y="7"/>
                      </a:lnTo>
                      <a:lnTo>
                        <a:pt x="10" y="10"/>
                      </a:lnTo>
                      <a:lnTo>
                        <a:pt x="7" y="14"/>
                      </a:lnTo>
                      <a:lnTo>
                        <a:pt x="4" y="17"/>
                      </a:lnTo>
                      <a:lnTo>
                        <a:pt x="2" y="20"/>
                      </a:lnTo>
                      <a:lnTo>
                        <a:pt x="1" y="22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2" y="29"/>
                      </a:lnTo>
                      <a:lnTo>
                        <a:pt x="3" y="30"/>
                      </a:lnTo>
                      <a:lnTo>
                        <a:pt x="5" y="30"/>
                      </a:lnTo>
                      <a:lnTo>
                        <a:pt x="7" y="30"/>
                      </a:lnTo>
                      <a:lnTo>
                        <a:pt x="11" y="26"/>
                      </a:lnTo>
                      <a:lnTo>
                        <a:pt x="15" y="23"/>
                      </a:lnTo>
                      <a:lnTo>
                        <a:pt x="20" y="21"/>
                      </a:lnTo>
                      <a:lnTo>
                        <a:pt x="26" y="20"/>
                      </a:lnTo>
                      <a:lnTo>
                        <a:pt x="27" y="19"/>
                      </a:lnTo>
                      <a:lnTo>
                        <a:pt x="28" y="17"/>
                      </a:lnTo>
                      <a:lnTo>
                        <a:pt x="30" y="15"/>
                      </a:lnTo>
                      <a:lnTo>
                        <a:pt x="32" y="14"/>
                      </a:lnTo>
                      <a:lnTo>
                        <a:pt x="32" y="10"/>
                      </a:lnTo>
                      <a:lnTo>
                        <a:pt x="31" y="7"/>
                      </a:lnTo>
                      <a:lnTo>
                        <a:pt x="29" y="5"/>
                      </a:lnTo>
                      <a:lnTo>
                        <a:pt x="26" y="4"/>
                      </a:lnTo>
                      <a:lnTo>
                        <a:pt x="26" y="3"/>
                      </a:lnTo>
                      <a:lnTo>
                        <a:pt x="27" y="2"/>
                      </a:lnTo>
                      <a:lnTo>
                        <a:pt x="27" y="1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67" name="Freeform 953"/>
                <p:cNvSpPr>
                  <a:spLocks/>
                </p:cNvSpPr>
                <p:nvPr/>
              </p:nvSpPr>
              <p:spPr bwMode="auto">
                <a:xfrm>
                  <a:off x="2561" y="1854"/>
                  <a:ext cx="2" cy="2"/>
                </a:xfrm>
                <a:custGeom>
                  <a:avLst/>
                  <a:gdLst>
                    <a:gd name="T0" fmla="*/ 0 w 24"/>
                    <a:gd name="T1" fmla="*/ 0 h 23"/>
                    <a:gd name="T2" fmla="*/ 0 w 24"/>
                    <a:gd name="T3" fmla="*/ 0 h 23"/>
                    <a:gd name="T4" fmla="*/ 0 w 24"/>
                    <a:gd name="T5" fmla="*/ 0 h 23"/>
                    <a:gd name="T6" fmla="*/ 0 w 24"/>
                    <a:gd name="T7" fmla="*/ 0 h 23"/>
                    <a:gd name="T8" fmla="*/ 0 w 24"/>
                    <a:gd name="T9" fmla="*/ 0 h 23"/>
                    <a:gd name="T10" fmla="*/ 0 w 24"/>
                    <a:gd name="T11" fmla="*/ 0 h 23"/>
                    <a:gd name="T12" fmla="*/ 0 w 24"/>
                    <a:gd name="T13" fmla="*/ 0 h 23"/>
                    <a:gd name="T14" fmla="*/ 0 w 24"/>
                    <a:gd name="T15" fmla="*/ 0 h 23"/>
                    <a:gd name="T16" fmla="*/ 0 w 24"/>
                    <a:gd name="T17" fmla="*/ 0 h 23"/>
                    <a:gd name="T18" fmla="*/ 0 w 24"/>
                    <a:gd name="T19" fmla="*/ 0 h 23"/>
                    <a:gd name="T20" fmla="*/ 0 w 24"/>
                    <a:gd name="T21" fmla="*/ 0 h 23"/>
                    <a:gd name="T22" fmla="*/ 0 w 24"/>
                    <a:gd name="T23" fmla="*/ 0 h 23"/>
                    <a:gd name="T24" fmla="*/ 0 w 24"/>
                    <a:gd name="T25" fmla="*/ 0 h 23"/>
                    <a:gd name="T26" fmla="*/ 0 w 24"/>
                    <a:gd name="T27" fmla="*/ 0 h 23"/>
                    <a:gd name="T28" fmla="*/ 0 w 24"/>
                    <a:gd name="T29" fmla="*/ 0 h 23"/>
                    <a:gd name="T30" fmla="*/ 0 w 24"/>
                    <a:gd name="T31" fmla="*/ 0 h 23"/>
                    <a:gd name="T32" fmla="*/ 0 w 24"/>
                    <a:gd name="T33" fmla="*/ 0 h 23"/>
                    <a:gd name="T34" fmla="*/ 0 w 24"/>
                    <a:gd name="T35" fmla="*/ 0 h 23"/>
                    <a:gd name="T36" fmla="*/ 0 w 24"/>
                    <a:gd name="T37" fmla="*/ 0 h 23"/>
                    <a:gd name="T38" fmla="*/ 0 w 24"/>
                    <a:gd name="T39" fmla="*/ 0 h 23"/>
                    <a:gd name="T40" fmla="*/ 0 w 24"/>
                    <a:gd name="T41" fmla="*/ 0 h 2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24"/>
                    <a:gd name="T64" fmla="*/ 0 h 23"/>
                    <a:gd name="T65" fmla="*/ 24 w 24"/>
                    <a:gd name="T66" fmla="*/ 23 h 2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24" h="23">
                      <a:moveTo>
                        <a:pt x="24" y="2"/>
                      </a:moveTo>
                      <a:lnTo>
                        <a:pt x="23" y="2"/>
                      </a:lnTo>
                      <a:lnTo>
                        <a:pt x="21" y="1"/>
                      </a:lnTo>
                      <a:lnTo>
                        <a:pt x="20" y="0"/>
                      </a:lnTo>
                      <a:lnTo>
                        <a:pt x="18" y="0"/>
                      </a:lnTo>
                      <a:lnTo>
                        <a:pt x="14" y="3"/>
                      </a:lnTo>
                      <a:lnTo>
                        <a:pt x="9" y="5"/>
                      </a:lnTo>
                      <a:lnTo>
                        <a:pt x="4" y="7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8"/>
                      </a:lnTo>
                      <a:lnTo>
                        <a:pt x="1" y="21"/>
                      </a:lnTo>
                      <a:lnTo>
                        <a:pt x="4" y="23"/>
                      </a:lnTo>
                      <a:lnTo>
                        <a:pt x="6" y="22"/>
                      </a:lnTo>
                      <a:lnTo>
                        <a:pt x="8" y="20"/>
                      </a:lnTo>
                      <a:lnTo>
                        <a:pt x="10" y="17"/>
                      </a:lnTo>
                      <a:lnTo>
                        <a:pt x="15" y="14"/>
                      </a:lnTo>
                      <a:lnTo>
                        <a:pt x="19" y="10"/>
                      </a:lnTo>
                      <a:lnTo>
                        <a:pt x="23" y="6"/>
                      </a:lnTo>
                      <a:lnTo>
                        <a:pt x="24" y="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68" name="Freeform 954"/>
                <p:cNvSpPr>
                  <a:spLocks/>
                </p:cNvSpPr>
                <p:nvPr/>
              </p:nvSpPr>
              <p:spPr bwMode="auto">
                <a:xfrm>
                  <a:off x="2561" y="1854"/>
                  <a:ext cx="2" cy="2"/>
                </a:xfrm>
                <a:custGeom>
                  <a:avLst/>
                  <a:gdLst>
                    <a:gd name="T0" fmla="*/ 0 w 24"/>
                    <a:gd name="T1" fmla="*/ 0 h 23"/>
                    <a:gd name="T2" fmla="*/ 0 w 24"/>
                    <a:gd name="T3" fmla="*/ 0 h 23"/>
                    <a:gd name="T4" fmla="*/ 0 w 24"/>
                    <a:gd name="T5" fmla="*/ 0 h 23"/>
                    <a:gd name="T6" fmla="*/ 0 w 24"/>
                    <a:gd name="T7" fmla="*/ 0 h 23"/>
                    <a:gd name="T8" fmla="*/ 0 w 24"/>
                    <a:gd name="T9" fmla="*/ 0 h 23"/>
                    <a:gd name="T10" fmla="*/ 0 w 24"/>
                    <a:gd name="T11" fmla="*/ 0 h 23"/>
                    <a:gd name="T12" fmla="*/ 0 w 24"/>
                    <a:gd name="T13" fmla="*/ 0 h 23"/>
                    <a:gd name="T14" fmla="*/ 0 w 24"/>
                    <a:gd name="T15" fmla="*/ 0 h 23"/>
                    <a:gd name="T16" fmla="*/ 0 w 24"/>
                    <a:gd name="T17" fmla="*/ 0 h 23"/>
                    <a:gd name="T18" fmla="*/ 0 w 24"/>
                    <a:gd name="T19" fmla="*/ 0 h 23"/>
                    <a:gd name="T20" fmla="*/ 0 w 24"/>
                    <a:gd name="T21" fmla="*/ 0 h 23"/>
                    <a:gd name="T22" fmla="*/ 0 w 24"/>
                    <a:gd name="T23" fmla="*/ 0 h 23"/>
                    <a:gd name="T24" fmla="*/ 0 w 24"/>
                    <a:gd name="T25" fmla="*/ 0 h 23"/>
                    <a:gd name="T26" fmla="*/ 0 w 24"/>
                    <a:gd name="T27" fmla="*/ 0 h 23"/>
                    <a:gd name="T28" fmla="*/ 0 w 24"/>
                    <a:gd name="T29" fmla="*/ 0 h 23"/>
                    <a:gd name="T30" fmla="*/ 0 w 24"/>
                    <a:gd name="T31" fmla="*/ 0 h 23"/>
                    <a:gd name="T32" fmla="*/ 0 w 24"/>
                    <a:gd name="T33" fmla="*/ 0 h 23"/>
                    <a:gd name="T34" fmla="*/ 0 w 24"/>
                    <a:gd name="T35" fmla="*/ 0 h 23"/>
                    <a:gd name="T36" fmla="*/ 0 w 24"/>
                    <a:gd name="T37" fmla="*/ 0 h 23"/>
                    <a:gd name="T38" fmla="*/ 0 w 24"/>
                    <a:gd name="T39" fmla="*/ 0 h 23"/>
                    <a:gd name="T40" fmla="*/ 0 w 24"/>
                    <a:gd name="T41" fmla="*/ 0 h 23"/>
                    <a:gd name="T42" fmla="*/ 0 w 24"/>
                    <a:gd name="T43" fmla="*/ 0 h 23"/>
                    <a:gd name="T44" fmla="*/ 0 w 24"/>
                    <a:gd name="T45" fmla="*/ 0 h 23"/>
                    <a:gd name="T46" fmla="*/ 0 w 24"/>
                    <a:gd name="T47" fmla="*/ 0 h 23"/>
                    <a:gd name="T48" fmla="*/ 0 w 24"/>
                    <a:gd name="T49" fmla="*/ 0 h 23"/>
                    <a:gd name="T50" fmla="*/ 0 w 24"/>
                    <a:gd name="T51" fmla="*/ 0 h 23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4"/>
                    <a:gd name="T79" fmla="*/ 0 h 23"/>
                    <a:gd name="T80" fmla="*/ 24 w 24"/>
                    <a:gd name="T81" fmla="*/ 23 h 23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4" h="23">
                      <a:moveTo>
                        <a:pt x="24" y="2"/>
                      </a:moveTo>
                      <a:lnTo>
                        <a:pt x="24" y="2"/>
                      </a:lnTo>
                      <a:lnTo>
                        <a:pt x="23" y="2"/>
                      </a:lnTo>
                      <a:lnTo>
                        <a:pt x="21" y="1"/>
                      </a:lnTo>
                      <a:lnTo>
                        <a:pt x="20" y="0"/>
                      </a:lnTo>
                      <a:lnTo>
                        <a:pt x="18" y="0"/>
                      </a:lnTo>
                      <a:lnTo>
                        <a:pt x="14" y="3"/>
                      </a:lnTo>
                      <a:lnTo>
                        <a:pt x="9" y="5"/>
                      </a:lnTo>
                      <a:lnTo>
                        <a:pt x="4" y="7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8"/>
                      </a:lnTo>
                      <a:lnTo>
                        <a:pt x="1" y="21"/>
                      </a:lnTo>
                      <a:lnTo>
                        <a:pt x="4" y="23"/>
                      </a:lnTo>
                      <a:lnTo>
                        <a:pt x="6" y="22"/>
                      </a:lnTo>
                      <a:lnTo>
                        <a:pt x="8" y="20"/>
                      </a:lnTo>
                      <a:lnTo>
                        <a:pt x="10" y="17"/>
                      </a:lnTo>
                      <a:lnTo>
                        <a:pt x="15" y="14"/>
                      </a:lnTo>
                      <a:lnTo>
                        <a:pt x="19" y="10"/>
                      </a:lnTo>
                      <a:lnTo>
                        <a:pt x="23" y="6"/>
                      </a:lnTo>
                      <a:lnTo>
                        <a:pt x="24" y="2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69" name="Freeform 955"/>
                <p:cNvSpPr>
                  <a:spLocks/>
                </p:cNvSpPr>
                <p:nvPr/>
              </p:nvSpPr>
              <p:spPr bwMode="auto">
                <a:xfrm>
                  <a:off x="2563" y="1855"/>
                  <a:ext cx="1" cy="1"/>
                </a:xfrm>
                <a:custGeom>
                  <a:avLst/>
                  <a:gdLst>
                    <a:gd name="T0" fmla="*/ 0 w 14"/>
                    <a:gd name="T1" fmla="*/ 0 h 14"/>
                    <a:gd name="T2" fmla="*/ 0 w 14"/>
                    <a:gd name="T3" fmla="*/ 0 h 14"/>
                    <a:gd name="T4" fmla="*/ 0 w 14"/>
                    <a:gd name="T5" fmla="*/ 0 h 14"/>
                    <a:gd name="T6" fmla="*/ 0 w 14"/>
                    <a:gd name="T7" fmla="*/ 0 h 14"/>
                    <a:gd name="T8" fmla="*/ 0 w 14"/>
                    <a:gd name="T9" fmla="*/ 0 h 14"/>
                    <a:gd name="T10" fmla="*/ 0 w 14"/>
                    <a:gd name="T11" fmla="*/ 0 h 14"/>
                    <a:gd name="T12" fmla="*/ 0 w 14"/>
                    <a:gd name="T13" fmla="*/ 0 h 14"/>
                    <a:gd name="T14" fmla="*/ 0 w 14"/>
                    <a:gd name="T15" fmla="*/ 0 h 14"/>
                    <a:gd name="T16" fmla="*/ 0 w 14"/>
                    <a:gd name="T17" fmla="*/ 0 h 14"/>
                    <a:gd name="T18" fmla="*/ 0 w 14"/>
                    <a:gd name="T19" fmla="*/ 0 h 14"/>
                    <a:gd name="T20" fmla="*/ 0 w 14"/>
                    <a:gd name="T21" fmla="*/ 0 h 14"/>
                    <a:gd name="T22" fmla="*/ 0 w 14"/>
                    <a:gd name="T23" fmla="*/ 0 h 14"/>
                    <a:gd name="T24" fmla="*/ 0 w 14"/>
                    <a:gd name="T25" fmla="*/ 0 h 14"/>
                    <a:gd name="T26" fmla="*/ 0 w 14"/>
                    <a:gd name="T27" fmla="*/ 0 h 14"/>
                    <a:gd name="T28" fmla="*/ 0 w 14"/>
                    <a:gd name="T29" fmla="*/ 0 h 14"/>
                    <a:gd name="T30" fmla="*/ 0 w 14"/>
                    <a:gd name="T31" fmla="*/ 0 h 14"/>
                    <a:gd name="T32" fmla="*/ 0 w 14"/>
                    <a:gd name="T33" fmla="*/ 0 h 14"/>
                    <a:gd name="T34" fmla="*/ 0 w 14"/>
                    <a:gd name="T35" fmla="*/ 0 h 14"/>
                    <a:gd name="T36" fmla="*/ 0 w 14"/>
                    <a:gd name="T37" fmla="*/ 0 h 14"/>
                    <a:gd name="T38" fmla="*/ 0 w 14"/>
                    <a:gd name="T39" fmla="*/ 0 h 14"/>
                    <a:gd name="T40" fmla="*/ 0 w 14"/>
                    <a:gd name="T41" fmla="*/ 0 h 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4"/>
                    <a:gd name="T64" fmla="*/ 0 h 14"/>
                    <a:gd name="T65" fmla="*/ 14 w 14"/>
                    <a:gd name="T66" fmla="*/ 14 h 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4" h="14">
                      <a:moveTo>
                        <a:pt x="9" y="0"/>
                      </a:moveTo>
                      <a:lnTo>
                        <a:pt x="5" y="2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3" y="14"/>
                      </a:lnTo>
                      <a:lnTo>
                        <a:pt x="4" y="14"/>
                      </a:lnTo>
                      <a:lnTo>
                        <a:pt x="5" y="14"/>
                      </a:lnTo>
                      <a:lnTo>
                        <a:pt x="5" y="13"/>
                      </a:lnTo>
                      <a:lnTo>
                        <a:pt x="6" y="11"/>
                      </a:lnTo>
                      <a:lnTo>
                        <a:pt x="7" y="10"/>
                      </a:lnTo>
                      <a:lnTo>
                        <a:pt x="7" y="9"/>
                      </a:lnTo>
                      <a:lnTo>
                        <a:pt x="10" y="7"/>
                      </a:lnTo>
                      <a:lnTo>
                        <a:pt x="12" y="5"/>
                      </a:lnTo>
                      <a:lnTo>
                        <a:pt x="14" y="3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70" name="Freeform 956"/>
                <p:cNvSpPr>
                  <a:spLocks/>
                </p:cNvSpPr>
                <p:nvPr/>
              </p:nvSpPr>
              <p:spPr bwMode="auto">
                <a:xfrm>
                  <a:off x="2563" y="1855"/>
                  <a:ext cx="1" cy="1"/>
                </a:xfrm>
                <a:custGeom>
                  <a:avLst/>
                  <a:gdLst>
                    <a:gd name="T0" fmla="*/ 0 w 14"/>
                    <a:gd name="T1" fmla="*/ 0 h 14"/>
                    <a:gd name="T2" fmla="*/ 0 w 14"/>
                    <a:gd name="T3" fmla="*/ 0 h 14"/>
                    <a:gd name="T4" fmla="*/ 0 w 14"/>
                    <a:gd name="T5" fmla="*/ 0 h 14"/>
                    <a:gd name="T6" fmla="*/ 0 w 14"/>
                    <a:gd name="T7" fmla="*/ 0 h 14"/>
                    <a:gd name="T8" fmla="*/ 0 w 14"/>
                    <a:gd name="T9" fmla="*/ 0 h 14"/>
                    <a:gd name="T10" fmla="*/ 0 w 14"/>
                    <a:gd name="T11" fmla="*/ 0 h 14"/>
                    <a:gd name="T12" fmla="*/ 0 w 14"/>
                    <a:gd name="T13" fmla="*/ 0 h 14"/>
                    <a:gd name="T14" fmla="*/ 0 w 14"/>
                    <a:gd name="T15" fmla="*/ 0 h 14"/>
                    <a:gd name="T16" fmla="*/ 0 w 14"/>
                    <a:gd name="T17" fmla="*/ 0 h 14"/>
                    <a:gd name="T18" fmla="*/ 0 w 14"/>
                    <a:gd name="T19" fmla="*/ 0 h 14"/>
                    <a:gd name="T20" fmla="*/ 0 w 14"/>
                    <a:gd name="T21" fmla="*/ 0 h 14"/>
                    <a:gd name="T22" fmla="*/ 0 w 14"/>
                    <a:gd name="T23" fmla="*/ 0 h 14"/>
                    <a:gd name="T24" fmla="*/ 0 w 14"/>
                    <a:gd name="T25" fmla="*/ 0 h 14"/>
                    <a:gd name="T26" fmla="*/ 0 w 14"/>
                    <a:gd name="T27" fmla="*/ 0 h 14"/>
                    <a:gd name="T28" fmla="*/ 0 w 14"/>
                    <a:gd name="T29" fmla="*/ 0 h 14"/>
                    <a:gd name="T30" fmla="*/ 0 w 14"/>
                    <a:gd name="T31" fmla="*/ 0 h 14"/>
                    <a:gd name="T32" fmla="*/ 0 w 14"/>
                    <a:gd name="T33" fmla="*/ 0 h 14"/>
                    <a:gd name="T34" fmla="*/ 0 w 14"/>
                    <a:gd name="T35" fmla="*/ 0 h 14"/>
                    <a:gd name="T36" fmla="*/ 0 w 14"/>
                    <a:gd name="T37" fmla="*/ 0 h 14"/>
                    <a:gd name="T38" fmla="*/ 0 w 14"/>
                    <a:gd name="T39" fmla="*/ 0 h 14"/>
                    <a:gd name="T40" fmla="*/ 0 w 14"/>
                    <a:gd name="T41" fmla="*/ 0 h 14"/>
                    <a:gd name="T42" fmla="*/ 0 w 14"/>
                    <a:gd name="T43" fmla="*/ 0 h 14"/>
                    <a:gd name="T44" fmla="*/ 0 w 14"/>
                    <a:gd name="T45" fmla="*/ 0 h 14"/>
                    <a:gd name="T46" fmla="*/ 0 w 14"/>
                    <a:gd name="T47" fmla="*/ 0 h 14"/>
                    <a:gd name="T48" fmla="*/ 0 w 14"/>
                    <a:gd name="T49" fmla="*/ 0 h 14"/>
                    <a:gd name="T50" fmla="*/ 0 w 14"/>
                    <a:gd name="T51" fmla="*/ 0 h 14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4"/>
                    <a:gd name="T79" fmla="*/ 0 h 14"/>
                    <a:gd name="T80" fmla="*/ 14 w 14"/>
                    <a:gd name="T81" fmla="*/ 14 h 14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4" h="14">
                      <a:moveTo>
                        <a:pt x="9" y="0"/>
                      </a:moveTo>
                      <a:lnTo>
                        <a:pt x="9" y="0"/>
                      </a:lnTo>
                      <a:lnTo>
                        <a:pt x="5" y="2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3" y="14"/>
                      </a:lnTo>
                      <a:lnTo>
                        <a:pt x="4" y="14"/>
                      </a:lnTo>
                      <a:lnTo>
                        <a:pt x="5" y="14"/>
                      </a:lnTo>
                      <a:lnTo>
                        <a:pt x="5" y="13"/>
                      </a:lnTo>
                      <a:lnTo>
                        <a:pt x="6" y="11"/>
                      </a:lnTo>
                      <a:lnTo>
                        <a:pt x="7" y="10"/>
                      </a:lnTo>
                      <a:lnTo>
                        <a:pt x="7" y="9"/>
                      </a:lnTo>
                      <a:lnTo>
                        <a:pt x="10" y="7"/>
                      </a:lnTo>
                      <a:lnTo>
                        <a:pt x="12" y="5"/>
                      </a:lnTo>
                      <a:lnTo>
                        <a:pt x="14" y="3"/>
                      </a:ln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9" y="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71" name="Freeform 957"/>
                <p:cNvSpPr>
                  <a:spLocks/>
                </p:cNvSpPr>
                <p:nvPr/>
              </p:nvSpPr>
              <p:spPr bwMode="auto">
                <a:xfrm>
                  <a:off x="2554" y="1860"/>
                  <a:ext cx="1" cy="1"/>
                </a:xfrm>
                <a:custGeom>
                  <a:avLst/>
                  <a:gdLst>
                    <a:gd name="T0" fmla="*/ 0 w 20"/>
                    <a:gd name="T1" fmla="*/ 0 h 18"/>
                    <a:gd name="T2" fmla="*/ 0 w 20"/>
                    <a:gd name="T3" fmla="*/ 0 h 18"/>
                    <a:gd name="T4" fmla="*/ 0 w 20"/>
                    <a:gd name="T5" fmla="*/ 0 h 18"/>
                    <a:gd name="T6" fmla="*/ 0 w 20"/>
                    <a:gd name="T7" fmla="*/ 0 h 18"/>
                    <a:gd name="T8" fmla="*/ 0 w 20"/>
                    <a:gd name="T9" fmla="*/ 0 h 18"/>
                    <a:gd name="T10" fmla="*/ 0 w 20"/>
                    <a:gd name="T11" fmla="*/ 0 h 18"/>
                    <a:gd name="T12" fmla="*/ 0 w 20"/>
                    <a:gd name="T13" fmla="*/ 0 h 18"/>
                    <a:gd name="T14" fmla="*/ 0 w 20"/>
                    <a:gd name="T15" fmla="*/ 0 h 18"/>
                    <a:gd name="T16" fmla="*/ 0 w 20"/>
                    <a:gd name="T17" fmla="*/ 0 h 18"/>
                    <a:gd name="T18" fmla="*/ 0 w 20"/>
                    <a:gd name="T19" fmla="*/ 0 h 18"/>
                    <a:gd name="T20" fmla="*/ 0 w 20"/>
                    <a:gd name="T21" fmla="*/ 0 h 18"/>
                    <a:gd name="T22" fmla="*/ 0 w 20"/>
                    <a:gd name="T23" fmla="*/ 0 h 18"/>
                    <a:gd name="T24" fmla="*/ 0 w 20"/>
                    <a:gd name="T25" fmla="*/ 0 h 18"/>
                    <a:gd name="T26" fmla="*/ 0 w 20"/>
                    <a:gd name="T27" fmla="*/ 0 h 18"/>
                    <a:gd name="T28" fmla="*/ 0 w 20"/>
                    <a:gd name="T29" fmla="*/ 0 h 18"/>
                    <a:gd name="T30" fmla="*/ 0 w 20"/>
                    <a:gd name="T31" fmla="*/ 0 h 18"/>
                    <a:gd name="T32" fmla="*/ 0 w 20"/>
                    <a:gd name="T33" fmla="*/ 0 h 18"/>
                    <a:gd name="T34" fmla="*/ 0 w 20"/>
                    <a:gd name="T35" fmla="*/ 0 h 18"/>
                    <a:gd name="T36" fmla="*/ 0 w 20"/>
                    <a:gd name="T37" fmla="*/ 0 h 18"/>
                    <a:gd name="T38" fmla="*/ 0 w 20"/>
                    <a:gd name="T39" fmla="*/ 0 h 18"/>
                    <a:gd name="T40" fmla="*/ 0 w 20"/>
                    <a:gd name="T41" fmla="*/ 0 h 18"/>
                    <a:gd name="T42" fmla="*/ 0 w 20"/>
                    <a:gd name="T43" fmla="*/ 0 h 18"/>
                    <a:gd name="T44" fmla="*/ 0 w 20"/>
                    <a:gd name="T45" fmla="*/ 0 h 18"/>
                    <a:gd name="T46" fmla="*/ 0 w 20"/>
                    <a:gd name="T47" fmla="*/ 0 h 18"/>
                    <a:gd name="T48" fmla="*/ 0 w 20"/>
                    <a:gd name="T49" fmla="*/ 0 h 18"/>
                    <a:gd name="T50" fmla="*/ 0 w 20"/>
                    <a:gd name="T51" fmla="*/ 0 h 18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0"/>
                    <a:gd name="T79" fmla="*/ 0 h 18"/>
                    <a:gd name="T80" fmla="*/ 20 w 20"/>
                    <a:gd name="T81" fmla="*/ 18 h 18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0" h="18">
                      <a:moveTo>
                        <a:pt x="18" y="1"/>
                      </a:moveTo>
                      <a:lnTo>
                        <a:pt x="14" y="1"/>
                      </a:lnTo>
                      <a:lnTo>
                        <a:pt x="10" y="0"/>
                      </a:lnTo>
                      <a:lnTo>
                        <a:pt x="7" y="1"/>
                      </a:lnTo>
                      <a:lnTo>
                        <a:pt x="5" y="3"/>
                      </a:lnTo>
                      <a:lnTo>
                        <a:pt x="5" y="6"/>
                      </a:lnTo>
                      <a:lnTo>
                        <a:pt x="4" y="8"/>
                      </a:lnTo>
                      <a:lnTo>
                        <a:pt x="3" y="11"/>
                      </a:lnTo>
                      <a:lnTo>
                        <a:pt x="1" y="14"/>
                      </a:lnTo>
                      <a:lnTo>
                        <a:pt x="0" y="16"/>
                      </a:lnTo>
                      <a:lnTo>
                        <a:pt x="2" y="17"/>
                      </a:lnTo>
                      <a:lnTo>
                        <a:pt x="4" y="18"/>
                      </a:lnTo>
                      <a:lnTo>
                        <a:pt x="6" y="17"/>
                      </a:lnTo>
                      <a:lnTo>
                        <a:pt x="10" y="14"/>
                      </a:lnTo>
                      <a:lnTo>
                        <a:pt x="13" y="11"/>
                      </a:lnTo>
                      <a:lnTo>
                        <a:pt x="17" y="8"/>
                      </a:lnTo>
                      <a:lnTo>
                        <a:pt x="20" y="5"/>
                      </a:lnTo>
                      <a:lnTo>
                        <a:pt x="20" y="3"/>
                      </a:lnTo>
                      <a:lnTo>
                        <a:pt x="18" y="1"/>
                      </a:lnTo>
                      <a:lnTo>
                        <a:pt x="14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3" y="1"/>
                      </a:lnTo>
                      <a:lnTo>
                        <a:pt x="18" y="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72" name="Freeform 958"/>
                <p:cNvSpPr>
                  <a:spLocks/>
                </p:cNvSpPr>
                <p:nvPr/>
              </p:nvSpPr>
              <p:spPr bwMode="auto">
                <a:xfrm>
                  <a:off x="2554" y="1860"/>
                  <a:ext cx="1" cy="1"/>
                </a:xfrm>
                <a:custGeom>
                  <a:avLst/>
                  <a:gdLst>
                    <a:gd name="T0" fmla="*/ 0 w 20"/>
                    <a:gd name="T1" fmla="*/ 0 h 18"/>
                    <a:gd name="T2" fmla="*/ 0 w 20"/>
                    <a:gd name="T3" fmla="*/ 0 h 18"/>
                    <a:gd name="T4" fmla="*/ 0 w 20"/>
                    <a:gd name="T5" fmla="*/ 0 h 18"/>
                    <a:gd name="T6" fmla="*/ 0 w 20"/>
                    <a:gd name="T7" fmla="*/ 0 h 18"/>
                    <a:gd name="T8" fmla="*/ 0 w 20"/>
                    <a:gd name="T9" fmla="*/ 0 h 18"/>
                    <a:gd name="T10" fmla="*/ 0 w 20"/>
                    <a:gd name="T11" fmla="*/ 0 h 18"/>
                    <a:gd name="T12" fmla="*/ 0 w 20"/>
                    <a:gd name="T13" fmla="*/ 0 h 18"/>
                    <a:gd name="T14" fmla="*/ 0 w 20"/>
                    <a:gd name="T15" fmla="*/ 0 h 18"/>
                    <a:gd name="T16" fmla="*/ 0 w 20"/>
                    <a:gd name="T17" fmla="*/ 0 h 18"/>
                    <a:gd name="T18" fmla="*/ 0 w 20"/>
                    <a:gd name="T19" fmla="*/ 0 h 18"/>
                    <a:gd name="T20" fmla="*/ 0 w 20"/>
                    <a:gd name="T21" fmla="*/ 0 h 18"/>
                    <a:gd name="T22" fmla="*/ 0 w 20"/>
                    <a:gd name="T23" fmla="*/ 0 h 18"/>
                    <a:gd name="T24" fmla="*/ 0 w 20"/>
                    <a:gd name="T25" fmla="*/ 0 h 18"/>
                    <a:gd name="T26" fmla="*/ 0 w 20"/>
                    <a:gd name="T27" fmla="*/ 0 h 18"/>
                    <a:gd name="T28" fmla="*/ 0 w 20"/>
                    <a:gd name="T29" fmla="*/ 0 h 18"/>
                    <a:gd name="T30" fmla="*/ 0 w 20"/>
                    <a:gd name="T31" fmla="*/ 0 h 18"/>
                    <a:gd name="T32" fmla="*/ 0 w 20"/>
                    <a:gd name="T33" fmla="*/ 0 h 18"/>
                    <a:gd name="T34" fmla="*/ 0 w 20"/>
                    <a:gd name="T35" fmla="*/ 0 h 18"/>
                    <a:gd name="T36" fmla="*/ 0 w 20"/>
                    <a:gd name="T37" fmla="*/ 0 h 18"/>
                    <a:gd name="T38" fmla="*/ 0 w 20"/>
                    <a:gd name="T39" fmla="*/ 0 h 18"/>
                    <a:gd name="T40" fmla="*/ 0 w 20"/>
                    <a:gd name="T41" fmla="*/ 0 h 18"/>
                    <a:gd name="T42" fmla="*/ 0 w 20"/>
                    <a:gd name="T43" fmla="*/ 0 h 18"/>
                    <a:gd name="T44" fmla="*/ 0 w 20"/>
                    <a:gd name="T45" fmla="*/ 0 h 18"/>
                    <a:gd name="T46" fmla="*/ 0 w 20"/>
                    <a:gd name="T47" fmla="*/ 0 h 18"/>
                    <a:gd name="T48" fmla="*/ 0 w 20"/>
                    <a:gd name="T49" fmla="*/ 0 h 18"/>
                    <a:gd name="T50" fmla="*/ 0 w 20"/>
                    <a:gd name="T51" fmla="*/ 0 h 18"/>
                    <a:gd name="T52" fmla="*/ 0 w 20"/>
                    <a:gd name="T53" fmla="*/ 0 h 18"/>
                    <a:gd name="T54" fmla="*/ 0 w 20"/>
                    <a:gd name="T55" fmla="*/ 0 h 18"/>
                    <a:gd name="T56" fmla="*/ 0 w 20"/>
                    <a:gd name="T57" fmla="*/ 0 h 18"/>
                    <a:gd name="T58" fmla="*/ 0 w 20"/>
                    <a:gd name="T59" fmla="*/ 0 h 18"/>
                    <a:gd name="T60" fmla="*/ 0 w 20"/>
                    <a:gd name="T61" fmla="*/ 0 h 18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20"/>
                    <a:gd name="T94" fmla="*/ 0 h 18"/>
                    <a:gd name="T95" fmla="*/ 20 w 20"/>
                    <a:gd name="T96" fmla="*/ 18 h 18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20" h="18">
                      <a:moveTo>
                        <a:pt x="18" y="1"/>
                      </a:moveTo>
                      <a:lnTo>
                        <a:pt x="18" y="1"/>
                      </a:lnTo>
                      <a:lnTo>
                        <a:pt x="14" y="1"/>
                      </a:lnTo>
                      <a:lnTo>
                        <a:pt x="10" y="0"/>
                      </a:lnTo>
                      <a:lnTo>
                        <a:pt x="7" y="1"/>
                      </a:lnTo>
                      <a:lnTo>
                        <a:pt x="5" y="3"/>
                      </a:lnTo>
                      <a:lnTo>
                        <a:pt x="5" y="6"/>
                      </a:lnTo>
                      <a:lnTo>
                        <a:pt x="4" y="8"/>
                      </a:lnTo>
                      <a:lnTo>
                        <a:pt x="3" y="11"/>
                      </a:lnTo>
                      <a:lnTo>
                        <a:pt x="1" y="14"/>
                      </a:lnTo>
                      <a:lnTo>
                        <a:pt x="0" y="16"/>
                      </a:lnTo>
                      <a:lnTo>
                        <a:pt x="2" y="17"/>
                      </a:lnTo>
                      <a:lnTo>
                        <a:pt x="4" y="18"/>
                      </a:lnTo>
                      <a:lnTo>
                        <a:pt x="6" y="17"/>
                      </a:lnTo>
                      <a:lnTo>
                        <a:pt x="10" y="14"/>
                      </a:lnTo>
                      <a:lnTo>
                        <a:pt x="13" y="11"/>
                      </a:lnTo>
                      <a:lnTo>
                        <a:pt x="17" y="8"/>
                      </a:lnTo>
                      <a:lnTo>
                        <a:pt x="20" y="5"/>
                      </a:lnTo>
                      <a:lnTo>
                        <a:pt x="20" y="3"/>
                      </a:lnTo>
                      <a:lnTo>
                        <a:pt x="18" y="1"/>
                      </a:lnTo>
                      <a:lnTo>
                        <a:pt x="14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3" y="1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73" name="Freeform 959"/>
                <p:cNvSpPr>
                  <a:spLocks/>
                </p:cNvSpPr>
                <p:nvPr/>
              </p:nvSpPr>
              <p:spPr bwMode="auto">
                <a:xfrm>
                  <a:off x="2569" y="1845"/>
                  <a:ext cx="1" cy="1"/>
                </a:xfrm>
                <a:custGeom>
                  <a:avLst/>
                  <a:gdLst>
                    <a:gd name="T0" fmla="*/ 0 w 18"/>
                    <a:gd name="T1" fmla="*/ 0 h 20"/>
                    <a:gd name="T2" fmla="*/ 0 w 18"/>
                    <a:gd name="T3" fmla="*/ 0 h 20"/>
                    <a:gd name="T4" fmla="*/ 0 w 18"/>
                    <a:gd name="T5" fmla="*/ 0 h 20"/>
                    <a:gd name="T6" fmla="*/ 0 w 18"/>
                    <a:gd name="T7" fmla="*/ 0 h 20"/>
                    <a:gd name="T8" fmla="*/ 0 w 18"/>
                    <a:gd name="T9" fmla="*/ 0 h 20"/>
                    <a:gd name="T10" fmla="*/ 0 w 18"/>
                    <a:gd name="T11" fmla="*/ 0 h 20"/>
                    <a:gd name="T12" fmla="*/ 0 w 18"/>
                    <a:gd name="T13" fmla="*/ 0 h 20"/>
                    <a:gd name="T14" fmla="*/ 0 w 18"/>
                    <a:gd name="T15" fmla="*/ 0 h 20"/>
                    <a:gd name="T16" fmla="*/ 0 w 18"/>
                    <a:gd name="T17" fmla="*/ 0 h 20"/>
                    <a:gd name="T18" fmla="*/ 0 w 18"/>
                    <a:gd name="T19" fmla="*/ 0 h 20"/>
                    <a:gd name="T20" fmla="*/ 0 w 18"/>
                    <a:gd name="T21" fmla="*/ 0 h 20"/>
                    <a:gd name="T22" fmla="*/ 0 w 18"/>
                    <a:gd name="T23" fmla="*/ 0 h 20"/>
                    <a:gd name="T24" fmla="*/ 0 w 18"/>
                    <a:gd name="T25" fmla="*/ 0 h 20"/>
                    <a:gd name="T26" fmla="*/ 0 w 18"/>
                    <a:gd name="T27" fmla="*/ 0 h 20"/>
                    <a:gd name="T28" fmla="*/ 0 w 18"/>
                    <a:gd name="T29" fmla="*/ 0 h 20"/>
                    <a:gd name="T30" fmla="*/ 0 w 18"/>
                    <a:gd name="T31" fmla="*/ 0 h 20"/>
                    <a:gd name="T32" fmla="*/ 0 w 18"/>
                    <a:gd name="T33" fmla="*/ 0 h 20"/>
                    <a:gd name="T34" fmla="*/ 0 w 18"/>
                    <a:gd name="T35" fmla="*/ 0 h 20"/>
                    <a:gd name="T36" fmla="*/ 0 w 18"/>
                    <a:gd name="T37" fmla="*/ 0 h 20"/>
                    <a:gd name="T38" fmla="*/ 0 w 18"/>
                    <a:gd name="T39" fmla="*/ 0 h 20"/>
                    <a:gd name="T40" fmla="*/ 0 w 18"/>
                    <a:gd name="T41" fmla="*/ 0 h 20"/>
                    <a:gd name="T42" fmla="*/ 0 w 18"/>
                    <a:gd name="T43" fmla="*/ 0 h 20"/>
                    <a:gd name="T44" fmla="*/ 0 w 18"/>
                    <a:gd name="T45" fmla="*/ 0 h 20"/>
                    <a:gd name="T46" fmla="*/ 0 w 18"/>
                    <a:gd name="T47" fmla="*/ 0 h 20"/>
                    <a:gd name="T48" fmla="*/ 0 w 18"/>
                    <a:gd name="T49" fmla="*/ 0 h 20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8"/>
                    <a:gd name="T76" fmla="*/ 0 h 20"/>
                    <a:gd name="T77" fmla="*/ 18 w 18"/>
                    <a:gd name="T78" fmla="*/ 20 h 20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8" h="20">
                      <a:moveTo>
                        <a:pt x="13" y="1"/>
                      </a:moveTo>
                      <a:lnTo>
                        <a:pt x="8" y="3"/>
                      </a:lnTo>
                      <a:lnTo>
                        <a:pt x="5" y="6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1" y="17"/>
                      </a:lnTo>
                      <a:lnTo>
                        <a:pt x="2" y="18"/>
                      </a:lnTo>
                      <a:lnTo>
                        <a:pt x="4" y="20"/>
                      </a:lnTo>
                      <a:lnTo>
                        <a:pt x="5" y="20"/>
                      </a:lnTo>
                      <a:lnTo>
                        <a:pt x="6" y="20"/>
                      </a:lnTo>
                      <a:lnTo>
                        <a:pt x="7" y="20"/>
                      </a:lnTo>
                      <a:lnTo>
                        <a:pt x="7" y="18"/>
                      </a:lnTo>
                      <a:lnTo>
                        <a:pt x="7" y="17"/>
                      </a:lnTo>
                      <a:lnTo>
                        <a:pt x="7" y="16"/>
                      </a:lnTo>
                      <a:lnTo>
                        <a:pt x="7" y="14"/>
                      </a:lnTo>
                      <a:lnTo>
                        <a:pt x="7" y="13"/>
                      </a:lnTo>
                      <a:lnTo>
                        <a:pt x="13" y="12"/>
                      </a:lnTo>
                      <a:lnTo>
                        <a:pt x="17" y="8"/>
                      </a:lnTo>
                      <a:lnTo>
                        <a:pt x="18" y="4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3" y="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74" name="Freeform 960"/>
                <p:cNvSpPr>
                  <a:spLocks/>
                </p:cNvSpPr>
                <p:nvPr/>
              </p:nvSpPr>
              <p:spPr bwMode="auto">
                <a:xfrm>
                  <a:off x="2569" y="1845"/>
                  <a:ext cx="1" cy="1"/>
                </a:xfrm>
                <a:custGeom>
                  <a:avLst/>
                  <a:gdLst>
                    <a:gd name="T0" fmla="*/ 0 w 18"/>
                    <a:gd name="T1" fmla="*/ 0 h 20"/>
                    <a:gd name="T2" fmla="*/ 0 w 18"/>
                    <a:gd name="T3" fmla="*/ 0 h 20"/>
                    <a:gd name="T4" fmla="*/ 0 w 18"/>
                    <a:gd name="T5" fmla="*/ 0 h 20"/>
                    <a:gd name="T6" fmla="*/ 0 w 18"/>
                    <a:gd name="T7" fmla="*/ 0 h 20"/>
                    <a:gd name="T8" fmla="*/ 0 w 18"/>
                    <a:gd name="T9" fmla="*/ 0 h 20"/>
                    <a:gd name="T10" fmla="*/ 0 w 18"/>
                    <a:gd name="T11" fmla="*/ 0 h 20"/>
                    <a:gd name="T12" fmla="*/ 0 w 18"/>
                    <a:gd name="T13" fmla="*/ 0 h 20"/>
                    <a:gd name="T14" fmla="*/ 0 w 18"/>
                    <a:gd name="T15" fmla="*/ 0 h 20"/>
                    <a:gd name="T16" fmla="*/ 0 w 18"/>
                    <a:gd name="T17" fmla="*/ 0 h 20"/>
                    <a:gd name="T18" fmla="*/ 0 w 18"/>
                    <a:gd name="T19" fmla="*/ 0 h 20"/>
                    <a:gd name="T20" fmla="*/ 0 w 18"/>
                    <a:gd name="T21" fmla="*/ 0 h 20"/>
                    <a:gd name="T22" fmla="*/ 0 w 18"/>
                    <a:gd name="T23" fmla="*/ 0 h 20"/>
                    <a:gd name="T24" fmla="*/ 0 w 18"/>
                    <a:gd name="T25" fmla="*/ 0 h 20"/>
                    <a:gd name="T26" fmla="*/ 0 w 18"/>
                    <a:gd name="T27" fmla="*/ 0 h 20"/>
                    <a:gd name="T28" fmla="*/ 0 w 18"/>
                    <a:gd name="T29" fmla="*/ 0 h 20"/>
                    <a:gd name="T30" fmla="*/ 0 w 18"/>
                    <a:gd name="T31" fmla="*/ 0 h 20"/>
                    <a:gd name="T32" fmla="*/ 0 w 18"/>
                    <a:gd name="T33" fmla="*/ 0 h 20"/>
                    <a:gd name="T34" fmla="*/ 0 w 18"/>
                    <a:gd name="T35" fmla="*/ 0 h 20"/>
                    <a:gd name="T36" fmla="*/ 0 w 18"/>
                    <a:gd name="T37" fmla="*/ 0 h 20"/>
                    <a:gd name="T38" fmla="*/ 0 w 18"/>
                    <a:gd name="T39" fmla="*/ 0 h 20"/>
                    <a:gd name="T40" fmla="*/ 0 w 18"/>
                    <a:gd name="T41" fmla="*/ 0 h 20"/>
                    <a:gd name="T42" fmla="*/ 0 w 18"/>
                    <a:gd name="T43" fmla="*/ 0 h 20"/>
                    <a:gd name="T44" fmla="*/ 0 w 18"/>
                    <a:gd name="T45" fmla="*/ 0 h 20"/>
                    <a:gd name="T46" fmla="*/ 0 w 18"/>
                    <a:gd name="T47" fmla="*/ 0 h 20"/>
                    <a:gd name="T48" fmla="*/ 0 w 18"/>
                    <a:gd name="T49" fmla="*/ 0 h 20"/>
                    <a:gd name="T50" fmla="*/ 0 w 18"/>
                    <a:gd name="T51" fmla="*/ 0 h 20"/>
                    <a:gd name="T52" fmla="*/ 0 w 18"/>
                    <a:gd name="T53" fmla="*/ 0 h 20"/>
                    <a:gd name="T54" fmla="*/ 0 w 18"/>
                    <a:gd name="T55" fmla="*/ 0 h 20"/>
                    <a:gd name="T56" fmla="*/ 0 w 18"/>
                    <a:gd name="T57" fmla="*/ 0 h 20"/>
                    <a:gd name="T58" fmla="*/ 0 w 18"/>
                    <a:gd name="T59" fmla="*/ 0 h 20"/>
                    <a:gd name="T60" fmla="*/ 0 w 18"/>
                    <a:gd name="T61" fmla="*/ 0 h 20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18"/>
                    <a:gd name="T94" fmla="*/ 0 h 20"/>
                    <a:gd name="T95" fmla="*/ 18 w 18"/>
                    <a:gd name="T96" fmla="*/ 20 h 20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18" h="20">
                      <a:moveTo>
                        <a:pt x="13" y="1"/>
                      </a:moveTo>
                      <a:lnTo>
                        <a:pt x="13" y="1"/>
                      </a:lnTo>
                      <a:lnTo>
                        <a:pt x="8" y="3"/>
                      </a:lnTo>
                      <a:lnTo>
                        <a:pt x="5" y="6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1" y="17"/>
                      </a:lnTo>
                      <a:lnTo>
                        <a:pt x="2" y="18"/>
                      </a:lnTo>
                      <a:lnTo>
                        <a:pt x="4" y="20"/>
                      </a:lnTo>
                      <a:lnTo>
                        <a:pt x="5" y="20"/>
                      </a:lnTo>
                      <a:lnTo>
                        <a:pt x="6" y="20"/>
                      </a:lnTo>
                      <a:lnTo>
                        <a:pt x="7" y="20"/>
                      </a:lnTo>
                      <a:lnTo>
                        <a:pt x="7" y="18"/>
                      </a:lnTo>
                      <a:lnTo>
                        <a:pt x="7" y="17"/>
                      </a:lnTo>
                      <a:lnTo>
                        <a:pt x="7" y="16"/>
                      </a:lnTo>
                      <a:lnTo>
                        <a:pt x="7" y="14"/>
                      </a:lnTo>
                      <a:lnTo>
                        <a:pt x="7" y="13"/>
                      </a:lnTo>
                      <a:lnTo>
                        <a:pt x="13" y="12"/>
                      </a:lnTo>
                      <a:lnTo>
                        <a:pt x="17" y="8"/>
                      </a:lnTo>
                      <a:lnTo>
                        <a:pt x="18" y="4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3" y="1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75" name="Freeform 961"/>
                <p:cNvSpPr>
                  <a:spLocks/>
                </p:cNvSpPr>
                <p:nvPr/>
              </p:nvSpPr>
              <p:spPr bwMode="auto">
                <a:xfrm>
                  <a:off x="2396" y="1816"/>
                  <a:ext cx="281" cy="252"/>
                </a:xfrm>
                <a:custGeom>
                  <a:avLst/>
                  <a:gdLst>
                    <a:gd name="T0" fmla="*/ 0 w 3942"/>
                    <a:gd name="T1" fmla="*/ 0 h 3830"/>
                    <a:gd name="T2" fmla="*/ 0 w 3942"/>
                    <a:gd name="T3" fmla="*/ 0 h 3830"/>
                    <a:gd name="T4" fmla="*/ 0 w 3942"/>
                    <a:gd name="T5" fmla="*/ 0 h 3830"/>
                    <a:gd name="T6" fmla="*/ 0 w 3942"/>
                    <a:gd name="T7" fmla="*/ 0 h 3830"/>
                    <a:gd name="T8" fmla="*/ 0 w 3942"/>
                    <a:gd name="T9" fmla="*/ 0 h 3830"/>
                    <a:gd name="T10" fmla="*/ 0 w 3942"/>
                    <a:gd name="T11" fmla="*/ 0 h 3830"/>
                    <a:gd name="T12" fmla="*/ 0 w 3942"/>
                    <a:gd name="T13" fmla="*/ 0 h 3830"/>
                    <a:gd name="T14" fmla="*/ 0 w 3942"/>
                    <a:gd name="T15" fmla="*/ 0 h 3830"/>
                    <a:gd name="T16" fmla="*/ 0 w 3942"/>
                    <a:gd name="T17" fmla="*/ 0 h 3830"/>
                    <a:gd name="T18" fmla="*/ 0 w 3942"/>
                    <a:gd name="T19" fmla="*/ 0 h 3830"/>
                    <a:gd name="T20" fmla="*/ 0 w 3942"/>
                    <a:gd name="T21" fmla="*/ 0 h 3830"/>
                    <a:gd name="T22" fmla="*/ 0 w 3942"/>
                    <a:gd name="T23" fmla="*/ 0 h 3830"/>
                    <a:gd name="T24" fmla="*/ 0 w 3942"/>
                    <a:gd name="T25" fmla="*/ 0 h 3830"/>
                    <a:gd name="T26" fmla="*/ 0 w 3942"/>
                    <a:gd name="T27" fmla="*/ 0 h 3830"/>
                    <a:gd name="T28" fmla="*/ 0 w 3942"/>
                    <a:gd name="T29" fmla="*/ 0 h 3830"/>
                    <a:gd name="T30" fmla="*/ 0 w 3942"/>
                    <a:gd name="T31" fmla="*/ 0 h 3830"/>
                    <a:gd name="T32" fmla="*/ 0 w 3942"/>
                    <a:gd name="T33" fmla="*/ 0 h 3830"/>
                    <a:gd name="T34" fmla="*/ 0 w 3942"/>
                    <a:gd name="T35" fmla="*/ 0 h 3830"/>
                    <a:gd name="T36" fmla="*/ 0 w 3942"/>
                    <a:gd name="T37" fmla="*/ 0 h 3830"/>
                    <a:gd name="T38" fmla="*/ 0 w 3942"/>
                    <a:gd name="T39" fmla="*/ 0 h 3830"/>
                    <a:gd name="T40" fmla="*/ 0 w 3942"/>
                    <a:gd name="T41" fmla="*/ 0 h 3830"/>
                    <a:gd name="T42" fmla="*/ 0 w 3942"/>
                    <a:gd name="T43" fmla="*/ 0 h 3830"/>
                    <a:gd name="T44" fmla="*/ 0 w 3942"/>
                    <a:gd name="T45" fmla="*/ 0 h 3830"/>
                    <a:gd name="T46" fmla="*/ 0 w 3942"/>
                    <a:gd name="T47" fmla="*/ 0 h 3830"/>
                    <a:gd name="T48" fmla="*/ 0 w 3942"/>
                    <a:gd name="T49" fmla="*/ 0 h 3830"/>
                    <a:gd name="T50" fmla="*/ 0 w 3942"/>
                    <a:gd name="T51" fmla="*/ 0 h 3830"/>
                    <a:gd name="T52" fmla="*/ 0 w 3942"/>
                    <a:gd name="T53" fmla="*/ 0 h 3830"/>
                    <a:gd name="T54" fmla="*/ 0 w 3942"/>
                    <a:gd name="T55" fmla="*/ 0 h 3830"/>
                    <a:gd name="T56" fmla="*/ 0 w 3942"/>
                    <a:gd name="T57" fmla="*/ 0 h 3830"/>
                    <a:gd name="T58" fmla="*/ 0 w 3942"/>
                    <a:gd name="T59" fmla="*/ 0 h 3830"/>
                    <a:gd name="T60" fmla="*/ 0 w 3942"/>
                    <a:gd name="T61" fmla="*/ 0 h 3830"/>
                    <a:gd name="T62" fmla="*/ 0 w 3942"/>
                    <a:gd name="T63" fmla="*/ 0 h 3830"/>
                    <a:gd name="T64" fmla="*/ 0 w 3942"/>
                    <a:gd name="T65" fmla="*/ 0 h 3830"/>
                    <a:gd name="T66" fmla="*/ 0 w 3942"/>
                    <a:gd name="T67" fmla="*/ 0 h 3830"/>
                    <a:gd name="T68" fmla="*/ 0 w 3942"/>
                    <a:gd name="T69" fmla="*/ 0 h 3830"/>
                    <a:gd name="T70" fmla="*/ 0 w 3942"/>
                    <a:gd name="T71" fmla="*/ 0 h 3830"/>
                    <a:gd name="T72" fmla="*/ 0 w 3942"/>
                    <a:gd name="T73" fmla="*/ 0 h 3830"/>
                    <a:gd name="T74" fmla="*/ 0 w 3942"/>
                    <a:gd name="T75" fmla="*/ 0 h 3830"/>
                    <a:gd name="T76" fmla="*/ 0 w 3942"/>
                    <a:gd name="T77" fmla="*/ 0 h 3830"/>
                    <a:gd name="T78" fmla="*/ 0 w 3942"/>
                    <a:gd name="T79" fmla="*/ 0 h 3830"/>
                    <a:gd name="T80" fmla="*/ 0 w 3942"/>
                    <a:gd name="T81" fmla="*/ 0 h 3830"/>
                    <a:gd name="T82" fmla="*/ 0 w 3942"/>
                    <a:gd name="T83" fmla="*/ 0 h 3830"/>
                    <a:gd name="T84" fmla="*/ 0 w 3942"/>
                    <a:gd name="T85" fmla="*/ 0 h 3830"/>
                    <a:gd name="T86" fmla="*/ 0 w 3942"/>
                    <a:gd name="T87" fmla="*/ 0 h 3830"/>
                    <a:gd name="T88" fmla="*/ 0 w 3942"/>
                    <a:gd name="T89" fmla="*/ 0 h 3830"/>
                    <a:gd name="T90" fmla="*/ 0 w 3942"/>
                    <a:gd name="T91" fmla="*/ 0 h 3830"/>
                    <a:gd name="T92" fmla="*/ 0 w 3942"/>
                    <a:gd name="T93" fmla="*/ 0 h 3830"/>
                    <a:gd name="T94" fmla="*/ 0 w 3942"/>
                    <a:gd name="T95" fmla="*/ 0 h 3830"/>
                    <a:gd name="T96" fmla="*/ 0 w 3942"/>
                    <a:gd name="T97" fmla="*/ 0 h 3830"/>
                    <a:gd name="T98" fmla="*/ 0 w 3942"/>
                    <a:gd name="T99" fmla="*/ 0 h 3830"/>
                    <a:gd name="T100" fmla="*/ 0 w 3942"/>
                    <a:gd name="T101" fmla="*/ 0 h 3830"/>
                    <a:gd name="T102" fmla="*/ 0 w 3942"/>
                    <a:gd name="T103" fmla="*/ 0 h 3830"/>
                    <a:gd name="T104" fmla="*/ 0 w 3942"/>
                    <a:gd name="T105" fmla="*/ 0 h 3830"/>
                    <a:gd name="T106" fmla="*/ 0 w 3942"/>
                    <a:gd name="T107" fmla="*/ 0 h 3830"/>
                    <a:gd name="T108" fmla="*/ 0 w 3942"/>
                    <a:gd name="T109" fmla="*/ 0 h 3830"/>
                    <a:gd name="T110" fmla="*/ 0 w 3942"/>
                    <a:gd name="T111" fmla="*/ 0 h 3830"/>
                    <a:gd name="T112" fmla="*/ 0 w 3942"/>
                    <a:gd name="T113" fmla="*/ 0 h 3830"/>
                    <a:gd name="T114" fmla="*/ 0 w 3942"/>
                    <a:gd name="T115" fmla="*/ 0 h 3830"/>
                    <a:gd name="T116" fmla="*/ 0 w 3942"/>
                    <a:gd name="T117" fmla="*/ 0 h 3830"/>
                    <a:gd name="T118" fmla="*/ 0 w 3942"/>
                    <a:gd name="T119" fmla="*/ 0 h 3830"/>
                    <a:gd name="T120" fmla="*/ 0 w 3942"/>
                    <a:gd name="T121" fmla="*/ 0 h 3830"/>
                    <a:gd name="T122" fmla="*/ 0 w 3942"/>
                    <a:gd name="T123" fmla="*/ 0 h 3830"/>
                    <a:gd name="T124" fmla="*/ 0 w 3942"/>
                    <a:gd name="T125" fmla="*/ 0 h 3830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3942"/>
                    <a:gd name="T190" fmla="*/ 0 h 3830"/>
                    <a:gd name="T191" fmla="*/ 3942 w 3942"/>
                    <a:gd name="T192" fmla="*/ 3830 h 3830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3942" h="3830">
                      <a:moveTo>
                        <a:pt x="1626" y="3572"/>
                      </a:moveTo>
                      <a:lnTo>
                        <a:pt x="1632" y="3558"/>
                      </a:lnTo>
                      <a:lnTo>
                        <a:pt x="1638" y="3543"/>
                      </a:lnTo>
                      <a:lnTo>
                        <a:pt x="1645" y="3529"/>
                      </a:lnTo>
                      <a:lnTo>
                        <a:pt x="1653" y="3515"/>
                      </a:lnTo>
                      <a:lnTo>
                        <a:pt x="1662" y="3501"/>
                      </a:lnTo>
                      <a:lnTo>
                        <a:pt x="1671" y="3489"/>
                      </a:lnTo>
                      <a:lnTo>
                        <a:pt x="1681" y="3477"/>
                      </a:lnTo>
                      <a:lnTo>
                        <a:pt x="1691" y="3464"/>
                      </a:lnTo>
                      <a:lnTo>
                        <a:pt x="1695" y="3459"/>
                      </a:lnTo>
                      <a:lnTo>
                        <a:pt x="1701" y="3454"/>
                      </a:lnTo>
                      <a:lnTo>
                        <a:pt x="1705" y="3449"/>
                      </a:lnTo>
                      <a:lnTo>
                        <a:pt x="1710" y="3443"/>
                      </a:lnTo>
                      <a:lnTo>
                        <a:pt x="1715" y="3438"/>
                      </a:lnTo>
                      <a:lnTo>
                        <a:pt x="1721" y="3433"/>
                      </a:lnTo>
                      <a:lnTo>
                        <a:pt x="1727" y="3427"/>
                      </a:lnTo>
                      <a:lnTo>
                        <a:pt x="1735" y="3423"/>
                      </a:lnTo>
                      <a:lnTo>
                        <a:pt x="1746" y="3416"/>
                      </a:lnTo>
                      <a:lnTo>
                        <a:pt x="1756" y="3406"/>
                      </a:lnTo>
                      <a:lnTo>
                        <a:pt x="1765" y="3395"/>
                      </a:lnTo>
                      <a:lnTo>
                        <a:pt x="1774" y="3383"/>
                      </a:lnTo>
                      <a:lnTo>
                        <a:pt x="1783" y="3371"/>
                      </a:lnTo>
                      <a:lnTo>
                        <a:pt x="1792" y="3360"/>
                      </a:lnTo>
                      <a:lnTo>
                        <a:pt x="1802" y="3350"/>
                      </a:lnTo>
                      <a:lnTo>
                        <a:pt x="1815" y="3343"/>
                      </a:lnTo>
                      <a:lnTo>
                        <a:pt x="1829" y="3336"/>
                      </a:lnTo>
                      <a:lnTo>
                        <a:pt x="1843" y="3329"/>
                      </a:lnTo>
                      <a:lnTo>
                        <a:pt x="1858" y="3322"/>
                      </a:lnTo>
                      <a:lnTo>
                        <a:pt x="1871" y="3314"/>
                      </a:lnTo>
                      <a:lnTo>
                        <a:pt x="1885" y="3306"/>
                      </a:lnTo>
                      <a:lnTo>
                        <a:pt x="1899" y="3298"/>
                      </a:lnTo>
                      <a:lnTo>
                        <a:pt x="1912" y="3290"/>
                      </a:lnTo>
                      <a:lnTo>
                        <a:pt x="1926" y="3280"/>
                      </a:lnTo>
                      <a:lnTo>
                        <a:pt x="1934" y="3276"/>
                      </a:lnTo>
                      <a:lnTo>
                        <a:pt x="1943" y="3271"/>
                      </a:lnTo>
                      <a:lnTo>
                        <a:pt x="1949" y="3263"/>
                      </a:lnTo>
                      <a:lnTo>
                        <a:pt x="1950" y="3252"/>
                      </a:lnTo>
                      <a:lnTo>
                        <a:pt x="1959" y="3252"/>
                      </a:lnTo>
                      <a:lnTo>
                        <a:pt x="1966" y="3248"/>
                      </a:lnTo>
                      <a:lnTo>
                        <a:pt x="1971" y="3243"/>
                      </a:lnTo>
                      <a:lnTo>
                        <a:pt x="1976" y="3238"/>
                      </a:lnTo>
                      <a:lnTo>
                        <a:pt x="1982" y="3231"/>
                      </a:lnTo>
                      <a:lnTo>
                        <a:pt x="1985" y="3223"/>
                      </a:lnTo>
                      <a:lnTo>
                        <a:pt x="1985" y="3214"/>
                      </a:lnTo>
                      <a:lnTo>
                        <a:pt x="1985" y="3204"/>
                      </a:lnTo>
                      <a:lnTo>
                        <a:pt x="1984" y="3194"/>
                      </a:lnTo>
                      <a:lnTo>
                        <a:pt x="1984" y="3184"/>
                      </a:lnTo>
                      <a:lnTo>
                        <a:pt x="1985" y="3175"/>
                      </a:lnTo>
                      <a:lnTo>
                        <a:pt x="1989" y="3165"/>
                      </a:lnTo>
                      <a:lnTo>
                        <a:pt x="1990" y="3160"/>
                      </a:lnTo>
                      <a:lnTo>
                        <a:pt x="1988" y="3155"/>
                      </a:lnTo>
                      <a:lnTo>
                        <a:pt x="1985" y="3149"/>
                      </a:lnTo>
                      <a:lnTo>
                        <a:pt x="1979" y="3143"/>
                      </a:lnTo>
                      <a:lnTo>
                        <a:pt x="1973" y="3137"/>
                      </a:lnTo>
                      <a:lnTo>
                        <a:pt x="1966" y="3129"/>
                      </a:lnTo>
                      <a:lnTo>
                        <a:pt x="1960" y="3123"/>
                      </a:lnTo>
                      <a:lnTo>
                        <a:pt x="1953" y="3117"/>
                      </a:lnTo>
                      <a:lnTo>
                        <a:pt x="1951" y="3115"/>
                      </a:lnTo>
                      <a:lnTo>
                        <a:pt x="1947" y="3114"/>
                      </a:lnTo>
                      <a:lnTo>
                        <a:pt x="1943" y="3113"/>
                      </a:lnTo>
                      <a:lnTo>
                        <a:pt x="1938" y="3112"/>
                      </a:lnTo>
                      <a:lnTo>
                        <a:pt x="1933" y="3111"/>
                      </a:lnTo>
                      <a:lnTo>
                        <a:pt x="1928" y="3110"/>
                      </a:lnTo>
                      <a:lnTo>
                        <a:pt x="1923" y="3108"/>
                      </a:lnTo>
                      <a:lnTo>
                        <a:pt x="1918" y="3107"/>
                      </a:lnTo>
                      <a:lnTo>
                        <a:pt x="1902" y="3104"/>
                      </a:lnTo>
                      <a:lnTo>
                        <a:pt x="1902" y="3102"/>
                      </a:lnTo>
                      <a:lnTo>
                        <a:pt x="1903" y="3096"/>
                      </a:lnTo>
                      <a:lnTo>
                        <a:pt x="1906" y="3089"/>
                      </a:lnTo>
                      <a:lnTo>
                        <a:pt x="1912" y="3083"/>
                      </a:lnTo>
                      <a:lnTo>
                        <a:pt x="1925" y="3067"/>
                      </a:lnTo>
                      <a:lnTo>
                        <a:pt x="1927" y="3063"/>
                      </a:lnTo>
                      <a:lnTo>
                        <a:pt x="1930" y="3058"/>
                      </a:lnTo>
                      <a:lnTo>
                        <a:pt x="1932" y="3053"/>
                      </a:lnTo>
                      <a:lnTo>
                        <a:pt x="1935" y="3048"/>
                      </a:lnTo>
                      <a:lnTo>
                        <a:pt x="1937" y="3044"/>
                      </a:lnTo>
                      <a:lnTo>
                        <a:pt x="1939" y="3039"/>
                      </a:lnTo>
                      <a:lnTo>
                        <a:pt x="1941" y="3035"/>
                      </a:lnTo>
                      <a:lnTo>
                        <a:pt x="1942" y="3031"/>
                      </a:lnTo>
                      <a:lnTo>
                        <a:pt x="1944" y="3024"/>
                      </a:lnTo>
                      <a:lnTo>
                        <a:pt x="1944" y="3017"/>
                      </a:lnTo>
                      <a:lnTo>
                        <a:pt x="1943" y="3011"/>
                      </a:lnTo>
                      <a:lnTo>
                        <a:pt x="1942" y="3004"/>
                      </a:lnTo>
                      <a:lnTo>
                        <a:pt x="1939" y="2997"/>
                      </a:lnTo>
                      <a:lnTo>
                        <a:pt x="1937" y="2991"/>
                      </a:lnTo>
                      <a:lnTo>
                        <a:pt x="1934" y="2983"/>
                      </a:lnTo>
                      <a:lnTo>
                        <a:pt x="1932" y="2976"/>
                      </a:lnTo>
                      <a:lnTo>
                        <a:pt x="1931" y="2971"/>
                      </a:lnTo>
                      <a:lnTo>
                        <a:pt x="1932" y="2966"/>
                      </a:lnTo>
                      <a:lnTo>
                        <a:pt x="1932" y="2960"/>
                      </a:lnTo>
                      <a:lnTo>
                        <a:pt x="1933" y="2954"/>
                      </a:lnTo>
                      <a:lnTo>
                        <a:pt x="1933" y="2948"/>
                      </a:lnTo>
                      <a:lnTo>
                        <a:pt x="1932" y="2943"/>
                      </a:lnTo>
                      <a:lnTo>
                        <a:pt x="1931" y="2938"/>
                      </a:lnTo>
                      <a:lnTo>
                        <a:pt x="1927" y="2935"/>
                      </a:lnTo>
                      <a:lnTo>
                        <a:pt x="1922" y="2930"/>
                      </a:lnTo>
                      <a:lnTo>
                        <a:pt x="1920" y="2924"/>
                      </a:lnTo>
                      <a:lnTo>
                        <a:pt x="1916" y="2920"/>
                      </a:lnTo>
                      <a:lnTo>
                        <a:pt x="1912" y="2918"/>
                      </a:lnTo>
                      <a:lnTo>
                        <a:pt x="1902" y="2920"/>
                      </a:lnTo>
                      <a:lnTo>
                        <a:pt x="1891" y="2922"/>
                      </a:lnTo>
                      <a:lnTo>
                        <a:pt x="1880" y="2923"/>
                      </a:lnTo>
                      <a:lnTo>
                        <a:pt x="1870" y="2924"/>
                      </a:lnTo>
                      <a:lnTo>
                        <a:pt x="1862" y="2924"/>
                      </a:lnTo>
                      <a:lnTo>
                        <a:pt x="1854" y="2921"/>
                      </a:lnTo>
                      <a:lnTo>
                        <a:pt x="1848" y="2914"/>
                      </a:lnTo>
                      <a:lnTo>
                        <a:pt x="1843" y="2904"/>
                      </a:lnTo>
                      <a:lnTo>
                        <a:pt x="1841" y="2896"/>
                      </a:lnTo>
                      <a:lnTo>
                        <a:pt x="1838" y="2888"/>
                      </a:lnTo>
                      <a:lnTo>
                        <a:pt x="1836" y="2881"/>
                      </a:lnTo>
                      <a:lnTo>
                        <a:pt x="1834" y="2872"/>
                      </a:lnTo>
                      <a:lnTo>
                        <a:pt x="1831" y="2865"/>
                      </a:lnTo>
                      <a:lnTo>
                        <a:pt x="1829" y="2858"/>
                      </a:lnTo>
                      <a:lnTo>
                        <a:pt x="1826" y="2850"/>
                      </a:lnTo>
                      <a:lnTo>
                        <a:pt x="1823" y="2842"/>
                      </a:lnTo>
                      <a:lnTo>
                        <a:pt x="1822" y="2836"/>
                      </a:lnTo>
                      <a:lnTo>
                        <a:pt x="1822" y="2829"/>
                      </a:lnTo>
                      <a:lnTo>
                        <a:pt x="1824" y="2822"/>
                      </a:lnTo>
                      <a:lnTo>
                        <a:pt x="1826" y="2814"/>
                      </a:lnTo>
                      <a:lnTo>
                        <a:pt x="1827" y="2805"/>
                      </a:lnTo>
                      <a:lnTo>
                        <a:pt x="1828" y="2797"/>
                      </a:lnTo>
                      <a:lnTo>
                        <a:pt x="1827" y="2788"/>
                      </a:lnTo>
                      <a:lnTo>
                        <a:pt x="1824" y="2779"/>
                      </a:lnTo>
                      <a:lnTo>
                        <a:pt x="1820" y="2774"/>
                      </a:lnTo>
                      <a:lnTo>
                        <a:pt x="1815" y="2771"/>
                      </a:lnTo>
                      <a:lnTo>
                        <a:pt x="1810" y="2768"/>
                      </a:lnTo>
                      <a:lnTo>
                        <a:pt x="1805" y="2766"/>
                      </a:lnTo>
                      <a:lnTo>
                        <a:pt x="1794" y="2760"/>
                      </a:lnTo>
                      <a:lnTo>
                        <a:pt x="1783" y="2756"/>
                      </a:lnTo>
                      <a:lnTo>
                        <a:pt x="1772" y="2752"/>
                      </a:lnTo>
                      <a:lnTo>
                        <a:pt x="1760" y="2751"/>
                      </a:lnTo>
                      <a:lnTo>
                        <a:pt x="1748" y="2750"/>
                      </a:lnTo>
                      <a:lnTo>
                        <a:pt x="1737" y="2749"/>
                      </a:lnTo>
                      <a:lnTo>
                        <a:pt x="1725" y="2750"/>
                      </a:lnTo>
                      <a:lnTo>
                        <a:pt x="1713" y="2750"/>
                      </a:lnTo>
                      <a:lnTo>
                        <a:pt x="1701" y="2751"/>
                      </a:lnTo>
                      <a:lnTo>
                        <a:pt x="1689" y="2751"/>
                      </a:lnTo>
                      <a:lnTo>
                        <a:pt x="1678" y="2751"/>
                      </a:lnTo>
                      <a:lnTo>
                        <a:pt x="1666" y="2750"/>
                      </a:lnTo>
                      <a:lnTo>
                        <a:pt x="1654" y="2748"/>
                      </a:lnTo>
                      <a:lnTo>
                        <a:pt x="1643" y="2745"/>
                      </a:lnTo>
                      <a:lnTo>
                        <a:pt x="1632" y="2741"/>
                      </a:lnTo>
                      <a:lnTo>
                        <a:pt x="1620" y="2735"/>
                      </a:lnTo>
                      <a:lnTo>
                        <a:pt x="1629" y="2725"/>
                      </a:lnTo>
                      <a:lnTo>
                        <a:pt x="1632" y="2714"/>
                      </a:lnTo>
                      <a:lnTo>
                        <a:pt x="1633" y="2704"/>
                      </a:lnTo>
                      <a:lnTo>
                        <a:pt x="1632" y="2692"/>
                      </a:lnTo>
                      <a:lnTo>
                        <a:pt x="1630" y="2680"/>
                      </a:lnTo>
                      <a:lnTo>
                        <a:pt x="1629" y="2669"/>
                      </a:lnTo>
                      <a:lnTo>
                        <a:pt x="1630" y="2656"/>
                      </a:lnTo>
                      <a:lnTo>
                        <a:pt x="1634" y="2645"/>
                      </a:lnTo>
                      <a:lnTo>
                        <a:pt x="1635" y="2643"/>
                      </a:lnTo>
                      <a:lnTo>
                        <a:pt x="1635" y="2638"/>
                      </a:lnTo>
                      <a:lnTo>
                        <a:pt x="1635" y="2631"/>
                      </a:lnTo>
                      <a:lnTo>
                        <a:pt x="1632" y="2624"/>
                      </a:lnTo>
                      <a:lnTo>
                        <a:pt x="1630" y="2619"/>
                      </a:lnTo>
                      <a:lnTo>
                        <a:pt x="1626" y="2614"/>
                      </a:lnTo>
                      <a:lnTo>
                        <a:pt x="1621" y="2608"/>
                      </a:lnTo>
                      <a:lnTo>
                        <a:pt x="1617" y="2602"/>
                      </a:lnTo>
                      <a:lnTo>
                        <a:pt x="1614" y="2595"/>
                      </a:lnTo>
                      <a:lnTo>
                        <a:pt x="1610" y="2589"/>
                      </a:lnTo>
                      <a:lnTo>
                        <a:pt x="1608" y="2582"/>
                      </a:lnTo>
                      <a:lnTo>
                        <a:pt x="1608" y="2577"/>
                      </a:lnTo>
                      <a:lnTo>
                        <a:pt x="1603" y="2576"/>
                      </a:lnTo>
                      <a:lnTo>
                        <a:pt x="1594" y="2544"/>
                      </a:lnTo>
                      <a:lnTo>
                        <a:pt x="1597" y="2544"/>
                      </a:lnTo>
                      <a:lnTo>
                        <a:pt x="1603" y="2541"/>
                      </a:lnTo>
                      <a:lnTo>
                        <a:pt x="1610" y="2538"/>
                      </a:lnTo>
                      <a:lnTo>
                        <a:pt x="1617" y="2534"/>
                      </a:lnTo>
                      <a:lnTo>
                        <a:pt x="1624" y="2530"/>
                      </a:lnTo>
                      <a:lnTo>
                        <a:pt x="1630" y="2525"/>
                      </a:lnTo>
                      <a:lnTo>
                        <a:pt x="1633" y="2519"/>
                      </a:lnTo>
                      <a:lnTo>
                        <a:pt x="1635" y="2512"/>
                      </a:lnTo>
                      <a:lnTo>
                        <a:pt x="1634" y="2505"/>
                      </a:lnTo>
                      <a:lnTo>
                        <a:pt x="1630" y="2498"/>
                      </a:lnTo>
                      <a:lnTo>
                        <a:pt x="1624" y="2491"/>
                      </a:lnTo>
                      <a:lnTo>
                        <a:pt x="1617" y="2484"/>
                      </a:lnTo>
                      <a:lnTo>
                        <a:pt x="1611" y="2475"/>
                      </a:lnTo>
                      <a:lnTo>
                        <a:pt x="1609" y="2469"/>
                      </a:lnTo>
                      <a:lnTo>
                        <a:pt x="1610" y="2465"/>
                      </a:lnTo>
                      <a:lnTo>
                        <a:pt x="1613" y="2461"/>
                      </a:lnTo>
                      <a:lnTo>
                        <a:pt x="1617" y="2458"/>
                      </a:lnTo>
                      <a:lnTo>
                        <a:pt x="1621" y="2455"/>
                      </a:lnTo>
                      <a:lnTo>
                        <a:pt x="1627" y="2452"/>
                      </a:lnTo>
                      <a:lnTo>
                        <a:pt x="1630" y="2449"/>
                      </a:lnTo>
                      <a:lnTo>
                        <a:pt x="1632" y="2444"/>
                      </a:lnTo>
                      <a:lnTo>
                        <a:pt x="1632" y="2438"/>
                      </a:lnTo>
                      <a:lnTo>
                        <a:pt x="1630" y="2434"/>
                      </a:lnTo>
                      <a:lnTo>
                        <a:pt x="1626" y="2431"/>
                      </a:lnTo>
                      <a:lnTo>
                        <a:pt x="1623" y="2427"/>
                      </a:lnTo>
                      <a:lnTo>
                        <a:pt x="1618" y="2424"/>
                      </a:lnTo>
                      <a:lnTo>
                        <a:pt x="1616" y="2421"/>
                      </a:lnTo>
                      <a:lnTo>
                        <a:pt x="1614" y="2416"/>
                      </a:lnTo>
                      <a:lnTo>
                        <a:pt x="1615" y="2411"/>
                      </a:lnTo>
                      <a:lnTo>
                        <a:pt x="1618" y="2405"/>
                      </a:lnTo>
                      <a:lnTo>
                        <a:pt x="1623" y="2398"/>
                      </a:lnTo>
                      <a:lnTo>
                        <a:pt x="1627" y="2393"/>
                      </a:lnTo>
                      <a:lnTo>
                        <a:pt x="1631" y="2387"/>
                      </a:lnTo>
                      <a:lnTo>
                        <a:pt x="1636" y="2382"/>
                      </a:lnTo>
                      <a:lnTo>
                        <a:pt x="1639" y="2376"/>
                      </a:lnTo>
                      <a:lnTo>
                        <a:pt x="1642" y="2370"/>
                      </a:lnTo>
                      <a:lnTo>
                        <a:pt x="1643" y="2361"/>
                      </a:lnTo>
                      <a:lnTo>
                        <a:pt x="1640" y="2339"/>
                      </a:lnTo>
                      <a:lnTo>
                        <a:pt x="1632" y="2317"/>
                      </a:lnTo>
                      <a:lnTo>
                        <a:pt x="1620" y="2299"/>
                      </a:lnTo>
                      <a:lnTo>
                        <a:pt x="1607" y="2280"/>
                      </a:lnTo>
                      <a:lnTo>
                        <a:pt x="1594" y="2262"/>
                      </a:lnTo>
                      <a:lnTo>
                        <a:pt x="1581" y="2243"/>
                      </a:lnTo>
                      <a:lnTo>
                        <a:pt x="1573" y="2224"/>
                      </a:lnTo>
                      <a:lnTo>
                        <a:pt x="1570" y="2202"/>
                      </a:lnTo>
                      <a:lnTo>
                        <a:pt x="1572" y="2196"/>
                      </a:lnTo>
                      <a:lnTo>
                        <a:pt x="1575" y="2191"/>
                      </a:lnTo>
                      <a:lnTo>
                        <a:pt x="1580" y="2186"/>
                      </a:lnTo>
                      <a:lnTo>
                        <a:pt x="1586" y="2179"/>
                      </a:lnTo>
                      <a:lnTo>
                        <a:pt x="1590" y="2173"/>
                      </a:lnTo>
                      <a:lnTo>
                        <a:pt x="1593" y="2167"/>
                      </a:lnTo>
                      <a:lnTo>
                        <a:pt x="1594" y="2160"/>
                      </a:lnTo>
                      <a:lnTo>
                        <a:pt x="1592" y="2153"/>
                      </a:lnTo>
                      <a:lnTo>
                        <a:pt x="1589" y="2148"/>
                      </a:lnTo>
                      <a:lnTo>
                        <a:pt x="1586" y="2143"/>
                      </a:lnTo>
                      <a:lnTo>
                        <a:pt x="1581" y="2140"/>
                      </a:lnTo>
                      <a:lnTo>
                        <a:pt x="1577" y="2137"/>
                      </a:lnTo>
                      <a:lnTo>
                        <a:pt x="1572" y="2136"/>
                      </a:lnTo>
                      <a:lnTo>
                        <a:pt x="1567" y="2135"/>
                      </a:lnTo>
                      <a:lnTo>
                        <a:pt x="1561" y="2135"/>
                      </a:lnTo>
                      <a:lnTo>
                        <a:pt x="1556" y="2137"/>
                      </a:lnTo>
                      <a:lnTo>
                        <a:pt x="1551" y="2140"/>
                      </a:lnTo>
                      <a:lnTo>
                        <a:pt x="1546" y="2144"/>
                      </a:lnTo>
                      <a:lnTo>
                        <a:pt x="1542" y="2149"/>
                      </a:lnTo>
                      <a:lnTo>
                        <a:pt x="1538" y="2151"/>
                      </a:lnTo>
                      <a:lnTo>
                        <a:pt x="1521" y="2152"/>
                      </a:lnTo>
                      <a:lnTo>
                        <a:pt x="1503" y="2153"/>
                      </a:lnTo>
                      <a:lnTo>
                        <a:pt x="1485" y="2155"/>
                      </a:lnTo>
                      <a:lnTo>
                        <a:pt x="1466" y="2157"/>
                      </a:lnTo>
                      <a:lnTo>
                        <a:pt x="1450" y="2157"/>
                      </a:lnTo>
                      <a:lnTo>
                        <a:pt x="1433" y="2155"/>
                      </a:lnTo>
                      <a:lnTo>
                        <a:pt x="1419" y="2150"/>
                      </a:lnTo>
                      <a:lnTo>
                        <a:pt x="1407" y="2141"/>
                      </a:lnTo>
                      <a:lnTo>
                        <a:pt x="1400" y="2132"/>
                      </a:lnTo>
                      <a:lnTo>
                        <a:pt x="1391" y="2122"/>
                      </a:lnTo>
                      <a:lnTo>
                        <a:pt x="1385" y="2111"/>
                      </a:lnTo>
                      <a:lnTo>
                        <a:pt x="1380" y="2097"/>
                      </a:lnTo>
                      <a:lnTo>
                        <a:pt x="1376" y="2084"/>
                      </a:lnTo>
                      <a:lnTo>
                        <a:pt x="1374" y="2070"/>
                      </a:lnTo>
                      <a:lnTo>
                        <a:pt x="1375" y="2056"/>
                      </a:lnTo>
                      <a:lnTo>
                        <a:pt x="1378" y="2044"/>
                      </a:lnTo>
                      <a:lnTo>
                        <a:pt x="1381" y="2040"/>
                      </a:lnTo>
                      <a:lnTo>
                        <a:pt x="1384" y="2037"/>
                      </a:lnTo>
                      <a:lnTo>
                        <a:pt x="1388" y="2032"/>
                      </a:lnTo>
                      <a:lnTo>
                        <a:pt x="1393" y="2029"/>
                      </a:lnTo>
                      <a:lnTo>
                        <a:pt x="1397" y="2025"/>
                      </a:lnTo>
                      <a:lnTo>
                        <a:pt x="1402" y="2020"/>
                      </a:lnTo>
                      <a:lnTo>
                        <a:pt x="1404" y="2015"/>
                      </a:lnTo>
                      <a:lnTo>
                        <a:pt x="1405" y="2009"/>
                      </a:lnTo>
                      <a:lnTo>
                        <a:pt x="1405" y="2002"/>
                      </a:lnTo>
                      <a:lnTo>
                        <a:pt x="1403" y="1995"/>
                      </a:lnTo>
                      <a:lnTo>
                        <a:pt x="1402" y="1988"/>
                      </a:lnTo>
                      <a:lnTo>
                        <a:pt x="1398" y="1982"/>
                      </a:lnTo>
                      <a:lnTo>
                        <a:pt x="1394" y="1976"/>
                      </a:lnTo>
                      <a:lnTo>
                        <a:pt x="1390" y="1970"/>
                      </a:lnTo>
                      <a:lnTo>
                        <a:pt x="1385" y="1965"/>
                      </a:lnTo>
                      <a:lnTo>
                        <a:pt x="1379" y="1959"/>
                      </a:lnTo>
                      <a:lnTo>
                        <a:pt x="1383" y="1951"/>
                      </a:lnTo>
                      <a:lnTo>
                        <a:pt x="1385" y="1943"/>
                      </a:lnTo>
                      <a:lnTo>
                        <a:pt x="1385" y="1935"/>
                      </a:lnTo>
                      <a:lnTo>
                        <a:pt x="1383" y="1925"/>
                      </a:lnTo>
                      <a:lnTo>
                        <a:pt x="1379" y="1918"/>
                      </a:lnTo>
                      <a:lnTo>
                        <a:pt x="1374" y="1911"/>
                      </a:lnTo>
                      <a:lnTo>
                        <a:pt x="1368" y="1906"/>
                      </a:lnTo>
                      <a:lnTo>
                        <a:pt x="1361" y="1902"/>
                      </a:lnTo>
                      <a:lnTo>
                        <a:pt x="1349" y="1896"/>
                      </a:lnTo>
                      <a:lnTo>
                        <a:pt x="1337" y="1891"/>
                      </a:lnTo>
                      <a:lnTo>
                        <a:pt x="1325" y="1886"/>
                      </a:lnTo>
                      <a:lnTo>
                        <a:pt x="1312" y="1883"/>
                      </a:lnTo>
                      <a:lnTo>
                        <a:pt x="1299" y="1880"/>
                      </a:lnTo>
                      <a:lnTo>
                        <a:pt x="1285" y="1877"/>
                      </a:lnTo>
                      <a:lnTo>
                        <a:pt x="1272" y="1875"/>
                      </a:lnTo>
                      <a:lnTo>
                        <a:pt x="1259" y="1874"/>
                      </a:lnTo>
                      <a:lnTo>
                        <a:pt x="1247" y="1872"/>
                      </a:lnTo>
                      <a:lnTo>
                        <a:pt x="1236" y="1869"/>
                      </a:lnTo>
                      <a:lnTo>
                        <a:pt x="1225" y="1865"/>
                      </a:lnTo>
                      <a:lnTo>
                        <a:pt x="1215" y="1859"/>
                      </a:lnTo>
                      <a:lnTo>
                        <a:pt x="1204" y="1852"/>
                      </a:lnTo>
                      <a:lnTo>
                        <a:pt x="1194" y="1845"/>
                      </a:lnTo>
                      <a:lnTo>
                        <a:pt x="1184" y="1838"/>
                      </a:lnTo>
                      <a:lnTo>
                        <a:pt x="1173" y="1830"/>
                      </a:lnTo>
                      <a:lnTo>
                        <a:pt x="1167" y="1827"/>
                      </a:lnTo>
                      <a:lnTo>
                        <a:pt x="1159" y="1825"/>
                      </a:lnTo>
                      <a:lnTo>
                        <a:pt x="1151" y="1823"/>
                      </a:lnTo>
                      <a:lnTo>
                        <a:pt x="1145" y="1820"/>
                      </a:lnTo>
                      <a:lnTo>
                        <a:pt x="1135" y="1813"/>
                      </a:lnTo>
                      <a:lnTo>
                        <a:pt x="1126" y="1808"/>
                      </a:lnTo>
                      <a:lnTo>
                        <a:pt x="1116" y="1803"/>
                      </a:lnTo>
                      <a:lnTo>
                        <a:pt x="1107" y="1800"/>
                      </a:lnTo>
                      <a:lnTo>
                        <a:pt x="1097" y="1797"/>
                      </a:lnTo>
                      <a:lnTo>
                        <a:pt x="1087" y="1795"/>
                      </a:lnTo>
                      <a:lnTo>
                        <a:pt x="1077" y="1794"/>
                      </a:lnTo>
                      <a:lnTo>
                        <a:pt x="1066" y="1793"/>
                      </a:lnTo>
                      <a:lnTo>
                        <a:pt x="1058" y="1790"/>
                      </a:lnTo>
                      <a:lnTo>
                        <a:pt x="1051" y="1785"/>
                      </a:lnTo>
                      <a:lnTo>
                        <a:pt x="1044" y="1778"/>
                      </a:lnTo>
                      <a:lnTo>
                        <a:pt x="1038" y="1776"/>
                      </a:lnTo>
                      <a:lnTo>
                        <a:pt x="1022" y="1774"/>
                      </a:lnTo>
                      <a:lnTo>
                        <a:pt x="1009" y="1770"/>
                      </a:lnTo>
                      <a:lnTo>
                        <a:pt x="997" y="1764"/>
                      </a:lnTo>
                      <a:lnTo>
                        <a:pt x="985" y="1757"/>
                      </a:lnTo>
                      <a:lnTo>
                        <a:pt x="975" y="1749"/>
                      </a:lnTo>
                      <a:lnTo>
                        <a:pt x="964" y="1739"/>
                      </a:lnTo>
                      <a:lnTo>
                        <a:pt x="952" y="1731"/>
                      </a:lnTo>
                      <a:lnTo>
                        <a:pt x="941" y="1723"/>
                      </a:lnTo>
                      <a:lnTo>
                        <a:pt x="935" y="1720"/>
                      </a:lnTo>
                      <a:lnTo>
                        <a:pt x="929" y="1716"/>
                      </a:lnTo>
                      <a:lnTo>
                        <a:pt x="923" y="1713"/>
                      </a:lnTo>
                      <a:lnTo>
                        <a:pt x="916" y="1709"/>
                      </a:lnTo>
                      <a:lnTo>
                        <a:pt x="909" y="1704"/>
                      </a:lnTo>
                      <a:lnTo>
                        <a:pt x="903" y="1699"/>
                      </a:lnTo>
                      <a:lnTo>
                        <a:pt x="897" y="1694"/>
                      </a:lnTo>
                      <a:lnTo>
                        <a:pt x="893" y="1688"/>
                      </a:lnTo>
                      <a:lnTo>
                        <a:pt x="889" y="1678"/>
                      </a:lnTo>
                      <a:lnTo>
                        <a:pt x="887" y="1667"/>
                      </a:lnTo>
                      <a:lnTo>
                        <a:pt x="888" y="1656"/>
                      </a:lnTo>
                      <a:lnTo>
                        <a:pt x="889" y="1644"/>
                      </a:lnTo>
                      <a:lnTo>
                        <a:pt x="891" y="1632"/>
                      </a:lnTo>
                      <a:lnTo>
                        <a:pt x="892" y="1620"/>
                      </a:lnTo>
                      <a:lnTo>
                        <a:pt x="891" y="1608"/>
                      </a:lnTo>
                      <a:lnTo>
                        <a:pt x="887" y="1595"/>
                      </a:lnTo>
                      <a:lnTo>
                        <a:pt x="885" y="1589"/>
                      </a:lnTo>
                      <a:lnTo>
                        <a:pt x="885" y="1583"/>
                      </a:lnTo>
                      <a:lnTo>
                        <a:pt x="885" y="1576"/>
                      </a:lnTo>
                      <a:lnTo>
                        <a:pt x="887" y="1570"/>
                      </a:lnTo>
                      <a:lnTo>
                        <a:pt x="888" y="1563"/>
                      </a:lnTo>
                      <a:lnTo>
                        <a:pt x="890" y="1555"/>
                      </a:lnTo>
                      <a:lnTo>
                        <a:pt x="892" y="1548"/>
                      </a:lnTo>
                      <a:lnTo>
                        <a:pt x="893" y="1542"/>
                      </a:lnTo>
                      <a:lnTo>
                        <a:pt x="893" y="1537"/>
                      </a:lnTo>
                      <a:lnTo>
                        <a:pt x="892" y="1532"/>
                      </a:lnTo>
                      <a:lnTo>
                        <a:pt x="891" y="1527"/>
                      </a:lnTo>
                      <a:lnTo>
                        <a:pt x="890" y="1520"/>
                      </a:lnTo>
                      <a:lnTo>
                        <a:pt x="888" y="1515"/>
                      </a:lnTo>
                      <a:lnTo>
                        <a:pt x="887" y="1509"/>
                      </a:lnTo>
                      <a:lnTo>
                        <a:pt x="886" y="1504"/>
                      </a:lnTo>
                      <a:lnTo>
                        <a:pt x="885" y="1498"/>
                      </a:lnTo>
                      <a:lnTo>
                        <a:pt x="868" y="1499"/>
                      </a:lnTo>
                      <a:lnTo>
                        <a:pt x="851" y="1499"/>
                      </a:lnTo>
                      <a:lnTo>
                        <a:pt x="834" y="1499"/>
                      </a:lnTo>
                      <a:lnTo>
                        <a:pt x="818" y="1498"/>
                      </a:lnTo>
                      <a:lnTo>
                        <a:pt x="801" y="1498"/>
                      </a:lnTo>
                      <a:lnTo>
                        <a:pt x="785" y="1499"/>
                      </a:lnTo>
                      <a:lnTo>
                        <a:pt x="770" y="1502"/>
                      </a:lnTo>
                      <a:lnTo>
                        <a:pt x="754" y="1507"/>
                      </a:lnTo>
                      <a:lnTo>
                        <a:pt x="748" y="1511"/>
                      </a:lnTo>
                      <a:lnTo>
                        <a:pt x="742" y="1516"/>
                      </a:lnTo>
                      <a:lnTo>
                        <a:pt x="737" y="1522"/>
                      </a:lnTo>
                      <a:lnTo>
                        <a:pt x="732" y="1529"/>
                      </a:lnTo>
                      <a:lnTo>
                        <a:pt x="726" y="1536"/>
                      </a:lnTo>
                      <a:lnTo>
                        <a:pt x="720" y="1541"/>
                      </a:lnTo>
                      <a:lnTo>
                        <a:pt x="714" y="1546"/>
                      </a:lnTo>
                      <a:lnTo>
                        <a:pt x="708" y="1549"/>
                      </a:lnTo>
                      <a:lnTo>
                        <a:pt x="702" y="1550"/>
                      </a:lnTo>
                      <a:lnTo>
                        <a:pt x="696" y="1552"/>
                      </a:lnTo>
                      <a:lnTo>
                        <a:pt x="689" y="1554"/>
                      </a:lnTo>
                      <a:lnTo>
                        <a:pt x="683" y="1556"/>
                      </a:lnTo>
                      <a:lnTo>
                        <a:pt x="678" y="1558"/>
                      </a:lnTo>
                      <a:lnTo>
                        <a:pt x="674" y="1562"/>
                      </a:lnTo>
                      <a:lnTo>
                        <a:pt x="670" y="1566"/>
                      </a:lnTo>
                      <a:lnTo>
                        <a:pt x="667" y="1571"/>
                      </a:lnTo>
                      <a:lnTo>
                        <a:pt x="664" y="1576"/>
                      </a:lnTo>
                      <a:lnTo>
                        <a:pt x="662" y="1581"/>
                      </a:lnTo>
                      <a:lnTo>
                        <a:pt x="658" y="1585"/>
                      </a:lnTo>
                      <a:lnTo>
                        <a:pt x="653" y="1586"/>
                      </a:lnTo>
                      <a:lnTo>
                        <a:pt x="658" y="1586"/>
                      </a:lnTo>
                      <a:lnTo>
                        <a:pt x="659" y="1585"/>
                      </a:lnTo>
                      <a:lnTo>
                        <a:pt x="657" y="1585"/>
                      </a:lnTo>
                      <a:lnTo>
                        <a:pt x="654" y="1586"/>
                      </a:lnTo>
                      <a:lnTo>
                        <a:pt x="653" y="1588"/>
                      </a:lnTo>
                      <a:lnTo>
                        <a:pt x="653" y="1591"/>
                      </a:lnTo>
                      <a:lnTo>
                        <a:pt x="653" y="1594"/>
                      </a:lnTo>
                      <a:lnTo>
                        <a:pt x="653" y="1595"/>
                      </a:lnTo>
                      <a:lnTo>
                        <a:pt x="643" y="1600"/>
                      </a:lnTo>
                      <a:lnTo>
                        <a:pt x="632" y="1602"/>
                      </a:lnTo>
                      <a:lnTo>
                        <a:pt x="621" y="1603"/>
                      </a:lnTo>
                      <a:lnTo>
                        <a:pt x="609" y="1602"/>
                      </a:lnTo>
                      <a:lnTo>
                        <a:pt x="598" y="1602"/>
                      </a:lnTo>
                      <a:lnTo>
                        <a:pt x="588" y="1603"/>
                      </a:lnTo>
                      <a:lnTo>
                        <a:pt x="577" y="1606"/>
                      </a:lnTo>
                      <a:lnTo>
                        <a:pt x="568" y="1611"/>
                      </a:lnTo>
                      <a:lnTo>
                        <a:pt x="561" y="1617"/>
                      </a:lnTo>
                      <a:lnTo>
                        <a:pt x="553" y="1623"/>
                      </a:lnTo>
                      <a:lnTo>
                        <a:pt x="546" y="1629"/>
                      </a:lnTo>
                      <a:lnTo>
                        <a:pt x="538" y="1635"/>
                      </a:lnTo>
                      <a:lnTo>
                        <a:pt x="530" y="1639"/>
                      </a:lnTo>
                      <a:lnTo>
                        <a:pt x="523" y="1641"/>
                      </a:lnTo>
                      <a:lnTo>
                        <a:pt x="515" y="1641"/>
                      </a:lnTo>
                      <a:lnTo>
                        <a:pt x="508" y="1638"/>
                      </a:lnTo>
                      <a:lnTo>
                        <a:pt x="501" y="1634"/>
                      </a:lnTo>
                      <a:lnTo>
                        <a:pt x="496" y="1631"/>
                      </a:lnTo>
                      <a:lnTo>
                        <a:pt x="493" y="1629"/>
                      </a:lnTo>
                      <a:lnTo>
                        <a:pt x="491" y="1629"/>
                      </a:lnTo>
                      <a:lnTo>
                        <a:pt x="489" y="1630"/>
                      </a:lnTo>
                      <a:lnTo>
                        <a:pt x="486" y="1632"/>
                      </a:lnTo>
                      <a:lnTo>
                        <a:pt x="482" y="1635"/>
                      </a:lnTo>
                      <a:lnTo>
                        <a:pt x="477" y="1637"/>
                      </a:lnTo>
                      <a:lnTo>
                        <a:pt x="450" y="1641"/>
                      </a:lnTo>
                      <a:lnTo>
                        <a:pt x="423" y="1655"/>
                      </a:lnTo>
                      <a:lnTo>
                        <a:pt x="418" y="1656"/>
                      </a:lnTo>
                      <a:lnTo>
                        <a:pt x="412" y="1656"/>
                      </a:lnTo>
                      <a:lnTo>
                        <a:pt x="406" y="1656"/>
                      </a:lnTo>
                      <a:lnTo>
                        <a:pt x="400" y="1657"/>
                      </a:lnTo>
                      <a:lnTo>
                        <a:pt x="396" y="1659"/>
                      </a:lnTo>
                      <a:lnTo>
                        <a:pt x="390" y="1661"/>
                      </a:lnTo>
                      <a:lnTo>
                        <a:pt x="387" y="1664"/>
                      </a:lnTo>
                      <a:lnTo>
                        <a:pt x="383" y="1666"/>
                      </a:lnTo>
                      <a:lnTo>
                        <a:pt x="379" y="1669"/>
                      </a:lnTo>
                      <a:lnTo>
                        <a:pt x="375" y="1673"/>
                      </a:lnTo>
                      <a:lnTo>
                        <a:pt x="371" y="1676"/>
                      </a:lnTo>
                      <a:lnTo>
                        <a:pt x="367" y="1678"/>
                      </a:lnTo>
                      <a:lnTo>
                        <a:pt x="360" y="1679"/>
                      </a:lnTo>
                      <a:lnTo>
                        <a:pt x="352" y="1677"/>
                      </a:lnTo>
                      <a:lnTo>
                        <a:pt x="346" y="1673"/>
                      </a:lnTo>
                      <a:lnTo>
                        <a:pt x="343" y="1666"/>
                      </a:lnTo>
                      <a:lnTo>
                        <a:pt x="341" y="1658"/>
                      </a:lnTo>
                      <a:lnTo>
                        <a:pt x="340" y="1649"/>
                      </a:lnTo>
                      <a:lnTo>
                        <a:pt x="340" y="1640"/>
                      </a:lnTo>
                      <a:lnTo>
                        <a:pt x="341" y="1631"/>
                      </a:lnTo>
                      <a:lnTo>
                        <a:pt x="342" y="1622"/>
                      </a:lnTo>
                      <a:lnTo>
                        <a:pt x="342" y="1613"/>
                      </a:lnTo>
                      <a:lnTo>
                        <a:pt x="342" y="1605"/>
                      </a:lnTo>
                      <a:lnTo>
                        <a:pt x="340" y="1596"/>
                      </a:lnTo>
                      <a:lnTo>
                        <a:pt x="338" y="1590"/>
                      </a:lnTo>
                      <a:lnTo>
                        <a:pt x="337" y="1584"/>
                      </a:lnTo>
                      <a:lnTo>
                        <a:pt x="337" y="1579"/>
                      </a:lnTo>
                      <a:lnTo>
                        <a:pt x="337" y="1574"/>
                      </a:lnTo>
                      <a:lnTo>
                        <a:pt x="337" y="1570"/>
                      </a:lnTo>
                      <a:lnTo>
                        <a:pt x="337" y="1567"/>
                      </a:lnTo>
                      <a:lnTo>
                        <a:pt x="338" y="1565"/>
                      </a:lnTo>
                      <a:lnTo>
                        <a:pt x="339" y="1564"/>
                      </a:lnTo>
                      <a:lnTo>
                        <a:pt x="341" y="1563"/>
                      </a:lnTo>
                      <a:lnTo>
                        <a:pt x="341" y="1561"/>
                      </a:lnTo>
                      <a:lnTo>
                        <a:pt x="341" y="1556"/>
                      </a:lnTo>
                      <a:lnTo>
                        <a:pt x="343" y="1549"/>
                      </a:lnTo>
                      <a:lnTo>
                        <a:pt x="342" y="1548"/>
                      </a:lnTo>
                      <a:lnTo>
                        <a:pt x="339" y="1547"/>
                      </a:lnTo>
                      <a:lnTo>
                        <a:pt x="336" y="1547"/>
                      </a:lnTo>
                      <a:lnTo>
                        <a:pt x="334" y="1545"/>
                      </a:lnTo>
                      <a:lnTo>
                        <a:pt x="333" y="1545"/>
                      </a:lnTo>
                      <a:lnTo>
                        <a:pt x="331" y="1546"/>
                      </a:lnTo>
                      <a:lnTo>
                        <a:pt x="330" y="1547"/>
                      </a:lnTo>
                      <a:lnTo>
                        <a:pt x="328" y="1549"/>
                      </a:lnTo>
                      <a:lnTo>
                        <a:pt x="312" y="1551"/>
                      </a:lnTo>
                      <a:lnTo>
                        <a:pt x="297" y="1554"/>
                      </a:lnTo>
                      <a:lnTo>
                        <a:pt x="282" y="1558"/>
                      </a:lnTo>
                      <a:lnTo>
                        <a:pt x="267" y="1563"/>
                      </a:lnTo>
                      <a:lnTo>
                        <a:pt x="252" y="1566"/>
                      </a:lnTo>
                      <a:lnTo>
                        <a:pt x="236" y="1568"/>
                      </a:lnTo>
                      <a:lnTo>
                        <a:pt x="221" y="1568"/>
                      </a:lnTo>
                      <a:lnTo>
                        <a:pt x="204" y="1567"/>
                      </a:lnTo>
                      <a:lnTo>
                        <a:pt x="199" y="1566"/>
                      </a:lnTo>
                      <a:lnTo>
                        <a:pt x="195" y="1565"/>
                      </a:lnTo>
                      <a:lnTo>
                        <a:pt x="190" y="1564"/>
                      </a:lnTo>
                      <a:lnTo>
                        <a:pt x="186" y="1563"/>
                      </a:lnTo>
                      <a:lnTo>
                        <a:pt x="182" y="1561"/>
                      </a:lnTo>
                      <a:lnTo>
                        <a:pt x="178" y="1558"/>
                      </a:lnTo>
                      <a:lnTo>
                        <a:pt x="175" y="1555"/>
                      </a:lnTo>
                      <a:lnTo>
                        <a:pt x="173" y="1551"/>
                      </a:lnTo>
                      <a:lnTo>
                        <a:pt x="170" y="1544"/>
                      </a:lnTo>
                      <a:lnTo>
                        <a:pt x="169" y="1537"/>
                      </a:lnTo>
                      <a:lnTo>
                        <a:pt x="166" y="1531"/>
                      </a:lnTo>
                      <a:lnTo>
                        <a:pt x="162" y="1526"/>
                      </a:lnTo>
                      <a:lnTo>
                        <a:pt x="157" y="1524"/>
                      </a:lnTo>
                      <a:lnTo>
                        <a:pt x="151" y="1524"/>
                      </a:lnTo>
                      <a:lnTo>
                        <a:pt x="145" y="1525"/>
                      </a:lnTo>
                      <a:lnTo>
                        <a:pt x="140" y="1522"/>
                      </a:lnTo>
                      <a:lnTo>
                        <a:pt x="131" y="1516"/>
                      </a:lnTo>
                      <a:lnTo>
                        <a:pt x="122" y="1512"/>
                      </a:lnTo>
                      <a:lnTo>
                        <a:pt x="113" y="1509"/>
                      </a:lnTo>
                      <a:lnTo>
                        <a:pt x="103" y="1509"/>
                      </a:lnTo>
                      <a:lnTo>
                        <a:pt x="93" y="1510"/>
                      </a:lnTo>
                      <a:lnTo>
                        <a:pt x="83" y="1513"/>
                      </a:lnTo>
                      <a:lnTo>
                        <a:pt x="75" y="1518"/>
                      </a:lnTo>
                      <a:lnTo>
                        <a:pt x="67" y="1525"/>
                      </a:lnTo>
                      <a:lnTo>
                        <a:pt x="69" y="1516"/>
                      </a:lnTo>
                      <a:lnTo>
                        <a:pt x="73" y="1509"/>
                      </a:lnTo>
                      <a:lnTo>
                        <a:pt x="78" y="1502"/>
                      </a:lnTo>
                      <a:lnTo>
                        <a:pt x="84" y="1495"/>
                      </a:lnTo>
                      <a:lnTo>
                        <a:pt x="90" y="1490"/>
                      </a:lnTo>
                      <a:lnTo>
                        <a:pt x="95" y="1484"/>
                      </a:lnTo>
                      <a:lnTo>
                        <a:pt x="100" y="1481"/>
                      </a:lnTo>
                      <a:lnTo>
                        <a:pt x="101" y="1480"/>
                      </a:lnTo>
                      <a:lnTo>
                        <a:pt x="97" y="1475"/>
                      </a:lnTo>
                      <a:lnTo>
                        <a:pt x="94" y="1470"/>
                      </a:lnTo>
                      <a:lnTo>
                        <a:pt x="91" y="1465"/>
                      </a:lnTo>
                      <a:lnTo>
                        <a:pt x="88" y="1459"/>
                      </a:lnTo>
                      <a:lnTo>
                        <a:pt x="85" y="1454"/>
                      </a:lnTo>
                      <a:lnTo>
                        <a:pt x="82" y="1448"/>
                      </a:lnTo>
                      <a:lnTo>
                        <a:pt x="79" y="1443"/>
                      </a:lnTo>
                      <a:lnTo>
                        <a:pt x="75" y="1439"/>
                      </a:lnTo>
                      <a:lnTo>
                        <a:pt x="71" y="1435"/>
                      </a:lnTo>
                      <a:lnTo>
                        <a:pt x="67" y="1431"/>
                      </a:lnTo>
                      <a:lnTo>
                        <a:pt x="63" y="1426"/>
                      </a:lnTo>
                      <a:lnTo>
                        <a:pt x="58" y="1422"/>
                      </a:lnTo>
                      <a:lnTo>
                        <a:pt x="54" y="1417"/>
                      </a:lnTo>
                      <a:lnTo>
                        <a:pt x="49" y="1412"/>
                      </a:lnTo>
                      <a:lnTo>
                        <a:pt x="45" y="1407"/>
                      </a:lnTo>
                      <a:lnTo>
                        <a:pt x="40" y="1402"/>
                      </a:lnTo>
                      <a:lnTo>
                        <a:pt x="39" y="1400"/>
                      </a:lnTo>
                      <a:lnTo>
                        <a:pt x="40" y="1396"/>
                      </a:lnTo>
                      <a:lnTo>
                        <a:pt x="40" y="1392"/>
                      </a:lnTo>
                      <a:lnTo>
                        <a:pt x="39" y="1390"/>
                      </a:lnTo>
                      <a:lnTo>
                        <a:pt x="32" y="1385"/>
                      </a:lnTo>
                      <a:lnTo>
                        <a:pt x="25" y="1381"/>
                      </a:lnTo>
                      <a:lnTo>
                        <a:pt x="17" y="1378"/>
                      </a:lnTo>
                      <a:lnTo>
                        <a:pt x="10" y="1372"/>
                      </a:lnTo>
                      <a:lnTo>
                        <a:pt x="5" y="1368"/>
                      </a:lnTo>
                      <a:lnTo>
                        <a:pt x="1" y="1362"/>
                      </a:lnTo>
                      <a:lnTo>
                        <a:pt x="0" y="1355"/>
                      </a:lnTo>
                      <a:lnTo>
                        <a:pt x="2" y="1346"/>
                      </a:lnTo>
                      <a:lnTo>
                        <a:pt x="6" y="1334"/>
                      </a:lnTo>
                      <a:lnTo>
                        <a:pt x="10" y="1323"/>
                      </a:lnTo>
                      <a:lnTo>
                        <a:pt x="14" y="1312"/>
                      </a:lnTo>
                      <a:lnTo>
                        <a:pt x="18" y="1300"/>
                      </a:lnTo>
                      <a:lnTo>
                        <a:pt x="21" y="1289"/>
                      </a:lnTo>
                      <a:lnTo>
                        <a:pt x="22" y="1278"/>
                      </a:lnTo>
                      <a:lnTo>
                        <a:pt x="22" y="1265"/>
                      </a:lnTo>
                      <a:lnTo>
                        <a:pt x="21" y="1254"/>
                      </a:lnTo>
                      <a:lnTo>
                        <a:pt x="21" y="1247"/>
                      </a:lnTo>
                      <a:lnTo>
                        <a:pt x="22" y="1240"/>
                      </a:lnTo>
                      <a:lnTo>
                        <a:pt x="26" y="1233"/>
                      </a:lnTo>
                      <a:lnTo>
                        <a:pt x="31" y="1226"/>
                      </a:lnTo>
                      <a:lnTo>
                        <a:pt x="37" y="1221"/>
                      </a:lnTo>
                      <a:lnTo>
                        <a:pt x="44" y="1217"/>
                      </a:lnTo>
                      <a:lnTo>
                        <a:pt x="52" y="1215"/>
                      </a:lnTo>
                      <a:lnTo>
                        <a:pt x="62" y="1216"/>
                      </a:lnTo>
                      <a:lnTo>
                        <a:pt x="62" y="1218"/>
                      </a:lnTo>
                      <a:lnTo>
                        <a:pt x="62" y="1220"/>
                      </a:lnTo>
                      <a:lnTo>
                        <a:pt x="64" y="1221"/>
                      </a:lnTo>
                      <a:lnTo>
                        <a:pt x="65" y="1221"/>
                      </a:lnTo>
                      <a:lnTo>
                        <a:pt x="71" y="1221"/>
                      </a:lnTo>
                      <a:lnTo>
                        <a:pt x="76" y="1218"/>
                      </a:lnTo>
                      <a:lnTo>
                        <a:pt x="79" y="1213"/>
                      </a:lnTo>
                      <a:lnTo>
                        <a:pt x="82" y="1208"/>
                      </a:lnTo>
                      <a:lnTo>
                        <a:pt x="84" y="1201"/>
                      </a:lnTo>
                      <a:lnTo>
                        <a:pt x="85" y="1192"/>
                      </a:lnTo>
                      <a:lnTo>
                        <a:pt x="85" y="1185"/>
                      </a:lnTo>
                      <a:lnTo>
                        <a:pt x="82" y="1179"/>
                      </a:lnTo>
                      <a:lnTo>
                        <a:pt x="79" y="1175"/>
                      </a:lnTo>
                      <a:lnTo>
                        <a:pt x="77" y="1170"/>
                      </a:lnTo>
                      <a:lnTo>
                        <a:pt x="74" y="1167"/>
                      </a:lnTo>
                      <a:lnTo>
                        <a:pt x="73" y="1163"/>
                      </a:lnTo>
                      <a:lnTo>
                        <a:pt x="72" y="1159"/>
                      </a:lnTo>
                      <a:lnTo>
                        <a:pt x="72" y="1154"/>
                      </a:lnTo>
                      <a:lnTo>
                        <a:pt x="72" y="1150"/>
                      </a:lnTo>
                      <a:lnTo>
                        <a:pt x="74" y="1146"/>
                      </a:lnTo>
                      <a:lnTo>
                        <a:pt x="78" y="1139"/>
                      </a:lnTo>
                      <a:lnTo>
                        <a:pt x="83" y="1133"/>
                      </a:lnTo>
                      <a:lnTo>
                        <a:pt x="89" y="1127"/>
                      </a:lnTo>
                      <a:lnTo>
                        <a:pt x="94" y="1121"/>
                      </a:lnTo>
                      <a:lnTo>
                        <a:pt x="101" y="1113"/>
                      </a:lnTo>
                      <a:lnTo>
                        <a:pt x="106" y="1107"/>
                      </a:lnTo>
                      <a:lnTo>
                        <a:pt x="109" y="1100"/>
                      </a:lnTo>
                      <a:lnTo>
                        <a:pt x="112" y="1092"/>
                      </a:lnTo>
                      <a:lnTo>
                        <a:pt x="113" y="1087"/>
                      </a:lnTo>
                      <a:lnTo>
                        <a:pt x="115" y="1081"/>
                      </a:lnTo>
                      <a:lnTo>
                        <a:pt x="117" y="1076"/>
                      </a:lnTo>
                      <a:lnTo>
                        <a:pt x="120" y="1071"/>
                      </a:lnTo>
                      <a:lnTo>
                        <a:pt x="123" y="1067"/>
                      </a:lnTo>
                      <a:lnTo>
                        <a:pt x="127" y="1063"/>
                      </a:lnTo>
                      <a:lnTo>
                        <a:pt x="131" y="1060"/>
                      </a:lnTo>
                      <a:lnTo>
                        <a:pt x="137" y="1058"/>
                      </a:lnTo>
                      <a:lnTo>
                        <a:pt x="143" y="1056"/>
                      </a:lnTo>
                      <a:lnTo>
                        <a:pt x="148" y="1054"/>
                      </a:lnTo>
                      <a:lnTo>
                        <a:pt x="153" y="1052"/>
                      </a:lnTo>
                      <a:lnTo>
                        <a:pt x="158" y="1049"/>
                      </a:lnTo>
                      <a:lnTo>
                        <a:pt x="163" y="1046"/>
                      </a:lnTo>
                      <a:lnTo>
                        <a:pt x="168" y="1042"/>
                      </a:lnTo>
                      <a:lnTo>
                        <a:pt x="173" y="1039"/>
                      </a:lnTo>
                      <a:lnTo>
                        <a:pt x="177" y="1034"/>
                      </a:lnTo>
                      <a:lnTo>
                        <a:pt x="180" y="1029"/>
                      </a:lnTo>
                      <a:lnTo>
                        <a:pt x="184" y="1025"/>
                      </a:lnTo>
                      <a:lnTo>
                        <a:pt x="187" y="1021"/>
                      </a:lnTo>
                      <a:lnTo>
                        <a:pt x="191" y="1016"/>
                      </a:lnTo>
                      <a:lnTo>
                        <a:pt x="194" y="1013"/>
                      </a:lnTo>
                      <a:lnTo>
                        <a:pt x="198" y="1008"/>
                      </a:lnTo>
                      <a:lnTo>
                        <a:pt x="202" y="1005"/>
                      </a:lnTo>
                      <a:lnTo>
                        <a:pt x="207" y="1003"/>
                      </a:lnTo>
                      <a:lnTo>
                        <a:pt x="220" y="999"/>
                      </a:lnTo>
                      <a:lnTo>
                        <a:pt x="232" y="996"/>
                      </a:lnTo>
                      <a:lnTo>
                        <a:pt x="245" y="994"/>
                      </a:lnTo>
                      <a:lnTo>
                        <a:pt x="258" y="991"/>
                      </a:lnTo>
                      <a:lnTo>
                        <a:pt x="270" y="989"/>
                      </a:lnTo>
                      <a:lnTo>
                        <a:pt x="282" y="985"/>
                      </a:lnTo>
                      <a:lnTo>
                        <a:pt x="295" y="980"/>
                      </a:lnTo>
                      <a:lnTo>
                        <a:pt x="307" y="974"/>
                      </a:lnTo>
                      <a:lnTo>
                        <a:pt x="314" y="970"/>
                      </a:lnTo>
                      <a:lnTo>
                        <a:pt x="320" y="968"/>
                      </a:lnTo>
                      <a:lnTo>
                        <a:pt x="329" y="967"/>
                      </a:lnTo>
                      <a:lnTo>
                        <a:pt x="336" y="966"/>
                      </a:lnTo>
                      <a:lnTo>
                        <a:pt x="343" y="967"/>
                      </a:lnTo>
                      <a:lnTo>
                        <a:pt x="351" y="968"/>
                      </a:lnTo>
                      <a:lnTo>
                        <a:pt x="359" y="969"/>
                      </a:lnTo>
                      <a:lnTo>
                        <a:pt x="367" y="971"/>
                      </a:lnTo>
                      <a:lnTo>
                        <a:pt x="372" y="974"/>
                      </a:lnTo>
                      <a:lnTo>
                        <a:pt x="376" y="976"/>
                      </a:lnTo>
                      <a:lnTo>
                        <a:pt x="381" y="978"/>
                      </a:lnTo>
                      <a:lnTo>
                        <a:pt x="385" y="981"/>
                      </a:lnTo>
                      <a:lnTo>
                        <a:pt x="390" y="983"/>
                      </a:lnTo>
                      <a:lnTo>
                        <a:pt x="394" y="985"/>
                      </a:lnTo>
                      <a:lnTo>
                        <a:pt x="400" y="986"/>
                      </a:lnTo>
                      <a:lnTo>
                        <a:pt x="404" y="987"/>
                      </a:lnTo>
                      <a:lnTo>
                        <a:pt x="452" y="617"/>
                      </a:lnTo>
                      <a:lnTo>
                        <a:pt x="445" y="614"/>
                      </a:lnTo>
                      <a:lnTo>
                        <a:pt x="440" y="609"/>
                      </a:lnTo>
                      <a:lnTo>
                        <a:pt x="436" y="602"/>
                      </a:lnTo>
                      <a:lnTo>
                        <a:pt x="430" y="597"/>
                      </a:lnTo>
                      <a:lnTo>
                        <a:pt x="429" y="596"/>
                      </a:lnTo>
                      <a:lnTo>
                        <a:pt x="429" y="595"/>
                      </a:lnTo>
                      <a:lnTo>
                        <a:pt x="430" y="595"/>
                      </a:lnTo>
                      <a:lnTo>
                        <a:pt x="433" y="595"/>
                      </a:lnTo>
                      <a:lnTo>
                        <a:pt x="428" y="595"/>
                      </a:lnTo>
                      <a:lnTo>
                        <a:pt x="423" y="594"/>
                      </a:lnTo>
                      <a:lnTo>
                        <a:pt x="419" y="593"/>
                      </a:lnTo>
                      <a:lnTo>
                        <a:pt x="415" y="592"/>
                      </a:lnTo>
                      <a:lnTo>
                        <a:pt x="411" y="591"/>
                      </a:lnTo>
                      <a:lnTo>
                        <a:pt x="407" y="589"/>
                      </a:lnTo>
                      <a:lnTo>
                        <a:pt x="404" y="587"/>
                      </a:lnTo>
                      <a:lnTo>
                        <a:pt x="401" y="584"/>
                      </a:lnTo>
                      <a:lnTo>
                        <a:pt x="399" y="581"/>
                      </a:lnTo>
                      <a:lnTo>
                        <a:pt x="398" y="579"/>
                      </a:lnTo>
                      <a:lnTo>
                        <a:pt x="396" y="576"/>
                      </a:lnTo>
                      <a:lnTo>
                        <a:pt x="393" y="574"/>
                      </a:lnTo>
                      <a:lnTo>
                        <a:pt x="385" y="566"/>
                      </a:lnTo>
                      <a:lnTo>
                        <a:pt x="379" y="557"/>
                      </a:lnTo>
                      <a:lnTo>
                        <a:pt x="375" y="548"/>
                      </a:lnTo>
                      <a:lnTo>
                        <a:pt x="371" y="539"/>
                      </a:lnTo>
                      <a:lnTo>
                        <a:pt x="369" y="528"/>
                      </a:lnTo>
                      <a:lnTo>
                        <a:pt x="368" y="518"/>
                      </a:lnTo>
                      <a:lnTo>
                        <a:pt x="369" y="509"/>
                      </a:lnTo>
                      <a:lnTo>
                        <a:pt x="371" y="500"/>
                      </a:lnTo>
                      <a:lnTo>
                        <a:pt x="374" y="493"/>
                      </a:lnTo>
                      <a:lnTo>
                        <a:pt x="378" y="488"/>
                      </a:lnTo>
                      <a:lnTo>
                        <a:pt x="384" y="483"/>
                      </a:lnTo>
                      <a:lnTo>
                        <a:pt x="391" y="479"/>
                      </a:lnTo>
                      <a:lnTo>
                        <a:pt x="400" y="476"/>
                      </a:lnTo>
                      <a:lnTo>
                        <a:pt x="408" y="473"/>
                      </a:lnTo>
                      <a:lnTo>
                        <a:pt x="416" y="469"/>
                      </a:lnTo>
                      <a:lnTo>
                        <a:pt x="423" y="466"/>
                      </a:lnTo>
                      <a:lnTo>
                        <a:pt x="427" y="464"/>
                      </a:lnTo>
                      <a:lnTo>
                        <a:pt x="433" y="462"/>
                      </a:lnTo>
                      <a:lnTo>
                        <a:pt x="437" y="459"/>
                      </a:lnTo>
                      <a:lnTo>
                        <a:pt x="442" y="457"/>
                      </a:lnTo>
                      <a:lnTo>
                        <a:pt x="447" y="457"/>
                      </a:lnTo>
                      <a:lnTo>
                        <a:pt x="453" y="456"/>
                      </a:lnTo>
                      <a:lnTo>
                        <a:pt x="458" y="457"/>
                      </a:lnTo>
                      <a:lnTo>
                        <a:pt x="463" y="459"/>
                      </a:lnTo>
                      <a:lnTo>
                        <a:pt x="472" y="461"/>
                      </a:lnTo>
                      <a:lnTo>
                        <a:pt x="476" y="456"/>
                      </a:lnTo>
                      <a:lnTo>
                        <a:pt x="476" y="449"/>
                      </a:lnTo>
                      <a:lnTo>
                        <a:pt x="473" y="442"/>
                      </a:lnTo>
                      <a:lnTo>
                        <a:pt x="465" y="436"/>
                      </a:lnTo>
                      <a:lnTo>
                        <a:pt x="458" y="432"/>
                      </a:lnTo>
                      <a:lnTo>
                        <a:pt x="450" y="429"/>
                      </a:lnTo>
                      <a:lnTo>
                        <a:pt x="442" y="428"/>
                      </a:lnTo>
                      <a:lnTo>
                        <a:pt x="433" y="429"/>
                      </a:lnTo>
                      <a:lnTo>
                        <a:pt x="424" y="431"/>
                      </a:lnTo>
                      <a:lnTo>
                        <a:pt x="416" y="435"/>
                      </a:lnTo>
                      <a:lnTo>
                        <a:pt x="408" y="439"/>
                      </a:lnTo>
                      <a:lnTo>
                        <a:pt x="406" y="433"/>
                      </a:lnTo>
                      <a:lnTo>
                        <a:pt x="405" y="427"/>
                      </a:lnTo>
                      <a:lnTo>
                        <a:pt x="405" y="420"/>
                      </a:lnTo>
                      <a:lnTo>
                        <a:pt x="404" y="413"/>
                      </a:lnTo>
                      <a:lnTo>
                        <a:pt x="403" y="407"/>
                      </a:lnTo>
                      <a:lnTo>
                        <a:pt x="402" y="401"/>
                      </a:lnTo>
                      <a:lnTo>
                        <a:pt x="401" y="395"/>
                      </a:lnTo>
                      <a:lnTo>
                        <a:pt x="398" y="389"/>
                      </a:lnTo>
                      <a:lnTo>
                        <a:pt x="394" y="380"/>
                      </a:lnTo>
                      <a:lnTo>
                        <a:pt x="392" y="371"/>
                      </a:lnTo>
                      <a:lnTo>
                        <a:pt x="393" y="363"/>
                      </a:lnTo>
                      <a:lnTo>
                        <a:pt x="398" y="359"/>
                      </a:lnTo>
                      <a:lnTo>
                        <a:pt x="409" y="357"/>
                      </a:lnTo>
                      <a:lnTo>
                        <a:pt x="420" y="356"/>
                      </a:lnTo>
                      <a:lnTo>
                        <a:pt x="431" y="356"/>
                      </a:lnTo>
                      <a:lnTo>
                        <a:pt x="443" y="356"/>
                      </a:lnTo>
                      <a:lnTo>
                        <a:pt x="454" y="356"/>
                      </a:lnTo>
                      <a:lnTo>
                        <a:pt x="465" y="357"/>
                      </a:lnTo>
                      <a:lnTo>
                        <a:pt x="477" y="357"/>
                      </a:lnTo>
                      <a:lnTo>
                        <a:pt x="488" y="358"/>
                      </a:lnTo>
                      <a:lnTo>
                        <a:pt x="499" y="359"/>
                      </a:lnTo>
                      <a:lnTo>
                        <a:pt x="511" y="359"/>
                      </a:lnTo>
                      <a:lnTo>
                        <a:pt x="522" y="360"/>
                      </a:lnTo>
                      <a:lnTo>
                        <a:pt x="533" y="359"/>
                      </a:lnTo>
                      <a:lnTo>
                        <a:pt x="545" y="359"/>
                      </a:lnTo>
                      <a:lnTo>
                        <a:pt x="556" y="357"/>
                      </a:lnTo>
                      <a:lnTo>
                        <a:pt x="566" y="355"/>
                      </a:lnTo>
                      <a:lnTo>
                        <a:pt x="577" y="352"/>
                      </a:lnTo>
                      <a:lnTo>
                        <a:pt x="577" y="349"/>
                      </a:lnTo>
                      <a:lnTo>
                        <a:pt x="575" y="346"/>
                      </a:lnTo>
                      <a:lnTo>
                        <a:pt x="573" y="342"/>
                      </a:lnTo>
                      <a:lnTo>
                        <a:pt x="573" y="337"/>
                      </a:lnTo>
                      <a:lnTo>
                        <a:pt x="574" y="335"/>
                      </a:lnTo>
                      <a:lnTo>
                        <a:pt x="576" y="334"/>
                      </a:lnTo>
                      <a:lnTo>
                        <a:pt x="578" y="333"/>
                      </a:lnTo>
                      <a:lnTo>
                        <a:pt x="580" y="334"/>
                      </a:lnTo>
                      <a:lnTo>
                        <a:pt x="587" y="337"/>
                      </a:lnTo>
                      <a:lnTo>
                        <a:pt x="593" y="342"/>
                      </a:lnTo>
                      <a:lnTo>
                        <a:pt x="598" y="346"/>
                      </a:lnTo>
                      <a:lnTo>
                        <a:pt x="603" y="348"/>
                      </a:lnTo>
                      <a:lnTo>
                        <a:pt x="608" y="348"/>
                      </a:lnTo>
                      <a:lnTo>
                        <a:pt x="615" y="346"/>
                      </a:lnTo>
                      <a:lnTo>
                        <a:pt x="621" y="343"/>
                      </a:lnTo>
                      <a:lnTo>
                        <a:pt x="624" y="339"/>
                      </a:lnTo>
                      <a:lnTo>
                        <a:pt x="626" y="332"/>
                      </a:lnTo>
                      <a:lnTo>
                        <a:pt x="630" y="325"/>
                      </a:lnTo>
                      <a:lnTo>
                        <a:pt x="634" y="320"/>
                      </a:lnTo>
                      <a:lnTo>
                        <a:pt x="639" y="316"/>
                      </a:lnTo>
                      <a:lnTo>
                        <a:pt x="643" y="316"/>
                      </a:lnTo>
                      <a:lnTo>
                        <a:pt x="646" y="319"/>
                      </a:lnTo>
                      <a:lnTo>
                        <a:pt x="647" y="323"/>
                      </a:lnTo>
                      <a:lnTo>
                        <a:pt x="648" y="326"/>
                      </a:lnTo>
                      <a:lnTo>
                        <a:pt x="649" y="340"/>
                      </a:lnTo>
                      <a:lnTo>
                        <a:pt x="650" y="357"/>
                      </a:lnTo>
                      <a:lnTo>
                        <a:pt x="654" y="372"/>
                      </a:lnTo>
                      <a:lnTo>
                        <a:pt x="660" y="386"/>
                      </a:lnTo>
                      <a:lnTo>
                        <a:pt x="667" y="399"/>
                      </a:lnTo>
                      <a:lnTo>
                        <a:pt x="677" y="408"/>
                      </a:lnTo>
                      <a:lnTo>
                        <a:pt x="690" y="413"/>
                      </a:lnTo>
                      <a:lnTo>
                        <a:pt x="708" y="412"/>
                      </a:lnTo>
                      <a:lnTo>
                        <a:pt x="709" y="412"/>
                      </a:lnTo>
                      <a:lnTo>
                        <a:pt x="710" y="413"/>
                      </a:lnTo>
                      <a:lnTo>
                        <a:pt x="710" y="414"/>
                      </a:lnTo>
                      <a:lnTo>
                        <a:pt x="710" y="416"/>
                      </a:lnTo>
                      <a:lnTo>
                        <a:pt x="710" y="415"/>
                      </a:lnTo>
                      <a:lnTo>
                        <a:pt x="710" y="414"/>
                      </a:lnTo>
                      <a:lnTo>
                        <a:pt x="709" y="413"/>
                      </a:lnTo>
                      <a:lnTo>
                        <a:pt x="707" y="413"/>
                      </a:lnTo>
                      <a:lnTo>
                        <a:pt x="715" y="413"/>
                      </a:lnTo>
                      <a:lnTo>
                        <a:pt x="723" y="413"/>
                      </a:lnTo>
                      <a:lnTo>
                        <a:pt x="731" y="415"/>
                      </a:lnTo>
                      <a:lnTo>
                        <a:pt x="737" y="420"/>
                      </a:lnTo>
                      <a:lnTo>
                        <a:pt x="742" y="428"/>
                      </a:lnTo>
                      <a:lnTo>
                        <a:pt x="745" y="435"/>
                      </a:lnTo>
                      <a:lnTo>
                        <a:pt x="749" y="442"/>
                      </a:lnTo>
                      <a:lnTo>
                        <a:pt x="755" y="447"/>
                      </a:lnTo>
                      <a:lnTo>
                        <a:pt x="762" y="451"/>
                      </a:lnTo>
                      <a:lnTo>
                        <a:pt x="769" y="455"/>
                      </a:lnTo>
                      <a:lnTo>
                        <a:pt x="776" y="458"/>
                      </a:lnTo>
                      <a:lnTo>
                        <a:pt x="783" y="463"/>
                      </a:lnTo>
                      <a:lnTo>
                        <a:pt x="790" y="466"/>
                      </a:lnTo>
                      <a:lnTo>
                        <a:pt x="797" y="467"/>
                      </a:lnTo>
                      <a:lnTo>
                        <a:pt x="806" y="468"/>
                      </a:lnTo>
                      <a:lnTo>
                        <a:pt x="814" y="466"/>
                      </a:lnTo>
                      <a:lnTo>
                        <a:pt x="829" y="459"/>
                      </a:lnTo>
                      <a:lnTo>
                        <a:pt x="845" y="452"/>
                      </a:lnTo>
                      <a:lnTo>
                        <a:pt x="858" y="444"/>
                      </a:lnTo>
                      <a:lnTo>
                        <a:pt x="871" y="434"/>
                      </a:lnTo>
                      <a:lnTo>
                        <a:pt x="883" y="423"/>
                      </a:lnTo>
                      <a:lnTo>
                        <a:pt x="895" y="412"/>
                      </a:lnTo>
                      <a:lnTo>
                        <a:pt x="906" y="401"/>
                      </a:lnTo>
                      <a:lnTo>
                        <a:pt x="919" y="389"/>
                      </a:lnTo>
                      <a:lnTo>
                        <a:pt x="923" y="385"/>
                      </a:lnTo>
                      <a:lnTo>
                        <a:pt x="929" y="382"/>
                      </a:lnTo>
                      <a:lnTo>
                        <a:pt x="935" y="381"/>
                      </a:lnTo>
                      <a:lnTo>
                        <a:pt x="941" y="379"/>
                      </a:lnTo>
                      <a:lnTo>
                        <a:pt x="948" y="378"/>
                      </a:lnTo>
                      <a:lnTo>
                        <a:pt x="955" y="377"/>
                      </a:lnTo>
                      <a:lnTo>
                        <a:pt x="961" y="375"/>
                      </a:lnTo>
                      <a:lnTo>
                        <a:pt x="967" y="373"/>
                      </a:lnTo>
                      <a:lnTo>
                        <a:pt x="971" y="370"/>
                      </a:lnTo>
                      <a:lnTo>
                        <a:pt x="976" y="367"/>
                      </a:lnTo>
                      <a:lnTo>
                        <a:pt x="980" y="364"/>
                      </a:lnTo>
                      <a:lnTo>
                        <a:pt x="983" y="359"/>
                      </a:lnTo>
                      <a:lnTo>
                        <a:pt x="987" y="355"/>
                      </a:lnTo>
                      <a:lnTo>
                        <a:pt x="991" y="348"/>
                      </a:lnTo>
                      <a:lnTo>
                        <a:pt x="994" y="343"/>
                      </a:lnTo>
                      <a:lnTo>
                        <a:pt x="996" y="337"/>
                      </a:lnTo>
                      <a:lnTo>
                        <a:pt x="1000" y="331"/>
                      </a:lnTo>
                      <a:lnTo>
                        <a:pt x="1005" y="328"/>
                      </a:lnTo>
                      <a:lnTo>
                        <a:pt x="1011" y="327"/>
                      </a:lnTo>
                      <a:lnTo>
                        <a:pt x="1018" y="326"/>
                      </a:lnTo>
                      <a:lnTo>
                        <a:pt x="1025" y="327"/>
                      </a:lnTo>
                      <a:lnTo>
                        <a:pt x="1034" y="326"/>
                      </a:lnTo>
                      <a:lnTo>
                        <a:pt x="1041" y="325"/>
                      </a:lnTo>
                      <a:lnTo>
                        <a:pt x="1047" y="322"/>
                      </a:lnTo>
                      <a:lnTo>
                        <a:pt x="1051" y="318"/>
                      </a:lnTo>
                      <a:lnTo>
                        <a:pt x="1053" y="313"/>
                      </a:lnTo>
                      <a:lnTo>
                        <a:pt x="1056" y="308"/>
                      </a:lnTo>
                      <a:lnTo>
                        <a:pt x="1057" y="303"/>
                      </a:lnTo>
                      <a:lnTo>
                        <a:pt x="1058" y="298"/>
                      </a:lnTo>
                      <a:lnTo>
                        <a:pt x="1058" y="293"/>
                      </a:lnTo>
                      <a:lnTo>
                        <a:pt x="1056" y="288"/>
                      </a:lnTo>
                      <a:lnTo>
                        <a:pt x="1054" y="284"/>
                      </a:lnTo>
                      <a:lnTo>
                        <a:pt x="1050" y="279"/>
                      </a:lnTo>
                      <a:lnTo>
                        <a:pt x="1045" y="275"/>
                      </a:lnTo>
                      <a:lnTo>
                        <a:pt x="1039" y="273"/>
                      </a:lnTo>
                      <a:lnTo>
                        <a:pt x="1033" y="271"/>
                      </a:lnTo>
                      <a:lnTo>
                        <a:pt x="1025" y="271"/>
                      </a:lnTo>
                      <a:lnTo>
                        <a:pt x="1018" y="271"/>
                      </a:lnTo>
                      <a:lnTo>
                        <a:pt x="1011" y="272"/>
                      </a:lnTo>
                      <a:lnTo>
                        <a:pt x="1004" y="272"/>
                      </a:lnTo>
                      <a:lnTo>
                        <a:pt x="1000" y="272"/>
                      </a:lnTo>
                      <a:lnTo>
                        <a:pt x="994" y="270"/>
                      </a:lnTo>
                      <a:lnTo>
                        <a:pt x="988" y="267"/>
                      </a:lnTo>
                      <a:lnTo>
                        <a:pt x="985" y="262"/>
                      </a:lnTo>
                      <a:lnTo>
                        <a:pt x="984" y="258"/>
                      </a:lnTo>
                      <a:lnTo>
                        <a:pt x="985" y="254"/>
                      </a:lnTo>
                      <a:lnTo>
                        <a:pt x="985" y="250"/>
                      </a:lnTo>
                      <a:lnTo>
                        <a:pt x="984" y="247"/>
                      </a:lnTo>
                      <a:lnTo>
                        <a:pt x="981" y="239"/>
                      </a:lnTo>
                      <a:lnTo>
                        <a:pt x="978" y="231"/>
                      </a:lnTo>
                      <a:lnTo>
                        <a:pt x="975" y="224"/>
                      </a:lnTo>
                      <a:lnTo>
                        <a:pt x="973" y="216"/>
                      </a:lnTo>
                      <a:lnTo>
                        <a:pt x="971" y="209"/>
                      </a:lnTo>
                      <a:lnTo>
                        <a:pt x="968" y="200"/>
                      </a:lnTo>
                      <a:lnTo>
                        <a:pt x="966" y="193"/>
                      </a:lnTo>
                      <a:lnTo>
                        <a:pt x="964" y="185"/>
                      </a:lnTo>
                      <a:lnTo>
                        <a:pt x="963" y="180"/>
                      </a:lnTo>
                      <a:lnTo>
                        <a:pt x="963" y="175"/>
                      </a:lnTo>
                      <a:lnTo>
                        <a:pt x="963" y="170"/>
                      </a:lnTo>
                      <a:lnTo>
                        <a:pt x="963" y="163"/>
                      </a:lnTo>
                      <a:lnTo>
                        <a:pt x="963" y="158"/>
                      </a:lnTo>
                      <a:lnTo>
                        <a:pt x="963" y="153"/>
                      </a:lnTo>
                      <a:lnTo>
                        <a:pt x="963" y="147"/>
                      </a:lnTo>
                      <a:lnTo>
                        <a:pt x="962" y="142"/>
                      </a:lnTo>
                      <a:lnTo>
                        <a:pt x="961" y="138"/>
                      </a:lnTo>
                      <a:lnTo>
                        <a:pt x="960" y="134"/>
                      </a:lnTo>
                      <a:lnTo>
                        <a:pt x="958" y="132"/>
                      </a:lnTo>
                      <a:lnTo>
                        <a:pt x="957" y="129"/>
                      </a:lnTo>
                      <a:lnTo>
                        <a:pt x="950" y="125"/>
                      </a:lnTo>
                      <a:lnTo>
                        <a:pt x="943" y="122"/>
                      </a:lnTo>
                      <a:lnTo>
                        <a:pt x="937" y="119"/>
                      </a:lnTo>
                      <a:lnTo>
                        <a:pt x="931" y="115"/>
                      </a:lnTo>
                      <a:lnTo>
                        <a:pt x="926" y="111"/>
                      </a:lnTo>
                      <a:lnTo>
                        <a:pt x="923" y="106"/>
                      </a:lnTo>
                      <a:lnTo>
                        <a:pt x="922" y="100"/>
                      </a:lnTo>
                      <a:lnTo>
                        <a:pt x="923" y="92"/>
                      </a:lnTo>
                      <a:lnTo>
                        <a:pt x="924" y="91"/>
                      </a:lnTo>
                      <a:lnTo>
                        <a:pt x="926" y="91"/>
                      </a:lnTo>
                      <a:lnTo>
                        <a:pt x="929" y="91"/>
                      </a:lnTo>
                      <a:lnTo>
                        <a:pt x="932" y="92"/>
                      </a:lnTo>
                      <a:lnTo>
                        <a:pt x="936" y="95"/>
                      </a:lnTo>
                      <a:lnTo>
                        <a:pt x="939" y="97"/>
                      </a:lnTo>
                      <a:lnTo>
                        <a:pt x="942" y="100"/>
                      </a:lnTo>
                      <a:lnTo>
                        <a:pt x="946" y="102"/>
                      </a:lnTo>
                      <a:lnTo>
                        <a:pt x="954" y="105"/>
                      </a:lnTo>
                      <a:lnTo>
                        <a:pt x="961" y="106"/>
                      </a:lnTo>
                      <a:lnTo>
                        <a:pt x="967" y="106"/>
                      </a:lnTo>
                      <a:lnTo>
                        <a:pt x="974" y="105"/>
                      </a:lnTo>
                      <a:lnTo>
                        <a:pt x="981" y="105"/>
                      </a:lnTo>
                      <a:lnTo>
                        <a:pt x="988" y="105"/>
                      </a:lnTo>
                      <a:lnTo>
                        <a:pt x="995" y="105"/>
                      </a:lnTo>
                      <a:lnTo>
                        <a:pt x="1001" y="107"/>
                      </a:lnTo>
                      <a:lnTo>
                        <a:pt x="1010" y="111"/>
                      </a:lnTo>
                      <a:lnTo>
                        <a:pt x="1018" y="114"/>
                      </a:lnTo>
                      <a:lnTo>
                        <a:pt x="1028" y="117"/>
                      </a:lnTo>
                      <a:lnTo>
                        <a:pt x="1037" y="120"/>
                      </a:lnTo>
                      <a:lnTo>
                        <a:pt x="1046" y="123"/>
                      </a:lnTo>
                      <a:lnTo>
                        <a:pt x="1055" y="127"/>
                      </a:lnTo>
                      <a:lnTo>
                        <a:pt x="1065" y="130"/>
                      </a:lnTo>
                      <a:lnTo>
                        <a:pt x="1074" y="135"/>
                      </a:lnTo>
                      <a:lnTo>
                        <a:pt x="1082" y="138"/>
                      </a:lnTo>
                      <a:lnTo>
                        <a:pt x="1090" y="141"/>
                      </a:lnTo>
                      <a:lnTo>
                        <a:pt x="1099" y="143"/>
                      </a:lnTo>
                      <a:lnTo>
                        <a:pt x="1109" y="143"/>
                      </a:lnTo>
                      <a:lnTo>
                        <a:pt x="1118" y="143"/>
                      </a:lnTo>
                      <a:lnTo>
                        <a:pt x="1126" y="140"/>
                      </a:lnTo>
                      <a:lnTo>
                        <a:pt x="1134" y="135"/>
                      </a:lnTo>
                      <a:lnTo>
                        <a:pt x="1141" y="127"/>
                      </a:lnTo>
                      <a:lnTo>
                        <a:pt x="1145" y="121"/>
                      </a:lnTo>
                      <a:lnTo>
                        <a:pt x="1150" y="116"/>
                      </a:lnTo>
                      <a:lnTo>
                        <a:pt x="1155" y="112"/>
                      </a:lnTo>
                      <a:lnTo>
                        <a:pt x="1161" y="110"/>
                      </a:lnTo>
                      <a:lnTo>
                        <a:pt x="1167" y="109"/>
                      </a:lnTo>
                      <a:lnTo>
                        <a:pt x="1174" y="109"/>
                      </a:lnTo>
                      <a:lnTo>
                        <a:pt x="1181" y="109"/>
                      </a:lnTo>
                      <a:lnTo>
                        <a:pt x="1188" y="109"/>
                      </a:lnTo>
                      <a:lnTo>
                        <a:pt x="1194" y="108"/>
                      </a:lnTo>
                      <a:lnTo>
                        <a:pt x="1200" y="107"/>
                      </a:lnTo>
                      <a:lnTo>
                        <a:pt x="1206" y="105"/>
                      </a:lnTo>
                      <a:lnTo>
                        <a:pt x="1211" y="102"/>
                      </a:lnTo>
                      <a:lnTo>
                        <a:pt x="1217" y="98"/>
                      </a:lnTo>
                      <a:lnTo>
                        <a:pt x="1222" y="93"/>
                      </a:lnTo>
                      <a:lnTo>
                        <a:pt x="1227" y="90"/>
                      </a:lnTo>
                      <a:lnTo>
                        <a:pt x="1232" y="88"/>
                      </a:lnTo>
                      <a:lnTo>
                        <a:pt x="1238" y="87"/>
                      </a:lnTo>
                      <a:lnTo>
                        <a:pt x="1244" y="85"/>
                      </a:lnTo>
                      <a:lnTo>
                        <a:pt x="1251" y="84"/>
                      </a:lnTo>
                      <a:lnTo>
                        <a:pt x="1257" y="82"/>
                      </a:lnTo>
                      <a:lnTo>
                        <a:pt x="1262" y="80"/>
                      </a:lnTo>
                      <a:lnTo>
                        <a:pt x="1268" y="78"/>
                      </a:lnTo>
                      <a:lnTo>
                        <a:pt x="1273" y="76"/>
                      </a:lnTo>
                      <a:lnTo>
                        <a:pt x="1279" y="74"/>
                      </a:lnTo>
                      <a:lnTo>
                        <a:pt x="1283" y="73"/>
                      </a:lnTo>
                      <a:lnTo>
                        <a:pt x="1288" y="73"/>
                      </a:lnTo>
                      <a:lnTo>
                        <a:pt x="1292" y="73"/>
                      </a:lnTo>
                      <a:lnTo>
                        <a:pt x="1296" y="73"/>
                      </a:lnTo>
                      <a:lnTo>
                        <a:pt x="1299" y="73"/>
                      </a:lnTo>
                      <a:lnTo>
                        <a:pt x="1303" y="73"/>
                      </a:lnTo>
                      <a:lnTo>
                        <a:pt x="1307" y="73"/>
                      </a:lnTo>
                      <a:lnTo>
                        <a:pt x="1311" y="72"/>
                      </a:lnTo>
                      <a:lnTo>
                        <a:pt x="1323" y="67"/>
                      </a:lnTo>
                      <a:lnTo>
                        <a:pt x="1333" y="59"/>
                      </a:lnTo>
                      <a:lnTo>
                        <a:pt x="1341" y="49"/>
                      </a:lnTo>
                      <a:lnTo>
                        <a:pt x="1349" y="39"/>
                      </a:lnTo>
                      <a:lnTo>
                        <a:pt x="1356" y="29"/>
                      </a:lnTo>
                      <a:lnTo>
                        <a:pt x="1365" y="18"/>
                      </a:lnTo>
                      <a:lnTo>
                        <a:pt x="1373" y="10"/>
                      </a:lnTo>
                      <a:lnTo>
                        <a:pt x="1384" y="3"/>
                      </a:lnTo>
                      <a:lnTo>
                        <a:pt x="1389" y="1"/>
                      </a:lnTo>
                      <a:lnTo>
                        <a:pt x="1394" y="0"/>
                      </a:lnTo>
                      <a:lnTo>
                        <a:pt x="1400" y="0"/>
                      </a:lnTo>
                      <a:lnTo>
                        <a:pt x="1404" y="1"/>
                      </a:lnTo>
                      <a:lnTo>
                        <a:pt x="1409" y="3"/>
                      </a:lnTo>
                      <a:lnTo>
                        <a:pt x="1413" y="5"/>
                      </a:lnTo>
                      <a:lnTo>
                        <a:pt x="1417" y="9"/>
                      </a:lnTo>
                      <a:lnTo>
                        <a:pt x="1420" y="13"/>
                      </a:lnTo>
                      <a:lnTo>
                        <a:pt x="1422" y="20"/>
                      </a:lnTo>
                      <a:lnTo>
                        <a:pt x="1421" y="27"/>
                      </a:lnTo>
                      <a:lnTo>
                        <a:pt x="1417" y="34"/>
                      </a:lnTo>
                      <a:lnTo>
                        <a:pt x="1412" y="41"/>
                      </a:lnTo>
                      <a:lnTo>
                        <a:pt x="1410" y="46"/>
                      </a:lnTo>
                      <a:lnTo>
                        <a:pt x="1409" y="51"/>
                      </a:lnTo>
                      <a:lnTo>
                        <a:pt x="1410" y="59"/>
                      </a:lnTo>
                      <a:lnTo>
                        <a:pt x="1413" y="65"/>
                      </a:lnTo>
                      <a:lnTo>
                        <a:pt x="1424" y="82"/>
                      </a:lnTo>
                      <a:lnTo>
                        <a:pt x="1433" y="101"/>
                      </a:lnTo>
                      <a:lnTo>
                        <a:pt x="1440" y="119"/>
                      </a:lnTo>
                      <a:lnTo>
                        <a:pt x="1445" y="138"/>
                      </a:lnTo>
                      <a:lnTo>
                        <a:pt x="1446" y="156"/>
                      </a:lnTo>
                      <a:lnTo>
                        <a:pt x="1444" y="176"/>
                      </a:lnTo>
                      <a:lnTo>
                        <a:pt x="1438" y="193"/>
                      </a:lnTo>
                      <a:lnTo>
                        <a:pt x="1427" y="212"/>
                      </a:lnTo>
                      <a:lnTo>
                        <a:pt x="1424" y="218"/>
                      </a:lnTo>
                      <a:lnTo>
                        <a:pt x="1421" y="225"/>
                      </a:lnTo>
                      <a:lnTo>
                        <a:pt x="1419" y="233"/>
                      </a:lnTo>
                      <a:lnTo>
                        <a:pt x="1418" y="242"/>
                      </a:lnTo>
                      <a:lnTo>
                        <a:pt x="1418" y="250"/>
                      </a:lnTo>
                      <a:lnTo>
                        <a:pt x="1419" y="257"/>
                      </a:lnTo>
                      <a:lnTo>
                        <a:pt x="1422" y="264"/>
                      </a:lnTo>
                      <a:lnTo>
                        <a:pt x="1427" y="270"/>
                      </a:lnTo>
                      <a:lnTo>
                        <a:pt x="1426" y="287"/>
                      </a:lnTo>
                      <a:lnTo>
                        <a:pt x="1428" y="301"/>
                      </a:lnTo>
                      <a:lnTo>
                        <a:pt x="1432" y="315"/>
                      </a:lnTo>
                      <a:lnTo>
                        <a:pt x="1440" y="327"/>
                      </a:lnTo>
                      <a:lnTo>
                        <a:pt x="1449" y="338"/>
                      </a:lnTo>
                      <a:lnTo>
                        <a:pt x="1459" y="349"/>
                      </a:lnTo>
                      <a:lnTo>
                        <a:pt x="1470" y="359"/>
                      </a:lnTo>
                      <a:lnTo>
                        <a:pt x="1483" y="368"/>
                      </a:lnTo>
                      <a:lnTo>
                        <a:pt x="1487" y="370"/>
                      </a:lnTo>
                      <a:lnTo>
                        <a:pt x="1490" y="370"/>
                      </a:lnTo>
                      <a:lnTo>
                        <a:pt x="1494" y="370"/>
                      </a:lnTo>
                      <a:lnTo>
                        <a:pt x="1498" y="369"/>
                      </a:lnTo>
                      <a:lnTo>
                        <a:pt x="1502" y="367"/>
                      </a:lnTo>
                      <a:lnTo>
                        <a:pt x="1507" y="366"/>
                      </a:lnTo>
                      <a:lnTo>
                        <a:pt x="1512" y="364"/>
                      </a:lnTo>
                      <a:lnTo>
                        <a:pt x="1516" y="363"/>
                      </a:lnTo>
                      <a:lnTo>
                        <a:pt x="1521" y="362"/>
                      </a:lnTo>
                      <a:lnTo>
                        <a:pt x="1526" y="363"/>
                      </a:lnTo>
                      <a:lnTo>
                        <a:pt x="1530" y="365"/>
                      </a:lnTo>
                      <a:lnTo>
                        <a:pt x="1535" y="368"/>
                      </a:lnTo>
                      <a:lnTo>
                        <a:pt x="1540" y="370"/>
                      </a:lnTo>
                      <a:lnTo>
                        <a:pt x="1545" y="372"/>
                      </a:lnTo>
                      <a:lnTo>
                        <a:pt x="1551" y="373"/>
                      </a:lnTo>
                      <a:lnTo>
                        <a:pt x="1556" y="372"/>
                      </a:lnTo>
                      <a:lnTo>
                        <a:pt x="1563" y="369"/>
                      </a:lnTo>
                      <a:lnTo>
                        <a:pt x="1569" y="366"/>
                      </a:lnTo>
                      <a:lnTo>
                        <a:pt x="1575" y="362"/>
                      </a:lnTo>
                      <a:lnTo>
                        <a:pt x="1582" y="358"/>
                      </a:lnTo>
                      <a:lnTo>
                        <a:pt x="1587" y="356"/>
                      </a:lnTo>
                      <a:lnTo>
                        <a:pt x="1592" y="355"/>
                      </a:lnTo>
                      <a:lnTo>
                        <a:pt x="1596" y="356"/>
                      </a:lnTo>
                      <a:lnTo>
                        <a:pt x="1601" y="358"/>
                      </a:lnTo>
                      <a:lnTo>
                        <a:pt x="1605" y="361"/>
                      </a:lnTo>
                      <a:lnTo>
                        <a:pt x="1610" y="363"/>
                      </a:lnTo>
                      <a:lnTo>
                        <a:pt x="1614" y="366"/>
                      </a:lnTo>
                      <a:lnTo>
                        <a:pt x="1619" y="367"/>
                      </a:lnTo>
                      <a:lnTo>
                        <a:pt x="1625" y="367"/>
                      </a:lnTo>
                      <a:lnTo>
                        <a:pt x="1629" y="366"/>
                      </a:lnTo>
                      <a:lnTo>
                        <a:pt x="1633" y="364"/>
                      </a:lnTo>
                      <a:lnTo>
                        <a:pt x="1637" y="362"/>
                      </a:lnTo>
                      <a:lnTo>
                        <a:pt x="1640" y="359"/>
                      </a:lnTo>
                      <a:lnTo>
                        <a:pt x="1643" y="356"/>
                      </a:lnTo>
                      <a:lnTo>
                        <a:pt x="1646" y="354"/>
                      </a:lnTo>
                      <a:lnTo>
                        <a:pt x="1650" y="352"/>
                      </a:lnTo>
                      <a:lnTo>
                        <a:pt x="1655" y="351"/>
                      </a:lnTo>
                      <a:lnTo>
                        <a:pt x="1660" y="349"/>
                      </a:lnTo>
                      <a:lnTo>
                        <a:pt x="1665" y="349"/>
                      </a:lnTo>
                      <a:lnTo>
                        <a:pt x="1670" y="351"/>
                      </a:lnTo>
                      <a:lnTo>
                        <a:pt x="1675" y="351"/>
                      </a:lnTo>
                      <a:lnTo>
                        <a:pt x="1680" y="351"/>
                      </a:lnTo>
                      <a:lnTo>
                        <a:pt x="1685" y="349"/>
                      </a:lnTo>
                      <a:lnTo>
                        <a:pt x="1690" y="347"/>
                      </a:lnTo>
                      <a:lnTo>
                        <a:pt x="1694" y="345"/>
                      </a:lnTo>
                      <a:lnTo>
                        <a:pt x="1700" y="342"/>
                      </a:lnTo>
                      <a:lnTo>
                        <a:pt x="1704" y="339"/>
                      </a:lnTo>
                      <a:lnTo>
                        <a:pt x="1708" y="337"/>
                      </a:lnTo>
                      <a:lnTo>
                        <a:pt x="1712" y="334"/>
                      </a:lnTo>
                      <a:lnTo>
                        <a:pt x="1716" y="331"/>
                      </a:lnTo>
                      <a:lnTo>
                        <a:pt x="1720" y="329"/>
                      </a:lnTo>
                      <a:lnTo>
                        <a:pt x="1724" y="327"/>
                      </a:lnTo>
                      <a:lnTo>
                        <a:pt x="1734" y="325"/>
                      </a:lnTo>
                      <a:lnTo>
                        <a:pt x="1742" y="324"/>
                      </a:lnTo>
                      <a:lnTo>
                        <a:pt x="1751" y="325"/>
                      </a:lnTo>
                      <a:lnTo>
                        <a:pt x="1760" y="326"/>
                      </a:lnTo>
                      <a:lnTo>
                        <a:pt x="1769" y="328"/>
                      </a:lnTo>
                      <a:lnTo>
                        <a:pt x="1779" y="330"/>
                      </a:lnTo>
                      <a:lnTo>
                        <a:pt x="1789" y="332"/>
                      </a:lnTo>
                      <a:lnTo>
                        <a:pt x="1798" y="333"/>
                      </a:lnTo>
                      <a:lnTo>
                        <a:pt x="1804" y="335"/>
                      </a:lnTo>
                      <a:lnTo>
                        <a:pt x="1811" y="340"/>
                      </a:lnTo>
                      <a:lnTo>
                        <a:pt x="1818" y="344"/>
                      </a:lnTo>
                      <a:lnTo>
                        <a:pt x="1826" y="347"/>
                      </a:lnTo>
                      <a:lnTo>
                        <a:pt x="1831" y="347"/>
                      </a:lnTo>
                      <a:lnTo>
                        <a:pt x="1835" y="347"/>
                      </a:lnTo>
                      <a:lnTo>
                        <a:pt x="1840" y="346"/>
                      </a:lnTo>
                      <a:lnTo>
                        <a:pt x="1844" y="344"/>
                      </a:lnTo>
                      <a:lnTo>
                        <a:pt x="1849" y="342"/>
                      </a:lnTo>
                      <a:lnTo>
                        <a:pt x="1852" y="340"/>
                      </a:lnTo>
                      <a:lnTo>
                        <a:pt x="1855" y="337"/>
                      </a:lnTo>
                      <a:lnTo>
                        <a:pt x="1857" y="333"/>
                      </a:lnTo>
                      <a:lnTo>
                        <a:pt x="1858" y="328"/>
                      </a:lnTo>
                      <a:lnTo>
                        <a:pt x="1859" y="324"/>
                      </a:lnTo>
                      <a:lnTo>
                        <a:pt x="1857" y="319"/>
                      </a:lnTo>
                      <a:lnTo>
                        <a:pt x="1855" y="313"/>
                      </a:lnTo>
                      <a:lnTo>
                        <a:pt x="1852" y="309"/>
                      </a:lnTo>
                      <a:lnTo>
                        <a:pt x="1849" y="305"/>
                      </a:lnTo>
                      <a:lnTo>
                        <a:pt x="1844" y="301"/>
                      </a:lnTo>
                      <a:lnTo>
                        <a:pt x="1840" y="297"/>
                      </a:lnTo>
                      <a:lnTo>
                        <a:pt x="1836" y="293"/>
                      </a:lnTo>
                      <a:lnTo>
                        <a:pt x="1834" y="288"/>
                      </a:lnTo>
                      <a:lnTo>
                        <a:pt x="1835" y="283"/>
                      </a:lnTo>
                      <a:lnTo>
                        <a:pt x="1839" y="280"/>
                      </a:lnTo>
                      <a:lnTo>
                        <a:pt x="1849" y="281"/>
                      </a:lnTo>
                      <a:lnTo>
                        <a:pt x="1858" y="286"/>
                      </a:lnTo>
                      <a:lnTo>
                        <a:pt x="1865" y="291"/>
                      </a:lnTo>
                      <a:lnTo>
                        <a:pt x="1869" y="293"/>
                      </a:lnTo>
                      <a:lnTo>
                        <a:pt x="1877" y="291"/>
                      </a:lnTo>
                      <a:lnTo>
                        <a:pt x="1886" y="287"/>
                      </a:lnTo>
                      <a:lnTo>
                        <a:pt x="1894" y="283"/>
                      </a:lnTo>
                      <a:lnTo>
                        <a:pt x="1901" y="278"/>
                      </a:lnTo>
                      <a:lnTo>
                        <a:pt x="1908" y="274"/>
                      </a:lnTo>
                      <a:lnTo>
                        <a:pt x="1915" y="272"/>
                      </a:lnTo>
                      <a:lnTo>
                        <a:pt x="1922" y="272"/>
                      </a:lnTo>
                      <a:lnTo>
                        <a:pt x="1927" y="276"/>
                      </a:lnTo>
                      <a:lnTo>
                        <a:pt x="1934" y="283"/>
                      </a:lnTo>
                      <a:lnTo>
                        <a:pt x="1941" y="288"/>
                      </a:lnTo>
                      <a:lnTo>
                        <a:pt x="1948" y="292"/>
                      </a:lnTo>
                      <a:lnTo>
                        <a:pt x="1957" y="295"/>
                      </a:lnTo>
                      <a:lnTo>
                        <a:pt x="1965" y="297"/>
                      </a:lnTo>
                      <a:lnTo>
                        <a:pt x="1973" y="298"/>
                      </a:lnTo>
                      <a:lnTo>
                        <a:pt x="1982" y="299"/>
                      </a:lnTo>
                      <a:lnTo>
                        <a:pt x="1990" y="299"/>
                      </a:lnTo>
                      <a:lnTo>
                        <a:pt x="1996" y="300"/>
                      </a:lnTo>
                      <a:lnTo>
                        <a:pt x="2001" y="302"/>
                      </a:lnTo>
                      <a:lnTo>
                        <a:pt x="2007" y="306"/>
                      </a:lnTo>
                      <a:lnTo>
                        <a:pt x="2012" y="309"/>
                      </a:lnTo>
                      <a:lnTo>
                        <a:pt x="2018" y="313"/>
                      </a:lnTo>
                      <a:lnTo>
                        <a:pt x="2023" y="316"/>
                      </a:lnTo>
                      <a:lnTo>
                        <a:pt x="2029" y="316"/>
                      </a:lnTo>
                      <a:lnTo>
                        <a:pt x="2037" y="313"/>
                      </a:lnTo>
                      <a:lnTo>
                        <a:pt x="2042" y="309"/>
                      </a:lnTo>
                      <a:lnTo>
                        <a:pt x="2047" y="303"/>
                      </a:lnTo>
                      <a:lnTo>
                        <a:pt x="2051" y="296"/>
                      </a:lnTo>
                      <a:lnTo>
                        <a:pt x="2056" y="291"/>
                      </a:lnTo>
                      <a:lnTo>
                        <a:pt x="2061" y="289"/>
                      </a:lnTo>
                      <a:lnTo>
                        <a:pt x="2065" y="287"/>
                      </a:lnTo>
                      <a:lnTo>
                        <a:pt x="2071" y="287"/>
                      </a:lnTo>
                      <a:lnTo>
                        <a:pt x="2076" y="288"/>
                      </a:lnTo>
                      <a:lnTo>
                        <a:pt x="2077" y="289"/>
                      </a:lnTo>
                      <a:lnTo>
                        <a:pt x="2079" y="290"/>
                      </a:lnTo>
                      <a:lnTo>
                        <a:pt x="2080" y="292"/>
                      </a:lnTo>
                      <a:lnTo>
                        <a:pt x="2081" y="292"/>
                      </a:lnTo>
                      <a:lnTo>
                        <a:pt x="2087" y="293"/>
                      </a:lnTo>
                      <a:lnTo>
                        <a:pt x="2093" y="292"/>
                      </a:lnTo>
                      <a:lnTo>
                        <a:pt x="2099" y="288"/>
                      </a:lnTo>
                      <a:lnTo>
                        <a:pt x="2104" y="283"/>
                      </a:lnTo>
                      <a:lnTo>
                        <a:pt x="2108" y="280"/>
                      </a:lnTo>
                      <a:lnTo>
                        <a:pt x="2112" y="279"/>
                      </a:lnTo>
                      <a:lnTo>
                        <a:pt x="2116" y="279"/>
                      </a:lnTo>
                      <a:lnTo>
                        <a:pt x="2119" y="283"/>
                      </a:lnTo>
                      <a:lnTo>
                        <a:pt x="2120" y="289"/>
                      </a:lnTo>
                      <a:lnTo>
                        <a:pt x="2120" y="296"/>
                      </a:lnTo>
                      <a:lnTo>
                        <a:pt x="2121" y="302"/>
                      </a:lnTo>
                      <a:lnTo>
                        <a:pt x="2123" y="308"/>
                      </a:lnTo>
                      <a:lnTo>
                        <a:pt x="2126" y="312"/>
                      </a:lnTo>
                      <a:lnTo>
                        <a:pt x="2131" y="315"/>
                      </a:lnTo>
                      <a:lnTo>
                        <a:pt x="2136" y="316"/>
                      </a:lnTo>
                      <a:lnTo>
                        <a:pt x="2141" y="312"/>
                      </a:lnTo>
                      <a:lnTo>
                        <a:pt x="2151" y="303"/>
                      </a:lnTo>
                      <a:lnTo>
                        <a:pt x="2160" y="294"/>
                      </a:lnTo>
                      <a:lnTo>
                        <a:pt x="2169" y="285"/>
                      </a:lnTo>
                      <a:lnTo>
                        <a:pt x="2178" y="275"/>
                      </a:lnTo>
                      <a:lnTo>
                        <a:pt x="2188" y="267"/>
                      </a:lnTo>
                      <a:lnTo>
                        <a:pt x="2197" y="258"/>
                      </a:lnTo>
                      <a:lnTo>
                        <a:pt x="2204" y="248"/>
                      </a:lnTo>
                      <a:lnTo>
                        <a:pt x="2211" y="236"/>
                      </a:lnTo>
                      <a:lnTo>
                        <a:pt x="2214" y="230"/>
                      </a:lnTo>
                      <a:lnTo>
                        <a:pt x="2218" y="225"/>
                      </a:lnTo>
                      <a:lnTo>
                        <a:pt x="2220" y="219"/>
                      </a:lnTo>
                      <a:lnTo>
                        <a:pt x="2223" y="213"/>
                      </a:lnTo>
                      <a:lnTo>
                        <a:pt x="2225" y="207"/>
                      </a:lnTo>
                      <a:lnTo>
                        <a:pt x="2227" y="200"/>
                      </a:lnTo>
                      <a:lnTo>
                        <a:pt x="2230" y="193"/>
                      </a:lnTo>
                      <a:lnTo>
                        <a:pt x="2233" y="187"/>
                      </a:lnTo>
                      <a:lnTo>
                        <a:pt x="2235" y="182"/>
                      </a:lnTo>
                      <a:lnTo>
                        <a:pt x="2237" y="177"/>
                      </a:lnTo>
                      <a:lnTo>
                        <a:pt x="2238" y="172"/>
                      </a:lnTo>
                      <a:lnTo>
                        <a:pt x="2239" y="166"/>
                      </a:lnTo>
                      <a:lnTo>
                        <a:pt x="2240" y="161"/>
                      </a:lnTo>
                      <a:lnTo>
                        <a:pt x="2241" y="155"/>
                      </a:lnTo>
                      <a:lnTo>
                        <a:pt x="2242" y="150"/>
                      </a:lnTo>
                      <a:lnTo>
                        <a:pt x="2242" y="144"/>
                      </a:lnTo>
                      <a:lnTo>
                        <a:pt x="2241" y="138"/>
                      </a:lnTo>
                      <a:lnTo>
                        <a:pt x="2240" y="132"/>
                      </a:lnTo>
                      <a:lnTo>
                        <a:pt x="2240" y="126"/>
                      </a:lnTo>
                      <a:lnTo>
                        <a:pt x="2241" y="120"/>
                      </a:lnTo>
                      <a:lnTo>
                        <a:pt x="2244" y="112"/>
                      </a:lnTo>
                      <a:lnTo>
                        <a:pt x="2247" y="103"/>
                      </a:lnTo>
                      <a:lnTo>
                        <a:pt x="2251" y="98"/>
                      </a:lnTo>
                      <a:lnTo>
                        <a:pt x="2259" y="99"/>
                      </a:lnTo>
                      <a:lnTo>
                        <a:pt x="2264" y="103"/>
                      </a:lnTo>
                      <a:lnTo>
                        <a:pt x="2268" y="107"/>
                      </a:lnTo>
                      <a:lnTo>
                        <a:pt x="2272" y="112"/>
                      </a:lnTo>
                      <a:lnTo>
                        <a:pt x="2276" y="117"/>
                      </a:lnTo>
                      <a:lnTo>
                        <a:pt x="2280" y="121"/>
                      </a:lnTo>
                      <a:lnTo>
                        <a:pt x="2284" y="126"/>
                      </a:lnTo>
                      <a:lnTo>
                        <a:pt x="2288" y="132"/>
                      </a:lnTo>
                      <a:lnTo>
                        <a:pt x="2294" y="136"/>
                      </a:lnTo>
                      <a:lnTo>
                        <a:pt x="2301" y="143"/>
                      </a:lnTo>
                      <a:lnTo>
                        <a:pt x="2307" y="150"/>
                      </a:lnTo>
                      <a:lnTo>
                        <a:pt x="2313" y="159"/>
                      </a:lnTo>
                      <a:lnTo>
                        <a:pt x="2318" y="168"/>
                      </a:lnTo>
                      <a:lnTo>
                        <a:pt x="2322" y="177"/>
                      </a:lnTo>
                      <a:lnTo>
                        <a:pt x="2327" y="187"/>
                      </a:lnTo>
                      <a:lnTo>
                        <a:pt x="2333" y="196"/>
                      </a:lnTo>
                      <a:lnTo>
                        <a:pt x="2338" y="206"/>
                      </a:lnTo>
                      <a:lnTo>
                        <a:pt x="2339" y="209"/>
                      </a:lnTo>
                      <a:lnTo>
                        <a:pt x="2340" y="213"/>
                      </a:lnTo>
                      <a:lnTo>
                        <a:pt x="2340" y="217"/>
                      </a:lnTo>
                      <a:lnTo>
                        <a:pt x="2340" y="221"/>
                      </a:lnTo>
                      <a:lnTo>
                        <a:pt x="2339" y="226"/>
                      </a:lnTo>
                      <a:lnTo>
                        <a:pt x="2339" y="229"/>
                      </a:lnTo>
                      <a:lnTo>
                        <a:pt x="2340" y="233"/>
                      </a:lnTo>
                      <a:lnTo>
                        <a:pt x="2341" y="236"/>
                      </a:lnTo>
                      <a:lnTo>
                        <a:pt x="2344" y="240"/>
                      </a:lnTo>
                      <a:lnTo>
                        <a:pt x="2345" y="245"/>
                      </a:lnTo>
                      <a:lnTo>
                        <a:pt x="2347" y="250"/>
                      </a:lnTo>
                      <a:lnTo>
                        <a:pt x="2348" y="253"/>
                      </a:lnTo>
                      <a:lnTo>
                        <a:pt x="2353" y="264"/>
                      </a:lnTo>
                      <a:lnTo>
                        <a:pt x="2355" y="275"/>
                      </a:lnTo>
                      <a:lnTo>
                        <a:pt x="2355" y="288"/>
                      </a:lnTo>
                      <a:lnTo>
                        <a:pt x="2355" y="300"/>
                      </a:lnTo>
                      <a:lnTo>
                        <a:pt x="2355" y="312"/>
                      </a:lnTo>
                      <a:lnTo>
                        <a:pt x="2355" y="325"/>
                      </a:lnTo>
                      <a:lnTo>
                        <a:pt x="2358" y="335"/>
                      </a:lnTo>
                      <a:lnTo>
                        <a:pt x="2364" y="345"/>
                      </a:lnTo>
                      <a:lnTo>
                        <a:pt x="2373" y="353"/>
                      </a:lnTo>
                      <a:lnTo>
                        <a:pt x="2382" y="359"/>
                      </a:lnTo>
                      <a:lnTo>
                        <a:pt x="2392" y="363"/>
                      </a:lnTo>
                      <a:lnTo>
                        <a:pt x="2404" y="366"/>
                      </a:lnTo>
                      <a:lnTo>
                        <a:pt x="2415" y="369"/>
                      </a:lnTo>
                      <a:lnTo>
                        <a:pt x="2426" y="372"/>
                      </a:lnTo>
                      <a:lnTo>
                        <a:pt x="2437" y="375"/>
                      </a:lnTo>
                      <a:lnTo>
                        <a:pt x="2449" y="380"/>
                      </a:lnTo>
                      <a:lnTo>
                        <a:pt x="2448" y="390"/>
                      </a:lnTo>
                      <a:lnTo>
                        <a:pt x="2446" y="399"/>
                      </a:lnTo>
                      <a:lnTo>
                        <a:pt x="2444" y="407"/>
                      </a:lnTo>
                      <a:lnTo>
                        <a:pt x="2442" y="416"/>
                      </a:lnTo>
                      <a:lnTo>
                        <a:pt x="2438" y="425"/>
                      </a:lnTo>
                      <a:lnTo>
                        <a:pt x="2434" y="433"/>
                      </a:lnTo>
                      <a:lnTo>
                        <a:pt x="2430" y="441"/>
                      </a:lnTo>
                      <a:lnTo>
                        <a:pt x="2426" y="449"/>
                      </a:lnTo>
                      <a:lnTo>
                        <a:pt x="2424" y="452"/>
                      </a:lnTo>
                      <a:lnTo>
                        <a:pt x="2422" y="454"/>
                      </a:lnTo>
                      <a:lnTo>
                        <a:pt x="2419" y="456"/>
                      </a:lnTo>
                      <a:lnTo>
                        <a:pt x="2414" y="457"/>
                      </a:lnTo>
                      <a:lnTo>
                        <a:pt x="2405" y="461"/>
                      </a:lnTo>
                      <a:lnTo>
                        <a:pt x="2398" y="465"/>
                      </a:lnTo>
                      <a:lnTo>
                        <a:pt x="2392" y="471"/>
                      </a:lnTo>
                      <a:lnTo>
                        <a:pt x="2387" y="478"/>
                      </a:lnTo>
                      <a:lnTo>
                        <a:pt x="2383" y="486"/>
                      </a:lnTo>
                      <a:lnTo>
                        <a:pt x="2379" y="493"/>
                      </a:lnTo>
                      <a:lnTo>
                        <a:pt x="2373" y="501"/>
                      </a:lnTo>
                      <a:lnTo>
                        <a:pt x="2367" y="507"/>
                      </a:lnTo>
                      <a:lnTo>
                        <a:pt x="2364" y="508"/>
                      </a:lnTo>
                      <a:lnTo>
                        <a:pt x="2361" y="510"/>
                      </a:lnTo>
                      <a:lnTo>
                        <a:pt x="2358" y="511"/>
                      </a:lnTo>
                      <a:lnTo>
                        <a:pt x="2355" y="512"/>
                      </a:lnTo>
                      <a:lnTo>
                        <a:pt x="2351" y="513"/>
                      </a:lnTo>
                      <a:lnTo>
                        <a:pt x="2347" y="513"/>
                      </a:lnTo>
                      <a:lnTo>
                        <a:pt x="2342" y="513"/>
                      </a:lnTo>
                      <a:lnTo>
                        <a:pt x="2338" y="513"/>
                      </a:lnTo>
                      <a:lnTo>
                        <a:pt x="2334" y="513"/>
                      </a:lnTo>
                      <a:lnTo>
                        <a:pt x="2331" y="514"/>
                      </a:lnTo>
                      <a:lnTo>
                        <a:pt x="2326" y="516"/>
                      </a:lnTo>
                      <a:lnTo>
                        <a:pt x="2323" y="519"/>
                      </a:lnTo>
                      <a:lnTo>
                        <a:pt x="2318" y="525"/>
                      </a:lnTo>
                      <a:lnTo>
                        <a:pt x="2314" y="532"/>
                      </a:lnTo>
                      <a:lnTo>
                        <a:pt x="2309" y="540"/>
                      </a:lnTo>
                      <a:lnTo>
                        <a:pt x="2305" y="547"/>
                      </a:lnTo>
                      <a:lnTo>
                        <a:pt x="2300" y="553"/>
                      </a:lnTo>
                      <a:lnTo>
                        <a:pt x="2295" y="560"/>
                      </a:lnTo>
                      <a:lnTo>
                        <a:pt x="2289" y="565"/>
                      </a:lnTo>
                      <a:lnTo>
                        <a:pt x="2282" y="572"/>
                      </a:lnTo>
                      <a:lnTo>
                        <a:pt x="2280" y="573"/>
                      </a:lnTo>
                      <a:lnTo>
                        <a:pt x="2278" y="576"/>
                      </a:lnTo>
                      <a:lnTo>
                        <a:pt x="2277" y="579"/>
                      </a:lnTo>
                      <a:lnTo>
                        <a:pt x="2277" y="582"/>
                      </a:lnTo>
                      <a:lnTo>
                        <a:pt x="2276" y="589"/>
                      </a:lnTo>
                      <a:lnTo>
                        <a:pt x="2276" y="595"/>
                      </a:lnTo>
                      <a:lnTo>
                        <a:pt x="2276" y="602"/>
                      </a:lnTo>
                      <a:lnTo>
                        <a:pt x="2275" y="609"/>
                      </a:lnTo>
                      <a:lnTo>
                        <a:pt x="2271" y="616"/>
                      </a:lnTo>
                      <a:lnTo>
                        <a:pt x="2266" y="622"/>
                      </a:lnTo>
                      <a:lnTo>
                        <a:pt x="2259" y="627"/>
                      </a:lnTo>
                      <a:lnTo>
                        <a:pt x="2252" y="631"/>
                      </a:lnTo>
                      <a:lnTo>
                        <a:pt x="2244" y="638"/>
                      </a:lnTo>
                      <a:lnTo>
                        <a:pt x="2236" y="645"/>
                      </a:lnTo>
                      <a:lnTo>
                        <a:pt x="2227" y="650"/>
                      </a:lnTo>
                      <a:lnTo>
                        <a:pt x="2219" y="654"/>
                      </a:lnTo>
                      <a:lnTo>
                        <a:pt x="2208" y="658"/>
                      </a:lnTo>
                      <a:lnTo>
                        <a:pt x="2198" y="661"/>
                      </a:lnTo>
                      <a:lnTo>
                        <a:pt x="2188" y="662"/>
                      </a:lnTo>
                      <a:lnTo>
                        <a:pt x="2177" y="662"/>
                      </a:lnTo>
                      <a:lnTo>
                        <a:pt x="2174" y="663"/>
                      </a:lnTo>
                      <a:lnTo>
                        <a:pt x="2170" y="664"/>
                      </a:lnTo>
                      <a:lnTo>
                        <a:pt x="2167" y="665"/>
                      </a:lnTo>
                      <a:lnTo>
                        <a:pt x="2163" y="666"/>
                      </a:lnTo>
                      <a:lnTo>
                        <a:pt x="2168" y="667"/>
                      </a:lnTo>
                      <a:lnTo>
                        <a:pt x="2173" y="667"/>
                      </a:lnTo>
                      <a:lnTo>
                        <a:pt x="2180" y="668"/>
                      </a:lnTo>
                      <a:lnTo>
                        <a:pt x="2185" y="669"/>
                      </a:lnTo>
                      <a:lnTo>
                        <a:pt x="2189" y="670"/>
                      </a:lnTo>
                      <a:lnTo>
                        <a:pt x="2194" y="672"/>
                      </a:lnTo>
                      <a:lnTo>
                        <a:pt x="2197" y="674"/>
                      </a:lnTo>
                      <a:lnTo>
                        <a:pt x="2200" y="678"/>
                      </a:lnTo>
                      <a:lnTo>
                        <a:pt x="2202" y="684"/>
                      </a:lnTo>
                      <a:lnTo>
                        <a:pt x="2202" y="690"/>
                      </a:lnTo>
                      <a:lnTo>
                        <a:pt x="2202" y="696"/>
                      </a:lnTo>
                      <a:lnTo>
                        <a:pt x="2201" y="702"/>
                      </a:lnTo>
                      <a:lnTo>
                        <a:pt x="2199" y="708"/>
                      </a:lnTo>
                      <a:lnTo>
                        <a:pt x="2199" y="714"/>
                      </a:lnTo>
                      <a:lnTo>
                        <a:pt x="2199" y="721"/>
                      </a:lnTo>
                      <a:lnTo>
                        <a:pt x="2201" y="726"/>
                      </a:lnTo>
                      <a:lnTo>
                        <a:pt x="2203" y="732"/>
                      </a:lnTo>
                      <a:lnTo>
                        <a:pt x="2205" y="738"/>
                      </a:lnTo>
                      <a:lnTo>
                        <a:pt x="2207" y="744"/>
                      </a:lnTo>
                      <a:lnTo>
                        <a:pt x="2208" y="749"/>
                      </a:lnTo>
                      <a:lnTo>
                        <a:pt x="2210" y="756"/>
                      </a:lnTo>
                      <a:lnTo>
                        <a:pt x="2212" y="762"/>
                      </a:lnTo>
                      <a:lnTo>
                        <a:pt x="2215" y="767"/>
                      </a:lnTo>
                      <a:lnTo>
                        <a:pt x="2220" y="773"/>
                      </a:lnTo>
                      <a:lnTo>
                        <a:pt x="2223" y="777"/>
                      </a:lnTo>
                      <a:lnTo>
                        <a:pt x="2225" y="781"/>
                      </a:lnTo>
                      <a:lnTo>
                        <a:pt x="2227" y="786"/>
                      </a:lnTo>
                      <a:lnTo>
                        <a:pt x="2229" y="792"/>
                      </a:lnTo>
                      <a:lnTo>
                        <a:pt x="2230" y="798"/>
                      </a:lnTo>
                      <a:lnTo>
                        <a:pt x="2232" y="803"/>
                      </a:lnTo>
                      <a:lnTo>
                        <a:pt x="2233" y="809"/>
                      </a:lnTo>
                      <a:lnTo>
                        <a:pt x="2234" y="815"/>
                      </a:lnTo>
                      <a:lnTo>
                        <a:pt x="2235" y="817"/>
                      </a:lnTo>
                      <a:lnTo>
                        <a:pt x="2239" y="819"/>
                      </a:lnTo>
                      <a:lnTo>
                        <a:pt x="2243" y="820"/>
                      </a:lnTo>
                      <a:lnTo>
                        <a:pt x="2248" y="820"/>
                      </a:lnTo>
                      <a:lnTo>
                        <a:pt x="2247" y="814"/>
                      </a:lnTo>
                      <a:lnTo>
                        <a:pt x="2246" y="809"/>
                      </a:lnTo>
                      <a:lnTo>
                        <a:pt x="2245" y="803"/>
                      </a:lnTo>
                      <a:lnTo>
                        <a:pt x="2244" y="797"/>
                      </a:lnTo>
                      <a:lnTo>
                        <a:pt x="2244" y="792"/>
                      </a:lnTo>
                      <a:lnTo>
                        <a:pt x="2243" y="785"/>
                      </a:lnTo>
                      <a:lnTo>
                        <a:pt x="2243" y="780"/>
                      </a:lnTo>
                      <a:lnTo>
                        <a:pt x="2242" y="774"/>
                      </a:lnTo>
                      <a:lnTo>
                        <a:pt x="2241" y="770"/>
                      </a:lnTo>
                      <a:lnTo>
                        <a:pt x="2239" y="766"/>
                      </a:lnTo>
                      <a:lnTo>
                        <a:pt x="2236" y="761"/>
                      </a:lnTo>
                      <a:lnTo>
                        <a:pt x="2233" y="757"/>
                      </a:lnTo>
                      <a:lnTo>
                        <a:pt x="2232" y="755"/>
                      </a:lnTo>
                      <a:lnTo>
                        <a:pt x="2232" y="751"/>
                      </a:lnTo>
                      <a:lnTo>
                        <a:pt x="2232" y="749"/>
                      </a:lnTo>
                      <a:lnTo>
                        <a:pt x="2232" y="747"/>
                      </a:lnTo>
                      <a:lnTo>
                        <a:pt x="2227" y="741"/>
                      </a:lnTo>
                      <a:lnTo>
                        <a:pt x="2222" y="736"/>
                      </a:lnTo>
                      <a:lnTo>
                        <a:pt x="2219" y="729"/>
                      </a:lnTo>
                      <a:lnTo>
                        <a:pt x="2217" y="723"/>
                      </a:lnTo>
                      <a:lnTo>
                        <a:pt x="2214" y="715"/>
                      </a:lnTo>
                      <a:lnTo>
                        <a:pt x="2215" y="708"/>
                      </a:lnTo>
                      <a:lnTo>
                        <a:pt x="2218" y="701"/>
                      </a:lnTo>
                      <a:lnTo>
                        <a:pt x="2222" y="695"/>
                      </a:lnTo>
                      <a:lnTo>
                        <a:pt x="2226" y="690"/>
                      </a:lnTo>
                      <a:lnTo>
                        <a:pt x="2230" y="685"/>
                      </a:lnTo>
                      <a:lnTo>
                        <a:pt x="2234" y="679"/>
                      </a:lnTo>
                      <a:lnTo>
                        <a:pt x="2239" y="675"/>
                      </a:lnTo>
                      <a:lnTo>
                        <a:pt x="2243" y="671"/>
                      </a:lnTo>
                      <a:lnTo>
                        <a:pt x="2248" y="668"/>
                      </a:lnTo>
                      <a:lnTo>
                        <a:pt x="2255" y="665"/>
                      </a:lnTo>
                      <a:lnTo>
                        <a:pt x="2260" y="662"/>
                      </a:lnTo>
                      <a:lnTo>
                        <a:pt x="2267" y="660"/>
                      </a:lnTo>
                      <a:lnTo>
                        <a:pt x="2274" y="658"/>
                      </a:lnTo>
                      <a:lnTo>
                        <a:pt x="2281" y="655"/>
                      </a:lnTo>
                      <a:lnTo>
                        <a:pt x="2289" y="652"/>
                      </a:lnTo>
                      <a:lnTo>
                        <a:pt x="2296" y="648"/>
                      </a:lnTo>
                      <a:lnTo>
                        <a:pt x="2303" y="643"/>
                      </a:lnTo>
                      <a:lnTo>
                        <a:pt x="2308" y="638"/>
                      </a:lnTo>
                      <a:lnTo>
                        <a:pt x="2313" y="632"/>
                      </a:lnTo>
                      <a:lnTo>
                        <a:pt x="2316" y="626"/>
                      </a:lnTo>
                      <a:lnTo>
                        <a:pt x="2319" y="620"/>
                      </a:lnTo>
                      <a:lnTo>
                        <a:pt x="2322" y="614"/>
                      </a:lnTo>
                      <a:lnTo>
                        <a:pt x="2322" y="606"/>
                      </a:lnTo>
                      <a:lnTo>
                        <a:pt x="2329" y="608"/>
                      </a:lnTo>
                      <a:lnTo>
                        <a:pt x="2334" y="609"/>
                      </a:lnTo>
                      <a:lnTo>
                        <a:pt x="2339" y="610"/>
                      </a:lnTo>
                      <a:lnTo>
                        <a:pt x="2345" y="609"/>
                      </a:lnTo>
                      <a:lnTo>
                        <a:pt x="2344" y="613"/>
                      </a:lnTo>
                      <a:lnTo>
                        <a:pt x="2344" y="617"/>
                      </a:lnTo>
                      <a:lnTo>
                        <a:pt x="2344" y="621"/>
                      </a:lnTo>
                      <a:lnTo>
                        <a:pt x="2344" y="625"/>
                      </a:lnTo>
                      <a:lnTo>
                        <a:pt x="2344" y="629"/>
                      </a:lnTo>
                      <a:lnTo>
                        <a:pt x="2344" y="633"/>
                      </a:lnTo>
                      <a:lnTo>
                        <a:pt x="2344" y="637"/>
                      </a:lnTo>
                      <a:lnTo>
                        <a:pt x="2344" y="641"/>
                      </a:lnTo>
                      <a:lnTo>
                        <a:pt x="2343" y="648"/>
                      </a:lnTo>
                      <a:lnTo>
                        <a:pt x="2341" y="654"/>
                      </a:lnTo>
                      <a:lnTo>
                        <a:pt x="2340" y="660"/>
                      </a:lnTo>
                      <a:lnTo>
                        <a:pt x="2341" y="666"/>
                      </a:lnTo>
                      <a:lnTo>
                        <a:pt x="2342" y="670"/>
                      </a:lnTo>
                      <a:lnTo>
                        <a:pt x="2342" y="674"/>
                      </a:lnTo>
                      <a:lnTo>
                        <a:pt x="2343" y="679"/>
                      </a:lnTo>
                      <a:lnTo>
                        <a:pt x="2347" y="684"/>
                      </a:lnTo>
                      <a:lnTo>
                        <a:pt x="2348" y="687"/>
                      </a:lnTo>
                      <a:lnTo>
                        <a:pt x="2346" y="690"/>
                      </a:lnTo>
                      <a:lnTo>
                        <a:pt x="2345" y="694"/>
                      </a:lnTo>
                      <a:lnTo>
                        <a:pt x="2345" y="697"/>
                      </a:lnTo>
                      <a:lnTo>
                        <a:pt x="2347" y="698"/>
                      </a:lnTo>
                      <a:lnTo>
                        <a:pt x="2349" y="699"/>
                      </a:lnTo>
                      <a:lnTo>
                        <a:pt x="2351" y="700"/>
                      </a:lnTo>
                      <a:lnTo>
                        <a:pt x="2353" y="702"/>
                      </a:lnTo>
                      <a:lnTo>
                        <a:pt x="2356" y="709"/>
                      </a:lnTo>
                      <a:lnTo>
                        <a:pt x="2360" y="716"/>
                      </a:lnTo>
                      <a:lnTo>
                        <a:pt x="2364" y="722"/>
                      </a:lnTo>
                      <a:lnTo>
                        <a:pt x="2370" y="726"/>
                      </a:lnTo>
                      <a:lnTo>
                        <a:pt x="2375" y="727"/>
                      </a:lnTo>
                      <a:lnTo>
                        <a:pt x="2379" y="728"/>
                      </a:lnTo>
                      <a:lnTo>
                        <a:pt x="2384" y="729"/>
                      </a:lnTo>
                      <a:lnTo>
                        <a:pt x="2389" y="729"/>
                      </a:lnTo>
                      <a:lnTo>
                        <a:pt x="2393" y="728"/>
                      </a:lnTo>
                      <a:lnTo>
                        <a:pt x="2398" y="728"/>
                      </a:lnTo>
                      <a:lnTo>
                        <a:pt x="2404" y="726"/>
                      </a:lnTo>
                      <a:lnTo>
                        <a:pt x="2409" y="724"/>
                      </a:lnTo>
                      <a:lnTo>
                        <a:pt x="2417" y="722"/>
                      </a:lnTo>
                      <a:lnTo>
                        <a:pt x="2424" y="722"/>
                      </a:lnTo>
                      <a:lnTo>
                        <a:pt x="2432" y="723"/>
                      </a:lnTo>
                      <a:lnTo>
                        <a:pt x="2441" y="726"/>
                      </a:lnTo>
                      <a:lnTo>
                        <a:pt x="2449" y="729"/>
                      </a:lnTo>
                      <a:lnTo>
                        <a:pt x="2457" y="731"/>
                      </a:lnTo>
                      <a:lnTo>
                        <a:pt x="2465" y="732"/>
                      </a:lnTo>
                      <a:lnTo>
                        <a:pt x="2473" y="731"/>
                      </a:lnTo>
                      <a:lnTo>
                        <a:pt x="2480" y="728"/>
                      </a:lnTo>
                      <a:lnTo>
                        <a:pt x="2486" y="724"/>
                      </a:lnTo>
                      <a:lnTo>
                        <a:pt x="2492" y="723"/>
                      </a:lnTo>
                      <a:lnTo>
                        <a:pt x="2497" y="728"/>
                      </a:lnTo>
                      <a:lnTo>
                        <a:pt x="2499" y="733"/>
                      </a:lnTo>
                      <a:lnTo>
                        <a:pt x="2499" y="739"/>
                      </a:lnTo>
                      <a:lnTo>
                        <a:pt x="2496" y="745"/>
                      </a:lnTo>
                      <a:lnTo>
                        <a:pt x="2490" y="749"/>
                      </a:lnTo>
                      <a:lnTo>
                        <a:pt x="2492" y="753"/>
                      </a:lnTo>
                      <a:lnTo>
                        <a:pt x="2493" y="759"/>
                      </a:lnTo>
                      <a:lnTo>
                        <a:pt x="2494" y="763"/>
                      </a:lnTo>
                      <a:lnTo>
                        <a:pt x="2493" y="768"/>
                      </a:lnTo>
                      <a:lnTo>
                        <a:pt x="2492" y="769"/>
                      </a:lnTo>
                      <a:lnTo>
                        <a:pt x="2491" y="771"/>
                      </a:lnTo>
                      <a:lnTo>
                        <a:pt x="2489" y="771"/>
                      </a:lnTo>
                      <a:lnTo>
                        <a:pt x="2488" y="771"/>
                      </a:lnTo>
                      <a:lnTo>
                        <a:pt x="2488" y="775"/>
                      </a:lnTo>
                      <a:lnTo>
                        <a:pt x="2487" y="780"/>
                      </a:lnTo>
                      <a:lnTo>
                        <a:pt x="2486" y="784"/>
                      </a:lnTo>
                      <a:lnTo>
                        <a:pt x="2483" y="788"/>
                      </a:lnTo>
                      <a:lnTo>
                        <a:pt x="2482" y="789"/>
                      </a:lnTo>
                      <a:lnTo>
                        <a:pt x="2483" y="791"/>
                      </a:lnTo>
                      <a:lnTo>
                        <a:pt x="2484" y="793"/>
                      </a:lnTo>
                      <a:lnTo>
                        <a:pt x="2485" y="793"/>
                      </a:lnTo>
                      <a:lnTo>
                        <a:pt x="2488" y="794"/>
                      </a:lnTo>
                      <a:lnTo>
                        <a:pt x="2491" y="794"/>
                      </a:lnTo>
                      <a:lnTo>
                        <a:pt x="2494" y="794"/>
                      </a:lnTo>
                      <a:lnTo>
                        <a:pt x="2495" y="793"/>
                      </a:lnTo>
                      <a:lnTo>
                        <a:pt x="2498" y="786"/>
                      </a:lnTo>
                      <a:lnTo>
                        <a:pt x="2501" y="779"/>
                      </a:lnTo>
                      <a:lnTo>
                        <a:pt x="2503" y="773"/>
                      </a:lnTo>
                      <a:lnTo>
                        <a:pt x="2506" y="766"/>
                      </a:lnTo>
                      <a:lnTo>
                        <a:pt x="2507" y="759"/>
                      </a:lnTo>
                      <a:lnTo>
                        <a:pt x="2509" y="752"/>
                      </a:lnTo>
                      <a:lnTo>
                        <a:pt x="2511" y="745"/>
                      </a:lnTo>
                      <a:lnTo>
                        <a:pt x="2513" y="738"/>
                      </a:lnTo>
                      <a:lnTo>
                        <a:pt x="2518" y="732"/>
                      </a:lnTo>
                      <a:lnTo>
                        <a:pt x="2524" y="728"/>
                      </a:lnTo>
                      <a:lnTo>
                        <a:pt x="2532" y="727"/>
                      </a:lnTo>
                      <a:lnTo>
                        <a:pt x="2540" y="727"/>
                      </a:lnTo>
                      <a:lnTo>
                        <a:pt x="2542" y="721"/>
                      </a:lnTo>
                      <a:lnTo>
                        <a:pt x="2548" y="719"/>
                      </a:lnTo>
                      <a:lnTo>
                        <a:pt x="2554" y="718"/>
                      </a:lnTo>
                      <a:lnTo>
                        <a:pt x="2557" y="713"/>
                      </a:lnTo>
                      <a:lnTo>
                        <a:pt x="2559" y="706"/>
                      </a:lnTo>
                      <a:lnTo>
                        <a:pt x="2564" y="701"/>
                      </a:lnTo>
                      <a:lnTo>
                        <a:pt x="2571" y="697"/>
                      </a:lnTo>
                      <a:lnTo>
                        <a:pt x="2577" y="693"/>
                      </a:lnTo>
                      <a:lnTo>
                        <a:pt x="2578" y="691"/>
                      </a:lnTo>
                      <a:lnTo>
                        <a:pt x="2578" y="688"/>
                      </a:lnTo>
                      <a:lnTo>
                        <a:pt x="2578" y="686"/>
                      </a:lnTo>
                      <a:lnTo>
                        <a:pt x="2579" y="684"/>
                      </a:lnTo>
                      <a:lnTo>
                        <a:pt x="2585" y="679"/>
                      </a:lnTo>
                      <a:lnTo>
                        <a:pt x="2592" y="674"/>
                      </a:lnTo>
                      <a:lnTo>
                        <a:pt x="2597" y="669"/>
                      </a:lnTo>
                      <a:lnTo>
                        <a:pt x="2602" y="663"/>
                      </a:lnTo>
                      <a:lnTo>
                        <a:pt x="2607" y="657"/>
                      </a:lnTo>
                      <a:lnTo>
                        <a:pt x="2611" y="650"/>
                      </a:lnTo>
                      <a:lnTo>
                        <a:pt x="2615" y="643"/>
                      </a:lnTo>
                      <a:lnTo>
                        <a:pt x="2618" y="637"/>
                      </a:lnTo>
                      <a:lnTo>
                        <a:pt x="2621" y="632"/>
                      </a:lnTo>
                      <a:lnTo>
                        <a:pt x="2627" y="628"/>
                      </a:lnTo>
                      <a:lnTo>
                        <a:pt x="2632" y="624"/>
                      </a:lnTo>
                      <a:lnTo>
                        <a:pt x="2638" y="621"/>
                      </a:lnTo>
                      <a:lnTo>
                        <a:pt x="2644" y="619"/>
                      </a:lnTo>
                      <a:lnTo>
                        <a:pt x="2650" y="618"/>
                      </a:lnTo>
                      <a:lnTo>
                        <a:pt x="2657" y="618"/>
                      </a:lnTo>
                      <a:lnTo>
                        <a:pt x="2664" y="619"/>
                      </a:lnTo>
                      <a:lnTo>
                        <a:pt x="2668" y="620"/>
                      </a:lnTo>
                      <a:lnTo>
                        <a:pt x="2672" y="621"/>
                      </a:lnTo>
                      <a:lnTo>
                        <a:pt x="2676" y="623"/>
                      </a:lnTo>
                      <a:lnTo>
                        <a:pt x="2681" y="623"/>
                      </a:lnTo>
                      <a:lnTo>
                        <a:pt x="2685" y="624"/>
                      </a:lnTo>
                      <a:lnTo>
                        <a:pt x="2689" y="624"/>
                      </a:lnTo>
                      <a:lnTo>
                        <a:pt x="2694" y="623"/>
                      </a:lnTo>
                      <a:lnTo>
                        <a:pt x="2698" y="622"/>
                      </a:lnTo>
                      <a:lnTo>
                        <a:pt x="2698" y="621"/>
                      </a:lnTo>
                      <a:lnTo>
                        <a:pt x="2699" y="620"/>
                      </a:lnTo>
                      <a:lnTo>
                        <a:pt x="2699" y="619"/>
                      </a:lnTo>
                      <a:lnTo>
                        <a:pt x="2699" y="618"/>
                      </a:lnTo>
                      <a:lnTo>
                        <a:pt x="2704" y="615"/>
                      </a:lnTo>
                      <a:lnTo>
                        <a:pt x="2708" y="613"/>
                      </a:lnTo>
                      <a:lnTo>
                        <a:pt x="2712" y="612"/>
                      </a:lnTo>
                      <a:lnTo>
                        <a:pt x="2715" y="613"/>
                      </a:lnTo>
                      <a:lnTo>
                        <a:pt x="2721" y="617"/>
                      </a:lnTo>
                      <a:lnTo>
                        <a:pt x="2727" y="621"/>
                      </a:lnTo>
                      <a:lnTo>
                        <a:pt x="2733" y="624"/>
                      </a:lnTo>
                      <a:lnTo>
                        <a:pt x="2740" y="627"/>
                      </a:lnTo>
                      <a:lnTo>
                        <a:pt x="2746" y="629"/>
                      </a:lnTo>
                      <a:lnTo>
                        <a:pt x="2752" y="632"/>
                      </a:lnTo>
                      <a:lnTo>
                        <a:pt x="2758" y="635"/>
                      </a:lnTo>
                      <a:lnTo>
                        <a:pt x="2764" y="638"/>
                      </a:lnTo>
                      <a:lnTo>
                        <a:pt x="2768" y="642"/>
                      </a:lnTo>
                      <a:lnTo>
                        <a:pt x="2772" y="648"/>
                      </a:lnTo>
                      <a:lnTo>
                        <a:pt x="2776" y="656"/>
                      </a:lnTo>
                      <a:lnTo>
                        <a:pt x="2777" y="664"/>
                      </a:lnTo>
                      <a:lnTo>
                        <a:pt x="2784" y="664"/>
                      </a:lnTo>
                      <a:lnTo>
                        <a:pt x="2790" y="666"/>
                      </a:lnTo>
                      <a:lnTo>
                        <a:pt x="2795" y="670"/>
                      </a:lnTo>
                      <a:lnTo>
                        <a:pt x="2801" y="673"/>
                      </a:lnTo>
                      <a:lnTo>
                        <a:pt x="2805" y="674"/>
                      </a:lnTo>
                      <a:lnTo>
                        <a:pt x="2809" y="675"/>
                      </a:lnTo>
                      <a:lnTo>
                        <a:pt x="2814" y="675"/>
                      </a:lnTo>
                      <a:lnTo>
                        <a:pt x="2819" y="675"/>
                      </a:lnTo>
                      <a:lnTo>
                        <a:pt x="2823" y="675"/>
                      </a:lnTo>
                      <a:lnTo>
                        <a:pt x="2827" y="674"/>
                      </a:lnTo>
                      <a:lnTo>
                        <a:pt x="2832" y="674"/>
                      </a:lnTo>
                      <a:lnTo>
                        <a:pt x="2836" y="674"/>
                      </a:lnTo>
                      <a:lnTo>
                        <a:pt x="2836" y="676"/>
                      </a:lnTo>
                      <a:lnTo>
                        <a:pt x="2837" y="678"/>
                      </a:lnTo>
                      <a:lnTo>
                        <a:pt x="2838" y="679"/>
                      </a:lnTo>
                      <a:lnTo>
                        <a:pt x="2839" y="679"/>
                      </a:lnTo>
                      <a:lnTo>
                        <a:pt x="2843" y="679"/>
                      </a:lnTo>
                      <a:lnTo>
                        <a:pt x="2847" y="681"/>
                      </a:lnTo>
                      <a:lnTo>
                        <a:pt x="2853" y="679"/>
                      </a:lnTo>
                      <a:lnTo>
                        <a:pt x="2857" y="678"/>
                      </a:lnTo>
                      <a:lnTo>
                        <a:pt x="2864" y="678"/>
                      </a:lnTo>
                      <a:lnTo>
                        <a:pt x="2870" y="683"/>
                      </a:lnTo>
                      <a:lnTo>
                        <a:pt x="2876" y="688"/>
                      </a:lnTo>
                      <a:lnTo>
                        <a:pt x="2883" y="691"/>
                      </a:lnTo>
                      <a:lnTo>
                        <a:pt x="2883" y="695"/>
                      </a:lnTo>
                      <a:lnTo>
                        <a:pt x="2884" y="698"/>
                      </a:lnTo>
                      <a:lnTo>
                        <a:pt x="2885" y="701"/>
                      </a:lnTo>
                      <a:lnTo>
                        <a:pt x="2885" y="705"/>
                      </a:lnTo>
                      <a:lnTo>
                        <a:pt x="2894" y="707"/>
                      </a:lnTo>
                      <a:lnTo>
                        <a:pt x="2901" y="710"/>
                      </a:lnTo>
                      <a:lnTo>
                        <a:pt x="2905" y="715"/>
                      </a:lnTo>
                      <a:lnTo>
                        <a:pt x="2905" y="725"/>
                      </a:lnTo>
                      <a:lnTo>
                        <a:pt x="2910" y="724"/>
                      </a:lnTo>
                      <a:lnTo>
                        <a:pt x="2914" y="723"/>
                      </a:lnTo>
                      <a:lnTo>
                        <a:pt x="2919" y="723"/>
                      </a:lnTo>
                      <a:lnTo>
                        <a:pt x="2924" y="722"/>
                      </a:lnTo>
                      <a:lnTo>
                        <a:pt x="2928" y="722"/>
                      </a:lnTo>
                      <a:lnTo>
                        <a:pt x="2933" y="722"/>
                      </a:lnTo>
                      <a:lnTo>
                        <a:pt x="2936" y="723"/>
                      </a:lnTo>
                      <a:lnTo>
                        <a:pt x="2940" y="724"/>
                      </a:lnTo>
                      <a:lnTo>
                        <a:pt x="2948" y="727"/>
                      </a:lnTo>
                      <a:lnTo>
                        <a:pt x="2955" y="731"/>
                      </a:lnTo>
                      <a:lnTo>
                        <a:pt x="2961" y="737"/>
                      </a:lnTo>
                      <a:lnTo>
                        <a:pt x="2961" y="746"/>
                      </a:lnTo>
                      <a:lnTo>
                        <a:pt x="2961" y="745"/>
                      </a:lnTo>
                      <a:lnTo>
                        <a:pt x="2961" y="743"/>
                      </a:lnTo>
                      <a:lnTo>
                        <a:pt x="2959" y="743"/>
                      </a:lnTo>
                      <a:lnTo>
                        <a:pt x="2957" y="743"/>
                      </a:lnTo>
                      <a:lnTo>
                        <a:pt x="2964" y="751"/>
                      </a:lnTo>
                      <a:lnTo>
                        <a:pt x="2971" y="758"/>
                      </a:lnTo>
                      <a:lnTo>
                        <a:pt x="2979" y="764"/>
                      </a:lnTo>
                      <a:lnTo>
                        <a:pt x="2987" y="769"/>
                      </a:lnTo>
                      <a:lnTo>
                        <a:pt x="2988" y="770"/>
                      </a:lnTo>
                      <a:lnTo>
                        <a:pt x="2988" y="772"/>
                      </a:lnTo>
                      <a:lnTo>
                        <a:pt x="2988" y="774"/>
                      </a:lnTo>
                      <a:lnTo>
                        <a:pt x="2987" y="776"/>
                      </a:lnTo>
                      <a:lnTo>
                        <a:pt x="2982" y="782"/>
                      </a:lnTo>
                      <a:lnTo>
                        <a:pt x="2976" y="786"/>
                      </a:lnTo>
                      <a:lnTo>
                        <a:pt x="2972" y="792"/>
                      </a:lnTo>
                      <a:lnTo>
                        <a:pt x="2972" y="798"/>
                      </a:lnTo>
                      <a:lnTo>
                        <a:pt x="2973" y="804"/>
                      </a:lnTo>
                      <a:lnTo>
                        <a:pt x="2973" y="809"/>
                      </a:lnTo>
                      <a:lnTo>
                        <a:pt x="2974" y="814"/>
                      </a:lnTo>
                      <a:lnTo>
                        <a:pt x="2977" y="816"/>
                      </a:lnTo>
                      <a:lnTo>
                        <a:pt x="2980" y="817"/>
                      </a:lnTo>
                      <a:lnTo>
                        <a:pt x="2984" y="819"/>
                      </a:lnTo>
                      <a:lnTo>
                        <a:pt x="2987" y="820"/>
                      </a:lnTo>
                      <a:lnTo>
                        <a:pt x="2990" y="820"/>
                      </a:lnTo>
                      <a:lnTo>
                        <a:pt x="2987" y="826"/>
                      </a:lnTo>
                      <a:lnTo>
                        <a:pt x="2983" y="832"/>
                      </a:lnTo>
                      <a:lnTo>
                        <a:pt x="2979" y="837"/>
                      </a:lnTo>
                      <a:lnTo>
                        <a:pt x="2975" y="842"/>
                      </a:lnTo>
                      <a:lnTo>
                        <a:pt x="2971" y="848"/>
                      </a:lnTo>
                      <a:lnTo>
                        <a:pt x="2968" y="853"/>
                      </a:lnTo>
                      <a:lnTo>
                        <a:pt x="2964" y="858"/>
                      </a:lnTo>
                      <a:lnTo>
                        <a:pt x="2962" y="865"/>
                      </a:lnTo>
                      <a:lnTo>
                        <a:pt x="2963" y="873"/>
                      </a:lnTo>
                      <a:lnTo>
                        <a:pt x="2969" y="877"/>
                      </a:lnTo>
                      <a:lnTo>
                        <a:pt x="2977" y="878"/>
                      </a:lnTo>
                      <a:lnTo>
                        <a:pt x="2984" y="875"/>
                      </a:lnTo>
                      <a:lnTo>
                        <a:pt x="2987" y="872"/>
                      </a:lnTo>
                      <a:lnTo>
                        <a:pt x="2990" y="868"/>
                      </a:lnTo>
                      <a:lnTo>
                        <a:pt x="2993" y="863"/>
                      </a:lnTo>
                      <a:lnTo>
                        <a:pt x="2995" y="858"/>
                      </a:lnTo>
                      <a:lnTo>
                        <a:pt x="2996" y="854"/>
                      </a:lnTo>
                      <a:lnTo>
                        <a:pt x="2999" y="849"/>
                      </a:lnTo>
                      <a:lnTo>
                        <a:pt x="3000" y="845"/>
                      </a:lnTo>
                      <a:lnTo>
                        <a:pt x="3001" y="840"/>
                      </a:lnTo>
                      <a:lnTo>
                        <a:pt x="3002" y="835"/>
                      </a:lnTo>
                      <a:lnTo>
                        <a:pt x="3005" y="830"/>
                      </a:lnTo>
                      <a:lnTo>
                        <a:pt x="3009" y="826"/>
                      </a:lnTo>
                      <a:lnTo>
                        <a:pt x="3015" y="826"/>
                      </a:lnTo>
                      <a:lnTo>
                        <a:pt x="3017" y="828"/>
                      </a:lnTo>
                      <a:lnTo>
                        <a:pt x="3019" y="829"/>
                      </a:lnTo>
                      <a:lnTo>
                        <a:pt x="3021" y="829"/>
                      </a:lnTo>
                      <a:lnTo>
                        <a:pt x="3023" y="829"/>
                      </a:lnTo>
                      <a:lnTo>
                        <a:pt x="3023" y="833"/>
                      </a:lnTo>
                      <a:lnTo>
                        <a:pt x="3022" y="837"/>
                      </a:lnTo>
                      <a:lnTo>
                        <a:pt x="3021" y="841"/>
                      </a:lnTo>
                      <a:lnTo>
                        <a:pt x="3019" y="844"/>
                      </a:lnTo>
                      <a:lnTo>
                        <a:pt x="3017" y="848"/>
                      </a:lnTo>
                      <a:lnTo>
                        <a:pt x="3015" y="851"/>
                      </a:lnTo>
                      <a:lnTo>
                        <a:pt x="3013" y="855"/>
                      </a:lnTo>
                      <a:lnTo>
                        <a:pt x="3012" y="859"/>
                      </a:lnTo>
                      <a:lnTo>
                        <a:pt x="3018" y="852"/>
                      </a:lnTo>
                      <a:lnTo>
                        <a:pt x="3025" y="847"/>
                      </a:lnTo>
                      <a:lnTo>
                        <a:pt x="3033" y="844"/>
                      </a:lnTo>
                      <a:lnTo>
                        <a:pt x="3043" y="842"/>
                      </a:lnTo>
                      <a:lnTo>
                        <a:pt x="3051" y="841"/>
                      </a:lnTo>
                      <a:lnTo>
                        <a:pt x="3060" y="838"/>
                      </a:lnTo>
                      <a:lnTo>
                        <a:pt x="3068" y="835"/>
                      </a:lnTo>
                      <a:lnTo>
                        <a:pt x="3077" y="830"/>
                      </a:lnTo>
                      <a:lnTo>
                        <a:pt x="3081" y="829"/>
                      </a:lnTo>
                      <a:lnTo>
                        <a:pt x="3086" y="829"/>
                      </a:lnTo>
                      <a:lnTo>
                        <a:pt x="3092" y="831"/>
                      </a:lnTo>
                      <a:lnTo>
                        <a:pt x="3097" y="831"/>
                      </a:lnTo>
                      <a:lnTo>
                        <a:pt x="3099" y="830"/>
                      </a:lnTo>
                      <a:lnTo>
                        <a:pt x="3101" y="826"/>
                      </a:lnTo>
                      <a:lnTo>
                        <a:pt x="3102" y="823"/>
                      </a:lnTo>
                      <a:lnTo>
                        <a:pt x="3103" y="820"/>
                      </a:lnTo>
                      <a:lnTo>
                        <a:pt x="3111" y="823"/>
                      </a:lnTo>
                      <a:lnTo>
                        <a:pt x="3118" y="826"/>
                      </a:lnTo>
                      <a:lnTo>
                        <a:pt x="3126" y="829"/>
                      </a:lnTo>
                      <a:lnTo>
                        <a:pt x="3133" y="830"/>
                      </a:lnTo>
                      <a:lnTo>
                        <a:pt x="3141" y="832"/>
                      </a:lnTo>
                      <a:lnTo>
                        <a:pt x="3149" y="835"/>
                      </a:lnTo>
                      <a:lnTo>
                        <a:pt x="3156" y="839"/>
                      </a:lnTo>
                      <a:lnTo>
                        <a:pt x="3162" y="844"/>
                      </a:lnTo>
                      <a:lnTo>
                        <a:pt x="3168" y="847"/>
                      </a:lnTo>
                      <a:lnTo>
                        <a:pt x="3175" y="848"/>
                      </a:lnTo>
                      <a:lnTo>
                        <a:pt x="3184" y="849"/>
                      </a:lnTo>
                      <a:lnTo>
                        <a:pt x="3190" y="852"/>
                      </a:lnTo>
                      <a:lnTo>
                        <a:pt x="3194" y="857"/>
                      </a:lnTo>
                      <a:lnTo>
                        <a:pt x="3196" y="863"/>
                      </a:lnTo>
                      <a:lnTo>
                        <a:pt x="3200" y="871"/>
                      </a:lnTo>
                      <a:lnTo>
                        <a:pt x="3205" y="875"/>
                      </a:lnTo>
                      <a:lnTo>
                        <a:pt x="3210" y="877"/>
                      </a:lnTo>
                      <a:lnTo>
                        <a:pt x="3215" y="878"/>
                      </a:lnTo>
                      <a:lnTo>
                        <a:pt x="3219" y="879"/>
                      </a:lnTo>
                      <a:lnTo>
                        <a:pt x="3225" y="880"/>
                      </a:lnTo>
                      <a:lnTo>
                        <a:pt x="3229" y="879"/>
                      </a:lnTo>
                      <a:lnTo>
                        <a:pt x="3234" y="878"/>
                      </a:lnTo>
                      <a:lnTo>
                        <a:pt x="3238" y="876"/>
                      </a:lnTo>
                      <a:lnTo>
                        <a:pt x="3243" y="873"/>
                      </a:lnTo>
                      <a:lnTo>
                        <a:pt x="3245" y="876"/>
                      </a:lnTo>
                      <a:lnTo>
                        <a:pt x="3247" y="880"/>
                      </a:lnTo>
                      <a:lnTo>
                        <a:pt x="3249" y="882"/>
                      </a:lnTo>
                      <a:lnTo>
                        <a:pt x="3253" y="881"/>
                      </a:lnTo>
                      <a:lnTo>
                        <a:pt x="3258" y="878"/>
                      </a:lnTo>
                      <a:lnTo>
                        <a:pt x="3262" y="874"/>
                      </a:lnTo>
                      <a:lnTo>
                        <a:pt x="3266" y="872"/>
                      </a:lnTo>
                      <a:lnTo>
                        <a:pt x="3270" y="876"/>
                      </a:lnTo>
                      <a:lnTo>
                        <a:pt x="3276" y="884"/>
                      </a:lnTo>
                      <a:lnTo>
                        <a:pt x="3282" y="891"/>
                      </a:lnTo>
                      <a:lnTo>
                        <a:pt x="3289" y="898"/>
                      </a:lnTo>
                      <a:lnTo>
                        <a:pt x="3297" y="905"/>
                      </a:lnTo>
                      <a:lnTo>
                        <a:pt x="3303" y="906"/>
                      </a:lnTo>
                      <a:lnTo>
                        <a:pt x="3309" y="902"/>
                      </a:lnTo>
                      <a:lnTo>
                        <a:pt x="3315" y="896"/>
                      </a:lnTo>
                      <a:lnTo>
                        <a:pt x="3322" y="895"/>
                      </a:lnTo>
                      <a:lnTo>
                        <a:pt x="3328" y="897"/>
                      </a:lnTo>
                      <a:lnTo>
                        <a:pt x="3335" y="902"/>
                      </a:lnTo>
                      <a:lnTo>
                        <a:pt x="3341" y="905"/>
                      </a:lnTo>
                      <a:lnTo>
                        <a:pt x="3348" y="906"/>
                      </a:lnTo>
                      <a:lnTo>
                        <a:pt x="3348" y="909"/>
                      </a:lnTo>
                      <a:lnTo>
                        <a:pt x="3349" y="911"/>
                      </a:lnTo>
                      <a:lnTo>
                        <a:pt x="3350" y="914"/>
                      </a:lnTo>
                      <a:lnTo>
                        <a:pt x="3350" y="917"/>
                      </a:lnTo>
                      <a:lnTo>
                        <a:pt x="3356" y="916"/>
                      </a:lnTo>
                      <a:lnTo>
                        <a:pt x="3362" y="914"/>
                      </a:lnTo>
                      <a:lnTo>
                        <a:pt x="3367" y="912"/>
                      </a:lnTo>
                      <a:lnTo>
                        <a:pt x="3373" y="909"/>
                      </a:lnTo>
                      <a:lnTo>
                        <a:pt x="3378" y="906"/>
                      </a:lnTo>
                      <a:lnTo>
                        <a:pt x="3382" y="903"/>
                      </a:lnTo>
                      <a:lnTo>
                        <a:pt x="3387" y="898"/>
                      </a:lnTo>
                      <a:lnTo>
                        <a:pt x="3392" y="895"/>
                      </a:lnTo>
                      <a:lnTo>
                        <a:pt x="3396" y="893"/>
                      </a:lnTo>
                      <a:lnTo>
                        <a:pt x="3401" y="893"/>
                      </a:lnTo>
                      <a:lnTo>
                        <a:pt x="3407" y="893"/>
                      </a:lnTo>
                      <a:lnTo>
                        <a:pt x="3410" y="895"/>
                      </a:lnTo>
                      <a:lnTo>
                        <a:pt x="3414" y="899"/>
                      </a:lnTo>
                      <a:lnTo>
                        <a:pt x="3419" y="904"/>
                      </a:lnTo>
                      <a:lnTo>
                        <a:pt x="3423" y="908"/>
                      </a:lnTo>
                      <a:lnTo>
                        <a:pt x="3426" y="913"/>
                      </a:lnTo>
                      <a:lnTo>
                        <a:pt x="3430" y="916"/>
                      </a:lnTo>
                      <a:lnTo>
                        <a:pt x="3436" y="915"/>
                      </a:lnTo>
                      <a:lnTo>
                        <a:pt x="3442" y="914"/>
                      </a:lnTo>
                      <a:lnTo>
                        <a:pt x="3449" y="915"/>
                      </a:lnTo>
                      <a:lnTo>
                        <a:pt x="3456" y="920"/>
                      </a:lnTo>
                      <a:lnTo>
                        <a:pt x="3463" y="926"/>
                      </a:lnTo>
                      <a:lnTo>
                        <a:pt x="3469" y="933"/>
                      </a:lnTo>
                      <a:lnTo>
                        <a:pt x="3475" y="941"/>
                      </a:lnTo>
                      <a:lnTo>
                        <a:pt x="3479" y="942"/>
                      </a:lnTo>
                      <a:lnTo>
                        <a:pt x="3485" y="942"/>
                      </a:lnTo>
                      <a:lnTo>
                        <a:pt x="3490" y="942"/>
                      </a:lnTo>
                      <a:lnTo>
                        <a:pt x="3495" y="943"/>
                      </a:lnTo>
                      <a:lnTo>
                        <a:pt x="3505" y="949"/>
                      </a:lnTo>
                      <a:lnTo>
                        <a:pt x="3514" y="956"/>
                      </a:lnTo>
                      <a:lnTo>
                        <a:pt x="3524" y="963"/>
                      </a:lnTo>
                      <a:lnTo>
                        <a:pt x="3533" y="970"/>
                      </a:lnTo>
                      <a:lnTo>
                        <a:pt x="3542" y="978"/>
                      </a:lnTo>
                      <a:lnTo>
                        <a:pt x="3550" y="986"/>
                      </a:lnTo>
                      <a:lnTo>
                        <a:pt x="3559" y="994"/>
                      </a:lnTo>
                      <a:lnTo>
                        <a:pt x="3567" y="1002"/>
                      </a:lnTo>
                      <a:lnTo>
                        <a:pt x="3568" y="1005"/>
                      </a:lnTo>
                      <a:lnTo>
                        <a:pt x="3568" y="1008"/>
                      </a:lnTo>
                      <a:lnTo>
                        <a:pt x="3567" y="1013"/>
                      </a:lnTo>
                      <a:lnTo>
                        <a:pt x="3568" y="1015"/>
                      </a:lnTo>
                      <a:lnTo>
                        <a:pt x="3572" y="1018"/>
                      </a:lnTo>
                      <a:lnTo>
                        <a:pt x="3577" y="1019"/>
                      </a:lnTo>
                      <a:lnTo>
                        <a:pt x="3581" y="1021"/>
                      </a:lnTo>
                      <a:lnTo>
                        <a:pt x="3585" y="1023"/>
                      </a:lnTo>
                      <a:lnTo>
                        <a:pt x="3594" y="1029"/>
                      </a:lnTo>
                      <a:lnTo>
                        <a:pt x="3602" y="1034"/>
                      </a:lnTo>
                      <a:lnTo>
                        <a:pt x="3610" y="1039"/>
                      </a:lnTo>
                      <a:lnTo>
                        <a:pt x="3617" y="1045"/>
                      </a:lnTo>
                      <a:lnTo>
                        <a:pt x="3624" y="1052"/>
                      </a:lnTo>
                      <a:lnTo>
                        <a:pt x="3632" y="1059"/>
                      </a:lnTo>
                      <a:lnTo>
                        <a:pt x="3638" y="1066"/>
                      </a:lnTo>
                      <a:lnTo>
                        <a:pt x="3643" y="1074"/>
                      </a:lnTo>
                      <a:lnTo>
                        <a:pt x="3645" y="1077"/>
                      </a:lnTo>
                      <a:lnTo>
                        <a:pt x="3647" y="1081"/>
                      </a:lnTo>
                      <a:lnTo>
                        <a:pt x="3648" y="1086"/>
                      </a:lnTo>
                      <a:lnTo>
                        <a:pt x="3649" y="1090"/>
                      </a:lnTo>
                      <a:lnTo>
                        <a:pt x="3650" y="1094"/>
                      </a:lnTo>
                      <a:lnTo>
                        <a:pt x="3651" y="1098"/>
                      </a:lnTo>
                      <a:lnTo>
                        <a:pt x="3651" y="1102"/>
                      </a:lnTo>
                      <a:lnTo>
                        <a:pt x="3652" y="1106"/>
                      </a:lnTo>
                      <a:lnTo>
                        <a:pt x="3656" y="1105"/>
                      </a:lnTo>
                      <a:lnTo>
                        <a:pt x="3660" y="1103"/>
                      </a:lnTo>
                      <a:lnTo>
                        <a:pt x="3664" y="1103"/>
                      </a:lnTo>
                      <a:lnTo>
                        <a:pt x="3669" y="1104"/>
                      </a:lnTo>
                      <a:lnTo>
                        <a:pt x="3673" y="1106"/>
                      </a:lnTo>
                      <a:lnTo>
                        <a:pt x="3677" y="1108"/>
                      </a:lnTo>
                      <a:lnTo>
                        <a:pt x="3681" y="1111"/>
                      </a:lnTo>
                      <a:lnTo>
                        <a:pt x="3685" y="1113"/>
                      </a:lnTo>
                      <a:lnTo>
                        <a:pt x="3689" y="1115"/>
                      </a:lnTo>
                      <a:lnTo>
                        <a:pt x="3692" y="1117"/>
                      </a:lnTo>
                      <a:lnTo>
                        <a:pt x="3697" y="1119"/>
                      </a:lnTo>
                      <a:lnTo>
                        <a:pt x="3701" y="1122"/>
                      </a:lnTo>
                      <a:lnTo>
                        <a:pt x="3710" y="1125"/>
                      </a:lnTo>
                      <a:lnTo>
                        <a:pt x="3718" y="1130"/>
                      </a:lnTo>
                      <a:lnTo>
                        <a:pt x="3725" y="1135"/>
                      </a:lnTo>
                      <a:lnTo>
                        <a:pt x="3731" y="1141"/>
                      </a:lnTo>
                      <a:lnTo>
                        <a:pt x="3736" y="1148"/>
                      </a:lnTo>
                      <a:lnTo>
                        <a:pt x="3743" y="1155"/>
                      </a:lnTo>
                      <a:lnTo>
                        <a:pt x="3748" y="1163"/>
                      </a:lnTo>
                      <a:lnTo>
                        <a:pt x="3753" y="1171"/>
                      </a:lnTo>
                      <a:lnTo>
                        <a:pt x="3757" y="1172"/>
                      </a:lnTo>
                      <a:lnTo>
                        <a:pt x="3763" y="1171"/>
                      </a:lnTo>
                      <a:lnTo>
                        <a:pt x="3769" y="1168"/>
                      </a:lnTo>
                      <a:lnTo>
                        <a:pt x="3775" y="1168"/>
                      </a:lnTo>
                      <a:lnTo>
                        <a:pt x="3782" y="1171"/>
                      </a:lnTo>
                      <a:lnTo>
                        <a:pt x="3788" y="1175"/>
                      </a:lnTo>
                      <a:lnTo>
                        <a:pt x="3793" y="1179"/>
                      </a:lnTo>
                      <a:lnTo>
                        <a:pt x="3798" y="1181"/>
                      </a:lnTo>
                      <a:lnTo>
                        <a:pt x="3805" y="1180"/>
                      </a:lnTo>
                      <a:lnTo>
                        <a:pt x="3812" y="1178"/>
                      </a:lnTo>
                      <a:lnTo>
                        <a:pt x="3821" y="1176"/>
                      </a:lnTo>
                      <a:lnTo>
                        <a:pt x="3828" y="1176"/>
                      </a:lnTo>
                      <a:lnTo>
                        <a:pt x="3832" y="1177"/>
                      </a:lnTo>
                      <a:lnTo>
                        <a:pt x="3836" y="1179"/>
                      </a:lnTo>
                      <a:lnTo>
                        <a:pt x="3839" y="1181"/>
                      </a:lnTo>
                      <a:lnTo>
                        <a:pt x="3843" y="1184"/>
                      </a:lnTo>
                      <a:lnTo>
                        <a:pt x="3846" y="1186"/>
                      </a:lnTo>
                      <a:lnTo>
                        <a:pt x="3850" y="1189"/>
                      </a:lnTo>
                      <a:lnTo>
                        <a:pt x="3854" y="1191"/>
                      </a:lnTo>
                      <a:lnTo>
                        <a:pt x="3859" y="1192"/>
                      </a:lnTo>
                      <a:lnTo>
                        <a:pt x="3864" y="1195"/>
                      </a:lnTo>
                      <a:lnTo>
                        <a:pt x="3869" y="1199"/>
                      </a:lnTo>
                      <a:lnTo>
                        <a:pt x="3873" y="1204"/>
                      </a:lnTo>
                      <a:lnTo>
                        <a:pt x="3876" y="1209"/>
                      </a:lnTo>
                      <a:lnTo>
                        <a:pt x="3878" y="1216"/>
                      </a:lnTo>
                      <a:lnTo>
                        <a:pt x="3880" y="1222"/>
                      </a:lnTo>
                      <a:lnTo>
                        <a:pt x="3882" y="1229"/>
                      </a:lnTo>
                      <a:lnTo>
                        <a:pt x="3884" y="1237"/>
                      </a:lnTo>
                      <a:lnTo>
                        <a:pt x="3886" y="1244"/>
                      </a:lnTo>
                      <a:lnTo>
                        <a:pt x="3888" y="1251"/>
                      </a:lnTo>
                      <a:lnTo>
                        <a:pt x="3891" y="1258"/>
                      </a:lnTo>
                      <a:lnTo>
                        <a:pt x="3894" y="1264"/>
                      </a:lnTo>
                      <a:lnTo>
                        <a:pt x="3895" y="1268"/>
                      </a:lnTo>
                      <a:lnTo>
                        <a:pt x="3897" y="1273"/>
                      </a:lnTo>
                      <a:lnTo>
                        <a:pt x="3899" y="1277"/>
                      </a:lnTo>
                      <a:lnTo>
                        <a:pt x="3901" y="1281"/>
                      </a:lnTo>
                      <a:lnTo>
                        <a:pt x="3903" y="1285"/>
                      </a:lnTo>
                      <a:lnTo>
                        <a:pt x="3905" y="1289"/>
                      </a:lnTo>
                      <a:lnTo>
                        <a:pt x="3906" y="1294"/>
                      </a:lnTo>
                      <a:lnTo>
                        <a:pt x="3906" y="1299"/>
                      </a:lnTo>
                      <a:lnTo>
                        <a:pt x="3906" y="1306"/>
                      </a:lnTo>
                      <a:lnTo>
                        <a:pt x="3907" y="1311"/>
                      </a:lnTo>
                      <a:lnTo>
                        <a:pt x="3908" y="1315"/>
                      </a:lnTo>
                      <a:lnTo>
                        <a:pt x="3909" y="1319"/>
                      </a:lnTo>
                      <a:lnTo>
                        <a:pt x="3911" y="1324"/>
                      </a:lnTo>
                      <a:lnTo>
                        <a:pt x="3913" y="1329"/>
                      </a:lnTo>
                      <a:lnTo>
                        <a:pt x="3915" y="1334"/>
                      </a:lnTo>
                      <a:lnTo>
                        <a:pt x="3916" y="1339"/>
                      </a:lnTo>
                      <a:lnTo>
                        <a:pt x="3917" y="1346"/>
                      </a:lnTo>
                      <a:lnTo>
                        <a:pt x="3918" y="1351"/>
                      </a:lnTo>
                      <a:lnTo>
                        <a:pt x="3919" y="1356"/>
                      </a:lnTo>
                      <a:lnTo>
                        <a:pt x="3920" y="1362"/>
                      </a:lnTo>
                      <a:lnTo>
                        <a:pt x="3921" y="1364"/>
                      </a:lnTo>
                      <a:lnTo>
                        <a:pt x="3924" y="1366"/>
                      </a:lnTo>
                      <a:lnTo>
                        <a:pt x="3928" y="1367"/>
                      </a:lnTo>
                      <a:lnTo>
                        <a:pt x="3929" y="1370"/>
                      </a:lnTo>
                      <a:lnTo>
                        <a:pt x="3930" y="1374"/>
                      </a:lnTo>
                      <a:lnTo>
                        <a:pt x="3930" y="1380"/>
                      </a:lnTo>
                      <a:lnTo>
                        <a:pt x="3931" y="1384"/>
                      </a:lnTo>
                      <a:lnTo>
                        <a:pt x="3933" y="1388"/>
                      </a:lnTo>
                      <a:lnTo>
                        <a:pt x="3934" y="1392"/>
                      </a:lnTo>
                      <a:lnTo>
                        <a:pt x="3936" y="1395"/>
                      </a:lnTo>
                      <a:lnTo>
                        <a:pt x="3938" y="1399"/>
                      </a:lnTo>
                      <a:lnTo>
                        <a:pt x="3940" y="1403"/>
                      </a:lnTo>
                      <a:lnTo>
                        <a:pt x="3941" y="1406"/>
                      </a:lnTo>
                      <a:lnTo>
                        <a:pt x="3942" y="1409"/>
                      </a:lnTo>
                      <a:lnTo>
                        <a:pt x="3942" y="1414"/>
                      </a:lnTo>
                      <a:lnTo>
                        <a:pt x="3941" y="1417"/>
                      </a:lnTo>
                      <a:lnTo>
                        <a:pt x="3937" y="1424"/>
                      </a:lnTo>
                      <a:lnTo>
                        <a:pt x="3933" y="1431"/>
                      </a:lnTo>
                      <a:lnTo>
                        <a:pt x="3929" y="1438"/>
                      </a:lnTo>
                      <a:lnTo>
                        <a:pt x="3927" y="1444"/>
                      </a:lnTo>
                      <a:lnTo>
                        <a:pt x="3925" y="1455"/>
                      </a:lnTo>
                      <a:lnTo>
                        <a:pt x="3923" y="1465"/>
                      </a:lnTo>
                      <a:lnTo>
                        <a:pt x="3920" y="1475"/>
                      </a:lnTo>
                      <a:lnTo>
                        <a:pt x="3918" y="1485"/>
                      </a:lnTo>
                      <a:lnTo>
                        <a:pt x="3915" y="1495"/>
                      </a:lnTo>
                      <a:lnTo>
                        <a:pt x="3912" y="1504"/>
                      </a:lnTo>
                      <a:lnTo>
                        <a:pt x="3908" y="1513"/>
                      </a:lnTo>
                      <a:lnTo>
                        <a:pt x="3905" y="1522"/>
                      </a:lnTo>
                      <a:lnTo>
                        <a:pt x="3902" y="1531"/>
                      </a:lnTo>
                      <a:lnTo>
                        <a:pt x="3899" y="1540"/>
                      </a:lnTo>
                      <a:lnTo>
                        <a:pt x="3895" y="1548"/>
                      </a:lnTo>
                      <a:lnTo>
                        <a:pt x="3891" y="1556"/>
                      </a:lnTo>
                      <a:lnTo>
                        <a:pt x="3885" y="1564"/>
                      </a:lnTo>
                      <a:lnTo>
                        <a:pt x="3880" y="1571"/>
                      </a:lnTo>
                      <a:lnTo>
                        <a:pt x="3874" y="1578"/>
                      </a:lnTo>
                      <a:lnTo>
                        <a:pt x="3867" y="1584"/>
                      </a:lnTo>
                      <a:lnTo>
                        <a:pt x="3860" y="1590"/>
                      </a:lnTo>
                      <a:lnTo>
                        <a:pt x="3853" y="1596"/>
                      </a:lnTo>
                      <a:lnTo>
                        <a:pt x="3845" y="1604"/>
                      </a:lnTo>
                      <a:lnTo>
                        <a:pt x="3839" y="1610"/>
                      </a:lnTo>
                      <a:lnTo>
                        <a:pt x="3832" y="1616"/>
                      </a:lnTo>
                      <a:lnTo>
                        <a:pt x="3825" y="1623"/>
                      </a:lnTo>
                      <a:lnTo>
                        <a:pt x="3818" y="1629"/>
                      </a:lnTo>
                      <a:lnTo>
                        <a:pt x="3810" y="1636"/>
                      </a:lnTo>
                      <a:lnTo>
                        <a:pt x="3808" y="1639"/>
                      </a:lnTo>
                      <a:lnTo>
                        <a:pt x="3807" y="1643"/>
                      </a:lnTo>
                      <a:lnTo>
                        <a:pt x="3806" y="1647"/>
                      </a:lnTo>
                      <a:lnTo>
                        <a:pt x="3806" y="1651"/>
                      </a:lnTo>
                      <a:lnTo>
                        <a:pt x="3806" y="1656"/>
                      </a:lnTo>
                      <a:lnTo>
                        <a:pt x="3805" y="1660"/>
                      </a:lnTo>
                      <a:lnTo>
                        <a:pt x="3804" y="1664"/>
                      </a:lnTo>
                      <a:lnTo>
                        <a:pt x="3802" y="1668"/>
                      </a:lnTo>
                      <a:lnTo>
                        <a:pt x="3797" y="1676"/>
                      </a:lnTo>
                      <a:lnTo>
                        <a:pt x="3791" y="1682"/>
                      </a:lnTo>
                      <a:lnTo>
                        <a:pt x="3784" y="1688"/>
                      </a:lnTo>
                      <a:lnTo>
                        <a:pt x="3777" y="1693"/>
                      </a:lnTo>
                      <a:lnTo>
                        <a:pt x="3770" y="1698"/>
                      </a:lnTo>
                      <a:lnTo>
                        <a:pt x="3763" y="1702"/>
                      </a:lnTo>
                      <a:lnTo>
                        <a:pt x="3755" y="1708"/>
                      </a:lnTo>
                      <a:lnTo>
                        <a:pt x="3748" y="1712"/>
                      </a:lnTo>
                      <a:lnTo>
                        <a:pt x="3744" y="1714"/>
                      </a:lnTo>
                      <a:lnTo>
                        <a:pt x="3738" y="1714"/>
                      </a:lnTo>
                      <a:lnTo>
                        <a:pt x="3733" y="1714"/>
                      </a:lnTo>
                      <a:lnTo>
                        <a:pt x="3728" y="1714"/>
                      </a:lnTo>
                      <a:lnTo>
                        <a:pt x="3723" y="1714"/>
                      </a:lnTo>
                      <a:lnTo>
                        <a:pt x="3718" y="1715"/>
                      </a:lnTo>
                      <a:lnTo>
                        <a:pt x="3713" y="1716"/>
                      </a:lnTo>
                      <a:lnTo>
                        <a:pt x="3709" y="1718"/>
                      </a:lnTo>
                      <a:lnTo>
                        <a:pt x="3701" y="1724"/>
                      </a:lnTo>
                      <a:lnTo>
                        <a:pt x="3695" y="1732"/>
                      </a:lnTo>
                      <a:lnTo>
                        <a:pt x="3690" y="1740"/>
                      </a:lnTo>
                      <a:lnTo>
                        <a:pt x="3685" y="1749"/>
                      </a:lnTo>
                      <a:lnTo>
                        <a:pt x="3679" y="1756"/>
                      </a:lnTo>
                      <a:lnTo>
                        <a:pt x="3673" y="1763"/>
                      </a:lnTo>
                      <a:lnTo>
                        <a:pt x="3663" y="1768"/>
                      </a:lnTo>
                      <a:lnTo>
                        <a:pt x="3653" y="1770"/>
                      </a:lnTo>
                      <a:lnTo>
                        <a:pt x="3650" y="1773"/>
                      </a:lnTo>
                      <a:lnTo>
                        <a:pt x="3650" y="1778"/>
                      </a:lnTo>
                      <a:lnTo>
                        <a:pt x="3650" y="1785"/>
                      </a:lnTo>
                      <a:lnTo>
                        <a:pt x="3649" y="1791"/>
                      </a:lnTo>
                      <a:lnTo>
                        <a:pt x="3646" y="1795"/>
                      </a:lnTo>
                      <a:lnTo>
                        <a:pt x="3641" y="1799"/>
                      </a:lnTo>
                      <a:lnTo>
                        <a:pt x="3636" y="1802"/>
                      </a:lnTo>
                      <a:lnTo>
                        <a:pt x="3631" y="1805"/>
                      </a:lnTo>
                      <a:lnTo>
                        <a:pt x="3625" y="1809"/>
                      </a:lnTo>
                      <a:lnTo>
                        <a:pt x="3622" y="1813"/>
                      </a:lnTo>
                      <a:lnTo>
                        <a:pt x="3619" y="1818"/>
                      </a:lnTo>
                      <a:lnTo>
                        <a:pt x="3619" y="1824"/>
                      </a:lnTo>
                      <a:lnTo>
                        <a:pt x="3619" y="1828"/>
                      </a:lnTo>
                      <a:lnTo>
                        <a:pt x="3619" y="1833"/>
                      </a:lnTo>
                      <a:lnTo>
                        <a:pt x="3617" y="1836"/>
                      </a:lnTo>
                      <a:lnTo>
                        <a:pt x="3616" y="1839"/>
                      </a:lnTo>
                      <a:lnTo>
                        <a:pt x="3608" y="1848"/>
                      </a:lnTo>
                      <a:lnTo>
                        <a:pt x="3600" y="1858"/>
                      </a:lnTo>
                      <a:lnTo>
                        <a:pt x="3591" y="1866"/>
                      </a:lnTo>
                      <a:lnTo>
                        <a:pt x="3583" y="1875"/>
                      </a:lnTo>
                      <a:lnTo>
                        <a:pt x="3575" y="1884"/>
                      </a:lnTo>
                      <a:lnTo>
                        <a:pt x="3568" y="1893"/>
                      </a:lnTo>
                      <a:lnTo>
                        <a:pt x="3561" y="1903"/>
                      </a:lnTo>
                      <a:lnTo>
                        <a:pt x="3554" y="1913"/>
                      </a:lnTo>
                      <a:lnTo>
                        <a:pt x="3551" y="1918"/>
                      </a:lnTo>
                      <a:lnTo>
                        <a:pt x="3547" y="1921"/>
                      </a:lnTo>
                      <a:lnTo>
                        <a:pt x="3543" y="1923"/>
                      </a:lnTo>
                      <a:lnTo>
                        <a:pt x="3538" y="1924"/>
                      </a:lnTo>
                      <a:lnTo>
                        <a:pt x="3532" y="1924"/>
                      </a:lnTo>
                      <a:lnTo>
                        <a:pt x="3527" y="1923"/>
                      </a:lnTo>
                      <a:lnTo>
                        <a:pt x="3521" y="1922"/>
                      </a:lnTo>
                      <a:lnTo>
                        <a:pt x="3515" y="1921"/>
                      </a:lnTo>
                      <a:lnTo>
                        <a:pt x="3512" y="1919"/>
                      </a:lnTo>
                      <a:lnTo>
                        <a:pt x="3511" y="1916"/>
                      </a:lnTo>
                      <a:lnTo>
                        <a:pt x="3508" y="1914"/>
                      </a:lnTo>
                      <a:lnTo>
                        <a:pt x="3504" y="1914"/>
                      </a:lnTo>
                      <a:lnTo>
                        <a:pt x="3503" y="1913"/>
                      </a:lnTo>
                      <a:lnTo>
                        <a:pt x="3503" y="1912"/>
                      </a:lnTo>
                      <a:lnTo>
                        <a:pt x="3502" y="1910"/>
                      </a:lnTo>
                      <a:lnTo>
                        <a:pt x="3501" y="1909"/>
                      </a:lnTo>
                      <a:lnTo>
                        <a:pt x="3495" y="1908"/>
                      </a:lnTo>
                      <a:lnTo>
                        <a:pt x="3489" y="1908"/>
                      </a:lnTo>
                      <a:lnTo>
                        <a:pt x="3484" y="1910"/>
                      </a:lnTo>
                      <a:lnTo>
                        <a:pt x="3481" y="1914"/>
                      </a:lnTo>
                      <a:lnTo>
                        <a:pt x="3479" y="1918"/>
                      </a:lnTo>
                      <a:lnTo>
                        <a:pt x="3478" y="1923"/>
                      </a:lnTo>
                      <a:lnTo>
                        <a:pt x="3478" y="1928"/>
                      </a:lnTo>
                      <a:lnTo>
                        <a:pt x="3481" y="1930"/>
                      </a:lnTo>
                      <a:lnTo>
                        <a:pt x="3485" y="1936"/>
                      </a:lnTo>
                      <a:lnTo>
                        <a:pt x="3486" y="1943"/>
                      </a:lnTo>
                      <a:lnTo>
                        <a:pt x="3485" y="1950"/>
                      </a:lnTo>
                      <a:lnTo>
                        <a:pt x="3487" y="1956"/>
                      </a:lnTo>
                      <a:lnTo>
                        <a:pt x="3487" y="1957"/>
                      </a:lnTo>
                      <a:lnTo>
                        <a:pt x="3486" y="1959"/>
                      </a:lnTo>
                      <a:lnTo>
                        <a:pt x="3484" y="1961"/>
                      </a:lnTo>
                      <a:lnTo>
                        <a:pt x="3482" y="1962"/>
                      </a:lnTo>
                      <a:lnTo>
                        <a:pt x="3477" y="1966"/>
                      </a:lnTo>
                      <a:lnTo>
                        <a:pt x="3472" y="1968"/>
                      </a:lnTo>
                      <a:lnTo>
                        <a:pt x="3467" y="1971"/>
                      </a:lnTo>
                      <a:lnTo>
                        <a:pt x="3464" y="1975"/>
                      </a:lnTo>
                      <a:lnTo>
                        <a:pt x="3463" y="1981"/>
                      </a:lnTo>
                      <a:lnTo>
                        <a:pt x="3463" y="1988"/>
                      </a:lnTo>
                      <a:lnTo>
                        <a:pt x="3463" y="1995"/>
                      </a:lnTo>
                      <a:lnTo>
                        <a:pt x="3460" y="2003"/>
                      </a:lnTo>
                      <a:lnTo>
                        <a:pt x="3456" y="2007"/>
                      </a:lnTo>
                      <a:lnTo>
                        <a:pt x="3451" y="2010"/>
                      </a:lnTo>
                      <a:lnTo>
                        <a:pt x="3446" y="2012"/>
                      </a:lnTo>
                      <a:lnTo>
                        <a:pt x="3441" y="2016"/>
                      </a:lnTo>
                      <a:lnTo>
                        <a:pt x="3439" y="2021"/>
                      </a:lnTo>
                      <a:lnTo>
                        <a:pt x="3437" y="2026"/>
                      </a:lnTo>
                      <a:lnTo>
                        <a:pt x="3437" y="2032"/>
                      </a:lnTo>
                      <a:lnTo>
                        <a:pt x="3438" y="2038"/>
                      </a:lnTo>
                      <a:lnTo>
                        <a:pt x="3439" y="2039"/>
                      </a:lnTo>
                      <a:lnTo>
                        <a:pt x="3441" y="2039"/>
                      </a:lnTo>
                      <a:lnTo>
                        <a:pt x="3442" y="2039"/>
                      </a:lnTo>
                      <a:lnTo>
                        <a:pt x="3444" y="2038"/>
                      </a:lnTo>
                      <a:lnTo>
                        <a:pt x="3448" y="2030"/>
                      </a:lnTo>
                      <a:lnTo>
                        <a:pt x="3452" y="2024"/>
                      </a:lnTo>
                      <a:lnTo>
                        <a:pt x="3456" y="2022"/>
                      </a:lnTo>
                      <a:lnTo>
                        <a:pt x="3462" y="2025"/>
                      </a:lnTo>
                      <a:lnTo>
                        <a:pt x="3465" y="2029"/>
                      </a:lnTo>
                      <a:lnTo>
                        <a:pt x="3467" y="2033"/>
                      </a:lnTo>
                      <a:lnTo>
                        <a:pt x="3467" y="2038"/>
                      </a:lnTo>
                      <a:lnTo>
                        <a:pt x="3467" y="2042"/>
                      </a:lnTo>
                      <a:lnTo>
                        <a:pt x="3466" y="2047"/>
                      </a:lnTo>
                      <a:lnTo>
                        <a:pt x="3465" y="2051"/>
                      </a:lnTo>
                      <a:lnTo>
                        <a:pt x="3463" y="2055"/>
                      </a:lnTo>
                      <a:lnTo>
                        <a:pt x="3462" y="2059"/>
                      </a:lnTo>
                      <a:lnTo>
                        <a:pt x="3458" y="2069"/>
                      </a:lnTo>
                      <a:lnTo>
                        <a:pt x="3456" y="2081"/>
                      </a:lnTo>
                      <a:lnTo>
                        <a:pt x="3453" y="2091"/>
                      </a:lnTo>
                      <a:lnTo>
                        <a:pt x="3452" y="2102"/>
                      </a:lnTo>
                      <a:lnTo>
                        <a:pt x="3450" y="2113"/>
                      </a:lnTo>
                      <a:lnTo>
                        <a:pt x="3449" y="2124"/>
                      </a:lnTo>
                      <a:lnTo>
                        <a:pt x="3449" y="2135"/>
                      </a:lnTo>
                      <a:lnTo>
                        <a:pt x="3449" y="2145"/>
                      </a:lnTo>
                      <a:lnTo>
                        <a:pt x="3449" y="2157"/>
                      </a:lnTo>
                      <a:lnTo>
                        <a:pt x="3449" y="2168"/>
                      </a:lnTo>
                      <a:lnTo>
                        <a:pt x="3449" y="2178"/>
                      </a:lnTo>
                      <a:lnTo>
                        <a:pt x="3449" y="2190"/>
                      </a:lnTo>
                      <a:lnTo>
                        <a:pt x="3449" y="2201"/>
                      </a:lnTo>
                      <a:lnTo>
                        <a:pt x="3449" y="2212"/>
                      </a:lnTo>
                      <a:lnTo>
                        <a:pt x="3449" y="2223"/>
                      </a:lnTo>
                      <a:lnTo>
                        <a:pt x="3448" y="2234"/>
                      </a:lnTo>
                      <a:lnTo>
                        <a:pt x="3447" y="2243"/>
                      </a:lnTo>
                      <a:lnTo>
                        <a:pt x="3444" y="2252"/>
                      </a:lnTo>
                      <a:lnTo>
                        <a:pt x="3440" y="2262"/>
                      </a:lnTo>
                      <a:lnTo>
                        <a:pt x="3436" y="2270"/>
                      </a:lnTo>
                      <a:lnTo>
                        <a:pt x="3432" y="2278"/>
                      </a:lnTo>
                      <a:lnTo>
                        <a:pt x="3426" y="2286"/>
                      </a:lnTo>
                      <a:lnTo>
                        <a:pt x="3421" y="2295"/>
                      </a:lnTo>
                      <a:lnTo>
                        <a:pt x="3415" y="2303"/>
                      </a:lnTo>
                      <a:lnTo>
                        <a:pt x="3387" y="2363"/>
                      </a:lnTo>
                      <a:lnTo>
                        <a:pt x="3388" y="2365"/>
                      </a:lnTo>
                      <a:lnTo>
                        <a:pt x="3389" y="2371"/>
                      </a:lnTo>
                      <a:lnTo>
                        <a:pt x="3391" y="2378"/>
                      </a:lnTo>
                      <a:lnTo>
                        <a:pt x="3391" y="2388"/>
                      </a:lnTo>
                      <a:lnTo>
                        <a:pt x="3391" y="2399"/>
                      </a:lnTo>
                      <a:lnTo>
                        <a:pt x="3388" y="2413"/>
                      </a:lnTo>
                      <a:lnTo>
                        <a:pt x="3383" y="2425"/>
                      </a:lnTo>
                      <a:lnTo>
                        <a:pt x="3374" y="2438"/>
                      </a:lnTo>
                      <a:lnTo>
                        <a:pt x="3370" y="2443"/>
                      </a:lnTo>
                      <a:lnTo>
                        <a:pt x="3365" y="2447"/>
                      </a:lnTo>
                      <a:lnTo>
                        <a:pt x="3360" y="2451"/>
                      </a:lnTo>
                      <a:lnTo>
                        <a:pt x="3356" y="2454"/>
                      </a:lnTo>
                      <a:lnTo>
                        <a:pt x="3352" y="2458"/>
                      </a:lnTo>
                      <a:lnTo>
                        <a:pt x="3348" y="2462"/>
                      </a:lnTo>
                      <a:lnTo>
                        <a:pt x="3345" y="2466"/>
                      </a:lnTo>
                      <a:lnTo>
                        <a:pt x="3343" y="2471"/>
                      </a:lnTo>
                      <a:lnTo>
                        <a:pt x="3339" y="2487"/>
                      </a:lnTo>
                      <a:lnTo>
                        <a:pt x="3336" y="2502"/>
                      </a:lnTo>
                      <a:lnTo>
                        <a:pt x="3334" y="2519"/>
                      </a:lnTo>
                      <a:lnTo>
                        <a:pt x="3333" y="2534"/>
                      </a:lnTo>
                      <a:lnTo>
                        <a:pt x="3331" y="2551"/>
                      </a:lnTo>
                      <a:lnTo>
                        <a:pt x="3329" y="2566"/>
                      </a:lnTo>
                      <a:lnTo>
                        <a:pt x="3325" y="2580"/>
                      </a:lnTo>
                      <a:lnTo>
                        <a:pt x="3320" y="2595"/>
                      </a:lnTo>
                      <a:lnTo>
                        <a:pt x="3314" y="2603"/>
                      </a:lnTo>
                      <a:lnTo>
                        <a:pt x="3307" y="2609"/>
                      </a:lnTo>
                      <a:lnTo>
                        <a:pt x="3299" y="2616"/>
                      </a:lnTo>
                      <a:lnTo>
                        <a:pt x="3289" y="2622"/>
                      </a:lnTo>
                      <a:lnTo>
                        <a:pt x="3281" y="2629"/>
                      </a:lnTo>
                      <a:lnTo>
                        <a:pt x="3273" y="2636"/>
                      </a:lnTo>
                      <a:lnTo>
                        <a:pt x="3266" y="2644"/>
                      </a:lnTo>
                      <a:lnTo>
                        <a:pt x="3261" y="2653"/>
                      </a:lnTo>
                      <a:lnTo>
                        <a:pt x="3259" y="2661"/>
                      </a:lnTo>
                      <a:lnTo>
                        <a:pt x="3255" y="2667"/>
                      </a:lnTo>
                      <a:lnTo>
                        <a:pt x="3253" y="2674"/>
                      </a:lnTo>
                      <a:lnTo>
                        <a:pt x="3250" y="2678"/>
                      </a:lnTo>
                      <a:lnTo>
                        <a:pt x="3238" y="2692"/>
                      </a:lnTo>
                      <a:lnTo>
                        <a:pt x="3227" y="2706"/>
                      </a:lnTo>
                      <a:lnTo>
                        <a:pt x="3214" y="2719"/>
                      </a:lnTo>
                      <a:lnTo>
                        <a:pt x="3203" y="2732"/>
                      </a:lnTo>
                      <a:lnTo>
                        <a:pt x="3192" y="2746"/>
                      </a:lnTo>
                      <a:lnTo>
                        <a:pt x="3181" y="2760"/>
                      </a:lnTo>
                      <a:lnTo>
                        <a:pt x="3171" y="2776"/>
                      </a:lnTo>
                      <a:lnTo>
                        <a:pt x="3162" y="2791"/>
                      </a:lnTo>
                      <a:lnTo>
                        <a:pt x="3160" y="2798"/>
                      </a:lnTo>
                      <a:lnTo>
                        <a:pt x="3160" y="2805"/>
                      </a:lnTo>
                      <a:lnTo>
                        <a:pt x="3162" y="2814"/>
                      </a:lnTo>
                      <a:lnTo>
                        <a:pt x="3165" y="2822"/>
                      </a:lnTo>
                      <a:lnTo>
                        <a:pt x="3167" y="2830"/>
                      </a:lnTo>
                      <a:lnTo>
                        <a:pt x="3168" y="2838"/>
                      </a:lnTo>
                      <a:lnTo>
                        <a:pt x="3167" y="2847"/>
                      </a:lnTo>
                      <a:lnTo>
                        <a:pt x="3163" y="2855"/>
                      </a:lnTo>
                      <a:lnTo>
                        <a:pt x="3158" y="2860"/>
                      </a:lnTo>
                      <a:lnTo>
                        <a:pt x="3153" y="2863"/>
                      </a:lnTo>
                      <a:lnTo>
                        <a:pt x="3145" y="2866"/>
                      </a:lnTo>
                      <a:lnTo>
                        <a:pt x="3138" y="2868"/>
                      </a:lnTo>
                      <a:lnTo>
                        <a:pt x="3131" y="2870"/>
                      </a:lnTo>
                      <a:lnTo>
                        <a:pt x="3124" y="2871"/>
                      </a:lnTo>
                      <a:lnTo>
                        <a:pt x="3117" y="2873"/>
                      </a:lnTo>
                      <a:lnTo>
                        <a:pt x="3111" y="2875"/>
                      </a:lnTo>
                      <a:lnTo>
                        <a:pt x="3105" y="2877"/>
                      </a:lnTo>
                      <a:lnTo>
                        <a:pt x="3100" y="2880"/>
                      </a:lnTo>
                      <a:lnTo>
                        <a:pt x="3095" y="2882"/>
                      </a:lnTo>
                      <a:lnTo>
                        <a:pt x="3090" y="2885"/>
                      </a:lnTo>
                      <a:lnTo>
                        <a:pt x="3086" y="2889"/>
                      </a:lnTo>
                      <a:lnTo>
                        <a:pt x="3082" y="2893"/>
                      </a:lnTo>
                      <a:lnTo>
                        <a:pt x="3079" y="2899"/>
                      </a:lnTo>
                      <a:lnTo>
                        <a:pt x="3077" y="2905"/>
                      </a:lnTo>
                      <a:lnTo>
                        <a:pt x="3063" y="2925"/>
                      </a:lnTo>
                      <a:lnTo>
                        <a:pt x="3045" y="2927"/>
                      </a:lnTo>
                      <a:lnTo>
                        <a:pt x="3030" y="2927"/>
                      </a:lnTo>
                      <a:lnTo>
                        <a:pt x="3020" y="2927"/>
                      </a:lnTo>
                      <a:lnTo>
                        <a:pt x="3014" y="2925"/>
                      </a:lnTo>
                      <a:lnTo>
                        <a:pt x="3010" y="2923"/>
                      </a:lnTo>
                      <a:lnTo>
                        <a:pt x="3009" y="2921"/>
                      </a:lnTo>
                      <a:lnTo>
                        <a:pt x="3008" y="2920"/>
                      </a:lnTo>
                      <a:lnTo>
                        <a:pt x="3008" y="2919"/>
                      </a:lnTo>
                      <a:lnTo>
                        <a:pt x="2965" y="2913"/>
                      </a:lnTo>
                      <a:lnTo>
                        <a:pt x="2958" y="2901"/>
                      </a:lnTo>
                      <a:lnTo>
                        <a:pt x="2953" y="2896"/>
                      </a:lnTo>
                      <a:lnTo>
                        <a:pt x="2951" y="2896"/>
                      </a:lnTo>
                      <a:lnTo>
                        <a:pt x="2949" y="2899"/>
                      </a:lnTo>
                      <a:lnTo>
                        <a:pt x="2948" y="2905"/>
                      </a:lnTo>
                      <a:lnTo>
                        <a:pt x="2948" y="2911"/>
                      </a:lnTo>
                      <a:lnTo>
                        <a:pt x="2948" y="2917"/>
                      </a:lnTo>
                      <a:lnTo>
                        <a:pt x="2948" y="2919"/>
                      </a:lnTo>
                      <a:lnTo>
                        <a:pt x="2944" y="2927"/>
                      </a:lnTo>
                      <a:lnTo>
                        <a:pt x="2935" y="2930"/>
                      </a:lnTo>
                      <a:lnTo>
                        <a:pt x="2925" y="2930"/>
                      </a:lnTo>
                      <a:lnTo>
                        <a:pt x="2920" y="2930"/>
                      </a:lnTo>
                      <a:lnTo>
                        <a:pt x="2896" y="2933"/>
                      </a:lnTo>
                      <a:lnTo>
                        <a:pt x="2895" y="2934"/>
                      </a:lnTo>
                      <a:lnTo>
                        <a:pt x="2893" y="2935"/>
                      </a:lnTo>
                      <a:lnTo>
                        <a:pt x="2892" y="2937"/>
                      </a:lnTo>
                      <a:lnTo>
                        <a:pt x="2890" y="2938"/>
                      </a:lnTo>
                      <a:lnTo>
                        <a:pt x="2888" y="2930"/>
                      </a:lnTo>
                      <a:lnTo>
                        <a:pt x="2883" y="2925"/>
                      </a:lnTo>
                      <a:lnTo>
                        <a:pt x="2878" y="2922"/>
                      </a:lnTo>
                      <a:lnTo>
                        <a:pt x="2872" y="2921"/>
                      </a:lnTo>
                      <a:lnTo>
                        <a:pt x="2865" y="2920"/>
                      </a:lnTo>
                      <a:lnTo>
                        <a:pt x="2857" y="2920"/>
                      </a:lnTo>
                      <a:lnTo>
                        <a:pt x="2849" y="2919"/>
                      </a:lnTo>
                      <a:lnTo>
                        <a:pt x="2840" y="2917"/>
                      </a:lnTo>
                      <a:lnTo>
                        <a:pt x="2837" y="2928"/>
                      </a:lnTo>
                      <a:lnTo>
                        <a:pt x="2830" y="2936"/>
                      </a:lnTo>
                      <a:lnTo>
                        <a:pt x="2821" y="2940"/>
                      </a:lnTo>
                      <a:lnTo>
                        <a:pt x="2810" y="2942"/>
                      </a:lnTo>
                      <a:lnTo>
                        <a:pt x="2799" y="2944"/>
                      </a:lnTo>
                      <a:lnTo>
                        <a:pt x="2788" y="2947"/>
                      </a:lnTo>
                      <a:lnTo>
                        <a:pt x="2778" y="2951"/>
                      </a:lnTo>
                      <a:lnTo>
                        <a:pt x="2769" y="2960"/>
                      </a:lnTo>
                      <a:lnTo>
                        <a:pt x="2763" y="2968"/>
                      </a:lnTo>
                      <a:lnTo>
                        <a:pt x="2756" y="2974"/>
                      </a:lnTo>
                      <a:lnTo>
                        <a:pt x="2748" y="2978"/>
                      </a:lnTo>
                      <a:lnTo>
                        <a:pt x="2742" y="2980"/>
                      </a:lnTo>
                      <a:lnTo>
                        <a:pt x="2734" y="2982"/>
                      </a:lnTo>
                      <a:lnTo>
                        <a:pt x="2729" y="2982"/>
                      </a:lnTo>
                      <a:lnTo>
                        <a:pt x="2726" y="2982"/>
                      </a:lnTo>
                      <a:lnTo>
                        <a:pt x="2725" y="2982"/>
                      </a:lnTo>
                      <a:lnTo>
                        <a:pt x="2714" y="2981"/>
                      </a:lnTo>
                      <a:lnTo>
                        <a:pt x="2704" y="2982"/>
                      </a:lnTo>
                      <a:lnTo>
                        <a:pt x="2693" y="2984"/>
                      </a:lnTo>
                      <a:lnTo>
                        <a:pt x="2683" y="2988"/>
                      </a:lnTo>
                      <a:lnTo>
                        <a:pt x="2674" y="2992"/>
                      </a:lnTo>
                      <a:lnTo>
                        <a:pt x="2664" y="2996"/>
                      </a:lnTo>
                      <a:lnTo>
                        <a:pt x="2653" y="2998"/>
                      </a:lnTo>
                      <a:lnTo>
                        <a:pt x="2643" y="2999"/>
                      </a:lnTo>
                      <a:lnTo>
                        <a:pt x="2637" y="3000"/>
                      </a:lnTo>
                      <a:lnTo>
                        <a:pt x="2631" y="3001"/>
                      </a:lnTo>
                      <a:lnTo>
                        <a:pt x="2624" y="3003"/>
                      </a:lnTo>
                      <a:lnTo>
                        <a:pt x="2617" y="3006"/>
                      </a:lnTo>
                      <a:lnTo>
                        <a:pt x="2609" y="3009"/>
                      </a:lnTo>
                      <a:lnTo>
                        <a:pt x="2602" y="3013"/>
                      </a:lnTo>
                      <a:lnTo>
                        <a:pt x="2595" y="3017"/>
                      </a:lnTo>
                      <a:lnTo>
                        <a:pt x="2587" y="3020"/>
                      </a:lnTo>
                      <a:lnTo>
                        <a:pt x="2583" y="3025"/>
                      </a:lnTo>
                      <a:lnTo>
                        <a:pt x="2582" y="3032"/>
                      </a:lnTo>
                      <a:lnTo>
                        <a:pt x="2582" y="3038"/>
                      </a:lnTo>
                      <a:lnTo>
                        <a:pt x="2581" y="3041"/>
                      </a:lnTo>
                      <a:lnTo>
                        <a:pt x="2571" y="3047"/>
                      </a:lnTo>
                      <a:lnTo>
                        <a:pt x="2561" y="3053"/>
                      </a:lnTo>
                      <a:lnTo>
                        <a:pt x="2550" y="3059"/>
                      </a:lnTo>
                      <a:lnTo>
                        <a:pt x="2541" y="3067"/>
                      </a:lnTo>
                      <a:lnTo>
                        <a:pt x="2532" y="3074"/>
                      </a:lnTo>
                      <a:lnTo>
                        <a:pt x="2524" y="3082"/>
                      </a:lnTo>
                      <a:lnTo>
                        <a:pt x="2516" y="3090"/>
                      </a:lnTo>
                      <a:lnTo>
                        <a:pt x="2509" y="3100"/>
                      </a:lnTo>
                      <a:lnTo>
                        <a:pt x="2505" y="3105"/>
                      </a:lnTo>
                      <a:lnTo>
                        <a:pt x="2501" y="3110"/>
                      </a:lnTo>
                      <a:lnTo>
                        <a:pt x="2496" y="3113"/>
                      </a:lnTo>
                      <a:lnTo>
                        <a:pt x="2492" y="3116"/>
                      </a:lnTo>
                      <a:lnTo>
                        <a:pt x="2487" y="3119"/>
                      </a:lnTo>
                      <a:lnTo>
                        <a:pt x="2483" y="3122"/>
                      </a:lnTo>
                      <a:lnTo>
                        <a:pt x="2478" y="3126"/>
                      </a:lnTo>
                      <a:lnTo>
                        <a:pt x="2472" y="3130"/>
                      </a:lnTo>
                      <a:lnTo>
                        <a:pt x="2469" y="3131"/>
                      </a:lnTo>
                      <a:lnTo>
                        <a:pt x="2466" y="3129"/>
                      </a:lnTo>
                      <a:lnTo>
                        <a:pt x="2463" y="3127"/>
                      </a:lnTo>
                      <a:lnTo>
                        <a:pt x="2462" y="3126"/>
                      </a:lnTo>
                      <a:lnTo>
                        <a:pt x="2453" y="3130"/>
                      </a:lnTo>
                      <a:lnTo>
                        <a:pt x="2447" y="3137"/>
                      </a:lnTo>
                      <a:lnTo>
                        <a:pt x="2443" y="3144"/>
                      </a:lnTo>
                      <a:lnTo>
                        <a:pt x="2439" y="3152"/>
                      </a:lnTo>
                      <a:lnTo>
                        <a:pt x="2438" y="3161"/>
                      </a:lnTo>
                      <a:lnTo>
                        <a:pt x="2436" y="3171"/>
                      </a:lnTo>
                      <a:lnTo>
                        <a:pt x="2435" y="3181"/>
                      </a:lnTo>
                      <a:lnTo>
                        <a:pt x="2432" y="3190"/>
                      </a:lnTo>
                      <a:lnTo>
                        <a:pt x="2430" y="3191"/>
                      </a:lnTo>
                      <a:lnTo>
                        <a:pt x="2425" y="3191"/>
                      </a:lnTo>
                      <a:lnTo>
                        <a:pt x="2421" y="3193"/>
                      </a:lnTo>
                      <a:lnTo>
                        <a:pt x="2418" y="3197"/>
                      </a:lnTo>
                      <a:lnTo>
                        <a:pt x="2418" y="3205"/>
                      </a:lnTo>
                      <a:lnTo>
                        <a:pt x="2421" y="3214"/>
                      </a:lnTo>
                      <a:lnTo>
                        <a:pt x="2426" y="3221"/>
                      </a:lnTo>
                      <a:lnTo>
                        <a:pt x="2431" y="3227"/>
                      </a:lnTo>
                      <a:lnTo>
                        <a:pt x="2435" y="3234"/>
                      </a:lnTo>
                      <a:lnTo>
                        <a:pt x="2438" y="3240"/>
                      </a:lnTo>
                      <a:lnTo>
                        <a:pt x="2439" y="3248"/>
                      </a:lnTo>
                      <a:lnTo>
                        <a:pt x="2437" y="3256"/>
                      </a:lnTo>
                      <a:lnTo>
                        <a:pt x="2434" y="3263"/>
                      </a:lnTo>
                      <a:lnTo>
                        <a:pt x="2431" y="3269"/>
                      </a:lnTo>
                      <a:lnTo>
                        <a:pt x="2428" y="3276"/>
                      </a:lnTo>
                      <a:lnTo>
                        <a:pt x="2428" y="3285"/>
                      </a:lnTo>
                      <a:lnTo>
                        <a:pt x="2427" y="3287"/>
                      </a:lnTo>
                      <a:lnTo>
                        <a:pt x="2424" y="3292"/>
                      </a:lnTo>
                      <a:lnTo>
                        <a:pt x="2421" y="3301"/>
                      </a:lnTo>
                      <a:lnTo>
                        <a:pt x="2418" y="3313"/>
                      </a:lnTo>
                      <a:lnTo>
                        <a:pt x="2415" y="3330"/>
                      </a:lnTo>
                      <a:lnTo>
                        <a:pt x="2414" y="3348"/>
                      </a:lnTo>
                      <a:lnTo>
                        <a:pt x="2414" y="3370"/>
                      </a:lnTo>
                      <a:lnTo>
                        <a:pt x="2418" y="3395"/>
                      </a:lnTo>
                      <a:lnTo>
                        <a:pt x="2419" y="3402"/>
                      </a:lnTo>
                      <a:lnTo>
                        <a:pt x="2418" y="3409"/>
                      </a:lnTo>
                      <a:lnTo>
                        <a:pt x="2415" y="3416"/>
                      </a:lnTo>
                      <a:lnTo>
                        <a:pt x="2412" y="3423"/>
                      </a:lnTo>
                      <a:lnTo>
                        <a:pt x="2408" y="3428"/>
                      </a:lnTo>
                      <a:lnTo>
                        <a:pt x="2403" y="3434"/>
                      </a:lnTo>
                      <a:lnTo>
                        <a:pt x="2398" y="3438"/>
                      </a:lnTo>
                      <a:lnTo>
                        <a:pt x="2393" y="3440"/>
                      </a:lnTo>
                      <a:lnTo>
                        <a:pt x="2374" y="3447"/>
                      </a:lnTo>
                      <a:lnTo>
                        <a:pt x="2358" y="3454"/>
                      </a:lnTo>
                      <a:lnTo>
                        <a:pt x="2345" y="3463"/>
                      </a:lnTo>
                      <a:lnTo>
                        <a:pt x="2334" y="3473"/>
                      </a:lnTo>
                      <a:lnTo>
                        <a:pt x="2323" y="3482"/>
                      </a:lnTo>
                      <a:lnTo>
                        <a:pt x="2313" y="3493"/>
                      </a:lnTo>
                      <a:lnTo>
                        <a:pt x="2303" y="3505"/>
                      </a:lnTo>
                      <a:lnTo>
                        <a:pt x="2293" y="3516"/>
                      </a:lnTo>
                      <a:lnTo>
                        <a:pt x="2281" y="3530"/>
                      </a:lnTo>
                      <a:lnTo>
                        <a:pt x="2272" y="3546"/>
                      </a:lnTo>
                      <a:lnTo>
                        <a:pt x="2263" y="3563"/>
                      </a:lnTo>
                      <a:lnTo>
                        <a:pt x="2255" y="3582"/>
                      </a:lnTo>
                      <a:lnTo>
                        <a:pt x="2247" y="3601"/>
                      </a:lnTo>
                      <a:lnTo>
                        <a:pt x="2239" y="3620"/>
                      </a:lnTo>
                      <a:lnTo>
                        <a:pt x="2231" y="3639"/>
                      </a:lnTo>
                      <a:lnTo>
                        <a:pt x="2222" y="3657"/>
                      </a:lnTo>
                      <a:lnTo>
                        <a:pt x="2212" y="3668"/>
                      </a:lnTo>
                      <a:lnTo>
                        <a:pt x="2199" y="3678"/>
                      </a:lnTo>
                      <a:lnTo>
                        <a:pt x="2185" y="3688"/>
                      </a:lnTo>
                      <a:lnTo>
                        <a:pt x="2170" y="3696"/>
                      </a:lnTo>
                      <a:lnTo>
                        <a:pt x="2157" y="3705"/>
                      </a:lnTo>
                      <a:lnTo>
                        <a:pt x="2146" y="3715"/>
                      </a:lnTo>
                      <a:lnTo>
                        <a:pt x="2138" y="3727"/>
                      </a:lnTo>
                      <a:lnTo>
                        <a:pt x="2137" y="3741"/>
                      </a:lnTo>
                      <a:lnTo>
                        <a:pt x="2137" y="3749"/>
                      </a:lnTo>
                      <a:lnTo>
                        <a:pt x="2136" y="3758"/>
                      </a:lnTo>
                      <a:lnTo>
                        <a:pt x="2134" y="3767"/>
                      </a:lnTo>
                      <a:lnTo>
                        <a:pt x="2131" y="3771"/>
                      </a:lnTo>
                      <a:lnTo>
                        <a:pt x="2124" y="3771"/>
                      </a:lnTo>
                      <a:lnTo>
                        <a:pt x="2116" y="3770"/>
                      </a:lnTo>
                      <a:lnTo>
                        <a:pt x="2109" y="3768"/>
                      </a:lnTo>
                      <a:lnTo>
                        <a:pt x="2102" y="3764"/>
                      </a:lnTo>
                      <a:lnTo>
                        <a:pt x="2096" y="3758"/>
                      </a:lnTo>
                      <a:lnTo>
                        <a:pt x="2093" y="3752"/>
                      </a:lnTo>
                      <a:lnTo>
                        <a:pt x="2093" y="3745"/>
                      </a:lnTo>
                      <a:lnTo>
                        <a:pt x="2095" y="3737"/>
                      </a:lnTo>
                      <a:lnTo>
                        <a:pt x="2099" y="3733"/>
                      </a:lnTo>
                      <a:lnTo>
                        <a:pt x="2106" y="3729"/>
                      </a:lnTo>
                      <a:lnTo>
                        <a:pt x="2113" y="3726"/>
                      </a:lnTo>
                      <a:lnTo>
                        <a:pt x="2119" y="3721"/>
                      </a:lnTo>
                      <a:lnTo>
                        <a:pt x="2130" y="3713"/>
                      </a:lnTo>
                      <a:lnTo>
                        <a:pt x="2141" y="3705"/>
                      </a:lnTo>
                      <a:lnTo>
                        <a:pt x="2153" y="3697"/>
                      </a:lnTo>
                      <a:lnTo>
                        <a:pt x="2163" y="3688"/>
                      </a:lnTo>
                      <a:lnTo>
                        <a:pt x="2173" y="3678"/>
                      </a:lnTo>
                      <a:lnTo>
                        <a:pt x="2182" y="3669"/>
                      </a:lnTo>
                      <a:lnTo>
                        <a:pt x="2189" y="3658"/>
                      </a:lnTo>
                      <a:lnTo>
                        <a:pt x="2194" y="3646"/>
                      </a:lnTo>
                      <a:lnTo>
                        <a:pt x="2196" y="3641"/>
                      </a:lnTo>
                      <a:lnTo>
                        <a:pt x="2200" y="3637"/>
                      </a:lnTo>
                      <a:lnTo>
                        <a:pt x="2205" y="3634"/>
                      </a:lnTo>
                      <a:lnTo>
                        <a:pt x="2209" y="3631"/>
                      </a:lnTo>
                      <a:lnTo>
                        <a:pt x="2213" y="3628"/>
                      </a:lnTo>
                      <a:lnTo>
                        <a:pt x="2215" y="3624"/>
                      </a:lnTo>
                      <a:lnTo>
                        <a:pt x="2215" y="3620"/>
                      </a:lnTo>
                      <a:lnTo>
                        <a:pt x="2212" y="3616"/>
                      </a:lnTo>
                      <a:lnTo>
                        <a:pt x="2211" y="3611"/>
                      </a:lnTo>
                      <a:lnTo>
                        <a:pt x="2209" y="3606"/>
                      </a:lnTo>
                      <a:lnTo>
                        <a:pt x="2205" y="3603"/>
                      </a:lnTo>
                      <a:lnTo>
                        <a:pt x="2196" y="3606"/>
                      </a:lnTo>
                      <a:lnTo>
                        <a:pt x="2185" y="3613"/>
                      </a:lnTo>
                      <a:lnTo>
                        <a:pt x="2174" y="3620"/>
                      </a:lnTo>
                      <a:lnTo>
                        <a:pt x="2165" y="3627"/>
                      </a:lnTo>
                      <a:lnTo>
                        <a:pt x="2156" y="3634"/>
                      </a:lnTo>
                      <a:lnTo>
                        <a:pt x="2148" y="3642"/>
                      </a:lnTo>
                      <a:lnTo>
                        <a:pt x="2140" y="3651"/>
                      </a:lnTo>
                      <a:lnTo>
                        <a:pt x="2134" y="3660"/>
                      </a:lnTo>
                      <a:lnTo>
                        <a:pt x="2128" y="3670"/>
                      </a:lnTo>
                      <a:lnTo>
                        <a:pt x="2126" y="3676"/>
                      </a:lnTo>
                      <a:lnTo>
                        <a:pt x="2124" y="3683"/>
                      </a:lnTo>
                      <a:lnTo>
                        <a:pt x="2122" y="3691"/>
                      </a:lnTo>
                      <a:lnTo>
                        <a:pt x="2119" y="3696"/>
                      </a:lnTo>
                      <a:lnTo>
                        <a:pt x="2104" y="3713"/>
                      </a:lnTo>
                      <a:lnTo>
                        <a:pt x="2090" y="3728"/>
                      </a:lnTo>
                      <a:lnTo>
                        <a:pt x="2074" y="3742"/>
                      </a:lnTo>
                      <a:lnTo>
                        <a:pt x="2057" y="3755"/>
                      </a:lnTo>
                      <a:lnTo>
                        <a:pt x="2041" y="3770"/>
                      </a:lnTo>
                      <a:lnTo>
                        <a:pt x="2026" y="3784"/>
                      </a:lnTo>
                      <a:lnTo>
                        <a:pt x="2012" y="3800"/>
                      </a:lnTo>
                      <a:lnTo>
                        <a:pt x="2000" y="3818"/>
                      </a:lnTo>
                      <a:lnTo>
                        <a:pt x="1997" y="3830"/>
                      </a:lnTo>
                      <a:lnTo>
                        <a:pt x="1996" y="3825"/>
                      </a:lnTo>
                      <a:lnTo>
                        <a:pt x="1994" y="3821"/>
                      </a:lnTo>
                      <a:lnTo>
                        <a:pt x="1990" y="3817"/>
                      </a:lnTo>
                      <a:lnTo>
                        <a:pt x="1988" y="3813"/>
                      </a:lnTo>
                      <a:lnTo>
                        <a:pt x="1985" y="3809"/>
                      </a:lnTo>
                      <a:lnTo>
                        <a:pt x="1982" y="3805"/>
                      </a:lnTo>
                      <a:lnTo>
                        <a:pt x="1979" y="3801"/>
                      </a:lnTo>
                      <a:lnTo>
                        <a:pt x="1977" y="3797"/>
                      </a:lnTo>
                      <a:lnTo>
                        <a:pt x="1975" y="3792"/>
                      </a:lnTo>
                      <a:lnTo>
                        <a:pt x="1974" y="3787"/>
                      </a:lnTo>
                      <a:lnTo>
                        <a:pt x="1973" y="3783"/>
                      </a:lnTo>
                      <a:lnTo>
                        <a:pt x="1972" y="3778"/>
                      </a:lnTo>
                      <a:lnTo>
                        <a:pt x="1970" y="3774"/>
                      </a:lnTo>
                      <a:lnTo>
                        <a:pt x="1969" y="3770"/>
                      </a:lnTo>
                      <a:lnTo>
                        <a:pt x="1966" y="3766"/>
                      </a:lnTo>
                      <a:lnTo>
                        <a:pt x="1963" y="3762"/>
                      </a:lnTo>
                      <a:lnTo>
                        <a:pt x="1957" y="3755"/>
                      </a:lnTo>
                      <a:lnTo>
                        <a:pt x="1949" y="3750"/>
                      </a:lnTo>
                      <a:lnTo>
                        <a:pt x="1941" y="3746"/>
                      </a:lnTo>
                      <a:lnTo>
                        <a:pt x="1934" y="3741"/>
                      </a:lnTo>
                      <a:lnTo>
                        <a:pt x="1927" y="3736"/>
                      </a:lnTo>
                      <a:lnTo>
                        <a:pt x="1921" y="3731"/>
                      </a:lnTo>
                      <a:lnTo>
                        <a:pt x="1915" y="3725"/>
                      </a:lnTo>
                      <a:lnTo>
                        <a:pt x="1912" y="3716"/>
                      </a:lnTo>
                      <a:lnTo>
                        <a:pt x="1908" y="3707"/>
                      </a:lnTo>
                      <a:lnTo>
                        <a:pt x="1904" y="3700"/>
                      </a:lnTo>
                      <a:lnTo>
                        <a:pt x="1898" y="3694"/>
                      </a:lnTo>
                      <a:lnTo>
                        <a:pt x="1891" y="3689"/>
                      </a:lnTo>
                      <a:lnTo>
                        <a:pt x="1885" y="3687"/>
                      </a:lnTo>
                      <a:lnTo>
                        <a:pt x="1878" y="3685"/>
                      </a:lnTo>
                      <a:lnTo>
                        <a:pt x="1872" y="3684"/>
                      </a:lnTo>
                      <a:lnTo>
                        <a:pt x="1865" y="3683"/>
                      </a:lnTo>
                      <a:lnTo>
                        <a:pt x="1859" y="3682"/>
                      </a:lnTo>
                      <a:lnTo>
                        <a:pt x="1853" y="3680"/>
                      </a:lnTo>
                      <a:lnTo>
                        <a:pt x="1848" y="3677"/>
                      </a:lnTo>
                      <a:lnTo>
                        <a:pt x="1842" y="3673"/>
                      </a:lnTo>
                      <a:lnTo>
                        <a:pt x="1838" y="3669"/>
                      </a:lnTo>
                      <a:lnTo>
                        <a:pt x="1834" y="3664"/>
                      </a:lnTo>
                      <a:lnTo>
                        <a:pt x="1831" y="3660"/>
                      </a:lnTo>
                      <a:lnTo>
                        <a:pt x="1827" y="3656"/>
                      </a:lnTo>
                      <a:lnTo>
                        <a:pt x="1823" y="3653"/>
                      </a:lnTo>
                      <a:lnTo>
                        <a:pt x="1818" y="3650"/>
                      </a:lnTo>
                      <a:lnTo>
                        <a:pt x="1814" y="3646"/>
                      </a:lnTo>
                      <a:lnTo>
                        <a:pt x="1809" y="3644"/>
                      </a:lnTo>
                      <a:lnTo>
                        <a:pt x="1803" y="3643"/>
                      </a:lnTo>
                      <a:lnTo>
                        <a:pt x="1799" y="3644"/>
                      </a:lnTo>
                      <a:lnTo>
                        <a:pt x="1794" y="3645"/>
                      </a:lnTo>
                      <a:lnTo>
                        <a:pt x="1789" y="3647"/>
                      </a:lnTo>
                      <a:lnTo>
                        <a:pt x="1785" y="3650"/>
                      </a:lnTo>
                      <a:lnTo>
                        <a:pt x="1781" y="3651"/>
                      </a:lnTo>
                      <a:lnTo>
                        <a:pt x="1779" y="3652"/>
                      </a:lnTo>
                      <a:lnTo>
                        <a:pt x="1777" y="3650"/>
                      </a:lnTo>
                      <a:lnTo>
                        <a:pt x="1773" y="3640"/>
                      </a:lnTo>
                      <a:lnTo>
                        <a:pt x="1767" y="3631"/>
                      </a:lnTo>
                      <a:lnTo>
                        <a:pt x="1762" y="3623"/>
                      </a:lnTo>
                      <a:lnTo>
                        <a:pt x="1757" y="3614"/>
                      </a:lnTo>
                      <a:lnTo>
                        <a:pt x="1751" y="3605"/>
                      </a:lnTo>
                      <a:lnTo>
                        <a:pt x="1745" y="3598"/>
                      </a:lnTo>
                      <a:lnTo>
                        <a:pt x="1737" y="3591"/>
                      </a:lnTo>
                      <a:lnTo>
                        <a:pt x="1728" y="3584"/>
                      </a:lnTo>
                      <a:lnTo>
                        <a:pt x="1723" y="3579"/>
                      </a:lnTo>
                      <a:lnTo>
                        <a:pt x="1719" y="3571"/>
                      </a:lnTo>
                      <a:lnTo>
                        <a:pt x="1715" y="3564"/>
                      </a:lnTo>
                      <a:lnTo>
                        <a:pt x="1710" y="3559"/>
                      </a:lnTo>
                      <a:lnTo>
                        <a:pt x="1703" y="3556"/>
                      </a:lnTo>
                      <a:lnTo>
                        <a:pt x="1694" y="3553"/>
                      </a:lnTo>
                      <a:lnTo>
                        <a:pt x="1685" y="3552"/>
                      </a:lnTo>
                      <a:lnTo>
                        <a:pt x="1677" y="3552"/>
                      </a:lnTo>
                      <a:lnTo>
                        <a:pt x="1668" y="3552"/>
                      </a:lnTo>
                      <a:lnTo>
                        <a:pt x="1658" y="3553"/>
                      </a:lnTo>
                      <a:lnTo>
                        <a:pt x="1650" y="3555"/>
                      </a:lnTo>
                      <a:lnTo>
                        <a:pt x="1643" y="3557"/>
                      </a:lnTo>
                      <a:lnTo>
                        <a:pt x="1626" y="3572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76" name="Freeform 962"/>
                <p:cNvSpPr>
                  <a:spLocks/>
                </p:cNvSpPr>
                <p:nvPr/>
              </p:nvSpPr>
              <p:spPr bwMode="auto">
                <a:xfrm>
                  <a:off x="2396" y="1816"/>
                  <a:ext cx="281" cy="252"/>
                </a:xfrm>
                <a:custGeom>
                  <a:avLst/>
                  <a:gdLst>
                    <a:gd name="T0" fmla="*/ 0 w 3942"/>
                    <a:gd name="T1" fmla="*/ 0 h 3830"/>
                    <a:gd name="T2" fmla="*/ 0 w 3942"/>
                    <a:gd name="T3" fmla="*/ 0 h 3830"/>
                    <a:gd name="T4" fmla="*/ 0 w 3942"/>
                    <a:gd name="T5" fmla="*/ 0 h 3830"/>
                    <a:gd name="T6" fmla="*/ 0 w 3942"/>
                    <a:gd name="T7" fmla="*/ 0 h 3830"/>
                    <a:gd name="T8" fmla="*/ 0 w 3942"/>
                    <a:gd name="T9" fmla="*/ 0 h 3830"/>
                    <a:gd name="T10" fmla="*/ 0 w 3942"/>
                    <a:gd name="T11" fmla="*/ 0 h 3830"/>
                    <a:gd name="T12" fmla="*/ 0 w 3942"/>
                    <a:gd name="T13" fmla="*/ 0 h 3830"/>
                    <a:gd name="T14" fmla="*/ 0 w 3942"/>
                    <a:gd name="T15" fmla="*/ 0 h 3830"/>
                    <a:gd name="T16" fmla="*/ 0 w 3942"/>
                    <a:gd name="T17" fmla="*/ 0 h 3830"/>
                    <a:gd name="T18" fmla="*/ 0 w 3942"/>
                    <a:gd name="T19" fmla="*/ 0 h 3830"/>
                    <a:gd name="T20" fmla="*/ 0 w 3942"/>
                    <a:gd name="T21" fmla="*/ 0 h 3830"/>
                    <a:gd name="T22" fmla="*/ 0 w 3942"/>
                    <a:gd name="T23" fmla="*/ 0 h 3830"/>
                    <a:gd name="T24" fmla="*/ 0 w 3942"/>
                    <a:gd name="T25" fmla="*/ 0 h 3830"/>
                    <a:gd name="T26" fmla="*/ 0 w 3942"/>
                    <a:gd name="T27" fmla="*/ 0 h 3830"/>
                    <a:gd name="T28" fmla="*/ 0 w 3942"/>
                    <a:gd name="T29" fmla="*/ 0 h 3830"/>
                    <a:gd name="T30" fmla="*/ 0 w 3942"/>
                    <a:gd name="T31" fmla="*/ 0 h 3830"/>
                    <a:gd name="T32" fmla="*/ 0 w 3942"/>
                    <a:gd name="T33" fmla="*/ 0 h 3830"/>
                    <a:gd name="T34" fmla="*/ 0 w 3942"/>
                    <a:gd name="T35" fmla="*/ 0 h 3830"/>
                    <a:gd name="T36" fmla="*/ 0 w 3942"/>
                    <a:gd name="T37" fmla="*/ 0 h 3830"/>
                    <a:gd name="T38" fmla="*/ 0 w 3942"/>
                    <a:gd name="T39" fmla="*/ 0 h 3830"/>
                    <a:gd name="T40" fmla="*/ 0 w 3942"/>
                    <a:gd name="T41" fmla="*/ 0 h 3830"/>
                    <a:gd name="T42" fmla="*/ 0 w 3942"/>
                    <a:gd name="T43" fmla="*/ 0 h 3830"/>
                    <a:gd name="T44" fmla="*/ 0 w 3942"/>
                    <a:gd name="T45" fmla="*/ 0 h 3830"/>
                    <a:gd name="T46" fmla="*/ 0 w 3942"/>
                    <a:gd name="T47" fmla="*/ 0 h 3830"/>
                    <a:gd name="T48" fmla="*/ 0 w 3942"/>
                    <a:gd name="T49" fmla="*/ 0 h 3830"/>
                    <a:gd name="T50" fmla="*/ 0 w 3942"/>
                    <a:gd name="T51" fmla="*/ 0 h 3830"/>
                    <a:gd name="T52" fmla="*/ 0 w 3942"/>
                    <a:gd name="T53" fmla="*/ 0 h 3830"/>
                    <a:gd name="T54" fmla="*/ 0 w 3942"/>
                    <a:gd name="T55" fmla="*/ 0 h 3830"/>
                    <a:gd name="T56" fmla="*/ 0 w 3942"/>
                    <a:gd name="T57" fmla="*/ 0 h 3830"/>
                    <a:gd name="T58" fmla="*/ 0 w 3942"/>
                    <a:gd name="T59" fmla="*/ 0 h 3830"/>
                    <a:gd name="T60" fmla="*/ 0 w 3942"/>
                    <a:gd name="T61" fmla="*/ 0 h 3830"/>
                    <a:gd name="T62" fmla="*/ 0 w 3942"/>
                    <a:gd name="T63" fmla="*/ 0 h 3830"/>
                    <a:gd name="T64" fmla="*/ 0 w 3942"/>
                    <a:gd name="T65" fmla="*/ 0 h 3830"/>
                    <a:gd name="T66" fmla="*/ 0 w 3942"/>
                    <a:gd name="T67" fmla="*/ 0 h 3830"/>
                    <a:gd name="T68" fmla="*/ 0 w 3942"/>
                    <a:gd name="T69" fmla="*/ 0 h 3830"/>
                    <a:gd name="T70" fmla="*/ 0 w 3942"/>
                    <a:gd name="T71" fmla="*/ 0 h 3830"/>
                    <a:gd name="T72" fmla="*/ 0 w 3942"/>
                    <a:gd name="T73" fmla="*/ 0 h 3830"/>
                    <a:gd name="T74" fmla="*/ 0 w 3942"/>
                    <a:gd name="T75" fmla="*/ 0 h 3830"/>
                    <a:gd name="T76" fmla="*/ 0 w 3942"/>
                    <a:gd name="T77" fmla="*/ 0 h 3830"/>
                    <a:gd name="T78" fmla="*/ 0 w 3942"/>
                    <a:gd name="T79" fmla="*/ 0 h 3830"/>
                    <a:gd name="T80" fmla="*/ 0 w 3942"/>
                    <a:gd name="T81" fmla="*/ 0 h 3830"/>
                    <a:gd name="T82" fmla="*/ 0 w 3942"/>
                    <a:gd name="T83" fmla="*/ 0 h 3830"/>
                    <a:gd name="T84" fmla="*/ 0 w 3942"/>
                    <a:gd name="T85" fmla="*/ 0 h 3830"/>
                    <a:gd name="T86" fmla="*/ 0 w 3942"/>
                    <a:gd name="T87" fmla="*/ 0 h 3830"/>
                    <a:gd name="T88" fmla="*/ 0 w 3942"/>
                    <a:gd name="T89" fmla="*/ 0 h 3830"/>
                    <a:gd name="T90" fmla="*/ 0 w 3942"/>
                    <a:gd name="T91" fmla="*/ 0 h 3830"/>
                    <a:gd name="T92" fmla="*/ 0 w 3942"/>
                    <a:gd name="T93" fmla="*/ 0 h 3830"/>
                    <a:gd name="T94" fmla="*/ 0 w 3942"/>
                    <a:gd name="T95" fmla="*/ 0 h 3830"/>
                    <a:gd name="T96" fmla="*/ 0 w 3942"/>
                    <a:gd name="T97" fmla="*/ 0 h 3830"/>
                    <a:gd name="T98" fmla="*/ 0 w 3942"/>
                    <a:gd name="T99" fmla="*/ 0 h 3830"/>
                    <a:gd name="T100" fmla="*/ 0 w 3942"/>
                    <a:gd name="T101" fmla="*/ 0 h 3830"/>
                    <a:gd name="T102" fmla="*/ 0 w 3942"/>
                    <a:gd name="T103" fmla="*/ 0 h 3830"/>
                    <a:gd name="T104" fmla="*/ 0 w 3942"/>
                    <a:gd name="T105" fmla="*/ 0 h 3830"/>
                    <a:gd name="T106" fmla="*/ 0 w 3942"/>
                    <a:gd name="T107" fmla="*/ 0 h 3830"/>
                    <a:gd name="T108" fmla="*/ 0 w 3942"/>
                    <a:gd name="T109" fmla="*/ 0 h 3830"/>
                    <a:gd name="T110" fmla="*/ 0 w 3942"/>
                    <a:gd name="T111" fmla="*/ 0 h 3830"/>
                    <a:gd name="T112" fmla="*/ 0 w 3942"/>
                    <a:gd name="T113" fmla="*/ 0 h 3830"/>
                    <a:gd name="T114" fmla="*/ 0 w 3942"/>
                    <a:gd name="T115" fmla="*/ 0 h 3830"/>
                    <a:gd name="T116" fmla="*/ 0 w 3942"/>
                    <a:gd name="T117" fmla="*/ 0 h 3830"/>
                    <a:gd name="T118" fmla="*/ 0 w 3942"/>
                    <a:gd name="T119" fmla="*/ 0 h 3830"/>
                    <a:gd name="T120" fmla="*/ 0 w 3942"/>
                    <a:gd name="T121" fmla="*/ 0 h 3830"/>
                    <a:gd name="T122" fmla="*/ 0 w 3942"/>
                    <a:gd name="T123" fmla="*/ 0 h 3830"/>
                    <a:gd name="T124" fmla="*/ 0 w 3942"/>
                    <a:gd name="T125" fmla="*/ 0 h 3830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3942"/>
                    <a:gd name="T190" fmla="*/ 0 h 3830"/>
                    <a:gd name="T191" fmla="*/ 3942 w 3942"/>
                    <a:gd name="T192" fmla="*/ 3830 h 3830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3942" h="3830">
                      <a:moveTo>
                        <a:pt x="1626" y="3572"/>
                      </a:moveTo>
                      <a:lnTo>
                        <a:pt x="1626" y="3572"/>
                      </a:lnTo>
                      <a:lnTo>
                        <a:pt x="1632" y="3558"/>
                      </a:lnTo>
                      <a:lnTo>
                        <a:pt x="1638" y="3543"/>
                      </a:lnTo>
                      <a:lnTo>
                        <a:pt x="1645" y="3529"/>
                      </a:lnTo>
                      <a:lnTo>
                        <a:pt x="1653" y="3515"/>
                      </a:lnTo>
                      <a:lnTo>
                        <a:pt x="1662" y="3501"/>
                      </a:lnTo>
                      <a:lnTo>
                        <a:pt x="1671" y="3489"/>
                      </a:lnTo>
                      <a:lnTo>
                        <a:pt x="1681" y="3477"/>
                      </a:lnTo>
                      <a:lnTo>
                        <a:pt x="1691" y="3464"/>
                      </a:lnTo>
                      <a:lnTo>
                        <a:pt x="1695" y="3459"/>
                      </a:lnTo>
                      <a:lnTo>
                        <a:pt x="1701" y="3454"/>
                      </a:lnTo>
                      <a:lnTo>
                        <a:pt x="1705" y="3449"/>
                      </a:lnTo>
                      <a:lnTo>
                        <a:pt x="1710" y="3443"/>
                      </a:lnTo>
                      <a:lnTo>
                        <a:pt x="1715" y="3438"/>
                      </a:lnTo>
                      <a:lnTo>
                        <a:pt x="1721" y="3433"/>
                      </a:lnTo>
                      <a:lnTo>
                        <a:pt x="1727" y="3427"/>
                      </a:lnTo>
                      <a:lnTo>
                        <a:pt x="1735" y="3423"/>
                      </a:lnTo>
                      <a:lnTo>
                        <a:pt x="1746" y="3416"/>
                      </a:lnTo>
                      <a:lnTo>
                        <a:pt x="1756" y="3406"/>
                      </a:lnTo>
                      <a:lnTo>
                        <a:pt x="1765" y="3395"/>
                      </a:lnTo>
                      <a:lnTo>
                        <a:pt x="1774" y="3383"/>
                      </a:lnTo>
                      <a:lnTo>
                        <a:pt x="1783" y="3371"/>
                      </a:lnTo>
                      <a:lnTo>
                        <a:pt x="1792" y="3360"/>
                      </a:lnTo>
                      <a:lnTo>
                        <a:pt x="1802" y="3350"/>
                      </a:lnTo>
                      <a:lnTo>
                        <a:pt x="1815" y="3343"/>
                      </a:lnTo>
                      <a:lnTo>
                        <a:pt x="1829" y="3336"/>
                      </a:lnTo>
                      <a:lnTo>
                        <a:pt x="1843" y="3329"/>
                      </a:lnTo>
                      <a:lnTo>
                        <a:pt x="1858" y="3322"/>
                      </a:lnTo>
                      <a:lnTo>
                        <a:pt x="1871" y="3314"/>
                      </a:lnTo>
                      <a:lnTo>
                        <a:pt x="1885" y="3306"/>
                      </a:lnTo>
                      <a:lnTo>
                        <a:pt x="1899" y="3298"/>
                      </a:lnTo>
                      <a:lnTo>
                        <a:pt x="1912" y="3290"/>
                      </a:lnTo>
                      <a:lnTo>
                        <a:pt x="1926" y="3280"/>
                      </a:lnTo>
                      <a:lnTo>
                        <a:pt x="1934" y="3276"/>
                      </a:lnTo>
                      <a:lnTo>
                        <a:pt x="1943" y="3271"/>
                      </a:lnTo>
                      <a:lnTo>
                        <a:pt x="1949" y="3263"/>
                      </a:lnTo>
                      <a:lnTo>
                        <a:pt x="1950" y="3252"/>
                      </a:lnTo>
                      <a:lnTo>
                        <a:pt x="1959" y="3252"/>
                      </a:lnTo>
                      <a:lnTo>
                        <a:pt x="1966" y="3248"/>
                      </a:lnTo>
                      <a:lnTo>
                        <a:pt x="1971" y="3243"/>
                      </a:lnTo>
                      <a:lnTo>
                        <a:pt x="1976" y="3238"/>
                      </a:lnTo>
                      <a:lnTo>
                        <a:pt x="1982" y="3231"/>
                      </a:lnTo>
                      <a:lnTo>
                        <a:pt x="1985" y="3223"/>
                      </a:lnTo>
                      <a:lnTo>
                        <a:pt x="1985" y="3214"/>
                      </a:lnTo>
                      <a:lnTo>
                        <a:pt x="1985" y="3204"/>
                      </a:lnTo>
                      <a:lnTo>
                        <a:pt x="1984" y="3194"/>
                      </a:lnTo>
                      <a:lnTo>
                        <a:pt x="1984" y="3184"/>
                      </a:lnTo>
                      <a:lnTo>
                        <a:pt x="1985" y="3175"/>
                      </a:lnTo>
                      <a:lnTo>
                        <a:pt x="1989" y="3165"/>
                      </a:lnTo>
                      <a:lnTo>
                        <a:pt x="1990" y="3160"/>
                      </a:lnTo>
                      <a:lnTo>
                        <a:pt x="1988" y="3155"/>
                      </a:lnTo>
                      <a:lnTo>
                        <a:pt x="1985" y="3149"/>
                      </a:lnTo>
                      <a:lnTo>
                        <a:pt x="1979" y="3143"/>
                      </a:lnTo>
                      <a:lnTo>
                        <a:pt x="1973" y="3137"/>
                      </a:lnTo>
                      <a:lnTo>
                        <a:pt x="1966" y="3129"/>
                      </a:lnTo>
                      <a:lnTo>
                        <a:pt x="1960" y="3123"/>
                      </a:lnTo>
                      <a:lnTo>
                        <a:pt x="1953" y="3117"/>
                      </a:lnTo>
                      <a:lnTo>
                        <a:pt x="1951" y="3115"/>
                      </a:lnTo>
                      <a:lnTo>
                        <a:pt x="1947" y="3114"/>
                      </a:lnTo>
                      <a:lnTo>
                        <a:pt x="1943" y="3113"/>
                      </a:lnTo>
                      <a:lnTo>
                        <a:pt x="1938" y="3112"/>
                      </a:lnTo>
                      <a:lnTo>
                        <a:pt x="1933" y="3111"/>
                      </a:lnTo>
                      <a:lnTo>
                        <a:pt x="1928" y="3110"/>
                      </a:lnTo>
                      <a:lnTo>
                        <a:pt x="1923" y="3108"/>
                      </a:lnTo>
                      <a:lnTo>
                        <a:pt x="1918" y="3107"/>
                      </a:lnTo>
                      <a:lnTo>
                        <a:pt x="1902" y="3104"/>
                      </a:lnTo>
                      <a:lnTo>
                        <a:pt x="1902" y="3102"/>
                      </a:lnTo>
                      <a:lnTo>
                        <a:pt x="1903" y="3096"/>
                      </a:lnTo>
                      <a:lnTo>
                        <a:pt x="1906" y="3089"/>
                      </a:lnTo>
                      <a:lnTo>
                        <a:pt x="1912" y="3083"/>
                      </a:lnTo>
                      <a:lnTo>
                        <a:pt x="1925" y="3067"/>
                      </a:lnTo>
                      <a:lnTo>
                        <a:pt x="1927" y="3063"/>
                      </a:lnTo>
                      <a:lnTo>
                        <a:pt x="1930" y="3058"/>
                      </a:lnTo>
                      <a:lnTo>
                        <a:pt x="1932" y="3053"/>
                      </a:lnTo>
                      <a:lnTo>
                        <a:pt x="1935" y="3048"/>
                      </a:lnTo>
                      <a:lnTo>
                        <a:pt x="1937" y="3044"/>
                      </a:lnTo>
                      <a:lnTo>
                        <a:pt x="1939" y="3039"/>
                      </a:lnTo>
                      <a:lnTo>
                        <a:pt x="1941" y="3035"/>
                      </a:lnTo>
                      <a:lnTo>
                        <a:pt x="1942" y="3031"/>
                      </a:lnTo>
                      <a:lnTo>
                        <a:pt x="1944" y="3024"/>
                      </a:lnTo>
                      <a:lnTo>
                        <a:pt x="1944" y="3017"/>
                      </a:lnTo>
                      <a:lnTo>
                        <a:pt x="1943" y="3011"/>
                      </a:lnTo>
                      <a:lnTo>
                        <a:pt x="1942" y="3004"/>
                      </a:lnTo>
                      <a:lnTo>
                        <a:pt x="1939" y="2997"/>
                      </a:lnTo>
                      <a:lnTo>
                        <a:pt x="1937" y="2991"/>
                      </a:lnTo>
                      <a:lnTo>
                        <a:pt x="1934" y="2983"/>
                      </a:lnTo>
                      <a:lnTo>
                        <a:pt x="1932" y="2976"/>
                      </a:lnTo>
                      <a:lnTo>
                        <a:pt x="1931" y="2971"/>
                      </a:lnTo>
                      <a:lnTo>
                        <a:pt x="1932" y="2966"/>
                      </a:lnTo>
                      <a:lnTo>
                        <a:pt x="1932" y="2960"/>
                      </a:lnTo>
                      <a:lnTo>
                        <a:pt x="1933" y="2954"/>
                      </a:lnTo>
                      <a:lnTo>
                        <a:pt x="1933" y="2948"/>
                      </a:lnTo>
                      <a:lnTo>
                        <a:pt x="1932" y="2943"/>
                      </a:lnTo>
                      <a:lnTo>
                        <a:pt x="1931" y="2938"/>
                      </a:lnTo>
                      <a:lnTo>
                        <a:pt x="1927" y="2935"/>
                      </a:lnTo>
                      <a:lnTo>
                        <a:pt x="1922" y="2930"/>
                      </a:lnTo>
                      <a:lnTo>
                        <a:pt x="1920" y="2924"/>
                      </a:lnTo>
                      <a:lnTo>
                        <a:pt x="1916" y="2920"/>
                      </a:lnTo>
                      <a:lnTo>
                        <a:pt x="1912" y="2918"/>
                      </a:lnTo>
                      <a:lnTo>
                        <a:pt x="1902" y="2920"/>
                      </a:lnTo>
                      <a:lnTo>
                        <a:pt x="1891" y="2922"/>
                      </a:lnTo>
                      <a:lnTo>
                        <a:pt x="1880" y="2923"/>
                      </a:lnTo>
                      <a:lnTo>
                        <a:pt x="1870" y="2924"/>
                      </a:lnTo>
                      <a:lnTo>
                        <a:pt x="1862" y="2924"/>
                      </a:lnTo>
                      <a:lnTo>
                        <a:pt x="1854" y="2921"/>
                      </a:lnTo>
                      <a:lnTo>
                        <a:pt x="1848" y="2914"/>
                      </a:lnTo>
                      <a:lnTo>
                        <a:pt x="1843" y="2904"/>
                      </a:lnTo>
                      <a:lnTo>
                        <a:pt x="1841" y="2896"/>
                      </a:lnTo>
                      <a:lnTo>
                        <a:pt x="1838" y="2888"/>
                      </a:lnTo>
                      <a:lnTo>
                        <a:pt x="1836" y="2881"/>
                      </a:lnTo>
                      <a:lnTo>
                        <a:pt x="1834" y="2872"/>
                      </a:lnTo>
                      <a:lnTo>
                        <a:pt x="1831" y="2865"/>
                      </a:lnTo>
                      <a:lnTo>
                        <a:pt x="1829" y="2858"/>
                      </a:lnTo>
                      <a:lnTo>
                        <a:pt x="1826" y="2850"/>
                      </a:lnTo>
                      <a:lnTo>
                        <a:pt x="1823" y="2842"/>
                      </a:lnTo>
                      <a:lnTo>
                        <a:pt x="1822" y="2836"/>
                      </a:lnTo>
                      <a:lnTo>
                        <a:pt x="1822" y="2829"/>
                      </a:lnTo>
                      <a:lnTo>
                        <a:pt x="1824" y="2822"/>
                      </a:lnTo>
                      <a:lnTo>
                        <a:pt x="1826" y="2814"/>
                      </a:lnTo>
                      <a:lnTo>
                        <a:pt x="1827" y="2805"/>
                      </a:lnTo>
                      <a:lnTo>
                        <a:pt x="1828" y="2797"/>
                      </a:lnTo>
                      <a:lnTo>
                        <a:pt x="1827" y="2788"/>
                      </a:lnTo>
                      <a:lnTo>
                        <a:pt x="1824" y="2779"/>
                      </a:lnTo>
                      <a:lnTo>
                        <a:pt x="1820" y="2774"/>
                      </a:lnTo>
                      <a:lnTo>
                        <a:pt x="1815" y="2771"/>
                      </a:lnTo>
                      <a:lnTo>
                        <a:pt x="1810" y="2768"/>
                      </a:lnTo>
                      <a:lnTo>
                        <a:pt x="1805" y="2766"/>
                      </a:lnTo>
                      <a:lnTo>
                        <a:pt x="1794" y="2760"/>
                      </a:lnTo>
                      <a:lnTo>
                        <a:pt x="1783" y="2756"/>
                      </a:lnTo>
                      <a:lnTo>
                        <a:pt x="1772" y="2752"/>
                      </a:lnTo>
                      <a:lnTo>
                        <a:pt x="1760" y="2751"/>
                      </a:lnTo>
                      <a:lnTo>
                        <a:pt x="1748" y="2750"/>
                      </a:lnTo>
                      <a:lnTo>
                        <a:pt x="1737" y="2749"/>
                      </a:lnTo>
                      <a:lnTo>
                        <a:pt x="1725" y="2750"/>
                      </a:lnTo>
                      <a:lnTo>
                        <a:pt x="1713" y="2750"/>
                      </a:lnTo>
                      <a:lnTo>
                        <a:pt x="1701" y="2751"/>
                      </a:lnTo>
                      <a:lnTo>
                        <a:pt x="1689" y="2751"/>
                      </a:lnTo>
                      <a:lnTo>
                        <a:pt x="1678" y="2751"/>
                      </a:lnTo>
                      <a:lnTo>
                        <a:pt x="1666" y="2750"/>
                      </a:lnTo>
                      <a:lnTo>
                        <a:pt x="1654" y="2748"/>
                      </a:lnTo>
                      <a:lnTo>
                        <a:pt x="1643" y="2745"/>
                      </a:lnTo>
                      <a:lnTo>
                        <a:pt x="1632" y="2741"/>
                      </a:lnTo>
                      <a:lnTo>
                        <a:pt x="1620" y="2735"/>
                      </a:lnTo>
                      <a:lnTo>
                        <a:pt x="1629" y="2725"/>
                      </a:lnTo>
                      <a:lnTo>
                        <a:pt x="1632" y="2714"/>
                      </a:lnTo>
                      <a:lnTo>
                        <a:pt x="1633" y="2704"/>
                      </a:lnTo>
                      <a:lnTo>
                        <a:pt x="1632" y="2692"/>
                      </a:lnTo>
                      <a:lnTo>
                        <a:pt x="1630" y="2680"/>
                      </a:lnTo>
                      <a:lnTo>
                        <a:pt x="1629" y="2669"/>
                      </a:lnTo>
                      <a:lnTo>
                        <a:pt x="1630" y="2656"/>
                      </a:lnTo>
                      <a:lnTo>
                        <a:pt x="1634" y="2645"/>
                      </a:lnTo>
                      <a:lnTo>
                        <a:pt x="1635" y="2643"/>
                      </a:lnTo>
                      <a:lnTo>
                        <a:pt x="1635" y="2638"/>
                      </a:lnTo>
                      <a:lnTo>
                        <a:pt x="1635" y="2631"/>
                      </a:lnTo>
                      <a:lnTo>
                        <a:pt x="1632" y="2624"/>
                      </a:lnTo>
                      <a:lnTo>
                        <a:pt x="1630" y="2619"/>
                      </a:lnTo>
                      <a:lnTo>
                        <a:pt x="1626" y="2614"/>
                      </a:lnTo>
                      <a:lnTo>
                        <a:pt x="1621" y="2608"/>
                      </a:lnTo>
                      <a:lnTo>
                        <a:pt x="1617" y="2602"/>
                      </a:lnTo>
                      <a:lnTo>
                        <a:pt x="1614" y="2595"/>
                      </a:lnTo>
                      <a:lnTo>
                        <a:pt x="1610" y="2589"/>
                      </a:lnTo>
                      <a:lnTo>
                        <a:pt x="1608" y="2582"/>
                      </a:lnTo>
                      <a:lnTo>
                        <a:pt x="1608" y="2577"/>
                      </a:lnTo>
                      <a:lnTo>
                        <a:pt x="1603" y="2576"/>
                      </a:lnTo>
                      <a:lnTo>
                        <a:pt x="1594" y="2544"/>
                      </a:lnTo>
                      <a:lnTo>
                        <a:pt x="1597" y="2544"/>
                      </a:lnTo>
                      <a:lnTo>
                        <a:pt x="1603" y="2541"/>
                      </a:lnTo>
                      <a:lnTo>
                        <a:pt x="1610" y="2538"/>
                      </a:lnTo>
                      <a:lnTo>
                        <a:pt x="1617" y="2534"/>
                      </a:lnTo>
                      <a:lnTo>
                        <a:pt x="1624" y="2530"/>
                      </a:lnTo>
                      <a:lnTo>
                        <a:pt x="1630" y="2525"/>
                      </a:lnTo>
                      <a:lnTo>
                        <a:pt x="1633" y="2519"/>
                      </a:lnTo>
                      <a:lnTo>
                        <a:pt x="1635" y="2512"/>
                      </a:lnTo>
                      <a:lnTo>
                        <a:pt x="1634" y="2505"/>
                      </a:lnTo>
                      <a:lnTo>
                        <a:pt x="1630" y="2498"/>
                      </a:lnTo>
                      <a:lnTo>
                        <a:pt x="1624" y="2491"/>
                      </a:lnTo>
                      <a:lnTo>
                        <a:pt x="1617" y="2484"/>
                      </a:lnTo>
                      <a:lnTo>
                        <a:pt x="1611" y="2475"/>
                      </a:lnTo>
                      <a:lnTo>
                        <a:pt x="1609" y="2469"/>
                      </a:lnTo>
                      <a:lnTo>
                        <a:pt x="1610" y="2465"/>
                      </a:lnTo>
                      <a:lnTo>
                        <a:pt x="1613" y="2461"/>
                      </a:lnTo>
                      <a:lnTo>
                        <a:pt x="1617" y="2458"/>
                      </a:lnTo>
                      <a:lnTo>
                        <a:pt x="1621" y="2455"/>
                      </a:lnTo>
                      <a:lnTo>
                        <a:pt x="1627" y="2452"/>
                      </a:lnTo>
                      <a:lnTo>
                        <a:pt x="1630" y="2449"/>
                      </a:lnTo>
                      <a:lnTo>
                        <a:pt x="1632" y="2444"/>
                      </a:lnTo>
                      <a:lnTo>
                        <a:pt x="1632" y="2438"/>
                      </a:lnTo>
                      <a:lnTo>
                        <a:pt x="1630" y="2434"/>
                      </a:lnTo>
                      <a:lnTo>
                        <a:pt x="1626" y="2431"/>
                      </a:lnTo>
                      <a:lnTo>
                        <a:pt x="1623" y="2427"/>
                      </a:lnTo>
                      <a:lnTo>
                        <a:pt x="1618" y="2424"/>
                      </a:lnTo>
                      <a:lnTo>
                        <a:pt x="1616" y="2421"/>
                      </a:lnTo>
                      <a:lnTo>
                        <a:pt x="1614" y="2416"/>
                      </a:lnTo>
                      <a:lnTo>
                        <a:pt x="1615" y="2411"/>
                      </a:lnTo>
                      <a:lnTo>
                        <a:pt x="1618" y="2405"/>
                      </a:lnTo>
                      <a:lnTo>
                        <a:pt x="1623" y="2398"/>
                      </a:lnTo>
                      <a:lnTo>
                        <a:pt x="1627" y="2393"/>
                      </a:lnTo>
                      <a:lnTo>
                        <a:pt x="1631" y="2387"/>
                      </a:lnTo>
                      <a:lnTo>
                        <a:pt x="1636" y="2382"/>
                      </a:lnTo>
                      <a:lnTo>
                        <a:pt x="1639" y="2376"/>
                      </a:lnTo>
                      <a:lnTo>
                        <a:pt x="1642" y="2370"/>
                      </a:lnTo>
                      <a:lnTo>
                        <a:pt x="1643" y="2361"/>
                      </a:lnTo>
                      <a:lnTo>
                        <a:pt x="1640" y="2339"/>
                      </a:lnTo>
                      <a:lnTo>
                        <a:pt x="1632" y="2317"/>
                      </a:lnTo>
                      <a:lnTo>
                        <a:pt x="1620" y="2299"/>
                      </a:lnTo>
                      <a:lnTo>
                        <a:pt x="1607" y="2280"/>
                      </a:lnTo>
                      <a:lnTo>
                        <a:pt x="1594" y="2262"/>
                      </a:lnTo>
                      <a:lnTo>
                        <a:pt x="1581" y="2243"/>
                      </a:lnTo>
                      <a:lnTo>
                        <a:pt x="1573" y="2224"/>
                      </a:lnTo>
                      <a:lnTo>
                        <a:pt x="1570" y="2202"/>
                      </a:lnTo>
                      <a:lnTo>
                        <a:pt x="1572" y="2196"/>
                      </a:lnTo>
                      <a:lnTo>
                        <a:pt x="1575" y="2191"/>
                      </a:lnTo>
                      <a:lnTo>
                        <a:pt x="1580" y="2186"/>
                      </a:lnTo>
                      <a:lnTo>
                        <a:pt x="1586" y="2179"/>
                      </a:lnTo>
                      <a:lnTo>
                        <a:pt x="1590" y="2173"/>
                      </a:lnTo>
                      <a:lnTo>
                        <a:pt x="1593" y="2167"/>
                      </a:lnTo>
                      <a:lnTo>
                        <a:pt x="1594" y="2160"/>
                      </a:lnTo>
                      <a:lnTo>
                        <a:pt x="1592" y="2153"/>
                      </a:lnTo>
                      <a:lnTo>
                        <a:pt x="1589" y="2148"/>
                      </a:lnTo>
                      <a:lnTo>
                        <a:pt x="1586" y="2143"/>
                      </a:lnTo>
                      <a:lnTo>
                        <a:pt x="1581" y="2140"/>
                      </a:lnTo>
                      <a:lnTo>
                        <a:pt x="1577" y="2137"/>
                      </a:lnTo>
                      <a:lnTo>
                        <a:pt x="1572" y="2136"/>
                      </a:lnTo>
                      <a:lnTo>
                        <a:pt x="1567" y="2135"/>
                      </a:lnTo>
                      <a:lnTo>
                        <a:pt x="1561" y="2135"/>
                      </a:lnTo>
                      <a:lnTo>
                        <a:pt x="1556" y="2137"/>
                      </a:lnTo>
                      <a:lnTo>
                        <a:pt x="1551" y="2140"/>
                      </a:lnTo>
                      <a:lnTo>
                        <a:pt x="1546" y="2144"/>
                      </a:lnTo>
                      <a:lnTo>
                        <a:pt x="1542" y="2149"/>
                      </a:lnTo>
                      <a:lnTo>
                        <a:pt x="1538" y="2151"/>
                      </a:lnTo>
                      <a:lnTo>
                        <a:pt x="1521" y="2152"/>
                      </a:lnTo>
                      <a:lnTo>
                        <a:pt x="1503" y="2153"/>
                      </a:lnTo>
                      <a:lnTo>
                        <a:pt x="1485" y="2155"/>
                      </a:lnTo>
                      <a:lnTo>
                        <a:pt x="1466" y="2157"/>
                      </a:lnTo>
                      <a:lnTo>
                        <a:pt x="1450" y="2157"/>
                      </a:lnTo>
                      <a:lnTo>
                        <a:pt x="1433" y="2155"/>
                      </a:lnTo>
                      <a:lnTo>
                        <a:pt x="1419" y="2150"/>
                      </a:lnTo>
                      <a:lnTo>
                        <a:pt x="1407" y="2141"/>
                      </a:lnTo>
                      <a:lnTo>
                        <a:pt x="1400" y="2132"/>
                      </a:lnTo>
                      <a:lnTo>
                        <a:pt x="1391" y="2122"/>
                      </a:lnTo>
                      <a:lnTo>
                        <a:pt x="1385" y="2111"/>
                      </a:lnTo>
                      <a:lnTo>
                        <a:pt x="1380" y="2097"/>
                      </a:lnTo>
                      <a:lnTo>
                        <a:pt x="1376" y="2084"/>
                      </a:lnTo>
                      <a:lnTo>
                        <a:pt x="1374" y="2070"/>
                      </a:lnTo>
                      <a:lnTo>
                        <a:pt x="1375" y="2056"/>
                      </a:lnTo>
                      <a:lnTo>
                        <a:pt x="1378" y="2044"/>
                      </a:lnTo>
                      <a:lnTo>
                        <a:pt x="1381" y="2040"/>
                      </a:lnTo>
                      <a:lnTo>
                        <a:pt x="1384" y="2037"/>
                      </a:lnTo>
                      <a:lnTo>
                        <a:pt x="1388" y="2032"/>
                      </a:lnTo>
                      <a:lnTo>
                        <a:pt x="1393" y="2029"/>
                      </a:lnTo>
                      <a:lnTo>
                        <a:pt x="1397" y="2025"/>
                      </a:lnTo>
                      <a:lnTo>
                        <a:pt x="1402" y="2020"/>
                      </a:lnTo>
                      <a:lnTo>
                        <a:pt x="1404" y="2015"/>
                      </a:lnTo>
                      <a:lnTo>
                        <a:pt x="1405" y="2009"/>
                      </a:lnTo>
                      <a:lnTo>
                        <a:pt x="1405" y="2002"/>
                      </a:lnTo>
                      <a:lnTo>
                        <a:pt x="1403" y="1995"/>
                      </a:lnTo>
                      <a:lnTo>
                        <a:pt x="1402" y="1988"/>
                      </a:lnTo>
                      <a:lnTo>
                        <a:pt x="1398" y="1982"/>
                      </a:lnTo>
                      <a:lnTo>
                        <a:pt x="1394" y="1976"/>
                      </a:lnTo>
                      <a:lnTo>
                        <a:pt x="1390" y="1970"/>
                      </a:lnTo>
                      <a:lnTo>
                        <a:pt x="1385" y="1965"/>
                      </a:lnTo>
                      <a:lnTo>
                        <a:pt x="1379" y="1959"/>
                      </a:lnTo>
                      <a:lnTo>
                        <a:pt x="1383" y="1951"/>
                      </a:lnTo>
                      <a:lnTo>
                        <a:pt x="1385" y="1943"/>
                      </a:lnTo>
                      <a:lnTo>
                        <a:pt x="1385" y="1935"/>
                      </a:lnTo>
                      <a:lnTo>
                        <a:pt x="1383" y="1925"/>
                      </a:lnTo>
                      <a:lnTo>
                        <a:pt x="1379" y="1918"/>
                      </a:lnTo>
                      <a:lnTo>
                        <a:pt x="1374" y="1911"/>
                      </a:lnTo>
                      <a:lnTo>
                        <a:pt x="1368" y="1906"/>
                      </a:lnTo>
                      <a:lnTo>
                        <a:pt x="1361" y="1902"/>
                      </a:lnTo>
                      <a:lnTo>
                        <a:pt x="1349" y="1896"/>
                      </a:lnTo>
                      <a:lnTo>
                        <a:pt x="1337" y="1891"/>
                      </a:lnTo>
                      <a:lnTo>
                        <a:pt x="1325" y="1886"/>
                      </a:lnTo>
                      <a:lnTo>
                        <a:pt x="1312" y="1883"/>
                      </a:lnTo>
                      <a:lnTo>
                        <a:pt x="1299" y="1880"/>
                      </a:lnTo>
                      <a:lnTo>
                        <a:pt x="1285" y="1877"/>
                      </a:lnTo>
                      <a:lnTo>
                        <a:pt x="1272" y="1875"/>
                      </a:lnTo>
                      <a:lnTo>
                        <a:pt x="1259" y="1874"/>
                      </a:lnTo>
                      <a:lnTo>
                        <a:pt x="1247" y="1872"/>
                      </a:lnTo>
                      <a:lnTo>
                        <a:pt x="1236" y="1869"/>
                      </a:lnTo>
                      <a:lnTo>
                        <a:pt x="1225" y="1865"/>
                      </a:lnTo>
                      <a:lnTo>
                        <a:pt x="1215" y="1859"/>
                      </a:lnTo>
                      <a:lnTo>
                        <a:pt x="1204" y="1852"/>
                      </a:lnTo>
                      <a:lnTo>
                        <a:pt x="1194" y="1845"/>
                      </a:lnTo>
                      <a:lnTo>
                        <a:pt x="1184" y="1838"/>
                      </a:lnTo>
                      <a:lnTo>
                        <a:pt x="1173" y="1830"/>
                      </a:lnTo>
                      <a:lnTo>
                        <a:pt x="1167" y="1827"/>
                      </a:lnTo>
                      <a:lnTo>
                        <a:pt x="1159" y="1825"/>
                      </a:lnTo>
                      <a:lnTo>
                        <a:pt x="1151" y="1823"/>
                      </a:lnTo>
                      <a:lnTo>
                        <a:pt x="1145" y="1820"/>
                      </a:lnTo>
                      <a:lnTo>
                        <a:pt x="1135" y="1813"/>
                      </a:lnTo>
                      <a:lnTo>
                        <a:pt x="1126" y="1808"/>
                      </a:lnTo>
                      <a:lnTo>
                        <a:pt x="1116" y="1803"/>
                      </a:lnTo>
                      <a:lnTo>
                        <a:pt x="1107" y="1800"/>
                      </a:lnTo>
                      <a:lnTo>
                        <a:pt x="1097" y="1797"/>
                      </a:lnTo>
                      <a:lnTo>
                        <a:pt x="1087" y="1795"/>
                      </a:lnTo>
                      <a:lnTo>
                        <a:pt x="1077" y="1794"/>
                      </a:lnTo>
                      <a:lnTo>
                        <a:pt x="1066" y="1793"/>
                      </a:lnTo>
                      <a:lnTo>
                        <a:pt x="1058" y="1790"/>
                      </a:lnTo>
                      <a:lnTo>
                        <a:pt x="1051" y="1785"/>
                      </a:lnTo>
                      <a:lnTo>
                        <a:pt x="1044" y="1778"/>
                      </a:lnTo>
                      <a:lnTo>
                        <a:pt x="1038" y="1776"/>
                      </a:lnTo>
                      <a:lnTo>
                        <a:pt x="1022" y="1774"/>
                      </a:lnTo>
                      <a:lnTo>
                        <a:pt x="1009" y="1770"/>
                      </a:lnTo>
                      <a:lnTo>
                        <a:pt x="997" y="1764"/>
                      </a:lnTo>
                      <a:lnTo>
                        <a:pt x="985" y="1757"/>
                      </a:lnTo>
                      <a:lnTo>
                        <a:pt x="975" y="1749"/>
                      </a:lnTo>
                      <a:lnTo>
                        <a:pt x="964" y="1739"/>
                      </a:lnTo>
                      <a:lnTo>
                        <a:pt x="952" y="1731"/>
                      </a:lnTo>
                      <a:lnTo>
                        <a:pt x="941" y="1723"/>
                      </a:lnTo>
                      <a:lnTo>
                        <a:pt x="935" y="1720"/>
                      </a:lnTo>
                      <a:lnTo>
                        <a:pt x="929" y="1716"/>
                      </a:lnTo>
                      <a:lnTo>
                        <a:pt x="923" y="1713"/>
                      </a:lnTo>
                      <a:lnTo>
                        <a:pt x="916" y="1709"/>
                      </a:lnTo>
                      <a:lnTo>
                        <a:pt x="909" y="1704"/>
                      </a:lnTo>
                      <a:lnTo>
                        <a:pt x="903" y="1699"/>
                      </a:lnTo>
                      <a:lnTo>
                        <a:pt x="897" y="1694"/>
                      </a:lnTo>
                      <a:lnTo>
                        <a:pt x="893" y="1688"/>
                      </a:lnTo>
                      <a:lnTo>
                        <a:pt x="889" y="1678"/>
                      </a:lnTo>
                      <a:lnTo>
                        <a:pt x="887" y="1667"/>
                      </a:lnTo>
                      <a:lnTo>
                        <a:pt x="888" y="1656"/>
                      </a:lnTo>
                      <a:lnTo>
                        <a:pt x="889" y="1644"/>
                      </a:lnTo>
                      <a:lnTo>
                        <a:pt x="891" y="1632"/>
                      </a:lnTo>
                      <a:lnTo>
                        <a:pt x="892" y="1620"/>
                      </a:lnTo>
                      <a:lnTo>
                        <a:pt x="891" y="1608"/>
                      </a:lnTo>
                      <a:lnTo>
                        <a:pt x="887" y="1595"/>
                      </a:lnTo>
                      <a:lnTo>
                        <a:pt x="885" y="1589"/>
                      </a:lnTo>
                      <a:lnTo>
                        <a:pt x="885" y="1583"/>
                      </a:lnTo>
                      <a:lnTo>
                        <a:pt x="885" y="1576"/>
                      </a:lnTo>
                      <a:lnTo>
                        <a:pt x="887" y="1570"/>
                      </a:lnTo>
                      <a:lnTo>
                        <a:pt x="888" y="1563"/>
                      </a:lnTo>
                      <a:lnTo>
                        <a:pt x="890" y="1555"/>
                      </a:lnTo>
                      <a:lnTo>
                        <a:pt x="892" y="1548"/>
                      </a:lnTo>
                      <a:lnTo>
                        <a:pt x="893" y="1542"/>
                      </a:lnTo>
                      <a:lnTo>
                        <a:pt x="893" y="1537"/>
                      </a:lnTo>
                      <a:lnTo>
                        <a:pt x="892" y="1532"/>
                      </a:lnTo>
                      <a:lnTo>
                        <a:pt x="891" y="1527"/>
                      </a:lnTo>
                      <a:lnTo>
                        <a:pt x="890" y="1520"/>
                      </a:lnTo>
                      <a:lnTo>
                        <a:pt x="888" y="1515"/>
                      </a:lnTo>
                      <a:lnTo>
                        <a:pt x="887" y="1509"/>
                      </a:lnTo>
                      <a:lnTo>
                        <a:pt x="886" y="1504"/>
                      </a:lnTo>
                      <a:lnTo>
                        <a:pt x="885" y="1498"/>
                      </a:lnTo>
                      <a:lnTo>
                        <a:pt x="868" y="1499"/>
                      </a:lnTo>
                      <a:lnTo>
                        <a:pt x="851" y="1499"/>
                      </a:lnTo>
                      <a:lnTo>
                        <a:pt x="834" y="1499"/>
                      </a:lnTo>
                      <a:lnTo>
                        <a:pt x="818" y="1498"/>
                      </a:lnTo>
                      <a:lnTo>
                        <a:pt x="801" y="1498"/>
                      </a:lnTo>
                      <a:lnTo>
                        <a:pt x="785" y="1499"/>
                      </a:lnTo>
                      <a:lnTo>
                        <a:pt x="770" y="1502"/>
                      </a:lnTo>
                      <a:lnTo>
                        <a:pt x="754" y="1507"/>
                      </a:lnTo>
                      <a:lnTo>
                        <a:pt x="748" y="1511"/>
                      </a:lnTo>
                      <a:lnTo>
                        <a:pt x="742" y="1516"/>
                      </a:lnTo>
                      <a:lnTo>
                        <a:pt x="737" y="1522"/>
                      </a:lnTo>
                      <a:lnTo>
                        <a:pt x="732" y="1529"/>
                      </a:lnTo>
                      <a:lnTo>
                        <a:pt x="726" y="1536"/>
                      </a:lnTo>
                      <a:lnTo>
                        <a:pt x="720" y="1541"/>
                      </a:lnTo>
                      <a:lnTo>
                        <a:pt x="714" y="1546"/>
                      </a:lnTo>
                      <a:lnTo>
                        <a:pt x="708" y="1549"/>
                      </a:lnTo>
                      <a:lnTo>
                        <a:pt x="702" y="1550"/>
                      </a:lnTo>
                      <a:lnTo>
                        <a:pt x="696" y="1552"/>
                      </a:lnTo>
                      <a:lnTo>
                        <a:pt x="689" y="1554"/>
                      </a:lnTo>
                      <a:lnTo>
                        <a:pt x="683" y="1556"/>
                      </a:lnTo>
                      <a:lnTo>
                        <a:pt x="678" y="1558"/>
                      </a:lnTo>
                      <a:lnTo>
                        <a:pt x="674" y="1562"/>
                      </a:lnTo>
                      <a:lnTo>
                        <a:pt x="670" y="1566"/>
                      </a:lnTo>
                      <a:lnTo>
                        <a:pt x="667" y="1571"/>
                      </a:lnTo>
                      <a:lnTo>
                        <a:pt x="664" y="1576"/>
                      </a:lnTo>
                      <a:lnTo>
                        <a:pt x="662" y="1581"/>
                      </a:lnTo>
                      <a:lnTo>
                        <a:pt x="658" y="1585"/>
                      </a:lnTo>
                      <a:lnTo>
                        <a:pt x="653" y="1586"/>
                      </a:lnTo>
                      <a:lnTo>
                        <a:pt x="658" y="1586"/>
                      </a:lnTo>
                      <a:lnTo>
                        <a:pt x="659" y="1585"/>
                      </a:lnTo>
                      <a:lnTo>
                        <a:pt x="657" y="1585"/>
                      </a:lnTo>
                      <a:lnTo>
                        <a:pt x="654" y="1586"/>
                      </a:lnTo>
                      <a:lnTo>
                        <a:pt x="653" y="1588"/>
                      </a:lnTo>
                      <a:lnTo>
                        <a:pt x="653" y="1591"/>
                      </a:lnTo>
                      <a:lnTo>
                        <a:pt x="653" y="1594"/>
                      </a:lnTo>
                      <a:lnTo>
                        <a:pt x="653" y="1595"/>
                      </a:lnTo>
                      <a:lnTo>
                        <a:pt x="643" y="1600"/>
                      </a:lnTo>
                      <a:lnTo>
                        <a:pt x="632" y="1602"/>
                      </a:lnTo>
                      <a:lnTo>
                        <a:pt x="621" y="1603"/>
                      </a:lnTo>
                      <a:lnTo>
                        <a:pt x="609" y="1602"/>
                      </a:lnTo>
                      <a:lnTo>
                        <a:pt x="598" y="1602"/>
                      </a:lnTo>
                      <a:lnTo>
                        <a:pt x="588" y="1603"/>
                      </a:lnTo>
                      <a:lnTo>
                        <a:pt x="577" y="1606"/>
                      </a:lnTo>
                      <a:lnTo>
                        <a:pt x="568" y="1611"/>
                      </a:lnTo>
                      <a:lnTo>
                        <a:pt x="561" y="1617"/>
                      </a:lnTo>
                      <a:lnTo>
                        <a:pt x="553" y="1623"/>
                      </a:lnTo>
                      <a:lnTo>
                        <a:pt x="546" y="1629"/>
                      </a:lnTo>
                      <a:lnTo>
                        <a:pt x="538" y="1635"/>
                      </a:lnTo>
                      <a:lnTo>
                        <a:pt x="530" y="1639"/>
                      </a:lnTo>
                      <a:lnTo>
                        <a:pt x="523" y="1641"/>
                      </a:lnTo>
                      <a:lnTo>
                        <a:pt x="515" y="1641"/>
                      </a:lnTo>
                      <a:lnTo>
                        <a:pt x="508" y="1638"/>
                      </a:lnTo>
                      <a:lnTo>
                        <a:pt x="501" y="1634"/>
                      </a:lnTo>
                      <a:lnTo>
                        <a:pt x="496" y="1631"/>
                      </a:lnTo>
                      <a:lnTo>
                        <a:pt x="493" y="1629"/>
                      </a:lnTo>
                      <a:lnTo>
                        <a:pt x="491" y="1629"/>
                      </a:lnTo>
                      <a:lnTo>
                        <a:pt x="489" y="1630"/>
                      </a:lnTo>
                      <a:lnTo>
                        <a:pt x="486" y="1632"/>
                      </a:lnTo>
                      <a:lnTo>
                        <a:pt x="482" y="1635"/>
                      </a:lnTo>
                      <a:lnTo>
                        <a:pt x="477" y="1637"/>
                      </a:lnTo>
                      <a:lnTo>
                        <a:pt x="450" y="1641"/>
                      </a:lnTo>
                      <a:lnTo>
                        <a:pt x="423" y="1655"/>
                      </a:lnTo>
                      <a:lnTo>
                        <a:pt x="418" y="1656"/>
                      </a:lnTo>
                      <a:lnTo>
                        <a:pt x="412" y="1656"/>
                      </a:lnTo>
                      <a:lnTo>
                        <a:pt x="406" y="1656"/>
                      </a:lnTo>
                      <a:lnTo>
                        <a:pt x="400" y="1657"/>
                      </a:lnTo>
                      <a:lnTo>
                        <a:pt x="396" y="1659"/>
                      </a:lnTo>
                      <a:lnTo>
                        <a:pt x="390" y="1661"/>
                      </a:lnTo>
                      <a:lnTo>
                        <a:pt x="387" y="1664"/>
                      </a:lnTo>
                      <a:lnTo>
                        <a:pt x="383" y="1666"/>
                      </a:lnTo>
                      <a:lnTo>
                        <a:pt x="379" y="1669"/>
                      </a:lnTo>
                      <a:lnTo>
                        <a:pt x="375" y="1673"/>
                      </a:lnTo>
                      <a:lnTo>
                        <a:pt x="371" y="1676"/>
                      </a:lnTo>
                      <a:lnTo>
                        <a:pt x="367" y="1678"/>
                      </a:lnTo>
                      <a:lnTo>
                        <a:pt x="360" y="1679"/>
                      </a:lnTo>
                      <a:lnTo>
                        <a:pt x="352" y="1677"/>
                      </a:lnTo>
                      <a:lnTo>
                        <a:pt x="346" y="1673"/>
                      </a:lnTo>
                      <a:lnTo>
                        <a:pt x="343" y="1666"/>
                      </a:lnTo>
                      <a:lnTo>
                        <a:pt x="341" y="1658"/>
                      </a:lnTo>
                      <a:lnTo>
                        <a:pt x="340" y="1649"/>
                      </a:lnTo>
                      <a:lnTo>
                        <a:pt x="340" y="1640"/>
                      </a:lnTo>
                      <a:lnTo>
                        <a:pt x="341" y="1631"/>
                      </a:lnTo>
                      <a:lnTo>
                        <a:pt x="342" y="1622"/>
                      </a:lnTo>
                      <a:lnTo>
                        <a:pt x="342" y="1613"/>
                      </a:lnTo>
                      <a:lnTo>
                        <a:pt x="342" y="1605"/>
                      </a:lnTo>
                      <a:lnTo>
                        <a:pt x="340" y="1596"/>
                      </a:lnTo>
                      <a:lnTo>
                        <a:pt x="338" y="1590"/>
                      </a:lnTo>
                      <a:lnTo>
                        <a:pt x="337" y="1584"/>
                      </a:lnTo>
                      <a:lnTo>
                        <a:pt x="337" y="1579"/>
                      </a:lnTo>
                      <a:lnTo>
                        <a:pt x="337" y="1574"/>
                      </a:lnTo>
                      <a:lnTo>
                        <a:pt x="337" y="1570"/>
                      </a:lnTo>
                      <a:lnTo>
                        <a:pt x="337" y="1567"/>
                      </a:lnTo>
                      <a:lnTo>
                        <a:pt x="338" y="1565"/>
                      </a:lnTo>
                      <a:lnTo>
                        <a:pt x="339" y="1564"/>
                      </a:lnTo>
                      <a:lnTo>
                        <a:pt x="341" y="1563"/>
                      </a:lnTo>
                      <a:lnTo>
                        <a:pt x="341" y="1561"/>
                      </a:lnTo>
                      <a:lnTo>
                        <a:pt x="341" y="1556"/>
                      </a:lnTo>
                      <a:lnTo>
                        <a:pt x="343" y="1549"/>
                      </a:lnTo>
                      <a:lnTo>
                        <a:pt x="342" y="1548"/>
                      </a:lnTo>
                      <a:lnTo>
                        <a:pt x="339" y="1547"/>
                      </a:lnTo>
                      <a:lnTo>
                        <a:pt x="336" y="1547"/>
                      </a:lnTo>
                      <a:lnTo>
                        <a:pt x="334" y="1545"/>
                      </a:lnTo>
                      <a:lnTo>
                        <a:pt x="333" y="1545"/>
                      </a:lnTo>
                      <a:lnTo>
                        <a:pt x="331" y="1546"/>
                      </a:lnTo>
                      <a:lnTo>
                        <a:pt x="330" y="1547"/>
                      </a:lnTo>
                      <a:lnTo>
                        <a:pt x="328" y="1549"/>
                      </a:lnTo>
                      <a:lnTo>
                        <a:pt x="312" y="1551"/>
                      </a:lnTo>
                      <a:lnTo>
                        <a:pt x="297" y="1554"/>
                      </a:lnTo>
                      <a:lnTo>
                        <a:pt x="282" y="1558"/>
                      </a:lnTo>
                      <a:lnTo>
                        <a:pt x="267" y="1563"/>
                      </a:lnTo>
                      <a:lnTo>
                        <a:pt x="252" y="1566"/>
                      </a:lnTo>
                      <a:lnTo>
                        <a:pt x="236" y="1568"/>
                      </a:lnTo>
                      <a:lnTo>
                        <a:pt x="221" y="1568"/>
                      </a:lnTo>
                      <a:lnTo>
                        <a:pt x="204" y="1567"/>
                      </a:lnTo>
                      <a:lnTo>
                        <a:pt x="199" y="1566"/>
                      </a:lnTo>
                      <a:lnTo>
                        <a:pt x="195" y="1565"/>
                      </a:lnTo>
                      <a:lnTo>
                        <a:pt x="190" y="1564"/>
                      </a:lnTo>
                      <a:lnTo>
                        <a:pt x="186" y="1563"/>
                      </a:lnTo>
                      <a:lnTo>
                        <a:pt x="182" y="1561"/>
                      </a:lnTo>
                      <a:lnTo>
                        <a:pt x="178" y="1558"/>
                      </a:lnTo>
                      <a:lnTo>
                        <a:pt x="175" y="1555"/>
                      </a:lnTo>
                      <a:lnTo>
                        <a:pt x="173" y="1551"/>
                      </a:lnTo>
                      <a:lnTo>
                        <a:pt x="170" y="1544"/>
                      </a:lnTo>
                      <a:lnTo>
                        <a:pt x="169" y="1537"/>
                      </a:lnTo>
                      <a:lnTo>
                        <a:pt x="166" y="1531"/>
                      </a:lnTo>
                      <a:lnTo>
                        <a:pt x="162" y="1526"/>
                      </a:lnTo>
                      <a:lnTo>
                        <a:pt x="157" y="1524"/>
                      </a:lnTo>
                      <a:lnTo>
                        <a:pt x="151" y="1524"/>
                      </a:lnTo>
                      <a:lnTo>
                        <a:pt x="145" y="1525"/>
                      </a:lnTo>
                      <a:lnTo>
                        <a:pt x="140" y="1522"/>
                      </a:lnTo>
                      <a:lnTo>
                        <a:pt x="131" y="1516"/>
                      </a:lnTo>
                      <a:lnTo>
                        <a:pt x="122" y="1512"/>
                      </a:lnTo>
                      <a:lnTo>
                        <a:pt x="113" y="1509"/>
                      </a:lnTo>
                      <a:lnTo>
                        <a:pt x="103" y="1509"/>
                      </a:lnTo>
                      <a:lnTo>
                        <a:pt x="93" y="1510"/>
                      </a:lnTo>
                      <a:lnTo>
                        <a:pt x="83" y="1513"/>
                      </a:lnTo>
                      <a:lnTo>
                        <a:pt x="75" y="1518"/>
                      </a:lnTo>
                      <a:lnTo>
                        <a:pt x="67" y="1525"/>
                      </a:lnTo>
                      <a:lnTo>
                        <a:pt x="69" y="1516"/>
                      </a:lnTo>
                      <a:lnTo>
                        <a:pt x="73" y="1509"/>
                      </a:lnTo>
                      <a:lnTo>
                        <a:pt x="78" y="1502"/>
                      </a:lnTo>
                      <a:lnTo>
                        <a:pt x="84" y="1495"/>
                      </a:lnTo>
                      <a:lnTo>
                        <a:pt x="90" y="1490"/>
                      </a:lnTo>
                      <a:lnTo>
                        <a:pt x="95" y="1484"/>
                      </a:lnTo>
                      <a:lnTo>
                        <a:pt x="100" y="1481"/>
                      </a:lnTo>
                      <a:lnTo>
                        <a:pt x="101" y="1480"/>
                      </a:lnTo>
                      <a:lnTo>
                        <a:pt x="97" y="1475"/>
                      </a:lnTo>
                      <a:lnTo>
                        <a:pt x="94" y="1470"/>
                      </a:lnTo>
                      <a:lnTo>
                        <a:pt x="91" y="1465"/>
                      </a:lnTo>
                      <a:lnTo>
                        <a:pt x="88" y="1459"/>
                      </a:lnTo>
                      <a:lnTo>
                        <a:pt x="85" y="1454"/>
                      </a:lnTo>
                      <a:lnTo>
                        <a:pt x="82" y="1448"/>
                      </a:lnTo>
                      <a:lnTo>
                        <a:pt x="79" y="1443"/>
                      </a:lnTo>
                      <a:lnTo>
                        <a:pt x="75" y="1439"/>
                      </a:lnTo>
                      <a:lnTo>
                        <a:pt x="71" y="1435"/>
                      </a:lnTo>
                      <a:lnTo>
                        <a:pt x="67" y="1431"/>
                      </a:lnTo>
                      <a:lnTo>
                        <a:pt x="63" y="1426"/>
                      </a:lnTo>
                      <a:lnTo>
                        <a:pt x="58" y="1422"/>
                      </a:lnTo>
                      <a:lnTo>
                        <a:pt x="54" y="1417"/>
                      </a:lnTo>
                      <a:lnTo>
                        <a:pt x="49" y="1412"/>
                      </a:lnTo>
                      <a:lnTo>
                        <a:pt x="45" y="1407"/>
                      </a:lnTo>
                      <a:lnTo>
                        <a:pt x="40" y="1402"/>
                      </a:lnTo>
                      <a:lnTo>
                        <a:pt x="39" y="1400"/>
                      </a:lnTo>
                      <a:lnTo>
                        <a:pt x="40" y="1396"/>
                      </a:lnTo>
                      <a:lnTo>
                        <a:pt x="40" y="1392"/>
                      </a:lnTo>
                      <a:lnTo>
                        <a:pt x="39" y="1390"/>
                      </a:lnTo>
                      <a:lnTo>
                        <a:pt x="32" y="1385"/>
                      </a:lnTo>
                      <a:lnTo>
                        <a:pt x="25" y="1381"/>
                      </a:lnTo>
                      <a:lnTo>
                        <a:pt x="17" y="1378"/>
                      </a:lnTo>
                      <a:lnTo>
                        <a:pt x="10" y="1372"/>
                      </a:lnTo>
                      <a:lnTo>
                        <a:pt x="5" y="1368"/>
                      </a:lnTo>
                      <a:lnTo>
                        <a:pt x="1" y="1362"/>
                      </a:lnTo>
                      <a:lnTo>
                        <a:pt x="0" y="1355"/>
                      </a:lnTo>
                      <a:lnTo>
                        <a:pt x="2" y="1346"/>
                      </a:lnTo>
                      <a:lnTo>
                        <a:pt x="6" y="1334"/>
                      </a:lnTo>
                      <a:lnTo>
                        <a:pt x="10" y="1323"/>
                      </a:lnTo>
                      <a:lnTo>
                        <a:pt x="14" y="1312"/>
                      </a:lnTo>
                      <a:lnTo>
                        <a:pt x="18" y="1300"/>
                      </a:lnTo>
                      <a:lnTo>
                        <a:pt x="21" y="1289"/>
                      </a:lnTo>
                      <a:lnTo>
                        <a:pt x="22" y="1278"/>
                      </a:lnTo>
                      <a:lnTo>
                        <a:pt x="22" y="1265"/>
                      </a:lnTo>
                      <a:lnTo>
                        <a:pt x="21" y="1254"/>
                      </a:lnTo>
                      <a:lnTo>
                        <a:pt x="21" y="1247"/>
                      </a:lnTo>
                      <a:lnTo>
                        <a:pt x="22" y="1240"/>
                      </a:lnTo>
                      <a:lnTo>
                        <a:pt x="26" y="1233"/>
                      </a:lnTo>
                      <a:lnTo>
                        <a:pt x="31" y="1226"/>
                      </a:lnTo>
                      <a:lnTo>
                        <a:pt x="37" y="1221"/>
                      </a:lnTo>
                      <a:lnTo>
                        <a:pt x="44" y="1217"/>
                      </a:lnTo>
                      <a:lnTo>
                        <a:pt x="52" y="1215"/>
                      </a:lnTo>
                      <a:lnTo>
                        <a:pt x="62" y="1216"/>
                      </a:lnTo>
                      <a:lnTo>
                        <a:pt x="62" y="1218"/>
                      </a:lnTo>
                      <a:lnTo>
                        <a:pt x="62" y="1220"/>
                      </a:lnTo>
                      <a:lnTo>
                        <a:pt x="64" y="1221"/>
                      </a:lnTo>
                      <a:lnTo>
                        <a:pt x="65" y="1221"/>
                      </a:lnTo>
                      <a:lnTo>
                        <a:pt x="71" y="1221"/>
                      </a:lnTo>
                      <a:lnTo>
                        <a:pt x="76" y="1218"/>
                      </a:lnTo>
                      <a:lnTo>
                        <a:pt x="79" y="1213"/>
                      </a:lnTo>
                      <a:lnTo>
                        <a:pt x="82" y="1208"/>
                      </a:lnTo>
                      <a:lnTo>
                        <a:pt x="84" y="1201"/>
                      </a:lnTo>
                      <a:lnTo>
                        <a:pt x="85" y="1192"/>
                      </a:lnTo>
                      <a:lnTo>
                        <a:pt x="85" y="1185"/>
                      </a:lnTo>
                      <a:lnTo>
                        <a:pt x="82" y="1179"/>
                      </a:lnTo>
                      <a:lnTo>
                        <a:pt x="79" y="1175"/>
                      </a:lnTo>
                      <a:lnTo>
                        <a:pt x="77" y="1170"/>
                      </a:lnTo>
                      <a:lnTo>
                        <a:pt x="74" y="1167"/>
                      </a:lnTo>
                      <a:lnTo>
                        <a:pt x="73" y="1163"/>
                      </a:lnTo>
                      <a:lnTo>
                        <a:pt x="72" y="1159"/>
                      </a:lnTo>
                      <a:lnTo>
                        <a:pt x="72" y="1154"/>
                      </a:lnTo>
                      <a:lnTo>
                        <a:pt x="72" y="1150"/>
                      </a:lnTo>
                      <a:lnTo>
                        <a:pt x="74" y="1146"/>
                      </a:lnTo>
                      <a:lnTo>
                        <a:pt x="78" y="1139"/>
                      </a:lnTo>
                      <a:lnTo>
                        <a:pt x="83" y="1133"/>
                      </a:lnTo>
                      <a:lnTo>
                        <a:pt x="89" y="1127"/>
                      </a:lnTo>
                      <a:lnTo>
                        <a:pt x="94" y="1121"/>
                      </a:lnTo>
                      <a:lnTo>
                        <a:pt x="101" y="1113"/>
                      </a:lnTo>
                      <a:lnTo>
                        <a:pt x="106" y="1107"/>
                      </a:lnTo>
                      <a:lnTo>
                        <a:pt x="109" y="1100"/>
                      </a:lnTo>
                      <a:lnTo>
                        <a:pt x="112" y="1092"/>
                      </a:lnTo>
                      <a:lnTo>
                        <a:pt x="113" y="1087"/>
                      </a:lnTo>
                      <a:lnTo>
                        <a:pt x="115" y="1081"/>
                      </a:lnTo>
                      <a:lnTo>
                        <a:pt x="117" y="1076"/>
                      </a:lnTo>
                      <a:lnTo>
                        <a:pt x="120" y="1071"/>
                      </a:lnTo>
                      <a:lnTo>
                        <a:pt x="123" y="1067"/>
                      </a:lnTo>
                      <a:lnTo>
                        <a:pt x="127" y="1063"/>
                      </a:lnTo>
                      <a:lnTo>
                        <a:pt x="131" y="1060"/>
                      </a:lnTo>
                      <a:lnTo>
                        <a:pt x="137" y="1058"/>
                      </a:lnTo>
                      <a:lnTo>
                        <a:pt x="143" y="1056"/>
                      </a:lnTo>
                      <a:lnTo>
                        <a:pt x="148" y="1054"/>
                      </a:lnTo>
                      <a:lnTo>
                        <a:pt x="153" y="1052"/>
                      </a:lnTo>
                      <a:lnTo>
                        <a:pt x="158" y="1049"/>
                      </a:lnTo>
                      <a:lnTo>
                        <a:pt x="163" y="1046"/>
                      </a:lnTo>
                      <a:lnTo>
                        <a:pt x="168" y="1042"/>
                      </a:lnTo>
                      <a:lnTo>
                        <a:pt x="173" y="1039"/>
                      </a:lnTo>
                      <a:lnTo>
                        <a:pt x="177" y="1034"/>
                      </a:lnTo>
                      <a:lnTo>
                        <a:pt x="180" y="1029"/>
                      </a:lnTo>
                      <a:lnTo>
                        <a:pt x="184" y="1025"/>
                      </a:lnTo>
                      <a:lnTo>
                        <a:pt x="187" y="1021"/>
                      </a:lnTo>
                      <a:lnTo>
                        <a:pt x="191" y="1016"/>
                      </a:lnTo>
                      <a:lnTo>
                        <a:pt x="194" y="1013"/>
                      </a:lnTo>
                      <a:lnTo>
                        <a:pt x="198" y="1008"/>
                      </a:lnTo>
                      <a:lnTo>
                        <a:pt x="202" y="1005"/>
                      </a:lnTo>
                      <a:lnTo>
                        <a:pt x="207" y="1003"/>
                      </a:lnTo>
                      <a:lnTo>
                        <a:pt x="220" y="999"/>
                      </a:lnTo>
                      <a:lnTo>
                        <a:pt x="232" y="996"/>
                      </a:lnTo>
                      <a:lnTo>
                        <a:pt x="245" y="994"/>
                      </a:lnTo>
                      <a:lnTo>
                        <a:pt x="258" y="991"/>
                      </a:lnTo>
                      <a:lnTo>
                        <a:pt x="270" y="989"/>
                      </a:lnTo>
                      <a:lnTo>
                        <a:pt x="282" y="985"/>
                      </a:lnTo>
                      <a:lnTo>
                        <a:pt x="295" y="980"/>
                      </a:lnTo>
                      <a:lnTo>
                        <a:pt x="307" y="974"/>
                      </a:lnTo>
                      <a:lnTo>
                        <a:pt x="314" y="970"/>
                      </a:lnTo>
                      <a:lnTo>
                        <a:pt x="320" y="968"/>
                      </a:lnTo>
                      <a:lnTo>
                        <a:pt x="329" y="967"/>
                      </a:lnTo>
                      <a:lnTo>
                        <a:pt x="336" y="966"/>
                      </a:lnTo>
                      <a:lnTo>
                        <a:pt x="343" y="967"/>
                      </a:lnTo>
                      <a:lnTo>
                        <a:pt x="351" y="968"/>
                      </a:lnTo>
                      <a:lnTo>
                        <a:pt x="359" y="969"/>
                      </a:lnTo>
                      <a:lnTo>
                        <a:pt x="367" y="971"/>
                      </a:lnTo>
                      <a:lnTo>
                        <a:pt x="372" y="974"/>
                      </a:lnTo>
                      <a:lnTo>
                        <a:pt x="376" y="976"/>
                      </a:lnTo>
                      <a:lnTo>
                        <a:pt x="381" y="978"/>
                      </a:lnTo>
                      <a:lnTo>
                        <a:pt x="385" y="981"/>
                      </a:lnTo>
                      <a:lnTo>
                        <a:pt x="390" y="983"/>
                      </a:lnTo>
                      <a:lnTo>
                        <a:pt x="394" y="985"/>
                      </a:lnTo>
                      <a:lnTo>
                        <a:pt x="400" y="986"/>
                      </a:lnTo>
                      <a:lnTo>
                        <a:pt x="404" y="987"/>
                      </a:lnTo>
                      <a:lnTo>
                        <a:pt x="452" y="617"/>
                      </a:lnTo>
                      <a:lnTo>
                        <a:pt x="445" y="614"/>
                      </a:lnTo>
                      <a:lnTo>
                        <a:pt x="440" y="609"/>
                      </a:lnTo>
                      <a:lnTo>
                        <a:pt x="436" y="602"/>
                      </a:lnTo>
                      <a:lnTo>
                        <a:pt x="430" y="597"/>
                      </a:lnTo>
                      <a:lnTo>
                        <a:pt x="429" y="596"/>
                      </a:lnTo>
                      <a:lnTo>
                        <a:pt x="429" y="595"/>
                      </a:lnTo>
                      <a:lnTo>
                        <a:pt x="430" y="595"/>
                      </a:lnTo>
                      <a:lnTo>
                        <a:pt x="433" y="595"/>
                      </a:lnTo>
                      <a:lnTo>
                        <a:pt x="428" y="595"/>
                      </a:lnTo>
                      <a:lnTo>
                        <a:pt x="423" y="594"/>
                      </a:lnTo>
                      <a:lnTo>
                        <a:pt x="419" y="593"/>
                      </a:lnTo>
                      <a:lnTo>
                        <a:pt x="415" y="592"/>
                      </a:lnTo>
                      <a:lnTo>
                        <a:pt x="411" y="591"/>
                      </a:lnTo>
                      <a:lnTo>
                        <a:pt x="407" y="589"/>
                      </a:lnTo>
                      <a:lnTo>
                        <a:pt x="404" y="587"/>
                      </a:lnTo>
                      <a:lnTo>
                        <a:pt x="401" y="584"/>
                      </a:lnTo>
                      <a:lnTo>
                        <a:pt x="399" y="581"/>
                      </a:lnTo>
                      <a:lnTo>
                        <a:pt x="398" y="579"/>
                      </a:lnTo>
                      <a:lnTo>
                        <a:pt x="396" y="576"/>
                      </a:lnTo>
                      <a:lnTo>
                        <a:pt x="393" y="574"/>
                      </a:lnTo>
                      <a:lnTo>
                        <a:pt x="385" y="566"/>
                      </a:lnTo>
                      <a:lnTo>
                        <a:pt x="379" y="557"/>
                      </a:lnTo>
                      <a:lnTo>
                        <a:pt x="375" y="548"/>
                      </a:lnTo>
                      <a:lnTo>
                        <a:pt x="371" y="539"/>
                      </a:lnTo>
                      <a:lnTo>
                        <a:pt x="369" y="528"/>
                      </a:lnTo>
                      <a:lnTo>
                        <a:pt x="368" y="518"/>
                      </a:lnTo>
                      <a:lnTo>
                        <a:pt x="369" y="509"/>
                      </a:lnTo>
                      <a:lnTo>
                        <a:pt x="371" y="500"/>
                      </a:lnTo>
                      <a:lnTo>
                        <a:pt x="374" y="493"/>
                      </a:lnTo>
                      <a:lnTo>
                        <a:pt x="378" y="488"/>
                      </a:lnTo>
                      <a:lnTo>
                        <a:pt x="384" y="483"/>
                      </a:lnTo>
                      <a:lnTo>
                        <a:pt x="391" y="479"/>
                      </a:lnTo>
                      <a:lnTo>
                        <a:pt x="400" y="476"/>
                      </a:lnTo>
                      <a:lnTo>
                        <a:pt x="408" y="473"/>
                      </a:lnTo>
                      <a:lnTo>
                        <a:pt x="416" y="469"/>
                      </a:lnTo>
                      <a:lnTo>
                        <a:pt x="423" y="466"/>
                      </a:lnTo>
                      <a:lnTo>
                        <a:pt x="427" y="464"/>
                      </a:lnTo>
                      <a:lnTo>
                        <a:pt x="433" y="462"/>
                      </a:lnTo>
                      <a:lnTo>
                        <a:pt x="437" y="459"/>
                      </a:lnTo>
                      <a:lnTo>
                        <a:pt x="442" y="457"/>
                      </a:lnTo>
                      <a:lnTo>
                        <a:pt x="447" y="457"/>
                      </a:lnTo>
                      <a:lnTo>
                        <a:pt x="453" y="456"/>
                      </a:lnTo>
                      <a:lnTo>
                        <a:pt x="458" y="457"/>
                      </a:lnTo>
                      <a:lnTo>
                        <a:pt x="463" y="459"/>
                      </a:lnTo>
                      <a:lnTo>
                        <a:pt x="472" y="461"/>
                      </a:lnTo>
                      <a:lnTo>
                        <a:pt x="476" y="456"/>
                      </a:lnTo>
                      <a:lnTo>
                        <a:pt x="476" y="449"/>
                      </a:lnTo>
                      <a:lnTo>
                        <a:pt x="473" y="442"/>
                      </a:lnTo>
                      <a:lnTo>
                        <a:pt x="465" y="436"/>
                      </a:lnTo>
                      <a:lnTo>
                        <a:pt x="458" y="432"/>
                      </a:lnTo>
                      <a:lnTo>
                        <a:pt x="450" y="429"/>
                      </a:lnTo>
                      <a:lnTo>
                        <a:pt x="442" y="428"/>
                      </a:lnTo>
                      <a:lnTo>
                        <a:pt x="433" y="429"/>
                      </a:lnTo>
                      <a:lnTo>
                        <a:pt x="424" y="431"/>
                      </a:lnTo>
                      <a:lnTo>
                        <a:pt x="416" y="435"/>
                      </a:lnTo>
                      <a:lnTo>
                        <a:pt x="408" y="439"/>
                      </a:lnTo>
                      <a:lnTo>
                        <a:pt x="406" y="433"/>
                      </a:lnTo>
                      <a:lnTo>
                        <a:pt x="405" y="427"/>
                      </a:lnTo>
                      <a:lnTo>
                        <a:pt x="405" y="420"/>
                      </a:lnTo>
                      <a:lnTo>
                        <a:pt x="404" y="413"/>
                      </a:lnTo>
                      <a:lnTo>
                        <a:pt x="403" y="407"/>
                      </a:lnTo>
                      <a:lnTo>
                        <a:pt x="402" y="401"/>
                      </a:lnTo>
                      <a:lnTo>
                        <a:pt x="401" y="395"/>
                      </a:lnTo>
                      <a:lnTo>
                        <a:pt x="398" y="389"/>
                      </a:lnTo>
                      <a:lnTo>
                        <a:pt x="394" y="380"/>
                      </a:lnTo>
                      <a:lnTo>
                        <a:pt x="392" y="371"/>
                      </a:lnTo>
                      <a:lnTo>
                        <a:pt x="393" y="363"/>
                      </a:lnTo>
                      <a:lnTo>
                        <a:pt x="398" y="359"/>
                      </a:lnTo>
                      <a:lnTo>
                        <a:pt x="409" y="357"/>
                      </a:lnTo>
                      <a:lnTo>
                        <a:pt x="420" y="356"/>
                      </a:lnTo>
                      <a:lnTo>
                        <a:pt x="431" y="356"/>
                      </a:lnTo>
                      <a:lnTo>
                        <a:pt x="443" y="356"/>
                      </a:lnTo>
                      <a:lnTo>
                        <a:pt x="454" y="356"/>
                      </a:lnTo>
                      <a:lnTo>
                        <a:pt x="465" y="357"/>
                      </a:lnTo>
                      <a:lnTo>
                        <a:pt x="477" y="357"/>
                      </a:lnTo>
                      <a:lnTo>
                        <a:pt x="488" y="358"/>
                      </a:lnTo>
                      <a:lnTo>
                        <a:pt x="499" y="359"/>
                      </a:lnTo>
                      <a:lnTo>
                        <a:pt x="511" y="359"/>
                      </a:lnTo>
                      <a:lnTo>
                        <a:pt x="522" y="360"/>
                      </a:lnTo>
                      <a:lnTo>
                        <a:pt x="533" y="359"/>
                      </a:lnTo>
                      <a:lnTo>
                        <a:pt x="545" y="359"/>
                      </a:lnTo>
                      <a:lnTo>
                        <a:pt x="556" y="357"/>
                      </a:lnTo>
                      <a:lnTo>
                        <a:pt x="566" y="355"/>
                      </a:lnTo>
                      <a:lnTo>
                        <a:pt x="577" y="352"/>
                      </a:lnTo>
                      <a:lnTo>
                        <a:pt x="577" y="349"/>
                      </a:lnTo>
                      <a:lnTo>
                        <a:pt x="575" y="346"/>
                      </a:lnTo>
                      <a:lnTo>
                        <a:pt x="573" y="342"/>
                      </a:lnTo>
                      <a:lnTo>
                        <a:pt x="573" y="337"/>
                      </a:lnTo>
                      <a:lnTo>
                        <a:pt x="574" y="335"/>
                      </a:lnTo>
                      <a:lnTo>
                        <a:pt x="576" y="334"/>
                      </a:lnTo>
                      <a:lnTo>
                        <a:pt x="578" y="333"/>
                      </a:lnTo>
                      <a:lnTo>
                        <a:pt x="580" y="334"/>
                      </a:lnTo>
                      <a:lnTo>
                        <a:pt x="587" y="337"/>
                      </a:lnTo>
                      <a:lnTo>
                        <a:pt x="593" y="342"/>
                      </a:lnTo>
                      <a:lnTo>
                        <a:pt x="598" y="346"/>
                      </a:lnTo>
                      <a:lnTo>
                        <a:pt x="603" y="348"/>
                      </a:lnTo>
                      <a:lnTo>
                        <a:pt x="608" y="348"/>
                      </a:lnTo>
                      <a:lnTo>
                        <a:pt x="615" y="346"/>
                      </a:lnTo>
                      <a:lnTo>
                        <a:pt x="621" y="343"/>
                      </a:lnTo>
                      <a:lnTo>
                        <a:pt x="624" y="339"/>
                      </a:lnTo>
                      <a:lnTo>
                        <a:pt x="626" y="332"/>
                      </a:lnTo>
                      <a:lnTo>
                        <a:pt x="630" y="325"/>
                      </a:lnTo>
                      <a:lnTo>
                        <a:pt x="634" y="320"/>
                      </a:lnTo>
                      <a:lnTo>
                        <a:pt x="639" y="316"/>
                      </a:lnTo>
                      <a:lnTo>
                        <a:pt x="643" y="316"/>
                      </a:lnTo>
                      <a:lnTo>
                        <a:pt x="646" y="319"/>
                      </a:lnTo>
                      <a:lnTo>
                        <a:pt x="647" y="323"/>
                      </a:lnTo>
                      <a:lnTo>
                        <a:pt x="648" y="326"/>
                      </a:lnTo>
                      <a:lnTo>
                        <a:pt x="649" y="340"/>
                      </a:lnTo>
                      <a:lnTo>
                        <a:pt x="650" y="357"/>
                      </a:lnTo>
                      <a:lnTo>
                        <a:pt x="654" y="372"/>
                      </a:lnTo>
                      <a:lnTo>
                        <a:pt x="660" y="386"/>
                      </a:lnTo>
                      <a:lnTo>
                        <a:pt x="667" y="399"/>
                      </a:lnTo>
                      <a:lnTo>
                        <a:pt x="677" y="408"/>
                      </a:lnTo>
                      <a:lnTo>
                        <a:pt x="690" y="413"/>
                      </a:lnTo>
                      <a:lnTo>
                        <a:pt x="708" y="412"/>
                      </a:lnTo>
                      <a:lnTo>
                        <a:pt x="709" y="412"/>
                      </a:lnTo>
                      <a:lnTo>
                        <a:pt x="710" y="413"/>
                      </a:lnTo>
                      <a:lnTo>
                        <a:pt x="710" y="414"/>
                      </a:lnTo>
                      <a:lnTo>
                        <a:pt x="710" y="416"/>
                      </a:lnTo>
                      <a:lnTo>
                        <a:pt x="710" y="415"/>
                      </a:lnTo>
                      <a:lnTo>
                        <a:pt x="710" y="414"/>
                      </a:lnTo>
                      <a:lnTo>
                        <a:pt x="709" y="413"/>
                      </a:lnTo>
                      <a:lnTo>
                        <a:pt x="707" y="413"/>
                      </a:lnTo>
                      <a:lnTo>
                        <a:pt x="715" y="413"/>
                      </a:lnTo>
                      <a:lnTo>
                        <a:pt x="723" y="413"/>
                      </a:lnTo>
                      <a:lnTo>
                        <a:pt x="731" y="415"/>
                      </a:lnTo>
                      <a:lnTo>
                        <a:pt x="737" y="420"/>
                      </a:lnTo>
                      <a:lnTo>
                        <a:pt x="742" y="428"/>
                      </a:lnTo>
                      <a:lnTo>
                        <a:pt x="745" y="435"/>
                      </a:lnTo>
                      <a:lnTo>
                        <a:pt x="749" y="442"/>
                      </a:lnTo>
                      <a:lnTo>
                        <a:pt x="755" y="447"/>
                      </a:lnTo>
                      <a:lnTo>
                        <a:pt x="762" y="451"/>
                      </a:lnTo>
                      <a:lnTo>
                        <a:pt x="769" y="455"/>
                      </a:lnTo>
                      <a:lnTo>
                        <a:pt x="776" y="458"/>
                      </a:lnTo>
                      <a:lnTo>
                        <a:pt x="783" y="463"/>
                      </a:lnTo>
                      <a:lnTo>
                        <a:pt x="790" y="466"/>
                      </a:lnTo>
                      <a:lnTo>
                        <a:pt x="797" y="467"/>
                      </a:lnTo>
                      <a:lnTo>
                        <a:pt x="806" y="468"/>
                      </a:lnTo>
                      <a:lnTo>
                        <a:pt x="814" y="466"/>
                      </a:lnTo>
                      <a:lnTo>
                        <a:pt x="829" y="459"/>
                      </a:lnTo>
                      <a:lnTo>
                        <a:pt x="845" y="452"/>
                      </a:lnTo>
                      <a:lnTo>
                        <a:pt x="858" y="444"/>
                      </a:lnTo>
                      <a:lnTo>
                        <a:pt x="871" y="434"/>
                      </a:lnTo>
                      <a:lnTo>
                        <a:pt x="883" y="423"/>
                      </a:lnTo>
                      <a:lnTo>
                        <a:pt x="895" y="412"/>
                      </a:lnTo>
                      <a:lnTo>
                        <a:pt x="906" y="401"/>
                      </a:lnTo>
                      <a:lnTo>
                        <a:pt x="919" y="389"/>
                      </a:lnTo>
                      <a:lnTo>
                        <a:pt x="923" y="385"/>
                      </a:lnTo>
                      <a:lnTo>
                        <a:pt x="929" y="382"/>
                      </a:lnTo>
                      <a:lnTo>
                        <a:pt x="935" y="381"/>
                      </a:lnTo>
                      <a:lnTo>
                        <a:pt x="941" y="379"/>
                      </a:lnTo>
                      <a:lnTo>
                        <a:pt x="948" y="378"/>
                      </a:lnTo>
                      <a:lnTo>
                        <a:pt x="955" y="377"/>
                      </a:lnTo>
                      <a:lnTo>
                        <a:pt x="961" y="375"/>
                      </a:lnTo>
                      <a:lnTo>
                        <a:pt x="967" y="373"/>
                      </a:lnTo>
                      <a:lnTo>
                        <a:pt x="971" y="370"/>
                      </a:lnTo>
                      <a:lnTo>
                        <a:pt x="976" y="367"/>
                      </a:lnTo>
                      <a:lnTo>
                        <a:pt x="980" y="364"/>
                      </a:lnTo>
                      <a:lnTo>
                        <a:pt x="983" y="359"/>
                      </a:lnTo>
                      <a:lnTo>
                        <a:pt x="987" y="355"/>
                      </a:lnTo>
                      <a:lnTo>
                        <a:pt x="991" y="348"/>
                      </a:lnTo>
                      <a:lnTo>
                        <a:pt x="994" y="343"/>
                      </a:lnTo>
                      <a:lnTo>
                        <a:pt x="996" y="337"/>
                      </a:lnTo>
                      <a:lnTo>
                        <a:pt x="1000" y="331"/>
                      </a:lnTo>
                      <a:lnTo>
                        <a:pt x="1005" y="328"/>
                      </a:lnTo>
                      <a:lnTo>
                        <a:pt x="1011" y="327"/>
                      </a:lnTo>
                      <a:lnTo>
                        <a:pt x="1018" y="326"/>
                      </a:lnTo>
                      <a:lnTo>
                        <a:pt x="1025" y="327"/>
                      </a:lnTo>
                      <a:lnTo>
                        <a:pt x="1034" y="326"/>
                      </a:lnTo>
                      <a:lnTo>
                        <a:pt x="1041" y="325"/>
                      </a:lnTo>
                      <a:lnTo>
                        <a:pt x="1047" y="322"/>
                      </a:lnTo>
                      <a:lnTo>
                        <a:pt x="1051" y="318"/>
                      </a:lnTo>
                      <a:lnTo>
                        <a:pt x="1053" y="313"/>
                      </a:lnTo>
                      <a:lnTo>
                        <a:pt x="1056" y="308"/>
                      </a:lnTo>
                      <a:lnTo>
                        <a:pt x="1057" y="303"/>
                      </a:lnTo>
                      <a:lnTo>
                        <a:pt x="1058" y="298"/>
                      </a:lnTo>
                      <a:lnTo>
                        <a:pt x="1058" y="293"/>
                      </a:lnTo>
                      <a:lnTo>
                        <a:pt x="1056" y="288"/>
                      </a:lnTo>
                      <a:lnTo>
                        <a:pt x="1054" y="284"/>
                      </a:lnTo>
                      <a:lnTo>
                        <a:pt x="1050" y="279"/>
                      </a:lnTo>
                      <a:lnTo>
                        <a:pt x="1045" y="275"/>
                      </a:lnTo>
                      <a:lnTo>
                        <a:pt x="1039" y="273"/>
                      </a:lnTo>
                      <a:lnTo>
                        <a:pt x="1033" y="271"/>
                      </a:lnTo>
                      <a:lnTo>
                        <a:pt x="1025" y="271"/>
                      </a:lnTo>
                      <a:lnTo>
                        <a:pt x="1018" y="271"/>
                      </a:lnTo>
                      <a:lnTo>
                        <a:pt x="1011" y="272"/>
                      </a:lnTo>
                      <a:lnTo>
                        <a:pt x="1004" y="272"/>
                      </a:lnTo>
                      <a:lnTo>
                        <a:pt x="1000" y="272"/>
                      </a:lnTo>
                      <a:lnTo>
                        <a:pt x="994" y="270"/>
                      </a:lnTo>
                      <a:lnTo>
                        <a:pt x="988" y="267"/>
                      </a:lnTo>
                      <a:lnTo>
                        <a:pt x="985" y="262"/>
                      </a:lnTo>
                      <a:lnTo>
                        <a:pt x="984" y="258"/>
                      </a:lnTo>
                      <a:lnTo>
                        <a:pt x="985" y="254"/>
                      </a:lnTo>
                      <a:lnTo>
                        <a:pt x="985" y="250"/>
                      </a:lnTo>
                      <a:lnTo>
                        <a:pt x="984" y="247"/>
                      </a:lnTo>
                      <a:lnTo>
                        <a:pt x="981" y="239"/>
                      </a:lnTo>
                      <a:lnTo>
                        <a:pt x="978" y="231"/>
                      </a:lnTo>
                      <a:lnTo>
                        <a:pt x="975" y="224"/>
                      </a:lnTo>
                      <a:lnTo>
                        <a:pt x="973" y="216"/>
                      </a:lnTo>
                      <a:lnTo>
                        <a:pt x="971" y="209"/>
                      </a:lnTo>
                      <a:lnTo>
                        <a:pt x="968" y="200"/>
                      </a:lnTo>
                      <a:lnTo>
                        <a:pt x="966" y="193"/>
                      </a:lnTo>
                      <a:lnTo>
                        <a:pt x="964" y="185"/>
                      </a:lnTo>
                      <a:lnTo>
                        <a:pt x="963" y="180"/>
                      </a:lnTo>
                      <a:lnTo>
                        <a:pt x="963" y="175"/>
                      </a:lnTo>
                      <a:lnTo>
                        <a:pt x="963" y="170"/>
                      </a:lnTo>
                      <a:lnTo>
                        <a:pt x="963" y="163"/>
                      </a:lnTo>
                      <a:lnTo>
                        <a:pt x="963" y="158"/>
                      </a:lnTo>
                      <a:lnTo>
                        <a:pt x="963" y="153"/>
                      </a:lnTo>
                      <a:lnTo>
                        <a:pt x="963" y="147"/>
                      </a:lnTo>
                      <a:lnTo>
                        <a:pt x="962" y="142"/>
                      </a:lnTo>
                      <a:lnTo>
                        <a:pt x="961" y="138"/>
                      </a:lnTo>
                      <a:lnTo>
                        <a:pt x="960" y="134"/>
                      </a:lnTo>
                      <a:lnTo>
                        <a:pt x="958" y="132"/>
                      </a:lnTo>
                      <a:lnTo>
                        <a:pt x="957" y="129"/>
                      </a:lnTo>
                      <a:lnTo>
                        <a:pt x="950" y="125"/>
                      </a:lnTo>
                      <a:lnTo>
                        <a:pt x="943" y="122"/>
                      </a:lnTo>
                      <a:lnTo>
                        <a:pt x="937" y="119"/>
                      </a:lnTo>
                      <a:lnTo>
                        <a:pt x="931" y="115"/>
                      </a:lnTo>
                      <a:lnTo>
                        <a:pt x="926" y="111"/>
                      </a:lnTo>
                      <a:lnTo>
                        <a:pt x="923" y="106"/>
                      </a:lnTo>
                      <a:lnTo>
                        <a:pt x="922" y="100"/>
                      </a:lnTo>
                      <a:lnTo>
                        <a:pt x="923" y="92"/>
                      </a:lnTo>
                      <a:lnTo>
                        <a:pt x="924" y="91"/>
                      </a:lnTo>
                      <a:lnTo>
                        <a:pt x="926" y="91"/>
                      </a:lnTo>
                      <a:lnTo>
                        <a:pt x="929" y="91"/>
                      </a:lnTo>
                      <a:lnTo>
                        <a:pt x="932" y="92"/>
                      </a:lnTo>
                      <a:lnTo>
                        <a:pt x="936" y="95"/>
                      </a:lnTo>
                      <a:lnTo>
                        <a:pt x="939" y="97"/>
                      </a:lnTo>
                      <a:lnTo>
                        <a:pt x="942" y="100"/>
                      </a:lnTo>
                      <a:lnTo>
                        <a:pt x="946" y="102"/>
                      </a:lnTo>
                      <a:lnTo>
                        <a:pt x="954" y="105"/>
                      </a:lnTo>
                      <a:lnTo>
                        <a:pt x="961" y="106"/>
                      </a:lnTo>
                      <a:lnTo>
                        <a:pt x="967" y="106"/>
                      </a:lnTo>
                      <a:lnTo>
                        <a:pt x="974" y="105"/>
                      </a:lnTo>
                      <a:lnTo>
                        <a:pt x="981" y="105"/>
                      </a:lnTo>
                      <a:lnTo>
                        <a:pt x="988" y="105"/>
                      </a:lnTo>
                      <a:lnTo>
                        <a:pt x="995" y="105"/>
                      </a:lnTo>
                      <a:lnTo>
                        <a:pt x="1001" y="107"/>
                      </a:lnTo>
                      <a:lnTo>
                        <a:pt x="1010" y="111"/>
                      </a:lnTo>
                      <a:lnTo>
                        <a:pt x="1018" y="114"/>
                      </a:lnTo>
                      <a:lnTo>
                        <a:pt x="1028" y="117"/>
                      </a:lnTo>
                      <a:lnTo>
                        <a:pt x="1037" y="120"/>
                      </a:lnTo>
                      <a:lnTo>
                        <a:pt x="1046" y="123"/>
                      </a:lnTo>
                      <a:lnTo>
                        <a:pt x="1055" y="127"/>
                      </a:lnTo>
                      <a:lnTo>
                        <a:pt x="1065" y="130"/>
                      </a:lnTo>
                      <a:lnTo>
                        <a:pt x="1074" y="135"/>
                      </a:lnTo>
                      <a:lnTo>
                        <a:pt x="1082" y="138"/>
                      </a:lnTo>
                      <a:lnTo>
                        <a:pt x="1090" y="141"/>
                      </a:lnTo>
                      <a:lnTo>
                        <a:pt x="1099" y="143"/>
                      </a:lnTo>
                      <a:lnTo>
                        <a:pt x="1109" y="143"/>
                      </a:lnTo>
                      <a:lnTo>
                        <a:pt x="1118" y="143"/>
                      </a:lnTo>
                      <a:lnTo>
                        <a:pt x="1126" y="140"/>
                      </a:lnTo>
                      <a:lnTo>
                        <a:pt x="1134" y="135"/>
                      </a:lnTo>
                      <a:lnTo>
                        <a:pt x="1141" y="127"/>
                      </a:lnTo>
                      <a:lnTo>
                        <a:pt x="1145" y="121"/>
                      </a:lnTo>
                      <a:lnTo>
                        <a:pt x="1150" y="116"/>
                      </a:lnTo>
                      <a:lnTo>
                        <a:pt x="1155" y="112"/>
                      </a:lnTo>
                      <a:lnTo>
                        <a:pt x="1161" y="110"/>
                      </a:lnTo>
                      <a:lnTo>
                        <a:pt x="1167" y="109"/>
                      </a:lnTo>
                      <a:lnTo>
                        <a:pt x="1174" y="109"/>
                      </a:lnTo>
                      <a:lnTo>
                        <a:pt x="1181" y="109"/>
                      </a:lnTo>
                      <a:lnTo>
                        <a:pt x="1188" y="109"/>
                      </a:lnTo>
                      <a:lnTo>
                        <a:pt x="1194" y="108"/>
                      </a:lnTo>
                      <a:lnTo>
                        <a:pt x="1200" y="107"/>
                      </a:lnTo>
                      <a:lnTo>
                        <a:pt x="1206" y="105"/>
                      </a:lnTo>
                      <a:lnTo>
                        <a:pt x="1211" y="102"/>
                      </a:lnTo>
                      <a:lnTo>
                        <a:pt x="1217" y="98"/>
                      </a:lnTo>
                      <a:lnTo>
                        <a:pt x="1222" y="93"/>
                      </a:lnTo>
                      <a:lnTo>
                        <a:pt x="1227" y="90"/>
                      </a:lnTo>
                      <a:lnTo>
                        <a:pt x="1232" y="88"/>
                      </a:lnTo>
                      <a:lnTo>
                        <a:pt x="1238" y="87"/>
                      </a:lnTo>
                      <a:lnTo>
                        <a:pt x="1244" y="85"/>
                      </a:lnTo>
                      <a:lnTo>
                        <a:pt x="1251" y="84"/>
                      </a:lnTo>
                      <a:lnTo>
                        <a:pt x="1257" y="82"/>
                      </a:lnTo>
                      <a:lnTo>
                        <a:pt x="1262" y="80"/>
                      </a:lnTo>
                      <a:lnTo>
                        <a:pt x="1268" y="78"/>
                      </a:lnTo>
                      <a:lnTo>
                        <a:pt x="1273" y="76"/>
                      </a:lnTo>
                      <a:lnTo>
                        <a:pt x="1279" y="74"/>
                      </a:lnTo>
                      <a:lnTo>
                        <a:pt x="1283" y="73"/>
                      </a:lnTo>
                      <a:lnTo>
                        <a:pt x="1288" y="73"/>
                      </a:lnTo>
                      <a:lnTo>
                        <a:pt x="1292" y="73"/>
                      </a:lnTo>
                      <a:lnTo>
                        <a:pt x="1296" y="73"/>
                      </a:lnTo>
                      <a:lnTo>
                        <a:pt x="1299" y="73"/>
                      </a:lnTo>
                      <a:lnTo>
                        <a:pt x="1303" y="73"/>
                      </a:lnTo>
                      <a:lnTo>
                        <a:pt x="1307" y="73"/>
                      </a:lnTo>
                      <a:lnTo>
                        <a:pt x="1311" y="72"/>
                      </a:lnTo>
                      <a:lnTo>
                        <a:pt x="1323" y="67"/>
                      </a:lnTo>
                      <a:lnTo>
                        <a:pt x="1333" y="59"/>
                      </a:lnTo>
                      <a:lnTo>
                        <a:pt x="1341" y="49"/>
                      </a:lnTo>
                      <a:lnTo>
                        <a:pt x="1349" y="39"/>
                      </a:lnTo>
                      <a:lnTo>
                        <a:pt x="1356" y="29"/>
                      </a:lnTo>
                      <a:lnTo>
                        <a:pt x="1365" y="18"/>
                      </a:lnTo>
                      <a:lnTo>
                        <a:pt x="1373" y="10"/>
                      </a:lnTo>
                      <a:lnTo>
                        <a:pt x="1384" y="3"/>
                      </a:lnTo>
                      <a:lnTo>
                        <a:pt x="1389" y="1"/>
                      </a:lnTo>
                      <a:lnTo>
                        <a:pt x="1394" y="0"/>
                      </a:lnTo>
                      <a:lnTo>
                        <a:pt x="1400" y="0"/>
                      </a:lnTo>
                      <a:lnTo>
                        <a:pt x="1404" y="1"/>
                      </a:lnTo>
                      <a:lnTo>
                        <a:pt x="1409" y="3"/>
                      </a:lnTo>
                      <a:lnTo>
                        <a:pt x="1413" y="5"/>
                      </a:lnTo>
                      <a:lnTo>
                        <a:pt x="1417" y="9"/>
                      </a:lnTo>
                      <a:lnTo>
                        <a:pt x="1420" y="13"/>
                      </a:lnTo>
                      <a:lnTo>
                        <a:pt x="1422" y="20"/>
                      </a:lnTo>
                      <a:lnTo>
                        <a:pt x="1421" y="27"/>
                      </a:lnTo>
                      <a:lnTo>
                        <a:pt x="1417" y="34"/>
                      </a:lnTo>
                      <a:lnTo>
                        <a:pt x="1412" y="41"/>
                      </a:lnTo>
                      <a:lnTo>
                        <a:pt x="1410" y="46"/>
                      </a:lnTo>
                      <a:lnTo>
                        <a:pt x="1409" y="51"/>
                      </a:lnTo>
                      <a:lnTo>
                        <a:pt x="1410" y="59"/>
                      </a:lnTo>
                      <a:lnTo>
                        <a:pt x="1413" y="65"/>
                      </a:lnTo>
                      <a:lnTo>
                        <a:pt x="1424" y="82"/>
                      </a:lnTo>
                      <a:lnTo>
                        <a:pt x="1433" y="101"/>
                      </a:lnTo>
                      <a:lnTo>
                        <a:pt x="1440" y="119"/>
                      </a:lnTo>
                      <a:lnTo>
                        <a:pt x="1445" y="138"/>
                      </a:lnTo>
                      <a:lnTo>
                        <a:pt x="1446" y="156"/>
                      </a:lnTo>
                      <a:lnTo>
                        <a:pt x="1444" y="176"/>
                      </a:lnTo>
                      <a:lnTo>
                        <a:pt x="1438" y="193"/>
                      </a:lnTo>
                      <a:lnTo>
                        <a:pt x="1427" y="212"/>
                      </a:lnTo>
                      <a:lnTo>
                        <a:pt x="1424" y="218"/>
                      </a:lnTo>
                      <a:lnTo>
                        <a:pt x="1421" y="225"/>
                      </a:lnTo>
                      <a:lnTo>
                        <a:pt x="1419" y="233"/>
                      </a:lnTo>
                      <a:lnTo>
                        <a:pt x="1418" y="242"/>
                      </a:lnTo>
                      <a:lnTo>
                        <a:pt x="1418" y="250"/>
                      </a:lnTo>
                      <a:lnTo>
                        <a:pt x="1419" y="257"/>
                      </a:lnTo>
                      <a:lnTo>
                        <a:pt x="1422" y="264"/>
                      </a:lnTo>
                      <a:lnTo>
                        <a:pt x="1427" y="270"/>
                      </a:lnTo>
                      <a:lnTo>
                        <a:pt x="1426" y="287"/>
                      </a:lnTo>
                      <a:lnTo>
                        <a:pt x="1428" y="301"/>
                      </a:lnTo>
                      <a:lnTo>
                        <a:pt x="1432" y="315"/>
                      </a:lnTo>
                      <a:lnTo>
                        <a:pt x="1440" y="327"/>
                      </a:lnTo>
                      <a:lnTo>
                        <a:pt x="1449" y="338"/>
                      </a:lnTo>
                      <a:lnTo>
                        <a:pt x="1459" y="349"/>
                      </a:lnTo>
                      <a:lnTo>
                        <a:pt x="1470" y="359"/>
                      </a:lnTo>
                      <a:lnTo>
                        <a:pt x="1483" y="368"/>
                      </a:lnTo>
                      <a:lnTo>
                        <a:pt x="1487" y="370"/>
                      </a:lnTo>
                      <a:lnTo>
                        <a:pt x="1490" y="370"/>
                      </a:lnTo>
                      <a:lnTo>
                        <a:pt x="1494" y="370"/>
                      </a:lnTo>
                      <a:lnTo>
                        <a:pt x="1498" y="369"/>
                      </a:lnTo>
                      <a:lnTo>
                        <a:pt x="1502" y="367"/>
                      </a:lnTo>
                      <a:lnTo>
                        <a:pt x="1507" y="366"/>
                      </a:lnTo>
                      <a:lnTo>
                        <a:pt x="1512" y="364"/>
                      </a:lnTo>
                      <a:lnTo>
                        <a:pt x="1516" y="363"/>
                      </a:lnTo>
                      <a:lnTo>
                        <a:pt x="1521" y="362"/>
                      </a:lnTo>
                      <a:lnTo>
                        <a:pt x="1526" y="363"/>
                      </a:lnTo>
                      <a:lnTo>
                        <a:pt x="1530" y="365"/>
                      </a:lnTo>
                      <a:lnTo>
                        <a:pt x="1535" y="368"/>
                      </a:lnTo>
                      <a:lnTo>
                        <a:pt x="1540" y="370"/>
                      </a:lnTo>
                      <a:lnTo>
                        <a:pt x="1545" y="372"/>
                      </a:lnTo>
                      <a:lnTo>
                        <a:pt x="1551" y="373"/>
                      </a:lnTo>
                      <a:lnTo>
                        <a:pt x="1556" y="372"/>
                      </a:lnTo>
                      <a:lnTo>
                        <a:pt x="1563" y="369"/>
                      </a:lnTo>
                      <a:lnTo>
                        <a:pt x="1569" y="366"/>
                      </a:lnTo>
                      <a:lnTo>
                        <a:pt x="1575" y="362"/>
                      </a:lnTo>
                      <a:lnTo>
                        <a:pt x="1582" y="358"/>
                      </a:lnTo>
                      <a:lnTo>
                        <a:pt x="1587" y="356"/>
                      </a:lnTo>
                      <a:lnTo>
                        <a:pt x="1592" y="355"/>
                      </a:lnTo>
                      <a:lnTo>
                        <a:pt x="1596" y="356"/>
                      </a:lnTo>
                      <a:lnTo>
                        <a:pt x="1601" y="358"/>
                      </a:lnTo>
                      <a:lnTo>
                        <a:pt x="1605" y="361"/>
                      </a:lnTo>
                      <a:lnTo>
                        <a:pt x="1610" y="363"/>
                      </a:lnTo>
                      <a:lnTo>
                        <a:pt x="1614" y="366"/>
                      </a:lnTo>
                      <a:lnTo>
                        <a:pt x="1619" y="367"/>
                      </a:lnTo>
                      <a:lnTo>
                        <a:pt x="1625" y="367"/>
                      </a:lnTo>
                      <a:lnTo>
                        <a:pt x="1629" y="366"/>
                      </a:lnTo>
                      <a:lnTo>
                        <a:pt x="1633" y="364"/>
                      </a:lnTo>
                      <a:lnTo>
                        <a:pt x="1637" y="362"/>
                      </a:lnTo>
                      <a:lnTo>
                        <a:pt x="1640" y="359"/>
                      </a:lnTo>
                      <a:lnTo>
                        <a:pt x="1643" y="356"/>
                      </a:lnTo>
                      <a:lnTo>
                        <a:pt x="1646" y="354"/>
                      </a:lnTo>
                      <a:lnTo>
                        <a:pt x="1650" y="352"/>
                      </a:lnTo>
                      <a:lnTo>
                        <a:pt x="1655" y="351"/>
                      </a:lnTo>
                      <a:lnTo>
                        <a:pt x="1660" y="349"/>
                      </a:lnTo>
                      <a:lnTo>
                        <a:pt x="1665" y="349"/>
                      </a:lnTo>
                      <a:lnTo>
                        <a:pt x="1670" y="351"/>
                      </a:lnTo>
                      <a:lnTo>
                        <a:pt x="1675" y="351"/>
                      </a:lnTo>
                      <a:lnTo>
                        <a:pt x="1680" y="351"/>
                      </a:lnTo>
                      <a:lnTo>
                        <a:pt x="1685" y="349"/>
                      </a:lnTo>
                      <a:lnTo>
                        <a:pt x="1690" y="347"/>
                      </a:lnTo>
                      <a:lnTo>
                        <a:pt x="1694" y="345"/>
                      </a:lnTo>
                      <a:lnTo>
                        <a:pt x="1700" y="342"/>
                      </a:lnTo>
                      <a:lnTo>
                        <a:pt x="1704" y="339"/>
                      </a:lnTo>
                      <a:lnTo>
                        <a:pt x="1708" y="337"/>
                      </a:lnTo>
                      <a:lnTo>
                        <a:pt x="1712" y="334"/>
                      </a:lnTo>
                      <a:lnTo>
                        <a:pt x="1716" y="331"/>
                      </a:lnTo>
                      <a:lnTo>
                        <a:pt x="1720" y="329"/>
                      </a:lnTo>
                      <a:lnTo>
                        <a:pt x="1724" y="327"/>
                      </a:lnTo>
                      <a:lnTo>
                        <a:pt x="1734" y="325"/>
                      </a:lnTo>
                      <a:lnTo>
                        <a:pt x="1742" y="324"/>
                      </a:lnTo>
                      <a:lnTo>
                        <a:pt x="1751" y="325"/>
                      </a:lnTo>
                      <a:lnTo>
                        <a:pt x="1760" y="326"/>
                      </a:lnTo>
                      <a:lnTo>
                        <a:pt x="1769" y="328"/>
                      </a:lnTo>
                      <a:lnTo>
                        <a:pt x="1779" y="330"/>
                      </a:lnTo>
                      <a:lnTo>
                        <a:pt x="1789" y="332"/>
                      </a:lnTo>
                      <a:lnTo>
                        <a:pt x="1798" y="333"/>
                      </a:lnTo>
                      <a:lnTo>
                        <a:pt x="1804" y="335"/>
                      </a:lnTo>
                      <a:lnTo>
                        <a:pt x="1811" y="340"/>
                      </a:lnTo>
                      <a:lnTo>
                        <a:pt x="1818" y="344"/>
                      </a:lnTo>
                      <a:lnTo>
                        <a:pt x="1826" y="347"/>
                      </a:lnTo>
                      <a:lnTo>
                        <a:pt x="1831" y="347"/>
                      </a:lnTo>
                      <a:lnTo>
                        <a:pt x="1835" y="347"/>
                      </a:lnTo>
                      <a:lnTo>
                        <a:pt x="1840" y="346"/>
                      </a:lnTo>
                      <a:lnTo>
                        <a:pt x="1844" y="344"/>
                      </a:lnTo>
                      <a:lnTo>
                        <a:pt x="1849" y="342"/>
                      </a:lnTo>
                      <a:lnTo>
                        <a:pt x="1852" y="340"/>
                      </a:lnTo>
                      <a:lnTo>
                        <a:pt x="1855" y="337"/>
                      </a:lnTo>
                      <a:lnTo>
                        <a:pt x="1857" y="333"/>
                      </a:lnTo>
                      <a:lnTo>
                        <a:pt x="1858" y="328"/>
                      </a:lnTo>
                      <a:lnTo>
                        <a:pt x="1859" y="324"/>
                      </a:lnTo>
                      <a:lnTo>
                        <a:pt x="1857" y="319"/>
                      </a:lnTo>
                      <a:lnTo>
                        <a:pt x="1855" y="313"/>
                      </a:lnTo>
                      <a:lnTo>
                        <a:pt x="1852" y="309"/>
                      </a:lnTo>
                      <a:lnTo>
                        <a:pt x="1849" y="305"/>
                      </a:lnTo>
                      <a:lnTo>
                        <a:pt x="1844" y="301"/>
                      </a:lnTo>
                      <a:lnTo>
                        <a:pt x="1840" y="297"/>
                      </a:lnTo>
                      <a:lnTo>
                        <a:pt x="1836" y="293"/>
                      </a:lnTo>
                      <a:lnTo>
                        <a:pt x="1834" y="288"/>
                      </a:lnTo>
                      <a:lnTo>
                        <a:pt x="1835" y="283"/>
                      </a:lnTo>
                      <a:lnTo>
                        <a:pt x="1839" y="280"/>
                      </a:lnTo>
                      <a:lnTo>
                        <a:pt x="1849" y="281"/>
                      </a:lnTo>
                      <a:lnTo>
                        <a:pt x="1858" y="286"/>
                      </a:lnTo>
                      <a:lnTo>
                        <a:pt x="1865" y="291"/>
                      </a:lnTo>
                      <a:lnTo>
                        <a:pt x="1869" y="293"/>
                      </a:lnTo>
                      <a:lnTo>
                        <a:pt x="1877" y="291"/>
                      </a:lnTo>
                      <a:lnTo>
                        <a:pt x="1886" y="287"/>
                      </a:lnTo>
                      <a:lnTo>
                        <a:pt x="1894" y="283"/>
                      </a:lnTo>
                      <a:lnTo>
                        <a:pt x="1901" y="278"/>
                      </a:lnTo>
                      <a:lnTo>
                        <a:pt x="1908" y="274"/>
                      </a:lnTo>
                      <a:lnTo>
                        <a:pt x="1915" y="272"/>
                      </a:lnTo>
                      <a:lnTo>
                        <a:pt x="1922" y="272"/>
                      </a:lnTo>
                      <a:lnTo>
                        <a:pt x="1927" y="276"/>
                      </a:lnTo>
                      <a:lnTo>
                        <a:pt x="1934" y="283"/>
                      </a:lnTo>
                      <a:lnTo>
                        <a:pt x="1941" y="288"/>
                      </a:lnTo>
                      <a:lnTo>
                        <a:pt x="1948" y="292"/>
                      </a:lnTo>
                      <a:lnTo>
                        <a:pt x="1957" y="295"/>
                      </a:lnTo>
                      <a:lnTo>
                        <a:pt x="1965" y="297"/>
                      </a:lnTo>
                      <a:lnTo>
                        <a:pt x="1973" y="298"/>
                      </a:lnTo>
                      <a:lnTo>
                        <a:pt x="1982" y="299"/>
                      </a:lnTo>
                      <a:lnTo>
                        <a:pt x="1990" y="299"/>
                      </a:lnTo>
                      <a:lnTo>
                        <a:pt x="1996" y="300"/>
                      </a:lnTo>
                      <a:lnTo>
                        <a:pt x="2001" y="302"/>
                      </a:lnTo>
                      <a:lnTo>
                        <a:pt x="2007" y="306"/>
                      </a:lnTo>
                      <a:lnTo>
                        <a:pt x="2012" y="309"/>
                      </a:lnTo>
                      <a:lnTo>
                        <a:pt x="2018" y="313"/>
                      </a:lnTo>
                      <a:lnTo>
                        <a:pt x="2023" y="316"/>
                      </a:lnTo>
                      <a:lnTo>
                        <a:pt x="2029" y="316"/>
                      </a:lnTo>
                      <a:lnTo>
                        <a:pt x="2037" y="313"/>
                      </a:lnTo>
                      <a:lnTo>
                        <a:pt x="2042" y="309"/>
                      </a:lnTo>
                      <a:lnTo>
                        <a:pt x="2047" y="303"/>
                      </a:lnTo>
                      <a:lnTo>
                        <a:pt x="2051" y="296"/>
                      </a:lnTo>
                      <a:lnTo>
                        <a:pt x="2056" y="291"/>
                      </a:lnTo>
                      <a:lnTo>
                        <a:pt x="2061" y="289"/>
                      </a:lnTo>
                      <a:lnTo>
                        <a:pt x="2065" y="287"/>
                      </a:lnTo>
                      <a:lnTo>
                        <a:pt x="2071" y="287"/>
                      </a:lnTo>
                      <a:lnTo>
                        <a:pt x="2076" y="288"/>
                      </a:lnTo>
                      <a:lnTo>
                        <a:pt x="2077" y="289"/>
                      </a:lnTo>
                      <a:lnTo>
                        <a:pt x="2079" y="290"/>
                      </a:lnTo>
                      <a:lnTo>
                        <a:pt x="2080" y="292"/>
                      </a:lnTo>
                      <a:lnTo>
                        <a:pt x="2081" y="292"/>
                      </a:lnTo>
                      <a:lnTo>
                        <a:pt x="2087" y="293"/>
                      </a:lnTo>
                      <a:lnTo>
                        <a:pt x="2093" y="292"/>
                      </a:lnTo>
                      <a:lnTo>
                        <a:pt x="2099" y="288"/>
                      </a:lnTo>
                      <a:lnTo>
                        <a:pt x="2104" y="283"/>
                      </a:lnTo>
                      <a:lnTo>
                        <a:pt x="2108" y="280"/>
                      </a:lnTo>
                      <a:lnTo>
                        <a:pt x="2112" y="279"/>
                      </a:lnTo>
                      <a:lnTo>
                        <a:pt x="2116" y="279"/>
                      </a:lnTo>
                      <a:lnTo>
                        <a:pt x="2119" y="283"/>
                      </a:lnTo>
                      <a:lnTo>
                        <a:pt x="2120" y="289"/>
                      </a:lnTo>
                      <a:lnTo>
                        <a:pt x="2120" y="296"/>
                      </a:lnTo>
                      <a:lnTo>
                        <a:pt x="2121" y="302"/>
                      </a:lnTo>
                      <a:lnTo>
                        <a:pt x="2123" y="308"/>
                      </a:lnTo>
                      <a:lnTo>
                        <a:pt x="2126" y="312"/>
                      </a:lnTo>
                      <a:lnTo>
                        <a:pt x="2131" y="315"/>
                      </a:lnTo>
                      <a:lnTo>
                        <a:pt x="2136" y="316"/>
                      </a:lnTo>
                      <a:lnTo>
                        <a:pt x="2141" y="312"/>
                      </a:lnTo>
                      <a:lnTo>
                        <a:pt x="2151" y="303"/>
                      </a:lnTo>
                      <a:lnTo>
                        <a:pt x="2160" y="294"/>
                      </a:lnTo>
                      <a:lnTo>
                        <a:pt x="2169" y="285"/>
                      </a:lnTo>
                      <a:lnTo>
                        <a:pt x="2178" y="275"/>
                      </a:lnTo>
                      <a:lnTo>
                        <a:pt x="2188" y="267"/>
                      </a:lnTo>
                      <a:lnTo>
                        <a:pt x="2197" y="258"/>
                      </a:lnTo>
                      <a:lnTo>
                        <a:pt x="2204" y="248"/>
                      </a:lnTo>
                      <a:lnTo>
                        <a:pt x="2211" y="236"/>
                      </a:lnTo>
                      <a:lnTo>
                        <a:pt x="2214" y="230"/>
                      </a:lnTo>
                      <a:lnTo>
                        <a:pt x="2218" y="225"/>
                      </a:lnTo>
                      <a:lnTo>
                        <a:pt x="2220" y="219"/>
                      </a:lnTo>
                      <a:lnTo>
                        <a:pt x="2223" y="213"/>
                      </a:lnTo>
                      <a:lnTo>
                        <a:pt x="2225" y="207"/>
                      </a:lnTo>
                      <a:lnTo>
                        <a:pt x="2227" y="200"/>
                      </a:lnTo>
                      <a:lnTo>
                        <a:pt x="2230" y="193"/>
                      </a:lnTo>
                      <a:lnTo>
                        <a:pt x="2233" y="187"/>
                      </a:lnTo>
                      <a:lnTo>
                        <a:pt x="2235" y="182"/>
                      </a:lnTo>
                      <a:lnTo>
                        <a:pt x="2237" y="177"/>
                      </a:lnTo>
                      <a:lnTo>
                        <a:pt x="2238" y="172"/>
                      </a:lnTo>
                      <a:lnTo>
                        <a:pt x="2239" y="166"/>
                      </a:lnTo>
                      <a:lnTo>
                        <a:pt x="2240" y="161"/>
                      </a:lnTo>
                      <a:lnTo>
                        <a:pt x="2241" y="155"/>
                      </a:lnTo>
                      <a:lnTo>
                        <a:pt x="2242" y="150"/>
                      </a:lnTo>
                      <a:lnTo>
                        <a:pt x="2242" y="144"/>
                      </a:lnTo>
                      <a:lnTo>
                        <a:pt x="2241" y="138"/>
                      </a:lnTo>
                      <a:lnTo>
                        <a:pt x="2240" y="132"/>
                      </a:lnTo>
                      <a:lnTo>
                        <a:pt x="2240" y="126"/>
                      </a:lnTo>
                      <a:lnTo>
                        <a:pt x="2241" y="120"/>
                      </a:lnTo>
                      <a:lnTo>
                        <a:pt x="2244" y="112"/>
                      </a:lnTo>
                      <a:lnTo>
                        <a:pt x="2247" y="103"/>
                      </a:lnTo>
                      <a:lnTo>
                        <a:pt x="2251" y="98"/>
                      </a:lnTo>
                      <a:lnTo>
                        <a:pt x="2259" y="99"/>
                      </a:lnTo>
                      <a:lnTo>
                        <a:pt x="2264" y="103"/>
                      </a:lnTo>
                      <a:lnTo>
                        <a:pt x="2268" y="107"/>
                      </a:lnTo>
                      <a:lnTo>
                        <a:pt x="2272" y="112"/>
                      </a:lnTo>
                      <a:lnTo>
                        <a:pt x="2276" y="117"/>
                      </a:lnTo>
                      <a:lnTo>
                        <a:pt x="2280" y="121"/>
                      </a:lnTo>
                      <a:lnTo>
                        <a:pt x="2284" y="126"/>
                      </a:lnTo>
                      <a:lnTo>
                        <a:pt x="2288" y="132"/>
                      </a:lnTo>
                      <a:lnTo>
                        <a:pt x="2294" y="136"/>
                      </a:lnTo>
                      <a:lnTo>
                        <a:pt x="2301" y="143"/>
                      </a:lnTo>
                      <a:lnTo>
                        <a:pt x="2307" y="150"/>
                      </a:lnTo>
                      <a:lnTo>
                        <a:pt x="2313" y="159"/>
                      </a:lnTo>
                      <a:lnTo>
                        <a:pt x="2318" y="168"/>
                      </a:lnTo>
                      <a:lnTo>
                        <a:pt x="2322" y="177"/>
                      </a:lnTo>
                      <a:lnTo>
                        <a:pt x="2327" y="187"/>
                      </a:lnTo>
                      <a:lnTo>
                        <a:pt x="2333" y="196"/>
                      </a:lnTo>
                      <a:lnTo>
                        <a:pt x="2338" y="206"/>
                      </a:lnTo>
                      <a:lnTo>
                        <a:pt x="2339" y="209"/>
                      </a:lnTo>
                      <a:lnTo>
                        <a:pt x="2340" y="213"/>
                      </a:lnTo>
                      <a:lnTo>
                        <a:pt x="2340" y="217"/>
                      </a:lnTo>
                      <a:lnTo>
                        <a:pt x="2340" y="221"/>
                      </a:lnTo>
                      <a:lnTo>
                        <a:pt x="2339" y="226"/>
                      </a:lnTo>
                      <a:lnTo>
                        <a:pt x="2339" y="229"/>
                      </a:lnTo>
                      <a:lnTo>
                        <a:pt x="2340" y="233"/>
                      </a:lnTo>
                      <a:lnTo>
                        <a:pt x="2341" y="236"/>
                      </a:lnTo>
                      <a:lnTo>
                        <a:pt x="2344" y="240"/>
                      </a:lnTo>
                      <a:lnTo>
                        <a:pt x="2345" y="245"/>
                      </a:lnTo>
                      <a:lnTo>
                        <a:pt x="2347" y="250"/>
                      </a:lnTo>
                      <a:lnTo>
                        <a:pt x="2348" y="253"/>
                      </a:lnTo>
                      <a:lnTo>
                        <a:pt x="2353" y="264"/>
                      </a:lnTo>
                      <a:lnTo>
                        <a:pt x="2355" y="275"/>
                      </a:lnTo>
                      <a:lnTo>
                        <a:pt x="2355" y="288"/>
                      </a:lnTo>
                      <a:lnTo>
                        <a:pt x="2355" y="300"/>
                      </a:lnTo>
                      <a:lnTo>
                        <a:pt x="2355" y="312"/>
                      </a:lnTo>
                      <a:lnTo>
                        <a:pt x="2355" y="325"/>
                      </a:lnTo>
                      <a:lnTo>
                        <a:pt x="2358" y="335"/>
                      </a:lnTo>
                      <a:lnTo>
                        <a:pt x="2364" y="345"/>
                      </a:lnTo>
                      <a:lnTo>
                        <a:pt x="2373" y="353"/>
                      </a:lnTo>
                      <a:lnTo>
                        <a:pt x="2382" y="359"/>
                      </a:lnTo>
                      <a:lnTo>
                        <a:pt x="2392" y="363"/>
                      </a:lnTo>
                      <a:lnTo>
                        <a:pt x="2404" y="366"/>
                      </a:lnTo>
                      <a:lnTo>
                        <a:pt x="2415" y="369"/>
                      </a:lnTo>
                      <a:lnTo>
                        <a:pt x="2426" y="372"/>
                      </a:lnTo>
                      <a:lnTo>
                        <a:pt x="2437" y="375"/>
                      </a:lnTo>
                      <a:lnTo>
                        <a:pt x="2449" y="380"/>
                      </a:lnTo>
                      <a:lnTo>
                        <a:pt x="2448" y="390"/>
                      </a:lnTo>
                      <a:lnTo>
                        <a:pt x="2446" y="399"/>
                      </a:lnTo>
                      <a:lnTo>
                        <a:pt x="2444" y="407"/>
                      </a:lnTo>
                      <a:lnTo>
                        <a:pt x="2442" y="416"/>
                      </a:lnTo>
                      <a:lnTo>
                        <a:pt x="2438" y="425"/>
                      </a:lnTo>
                      <a:lnTo>
                        <a:pt x="2434" y="433"/>
                      </a:lnTo>
                      <a:lnTo>
                        <a:pt x="2430" y="441"/>
                      </a:lnTo>
                      <a:lnTo>
                        <a:pt x="2426" y="449"/>
                      </a:lnTo>
                      <a:lnTo>
                        <a:pt x="2424" y="452"/>
                      </a:lnTo>
                      <a:lnTo>
                        <a:pt x="2422" y="454"/>
                      </a:lnTo>
                      <a:lnTo>
                        <a:pt x="2419" y="456"/>
                      </a:lnTo>
                      <a:lnTo>
                        <a:pt x="2414" y="457"/>
                      </a:lnTo>
                      <a:lnTo>
                        <a:pt x="2405" y="461"/>
                      </a:lnTo>
                      <a:lnTo>
                        <a:pt x="2398" y="465"/>
                      </a:lnTo>
                      <a:lnTo>
                        <a:pt x="2392" y="471"/>
                      </a:lnTo>
                      <a:lnTo>
                        <a:pt x="2387" y="478"/>
                      </a:lnTo>
                      <a:lnTo>
                        <a:pt x="2383" y="486"/>
                      </a:lnTo>
                      <a:lnTo>
                        <a:pt x="2379" y="493"/>
                      </a:lnTo>
                      <a:lnTo>
                        <a:pt x="2373" y="501"/>
                      </a:lnTo>
                      <a:lnTo>
                        <a:pt x="2367" y="507"/>
                      </a:lnTo>
                      <a:lnTo>
                        <a:pt x="2364" y="508"/>
                      </a:lnTo>
                      <a:lnTo>
                        <a:pt x="2361" y="510"/>
                      </a:lnTo>
                      <a:lnTo>
                        <a:pt x="2358" y="511"/>
                      </a:lnTo>
                      <a:lnTo>
                        <a:pt x="2355" y="512"/>
                      </a:lnTo>
                      <a:lnTo>
                        <a:pt x="2351" y="513"/>
                      </a:lnTo>
                      <a:lnTo>
                        <a:pt x="2347" y="513"/>
                      </a:lnTo>
                      <a:lnTo>
                        <a:pt x="2342" y="513"/>
                      </a:lnTo>
                      <a:lnTo>
                        <a:pt x="2338" y="513"/>
                      </a:lnTo>
                      <a:lnTo>
                        <a:pt x="2334" y="513"/>
                      </a:lnTo>
                      <a:lnTo>
                        <a:pt x="2331" y="514"/>
                      </a:lnTo>
                      <a:lnTo>
                        <a:pt x="2326" y="516"/>
                      </a:lnTo>
                      <a:lnTo>
                        <a:pt x="2323" y="519"/>
                      </a:lnTo>
                      <a:lnTo>
                        <a:pt x="2318" y="525"/>
                      </a:lnTo>
                      <a:lnTo>
                        <a:pt x="2314" y="532"/>
                      </a:lnTo>
                      <a:lnTo>
                        <a:pt x="2309" y="540"/>
                      </a:lnTo>
                      <a:lnTo>
                        <a:pt x="2305" y="547"/>
                      </a:lnTo>
                      <a:lnTo>
                        <a:pt x="2300" y="553"/>
                      </a:lnTo>
                      <a:lnTo>
                        <a:pt x="2295" y="560"/>
                      </a:lnTo>
                      <a:lnTo>
                        <a:pt x="2289" y="565"/>
                      </a:lnTo>
                      <a:lnTo>
                        <a:pt x="2282" y="572"/>
                      </a:lnTo>
                      <a:lnTo>
                        <a:pt x="2280" y="573"/>
                      </a:lnTo>
                      <a:lnTo>
                        <a:pt x="2278" y="576"/>
                      </a:lnTo>
                      <a:lnTo>
                        <a:pt x="2277" y="579"/>
                      </a:lnTo>
                      <a:lnTo>
                        <a:pt x="2277" y="582"/>
                      </a:lnTo>
                      <a:lnTo>
                        <a:pt x="2276" y="589"/>
                      </a:lnTo>
                      <a:lnTo>
                        <a:pt x="2276" y="595"/>
                      </a:lnTo>
                      <a:lnTo>
                        <a:pt x="2276" y="602"/>
                      </a:lnTo>
                      <a:lnTo>
                        <a:pt x="2275" y="609"/>
                      </a:lnTo>
                      <a:lnTo>
                        <a:pt x="2271" y="616"/>
                      </a:lnTo>
                      <a:lnTo>
                        <a:pt x="2266" y="622"/>
                      </a:lnTo>
                      <a:lnTo>
                        <a:pt x="2259" y="627"/>
                      </a:lnTo>
                      <a:lnTo>
                        <a:pt x="2252" y="631"/>
                      </a:lnTo>
                      <a:lnTo>
                        <a:pt x="2244" y="638"/>
                      </a:lnTo>
                      <a:lnTo>
                        <a:pt x="2236" y="645"/>
                      </a:lnTo>
                      <a:lnTo>
                        <a:pt x="2227" y="650"/>
                      </a:lnTo>
                      <a:lnTo>
                        <a:pt x="2219" y="654"/>
                      </a:lnTo>
                      <a:lnTo>
                        <a:pt x="2208" y="658"/>
                      </a:lnTo>
                      <a:lnTo>
                        <a:pt x="2198" y="661"/>
                      </a:lnTo>
                      <a:lnTo>
                        <a:pt x="2188" y="662"/>
                      </a:lnTo>
                      <a:lnTo>
                        <a:pt x="2177" y="662"/>
                      </a:lnTo>
                      <a:lnTo>
                        <a:pt x="2174" y="663"/>
                      </a:lnTo>
                      <a:lnTo>
                        <a:pt x="2170" y="664"/>
                      </a:lnTo>
                      <a:lnTo>
                        <a:pt x="2167" y="665"/>
                      </a:lnTo>
                      <a:lnTo>
                        <a:pt x="2163" y="666"/>
                      </a:lnTo>
                      <a:lnTo>
                        <a:pt x="2168" y="667"/>
                      </a:lnTo>
                      <a:lnTo>
                        <a:pt x="2173" y="667"/>
                      </a:lnTo>
                      <a:lnTo>
                        <a:pt x="2180" y="668"/>
                      </a:lnTo>
                      <a:lnTo>
                        <a:pt x="2185" y="669"/>
                      </a:lnTo>
                      <a:lnTo>
                        <a:pt x="2189" y="670"/>
                      </a:lnTo>
                      <a:lnTo>
                        <a:pt x="2194" y="672"/>
                      </a:lnTo>
                      <a:lnTo>
                        <a:pt x="2197" y="674"/>
                      </a:lnTo>
                      <a:lnTo>
                        <a:pt x="2200" y="678"/>
                      </a:lnTo>
                      <a:lnTo>
                        <a:pt x="2202" y="684"/>
                      </a:lnTo>
                      <a:lnTo>
                        <a:pt x="2202" y="690"/>
                      </a:lnTo>
                      <a:lnTo>
                        <a:pt x="2202" y="696"/>
                      </a:lnTo>
                      <a:lnTo>
                        <a:pt x="2201" y="702"/>
                      </a:lnTo>
                      <a:lnTo>
                        <a:pt x="2199" y="708"/>
                      </a:lnTo>
                      <a:lnTo>
                        <a:pt x="2199" y="714"/>
                      </a:lnTo>
                      <a:lnTo>
                        <a:pt x="2199" y="721"/>
                      </a:lnTo>
                      <a:lnTo>
                        <a:pt x="2201" y="726"/>
                      </a:lnTo>
                      <a:lnTo>
                        <a:pt x="2203" y="732"/>
                      </a:lnTo>
                      <a:lnTo>
                        <a:pt x="2205" y="738"/>
                      </a:lnTo>
                      <a:lnTo>
                        <a:pt x="2207" y="744"/>
                      </a:lnTo>
                      <a:lnTo>
                        <a:pt x="2208" y="749"/>
                      </a:lnTo>
                      <a:lnTo>
                        <a:pt x="2210" y="756"/>
                      </a:lnTo>
                      <a:lnTo>
                        <a:pt x="2212" y="762"/>
                      </a:lnTo>
                      <a:lnTo>
                        <a:pt x="2215" y="767"/>
                      </a:lnTo>
                      <a:lnTo>
                        <a:pt x="2220" y="773"/>
                      </a:lnTo>
                      <a:lnTo>
                        <a:pt x="2223" y="777"/>
                      </a:lnTo>
                      <a:lnTo>
                        <a:pt x="2225" y="781"/>
                      </a:lnTo>
                      <a:lnTo>
                        <a:pt x="2227" y="786"/>
                      </a:lnTo>
                      <a:lnTo>
                        <a:pt x="2229" y="792"/>
                      </a:lnTo>
                      <a:lnTo>
                        <a:pt x="2230" y="798"/>
                      </a:lnTo>
                      <a:lnTo>
                        <a:pt x="2232" y="803"/>
                      </a:lnTo>
                      <a:lnTo>
                        <a:pt x="2233" y="809"/>
                      </a:lnTo>
                      <a:lnTo>
                        <a:pt x="2234" y="815"/>
                      </a:lnTo>
                      <a:lnTo>
                        <a:pt x="2235" y="817"/>
                      </a:lnTo>
                      <a:lnTo>
                        <a:pt x="2239" y="819"/>
                      </a:lnTo>
                      <a:lnTo>
                        <a:pt x="2243" y="820"/>
                      </a:lnTo>
                      <a:lnTo>
                        <a:pt x="2248" y="820"/>
                      </a:lnTo>
                      <a:lnTo>
                        <a:pt x="2247" y="814"/>
                      </a:lnTo>
                      <a:lnTo>
                        <a:pt x="2246" y="809"/>
                      </a:lnTo>
                      <a:lnTo>
                        <a:pt x="2245" y="803"/>
                      </a:lnTo>
                      <a:lnTo>
                        <a:pt x="2244" y="797"/>
                      </a:lnTo>
                      <a:lnTo>
                        <a:pt x="2244" y="792"/>
                      </a:lnTo>
                      <a:lnTo>
                        <a:pt x="2243" y="785"/>
                      </a:lnTo>
                      <a:lnTo>
                        <a:pt x="2243" y="780"/>
                      </a:lnTo>
                      <a:lnTo>
                        <a:pt x="2242" y="774"/>
                      </a:lnTo>
                      <a:lnTo>
                        <a:pt x="2241" y="770"/>
                      </a:lnTo>
                      <a:lnTo>
                        <a:pt x="2239" y="766"/>
                      </a:lnTo>
                      <a:lnTo>
                        <a:pt x="2236" y="761"/>
                      </a:lnTo>
                      <a:lnTo>
                        <a:pt x="2233" y="757"/>
                      </a:lnTo>
                      <a:lnTo>
                        <a:pt x="2232" y="755"/>
                      </a:lnTo>
                      <a:lnTo>
                        <a:pt x="2232" y="751"/>
                      </a:lnTo>
                      <a:lnTo>
                        <a:pt x="2232" y="749"/>
                      </a:lnTo>
                      <a:lnTo>
                        <a:pt x="2232" y="747"/>
                      </a:lnTo>
                      <a:lnTo>
                        <a:pt x="2227" y="741"/>
                      </a:lnTo>
                      <a:lnTo>
                        <a:pt x="2222" y="736"/>
                      </a:lnTo>
                      <a:lnTo>
                        <a:pt x="2219" y="729"/>
                      </a:lnTo>
                      <a:lnTo>
                        <a:pt x="2217" y="723"/>
                      </a:lnTo>
                      <a:lnTo>
                        <a:pt x="2214" y="715"/>
                      </a:lnTo>
                      <a:lnTo>
                        <a:pt x="2215" y="708"/>
                      </a:lnTo>
                      <a:lnTo>
                        <a:pt x="2218" y="701"/>
                      </a:lnTo>
                      <a:lnTo>
                        <a:pt x="2222" y="695"/>
                      </a:lnTo>
                      <a:lnTo>
                        <a:pt x="2226" y="690"/>
                      </a:lnTo>
                      <a:lnTo>
                        <a:pt x="2230" y="685"/>
                      </a:lnTo>
                      <a:lnTo>
                        <a:pt x="2234" y="679"/>
                      </a:lnTo>
                      <a:lnTo>
                        <a:pt x="2239" y="675"/>
                      </a:lnTo>
                      <a:lnTo>
                        <a:pt x="2243" y="671"/>
                      </a:lnTo>
                      <a:lnTo>
                        <a:pt x="2248" y="668"/>
                      </a:lnTo>
                      <a:lnTo>
                        <a:pt x="2255" y="665"/>
                      </a:lnTo>
                      <a:lnTo>
                        <a:pt x="2260" y="662"/>
                      </a:lnTo>
                      <a:lnTo>
                        <a:pt x="2267" y="660"/>
                      </a:lnTo>
                      <a:lnTo>
                        <a:pt x="2274" y="658"/>
                      </a:lnTo>
                      <a:lnTo>
                        <a:pt x="2281" y="655"/>
                      </a:lnTo>
                      <a:lnTo>
                        <a:pt x="2289" y="652"/>
                      </a:lnTo>
                      <a:lnTo>
                        <a:pt x="2296" y="648"/>
                      </a:lnTo>
                      <a:lnTo>
                        <a:pt x="2303" y="643"/>
                      </a:lnTo>
                      <a:lnTo>
                        <a:pt x="2308" y="638"/>
                      </a:lnTo>
                      <a:lnTo>
                        <a:pt x="2313" y="632"/>
                      </a:lnTo>
                      <a:lnTo>
                        <a:pt x="2316" y="626"/>
                      </a:lnTo>
                      <a:lnTo>
                        <a:pt x="2319" y="620"/>
                      </a:lnTo>
                      <a:lnTo>
                        <a:pt x="2322" y="614"/>
                      </a:lnTo>
                      <a:lnTo>
                        <a:pt x="2322" y="606"/>
                      </a:lnTo>
                      <a:lnTo>
                        <a:pt x="2329" y="608"/>
                      </a:lnTo>
                      <a:lnTo>
                        <a:pt x="2334" y="609"/>
                      </a:lnTo>
                      <a:lnTo>
                        <a:pt x="2339" y="610"/>
                      </a:lnTo>
                      <a:lnTo>
                        <a:pt x="2345" y="609"/>
                      </a:lnTo>
                      <a:lnTo>
                        <a:pt x="2344" y="613"/>
                      </a:lnTo>
                      <a:lnTo>
                        <a:pt x="2344" y="617"/>
                      </a:lnTo>
                      <a:lnTo>
                        <a:pt x="2344" y="621"/>
                      </a:lnTo>
                      <a:lnTo>
                        <a:pt x="2344" y="625"/>
                      </a:lnTo>
                      <a:lnTo>
                        <a:pt x="2344" y="629"/>
                      </a:lnTo>
                      <a:lnTo>
                        <a:pt x="2344" y="633"/>
                      </a:lnTo>
                      <a:lnTo>
                        <a:pt x="2344" y="637"/>
                      </a:lnTo>
                      <a:lnTo>
                        <a:pt x="2344" y="641"/>
                      </a:lnTo>
                      <a:lnTo>
                        <a:pt x="2343" y="648"/>
                      </a:lnTo>
                      <a:lnTo>
                        <a:pt x="2341" y="654"/>
                      </a:lnTo>
                      <a:lnTo>
                        <a:pt x="2340" y="660"/>
                      </a:lnTo>
                      <a:lnTo>
                        <a:pt x="2341" y="666"/>
                      </a:lnTo>
                      <a:lnTo>
                        <a:pt x="2342" y="670"/>
                      </a:lnTo>
                      <a:lnTo>
                        <a:pt x="2342" y="674"/>
                      </a:lnTo>
                      <a:lnTo>
                        <a:pt x="2343" y="679"/>
                      </a:lnTo>
                      <a:lnTo>
                        <a:pt x="2347" y="684"/>
                      </a:lnTo>
                      <a:lnTo>
                        <a:pt x="2348" y="687"/>
                      </a:lnTo>
                      <a:lnTo>
                        <a:pt x="2346" y="690"/>
                      </a:lnTo>
                      <a:lnTo>
                        <a:pt x="2345" y="694"/>
                      </a:lnTo>
                      <a:lnTo>
                        <a:pt x="2345" y="697"/>
                      </a:lnTo>
                      <a:lnTo>
                        <a:pt x="2347" y="698"/>
                      </a:lnTo>
                      <a:lnTo>
                        <a:pt x="2349" y="699"/>
                      </a:lnTo>
                      <a:lnTo>
                        <a:pt x="2351" y="700"/>
                      </a:lnTo>
                      <a:lnTo>
                        <a:pt x="2353" y="702"/>
                      </a:lnTo>
                      <a:lnTo>
                        <a:pt x="2356" y="709"/>
                      </a:lnTo>
                      <a:lnTo>
                        <a:pt x="2360" y="716"/>
                      </a:lnTo>
                      <a:lnTo>
                        <a:pt x="2364" y="722"/>
                      </a:lnTo>
                      <a:lnTo>
                        <a:pt x="2370" y="726"/>
                      </a:lnTo>
                      <a:lnTo>
                        <a:pt x="2375" y="727"/>
                      </a:lnTo>
                      <a:lnTo>
                        <a:pt x="2379" y="728"/>
                      </a:lnTo>
                      <a:lnTo>
                        <a:pt x="2384" y="729"/>
                      </a:lnTo>
                      <a:lnTo>
                        <a:pt x="2389" y="729"/>
                      </a:lnTo>
                      <a:lnTo>
                        <a:pt x="2393" y="728"/>
                      </a:lnTo>
                      <a:lnTo>
                        <a:pt x="2398" y="728"/>
                      </a:lnTo>
                      <a:lnTo>
                        <a:pt x="2404" y="726"/>
                      </a:lnTo>
                      <a:lnTo>
                        <a:pt x="2409" y="724"/>
                      </a:lnTo>
                      <a:lnTo>
                        <a:pt x="2417" y="722"/>
                      </a:lnTo>
                      <a:lnTo>
                        <a:pt x="2424" y="722"/>
                      </a:lnTo>
                      <a:lnTo>
                        <a:pt x="2432" y="723"/>
                      </a:lnTo>
                      <a:lnTo>
                        <a:pt x="2441" y="726"/>
                      </a:lnTo>
                      <a:lnTo>
                        <a:pt x="2449" y="729"/>
                      </a:lnTo>
                      <a:lnTo>
                        <a:pt x="2457" y="731"/>
                      </a:lnTo>
                      <a:lnTo>
                        <a:pt x="2465" y="732"/>
                      </a:lnTo>
                      <a:lnTo>
                        <a:pt x="2473" y="731"/>
                      </a:lnTo>
                      <a:lnTo>
                        <a:pt x="2480" y="728"/>
                      </a:lnTo>
                      <a:lnTo>
                        <a:pt x="2486" y="724"/>
                      </a:lnTo>
                      <a:lnTo>
                        <a:pt x="2492" y="723"/>
                      </a:lnTo>
                      <a:lnTo>
                        <a:pt x="2497" y="728"/>
                      </a:lnTo>
                      <a:lnTo>
                        <a:pt x="2499" y="733"/>
                      </a:lnTo>
                      <a:lnTo>
                        <a:pt x="2499" y="739"/>
                      </a:lnTo>
                      <a:lnTo>
                        <a:pt x="2496" y="745"/>
                      </a:lnTo>
                      <a:lnTo>
                        <a:pt x="2490" y="749"/>
                      </a:lnTo>
                      <a:lnTo>
                        <a:pt x="2492" y="753"/>
                      </a:lnTo>
                      <a:lnTo>
                        <a:pt x="2493" y="759"/>
                      </a:lnTo>
                      <a:lnTo>
                        <a:pt x="2494" y="763"/>
                      </a:lnTo>
                      <a:lnTo>
                        <a:pt x="2493" y="768"/>
                      </a:lnTo>
                      <a:lnTo>
                        <a:pt x="2492" y="769"/>
                      </a:lnTo>
                      <a:lnTo>
                        <a:pt x="2491" y="771"/>
                      </a:lnTo>
                      <a:lnTo>
                        <a:pt x="2489" y="771"/>
                      </a:lnTo>
                      <a:lnTo>
                        <a:pt x="2488" y="771"/>
                      </a:lnTo>
                      <a:lnTo>
                        <a:pt x="2488" y="775"/>
                      </a:lnTo>
                      <a:lnTo>
                        <a:pt x="2487" y="780"/>
                      </a:lnTo>
                      <a:lnTo>
                        <a:pt x="2486" y="784"/>
                      </a:lnTo>
                      <a:lnTo>
                        <a:pt x="2483" y="788"/>
                      </a:lnTo>
                      <a:lnTo>
                        <a:pt x="2482" y="789"/>
                      </a:lnTo>
                      <a:lnTo>
                        <a:pt x="2483" y="791"/>
                      </a:lnTo>
                      <a:lnTo>
                        <a:pt x="2484" y="793"/>
                      </a:lnTo>
                      <a:lnTo>
                        <a:pt x="2485" y="793"/>
                      </a:lnTo>
                      <a:lnTo>
                        <a:pt x="2488" y="794"/>
                      </a:lnTo>
                      <a:lnTo>
                        <a:pt x="2491" y="794"/>
                      </a:lnTo>
                      <a:lnTo>
                        <a:pt x="2494" y="794"/>
                      </a:lnTo>
                      <a:lnTo>
                        <a:pt x="2495" y="793"/>
                      </a:lnTo>
                      <a:lnTo>
                        <a:pt x="2498" y="786"/>
                      </a:lnTo>
                      <a:lnTo>
                        <a:pt x="2501" y="779"/>
                      </a:lnTo>
                      <a:lnTo>
                        <a:pt x="2503" y="773"/>
                      </a:lnTo>
                      <a:lnTo>
                        <a:pt x="2506" y="766"/>
                      </a:lnTo>
                      <a:lnTo>
                        <a:pt x="2507" y="759"/>
                      </a:lnTo>
                      <a:lnTo>
                        <a:pt x="2509" y="752"/>
                      </a:lnTo>
                      <a:lnTo>
                        <a:pt x="2511" y="745"/>
                      </a:lnTo>
                      <a:lnTo>
                        <a:pt x="2513" y="738"/>
                      </a:lnTo>
                      <a:lnTo>
                        <a:pt x="2518" y="732"/>
                      </a:lnTo>
                      <a:lnTo>
                        <a:pt x="2524" y="728"/>
                      </a:lnTo>
                      <a:lnTo>
                        <a:pt x="2532" y="727"/>
                      </a:lnTo>
                      <a:lnTo>
                        <a:pt x="2540" y="727"/>
                      </a:lnTo>
                      <a:lnTo>
                        <a:pt x="2542" y="721"/>
                      </a:lnTo>
                      <a:lnTo>
                        <a:pt x="2548" y="719"/>
                      </a:lnTo>
                      <a:lnTo>
                        <a:pt x="2554" y="718"/>
                      </a:lnTo>
                      <a:lnTo>
                        <a:pt x="2557" y="713"/>
                      </a:lnTo>
                      <a:lnTo>
                        <a:pt x="2559" y="706"/>
                      </a:lnTo>
                      <a:lnTo>
                        <a:pt x="2564" y="701"/>
                      </a:lnTo>
                      <a:lnTo>
                        <a:pt x="2571" y="697"/>
                      </a:lnTo>
                      <a:lnTo>
                        <a:pt x="2577" y="693"/>
                      </a:lnTo>
                      <a:lnTo>
                        <a:pt x="2578" y="691"/>
                      </a:lnTo>
                      <a:lnTo>
                        <a:pt x="2578" y="688"/>
                      </a:lnTo>
                      <a:lnTo>
                        <a:pt x="2578" y="686"/>
                      </a:lnTo>
                      <a:lnTo>
                        <a:pt x="2579" y="684"/>
                      </a:lnTo>
                      <a:lnTo>
                        <a:pt x="2585" y="679"/>
                      </a:lnTo>
                      <a:lnTo>
                        <a:pt x="2592" y="674"/>
                      </a:lnTo>
                      <a:lnTo>
                        <a:pt x="2597" y="669"/>
                      </a:lnTo>
                      <a:lnTo>
                        <a:pt x="2602" y="663"/>
                      </a:lnTo>
                      <a:lnTo>
                        <a:pt x="2607" y="657"/>
                      </a:lnTo>
                      <a:lnTo>
                        <a:pt x="2611" y="650"/>
                      </a:lnTo>
                      <a:lnTo>
                        <a:pt x="2615" y="643"/>
                      </a:lnTo>
                      <a:lnTo>
                        <a:pt x="2618" y="637"/>
                      </a:lnTo>
                      <a:lnTo>
                        <a:pt x="2621" y="632"/>
                      </a:lnTo>
                      <a:lnTo>
                        <a:pt x="2627" y="628"/>
                      </a:lnTo>
                      <a:lnTo>
                        <a:pt x="2632" y="624"/>
                      </a:lnTo>
                      <a:lnTo>
                        <a:pt x="2638" y="621"/>
                      </a:lnTo>
                      <a:lnTo>
                        <a:pt x="2644" y="619"/>
                      </a:lnTo>
                      <a:lnTo>
                        <a:pt x="2650" y="618"/>
                      </a:lnTo>
                      <a:lnTo>
                        <a:pt x="2657" y="618"/>
                      </a:lnTo>
                      <a:lnTo>
                        <a:pt x="2664" y="619"/>
                      </a:lnTo>
                      <a:lnTo>
                        <a:pt x="2668" y="620"/>
                      </a:lnTo>
                      <a:lnTo>
                        <a:pt x="2672" y="621"/>
                      </a:lnTo>
                      <a:lnTo>
                        <a:pt x="2676" y="623"/>
                      </a:lnTo>
                      <a:lnTo>
                        <a:pt x="2681" y="623"/>
                      </a:lnTo>
                      <a:lnTo>
                        <a:pt x="2685" y="624"/>
                      </a:lnTo>
                      <a:lnTo>
                        <a:pt x="2689" y="624"/>
                      </a:lnTo>
                      <a:lnTo>
                        <a:pt x="2694" y="623"/>
                      </a:lnTo>
                      <a:lnTo>
                        <a:pt x="2698" y="622"/>
                      </a:lnTo>
                      <a:lnTo>
                        <a:pt x="2698" y="621"/>
                      </a:lnTo>
                      <a:lnTo>
                        <a:pt x="2699" y="620"/>
                      </a:lnTo>
                      <a:lnTo>
                        <a:pt x="2699" y="619"/>
                      </a:lnTo>
                      <a:lnTo>
                        <a:pt x="2699" y="618"/>
                      </a:lnTo>
                      <a:lnTo>
                        <a:pt x="2704" y="615"/>
                      </a:lnTo>
                      <a:lnTo>
                        <a:pt x="2708" y="613"/>
                      </a:lnTo>
                      <a:lnTo>
                        <a:pt x="2712" y="612"/>
                      </a:lnTo>
                      <a:lnTo>
                        <a:pt x="2715" y="613"/>
                      </a:lnTo>
                      <a:lnTo>
                        <a:pt x="2721" y="617"/>
                      </a:lnTo>
                      <a:lnTo>
                        <a:pt x="2727" y="621"/>
                      </a:lnTo>
                      <a:lnTo>
                        <a:pt x="2733" y="624"/>
                      </a:lnTo>
                      <a:lnTo>
                        <a:pt x="2740" y="627"/>
                      </a:lnTo>
                      <a:lnTo>
                        <a:pt x="2746" y="629"/>
                      </a:lnTo>
                      <a:lnTo>
                        <a:pt x="2752" y="632"/>
                      </a:lnTo>
                      <a:lnTo>
                        <a:pt x="2758" y="635"/>
                      </a:lnTo>
                      <a:lnTo>
                        <a:pt x="2764" y="638"/>
                      </a:lnTo>
                      <a:lnTo>
                        <a:pt x="2768" y="642"/>
                      </a:lnTo>
                      <a:lnTo>
                        <a:pt x="2772" y="648"/>
                      </a:lnTo>
                      <a:lnTo>
                        <a:pt x="2776" y="656"/>
                      </a:lnTo>
                      <a:lnTo>
                        <a:pt x="2777" y="664"/>
                      </a:lnTo>
                      <a:lnTo>
                        <a:pt x="2784" y="664"/>
                      </a:lnTo>
                      <a:lnTo>
                        <a:pt x="2790" y="666"/>
                      </a:lnTo>
                      <a:lnTo>
                        <a:pt x="2795" y="670"/>
                      </a:lnTo>
                      <a:lnTo>
                        <a:pt x="2801" y="673"/>
                      </a:lnTo>
                      <a:lnTo>
                        <a:pt x="2805" y="674"/>
                      </a:lnTo>
                      <a:lnTo>
                        <a:pt x="2809" y="675"/>
                      </a:lnTo>
                      <a:lnTo>
                        <a:pt x="2814" y="675"/>
                      </a:lnTo>
                      <a:lnTo>
                        <a:pt x="2819" y="675"/>
                      </a:lnTo>
                      <a:lnTo>
                        <a:pt x="2823" y="675"/>
                      </a:lnTo>
                      <a:lnTo>
                        <a:pt x="2827" y="674"/>
                      </a:lnTo>
                      <a:lnTo>
                        <a:pt x="2832" y="674"/>
                      </a:lnTo>
                      <a:lnTo>
                        <a:pt x="2836" y="674"/>
                      </a:lnTo>
                      <a:lnTo>
                        <a:pt x="2836" y="676"/>
                      </a:lnTo>
                      <a:lnTo>
                        <a:pt x="2837" y="678"/>
                      </a:lnTo>
                      <a:lnTo>
                        <a:pt x="2838" y="679"/>
                      </a:lnTo>
                      <a:lnTo>
                        <a:pt x="2839" y="679"/>
                      </a:lnTo>
                      <a:lnTo>
                        <a:pt x="2843" y="679"/>
                      </a:lnTo>
                      <a:lnTo>
                        <a:pt x="2847" y="681"/>
                      </a:lnTo>
                      <a:lnTo>
                        <a:pt x="2853" y="679"/>
                      </a:lnTo>
                      <a:lnTo>
                        <a:pt x="2857" y="678"/>
                      </a:lnTo>
                      <a:lnTo>
                        <a:pt x="2864" y="678"/>
                      </a:lnTo>
                      <a:lnTo>
                        <a:pt x="2870" y="683"/>
                      </a:lnTo>
                      <a:lnTo>
                        <a:pt x="2876" y="688"/>
                      </a:lnTo>
                      <a:lnTo>
                        <a:pt x="2883" y="691"/>
                      </a:lnTo>
                      <a:lnTo>
                        <a:pt x="2883" y="695"/>
                      </a:lnTo>
                      <a:lnTo>
                        <a:pt x="2884" y="698"/>
                      </a:lnTo>
                      <a:lnTo>
                        <a:pt x="2885" y="701"/>
                      </a:lnTo>
                      <a:lnTo>
                        <a:pt x="2885" y="705"/>
                      </a:lnTo>
                      <a:lnTo>
                        <a:pt x="2894" y="707"/>
                      </a:lnTo>
                      <a:lnTo>
                        <a:pt x="2901" y="710"/>
                      </a:lnTo>
                      <a:lnTo>
                        <a:pt x="2905" y="715"/>
                      </a:lnTo>
                      <a:lnTo>
                        <a:pt x="2905" y="725"/>
                      </a:lnTo>
                      <a:lnTo>
                        <a:pt x="2910" y="724"/>
                      </a:lnTo>
                      <a:lnTo>
                        <a:pt x="2914" y="723"/>
                      </a:lnTo>
                      <a:lnTo>
                        <a:pt x="2919" y="723"/>
                      </a:lnTo>
                      <a:lnTo>
                        <a:pt x="2924" y="722"/>
                      </a:lnTo>
                      <a:lnTo>
                        <a:pt x="2928" y="722"/>
                      </a:lnTo>
                      <a:lnTo>
                        <a:pt x="2933" y="722"/>
                      </a:lnTo>
                      <a:lnTo>
                        <a:pt x="2936" y="723"/>
                      </a:lnTo>
                      <a:lnTo>
                        <a:pt x="2940" y="724"/>
                      </a:lnTo>
                      <a:lnTo>
                        <a:pt x="2948" y="727"/>
                      </a:lnTo>
                      <a:lnTo>
                        <a:pt x="2955" y="731"/>
                      </a:lnTo>
                      <a:lnTo>
                        <a:pt x="2961" y="737"/>
                      </a:lnTo>
                      <a:lnTo>
                        <a:pt x="2961" y="746"/>
                      </a:lnTo>
                      <a:lnTo>
                        <a:pt x="2961" y="745"/>
                      </a:lnTo>
                      <a:lnTo>
                        <a:pt x="2961" y="743"/>
                      </a:lnTo>
                      <a:lnTo>
                        <a:pt x="2959" y="743"/>
                      </a:lnTo>
                      <a:lnTo>
                        <a:pt x="2957" y="743"/>
                      </a:lnTo>
                      <a:lnTo>
                        <a:pt x="2964" y="751"/>
                      </a:lnTo>
                      <a:lnTo>
                        <a:pt x="2971" y="758"/>
                      </a:lnTo>
                      <a:lnTo>
                        <a:pt x="2979" y="764"/>
                      </a:lnTo>
                      <a:lnTo>
                        <a:pt x="2987" y="769"/>
                      </a:lnTo>
                      <a:lnTo>
                        <a:pt x="2988" y="770"/>
                      </a:lnTo>
                      <a:lnTo>
                        <a:pt x="2988" y="772"/>
                      </a:lnTo>
                      <a:lnTo>
                        <a:pt x="2988" y="774"/>
                      </a:lnTo>
                      <a:lnTo>
                        <a:pt x="2987" y="776"/>
                      </a:lnTo>
                      <a:lnTo>
                        <a:pt x="2982" y="782"/>
                      </a:lnTo>
                      <a:lnTo>
                        <a:pt x="2976" y="786"/>
                      </a:lnTo>
                      <a:lnTo>
                        <a:pt x="2972" y="792"/>
                      </a:lnTo>
                      <a:lnTo>
                        <a:pt x="2972" y="798"/>
                      </a:lnTo>
                      <a:lnTo>
                        <a:pt x="2973" y="804"/>
                      </a:lnTo>
                      <a:lnTo>
                        <a:pt x="2973" y="809"/>
                      </a:lnTo>
                      <a:lnTo>
                        <a:pt x="2974" y="814"/>
                      </a:lnTo>
                      <a:lnTo>
                        <a:pt x="2977" y="816"/>
                      </a:lnTo>
                      <a:lnTo>
                        <a:pt x="2980" y="817"/>
                      </a:lnTo>
                      <a:lnTo>
                        <a:pt x="2984" y="819"/>
                      </a:lnTo>
                      <a:lnTo>
                        <a:pt x="2987" y="820"/>
                      </a:lnTo>
                      <a:lnTo>
                        <a:pt x="2990" y="820"/>
                      </a:lnTo>
                      <a:lnTo>
                        <a:pt x="2987" y="826"/>
                      </a:lnTo>
                      <a:lnTo>
                        <a:pt x="2983" y="832"/>
                      </a:lnTo>
                      <a:lnTo>
                        <a:pt x="2979" y="837"/>
                      </a:lnTo>
                      <a:lnTo>
                        <a:pt x="2975" y="842"/>
                      </a:lnTo>
                      <a:lnTo>
                        <a:pt x="2971" y="848"/>
                      </a:lnTo>
                      <a:lnTo>
                        <a:pt x="2968" y="853"/>
                      </a:lnTo>
                      <a:lnTo>
                        <a:pt x="2964" y="858"/>
                      </a:lnTo>
                      <a:lnTo>
                        <a:pt x="2962" y="865"/>
                      </a:lnTo>
                      <a:lnTo>
                        <a:pt x="2963" y="873"/>
                      </a:lnTo>
                      <a:lnTo>
                        <a:pt x="2969" y="877"/>
                      </a:lnTo>
                      <a:lnTo>
                        <a:pt x="2977" y="878"/>
                      </a:lnTo>
                      <a:lnTo>
                        <a:pt x="2984" y="875"/>
                      </a:lnTo>
                      <a:lnTo>
                        <a:pt x="2987" y="872"/>
                      </a:lnTo>
                      <a:lnTo>
                        <a:pt x="2990" y="868"/>
                      </a:lnTo>
                      <a:lnTo>
                        <a:pt x="2993" y="863"/>
                      </a:lnTo>
                      <a:lnTo>
                        <a:pt x="2995" y="858"/>
                      </a:lnTo>
                      <a:lnTo>
                        <a:pt x="2996" y="854"/>
                      </a:lnTo>
                      <a:lnTo>
                        <a:pt x="2999" y="849"/>
                      </a:lnTo>
                      <a:lnTo>
                        <a:pt x="3000" y="845"/>
                      </a:lnTo>
                      <a:lnTo>
                        <a:pt x="3001" y="840"/>
                      </a:lnTo>
                      <a:lnTo>
                        <a:pt x="3002" y="835"/>
                      </a:lnTo>
                      <a:lnTo>
                        <a:pt x="3005" y="830"/>
                      </a:lnTo>
                      <a:lnTo>
                        <a:pt x="3009" y="826"/>
                      </a:lnTo>
                      <a:lnTo>
                        <a:pt x="3015" y="826"/>
                      </a:lnTo>
                      <a:lnTo>
                        <a:pt x="3017" y="828"/>
                      </a:lnTo>
                      <a:lnTo>
                        <a:pt x="3019" y="829"/>
                      </a:lnTo>
                      <a:lnTo>
                        <a:pt x="3021" y="829"/>
                      </a:lnTo>
                      <a:lnTo>
                        <a:pt x="3023" y="829"/>
                      </a:lnTo>
                      <a:lnTo>
                        <a:pt x="3023" y="833"/>
                      </a:lnTo>
                      <a:lnTo>
                        <a:pt x="3022" y="837"/>
                      </a:lnTo>
                      <a:lnTo>
                        <a:pt x="3021" y="841"/>
                      </a:lnTo>
                      <a:lnTo>
                        <a:pt x="3019" y="844"/>
                      </a:lnTo>
                      <a:lnTo>
                        <a:pt x="3017" y="848"/>
                      </a:lnTo>
                      <a:lnTo>
                        <a:pt x="3015" y="851"/>
                      </a:lnTo>
                      <a:lnTo>
                        <a:pt x="3013" y="855"/>
                      </a:lnTo>
                      <a:lnTo>
                        <a:pt x="3012" y="859"/>
                      </a:lnTo>
                      <a:lnTo>
                        <a:pt x="3018" y="852"/>
                      </a:lnTo>
                      <a:lnTo>
                        <a:pt x="3025" y="847"/>
                      </a:lnTo>
                      <a:lnTo>
                        <a:pt x="3033" y="844"/>
                      </a:lnTo>
                      <a:lnTo>
                        <a:pt x="3043" y="842"/>
                      </a:lnTo>
                      <a:lnTo>
                        <a:pt x="3051" y="841"/>
                      </a:lnTo>
                      <a:lnTo>
                        <a:pt x="3060" y="838"/>
                      </a:lnTo>
                      <a:lnTo>
                        <a:pt x="3068" y="835"/>
                      </a:lnTo>
                      <a:lnTo>
                        <a:pt x="3077" y="830"/>
                      </a:lnTo>
                      <a:lnTo>
                        <a:pt x="3081" y="829"/>
                      </a:lnTo>
                      <a:lnTo>
                        <a:pt x="3086" y="829"/>
                      </a:lnTo>
                      <a:lnTo>
                        <a:pt x="3092" y="831"/>
                      </a:lnTo>
                      <a:lnTo>
                        <a:pt x="3097" y="831"/>
                      </a:lnTo>
                      <a:lnTo>
                        <a:pt x="3099" y="830"/>
                      </a:lnTo>
                      <a:lnTo>
                        <a:pt x="3101" y="826"/>
                      </a:lnTo>
                      <a:lnTo>
                        <a:pt x="3102" y="823"/>
                      </a:lnTo>
                      <a:lnTo>
                        <a:pt x="3103" y="820"/>
                      </a:lnTo>
                      <a:lnTo>
                        <a:pt x="3111" y="823"/>
                      </a:lnTo>
                      <a:lnTo>
                        <a:pt x="3118" y="826"/>
                      </a:lnTo>
                      <a:lnTo>
                        <a:pt x="3126" y="829"/>
                      </a:lnTo>
                      <a:lnTo>
                        <a:pt x="3133" y="830"/>
                      </a:lnTo>
                      <a:lnTo>
                        <a:pt x="3141" y="832"/>
                      </a:lnTo>
                      <a:lnTo>
                        <a:pt x="3149" y="835"/>
                      </a:lnTo>
                      <a:lnTo>
                        <a:pt x="3156" y="839"/>
                      </a:lnTo>
                      <a:lnTo>
                        <a:pt x="3162" y="844"/>
                      </a:lnTo>
                      <a:lnTo>
                        <a:pt x="3168" y="847"/>
                      </a:lnTo>
                      <a:lnTo>
                        <a:pt x="3175" y="848"/>
                      </a:lnTo>
                      <a:lnTo>
                        <a:pt x="3184" y="849"/>
                      </a:lnTo>
                      <a:lnTo>
                        <a:pt x="3190" y="852"/>
                      </a:lnTo>
                      <a:lnTo>
                        <a:pt x="3194" y="857"/>
                      </a:lnTo>
                      <a:lnTo>
                        <a:pt x="3196" y="863"/>
                      </a:lnTo>
                      <a:lnTo>
                        <a:pt x="3200" y="871"/>
                      </a:lnTo>
                      <a:lnTo>
                        <a:pt x="3205" y="875"/>
                      </a:lnTo>
                      <a:lnTo>
                        <a:pt x="3210" y="877"/>
                      </a:lnTo>
                      <a:lnTo>
                        <a:pt x="3215" y="878"/>
                      </a:lnTo>
                      <a:lnTo>
                        <a:pt x="3219" y="879"/>
                      </a:lnTo>
                      <a:lnTo>
                        <a:pt x="3225" y="880"/>
                      </a:lnTo>
                      <a:lnTo>
                        <a:pt x="3229" y="879"/>
                      </a:lnTo>
                      <a:lnTo>
                        <a:pt x="3234" y="878"/>
                      </a:lnTo>
                      <a:lnTo>
                        <a:pt x="3238" y="876"/>
                      </a:lnTo>
                      <a:lnTo>
                        <a:pt x="3243" y="873"/>
                      </a:lnTo>
                      <a:lnTo>
                        <a:pt x="3245" y="876"/>
                      </a:lnTo>
                      <a:lnTo>
                        <a:pt x="3247" y="880"/>
                      </a:lnTo>
                      <a:lnTo>
                        <a:pt x="3249" y="882"/>
                      </a:lnTo>
                      <a:lnTo>
                        <a:pt x="3253" y="881"/>
                      </a:lnTo>
                      <a:lnTo>
                        <a:pt x="3258" y="878"/>
                      </a:lnTo>
                      <a:lnTo>
                        <a:pt x="3262" y="874"/>
                      </a:lnTo>
                      <a:lnTo>
                        <a:pt x="3266" y="872"/>
                      </a:lnTo>
                      <a:lnTo>
                        <a:pt x="3270" y="876"/>
                      </a:lnTo>
                      <a:lnTo>
                        <a:pt x="3276" y="884"/>
                      </a:lnTo>
                      <a:lnTo>
                        <a:pt x="3282" y="891"/>
                      </a:lnTo>
                      <a:lnTo>
                        <a:pt x="3289" y="898"/>
                      </a:lnTo>
                      <a:lnTo>
                        <a:pt x="3297" y="905"/>
                      </a:lnTo>
                      <a:lnTo>
                        <a:pt x="3303" y="906"/>
                      </a:lnTo>
                      <a:lnTo>
                        <a:pt x="3309" y="902"/>
                      </a:lnTo>
                      <a:lnTo>
                        <a:pt x="3315" y="896"/>
                      </a:lnTo>
                      <a:lnTo>
                        <a:pt x="3322" y="895"/>
                      </a:lnTo>
                      <a:lnTo>
                        <a:pt x="3328" y="897"/>
                      </a:lnTo>
                      <a:lnTo>
                        <a:pt x="3335" y="902"/>
                      </a:lnTo>
                      <a:lnTo>
                        <a:pt x="3341" y="905"/>
                      </a:lnTo>
                      <a:lnTo>
                        <a:pt x="3348" y="906"/>
                      </a:lnTo>
                      <a:lnTo>
                        <a:pt x="3348" y="909"/>
                      </a:lnTo>
                      <a:lnTo>
                        <a:pt x="3349" y="911"/>
                      </a:lnTo>
                      <a:lnTo>
                        <a:pt x="3350" y="914"/>
                      </a:lnTo>
                      <a:lnTo>
                        <a:pt x="3350" y="917"/>
                      </a:lnTo>
                      <a:lnTo>
                        <a:pt x="3356" y="916"/>
                      </a:lnTo>
                      <a:lnTo>
                        <a:pt x="3362" y="914"/>
                      </a:lnTo>
                      <a:lnTo>
                        <a:pt x="3367" y="912"/>
                      </a:lnTo>
                      <a:lnTo>
                        <a:pt x="3373" y="909"/>
                      </a:lnTo>
                      <a:lnTo>
                        <a:pt x="3378" y="906"/>
                      </a:lnTo>
                      <a:lnTo>
                        <a:pt x="3382" y="903"/>
                      </a:lnTo>
                      <a:lnTo>
                        <a:pt x="3387" y="898"/>
                      </a:lnTo>
                      <a:lnTo>
                        <a:pt x="3392" y="895"/>
                      </a:lnTo>
                      <a:lnTo>
                        <a:pt x="3396" y="893"/>
                      </a:lnTo>
                      <a:lnTo>
                        <a:pt x="3401" y="893"/>
                      </a:lnTo>
                      <a:lnTo>
                        <a:pt x="3407" y="893"/>
                      </a:lnTo>
                      <a:lnTo>
                        <a:pt x="3410" y="895"/>
                      </a:lnTo>
                      <a:lnTo>
                        <a:pt x="3414" y="899"/>
                      </a:lnTo>
                      <a:lnTo>
                        <a:pt x="3419" y="904"/>
                      </a:lnTo>
                      <a:lnTo>
                        <a:pt x="3423" y="908"/>
                      </a:lnTo>
                      <a:lnTo>
                        <a:pt x="3426" y="913"/>
                      </a:lnTo>
                      <a:lnTo>
                        <a:pt x="3430" y="916"/>
                      </a:lnTo>
                      <a:lnTo>
                        <a:pt x="3436" y="915"/>
                      </a:lnTo>
                      <a:lnTo>
                        <a:pt x="3442" y="914"/>
                      </a:lnTo>
                      <a:lnTo>
                        <a:pt x="3449" y="915"/>
                      </a:lnTo>
                      <a:lnTo>
                        <a:pt x="3456" y="920"/>
                      </a:lnTo>
                      <a:lnTo>
                        <a:pt x="3463" y="926"/>
                      </a:lnTo>
                      <a:lnTo>
                        <a:pt x="3469" y="933"/>
                      </a:lnTo>
                      <a:lnTo>
                        <a:pt x="3475" y="941"/>
                      </a:lnTo>
                      <a:lnTo>
                        <a:pt x="3479" y="942"/>
                      </a:lnTo>
                      <a:lnTo>
                        <a:pt x="3485" y="942"/>
                      </a:lnTo>
                      <a:lnTo>
                        <a:pt x="3490" y="942"/>
                      </a:lnTo>
                      <a:lnTo>
                        <a:pt x="3495" y="943"/>
                      </a:lnTo>
                      <a:lnTo>
                        <a:pt x="3505" y="949"/>
                      </a:lnTo>
                      <a:lnTo>
                        <a:pt x="3514" y="956"/>
                      </a:lnTo>
                      <a:lnTo>
                        <a:pt x="3524" y="963"/>
                      </a:lnTo>
                      <a:lnTo>
                        <a:pt x="3533" y="970"/>
                      </a:lnTo>
                      <a:lnTo>
                        <a:pt x="3542" y="978"/>
                      </a:lnTo>
                      <a:lnTo>
                        <a:pt x="3550" y="986"/>
                      </a:lnTo>
                      <a:lnTo>
                        <a:pt x="3559" y="994"/>
                      </a:lnTo>
                      <a:lnTo>
                        <a:pt x="3567" y="1002"/>
                      </a:lnTo>
                      <a:lnTo>
                        <a:pt x="3568" y="1005"/>
                      </a:lnTo>
                      <a:lnTo>
                        <a:pt x="3568" y="1008"/>
                      </a:lnTo>
                      <a:lnTo>
                        <a:pt x="3567" y="1013"/>
                      </a:lnTo>
                      <a:lnTo>
                        <a:pt x="3568" y="1015"/>
                      </a:lnTo>
                      <a:lnTo>
                        <a:pt x="3572" y="1018"/>
                      </a:lnTo>
                      <a:lnTo>
                        <a:pt x="3577" y="1019"/>
                      </a:lnTo>
                      <a:lnTo>
                        <a:pt x="3581" y="1021"/>
                      </a:lnTo>
                      <a:lnTo>
                        <a:pt x="3585" y="1023"/>
                      </a:lnTo>
                      <a:lnTo>
                        <a:pt x="3594" y="1029"/>
                      </a:lnTo>
                      <a:lnTo>
                        <a:pt x="3602" y="1034"/>
                      </a:lnTo>
                      <a:lnTo>
                        <a:pt x="3610" y="1039"/>
                      </a:lnTo>
                      <a:lnTo>
                        <a:pt x="3617" y="1045"/>
                      </a:lnTo>
                      <a:lnTo>
                        <a:pt x="3624" y="1052"/>
                      </a:lnTo>
                      <a:lnTo>
                        <a:pt x="3632" y="1059"/>
                      </a:lnTo>
                      <a:lnTo>
                        <a:pt x="3638" y="1066"/>
                      </a:lnTo>
                      <a:lnTo>
                        <a:pt x="3643" y="1074"/>
                      </a:lnTo>
                      <a:lnTo>
                        <a:pt x="3645" y="1077"/>
                      </a:lnTo>
                      <a:lnTo>
                        <a:pt x="3647" y="1081"/>
                      </a:lnTo>
                      <a:lnTo>
                        <a:pt x="3648" y="1086"/>
                      </a:lnTo>
                      <a:lnTo>
                        <a:pt x="3649" y="1090"/>
                      </a:lnTo>
                      <a:lnTo>
                        <a:pt x="3650" y="1094"/>
                      </a:lnTo>
                      <a:lnTo>
                        <a:pt x="3651" y="1098"/>
                      </a:lnTo>
                      <a:lnTo>
                        <a:pt x="3651" y="1102"/>
                      </a:lnTo>
                      <a:lnTo>
                        <a:pt x="3652" y="1106"/>
                      </a:lnTo>
                      <a:lnTo>
                        <a:pt x="3656" y="1105"/>
                      </a:lnTo>
                      <a:lnTo>
                        <a:pt x="3660" y="1103"/>
                      </a:lnTo>
                      <a:lnTo>
                        <a:pt x="3664" y="1103"/>
                      </a:lnTo>
                      <a:lnTo>
                        <a:pt x="3669" y="1104"/>
                      </a:lnTo>
                      <a:lnTo>
                        <a:pt x="3673" y="1106"/>
                      </a:lnTo>
                      <a:lnTo>
                        <a:pt x="3677" y="1108"/>
                      </a:lnTo>
                      <a:lnTo>
                        <a:pt x="3681" y="1111"/>
                      </a:lnTo>
                      <a:lnTo>
                        <a:pt x="3685" y="1113"/>
                      </a:lnTo>
                      <a:lnTo>
                        <a:pt x="3689" y="1115"/>
                      </a:lnTo>
                      <a:lnTo>
                        <a:pt x="3692" y="1117"/>
                      </a:lnTo>
                      <a:lnTo>
                        <a:pt x="3697" y="1119"/>
                      </a:lnTo>
                      <a:lnTo>
                        <a:pt x="3701" y="1122"/>
                      </a:lnTo>
                      <a:lnTo>
                        <a:pt x="3710" y="1125"/>
                      </a:lnTo>
                      <a:lnTo>
                        <a:pt x="3718" y="1130"/>
                      </a:lnTo>
                      <a:lnTo>
                        <a:pt x="3725" y="1135"/>
                      </a:lnTo>
                      <a:lnTo>
                        <a:pt x="3731" y="1141"/>
                      </a:lnTo>
                      <a:lnTo>
                        <a:pt x="3736" y="1148"/>
                      </a:lnTo>
                      <a:lnTo>
                        <a:pt x="3743" y="1155"/>
                      </a:lnTo>
                      <a:lnTo>
                        <a:pt x="3748" y="1163"/>
                      </a:lnTo>
                      <a:lnTo>
                        <a:pt x="3753" y="1171"/>
                      </a:lnTo>
                      <a:lnTo>
                        <a:pt x="3757" y="1172"/>
                      </a:lnTo>
                      <a:lnTo>
                        <a:pt x="3763" y="1171"/>
                      </a:lnTo>
                      <a:lnTo>
                        <a:pt x="3769" y="1168"/>
                      </a:lnTo>
                      <a:lnTo>
                        <a:pt x="3775" y="1168"/>
                      </a:lnTo>
                      <a:lnTo>
                        <a:pt x="3782" y="1171"/>
                      </a:lnTo>
                      <a:lnTo>
                        <a:pt x="3788" y="1175"/>
                      </a:lnTo>
                      <a:lnTo>
                        <a:pt x="3793" y="1179"/>
                      </a:lnTo>
                      <a:lnTo>
                        <a:pt x="3798" y="1181"/>
                      </a:lnTo>
                      <a:lnTo>
                        <a:pt x="3805" y="1180"/>
                      </a:lnTo>
                      <a:lnTo>
                        <a:pt x="3812" y="1178"/>
                      </a:lnTo>
                      <a:lnTo>
                        <a:pt x="3821" y="1176"/>
                      </a:lnTo>
                      <a:lnTo>
                        <a:pt x="3828" y="1176"/>
                      </a:lnTo>
                      <a:lnTo>
                        <a:pt x="3832" y="1177"/>
                      </a:lnTo>
                      <a:lnTo>
                        <a:pt x="3836" y="1179"/>
                      </a:lnTo>
                      <a:lnTo>
                        <a:pt x="3839" y="1181"/>
                      </a:lnTo>
                      <a:lnTo>
                        <a:pt x="3843" y="1184"/>
                      </a:lnTo>
                      <a:lnTo>
                        <a:pt x="3846" y="1186"/>
                      </a:lnTo>
                      <a:lnTo>
                        <a:pt x="3850" y="1189"/>
                      </a:lnTo>
                      <a:lnTo>
                        <a:pt x="3854" y="1191"/>
                      </a:lnTo>
                      <a:lnTo>
                        <a:pt x="3859" y="1192"/>
                      </a:lnTo>
                      <a:lnTo>
                        <a:pt x="3864" y="1195"/>
                      </a:lnTo>
                      <a:lnTo>
                        <a:pt x="3869" y="1199"/>
                      </a:lnTo>
                      <a:lnTo>
                        <a:pt x="3873" y="1204"/>
                      </a:lnTo>
                      <a:lnTo>
                        <a:pt x="3876" y="1209"/>
                      </a:lnTo>
                      <a:lnTo>
                        <a:pt x="3878" y="1216"/>
                      </a:lnTo>
                      <a:lnTo>
                        <a:pt x="3880" y="1222"/>
                      </a:lnTo>
                      <a:lnTo>
                        <a:pt x="3882" y="1229"/>
                      </a:lnTo>
                      <a:lnTo>
                        <a:pt x="3884" y="1237"/>
                      </a:lnTo>
                      <a:lnTo>
                        <a:pt x="3886" y="1244"/>
                      </a:lnTo>
                      <a:lnTo>
                        <a:pt x="3888" y="1251"/>
                      </a:lnTo>
                      <a:lnTo>
                        <a:pt x="3891" y="1258"/>
                      </a:lnTo>
                      <a:lnTo>
                        <a:pt x="3894" y="1264"/>
                      </a:lnTo>
                      <a:lnTo>
                        <a:pt x="3895" y="1268"/>
                      </a:lnTo>
                      <a:lnTo>
                        <a:pt x="3897" y="1273"/>
                      </a:lnTo>
                      <a:lnTo>
                        <a:pt x="3899" y="1277"/>
                      </a:lnTo>
                      <a:lnTo>
                        <a:pt x="3901" y="1281"/>
                      </a:lnTo>
                      <a:lnTo>
                        <a:pt x="3903" y="1285"/>
                      </a:lnTo>
                      <a:lnTo>
                        <a:pt x="3905" y="1289"/>
                      </a:lnTo>
                      <a:lnTo>
                        <a:pt x="3906" y="1294"/>
                      </a:lnTo>
                      <a:lnTo>
                        <a:pt x="3906" y="1299"/>
                      </a:lnTo>
                      <a:lnTo>
                        <a:pt x="3906" y="1306"/>
                      </a:lnTo>
                      <a:lnTo>
                        <a:pt x="3907" y="1311"/>
                      </a:lnTo>
                      <a:lnTo>
                        <a:pt x="3908" y="1315"/>
                      </a:lnTo>
                      <a:lnTo>
                        <a:pt x="3909" y="1319"/>
                      </a:lnTo>
                      <a:lnTo>
                        <a:pt x="3911" y="1324"/>
                      </a:lnTo>
                      <a:lnTo>
                        <a:pt x="3913" y="1329"/>
                      </a:lnTo>
                      <a:lnTo>
                        <a:pt x="3915" y="1334"/>
                      </a:lnTo>
                      <a:lnTo>
                        <a:pt x="3916" y="1339"/>
                      </a:lnTo>
                      <a:lnTo>
                        <a:pt x="3917" y="1346"/>
                      </a:lnTo>
                      <a:lnTo>
                        <a:pt x="3918" y="1351"/>
                      </a:lnTo>
                      <a:lnTo>
                        <a:pt x="3919" y="1356"/>
                      </a:lnTo>
                      <a:lnTo>
                        <a:pt x="3920" y="1362"/>
                      </a:lnTo>
                      <a:lnTo>
                        <a:pt x="3921" y="1364"/>
                      </a:lnTo>
                      <a:lnTo>
                        <a:pt x="3924" y="1366"/>
                      </a:lnTo>
                      <a:lnTo>
                        <a:pt x="3928" y="1367"/>
                      </a:lnTo>
                      <a:lnTo>
                        <a:pt x="3929" y="1370"/>
                      </a:lnTo>
                      <a:lnTo>
                        <a:pt x="3930" y="1374"/>
                      </a:lnTo>
                      <a:lnTo>
                        <a:pt x="3930" y="1380"/>
                      </a:lnTo>
                      <a:lnTo>
                        <a:pt x="3931" y="1384"/>
                      </a:lnTo>
                      <a:lnTo>
                        <a:pt x="3933" y="1388"/>
                      </a:lnTo>
                      <a:lnTo>
                        <a:pt x="3934" y="1392"/>
                      </a:lnTo>
                      <a:lnTo>
                        <a:pt x="3936" y="1395"/>
                      </a:lnTo>
                      <a:lnTo>
                        <a:pt x="3938" y="1399"/>
                      </a:lnTo>
                      <a:lnTo>
                        <a:pt x="3940" y="1403"/>
                      </a:lnTo>
                      <a:lnTo>
                        <a:pt x="3941" y="1406"/>
                      </a:lnTo>
                      <a:lnTo>
                        <a:pt x="3942" y="1409"/>
                      </a:lnTo>
                      <a:lnTo>
                        <a:pt x="3942" y="1414"/>
                      </a:lnTo>
                      <a:lnTo>
                        <a:pt x="3941" y="1417"/>
                      </a:lnTo>
                      <a:lnTo>
                        <a:pt x="3937" y="1424"/>
                      </a:lnTo>
                      <a:lnTo>
                        <a:pt x="3933" y="1431"/>
                      </a:lnTo>
                      <a:lnTo>
                        <a:pt x="3929" y="1438"/>
                      </a:lnTo>
                      <a:lnTo>
                        <a:pt x="3927" y="1444"/>
                      </a:lnTo>
                      <a:lnTo>
                        <a:pt x="3925" y="1455"/>
                      </a:lnTo>
                      <a:lnTo>
                        <a:pt x="3923" y="1465"/>
                      </a:lnTo>
                      <a:lnTo>
                        <a:pt x="3920" y="1475"/>
                      </a:lnTo>
                      <a:lnTo>
                        <a:pt x="3918" y="1485"/>
                      </a:lnTo>
                      <a:lnTo>
                        <a:pt x="3915" y="1495"/>
                      </a:lnTo>
                      <a:lnTo>
                        <a:pt x="3912" y="1504"/>
                      </a:lnTo>
                      <a:lnTo>
                        <a:pt x="3908" y="1513"/>
                      </a:lnTo>
                      <a:lnTo>
                        <a:pt x="3905" y="1522"/>
                      </a:lnTo>
                      <a:lnTo>
                        <a:pt x="3902" y="1531"/>
                      </a:lnTo>
                      <a:lnTo>
                        <a:pt x="3899" y="1540"/>
                      </a:lnTo>
                      <a:lnTo>
                        <a:pt x="3895" y="1548"/>
                      </a:lnTo>
                      <a:lnTo>
                        <a:pt x="3891" y="1556"/>
                      </a:lnTo>
                      <a:lnTo>
                        <a:pt x="3885" y="1564"/>
                      </a:lnTo>
                      <a:lnTo>
                        <a:pt x="3880" y="1571"/>
                      </a:lnTo>
                      <a:lnTo>
                        <a:pt x="3874" y="1578"/>
                      </a:lnTo>
                      <a:lnTo>
                        <a:pt x="3867" y="1584"/>
                      </a:lnTo>
                      <a:lnTo>
                        <a:pt x="3860" y="1590"/>
                      </a:lnTo>
                      <a:lnTo>
                        <a:pt x="3853" y="1596"/>
                      </a:lnTo>
                      <a:lnTo>
                        <a:pt x="3845" y="1604"/>
                      </a:lnTo>
                      <a:lnTo>
                        <a:pt x="3839" y="1610"/>
                      </a:lnTo>
                      <a:lnTo>
                        <a:pt x="3832" y="1616"/>
                      </a:lnTo>
                      <a:lnTo>
                        <a:pt x="3825" y="1623"/>
                      </a:lnTo>
                      <a:lnTo>
                        <a:pt x="3818" y="1629"/>
                      </a:lnTo>
                      <a:lnTo>
                        <a:pt x="3810" y="1636"/>
                      </a:lnTo>
                      <a:lnTo>
                        <a:pt x="3808" y="1639"/>
                      </a:lnTo>
                      <a:lnTo>
                        <a:pt x="3807" y="1643"/>
                      </a:lnTo>
                      <a:lnTo>
                        <a:pt x="3806" y="1647"/>
                      </a:lnTo>
                      <a:lnTo>
                        <a:pt x="3806" y="1651"/>
                      </a:lnTo>
                      <a:lnTo>
                        <a:pt x="3806" y="1656"/>
                      </a:lnTo>
                      <a:lnTo>
                        <a:pt x="3805" y="1660"/>
                      </a:lnTo>
                      <a:lnTo>
                        <a:pt x="3804" y="1664"/>
                      </a:lnTo>
                      <a:lnTo>
                        <a:pt x="3802" y="1668"/>
                      </a:lnTo>
                      <a:lnTo>
                        <a:pt x="3797" y="1676"/>
                      </a:lnTo>
                      <a:lnTo>
                        <a:pt x="3791" y="1682"/>
                      </a:lnTo>
                      <a:lnTo>
                        <a:pt x="3784" y="1688"/>
                      </a:lnTo>
                      <a:lnTo>
                        <a:pt x="3777" y="1693"/>
                      </a:lnTo>
                      <a:lnTo>
                        <a:pt x="3770" y="1698"/>
                      </a:lnTo>
                      <a:lnTo>
                        <a:pt x="3763" y="1702"/>
                      </a:lnTo>
                      <a:lnTo>
                        <a:pt x="3755" y="1708"/>
                      </a:lnTo>
                      <a:lnTo>
                        <a:pt x="3748" y="1712"/>
                      </a:lnTo>
                      <a:lnTo>
                        <a:pt x="3744" y="1714"/>
                      </a:lnTo>
                      <a:lnTo>
                        <a:pt x="3738" y="1714"/>
                      </a:lnTo>
                      <a:lnTo>
                        <a:pt x="3733" y="1714"/>
                      </a:lnTo>
                      <a:lnTo>
                        <a:pt x="3728" y="1714"/>
                      </a:lnTo>
                      <a:lnTo>
                        <a:pt x="3723" y="1714"/>
                      </a:lnTo>
                      <a:lnTo>
                        <a:pt x="3718" y="1715"/>
                      </a:lnTo>
                      <a:lnTo>
                        <a:pt x="3713" y="1716"/>
                      </a:lnTo>
                      <a:lnTo>
                        <a:pt x="3709" y="1718"/>
                      </a:lnTo>
                      <a:lnTo>
                        <a:pt x="3701" y="1724"/>
                      </a:lnTo>
                      <a:lnTo>
                        <a:pt x="3695" y="1732"/>
                      </a:lnTo>
                      <a:lnTo>
                        <a:pt x="3690" y="1740"/>
                      </a:lnTo>
                      <a:lnTo>
                        <a:pt x="3685" y="1749"/>
                      </a:lnTo>
                      <a:lnTo>
                        <a:pt x="3679" y="1756"/>
                      </a:lnTo>
                      <a:lnTo>
                        <a:pt x="3673" y="1763"/>
                      </a:lnTo>
                      <a:lnTo>
                        <a:pt x="3663" y="1768"/>
                      </a:lnTo>
                      <a:lnTo>
                        <a:pt x="3653" y="1770"/>
                      </a:lnTo>
                      <a:lnTo>
                        <a:pt x="3650" y="1773"/>
                      </a:lnTo>
                      <a:lnTo>
                        <a:pt x="3650" y="1778"/>
                      </a:lnTo>
                      <a:lnTo>
                        <a:pt x="3650" y="1785"/>
                      </a:lnTo>
                      <a:lnTo>
                        <a:pt x="3649" y="1791"/>
                      </a:lnTo>
                      <a:lnTo>
                        <a:pt x="3646" y="1795"/>
                      </a:lnTo>
                      <a:lnTo>
                        <a:pt x="3641" y="1799"/>
                      </a:lnTo>
                      <a:lnTo>
                        <a:pt x="3636" y="1802"/>
                      </a:lnTo>
                      <a:lnTo>
                        <a:pt x="3631" y="1805"/>
                      </a:lnTo>
                      <a:lnTo>
                        <a:pt x="3625" y="1809"/>
                      </a:lnTo>
                      <a:lnTo>
                        <a:pt x="3622" y="1813"/>
                      </a:lnTo>
                      <a:lnTo>
                        <a:pt x="3619" y="1818"/>
                      </a:lnTo>
                      <a:lnTo>
                        <a:pt x="3619" y="1824"/>
                      </a:lnTo>
                      <a:lnTo>
                        <a:pt x="3619" y="1828"/>
                      </a:lnTo>
                      <a:lnTo>
                        <a:pt x="3619" y="1833"/>
                      </a:lnTo>
                      <a:lnTo>
                        <a:pt x="3617" y="1836"/>
                      </a:lnTo>
                      <a:lnTo>
                        <a:pt x="3616" y="1839"/>
                      </a:lnTo>
                      <a:lnTo>
                        <a:pt x="3608" y="1848"/>
                      </a:lnTo>
                      <a:lnTo>
                        <a:pt x="3600" y="1858"/>
                      </a:lnTo>
                      <a:lnTo>
                        <a:pt x="3591" y="1866"/>
                      </a:lnTo>
                      <a:lnTo>
                        <a:pt x="3583" y="1875"/>
                      </a:lnTo>
                      <a:lnTo>
                        <a:pt x="3575" y="1884"/>
                      </a:lnTo>
                      <a:lnTo>
                        <a:pt x="3568" y="1893"/>
                      </a:lnTo>
                      <a:lnTo>
                        <a:pt x="3561" y="1903"/>
                      </a:lnTo>
                      <a:lnTo>
                        <a:pt x="3554" y="1913"/>
                      </a:lnTo>
                      <a:lnTo>
                        <a:pt x="3551" y="1918"/>
                      </a:lnTo>
                      <a:lnTo>
                        <a:pt x="3547" y="1921"/>
                      </a:lnTo>
                      <a:lnTo>
                        <a:pt x="3543" y="1923"/>
                      </a:lnTo>
                      <a:lnTo>
                        <a:pt x="3538" y="1924"/>
                      </a:lnTo>
                      <a:lnTo>
                        <a:pt x="3532" y="1924"/>
                      </a:lnTo>
                      <a:lnTo>
                        <a:pt x="3527" y="1923"/>
                      </a:lnTo>
                      <a:lnTo>
                        <a:pt x="3521" y="1922"/>
                      </a:lnTo>
                      <a:lnTo>
                        <a:pt x="3515" y="1921"/>
                      </a:lnTo>
                      <a:lnTo>
                        <a:pt x="3512" y="1919"/>
                      </a:lnTo>
                      <a:lnTo>
                        <a:pt x="3511" y="1916"/>
                      </a:lnTo>
                      <a:lnTo>
                        <a:pt x="3508" y="1914"/>
                      </a:lnTo>
                      <a:lnTo>
                        <a:pt x="3504" y="1914"/>
                      </a:lnTo>
                      <a:lnTo>
                        <a:pt x="3503" y="1913"/>
                      </a:lnTo>
                      <a:lnTo>
                        <a:pt x="3503" y="1912"/>
                      </a:lnTo>
                      <a:lnTo>
                        <a:pt x="3502" y="1910"/>
                      </a:lnTo>
                      <a:lnTo>
                        <a:pt x="3501" y="1909"/>
                      </a:lnTo>
                      <a:lnTo>
                        <a:pt x="3495" y="1908"/>
                      </a:lnTo>
                      <a:lnTo>
                        <a:pt x="3489" y="1908"/>
                      </a:lnTo>
                      <a:lnTo>
                        <a:pt x="3484" y="1910"/>
                      </a:lnTo>
                      <a:lnTo>
                        <a:pt x="3481" y="1914"/>
                      </a:lnTo>
                      <a:lnTo>
                        <a:pt x="3479" y="1918"/>
                      </a:lnTo>
                      <a:lnTo>
                        <a:pt x="3478" y="1923"/>
                      </a:lnTo>
                      <a:lnTo>
                        <a:pt x="3478" y="1928"/>
                      </a:lnTo>
                      <a:lnTo>
                        <a:pt x="3481" y="1930"/>
                      </a:lnTo>
                      <a:lnTo>
                        <a:pt x="3485" y="1936"/>
                      </a:lnTo>
                      <a:lnTo>
                        <a:pt x="3486" y="1943"/>
                      </a:lnTo>
                      <a:lnTo>
                        <a:pt x="3485" y="1950"/>
                      </a:lnTo>
                      <a:lnTo>
                        <a:pt x="3487" y="1956"/>
                      </a:lnTo>
                      <a:lnTo>
                        <a:pt x="3487" y="1957"/>
                      </a:lnTo>
                      <a:lnTo>
                        <a:pt x="3486" y="1959"/>
                      </a:lnTo>
                      <a:lnTo>
                        <a:pt x="3484" y="1961"/>
                      </a:lnTo>
                      <a:lnTo>
                        <a:pt x="3482" y="1962"/>
                      </a:lnTo>
                      <a:lnTo>
                        <a:pt x="3477" y="1966"/>
                      </a:lnTo>
                      <a:lnTo>
                        <a:pt x="3472" y="1968"/>
                      </a:lnTo>
                      <a:lnTo>
                        <a:pt x="3467" y="1971"/>
                      </a:lnTo>
                      <a:lnTo>
                        <a:pt x="3464" y="1975"/>
                      </a:lnTo>
                      <a:lnTo>
                        <a:pt x="3463" y="1981"/>
                      </a:lnTo>
                      <a:lnTo>
                        <a:pt x="3463" y="1988"/>
                      </a:lnTo>
                      <a:lnTo>
                        <a:pt x="3463" y="1995"/>
                      </a:lnTo>
                      <a:lnTo>
                        <a:pt x="3460" y="2003"/>
                      </a:lnTo>
                      <a:lnTo>
                        <a:pt x="3456" y="2007"/>
                      </a:lnTo>
                      <a:lnTo>
                        <a:pt x="3451" y="2010"/>
                      </a:lnTo>
                      <a:lnTo>
                        <a:pt x="3446" y="2012"/>
                      </a:lnTo>
                      <a:lnTo>
                        <a:pt x="3441" y="2016"/>
                      </a:lnTo>
                      <a:lnTo>
                        <a:pt x="3439" y="2021"/>
                      </a:lnTo>
                      <a:lnTo>
                        <a:pt x="3437" y="2026"/>
                      </a:lnTo>
                      <a:lnTo>
                        <a:pt x="3437" y="2032"/>
                      </a:lnTo>
                      <a:lnTo>
                        <a:pt x="3438" y="2038"/>
                      </a:lnTo>
                      <a:lnTo>
                        <a:pt x="3439" y="2039"/>
                      </a:lnTo>
                      <a:lnTo>
                        <a:pt x="3441" y="2039"/>
                      </a:lnTo>
                      <a:lnTo>
                        <a:pt x="3442" y="2039"/>
                      </a:lnTo>
                      <a:lnTo>
                        <a:pt x="3444" y="2038"/>
                      </a:lnTo>
                      <a:lnTo>
                        <a:pt x="3448" y="2030"/>
                      </a:lnTo>
                      <a:lnTo>
                        <a:pt x="3452" y="2024"/>
                      </a:lnTo>
                      <a:lnTo>
                        <a:pt x="3456" y="2022"/>
                      </a:lnTo>
                      <a:lnTo>
                        <a:pt x="3462" y="2025"/>
                      </a:lnTo>
                      <a:lnTo>
                        <a:pt x="3465" y="2029"/>
                      </a:lnTo>
                      <a:lnTo>
                        <a:pt x="3467" y="2033"/>
                      </a:lnTo>
                      <a:lnTo>
                        <a:pt x="3467" y="2038"/>
                      </a:lnTo>
                      <a:lnTo>
                        <a:pt x="3467" y="2042"/>
                      </a:lnTo>
                      <a:lnTo>
                        <a:pt x="3466" y="2047"/>
                      </a:lnTo>
                      <a:lnTo>
                        <a:pt x="3465" y="2051"/>
                      </a:lnTo>
                      <a:lnTo>
                        <a:pt x="3463" y="2055"/>
                      </a:lnTo>
                      <a:lnTo>
                        <a:pt x="3462" y="2059"/>
                      </a:lnTo>
                      <a:lnTo>
                        <a:pt x="3458" y="2069"/>
                      </a:lnTo>
                      <a:lnTo>
                        <a:pt x="3456" y="2081"/>
                      </a:lnTo>
                      <a:lnTo>
                        <a:pt x="3453" y="2091"/>
                      </a:lnTo>
                      <a:lnTo>
                        <a:pt x="3452" y="2102"/>
                      </a:lnTo>
                      <a:lnTo>
                        <a:pt x="3450" y="2113"/>
                      </a:lnTo>
                      <a:lnTo>
                        <a:pt x="3449" y="2124"/>
                      </a:lnTo>
                      <a:lnTo>
                        <a:pt x="3449" y="2135"/>
                      </a:lnTo>
                      <a:lnTo>
                        <a:pt x="3449" y="2145"/>
                      </a:lnTo>
                      <a:lnTo>
                        <a:pt x="3449" y="2157"/>
                      </a:lnTo>
                      <a:lnTo>
                        <a:pt x="3449" y="2168"/>
                      </a:lnTo>
                      <a:lnTo>
                        <a:pt x="3449" y="2178"/>
                      </a:lnTo>
                      <a:lnTo>
                        <a:pt x="3449" y="2190"/>
                      </a:lnTo>
                      <a:lnTo>
                        <a:pt x="3449" y="2201"/>
                      </a:lnTo>
                      <a:lnTo>
                        <a:pt x="3449" y="2212"/>
                      </a:lnTo>
                      <a:lnTo>
                        <a:pt x="3449" y="2223"/>
                      </a:lnTo>
                      <a:lnTo>
                        <a:pt x="3448" y="2234"/>
                      </a:lnTo>
                      <a:lnTo>
                        <a:pt x="3447" y="2243"/>
                      </a:lnTo>
                      <a:lnTo>
                        <a:pt x="3444" y="2252"/>
                      </a:lnTo>
                      <a:lnTo>
                        <a:pt x="3440" y="2262"/>
                      </a:lnTo>
                      <a:lnTo>
                        <a:pt x="3436" y="2270"/>
                      </a:lnTo>
                      <a:lnTo>
                        <a:pt x="3432" y="2278"/>
                      </a:lnTo>
                      <a:lnTo>
                        <a:pt x="3426" y="2286"/>
                      </a:lnTo>
                      <a:lnTo>
                        <a:pt x="3421" y="2295"/>
                      </a:lnTo>
                      <a:lnTo>
                        <a:pt x="3415" y="2303"/>
                      </a:lnTo>
                      <a:lnTo>
                        <a:pt x="3387" y="2363"/>
                      </a:lnTo>
                      <a:lnTo>
                        <a:pt x="3388" y="2365"/>
                      </a:lnTo>
                      <a:lnTo>
                        <a:pt x="3389" y="2371"/>
                      </a:lnTo>
                      <a:lnTo>
                        <a:pt x="3391" y="2378"/>
                      </a:lnTo>
                      <a:lnTo>
                        <a:pt x="3391" y="2388"/>
                      </a:lnTo>
                      <a:lnTo>
                        <a:pt x="3391" y="2399"/>
                      </a:lnTo>
                      <a:lnTo>
                        <a:pt x="3388" y="2413"/>
                      </a:lnTo>
                      <a:lnTo>
                        <a:pt x="3383" y="2425"/>
                      </a:lnTo>
                      <a:lnTo>
                        <a:pt x="3374" y="2438"/>
                      </a:lnTo>
                      <a:lnTo>
                        <a:pt x="3370" y="2443"/>
                      </a:lnTo>
                      <a:lnTo>
                        <a:pt x="3365" y="2447"/>
                      </a:lnTo>
                      <a:lnTo>
                        <a:pt x="3360" y="2451"/>
                      </a:lnTo>
                      <a:lnTo>
                        <a:pt x="3356" y="2454"/>
                      </a:lnTo>
                      <a:lnTo>
                        <a:pt x="3352" y="2458"/>
                      </a:lnTo>
                      <a:lnTo>
                        <a:pt x="3348" y="2462"/>
                      </a:lnTo>
                      <a:lnTo>
                        <a:pt x="3345" y="2466"/>
                      </a:lnTo>
                      <a:lnTo>
                        <a:pt x="3343" y="2471"/>
                      </a:lnTo>
                      <a:lnTo>
                        <a:pt x="3339" y="2487"/>
                      </a:lnTo>
                      <a:lnTo>
                        <a:pt x="3336" y="2502"/>
                      </a:lnTo>
                      <a:lnTo>
                        <a:pt x="3334" y="2519"/>
                      </a:lnTo>
                      <a:lnTo>
                        <a:pt x="3333" y="2534"/>
                      </a:lnTo>
                      <a:lnTo>
                        <a:pt x="3331" y="2551"/>
                      </a:lnTo>
                      <a:lnTo>
                        <a:pt x="3329" y="2566"/>
                      </a:lnTo>
                      <a:lnTo>
                        <a:pt x="3325" y="2580"/>
                      </a:lnTo>
                      <a:lnTo>
                        <a:pt x="3320" y="2595"/>
                      </a:lnTo>
                      <a:lnTo>
                        <a:pt x="3314" y="2603"/>
                      </a:lnTo>
                      <a:lnTo>
                        <a:pt x="3307" y="2609"/>
                      </a:lnTo>
                      <a:lnTo>
                        <a:pt x="3299" y="2616"/>
                      </a:lnTo>
                      <a:lnTo>
                        <a:pt x="3289" y="2622"/>
                      </a:lnTo>
                      <a:lnTo>
                        <a:pt x="3281" y="2629"/>
                      </a:lnTo>
                      <a:lnTo>
                        <a:pt x="3273" y="2636"/>
                      </a:lnTo>
                      <a:lnTo>
                        <a:pt x="3266" y="2644"/>
                      </a:lnTo>
                      <a:lnTo>
                        <a:pt x="3261" y="2653"/>
                      </a:lnTo>
                      <a:lnTo>
                        <a:pt x="3259" y="2661"/>
                      </a:lnTo>
                      <a:lnTo>
                        <a:pt x="3255" y="2667"/>
                      </a:lnTo>
                      <a:lnTo>
                        <a:pt x="3253" y="2674"/>
                      </a:lnTo>
                      <a:lnTo>
                        <a:pt x="3250" y="2678"/>
                      </a:lnTo>
                      <a:lnTo>
                        <a:pt x="3238" y="2692"/>
                      </a:lnTo>
                      <a:lnTo>
                        <a:pt x="3227" y="2706"/>
                      </a:lnTo>
                      <a:lnTo>
                        <a:pt x="3214" y="2719"/>
                      </a:lnTo>
                      <a:lnTo>
                        <a:pt x="3203" y="2732"/>
                      </a:lnTo>
                      <a:lnTo>
                        <a:pt x="3192" y="2746"/>
                      </a:lnTo>
                      <a:lnTo>
                        <a:pt x="3181" y="2760"/>
                      </a:lnTo>
                      <a:lnTo>
                        <a:pt x="3171" y="2776"/>
                      </a:lnTo>
                      <a:lnTo>
                        <a:pt x="3162" y="2791"/>
                      </a:lnTo>
                      <a:lnTo>
                        <a:pt x="3160" y="2798"/>
                      </a:lnTo>
                      <a:lnTo>
                        <a:pt x="3160" y="2805"/>
                      </a:lnTo>
                      <a:lnTo>
                        <a:pt x="3162" y="2814"/>
                      </a:lnTo>
                      <a:lnTo>
                        <a:pt x="3165" y="2822"/>
                      </a:lnTo>
                      <a:lnTo>
                        <a:pt x="3167" y="2830"/>
                      </a:lnTo>
                      <a:lnTo>
                        <a:pt x="3168" y="2838"/>
                      </a:lnTo>
                      <a:lnTo>
                        <a:pt x="3167" y="2847"/>
                      </a:lnTo>
                      <a:lnTo>
                        <a:pt x="3163" y="2855"/>
                      </a:lnTo>
                      <a:lnTo>
                        <a:pt x="3158" y="2860"/>
                      </a:lnTo>
                      <a:lnTo>
                        <a:pt x="3153" y="2863"/>
                      </a:lnTo>
                      <a:lnTo>
                        <a:pt x="3145" y="2866"/>
                      </a:lnTo>
                      <a:lnTo>
                        <a:pt x="3138" y="2868"/>
                      </a:lnTo>
                      <a:lnTo>
                        <a:pt x="3131" y="2870"/>
                      </a:lnTo>
                      <a:lnTo>
                        <a:pt x="3124" y="2871"/>
                      </a:lnTo>
                      <a:lnTo>
                        <a:pt x="3117" y="2873"/>
                      </a:lnTo>
                      <a:lnTo>
                        <a:pt x="3111" y="2875"/>
                      </a:lnTo>
                      <a:lnTo>
                        <a:pt x="3105" y="2877"/>
                      </a:lnTo>
                      <a:lnTo>
                        <a:pt x="3100" y="2880"/>
                      </a:lnTo>
                      <a:lnTo>
                        <a:pt x="3095" y="2882"/>
                      </a:lnTo>
                      <a:lnTo>
                        <a:pt x="3090" y="2885"/>
                      </a:lnTo>
                      <a:lnTo>
                        <a:pt x="3086" y="2889"/>
                      </a:lnTo>
                      <a:lnTo>
                        <a:pt x="3082" y="2893"/>
                      </a:lnTo>
                      <a:lnTo>
                        <a:pt x="3079" y="2899"/>
                      </a:lnTo>
                      <a:lnTo>
                        <a:pt x="3077" y="2905"/>
                      </a:lnTo>
                      <a:lnTo>
                        <a:pt x="3063" y="2925"/>
                      </a:lnTo>
                      <a:lnTo>
                        <a:pt x="3045" y="2927"/>
                      </a:lnTo>
                      <a:lnTo>
                        <a:pt x="3030" y="2927"/>
                      </a:lnTo>
                      <a:lnTo>
                        <a:pt x="3020" y="2927"/>
                      </a:lnTo>
                      <a:lnTo>
                        <a:pt x="3014" y="2925"/>
                      </a:lnTo>
                      <a:lnTo>
                        <a:pt x="3010" y="2923"/>
                      </a:lnTo>
                      <a:lnTo>
                        <a:pt x="3009" y="2921"/>
                      </a:lnTo>
                      <a:lnTo>
                        <a:pt x="3008" y="2920"/>
                      </a:lnTo>
                      <a:lnTo>
                        <a:pt x="3008" y="2919"/>
                      </a:lnTo>
                      <a:lnTo>
                        <a:pt x="2965" y="2913"/>
                      </a:lnTo>
                      <a:lnTo>
                        <a:pt x="2958" y="2901"/>
                      </a:lnTo>
                      <a:lnTo>
                        <a:pt x="2953" y="2896"/>
                      </a:lnTo>
                      <a:lnTo>
                        <a:pt x="2951" y="2896"/>
                      </a:lnTo>
                      <a:lnTo>
                        <a:pt x="2949" y="2899"/>
                      </a:lnTo>
                      <a:lnTo>
                        <a:pt x="2948" y="2905"/>
                      </a:lnTo>
                      <a:lnTo>
                        <a:pt x="2948" y="2911"/>
                      </a:lnTo>
                      <a:lnTo>
                        <a:pt x="2948" y="2917"/>
                      </a:lnTo>
                      <a:lnTo>
                        <a:pt x="2948" y="2919"/>
                      </a:lnTo>
                      <a:lnTo>
                        <a:pt x="2944" y="2927"/>
                      </a:lnTo>
                      <a:lnTo>
                        <a:pt x="2935" y="2930"/>
                      </a:lnTo>
                      <a:lnTo>
                        <a:pt x="2925" y="2930"/>
                      </a:lnTo>
                      <a:lnTo>
                        <a:pt x="2920" y="2930"/>
                      </a:lnTo>
                      <a:lnTo>
                        <a:pt x="2896" y="2933"/>
                      </a:lnTo>
                      <a:lnTo>
                        <a:pt x="2895" y="2934"/>
                      </a:lnTo>
                      <a:lnTo>
                        <a:pt x="2893" y="2935"/>
                      </a:lnTo>
                      <a:lnTo>
                        <a:pt x="2892" y="2937"/>
                      </a:lnTo>
                      <a:lnTo>
                        <a:pt x="2890" y="2938"/>
                      </a:lnTo>
                      <a:lnTo>
                        <a:pt x="2888" y="2930"/>
                      </a:lnTo>
                      <a:lnTo>
                        <a:pt x="2883" y="2925"/>
                      </a:lnTo>
                      <a:lnTo>
                        <a:pt x="2878" y="2922"/>
                      </a:lnTo>
                      <a:lnTo>
                        <a:pt x="2872" y="2921"/>
                      </a:lnTo>
                      <a:lnTo>
                        <a:pt x="2865" y="2920"/>
                      </a:lnTo>
                      <a:lnTo>
                        <a:pt x="2857" y="2920"/>
                      </a:lnTo>
                      <a:lnTo>
                        <a:pt x="2849" y="2919"/>
                      </a:lnTo>
                      <a:lnTo>
                        <a:pt x="2840" y="2917"/>
                      </a:lnTo>
                      <a:lnTo>
                        <a:pt x="2837" y="2928"/>
                      </a:lnTo>
                      <a:lnTo>
                        <a:pt x="2830" y="2936"/>
                      </a:lnTo>
                      <a:lnTo>
                        <a:pt x="2821" y="2940"/>
                      </a:lnTo>
                      <a:lnTo>
                        <a:pt x="2810" y="2942"/>
                      </a:lnTo>
                      <a:lnTo>
                        <a:pt x="2799" y="2944"/>
                      </a:lnTo>
                      <a:lnTo>
                        <a:pt x="2788" y="2947"/>
                      </a:lnTo>
                      <a:lnTo>
                        <a:pt x="2778" y="2951"/>
                      </a:lnTo>
                      <a:lnTo>
                        <a:pt x="2769" y="2960"/>
                      </a:lnTo>
                      <a:lnTo>
                        <a:pt x="2763" y="2968"/>
                      </a:lnTo>
                      <a:lnTo>
                        <a:pt x="2756" y="2974"/>
                      </a:lnTo>
                      <a:lnTo>
                        <a:pt x="2748" y="2978"/>
                      </a:lnTo>
                      <a:lnTo>
                        <a:pt x="2742" y="2980"/>
                      </a:lnTo>
                      <a:lnTo>
                        <a:pt x="2734" y="2982"/>
                      </a:lnTo>
                      <a:lnTo>
                        <a:pt x="2729" y="2982"/>
                      </a:lnTo>
                      <a:lnTo>
                        <a:pt x="2726" y="2982"/>
                      </a:lnTo>
                      <a:lnTo>
                        <a:pt x="2725" y="2982"/>
                      </a:lnTo>
                      <a:lnTo>
                        <a:pt x="2714" y="2981"/>
                      </a:lnTo>
                      <a:lnTo>
                        <a:pt x="2704" y="2982"/>
                      </a:lnTo>
                      <a:lnTo>
                        <a:pt x="2693" y="2984"/>
                      </a:lnTo>
                      <a:lnTo>
                        <a:pt x="2683" y="2988"/>
                      </a:lnTo>
                      <a:lnTo>
                        <a:pt x="2674" y="2992"/>
                      </a:lnTo>
                      <a:lnTo>
                        <a:pt x="2664" y="2996"/>
                      </a:lnTo>
                      <a:lnTo>
                        <a:pt x="2653" y="2998"/>
                      </a:lnTo>
                      <a:lnTo>
                        <a:pt x="2643" y="2999"/>
                      </a:lnTo>
                      <a:lnTo>
                        <a:pt x="2637" y="3000"/>
                      </a:lnTo>
                      <a:lnTo>
                        <a:pt x="2631" y="3001"/>
                      </a:lnTo>
                      <a:lnTo>
                        <a:pt x="2624" y="3003"/>
                      </a:lnTo>
                      <a:lnTo>
                        <a:pt x="2617" y="3006"/>
                      </a:lnTo>
                      <a:lnTo>
                        <a:pt x="2609" y="3009"/>
                      </a:lnTo>
                      <a:lnTo>
                        <a:pt x="2602" y="3013"/>
                      </a:lnTo>
                      <a:lnTo>
                        <a:pt x="2595" y="3017"/>
                      </a:lnTo>
                      <a:lnTo>
                        <a:pt x="2587" y="3020"/>
                      </a:lnTo>
                      <a:lnTo>
                        <a:pt x="2583" y="3025"/>
                      </a:lnTo>
                      <a:lnTo>
                        <a:pt x="2582" y="3032"/>
                      </a:lnTo>
                      <a:lnTo>
                        <a:pt x="2582" y="3038"/>
                      </a:lnTo>
                      <a:lnTo>
                        <a:pt x="2581" y="3041"/>
                      </a:lnTo>
                      <a:lnTo>
                        <a:pt x="2571" y="3047"/>
                      </a:lnTo>
                      <a:lnTo>
                        <a:pt x="2561" y="3053"/>
                      </a:lnTo>
                      <a:lnTo>
                        <a:pt x="2550" y="3059"/>
                      </a:lnTo>
                      <a:lnTo>
                        <a:pt x="2541" y="3067"/>
                      </a:lnTo>
                      <a:lnTo>
                        <a:pt x="2532" y="3074"/>
                      </a:lnTo>
                      <a:lnTo>
                        <a:pt x="2524" y="3082"/>
                      </a:lnTo>
                      <a:lnTo>
                        <a:pt x="2516" y="3090"/>
                      </a:lnTo>
                      <a:lnTo>
                        <a:pt x="2509" y="3100"/>
                      </a:lnTo>
                      <a:lnTo>
                        <a:pt x="2505" y="3105"/>
                      </a:lnTo>
                      <a:lnTo>
                        <a:pt x="2501" y="3110"/>
                      </a:lnTo>
                      <a:lnTo>
                        <a:pt x="2496" y="3113"/>
                      </a:lnTo>
                      <a:lnTo>
                        <a:pt x="2492" y="3116"/>
                      </a:lnTo>
                      <a:lnTo>
                        <a:pt x="2487" y="3119"/>
                      </a:lnTo>
                      <a:lnTo>
                        <a:pt x="2483" y="3122"/>
                      </a:lnTo>
                      <a:lnTo>
                        <a:pt x="2478" y="3126"/>
                      </a:lnTo>
                      <a:lnTo>
                        <a:pt x="2472" y="3130"/>
                      </a:lnTo>
                      <a:lnTo>
                        <a:pt x="2469" y="3131"/>
                      </a:lnTo>
                      <a:lnTo>
                        <a:pt x="2466" y="3129"/>
                      </a:lnTo>
                      <a:lnTo>
                        <a:pt x="2463" y="3127"/>
                      </a:lnTo>
                      <a:lnTo>
                        <a:pt x="2462" y="3126"/>
                      </a:lnTo>
                      <a:lnTo>
                        <a:pt x="2453" y="3130"/>
                      </a:lnTo>
                      <a:lnTo>
                        <a:pt x="2447" y="3137"/>
                      </a:lnTo>
                      <a:lnTo>
                        <a:pt x="2443" y="3144"/>
                      </a:lnTo>
                      <a:lnTo>
                        <a:pt x="2439" y="3152"/>
                      </a:lnTo>
                      <a:lnTo>
                        <a:pt x="2438" y="3161"/>
                      </a:lnTo>
                      <a:lnTo>
                        <a:pt x="2436" y="3171"/>
                      </a:lnTo>
                      <a:lnTo>
                        <a:pt x="2435" y="3181"/>
                      </a:lnTo>
                      <a:lnTo>
                        <a:pt x="2432" y="3190"/>
                      </a:lnTo>
                      <a:lnTo>
                        <a:pt x="2430" y="3191"/>
                      </a:lnTo>
                      <a:lnTo>
                        <a:pt x="2425" y="3191"/>
                      </a:lnTo>
                      <a:lnTo>
                        <a:pt x="2421" y="3193"/>
                      </a:lnTo>
                      <a:lnTo>
                        <a:pt x="2418" y="3197"/>
                      </a:lnTo>
                      <a:lnTo>
                        <a:pt x="2418" y="3205"/>
                      </a:lnTo>
                      <a:lnTo>
                        <a:pt x="2421" y="3214"/>
                      </a:lnTo>
                      <a:lnTo>
                        <a:pt x="2426" y="3221"/>
                      </a:lnTo>
                      <a:lnTo>
                        <a:pt x="2431" y="3227"/>
                      </a:lnTo>
                      <a:lnTo>
                        <a:pt x="2435" y="3234"/>
                      </a:lnTo>
                      <a:lnTo>
                        <a:pt x="2438" y="3240"/>
                      </a:lnTo>
                      <a:lnTo>
                        <a:pt x="2439" y="3248"/>
                      </a:lnTo>
                      <a:lnTo>
                        <a:pt x="2437" y="3256"/>
                      </a:lnTo>
                      <a:lnTo>
                        <a:pt x="2434" y="3263"/>
                      </a:lnTo>
                      <a:lnTo>
                        <a:pt x="2431" y="3269"/>
                      </a:lnTo>
                      <a:lnTo>
                        <a:pt x="2428" y="3276"/>
                      </a:lnTo>
                      <a:lnTo>
                        <a:pt x="2428" y="3285"/>
                      </a:lnTo>
                      <a:lnTo>
                        <a:pt x="2427" y="3287"/>
                      </a:lnTo>
                      <a:lnTo>
                        <a:pt x="2424" y="3292"/>
                      </a:lnTo>
                      <a:lnTo>
                        <a:pt x="2421" y="3301"/>
                      </a:lnTo>
                      <a:lnTo>
                        <a:pt x="2418" y="3313"/>
                      </a:lnTo>
                      <a:lnTo>
                        <a:pt x="2415" y="3330"/>
                      </a:lnTo>
                      <a:lnTo>
                        <a:pt x="2414" y="3348"/>
                      </a:lnTo>
                      <a:lnTo>
                        <a:pt x="2414" y="3370"/>
                      </a:lnTo>
                      <a:lnTo>
                        <a:pt x="2418" y="3395"/>
                      </a:lnTo>
                      <a:lnTo>
                        <a:pt x="2419" y="3402"/>
                      </a:lnTo>
                      <a:lnTo>
                        <a:pt x="2418" y="3409"/>
                      </a:lnTo>
                      <a:lnTo>
                        <a:pt x="2415" y="3416"/>
                      </a:lnTo>
                      <a:lnTo>
                        <a:pt x="2412" y="3423"/>
                      </a:lnTo>
                      <a:lnTo>
                        <a:pt x="2408" y="3428"/>
                      </a:lnTo>
                      <a:lnTo>
                        <a:pt x="2403" y="3434"/>
                      </a:lnTo>
                      <a:lnTo>
                        <a:pt x="2398" y="3438"/>
                      </a:lnTo>
                      <a:lnTo>
                        <a:pt x="2393" y="3440"/>
                      </a:lnTo>
                      <a:lnTo>
                        <a:pt x="2374" y="3447"/>
                      </a:lnTo>
                      <a:lnTo>
                        <a:pt x="2358" y="3454"/>
                      </a:lnTo>
                      <a:lnTo>
                        <a:pt x="2345" y="3463"/>
                      </a:lnTo>
                      <a:lnTo>
                        <a:pt x="2334" y="3473"/>
                      </a:lnTo>
                      <a:lnTo>
                        <a:pt x="2323" y="3482"/>
                      </a:lnTo>
                      <a:lnTo>
                        <a:pt x="2313" y="3493"/>
                      </a:lnTo>
                      <a:lnTo>
                        <a:pt x="2303" y="3505"/>
                      </a:lnTo>
                      <a:lnTo>
                        <a:pt x="2293" y="3516"/>
                      </a:lnTo>
                      <a:lnTo>
                        <a:pt x="2281" y="3530"/>
                      </a:lnTo>
                      <a:lnTo>
                        <a:pt x="2272" y="3546"/>
                      </a:lnTo>
                      <a:lnTo>
                        <a:pt x="2263" y="3563"/>
                      </a:lnTo>
                      <a:lnTo>
                        <a:pt x="2255" y="3582"/>
                      </a:lnTo>
                      <a:lnTo>
                        <a:pt x="2247" y="3601"/>
                      </a:lnTo>
                      <a:lnTo>
                        <a:pt x="2239" y="3620"/>
                      </a:lnTo>
                      <a:lnTo>
                        <a:pt x="2231" y="3639"/>
                      </a:lnTo>
                      <a:lnTo>
                        <a:pt x="2222" y="3657"/>
                      </a:lnTo>
                      <a:lnTo>
                        <a:pt x="2212" y="3668"/>
                      </a:lnTo>
                      <a:lnTo>
                        <a:pt x="2199" y="3678"/>
                      </a:lnTo>
                      <a:lnTo>
                        <a:pt x="2185" y="3688"/>
                      </a:lnTo>
                      <a:lnTo>
                        <a:pt x="2170" y="3696"/>
                      </a:lnTo>
                      <a:lnTo>
                        <a:pt x="2157" y="3705"/>
                      </a:lnTo>
                      <a:lnTo>
                        <a:pt x="2146" y="3715"/>
                      </a:lnTo>
                      <a:lnTo>
                        <a:pt x="2138" y="3727"/>
                      </a:lnTo>
                      <a:lnTo>
                        <a:pt x="2137" y="3741"/>
                      </a:lnTo>
                      <a:lnTo>
                        <a:pt x="2137" y="3749"/>
                      </a:lnTo>
                      <a:lnTo>
                        <a:pt x="2136" y="3758"/>
                      </a:lnTo>
                      <a:lnTo>
                        <a:pt x="2134" y="3767"/>
                      </a:lnTo>
                      <a:lnTo>
                        <a:pt x="2131" y="3771"/>
                      </a:lnTo>
                      <a:lnTo>
                        <a:pt x="2124" y="3771"/>
                      </a:lnTo>
                      <a:lnTo>
                        <a:pt x="2116" y="3770"/>
                      </a:lnTo>
                      <a:lnTo>
                        <a:pt x="2109" y="3768"/>
                      </a:lnTo>
                      <a:lnTo>
                        <a:pt x="2102" y="3764"/>
                      </a:lnTo>
                      <a:lnTo>
                        <a:pt x="2096" y="3758"/>
                      </a:lnTo>
                      <a:lnTo>
                        <a:pt x="2093" y="3752"/>
                      </a:lnTo>
                      <a:lnTo>
                        <a:pt x="2093" y="3745"/>
                      </a:lnTo>
                      <a:lnTo>
                        <a:pt x="2095" y="3737"/>
                      </a:lnTo>
                      <a:lnTo>
                        <a:pt x="2099" y="3733"/>
                      </a:lnTo>
                      <a:lnTo>
                        <a:pt x="2106" y="3729"/>
                      </a:lnTo>
                      <a:lnTo>
                        <a:pt x="2113" y="3726"/>
                      </a:lnTo>
                      <a:lnTo>
                        <a:pt x="2119" y="3721"/>
                      </a:lnTo>
                      <a:lnTo>
                        <a:pt x="2130" y="3713"/>
                      </a:lnTo>
                      <a:lnTo>
                        <a:pt x="2141" y="3705"/>
                      </a:lnTo>
                      <a:lnTo>
                        <a:pt x="2153" y="3697"/>
                      </a:lnTo>
                      <a:lnTo>
                        <a:pt x="2163" y="3688"/>
                      </a:lnTo>
                      <a:lnTo>
                        <a:pt x="2173" y="3678"/>
                      </a:lnTo>
                      <a:lnTo>
                        <a:pt x="2182" y="3669"/>
                      </a:lnTo>
                      <a:lnTo>
                        <a:pt x="2189" y="3658"/>
                      </a:lnTo>
                      <a:lnTo>
                        <a:pt x="2194" y="3646"/>
                      </a:lnTo>
                      <a:lnTo>
                        <a:pt x="2196" y="3641"/>
                      </a:lnTo>
                      <a:lnTo>
                        <a:pt x="2200" y="3637"/>
                      </a:lnTo>
                      <a:lnTo>
                        <a:pt x="2205" y="3634"/>
                      </a:lnTo>
                      <a:lnTo>
                        <a:pt x="2209" y="3631"/>
                      </a:lnTo>
                      <a:lnTo>
                        <a:pt x="2213" y="3628"/>
                      </a:lnTo>
                      <a:lnTo>
                        <a:pt x="2215" y="3624"/>
                      </a:lnTo>
                      <a:lnTo>
                        <a:pt x="2215" y="3620"/>
                      </a:lnTo>
                      <a:lnTo>
                        <a:pt x="2212" y="3616"/>
                      </a:lnTo>
                      <a:lnTo>
                        <a:pt x="2211" y="3611"/>
                      </a:lnTo>
                      <a:lnTo>
                        <a:pt x="2209" y="3606"/>
                      </a:lnTo>
                      <a:lnTo>
                        <a:pt x="2205" y="3603"/>
                      </a:lnTo>
                      <a:lnTo>
                        <a:pt x="2196" y="3606"/>
                      </a:lnTo>
                      <a:lnTo>
                        <a:pt x="2185" y="3613"/>
                      </a:lnTo>
                      <a:lnTo>
                        <a:pt x="2174" y="3620"/>
                      </a:lnTo>
                      <a:lnTo>
                        <a:pt x="2165" y="3627"/>
                      </a:lnTo>
                      <a:lnTo>
                        <a:pt x="2156" y="3634"/>
                      </a:lnTo>
                      <a:lnTo>
                        <a:pt x="2148" y="3642"/>
                      </a:lnTo>
                      <a:lnTo>
                        <a:pt x="2140" y="3651"/>
                      </a:lnTo>
                      <a:lnTo>
                        <a:pt x="2134" y="3660"/>
                      </a:lnTo>
                      <a:lnTo>
                        <a:pt x="2128" y="3670"/>
                      </a:lnTo>
                      <a:lnTo>
                        <a:pt x="2126" y="3676"/>
                      </a:lnTo>
                      <a:lnTo>
                        <a:pt x="2124" y="3683"/>
                      </a:lnTo>
                      <a:lnTo>
                        <a:pt x="2122" y="3691"/>
                      </a:lnTo>
                      <a:lnTo>
                        <a:pt x="2119" y="3696"/>
                      </a:lnTo>
                      <a:lnTo>
                        <a:pt x="2104" y="3713"/>
                      </a:lnTo>
                      <a:lnTo>
                        <a:pt x="2090" y="3728"/>
                      </a:lnTo>
                      <a:lnTo>
                        <a:pt x="2074" y="3742"/>
                      </a:lnTo>
                      <a:lnTo>
                        <a:pt x="2057" y="3755"/>
                      </a:lnTo>
                      <a:lnTo>
                        <a:pt x="2041" y="3770"/>
                      </a:lnTo>
                      <a:lnTo>
                        <a:pt x="2026" y="3784"/>
                      </a:lnTo>
                      <a:lnTo>
                        <a:pt x="2012" y="3800"/>
                      </a:lnTo>
                      <a:lnTo>
                        <a:pt x="2000" y="3818"/>
                      </a:lnTo>
                      <a:lnTo>
                        <a:pt x="1997" y="3830"/>
                      </a:lnTo>
                      <a:lnTo>
                        <a:pt x="1996" y="3825"/>
                      </a:lnTo>
                      <a:lnTo>
                        <a:pt x="1994" y="3821"/>
                      </a:lnTo>
                      <a:lnTo>
                        <a:pt x="1990" y="3817"/>
                      </a:lnTo>
                      <a:lnTo>
                        <a:pt x="1988" y="3813"/>
                      </a:lnTo>
                      <a:lnTo>
                        <a:pt x="1985" y="3809"/>
                      </a:lnTo>
                      <a:lnTo>
                        <a:pt x="1982" y="3805"/>
                      </a:lnTo>
                      <a:lnTo>
                        <a:pt x="1979" y="3801"/>
                      </a:lnTo>
                      <a:lnTo>
                        <a:pt x="1977" y="3797"/>
                      </a:lnTo>
                      <a:lnTo>
                        <a:pt x="1975" y="3792"/>
                      </a:lnTo>
                      <a:lnTo>
                        <a:pt x="1974" y="3787"/>
                      </a:lnTo>
                      <a:lnTo>
                        <a:pt x="1973" y="3783"/>
                      </a:lnTo>
                      <a:lnTo>
                        <a:pt x="1972" y="3778"/>
                      </a:lnTo>
                      <a:lnTo>
                        <a:pt x="1970" y="3774"/>
                      </a:lnTo>
                      <a:lnTo>
                        <a:pt x="1969" y="3770"/>
                      </a:lnTo>
                      <a:lnTo>
                        <a:pt x="1966" y="3766"/>
                      </a:lnTo>
                      <a:lnTo>
                        <a:pt x="1963" y="3762"/>
                      </a:lnTo>
                      <a:lnTo>
                        <a:pt x="1957" y="3755"/>
                      </a:lnTo>
                      <a:lnTo>
                        <a:pt x="1949" y="3750"/>
                      </a:lnTo>
                      <a:lnTo>
                        <a:pt x="1941" y="3746"/>
                      </a:lnTo>
                      <a:lnTo>
                        <a:pt x="1934" y="3741"/>
                      </a:lnTo>
                      <a:lnTo>
                        <a:pt x="1927" y="3736"/>
                      </a:lnTo>
                      <a:lnTo>
                        <a:pt x="1921" y="3731"/>
                      </a:lnTo>
                      <a:lnTo>
                        <a:pt x="1915" y="3725"/>
                      </a:lnTo>
                      <a:lnTo>
                        <a:pt x="1912" y="3716"/>
                      </a:lnTo>
                      <a:lnTo>
                        <a:pt x="1908" y="3707"/>
                      </a:lnTo>
                      <a:lnTo>
                        <a:pt x="1904" y="3700"/>
                      </a:lnTo>
                      <a:lnTo>
                        <a:pt x="1898" y="3694"/>
                      </a:lnTo>
                      <a:lnTo>
                        <a:pt x="1891" y="3689"/>
                      </a:lnTo>
                      <a:lnTo>
                        <a:pt x="1885" y="3687"/>
                      </a:lnTo>
                      <a:lnTo>
                        <a:pt x="1878" y="3685"/>
                      </a:lnTo>
                      <a:lnTo>
                        <a:pt x="1872" y="3684"/>
                      </a:lnTo>
                      <a:lnTo>
                        <a:pt x="1865" y="3683"/>
                      </a:lnTo>
                      <a:lnTo>
                        <a:pt x="1859" y="3682"/>
                      </a:lnTo>
                      <a:lnTo>
                        <a:pt x="1853" y="3680"/>
                      </a:lnTo>
                      <a:lnTo>
                        <a:pt x="1848" y="3677"/>
                      </a:lnTo>
                      <a:lnTo>
                        <a:pt x="1842" y="3673"/>
                      </a:lnTo>
                      <a:lnTo>
                        <a:pt x="1838" y="3669"/>
                      </a:lnTo>
                      <a:lnTo>
                        <a:pt x="1834" y="3664"/>
                      </a:lnTo>
                      <a:lnTo>
                        <a:pt x="1831" y="3660"/>
                      </a:lnTo>
                      <a:lnTo>
                        <a:pt x="1827" y="3656"/>
                      </a:lnTo>
                      <a:lnTo>
                        <a:pt x="1823" y="3653"/>
                      </a:lnTo>
                      <a:lnTo>
                        <a:pt x="1818" y="3650"/>
                      </a:lnTo>
                      <a:lnTo>
                        <a:pt x="1814" y="3646"/>
                      </a:lnTo>
                      <a:lnTo>
                        <a:pt x="1809" y="3644"/>
                      </a:lnTo>
                      <a:lnTo>
                        <a:pt x="1803" y="3643"/>
                      </a:lnTo>
                      <a:lnTo>
                        <a:pt x="1799" y="3644"/>
                      </a:lnTo>
                      <a:lnTo>
                        <a:pt x="1794" y="3645"/>
                      </a:lnTo>
                      <a:lnTo>
                        <a:pt x="1789" y="3647"/>
                      </a:lnTo>
                      <a:lnTo>
                        <a:pt x="1785" y="3650"/>
                      </a:lnTo>
                      <a:lnTo>
                        <a:pt x="1781" y="3651"/>
                      </a:lnTo>
                      <a:lnTo>
                        <a:pt x="1779" y="3652"/>
                      </a:lnTo>
                      <a:lnTo>
                        <a:pt x="1777" y="3650"/>
                      </a:lnTo>
                      <a:lnTo>
                        <a:pt x="1773" y="3640"/>
                      </a:lnTo>
                      <a:lnTo>
                        <a:pt x="1767" y="3631"/>
                      </a:lnTo>
                      <a:lnTo>
                        <a:pt x="1762" y="3623"/>
                      </a:lnTo>
                      <a:lnTo>
                        <a:pt x="1757" y="3614"/>
                      </a:lnTo>
                      <a:lnTo>
                        <a:pt x="1751" y="3605"/>
                      </a:lnTo>
                      <a:lnTo>
                        <a:pt x="1745" y="3598"/>
                      </a:lnTo>
                      <a:lnTo>
                        <a:pt x="1737" y="3591"/>
                      </a:lnTo>
                      <a:lnTo>
                        <a:pt x="1728" y="3584"/>
                      </a:lnTo>
                      <a:lnTo>
                        <a:pt x="1723" y="3579"/>
                      </a:lnTo>
                      <a:lnTo>
                        <a:pt x="1719" y="3571"/>
                      </a:lnTo>
                      <a:lnTo>
                        <a:pt x="1715" y="3564"/>
                      </a:lnTo>
                      <a:lnTo>
                        <a:pt x="1710" y="3559"/>
                      </a:lnTo>
                      <a:lnTo>
                        <a:pt x="1703" y="3556"/>
                      </a:lnTo>
                      <a:lnTo>
                        <a:pt x="1694" y="3553"/>
                      </a:lnTo>
                      <a:lnTo>
                        <a:pt x="1685" y="3552"/>
                      </a:lnTo>
                      <a:lnTo>
                        <a:pt x="1677" y="3552"/>
                      </a:lnTo>
                      <a:lnTo>
                        <a:pt x="1668" y="3552"/>
                      </a:lnTo>
                      <a:lnTo>
                        <a:pt x="1658" y="3553"/>
                      </a:lnTo>
                      <a:lnTo>
                        <a:pt x="1650" y="3555"/>
                      </a:lnTo>
                      <a:lnTo>
                        <a:pt x="1643" y="3557"/>
                      </a:lnTo>
                      <a:lnTo>
                        <a:pt x="1626" y="3572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77" name="Freeform 963"/>
                <p:cNvSpPr>
                  <a:spLocks/>
                </p:cNvSpPr>
                <p:nvPr/>
              </p:nvSpPr>
              <p:spPr bwMode="auto">
                <a:xfrm>
                  <a:off x="2458" y="2202"/>
                  <a:ext cx="16" cy="9"/>
                </a:xfrm>
                <a:custGeom>
                  <a:avLst/>
                  <a:gdLst>
                    <a:gd name="T0" fmla="*/ 0 w 218"/>
                    <a:gd name="T1" fmla="*/ 0 h 143"/>
                    <a:gd name="T2" fmla="*/ 0 w 218"/>
                    <a:gd name="T3" fmla="*/ 0 h 143"/>
                    <a:gd name="T4" fmla="*/ 0 w 218"/>
                    <a:gd name="T5" fmla="*/ 0 h 143"/>
                    <a:gd name="T6" fmla="*/ 0 w 218"/>
                    <a:gd name="T7" fmla="*/ 0 h 143"/>
                    <a:gd name="T8" fmla="*/ 0 w 218"/>
                    <a:gd name="T9" fmla="*/ 0 h 143"/>
                    <a:gd name="T10" fmla="*/ 0 w 218"/>
                    <a:gd name="T11" fmla="*/ 0 h 143"/>
                    <a:gd name="T12" fmla="*/ 0 w 218"/>
                    <a:gd name="T13" fmla="*/ 0 h 143"/>
                    <a:gd name="T14" fmla="*/ 0 w 218"/>
                    <a:gd name="T15" fmla="*/ 0 h 143"/>
                    <a:gd name="T16" fmla="*/ 0 w 218"/>
                    <a:gd name="T17" fmla="*/ 0 h 143"/>
                    <a:gd name="T18" fmla="*/ 0 w 218"/>
                    <a:gd name="T19" fmla="*/ 0 h 143"/>
                    <a:gd name="T20" fmla="*/ 0 w 218"/>
                    <a:gd name="T21" fmla="*/ 0 h 143"/>
                    <a:gd name="T22" fmla="*/ 0 w 218"/>
                    <a:gd name="T23" fmla="*/ 0 h 143"/>
                    <a:gd name="T24" fmla="*/ 0 w 218"/>
                    <a:gd name="T25" fmla="*/ 0 h 143"/>
                    <a:gd name="T26" fmla="*/ 0 w 218"/>
                    <a:gd name="T27" fmla="*/ 0 h 143"/>
                    <a:gd name="T28" fmla="*/ 0 w 218"/>
                    <a:gd name="T29" fmla="*/ 0 h 143"/>
                    <a:gd name="T30" fmla="*/ 0 w 218"/>
                    <a:gd name="T31" fmla="*/ 0 h 143"/>
                    <a:gd name="T32" fmla="*/ 0 w 218"/>
                    <a:gd name="T33" fmla="*/ 0 h 143"/>
                    <a:gd name="T34" fmla="*/ 0 w 218"/>
                    <a:gd name="T35" fmla="*/ 0 h 143"/>
                    <a:gd name="T36" fmla="*/ 0 w 218"/>
                    <a:gd name="T37" fmla="*/ 0 h 143"/>
                    <a:gd name="T38" fmla="*/ 0 w 218"/>
                    <a:gd name="T39" fmla="*/ 0 h 143"/>
                    <a:gd name="T40" fmla="*/ 0 w 218"/>
                    <a:gd name="T41" fmla="*/ 0 h 143"/>
                    <a:gd name="T42" fmla="*/ 0 w 218"/>
                    <a:gd name="T43" fmla="*/ 0 h 143"/>
                    <a:gd name="T44" fmla="*/ 0 w 218"/>
                    <a:gd name="T45" fmla="*/ 0 h 143"/>
                    <a:gd name="T46" fmla="*/ 0 w 218"/>
                    <a:gd name="T47" fmla="*/ 0 h 143"/>
                    <a:gd name="T48" fmla="*/ 0 w 218"/>
                    <a:gd name="T49" fmla="*/ 0 h 143"/>
                    <a:gd name="T50" fmla="*/ 0 w 218"/>
                    <a:gd name="T51" fmla="*/ 0 h 143"/>
                    <a:gd name="T52" fmla="*/ 0 w 218"/>
                    <a:gd name="T53" fmla="*/ 0 h 143"/>
                    <a:gd name="T54" fmla="*/ 0 w 218"/>
                    <a:gd name="T55" fmla="*/ 0 h 143"/>
                    <a:gd name="T56" fmla="*/ 0 w 218"/>
                    <a:gd name="T57" fmla="*/ 0 h 143"/>
                    <a:gd name="T58" fmla="*/ 0 w 218"/>
                    <a:gd name="T59" fmla="*/ 0 h 143"/>
                    <a:gd name="T60" fmla="*/ 0 w 218"/>
                    <a:gd name="T61" fmla="*/ 0 h 143"/>
                    <a:gd name="T62" fmla="*/ 0 w 218"/>
                    <a:gd name="T63" fmla="*/ 0 h 143"/>
                    <a:gd name="T64" fmla="*/ 0 w 218"/>
                    <a:gd name="T65" fmla="*/ 0 h 143"/>
                    <a:gd name="T66" fmla="*/ 0 w 218"/>
                    <a:gd name="T67" fmla="*/ 0 h 143"/>
                    <a:gd name="T68" fmla="*/ 0 w 218"/>
                    <a:gd name="T69" fmla="*/ 0 h 143"/>
                    <a:gd name="T70" fmla="*/ 0 w 218"/>
                    <a:gd name="T71" fmla="*/ 0 h 143"/>
                    <a:gd name="T72" fmla="*/ 0 w 218"/>
                    <a:gd name="T73" fmla="*/ 0 h 143"/>
                    <a:gd name="T74" fmla="*/ 0 w 218"/>
                    <a:gd name="T75" fmla="*/ 0 h 143"/>
                    <a:gd name="T76" fmla="*/ 0 w 218"/>
                    <a:gd name="T77" fmla="*/ 0 h 143"/>
                    <a:gd name="T78" fmla="*/ 0 w 218"/>
                    <a:gd name="T79" fmla="*/ 0 h 143"/>
                    <a:gd name="T80" fmla="*/ 0 w 218"/>
                    <a:gd name="T81" fmla="*/ 0 h 143"/>
                    <a:gd name="T82" fmla="*/ 0 w 218"/>
                    <a:gd name="T83" fmla="*/ 0 h 143"/>
                    <a:gd name="T84" fmla="*/ 0 w 218"/>
                    <a:gd name="T85" fmla="*/ 0 h 143"/>
                    <a:gd name="T86" fmla="*/ 0 w 218"/>
                    <a:gd name="T87" fmla="*/ 0 h 143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18"/>
                    <a:gd name="T133" fmla="*/ 0 h 143"/>
                    <a:gd name="T134" fmla="*/ 218 w 218"/>
                    <a:gd name="T135" fmla="*/ 143 h 143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18" h="143">
                      <a:moveTo>
                        <a:pt x="2" y="92"/>
                      </a:moveTo>
                      <a:lnTo>
                        <a:pt x="11" y="97"/>
                      </a:lnTo>
                      <a:lnTo>
                        <a:pt x="17" y="104"/>
                      </a:lnTo>
                      <a:lnTo>
                        <a:pt x="21" y="111"/>
                      </a:lnTo>
                      <a:lnTo>
                        <a:pt x="26" y="118"/>
                      </a:lnTo>
                      <a:lnTo>
                        <a:pt x="31" y="122"/>
                      </a:lnTo>
                      <a:lnTo>
                        <a:pt x="36" y="124"/>
                      </a:lnTo>
                      <a:lnTo>
                        <a:pt x="42" y="125"/>
                      </a:lnTo>
                      <a:lnTo>
                        <a:pt x="50" y="126"/>
                      </a:lnTo>
                      <a:lnTo>
                        <a:pt x="56" y="126"/>
                      </a:lnTo>
                      <a:lnTo>
                        <a:pt x="62" y="126"/>
                      </a:lnTo>
                      <a:lnTo>
                        <a:pt x="69" y="125"/>
                      </a:lnTo>
                      <a:lnTo>
                        <a:pt x="75" y="125"/>
                      </a:lnTo>
                      <a:lnTo>
                        <a:pt x="80" y="124"/>
                      </a:lnTo>
                      <a:lnTo>
                        <a:pt x="85" y="123"/>
                      </a:lnTo>
                      <a:lnTo>
                        <a:pt x="90" y="122"/>
                      </a:lnTo>
                      <a:lnTo>
                        <a:pt x="94" y="120"/>
                      </a:lnTo>
                      <a:lnTo>
                        <a:pt x="96" y="119"/>
                      </a:lnTo>
                      <a:lnTo>
                        <a:pt x="99" y="119"/>
                      </a:lnTo>
                      <a:lnTo>
                        <a:pt x="102" y="120"/>
                      </a:lnTo>
                      <a:lnTo>
                        <a:pt x="104" y="121"/>
                      </a:lnTo>
                      <a:lnTo>
                        <a:pt x="104" y="125"/>
                      </a:lnTo>
                      <a:lnTo>
                        <a:pt x="106" y="129"/>
                      </a:lnTo>
                      <a:lnTo>
                        <a:pt x="108" y="133"/>
                      </a:lnTo>
                      <a:lnTo>
                        <a:pt x="111" y="135"/>
                      </a:lnTo>
                      <a:lnTo>
                        <a:pt x="119" y="139"/>
                      </a:lnTo>
                      <a:lnTo>
                        <a:pt x="129" y="142"/>
                      </a:lnTo>
                      <a:lnTo>
                        <a:pt x="137" y="143"/>
                      </a:lnTo>
                      <a:lnTo>
                        <a:pt x="146" y="143"/>
                      </a:lnTo>
                      <a:lnTo>
                        <a:pt x="154" y="142"/>
                      </a:lnTo>
                      <a:lnTo>
                        <a:pt x="164" y="141"/>
                      </a:lnTo>
                      <a:lnTo>
                        <a:pt x="172" y="140"/>
                      </a:lnTo>
                      <a:lnTo>
                        <a:pt x="181" y="138"/>
                      </a:lnTo>
                      <a:lnTo>
                        <a:pt x="185" y="137"/>
                      </a:lnTo>
                      <a:lnTo>
                        <a:pt x="189" y="136"/>
                      </a:lnTo>
                      <a:lnTo>
                        <a:pt x="193" y="134"/>
                      </a:lnTo>
                      <a:lnTo>
                        <a:pt x="197" y="131"/>
                      </a:lnTo>
                      <a:lnTo>
                        <a:pt x="202" y="128"/>
                      </a:lnTo>
                      <a:lnTo>
                        <a:pt x="206" y="125"/>
                      </a:lnTo>
                      <a:lnTo>
                        <a:pt x="211" y="122"/>
                      </a:lnTo>
                      <a:lnTo>
                        <a:pt x="215" y="119"/>
                      </a:lnTo>
                      <a:lnTo>
                        <a:pt x="217" y="117"/>
                      </a:lnTo>
                      <a:lnTo>
                        <a:pt x="218" y="114"/>
                      </a:lnTo>
                      <a:lnTo>
                        <a:pt x="218" y="112"/>
                      </a:lnTo>
                      <a:lnTo>
                        <a:pt x="217" y="109"/>
                      </a:lnTo>
                      <a:lnTo>
                        <a:pt x="214" y="107"/>
                      </a:lnTo>
                      <a:lnTo>
                        <a:pt x="210" y="106"/>
                      </a:lnTo>
                      <a:lnTo>
                        <a:pt x="206" y="105"/>
                      </a:lnTo>
                      <a:lnTo>
                        <a:pt x="202" y="104"/>
                      </a:lnTo>
                      <a:lnTo>
                        <a:pt x="198" y="104"/>
                      </a:lnTo>
                      <a:lnTo>
                        <a:pt x="193" y="104"/>
                      </a:lnTo>
                      <a:lnTo>
                        <a:pt x="189" y="104"/>
                      </a:lnTo>
                      <a:lnTo>
                        <a:pt x="185" y="103"/>
                      </a:lnTo>
                      <a:lnTo>
                        <a:pt x="179" y="102"/>
                      </a:lnTo>
                      <a:lnTo>
                        <a:pt x="173" y="102"/>
                      </a:lnTo>
                      <a:lnTo>
                        <a:pt x="166" y="103"/>
                      </a:lnTo>
                      <a:lnTo>
                        <a:pt x="160" y="102"/>
                      </a:lnTo>
                      <a:lnTo>
                        <a:pt x="141" y="93"/>
                      </a:lnTo>
                      <a:lnTo>
                        <a:pt x="124" y="84"/>
                      </a:lnTo>
                      <a:lnTo>
                        <a:pt x="106" y="74"/>
                      </a:lnTo>
                      <a:lnTo>
                        <a:pt x="90" y="63"/>
                      </a:lnTo>
                      <a:lnTo>
                        <a:pt x="74" y="50"/>
                      </a:lnTo>
                      <a:lnTo>
                        <a:pt x="59" y="37"/>
                      </a:lnTo>
                      <a:lnTo>
                        <a:pt x="43" y="23"/>
                      </a:lnTo>
                      <a:lnTo>
                        <a:pt x="28" y="9"/>
                      </a:lnTo>
                      <a:lnTo>
                        <a:pt x="23" y="6"/>
                      </a:lnTo>
                      <a:lnTo>
                        <a:pt x="18" y="4"/>
                      </a:lnTo>
                      <a:lnTo>
                        <a:pt x="12" y="2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5"/>
                      </a:lnTo>
                      <a:lnTo>
                        <a:pt x="1" y="10"/>
                      </a:lnTo>
                      <a:lnTo>
                        <a:pt x="1" y="15"/>
                      </a:lnTo>
                      <a:lnTo>
                        <a:pt x="2" y="20"/>
                      </a:lnTo>
                      <a:lnTo>
                        <a:pt x="3" y="26"/>
                      </a:lnTo>
                      <a:lnTo>
                        <a:pt x="3" y="31"/>
                      </a:lnTo>
                      <a:lnTo>
                        <a:pt x="4" y="36"/>
                      </a:lnTo>
                      <a:lnTo>
                        <a:pt x="4" y="41"/>
                      </a:lnTo>
                      <a:lnTo>
                        <a:pt x="4" y="47"/>
                      </a:lnTo>
                      <a:lnTo>
                        <a:pt x="4" y="54"/>
                      </a:lnTo>
                      <a:lnTo>
                        <a:pt x="4" y="61"/>
                      </a:lnTo>
                      <a:lnTo>
                        <a:pt x="4" y="67"/>
                      </a:lnTo>
                      <a:lnTo>
                        <a:pt x="4" y="73"/>
                      </a:lnTo>
                      <a:lnTo>
                        <a:pt x="3" y="79"/>
                      </a:lnTo>
                      <a:lnTo>
                        <a:pt x="3" y="86"/>
                      </a:lnTo>
                      <a:lnTo>
                        <a:pt x="2" y="9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78" name="Freeform 964"/>
                <p:cNvSpPr>
                  <a:spLocks/>
                </p:cNvSpPr>
                <p:nvPr/>
              </p:nvSpPr>
              <p:spPr bwMode="auto">
                <a:xfrm>
                  <a:off x="2458" y="2202"/>
                  <a:ext cx="16" cy="9"/>
                </a:xfrm>
                <a:custGeom>
                  <a:avLst/>
                  <a:gdLst>
                    <a:gd name="T0" fmla="*/ 0 w 218"/>
                    <a:gd name="T1" fmla="*/ 0 h 143"/>
                    <a:gd name="T2" fmla="*/ 0 w 218"/>
                    <a:gd name="T3" fmla="*/ 0 h 143"/>
                    <a:gd name="T4" fmla="*/ 0 w 218"/>
                    <a:gd name="T5" fmla="*/ 0 h 143"/>
                    <a:gd name="T6" fmla="*/ 0 w 218"/>
                    <a:gd name="T7" fmla="*/ 0 h 143"/>
                    <a:gd name="T8" fmla="*/ 0 w 218"/>
                    <a:gd name="T9" fmla="*/ 0 h 143"/>
                    <a:gd name="T10" fmla="*/ 0 w 218"/>
                    <a:gd name="T11" fmla="*/ 0 h 143"/>
                    <a:gd name="T12" fmla="*/ 0 w 218"/>
                    <a:gd name="T13" fmla="*/ 0 h 143"/>
                    <a:gd name="T14" fmla="*/ 0 w 218"/>
                    <a:gd name="T15" fmla="*/ 0 h 143"/>
                    <a:gd name="T16" fmla="*/ 0 w 218"/>
                    <a:gd name="T17" fmla="*/ 0 h 143"/>
                    <a:gd name="T18" fmla="*/ 0 w 218"/>
                    <a:gd name="T19" fmla="*/ 0 h 143"/>
                    <a:gd name="T20" fmla="*/ 0 w 218"/>
                    <a:gd name="T21" fmla="*/ 0 h 143"/>
                    <a:gd name="T22" fmla="*/ 0 w 218"/>
                    <a:gd name="T23" fmla="*/ 0 h 143"/>
                    <a:gd name="T24" fmla="*/ 0 w 218"/>
                    <a:gd name="T25" fmla="*/ 0 h 143"/>
                    <a:gd name="T26" fmla="*/ 0 w 218"/>
                    <a:gd name="T27" fmla="*/ 0 h 143"/>
                    <a:gd name="T28" fmla="*/ 0 w 218"/>
                    <a:gd name="T29" fmla="*/ 0 h 143"/>
                    <a:gd name="T30" fmla="*/ 0 w 218"/>
                    <a:gd name="T31" fmla="*/ 0 h 143"/>
                    <a:gd name="T32" fmla="*/ 0 w 218"/>
                    <a:gd name="T33" fmla="*/ 0 h 143"/>
                    <a:gd name="T34" fmla="*/ 0 w 218"/>
                    <a:gd name="T35" fmla="*/ 0 h 143"/>
                    <a:gd name="T36" fmla="*/ 0 w 218"/>
                    <a:gd name="T37" fmla="*/ 0 h 143"/>
                    <a:gd name="T38" fmla="*/ 0 w 218"/>
                    <a:gd name="T39" fmla="*/ 0 h 143"/>
                    <a:gd name="T40" fmla="*/ 0 w 218"/>
                    <a:gd name="T41" fmla="*/ 0 h 143"/>
                    <a:gd name="T42" fmla="*/ 0 w 218"/>
                    <a:gd name="T43" fmla="*/ 0 h 143"/>
                    <a:gd name="T44" fmla="*/ 0 w 218"/>
                    <a:gd name="T45" fmla="*/ 0 h 143"/>
                    <a:gd name="T46" fmla="*/ 0 w 218"/>
                    <a:gd name="T47" fmla="*/ 0 h 143"/>
                    <a:gd name="T48" fmla="*/ 0 w 218"/>
                    <a:gd name="T49" fmla="*/ 0 h 143"/>
                    <a:gd name="T50" fmla="*/ 0 w 218"/>
                    <a:gd name="T51" fmla="*/ 0 h 143"/>
                    <a:gd name="T52" fmla="*/ 0 w 218"/>
                    <a:gd name="T53" fmla="*/ 0 h 143"/>
                    <a:gd name="T54" fmla="*/ 0 w 218"/>
                    <a:gd name="T55" fmla="*/ 0 h 143"/>
                    <a:gd name="T56" fmla="*/ 0 w 218"/>
                    <a:gd name="T57" fmla="*/ 0 h 143"/>
                    <a:gd name="T58" fmla="*/ 0 w 218"/>
                    <a:gd name="T59" fmla="*/ 0 h 143"/>
                    <a:gd name="T60" fmla="*/ 0 w 218"/>
                    <a:gd name="T61" fmla="*/ 0 h 143"/>
                    <a:gd name="T62" fmla="*/ 0 w 218"/>
                    <a:gd name="T63" fmla="*/ 0 h 143"/>
                    <a:gd name="T64" fmla="*/ 0 w 218"/>
                    <a:gd name="T65" fmla="*/ 0 h 143"/>
                    <a:gd name="T66" fmla="*/ 0 w 218"/>
                    <a:gd name="T67" fmla="*/ 0 h 143"/>
                    <a:gd name="T68" fmla="*/ 0 w 218"/>
                    <a:gd name="T69" fmla="*/ 0 h 143"/>
                    <a:gd name="T70" fmla="*/ 0 w 218"/>
                    <a:gd name="T71" fmla="*/ 0 h 143"/>
                    <a:gd name="T72" fmla="*/ 0 w 218"/>
                    <a:gd name="T73" fmla="*/ 0 h 143"/>
                    <a:gd name="T74" fmla="*/ 0 w 218"/>
                    <a:gd name="T75" fmla="*/ 0 h 143"/>
                    <a:gd name="T76" fmla="*/ 0 w 218"/>
                    <a:gd name="T77" fmla="*/ 0 h 143"/>
                    <a:gd name="T78" fmla="*/ 0 w 218"/>
                    <a:gd name="T79" fmla="*/ 0 h 143"/>
                    <a:gd name="T80" fmla="*/ 0 w 218"/>
                    <a:gd name="T81" fmla="*/ 0 h 143"/>
                    <a:gd name="T82" fmla="*/ 0 w 218"/>
                    <a:gd name="T83" fmla="*/ 0 h 143"/>
                    <a:gd name="T84" fmla="*/ 0 w 218"/>
                    <a:gd name="T85" fmla="*/ 0 h 143"/>
                    <a:gd name="T86" fmla="*/ 0 w 218"/>
                    <a:gd name="T87" fmla="*/ 0 h 143"/>
                    <a:gd name="T88" fmla="*/ 0 w 218"/>
                    <a:gd name="T89" fmla="*/ 0 h 143"/>
                    <a:gd name="T90" fmla="*/ 0 w 218"/>
                    <a:gd name="T91" fmla="*/ 0 h 143"/>
                    <a:gd name="T92" fmla="*/ 0 w 218"/>
                    <a:gd name="T93" fmla="*/ 0 h 143"/>
                    <a:gd name="T94" fmla="*/ 0 w 218"/>
                    <a:gd name="T95" fmla="*/ 0 h 143"/>
                    <a:gd name="T96" fmla="*/ 0 w 218"/>
                    <a:gd name="T97" fmla="*/ 0 h 143"/>
                    <a:gd name="T98" fmla="*/ 0 w 218"/>
                    <a:gd name="T99" fmla="*/ 0 h 143"/>
                    <a:gd name="T100" fmla="*/ 0 w 218"/>
                    <a:gd name="T101" fmla="*/ 0 h 143"/>
                    <a:gd name="T102" fmla="*/ 0 w 218"/>
                    <a:gd name="T103" fmla="*/ 0 h 143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218"/>
                    <a:gd name="T157" fmla="*/ 0 h 143"/>
                    <a:gd name="T158" fmla="*/ 218 w 218"/>
                    <a:gd name="T159" fmla="*/ 143 h 143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218" h="143">
                      <a:moveTo>
                        <a:pt x="2" y="92"/>
                      </a:moveTo>
                      <a:lnTo>
                        <a:pt x="2" y="92"/>
                      </a:lnTo>
                      <a:lnTo>
                        <a:pt x="11" y="97"/>
                      </a:lnTo>
                      <a:lnTo>
                        <a:pt x="17" y="104"/>
                      </a:lnTo>
                      <a:lnTo>
                        <a:pt x="21" y="111"/>
                      </a:lnTo>
                      <a:lnTo>
                        <a:pt x="26" y="118"/>
                      </a:lnTo>
                      <a:lnTo>
                        <a:pt x="31" y="122"/>
                      </a:lnTo>
                      <a:lnTo>
                        <a:pt x="36" y="124"/>
                      </a:lnTo>
                      <a:lnTo>
                        <a:pt x="42" y="125"/>
                      </a:lnTo>
                      <a:lnTo>
                        <a:pt x="50" y="126"/>
                      </a:lnTo>
                      <a:lnTo>
                        <a:pt x="56" y="126"/>
                      </a:lnTo>
                      <a:lnTo>
                        <a:pt x="62" y="126"/>
                      </a:lnTo>
                      <a:lnTo>
                        <a:pt x="69" y="125"/>
                      </a:lnTo>
                      <a:lnTo>
                        <a:pt x="75" y="125"/>
                      </a:lnTo>
                      <a:lnTo>
                        <a:pt x="80" y="124"/>
                      </a:lnTo>
                      <a:lnTo>
                        <a:pt x="85" y="123"/>
                      </a:lnTo>
                      <a:lnTo>
                        <a:pt x="90" y="122"/>
                      </a:lnTo>
                      <a:lnTo>
                        <a:pt x="94" y="120"/>
                      </a:lnTo>
                      <a:lnTo>
                        <a:pt x="96" y="119"/>
                      </a:lnTo>
                      <a:lnTo>
                        <a:pt x="99" y="119"/>
                      </a:lnTo>
                      <a:lnTo>
                        <a:pt x="102" y="120"/>
                      </a:lnTo>
                      <a:lnTo>
                        <a:pt x="104" y="121"/>
                      </a:lnTo>
                      <a:lnTo>
                        <a:pt x="104" y="125"/>
                      </a:lnTo>
                      <a:lnTo>
                        <a:pt x="106" y="129"/>
                      </a:lnTo>
                      <a:lnTo>
                        <a:pt x="108" y="133"/>
                      </a:lnTo>
                      <a:lnTo>
                        <a:pt x="111" y="135"/>
                      </a:lnTo>
                      <a:lnTo>
                        <a:pt x="119" y="139"/>
                      </a:lnTo>
                      <a:lnTo>
                        <a:pt x="129" y="142"/>
                      </a:lnTo>
                      <a:lnTo>
                        <a:pt x="137" y="143"/>
                      </a:lnTo>
                      <a:lnTo>
                        <a:pt x="146" y="143"/>
                      </a:lnTo>
                      <a:lnTo>
                        <a:pt x="154" y="142"/>
                      </a:lnTo>
                      <a:lnTo>
                        <a:pt x="164" y="141"/>
                      </a:lnTo>
                      <a:lnTo>
                        <a:pt x="172" y="140"/>
                      </a:lnTo>
                      <a:lnTo>
                        <a:pt x="181" y="138"/>
                      </a:lnTo>
                      <a:lnTo>
                        <a:pt x="185" y="137"/>
                      </a:lnTo>
                      <a:lnTo>
                        <a:pt x="189" y="136"/>
                      </a:lnTo>
                      <a:lnTo>
                        <a:pt x="193" y="134"/>
                      </a:lnTo>
                      <a:lnTo>
                        <a:pt x="197" y="131"/>
                      </a:lnTo>
                      <a:lnTo>
                        <a:pt x="202" y="128"/>
                      </a:lnTo>
                      <a:lnTo>
                        <a:pt x="206" y="125"/>
                      </a:lnTo>
                      <a:lnTo>
                        <a:pt x="211" y="122"/>
                      </a:lnTo>
                      <a:lnTo>
                        <a:pt x="215" y="119"/>
                      </a:lnTo>
                      <a:lnTo>
                        <a:pt x="217" y="117"/>
                      </a:lnTo>
                      <a:lnTo>
                        <a:pt x="218" y="114"/>
                      </a:lnTo>
                      <a:lnTo>
                        <a:pt x="218" y="112"/>
                      </a:lnTo>
                      <a:lnTo>
                        <a:pt x="217" y="109"/>
                      </a:lnTo>
                      <a:lnTo>
                        <a:pt x="214" y="107"/>
                      </a:lnTo>
                      <a:lnTo>
                        <a:pt x="210" y="106"/>
                      </a:lnTo>
                      <a:lnTo>
                        <a:pt x="206" y="105"/>
                      </a:lnTo>
                      <a:lnTo>
                        <a:pt x="202" y="104"/>
                      </a:lnTo>
                      <a:lnTo>
                        <a:pt x="198" y="104"/>
                      </a:lnTo>
                      <a:lnTo>
                        <a:pt x="193" y="104"/>
                      </a:lnTo>
                      <a:lnTo>
                        <a:pt x="189" y="104"/>
                      </a:lnTo>
                      <a:lnTo>
                        <a:pt x="185" y="103"/>
                      </a:lnTo>
                      <a:lnTo>
                        <a:pt x="179" y="102"/>
                      </a:lnTo>
                      <a:lnTo>
                        <a:pt x="173" y="102"/>
                      </a:lnTo>
                      <a:lnTo>
                        <a:pt x="166" y="103"/>
                      </a:lnTo>
                      <a:lnTo>
                        <a:pt x="160" y="102"/>
                      </a:lnTo>
                      <a:lnTo>
                        <a:pt x="141" y="93"/>
                      </a:lnTo>
                      <a:lnTo>
                        <a:pt x="124" y="84"/>
                      </a:lnTo>
                      <a:lnTo>
                        <a:pt x="106" y="74"/>
                      </a:lnTo>
                      <a:lnTo>
                        <a:pt x="90" y="63"/>
                      </a:lnTo>
                      <a:lnTo>
                        <a:pt x="74" y="50"/>
                      </a:lnTo>
                      <a:lnTo>
                        <a:pt x="59" y="37"/>
                      </a:lnTo>
                      <a:lnTo>
                        <a:pt x="43" y="23"/>
                      </a:lnTo>
                      <a:lnTo>
                        <a:pt x="28" y="9"/>
                      </a:lnTo>
                      <a:lnTo>
                        <a:pt x="23" y="6"/>
                      </a:lnTo>
                      <a:lnTo>
                        <a:pt x="18" y="4"/>
                      </a:lnTo>
                      <a:lnTo>
                        <a:pt x="12" y="2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5"/>
                      </a:lnTo>
                      <a:lnTo>
                        <a:pt x="1" y="10"/>
                      </a:lnTo>
                      <a:lnTo>
                        <a:pt x="1" y="15"/>
                      </a:lnTo>
                      <a:lnTo>
                        <a:pt x="2" y="20"/>
                      </a:lnTo>
                      <a:lnTo>
                        <a:pt x="3" y="26"/>
                      </a:lnTo>
                      <a:lnTo>
                        <a:pt x="3" y="31"/>
                      </a:lnTo>
                      <a:lnTo>
                        <a:pt x="4" y="36"/>
                      </a:lnTo>
                      <a:lnTo>
                        <a:pt x="4" y="41"/>
                      </a:lnTo>
                      <a:lnTo>
                        <a:pt x="4" y="47"/>
                      </a:lnTo>
                      <a:lnTo>
                        <a:pt x="4" y="54"/>
                      </a:lnTo>
                      <a:lnTo>
                        <a:pt x="4" y="61"/>
                      </a:lnTo>
                      <a:lnTo>
                        <a:pt x="4" y="67"/>
                      </a:lnTo>
                      <a:lnTo>
                        <a:pt x="4" y="73"/>
                      </a:lnTo>
                      <a:lnTo>
                        <a:pt x="3" y="79"/>
                      </a:lnTo>
                      <a:lnTo>
                        <a:pt x="3" y="86"/>
                      </a:lnTo>
                      <a:lnTo>
                        <a:pt x="2" y="92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79" name="Freeform 965"/>
                <p:cNvSpPr>
                  <a:spLocks/>
                </p:cNvSpPr>
                <p:nvPr/>
              </p:nvSpPr>
              <p:spPr bwMode="auto">
                <a:xfrm>
                  <a:off x="2419" y="2146"/>
                  <a:ext cx="2" cy="1"/>
                </a:xfrm>
                <a:custGeom>
                  <a:avLst/>
                  <a:gdLst>
                    <a:gd name="T0" fmla="*/ 0 w 21"/>
                    <a:gd name="T1" fmla="*/ 0 h 17"/>
                    <a:gd name="T2" fmla="*/ 0 w 21"/>
                    <a:gd name="T3" fmla="*/ 0 h 17"/>
                    <a:gd name="T4" fmla="*/ 0 w 21"/>
                    <a:gd name="T5" fmla="*/ 0 h 17"/>
                    <a:gd name="T6" fmla="*/ 0 w 21"/>
                    <a:gd name="T7" fmla="*/ 0 h 17"/>
                    <a:gd name="T8" fmla="*/ 0 w 21"/>
                    <a:gd name="T9" fmla="*/ 0 h 17"/>
                    <a:gd name="T10" fmla="*/ 0 w 21"/>
                    <a:gd name="T11" fmla="*/ 0 h 17"/>
                    <a:gd name="T12" fmla="*/ 0 w 21"/>
                    <a:gd name="T13" fmla="*/ 0 h 17"/>
                    <a:gd name="T14" fmla="*/ 0 w 21"/>
                    <a:gd name="T15" fmla="*/ 0 h 17"/>
                    <a:gd name="T16" fmla="*/ 0 w 21"/>
                    <a:gd name="T17" fmla="*/ 0 h 17"/>
                    <a:gd name="T18" fmla="*/ 0 w 21"/>
                    <a:gd name="T19" fmla="*/ 0 h 17"/>
                    <a:gd name="T20" fmla="*/ 0 w 21"/>
                    <a:gd name="T21" fmla="*/ 0 h 17"/>
                    <a:gd name="T22" fmla="*/ 0 w 21"/>
                    <a:gd name="T23" fmla="*/ 0 h 17"/>
                    <a:gd name="T24" fmla="*/ 0 w 21"/>
                    <a:gd name="T25" fmla="*/ 0 h 1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1"/>
                    <a:gd name="T40" fmla="*/ 0 h 17"/>
                    <a:gd name="T41" fmla="*/ 21 w 21"/>
                    <a:gd name="T42" fmla="*/ 17 h 17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1" h="17">
                      <a:moveTo>
                        <a:pt x="11" y="0"/>
                      </a:moveTo>
                      <a:lnTo>
                        <a:pt x="15" y="0"/>
                      </a:lnTo>
                      <a:lnTo>
                        <a:pt x="19" y="1"/>
                      </a:lnTo>
                      <a:lnTo>
                        <a:pt x="21" y="3"/>
                      </a:lnTo>
                      <a:lnTo>
                        <a:pt x="21" y="5"/>
                      </a:lnTo>
                      <a:lnTo>
                        <a:pt x="18" y="11"/>
                      </a:lnTo>
                      <a:lnTo>
                        <a:pt x="14" y="15"/>
                      </a:lnTo>
                      <a:lnTo>
                        <a:pt x="8" y="17"/>
                      </a:lnTo>
                      <a:lnTo>
                        <a:pt x="1" y="16"/>
                      </a:lnTo>
                      <a:lnTo>
                        <a:pt x="1" y="12"/>
                      </a:lnTo>
                      <a:lnTo>
                        <a:pt x="0" y="8"/>
                      </a:lnTo>
                      <a:lnTo>
                        <a:pt x="3" y="4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80" name="Freeform 966"/>
                <p:cNvSpPr>
                  <a:spLocks/>
                </p:cNvSpPr>
                <p:nvPr/>
              </p:nvSpPr>
              <p:spPr bwMode="auto">
                <a:xfrm>
                  <a:off x="2419" y="2146"/>
                  <a:ext cx="2" cy="1"/>
                </a:xfrm>
                <a:custGeom>
                  <a:avLst/>
                  <a:gdLst>
                    <a:gd name="T0" fmla="*/ 0 w 21"/>
                    <a:gd name="T1" fmla="*/ 0 h 17"/>
                    <a:gd name="T2" fmla="*/ 0 w 21"/>
                    <a:gd name="T3" fmla="*/ 0 h 17"/>
                    <a:gd name="T4" fmla="*/ 0 w 21"/>
                    <a:gd name="T5" fmla="*/ 0 h 17"/>
                    <a:gd name="T6" fmla="*/ 0 w 21"/>
                    <a:gd name="T7" fmla="*/ 0 h 17"/>
                    <a:gd name="T8" fmla="*/ 0 w 21"/>
                    <a:gd name="T9" fmla="*/ 0 h 17"/>
                    <a:gd name="T10" fmla="*/ 0 w 21"/>
                    <a:gd name="T11" fmla="*/ 0 h 17"/>
                    <a:gd name="T12" fmla="*/ 0 w 21"/>
                    <a:gd name="T13" fmla="*/ 0 h 17"/>
                    <a:gd name="T14" fmla="*/ 0 w 21"/>
                    <a:gd name="T15" fmla="*/ 0 h 17"/>
                    <a:gd name="T16" fmla="*/ 0 w 21"/>
                    <a:gd name="T17" fmla="*/ 0 h 17"/>
                    <a:gd name="T18" fmla="*/ 0 w 21"/>
                    <a:gd name="T19" fmla="*/ 0 h 17"/>
                    <a:gd name="T20" fmla="*/ 0 w 21"/>
                    <a:gd name="T21" fmla="*/ 0 h 17"/>
                    <a:gd name="T22" fmla="*/ 0 w 21"/>
                    <a:gd name="T23" fmla="*/ 0 h 17"/>
                    <a:gd name="T24" fmla="*/ 0 w 21"/>
                    <a:gd name="T25" fmla="*/ 0 h 17"/>
                    <a:gd name="T26" fmla="*/ 0 w 21"/>
                    <a:gd name="T27" fmla="*/ 0 h 17"/>
                    <a:gd name="T28" fmla="*/ 0 w 21"/>
                    <a:gd name="T29" fmla="*/ 0 h 17"/>
                    <a:gd name="T30" fmla="*/ 0 w 21"/>
                    <a:gd name="T31" fmla="*/ 0 h 1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1"/>
                    <a:gd name="T49" fmla="*/ 0 h 17"/>
                    <a:gd name="T50" fmla="*/ 21 w 21"/>
                    <a:gd name="T51" fmla="*/ 17 h 1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1" h="17">
                      <a:moveTo>
                        <a:pt x="11" y="0"/>
                      </a:moveTo>
                      <a:lnTo>
                        <a:pt x="11" y="0"/>
                      </a:lnTo>
                      <a:lnTo>
                        <a:pt x="15" y="0"/>
                      </a:lnTo>
                      <a:lnTo>
                        <a:pt x="19" y="1"/>
                      </a:lnTo>
                      <a:lnTo>
                        <a:pt x="21" y="3"/>
                      </a:lnTo>
                      <a:lnTo>
                        <a:pt x="21" y="5"/>
                      </a:lnTo>
                      <a:lnTo>
                        <a:pt x="18" y="11"/>
                      </a:lnTo>
                      <a:lnTo>
                        <a:pt x="14" y="15"/>
                      </a:lnTo>
                      <a:lnTo>
                        <a:pt x="8" y="17"/>
                      </a:lnTo>
                      <a:lnTo>
                        <a:pt x="1" y="16"/>
                      </a:lnTo>
                      <a:lnTo>
                        <a:pt x="1" y="12"/>
                      </a:lnTo>
                      <a:lnTo>
                        <a:pt x="0" y="8"/>
                      </a:lnTo>
                      <a:lnTo>
                        <a:pt x="3" y="4"/>
                      </a:lnTo>
                      <a:lnTo>
                        <a:pt x="11" y="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81" name="Freeform 967"/>
                <p:cNvSpPr>
                  <a:spLocks/>
                </p:cNvSpPr>
                <p:nvPr/>
              </p:nvSpPr>
              <p:spPr bwMode="auto">
                <a:xfrm>
                  <a:off x="2421" y="2145"/>
                  <a:ext cx="0" cy="1"/>
                </a:xfrm>
                <a:custGeom>
                  <a:avLst/>
                  <a:gdLst>
                    <a:gd name="T0" fmla="*/ 0 w 12"/>
                    <a:gd name="T1" fmla="*/ 0 h 12"/>
                    <a:gd name="T2" fmla="*/ 0 w 12"/>
                    <a:gd name="T3" fmla="*/ 0 h 12"/>
                    <a:gd name="T4" fmla="*/ 0 w 12"/>
                    <a:gd name="T5" fmla="*/ 0 h 12"/>
                    <a:gd name="T6" fmla="*/ 0 w 12"/>
                    <a:gd name="T7" fmla="*/ 0 h 12"/>
                    <a:gd name="T8" fmla="*/ 0 w 12"/>
                    <a:gd name="T9" fmla="*/ 0 h 12"/>
                    <a:gd name="T10" fmla="*/ 0 w 12"/>
                    <a:gd name="T11" fmla="*/ 0 h 12"/>
                    <a:gd name="T12" fmla="*/ 0 w 12"/>
                    <a:gd name="T13" fmla="*/ 0 h 12"/>
                    <a:gd name="T14" fmla="*/ 0 w 12"/>
                    <a:gd name="T15" fmla="*/ 0 h 12"/>
                    <a:gd name="T16" fmla="*/ 0 w 12"/>
                    <a:gd name="T17" fmla="*/ 0 h 12"/>
                    <a:gd name="T18" fmla="*/ 0 w 12"/>
                    <a:gd name="T19" fmla="*/ 0 h 12"/>
                    <a:gd name="T20" fmla="*/ 0 w 12"/>
                    <a:gd name="T21" fmla="*/ 0 h 12"/>
                    <a:gd name="T22" fmla="*/ 0 w 12"/>
                    <a:gd name="T23" fmla="*/ 0 h 12"/>
                    <a:gd name="T24" fmla="*/ 0 w 12"/>
                    <a:gd name="T25" fmla="*/ 0 h 1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2"/>
                    <a:gd name="T40" fmla="*/ 0 h 12"/>
                    <a:gd name="T41" fmla="*/ 0 w 12"/>
                    <a:gd name="T42" fmla="*/ 12 h 12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2" h="12">
                      <a:moveTo>
                        <a:pt x="12" y="0"/>
                      </a:moveTo>
                      <a:lnTo>
                        <a:pt x="12" y="3"/>
                      </a:lnTo>
                      <a:lnTo>
                        <a:pt x="12" y="5"/>
                      </a:lnTo>
                      <a:lnTo>
                        <a:pt x="12" y="8"/>
                      </a:lnTo>
                      <a:lnTo>
                        <a:pt x="11" y="10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3" y="12"/>
                      </a:lnTo>
                      <a:lnTo>
                        <a:pt x="1" y="10"/>
                      </a:lnTo>
                      <a:lnTo>
                        <a:pt x="0" y="5"/>
                      </a:lnTo>
                      <a:lnTo>
                        <a:pt x="2" y="3"/>
                      </a:lnTo>
                      <a:lnTo>
                        <a:pt x="8" y="1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82" name="Freeform 968"/>
                <p:cNvSpPr>
                  <a:spLocks/>
                </p:cNvSpPr>
                <p:nvPr/>
              </p:nvSpPr>
              <p:spPr bwMode="auto">
                <a:xfrm>
                  <a:off x="2421" y="2145"/>
                  <a:ext cx="0" cy="1"/>
                </a:xfrm>
                <a:custGeom>
                  <a:avLst/>
                  <a:gdLst>
                    <a:gd name="T0" fmla="*/ 0 w 12"/>
                    <a:gd name="T1" fmla="*/ 0 h 12"/>
                    <a:gd name="T2" fmla="*/ 0 w 12"/>
                    <a:gd name="T3" fmla="*/ 0 h 12"/>
                    <a:gd name="T4" fmla="*/ 0 w 12"/>
                    <a:gd name="T5" fmla="*/ 0 h 12"/>
                    <a:gd name="T6" fmla="*/ 0 w 12"/>
                    <a:gd name="T7" fmla="*/ 0 h 12"/>
                    <a:gd name="T8" fmla="*/ 0 w 12"/>
                    <a:gd name="T9" fmla="*/ 0 h 12"/>
                    <a:gd name="T10" fmla="*/ 0 w 12"/>
                    <a:gd name="T11" fmla="*/ 0 h 12"/>
                    <a:gd name="T12" fmla="*/ 0 w 12"/>
                    <a:gd name="T13" fmla="*/ 0 h 12"/>
                    <a:gd name="T14" fmla="*/ 0 w 12"/>
                    <a:gd name="T15" fmla="*/ 0 h 12"/>
                    <a:gd name="T16" fmla="*/ 0 w 12"/>
                    <a:gd name="T17" fmla="*/ 0 h 12"/>
                    <a:gd name="T18" fmla="*/ 0 w 12"/>
                    <a:gd name="T19" fmla="*/ 0 h 12"/>
                    <a:gd name="T20" fmla="*/ 0 w 12"/>
                    <a:gd name="T21" fmla="*/ 0 h 12"/>
                    <a:gd name="T22" fmla="*/ 0 w 12"/>
                    <a:gd name="T23" fmla="*/ 0 h 12"/>
                    <a:gd name="T24" fmla="*/ 0 w 12"/>
                    <a:gd name="T25" fmla="*/ 0 h 12"/>
                    <a:gd name="T26" fmla="*/ 0 w 12"/>
                    <a:gd name="T27" fmla="*/ 0 h 12"/>
                    <a:gd name="T28" fmla="*/ 0 w 12"/>
                    <a:gd name="T29" fmla="*/ 0 h 12"/>
                    <a:gd name="T30" fmla="*/ 0 w 12"/>
                    <a:gd name="T31" fmla="*/ 0 h 12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2"/>
                    <a:gd name="T49" fmla="*/ 0 h 12"/>
                    <a:gd name="T50" fmla="*/ 0 w 12"/>
                    <a:gd name="T51" fmla="*/ 12 h 12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2" h="12">
                      <a:moveTo>
                        <a:pt x="12" y="0"/>
                      </a:moveTo>
                      <a:lnTo>
                        <a:pt x="12" y="0"/>
                      </a:lnTo>
                      <a:lnTo>
                        <a:pt x="12" y="3"/>
                      </a:lnTo>
                      <a:lnTo>
                        <a:pt x="12" y="5"/>
                      </a:lnTo>
                      <a:lnTo>
                        <a:pt x="12" y="8"/>
                      </a:lnTo>
                      <a:lnTo>
                        <a:pt x="11" y="10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3" y="12"/>
                      </a:lnTo>
                      <a:lnTo>
                        <a:pt x="1" y="10"/>
                      </a:lnTo>
                      <a:lnTo>
                        <a:pt x="0" y="5"/>
                      </a:lnTo>
                      <a:lnTo>
                        <a:pt x="2" y="3"/>
                      </a:lnTo>
                      <a:lnTo>
                        <a:pt x="8" y="1"/>
                      </a:lnTo>
                      <a:lnTo>
                        <a:pt x="12" y="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83" name="Freeform 969"/>
                <p:cNvSpPr>
                  <a:spLocks/>
                </p:cNvSpPr>
                <p:nvPr/>
              </p:nvSpPr>
              <p:spPr bwMode="auto">
                <a:xfrm>
                  <a:off x="2423" y="2146"/>
                  <a:ext cx="0" cy="0"/>
                </a:xfrm>
                <a:custGeom>
                  <a:avLst/>
                  <a:gdLst>
                    <a:gd name="T0" fmla="*/ 0 w 12"/>
                    <a:gd name="T1" fmla="*/ 0 h 10"/>
                    <a:gd name="T2" fmla="*/ 0 w 12"/>
                    <a:gd name="T3" fmla="*/ 0 h 10"/>
                    <a:gd name="T4" fmla="*/ 0 w 12"/>
                    <a:gd name="T5" fmla="*/ 0 h 10"/>
                    <a:gd name="T6" fmla="*/ 0 w 12"/>
                    <a:gd name="T7" fmla="*/ 0 h 10"/>
                    <a:gd name="T8" fmla="*/ 0 w 12"/>
                    <a:gd name="T9" fmla="*/ 0 h 10"/>
                    <a:gd name="T10" fmla="*/ 0 w 12"/>
                    <a:gd name="T11" fmla="*/ 0 h 10"/>
                    <a:gd name="T12" fmla="*/ 0 w 12"/>
                    <a:gd name="T13" fmla="*/ 0 h 10"/>
                    <a:gd name="T14" fmla="*/ 0 w 12"/>
                    <a:gd name="T15" fmla="*/ 0 h 10"/>
                    <a:gd name="T16" fmla="*/ 0 w 12"/>
                    <a:gd name="T17" fmla="*/ 0 h 10"/>
                    <a:gd name="T18" fmla="*/ 0 w 12"/>
                    <a:gd name="T19" fmla="*/ 0 h 10"/>
                    <a:gd name="T20" fmla="*/ 0 w 12"/>
                    <a:gd name="T21" fmla="*/ 0 h 10"/>
                    <a:gd name="T22" fmla="*/ 0 w 12"/>
                    <a:gd name="T23" fmla="*/ 0 h 10"/>
                    <a:gd name="T24" fmla="*/ 0 w 12"/>
                    <a:gd name="T25" fmla="*/ 0 h 1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2"/>
                    <a:gd name="T40" fmla="*/ 0 h 10"/>
                    <a:gd name="T41" fmla="*/ 12 w 12"/>
                    <a:gd name="T42" fmla="*/ 10 h 1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2" h="10">
                      <a:moveTo>
                        <a:pt x="6" y="10"/>
                      </a:moveTo>
                      <a:lnTo>
                        <a:pt x="1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1" y="1"/>
                      </a:lnTo>
                      <a:lnTo>
                        <a:pt x="12" y="4"/>
                      </a:lnTo>
                      <a:lnTo>
                        <a:pt x="11" y="6"/>
                      </a:lnTo>
                      <a:lnTo>
                        <a:pt x="9" y="9"/>
                      </a:lnTo>
                      <a:lnTo>
                        <a:pt x="6" y="1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84" name="Freeform 970"/>
                <p:cNvSpPr>
                  <a:spLocks/>
                </p:cNvSpPr>
                <p:nvPr/>
              </p:nvSpPr>
              <p:spPr bwMode="auto">
                <a:xfrm>
                  <a:off x="2423" y="2146"/>
                  <a:ext cx="0" cy="0"/>
                </a:xfrm>
                <a:custGeom>
                  <a:avLst/>
                  <a:gdLst>
                    <a:gd name="T0" fmla="*/ 0 w 12"/>
                    <a:gd name="T1" fmla="*/ 0 h 10"/>
                    <a:gd name="T2" fmla="*/ 0 w 12"/>
                    <a:gd name="T3" fmla="*/ 0 h 10"/>
                    <a:gd name="T4" fmla="*/ 0 w 12"/>
                    <a:gd name="T5" fmla="*/ 0 h 10"/>
                    <a:gd name="T6" fmla="*/ 0 w 12"/>
                    <a:gd name="T7" fmla="*/ 0 h 10"/>
                    <a:gd name="T8" fmla="*/ 0 w 12"/>
                    <a:gd name="T9" fmla="*/ 0 h 10"/>
                    <a:gd name="T10" fmla="*/ 0 w 12"/>
                    <a:gd name="T11" fmla="*/ 0 h 10"/>
                    <a:gd name="T12" fmla="*/ 0 w 12"/>
                    <a:gd name="T13" fmla="*/ 0 h 10"/>
                    <a:gd name="T14" fmla="*/ 0 w 12"/>
                    <a:gd name="T15" fmla="*/ 0 h 10"/>
                    <a:gd name="T16" fmla="*/ 0 w 12"/>
                    <a:gd name="T17" fmla="*/ 0 h 10"/>
                    <a:gd name="T18" fmla="*/ 0 w 12"/>
                    <a:gd name="T19" fmla="*/ 0 h 10"/>
                    <a:gd name="T20" fmla="*/ 0 w 12"/>
                    <a:gd name="T21" fmla="*/ 0 h 10"/>
                    <a:gd name="T22" fmla="*/ 0 w 12"/>
                    <a:gd name="T23" fmla="*/ 0 h 10"/>
                    <a:gd name="T24" fmla="*/ 0 w 12"/>
                    <a:gd name="T25" fmla="*/ 0 h 10"/>
                    <a:gd name="T26" fmla="*/ 0 w 12"/>
                    <a:gd name="T27" fmla="*/ 0 h 10"/>
                    <a:gd name="T28" fmla="*/ 0 w 12"/>
                    <a:gd name="T29" fmla="*/ 0 h 10"/>
                    <a:gd name="T30" fmla="*/ 0 w 12"/>
                    <a:gd name="T31" fmla="*/ 0 h 1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2"/>
                    <a:gd name="T49" fmla="*/ 0 h 10"/>
                    <a:gd name="T50" fmla="*/ 12 w 12"/>
                    <a:gd name="T51" fmla="*/ 10 h 1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2" h="10">
                      <a:moveTo>
                        <a:pt x="6" y="10"/>
                      </a:moveTo>
                      <a:lnTo>
                        <a:pt x="6" y="10"/>
                      </a:lnTo>
                      <a:lnTo>
                        <a:pt x="1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1" y="1"/>
                      </a:lnTo>
                      <a:lnTo>
                        <a:pt x="12" y="4"/>
                      </a:lnTo>
                      <a:lnTo>
                        <a:pt x="11" y="6"/>
                      </a:lnTo>
                      <a:lnTo>
                        <a:pt x="9" y="9"/>
                      </a:lnTo>
                      <a:lnTo>
                        <a:pt x="6" y="1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85" name="Freeform 971"/>
                <p:cNvSpPr>
                  <a:spLocks/>
                </p:cNvSpPr>
                <p:nvPr/>
              </p:nvSpPr>
              <p:spPr bwMode="auto">
                <a:xfrm>
                  <a:off x="2421" y="2143"/>
                  <a:ext cx="0" cy="1"/>
                </a:xfrm>
                <a:custGeom>
                  <a:avLst/>
                  <a:gdLst>
                    <a:gd name="T0" fmla="*/ 0 w 11"/>
                    <a:gd name="T1" fmla="*/ 0 h 12"/>
                    <a:gd name="T2" fmla="*/ 0 w 11"/>
                    <a:gd name="T3" fmla="*/ 0 h 12"/>
                    <a:gd name="T4" fmla="*/ 0 w 11"/>
                    <a:gd name="T5" fmla="*/ 0 h 12"/>
                    <a:gd name="T6" fmla="*/ 0 w 11"/>
                    <a:gd name="T7" fmla="*/ 0 h 12"/>
                    <a:gd name="T8" fmla="*/ 0 w 11"/>
                    <a:gd name="T9" fmla="*/ 0 h 12"/>
                    <a:gd name="T10" fmla="*/ 0 w 11"/>
                    <a:gd name="T11" fmla="*/ 0 h 12"/>
                    <a:gd name="T12" fmla="*/ 0 w 11"/>
                    <a:gd name="T13" fmla="*/ 0 h 12"/>
                    <a:gd name="T14" fmla="*/ 0 w 11"/>
                    <a:gd name="T15" fmla="*/ 0 h 12"/>
                    <a:gd name="T16" fmla="*/ 0 w 11"/>
                    <a:gd name="T17" fmla="*/ 0 h 12"/>
                    <a:gd name="T18" fmla="*/ 0 w 11"/>
                    <a:gd name="T19" fmla="*/ 0 h 12"/>
                    <a:gd name="T20" fmla="*/ 0 w 11"/>
                    <a:gd name="T21" fmla="*/ 0 h 12"/>
                    <a:gd name="T22" fmla="*/ 0 w 11"/>
                    <a:gd name="T23" fmla="*/ 0 h 12"/>
                    <a:gd name="T24" fmla="*/ 0 w 11"/>
                    <a:gd name="T25" fmla="*/ 0 h 1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12"/>
                    <a:gd name="T41" fmla="*/ 0 w 11"/>
                    <a:gd name="T42" fmla="*/ 12 h 12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12">
                      <a:moveTo>
                        <a:pt x="11" y="8"/>
                      </a:moveTo>
                      <a:lnTo>
                        <a:pt x="11" y="9"/>
                      </a:lnTo>
                      <a:lnTo>
                        <a:pt x="9" y="10"/>
                      </a:lnTo>
                      <a:lnTo>
                        <a:pt x="8" y="12"/>
                      </a:lnTo>
                      <a:lnTo>
                        <a:pt x="6" y="12"/>
                      </a:lnTo>
                      <a:lnTo>
                        <a:pt x="3" y="11"/>
                      </a:lnTo>
                      <a:lnTo>
                        <a:pt x="1" y="9"/>
                      </a:lnTo>
                      <a:lnTo>
                        <a:pt x="0" y="6"/>
                      </a:lnTo>
                      <a:lnTo>
                        <a:pt x="1" y="2"/>
                      </a:lnTo>
                      <a:lnTo>
                        <a:pt x="4" y="0"/>
                      </a:lnTo>
                      <a:lnTo>
                        <a:pt x="7" y="1"/>
                      </a:lnTo>
                      <a:lnTo>
                        <a:pt x="10" y="5"/>
                      </a:lnTo>
                      <a:lnTo>
                        <a:pt x="11" y="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86" name="Freeform 972"/>
                <p:cNvSpPr>
                  <a:spLocks/>
                </p:cNvSpPr>
                <p:nvPr/>
              </p:nvSpPr>
              <p:spPr bwMode="auto">
                <a:xfrm>
                  <a:off x="2421" y="2143"/>
                  <a:ext cx="0" cy="1"/>
                </a:xfrm>
                <a:custGeom>
                  <a:avLst/>
                  <a:gdLst>
                    <a:gd name="T0" fmla="*/ 0 w 11"/>
                    <a:gd name="T1" fmla="*/ 0 h 12"/>
                    <a:gd name="T2" fmla="*/ 0 w 11"/>
                    <a:gd name="T3" fmla="*/ 0 h 12"/>
                    <a:gd name="T4" fmla="*/ 0 w 11"/>
                    <a:gd name="T5" fmla="*/ 0 h 12"/>
                    <a:gd name="T6" fmla="*/ 0 w 11"/>
                    <a:gd name="T7" fmla="*/ 0 h 12"/>
                    <a:gd name="T8" fmla="*/ 0 w 11"/>
                    <a:gd name="T9" fmla="*/ 0 h 12"/>
                    <a:gd name="T10" fmla="*/ 0 w 11"/>
                    <a:gd name="T11" fmla="*/ 0 h 12"/>
                    <a:gd name="T12" fmla="*/ 0 w 11"/>
                    <a:gd name="T13" fmla="*/ 0 h 12"/>
                    <a:gd name="T14" fmla="*/ 0 w 11"/>
                    <a:gd name="T15" fmla="*/ 0 h 12"/>
                    <a:gd name="T16" fmla="*/ 0 w 11"/>
                    <a:gd name="T17" fmla="*/ 0 h 12"/>
                    <a:gd name="T18" fmla="*/ 0 w 11"/>
                    <a:gd name="T19" fmla="*/ 0 h 12"/>
                    <a:gd name="T20" fmla="*/ 0 w 11"/>
                    <a:gd name="T21" fmla="*/ 0 h 12"/>
                    <a:gd name="T22" fmla="*/ 0 w 11"/>
                    <a:gd name="T23" fmla="*/ 0 h 12"/>
                    <a:gd name="T24" fmla="*/ 0 w 11"/>
                    <a:gd name="T25" fmla="*/ 0 h 12"/>
                    <a:gd name="T26" fmla="*/ 0 w 11"/>
                    <a:gd name="T27" fmla="*/ 0 h 12"/>
                    <a:gd name="T28" fmla="*/ 0 w 11"/>
                    <a:gd name="T29" fmla="*/ 0 h 12"/>
                    <a:gd name="T30" fmla="*/ 0 w 11"/>
                    <a:gd name="T31" fmla="*/ 0 h 12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1"/>
                    <a:gd name="T49" fmla="*/ 0 h 12"/>
                    <a:gd name="T50" fmla="*/ 0 w 11"/>
                    <a:gd name="T51" fmla="*/ 12 h 12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1" h="12">
                      <a:moveTo>
                        <a:pt x="11" y="8"/>
                      </a:moveTo>
                      <a:lnTo>
                        <a:pt x="11" y="8"/>
                      </a:lnTo>
                      <a:lnTo>
                        <a:pt x="11" y="9"/>
                      </a:lnTo>
                      <a:lnTo>
                        <a:pt x="9" y="10"/>
                      </a:lnTo>
                      <a:lnTo>
                        <a:pt x="8" y="12"/>
                      </a:lnTo>
                      <a:lnTo>
                        <a:pt x="6" y="12"/>
                      </a:lnTo>
                      <a:lnTo>
                        <a:pt x="3" y="11"/>
                      </a:lnTo>
                      <a:lnTo>
                        <a:pt x="1" y="9"/>
                      </a:lnTo>
                      <a:lnTo>
                        <a:pt x="0" y="6"/>
                      </a:lnTo>
                      <a:lnTo>
                        <a:pt x="1" y="2"/>
                      </a:lnTo>
                      <a:lnTo>
                        <a:pt x="4" y="0"/>
                      </a:lnTo>
                      <a:lnTo>
                        <a:pt x="7" y="1"/>
                      </a:lnTo>
                      <a:lnTo>
                        <a:pt x="10" y="5"/>
                      </a:lnTo>
                      <a:lnTo>
                        <a:pt x="11" y="8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87" name="Freeform 973"/>
                <p:cNvSpPr>
                  <a:spLocks/>
                </p:cNvSpPr>
                <p:nvPr/>
              </p:nvSpPr>
              <p:spPr bwMode="auto">
                <a:xfrm>
                  <a:off x="2415" y="2142"/>
                  <a:ext cx="2" cy="1"/>
                </a:xfrm>
                <a:custGeom>
                  <a:avLst/>
                  <a:gdLst>
                    <a:gd name="T0" fmla="*/ 0 w 18"/>
                    <a:gd name="T1" fmla="*/ 0 h 16"/>
                    <a:gd name="T2" fmla="*/ 0 w 18"/>
                    <a:gd name="T3" fmla="*/ 0 h 16"/>
                    <a:gd name="T4" fmla="*/ 0 w 18"/>
                    <a:gd name="T5" fmla="*/ 0 h 16"/>
                    <a:gd name="T6" fmla="*/ 0 w 18"/>
                    <a:gd name="T7" fmla="*/ 0 h 16"/>
                    <a:gd name="T8" fmla="*/ 0 w 18"/>
                    <a:gd name="T9" fmla="*/ 0 h 16"/>
                    <a:gd name="T10" fmla="*/ 0 w 18"/>
                    <a:gd name="T11" fmla="*/ 0 h 16"/>
                    <a:gd name="T12" fmla="*/ 0 w 18"/>
                    <a:gd name="T13" fmla="*/ 0 h 16"/>
                    <a:gd name="T14" fmla="*/ 0 w 18"/>
                    <a:gd name="T15" fmla="*/ 0 h 16"/>
                    <a:gd name="T16" fmla="*/ 0 w 18"/>
                    <a:gd name="T17" fmla="*/ 0 h 16"/>
                    <a:gd name="T18" fmla="*/ 0 w 18"/>
                    <a:gd name="T19" fmla="*/ 0 h 16"/>
                    <a:gd name="T20" fmla="*/ 0 w 18"/>
                    <a:gd name="T21" fmla="*/ 0 h 16"/>
                    <a:gd name="T22" fmla="*/ 0 w 18"/>
                    <a:gd name="T23" fmla="*/ 0 h 16"/>
                    <a:gd name="T24" fmla="*/ 0 w 18"/>
                    <a:gd name="T25" fmla="*/ 0 h 1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"/>
                    <a:gd name="T40" fmla="*/ 0 h 16"/>
                    <a:gd name="T41" fmla="*/ 18 w 18"/>
                    <a:gd name="T42" fmla="*/ 16 h 1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" h="16">
                      <a:moveTo>
                        <a:pt x="18" y="0"/>
                      </a:moveTo>
                      <a:lnTo>
                        <a:pt x="18" y="5"/>
                      </a:lnTo>
                      <a:lnTo>
                        <a:pt x="14" y="9"/>
                      </a:lnTo>
                      <a:lnTo>
                        <a:pt x="10" y="12"/>
                      </a:lnTo>
                      <a:lnTo>
                        <a:pt x="7" y="16"/>
                      </a:lnTo>
                      <a:lnTo>
                        <a:pt x="3" y="14"/>
                      </a:lnTo>
                      <a:lnTo>
                        <a:pt x="1" y="11"/>
                      </a:lnTo>
                      <a:lnTo>
                        <a:pt x="0" y="9"/>
                      </a:lnTo>
                      <a:lnTo>
                        <a:pt x="1" y="7"/>
                      </a:lnTo>
                      <a:lnTo>
                        <a:pt x="6" y="5"/>
                      </a:lnTo>
                      <a:lnTo>
                        <a:pt x="10" y="3"/>
                      </a:lnTo>
                      <a:lnTo>
                        <a:pt x="14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88" name="Freeform 974"/>
                <p:cNvSpPr>
                  <a:spLocks/>
                </p:cNvSpPr>
                <p:nvPr/>
              </p:nvSpPr>
              <p:spPr bwMode="auto">
                <a:xfrm>
                  <a:off x="2415" y="2142"/>
                  <a:ext cx="2" cy="1"/>
                </a:xfrm>
                <a:custGeom>
                  <a:avLst/>
                  <a:gdLst>
                    <a:gd name="T0" fmla="*/ 0 w 18"/>
                    <a:gd name="T1" fmla="*/ 0 h 16"/>
                    <a:gd name="T2" fmla="*/ 0 w 18"/>
                    <a:gd name="T3" fmla="*/ 0 h 16"/>
                    <a:gd name="T4" fmla="*/ 0 w 18"/>
                    <a:gd name="T5" fmla="*/ 0 h 16"/>
                    <a:gd name="T6" fmla="*/ 0 w 18"/>
                    <a:gd name="T7" fmla="*/ 0 h 16"/>
                    <a:gd name="T8" fmla="*/ 0 w 18"/>
                    <a:gd name="T9" fmla="*/ 0 h 16"/>
                    <a:gd name="T10" fmla="*/ 0 w 18"/>
                    <a:gd name="T11" fmla="*/ 0 h 16"/>
                    <a:gd name="T12" fmla="*/ 0 w 18"/>
                    <a:gd name="T13" fmla="*/ 0 h 16"/>
                    <a:gd name="T14" fmla="*/ 0 w 18"/>
                    <a:gd name="T15" fmla="*/ 0 h 16"/>
                    <a:gd name="T16" fmla="*/ 0 w 18"/>
                    <a:gd name="T17" fmla="*/ 0 h 16"/>
                    <a:gd name="T18" fmla="*/ 0 w 18"/>
                    <a:gd name="T19" fmla="*/ 0 h 16"/>
                    <a:gd name="T20" fmla="*/ 0 w 18"/>
                    <a:gd name="T21" fmla="*/ 0 h 16"/>
                    <a:gd name="T22" fmla="*/ 0 w 18"/>
                    <a:gd name="T23" fmla="*/ 0 h 16"/>
                    <a:gd name="T24" fmla="*/ 0 w 18"/>
                    <a:gd name="T25" fmla="*/ 0 h 16"/>
                    <a:gd name="T26" fmla="*/ 0 w 18"/>
                    <a:gd name="T27" fmla="*/ 0 h 16"/>
                    <a:gd name="T28" fmla="*/ 0 w 18"/>
                    <a:gd name="T29" fmla="*/ 0 h 16"/>
                    <a:gd name="T30" fmla="*/ 0 w 18"/>
                    <a:gd name="T31" fmla="*/ 0 h 1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8"/>
                    <a:gd name="T49" fmla="*/ 0 h 16"/>
                    <a:gd name="T50" fmla="*/ 18 w 18"/>
                    <a:gd name="T51" fmla="*/ 16 h 1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8" h="16">
                      <a:moveTo>
                        <a:pt x="18" y="0"/>
                      </a:moveTo>
                      <a:lnTo>
                        <a:pt x="18" y="0"/>
                      </a:lnTo>
                      <a:lnTo>
                        <a:pt x="18" y="5"/>
                      </a:lnTo>
                      <a:lnTo>
                        <a:pt x="14" y="9"/>
                      </a:lnTo>
                      <a:lnTo>
                        <a:pt x="10" y="12"/>
                      </a:lnTo>
                      <a:lnTo>
                        <a:pt x="7" y="16"/>
                      </a:lnTo>
                      <a:lnTo>
                        <a:pt x="3" y="14"/>
                      </a:lnTo>
                      <a:lnTo>
                        <a:pt x="1" y="11"/>
                      </a:lnTo>
                      <a:lnTo>
                        <a:pt x="0" y="9"/>
                      </a:lnTo>
                      <a:lnTo>
                        <a:pt x="1" y="7"/>
                      </a:lnTo>
                      <a:lnTo>
                        <a:pt x="6" y="5"/>
                      </a:lnTo>
                      <a:lnTo>
                        <a:pt x="10" y="3"/>
                      </a:lnTo>
                      <a:lnTo>
                        <a:pt x="14" y="2"/>
                      </a:lnTo>
                      <a:lnTo>
                        <a:pt x="18" y="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89" name="Freeform 975"/>
                <p:cNvSpPr>
                  <a:spLocks/>
                </p:cNvSpPr>
                <p:nvPr/>
              </p:nvSpPr>
              <p:spPr bwMode="auto">
                <a:xfrm>
                  <a:off x="2421" y="2151"/>
                  <a:ext cx="3" cy="1"/>
                </a:xfrm>
                <a:custGeom>
                  <a:avLst/>
                  <a:gdLst>
                    <a:gd name="T0" fmla="*/ 0 w 28"/>
                    <a:gd name="T1" fmla="*/ 0 h 20"/>
                    <a:gd name="T2" fmla="*/ 0 w 28"/>
                    <a:gd name="T3" fmla="*/ 0 h 20"/>
                    <a:gd name="T4" fmla="*/ 0 w 28"/>
                    <a:gd name="T5" fmla="*/ 0 h 20"/>
                    <a:gd name="T6" fmla="*/ 0 w 28"/>
                    <a:gd name="T7" fmla="*/ 0 h 20"/>
                    <a:gd name="T8" fmla="*/ 0 w 28"/>
                    <a:gd name="T9" fmla="*/ 0 h 20"/>
                    <a:gd name="T10" fmla="*/ 0 w 28"/>
                    <a:gd name="T11" fmla="*/ 0 h 20"/>
                    <a:gd name="T12" fmla="*/ 0 w 28"/>
                    <a:gd name="T13" fmla="*/ 0 h 20"/>
                    <a:gd name="T14" fmla="*/ 0 w 28"/>
                    <a:gd name="T15" fmla="*/ 0 h 20"/>
                    <a:gd name="T16" fmla="*/ 0 w 28"/>
                    <a:gd name="T17" fmla="*/ 0 h 20"/>
                    <a:gd name="T18" fmla="*/ 0 w 28"/>
                    <a:gd name="T19" fmla="*/ 0 h 20"/>
                    <a:gd name="T20" fmla="*/ 0 w 28"/>
                    <a:gd name="T21" fmla="*/ 0 h 20"/>
                    <a:gd name="T22" fmla="*/ 0 w 28"/>
                    <a:gd name="T23" fmla="*/ 0 h 20"/>
                    <a:gd name="T24" fmla="*/ 0 w 28"/>
                    <a:gd name="T25" fmla="*/ 0 h 20"/>
                    <a:gd name="T26" fmla="*/ 0 w 28"/>
                    <a:gd name="T27" fmla="*/ 0 h 20"/>
                    <a:gd name="T28" fmla="*/ 0 w 28"/>
                    <a:gd name="T29" fmla="*/ 0 h 20"/>
                    <a:gd name="T30" fmla="*/ 0 w 28"/>
                    <a:gd name="T31" fmla="*/ 0 h 20"/>
                    <a:gd name="T32" fmla="*/ 0 w 28"/>
                    <a:gd name="T33" fmla="*/ 0 h 20"/>
                    <a:gd name="T34" fmla="*/ 0 w 28"/>
                    <a:gd name="T35" fmla="*/ 0 h 20"/>
                    <a:gd name="T36" fmla="*/ 0 w 28"/>
                    <a:gd name="T37" fmla="*/ 0 h 20"/>
                    <a:gd name="T38" fmla="*/ 0 w 28"/>
                    <a:gd name="T39" fmla="*/ 0 h 20"/>
                    <a:gd name="T40" fmla="*/ 0 w 28"/>
                    <a:gd name="T41" fmla="*/ 0 h 2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28"/>
                    <a:gd name="T64" fmla="*/ 0 h 20"/>
                    <a:gd name="T65" fmla="*/ 28 w 28"/>
                    <a:gd name="T66" fmla="*/ 20 h 2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28" h="20">
                      <a:moveTo>
                        <a:pt x="12" y="4"/>
                      </a:moveTo>
                      <a:lnTo>
                        <a:pt x="8" y="4"/>
                      </a:lnTo>
                      <a:lnTo>
                        <a:pt x="5" y="5"/>
                      </a:lnTo>
                      <a:lnTo>
                        <a:pt x="3" y="7"/>
                      </a:lnTo>
                      <a:lnTo>
                        <a:pt x="1" y="10"/>
                      </a:lnTo>
                      <a:lnTo>
                        <a:pt x="0" y="14"/>
                      </a:lnTo>
                      <a:lnTo>
                        <a:pt x="1" y="16"/>
                      </a:lnTo>
                      <a:lnTo>
                        <a:pt x="3" y="19"/>
                      </a:lnTo>
                      <a:lnTo>
                        <a:pt x="6" y="20"/>
                      </a:lnTo>
                      <a:lnTo>
                        <a:pt x="12" y="20"/>
                      </a:lnTo>
                      <a:lnTo>
                        <a:pt x="18" y="17"/>
                      </a:lnTo>
                      <a:lnTo>
                        <a:pt x="23" y="14"/>
                      </a:lnTo>
                      <a:lnTo>
                        <a:pt x="27" y="9"/>
                      </a:lnTo>
                      <a:lnTo>
                        <a:pt x="28" y="6"/>
                      </a:lnTo>
                      <a:lnTo>
                        <a:pt x="27" y="3"/>
                      </a:lnTo>
                      <a:lnTo>
                        <a:pt x="25" y="1"/>
                      </a:lnTo>
                      <a:lnTo>
                        <a:pt x="22" y="0"/>
                      </a:lnTo>
                      <a:lnTo>
                        <a:pt x="20" y="1"/>
                      </a:lnTo>
                      <a:lnTo>
                        <a:pt x="17" y="2"/>
                      </a:lnTo>
                      <a:lnTo>
                        <a:pt x="14" y="3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90" name="Freeform 976"/>
                <p:cNvSpPr>
                  <a:spLocks/>
                </p:cNvSpPr>
                <p:nvPr/>
              </p:nvSpPr>
              <p:spPr bwMode="auto">
                <a:xfrm>
                  <a:off x="2421" y="2151"/>
                  <a:ext cx="3" cy="1"/>
                </a:xfrm>
                <a:custGeom>
                  <a:avLst/>
                  <a:gdLst>
                    <a:gd name="T0" fmla="*/ 0 w 28"/>
                    <a:gd name="T1" fmla="*/ 0 h 20"/>
                    <a:gd name="T2" fmla="*/ 0 w 28"/>
                    <a:gd name="T3" fmla="*/ 0 h 20"/>
                    <a:gd name="T4" fmla="*/ 0 w 28"/>
                    <a:gd name="T5" fmla="*/ 0 h 20"/>
                    <a:gd name="T6" fmla="*/ 0 w 28"/>
                    <a:gd name="T7" fmla="*/ 0 h 20"/>
                    <a:gd name="T8" fmla="*/ 0 w 28"/>
                    <a:gd name="T9" fmla="*/ 0 h 20"/>
                    <a:gd name="T10" fmla="*/ 0 w 28"/>
                    <a:gd name="T11" fmla="*/ 0 h 20"/>
                    <a:gd name="T12" fmla="*/ 0 w 28"/>
                    <a:gd name="T13" fmla="*/ 0 h 20"/>
                    <a:gd name="T14" fmla="*/ 0 w 28"/>
                    <a:gd name="T15" fmla="*/ 0 h 20"/>
                    <a:gd name="T16" fmla="*/ 0 w 28"/>
                    <a:gd name="T17" fmla="*/ 0 h 20"/>
                    <a:gd name="T18" fmla="*/ 0 w 28"/>
                    <a:gd name="T19" fmla="*/ 0 h 20"/>
                    <a:gd name="T20" fmla="*/ 0 w 28"/>
                    <a:gd name="T21" fmla="*/ 0 h 20"/>
                    <a:gd name="T22" fmla="*/ 0 w 28"/>
                    <a:gd name="T23" fmla="*/ 0 h 20"/>
                    <a:gd name="T24" fmla="*/ 0 w 28"/>
                    <a:gd name="T25" fmla="*/ 0 h 20"/>
                    <a:gd name="T26" fmla="*/ 0 w 28"/>
                    <a:gd name="T27" fmla="*/ 0 h 20"/>
                    <a:gd name="T28" fmla="*/ 0 w 28"/>
                    <a:gd name="T29" fmla="*/ 0 h 20"/>
                    <a:gd name="T30" fmla="*/ 0 w 28"/>
                    <a:gd name="T31" fmla="*/ 0 h 20"/>
                    <a:gd name="T32" fmla="*/ 0 w 28"/>
                    <a:gd name="T33" fmla="*/ 0 h 20"/>
                    <a:gd name="T34" fmla="*/ 0 w 28"/>
                    <a:gd name="T35" fmla="*/ 0 h 20"/>
                    <a:gd name="T36" fmla="*/ 0 w 28"/>
                    <a:gd name="T37" fmla="*/ 0 h 20"/>
                    <a:gd name="T38" fmla="*/ 0 w 28"/>
                    <a:gd name="T39" fmla="*/ 0 h 20"/>
                    <a:gd name="T40" fmla="*/ 0 w 28"/>
                    <a:gd name="T41" fmla="*/ 0 h 20"/>
                    <a:gd name="T42" fmla="*/ 0 w 28"/>
                    <a:gd name="T43" fmla="*/ 0 h 20"/>
                    <a:gd name="T44" fmla="*/ 0 w 28"/>
                    <a:gd name="T45" fmla="*/ 0 h 20"/>
                    <a:gd name="T46" fmla="*/ 0 w 28"/>
                    <a:gd name="T47" fmla="*/ 0 h 20"/>
                    <a:gd name="T48" fmla="*/ 0 w 28"/>
                    <a:gd name="T49" fmla="*/ 0 h 20"/>
                    <a:gd name="T50" fmla="*/ 0 w 28"/>
                    <a:gd name="T51" fmla="*/ 0 h 20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8"/>
                    <a:gd name="T79" fmla="*/ 0 h 20"/>
                    <a:gd name="T80" fmla="*/ 28 w 28"/>
                    <a:gd name="T81" fmla="*/ 20 h 20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8" h="20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5" y="5"/>
                      </a:lnTo>
                      <a:lnTo>
                        <a:pt x="3" y="7"/>
                      </a:lnTo>
                      <a:lnTo>
                        <a:pt x="1" y="10"/>
                      </a:lnTo>
                      <a:lnTo>
                        <a:pt x="0" y="14"/>
                      </a:lnTo>
                      <a:lnTo>
                        <a:pt x="1" y="16"/>
                      </a:lnTo>
                      <a:lnTo>
                        <a:pt x="3" y="19"/>
                      </a:lnTo>
                      <a:lnTo>
                        <a:pt x="6" y="20"/>
                      </a:lnTo>
                      <a:lnTo>
                        <a:pt x="12" y="20"/>
                      </a:lnTo>
                      <a:lnTo>
                        <a:pt x="18" y="17"/>
                      </a:lnTo>
                      <a:lnTo>
                        <a:pt x="23" y="14"/>
                      </a:lnTo>
                      <a:lnTo>
                        <a:pt x="27" y="9"/>
                      </a:lnTo>
                      <a:lnTo>
                        <a:pt x="28" y="6"/>
                      </a:lnTo>
                      <a:lnTo>
                        <a:pt x="27" y="3"/>
                      </a:lnTo>
                      <a:lnTo>
                        <a:pt x="25" y="1"/>
                      </a:lnTo>
                      <a:lnTo>
                        <a:pt x="22" y="0"/>
                      </a:lnTo>
                      <a:lnTo>
                        <a:pt x="20" y="1"/>
                      </a:lnTo>
                      <a:lnTo>
                        <a:pt x="17" y="2"/>
                      </a:lnTo>
                      <a:lnTo>
                        <a:pt x="14" y="3"/>
                      </a:lnTo>
                      <a:lnTo>
                        <a:pt x="12" y="4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91" name="Freeform 977"/>
                <p:cNvSpPr>
                  <a:spLocks/>
                </p:cNvSpPr>
                <p:nvPr/>
              </p:nvSpPr>
              <p:spPr bwMode="auto">
                <a:xfrm>
                  <a:off x="2421" y="2154"/>
                  <a:ext cx="1" cy="2"/>
                </a:xfrm>
                <a:custGeom>
                  <a:avLst/>
                  <a:gdLst>
                    <a:gd name="T0" fmla="*/ 0 w 13"/>
                    <a:gd name="T1" fmla="*/ 0 h 24"/>
                    <a:gd name="T2" fmla="*/ 0 w 13"/>
                    <a:gd name="T3" fmla="*/ 0 h 24"/>
                    <a:gd name="T4" fmla="*/ 0 w 13"/>
                    <a:gd name="T5" fmla="*/ 0 h 24"/>
                    <a:gd name="T6" fmla="*/ 0 w 13"/>
                    <a:gd name="T7" fmla="*/ 0 h 24"/>
                    <a:gd name="T8" fmla="*/ 0 w 13"/>
                    <a:gd name="T9" fmla="*/ 0 h 24"/>
                    <a:gd name="T10" fmla="*/ 0 w 13"/>
                    <a:gd name="T11" fmla="*/ 0 h 24"/>
                    <a:gd name="T12" fmla="*/ 0 w 13"/>
                    <a:gd name="T13" fmla="*/ 0 h 24"/>
                    <a:gd name="T14" fmla="*/ 0 w 13"/>
                    <a:gd name="T15" fmla="*/ 0 h 24"/>
                    <a:gd name="T16" fmla="*/ 0 w 13"/>
                    <a:gd name="T17" fmla="*/ 0 h 24"/>
                    <a:gd name="T18" fmla="*/ 0 w 13"/>
                    <a:gd name="T19" fmla="*/ 0 h 24"/>
                    <a:gd name="T20" fmla="*/ 0 w 13"/>
                    <a:gd name="T21" fmla="*/ 0 h 24"/>
                    <a:gd name="T22" fmla="*/ 0 w 13"/>
                    <a:gd name="T23" fmla="*/ 0 h 24"/>
                    <a:gd name="T24" fmla="*/ 0 w 13"/>
                    <a:gd name="T25" fmla="*/ 0 h 24"/>
                    <a:gd name="T26" fmla="*/ 0 w 13"/>
                    <a:gd name="T27" fmla="*/ 0 h 24"/>
                    <a:gd name="T28" fmla="*/ 0 w 13"/>
                    <a:gd name="T29" fmla="*/ 0 h 24"/>
                    <a:gd name="T30" fmla="*/ 0 w 13"/>
                    <a:gd name="T31" fmla="*/ 0 h 24"/>
                    <a:gd name="T32" fmla="*/ 0 w 13"/>
                    <a:gd name="T33" fmla="*/ 0 h 24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3"/>
                    <a:gd name="T52" fmla="*/ 0 h 24"/>
                    <a:gd name="T53" fmla="*/ 13 w 13"/>
                    <a:gd name="T54" fmla="*/ 24 h 24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3" h="24">
                      <a:moveTo>
                        <a:pt x="1" y="1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0"/>
                      </a:lnTo>
                      <a:lnTo>
                        <a:pt x="11" y="1"/>
                      </a:lnTo>
                      <a:lnTo>
                        <a:pt x="13" y="6"/>
                      </a:lnTo>
                      <a:lnTo>
                        <a:pt x="13" y="11"/>
                      </a:lnTo>
                      <a:lnTo>
                        <a:pt x="13" y="18"/>
                      </a:lnTo>
                      <a:lnTo>
                        <a:pt x="11" y="23"/>
                      </a:lnTo>
                      <a:lnTo>
                        <a:pt x="10" y="24"/>
                      </a:lnTo>
                      <a:lnTo>
                        <a:pt x="7" y="24"/>
                      </a:lnTo>
                      <a:lnTo>
                        <a:pt x="4" y="24"/>
                      </a:lnTo>
                      <a:lnTo>
                        <a:pt x="1" y="23"/>
                      </a:lnTo>
                      <a:lnTo>
                        <a:pt x="0" y="18"/>
                      </a:lnTo>
                      <a:lnTo>
                        <a:pt x="0" y="11"/>
                      </a:lnTo>
                      <a:lnTo>
                        <a:pt x="0" y="6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92" name="Freeform 978"/>
                <p:cNvSpPr>
                  <a:spLocks/>
                </p:cNvSpPr>
                <p:nvPr/>
              </p:nvSpPr>
              <p:spPr bwMode="auto">
                <a:xfrm>
                  <a:off x="2421" y="2154"/>
                  <a:ext cx="1" cy="2"/>
                </a:xfrm>
                <a:custGeom>
                  <a:avLst/>
                  <a:gdLst>
                    <a:gd name="T0" fmla="*/ 0 w 13"/>
                    <a:gd name="T1" fmla="*/ 0 h 24"/>
                    <a:gd name="T2" fmla="*/ 0 w 13"/>
                    <a:gd name="T3" fmla="*/ 0 h 24"/>
                    <a:gd name="T4" fmla="*/ 0 w 13"/>
                    <a:gd name="T5" fmla="*/ 0 h 24"/>
                    <a:gd name="T6" fmla="*/ 0 w 13"/>
                    <a:gd name="T7" fmla="*/ 0 h 24"/>
                    <a:gd name="T8" fmla="*/ 0 w 13"/>
                    <a:gd name="T9" fmla="*/ 0 h 24"/>
                    <a:gd name="T10" fmla="*/ 0 w 13"/>
                    <a:gd name="T11" fmla="*/ 0 h 24"/>
                    <a:gd name="T12" fmla="*/ 0 w 13"/>
                    <a:gd name="T13" fmla="*/ 0 h 24"/>
                    <a:gd name="T14" fmla="*/ 0 w 13"/>
                    <a:gd name="T15" fmla="*/ 0 h 24"/>
                    <a:gd name="T16" fmla="*/ 0 w 13"/>
                    <a:gd name="T17" fmla="*/ 0 h 24"/>
                    <a:gd name="T18" fmla="*/ 0 w 13"/>
                    <a:gd name="T19" fmla="*/ 0 h 24"/>
                    <a:gd name="T20" fmla="*/ 0 w 13"/>
                    <a:gd name="T21" fmla="*/ 0 h 24"/>
                    <a:gd name="T22" fmla="*/ 0 w 13"/>
                    <a:gd name="T23" fmla="*/ 0 h 24"/>
                    <a:gd name="T24" fmla="*/ 0 w 13"/>
                    <a:gd name="T25" fmla="*/ 0 h 24"/>
                    <a:gd name="T26" fmla="*/ 0 w 13"/>
                    <a:gd name="T27" fmla="*/ 0 h 24"/>
                    <a:gd name="T28" fmla="*/ 0 w 13"/>
                    <a:gd name="T29" fmla="*/ 0 h 24"/>
                    <a:gd name="T30" fmla="*/ 0 w 13"/>
                    <a:gd name="T31" fmla="*/ 0 h 24"/>
                    <a:gd name="T32" fmla="*/ 0 w 13"/>
                    <a:gd name="T33" fmla="*/ 0 h 24"/>
                    <a:gd name="T34" fmla="*/ 0 w 13"/>
                    <a:gd name="T35" fmla="*/ 0 h 24"/>
                    <a:gd name="T36" fmla="*/ 0 w 13"/>
                    <a:gd name="T37" fmla="*/ 0 h 24"/>
                    <a:gd name="T38" fmla="*/ 0 w 13"/>
                    <a:gd name="T39" fmla="*/ 0 h 24"/>
                    <a:gd name="T40" fmla="*/ 0 w 13"/>
                    <a:gd name="T41" fmla="*/ 0 h 2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3"/>
                    <a:gd name="T64" fmla="*/ 0 h 24"/>
                    <a:gd name="T65" fmla="*/ 13 w 13"/>
                    <a:gd name="T66" fmla="*/ 24 h 2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3" h="24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0"/>
                      </a:lnTo>
                      <a:lnTo>
                        <a:pt x="11" y="1"/>
                      </a:lnTo>
                      <a:lnTo>
                        <a:pt x="13" y="6"/>
                      </a:lnTo>
                      <a:lnTo>
                        <a:pt x="13" y="11"/>
                      </a:lnTo>
                      <a:lnTo>
                        <a:pt x="13" y="18"/>
                      </a:lnTo>
                      <a:lnTo>
                        <a:pt x="11" y="23"/>
                      </a:lnTo>
                      <a:lnTo>
                        <a:pt x="10" y="24"/>
                      </a:lnTo>
                      <a:lnTo>
                        <a:pt x="7" y="24"/>
                      </a:lnTo>
                      <a:lnTo>
                        <a:pt x="4" y="24"/>
                      </a:lnTo>
                      <a:lnTo>
                        <a:pt x="1" y="23"/>
                      </a:lnTo>
                      <a:lnTo>
                        <a:pt x="0" y="18"/>
                      </a:lnTo>
                      <a:lnTo>
                        <a:pt x="0" y="11"/>
                      </a:lnTo>
                      <a:lnTo>
                        <a:pt x="0" y="6"/>
                      </a:lnTo>
                      <a:lnTo>
                        <a:pt x="1" y="1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93" name="Freeform 979"/>
                <p:cNvSpPr>
                  <a:spLocks/>
                </p:cNvSpPr>
                <p:nvPr/>
              </p:nvSpPr>
              <p:spPr bwMode="auto">
                <a:xfrm>
                  <a:off x="2418" y="2148"/>
                  <a:ext cx="0" cy="1"/>
                </a:xfrm>
                <a:custGeom>
                  <a:avLst/>
                  <a:gdLst>
                    <a:gd name="T0" fmla="*/ 0 w 6"/>
                    <a:gd name="T1" fmla="*/ 0 h 16"/>
                    <a:gd name="T2" fmla="*/ 0 w 6"/>
                    <a:gd name="T3" fmla="*/ 0 h 16"/>
                    <a:gd name="T4" fmla="*/ 0 w 6"/>
                    <a:gd name="T5" fmla="*/ 0 h 16"/>
                    <a:gd name="T6" fmla="*/ 0 w 6"/>
                    <a:gd name="T7" fmla="*/ 0 h 16"/>
                    <a:gd name="T8" fmla="*/ 0 w 6"/>
                    <a:gd name="T9" fmla="*/ 0 h 16"/>
                    <a:gd name="T10" fmla="*/ 0 w 6"/>
                    <a:gd name="T11" fmla="*/ 0 h 16"/>
                    <a:gd name="T12" fmla="*/ 0 w 6"/>
                    <a:gd name="T13" fmla="*/ 0 h 16"/>
                    <a:gd name="T14" fmla="*/ 0 w 6"/>
                    <a:gd name="T15" fmla="*/ 0 h 16"/>
                    <a:gd name="T16" fmla="*/ 0 w 6"/>
                    <a:gd name="T17" fmla="*/ 0 h 1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"/>
                    <a:gd name="T28" fmla="*/ 0 h 16"/>
                    <a:gd name="T29" fmla="*/ 0 w 6"/>
                    <a:gd name="T30" fmla="*/ 16 h 1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" h="16">
                      <a:moveTo>
                        <a:pt x="6" y="0"/>
                      </a:moveTo>
                      <a:lnTo>
                        <a:pt x="5" y="4"/>
                      </a:lnTo>
                      <a:lnTo>
                        <a:pt x="6" y="9"/>
                      </a:lnTo>
                      <a:lnTo>
                        <a:pt x="6" y="13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94" name="Freeform 980"/>
                <p:cNvSpPr>
                  <a:spLocks/>
                </p:cNvSpPr>
                <p:nvPr/>
              </p:nvSpPr>
              <p:spPr bwMode="auto">
                <a:xfrm>
                  <a:off x="2418" y="2148"/>
                  <a:ext cx="0" cy="1"/>
                </a:xfrm>
                <a:custGeom>
                  <a:avLst/>
                  <a:gdLst>
                    <a:gd name="T0" fmla="*/ 0 w 6"/>
                    <a:gd name="T1" fmla="*/ 0 h 16"/>
                    <a:gd name="T2" fmla="*/ 0 w 6"/>
                    <a:gd name="T3" fmla="*/ 0 h 16"/>
                    <a:gd name="T4" fmla="*/ 0 w 6"/>
                    <a:gd name="T5" fmla="*/ 0 h 16"/>
                    <a:gd name="T6" fmla="*/ 0 w 6"/>
                    <a:gd name="T7" fmla="*/ 0 h 16"/>
                    <a:gd name="T8" fmla="*/ 0 w 6"/>
                    <a:gd name="T9" fmla="*/ 0 h 16"/>
                    <a:gd name="T10" fmla="*/ 0 w 6"/>
                    <a:gd name="T11" fmla="*/ 0 h 16"/>
                    <a:gd name="T12" fmla="*/ 0 w 6"/>
                    <a:gd name="T13" fmla="*/ 0 h 16"/>
                    <a:gd name="T14" fmla="*/ 0 w 6"/>
                    <a:gd name="T15" fmla="*/ 0 h 16"/>
                    <a:gd name="T16" fmla="*/ 0 w 6"/>
                    <a:gd name="T17" fmla="*/ 0 h 16"/>
                    <a:gd name="T18" fmla="*/ 0 w 6"/>
                    <a:gd name="T19" fmla="*/ 0 h 16"/>
                    <a:gd name="T20" fmla="*/ 0 w 6"/>
                    <a:gd name="T21" fmla="*/ 0 h 1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"/>
                    <a:gd name="T34" fmla="*/ 0 h 16"/>
                    <a:gd name="T35" fmla="*/ 0 w 6"/>
                    <a:gd name="T36" fmla="*/ 16 h 1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" h="16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5" y="4"/>
                      </a:lnTo>
                      <a:lnTo>
                        <a:pt x="6" y="9"/>
                      </a:lnTo>
                      <a:lnTo>
                        <a:pt x="6" y="13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3"/>
                      </a:lnTo>
                      <a:lnTo>
                        <a:pt x="6" y="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95" name="Freeform 981"/>
                <p:cNvSpPr>
                  <a:spLocks/>
                </p:cNvSpPr>
                <p:nvPr/>
              </p:nvSpPr>
              <p:spPr bwMode="auto">
                <a:xfrm>
                  <a:off x="2418" y="2130"/>
                  <a:ext cx="5" cy="11"/>
                </a:xfrm>
                <a:custGeom>
                  <a:avLst/>
                  <a:gdLst>
                    <a:gd name="T0" fmla="*/ 0 w 74"/>
                    <a:gd name="T1" fmla="*/ 0 h 166"/>
                    <a:gd name="T2" fmla="*/ 0 w 74"/>
                    <a:gd name="T3" fmla="*/ 0 h 166"/>
                    <a:gd name="T4" fmla="*/ 0 w 74"/>
                    <a:gd name="T5" fmla="*/ 0 h 166"/>
                    <a:gd name="T6" fmla="*/ 0 w 74"/>
                    <a:gd name="T7" fmla="*/ 0 h 166"/>
                    <a:gd name="T8" fmla="*/ 0 w 74"/>
                    <a:gd name="T9" fmla="*/ 0 h 166"/>
                    <a:gd name="T10" fmla="*/ 0 w 74"/>
                    <a:gd name="T11" fmla="*/ 0 h 166"/>
                    <a:gd name="T12" fmla="*/ 0 w 74"/>
                    <a:gd name="T13" fmla="*/ 0 h 166"/>
                    <a:gd name="T14" fmla="*/ 0 w 74"/>
                    <a:gd name="T15" fmla="*/ 0 h 166"/>
                    <a:gd name="T16" fmla="*/ 0 w 74"/>
                    <a:gd name="T17" fmla="*/ 0 h 166"/>
                    <a:gd name="T18" fmla="*/ 0 w 74"/>
                    <a:gd name="T19" fmla="*/ 0 h 166"/>
                    <a:gd name="T20" fmla="*/ 0 w 74"/>
                    <a:gd name="T21" fmla="*/ 0 h 166"/>
                    <a:gd name="T22" fmla="*/ 0 w 74"/>
                    <a:gd name="T23" fmla="*/ 0 h 166"/>
                    <a:gd name="T24" fmla="*/ 0 w 74"/>
                    <a:gd name="T25" fmla="*/ 0 h 166"/>
                    <a:gd name="T26" fmla="*/ 0 w 74"/>
                    <a:gd name="T27" fmla="*/ 0 h 166"/>
                    <a:gd name="T28" fmla="*/ 0 w 74"/>
                    <a:gd name="T29" fmla="*/ 0 h 166"/>
                    <a:gd name="T30" fmla="*/ 0 w 74"/>
                    <a:gd name="T31" fmla="*/ 0 h 166"/>
                    <a:gd name="T32" fmla="*/ 0 w 74"/>
                    <a:gd name="T33" fmla="*/ 0 h 166"/>
                    <a:gd name="T34" fmla="*/ 0 w 74"/>
                    <a:gd name="T35" fmla="*/ 0 h 166"/>
                    <a:gd name="T36" fmla="*/ 0 w 74"/>
                    <a:gd name="T37" fmla="*/ 0 h 166"/>
                    <a:gd name="T38" fmla="*/ 0 w 74"/>
                    <a:gd name="T39" fmla="*/ 0 h 166"/>
                    <a:gd name="T40" fmla="*/ 0 w 74"/>
                    <a:gd name="T41" fmla="*/ 0 h 166"/>
                    <a:gd name="T42" fmla="*/ 0 w 74"/>
                    <a:gd name="T43" fmla="*/ 0 h 166"/>
                    <a:gd name="T44" fmla="*/ 0 w 74"/>
                    <a:gd name="T45" fmla="*/ 0 h 166"/>
                    <a:gd name="T46" fmla="*/ 0 w 74"/>
                    <a:gd name="T47" fmla="*/ 0 h 166"/>
                    <a:gd name="T48" fmla="*/ 0 w 74"/>
                    <a:gd name="T49" fmla="*/ 0 h 166"/>
                    <a:gd name="T50" fmla="*/ 0 w 74"/>
                    <a:gd name="T51" fmla="*/ 0 h 166"/>
                    <a:gd name="T52" fmla="*/ 0 w 74"/>
                    <a:gd name="T53" fmla="*/ 0 h 166"/>
                    <a:gd name="T54" fmla="*/ 0 w 74"/>
                    <a:gd name="T55" fmla="*/ 0 h 166"/>
                    <a:gd name="T56" fmla="*/ 0 w 74"/>
                    <a:gd name="T57" fmla="*/ 0 h 166"/>
                    <a:gd name="T58" fmla="*/ 0 w 74"/>
                    <a:gd name="T59" fmla="*/ 0 h 166"/>
                    <a:gd name="T60" fmla="*/ 0 w 74"/>
                    <a:gd name="T61" fmla="*/ 0 h 166"/>
                    <a:gd name="T62" fmla="*/ 0 w 74"/>
                    <a:gd name="T63" fmla="*/ 0 h 166"/>
                    <a:gd name="T64" fmla="*/ 0 w 74"/>
                    <a:gd name="T65" fmla="*/ 0 h 166"/>
                    <a:gd name="T66" fmla="*/ 0 w 74"/>
                    <a:gd name="T67" fmla="*/ 0 h 166"/>
                    <a:gd name="T68" fmla="*/ 0 w 74"/>
                    <a:gd name="T69" fmla="*/ 0 h 166"/>
                    <a:gd name="T70" fmla="*/ 0 w 74"/>
                    <a:gd name="T71" fmla="*/ 0 h 166"/>
                    <a:gd name="T72" fmla="*/ 0 w 74"/>
                    <a:gd name="T73" fmla="*/ 0 h 166"/>
                    <a:gd name="T74" fmla="*/ 0 w 74"/>
                    <a:gd name="T75" fmla="*/ 0 h 166"/>
                    <a:gd name="T76" fmla="*/ 0 w 74"/>
                    <a:gd name="T77" fmla="*/ 0 h 166"/>
                    <a:gd name="T78" fmla="*/ 0 w 74"/>
                    <a:gd name="T79" fmla="*/ 0 h 166"/>
                    <a:gd name="T80" fmla="*/ 0 w 74"/>
                    <a:gd name="T81" fmla="*/ 0 h 166"/>
                    <a:gd name="T82" fmla="*/ 0 w 74"/>
                    <a:gd name="T83" fmla="*/ 0 h 166"/>
                    <a:gd name="T84" fmla="*/ 0 w 74"/>
                    <a:gd name="T85" fmla="*/ 0 h 166"/>
                    <a:gd name="T86" fmla="*/ 0 w 74"/>
                    <a:gd name="T87" fmla="*/ 0 h 166"/>
                    <a:gd name="T88" fmla="*/ 0 w 74"/>
                    <a:gd name="T89" fmla="*/ 0 h 166"/>
                    <a:gd name="T90" fmla="*/ 0 w 74"/>
                    <a:gd name="T91" fmla="*/ 0 h 166"/>
                    <a:gd name="T92" fmla="*/ 0 w 74"/>
                    <a:gd name="T93" fmla="*/ 0 h 166"/>
                    <a:gd name="T94" fmla="*/ 0 w 74"/>
                    <a:gd name="T95" fmla="*/ 0 h 166"/>
                    <a:gd name="T96" fmla="*/ 0 w 74"/>
                    <a:gd name="T97" fmla="*/ 0 h 166"/>
                    <a:gd name="T98" fmla="*/ 0 w 74"/>
                    <a:gd name="T99" fmla="*/ 0 h 16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74"/>
                    <a:gd name="T151" fmla="*/ 0 h 166"/>
                    <a:gd name="T152" fmla="*/ 74 w 74"/>
                    <a:gd name="T153" fmla="*/ 166 h 16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74" h="166">
                      <a:moveTo>
                        <a:pt x="34" y="11"/>
                      </a:moveTo>
                      <a:lnTo>
                        <a:pt x="34" y="12"/>
                      </a:lnTo>
                      <a:lnTo>
                        <a:pt x="33" y="12"/>
                      </a:lnTo>
                      <a:lnTo>
                        <a:pt x="33" y="14"/>
                      </a:lnTo>
                      <a:lnTo>
                        <a:pt x="32" y="14"/>
                      </a:lnTo>
                      <a:lnTo>
                        <a:pt x="30" y="15"/>
                      </a:lnTo>
                      <a:lnTo>
                        <a:pt x="29" y="15"/>
                      </a:lnTo>
                      <a:lnTo>
                        <a:pt x="27" y="15"/>
                      </a:lnTo>
                      <a:lnTo>
                        <a:pt x="26" y="14"/>
                      </a:lnTo>
                      <a:lnTo>
                        <a:pt x="22" y="9"/>
                      </a:lnTo>
                      <a:lnTo>
                        <a:pt x="18" y="4"/>
                      </a:lnTo>
                      <a:lnTo>
                        <a:pt x="14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4" y="4"/>
                      </a:lnTo>
                      <a:lnTo>
                        <a:pt x="3" y="8"/>
                      </a:lnTo>
                      <a:lnTo>
                        <a:pt x="1" y="11"/>
                      </a:lnTo>
                      <a:lnTo>
                        <a:pt x="0" y="16"/>
                      </a:lnTo>
                      <a:lnTo>
                        <a:pt x="1" y="20"/>
                      </a:lnTo>
                      <a:lnTo>
                        <a:pt x="3" y="24"/>
                      </a:lnTo>
                      <a:lnTo>
                        <a:pt x="5" y="28"/>
                      </a:lnTo>
                      <a:lnTo>
                        <a:pt x="6" y="33"/>
                      </a:lnTo>
                      <a:lnTo>
                        <a:pt x="6" y="38"/>
                      </a:lnTo>
                      <a:lnTo>
                        <a:pt x="6" y="43"/>
                      </a:lnTo>
                      <a:lnTo>
                        <a:pt x="5" y="48"/>
                      </a:lnTo>
                      <a:lnTo>
                        <a:pt x="5" y="54"/>
                      </a:lnTo>
                      <a:lnTo>
                        <a:pt x="4" y="58"/>
                      </a:lnTo>
                      <a:lnTo>
                        <a:pt x="5" y="63"/>
                      </a:lnTo>
                      <a:lnTo>
                        <a:pt x="6" y="67"/>
                      </a:lnTo>
                      <a:lnTo>
                        <a:pt x="8" y="73"/>
                      </a:lnTo>
                      <a:lnTo>
                        <a:pt x="9" y="79"/>
                      </a:lnTo>
                      <a:lnTo>
                        <a:pt x="10" y="85"/>
                      </a:lnTo>
                      <a:lnTo>
                        <a:pt x="13" y="92"/>
                      </a:lnTo>
                      <a:lnTo>
                        <a:pt x="14" y="94"/>
                      </a:lnTo>
                      <a:lnTo>
                        <a:pt x="16" y="97"/>
                      </a:lnTo>
                      <a:lnTo>
                        <a:pt x="16" y="100"/>
                      </a:lnTo>
                      <a:lnTo>
                        <a:pt x="15" y="103"/>
                      </a:lnTo>
                      <a:lnTo>
                        <a:pt x="12" y="110"/>
                      </a:lnTo>
                      <a:lnTo>
                        <a:pt x="10" y="116"/>
                      </a:lnTo>
                      <a:lnTo>
                        <a:pt x="8" y="124"/>
                      </a:lnTo>
                      <a:lnTo>
                        <a:pt x="5" y="131"/>
                      </a:lnTo>
                      <a:lnTo>
                        <a:pt x="3" y="134"/>
                      </a:lnTo>
                      <a:lnTo>
                        <a:pt x="3" y="137"/>
                      </a:lnTo>
                      <a:lnTo>
                        <a:pt x="3" y="141"/>
                      </a:lnTo>
                      <a:lnTo>
                        <a:pt x="4" y="144"/>
                      </a:lnTo>
                      <a:lnTo>
                        <a:pt x="6" y="149"/>
                      </a:lnTo>
                      <a:lnTo>
                        <a:pt x="10" y="152"/>
                      </a:lnTo>
                      <a:lnTo>
                        <a:pt x="14" y="155"/>
                      </a:lnTo>
                      <a:lnTo>
                        <a:pt x="20" y="158"/>
                      </a:lnTo>
                      <a:lnTo>
                        <a:pt x="22" y="161"/>
                      </a:lnTo>
                      <a:lnTo>
                        <a:pt x="25" y="162"/>
                      </a:lnTo>
                      <a:lnTo>
                        <a:pt x="28" y="163"/>
                      </a:lnTo>
                      <a:lnTo>
                        <a:pt x="31" y="164"/>
                      </a:lnTo>
                      <a:lnTo>
                        <a:pt x="35" y="165"/>
                      </a:lnTo>
                      <a:lnTo>
                        <a:pt x="40" y="165"/>
                      </a:lnTo>
                      <a:lnTo>
                        <a:pt x="44" y="166"/>
                      </a:lnTo>
                      <a:lnTo>
                        <a:pt x="49" y="166"/>
                      </a:lnTo>
                      <a:lnTo>
                        <a:pt x="53" y="165"/>
                      </a:lnTo>
                      <a:lnTo>
                        <a:pt x="57" y="163"/>
                      </a:lnTo>
                      <a:lnTo>
                        <a:pt x="60" y="159"/>
                      </a:lnTo>
                      <a:lnTo>
                        <a:pt x="62" y="155"/>
                      </a:lnTo>
                      <a:lnTo>
                        <a:pt x="62" y="151"/>
                      </a:lnTo>
                      <a:lnTo>
                        <a:pt x="62" y="146"/>
                      </a:lnTo>
                      <a:lnTo>
                        <a:pt x="61" y="142"/>
                      </a:lnTo>
                      <a:lnTo>
                        <a:pt x="63" y="138"/>
                      </a:lnTo>
                      <a:lnTo>
                        <a:pt x="67" y="133"/>
                      </a:lnTo>
                      <a:lnTo>
                        <a:pt x="70" y="129"/>
                      </a:lnTo>
                      <a:lnTo>
                        <a:pt x="73" y="124"/>
                      </a:lnTo>
                      <a:lnTo>
                        <a:pt x="74" y="119"/>
                      </a:lnTo>
                      <a:lnTo>
                        <a:pt x="73" y="112"/>
                      </a:lnTo>
                      <a:lnTo>
                        <a:pt x="71" y="105"/>
                      </a:lnTo>
                      <a:lnTo>
                        <a:pt x="68" y="99"/>
                      </a:lnTo>
                      <a:lnTo>
                        <a:pt x="63" y="93"/>
                      </a:lnTo>
                      <a:lnTo>
                        <a:pt x="60" y="90"/>
                      </a:lnTo>
                      <a:lnTo>
                        <a:pt x="58" y="87"/>
                      </a:lnTo>
                      <a:lnTo>
                        <a:pt x="55" y="83"/>
                      </a:lnTo>
                      <a:lnTo>
                        <a:pt x="53" y="79"/>
                      </a:lnTo>
                      <a:lnTo>
                        <a:pt x="52" y="75"/>
                      </a:lnTo>
                      <a:lnTo>
                        <a:pt x="53" y="70"/>
                      </a:lnTo>
                      <a:lnTo>
                        <a:pt x="57" y="66"/>
                      </a:lnTo>
                      <a:lnTo>
                        <a:pt x="60" y="62"/>
                      </a:lnTo>
                      <a:lnTo>
                        <a:pt x="63" y="58"/>
                      </a:lnTo>
                      <a:lnTo>
                        <a:pt x="66" y="53"/>
                      </a:lnTo>
                      <a:lnTo>
                        <a:pt x="69" y="47"/>
                      </a:lnTo>
                      <a:lnTo>
                        <a:pt x="70" y="42"/>
                      </a:lnTo>
                      <a:lnTo>
                        <a:pt x="68" y="42"/>
                      </a:lnTo>
                      <a:lnTo>
                        <a:pt x="68" y="41"/>
                      </a:lnTo>
                      <a:lnTo>
                        <a:pt x="67" y="40"/>
                      </a:lnTo>
                      <a:lnTo>
                        <a:pt x="66" y="40"/>
                      </a:lnTo>
                      <a:lnTo>
                        <a:pt x="66" y="35"/>
                      </a:lnTo>
                      <a:lnTo>
                        <a:pt x="66" y="30"/>
                      </a:lnTo>
                      <a:lnTo>
                        <a:pt x="64" y="26"/>
                      </a:lnTo>
                      <a:lnTo>
                        <a:pt x="62" y="22"/>
                      </a:lnTo>
                      <a:lnTo>
                        <a:pt x="60" y="19"/>
                      </a:lnTo>
                      <a:lnTo>
                        <a:pt x="58" y="16"/>
                      </a:lnTo>
                      <a:lnTo>
                        <a:pt x="55" y="12"/>
                      </a:lnTo>
                      <a:lnTo>
                        <a:pt x="51" y="10"/>
                      </a:lnTo>
                      <a:lnTo>
                        <a:pt x="47" y="9"/>
                      </a:lnTo>
                      <a:lnTo>
                        <a:pt x="43" y="10"/>
                      </a:lnTo>
                      <a:lnTo>
                        <a:pt x="38" y="11"/>
                      </a:lnTo>
                      <a:lnTo>
                        <a:pt x="34" y="1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96" name="Freeform 982"/>
                <p:cNvSpPr>
                  <a:spLocks/>
                </p:cNvSpPr>
                <p:nvPr/>
              </p:nvSpPr>
              <p:spPr bwMode="auto">
                <a:xfrm>
                  <a:off x="2418" y="2130"/>
                  <a:ext cx="5" cy="11"/>
                </a:xfrm>
                <a:custGeom>
                  <a:avLst/>
                  <a:gdLst>
                    <a:gd name="T0" fmla="*/ 0 w 74"/>
                    <a:gd name="T1" fmla="*/ 0 h 166"/>
                    <a:gd name="T2" fmla="*/ 0 w 74"/>
                    <a:gd name="T3" fmla="*/ 0 h 166"/>
                    <a:gd name="T4" fmla="*/ 0 w 74"/>
                    <a:gd name="T5" fmla="*/ 0 h 166"/>
                    <a:gd name="T6" fmla="*/ 0 w 74"/>
                    <a:gd name="T7" fmla="*/ 0 h 166"/>
                    <a:gd name="T8" fmla="*/ 0 w 74"/>
                    <a:gd name="T9" fmla="*/ 0 h 166"/>
                    <a:gd name="T10" fmla="*/ 0 w 74"/>
                    <a:gd name="T11" fmla="*/ 0 h 166"/>
                    <a:gd name="T12" fmla="*/ 0 w 74"/>
                    <a:gd name="T13" fmla="*/ 0 h 166"/>
                    <a:gd name="T14" fmla="*/ 0 w 74"/>
                    <a:gd name="T15" fmla="*/ 0 h 166"/>
                    <a:gd name="T16" fmla="*/ 0 w 74"/>
                    <a:gd name="T17" fmla="*/ 0 h 166"/>
                    <a:gd name="T18" fmla="*/ 0 w 74"/>
                    <a:gd name="T19" fmla="*/ 0 h 166"/>
                    <a:gd name="T20" fmla="*/ 0 w 74"/>
                    <a:gd name="T21" fmla="*/ 0 h 166"/>
                    <a:gd name="T22" fmla="*/ 0 w 74"/>
                    <a:gd name="T23" fmla="*/ 0 h 166"/>
                    <a:gd name="T24" fmla="*/ 0 w 74"/>
                    <a:gd name="T25" fmla="*/ 0 h 166"/>
                    <a:gd name="T26" fmla="*/ 0 w 74"/>
                    <a:gd name="T27" fmla="*/ 0 h 166"/>
                    <a:gd name="T28" fmla="*/ 0 w 74"/>
                    <a:gd name="T29" fmla="*/ 0 h 166"/>
                    <a:gd name="T30" fmla="*/ 0 w 74"/>
                    <a:gd name="T31" fmla="*/ 0 h 166"/>
                    <a:gd name="T32" fmla="*/ 0 w 74"/>
                    <a:gd name="T33" fmla="*/ 0 h 166"/>
                    <a:gd name="T34" fmla="*/ 0 w 74"/>
                    <a:gd name="T35" fmla="*/ 0 h 166"/>
                    <a:gd name="T36" fmla="*/ 0 w 74"/>
                    <a:gd name="T37" fmla="*/ 0 h 166"/>
                    <a:gd name="T38" fmla="*/ 0 w 74"/>
                    <a:gd name="T39" fmla="*/ 0 h 166"/>
                    <a:gd name="T40" fmla="*/ 0 w 74"/>
                    <a:gd name="T41" fmla="*/ 0 h 166"/>
                    <a:gd name="T42" fmla="*/ 0 w 74"/>
                    <a:gd name="T43" fmla="*/ 0 h 166"/>
                    <a:gd name="T44" fmla="*/ 0 w 74"/>
                    <a:gd name="T45" fmla="*/ 0 h 166"/>
                    <a:gd name="T46" fmla="*/ 0 w 74"/>
                    <a:gd name="T47" fmla="*/ 0 h 166"/>
                    <a:gd name="T48" fmla="*/ 0 w 74"/>
                    <a:gd name="T49" fmla="*/ 0 h 166"/>
                    <a:gd name="T50" fmla="*/ 0 w 74"/>
                    <a:gd name="T51" fmla="*/ 0 h 166"/>
                    <a:gd name="T52" fmla="*/ 0 w 74"/>
                    <a:gd name="T53" fmla="*/ 0 h 166"/>
                    <a:gd name="T54" fmla="*/ 0 w 74"/>
                    <a:gd name="T55" fmla="*/ 0 h 166"/>
                    <a:gd name="T56" fmla="*/ 0 w 74"/>
                    <a:gd name="T57" fmla="*/ 0 h 166"/>
                    <a:gd name="T58" fmla="*/ 0 w 74"/>
                    <a:gd name="T59" fmla="*/ 0 h 166"/>
                    <a:gd name="T60" fmla="*/ 0 w 74"/>
                    <a:gd name="T61" fmla="*/ 0 h 166"/>
                    <a:gd name="T62" fmla="*/ 0 w 74"/>
                    <a:gd name="T63" fmla="*/ 0 h 166"/>
                    <a:gd name="T64" fmla="*/ 0 w 74"/>
                    <a:gd name="T65" fmla="*/ 0 h 166"/>
                    <a:gd name="T66" fmla="*/ 0 w 74"/>
                    <a:gd name="T67" fmla="*/ 0 h 166"/>
                    <a:gd name="T68" fmla="*/ 0 w 74"/>
                    <a:gd name="T69" fmla="*/ 0 h 166"/>
                    <a:gd name="T70" fmla="*/ 0 w 74"/>
                    <a:gd name="T71" fmla="*/ 0 h 166"/>
                    <a:gd name="T72" fmla="*/ 0 w 74"/>
                    <a:gd name="T73" fmla="*/ 0 h 166"/>
                    <a:gd name="T74" fmla="*/ 0 w 74"/>
                    <a:gd name="T75" fmla="*/ 0 h 166"/>
                    <a:gd name="T76" fmla="*/ 0 w 74"/>
                    <a:gd name="T77" fmla="*/ 0 h 166"/>
                    <a:gd name="T78" fmla="*/ 0 w 74"/>
                    <a:gd name="T79" fmla="*/ 0 h 166"/>
                    <a:gd name="T80" fmla="*/ 0 w 74"/>
                    <a:gd name="T81" fmla="*/ 0 h 166"/>
                    <a:gd name="T82" fmla="*/ 0 w 74"/>
                    <a:gd name="T83" fmla="*/ 0 h 166"/>
                    <a:gd name="T84" fmla="*/ 0 w 74"/>
                    <a:gd name="T85" fmla="*/ 0 h 166"/>
                    <a:gd name="T86" fmla="*/ 0 w 74"/>
                    <a:gd name="T87" fmla="*/ 0 h 166"/>
                    <a:gd name="T88" fmla="*/ 0 w 74"/>
                    <a:gd name="T89" fmla="*/ 0 h 166"/>
                    <a:gd name="T90" fmla="*/ 0 w 74"/>
                    <a:gd name="T91" fmla="*/ 0 h 166"/>
                    <a:gd name="T92" fmla="*/ 0 w 74"/>
                    <a:gd name="T93" fmla="*/ 0 h 166"/>
                    <a:gd name="T94" fmla="*/ 0 w 74"/>
                    <a:gd name="T95" fmla="*/ 0 h 166"/>
                    <a:gd name="T96" fmla="*/ 0 w 74"/>
                    <a:gd name="T97" fmla="*/ 0 h 166"/>
                    <a:gd name="T98" fmla="*/ 0 w 74"/>
                    <a:gd name="T99" fmla="*/ 0 h 166"/>
                    <a:gd name="T100" fmla="*/ 0 w 74"/>
                    <a:gd name="T101" fmla="*/ 0 h 166"/>
                    <a:gd name="T102" fmla="*/ 0 w 74"/>
                    <a:gd name="T103" fmla="*/ 0 h 166"/>
                    <a:gd name="T104" fmla="*/ 0 w 74"/>
                    <a:gd name="T105" fmla="*/ 0 h 166"/>
                    <a:gd name="T106" fmla="*/ 0 w 74"/>
                    <a:gd name="T107" fmla="*/ 0 h 166"/>
                    <a:gd name="T108" fmla="*/ 0 w 74"/>
                    <a:gd name="T109" fmla="*/ 0 h 166"/>
                    <a:gd name="T110" fmla="*/ 0 w 74"/>
                    <a:gd name="T111" fmla="*/ 0 h 166"/>
                    <a:gd name="T112" fmla="*/ 0 w 74"/>
                    <a:gd name="T113" fmla="*/ 0 h 166"/>
                    <a:gd name="T114" fmla="*/ 0 w 74"/>
                    <a:gd name="T115" fmla="*/ 0 h 166"/>
                    <a:gd name="T116" fmla="*/ 0 w 74"/>
                    <a:gd name="T117" fmla="*/ 0 h 166"/>
                    <a:gd name="T118" fmla="*/ 0 w 74"/>
                    <a:gd name="T119" fmla="*/ 0 h 166"/>
                    <a:gd name="T120" fmla="*/ 0 w 74"/>
                    <a:gd name="T121" fmla="*/ 0 h 16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74"/>
                    <a:gd name="T184" fmla="*/ 0 h 166"/>
                    <a:gd name="T185" fmla="*/ 74 w 74"/>
                    <a:gd name="T186" fmla="*/ 166 h 16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74" h="166">
                      <a:moveTo>
                        <a:pt x="34" y="11"/>
                      </a:moveTo>
                      <a:lnTo>
                        <a:pt x="34" y="11"/>
                      </a:lnTo>
                      <a:lnTo>
                        <a:pt x="34" y="12"/>
                      </a:lnTo>
                      <a:lnTo>
                        <a:pt x="33" y="12"/>
                      </a:lnTo>
                      <a:lnTo>
                        <a:pt x="33" y="14"/>
                      </a:lnTo>
                      <a:lnTo>
                        <a:pt x="32" y="14"/>
                      </a:lnTo>
                      <a:lnTo>
                        <a:pt x="30" y="15"/>
                      </a:lnTo>
                      <a:lnTo>
                        <a:pt x="29" y="15"/>
                      </a:lnTo>
                      <a:lnTo>
                        <a:pt x="27" y="15"/>
                      </a:lnTo>
                      <a:lnTo>
                        <a:pt x="26" y="14"/>
                      </a:lnTo>
                      <a:lnTo>
                        <a:pt x="22" y="9"/>
                      </a:lnTo>
                      <a:lnTo>
                        <a:pt x="18" y="4"/>
                      </a:lnTo>
                      <a:lnTo>
                        <a:pt x="14" y="1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4" y="4"/>
                      </a:lnTo>
                      <a:lnTo>
                        <a:pt x="3" y="8"/>
                      </a:lnTo>
                      <a:lnTo>
                        <a:pt x="1" y="11"/>
                      </a:lnTo>
                      <a:lnTo>
                        <a:pt x="0" y="16"/>
                      </a:lnTo>
                      <a:lnTo>
                        <a:pt x="1" y="20"/>
                      </a:lnTo>
                      <a:lnTo>
                        <a:pt x="3" y="24"/>
                      </a:lnTo>
                      <a:lnTo>
                        <a:pt x="5" y="28"/>
                      </a:lnTo>
                      <a:lnTo>
                        <a:pt x="6" y="33"/>
                      </a:lnTo>
                      <a:lnTo>
                        <a:pt x="6" y="38"/>
                      </a:lnTo>
                      <a:lnTo>
                        <a:pt x="6" y="43"/>
                      </a:lnTo>
                      <a:lnTo>
                        <a:pt x="5" y="48"/>
                      </a:lnTo>
                      <a:lnTo>
                        <a:pt x="5" y="54"/>
                      </a:lnTo>
                      <a:lnTo>
                        <a:pt x="4" y="58"/>
                      </a:lnTo>
                      <a:lnTo>
                        <a:pt x="5" y="63"/>
                      </a:lnTo>
                      <a:lnTo>
                        <a:pt x="6" y="67"/>
                      </a:lnTo>
                      <a:lnTo>
                        <a:pt x="8" y="73"/>
                      </a:lnTo>
                      <a:lnTo>
                        <a:pt x="9" y="79"/>
                      </a:lnTo>
                      <a:lnTo>
                        <a:pt x="10" y="85"/>
                      </a:lnTo>
                      <a:lnTo>
                        <a:pt x="13" y="92"/>
                      </a:lnTo>
                      <a:lnTo>
                        <a:pt x="14" y="94"/>
                      </a:lnTo>
                      <a:lnTo>
                        <a:pt x="16" y="97"/>
                      </a:lnTo>
                      <a:lnTo>
                        <a:pt x="16" y="100"/>
                      </a:lnTo>
                      <a:lnTo>
                        <a:pt x="15" y="103"/>
                      </a:lnTo>
                      <a:lnTo>
                        <a:pt x="12" y="110"/>
                      </a:lnTo>
                      <a:lnTo>
                        <a:pt x="10" y="116"/>
                      </a:lnTo>
                      <a:lnTo>
                        <a:pt x="8" y="124"/>
                      </a:lnTo>
                      <a:lnTo>
                        <a:pt x="5" y="131"/>
                      </a:lnTo>
                      <a:lnTo>
                        <a:pt x="3" y="134"/>
                      </a:lnTo>
                      <a:lnTo>
                        <a:pt x="3" y="137"/>
                      </a:lnTo>
                      <a:lnTo>
                        <a:pt x="3" y="141"/>
                      </a:lnTo>
                      <a:lnTo>
                        <a:pt x="4" y="144"/>
                      </a:lnTo>
                      <a:lnTo>
                        <a:pt x="6" y="149"/>
                      </a:lnTo>
                      <a:lnTo>
                        <a:pt x="10" y="152"/>
                      </a:lnTo>
                      <a:lnTo>
                        <a:pt x="14" y="155"/>
                      </a:lnTo>
                      <a:lnTo>
                        <a:pt x="20" y="158"/>
                      </a:lnTo>
                      <a:lnTo>
                        <a:pt x="22" y="161"/>
                      </a:lnTo>
                      <a:lnTo>
                        <a:pt x="25" y="162"/>
                      </a:lnTo>
                      <a:lnTo>
                        <a:pt x="28" y="163"/>
                      </a:lnTo>
                      <a:lnTo>
                        <a:pt x="31" y="164"/>
                      </a:lnTo>
                      <a:lnTo>
                        <a:pt x="35" y="165"/>
                      </a:lnTo>
                      <a:lnTo>
                        <a:pt x="40" y="165"/>
                      </a:lnTo>
                      <a:lnTo>
                        <a:pt x="44" y="166"/>
                      </a:lnTo>
                      <a:lnTo>
                        <a:pt x="49" y="166"/>
                      </a:lnTo>
                      <a:lnTo>
                        <a:pt x="53" y="165"/>
                      </a:lnTo>
                      <a:lnTo>
                        <a:pt x="57" y="163"/>
                      </a:lnTo>
                      <a:lnTo>
                        <a:pt x="60" y="159"/>
                      </a:lnTo>
                      <a:lnTo>
                        <a:pt x="62" y="155"/>
                      </a:lnTo>
                      <a:lnTo>
                        <a:pt x="62" y="151"/>
                      </a:lnTo>
                      <a:lnTo>
                        <a:pt x="62" y="146"/>
                      </a:lnTo>
                      <a:lnTo>
                        <a:pt x="61" y="142"/>
                      </a:lnTo>
                      <a:lnTo>
                        <a:pt x="63" y="138"/>
                      </a:lnTo>
                      <a:lnTo>
                        <a:pt x="67" y="133"/>
                      </a:lnTo>
                      <a:lnTo>
                        <a:pt x="70" y="129"/>
                      </a:lnTo>
                      <a:lnTo>
                        <a:pt x="73" y="124"/>
                      </a:lnTo>
                      <a:lnTo>
                        <a:pt x="74" y="119"/>
                      </a:lnTo>
                      <a:lnTo>
                        <a:pt x="73" y="112"/>
                      </a:lnTo>
                      <a:lnTo>
                        <a:pt x="71" y="105"/>
                      </a:lnTo>
                      <a:lnTo>
                        <a:pt x="68" y="99"/>
                      </a:lnTo>
                      <a:lnTo>
                        <a:pt x="63" y="93"/>
                      </a:lnTo>
                      <a:lnTo>
                        <a:pt x="60" y="90"/>
                      </a:lnTo>
                      <a:lnTo>
                        <a:pt x="58" y="87"/>
                      </a:lnTo>
                      <a:lnTo>
                        <a:pt x="55" y="83"/>
                      </a:lnTo>
                      <a:lnTo>
                        <a:pt x="53" y="79"/>
                      </a:lnTo>
                      <a:lnTo>
                        <a:pt x="52" y="75"/>
                      </a:lnTo>
                      <a:lnTo>
                        <a:pt x="53" y="70"/>
                      </a:lnTo>
                      <a:lnTo>
                        <a:pt x="57" y="66"/>
                      </a:lnTo>
                      <a:lnTo>
                        <a:pt x="60" y="62"/>
                      </a:lnTo>
                      <a:lnTo>
                        <a:pt x="63" y="58"/>
                      </a:lnTo>
                      <a:lnTo>
                        <a:pt x="66" y="53"/>
                      </a:lnTo>
                      <a:lnTo>
                        <a:pt x="69" y="47"/>
                      </a:lnTo>
                      <a:lnTo>
                        <a:pt x="70" y="42"/>
                      </a:lnTo>
                      <a:lnTo>
                        <a:pt x="68" y="42"/>
                      </a:lnTo>
                      <a:lnTo>
                        <a:pt x="68" y="41"/>
                      </a:lnTo>
                      <a:lnTo>
                        <a:pt x="67" y="40"/>
                      </a:lnTo>
                      <a:lnTo>
                        <a:pt x="66" y="40"/>
                      </a:lnTo>
                      <a:lnTo>
                        <a:pt x="66" y="35"/>
                      </a:lnTo>
                      <a:lnTo>
                        <a:pt x="66" y="30"/>
                      </a:lnTo>
                      <a:lnTo>
                        <a:pt x="64" y="26"/>
                      </a:lnTo>
                      <a:lnTo>
                        <a:pt x="62" y="22"/>
                      </a:lnTo>
                      <a:lnTo>
                        <a:pt x="60" y="19"/>
                      </a:lnTo>
                      <a:lnTo>
                        <a:pt x="58" y="16"/>
                      </a:lnTo>
                      <a:lnTo>
                        <a:pt x="55" y="12"/>
                      </a:lnTo>
                      <a:lnTo>
                        <a:pt x="51" y="10"/>
                      </a:lnTo>
                      <a:lnTo>
                        <a:pt x="47" y="9"/>
                      </a:lnTo>
                      <a:lnTo>
                        <a:pt x="43" y="10"/>
                      </a:lnTo>
                      <a:lnTo>
                        <a:pt x="38" y="11"/>
                      </a:lnTo>
                      <a:lnTo>
                        <a:pt x="34" y="11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97" name="Freeform 983"/>
                <p:cNvSpPr>
                  <a:spLocks/>
                </p:cNvSpPr>
                <p:nvPr/>
              </p:nvSpPr>
              <p:spPr bwMode="auto">
                <a:xfrm>
                  <a:off x="2419" y="2149"/>
                  <a:ext cx="1" cy="1"/>
                </a:xfrm>
                <a:custGeom>
                  <a:avLst/>
                  <a:gdLst>
                    <a:gd name="T0" fmla="*/ 0 w 15"/>
                    <a:gd name="T1" fmla="*/ 0 h 13"/>
                    <a:gd name="T2" fmla="*/ 0 w 15"/>
                    <a:gd name="T3" fmla="*/ 0 h 13"/>
                    <a:gd name="T4" fmla="*/ 0 w 15"/>
                    <a:gd name="T5" fmla="*/ 0 h 13"/>
                    <a:gd name="T6" fmla="*/ 0 w 15"/>
                    <a:gd name="T7" fmla="*/ 0 h 13"/>
                    <a:gd name="T8" fmla="*/ 0 w 15"/>
                    <a:gd name="T9" fmla="*/ 0 h 13"/>
                    <a:gd name="T10" fmla="*/ 0 w 15"/>
                    <a:gd name="T11" fmla="*/ 0 h 13"/>
                    <a:gd name="T12" fmla="*/ 0 w 15"/>
                    <a:gd name="T13" fmla="*/ 0 h 13"/>
                    <a:gd name="T14" fmla="*/ 0 w 15"/>
                    <a:gd name="T15" fmla="*/ 0 h 13"/>
                    <a:gd name="T16" fmla="*/ 0 w 15"/>
                    <a:gd name="T17" fmla="*/ 0 h 13"/>
                    <a:gd name="T18" fmla="*/ 0 w 15"/>
                    <a:gd name="T19" fmla="*/ 0 h 13"/>
                    <a:gd name="T20" fmla="*/ 0 w 15"/>
                    <a:gd name="T21" fmla="*/ 0 h 13"/>
                    <a:gd name="T22" fmla="*/ 0 w 15"/>
                    <a:gd name="T23" fmla="*/ 0 h 13"/>
                    <a:gd name="T24" fmla="*/ 0 w 15"/>
                    <a:gd name="T25" fmla="*/ 0 h 1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5"/>
                    <a:gd name="T40" fmla="*/ 0 h 13"/>
                    <a:gd name="T41" fmla="*/ 15 w 15"/>
                    <a:gd name="T42" fmla="*/ 13 h 1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5" h="13">
                      <a:moveTo>
                        <a:pt x="9" y="0"/>
                      </a:move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1" y="8"/>
                      </a:lnTo>
                      <a:lnTo>
                        <a:pt x="6" y="11"/>
                      </a:lnTo>
                      <a:lnTo>
                        <a:pt x="10" y="13"/>
                      </a:lnTo>
                      <a:lnTo>
                        <a:pt x="14" y="13"/>
                      </a:lnTo>
                      <a:lnTo>
                        <a:pt x="15" y="10"/>
                      </a:lnTo>
                      <a:lnTo>
                        <a:pt x="15" y="6"/>
                      </a:lnTo>
                      <a:lnTo>
                        <a:pt x="12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98" name="Freeform 984"/>
                <p:cNvSpPr>
                  <a:spLocks/>
                </p:cNvSpPr>
                <p:nvPr/>
              </p:nvSpPr>
              <p:spPr bwMode="auto">
                <a:xfrm>
                  <a:off x="2419" y="2149"/>
                  <a:ext cx="1" cy="1"/>
                </a:xfrm>
                <a:custGeom>
                  <a:avLst/>
                  <a:gdLst>
                    <a:gd name="T0" fmla="*/ 0 w 15"/>
                    <a:gd name="T1" fmla="*/ 0 h 13"/>
                    <a:gd name="T2" fmla="*/ 0 w 15"/>
                    <a:gd name="T3" fmla="*/ 0 h 13"/>
                    <a:gd name="T4" fmla="*/ 0 w 15"/>
                    <a:gd name="T5" fmla="*/ 0 h 13"/>
                    <a:gd name="T6" fmla="*/ 0 w 15"/>
                    <a:gd name="T7" fmla="*/ 0 h 13"/>
                    <a:gd name="T8" fmla="*/ 0 w 15"/>
                    <a:gd name="T9" fmla="*/ 0 h 13"/>
                    <a:gd name="T10" fmla="*/ 0 w 15"/>
                    <a:gd name="T11" fmla="*/ 0 h 13"/>
                    <a:gd name="T12" fmla="*/ 0 w 15"/>
                    <a:gd name="T13" fmla="*/ 0 h 13"/>
                    <a:gd name="T14" fmla="*/ 0 w 15"/>
                    <a:gd name="T15" fmla="*/ 0 h 13"/>
                    <a:gd name="T16" fmla="*/ 0 w 15"/>
                    <a:gd name="T17" fmla="*/ 0 h 13"/>
                    <a:gd name="T18" fmla="*/ 0 w 15"/>
                    <a:gd name="T19" fmla="*/ 0 h 13"/>
                    <a:gd name="T20" fmla="*/ 0 w 15"/>
                    <a:gd name="T21" fmla="*/ 0 h 13"/>
                    <a:gd name="T22" fmla="*/ 0 w 15"/>
                    <a:gd name="T23" fmla="*/ 0 h 13"/>
                    <a:gd name="T24" fmla="*/ 0 w 15"/>
                    <a:gd name="T25" fmla="*/ 0 h 13"/>
                    <a:gd name="T26" fmla="*/ 0 w 15"/>
                    <a:gd name="T27" fmla="*/ 0 h 13"/>
                    <a:gd name="T28" fmla="*/ 0 w 15"/>
                    <a:gd name="T29" fmla="*/ 0 h 13"/>
                    <a:gd name="T30" fmla="*/ 0 w 15"/>
                    <a:gd name="T31" fmla="*/ 0 h 13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5"/>
                    <a:gd name="T49" fmla="*/ 0 h 13"/>
                    <a:gd name="T50" fmla="*/ 15 w 15"/>
                    <a:gd name="T51" fmla="*/ 13 h 13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5" h="13">
                      <a:moveTo>
                        <a:pt x="9" y="0"/>
                      </a:move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1" y="8"/>
                      </a:lnTo>
                      <a:lnTo>
                        <a:pt x="6" y="11"/>
                      </a:lnTo>
                      <a:lnTo>
                        <a:pt x="10" y="13"/>
                      </a:lnTo>
                      <a:lnTo>
                        <a:pt x="14" y="13"/>
                      </a:lnTo>
                      <a:lnTo>
                        <a:pt x="15" y="10"/>
                      </a:lnTo>
                      <a:lnTo>
                        <a:pt x="15" y="6"/>
                      </a:lnTo>
                      <a:lnTo>
                        <a:pt x="12" y="3"/>
                      </a:lnTo>
                      <a:lnTo>
                        <a:pt x="9" y="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299" name="Freeform 985"/>
                <p:cNvSpPr>
                  <a:spLocks/>
                </p:cNvSpPr>
                <p:nvPr/>
              </p:nvSpPr>
              <p:spPr bwMode="auto">
                <a:xfrm>
                  <a:off x="2420" y="2147"/>
                  <a:ext cx="2" cy="3"/>
                </a:xfrm>
                <a:custGeom>
                  <a:avLst/>
                  <a:gdLst>
                    <a:gd name="T0" fmla="*/ 0 w 29"/>
                    <a:gd name="T1" fmla="*/ 0 h 30"/>
                    <a:gd name="T2" fmla="*/ 0 w 29"/>
                    <a:gd name="T3" fmla="*/ 0 h 30"/>
                    <a:gd name="T4" fmla="*/ 0 w 29"/>
                    <a:gd name="T5" fmla="*/ 0 h 30"/>
                    <a:gd name="T6" fmla="*/ 0 w 29"/>
                    <a:gd name="T7" fmla="*/ 0 h 30"/>
                    <a:gd name="T8" fmla="*/ 0 w 29"/>
                    <a:gd name="T9" fmla="*/ 0 h 30"/>
                    <a:gd name="T10" fmla="*/ 0 w 29"/>
                    <a:gd name="T11" fmla="*/ 0 h 30"/>
                    <a:gd name="T12" fmla="*/ 0 w 29"/>
                    <a:gd name="T13" fmla="*/ 0 h 30"/>
                    <a:gd name="T14" fmla="*/ 0 w 29"/>
                    <a:gd name="T15" fmla="*/ 0 h 30"/>
                    <a:gd name="T16" fmla="*/ 0 w 29"/>
                    <a:gd name="T17" fmla="*/ 0 h 30"/>
                    <a:gd name="T18" fmla="*/ 0 w 29"/>
                    <a:gd name="T19" fmla="*/ 0 h 30"/>
                    <a:gd name="T20" fmla="*/ 0 w 29"/>
                    <a:gd name="T21" fmla="*/ 0 h 30"/>
                    <a:gd name="T22" fmla="*/ 0 w 29"/>
                    <a:gd name="T23" fmla="*/ 0 h 30"/>
                    <a:gd name="T24" fmla="*/ 0 w 29"/>
                    <a:gd name="T25" fmla="*/ 0 h 30"/>
                    <a:gd name="T26" fmla="*/ 0 w 29"/>
                    <a:gd name="T27" fmla="*/ 0 h 30"/>
                    <a:gd name="T28" fmla="*/ 0 w 29"/>
                    <a:gd name="T29" fmla="*/ 0 h 30"/>
                    <a:gd name="T30" fmla="*/ 0 w 29"/>
                    <a:gd name="T31" fmla="*/ 0 h 30"/>
                    <a:gd name="T32" fmla="*/ 0 w 29"/>
                    <a:gd name="T33" fmla="*/ 0 h 30"/>
                    <a:gd name="T34" fmla="*/ 0 w 29"/>
                    <a:gd name="T35" fmla="*/ 0 h 30"/>
                    <a:gd name="T36" fmla="*/ 0 w 29"/>
                    <a:gd name="T37" fmla="*/ 0 h 30"/>
                    <a:gd name="T38" fmla="*/ 0 w 29"/>
                    <a:gd name="T39" fmla="*/ 0 h 30"/>
                    <a:gd name="T40" fmla="*/ 0 w 29"/>
                    <a:gd name="T41" fmla="*/ 0 h 30"/>
                    <a:gd name="T42" fmla="*/ 0 w 29"/>
                    <a:gd name="T43" fmla="*/ 0 h 30"/>
                    <a:gd name="T44" fmla="*/ 0 w 29"/>
                    <a:gd name="T45" fmla="*/ 0 h 30"/>
                    <a:gd name="T46" fmla="*/ 0 w 29"/>
                    <a:gd name="T47" fmla="*/ 0 h 30"/>
                    <a:gd name="T48" fmla="*/ 0 w 29"/>
                    <a:gd name="T49" fmla="*/ 0 h 30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29"/>
                    <a:gd name="T76" fmla="*/ 0 h 30"/>
                    <a:gd name="T77" fmla="*/ 29 w 29"/>
                    <a:gd name="T78" fmla="*/ 30 h 30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29" h="30">
                      <a:moveTo>
                        <a:pt x="15" y="1"/>
                      </a:moveTo>
                      <a:lnTo>
                        <a:pt x="13" y="1"/>
                      </a:lnTo>
                      <a:lnTo>
                        <a:pt x="11" y="1"/>
                      </a:lnTo>
                      <a:lnTo>
                        <a:pt x="9" y="2"/>
                      </a:lnTo>
                      <a:lnTo>
                        <a:pt x="7" y="2"/>
                      </a:lnTo>
                      <a:lnTo>
                        <a:pt x="6" y="5"/>
                      </a:lnTo>
                      <a:lnTo>
                        <a:pt x="5" y="7"/>
                      </a:lnTo>
                      <a:lnTo>
                        <a:pt x="5" y="9"/>
                      </a:lnTo>
                      <a:lnTo>
                        <a:pt x="5" y="12"/>
                      </a:lnTo>
                      <a:lnTo>
                        <a:pt x="5" y="13"/>
                      </a:lnTo>
                      <a:lnTo>
                        <a:pt x="3" y="13"/>
                      </a:lnTo>
                      <a:lnTo>
                        <a:pt x="2" y="14"/>
                      </a:lnTo>
                      <a:lnTo>
                        <a:pt x="1" y="15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2" y="28"/>
                      </a:lnTo>
                      <a:lnTo>
                        <a:pt x="6" y="30"/>
                      </a:lnTo>
                      <a:lnTo>
                        <a:pt x="14" y="29"/>
                      </a:lnTo>
                      <a:lnTo>
                        <a:pt x="23" y="25"/>
                      </a:lnTo>
                      <a:lnTo>
                        <a:pt x="28" y="20"/>
                      </a:lnTo>
                      <a:lnTo>
                        <a:pt x="29" y="12"/>
                      </a:lnTo>
                      <a:lnTo>
                        <a:pt x="28" y="9"/>
                      </a:lnTo>
                      <a:lnTo>
                        <a:pt x="26" y="3"/>
                      </a:lnTo>
                      <a:lnTo>
                        <a:pt x="21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00" name="Freeform 986"/>
                <p:cNvSpPr>
                  <a:spLocks/>
                </p:cNvSpPr>
                <p:nvPr/>
              </p:nvSpPr>
              <p:spPr bwMode="auto">
                <a:xfrm>
                  <a:off x="2420" y="2147"/>
                  <a:ext cx="2" cy="3"/>
                </a:xfrm>
                <a:custGeom>
                  <a:avLst/>
                  <a:gdLst>
                    <a:gd name="T0" fmla="*/ 0 w 29"/>
                    <a:gd name="T1" fmla="*/ 0 h 30"/>
                    <a:gd name="T2" fmla="*/ 0 w 29"/>
                    <a:gd name="T3" fmla="*/ 0 h 30"/>
                    <a:gd name="T4" fmla="*/ 0 w 29"/>
                    <a:gd name="T5" fmla="*/ 0 h 30"/>
                    <a:gd name="T6" fmla="*/ 0 w 29"/>
                    <a:gd name="T7" fmla="*/ 0 h 30"/>
                    <a:gd name="T8" fmla="*/ 0 w 29"/>
                    <a:gd name="T9" fmla="*/ 0 h 30"/>
                    <a:gd name="T10" fmla="*/ 0 w 29"/>
                    <a:gd name="T11" fmla="*/ 0 h 30"/>
                    <a:gd name="T12" fmla="*/ 0 w 29"/>
                    <a:gd name="T13" fmla="*/ 0 h 30"/>
                    <a:gd name="T14" fmla="*/ 0 w 29"/>
                    <a:gd name="T15" fmla="*/ 0 h 30"/>
                    <a:gd name="T16" fmla="*/ 0 w 29"/>
                    <a:gd name="T17" fmla="*/ 0 h 30"/>
                    <a:gd name="T18" fmla="*/ 0 w 29"/>
                    <a:gd name="T19" fmla="*/ 0 h 30"/>
                    <a:gd name="T20" fmla="*/ 0 w 29"/>
                    <a:gd name="T21" fmla="*/ 0 h 30"/>
                    <a:gd name="T22" fmla="*/ 0 w 29"/>
                    <a:gd name="T23" fmla="*/ 0 h 30"/>
                    <a:gd name="T24" fmla="*/ 0 w 29"/>
                    <a:gd name="T25" fmla="*/ 0 h 30"/>
                    <a:gd name="T26" fmla="*/ 0 w 29"/>
                    <a:gd name="T27" fmla="*/ 0 h 30"/>
                    <a:gd name="T28" fmla="*/ 0 w 29"/>
                    <a:gd name="T29" fmla="*/ 0 h 30"/>
                    <a:gd name="T30" fmla="*/ 0 w 29"/>
                    <a:gd name="T31" fmla="*/ 0 h 30"/>
                    <a:gd name="T32" fmla="*/ 0 w 29"/>
                    <a:gd name="T33" fmla="*/ 0 h 30"/>
                    <a:gd name="T34" fmla="*/ 0 w 29"/>
                    <a:gd name="T35" fmla="*/ 0 h 30"/>
                    <a:gd name="T36" fmla="*/ 0 w 29"/>
                    <a:gd name="T37" fmla="*/ 0 h 30"/>
                    <a:gd name="T38" fmla="*/ 0 w 29"/>
                    <a:gd name="T39" fmla="*/ 0 h 30"/>
                    <a:gd name="T40" fmla="*/ 0 w 29"/>
                    <a:gd name="T41" fmla="*/ 0 h 30"/>
                    <a:gd name="T42" fmla="*/ 0 w 29"/>
                    <a:gd name="T43" fmla="*/ 0 h 30"/>
                    <a:gd name="T44" fmla="*/ 0 w 29"/>
                    <a:gd name="T45" fmla="*/ 0 h 30"/>
                    <a:gd name="T46" fmla="*/ 0 w 29"/>
                    <a:gd name="T47" fmla="*/ 0 h 30"/>
                    <a:gd name="T48" fmla="*/ 0 w 29"/>
                    <a:gd name="T49" fmla="*/ 0 h 30"/>
                    <a:gd name="T50" fmla="*/ 0 w 29"/>
                    <a:gd name="T51" fmla="*/ 0 h 30"/>
                    <a:gd name="T52" fmla="*/ 0 w 29"/>
                    <a:gd name="T53" fmla="*/ 0 h 30"/>
                    <a:gd name="T54" fmla="*/ 0 w 29"/>
                    <a:gd name="T55" fmla="*/ 0 h 30"/>
                    <a:gd name="T56" fmla="*/ 0 w 29"/>
                    <a:gd name="T57" fmla="*/ 0 h 30"/>
                    <a:gd name="T58" fmla="*/ 0 w 29"/>
                    <a:gd name="T59" fmla="*/ 0 h 30"/>
                    <a:gd name="T60" fmla="*/ 0 w 29"/>
                    <a:gd name="T61" fmla="*/ 0 h 30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29"/>
                    <a:gd name="T94" fmla="*/ 0 h 30"/>
                    <a:gd name="T95" fmla="*/ 29 w 29"/>
                    <a:gd name="T96" fmla="*/ 30 h 30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29" h="30">
                      <a:moveTo>
                        <a:pt x="15" y="1"/>
                      </a:moveTo>
                      <a:lnTo>
                        <a:pt x="15" y="1"/>
                      </a:lnTo>
                      <a:lnTo>
                        <a:pt x="13" y="1"/>
                      </a:lnTo>
                      <a:lnTo>
                        <a:pt x="11" y="1"/>
                      </a:lnTo>
                      <a:lnTo>
                        <a:pt x="9" y="2"/>
                      </a:lnTo>
                      <a:lnTo>
                        <a:pt x="7" y="2"/>
                      </a:lnTo>
                      <a:lnTo>
                        <a:pt x="6" y="5"/>
                      </a:lnTo>
                      <a:lnTo>
                        <a:pt x="5" y="7"/>
                      </a:lnTo>
                      <a:lnTo>
                        <a:pt x="5" y="9"/>
                      </a:lnTo>
                      <a:lnTo>
                        <a:pt x="5" y="12"/>
                      </a:lnTo>
                      <a:lnTo>
                        <a:pt x="5" y="13"/>
                      </a:lnTo>
                      <a:lnTo>
                        <a:pt x="3" y="13"/>
                      </a:lnTo>
                      <a:lnTo>
                        <a:pt x="2" y="14"/>
                      </a:lnTo>
                      <a:lnTo>
                        <a:pt x="1" y="15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2" y="28"/>
                      </a:lnTo>
                      <a:lnTo>
                        <a:pt x="6" y="30"/>
                      </a:lnTo>
                      <a:lnTo>
                        <a:pt x="14" y="29"/>
                      </a:lnTo>
                      <a:lnTo>
                        <a:pt x="23" y="25"/>
                      </a:lnTo>
                      <a:lnTo>
                        <a:pt x="28" y="20"/>
                      </a:lnTo>
                      <a:lnTo>
                        <a:pt x="29" y="12"/>
                      </a:lnTo>
                      <a:lnTo>
                        <a:pt x="28" y="9"/>
                      </a:lnTo>
                      <a:lnTo>
                        <a:pt x="26" y="3"/>
                      </a:lnTo>
                      <a:lnTo>
                        <a:pt x="21" y="0"/>
                      </a:lnTo>
                      <a:lnTo>
                        <a:pt x="15" y="1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01" name="Freeform 987"/>
                <p:cNvSpPr>
                  <a:spLocks/>
                </p:cNvSpPr>
                <p:nvPr/>
              </p:nvSpPr>
              <p:spPr bwMode="auto">
                <a:xfrm>
                  <a:off x="2423" y="2147"/>
                  <a:ext cx="1" cy="2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w 18"/>
                    <a:gd name="T35" fmla="*/ 0 h 29"/>
                    <a:gd name="T36" fmla="*/ 0 w 18"/>
                    <a:gd name="T37" fmla="*/ 0 h 29"/>
                    <a:gd name="T38" fmla="*/ 0 w 18"/>
                    <a:gd name="T39" fmla="*/ 0 h 29"/>
                    <a:gd name="T40" fmla="*/ 0 w 18"/>
                    <a:gd name="T41" fmla="*/ 0 h 2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8"/>
                    <a:gd name="T64" fmla="*/ 0 h 29"/>
                    <a:gd name="T65" fmla="*/ 18 w 18"/>
                    <a:gd name="T66" fmla="*/ 29 h 2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8" h="29">
                      <a:moveTo>
                        <a:pt x="13" y="3"/>
                      </a:moveTo>
                      <a:lnTo>
                        <a:pt x="11" y="2"/>
                      </a:lnTo>
                      <a:lnTo>
                        <a:pt x="9" y="1"/>
                      </a:lnTo>
                      <a:lnTo>
                        <a:pt x="7" y="0"/>
                      </a:lnTo>
                      <a:lnTo>
                        <a:pt x="5" y="1"/>
                      </a:lnTo>
                      <a:lnTo>
                        <a:pt x="0" y="6"/>
                      </a:lnTo>
                      <a:lnTo>
                        <a:pt x="0" y="12"/>
                      </a:lnTo>
                      <a:lnTo>
                        <a:pt x="1" y="19"/>
                      </a:lnTo>
                      <a:lnTo>
                        <a:pt x="3" y="25"/>
                      </a:lnTo>
                      <a:lnTo>
                        <a:pt x="4" y="26"/>
                      </a:lnTo>
                      <a:lnTo>
                        <a:pt x="6" y="28"/>
                      </a:lnTo>
                      <a:lnTo>
                        <a:pt x="7" y="29"/>
                      </a:lnTo>
                      <a:lnTo>
                        <a:pt x="9" y="28"/>
                      </a:lnTo>
                      <a:lnTo>
                        <a:pt x="12" y="23"/>
                      </a:lnTo>
                      <a:lnTo>
                        <a:pt x="14" y="18"/>
                      </a:lnTo>
                      <a:lnTo>
                        <a:pt x="15" y="13"/>
                      </a:lnTo>
                      <a:lnTo>
                        <a:pt x="18" y="7"/>
                      </a:lnTo>
                      <a:lnTo>
                        <a:pt x="18" y="6"/>
                      </a:lnTo>
                      <a:lnTo>
                        <a:pt x="17" y="5"/>
                      </a:lnTo>
                      <a:lnTo>
                        <a:pt x="15" y="4"/>
                      </a:lnTo>
                      <a:lnTo>
                        <a:pt x="13" y="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02" name="Freeform 988"/>
                <p:cNvSpPr>
                  <a:spLocks/>
                </p:cNvSpPr>
                <p:nvPr/>
              </p:nvSpPr>
              <p:spPr bwMode="auto">
                <a:xfrm>
                  <a:off x="2423" y="2147"/>
                  <a:ext cx="1" cy="2"/>
                </a:xfrm>
                <a:custGeom>
                  <a:avLst/>
                  <a:gdLst>
                    <a:gd name="T0" fmla="*/ 0 w 18"/>
                    <a:gd name="T1" fmla="*/ 0 h 29"/>
                    <a:gd name="T2" fmla="*/ 0 w 18"/>
                    <a:gd name="T3" fmla="*/ 0 h 29"/>
                    <a:gd name="T4" fmla="*/ 0 w 18"/>
                    <a:gd name="T5" fmla="*/ 0 h 29"/>
                    <a:gd name="T6" fmla="*/ 0 w 18"/>
                    <a:gd name="T7" fmla="*/ 0 h 29"/>
                    <a:gd name="T8" fmla="*/ 0 w 18"/>
                    <a:gd name="T9" fmla="*/ 0 h 29"/>
                    <a:gd name="T10" fmla="*/ 0 w 18"/>
                    <a:gd name="T11" fmla="*/ 0 h 29"/>
                    <a:gd name="T12" fmla="*/ 0 w 18"/>
                    <a:gd name="T13" fmla="*/ 0 h 29"/>
                    <a:gd name="T14" fmla="*/ 0 w 18"/>
                    <a:gd name="T15" fmla="*/ 0 h 29"/>
                    <a:gd name="T16" fmla="*/ 0 w 18"/>
                    <a:gd name="T17" fmla="*/ 0 h 29"/>
                    <a:gd name="T18" fmla="*/ 0 w 18"/>
                    <a:gd name="T19" fmla="*/ 0 h 29"/>
                    <a:gd name="T20" fmla="*/ 0 w 18"/>
                    <a:gd name="T21" fmla="*/ 0 h 29"/>
                    <a:gd name="T22" fmla="*/ 0 w 18"/>
                    <a:gd name="T23" fmla="*/ 0 h 29"/>
                    <a:gd name="T24" fmla="*/ 0 w 18"/>
                    <a:gd name="T25" fmla="*/ 0 h 29"/>
                    <a:gd name="T26" fmla="*/ 0 w 18"/>
                    <a:gd name="T27" fmla="*/ 0 h 29"/>
                    <a:gd name="T28" fmla="*/ 0 w 18"/>
                    <a:gd name="T29" fmla="*/ 0 h 29"/>
                    <a:gd name="T30" fmla="*/ 0 w 18"/>
                    <a:gd name="T31" fmla="*/ 0 h 29"/>
                    <a:gd name="T32" fmla="*/ 0 w 18"/>
                    <a:gd name="T33" fmla="*/ 0 h 29"/>
                    <a:gd name="T34" fmla="*/ 0 w 18"/>
                    <a:gd name="T35" fmla="*/ 0 h 29"/>
                    <a:gd name="T36" fmla="*/ 0 w 18"/>
                    <a:gd name="T37" fmla="*/ 0 h 29"/>
                    <a:gd name="T38" fmla="*/ 0 w 18"/>
                    <a:gd name="T39" fmla="*/ 0 h 29"/>
                    <a:gd name="T40" fmla="*/ 0 w 18"/>
                    <a:gd name="T41" fmla="*/ 0 h 29"/>
                    <a:gd name="T42" fmla="*/ 0 w 18"/>
                    <a:gd name="T43" fmla="*/ 0 h 29"/>
                    <a:gd name="T44" fmla="*/ 0 w 18"/>
                    <a:gd name="T45" fmla="*/ 0 h 29"/>
                    <a:gd name="T46" fmla="*/ 0 w 18"/>
                    <a:gd name="T47" fmla="*/ 0 h 29"/>
                    <a:gd name="T48" fmla="*/ 0 w 18"/>
                    <a:gd name="T49" fmla="*/ 0 h 29"/>
                    <a:gd name="T50" fmla="*/ 0 w 18"/>
                    <a:gd name="T51" fmla="*/ 0 h 29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8"/>
                    <a:gd name="T79" fmla="*/ 0 h 29"/>
                    <a:gd name="T80" fmla="*/ 18 w 18"/>
                    <a:gd name="T81" fmla="*/ 29 h 29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8" h="29">
                      <a:moveTo>
                        <a:pt x="13" y="3"/>
                      </a:moveTo>
                      <a:lnTo>
                        <a:pt x="13" y="3"/>
                      </a:lnTo>
                      <a:lnTo>
                        <a:pt x="11" y="2"/>
                      </a:lnTo>
                      <a:lnTo>
                        <a:pt x="9" y="1"/>
                      </a:lnTo>
                      <a:lnTo>
                        <a:pt x="7" y="0"/>
                      </a:lnTo>
                      <a:lnTo>
                        <a:pt x="5" y="1"/>
                      </a:lnTo>
                      <a:lnTo>
                        <a:pt x="0" y="6"/>
                      </a:lnTo>
                      <a:lnTo>
                        <a:pt x="0" y="12"/>
                      </a:lnTo>
                      <a:lnTo>
                        <a:pt x="1" y="19"/>
                      </a:lnTo>
                      <a:lnTo>
                        <a:pt x="3" y="25"/>
                      </a:lnTo>
                      <a:lnTo>
                        <a:pt x="4" y="26"/>
                      </a:lnTo>
                      <a:lnTo>
                        <a:pt x="6" y="28"/>
                      </a:lnTo>
                      <a:lnTo>
                        <a:pt x="7" y="29"/>
                      </a:lnTo>
                      <a:lnTo>
                        <a:pt x="9" y="28"/>
                      </a:lnTo>
                      <a:lnTo>
                        <a:pt x="12" y="23"/>
                      </a:lnTo>
                      <a:lnTo>
                        <a:pt x="14" y="18"/>
                      </a:lnTo>
                      <a:lnTo>
                        <a:pt x="15" y="13"/>
                      </a:lnTo>
                      <a:lnTo>
                        <a:pt x="18" y="7"/>
                      </a:lnTo>
                      <a:lnTo>
                        <a:pt x="18" y="6"/>
                      </a:lnTo>
                      <a:lnTo>
                        <a:pt x="17" y="5"/>
                      </a:lnTo>
                      <a:lnTo>
                        <a:pt x="15" y="4"/>
                      </a:lnTo>
                      <a:lnTo>
                        <a:pt x="13" y="3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03" name="Freeform 989"/>
                <p:cNvSpPr>
                  <a:spLocks/>
                </p:cNvSpPr>
                <p:nvPr/>
              </p:nvSpPr>
              <p:spPr bwMode="auto">
                <a:xfrm>
                  <a:off x="2424" y="2146"/>
                  <a:ext cx="3" cy="4"/>
                </a:xfrm>
                <a:custGeom>
                  <a:avLst/>
                  <a:gdLst>
                    <a:gd name="T0" fmla="*/ 0 w 49"/>
                    <a:gd name="T1" fmla="*/ 0 h 53"/>
                    <a:gd name="T2" fmla="*/ 0 w 49"/>
                    <a:gd name="T3" fmla="*/ 0 h 53"/>
                    <a:gd name="T4" fmla="*/ 0 w 49"/>
                    <a:gd name="T5" fmla="*/ 0 h 53"/>
                    <a:gd name="T6" fmla="*/ 0 w 49"/>
                    <a:gd name="T7" fmla="*/ 0 h 53"/>
                    <a:gd name="T8" fmla="*/ 0 w 49"/>
                    <a:gd name="T9" fmla="*/ 0 h 53"/>
                    <a:gd name="T10" fmla="*/ 0 w 49"/>
                    <a:gd name="T11" fmla="*/ 0 h 53"/>
                    <a:gd name="T12" fmla="*/ 0 w 49"/>
                    <a:gd name="T13" fmla="*/ 0 h 53"/>
                    <a:gd name="T14" fmla="*/ 0 w 49"/>
                    <a:gd name="T15" fmla="*/ 0 h 53"/>
                    <a:gd name="T16" fmla="*/ 0 w 49"/>
                    <a:gd name="T17" fmla="*/ 0 h 53"/>
                    <a:gd name="T18" fmla="*/ 0 w 49"/>
                    <a:gd name="T19" fmla="*/ 0 h 53"/>
                    <a:gd name="T20" fmla="*/ 0 w 49"/>
                    <a:gd name="T21" fmla="*/ 0 h 53"/>
                    <a:gd name="T22" fmla="*/ 0 w 49"/>
                    <a:gd name="T23" fmla="*/ 0 h 53"/>
                    <a:gd name="T24" fmla="*/ 0 w 49"/>
                    <a:gd name="T25" fmla="*/ 0 h 53"/>
                    <a:gd name="T26" fmla="*/ 0 w 49"/>
                    <a:gd name="T27" fmla="*/ 0 h 53"/>
                    <a:gd name="T28" fmla="*/ 0 w 49"/>
                    <a:gd name="T29" fmla="*/ 0 h 53"/>
                    <a:gd name="T30" fmla="*/ 0 w 49"/>
                    <a:gd name="T31" fmla="*/ 0 h 53"/>
                    <a:gd name="T32" fmla="*/ 0 w 49"/>
                    <a:gd name="T33" fmla="*/ 0 h 53"/>
                    <a:gd name="T34" fmla="*/ 0 w 49"/>
                    <a:gd name="T35" fmla="*/ 0 h 53"/>
                    <a:gd name="T36" fmla="*/ 0 w 49"/>
                    <a:gd name="T37" fmla="*/ 0 h 53"/>
                    <a:gd name="T38" fmla="*/ 0 w 49"/>
                    <a:gd name="T39" fmla="*/ 0 h 53"/>
                    <a:gd name="T40" fmla="*/ 0 w 49"/>
                    <a:gd name="T41" fmla="*/ 0 h 53"/>
                    <a:gd name="T42" fmla="*/ 0 w 49"/>
                    <a:gd name="T43" fmla="*/ 0 h 53"/>
                    <a:gd name="T44" fmla="*/ 0 w 49"/>
                    <a:gd name="T45" fmla="*/ 0 h 53"/>
                    <a:gd name="T46" fmla="*/ 0 w 49"/>
                    <a:gd name="T47" fmla="*/ 0 h 53"/>
                    <a:gd name="T48" fmla="*/ 0 w 49"/>
                    <a:gd name="T49" fmla="*/ 0 h 53"/>
                    <a:gd name="T50" fmla="*/ 0 w 49"/>
                    <a:gd name="T51" fmla="*/ 0 h 53"/>
                    <a:gd name="T52" fmla="*/ 0 w 49"/>
                    <a:gd name="T53" fmla="*/ 0 h 53"/>
                    <a:gd name="T54" fmla="*/ 0 w 49"/>
                    <a:gd name="T55" fmla="*/ 0 h 53"/>
                    <a:gd name="T56" fmla="*/ 0 w 49"/>
                    <a:gd name="T57" fmla="*/ 0 h 53"/>
                    <a:gd name="T58" fmla="*/ 0 w 49"/>
                    <a:gd name="T59" fmla="*/ 0 h 53"/>
                    <a:gd name="T60" fmla="*/ 0 w 49"/>
                    <a:gd name="T61" fmla="*/ 0 h 53"/>
                    <a:gd name="T62" fmla="*/ 0 w 49"/>
                    <a:gd name="T63" fmla="*/ 0 h 53"/>
                    <a:gd name="T64" fmla="*/ 0 w 49"/>
                    <a:gd name="T65" fmla="*/ 0 h 53"/>
                    <a:gd name="T66" fmla="*/ 0 w 49"/>
                    <a:gd name="T67" fmla="*/ 0 h 53"/>
                    <a:gd name="T68" fmla="*/ 0 w 49"/>
                    <a:gd name="T69" fmla="*/ 0 h 53"/>
                    <a:gd name="T70" fmla="*/ 0 w 49"/>
                    <a:gd name="T71" fmla="*/ 0 h 53"/>
                    <a:gd name="T72" fmla="*/ 0 w 49"/>
                    <a:gd name="T73" fmla="*/ 0 h 53"/>
                    <a:gd name="T74" fmla="*/ 0 w 49"/>
                    <a:gd name="T75" fmla="*/ 0 h 53"/>
                    <a:gd name="T76" fmla="*/ 0 w 49"/>
                    <a:gd name="T77" fmla="*/ 0 h 53"/>
                    <a:gd name="T78" fmla="*/ 0 w 49"/>
                    <a:gd name="T79" fmla="*/ 0 h 53"/>
                    <a:gd name="T80" fmla="*/ 0 w 49"/>
                    <a:gd name="T81" fmla="*/ 0 h 53"/>
                    <a:gd name="T82" fmla="*/ 0 w 49"/>
                    <a:gd name="T83" fmla="*/ 0 h 53"/>
                    <a:gd name="T84" fmla="*/ 0 w 49"/>
                    <a:gd name="T85" fmla="*/ 0 h 53"/>
                    <a:gd name="T86" fmla="*/ 0 w 49"/>
                    <a:gd name="T87" fmla="*/ 0 h 53"/>
                    <a:gd name="T88" fmla="*/ 0 w 49"/>
                    <a:gd name="T89" fmla="*/ 0 h 53"/>
                    <a:gd name="T90" fmla="*/ 0 w 49"/>
                    <a:gd name="T91" fmla="*/ 0 h 53"/>
                    <a:gd name="T92" fmla="*/ 0 w 49"/>
                    <a:gd name="T93" fmla="*/ 0 h 53"/>
                    <a:gd name="T94" fmla="*/ 0 w 49"/>
                    <a:gd name="T95" fmla="*/ 0 h 53"/>
                    <a:gd name="T96" fmla="*/ 0 w 49"/>
                    <a:gd name="T97" fmla="*/ 0 h 53"/>
                    <a:gd name="T98" fmla="*/ 0 w 49"/>
                    <a:gd name="T99" fmla="*/ 0 h 53"/>
                    <a:gd name="T100" fmla="*/ 0 w 49"/>
                    <a:gd name="T101" fmla="*/ 0 h 53"/>
                    <a:gd name="T102" fmla="*/ 0 w 49"/>
                    <a:gd name="T103" fmla="*/ 0 h 53"/>
                    <a:gd name="T104" fmla="*/ 0 w 49"/>
                    <a:gd name="T105" fmla="*/ 0 h 53"/>
                    <a:gd name="T106" fmla="*/ 0 w 49"/>
                    <a:gd name="T107" fmla="*/ 0 h 53"/>
                    <a:gd name="T108" fmla="*/ 0 w 49"/>
                    <a:gd name="T109" fmla="*/ 0 h 53"/>
                    <a:gd name="T110" fmla="*/ 0 w 49"/>
                    <a:gd name="T111" fmla="*/ 0 h 53"/>
                    <a:gd name="T112" fmla="*/ 0 w 49"/>
                    <a:gd name="T113" fmla="*/ 0 h 53"/>
                    <a:gd name="T114" fmla="*/ 0 w 49"/>
                    <a:gd name="T115" fmla="*/ 0 h 53"/>
                    <a:gd name="T116" fmla="*/ 0 w 49"/>
                    <a:gd name="T117" fmla="*/ 0 h 53"/>
                    <a:gd name="T118" fmla="*/ 0 w 49"/>
                    <a:gd name="T119" fmla="*/ 0 h 53"/>
                    <a:gd name="T120" fmla="*/ 0 w 49"/>
                    <a:gd name="T121" fmla="*/ 0 h 53"/>
                    <a:gd name="T122" fmla="*/ 0 w 49"/>
                    <a:gd name="T123" fmla="*/ 0 h 53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49"/>
                    <a:gd name="T187" fmla="*/ 0 h 53"/>
                    <a:gd name="T188" fmla="*/ 49 w 49"/>
                    <a:gd name="T189" fmla="*/ 53 h 53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49" h="53">
                      <a:moveTo>
                        <a:pt x="29" y="4"/>
                      </a:moveTo>
                      <a:lnTo>
                        <a:pt x="26" y="2"/>
                      </a:lnTo>
                      <a:lnTo>
                        <a:pt x="22" y="0"/>
                      </a:lnTo>
                      <a:lnTo>
                        <a:pt x="18" y="0"/>
                      </a:lnTo>
                      <a:lnTo>
                        <a:pt x="15" y="1"/>
                      </a:lnTo>
                      <a:lnTo>
                        <a:pt x="12" y="4"/>
                      </a:lnTo>
                      <a:lnTo>
                        <a:pt x="10" y="8"/>
                      </a:lnTo>
                      <a:lnTo>
                        <a:pt x="9" y="12"/>
                      </a:lnTo>
                      <a:lnTo>
                        <a:pt x="5" y="15"/>
                      </a:lnTo>
                      <a:lnTo>
                        <a:pt x="5" y="16"/>
                      </a:lnTo>
                      <a:lnTo>
                        <a:pt x="5" y="18"/>
                      </a:lnTo>
                      <a:lnTo>
                        <a:pt x="5" y="19"/>
                      </a:lnTo>
                      <a:lnTo>
                        <a:pt x="4" y="20"/>
                      </a:lnTo>
                      <a:lnTo>
                        <a:pt x="3" y="22"/>
                      </a:lnTo>
                      <a:lnTo>
                        <a:pt x="1" y="24"/>
                      </a:lnTo>
                      <a:lnTo>
                        <a:pt x="0" y="25"/>
                      </a:lnTo>
                      <a:lnTo>
                        <a:pt x="0" y="27"/>
                      </a:lnTo>
                      <a:lnTo>
                        <a:pt x="0" y="29"/>
                      </a:lnTo>
                      <a:lnTo>
                        <a:pt x="0" y="31"/>
                      </a:lnTo>
                      <a:lnTo>
                        <a:pt x="0" y="33"/>
                      </a:lnTo>
                      <a:lnTo>
                        <a:pt x="1" y="33"/>
                      </a:lnTo>
                      <a:lnTo>
                        <a:pt x="1" y="34"/>
                      </a:lnTo>
                      <a:lnTo>
                        <a:pt x="1" y="35"/>
                      </a:lnTo>
                      <a:lnTo>
                        <a:pt x="2" y="36"/>
                      </a:lnTo>
                      <a:lnTo>
                        <a:pt x="2" y="44"/>
                      </a:lnTo>
                      <a:lnTo>
                        <a:pt x="5" y="50"/>
                      </a:lnTo>
                      <a:lnTo>
                        <a:pt x="10" y="53"/>
                      </a:lnTo>
                      <a:lnTo>
                        <a:pt x="16" y="52"/>
                      </a:lnTo>
                      <a:lnTo>
                        <a:pt x="23" y="48"/>
                      </a:lnTo>
                      <a:lnTo>
                        <a:pt x="29" y="45"/>
                      </a:lnTo>
                      <a:lnTo>
                        <a:pt x="36" y="41"/>
                      </a:lnTo>
                      <a:lnTo>
                        <a:pt x="41" y="35"/>
                      </a:lnTo>
                      <a:lnTo>
                        <a:pt x="42" y="33"/>
                      </a:lnTo>
                      <a:lnTo>
                        <a:pt x="42" y="30"/>
                      </a:lnTo>
                      <a:lnTo>
                        <a:pt x="43" y="28"/>
                      </a:lnTo>
                      <a:lnTo>
                        <a:pt x="44" y="25"/>
                      </a:lnTo>
                      <a:lnTo>
                        <a:pt x="45" y="24"/>
                      </a:lnTo>
                      <a:lnTo>
                        <a:pt x="46" y="23"/>
                      </a:lnTo>
                      <a:lnTo>
                        <a:pt x="47" y="22"/>
                      </a:lnTo>
                      <a:lnTo>
                        <a:pt x="49" y="22"/>
                      </a:lnTo>
                      <a:lnTo>
                        <a:pt x="49" y="18"/>
                      </a:lnTo>
                      <a:lnTo>
                        <a:pt x="49" y="14"/>
                      </a:lnTo>
                      <a:lnTo>
                        <a:pt x="49" y="11"/>
                      </a:lnTo>
                      <a:lnTo>
                        <a:pt x="49" y="8"/>
                      </a:lnTo>
                      <a:lnTo>
                        <a:pt x="46" y="8"/>
                      </a:lnTo>
                      <a:lnTo>
                        <a:pt x="43" y="7"/>
                      </a:lnTo>
                      <a:lnTo>
                        <a:pt x="40" y="6"/>
                      </a:lnTo>
                      <a:lnTo>
                        <a:pt x="39" y="5"/>
                      </a:lnTo>
                      <a:lnTo>
                        <a:pt x="36" y="3"/>
                      </a:lnTo>
                      <a:lnTo>
                        <a:pt x="32" y="1"/>
                      </a:lnTo>
                      <a:lnTo>
                        <a:pt x="29" y="0"/>
                      </a:lnTo>
                      <a:lnTo>
                        <a:pt x="26" y="0"/>
                      </a:lnTo>
                      <a:lnTo>
                        <a:pt x="26" y="2"/>
                      </a:lnTo>
                      <a:lnTo>
                        <a:pt x="24" y="3"/>
                      </a:lnTo>
                      <a:lnTo>
                        <a:pt x="22" y="3"/>
                      </a:lnTo>
                      <a:lnTo>
                        <a:pt x="21" y="4"/>
                      </a:lnTo>
                      <a:lnTo>
                        <a:pt x="20" y="3"/>
                      </a:lnTo>
                      <a:lnTo>
                        <a:pt x="20" y="2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29" y="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04" name="Freeform 990"/>
                <p:cNvSpPr>
                  <a:spLocks/>
                </p:cNvSpPr>
                <p:nvPr/>
              </p:nvSpPr>
              <p:spPr bwMode="auto">
                <a:xfrm>
                  <a:off x="2424" y="2146"/>
                  <a:ext cx="3" cy="4"/>
                </a:xfrm>
                <a:custGeom>
                  <a:avLst/>
                  <a:gdLst>
                    <a:gd name="T0" fmla="*/ 0 w 49"/>
                    <a:gd name="T1" fmla="*/ 0 h 53"/>
                    <a:gd name="T2" fmla="*/ 0 w 49"/>
                    <a:gd name="T3" fmla="*/ 0 h 53"/>
                    <a:gd name="T4" fmla="*/ 0 w 49"/>
                    <a:gd name="T5" fmla="*/ 0 h 53"/>
                    <a:gd name="T6" fmla="*/ 0 w 49"/>
                    <a:gd name="T7" fmla="*/ 0 h 53"/>
                    <a:gd name="T8" fmla="*/ 0 w 49"/>
                    <a:gd name="T9" fmla="*/ 0 h 53"/>
                    <a:gd name="T10" fmla="*/ 0 w 49"/>
                    <a:gd name="T11" fmla="*/ 0 h 53"/>
                    <a:gd name="T12" fmla="*/ 0 w 49"/>
                    <a:gd name="T13" fmla="*/ 0 h 53"/>
                    <a:gd name="T14" fmla="*/ 0 w 49"/>
                    <a:gd name="T15" fmla="*/ 0 h 53"/>
                    <a:gd name="T16" fmla="*/ 0 w 49"/>
                    <a:gd name="T17" fmla="*/ 0 h 53"/>
                    <a:gd name="T18" fmla="*/ 0 w 49"/>
                    <a:gd name="T19" fmla="*/ 0 h 53"/>
                    <a:gd name="T20" fmla="*/ 0 w 49"/>
                    <a:gd name="T21" fmla="*/ 0 h 53"/>
                    <a:gd name="T22" fmla="*/ 0 w 49"/>
                    <a:gd name="T23" fmla="*/ 0 h 53"/>
                    <a:gd name="T24" fmla="*/ 0 w 49"/>
                    <a:gd name="T25" fmla="*/ 0 h 53"/>
                    <a:gd name="T26" fmla="*/ 0 w 49"/>
                    <a:gd name="T27" fmla="*/ 0 h 53"/>
                    <a:gd name="T28" fmla="*/ 0 w 49"/>
                    <a:gd name="T29" fmla="*/ 0 h 53"/>
                    <a:gd name="T30" fmla="*/ 0 w 49"/>
                    <a:gd name="T31" fmla="*/ 0 h 53"/>
                    <a:gd name="T32" fmla="*/ 0 w 49"/>
                    <a:gd name="T33" fmla="*/ 0 h 53"/>
                    <a:gd name="T34" fmla="*/ 0 w 49"/>
                    <a:gd name="T35" fmla="*/ 0 h 53"/>
                    <a:gd name="T36" fmla="*/ 0 w 49"/>
                    <a:gd name="T37" fmla="*/ 0 h 53"/>
                    <a:gd name="T38" fmla="*/ 0 w 49"/>
                    <a:gd name="T39" fmla="*/ 0 h 53"/>
                    <a:gd name="T40" fmla="*/ 0 w 49"/>
                    <a:gd name="T41" fmla="*/ 0 h 53"/>
                    <a:gd name="T42" fmla="*/ 0 w 49"/>
                    <a:gd name="T43" fmla="*/ 0 h 53"/>
                    <a:gd name="T44" fmla="*/ 0 w 49"/>
                    <a:gd name="T45" fmla="*/ 0 h 53"/>
                    <a:gd name="T46" fmla="*/ 0 w 49"/>
                    <a:gd name="T47" fmla="*/ 0 h 53"/>
                    <a:gd name="T48" fmla="*/ 0 w 49"/>
                    <a:gd name="T49" fmla="*/ 0 h 53"/>
                    <a:gd name="T50" fmla="*/ 0 w 49"/>
                    <a:gd name="T51" fmla="*/ 0 h 53"/>
                    <a:gd name="T52" fmla="*/ 0 w 49"/>
                    <a:gd name="T53" fmla="*/ 0 h 53"/>
                    <a:gd name="T54" fmla="*/ 0 w 49"/>
                    <a:gd name="T55" fmla="*/ 0 h 53"/>
                    <a:gd name="T56" fmla="*/ 0 w 49"/>
                    <a:gd name="T57" fmla="*/ 0 h 53"/>
                    <a:gd name="T58" fmla="*/ 0 w 49"/>
                    <a:gd name="T59" fmla="*/ 0 h 53"/>
                    <a:gd name="T60" fmla="*/ 0 w 49"/>
                    <a:gd name="T61" fmla="*/ 0 h 53"/>
                    <a:gd name="T62" fmla="*/ 0 w 49"/>
                    <a:gd name="T63" fmla="*/ 0 h 53"/>
                    <a:gd name="T64" fmla="*/ 0 w 49"/>
                    <a:gd name="T65" fmla="*/ 0 h 53"/>
                    <a:gd name="T66" fmla="*/ 0 w 49"/>
                    <a:gd name="T67" fmla="*/ 0 h 53"/>
                    <a:gd name="T68" fmla="*/ 0 w 49"/>
                    <a:gd name="T69" fmla="*/ 0 h 53"/>
                    <a:gd name="T70" fmla="*/ 0 w 49"/>
                    <a:gd name="T71" fmla="*/ 0 h 53"/>
                    <a:gd name="T72" fmla="*/ 0 w 49"/>
                    <a:gd name="T73" fmla="*/ 0 h 53"/>
                    <a:gd name="T74" fmla="*/ 0 w 49"/>
                    <a:gd name="T75" fmla="*/ 0 h 53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49"/>
                    <a:gd name="T115" fmla="*/ 0 h 53"/>
                    <a:gd name="T116" fmla="*/ 49 w 49"/>
                    <a:gd name="T117" fmla="*/ 53 h 53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49" h="53">
                      <a:moveTo>
                        <a:pt x="29" y="4"/>
                      </a:moveTo>
                      <a:lnTo>
                        <a:pt x="29" y="4"/>
                      </a:lnTo>
                      <a:lnTo>
                        <a:pt x="26" y="2"/>
                      </a:lnTo>
                      <a:lnTo>
                        <a:pt x="22" y="0"/>
                      </a:lnTo>
                      <a:lnTo>
                        <a:pt x="18" y="0"/>
                      </a:lnTo>
                      <a:lnTo>
                        <a:pt x="15" y="1"/>
                      </a:lnTo>
                      <a:lnTo>
                        <a:pt x="12" y="4"/>
                      </a:lnTo>
                      <a:lnTo>
                        <a:pt x="10" y="8"/>
                      </a:lnTo>
                      <a:lnTo>
                        <a:pt x="9" y="12"/>
                      </a:lnTo>
                      <a:lnTo>
                        <a:pt x="5" y="15"/>
                      </a:lnTo>
                      <a:lnTo>
                        <a:pt x="5" y="16"/>
                      </a:lnTo>
                      <a:lnTo>
                        <a:pt x="5" y="18"/>
                      </a:lnTo>
                      <a:lnTo>
                        <a:pt x="5" y="19"/>
                      </a:lnTo>
                      <a:lnTo>
                        <a:pt x="4" y="20"/>
                      </a:lnTo>
                      <a:lnTo>
                        <a:pt x="3" y="22"/>
                      </a:lnTo>
                      <a:lnTo>
                        <a:pt x="1" y="24"/>
                      </a:lnTo>
                      <a:lnTo>
                        <a:pt x="0" y="25"/>
                      </a:lnTo>
                      <a:lnTo>
                        <a:pt x="0" y="27"/>
                      </a:lnTo>
                      <a:lnTo>
                        <a:pt x="0" y="29"/>
                      </a:lnTo>
                      <a:lnTo>
                        <a:pt x="0" y="31"/>
                      </a:lnTo>
                      <a:lnTo>
                        <a:pt x="0" y="33"/>
                      </a:lnTo>
                      <a:lnTo>
                        <a:pt x="1" y="33"/>
                      </a:lnTo>
                      <a:lnTo>
                        <a:pt x="1" y="34"/>
                      </a:lnTo>
                      <a:lnTo>
                        <a:pt x="1" y="35"/>
                      </a:lnTo>
                      <a:lnTo>
                        <a:pt x="2" y="36"/>
                      </a:lnTo>
                      <a:lnTo>
                        <a:pt x="2" y="44"/>
                      </a:lnTo>
                      <a:lnTo>
                        <a:pt x="5" y="50"/>
                      </a:lnTo>
                      <a:lnTo>
                        <a:pt x="10" y="53"/>
                      </a:lnTo>
                      <a:lnTo>
                        <a:pt x="16" y="52"/>
                      </a:lnTo>
                      <a:lnTo>
                        <a:pt x="23" y="48"/>
                      </a:lnTo>
                      <a:lnTo>
                        <a:pt x="29" y="45"/>
                      </a:lnTo>
                      <a:lnTo>
                        <a:pt x="36" y="41"/>
                      </a:lnTo>
                      <a:lnTo>
                        <a:pt x="41" y="35"/>
                      </a:lnTo>
                      <a:lnTo>
                        <a:pt x="42" y="33"/>
                      </a:lnTo>
                      <a:lnTo>
                        <a:pt x="42" y="30"/>
                      </a:lnTo>
                      <a:lnTo>
                        <a:pt x="43" y="28"/>
                      </a:lnTo>
                      <a:lnTo>
                        <a:pt x="44" y="25"/>
                      </a:lnTo>
                      <a:lnTo>
                        <a:pt x="45" y="24"/>
                      </a:lnTo>
                      <a:lnTo>
                        <a:pt x="46" y="23"/>
                      </a:lnTo>
                      <a:lnTo>
                        <a:pt x="47" y="22"/>
                      </a:lnTo>
                      <a:lnTo>
                        <a:pt x="49" y="22"/>
                      </a:lnTo>
                      <a:lnTo>
                        <a:pt x="49" y="18"/>
                      </a:lnTo>
                      <a:lnTo>
                        <a:pt x="49" y="14"/>
                      </a:lnTo>
                      <a:lnTo>
                        <a:pt x="49" y="11"/>
                      </a:lnTo>
                      <a:lnTo>
                        <a:pt x="49" y="8"/>
                      </a:lnTo>
                      <a:lnTo>
                        <a:pt x="46" y="8"/>
                      </a:lnTo>
                      <a:lnTo>
                        <a:pt x="43" y="7"/>
                      </a:lnTo>
                      <a:lnTo>
                        <a:pt x="40" y="6"/>
                      </a:lnTo>
                      <a:lnTo>
                        <a:pt x="39" y="5"/>
                      </a:lnTo>
                      <a:lnTo>
                        <a:pt x="36" y="3"/>
                      </a:lnTo>
                      <a:lnTo>
                        <a:pt x="32" y="1"/>
                      </a:lnTo>
                      <a:lnTo>
                        <a:pt x="29" y="0"/>
                      </a:lnTo>
                      <a:lnTo>
                        <a:pt x="26" y="0"/>
                      </a:lnTo>
                      <a:lnTo>
                        <a:pt x="26" y="2"/>
                      </a:lnTo>
                      <a:lnTo>
                        <a:pt x="24" y="3"/>
                      </a:lnTo>
                      <a:lnTo>
                        <a:pt x="22" y="3"/>
                      </a:lnTo>
                      <a:lnTo>
                        <a:pt x="21" y="4"/>
                      </a:lnTo>
                      <a:lnTo>
                        <a:pt x="20" y="3"/>
                      </a:lnTo>
                      <a:lnTo>
                        <a:pt x="20" y="2"/>
                      </a:lnTo>
                      <a:lnTo>
                        <a:pt x="19" y="0"/>
                      </a:lnTo>
                      <a:lnTo>
                        <a:pt x="18" y="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05" name="Freeform 991"/>
                <p:cNvSpPr>
                  <a:spLocks/>
                </p:cNvSpPr>
                <p:nvPr/>
              </p:nvSpPr>
              <p:spPr bwMode="auto">
                <a:xfrm>
                  <a:off x="2420" y="2152"/>
                  <a:ext cx="1" cy="1"/>
                </a:xfrm>
                <a:custGeom>
                  <a:avLst/>
                  <a:gdLst>
                    <a:gd name="T0" fmla="*/ 0 w 15"/>
                    <a:gd name="T1" fmla="*/ 0 h 19"/>
                    <a:gd name="T2" fmla="*/ 0 w 15"/>
                    <a:gd name="T3" fmla="*/ 0 h 19"/>
                    <a:gd name="T4" fmla="*/ 0 w 15"/>
                    <a:gd name="T5" fmla="*/ 0 h 19"/>
                    <a:gd name="T6" fmla="*/ 0 w 15"/>
                    <a:gd name="T7" fmla="*/ 0 h 19"/>
                    <a:gd name="T8" fmla="*/ 0 w 15"/>
                    <a:gd name="T9" fmla="*/ 0 h 19"/>
                    <a:gd name="T10" fmla="*/ 0 w 15"/>
                    <a:gd name="T11" fmla="*/ 0 h 19"/>
                    <a:gd name="T12" fmla="*/ 0 w 15"/>
                    <a:gd name="T13" fmla="*/ 0 h 19"/>
                    <a:gd name="T14" fmla="*/ 0 w 15"/>
                    <a:gd name="T15" fmla="*/ 0 h 19"/>
                    <a:gd name="T16" fmla="*/ 0 w 15"/>
                    <a:gd name="T17" fmla="*/ 0 h 19"/>
                    <a:gd name="T18" fmla="*/ 0 w 15"/>
                    <a:gd name="T19" fmla="*/ 0 h 19"/>
                    <a:gd name="T20" fmla="*/ 0 w 15"/>
                    <a:gd name="T21" fmla="*/ 0 h 19"/>
                    <a:gd name="T22" fmla="*/ 0 w 15"/>
                    <a:gd name="T23" fmla="*/ 0 h 19"/>
                    <a:gd name="T24" fmla="*/ 0 w 15"/>
                    <a:gd name="T25" fmla="*/ 0 h 19"/>
                    <a:gd name="T26" fmla="*/ 0 w 15"/>
                    <a:gd name="T27" fmla="*/ 0 h 19"/>
                    <a:gd name="T28" fmla="*/ 0 w 15"/>
                    <a:gd name="T29" fmla="*/ 0 h 19"/>
                    <a:gd name="T30" fmla="*/ 0 w 15"/>
                    <a:gd name="T31" fmla="*/ 0 h 19"/>
                    <a:gd name="T32" fmla="*/ 0 w 15"/>
                    <a:gd name="T33" fmla="*/ 0 h 1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5"/>
                    <a:gd name="T52" fmla="*/ 0 h 19"/>
                    <a:gd name="T53" fmla="*/ 15 w 15"/>
                    <a:gd name="T54" fmla="*/ 19 h 1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5" h="19">
                      <a:moveTo>
                        <a:pt x="11" y="2"/>
                      </a:moveTo>
                      <a:lnTo>
                        <a:pt x="8" y="2"/>
                      </a:lnTo>
                      <a:lnTo>
                        <a:pt x="6" y="1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2"/>
                      </a:lnTo>
                      <a:lnTo>
                        <a:pt x="7" y="17"/>
                      </a:lnTo>
                      <a:lnTo>
                        <a:pt x="9" y="19"/>
                      </a:lnTo>
                      <a:lnTo>
                        <a:pt x="11" y="19"/>
                      </a:lnTo>
                      <a:lnTo>
                        <a:pt x="13" y="17"/>
                      </a:lnTo>
                      <a:lnTo>
                        <a:pt x="15" y="14"/>
                      </a:lnTo>
                      <a:lnTo>
                        <a:pt x="15" y="11"/>
                      </a:lnTo>
                      <a:lnTo>
                        <a:pt x="14" y="8"/>
                      </a:lnTo>
                      <a:lnTo>
                        <a:pt x="12" y="5"/>
                      </a:lnTo>
                      <a:lnTo>
                        <a:pt x="11" y="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06" name="Freeform 992"/>
                <p:cNvSpPr>
                  <a:spLocks/>
                </p:cNvSpPr>
                <p:nvPr/>
              </p:nvSpPr>
              <p:spPr bwMode="auto">
                <a:xfrm>
                  <a:off x="2420" y="2152"/>
                  <a:ext cx="1" cy="1"/>
                </a:xfrm>
                <a:custGeom>
                  <a:avLst/>
                  <a:gdLst>
                    <a:gd name="T0" fmla="*/ 0 w 15"/>
                    <a:gd name="T1" fmla="*/ 0 h 19"/>
                    <a:gd name="T2" fmla="*/ 0 w 15"/>
                    <a:gd name="T3" fmla="*/ 0 h 19"/>
                    <a:gd name="T4" fmla="*/ 0 w 15"/>
                    <a:gd name="T5" fmla="*/ 0 h 19"/>
                    <a:gd name="T6" fmla="*/ 0 w 15"/>
                    <a:gd name="T7" fmla="*/ 0 h 19"/>
                    <a:gd name="T8" fmla="*/ 0 w 15"/>
                    <a:gd name="T9" fmla="*/ 0 h 19"/>
                    <a:gd name="T10" fmla="*/ 0 w 15"/>
                    <a:gd name="T11" fmla="*/ 0 h 19"/>
                    <a:gd name="T12" fmla="*/ 0 w 15"/>
                    <a:gd name="T13" fmla="*/ 0 h 19"/>
                    <a:gd name="T14" fmla="*/ 0 w 15"/>
                    <a:gd name="T15" fmla="*/ 0 h 19"/>
                    <a:gd name="T16" fmla="*/ 0 w 15"/>
                    <a:gd name="T17" fmla="*/ 0 h 19"/>
                    <a:gd name="T18" fmla="*/ 0 w 15"/>
                    <a:gd name="T19" fmla="*/ 0 h 19"/>
                    <a:gd name="T20" fmla="*/ 0 w 15"/>
                    <a:gd name="T21" fmla="*/ 0 h 19"/>
                    <a:gd name="T22" fmla="*/ 0 w 15"/>
                    <a:gd name="T23" fmla="*/ 0 h 19"/>
                    <a:gd name="T24" fmla="*/ 0 w 15"/>
                    <a:gd name="T25" fmla="*/ 0 h 19"/>
                    <a:gd name="T26" fmla="*/ 0 w 15"/>
                    <a:gd name="T27" fmla="*/ 0 h 19"/>
                    <a:gd name="T28" fmla="*/ 0 w 15"/>
                    <a:gd name="T29" fmla="*/ 0 h 19"/>
                    <a:gd name="T30" fmla="*/ 0 w 15"/>
                    <a:gd name="T31" fmla="*/ 0 h 19"/>
                    <a:gd name="T32" fmla="*/ 0 w 15"/>
                    <a:gd name="T33" fmla="*/ 0 h 19"/>
                    <a:gd name="T34" fmla="*/ 0 w 15"/>
                    <a:gd name="T35" fmla="*/ 0 h 19"/>
                    <a:gd name="T36" fmla="*/ 0 w 15"/>
                    <a:gd name="T37" fmla="*/ 0 h 19"/>
                    <a:gd name="T38" fmla="*/ 0 w 15"/>
                    <a:gd name="T39" fmla="*/ 0 h 19"/>
                    <a:gd name="T40" fmla="*/ 0 w 15"/>
                    <a:gd name="T41" fmla="*/ 0 h 1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5"/>
                    <a:gd name="T64" fmla="*/ 0 h 19"/>
                    <a:gd name="T65" fmla="*/ 15 w 15"/>
                    <a:gd name="T66" fmla="*/ 19 h 1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5" h="19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8" y="2"/>
                      </a:lnTo>
                      <a:lnTo>
                        <a:pt x="6" y="1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2"/>
                      </a:lnTo>
                      <a:lnTo>
                        <a:pt x="7" y="17"/>
                      </a:lnTo>
                      <a:lnTo>
                        <a:pt x="9" y="19"/>
                      </a:lnTo>
                      <a:lnTo>
                        <a:pt x="11" y="19"/>
                      </a:lnTo>
                      <a:lnTo>
                        <a:pt x="13" y="17"/>
                      </a:lnTo>
                      <a:lnTo>
                        <a:pt x="15" y="14"/>
                      </a:lnTo>
                      <a:lnTo>
                        <a:pt x="15" y="11"/>
                      </a:lnTo>
                      <a:lnTo>
                        <a:pt x="14" y="8"/>
                      </a:lnTo>
                      <a:lnTo>
                        <a:pt x="12" y="5"/>
                      </a:lnTo>
                      <a:lnTo>
                        <a:pt x="11" y="2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07" name="Freeform 993"/>
                <p:cNvSpPr>
                  <a:spLocks/>
                </p:cNvSpPr>
                <p:nvPr/>
              </p:nvSpPr>
              <p:spPr bwMode="auto">
                <a:xfrm>
                  <a:off x="2423" y="2153"/>
                  <a:ext cx="1" cy="3"/>
                </a:xfrm>
                <a:custGeom>
                  <a:avLst/>
                  <a:gdLst>
                    <a:gd name="T0" fmla="*/ 0 w 14"/>
                    <a:gd name="T1" fmla="*/ 0 h 39"/>
                    <a:gd name="T2" fmla="*/ 0 w 14"/>
                    <a:gd name="T3" fmla="*/ 0 h 39"/>
                    <a:gd name="T4" fmla="*/ 0 w 14"/>
                    <a:gd name="T5" fmla="*/ 0 h 39"/>
                    <a:gd name="T6" fmla="*/ 0 w 14"/>
                    <a:gd name="T7" fmla="*/ 0 h 39"/>
                    <a:gd name="T8" fmla="*/ 0 w 14"/>
                    <a:gd name="T9" fmla="*/ 0 h 39"/>
                    <a:gd name="T10" fmla="*/ 0 w 14"/>
                    <a:gd name="T11" fmla="*/ 0 h 39"/>
                    <a:gd name="T12" fmla="*/ 0 w 14"/>
                    <a:gd name="T13" fmla="*/ 0 h 39"/>
                    <a:gd name="T14" fmla="*/ 0 w 14"/>
                    <a:gd name="T15" fmla="*/ 0 h 39"/>
                    <a:gd name="T16" fmla="*/ 0 w 14"/>
                    <a:gd name="T17" fmla="*/ 0 h 39"/>
                    <a:gd name="T18" fmla="*/ 0 w 14"/>
                    <a:gd name="T19" fmla="*/ 0 h 39"/>
                    <a:gd name="T20" fmla="*/ 0 w 14"/>
                    <a:gd name="T21" fmla="*/ 0 h 39"/>
                    <a:gd name="T22" fmla="*/ 0 w 14"/>
                    <a:gd name="T23" fmla="*/ 0 h 39"/>
                    <a:gd name="T24" fmla="*/ 0 w 14"/>
                    <a:gd name="T25" fmla="*/ 0 h 39"/>
                    <a:gd name="T26" fmla="*/ 0 w 14"/>
                    <a:gd name="T27" fmla="*/ 0 h 39"/>
                    <a:gd name="T28" fmla="*/ 0 w 14"/>
                    <a:gd name="T29" fmla="*/ 0 h 39"/>
                    <a:gd name="T30" fmla="*/ 0 w 14"/>
                    <a:gd name="T31" fmla="*/ 0 h 39"/>
                    <a:gd name="T32" fmla="*/ 0 w 14"/>
                    <a:gd name="T33" fmla="*/ 0 h 39"/>
                    <a:gd name="T34" fmla="*/ 0 w 14"/>
                    <a:gd name="T35" fmla="*/ 0 h 39"/>
                    <a:gd name="T36" fmla="*/ 0 w 14"/>
                    <a:gd name="T37" fmla="*/ 0 h 39"/>
                    <a:gd name="T38" fmla="*/ 0 w 14"/>
                    <a:gd name="T39" fmla="*/ 0 h 39"/>
                    <a:gd name="T40" fmla="*/ 0 w 14"/>
                    <a:gd name="T41" fmla="*/ 0 h 39"/>
                    <a:gd name="T42" fmla="*/ 0 w 14"/>
                    <a:gd name="T43" fmla="*/ 0 h 39"/>
                    <a:gd name="T44" fmla="*/ 0 w 14"/>
                    <a:gd name="T45" fmla="*/ 0 h 39"/>
                    <a:gd name="T46" fmla="*/ 0 w 14"/>
                    <a:gd name="T47" fmla="*/ 0 h 39"/>
                    <a:gd name="T48" fmla="*/ 0 w 14"/>
                    <a:gd name="T49" fmla="*/ 0 h 39"/>
                    <a:gd name="T50" fmla="*/ 0 w 14"/>
                    <a:gd name="T51" fmla="*/ 0 h 39"/>
                    <a:gd name="T52" fmla="*/ 0 w 14"/>
                    <a:gd name="T53" fmla="*/ 0 h 39"/>
                    <a:gd name="T54" fmla="*/ 0 w 14"/>
                    <a:gd name="T55" fmla="*/ 0 h 39"/>
                    <a:gd name="T56" fmla="*/ 0 w 14"/>
                    <a:gd name="T57" fmla="*/ 0 h 39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4"/>
                    <a:gd name="T88" fmla="*/ 0 h 39"/>
                    <a:gd name="T89" fmla="*/ 14 w 14"/>
                    <a:gd name="T90" fmla="*/ 39 h 39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4" h="39">
                      <a:moveTo>
                        <a:pt x="11" y="18"/>
                      </a:moveTo>
                      <a:lnTo>
                        <a:pt x="9" y="14"/>
                      </a:lnTo>
                      <a:lnTo>
                        <a:pt x="10" y="10"/>
                      </a:lnTo>
                      <a:lnTo>
                        <a:pt x="10" y="7"/>
                      </a:lnTo>
                      <a:lnTo>
                        <a:pt x="10" y="3"/>
                      </a:lnTo>
                      <a:lnTo>
                        <a:pt x="8" y="1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8"/>
                      </a:lnTo>
                      <a:lnTo>
                        <a:pt x="1" y="14"/>
                      </a:lnTo>
                      <a:lnTo>
                        <a:pt x="2" y="21"/>
                      </a:lnTo>
                      <a:lnTo>
                        <a:pt x="4" y="28"/>
                      </a:lnTo>
                      <a:lnTo>
                        <a:pt x="4" y="30"/>
                      </a:lnTo>
                      <a:lnTo>
                        <a:pt x="2" y="31"/>
                      </a:lnTo>
                      <a:lnTo>
                        <a:pt x="1" y="33"/>
                      </a:lnTo>
                      <a:lnTo>
                        <a:pt x="0" y="34"/>
                      </a:lnTo>
                      <a:lnTo>
                        <a:pt x="0" y="36"/>
                      </a:lnTo>
                      <a:lnTo>
                        <a:pt x="1" y="38"/>
                      </a:lnTo>
                      <a:lnTo>
                        <a:pt x="3" y="39"/>
                      </a:lnTo>
                      <a:lnTo>
                        <a:pt x="5" y="39"/>
                      </a:lnTo>
                      <a:lnTo>
                        <a:pt x="10" y="35"/>
                      </a:lnTo>
                      <a:lnTo>
                        <a:pt x="13" y="30"/>
                      </a:lnTo>
                      <a:lnTo>
                        <a:pt x="14" y="23"/>
                      </a:lnTo>
                      <a:lnTo>
                        <a:pt x="12" y="17"/>
                      </a:lnTo>
                      <a:lnTo>
                        <a:pt x="11" y="17"/>
                      </a:lnTo>
                      <a:lnTo>
                        <a:pt x="11" y="1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08" name="Freeform 994"/>
                <p:cNvSpPr>
                  <a:spLocks/>
                </p:cNvSpPr>
                <p:nvPr/>
              </p:nvSpPr>
              <p:spPr bwMode="auto">
                <a:xfrm>
                  <a:off x="2423" y="2153"/>
                  <a:ext cx="1" cy="3"/>
                </a:xfrm>
                <a:custGeom>
                  <a:avLst/>
                  <a:gdLst>
                    <a:gd name="T0" fmla="*/ 0 w 14"/>
                    <a:gd name="T1" fmla="*/ 0 h 39"/>
                    <a:gd name="T2" fmla="*/ 0 w 14"/>
                    <a:gd name="T3" fmla="*/ 0 h 39"/>
                    <a:gd name="T4" fmla="*/ 0 w 14"/>
                    <a:gd name="T5" fmla="*/ 0 h 39"/>
                    <a:gd name="T6" fmla="*/ 0 w 14"/>
                    <a:gd name="T7" fmla="*/ 0 h 39"/>
                    <a:gd name="T8" fmla="*/ 0 w 14"/>
                    <a:gd name="T9" fmla="*/ 0 h 39"/>
                    <a:gd name="T10" fmla="*/ 0 w 14"/>
                    <a:gd name="T11" fmla="*/ 0 h 39"/>
                    <a:gd name="T12" fmla="*/ 0 w 14"/>
                    <a:gd name="T13" fmla="*/ 0 h 39"/>
                    <a:gd name="T14" fmla="*/ 0 w 14"/>
                    <a:gd name="T15" fmla="*/ 0 h 39"/>
                    <a:gd name="T16" fmla="*/ 0 w 14"/>
                    <a:gd name="T17" fmla="*/ 0 h 39"/>
                    <a:gd name="T18" fmla="*/ 0 w 14"/>
                    <a:gd name="T19" fmla="*/ 0 h 39"/>
                    <a:gd name="T20" fmla="*/ 0 w 14"/>
                    <a:gd name="T21" fmla="*/ 0 h 39"/>
                    <a:gd name="T22" fmla="*/ 0 w 14"/>
                    <a:gd name="T23" fmla="*/ 0 h 39"/>
                    <a:gd name="T24" fmla="*/ 0 w 14"/>
                    <a:gd name="T25" fmla="*/ 0 h 39"/>
                    <a:gd name="T26" fmla="*/ 0 w 14"/>
                    <a:gd name="T27" fmla="*/ 0 h 39"/>
                    <a:gd name="T28" fmla="*/ 0 w 14"/>
                    <a:gd name="T29" fmla="*/ 0 h 39"/>
                    <a:gd name="T30" fmla="*/ 0 w 14"/>
                    <a:gd name="T31" fmla="*/ 0 h 39"/>
                    <a:gd name="T32" fmla="*/ 0 w 14"/>
                    <a:gd name="T33" fmla="*/ 0 h 39"/>
                    <a:gd name="T34" fmla="*/ 0 w 14"/>
                    <a:gd name="T35" fmla="*/ 0 h 39"/>
                    <a:gd name="T36" fmla="*/ 0 w 14"/>
                    <a:gd name="T37" fmla="*/ 0 h 39"/>
                    <a:gd name="T38" fmla="*/ 0 w 14"/>
                    <a:gd name="T39" fmla="*/ 0 h 39"/>
                    <a:gd name="T40" fmla="*/ 0 w 14"/>
                    <a:gd name="T41" fmla="*/ 0 h 39"/>
                    <a:gd name="T42" fmla="*/ 0 w 14"/>
                    <a:gd name="T43" fmla="*/ 0 h 39"/>
                    <a:gd name="T44" fmla="*/ 0 w 14"/>
                    <a:gd name="T45" fmla="*/ 0 h 39"/>
                    <a:gd name="T46" fmla="*/ 0 w 14"/>
                    <a:gd name="T47" fmla="*/ 0 h 39"/>
                    <a:gd name="T48" fmla="*/ 0 w 14"/>
                    <a:gd name="T49" fmla="*/ 0 h 39"/>
                    <a:gd name="T50" fmla="*/ 0 w 14"/>
                    <a:gd name="T51" fmla="*/ 0 h 39"/>
                    <a:gd name="T52" fmla="*/ 0 w 14"/>
                    <a:gd name="T53" fmla="*/ 0 h 39"/>
                    <a:gd name="T54" fmla="*/ 0 w 14"/>
                    <a:gd name="T55" fmla="*/ 0 h 39"/>
                    <a:gd name="T56" fmla="*/ 0 w 14"/>
                    <a:gd name="T57" fmla="*/ 0 h 39"/>
                    <a:gd name="T58" fmla="*/ 0 w 14"/>
                    <a:gd name="T59" fmla="*/ 0 h 39"/>
                    <a:gd name="T60" fmla="*/ 0 w 14"/>
                    <a:gd name="T61" fmla="*/ 0 h 39"/>
                    <a:gd name="T62" fmla="*/ 0 w 14"/>
                    <a:gd name="T63" fmla="*/ 0 h 39"/>
                    <a:gd name="T64" fmla="*/ 0 w 14"/>
                    <a:gd name="T65" fmla="*/ 0 h 39"/>
                    <a:gd name="T66" fmla="*/ 0 w 14"/>
                    <a:gd name="T67" fmla="*/ 0 h 39"/>
                    <a:gd name="T68" fmla="*/ 0 w 14"/>
                    <a:gd name="T69" fmla="*/ 0 h 39"/>
                    <a:gd name="T70" fmla="*/ 0 w 14"/>
                    <a:gd name="T71" fmla="*/ 0 h 39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14"/>
                    <a:gd name="T109" fmla="*/ 0 h 39"/>
                    <a:gd name="T110" fmla="*/ 14 w 14"/>
                    <a:gd name="T111" fmla="*/ 39 h 39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14" h="39">
                      <a:moveTo>
                        <a:pt x="11" y="18"/>
                      </a:moveTo>
                      <a:lnTo>
                        <a:pt x="11" y="18"/>
                      </a:lnTo>
                      <a:lnTo>
                        <a:pt x="9" y="14"/>
                      </a:lnTo>
                      <a:lnTo>
                        <a:pt x="10" y="10"/>
                      </a:lnTo>
                      <a:lnTo>
                        <a:pt x="10" y="7"/>
                      </a:lnTo>
                      <a:lnTo>
                        <a:pt x="10" y="3"/>
                      </a:lnTo>
                      <a:lnTo>
                        <a:pt x="8" y="1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8"/>
                      </a:lnTo>
                      <a:lnTo>
                        <a:pt x="1" y="14"/>
                      </a:lnTo>
                      <a:lnTo>
                        <a:pt x="2" y="21"/>
                      </a:lnTo>
                      <a:lnTo>
                        <a:pt x="4" y="28"/>
                      </a:lnTo>
                      <a:lnTo>
                        <a:pt x="4" y="30"/>
                      </a:lnTo>
                      <a:lnTo>
                        <a:pt x="2" y="31"/>
                      </a:lnTo>
                      <a:lnTo>
                        <a:pt x="1" y="33"/>
                      </a:lnTo>
                      <a:lnTo>
                        <a:pt x="0" y="34"/>
                      </a:lnTo>
                      <a:lnTo>
                        <a:pt x="0" y="36"/>
                      </a:lnTo>
                      <a:lnTo>
                        <a:pt x="1" y="38"/>
                      </a:lnTo>
                      <a:lnTo>
                        <a:pt x="3" y="39"/>
                      </a:lnTo>
                      <a:lnTo>
                        <a:pt x="5" y="39"/>
                      </a:lnTo>
                      <a:lnTo>
                        <a:pt x="10" y="35"/>
                      </a:lnTo>
                      <a:lnTo>
                        <a:pt x="13" y="30"/>
                      </a:lnTo>
                      <a:lnTo>
                        <a:pt x="14" y="23"/>
                      </a:lnTo>
                      <a:lnTo>
                        <a:pt x="12" y="17"/>
                      </a:lnTo>
                      <a:lnTo>
                        <a:pt x="11" y="17"/>
                      </a:lnTo>
                      <a:lnTo>
                        <a:pt x="11" y="18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09" name="Freeform 995"/>
                <p:cNvSpPr>
                  <a:spLocks/>
                </p:cNvSpPr>
                <p:nvPr/>
              </p:nvSpPr>
              <p:spPr bwMode="auto">
                <a:xfrm>
                  <a:off x="2423" y="2156"/>
                  <a:ext cx="2" cy="1"/>
                </a:xfrm>
                <a:custGeom>
                  <a:avLst/>
                  <a:gdLst>
                    <a:gd name="T0" fmla="*/ 0 w 19"/>
                    <a:gd name="T1" fmla="*/ 0 h 16"/>
                    <a:gd name="T2" fmla="*/ 0 w 19"/>
                    <a:gd name="T3" fmla="*/ 0 h 16"/>
                    <a:gd name="T4" fmla="*/ 0 w 19"/>
                    <a:gd name="T5" fmla="*/ 0 h 16"/>
                    <a:gd name="T6" fmla="*/ 0 w 19"/>
                    <a:gd name="T7" fmla="*/ 0 h 16"/>
                    <a:gd name="T8" fmla="*/ 0 w 19"/>
                    <a:gd name="T9" fmla="*/ 0 h 16"/>
                    <a:gd name="T10" fmla="*/ 0 w 19"/>
                    <a:gd name="T11" fmla="*/ 0 h 16"/>
                    <a:gd name="T12" fmla="*/ 0 w 19"/>
                    <a:gd name="T13" fmla="*/ 0 h 16"/>
                    <a:gd name="T14" fmla="*/ 0 w 19"/>
                    <a:gd name="T15" fmla="*/ 0 h 16"/>
                    <a:gd name="T16" fmla="*/ 0 w 19"/>
                    <a:gd name="T17" fmla="*/ 0 h 16"/>
                    <a:gd name="T18" fmla="*/ 0 w 19"/>
                    <a:gd name="T19" fmla="*/ 0 h 16"/>
                    <a:gd name="T20" fmla="*/ 0 w 19"/>
                    <a:gd name="T21" fmla="*/ 0 h 16"/>
                    <a:gd name="T22" fmla="*/ 0 w 19"/>
                    <a:gd name="T23" fmla="*/ 0 h 16"/>
                    <a:gd name="T24" fmla="*/ 0 w 19"/>
                    <a:gd name="T25" fmla="*/ 0 h 16"/>
                    <a:gd name="T26" fmla="*/ 0 w 19"/>
                    <a:gd name="T27" fmla="*/ 0 h 16"/>
                    <a:gd name="T28" fmla="*/ 0 w 19"/>
                    <a:gd name="T29" fmla="*/ 0 h 16"/>
                    <a:gd name="T30" fmla="*/ 0 w 19"/>
                    <a:gd name="T31" fmla="*/ 0 h 16"/>
                    <a:gd name="T32" fmla="*/ 0 w 19"/>
                    <a:gd name="T33" fmla="*/ 0 h 16"/>
                    <a:gd name="T34" fmla="*/ 0 w 19"/>
                    <a:gd name="T35" fmla="*/ 0 h 16"/>
                    <a:gd name="T36" fmla="*/ 0 w 19"/>
                    <a:gd name="T37" fmla="*/ 0 h 16"/>
                    <a:gd name="T38" fmla="*/ 0 w 19"/>
                    <a:gd name="T39" fmla="*/ 0 h 16"/>
                    <a:gd name="T40" fmla="*/ 0 w 19"/>
                    <a:gd name="T41" fmla="*/ 0 h 16"/>
                    <a:gd name="T42" fmla="*/ 0 w 19"/>
                    <a:gd name="T43" fmla="*/ 0 h 16"/>
                    <a:gd name="T44" fmla="*/ 0 w 19"/>
                    <a:gd name="T45" fmla="*/ 0 h 16"/>
                    <a:gd name="T46" fmla="*/ 0 w 19"/>
                    <a:gd name="T47" fmla="*/ 0 h 16"/>
                    <a:gd name="T48" fmla="*/ 0 w 19"/>
                    <a:gd name="T49" fmla="*/ 0 h 1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9"/>
                    <a:gd name="T76" fmla="*/ 0 h 16"/>
                    <a:gd name="T77" fmla="*/ 19 w 19"/>
                    <a:gd name="T78" fmla="*/ 16 h 1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9" h="16">
                      <a:moveTo>
                        <a:pt x="14" y="1"/>
                      </a:moveTo>
                      <a:lnTo>
                        <a:pt x="12" y="0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3" y="2"/>
                      </a:lnTo>
                      <a:lnTo>
                        <a:pt x="2" y="4"/>
                      </a:lnTo>
                      <a:lnTo>
                        <a:pt x="1" y="7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1" y="15"/>
                      </a:lnTo>
                      <a:lnTo>
                        <a:pt x="3" y="16"/>
                      </a:lnTo>
                      <a:lnTo>
                        <a:pt x="5" y="16"/>
                      </a:lnTo>
                      <a:lnTo>
                        <a:pt x="9" y="15"/>
                      </a:lnTo>
                      <a:lnTo>
                        <a:pt x="14" y="13"/>
                      </a:lnTo>
                      <a:lnTo>
                        <a:pt x="17" y="11"/>
                      </a:lnTo>
                      <a:lnTo>
                        <a:pt x="19" y="8"/>
                      </a:lnTo>
                      <a:lnTo>
                        <a:pt x="19" y="6"/>
                      </a:lnTo>
                      <a:lnTo>
                        <a:pt x="17" y="4"/>
                      </a:lnTo>
                      <a:lnTo>
                        <a:pt x="14" y="3"/>
                      </a:lnTo>
                      <a:lnTo>
                        <a:pt x="12" y="1"/>
                      </a:lnTo>
                      <a:lnTo>
                        <a:pt x="13" y="1"/>
                      </a:lnTo>
                      <a:lnTo>
                        <a:pt x="14" y="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10" name="Freeform 996"/>
                <p:cNvSpPr>
                  <a:spLocks/>
                </p:cNvSpPr>
                <p:nvPr/>
              </p:nvSpPr>
              <p:spPr bwMode="auto">
                <a:xfrm>
                  <a:off x="2423" y="2156"/>
                  <a:ext cx="2" cy="1"/>
                </a:xfrm>
                <a:custGeom>
                  <a:avLst/>
                  <a:gdLst>
                    <a:gd name="T0" fmla="*/ 0 w 19"/>
                    <a:gd name="T1" fmla="*/ 0 h 16"/>
                    <a:gd name="T2" fmla="*/ 0 w 19"/>
                    <a:gd name="T3" fmla="*/ 0 h 16"/>
                    <a:gd name="T4" fmla="*/ 0 w 19"/>
                    <a:gd name="T5" fmla="*/ 0 h 16"/>
                    <a:gd name="T6" fmla="*/ 0 w 19"/>
                    <a:gd name="T7" fmla="*/ 0 h 16"/>
                    <a:gd name="T8" fmla="*/ 0 w 19"/>
                    <a:gd name="T9" fmla="*/ 0 h 16"/>
                    <a:gd name="T10" fmla="*/ 0 w 19"/>
                    <a:gd name="T11" fmla="*/ 0 h 16"/>
                    <a:gd name="T12" fmla="*/ 0 w 19"/>
                    <a:gd name="T13" fmla="*/ 0 h 16"/>
                    <a:gd name="T14" fmla="*/ 0 w 19"/>
                    <a:gd name="T15" fmla="*/ 0 h 16"/>
                    <a:gd name="T16" fmla="*/ 0 w 19"/>
                    <a:gd name="T17" fmla="*/ 0 h 16"/>
                    <a:gd name="T18" fmla="*/ 0 w 19"/>
                    <a:gd name="T19" fmla="*/ 0 h 16"/>
                    <a:gd name="T20" fmla="*/ 0 w 19"/>
                    <a:gd name="T21" fmla="*/ 0 h 16"/>
                    <a:gd name="T22" fmla="*/ 0 w 19"/>
                    <a:gd name="T23" fmla="*/ 0 h 16"/>
                    <a:gd name="T24" fmla="*/ 0 w 19"/>
                    <a:gd name="T25" fmla="*/ 0 h 16"/>
                    <a:gd name="T26" fmla="*/ 0 w 19"/>
                    <a:gd name="T27" fmla="*/ 0 h 16"/>
                    <a:gd name="T28" fmla="*/ 0 w 19"/>
                    <a:gd name="T29" fmla="*/ 0 h 16"/>
                    <a:gd name="T30" fmla="*/ 0 w 19"/>
                    <a:gd name="T31" fmla="*/ 0 h 16"/>
                    <a:gd name="T32" fmla="*/ 0 w 19"/>
                    <a:gd name="T33" fmla="*/ 0 h 16"/>
                    <a:gd name="T34" fmla="*/ 0 w 19"/>
                    <a:gd name="T35" fmla="*/ 0 h 16"/>
                    <a:gd name="T36" fmla="*/ 0 w 19"/>
                    <a:gd name="T37" fmla="*/ 0 h 16"/>
                    <a:gd name="T38" fmla="*/ 0 w 19"/>
                    <a:gd name="T39" fmla="*/ 0 h 16"/>
                    <a:gd name="T40" fmla="*/ 0 w 19"/>
                    <a:gd name="T41" fmla="*/ 0 h 16"/>
                    <a:gd name="T42" fmla="*/ 0 w 19"/>
                    <a:gd name="T43" fmla="*/ 0 h 16"/>
                    <a:gd name="T44" fmla="*/ 0 w 19"/>
                    <a:gd name="T45" fmla="*/ 0 h 16"/>
                    <a:gd name="T46" fmla="*/ 0 w 19"/>
                    <a:gd name="T47" fmla="*/ 0 h 16"/>
                    <a:gd name="T48" fmla="*/ 0 w 19"/>
                    <a:gd name="T49" fmla="*/ 0 h 16"/>
                    <a:gd name="T50" fmla="*/ 0 w 19"/>
                    <a:gd name="T51" fmla="*/ 0 h 16"/>
                    <a:gd name="T52" fmla="*/ 0 w 19"/>
                    <a:gd name="T53" fmla="*/ 0 h 16"/>
                    <a:gd name="T54" fmla="*/ 0 w 19"/>
                    <a:gd name="T55" fmla="*/ 0 h 16"/>
                    <a:gd name="T56" fmla="*/ 0 w 19"/>
                    <a:gd name="T57" fmla="*/ 0 h 16"/>
                    <a:gd name="T58" fmla="*/ 0 w 19"/>
                    <a:gd name="T59" fmla="*/ 0 h 16"/>
                    <a:gd name="T60" fmla="*/ 0 w 19"/>
                    <a:gd name="T61" fmla="*/ 0 h 1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19"/>
                    <a:gd name="T94" fmla="*/ 0 h 16"/>
                    <a:gd name="T95" fmla="*/ 19 w 19"/>
                    <a:gd name="T96" fmla="*/ 16 h 16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19" h="16">
                      <a:moveTo>
                        <a:pt x="14" y="1"/>
                      </a:moveTo>
                      <a:lnTo>
                        <a:pt x="14" y="1"/>
                      </a:lnTo>
                      <a:lnTo>
                        <a:pt x="12" y="0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3" y="2"/>
                      </a:lnTo>
                      <a:lnTo>
                        <a:pt x="2" y="4"/>
                      </a:lnTo>
                      <a:lnTo>
                        <a:pt x="1" y="7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1" y="15"/>
                      </a:lnTo>
                      <a:lnTo>
                        <a:pt x="3" y="16"/>
                      </a:lnTo>
                      <a:lnTo>
                        <a:pt x="5" y="16"/>
                      </a:lnTo>
                      <a:lnTo>
                        <a:pt x="9" y="15"/>
                      </a:lnTo>
                      <a:lnTo>
                        <a:pt x="14" y="13"/>
                      </a:lnTo>
                      <a:lnTo>
                        <a:pt x="17" y="11"/>
                      </a:lnTo>
                      <a:lnTo>
                        <a:pt x="19" y="8"/>
                      </a:lnTo>
                      <a:lnTo>
                        <a:pt x="19" y="6"/>
                      </a:lnTo>
                      <a:lnTo>
                        <a:pt x="17" y="4"/>
                      </a:lnTo>
                      <a:lnTo>
                        <a:pt x="14" y="3"/>
                      </a:lnTo>
                      <a:lnTo>
                        <a:pt x="12" y="1"/>
                      </a:lnTo>
                      <a:lnTo>
                        <a:pt x="13" y="1"/>
                      </a:lnTo>
                      <a:lnTo>
                        <a:pt x="14" y="1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11" name="Freeform 997"/>
                <p:cNvSpPr>
                  <a:spLocks/>
                </p:cNvSpPr>
                <p:nvPr/>
              </p:nvSpPr>
              <p:spPr bwMode="auto">
                <a:xfrm>
                  <a:off x="2423" y="2143"/>
                  <a:ext cx="0" cy="2"/>
                </a:xfrm>
                <a:custGeom>
                  <a:avLst/>
                  <a:gdLst>
                    <a:gd name="T0" fmla="*/ 0 w 11"/>
                    <a:gd name="T1" fmla="*/ 0 h 15"/>
                    <a:gd name="T2" fmla="*/ 0 w 11"/>
                    <a:gd name="T3" fmla="*/ 0 h 15"/>
                    <a:gd name="T4" fmla="*/ 0 w 11"/>
                    <a:gd name="T5" fmla="*/ 0 h 15"/>
                    <a:gd name="T6" fmla="*/ 0 w 11"/>
                    <a:gd name="T7" fmla="*/ 0 h 15"/>
                    <a:gd name="T8" fmla="*/ 0 w 11"/>
                    <a:gd name="T9" fmla="*/ 0 h 15"/>
                    <a:gd name="T10" fmla="*/ 0 w 11"/>
                    <a:gd name="T11" fmla="*/ 0 h 15"/>
                    <a:gd name="T12" fmla="*/ 0 w 11"/>
                    <a:gd name="T13" fmla="*/ 0 h 15"/>
                    <a:gd name="T14" fmla="*/ 0 w 11"/>
                    <a:gd name="T15" fmla="*/ 0 h 15"/>
                    <a:gd name="T16" fmla="*/ 0 w 11"/>
                    <a:gd name="T17" fmla="*/ 0 h 15"/>
                    <a:gd name="T18" fmla="*/ 0 w 11"/>
                    <a:gd name="T19" fmla="*/ 0 h 15"/>
                    <a:gd name="T20" fmla="*/ 0 w 11"/>
                    <a:gd name="T21" fmla="*/ 0 h 15"/>
                    <a:gd name="T22" fmla="*/ 0 w 11"/>
                    <a:gd name="T23" fmla="*/ 0 h 15"/>
                    <a:gd name="T24" fmla="*/ 0 w 11"/>
                    <a:gd name="T25" fmla="*/ 0 h 1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15"/>
                    <a:gd name="T41" fmla="*/ 0 w 11"/>
                    <a:gd name="T42" fmla="*/ 15 h 1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15">
                      <a:moveTo>
                        <a:pt x="6" y="0"/>
                      </a:moveTo>
                      <a:lnTo>
                        <a:pt x="3" y="2"/>
                      </a:lnTo>
                      <a:lnTo>
                        <a:pt x="1" y="6"/>
                      </a:lnTo>
                      <a:lnTo>
                        <a:pt x="0" y="10"/>
                      </a:lnTo>
                      <a:lnTo>
                        <a:pt x="3" y="14"/>
                      </a:lnTo>
                      <a:lnTo>
                        <a:pt x="6" y="15"/>
                      </a:lnTo>
                      <a:lnTo>
                        <a:pt x="9" y="14"/>
                      </a:lnTo>
                      <a:lnTo>
                        <a:pt x="11" y="11"/>
                      </a:lnTo>
                      <a:lnTo>
                        <a:pt x="11" y="8"/>
                      </a:lnTo>
                      <a:lnTo>
                        <a:pt x="10" y="5"/>
                      </a:lnTo>
                      <a:lnTo>
                        <a:pt x="9" y="2"/>
                      </a:lnTo>
                      <a:lnTo>
                        <a:pt x="8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12" name="Freeform 998"/>
                <p:cNvSpPr>
                  <a:spLocks/>
                </p:cNvSpPr>
                <p:nvPr/>
              </p:nvSpPr>
              <p:spPr bwMode="auto">
                <a:xfrm>
                  <a:off x="2423" y="2143"/>
                  <a:ext cx="0" cy="2"/>
                </a:xfrm>
                <a:custGeom>
                  <a:avLst/>
                  <a:gdLst>
                    <a:gd name="T0" fmla="*/ 0 w 11"/>
                    <a:gd name="T1" fmla="*/ 0 h 15"/>
                    <a:gd name="T2" fmla="*/ 0 w 11"/>
                    <a:gd name="T3" fmla="*/ 0 h 15"/>
                    <a:gd name="T4" fmla="*/ 0 w 11"/>
                    <a:gd name="T5" fmla="*/ 0 h 15"/>
                    <a:gd name="T6" fmla="*/ 0 w 11"/>
                    <a:gd name="T7" fmla="*/ 0 h 15"/>
                    <a:gd name="T8" fmla="*/ 0 w 11"/>
                    <a:gd name="T9" fmla="*/ 0 h 15"/>
                    <a:gd name="T10" fmla="*/ 0 w 11"/>
                    <a:gd name="T11" fmla="*/ 0 h 15"/>
                    <a:gd name="T12" fmla="*/ 0 w 11"/>
                    <a:gd name="T13" fmla="*/ 0 h 15"/>
                    <a:gd name="T14" fmla="*/ 0 w 11"/>
                    <a:gd name="T15" fmla="*/ 0 h 15"/>
                    <a:gd name="T16" fmla="*/ 0 w 11"/>
                    <a:gd name="T17" fmla="*/ 0 h 15"/>
                    <a:gd name="T18" fmla="*/ 0 w 11"/>
                    <a:gd name="T19" fmla="*/ 0 h 15"/>
                    <a:gd name="T20" fmla="*/ 0 w 11"/>
                    <a:gd name="T21" fmla="*/ 0 h 15"/>
                    <a:gd name="T22" fmla="*/ 0 w 11"/>
                    <a:gd name="T23" fmla="*/ 0 h 15"/>
                    <a:gd name="T24" fmla="*/ 0 w 11"/>
                    <a:gd name="T25" fmla="*/ 0 h 15"/>
                    <a:gd name="T26" fmla="*/ 0 w 11"/>
                    <a:gd name="T27" fmla="*/ 0 h 15"/>
                    <a:gd name="T28" fmla="*/ 0 w 11"/>
                    <a:gd name="T29" fmla="*/ 0 h 15"/>
                    <a:gd name="T30" fmla="*/ 0 w 11"/>
                    <a:gd name="T31" fmla="*/ 0 h 15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1"/>
                    <a:gd name="T49" fmla="*/ 0 h 15"/>
                    <a:gd name="T50" fmla="*/ 0 w 11"/>
                    <a:gd name="T51" fmla="*/ 15 h 15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1" h="15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3" y="2"/>
                      </a:lnTo>
                      <a:lnTo>
                        <a:pt x="1" y="6"/>
                      </a:lnTo>
                      <a:lnTo>
                        <a:pt x="0" y="10"/>
                      </a:lnTo>
                      <a:lnTo>
                        <a:pt x="3" y="14"/>
                      </a:lnTo>
                      <a:lnTo>
                        <a:pt x="6" y="15"/>
                      </a:lnTo>
                      <a:lnTo>
                        <a:pt x="9" y="14"/>
                      </a:lnTo>
                      <a:lnTo>
                        <a:pt x="11" y="11"/>
                      </a:lnTo>
                      <a:lnTo>
                        <a:pt x="11" y="8"/>
                      </a:lnTo>
                      <a:lnTo>
                        <a:pt x="10" y="5"/>
                      </a:lnTo>
                      <a:lnTo>
                        <a:pt x="9" y="2"/>
                      </a:lnTo>
                      <a:lnTo>
                        <a:pt x="8" y="0"/>
                      </a:lnTo>
                      <a:lnTo>
                        <a:pt x="6" y="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13" name="Freeform 999"/>
                <p:cNvSpPr>
                  <a:spLocks/>
                </p:cNvSpPr>
                <p:nvPr/>
              </p:nvSpPr>
              <p:spPr bwMode="auto">
                <a:xfrm>
                  <a:off x="2424" y="2169"/>
                  <a:ext cx="3" cy="1"/>
                </a:xfrm>
                <a:custGeom>
                  <a:avLst/>
                  <a:gdLst>
                    <a:gd name="T0" fmla="*/ 0 w 41"/>
                    <a:gd name="T1" fmla="*/ 0 h 24"/>
                    <a:gd name="T2" fmla="*/ 0 w 41"/>
                    <a:gd name="T3" fmla="*/ 0 h 24"/>
                    <a:gd name="T4" fmla="*/ 0 w 41"/>
                    <a:gd name="T5" fmla="*/ 0 h 24"/>
                    <a:gd name="T6" fmla="*/ 0 w 41"/>
                    <a:gd name="T7" fmla="*/ 0 h 24"/>
                    <a:gd name="T8" fmla="*/ 0 w 41"/>
                    <a:gd name="T9" fmla="*/ 0 h 24"/>
                    <a:gd name="T10" fmla="*/ 0 w 41"/>
                    <a:gd name="T11" fmla="*/ 0 h 24"/>
                    <a:gd name="T12" fmla="*/ 0 w 41"/>
                    <a:gd name="T13" fmla="*/ 0 h 24"/>
                    <a:gd name="T14" fmla="*/ 0 w 41"/>
                    <a:gd name="T15" fmla="*/ 0 h 24"/>
                    <a:gd name="T16" fmla="*/ 0 w 41"/>
                    <a:gd name="T17" fmla="*/ 0 h 24"/>
                    <a:gd name="T18" fmla="*/ 0 w 41"/>
                    <a:gd name="T19" fmla="*/ 0 h 24"/>
                    <a:gd name="T20" fmla="*/ 0 w 41"/>
                    <a:gd name="T21" fmla="*/ 0 h 24"/>
                    <a:gd name="T22" fmla="*/ 0 w 41"/>
                    <a:gd name="T23" fmla="*/ 0 h 24"/>
                    <a:gd name="T24" fmla="*/ 0 w 41"/>
                    <a:gd name="T25" fmla="*/ 0 h 24"/>
                    <a:gd name="T26" fmla="*/ 0 w 41"/>
                    <a:gd name="T27" fmla="*/ 0 h 24"/>
                    <a:gd name="T28" fmla="*/ 0 w 41"/>
                    <a:gd name="T29" fmla="*/ 0 h 24"/>
                    <a:gd name="T30" fmla="*/ 0 w 41"/>
                    <a:gd name="T31" fmla="*/ 0 h 24"/>
                    <a:gd name="T32" fmla="*/ 0 w 41"/>
                    <a:gd name="T33" fmla="*/ 0 h 24"/>
                    <a:gd name="T34" fmla="*/ 0 w 41"/>
                    <a:gd name="T35" fmla="*/ 0 h 24"/>
                    <a:gd name="T36" fmla="*/ 0 w 41"/>
                    <a:gd name="T37" fmla="*/ 0 h 24"/>
                    <a:gd name="T38" fmla="*/ 0 w 41"/>
                    <a:gd name="T39" fmla="*/ 0 h 24"/>
                    <a:gd name="T40" fmla="*/ 0 w 41"/>
                    <a:gd name="T41" fmla="*/ 0 h 24"/>
                    <a:gd name="T42" fmla="*/ 0 w 41"/>
                    <a:gd name="T43" fmla="*/ 0 h 24"/>
                    <a:gd name="T44" fmla="*/ 0 w 41"/>
                    <a:gd name="T45" fmla="*/ 0 h 24"/>
                    <a:gd name="T46" fmla="*/ 0 w 41"/>
                    <a:gd name="T47" fmla="*/ 0 h 24"/>
                    <a:gd name="T48" fmla="*/ 0 w 41"/>
                    <a:gd name="T49" fmla="*/ 0 h 24"/>
                    <a:gd name="T50" fmla="*/ 0 w 41"/>
                    <a:gd name="T51" fmla="*/ 0 h 24"/>
                    <a:gd name="T52" fmla="*/ 0 w 41"/>
                    <a:gd name="T53" fmla="*/ 0 h 24"/>
                    <a:gd name="T54" fmla="*/ 0 w 41"/>
                    <a:gd name="T55" fmla="*/ 0 h 24"/>
                    <a:gd name="T56" fmla="*/ 0 w 41"/>
                    <a:gd name="T57" fmla="*/ 0 h 24"/>
                    <a:gd name="T58" fmla="*/ 0 w 41"/>
                    <a:gd name="T59" fmla="*/ 0 h 24"/>
                    <a:gd name="T60" fmla="*/ 0 w 41"/>
                    <a:gd name="T61" fmla="*/ 0 h 24"/>
                    <a:gd name="T62" fmla="*/ 0 w 41"/>
                    <a:gd name="T63" fmla="*/ 0 h 24"/>
                    <a:gd name="T64" fmla="*/ 0 w 41"/>
                    <a:gd name="T65" fmla="*/ 0 h 24"/>
                    <a:gd name="T66" fmla="*/ 0 w 41"/>
                    <a:gd name="T67" fmla="*/ 0 h 2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41"/>
                    <a:gd name="T103" fmla="*/ 0 h 24"/>
                    <a:gd name="T104" fmla="*/ 41 w 41"/>
                    <a:gd name="T105" fmla="*/ 24 h 2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41" h="24">
                      <a:moveTo>
                        <a:pt x="3" y="14"/>
                      </a:moveTo>
                      <a:lnTo>
                        <a:pt x="7" y="12"/>
                      </a:lnTo>
                      <a:lnTo>
                        <a:pt x="11" y="8"/>
                      </a:lnTo>
                      <a:lnTo>
                        <a:pt x="14" y="5"/>
                      </a:lnTo>
                      <a:lnTo>
                        <a:pt x="18" y="3"/>
                      </a:lnTo>
                      <a:lnTo>
                        <a:pt x="22" y="1"/>
                      </a:lnTo>
                      <a:lnTo>
                        <a:pt x="26" y="0"/>
                      </a:lnTo>
                      <a:lnTo>
                        <a:pt x="30" y="0"/>
                      </a:lnTo>
                      <a:lnTo>
                        <a:pt x="34" y="1"/>
                      </a:lnTo>
                      <a:lnTo>
                        <a:pt x="35" y="2"/>
                      </a:lnTo>
                      <a:lnTo>
                        <a:pt x="37" y="3"/>
                      </a:lnTo>
                      <a:lnTo>
                        <a:pt x="38" y="5"/>
                      </a:lnTo>
                      <a:lnTo>
                        <a:pt x="39" y="6"/>
                      </a:lnTo>
                      <a:lnTo>
                        <a:pt x="41" y="9"/>
                      </a:lnTo>
                      <a:lnTo>
                        <a:pt x="41" y="13"/>
                      </a:lnTo>
                      <a:lnTo>
                        <a:pt x="41" y="16"/>
                      </a:lnTo>
                      <a:lnTo>
                        <a:pt x="40" y="19"/>
                      </a:lnTo>
                      <a:lnTo>
                        <a:pt x="39" y="21"/>
                      </a:lnTo>
                      <a:lnTo>
                        <a:pt x="37" y="23"/>
                      </a:lnTo>
                      <a:lnTo>
                        <a:pt x="33" y="24"/>
                      </a:lnTo>
                      <a:lnTo>
                        <a:pt x="30" y="24"/>
                      </a:lnTo>
                      <a:lnTo>
                        <a:pt x="23" y="22"/>
                      </a:lnTo>
                      <a:lnTo>
                        <a:pt x="17" y="21"/>
                      </a:lnTo>
                      <a:lnTo>
                        <a:pt x="10" y="21"/>
                      </a:lnTo>
                      <a:lnTo>
                        <a:pt x="3" y="20"/>
                      </a:lnTo>
                      <a:lnTo>
                        <a:pt x="2" y="19"/>
                      </a:lnTo>
                      <a:lnTo>
                        <a:pt x="1" y="18"/>
                      </a:lnTo>
                      <a:lnTo>
                        <a:pt x="0" y="17"/>
                      </a:lnTo>
                      <a:lnTo>
                        <a:pt x="1" y="15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8" y="14"/>
                      </a:lnTo>
                      <a:lnTo>
                        <a:pt x="10" y="14"/>
                      </a:lnTo>
                      <a:lnTo>
                        <a:pt x="3" y="1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14" name="Freeform 1000"/>
                <p:cNvSpPr>
                  <a:spLocks/>
                </p:cNvSpPr>
                <p:nvPr/>
              </p:nvSpPr>
              <p:spPr bwMode="auto">
                <a:xfrm>
                  <a:off x="2424" y="2169"/>
                  <a:ext cx="3" cy="1"/>
                </a:xfrm>
                <a:custGeom>
                  <a:avLst/>
                  <a:gdLst>
                    <a:gd name="T0" fmla="*/ 0 w 41"/>
                    <a:gd name="T1" fmla="*/ 0 h 24"/>
                    <a:gd name="T2" fmla="*/ 0 w 41"/>
                    <a:gd name="T3" fmla="*/ 0 h 24"/>
                    <a:gd name="T4" fmla="*/ 0 w 41"/>
                    <a:gd name="T5" fmla="*/ 0 h 24"/>
                    <a:gd name="T6" fmla="*/ 0 w 41"/>
                    <a:gd name="T7" fmla="*/ 0 h 24"/>
                    <a:gd name="T8" fmla="*/ 0 w 41"/>
                    <a:gd name="T9" fmla="*/ 0 h 24"/>
                    <a:gd name="T10" fmla="*/ 0 w 41"/>
                    <a:gd name="T11" fmla="*/ 0 h 24"/>
                    <a:gd name="T12" fmla="*/ 0 w 41"/>
                    <a:gd name="T13" fmla="*/ 0 h 24"/>
                    <a:gd name="T14" fmla="*/ 0 w 41"/>
                    <a:gd name="T15" fmla="*/ 0 h 24"/>
                    <a:gd name="T16" fmla="*/ 0 w 41"/>
                    <a:gd name="T17" fmla="*/ 0 h 24"/>
                    <a:gd name="T18" fmla="*/ 0 w 41"/>
                    <a:gd name="T19" fmla="*/ 0 h 24"/>
                    <a:gd name="T20" fmla="*/ 0 w 41"/>
                    <a:gd name="T21" fmla="*/ 0 h 24"/>
                    <a:gd name="T22" fmla="*/ 0 w 41"/>
                    <a:gd name="T23" fmla="*/ 0 h 24"/>
                    <a:gd name="T24" fmla="*/ 0 w 41"/>
                    <a:gd name="T25" fmla="*/ 0 h 24"/>
                    <a:gd name="T26" fmla="*/ 0 w 41"/>
                    <a:gd name="T27" fmla="*/ 0 h 24"/>
                    <a:gd name="T28" fmla="*/ 0 w 41"/>
                    <a:gd name="T29" fmla="*/ 0 h 24"/>
                    <a:gd name="T30" fmla="*/ 0 w 41"/>
                    <a:gd name="T31" fmla="*/ 0 h 24"/>
                    <a:gd name="T32" fmla="*/ 0 w 41"/>
                    <a:gd name="T33" fmla="*/ 0 h 24"/>
                    <a:gd name="T34" fmla="*/ 0 w 41"/>
                    <a:gd name="T35" fmla="*/ 0 h 24"/>
                    <a:gd name="T36" fmla="*/ 0 w 41"/>
                    <a:gd name="T37" fmla="*/ 0 h 24"/>
                    <a:gd name="T38" fmla="*/ 0 w 41"/>
                    <a:gd name="T39" fmla="*/ 0 h 24"/>
                    <a:gd name="T40" fmla="*/ 0 w 41"/>
                    <a:gd name="T41" fmla="*/ 0 h 24"/>
                    <a:gd name="T42" fmla="*/ 0 w 41"/>
                    <a:gd name="T43" fmla="*/ 0 h 24"/>
                    <a:gd name="T44" fmla="*/ 0 w 41"/>
                    <a:gd name="T45" fmla="*/ 0 h 24"/>
                    <a:gd name="T46" fmla="*/ 0 w 41"/>
                    <a:gd name="T47" fmla="*/ 0 h 24"/>
                    <a:gd name="T48" fmla="*/ 0 w 41"/>
                    <a:gd name="T49" fmla="*/ 0 h 24"/>
                    <a:gd name="T50" fmla="*/ 0 w 41"/>
                    <a:gd name="T51" fmla="*/ 0 h 24"/>
                    <a:gd name="T52" fmla="*/ 0 w 41"/>
                    <a:gd name="T53" fmla="*/ 0 h 24"/>
                    <a:gd name="T54" fmla="*/ 0 w 41"/>
                    <a:gd name="T55" fmla="*/ 0 h 24"/>
                    <a:gd name="T56" fmla="*/ 0 w 41"/>
                    <a:gd name="T57" fmla="*/ 0 h 24"/>
                    <a:gd name="T58" fmla="*/ 0 w 41"/>
                    <a:gd name="T59" fmla="*/ 0 h 24"/>
                    <a:gd name="T60" fmla="*/ 0 w 41"/>
                    <a:gd name="T61" fmla="*/ 0 h 24"/>
                    <a:gd name="T62" fmla="*/ 0 w 41"/>
                    <a:gd name="T63" fmla="*/ 0 h 24"/>
                    <a:gd name="T64" fmla="*/ 0 w 41"/>
                    <a:gd name="T65" fmla="*/ 0 h 24"/>
                    <a:gd name="T66" fmla="*/ 0 w 41"/>
                    <a:gd name="T67" fmla="*/ 0 h 24"/>
                    <a:gd name="T68" fmla="*/ 0 w 41"/>
                    <a:gd name="T69" fmla="*/ 0 h 24"/>
                    <a:gd name="T70" fmla="*/ 0 w 41"/>
                    <a:gd name="T71" fmla="*/ 0 h 24"/>
                    <a:gd name="T72" fmla="*/ 0 w 41"/>
                    <a:gd name="T73" fmla="*/ 0 h 24"/>
                    <a:gd name="T74" fmla="*/ 0 w 41"/>
                    <a:gd name="T75" fmla="*/ 0 h 24"/>
                    <a:gd name="T76" fmla="*/ 0 w 41"/>
                    <a:gd name="T77" fmla="*/ 0 h 24"/>
                    <a:gd name="T78" fmla="*/ 0 w 41"/>
                    <a:gd name="T79" fmla="*/ 0 h 2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41"/>
                    <a:gd name="T121" fmla="*/ 0 h 24"/>
                    <a:gd name="T122" fmla="*/ 41 w 41"/>
                    <a:gd name="T123" fmla="*/ 24 h 24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41" h="24">
                      <a:moveTo>
                        <a:pt x="3" y="14"/>
                      </a:moveTo>
                      <a:lnTo>
                        <a:pt x="3" y="14"/>
                      </a:lnTo>
                      <a:lnTo>
                        <a:pt x="7" y="12"/>
                      </a:lnTo>
                      <a:lnTo>
                        <a:pt x="11" y="8"/>
                      </a:lnTo>
                      <a:lnTo>
                        <a:pt x="14" y="5"/>
                      </a:lnTo>
                      <a:lnTo>
                        <a:pt x="18" y="3"/>
                      </a:lnTo>
                      <a:lnTo>
                        <a:pt x="22" y="1"/>
                      </a:lnTo>
                      <a:lnTo>
                        <a:pt x="26" y="0"/>
                      </a:lnTo>
                      <a:lnTo>
                        <a:pt x="30" y="0"/>
                      </a:lnTo>
                      <a:lnTo>
                        <a:pt x="34" y="1"/>
                      </a:lnTo>
                      <a:lnTo>
                        <a:pt x="35" y="2"/>
                      </a:lnTo>
                      <a:lnTo>
                        <a:pt x="37" y="3"/>
                      </a:lnTo>
                      <a:lnTo>
                        <a:pt x="38" y="5"/>
                      </a:lnTo>
                      <a:lnTo>
                        <a:pt x="39" y="6"/>
                      </a:lnTo>
                      <a:lnTo>
                        <a:pt x="41" y="9"/>
                      </a:lnTo>
                      <a:lnTo>
                        <a:pt x="41" y="13"/>
                      </a:lnTo>
                      <a:lnTo>
                        <a:pt x="41" y="16"/>
                      </a:lnTo>
                      <a:lnTo>
                        <a:pt x="40" y="19"/>
                      </a:lnTo>
                      <a:lnTo>
                        <a:pt x="39" y="21"/>
                      </a:lnTo>
                      <a:lnTo>
                        <a:pt x="37" y="23"/>
                      </a:lnTo>
                      <a:lnTo>
                        <a:pt x="33" y="24"/>
                      </a:lnTo>
                      <a:lnTo>
                        <a:pt x="30" y="24"/>
                      </a:lnTo>
                      <a:lnTo>
                        <a:pt x="23" y="22"/>
                      </a:lnTo>
                      <a:lnTo>
                        <a:pt x="17" y="21"/>
                      </a:lnTo>
                      <a:lnTo>
                        <a:pt x="10" y="21"/>
                      </a:lnTo>
                      <a:lnTo>
                        <a:pt x="3" y="20"/>
                      </a:lnTo>
                      <a:lnTo>
                        <a:pt x="2" y="19"/>
                      </a:lnTo>
                      <a:lnTo>
                        <a:pt x="1" y="18"/>
                      </a:lnTo>
                      <a:lnTo>
                        <a:pt x="0" y="17"/>
                      </a:lnTo>
                      <a:lnTo>
                        <a:pt x="1" y="15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8" y="14"/>
                      </a:lnTo>
                      <a:lnTo>
                        <a:pt x="10" y="14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15" name="Freeform 1001"/>
                <p:cNvSpPr>
                  <a:spLocks/>
                </p:cNvSpPr>
                <p:nvPr/>
              </p:nvSpPr>
              <p:spPr bwMode="auto">
                <a:xfrm>
                  <a:off x="2419" y="2169"/>
                  <a:ext cx="2" cy="1"/>
                </a:xfrm>
                <a:custGeom>
                  <a:avLst/>
                  <a:gdLst>
                    <a:gd name="T0" fmla="*/ 0 w 36"/>
                    <a:gd name="T1" fmla="*/ 0 h 17"/>
                    <a:gd name="T2" fmla="*/ 0 w 36"/>
                    <a:gd name="T3" fmla="*/ 0 h 17"/>
                    <a:gd name="T4" fmla="*/ 0 w 36"/>
                    <a:gd name="T5" fmla="*/ 0 h 17"/>
                    <a:gd name="T6" fmla="*/ 0 w 36"/>
                    <a:gd name="T7" fmla="*/ 0 h 17"/>
                    <a:gd name="T8" fmla="*/ 0 w 36"/>
                    <a:gd name="T9" fmla="*/ 0 h 17"/>
                    <a:gd name="T10" fmla="*/ 0 w 36"/>
                    <a:gd name="T11" fmla="*/ 0 h 17"/>
                    <a:gd name="T12" fmla="*/ 0 w 36"/>
                    <a:gd name="T13" fmla="*/ 0 h 17"/>
                    <a:gd name="T14" fmla="*/ 0 w 36"/>
                    <a:gd name="T15" fmla="*/ 0 h 17"/>
                    <a:gd name="T16" fmla="*/ 0 w 36"/>
                    <a:gd name="T17" fmla="*/ 0 h 17"/>
                    <a:gd name="T18" fmla="*/ 0 w 36"/>
                    <a:gd name="T19" fmla="*/ 0 h 17"/>
                    <a:gd name="T20" fmla="*/ 0 w 36"/>
                    <a:gd name="T21" fmla="*/ 0 h 17"/>
                    <a:gd name="T22" fmla="*/ 0 w 36"/>
                    <a:gd name="T23" fmla="*/ 0 h 17"/>
                    <a:gd name="T24" fmla="*/ 0 w 36"/>
                    <a:gd name="T25" fmla="*/ 0 h 17"/>
                    <a:gd name="T26" fmla="*/ 0 w 36"/>
                    <a:gd name="T27" fmla="*/ 0 h 17"/>
                    <a:gd name="T28" fmla="*/ 0 w 36"/>
                    <a:gd name="T29" fmla="*/ 0 h 17"/>
                    <a:gd name="T30" fmla="*/ 0 w 36"/>
                    <a:gd name="T31" fmla="*/ 0 h 17"/>
                    <a:gd name="T32" fmla="*/ 0 w 36"/>
                    <a:gd name="T33" fmla="*/ 0 h 1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17"/>
                    <a:gd name="T53" fmla="*/ 36 w 36"/>
                    <a:gd name="T54" fmla="*/ 17 h 1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17">
                      <a:moveTo>
                        <a:pt x="36" y="0"/>
                      </a:moveTo>
                      <a:lnTo>
                        <a:pt x="31" y="0"/>
                      </a:lnTo>
                      <a:lnTo>
                        <a:pt x="26" y="0"/>
                      </a:lnTo>
                      <a:lnTo>
                        <a:pt x="21" y="0"/>
                      </a:lnTo>
                      <a:lnTo>
                        <a:pt x="16" y="1"/>
                      </a:lnTo>
                      <a:lnTo>
                        <a:pt x="11" y="3"/>
                      </a:lnTo>
                      <a:lnTo>
                        <a:pt x="7" y="5"/>
                      </a:lnTo>
                      <a:lnTo>
                        <a:pt x="2" y="9"/>
                      </a:lnTo>
                      <a:lnTo>
                        <a:pt x="0" y="15"/>
                      </a:lnTo>
                      <a:lnTo>
                        <a:pt x="5" y="16"/>
                      </a:lnTo>
                      <a:lnTo>
                        <a:pt x="10" y="17"/>
                      </a:lnTo>
                      <a:lnTo>
                        <a:pt x="14" y="17"/>
                      </a:lnTo>
                      <a:lnTo>
                        <a:pt x="17" y="14"/>
                      </a:lnTo>
                      <a:lnTo>
                        <a:pt x="22" y="9"/>
                      </a:lnTo>
                      <a:lnTo>
                        <a:pt x="26" y="6"/>
                      </a:lnTo>
                      <a:lnTo>
                        <a:pt x="31" y="3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16" name="Freeform 1002"/>
                <p:cNvSpPr>
                  <a:spLocks/>
                </p:cNvSpPr>
                <p:nvPr/>
              </p:nvSpPr>
              <p:spPr bwMode="auto">
                <a:xfrm>
                  <a:off x="2419" y="2169"/>
                  <a:ext cx="2" cy="1"/>
                </a:xfrm>
                <a:custGeom>
                  <a:avLst/>
                  <a:gdLst>
                    <a:gd name="T0" fmla="*/ 0 w 36"/>
                    <a:gd name="T1" fmla="*/ 0 h 17"/>
                    <a:gd name="T2" fmla="*/ 0 w 36"/>
                    <a:gd name="T3" fmla="*/ 0 h 17"/>
                    <a:gd name="T4" fmla="*/ 0 w 36"/>
                    <a:gd name="T5" fmla="*/ 0 h 17"/>
                    <a:gd name="T6" fmla="*/ 0 w 36"/>
                    <a:gd name="T7" fmla="*/ 0 h 17"/>
                    <a:gd name="T8" fmla="*/ 0 w 36"/>
                    <a:gd name="T9" fmla="*/ 0 h 17"/>
                    <a:gd name="T10" fmla="*/ 0 w 36"/>
                    <a:gd name="T11" fmla="*/ 0 h 17"/>
                    <a:gd name="T12" fmla="*/ 0 w 36"/>
                    <a:gd name="T13" fmla="*/ 0 h 17"/>
                    <a:gd name="T14" fmla="*/ 0 w 36"/>
                    <a:gd name="T15" fmla="*/ 0 h 17"/>
                    <a:gd name="T16" fmla="*/ 0 w 36"/>
                    <a:gd name="T17" fmla="*/ 0 h 17"/>
                    <a:gd name="T18" fmla="*/ 0 w 36"/>
                    <a:gd name="T19" fmla="*/ 0 h 17"/>
                    <a:gd name="T20" fmla="*/ 0 w 36"/>
                    <a:gd name="T21" fmla="*/ 0 h 17"/>
                    <a:gd name="T22" fmla="*/ 0 w 36"/>
                    <a:gd name="T23" fmla="*/ 0 h 17"/>
                    <a:gd name="T24" fmla="*/ 0 w 36"/>
                    <a:gd name="T25" fmla="*/ 0 h 17"/>
                    <a:gd name="T26" fmla="*/ 0 w 36"/>
                    <a:gd name="T27" fmla="*/ 0 h 17"/>
                    <a:gd name="T28" fmla="*/ 0 w 36"/>
                    <a:gd name="T29" fmla="*/ 0 h 17"/>
                    <a:gd name="T30" fmla="*/ 0 w 36"/>
                    <a:gd name="T31" fmla="*/ 0 h 17"/>
                    <a:gd name="T32" fmla="*/ 0 w 36"/>
                    <a:gd name="T33" fmla="*/ 0 h 17"/>
                    <a:gd name="T34" fmla="*/ 0 w 36"/>
                    <a:gd name="T35" fmla="*/ 0 h 17"/>
                    <a:gd name="T36" fmla="*/ 0 w 36"/>
                    <a:gd name="T37" fmla="*/ 0 h 17"/>
                    <a:gd name="T38" fmla="*/ 0 w 36"/>
                    <a:gd name="T39" fmla="*/ 0 h 17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36"/>
                    <a:gd name="T61" fmla="*/ 0 h 17"/>
                    <a:gd name="T62" fmla="*/ 36 w 36"/>
                    <a:gd name="T63" fmla="*/ 17 h 17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36" h="17">
                      <a:moveTo>
                        <a:pt x="36" y="0"/>
                      </a:moveTo>
                      <a:lnTo>
                        <a:pt x="36" y="0"/>
                      </a:lnTo>
                      <a:lnTo>
                        <a:pt x="31" y="0"/>
                      </a:lnTo>
                      <a:lnTo>
                        <a:pt x="26" y="0"/>
                      </a:lnTo>
                      <a:lnTo>
                        <a:pt x="21" y="0"/>
                      </a:lnTo>
                      <a:lnTo>
                        <a:pt x="16" y="1"/>
                      </a:lnTo>
                      <a:lnTo>
                        <a:pt x="11" y="3"/>
                      </a:lnTo>
                      <a:lnTo>
                        <a:pt x="7" y="5"/>
                      </a:lnTo>
                      <a:lnTo>
                        <a:pt x="2" y="9"/>
                      </a:lnTo>
                      <a:lnTo>
                        <a:pt x="0" y="15"/>
                      </a:lnTo>
                      <a:lnTo>
                        <a:pt x="5" y="16"/>
                      </a:lnTo>
                      <a:lnTo>
                        <a:pt x="10" y="17"/>
                      </a:lnTo>
                      <a:lnTo>
                        <a:pt x="14" y="17"/>
                      </a:lnTo>
                      <a:lnTo>
                        <a:pt x="17" y="14"/>
                      </a:lnTo>
                      <a:lnTo>
                        <a:pt x="22" y="9"/>
                      </a:lnTo>
                      <a:lnTo>
                        <a:pt x="26" y="6"/>
                      </a:lnTo>
                      <a:lnTo>
                        <a:pt x="31" y="3"/>
                      </a:lnTo>
                      <a:lnTo>
                        <a:pt x="36" y="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17" name="Freeform 1003"/>
                <p:cNvSpPr>
                  <a:spLocks/>
                </p:cNvSpPr>
                <p:nvPr/>
              </p:nvSpPr>
              <p:spPr bwMode="auto">
                <a:xfrm>
                  <a:off x="2420" y="2169"/>
                  <a:ext cx="2" cy="2"/>
                </a:xfrm>
                <a:custGeom>
                  <a:avLst/>
                  <a:gdLst>
                    <a:gd name="T0" fmla="*/ 0 w 27"/>
                    <a:gd name="T1" fmla="*/ 0 h 29"/>
                    <a:gd name="T2" fmla="*/ 0 w 27"/>
                    <a:gd name="T3" fmla="*/ 0 h 29"/>
                    <a:gd name="T4" fmla="*/ 0 w 27"/>
                    <a:gd name="T5" fmla="*/ 0 h 29"/>
                    <a:gd name="T6" fmla="*/ 0 w 27"/>
                    <a:gd name="T7" fmla="*/ 0 h 29"/>
                    <a:gd name="T8" fmla="*/ 0 w 27"/>
                    <a:gd name="T9" fmla="*/ 0 h 29"/>
                    <a:gd name="T10" fmla="*/ 0 w 27"/>
                    <a:gd name="T11" fmla="*/ 0 h 29"/>
                    <a:gd name="T12" fmla="*/ 0 w 27"/>
                    <a:gd name="T13" fmla="*/ 0 h 29"/>
                    <a:gd name="T14" fmla="*/ 0 w 27"/>
                    <a:gd name="T15" fmla="*/ 0 h 29"/>
                    <a:gd name="T16" fmla="*/ 0 w 27"/>
                    <a:gd name="T17" fmla="*/ 0 h 29"/>
                    <a:gd name="T18" fmla="*/ 0 w 27"/>
                    <a:gd name="T19" fmla="*/ 0 h 29"/>
                    <a:gd name="T20" fmla="*/ 0 w 27"/>
                    <a:gd name="T21" fmla="*/ 0 h 29"/>
                    <a:gd name="T22" fmla="*/ 0 w 27"/>
                    <a:gd name="T23" fmla="*/ 0 h 29"/>
                    <a:gd name="T24" fmla="*/ 0 w 27"/>
                    <a:gd name="T25" fmla="*/ 0 h 29"/>
                    <a:gd name="T26" fmla="*/ 0 w 27"/>
                    <a:gd name="T27" fmla="*/ 0 h 29"/>
                    <a:gd name="T28" fmla="*/ 0 w 27"/>
                    <a:gd name="T29" fmla="*/ 0 h 29"/>
                    <a:gd name="T30" fmla="*/ 0 w 27"/>
                    <a:gd name="T31" fmla="*/ 0 h 29"/>
                    <a:gd name="T32" fmla="*/ 0 w 27"/>
                    <a:gd name="T33" fmla="*/ 0 h 29"/>
                    <a:gd name="T34" fmla="*/ 0 w 27"/>
                    <a:gd name="T35" fmla="*/ 0 h 29"/>
                    <a:gd name="T36" fmla="*/ 0 w 27"/>
                    <a:gd name="T37" fmla="*/ 0 h 29"/>
                    <a:gd name="T38" fmla="*/ 0 w 27"/>
                    <a:gd name="T39" fmla="*/ 0 h 29"/>
                    <a:gd name="T40" fmla="*/ 0 w 27"/>
                    <a:gd name="T41" fmla="*/ 0 h 29"/>
                    <a:gd name="T42" fmla="*/ 0 w 27"/>
                    <a:gd name="T43" fmla="*/ 0 h 29"/>
                    <a:gd name="T44" fmla="*/ 0 w 27"/>
                    <a:gd name="T45" fmla="*/ 0 h 29"/>
                    <a:gd name="T46" fmla="*/ 0 w 27"/>
                    <a:gd name="T47" fmla="*/ 0 h 29"/>
                    <a:gd name="T48" fmla="*/ 0 w 27"/>
                    <a:gd name="T49" fmla="*/ 0 h 29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27"/>
                    <a:gd name="T76" fmla="*/ 0 h 29"/>
                    <a:gd name="T77" fmla="*/ 27 w 27"/>
                    <a:gd name="T78" fmla="*/ 29 h 29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27" h="29">
                      <a:moveTo>
                        <a:pt x="19" y="2"/>
                      </a:moveTo>
                      <a:lnTo>
                        <a:pt x="14" y="0"/>
                      </a:lnTo>
                      <a:lnTo>
                        <a:pt x="11" y="0"/>
                      </a:lnTo>
                      <a:lnTo>
                        <a:pt x="8" y="0"/>
                      </a:lnTo>
                      <a:lnTo>
                        <a:pt x="5" y="1"/>
                      </a:lnTo>
                      <a:lnTo>
                        <a:pt x="3" y="2"/>
                      </a:lnTo>
                      <a:lnTo>
                        <a:pt x="1" y="4"/>
                      </a:lnTo>
                      <a:lnTo>
                        <a:pt x="0" y="6"/>
                      </a:lnTo>
                      <a:lnTo>
                        <a:pt x="1" y="8"/>
                      </a:lnTo>
                      <a:lnTo>
                        <a:pt x="4" y="14"/>
                      </a:lnTo>
                      <a:lnTo>
                        <a:pt x="8" y="19"/>
                      </a:lnTo>
                      <a:lnTo>
                        <a:pt x="11" y="23"/>
                      </a:lnTo>
                      <a:lnTo>
                        <a:pt x="15" y="28"/>
                      </a:lnTo>
                      <a:lnTo>
                        <a:pt x="19" y="29"/>
                      </a:lnTo>
                      <a:lnTo>
                        <a:pt x="23" y="26"/>
                      </a:lnTo>
                      <a:lnTo>
                        <a:pt x="25" y="22"/>
                      </a:lnTo>
                      <a:lnTo>
                        <a:pt x="27" y="18"/>
                      </a:lnTo>
                      <a:lnTo>
                        <a:pt x="27" y="12"/>
                      </a:lnTo>
                      <a:lnTo>
                        <a:pt x="25" y="6"/>
                      </a:lnTo>
                      <a:lnTo>
                        <a:pt x="21" y="3"/>
                      </a:lnTo>
                      <a:lnTo>
                        <a:pt x="15" y="1"/>
                      </a:lnTo>
                      <a:lnTo>
                        <a:pt x="17" y="1"/>
                      </a:lnTo>
                      <a:lnTo>
                        <a:pt x="18" y="1"/>
                      </a:lnTo>
                      <a:lnTo>
                        <a:pt x="19" y="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18" name="Freeform 1004"/>
                <p:cNvSpPr>
                  <a:spLocks/>
                </p:cNvSpPr>
                <p:nvPr/>
              </p:nvSpPr>
              <p:spPr bwMode="auto">
                <a:xfrm>
                  <a:off x="2420" y="2169"/>
                  <a:ext cx="2" cy="2"/>
                </a:xfrm>
                <a:custGeom>
                  <a:avLst/>
                  <a:gdLst>
                    <a:gd name="T0" fmla="*/ 0 w 27"/>
                    <a:gd name="T1" fmla="*/ 0 h 29"/>
                    <a:gd name="T2" fmla="*/ 0 w 27"/>
                    <a:gd name="T3" fmla="*/ 0 h 29"/>
                    <a:gd name="T4" fmla="*/ 0 w 27"/>
                    <a:gd name="T5" fmla="*/ 0 h 29"/>
                    <a:gd name="T6" fmla="*/ 0 w 27"/>
                    <a:gd name="T7" fmla="*/ 0 h 29"/>
                    <a:gd name="T8" fmla="*/ 0 w 27"/>
                    <a:gd name="T9" fmla="*/ 0 h 29"/>
                    <a:gd name="T10" fmla="*/ 0 w 27"/>
                    <a:gd name="T11" fmla="*/ 0 h 29"/>
                    <a:gd name="T12" fmla="*/ 0 w 27"/>
                    <a:gd name="T13" fmla="*/ 0 h 29"/>
                    <a:gd name="T14" fmla="*/ 0 w 27"/>
                    <a:gd name="T15" fmla="*/ 0 h 29"/>
                    <a:gd name="T16" fmla="*/ 0 w 27"/>
                    <a:gd name="T17" fmla="*/ 0 h 29"/>
                    <a:gd name="T18" fmla="*/ 0 w 27"/>
                    <a:gd name="T19" fmla="*/ 0 h 29"/>
                    <a:gd name="T20" fmla="*/ 0 w 27"/>
                    <a:gd name="T21" fmla="*/ 0 h 29"/>
                    <a:gd name="T22" fmla="*/ 0 w 27"/>
                    <a:gd name="T23" fmla="*/ 0 h 29"/>
                    <a:gd name="T24" fmla="*/ 0 w 27"/>
                    <a:gd name="T25" fmla="*/ 0 h 29"/>
                    <a:gd name="T26" fmla="*/ 0 w 27"/>
                    <a:gd name="T27" fmla="*/ 0 h 29"/>
                    <a:gd name="T28" fmla="*/ 0 w 27"/>
                    <a:gd name="T29" fmla="*/ 0 h 29"/>
                    <a:gd name="T30" fmla="*/ 0 w 27"/>
                    <a:gd name="T31" fmla="*/ 0 h 29"/>
                    <a:gd name="T32" fmla="*/ 0 w 27"/>
                    <a:gd name="T33" fmla="*/ 0 h 29"/>
                    <a:gd name="T34" fmla="*/ 0 w 27"/>
                    <a:gd name="T35" fmla="*/ 0 h 29"/>
                    <a:gd name="T36" fmla="*/ 0 w 27"/>
                    <a:gd name="T37" fmla="*/ 0 h 29"/>
                    <a:gd name="T38" fmla="*/ 0 w 27"/>
                    <a:gd name="T39" fmla="*/ 0 h 29"/>
                    <a:gd name="T40" fmla="*/ 0 w 27"/>
                    <a:gd name="T41" fmla="*/ 0 h 29"/>
                    <a:gd name="T42" fmla="*/ 0 w 27"/>
                    <a:gd name="T43" fmla="*/ 0 h 29"/>
                    <a:gd name="T44" fmla="*/ 0 w 27"/>
                    <a:gd name="T45" fmla="*/ 0 h 29"/>
                    <a:gd name="T46" fmla="*/ 0 w 27"/>
                    <a:gd name="T47" fmla="*/ 0 h 29"/>
                    <a:gd name="T48" fmla="*/ 0 w 27"/>
                    <a:gd name="T49" fmla="*/ 0 h 29"/>
                    <a:gd name="T50" fmla="*/ 0 w 27"/>
                    <a:gd name="T51" fmla="*/ 0 h 29"/>
                    <a:gd name="T52" fmla="*/ 0 w 27"/>
                    <a:gd name="T53" fmla="*/ 0 h 29"/>
                    <a:gd name="T54" fmla="*/ 0 w 27"/>
                    <a:gd name="T55" fmla="*/ 0 h 29"/>
                    <a:gd name="T56" fmla="*/ 0 w 27"/>
                    <a:gd name="T57" fmla="*/ 0 h 29"/>
                    <a:gd name="T58" fmla="*/ 0 w 27"/>
                    <a:gd name="T59" fmla="*/ 0 h 29"/>
                    <a:gd name="T60" fmla="*/ 0 w 27"/>
                    <a:gd name="T61" fmla="*/ 0 h 29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27"/>
                    <a:gd name="T94" fmla="*/ 0 h 29"/>
                    <a:gd name="T95" fmla="*/ 27 w 27"/>
                    <a:gd name="T96" fmla="*/ 29 h 29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27" h="29">
                      <a:moveTo>
                        <a:pt x="19" y="2"/>
                      </a:moveTo>
                      <a:lnTo>
                        <a:pt x="19" y="2"/>
                      </a:lnTo>
                      <a:lnTo>
                        <a:pt x="14" y="0"/>
                      </a:lnTo>
                      <a:lnTo>
                        <a:pt x="11" y="0"/>
                      </a:lnTo>
                      <a:lnTo>
                        <a:pt x="8" y="0"/>
                      </a:lnTo>
                      <a:lnTo>
                        <a:pt x="5" y="1"/>
                      </a:lnTo>
                      <a:lnTo>
                        <a:pt x="3" y="2"/>
                      </a:lnTo>
                      <a:lnTo>
                        <a:pt x="1" y="4"/>
                      </a:lnTo>
                      <a:lnTo>
                        <a:pt x="0" y="6"/>
                      </a:lnTo>
                      <a:lnTo>
                        <a:pt x="1" y="8"/>
                      </a:lnTo>
                      <a:lnTo>
                        <a:pt x="4" y="14"/>
                      </a:lnTo>
                      <a:lnTo>
                        <a:pt x="8" y="19"/>
                      </a:lnTo>
                      <a:lnTo>
                        <a:pt x="11" y="23"/>
                      </a:lnTo>
                      <a:lnTo>
                        <a:pt x="15" y="28"/>
                      </a:lnTo>
                      <a:lnTo>
                        <a:pt x="19" y="29"/>
                      </a:lnTo>
                      <a:lnTo>
                        <a:pt x="23" y="26"/>
                      </a:lnTo>
                      <a:lnTo>
                        <a:pt x="25" y="22"/>
                      </a:lnTo>
                      <a:lnTo>
                        <a:pt x="27" y="18"/>
                      </a:lnTo>
                      <a:lnTo>
                        <a:pt x="27" y="12"/>
                      </a:lnTo>
                      <a:lnTo>
                        <a:pt x="25" y="6"/>
                      </a:lnTo>
                      <a:lnTo>
                        <a:pt x="21" y="3"/>
                      </a:lnTo>
                      <a:lnTo>
                        <a:pt x="15" y="1"/>
                      </a:lnTo>
                      <a:lnTo>
                        <a:pt x="17" y="1"/>
                      </a:lnTo>
                      <a:lnTo>
                        <a:pt x="18" y="1"/>
                      </a:lnTo>
                      <a:lnTo>
                        <a:pt x="19" y="2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19" name="Freeform 1005"/>
                <p:cNvSpPr>
                  <a:spLocks/>
                </p:cNvSpPr>
                <p:nvPr/>
              </p:nvSpPr>
              <p:spPr bwMode="auto">
                <a:xfrm>
                  <a:off x="2422" y="2171"/>
                  <a:ext cx="2" cy="3"/>
                </a:xfrm>
                <a:custGeom>
                  <a:avLst/>
                  <a:gdLst>
                    <a:gd name="T0" fmla="*/ 0 w 24"/>
                    <a:gd name="T1" fmla="*/ 0 h 39"/>
                    <a:gd name="T2" fmla="*/ 0 w 24"/>
                    <a:gd name="T3" fmla="*/ 0 h 39"/>
                    <a:gd name="T4" fmla="*/ 0 w 24"/>
                    <a:gd name="T5" fmla="*/ 0 h 39"/>
                    <a:gd name="T6" fmla="*/ 0 w 24"/>
                    <a:gd name="T7" fmla="*/ 0 h 39"/>
                    <a:gd name="T8" fmla="*/ 0 w 24"/>
                    <a:gd name="T9" fmla="*/ 0 h 39"/>
                    <a:gd name="T10" fmla="*/ 0 w 24"/>
                    <a:gd name="T11" fmla="*/ 0 h 39"/>
                    <a:gd name="T12" fmla="*/ 0 w 24"/>
                    <a:gd name="T13" fmla="*/ 0 h 39"/>
                    <a:gd name="T14" fmla="*/ 0 w 24"/>
                    <a:gd name="T15" fmla="*/ 0 h 39"/>
                    <a:gd name="T16" fmla="*/ 0 w 24"/>
                    <a:gd name="T17" fmla="*/ 0 h 39"/>
                    <a:gd name="T18" fmla="*/ 0 w 24"/>
                    <a:gd name="T19" fmla="*/ 0 h 39"/>
                    <a:gd name="T20" fmla="*/ 0 w 24"/>
                    <a:gd name="T21" fmla="*/ 0 h 39"/>
                    <a:gd name="T22" fmla="*/ 0 w 24"/>
                    <a:gd name="T23" fmla="*/ 0 h 39"/>
                    <a:gd name="T24" fmla="*/ 0 w 24"/>
                    <a:gd name="T25" fmla="*/ 0 h 39"/>
                    <a:gd name="T26" fmla="*/ 0 w 24"/>
                    <a:gd name="T27" fmla="*/ 0 h 39"/>
                    <a:gd name="T28" fmla="*/ 0 w 24"/>
                    <a:gd name="T29" fmla="*/ 0 h 39"/>
                    <a:gd name="T30" fmla="*/ 0 w 24"/>
                    <a:gd name="T31" fmla="*/ 0 h 39"/>
                    <a:gd name="T32" fmla="*/ 0 w 24"/>
                    <a:gd name="T33" fmla="*/ 0 h 39"/>
                    <a:gd name="T34" fmla="*/ 0 w 24"/>
                    <a:gd name="T35" fmla="*/ 0 h 39"/>
                    <a:gd name="T36" fmla="*/ 0 w 24"/>
                    <a:gd name="T37" fmla="*/ 0 h 39"/>
                    <a:gd name="T38" fmla="*/ 0 w 24"/>
                    <a:gd name="T39" fmla="*/ 0 h 39"/>
                    <a:gd name="T40" fmla="*/ 0 w 24"/>
                    <a:gd name="T41" fmla="*/ 0 h 39"/>
                    <a:gd name="T42" fmla="*/ 0 w 24"/>
                    <a:gd name="T43" fmla="*/ 0 h 39"/>
                    <a:gd name="T44" fmla="*/ 0 w 24"/>
                    <a:gd name="T45" fmla="*/ 0 h 39"/>
                    <a:gd name="T46" fmla="*/ 0 w 24"/>
                    <a:gd name="T47" fmla="*/ 0 h 39"/>
                    <a:gd name="T48" fmla="*/ 0 w 24"/>
                    <a:gd name="T49" fmla="*/ 0 h 39"/>
                    <a:gd name="T50" fmla="*/ 0 w 24"/>
                    <a:gd name="T51" fmla="*/ 0 h 39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4"/>
                    <a:gd name="T79" fmla="*/ 0 h 39"/>
                    <a:gd name="T80" fmla="*/ 24 w 24"/>
                    <a:gd name="T81" fmla="*/ 39 h 39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4" h="39">
                      <a:moveTo>
                        <a:pt x="15" y="4"/>
                      </a:moveTo>
                      <a:lnTo>
                        <a:pt x="12" y="2"/>
                      </a:lnTo>
                      <a:lnTo>
                        <a:pt x="9" y="2"/>
                      </a:lnTo>
                      <a:lnTo>
                        <a:pt x="7" y="3"/>
                      </a:lnTo>
                      <a:lnTo>
                        <a:pt x="6" y="4"/>
                      </a:lnTo>
                      <a:lnTo>
                        <a:pt x="4" y="8"/>
                      </a:lnTo>
                      <a:lnTo>
                        <a:pt x="3" y="12"/>
                      </a:lnTo>
                      <a:lnTo>
                        <a:pt x="3" y="16"/>
                      </a:lnTo>
                      <a:lnTo>
                        <a:pt x="4" y="20"/>
                      </a:lnTo>
                      <a:lnTo>
                        <a:pt x="3" y="25"/>
                      </a:lnTo>
                      <a:lnTo>
                        <a:pt x="1" y="30"/>
                      </a:lnTo>
                      <a:lnTo>
                        <a:pt x="0" y="35"/>
                      </a:lnTo>
                      <a:lnTo>
                        <a:pt x="4" y="39"/>
                      </a:lnTo>
                      <a:lnTo>
                        <a:pt x="11" y="39"/>
                      </a:lnTo>
                      <a:lnTo>
                        <a:pt x="17" y="36"/>
                      </a:lnTo>
                      <a:lnTo>
                        <a:pt x="21" y="32"/>
                      </a:lnTo>
                      <a:lnTo>
                        <a:pt x="24" y="26"/>
                      </a:lnTo>
                      <a:lnTo>
                        <a:pt x="24" y="21"/>
                      </a:lnTo>
                      <a:lnTo>
                        <a:pt x="23" y="16"/>
                      </a:lnTo>
                      <a:lnTo>
                        <a:pt x="20" y="12"/>
                      </a:lnTo>
                      <a:lnTo>
                        <a:pt x="19" y="7"/>
                      </a:lnTo>
                      <a:lnTo>
                        <a:pt x="18" y="3"/>
                      </a:lnTo>
                      <a:lnTo>
                        <a:pt x="15" y="1"/>
                      </a:lnTo>
                      <a:lnTo>
                        <a:pt x="12" y="0"/>
                      </a:lnTo>
                      <a:lnTo>
                        <a:pt x="8" y="2"/>
                      </a:lnTo>
                      <a:lnTo>
                        <a:pt x="15" y="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20" name="Freeform 1006"/>
                <p:cNvSpPr>
                  <a:spLocks/>
                </p:cNvSpPr>
                <p:nvPr/>
              </p:nvSpPr>
              <p:spPr bwMode="auto">
                <a:xfrm>
                  <a:off x="2422" y="2171"/>
                  <a:ext cx="2" cy="3"/>
                </a:xfrm>
                <a:custGeom>
                  <a:avLst/>
                  <a:gdLst>
                    <a:gd name="T0" fmla="*/ 0 w 24"/>
                    <a:gd name="T1" fmla="*/ 0 h 39"/>
                    <a:gd name="T2" fmla="*/ 0 w 24"/>
                    <a:gd name="T3" fmla="*/ 0 h 39"/>
                    <a:gd name="T4" fmla="*/ 0 w 24"/>
                    <a:gd name="T5" fmla="*/ 0 h 39"/>
                    <a:gd name="T6" fmla="*/ 0 w 24"/>
                    <a:gd name="T7" fmla="*/ 0 h 39"/>
                    <a:gd name="T8" fmla="*/ 0 w 24"/>
                    <a:gd name="T9" fmla="*/ 0 h 39"/>
                    <a:gd name="T10" fmla="*/ 0 w 24"/>
                    <a:gd name="T11" fmla="*/ 0 h 39"/>
                    <a:gd name="T12" fmla="*/ 0 w 24"/>
                    <a:gd name="T13" fmla="*/ 0 h 39"/>
                    <a:gd name="T14" fmla="*/ 0 w 24"/>
                    <a:gd name="T15" fmla="*/ 0 h 39"/>
                    <a:gd name="T16" fmla="*/ 0 w 24"/>
                    <a:gd name="T17" fmla="*/ 0 h 39"/>
                    <a:gd name="T18" fmla="*/ 0 w 24"/>
                    <a:gd name="T19" fmla="*/ 0 h 39"/>
                    <a:gd name="T20" fmla="*/ 0 w 24"/>
                    <a:gd name="T21" fmla="*/ 0 h 39"/>
                    <a:gd name="T22" fmla="*/ 0 w 24"/>
                    <a:gd name="T23" fmla="*/ 0 h 39"/>
                    <a:gd name="T24" fmla="*/ 0 w 24"/>
                    <a:gd name="T25" fmla="*/ 0 h 39"/>
                    <a:gd name="T26" fmla="*/ 0 w 24"/>
                    <a:gd name="T27" fmla="*/ 0 h 39"/>
                    <a:gd name="T28" fmla="*/ 0 w 24"/>
                    <a:gd name="T29" fmla="*/ 0 h 39"/>
                    <a:gd name="T30" fmla="*/ 0 w 24"/>
                    <a:gd name="T31" fmla="*/ 0 h 39"/>
                    <a:gd name="T32" fmla="*/ 0 w 24"/>
                    <a:gd name="T33" fmla="*/ 0 h 39"/>
                    <a:gd name="T34" fmla="*/ 0 w 24"/>
                    <a:gd name="T35" fmla="*/ 0 h 39"/>
                    <a:gd name="T36" fmla="*/ 0 w 24"/>
                    <a:gd name="T37" fmla="*/ 0 h 39"/>
                    <a:gd name="T38" fmla="*/ 0 w 24"/>
                    <a:gd name="T39" fmla="*/ 0 h 39"/>
                    <a:gd name="T40" fmla="*/ 0 w 24"/>
                    <a:gd name="T41" fmla="*/ 0 h 39"/>
                    <a:gd name="T42" fmla="*/ 0 w 24"/>
                    <a:gd name="T43" fmla="*/ 0 h 39"/>
                    <a:gd name="T44" fmla="*/ 0 w 24"/>
                    <a:gd name="T45" fmla="*/ 0 h 39"/>
                    <a:gd name="T46" fmla="*/ 0 w 24"/>
                    <a:gd name="T47" fmla="*/ 0 h 39"/>
                    <a:gd name="T48" fmla="*/ 0 w 24"/>
                    <a:gd name="T49" fmla="*/ 0 h 39"/>
                    <a:gd name="T50" fmla="*/ 0 w 24"/>
                    <a:gd name="T51" fmla="*/ 0 h 39"/>
                    <a:gd name="T52" fmla="*/ 0 w 24"/>
                    <a:gd name="T53" fmla="*/ 0 h 39"/>
                    <a:gd name="T54" fmla="*/ 0 w 24"/>
                    <a:gd name="T55" fmla="*/ 0 h 39"/>
                    <a:gd name="T56" fmla="*/ 0 w 24"/>
                    <a:gd name="T57" fmla="*/ 0 h 39"/>
                    <a:gd name="T58" fmla="*/ 0 w 24"/>
                    <a:gd name="T59" fmla="*/ 0 h 39"/>
                    <a:gd name="T60" fmla="*/ 0 w 24"/>
                    <a:gd name="T61" fmla="*/ 0 h 39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24"/>
                    <a:gd name="T94" fmla="*/ 0 h 39"/>
                    <a:gd name="T95" fmla="*/ 24 w 24"/>
                    <a:gd name="T96" fmla="*/ 39 h 39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24" h="39">
                      <a:moveTo>
                        <a:pt x="15" y="4"/>
                      </a:moveTo>
                      <a:lnTo>
                        <a:pt x="15" y="4"/>
                      </a:lnTo>
                      <a:lnTo>
                        <a:pt x="12" y="2"/>
                      </a:lnTo>
                      <a:lnTo>
                        <a:pt x="9" y="2"/>
                      </a:lnTo>
                      <a:lnTo>
                        <a:pt x="7" y="3"/>
                      </a:lnTo>
                      <a:lnTo>
                        <a:pt x="6" y="4"/>
                      </a:lnTo>
                      <a:lnTo>
                        <a:pt x="4" y="8"/>
                      </a:lnTo>
                      <a:lnTo>
                        <a:pt x="3" y="12"/>
                      </a:lnTo>
                      <a:lnTo>
                        <a:pt x="3" y="16"/>
                      </a:lnTo>
                      <a:lnTo>
                        <a:pt x="4" y="20"/>
                      </a:lnTo>
                      <a:lnTo>
                        <a:pt x="3" y="25"/>
                      </a:lnTo>
                      <a:lnTo>
                        <a:pt x="1" y="30"/>
                      </a:lnTo>
                      <a:lnTo>
                        <a:pt x="0" y="35"/>
                      </a:lnTo>
                      <a:lnTo>
                        <a:pt x="4" y="39"/>
                      </a:lnTo>
                      <a:lnTo>
                        <a:pt x="11" y="39"/>
                      </a:lnTo>
                      <a:lnTo>
                        <a:pt x="17" y="36"/>
                      </a:lnTo>
                      <a:lnTo>
                        <a:pt x="21" y="32"/>
                      </a:lnTo>
                      <a:lnTo>
                        <a:pt x="24" y="26"/>
                      </a:lnTo>
                      <a:lnTo>
                        <a:pt x="24" y="21"/>
                      </a:lnTo>
                      <a:lnTo>
                        <a:pt x="23" y="16"/>
                      </a:lnTo>
                      <a:lnTo>
                        <a:pt x="20" y="12"/>
                      </a:lnTo>
                      <a:lnTo>
                        <a:pt x="19" y="7"/>
                      </a:lnTo>
                      <a:lnTo>
                        <a:pt x="18" y="3"/>
                      </a:lnTo>
                      <a:lnTo>
                        <a:pt x="15" y="1"/>
                      </a:lnTo>
                      <a:lnTo>
                        <a:pt x="12" y="0"/>
                      </a:lnTo>
                      <a:lnTo>
                        <a:pt x="8" y="2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21" name="Freeform 1007"/>
                <p:cNvSpPr>
                  <a:spLocks/>
                </p:cNvSpPr>
                <p:nvPr/>
              </p:nvSpPr>
              <p:spPr bwMode="auto">
                <a:xfrm>
                  <a:off x="2419" y="2171"/>
                  <a:ext cx="2" cy="4"/>
                </a:xfrm>
                <a:custGeom>
                  <a:avLst/>
                  <a:gdLst>
                    <a:gd name="T0" fmla="*/ 0 w 30"/>
                    <a:gd name="T1" fmla="*/ 0 h 46"/>
                    <a:gd name="T2" fmla="*/ 0 w 30"/>
                    <a:gd name="T3" fmla="*/ 0 h 46"/>
                    <a:gd name="T4" fmla="*/ 0 w 30"/>
                    <a:gd name="T5" fmla="*/ 0 h 46"/>
                    <a:gd name="T6" fmla="*/ 0 w 30"/>
                    <a:gd name="T7" fmla="*/ 0 h 46"/>
                    <a:gd name="T8" fmla="*/ 0 w 30"/>
                    <a:gd name="T9" fmla="*/ 0 h 46"/>
                    <a:gd name="T10" fmla="*/ 0 w 30"/>
                    <a:gd name="T11" fmla="*/ 0 h 46"/>
                    <a:gd name="T12" fmla="*/ 0 w 30"/>
                    <a:gd name="T13" fmla="*/ 0 h 46"/>
                    <a:gd name="T14" fmla="*/ 0 w 30"/>
                    <a:gd name="T15" fmla="*/ 0 h 46"/>
                    <a:gd name="T16" fmla="*/ 0 w 30"/>
                    <a:gd name="T17" fmla="*/ 0 h 46"/>
                    <a:gd name="T18" fmla="*/ 0 w 30"/>
                    <a:gd name="T19" fmla="*/ 0 h 46"/>
                    <a:gd name="T20" fmla="*/ 0 w 30"/>
                    <a:gd name="T21" fmla="*/ 0 h 46"/>
                    <a:gd name="T22" fmla="*/ 0 w 30"/>
                    <a:gd name="T23" fmla="*/ 0 h 46"/>
                    <a:gd name="T24" fmla="*/ 0 w 30"/>
                    <a:gd name="T25" fmla="*/ 0 h 46"/>
                    <a:gd name="T26" fmla="*/ 0 w 30"/>
                    <a:gd name="T27" fmla="*/ 0 h 46"/>
                    <a:gd name="T28" fmla="*/ 0 w 30"/>
                    <a:gd name="T29" fmla="*/ 0 h 46"/>
                    <a:gd name="T30" fmla="*/ 0 w 30"/>
                    <a:gd name="T31" fmla="*/ 0 h 46"/>
                    <a:gd name="T32" fmla="*/ 0 w 30"/>
                    <a:gd name="T33" fmla="*/ 0 h 46"/>
                    <a:gd name="T34" fmla="*/ 0 w 30"/>
                    <a:gd name="T35" fmla="*/ 0 h 46"/>
                    <a:gd name="T36" fmla="*/ 0 w 30"/>
                    <a:gd name="T37" fmla="*/ 0 h 46"/>
                    <a:gd name="T38" fmla="*/ 0 w 30"/>
                    <a:gd name="T39" fmla="*/ 0 h 46"/>
                    <a:gd name="T40" fmla="*/ 0 w 30"/>
                    <a:gd name="T41" fmla="*/ 0 h 46"/>
                    <a:gd name="T42" fmla="*/ 0 w 30"/>
                    <a:gd name="T43" fmla="*/ 0 h 46"/>
                    <a:gd name="T44" fmla="*/ 0 w 30"/>
                    <a:gd name="T45" fmla="*/ 0 h 46"/>
                    <a:gd name="T46" fmla="*/ 0 w 30"/>
                    <a:gd name="T47" fmla="*/ 0 h 46"/>
                    <a:gd name="T48" fmla="*/ 0 w 30"/>
                    <a:gd name="T49" fmla="*/ 0 h 4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0"/>
                    <a:gd name="T76" fmla="*/ 0 h 46"/>
                    <a:gd name="T77" fmla="*/ 30 w 30"/>
                    <a:gd name="T78" fmla="*/ 46 h 4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0" h="46">
                      <a:moveTo>
                        <a:pt x="9" y="0"/>
                      </a:moveTo>
                      <a:lnTo>
                        <a:pt x="5" y="0"/>
                      </a:lnTo>
                      <a:lnTo>
                        <a:pt x="2" y="1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2" y="12"/>
                      </a:lnTo>
                      <a:lnTo>
                        <a:pt x="4" y="16"/>
                      </a:lnTo>
                      <a:lnTo>
                        <a:pt x="7" y="20"/>
                      </a:lnTo>
                      <a:lnTo>
                        <a:pt x="10" y="24"/>
                      </a:lnTo>
                      <a:lnTo>
                        <a:pt x="13" y="28"/>
                      </a:lnTo>
                      <a:lnTo>
                        <a:pt x="15" y="32"/>
                      </a:lnTo>
                      <a:lnTo>
                        <a:pt x="18" y="36"/>
                      </a:lnTo>
                      <a:lnTo>
                        <a:pt x="20" y="41"/>
                      </a:lnTo>
                      <a:lnTo>
                        <a:pt x="21" y="43"/>
                      </a:lnTo>
                      <a:lnTo>
                        <a:pt x="24" y="44"/>
                      </a:lnTo>
                      <a:lnTo>
                        <a:pt x="27" y="46"/>
                      </a:lnTo>
                      <a:lnTo>
                        <a:pt x="30" y="46"/>
                      </a:lnTo>
                      <a:lnTo>
                        <a:pt x="30" y="39"/>
                      </a:lnTo>
                      <a:lnTo>
                        <a:pt x="29" y="32"/>
                      </a:lnTo>
                      <a:lnTo>
                        <a:pt x="28" y="25"/>
                      </a:lnTo>
                      <a:lnTo>
                        <a:pt x="26" y="19"/>
                      </a:lnTo>
                      <a:lnTo>
                        <a:pt x="24" y="13"/>
                      </a:lnTo>
                      <a:lnTo>
                        <a:pt x="20" y="7"/>
                      </a:lnTo>
                      <a:lnTo>
                        <a:pt x="15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22" name="Freeform 1008"/>
                <p:cNvSpPr>
                  <a:spLocks/>
                </p:cNvSpPr>
                <p:nvPr/>
              </p:nvSpPr>
              <p:spPr bwMode="auto">
                <a:xfrm>
                  <a:off x="2419" y="2171"/>
                  <a:ext cx="2" cy="4"/>
                </a:xfrm>
                <a:custGeom>
                  <a:avLst/>
                  <a:gdLst>
                    <a:gd name="T0" fmla="*/ 0 w 30"/>
                    <a:gd name="T1" fmla="*/ 0 h 46"/>
                    <a:gd name="T2" fmla="*/ 0 w 30"/>
                    <a:gd name="T3" fmla="*/ 0 h 46"/>
                    <a:gd name="T4" fmla="*/ 0 w 30"/>
                    <a:gd name="T5" fmla="*/ 0 h 46"/>
                    <a:gd name="T6" fmla="*/ 0 w 30"/>
                    <a:gd name="T7" fmla="*/ 0 h 46"/>
                    <a:gd name="T8" fmla="*/ 0 w 30"/>
                    <a:gd name="T9" fmla="*/ 0 h 46"/>
                    <a:gd name="T10" fmla="*/ 0 w 30"/>
                    <a:gd name="T11" fmla="*/ 0 h 46"/>
                    <a:gd name="T12" fmla="*/ 0 w 30"/>
                    <a:gd name="T13" fmla="*/ 0 h 46"/>
                    <a:gd name="T14" fmla="*/ 0 w 30"/>
                    <a:gd name="T15" fmla="*/ 0 h 46"/>
                    <a:gd name="T16" fmla="*/ 0 w 30"/>
                    <a:gd name="T17" fmla="*/ 0 h 46"/>
                    <a:gd name="T18" fmla="*/ 0 w 30"/>
                    <a:gd name="T19" fmla="*/ 0 h 46"/>
                    <a:gd name="T20" fmla="*/ 0 w 30"/>
                    <a:gd name="T21" fmla="*/ 0 h 46"/>
                    <a:gd name="T22" fmla="*/ 0 w 30"/>
                    <a:gd name="T23" fmla="*/ 0 h 46"/>
                    <a:gd name="T24" fmla="*/ 0 w 30"/>
                    <a:gd name="T25" fmla="*/ 0 h 46"/>
                    <a:gd name="T26" fmla="*/ 0 w 30"/>
                    <a:gd name="T27" fmla="*/ 0 h 46"/>
                    <a:gd name="T28" fmla="*/ 0 w 30"/>
                    <a:gd name="T29" fmla="*/ 0 h 46"/>
                    <a:gd name="T30" fmla="*/ 0 w 30"/>
                    <a:gd name="T31" fmla="*/ 0 h 46"/>
                    <a:gd name="T32" fmla="*/ 0 w 30"/>
                    <a:gd name="T33" fmla="*/ 0 h 46"/>
                    <a:gd name="T34" fmla="*/ 0 w 30"/>
                    <a:gd name="T35" fmla="*/ 0 h 46"/>
                    <a:gd name="T36" fmla="*/ 0 w 30"/>
                    <a:gd name="T37" fmla="*/ 0 h 46"/>
                    <a:gd name="T38" fmla="*/ 0 w 30"/>
                    <a:gd name="T39" fmla="*/ 0 h 46"/>
                    <a:gd name="T40" fmla="*/ 0 w 30"/>
                    <a:gd name="T41" fmla="*/ 0 h 46"/>
                    <a:gd name="T42" fmla="*/ 0 w 30"/>
                    <a:gd name="T43" fmla="*/ 0 h 46"/>
                    <a:gd name="T44" fmla="*/ 0 w 30"/>
                    <a:gd name="T45" fmla="*/ 0 h 46"/>
                    <a:gd name="T46" fmla="*/ 0 w 30"/>
                    <a:gd name="T47" fmla="*/ 0 h 46"/>
                    <a:gd name="T48" fmla="*/ 0 w 30"/>
                    <a:gd name="T49" fmla="*/ 0 h 46"/>
                    <a:gd name="T50" fmla="*/ 0 w 30"/>
                    <a:gd name="T51" fmla="*/ 0 h 46"/>
                    <a:gd name="T52" fmla="*/ 0 w 30"/>
                    <a:gd name="T53" fmla="*/ 0 h 46"/>
                    <a:gd name="T54" fmla="*/ 0 w 30"/>
                    <a:gd name="T55" fmla="*/ 0 h 46"/>
                    <a:gd name="T56" fmla="*/ 0 w 30"/>
                    <a:gd name="T57" fmla="*/ 0 h 4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30"/>
                    <a:gd name="T88" fmla="*/ 0 h 46"/>
                    <a:gd name="T89" fmla="*/ 30 w 30"/>
                    <a:gd name="T90" fmla="*/ 46 h 4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30" h="46">
                      <a:moveTo>
                        <a:pt x="9" y="0"/>
                      </a:move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2" y="1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2" y="12"/>
                      </a:lnTo>
                      <a:lnTo>
                        <a:pt x="4" y="16"/>
                      </a:lnTo>
                      <a:lnTo>
                        <a:pt x="7" y="20"/>
                      </a:lnTo>
                      <a:lnTo>
                        <a:pt x="10" y="24"/>
                      </a:lnTo>
                      <a:lnTo>
                        <a:pt x="13" y="28"/>
                      </a:lnTo>
                      <a:lnTo>
                        <a:pt x="15" y="32"/>
                      </a:lnTo>
                      <a:lnTo>
                        <a:pt x="18" y="36"/>
                      </a:lnTo>
                      <a:lnTo>
                        <a:pt x="20" y="41"/>
                      </a:lnTo>
                      <a:lnTo>
                        <a:pt x="21" y="43"/>
                      </a:lnTo>
                      <a:lnTo>
                        <a:pt x="24" y="44"/>
                      </a:lnTo>
                      <a:lnTo>
                        <a:pt x="27" y="46"/>
                      </a:lnTo>
                      <a:lnTo>
                        <a:pt x="30" y="46"/>
                      </a:lnTo>
                      <a:lnTo>
                        <a:pt x="30" y="39"/>
                      </a:lnTo>
                      <a:lnTo>
                        <a:pt x="29" y="32"/>
                      </a:lnTo>
                      <a:lnTo>
                        <a:pt x="28" y="25"/>
                      </a:lnTo>
                      <a:lnTo>
                        <a:pt x="26" y="19"/>
                      </a:lnTo>
                      <a:lnTo>
                        <a:pt x="24" y="13"/>
                      </a:lnTo>
                      <a:lnTo>
                        <a:pt x="20" y="7"/>
                      </a:lnTo>
                      <a:lnTo>
                        <a:pt x="15" y="3"/>
                      </a:lnTo>
                      <a:lnTo>
                        <a:pt x="9" y="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23" name="Freeform 1009"/>
                <p:cNvSpPr>
                  <a:spLocks/>
                </p:cNvSpPr>
                <p:nvPr/>
              </p:nvSpPr>
              <p:spPr bwMode="auto">
                <a:xfrm>
                  <a:off x="2420" y="2175"/>
                  <a:ext cx="6" cy="7"/>
                </a:xfrm>
                <a:custGeom>
                  <a:avLst/>
                  <a:gdLst>
                    <a:gd name="T0" fmla="*/ 0 w 80"/>
                    <a:gd name="T1" fmla="*/ 0 h 114"/>
                    <a:gd name="T2" fmla="*/ 0 w 80"/>
                    <a:gd name="T3" fmla="*/ 0 h 114"/>
                    <a:gd name="T4" fmla="*/ 0 w 80"/>
                    <a:gd name="T5" fmla="*/ 0 h 114"/>
                    <a:gd name="T6" fmla="*/ 0 w 80"/>
                    <a:gd name="T7" fmla="*/ 0 h 114"/>
                    <a:gd name="T8" fmla="*/ 0 w 80"/>
                    <a:gd name="T9" fmla="*/ 0 h 114"/>
                    <a:gd name="T10" fmla="*/ 0 w 80"/>
                    <a:gd name="T11" fmla="*/ 0 h 114"/>
                    <a:gd name="T12" fmla="*/ 0 w 80"/>
                    <a:gd name="T13" fmla="*/ 0 h 114"/>
                    <a:gd name="T14" fmla="*/ 0 w 80"/>
                    <a:gd name="T15" fmla="*/ 0 h 114"/>
                    <a:gd name="T16" fmla="*/ 0 w 80"/>
                    <a:gd name="T17" fmla="*/ 0 h 114"/>
                    <a:gd name="T18" fmla="*/ 0 w 80"/>
                    <a:gd name="T19" fmla="*/ 0 h 114"/>
                    <a:gd name="T20" fmla="*/ 0 w 80"/>
                    <a:gd name="T21" fmla="*/ 0 h 114"/>
                    <a:gd name="T22" fmla="*/ 0 w 80"/>
                    <a:gd name="T23" fmla="*/ 0 h 114"/>
                    <a:gd name="T24" fmla="*/ 0 w 80"/>
                    <a:gd name="T25" fmla="*/ 0 h 114"/>
                    <a:gd name="T26" fmla="*/ 0 w 80"/>
                    <a:gd name="T27" fmla="*/ 0 h 114"/>
                    <a:gd name="T28" fmla="*/ 0 w 80"/>
                    <a:gd name="T29" fmla="*/ 0 h 114"/>
                    <a:gd name="T30" fmla="*/ 0 w 80"/>
                    <a:gd name="T31" fmla="*/ 0 h 114"/>
                    <a:gd name="T32" fmla="*/ 0 w 80"/>
                    <a:gd name="T33" fmla="*/ 0 h 114"/>
                    <a:gd name="T34" fmla="*/ 0 w 80"/>
                    <a:gd name="T35" fmla="*/ 0 h 114"/>
                    <a:gd name="T36" fmla="*/ 0 w 80"/>
                    <a:gd name="T37" fmla="*/ 0 h 114"/>
                    <a:gd name="T38" fmla="*/ 0 w 80"/>
                    <a:gd name="T39" fmla="*/ 0 h 114"/>
                    <a:gd name="T40" fmla="*/ 0 w 80"/>
                    <a:gd name="T41" fmla="*/ 0 h 114"/>
                    <a:gd name="T42" fmla="*/ 0 w 80"/>
                    <a:gd name="T43" fmla="*/ 0 h 114"/>
                    <a:gd name="T44" fmla="*/ 0 w 80"/>
                    <a:gd name="T45" fmla="*/ 0 h 114"/>
                    <a:gd name="T46" fmla="*/ 0 w 80"/>
                    <a:gd name="T47" fmla="*/ 0 h 114"/>
                    <a:gd name="T48" fmla="*/ 0 w 80"/>
                    <a:gd name="T49" fmla="*/ 0 h 114"/>
                    <a:gd name="T50" fmla="*/ 0 w 80"/>
                    <a:gd name="T51" fmla="*/ 0 h 114"/>
                    <a:gd name="T52" fmla="*/ 0 w 80"/>
                    <a:gd name="T53" fmla="*/ 0 h 114"/>
                    <a:gd name="T54" fmla="*/ 0 w 80"/>
                    <a:gd name="T55" fmla="*/ 0 h 114"/>
                    <a:gd name="T56" fmla="*/ 0 w 80"/>
                    <a:gd name="T57" fmla="*/ 0 h 114"/>
                    <a:gd name="T58" fmla="*/ 0 w 80"/>
                    <a:gd name="T59" fmla="*/ 0 h 114"/>
                    <a:gd name="T60" fmla="*/ 0 w 80"/>
                    <a:gd name="T61" fmla="*/ 0 h 114"/>
                    <a:gd name="T62" fmla="*/ 0 w 80"/>
                    <a:gd name="T63" fmla="*/ 0 h 114"/>
                    <a:gd name="T64" fmla="*/ 0 w 80"/>
                    <a:gd name="T65" fmla="*/ 0 h 114"/>
                    <a:gd name="T66" fmla="*/ 0 w 80"/>
                    <a:gd name="T67" fmla="*/ 0 h 114"/>
                    <a:gd name="T68" fmla="*/ 0 w 80"/>
                    <a:gd name="T69" fmla="*/ 0 h 114"/>
                    <a:gd name="T70" fmla="*/ 0 w 80"/>
                    <a:gd name="T71" fmla="*/ 0 h 114"/>
                    <a:gd name="T72" fmla="*/ 0 w 80"/>
                    <a:gd name="T73" fmla="*/ 0 h 114"/>
                    <a:gd name="T74" fmla="*/ 0 w 80"/>
                    <a:gd name="T75" fmla="*/ 0 h 114"/>
                    <a:gd name="T76" fmla="*/ 0 w 80"/>
                    <a:gd name="T77" fmla="*/ 0 h 114"/>
                    <a:gd name="T78" fmla="*/ 0 w 80"/>
                    <a:gd name="T79" fmla="*/ 0 h 114"/>
                    <a:gd name="T80" fmla="*/ 0 w 80"/>
                    <a:gd name="T81" fmla="*/ 0 h 114"/>
                    <a:gd name="T82" fmla="*/ 0 w 80"/>
                    <a:gd name="T83" fmla="*/ 0 h 114"/>
                    <a:gd name="T84" fmla="*/ 0 w 80"/>
                    <a:gd name="T85" fmla="*/ 0 h 114"/>
                    <a:gd name="T86" fmla="*/ 0 w 80"/>
                    <a:gd name="T87" fmla="*/ 0 h 114"/>
                    <a:gd name="T88" fmla="*/ 0 w 80"/>
                    <a:gd name="T89" fmla="*/ 0 h 114"/>
                    <a:gd name="T90" fmla="*/ 0 w 80"/>
                    <a:gd name="T91" fmla="*/ 0 h 114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80"/>
                    <a:gd name="T139" fmla="*/ 0 h 114"/>
                    <a:gd name="T140" fmla="*/ 80 w 80"/>
                    <a:gd name="T141" fmla="*/ 114 h 114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80" h="114">
                      <a:moveTo>
                        <a:pt x="60" y="9"/>
                      </a:moveTo>
                      <a:lnTo>
                        <a:pt x="56" y="5"/>
                      </a:lnTo>
                      <a:lnTo>
                        <a:pt x="50" y="1"/>
                      </a:lnTo>
                      <a:lnTo>
                        <a:pt x="44" y="0"/>
                      </a:lnTo>
                      <a:lnTo>
                        <a:pt x="39" y="0"/>
                      </a:lnTo>
                      <a:lnTo>
                        <a:pt x="35" y="2"/>
                      </a:lnTo>
                      <a:lnTo>
                        <a:pt x="32" y="4"/>
                      </a:lnTo>
                      <a:lnTo>
                        <a:pt x="30" y="7"/>
                      </a:lnTo>
                      <a:lnTo>
                        <a:pt x="31" y="10"/>
                      </a:lnTo>
                      <a:lnTo>
                        <a:pt x="35" y="15"/>
                      </a:lnTo>
                      <a:lnTo>
                        <a:pt x="40" y="19"/>
                      </a:lnTo>
                      <a:lnTo>
                        <a:pt x="44" y="23"/>
                      </a:lnTo>
                      <a:lnTo>
                        <a:pt x="47" y="29"/>
                      </a:lnTo>
                      <a:lnTo>
                        <a:pt x="48" y="35"/>
                      </a:lnTo>
                      <a:lnTo>
                        <a:pt x="47" y="42"/>
                      </a:lnTo>
                      <a:lnTo>
                        <a:pt x="43" y="47"/>
                      </a:lnTo>
                      <a:lnTo>
                        <a:pt x="38" y="51"/>
                      </a:lnTo>
                      <a:lnTo>
                        <a:pt x="33" y="52"/>
                      </a:lnTo>
                      <a:lnTo>
                        <a:pt x="28" y="52"/>
                      </a:lnTo>
                      <a:lnTo>
                        <a:pt x="22" y="52"/>
                      </a:lnTo>
                      <a:lnTo>
                        <a:pt x="15" y="51"/>
                      </a:lnTo>
                      <a:lnTo>
                        <a:pt x="10" y="51"/>
                      </a:lnTo>
                      <a:lnTo>
                        <a:pt x="5" y="53"/>
                      </a:lnTo>
                      <a:lnTo>
                        <a:pt x="2" y="55"/>
                      </a:lnTo>
                      <a:lnTo>
                        <a:pt x="0" y="60"/>
                      </a:lnTo>
                      <a:lnTo>
                        <a:pt x="1" y="63"/>
                      </a:lnTo>
                      <a:lnTo>
                        <a:pt x="3" y="65"/>
                      </a:lnTo>
                      <a:lnTo>
                        <a:pt x="5" y="67"/>
                      </a:lnTo>
                      <a:lnTo>
                        <a:pt x="9" y="69"/>
                      </a:lnTo>
                      <a:lnTo>
                        <a:pt x="10" y="70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3" y="75"/>
                      </a:lnTo>
                      <a:lnTo>
                        <a:pt x="15" y="77"/>
                      </a:lnTo>
                      <a:lnTo>
                        <a:pt x="18" y="78"/>
                      </a:lnTo>
                      <a:lnTo>
                        <a:pt x="20" y="80"/>
                      </a:lnTo>
                      <a:lnTo>
                        <a:pt x="22" y="82"/>
                      </a:lnTo>
                      <a:lnTo>
                        <a:pt x="25" y="86"/>
                      </a:lnTo>
                      <a:lnTo>
                        <a:pt x="27" y="90"/>
                      </a:lnTo>
                      <a:lnTo>
                        <a:pt x="29" y="95"/>
                      </a:lnTo>
                      <a:lnTo>
                        <a:pt x="31" y="100"/>
                      </a:lnTo>
                      <a:lnTo>
                        <a:pt x="32" y="101"/>
                      </a:lnTo>
                      <a:lnTo>
                        <a:pt x="33" y="102"/>
                      </a:lnTo>
                      <a:lnTo>
                        <a:pt x="34" y="102"/>
                      </a:lnTo>
                      <a:lnTo>
                        <a:pt x="35" y="104"/>
                      </a:lnTo>
                      <a:lnTo>
                        <a:pt x="38" y="104"/>
                      </a:lnTo>
                      <a:lnTo>
                        <a:pt x="42" y="104"/>
                      </a:lnTo>
                      <a:lnTo>
                        <a:pt x="46" y="104"/>
                      </a:lnTo>
                      <a:lnTo>
                        <a:pt x="48" y="101"/>
                      </a:lnTo>
                      <a:lnTo>
                        <a:pt x="48" y="96"/>
                      </a:lnTo>
                      <a:lnTo>
                        <a:pt x="48" y="92"/>
                      </a:lnTo>
                      <a:lnTo>
                        <a:pt x="47" y="87"/>
                      </a:lnTo>
                      <a:lnTo>
                        <a:pt x="46" y="83"/>
                      </a:lnTo>
                      <a:lnTo>
                        <a:pt x="45" y="78"/>
                      </a:lnTo>
                      <a:lnTo>
                        <a:pt x="46" y="74"/>
                      </a:lnTo>
                      <a:lnTo>
                        <a:pt x="48" y="71"/>
                      </a:lnTo>
                      <a:lnTo>
                        <a:pt x="52" y="69"/>
                      </a:lnTo>
                      <a:lnTo>
                        <a:pt x="53" y="73"/>
                      </a:lnTo>
                      <a:lnTo>
                        <a:pt x="55" y="77"/>
                      </a:lnTo>
                      <a:lnTo>
                        <a:pt x="55" y="81"/>
                      </a:lnTo>
                      <a:lnTo>
                        <a:pt x="56" y="86"/>
                      </a:lnTo>
                      <a:lnTo>
                        <a:pt x="56" y="90"/>
                      </a:lnTo>
                      <a:lnTo>
                        <a:pt x="57" y="94"/>
                      </a:lnTo>
                      <a:lnTo>
                        <a:pt x="57" y="100"/>
                      </a:lnTo>
                      <a:lnTo>
                        <a:pt x="58" y="104"/>
                      </a:lnTo>
                      <a:lnTo>
                        <a:pt x="59" y="108"/>
                      </a:lnTo>
                      <a:lnTo>
                        <a:pt x="61" y="112"/>
                      </a:lnTo>
                      <a:lnTo>
                        <a:pt x="63" y="114"/>
                      </a:lnTo>
                      <a:lnTo>
                        <a:pt x="67" y="114"/>
                      </a:lnTo>
                      <a:lnTo>
                        <a:pt x="72" y="111"/>
                      </a:lnTo>
                      <a:lnTo>
                        <a:pt x="75" y="108"/>
                      </a:lnTo>
                      <a:lnTo>
                        <a:pt x="78" y="103"/>
                      </a:lnTo>
                      <a:lnTo>
                        <a:pt x="80" y="96"/>
                      </a:lnTo>
                      <a:lnTo>
                        <a:pt x="80" y="91"/>
                      </a:lnTo>
                      <a:lnTo>
                        <a:pt x="80" y="85"/>
                      </a:lnTo>
                      <a:lnTo>
                        <a:pt x="80" y="79"/>
                      </a:lnTo>
                      <a:lnTo>
                        <a:pt x="78" y="74"/>
                      </a:lnTo>
                      <a:lnTo>
                        <a:pt x="75" y="68"/>
                      </a:lnTo>
                      <a:lnTo>
                        <a:pt x="72" y="62"/>
                      </a:lnTo>
                      <a:lnTo>
                        <a:pt x="69" y="55"/>
                      </a:lnTo>
                      <a:lnTo>
                        <a:pt x="67" y="49"/>
                      </a:lnTo>
                      <a:lnTo>
                        <a:pt x="66" y="45"/>
                      </a:lnTo>
                      <a:lnTo>
                        <a:pt x="66" y="41"/>
                      </a:lnTo>
                      <a:lnTo>
                        <a:pt x="66" y="37"/>
                      </a:lnTo>
                      <a:lnTo>
                        <a:pt x="66" y="33"/>
                      </a:lnTo>
                      <a:lnTo>
                        <a:pt x="65" y="29"/>
                      </a:lnTo>
                      <a:lnTo>
                        <a:pt x="65" y="25"/>
                      </a:lnTo>
                      <a:lnTo>
                        <a:pt x="65" y="20"/>
                      </a:lnTo>
                      <a:lnTo>
                        <a:pt x="64" y="16"/>
                      </a:lnTo>
                      <a:lnTo>
                        <a:pt x="63" y="14"/>
                      </a:lnTo>
                      <a:lnTo>
                        <a:pt x="62" y="12"/>
                      </a:lnTo>
                      <a:lnTo>
                        <a:pt x="61" y="11"/>
                      </a:lnTo>
                      <a:lnTo>
                        <a:pt x="60" y="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24" name="Freeform 1010"/>
                <p:cNvSpPr>
                  <a:spLocks/>
                </p:cNvSpPr>
                <p:nvPr/>
              </p:nvSpPr>
              <p:spPr bwMode="auto">
                <a:xfrm>
                  <a:off x="2420" y="2175"/>
                  <a:ext cx="6" cy="7"/>
                </a:xfrm>
                <a:custGeom>
                  <a:avLst/>
                  <a:gdLst>
                    <a:gd name="T0" fmla="*/ 0 w 80"/>
                    <a:gd name="T1" fmla="*/ 0 h 114"/>
                    <a:gd name="T2" fmla="*/ 0 w 80"/>
                    <a:gd name="T3" fmla="*/ 0 h 114"/>
                    <a:gd name="T4" fmla="*/ 0 w 80"/>
                    <a:gd name="T5" fmla="*/ 0 h 114"/>
                    <a:gd name="T6" fmla="*/ 0 w 80"/>
                    <a:gd name="T7" fmla="*/ 0 h 114"/>
                    <a:gd name="T8" fmla="*/ 0 w 80"/>
                    <a:gd name="T9" fmla="*/ 0 h 114"/>
                    <a:gd name="T10" fmla="*/ 0 w 80"/>
                    <a:gd name="T11" fmla="*/ 0 h 114"/>
                    <a:gd name="T12" fmla="*/ 0 w 80"/>
                    <a:gd name="T13" fmla="*/ 0 h 114"/>
                    <a:gd name="T14" fmla="*/ 0 w 80"/>
                    <a:gd name="T15" fmla="*/ 0 h 114"/>
                    <a:gd name="T16" fmla="*/ 0 w 80"/>
                    <a:gd name="T17" fmla="*/ 0 h 114"/>
                    <a:gd name="T18" fmla="*/ 0 w 80"/>
                    <a:gd name="T19" fmla="*/ 0 h 114"/>
                    <a:gd name="T20" fmla="*/ 0 w 80"/>
                    <a:gd name="T21" fmla="*/ 0 h 114"/>
                    <a:gd name="T22" fmla="*/ 0 w 80"/>
                    <a:gd name="T23" fmla="*/ 0 h 114"/>
                    <a:gd name="T24" fmla="*/ 0 w 80"/>
                    <a:gd name="T25" fmla="*/ 0 h 114"/>
                    <a:gd name="T26" fmla="*/ 0 w 80"/>
                    <a:gd name="T27" fmla="*/ 0 h 114"/>
                    <a:gd name="T28" fmla="*/ 0 w 80"/>
                    <a:gd name="T29" fmla="*/ 0 h 114"/>
                    <a:gd name="T30" fmla="*/ 0 w 80"/>
                    <a:gd name="T31" fmla="*/ 0 h 114"/>
                    <a:gd name="T32" fmla="*/ 0 w 80"/>
                    <a:gd name="T33" fmla="*/ 0 h 114"/>
                    <a:gd name="T34" fmla="*/ 0 w 80"/>
                    <a:gd name="T35" fmla="*/ 0 h 114"/>
                    <a:gd name="T36" fmla="*/ 0 w 80"/>
                    <a:gd name="T37" fmla="*/ 0 h 114"/>
                    <a:gd name="T38" fmla="*/ 0 w 80"/>
                    <a:gd name="T39" fmla="*/ 0 h 114"/>
                    <a:gd name="T40" fmla="*/ 0 w 80"/>
                    <a:gd name="T41" fmla="*/ 0 h 114"/>
                    <a:gd name="T42" fmla="*/ 0 w 80"/>
                    <a:gd name="T43" fmla="*/ 0 h 114"/>
                    <a:gd name="T44" fmla="*/ 0 w 80"/>
                    <a:gd name="T45" fmla="*/ 0 h 114"/>
                    <a:gd name="T46" fmla="*/ 0 w 80"/>
                    <a:gd name="T47" fmla="*/ 0 h 114"/>
                    <a:gd name="T48" fmla="*/ 0 w 80"/>
                    <a:gd name="T49" fmla="*/ 0 h 114"/>
                    <a:gd name="T50" fmla="*/ 0 w 80"/>
                    <a:gd name="T51" fmla="*/ 0 h 114"/>
                    <a:gd name="T52" fmla="*/ 0 w 80"/>
                    <a:gd name="T53" fmla="*/ 0 h 114"/>
                    <a:gd name="T54" fmla="*/ 0 w 80"/>
                    <a:gd name="T55" fmla="*/ 0 h 114"/>
                    <a:gd name="T56" fmla="*/ 0 w 80"/>
                    <a:gd name="T57" fmla="*/ 0 h 114"/>
                    <a:gd name="T58" fmla="*/ 0 w 80"/>
                    <a:gd name="T59" fmla="*/ 0 h 114"/>
                    <a:gd name="T60" fmla="*/ 0 w 80"/>
                    <a:gd name="T61" fmla="*/ 0 h 114"/>
                    <a:gd name="T62" fmla="*/ 0 w 80"/>
                    <a:gd name="T63" fmla="*/ 0 h 114"/>
                    <a:gd name="T64" fmla="*/ 0 w 80"/>
                    <a:gd name="T65" fmla="*/ 0 h 114"/>
                    <a:gd name="T66" fmla="*/ 0 w 80"/>
                    <a:gd name="T67" fmla="*/ 0 h 114"/>
                    <a:gd name="T68" fmla="*/ 0 w 80"/>
                    <a:gd name="T69" fmla="*/ 0 h 114"/>
                    <a:gd name="T70" fmla="*/ 0 w 80"/>
                    <a:gd name="T71" fmla="*/ 0 h 114"/>
                    <a:gd name="T72" fmla="*/ 0 w 80"/>
                    <a:gd name="T73" fmla="*/ 0 h 114"/>
                    <a:gd name="T74" fmla="*/ 0 w 80"/>
                    <a:gd name="T75" fmla="*/ 0 h 114"/>
                    <a:gd name="T76" fmla="*/ 0 w 80"/>
                    <a:gd name="T77" fmla="*/ 0 h 114"/>
                    <a:gd name="T78" fmla="*/ 0 w 80"/>
                    <a:gd name="T79" fmla="*/ 0 h 114"/>
                    <a:gd name="T80" fmla="*/ 0 w 80"/>
                    <a:gd name="T81" fmla="*/ 0 h 114"/>
                    <a:gd name="T82" fmla="*/ 0 w 80"/>
                    <a:gd name="T83" fmla="*/ 0 h 114"/>
                    <a:gd name="T84" fmla="*/ 0 w 80"/>
                    <a:gd name="T85" fmla="*/ 0 h 114"/>
                    <a:gd name="T86" fmla="*/ 0 w 80"/>
                    <a:gd name="T87" fmla="*/ 0 h 114"/>
                    <a:gd name="T88" fmla="*/ 0 w 80"/>
                    <a:gd name="T89" fmla="*/ 0 h 114"/>
                    <a:gd name="T90" fmla="*/ 0 w 80"/>
                    <a:gd name="T91" fmla="*/ 0 h 114"/>
                    <a:gd name="T92" fmla="*/ 0 w 80"/>
                    <a:gd name="T93" fmla="*/ 0 h 114"/>
                    <a:gd name="T94" fmla="*/ 0 w 80"/>
                    <a:gd name="T95" fmla="*/ 0 h 114"/>
                    <a:gd name="T96" fmla="*/ 0 w 80"/>
                    <a:gd name="T97" fmla="*/ 0 h 114"/>
                    <a:gd name="T98" fmla="*/ 0 w 80"/>
                    <a:gd name="T99" fmla="*/ 0 h 114"/>
                    <a:gd name="T100" fmla="*/ 0 w 80"/>
                    <a:gd name="T101" fmla="*/ 0 h 114"/>
                    <a:gd name="T102" fmla="*/ 0 w 80"/>
                    <a:gd name="T103" fmla="*/ 0 h 114"/>
                    <a:gd name="T104" fmla="*/ 0 w 80"/>
                    <a:gd name="T105" fmla="*/ 0 h 114"/>
                    <a:gd name="T106" fmla="*/ 0 w 80"/>
                    <a:gd name="T107" fmla="*/ 0 h 114"/>
                    <a:gd name="T108" fmla="*/ 0 w 80"/>
                    <a:gd name="T109" fmla="*/ 0 h 114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80"/>
                    <a:gd name="T166" fmla="*/ 0 h 114"/>
                    <a:gd name="T167" fmla="*/ 80 w 80"/>
                    <a:gd name="T168" fmla="*/ 114 h 114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80" h="114">
                      <a:moveTo>
                        <a:pt x="60" y="9"/>
                      </a:moveTo>
                      <a:lnTo>
                        <a:pt x="60" y="9"/>
                      </a:lnTo>
                      <a:lnTo>
                        <a:pt x="56" y="5"/>
                      </a:lnTo>
                      <a:lnTo>
                        <a:pt x="50" y="1"/>
                      </a:lnTo>
                      <a:lnTo>
                        <a:pt x="44" y="0"/>
                      </a:lnTo>
                      <a:lnTo>
                        <a:pt x="39" y="0"/>
                      </a:lnTo>
                      <a:lnTo>
                        <a:pt x="35" y="2"/>
                      </a:lnTo>
                      <a:lnTo>
                        <a:pt x="32" y="4"/>
                      </a:lnTo>
                      <a:lnTo>
                        <a:pt x="30" y="7"/>
                      </a:lnTo>
                      <a:lnTo>
                        <a:pt x="31" y="10"/>
                      </a:lnTo>
                      <a:lnTo>
                        <a:pt x="35" y="15"/>
                      </a:lnTo>
                      <a:lnTo>
                        <a:pt x="40" y="19"/>
                      </a:lnTo>
                      <a:lnTo>
                        <a:pt x="44" y="23"/>
                      </a:lnTo>
                      <a:lnTo>
                        <a:pt x="47" y="29"/>
                      </a:lnTo>
                      <a:lnTo>
                        <a:pt x="48" y="35"/>
                      </a:lnTo>
                      <a:lnTo>
                        <a:pt x="47" y="42"/>
                      </a:lnTo>
                      <a:lnTo>
                        <a:pt x="43" y="47"/>
                      </a:lnTo>
                      <a:lnTo>
                        <a:pt x="38" y="51"/>
                      </a:lnTo>
                      <a:lnTo>
                        <a:pt x="33" y="52"/>
                      </a:lnTo>
                      <a:lnTo>
                        <a:pt x="28" y="52"/>
                      </a:lnTo>
                      <a:lnTo>
                        <a:pt x="22" y="52"/>
                      </a:lnTo>
                      <a:lnTo>
                        <a:pt x="15" y="51"/>
                      </a:lnTo>
                      <a:lnTo>
                        <a:pt x="10" y="51"/>
                      </a:lnTo>
                      <a:lnTo>
                        <a:pt x="5" y="53"/>
                      </a:lnTo>
                      <a:lnTo>
                        <a:pt x="2" y="55"/>
                      </a:lnTo>
                      <a:lnTo>
                        <a:pt x="0" y="60"/>
                      </a:lnTo>
                      <a:lnTo>
                        <a:pt x="1" y="63"/>
                      </a:lnTo>
                      <a:lnTo>
                        <a:pt x="3" y="65"/>
                      </a:lnTo>
                      <a:lnTo>
                        <a:pt x="5" y="67"/>
                      </a:lnTo>
                      <a:lnTo>
                        <a:pt x="9" y="69"/>
                      </a:lnTo>
                      <a:lnTo>
                        <a:pt x="10" y="70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3" y="75"/>
                      </a:lnTo>
                      <a:lnTo>
                        <a:pt x="15" y="77"/>
                      </a:lnTo>
                      <a:lnTo>
                        <a:pt x="18" y="78"/>
                      </a:lnTo>
                      <a:lnTo>
                        <a:pt x="20" y="80"/>
                      </a:lnTo>
                      <a:lnTo>
                        <a:pt x="22" y="82"/>
                      </a:lnTo>
                      <a:lnTo>
                        <a:pt x="25" y="86"/>
                      </a:lnTo>
                      <a:lnTo>
                        <a:pt x="27" y="90"/>
                      </a:lnTo>
                      <a:lnTo>
                        <a:pt x="29" y="95"/>
                      </a:lnTo>
                      <a:lnTo>
                        <a:pt x="31" y="100"/>
                      </a:lnTo>
                      <a:lnTo>
                        <a:pt x="32" y="101"/>
                      </a:lnTo>
                      <a:lnTo>
                        <a:pt x="33" y="102"/>
                      </a:lnTo>
                      <a:lnTo>
                        <a:pt x="34" y="102"/>
                      </a:lnTo>
                      <a:lnTo>
                        <a:pt x="35" y="104"/>
                      </a:lnTo>
                      <a:lnTo>
                        <a:pt x="38" y="104"/>
                      </a:lnTo>
                      <a:lnTo>
                        <a:pt x="42" y="104"/>
                      </a:lnTo>
                      <a:lnTo>
                        <a:pt x="46" y="104"/>
                      </a:lnTo>
                      <a:lnTo>
                        <a:pt x="48" y="101"/>
                      </a:lnTo>
                      <a:lnTo>
                        <a:pt x="48" y="96"/>
                      </a:lnTo>
                      <a:lnTo>
                        <a:pt x="48" y="92"/>
                      </a:lnTo>
                      <a:lnTo>
                        <a:pt x="47" y="87"/>
                      </a:lnTo>
                      <a:lnTo>
                        <a:pt x="46" y="83"/>
                      </a:lnTo>
                      <a:lnTo>
                        <a:pt x="45" y="78"/>
                      </a:lnTo>
                      <a:lnTo>
                        <a:pt x="46" y="74"/>
                      </a:lnTo>
                      <a:lnTo>
                        <a:pt x="48" y="71"/>
                      </a:lnTo>
                      <a:lnTo>
                        <a:pt x="52" y="69"/>
                      </a:lnTo>
                      <a:lnTo>
                        <a:pt x="53" y="73"/>
                      </a:lnTo>
                      <a:lnTo>
                        <a:pt x="55" y="77"/>
                      </a:lnTo>
                      <a:lnTo>
                        <a:pt x="55" y="81"/>
                      </a:lnTo>
                      <a:lnTo>
                        <a:pt x="56" y="86"/>
                      </a:lnTo>
                      <a:lnTo>
                        <a:pt x="56" y="90"/>
                      </a:lnTo>
                      <a:lnTo>
                        <a:pt x="57" y="94"/>
                      </a:lnTo>
                      <a:lnTo>
                        <a:pt x="57" y="100"/>
                      </a:lnTo>
                      <a:lnTo>
                        <a:pt x="58" y="104"/>
                      </a:lnTo>
                      <a:lnTo>
                        <a:pt x="59" y="108"/>
                      </a:lnTo>
                      <a:lnTo>
                        <a:pt x="61" y="112"/>
                      </a:lnTo>
                      <a:lnTo>
                        <a:pt x="63" y="114"/>
                      </a:lnTo>
                      <a:lnTo>
                        <a:pt x="67" y="114"/>
                      </a:lnTo>
                      <a:lnTo>
                        <a:pt x="72" y="111"/>
                      </a:lnTo>
                      <a:lnTo>
                        <a:pt x="75" y="108"/>
                      </a:lnTo>
                      <a:lnTo>
                        <a:pt x="78" y="103"/>
                      </a:lnTo>
                      <a:lnTo>
                        <a:pt x="80" y="96"/>
                      </a:lnTo>
                      <a:lnTo>
                        <a:pt x="80" y="91"/>
                      </a:lnTo>
                      <a:lnTo>
                        <a:pt x="80" y="85"/>
                      </a:lnTo>
                      <a:lnTo>
                        <a:pt x="80" y="79"/>
                      </a:lnTo>
                      <a:lnTo>
                        <a:pt x="78" y="74"/>
                      </a:lnTo>
                      <a:lnTo>
                        <a:pt x="75" y="68"/>
                      </a:lnTo>
                      <a:lnTo>
                        <a:pt x="72" y="62"/>
                      </a:lnTo>
                      <a:lnTo>
                        <a:pt x="69" y="55"/>
                      </a:lnTo>
                      <a:lnTo>
                        <a:pt x="67" y="49"/>
                      </a:lnTo>
                      <a:lnTo>
                        <a:pt x="66" y="45"/>
                      </a:lnTo>
                      <a:lnTo>
                        <a:pt x="66" y="41"/>
                      </a:lnTo>
                      <a:lnTo>
                        <a:pt x="66" y="37"/>
                      </a:lnTo>
                      <a:lnTo>
                        <a:pt x="66" y="33"/>
                      </a:lnTo>
                      <a:lnTo>
                        <a:pt x="65" y="29"/>
                      </a:lnTo>
                      <a:lnTo>
                        <a:pt x="65" y="25"/>
                      </a:lnTo>
                      <a:lnTo>
                        <a:pt x="65" y="20"/>
                      </a:lnTo>
                      <a:lnTo>
                        <a:pt x="64" y="16"/>
                      </a:lnTo>
                      <a:lnTo>
                        <a:pt x="63" y="14"/>
                      </a:lnTo>
                      <a:lnTo>
                        <a:pt x="62" y="12"/>
                      </a:lnTo>
                      <a:lnTo>
                        <a:pt x="61" y="11"/>
                      </a:lnTo>
                      <a:lnTo>
                        <a:pt x="60" y="9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25" name="Freeform 1011"/>
                <p:cNvSpPr>
                  <a:spLocks/>
                </p:cNvSpPr>
                <p:nvPr/>
              </p:nvSpPr>
              <p:spPr bwMode="auto">
                <a:xfrm>
                  <a:off x="2420" y="2175"/>
                  <a:ext cx="1" cy="1"/>
                </a:xfrm>
                <a:custGeom>
                  <a:avLst/>
                  <a:gdLst>
                    <a:gd name="T0" fmla="*/ 0 w 19"/>
                    <a:gd name="T1" fmla="*/ 0 h 17"/>
                    <a:gd name="T2" fmla="*/ 0 w 19"/>
                    <a:gd name="T3" fmla="*/ 0 h 17"/>
                    <a:gd name="T4" fmla="*/ 0 w 19"/>
                    <a:gd name="T5" fmla="*/ 0 h 17"/>
                    <a:gd name="T6" fmla="*/ 0 w 19"/>
                    <a:gd name="T7" fmla="*/ 0 h 17"/>
                    <a:gd name="T8" fmla="*/ 0 w 19"/>
                    <a:gd name="T9" fmla="*/ 0 h 17"/>
                    <a:gd name="T10" fmla="*/ 0 w 19"/>
                    <a:gd name="T11" fmla="*/ 0 h 17"/>
                    <a:gd name="T12" fmla="*/ 0 w 19"/>
                    <a:gd name="T13" fmla="*/ 0 h 17"/>
                    <a:gd name="T14" fmla="*/ 0 w 19"/>
                    <a:gd name="T15" fmla="*/ 0 h 17"/>
                    <a:gd name="T16" fmla="*/ 0 w 19"/>
                    <a:gd name="T17" fmla="*/ 0 h 17"/>
                    <a:gd name="T18" fmla="*/ 0 w 19"/>
                    <a:gd name="T19" fmla="*/ 0 h 17"/>
                    <a:gd name="T20" fmla="*/ 0 w 19"/>
                    <a:gd name="T21" fmla="*/ 0 h 17"/>
                    <a:gd name="T22" fmla="*/ 0 w 19"/>
                    <a:gd name="T23" fmla="*/ 0 h 17"/>
                    <a:gd name="T24" fmla="*/ 0 w 19"/>
                    <a:gd name="T25" fmla="*/ 0 h 17"/>
                    <a:gd name="T26" fmla="*/ 0 w 19"/>
                    <a:gd name="T27" fmla="*/ 0 h 17"/>
                    <a:gd name="T28" fmla="*/ 0 w 19"/>
                    <a:gd name="T29" fmla="*/ 0 h 17"/>
                    <a:gd name="T30" fmla="*/ 0 w 19"/>
                    <a:gd name="T31" fmla="*/ 0 h 17"/>
                    <a:gd name="T32" fmla="*/ 0 w 19"/>
                    <a:gd name="T33" fmla="*/ 0 h 1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9"/>
                    <a:gd name="T52" fmla="*/ 0 h 17"/>
                    <a:gd name="T53" fmla="*/ 19 w 19"/>
                    <a:gd name="T54" fmla="*/ 17 h 1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9" h="17">
                      <a:moveTo>
                        <a:pt x="13" y="1"/>
                      </a:move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6"/>
                      </a:lnTo>
                      <a:lnTo>
                        <a:pt x="3" y="9"/>
                      </a:lnTo>
                      <a:lnTo>
                        <a:pt x="8" y="12"/>
                      </a:lnTo>
                      <a:lnTo>
                        <a:pt x="11" y="16"/>
                      </a:lnTo>
                      <a:lnTo>
                        <a:pt x="12" y="17"/>
                      </a:lnTo>
                      <a:lnTo>
                        <a:pt x="14" y="17"/>
                      </a:lnTo>
                      <a:lnTo>
                        <a:pt x="15" y="17"/>
                      </a:lnTo>
                      <a:lnTo>
                        <a:pt x="16" y="16"/>
                      </a:lnTo>
                      <a:lnTo>
                        <a:pt x="19" y="12"/>
                      </a:lnTo>
                      <a:lnTo>
                        <a:pt x="19" y="8"/>
                      </a:lnTo>
                      <a:lnTo>
                        <a:pt x="16" y="4"/>
                      </a:lnTo>
                      <a:lnTo>
                        <a:pt x="13" y="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26" name="Freeform 1012"/>
                <p:cNvSpPr>
                  <a:spLocks/>
                </p:cNvSpPr>
                <p:nvPr/>
              </p:nvSpPr>
              <p:spPr bwMode="auto">
                <a:xfrm>
                  <a:off x="2420" y="2175"/>
                  <a:ext cx="1" cy="1"/>
                </a:xfrm>
                <a:custGeom>
                  <a:avLst/>
                  <a:gdLst>
                    <a:gd name="T0" fmla="*/ 0 w 19"/>
                    <a:gd name="T1" fmla="*/ 0 h 17"/>
                    <a:gd name="T2" fmla="*/ 0 w 19"/>
                    <a:gd name="T3" fmla="*/ 0 h 17"/>
                    <a:gd name="T4" fmla="*/ 0 w 19"/>
                    <a:gd name="T5" fmla="*/ 0 h 17"/>
                    <a:gd name="T6" fmla="*/ 0 w 19"/>
                    <a:gd name="T7" fmla="*/ 0 h 17"/>
                    <a:gd name="T8" fmla="*/ 0 w 19"/>
                    <a:gd name="T9" fmla="*/ 0 h 17"/>
                    <a:gd name="T10" fmla="*/ 0 w 19"/>
                    <a:gd name="T11" fmla="*/ 0 h 17"/>
                    <a:gd name="T12" fmla="*/ 0 w 19"/>
                    <a:gd name="T13" fmla="*/ 0 h 17"/>
                    <a:gd name="T14" fmla="*/ 0 w 19"/>
                    <a:gd name="T15" fmla="*/ 0 h 17"/>
                    <a:gd name="T16" fmla="*/ 0 w 19"/>
                    <a:gd name="T17" fmla="*/ 0 h 17"/>
                    <a:gd name="T18" fmla="*/ 0 w 19"/>
                    <a:gd name="T19" fmla="*/ 0 h 17"/>
                    <a:gd name="T20" fmla="*/ 0 w 19"/>
                    <a:gd name="T21" fmla="*/ 0 h 17"/>
                    <a:gd name="T22" fmla="*/ 0 w 19"/>
                    <a:gd name="T23" fmla="*/ 0 h 17"/>
                    <a:gd name="T24" fmla="*/ 0 w 19"/>
                    <a:gd name="T25" fmla="*/ 0 h 17"/>
                    <a:gd name="T26" fmla="*/ 0 w 19"/>
                    <a:gd name="T27" fmla="*/ 0 h 17"/>
                    <a:gd name="T28" fmla="*/ 0 w 19"/>
                    <a:gd name="T29" fmla="*/ 0 h 17"/>
                    <a:gd name="T30" fmla="*/ 0 w 19"/>
                    <a:gd name="T31" fmla="*/ 0 h 17"/>
                    <a:gd name="T32" fmla="*/ 0 w 19"/>
                    <a:gd name="T33" fmla="*/ 0 h 17"/>
                    <a:gd name="T34" fmla="*/ 0 w 19"/>
                    <a:gd name="T35" fmla="*/ 0 h 17"/>
                    <a:gd name="T36" fmla="*/ 0 w 19"/>
                    <a:gd name="T37" fmla="*/ 0 h 17"/>
                    <a:gd name="T38" fmla="*/ 0 w 19"/>
                    <a:gd name="T39" fmla="*/ 0 h 17"/>
                    <a:gd name="T40" fmla="*/ 0 w 19"/>
                    <a:gd name="T41" fmla="*/ 0 h 1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9"/>
                    <a:gd name="T64" fmla="*/ 0 h 17"/>
                    <a:gd name="T65" fmla="*/ 19 w 19"/>
                    <a:gd name="T66" fmla="*/ 17 h 1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9" h="17">
                      <a:moveTo>
                        <a:pt x="13" y="1"/>
                      </a:moveTo>
                      <a:lnTo>
                        <a:pt x="13" y="1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6"/>
                      </a:lnTo>
                      <a:lnTo>
                        <a:pt x="3" y="9"/>
                      </a:lnTo>
                      <a:lnTo>
                        <a:pt x="8" y="12"/>
                      </a:lnTo>
                      <a:lnTo>
                        <a:pt x="11" y="16"/>
                      </a:lnTo>
                      <a:lnTo>
                        <a:pt x="12" y="17"/>
                      </a:lnTo>
                      <a:lnTo>
                        <a:pt x="14" y="17"/>
                      </a:lnTo>
                      <a:lnTo>
                        <a:pt x="15" y="17"/>
                      </a:lnTo>
                      <a:lnTo>
                        <a:pt x="16" y="16"/>
                      </a:lnTo>
                      <a:lnTo>
                        <a:pt x="19" y="12"/>
                      </a:lnTo>
                      <a:lnTo>
                        <a:pt x="19" y="8"/>
                      </a:lnTo>
                      <a:lnTo>
                        <a:pt x="16" y="4"/>
                      </a:lnTo>
                      <a:lnTo>
                        <a:pt x="13" y="1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27" name="Freeform 1013"/>
                <p:cNvSpPr>
                  <a:spLocks/>
                </p:cNvSpPr>
                <p:nvPr/>
              </p:nvSpPr>
              <p:spPr bwMode="auto">
                <a:xfrm>
                  <a:off x="2418" y="2175"/>
                  <a:ext cx="2" cy="1"/>
                </a:xfrm>
                <a:custGeom>
                  <a:avLst/>
                  <a:gdLst>
                    <a:gd name="T0" fmla="*/ 0 w 20"/>
                    <a:gd name="T1" fmla="*/ 0 h 17"/>
                    <a:gd name="T2" fmla="*/ 0 w 20"/>
                    <a:gd name="T3" fmla="*/ 0 h 17"/>
                    <a:gd name="T4" fmla="*/ 0 w 20"/>
                    <a:gd name="T5" fmla="*/ 0 h 17"/>
                    <a:gd name="T6" fmla="*/ 0 w 20"/>
                    <a:gd name="T7" fmla="*/ 0 h 17"/>
                    <a:gd name="T8" fmla="*/ 0 w 20"/>
                    <a:gd name="T9" fmla="*/ 0 h 17"/>
                    <a:gd name="T10" fmla="*/ 0 w 20"/>
                    <a:gd name="T11" fmla="*/ 0 h 17"/>
                    <a:gd name="T12" fmla="*/ 0 w 20"/>
                    <a:gd name="T13" fmla="*/ 0 h 17"/>
                    <a:gd name="T14" fmla="*/ 0 w 20"/>
                    <a:gd name="T15" fmla="*/ 0 h 17"/>
                    <a:gd name="T16" fmla="*/ 0 w 20"/>
                    <a:gd name="T17" fmla="*/ 0 h 17"/>
                    <a:gd name="T18" fmla="*/ 0 w 20"/>
                    <a:gd name="T19" fmla="*/ 0 h 17"/>
                    <a:gd name="T20" fmla="*/ 0 w 20"/>
                    <a:gd name="T21" fmla="*/ 0 h 17"/>
                    <a:gd name="T22" fmla="*/ 0 w 20"/>
                    <a:gd name="T23" fmla="*/ 0 h 17"/>
                    <a:gd name="T24" fmla="*/ 0 w 20"/>
                    <a:gd name="T25" fmla="*/ 0 h 17"/>
                    <a:gd name="T26" fmla="*/ 0 w 20"/>
                    <a:gd name="T27" fmla="*/ 0 h 17"/>
                    <a:gd name="T28" fmla="*/ 0 w 20"/>
                    <a:gd name="T29" fmla="*/ 0 h 17"/>
                    <a:gd name="T30" fmla="*/ 0 w 20"/>
                    <a:gd name="T31" fmla="*/ 0 h 17"/>
                    <a:gd name="T32" fmla="*/ 0 w 20"/>
                    <a:gd name="T33" fmla="*/ 0 h 17"/>
                    <a:gd name="T34" fmla="*/ 0 w 20"/>
                    <a:gd name="T35" fmla="*/ 0 h 17"/>
                    <a:gd name="T36" fmla="*/ 0 w 20"/>
                    <a:gd name="T37" fmla="*/ 0 h 17"/>
                    <a:gd name="T38" fmla="*/ 0 w 20"/>
                    <a:gd name="T39" fmla="*/ 0 h 17"/>
                    <a:gd name="T40" fmla="*/ 0 w 20"/>
                    <a:gd name="T41" fmla="*/ 0 h 1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20"/>
                    <a:gd name="T64" fmla="*/ 0 h 17"/>
                    <a:gd name="T65" fmla="*/ 20 w 20"/>
                    <a:gd name="T66" fmla="*/ 17 h 1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20" h="17">
                      <a:moveTo>
                        <a:pt x="6" y="1"/>
                      </a:move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1" y="3"/>
                      </a:lnTo>
                      <a:lnTo>
                        <a:pt x="0" y="4"/>
                      </a:lnTo>
                      <a:lnTo>
                        <a:pt x="1" y="9"/>
                      </a:lnTo>
                      <a:lnTo>
                        <a:pt x="4" y="13"/>
                      </a:lnTo>
                      <a:lnTo>
                        <a:pt x="10" y="15"/>
                      </a:lnTo>
                      <a:lnTo>
                        <a:pt x="15" y="17"/>
                      </a:lnTo>
                      <a:lnTo>
                        <a:pt x="17" y="17"/>
                      </a:lnTo>
                      <a:lnTo>
                        <a:pt x="18" y="16"/>
                      </a:lnTo>
                      <a:lnTo>
                        <a:pt x="19" y="14"/>
                      </a:lnTo>
                      <a:lnTo>
                        <a:pt x="20" y="12"/>
                      </a:lnTo>
                      <a:lnTo>
                        <a:pt x="20" y="9"/>
                      </a:lnTo>
                      <a:lnTo>
                        <a:pt x="19" y="7"/>
                      </a:lnTo>
                      <a:lnTo>
                        <a:pt x="18" y="5"/>
                      </a:lnTo>
                      <a:lnTo>
                        <a:pt x="17" y="2"/>
                      </a:lnTo>
                      <a:lnTo>
                        <a:pt x="15" y="2"/>
                      </a:lnTo>
                      <a:lnTo>
                        <a:pt x="12" y="1"/>
                      </a:lnTo>
                      <a:lnTo>
                        <a:pt x="10" y="0"/>
                      </a:lnTo>
                      <a:lnTo>
                        <a:pt x="6" y="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28" name="Freeform 1014"/>
                <p:cNvSpPr>
                  <a:spLocks/>
                </p:cNvSpPr>
                <p:nvPr/>
              </p:nvSpPr>
              <p:spPr bwMode="auto">
                <a:xfrm>
                  <a:off x="2418" y="2175"/>
                  <a:ext cx="2" cy="1"/>
                </a:xfrm>
                <a:custGeom>
                  <a:avLst/>
                  <a:gdLst>
                    <a:gd name="T0" fmla="*/ 0 w 20"/>
                    <a:gd name="T1" fmla="*/ 0 h 17"/>
                    <a:gd name="T2" fmla="*/ 0 w 20"/>
                    <a:gd name="T3" fmla="*/ 0 h 17"/>
                    <a:gd name="T4" fmla="*/ 0 w 20"/>
                    <a:gd name="T5" fmla="*/ 0 h 17"/>
                    <a:gd name="T6" fmla="*/ 0 w 20"/>
                    <a:gd name="T7" fmla="*/ 0 h 17"/>
                    <a:gd name="T8" fmla="*/ 0 w 20"/>
                    <a:gd name="T9" fmla="*/ 0 h 17"/>
                    <a:gd name="T10" fmla="*/ 0 w 20"/>
                    <a:gd name="T11" fmla="*/ 0 h 17"/>
                    <a:gd name="T12" fmla="*/ 0 w 20"/>
                    <a:gd name="T13" fmla="*/ 0 h 17"/>
                    <a:gd name="T14" fmla="*/ 0 w 20"/>
                    <a:gd name="T15" fmla="*/ 0 h 17"/>
                    <a:gd name="T16" fmla="*/ 0 w 20"/>
                    <a:gd name="T17" fmla="*/ 0 h 17"/>
                    <a:gd name="T18" fmla="*/ 0 w 20"/>
                    <a:gd name="T19" fmla="*/ 0 h 17"/>
                    <a:gd name="T20" fmla="*/ 0 w 20"/>
                    <a:gd name="T21" fmla="*/ 0 h 17"/>
                    <a:gd name="T22" fmla="*/ 0 w 20"/>
                    <a:gd name="T23" fmla="*/ 0 h 17"/>
                    <a:gd name="T24" fmla="*/ 0 w 20"/>
                    <a:gd name="T25" fmla="*/ 0 h 17"/>
                    <a:gd name="T26" fmla="*/ 0 w 20"/>
                    <a:gd name="T27" fmla="*/ 0 h 17"/>
                    <a:gd name="T28" fmla="*/ 0 w 20"/>
                    <a:gd name="T29" fmla="*/ 0 h 17"/>
                    <a:gd name="T30" fmla="*/ 0 w 20"/>
                    <a:gd name="T31" fmla="*/ 0 h 17"/>
                    <a:gd name="T32" fmla="*/ 0 w 20"/>
                    <a:gd name="T33" fmla="*/ 0 h 17"/>
                    <a:gd name="T34" fmla="*/ 0 w 20"/>
                    <a:gd name="T35" fmla="*/ 0 h 17"/>
                    <a:gd name="T36" fmla="*/ 0 w 20"/>
                    <a:gd name="T37" fmla="*/ 0 h 17"/>
                    <a:gd name="T38" fmla="*/ 0 w 20"/>
                    <a:gd name="T39" fmla="*/ 0 h 17"/>
                    <a:gd name="T40" fmla="*/ 0 w 20"/>
                    <a:gd name="T41" fmla="*/ 0 h 17"/>
                    <a:gd name="T42" fmla="*/ 0 w 20"/>
                    <a:gd name="T43" fmla="*/ 0 h 17"/>
                    <a:gd name="T44" fmla="*/ 0 w 20"/>
                    <a:gd name="T45" fmla="*/ 0 h 17"/>
                    <a:gd name="T46" fmla="*/ 0 w 20"/>
                    <a:gd name="T47" fmla="*/ 0 h 17"/>
                    <a:gd name="T48" fmla="*/ 0 w 20"/>
                    <a:gd name="T49" fmla="*/ 0 h 17"/>
                    <a:gd name="T50" fmla="*/ 0 w 20"/>
                    <a:gd name="T51" fmla="*/ 0 h 17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0"/>
                    <a:gd name="T79" fmla="*/ 0 h 17"/>
                    <a:gd name="T80" fmla="*/ 20 w 20"/>
                    <a:gd name="T81" fmla="*/ 17 h 17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0" h="17">
                      <a:moveTo>
                        <a:pt x="6" y="1"/>
                      </a:moveTo>
                      <a:lnTo>
                        <a:pt x="6" y="1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1" y="3"/>
                      </a:lnTo>
                      <a:lnTo>
                        <a:pt x="0" y="4"/>
                      </a:lnTo>
                      <a:lnTo>
                        <a:pt x="1" y="9"/>
                      </a:lnTo>
                      <a:lnTo>
                        <a:pt x="4" y="13"/>
                      </a:lnTo>
                      <a:lnTo>
                        <a:pt x="10" y="15"/>
                      </a:lnTo>
                      <a:lnTo>
                        <a:pt x="15" y="17"/>
                      </a:lnTo>
                      <a:lnTo>
                        <a:pt x="17" y="17"/>
                      </a:lnTo>
                      <a:lnTo>
                        <a:pt x="18" y="16"/>
                      </a:lnTo>
                      <a:lnTo>
                        <a:pt x="19" y="14"/>
                      </a:lnTo>
                      <a:lnTo>
                        <a:pt x="20" y="12"/>
                      </a:lnTo>
                      <a:lnTo>
                        <a:pt x="20" y="9"/>
                      </a:lnTo>
                      <a:lnTo>
                        <a:pt x="19" y="7"/>
                      </a:lnTo>
                      <a:lnTo>
                        <a:pt x="18" y="5"/>
                      </a:lnTo>
                      <a:lnTo>
                        <a:pt x="17" y="2"/>
                      </a:lnTo>
                      <a:lnTo>
                        <a:pt x="15" y="2"/>
                      </a:lnTo>
                      <a:lnTo>
                        <a:pt x="12" y="1"/>
                      </a:lnTo>
                      <a:lnTo>
                        <a:pt x="10" y="0"/>
                      </a:lnTo>
                      <a:lnTo>
                        <a:pt x="6" y="1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29" name="Freeform 1015"/>
                <p:cNvSpPr>
                  <a:spLocks/>
                </p:cNvSpPr>
                <p:nvPr/>
              </p:nvSpPr>
              <p:spPr bwMode="auto">
                <a:xfrm>
                  <a:off x="2421" y="2176"/>
                  <a:ext cx="2" cy="2"/>
                </a:xfrm>
                <a:custGeom>
                  <a:avLst/>
                  <a:gdLst>
                    <a:gd name="T0" fmla="*/ 0 w 27"/>
                    <a:gd name="T1" fmla="*/ 0 h 31"/>
                    <a:gd name="T2" fmla="*/ 0 w 27"/>
                    <a:gd name="T3" fmla="*/ 0 h 31"/>
                    <a:gd name="T4" fmla="*/ 0 w 27"/>
                    <a:gd name="T5" fmla="*/ 0 h 31"/>
                    <a:gd name="T6" fmla="*/ 0 w 27"/>
                    <a:gd name="T7" fmla="*/ 0 h 31"/>
                    <a:gd name="T8" fmla="*/ 0 w 27"/>
                    <a:gd name="T9" fmla="*/ 0 h 31"/>
                    <a:gd name="T10" fmla="*/ 0 w 27"/>
                    <a:gd name="T11" fmla="*/ 0 h 31"/>
                    <a:gd name="T12" fmla="*/ 0 w 27"/>
                    <a:gd name="T13" fmla="*/ 0 h 31"/>
                    <a:gd name="T14" fmla="*/ 0 w 27"/>
                    <a:gd name="T15" fmla="*/ 0 h 31"/>
                    <a:gd name="T16" fmla="*/ 0 w 27"/>
                    <a:gd name="T17" fmla="*/ 0 h 31"/>
                    <a:gd name="T18" fmla="*/ 0 w 27"/>
                    <a:gd name="T19" fmla="*/ 0 h 31"/>
                    <a:gd name="T20" fmla="*/ 0 w 27"/>
                    <a:gd name="T21" fmla="*/ 0 h 31"/>
                    <a:gd name="T22" fmla="*/ 0 w 27"/>
                    <a:gd name="T23" fmla="*/ 0 h 31"/>
                    <a:gd name="T24" fmla="*/ 0 w 27"/>
                    <a:gd name="T25" fmla="*/ 0 h 31"/>
                    <a:gd name="T26" fmla="*/ 0 w 27"/>
                    <a:gd name="T27" fmla="*/ 0 h 31"/>
                    <a:gd name="T28" fmla="*/ 0 w 27"/>
                    <a:gd name="T29" fmla="*/ 0 h 31"/>
                    <a:gd name="T30" fmla="*/ 0 w 27"/>
                    <a:gd name="T31" fmla="*/ 0 h 31"/>
                    <a:gd name="T32" fmla="*/ 0 w 27"/>
                    <a:gd name="T33" fmla="*/ 0 h 31"/>
                    <a:gd name="T34" fmla="*/ 0 w 27"/>
                    <a:gd name="T35" fmla="*/ 0 h 31"/>
                    <a:gd name="T36" fmla="*/ 0 w 27"/>
                    <a:gd name="T37" fmla="*/ 0 h 31"/>
                    <a:gd name="T38" fmla="*/ 0 w 27"/>
                    <a:gd name="T39" fmla="*/ 0 h 31"/>
                    <a:gd name="T40" fmla="*/ 0 w 27"/>
                    <a:gd name="T41" fmla="*/ 0 h 31"/>
                    <a:gd name="T42" fmla="*/ 0 w 27"/>
                    <a:gd name="T43" fmla="*/ 0 h 31"/>
                    <a:gd name="T44" fmla="*/ 0 w 27"/>
                    <a:gd name="T45" fmla="*/ 0 h 31"/>
                    <a:gd name="T46" fmla="*/ 0 w 27"/>
                    <a:gd name="T47" fmla="*/ 0 h 31"/>
                    <a:gd name="T48" fmla="*/ 0 w 27"/>
                    <a:gd name="T49" fmla="*/ 0 h 31"/>
                    <a:gd name="T50" fmla="*/ 0 w 27"/>
                    <a:gd name="T51" fmla="*/ 0 h 31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7"/>
                    <a:gd name="T79" fmla="*/ 0 h 31"/>
                    <a:gd name="T80" fmla="*/ 27 w 27"/>
                    <a:gd name="T81" fmla="*/ 31 h 31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7" h="31">
                      <a:moveTo>
                        <a:pt x="13" y="3"/>
                      </a:moveTo>
                      <a:lnTo>
                        <a:pt x="10" y="8"/>
                      </a:lnTo>
                      <a:lnTo>
                        <a:pt x="7" y="10"/>
                      </a:lnTo>
                      <a:lnTo>
                        <a:pt x="4" y="12"/>
                      </a:lnTo>
                      <a:lnTo>
                        <a:pt x="1" y="15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1"/>
                      </a:lnTo>
                      <a:lnTo>
                        <a:pt x="2" y="23"/>
                      </a:lnTo>
                      <a:lnTo>
                        <a:pt x="4" y="25"/>
                      </a:lnTo>
                      <a:lnTo>
                        <a:pt x="7" y="27"/>
                      </a:lnTo>
                      <a:lnTo>
                        <a:pt x="10" y="28"/>
                      </a:lnTo>
                      <a:lnTo>
                        <a:pt x="13" y="30"/>
                      </a:lnTo>
                      <a:lnTo>
                        <a:pt x="18" y="31"/>
                      </a:lnTo>
                      <a:lnTo>
                        <a:pt x="23" y="28"/>
                      </a:lnTo>
                      <a:lnTo>
                        <a:pt x="27" y="24"/>
                      </a:lnTo>
                      <a:lnTo>
                        <a:pt x="27" y="19"/>
                      </a:lnTo>
                      <a:lnTo>
                        <a:pt x="25" y="15"/>
                      </a:lnTo>
                      <a:lnTo>
                        <a:pt x="22" y="12"/>
                      </a:lnTo>
                      <a:lnTo>
                        <a:pt x="20" y="9"/>
                      </a:lnTo>
                      <a:lnTo>
                        <a:pt x="17" y="5"/>
                      </a:lnTo>
                      <a:lnTo>
                        <a:pt x="17" y="4"/>
                      </a:lnTo>
                      <a:lnTo>
                        <a:pt x="17" y="3"/>
                      </a:lnTo>
                      <a:lnTo>
                        <a:pt x="17" y="1"/>
                      </a:lnTo>
                      <a:lnTo>
                        <a:pt x="17" y="0"/>
                      </a:lnTo>
                      <a:lnTo>
                        <a:pt x="13" y="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30" name="Freeform 1016"/>
                <p:cNvSpPr>
                  <a:spLocks/>
                </p:cNvSpPr>
                <p:nvPr/>
              </p:nvSpPr>
              <p:spPr bwMode="auto">
                <a:xfrm>
                  <a:off x="2421" y="2176"/>
                  <a:ext cx="2" cy="2"/>
                </a:xfrm>
                <a:custGeom>
                  <a:avLst/>
                  <a:gdLst>
                    <a:gd name="T0" fmla="*/ 0 w 27"/>
                    <a:gd name="T1" fmla="*/ 0 h 31"/>
                    <a:gd name="T2" fmla="*/ 0 w 27"/>
                    <a:gd name="T3" fmla="*/ 0 h 31"/>
                    <a:gd name="T4" fmla="*/ 0 w 27"/>
                    <a:gd name="T5" fmla="*/ 0 h 31"/>
                    <a:gd name="T6" fmla="*/ 0 w 27"/>
                    <a:gd name="T7" fmla="*/ 0 h 31"/>
                    <a:gd name="T8" fmla="*/ 0 w 27"/>
                    <a:gd name="T9" fmla="*/ 0 h 31"/>
                    <a:gd name="T10" fmla="*/ 0 w 27"/>
                    <a:gd name="T11" fmla="*/ 0 h 31"/>
                    <a:gd name="T12" fmla="*/ 0 w 27"/>
                    <a:gd name="T13" fmla="*/ 0 h 31"/>
                    <a:gd name="T14" fmla="*/ 0 w 27"/>
                    <a:gd name="T15" fmla="*/ 0 h 31"/>
                    <a:gd name="T16" fmla="*/ 0 w 27"/>
                    <a:gd name="T17" fmla="*/ 0 h 31"/>
                    <a:gd name="T18" fmla="*/ 0 w 27"/>
                    <a:gd name="T19" fmla="*/ 0 h 31"/>
                    <a:gd name="T20" fmla="*/ 0 w 27"/>
                    <a:gd name="T21" fmla="*/ 0 h 31"/>
                    <a:gd name="T22" fmla="*/ 0 w 27"/>
                    <a:gd name="T23" fmla="*/ 0 h 31"/>
                    <a:gd name="T24" fmla="*/ 0 w 27"/>
                    <a:gd name="T25" fmla="*/ 0 h 31"/>
                    <a:gd name="T26" fmla="*/ 0 w 27"/>
                    <a:gd name="T27" fmla="*/ 0 h 31"/>
                    <a:gd name="T28" fmla="*/ 0 w 27"/>
                    <a:gd name="T29" fmla="*/ 0 h 31"/>
                    <a:gd name="T30" fmla="*/ 0 w 27"/>
                    <a:gd name="T31" fmla="*/ 0 h 31"/>
                    <a:gd name="T32" fmla="*/ 0 w 27"/>
                    <a:gd name="T33" fmla="*/ 0 h 31"/>
                    <a:gd name="T34" fmla="*/ 0 w 27"/>
                    <a:gd name="T35" fmla="*/ 0 h 31"/>
                    <a:gd name="T36" fmla="*/ 0 w 27"/>
                    <a:gd name="T37" fmla="*/ 0 h 31"/>
                    <a:gd name="T38" fmla="*/ 0 w 27"/>
                    <a:gd name="T39" fmla="*/ 0 h 31"/>
                    <a:gd name="T40" fmla="*/ 0 w 27"/>
                    <a:gd name="T41" fmla="*/ 0 h 31"/>
                    <a:gd name="T42" fmla="*/ 0 w 27"/>
                    <a:gd name="T43" fmla="*/ 0 h 31"/>
                    <a:gd name="T44" fmla="*/ 0 w 27"/>
                    <a:gd name="T45" fmla="*/ 0 h 31"/>
                    <a:gd name="T46" fmla="*/ 0 w 27"/>
                    <a:gd name="T47" fmla="*/ 0 h 31"/>
                    <a:gd name="T48" fmla="*/ 0 w 27"/>
                    <a:gd name="T49" fmla="*/ 0 h 31"/>
                    <a:gd name="T50" fmla="*/ 0 w 27"/>
                    <a:gd name="T51" fmla="*/ 0 h 31"/>
                    <a:gd name="T52" fmla="*/ 0 w 27"/>
                    <a:gd name="T53" fmla="*/ 0 h 31"/>
                    <a:gd name="T54" fmla="*/ 0 w 27"/>
                    <a:gd name="T55" fmla="*/ 0 h 31"/>
                    <a:gd name="T56" fmla="*/ 0 w 27"/>
                    <a:gd name="T57" fmla="*/ 0 h 31"/>
                    <a:gd name="T58" fmla="*/ 0 w 27"/>
                    <a:gd name="T59" fmla="*/ 0 h 31"/>
                    <a:gd name="T60" fmla="*/ 0 w 27"/>
                    <a:gd name="T61" fmla="*/ 0 h 31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27"/>
                    <a:gd name="T94" fmla="*/ 0 h 31"/>
                    <a:gd name="T95" fmla="*/ 27 w 27"/>
                    <a:gd name="T96" fmla="*/ 31 h 31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27" h="31">
                      <a:moveTo>
                        <a:pt x="13" y="3"/>
                      </a:moveTo>
                      <a:lnTo>
                        <a:pt x="13" y="3"/>
                      </a:lnTo>
                      <a:lnTo>
                        <a:pt x="10" y="8"/>
                      </a:lnTo>
                      <a:lnTo>
                        <a:pt x="7" y="10"/>
                      </a:lnTo>
                      <a:lnTo>
                        <a:pt x="4" y="12"/>
                      </a:lnTo>
                      <a:lnTo>
                        <a:pt x="1" y="15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1"/>
                      </a:lnTo>
                      <a:lnTo>
                        <a:pt x="2" y="23"/>
                      </a:lnTo>
                      <a:lnTo>
                        <a:pt x="4" y="25"/>
                      </a:lnTo>
                      <a:lnTo>
                        <a:pt x="7" y="27"/>
                      </a:lnTo>
                      <a:lnTo>
                        <a:pt x="10" y="28"/>
                      </a:lnTo>
                      <a:lnTo>
                        <a:pt x="13" y="30"/>
                      </a:lnTo>
                      <a:lnTo>
                        <a:pt x="18" y="31"/>
                      </a:lnTo>
                      <a:lnTo>
                        <a:pt x="23" y="28"/>
                      </a:lnTo>
                      <a:lnTo>
                        <a:pt x="27" y="24"/>
                      </a:lnTo>
                      <a:lnTo>
                        <a:pt x="27" y="19"/>
                      </a:lnTo>
                      <a:lnTo>
                        <a:pt x="25" y="15"/>
                      </a:lnTo>
                      <a:lnTo>
                        <a:pt x="22" y="12"/>
                      </a:lnTo>
                      <a:lnTo>
                        <a:pt x="20" y="9"/>
                      </a:lnTo>
                      <a:lnTo>
                        <a:pt x="17" y="5"/>
                      </a:lnTo>
                      <a:lnTo>
                        <a:pt x="17" y="4"/>
                      </a:lnTo>
                      <a:lnTo>
                        <a:pt x="17" y="3"/>
                      </a:lnTo>
                      <a:lnTo>
                        <a:pt x="17" y="1"/>
                      </a:lnTo>
                      <a:lnTo>
                        <a:pt x="17" y="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31" name="Freeform 1017"/>
                <p:cNvSpPr>
                  <a:spLocks/>
                </p:cNvSpPr>
                <p:nvPr/>
              </p:nvSpPr>
              <p:spPr bwMode="auto">
                <a:xfrm>
                  <a:off x="2419" y="2177"/>
                  <a:ext cx="2" cy="2"/>
                </a:xfrm>
                <a:custGeom>
                  <a:avLst/>
                  <a:gdLst>
                    <a:gd name="T0" fmla="*/ 0 w 18"/>
                    <a:gd name="T1" fmla="*/ 0 h 22"/>
                    <a:gd name="T2" fmla="*/ 0 w 18"/>
                    <a:gd name="T3" fmla="*/ 0 h 22"/>
                    <a:gd name="T4" fmla="*/ 0 w 18"/>
                    <a:gd name="T5" fmla="*/ 0 h 22"/>
                    <a:gd name="T6" fmla="*/ 0 w 18"/>
                    <a:gd name="T7" fmla="*/ 0 h 22"/>
                    <a:gd name="T8" fmla="*/ 0 w 18"/>
                    <a:gd name="T9" fmla="*/ 0 h 22"/>
                    <a:gd name="T10" fmla="*/ 0 w 18"/>
                    <a:gd name="T11" fmla="*/ 0 h 22"/>
                    <a:gd name="T12" fmla="*/ 0 w 18"/>
                    <a:gd name="T13" fmla="*/ 0 h 22"/>
                    <a:gd name="T14" fmla="*/ 0 w 18"/>
                    <a:gd name="T15" fmla="*/ 0 h 22"/>
                    <a:gd name="T16" fmla="*/ 0 w 18"/>
                    <a:gd name="T17" fmla="*/ 0 h 22"/>
                    <a:gd name="T18" fmla="*/ 0 w 18"/>
                    <a:gd name="T19" fmla="*/ 0 h 22"/>
                    <a:gd name="T20" fmla="*/ 0 w 18"/>
                    <a:gd name="T21" fmla="*/ 0 h 22"/>
                    <a:gd name="T22" fmla="*/ 0 w 18"/>
                    <a:gd name="T23" fmla="*/ 0 h 22"/>
                    <a:gd name="T24" fmla="*/ 0 w 18"/>
                    <a:gd name="T25" fmla="*/ 0 h 22"/>
                    <a:gd name="T26" fmla="*/ 0 w 18"/>
                    <a:gd name="T27" fmla="*/ 0 h 22"/>
                    <a:gd name="T28" fmla="*/ 0 w 18"/>
                    <a:gd name="T29" fmla="*/ 0 h 22"/>
                    <a:gd name="T30" fmla="*/ 0 w 18"/>
                    <a:gd name="T31" fmla="*/ 0 h 22"/>
                    <a:gd name="T32" fmla="*/ 0 w 18"/>
                    <a:gd name="T33" fmla="*/ 0 h 22"/>
                    <a:gd name="T34" fmla="*/ 0 w 18"/>
                    <a:gd name="T35" fmla="*/ 0 h 22"/>
                    <a:gd name="T36" fmla="*/ 0 w 18"/>
                    <a:gd name="T37" fmla="*/ 0 h 22"/>
                    <a:gd name="T38" fmla="*/ 0 w 18"/>
                    <a:gd name="T39" fmla="*/ 0 h 22"/>
                    <a:gd name="T40" fmla="*/ 0 w 18"/>
                    <a:gd name="T41" fmla="*/ 0 h 22"/>
                    <a:gd name="T42" fmla="*/ 0 w 18"/>
                    <a:gd name="T43" fmla="*/ 0 h 22"/>
                    <a:gd name="T44" fmla="*/ 0 w 18"/>
                    <a:gd name="T45" fmla="*/ 0 h 22"/>
                    <a:gd name="T46" fmla="*/ 0 w 18"/>
                    <a:gd name="T47" fmla="*/ 0 h 22"/>
                    <a:gd name="T48" fmla="*/ 0 w 18"/>
                    <a:gd name="T49" fmla="*/ 0 h 2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8"/>
                    <a:gd name="T76" fmla="*/ 0 h 22"/>
                    <a:gd name="T77" fmla="*/ 18 w 18"/>
                    <a:gd name="T78" fmla="*/ 22 h 2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8" h="22">
                      <a:moveTo>
                        <a:pt x="14" y="0"/>
                      </a:moveTo>
                      <a:lnTo>
                        <a:pt x="12" y="1"/>
                      </a:lnTo>
                      <a:lnTo>
                        <a:pt x="11" y="1"/>
                      </a:lnTo>
                      <a:lnTo>
                        <a:pt x="9" y="2"/>
                      </a:lnTo>
                      <a:lnTo>
                        <a:pt x="7" y="2"/>
                      </a:lnTo>
                      <a:lnTo>
                        <a:pt x="6" y="4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5" y="12"/>
                      </a:lnTo>
                      <a:lnTo>
                        <a:pt x="4" y="14"/>
                      </a:lnTo>
                      <a:lnTo>
                        <a:pt x="3" y="15"/>
                      </a:lnTo>
                      <a:lnTo>
                        <a:pt x="1" y="17"/>
                      </a:lnTo>
                      <a:lnTo>
                        <a:pt x="0" y="19"/>
                      </a:lnTo>
                      <a:lnTo>
                        <a:pt x="2" y="19"/>
                      </a:lnTo>
                      <a:lnTo>
                        <a:pt x="3" y="20"/>
                      </a:lnTo>
                      <a:lnTo>
                        <a:pt x="5" y="22"/>
                      </a:lnTo>
                      <a:lnTo>
                        <a:pt x="6" y="22"/>
                      </a:lnTo>
                      <a:lnTo>
                        <a:pt x="10" y="22"/>
                      </a:lnTo>
                      <a:lnTo>
                        <a:pt x="13" y="20"/>
                      </a:lnTo>
                      <a:lnTo>
                        <a:pt x="15" y="17"/>
                      </a:lnTo>
                      <a:lnTo>
                        <a:pt x="17" y="13"/>
                      </a:lnTo>
                      <a:lnTo>
                        <a:pt x="18" y="10"/>
                      </a:lnTo>
                      <a:lnTo>
                        <a:pt x="17" y="7"/>
                      </a:lnTo>
                      <a:lnTo>
                        <a:pt x="15" y="4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32" name="Freeform 1018"/>
                <p:cNvSpPr>
                  <a:spLocks/>
                </p:cNvSpPr>
                <p:nvPr/>
              </p:nvSpPr>
              <p:spPr bwMode="auto">
                <a:xfrm>
                  <a:off x="2419" y="2177"/>
                  <a:ext cx="2" cy="2"/>
                </a:xfrm>
                <a:custGeom>
                  <a:avLst/>
                  <a:gdLst>
                    <a:gd name="T0" fmla="*/ 0 w 18"/>
                    <a:gd name="T1" fmla="*/ 0 h 22"/>
                    <a:gd name="T2" fmla="*/ 0 w 18"/>
                    <a:gd name="T3" fmla="*/ 0 h 22"/>
                    <a:gd name="T4" fmla="*/ 0 w 18"/>
                    <a:gd name="T5" fmla="*/ 0 h 22"/>
                    <a:gd name="T6" fmla="*/ 0 w 18"/>
                    <a:gd name="T7" fmla="*/ 0 h 22"/>
                    <a:gd name="T8" fmla="*/ 0 w 18"/>
                    <a:gd name="T9" fmla="*/ 0 h 22"/>
                    <a:gd name="T10" fmla="*/ 0 w 18"/>
                    <a:gd name="T11" fmla="*/ 0 h 22"/>
                    <a:gd name="T12" fmla="*/ 0 w 18"/>
                    <a:gd name="T13" fmla="*/ 0 h 22"/>
                    <a:gd name="T14" fmla="*/ 0 w 18"/>
                    <a:gd name="T15" fmla="*/ 0 h 22"/>
                    <a:gd name="T16" fmla="*/ 0 w 18"/>
                    <a:gd name="T17" fmla="*/ 0 h 22"/>
                    <a:gd name="T18" fmla="*/ 0 w 18"/>
                    <a:gd name="T19" fmla="*/ 0 h 22"/>
                    <a:gd name="T20" fmla="*/ 0 w 18"/>
                    <a:gd name="T21" fmla="*/ 0 h 22"/>
                    <a:gd name="T22" fmla="*/ 0 w 18"/>
                    <a:gd name="T23" fmla="*/ 0 h 22"/>
                    <a:gd name="T24" fmla="*/ 0 w 18"/>
                    <a:gd name="T25" fmla="*/ 0 h 22"/>
                    <a:gd name="T26" fmla="*/ 0 w 18"/>
                    <a:gd name="T27" fmla="*/ 0 h 22"/>
                    <a:gd name="T28" fmla="*/ 0 w 18"/>
                    <a:gd name="T29" fmla="*/ 0 h 22"/>
                    <a:gd name="T30" fmla="*/ 0 w 18"/>
                    <a:gd name="T31" fmla="*/ 0 h 22"/>
                    <a:gd name="T32" fmla="*/ 0 w 18"/>
                    <a:gd name="T33" fmla="*/ 0 h 22"/>
                    <a:gd name="T34" fmla="*/ 0 w 18"/>
                    <a:gd name="T35" fmla="*/ 0 h 22"/>
                    <a:gd name="T36" fmla="*/ 0 w 18"/>
                    <a:gd name="T37" fmla="*/ 0 h 22"/>
                    <a:gd name="T38" fmla="*/ 0 w 18"/>
                    <a:gd name="T39" fmla="*/ 0 h 22"/>
                    <a:gd name="T40" fmla="*/ 0 w 18"/>
                    <a:gd name="T41" fmla="*/ 0 h 22"/>
                    <a:gd name="T42" fmla="*/ 0 w 18"/>
                    <a:gd name="T43" fmla="*/ 0 h 22"/>
                    <a:gd name="T44" fmla="*/ 0 w 18"/>
                    <a:gd name="T45" fmla="*/ 0 h 22"/>
                    <a:gd name="T46" fmla="*/ 0 w 18"/>
                    <a:gd name="T47" fmla="*/ 0 h 22"/>
                    <a:gd name="T48" fmla="*/ 0 w 18"/>
                    <a:gd name="T49" fmla="*/ 0 h 22"/>
                    <a:gd name="T50" fmla="*/ 0 w 18"/>
                    <a:gd name="T51" fmla="*/ 0 h 22"/>
                    <a:gd name="T52" fmla="*/ 0 w 18"/>
                    <a:gd name="T53" fmla="*/ 0 h 22"/>
                    <a:gd name="T54" fmla="*/ 0 w 18"/>
                    <a:gd name="T55" fmla="*/ 0 h 22"/>
                    <a:gd name="T56" fmla="*/ 0 w 18"/>
                    <a:gd name="T57" fmla="*/ 0 h 22"/>
                    <a:gd name="T58" fmla="*/ 0 w 18"/>
                    <a:gd name="T59" fmla="*/ 0 h 22"/>
                    <a:gd name="T60" fmla="*/ 0 w 18"/>
                    <a:gd name="T61" fmla="*/ 0 h 2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18"/>
                    <a:gd name="T94" fmla="*/ 0 h 22"/>
                    <a:gd name="T95" fmla="*/ 18 w 18"/>
                    <a:gd name="T96" fmla="*/ 22 h 2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18" h="22">
                      <a:moveTo>
                        <a:pt x="14" y="0"/>
                      </a:moveTo>
                      <a:lnTo>
                        <a:pt x="14" y="0"/>
                      </a:lnTo>
                      <a:lnTo>
                        <a:pt x="12" y="1"/>
                      </a:lnTo>
                      <a:lnTo>
                        <a:pt x="11" y="1"/>
                      </a:lnTo>
                      <a:lnTo>
                        <a:pt x="9" y="2"/>
                      </a:lnTo>
                      <a:lnTo>
                        <a:pt x="7" y="2"/>
                      </a:lnTo>
                      <a:lnTo>
                        <a:pt x="6" y="4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5" y="12"/>
                      </a:lnTo>
                      <a:lnTo>
                        <a:pt x="4" y="14"/>
                      </a:lnTo>
                      <a:lnTo>
                        <a:pt x="3" y="15"/>
                      </a:lnTo>
                      <a:lnTo>
                        <a:pt x="1" y="17"/>
                      </a:lnTo>
                      <a:lnTo>
                        <a:pt x="0" y="19"/>
                      </a:lnTo>
                      <a:lnTo>
                        <a:pt x="2" y="19"/>
                      </a:lnTo>
                      <a:lnTo>
                        <a:pt x="3" y="20"/>
                      </a:lnTo>
                      <a:lnTo>
                        <a:pt x="5" y="22"/>
                      </a:lnTo>
                      <a:lnTo>
                        <a:pt x="6" y="22"/>
                      </a:lnTo>
                      <a:lnTo>
                        <a:pt x="10" y="22"/>
                      </a:lnTo>
                      <a:lnTo>
                        <a:pt x="13" y="20"/>
                      </a:lnTo>
                      <a:lnTo>
                        <a:pt x="15" y="17"/>
                      </a:lnTo>
                      <a:lnTo>
                        <a:pt x="17" y="13"/>
                      </a:lnTo>
                      <a:lnTo>
                        <a:pt x="18" y="10"/>
                      </a:lnTo>
                      <a:lnTo>
                        <a:pt x="17" y="7"/>
                      </a:lnTo>
                      <a:lnTo>
                        <a:pt x="15" y="4"/>
                      </a:lnTo>
                      <a:lnTo>
                        <a:pt x="14" y="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33" name="Freeform 1019"/>
                <p:cNvSpPr>
                  <a:spLocks/>
                </p:cNvSpPr>
                <p:nvPr/>
              </p:nvSpPr>
              <p:spPr bwMode="auto">
                <a:xfrm>
                  <a:off x="2421" y="2181"/>
                  <a:ext cx="2" cy="2"/>
                </a:xfrm>
                <a:custGeom>
                  <a:avLst/>
                  <a:gdLst>
                    <a:gd name="T0" fmla="*/ 0 w 31"/>
                    <a:gd name="T1" fmla="*/ 0 h 30"/>
                    <a:gd name="T2" fmla="*/ 0 w 31"/>
                    <a:gd name="T3" fmla="*/ 0 h 30"/>
                    <a:gd name="T4" fmla="*/ 0 w 31"/>
                    <a:gd name="T5" fmla="*/ 0 h 30"/>
                    <a:gd name="T6" fmla="*/ 0 w 31"/>
                    <a:gd name="T7" fmla="*/ 0 h 30"/>
                    <a:gd name="T8" fmla="*/ 0 w 31"/>
                    <a:gd name="T9" fmla="*/ 0 h 30"/>
                    <a:gd name="T10" fmla="*/ 0 w 31"/>
                    <a:gd name="T11" fmla="*/ 0 h 30"/>
                    <a:gd name="T12" fmla="*/ 0 w 31"/>
                    <a:gd name="T13" fmla="*/ 0 h 30"/>
                    <a:gd name="T14" fmla="*/ 0 w 31"/>
                    <a:gd name="T15" fmla="*/ 0 h 30"/>
                    <a:gd name="T16" fmla="*/ 0 w 31"/>
                    <a:gd name="T17" fmla="*/ 0 h 30"/>
                    <a:gd name="T18" fmla="*/ 0 w 31"/>
                    <a:gd name="T19" fmla="*/ 0 h 30"/>
                    <a:gd name="T20" fmla="*/ 0 w 31"/>
                    <a:gd name="T21" fmla="*/ 0 h 30"/>
                    <a:gd name="T22" fmla="*/ 0 w 31"/>
                    <a:gd name="T23" fmla="*/ 0 h 30"/>
                    <a:gd name="T24" fmla="*/ 0 w 31"/>
                    <a:gd name="T25" fmla="*/ 0 h 30"/>
                    <a:gd name="T26" fmla="*/ 0 w 31"/>
                    <a:gd name="T27" fmla="*/ 0 h 30"/>
                    <a:gd name="T28" fmla="*/ 0 w 31"/>
                    <a:gd name="T29" fmla="*/ 0 h 30"/>
                    <a:gd name="T30" fmla="*/ 0 w 31"/>
                    <a:gd name="T31" fmla="*/ 0 h 30"/>
                    <a:gd name="T32" fmla="*/ 0 w 31"/>
                    <a:gd name="T33" fmla="*/ 0 h 30"/>
                    <a:gd name="T34" fmla="*/ 0 w 31"/>
                    <a:gd name="T35" fmla="*/ 0 h 30"/>
                    <a:gd name="T36" fmla="*/ 0 w 31"/>
                    <a:gd name="T37" fmla="*/ 0 h 30"/>
                    <a:gd name="T38" fmla="*/ 0 w 31"/>
                    <a:gd name="T39" fmla="*/ 0 h 30"/>
                    <a:gd name="T40" fmla="*/ 0 w 31"/>
                    <a:gd name="T41" fmla="*/ 0 h 30"/>
                    <a:gd name="T42" fmla="*/ 0 w 31"/>
                    <a:gd name="T43" fmla="*/ 0 h 30"/>
                    <a:gd name="T44" fmla="*/ 0 w 31"/>
                    <a:gd name="T45" fmla="*/ 0 h 30"/>
                    <a:gd name="T46" fmla="*/ 0 w 31"/>
                    <a:gd name="T47" fmla="*/ 0 h 30"/>
                    <a:gd name="T48" fmla="*/ 0 w 31"/>
                    <a:gd name="T49" fmla="*/ 0 h 30"/>
                    <a:gd name="T50" fmla="*/ 0 w 31"/>
                    <a:gd name="T51" fmla="*/ 0 h 30"/>
                    <a:gd name="T52" fmla="*/ 0 w 31"/>
                    <a:gd name="T53" fmla="*/ 0 h 30"/>
                    <a:gd name="T54" fmla="*/ 0 w 31"/>
                    <a:gd name="T55" fmla="*/ 0 h 30"/>
                    <a:gd name="T56" fmla="*/ 0 w 31"/>
                    <a:gd name="T57" fmla="*/ 0 h 30"/>
                    <a:gd name="T58" fmla="*/ 0 w 31"/>
                    <a:gd name="T59" fmla="*/ 0 h 30"/>
                    <a:gd name="T60" fmla="*/ 0 w 31"/>
                    <a:gd name="T61" fmla="*/ 0 h 30"/>
                    <a:gd name="T62" fmla="*/ 0 w 31"/>
                    <a:gd name="T63" fmla="*/ 0 h 30"/>
                    <a:gd name="T64" fmla="*/ 0 w 31"/>
                    <a:gd name="T65" fmla="*/ 0 h 30"/>
                    <a:gd name="T66" fmla="*/ 0 w 31"/>
                    <a:gd name="T67" fmla="*/ 0 h 30"/>
                    <a:gd name="T68" fmla="*/ 0 w 31"/>
                    <a:gd name="T69" fmla="*/ 0 h 30"/>
                    <a:gd name="T70" fmla="*/ 0 w 31"/>
                    <a:gd name="T71" fmla="*/ 0 h 30"/>
                    <a:gd name="T72" fmla="*/ 0 w 31"/>
                    <a:gd name="T73" fmla="*/ 0 h 30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1"/>
                    <a:gd name="T112" fmla="*/ 0 h 30"/>
                    <a:gd name="T113" fmla="*/ 31 w 31"/>
                    <a:gd name="T114" fmla="*/ 30 h 30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1" h="30">
                      <a:moveTo>
                        <a:pt x="9" y="3"/>
                      </a:moveTo>
                      <a:lnTo>
                        <a:pt x="7" y="2"/>
                      </a:lnTo>
                      <a:lnTo>
                        <a:pt x="4" y="2"/>
                      </a:ln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2" y="16"/>
                      </a:lnTo>
                      <a:lnTo>
                        <a:pt x="3" y="17"/>
                      </a:lnTo>
                      <a:lnTo>
                        <a:pt x="9" y="20"/>
                      </a:lnTo>
                      <a:lnTo>
                        <a:pt x="15" y="23"/>
                      </a:lnTo>
                      <a:lnTo>
                        <a:pt x="19" y="27"/>
                      </a:lnTo>
                      <a:lnTo>
                        <a:pt x="24" y="30"/>
                      </a:lnTo>
                      <a:lnTo>
                        <a:pt x="25" y="30"/>
                      </a:lnTo>
                      <a:lnTo>
                        <a:pt x="26" y="30"/>
                      </a:lnTo>
                      <a:lnTo>
                        <a:pt x="28" y="30"/>
                      </a:lnTo>
                      <a:lnTo>
                        <a:pt x="29" y="30"/>
                      </a:lnTo>
                      <a:lnTo>
                        <a:pt x="29" y="29"/>
                      </a:lnTo>
                      <a:lnTo>
                        <a:pt x="30" y="29"/>
                      </a:lnTo>
                      <a:lnTo>
                        <a:pt x="30" y="28"/>
                      </a:lnTo>
                      <a:lnTo>
                        <a:pt x="31" y="28"/>
                      </a:lnTo>
                      <a:lnTo>
                        <a:pt x="28" y="25"/>
                      </a:lnTo>
                      <a:lnTo>
                        <a:pt x="25" y="23"/>
                      </a:lnTo>
                      <a:lnTo>
                        <a:pt x="22" y="20"/>
                      </a:lnTo>
                      <a:lnTo>
                        <a:pt x="20" y="18"/>
                      </a:lnTo>
                      <a:lnTo>
                        <a:pt x="19" y="14"/>
                      </a:lnTo>
                      <a:lnTo>
                        <a:pt x="18" y="9"/>
                      </a:lnTo>
                      <a:lnTo>
                        <a:pt x="17" y="4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1" y="0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8" y="1"/>
                      </a:lnTo>
                      <a:lnTo>
                        <a:pt x="9" y="2"/>
                      </a:lnTo>
                      <a:lnTo>
                        <a:pt x="9" y="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34" name="Freeform 1020"/>
                <p:cNvSpPr>
                  <a:spLocks/>
                </p:cNvSpPr>
                <p:nvPr/>
              </p:nvSpPr>
              <p:spPr bwMode="auto">
                <a:xfrm>
                  <a:off x="2421" y="2181"/>
                  <a:ext cx="2" cy="2"/>
                </a:xfrm>
                <a:custGeom>
                  <a:avLst/>
                  <a:gdLst>
                    <a:gd name="T0" fmla="*/ 0 w 31"/>
                    <a:gd name="T1" fmla="*/ 0 h 30"/>
                    <a:gd name="T2" fmla="*/ 0 w 31"/>
                    <a:gd name="T3" fmla="*/ 0 h 30"/>
                    <a:gd name="T4" fmla="*/ 0 w 31"/>
                    <a:gd name="T5" fmla="*/ 0 h 30"/>
                    <a:gd name="T6" fmla="*/ 0 w 31"/>
                    <a:gd name="T7" fmla="*/ 0 h 30"/>
                    <a:gd name="T8" fmla="*/ 0 w 31"/>
                    <a:gd name="T9" fmla="*/ 0 h 30"/>
                    <a:gd name="T10" fmla="*/ 0 w 31"/>
                    <a:gd name="T11" fmla="*/ 0 h 30"/>
                    <a:gd name="T12" fmla="*/ 0 w 31"/>
                    <a:gd name="T13" fmla="*/ 0 h 30"/>
                    <a:gd name="T14" fmla="*/ 0 w 31"/>
                    <a:gd name="T15" fmla="*/ 0 h 30"/>
                    <a:gd name="T16" fmla="*/ 0 w 31"/>
                    <a:gd name="T17" fmla="*/ 0 h 30"/>
                    <a:gd name="T18" fmla="*/ 0 w 31"/>
                    <a:gd name="T19" fmla="*/ 0 h 30"/>
                    <a:gd name="T20" fmla="*/ 0 w 31"/>
                    <a:gd name="T21" fmla="*/ 0 h 30"/>
                    <a:gd name="T22" fmla="*/ 0 w 31"/>
                    <a:gd name="T23" fmla="*/ 0 h 30"/>
                    <a:gd name="T24" fmla="*/ 0 w 31"/>
                    <a:gd name="T25" fmla="*/ 0 h 30"/>
                    <a:gd name="T26" fmla="*/ 0 w 31"/>
                    <a:gd name="T27" fmla="*/ 0 h 30"/>
                    <a:gd name="T28" fmla="*/ 0 w 31"/>
                    <a:gd name="T29" fmla="*/ 0 h 30"/>
                    <a:gd name="T30" fmla="*/ 0 w 31"/>
                    <a:gd name="T31" fmla="*/ 0 h 30"/>
                    <a:gd name="T32" fmla="*/ 0 w 31"/>
                    <a:gd name="T33" fmla="*/ 0 h 30"/>
                    <a:gd name="T34" fmla="*/ 0 w 31"/>
                    <a:gd name="T35" fmla="*/ 0 h 30"/>
                    <a:gd name="T36" fmla="*/ 0 w 31"/>
                    <a:gd name="T37" fmla="*/ 0 h 30"/>
                    <a:gd name="T38" fmla="*/ 0 w 31"/>
                    <a:gd name="T39" fmla="*/ 0 h 30"/>
                    <a:gd name="T40" fmla="*/ 0 w 31"/>
                    <a:gd name="T41" fmla="*/ 0 h 30"/>
                    <a:gd name="T42" fmla="*/ 0 w 31"/>
                    <a:gd name="T43" fmla="*/ 0 h 30"/>
                    <a:gd name="T44" fmla="*/ 0 w 31"/>
                    <a:gd name="T45" fmla="*/ 0 h 30"/>
                    <a:gd name="T46" fmla="*/ 0 w 31"/>
                    <a:gd name="T47" fmla="*/ 0 h 30"/>
                    <a:gd name="T48" fmla="*/ 0 w 31"/>
                    <a:gd name="T49" fmla="*/ 0 h 30"/>
                    <a:gd name="T50" fmla="*/ 0 w 31"/>
                    <a:gd name="T51" fmla="*/ 0 h 30"/>
                    <a:gd name="T52" fmla="*/ 0 w 31"/>
                    <a:gd name="T53" fmla="*/ 0 h 30"/>
                    <a:gd name="T54" fmla="*/ 0 w 31"/>
                    <a:gd name="T55" fmla="*/ 0 h 30"/>
                    <a:gd name="T56" fmla="*/ 0 w 31"/>
                    <a:gd name="T57" fmla="*/ 0 h 30"/>
                    <a:gd name="T58" fmla="*/ 0 w 31"/>
                    <a:gd name="T59" fmla="*/ 0 h 30"/>
                    <a:gd name="T60" fmla="*/ 0 w 31"/>
                    <a:gd name="T61" fmla="*/ 0 h 30"/>
                    <a:gd name="T62" fmla="*/ 0 w 31"/>
                    <a:gd name="T63" fmla="*/ 0 h 30"/>
                    <a:gd name="T64" fmla="*/ 0 w 31"/>
                    <a:gd name="T65" fmla="*/ 0 h 30"/>
                    <a:gd name="T66" fmla="*/ 0 w 31"/>
                    <a:gd name="T67" fmla="*/ 0 h 30"/>
                    <a:gd name="T68" fmla="*/ 0 w 31"/>
                    <a:gd name="T69" fmla="*/ 0 h 30"/>
                    <a:gd name="T70" fmla="*/ 0 w 31"/>
                    <a:gd name="T71" fmla="*/ 0 h 30"/>
                    <a:gd name="T72" fmla="*/ 0 w 31"/>
                    <a:gd name="T73" fmla="*/ 0 h 30"/>
                    <a:gd name="T74" fmla="*/ 0 w 31"/>
                    <a:gd name="T75" fmla="*/ 0 h 30"/>
                    <a:gd name="T76" fmla="*/ 0 w 31"/>
                    <a:gd name="T77" fmla="*/ 0 h 30"/>
                    <a:gd name="T78" fmla="*/ 0 w 31"/>
                    <a:gd name="T79" fmla="*/ 0 h 30"/>
                    <a:gd name="T80" fmla="*/ 0 w 31"/>
                    <a:gd name="T81" fmla="*/ 0 h 30"/>
                    <a:gd name="T82" fmla="*/ 0 w 31"/>
                    <a:gd name="T83" fmla="*/ 0 h 30"/>
                    <a:gd name="T84" fmla="*/ 0 w 31"/>
                    <a:gd name="T85" fmla="*/ 0 h 30"/>
                    <a:gd name="T86" fmla="*/ 0 w 31"/>
                    <a:gd name="T87" fmla="*/ 0 h 30"/>
                    <a:gd name="T88" fmla="*/ 0 w 31"/>
                    <a:gd name="T89" fmla="*/ 0 h 30"/>
                    <a:gd name="T90" fmla="*/ 0 w 31"/>
                    <a:gd name="T91" fmla="*/ 0 h 30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31"/>
                    <a:gd name="T139" fmla="*/ 0 h 30"/>
                    <a:gd name="T140" fmla="*/ 31 w 31"/>
                    <a:gd name="T141" fmla="*/ 30 h 30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31" h="30">
                      <a:moveTo>
                        <a:pt x="9" y="3"/>
                      </a:moveTo>
                      <a:lnTo>
                        <a:pt x="9" y="3"/>
                      </a:lnTo>
                      <a:lnTo>
                        <a:pt x="7" y="2"/>
                      </a:lnTo>
                      <a:lnTo>
                        <a:pt x="4" y="2"/>
                      </a:ln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2" y="16"/>
                      </a:lnTo>
                      <a:lnTo>
                        <a:pt x="3" y="17"/>
                      </a:lnTo>
                      <a:lnTo>
                        <a:pt x="9" y="20"/>
                      </a:lnTo>
                      <a:lnTo>
                        <a:pt x="15" y="23"/>
                      </a:lnTo>
                      <a:lnTo>
                        <a:pt x="19" y="27"/>
                      </a:lnTo>
                      <a:lnTo>
                        <a:pt x="24" y="30"/>
                      </a:lnTo>
                      <a:lnTo>
                        <a:pt x="25" y="30"/>
                      </a:lnTo>
                      <a:lnTo>
                        <a:pt x="26" y="30"/>
                      </a:lnTo>
                      <a:lnTo>
                        <a:pt x="28" y="30"/>
                      </a:lnTo>
                      <a:lnTo>
                        <a:pt x="29" y="30"/>
                      </a:lnTo>
                      <a:lnTo>
                        <a:pt x="29" y="29"/>
                      </a:lnTo>
                      <a:lnTo>
                        <a:pt x="30" y="29"/>
                      </a:lnTo>
                      <a:lnTo>
                        <a:pt x="30" y="28"/>
                      </a:lnTo>
                      <a:lnTo>
                        <a:pt x="31" y="28"/>
                      </a:lnTo>
                      <a:lnTo>
                        <a:pt x="28" y="25"/>
                      </a:lnTo>
                      <a:lnTo>
                        <a:pt x="25" y="23"/>
                      </a:lnTo>
                      <a:lnTo>
                        <a:pt x="22" y="20"/>
                      </a:lnTo>
                      <a:lnTo>
                        <a:pt x="20" y="18"/>
                      </a:lnTo>
                      <a:lnTo>
                        <a:pt x="19" y="14"/>
                      </a:lnTo>
                      <a:lnTo>
                        <a:pt x="18" y="9"/>
                      </a:lnTo>
                      <a:lnTo>
                        <a:pt x="17" y="4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1" y="0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8" y="1"/>
                      </a:lnTo>
                      <a:lnTo>
                        <a:pt x="9" y="2"/>
                      </a:lnTo>
                      <a:lnTo>
                        <a:pt x="9" y="3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35" name="Freeform 1021"/>
                <p:cNvSpPr>
                  <a:spLocks/>
                </p:cNvSpPr>
                <p:nvPr/>
              </p:nvSpPr>
              <p:spPr bwMode="auto">
                <a:xfrm>
                  <a:off x="2421" y="2184"/>
                  <a:ext cx="3" cy="2"/>
                </a:xfrm>
                <a:custGeom>
                  <a:avLst/>
                  <a:gdLst>
                    <a:gd name="T0" fmla="*/ 0 w 28"/>
                    <a:gd name="T1" fmla="*/ 0 h 30"/>
                    <a:gd name="T2" fmla="*/ 0 w 28"/>
                    <a:gd name="T3" fmla="*/ 0 h 30"/>
                    <a:gd name="T4" fmla="*/ 0 w 28"/>
                    <a:gd name="T5" fmla="*/ 0 h 30"/>
                    <a:gd name="T6" fmla="*/ 0 w 28"/>
                    <a:gd name="T7" fmla="*/ 0 h 30"/>
                    <a:gd name="T8" fmla="*/ 0 w 28"/>
                    <a:gd name="T9" fmla="*/ 0 h 30"/>
                    <a:gd name="T10" fmla="*/ 0 w 28"/>
                    <a:gd name="T11" fmla="*/ 0 h 30"/>
                    <a:gd name="T12" fmla="*/ 0 w 28"/>
                    <a:gd name="T13" fmla="*/ 0 h 30"/>
                    <a:gd name="T14" fmla="*/ 0 w 28"/>
                    <a:gd name="T15" fmla="*/ 0 h 30"/>
                    <a:gd name="T16" fmla="*/ 0 w 28"/>
                    <a:gd name="T17" fmla="*/ 0 h 30"/>
                    <a:gd name="T18" fmla="*/ 0 w 28"/>
                    <a:gd name="T19" fmla="*/ 0 h 30"/>
                    <a:gd name="T20" fmla="*/ 0 w 28"/>
                    <a:gd name="T21" fmla="*/ 0 h 30"/>
                    <a:gd name="T22" fmla="*/ 0 w 28"/>
                    <a:gd name="T23" fmla="*/ 0 h 30"/>
                    <a:gd name="T24" fmla="*/ 0 w 28"/>
                    <a:gd name="T25" fmla="*/ 0 h 30"/>
                    <a:gd name="T26" fmla="*/ 0 w 28"/>
                    <a:gd name="T27" fmla="*/ 0 h 30"/>
                    <a:gd name="T28" fmla="*/ 0 w 28"/>
                    <a:gd name="T29" fmla="*/ 0 h 30"/>
                    <a:gd name="T30" fmla="*/ 0 w 28"/>
                    <a:gd name="T31" fmla="*/ 0 h 30"/>
                    <a:gd name="T32" fmla="*/ 0 w 28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8"/>
                    <a:gd name="T52" fmla="*/ 0 h 30"/>
                    <a:gd name="T53" fmla="*/ 28 w 28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8" h="30">
                      <a:moveTo>
                        <a:pt x="23" y="1"/>
                      </a:moveTo>
                      <a:lnTo>
                        <a:pt x="19" y="0"/>
                      </a:lnTo>
                      <a:lnTo>
                        <a:pt x="14" y="1"/>
                      </a:lnTo>
                      <a:lnTo>
                        <a:pt x="10" y="3"/>
                      </a:lnTo>
                      <a:lnTo>
                        <a:pt x="7" y="7"/>
                      </a:lnTo>
                      <a:lnTo>
                        <a:pt x="5" y="11"/>
                      </a:lnTo>
                      <a:lnTo>
                        <a:pt x="2" y="14"/>
                      </a:lnTo>
                      <a:lnTo>
                        <a:pt x="0" y="17"/>
                      </a:lnTo>
                      <a:lnTo>
                        <a:pt x="0" y="21"/>
                      </a:lnTo>
                      <a:lnTo>
                        <a:pt x="3" y="24"/>
                      </a:lnTo>
                      <a:lnTo>
                        <a:pt x="6" y="28"/>
                      </a:lnTo>
                      <a:lnTo>
                        <a:pt x="10" y="30"/>
                      </a:lnTo>
                      <a:lnTo>
                        <a:pt x="14" y="29"/>
                      </a:lnTo>
                      <a:lnTo>
                        <a:pt x="21" y="23"/>
                      </a:lnTo>
                      <a:lnTo>
                        <a:pt x="26" y="16"/>
                      </a:lnTo>
                      <a:lnTo>
                        <a:pt x="28" y="8"/>
                      </a:lnTo>
                      <a:lnTo>
                        <a:pt x="23" y="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36" name="Freeform 1022"/>
                <p:cNvSpPr>
                  <a:spLocks/>
                </p:cNvSpPr>
                <p:nvPr/>
              </p:nvSpPr>
              <p:spPr bwMode="auto">
                <a:xfrm>
                  <a:off x="2421" y="2184"/>
                  <a:ext cx="3" cy="2"/>
                </a:xfrm>
                <a:custGeom>
                  <a:avLst/>
                  <a:gdLst>
                    <a:gd name="T0" fmla="*/ 0 w 28"/>
                    <a:gd name="T1" fmla="*/ 0 h 30"/>
                    <a:gd name="T2" fmla="*/ 0 w 28"/>
                    <a:gd name="T3" fmla="*/ 0 h 30"/>
                    <a:gd name="T4" fmla="*/ 0 w 28"/>
                    <a:gd name="T5" fmla="*/ 0 h 30"/>
                    <a:gd name="T6" fmla="*/ 0 w 28"/>
                    <a:gd name="T7" fmla="*/ 0 h 30"/>
                    <a:gd name="T8" fmla="*/ 0 w 28"/>
                    <a:gd name="T9" fmla="*/ 0 h 30"/>
                    <a:gd name="T10" fmla="*/ 0 w 28"/>
                    <a:gd name="T11" fmla="*/ 0 h 30"/>
                    <a:gd name="T12" fmla="*/ 0 w 28"/>
                    <a:gd name="T13" fmla="*/ 0 h 30"/>
                    <a:gd name="T14" fmla="*/ 0 w 28"/>
                    <a:gd name="T15" fmla="*/ 0 h 30"/>
                    <a:gd name="T16" fmla="*/ 0 w 28"/>
                    <a:gd name="T17" fmla="*/ 0 h 30"/>
                    <a:gd name="T18" fmla="*/ 0 w 28"/>
                    <a:gd name="T19" fmla="*/ 0 h 30"/>
                    <a:gd name="T20" fmla="*/ 0 w 28"/>
                    <a:gd name="T21" fmla="*/ 0 h 30"/>
                    <a:gd name="T22" fmla="*/ 0 w 28"/>
                    <a:gd name="T23" fmla="*/ 0 h 30"/>
                    <a:gd name="T24" fmla="*/ 0 w 28"/>
                    <a:gd name="T25" fmla="*/ 0 h 30"/>
                    <a:gd name="T26" fmla="*/ 0 w 28"/>
                    <a:gd name="T27" fmla="*/ 0 h 30"/>
                    <a:gd name="T28" fmla="*/ 0 w 28"/>
                    <a:gd name="T29" fmla="*/ 0 h 30"/>
                    <a:gd name="T30" fmla="*/ 0 w 28"/>
                    <a:gd name="T31" fmla="*/ 0 h 30"/>
                    <a:gd name="T32" fmla="*/ 0 w 28"/>
                    <a:gd name="T33" fmla="*/ 0 h 30"/>
                    <a:gd name="T34" fmla="*/ 0 w 28"/>
                    <a:gd name="T35" fmla="*/ 0 h 30"/>
                    <a:gd name="T36" fmla="*/ 0 w 28"/>
                    <a:gd name="T37" fmla="*/ 0 h 30"/>
                    <a:gd name="T38" fmla="*/ 0 w 28"/>
                    <a:gd name="T39" fmla="*/ 0 h 30"/>
                    <a:gd name="T40" fmla="*/ 0 w 28"/>
                    <a:gd name="T41" fmla="*/ 0 h 3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28"/>
                    <a:gd name="T64" fmla="*/ 0 h 30"/>
                    <a:gd name="T65" fmla="*/ 28 w 28"/>
                    <a:gd name="T66" fmla="*/ 30 h 3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28" h="30">
                      <a:moveTo>
                        <a:pt x="23" y="1"/>
                      </a:moveTo>
                      <a:lnTo>
                        <a:pt x="23" y="1"/>
                      </a:lnTo>
                      <a:lnTo>
                        <a:pt x="19" y="0"/>
                      </a:lnTo>
                      <a:lnTo>
                        <a:pt x="14" y="1"/>
                      </a:lnTo>
                      <a:lnTo>
                        <a:pt x="10" y="3"/>
                      </a:lnTo>
                      <a:lnTo>
                        <a:pt x="7" y="7"/>
                      </a:lnTo>
                      <a:lnTo>
                        <a:pt x="5" y="11"/>
                      </a:lnTo>
                      <a:lnTo>
                        <a:pt x="2" y="14"/>
                      </a:lnTo>
                      <a:lnTo>
                        <a:pt x="0" y="17"/>
                      </a:lnTo>
                      <a:lnTo>
                        <a:pt x="0" y="21"/>
                      </a:lnTo>
                      <a:lnTo>
                        <a:pt x="3" y="24"/>
                      </a:lnTo>
                      <a:lnTo>
                        <a:pt x="6" y="28"/>
                      </a:lnTo>
                      <a:lnTo>
                        <a:pt x="10" y="30"/>
                      </a:lnTo>
                      <a:lnTo>
                        <a:pt x="14" y="29"/>
                      </a:lnTo>
                      <a:lnTo>
                        <a:pt x="21" y="23"/>
                      </a:lnTo>
                      <a:lnTo>
                        <a:pt x="26" y="16"/>
                      </a:lnTo>
                      <a:lnTo>
                        <a:pt x="28" y="8"/>
                      </a:lnTo>
                      <a:lnTo>
                        <a:pt x="23" y="1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37" name="Freeform 1023"/>
                <p:cNvSpPr>
                  <a:spLocks/>
                </p:cNvSpPr>
                <p:nvPr/>
              </p:nvSpPr>
              <p:spPr bwMode="auto">
                <a:xfrm>
                  <a:off x="2426" y="2185"/>
                  <a:ext cx="3" cy="3"/>
                </a:xfrm>
                <a:custGeom>
                  <a:avLst/>
                  <a:gdLst>
                    <a:gd name="T0" fmla="*/ 0 w 46"/>
                    <a:gd name="T1" fmla="*/ 0 h 41"/>
                    <a:gd name="T2" fmla="*/ 0 w 46"/>
                    <a:gd name="T3" fmla="*/ 0 h 41"/>
                    <a:gd name="T4" fmla="*/ 0 w 46"/>
                    <a:gd name="T5" fmla="*/ 0 h 41"/>
                    <a:gd name="T6" fmla="*/ 0 w 46"/>
                    <a:gd name="T7" fmla="*/ 0 h 41"/>
                    <a:gd name="T8" fmla="*/ 0 w 46"/>
                    <a:gd name="T9" fmla="*/ 0 h 41"/>
                    <a:gd name="T10" fmla="*/ 0 w 46"/>
                    <a:gd name="T11" fmla="*/ 0 h 41"/>
                    <a:gd name="T12" fmla="*/ 0 w 46"/>
                    <a:gd name="T13" fmla="*/ 0 h 41"/>
                    <a:gd name="T14" fmla="*/ 0 w 46"/>
                    <a:gd name="T15" fmla="*/ 0 h 41"/>
                    <a:gd name="T16" fmla="*/ 0 w 46"/>
                    <a:gd name="T17" fmla="*/ 0 h 41"/>
                    <a:gd name="T18" fmla="*/ 0 w 46"/>
                    <a:gd name="T19" fmla="*/ 0 h 41"/>
                    <a:gd name="T20" fmla="*/ 0 w 46"/>
                    <a:gd name="T21" fmla="*/ 0 h 41"/>
                    <a:gd name="T22" fmla="*/ 0 w 46"/>
                    <a:gd name="T23" fmla="*/ 0 h 41"/>
                    <a:gd name="T24" fmla="*/ 0 w 46"/>
                    <a:gd name="T25" fmla="*/ 0 h 41"/>
                    <a:gd name="T26" fmla="*/ 0 w 46"/>
                    <a:gd name="T27" fmla="*/ 0 h 41"/>
                    <a:gd name="T28" fmla="*/ 0 w 46"/>
                    <a:gd name="T29" fmla="*/ 0 h 41"/>
                    <a:gd name="T30" fmla="*/ 0 w 46"/>
                    <a:gd name="T31" fmla="*/ 0 h 41"/>
                    <a:gd name="T32" fmla="*/ 0 w 46"/>
                    <a:gd name="T33" fmla="*/ 0 h 41"/>
                    <a:gd name="T34" fmla="*/ 0 w 46"/>
                    <a:gd name="T35" fmla="*/ 0 h 41"/>
                    <a:gd name="T36" fmla="*/ 0 w 46"/>
                    <a:gd name="T37" fmla="*/ 0 h 41"/>
                    <a:gd name="T38" fmla="*/ 0 w 46"/>
                    <a:gd name="T39" fmla="*/ 0 h 41"/>
                    <a:gd name="T40" fmla="*/ 0 w 46"/>
                    <a:gd name="T41" fmla="*/ 0 h 41"/>
                    <a:gd name="T42" fmla="*/ 0 w 46"/>
                    <a:gd name="T43" fmla="*/ 0 h 41"/>
                    <a:gd name="T44" fmla="*/ 0 w 46"/>
                    <a:gd name="T45" fmla="*/ 0 h 41"/>
                    <a:gd name="T46" fmla="*/ 0 w 46"/>
                    <a:gd name="T47" fmla="*/ 0 h 41"/>
                    <a:gd name="T48" fmla="*/ 0 w 46"/>
                    <a:gd name="T49" fmla="*/ 0 h 41"/>
                    <a:gd name="T50" fmla="*/ 0 w 46"/>
                    <a:gd name="T51" fmla="*/ 0 h 41"/>
                    <a:gd name="T52" fmla="*/ 0 w 46"/>
                    <a:gd name="T53" fmla="*/ 0 h 41"/>
                    <a:gd name="T54" fmla="*/ 0 w 46"/>
                    <a:gd name="T55" fmla="*/ 0 h 41"/>
                    <a:gd name="T56" fmla="*/ 0 w 46"/>
                    <a:gd name="T57" fmla="*/ 0 h 41"/>
                    <a:gd name="T58" fmla="*/ 0 w 46"/>
                    <a:gd name="T59" fmla="*/ 0 h 41"/>
                    <a:gd name="T60" fmla="*/ 0 w 46"/>
                    <a:gd name="T61" fmla="*/ 0 h 41"/>
                    <a:gd name="T62" fmla="*/ 0 w 46"/>
                    <a:gd name="T63" fmla="*/ 0 h 41"/>
                    <a:gd name="T64" fmla="*/ 0 w 46"/>
                    <a:gd name="T65" fmla="*/ 0 h 41"/>
                    <a:gd name="T66" fmla="*/ 0 w 46"/>
                    <a:gd name="T67" fmla="*/ 0 h 41"/>
                    <a:gd name="T68" fmla="*/ 0 w 46"/>
                    <a:gd name="T69" fmla="*/ 0 h 41"/>
                    <a:gd name="T70" fmla="*/ 0 w 46"/>
                    <a:gd name="T71" fmla="*/ 0 h 41"/>
                    <a:gd name="T72" fmla="*/ 0 w 46"/>
                    <a:gd name="T73" fmla="*/ 0 h 41"/>
                    <a:gd name="T74" fmla="*/ 0 w 46"/>
                    <a:gd name="T75" fmla="*/ 0 h 41"/>
                    <a:gd name="T76" fmla="*/ 0 w 46"/>
                    <a:gd name="T77" fmla="*/ 0 h 41"/>
                    <a:gd name="T78" fmla="*/ 0 w 46"/>
                    <a:gd name="T79" fmla="*/ 0 h 41"/>
                    <a:gd name="T80" fmla="*/ 0 w 46"/>
                    <a:gd name="T81" fmla="*/ 0 h 41"/>
                    <a:gd name="T82" fmla="*/ 0 w 46"/>
                    <a:gd name="T83" fmla="*/ 0 h 41"/>
                    <a:gd name="T84" fmla="*/ 0 w 46"/>
                    <a:gd name="T85" fmla="*/ 0 h 41"/>
                    <a:gd name="T86" fmla="*/ 0 w 46"/>
                    <a:gd name="T87" fmla="*/ 0 h 41"/>
                    <a:gd name="T88" fmla="*/ 0 w 46"/>
                    <a:gd name="T89" fmla="*/ 0 h 41"/>
                    <a:gd name="T90" fmla="*/ 0 w 46"/>
                    <a:gd name="T91" fmla="*/ 0 h 41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46"/>
                    <a:gd name="T139" fmla="*/ 0 h 41"/>
                    <a:gd name="T140" fmla="*/ 46 w 46"/>
                    <a:gd name="T141" fmla="*/ 41 h 41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46" h="41">
                      <a:moveTo>
                        <a:pt x="24" y="5"/>
                      </a:moveTo>
                      <a:lnTo>
                        <a:pt x="24" y="5"/>
                      </a:lnTo>
                      <a:lnTo>
                        <a:pt x="25" y="5"/>
                      </a:lnTo>
                      <a:lnTo>
                        <a:pt x="20" y="4"/>
                      </a:lnTo>
                      <a:lnTo>
                        <a:pt x="15" y="3"/>
                      </a:lnTo>
                      <a:lnTo>
                        <a:pt x="8" y="3"/>
                      </a:lnTo>
                      <a:lnTo>
                        <a:pt x="3" y="3"/>
                      </a:lnTo>
                      <a:lnTo>
                        <a:pt x="1" y="4"/>
                      </a:lnTo>
                      <a:lnTo>
                        <a:pt x="0" y="7"/>
                      </a:lnTo>
                      <a:lnTo>
                        <a:pt x="0" y="9"/>
                      </a:lnTo>
                      <a:lnTo>
                        <a:pt x="0" y="12"/>
                      </a:lnTo>
                      <a:lnTo>
                        <a:pt x="1" y="13"/>
                      </a:lnTo>
                      <a:lnTo>
                        <a:pt x="2" y="14"/>
                      </a:lnTo>
                      <a:lnTo>
                        <a:pt x="3" y="14"/>
                      </a:lnTo>
                      <a:lnTo>
                        <a:pt x="4" y="16"/>
                      </a:lnTo>
                      <a:lnTo>
                        <a:pt x="7" y="21"/>
                      </a:lnTo>
                      <a:lnTo>
                        <a:pt x="11" y="25"/>
                      </a:lnTo>
                      <a:lnTo>
                        <a:pt x="14" y="29"/>
                      </a:lnTo>
                      <a:lnTo>
                        <a:pt x="18" y="33"/>
                      </a:lnTo>
                      <a:lnTo>
                        <a:pt x="19" y="32"/>
                      </a:lnTo>
                      <a:lnTo>
                        <a:pt x="20" y="31"/>
                      </a:lnTo>
                      <a:lnTo>
                        <a:pt x="22" y="31"/>
                      </a:lnTo>
                      <a:lnTo>
                        <a:pt x="22" y="32"/>
                      </a:lnTo>
                      <a:lnTo>
                        <a:pt x="26" y="36"/>
                      </a:lnTo>
                      <a:lnTo>
                        <a:pt x="30" y="40"/>
                      </a:lnTo>
                      <a:lnTo>
                        <a:pt x="35" y="41"/>
                      </a:lnTo>
                      <a:lnTo>
                        <a:pt x="39" y="38"/>
                      </a:lnTo>
                      <a:lnTo>
                        <a:pt x="42" y="34"/>
                      </a:lnTo>
                      <a:lnTo>
                        <a:pt x="45" y="29"/>
                      </a:lnTo>
                      <a:lnTo>
                        <a:pt x="46" y="25"/>
                      </a:lnTo>
                      <a:lnTo>
                        <a:pt x="45" y="20"/>
                      </a:lnTo>
                      <a:lnTo>
                        <a:pt x="43" y="20"/>
                      </a:lnTo>
                      <a:lnTo>
                        <a:pt x="41" y="21"/>
                      </a:lnTo>
                      <a:lnTo>
                        <a:pt x="38" y="22"/>
                      </a:lnTo>
                      <a:lnTo>
                        <a:pt x="35" y="22"/>
                      </a:lnTo>
                      <a:lnTo>
                        <a:pt x="30" y="19"/>
                      </a:lnTo>
                      <a:lnTo>
                        <a:pt x="27" y="14"/>
                      </a:lnTo>
                      <a:lnTo>
                        <a:pt x="25" y="9"/>
                      </a:lnTo>
                      <a:lnTo>
                        <a:pt x="23" y="4"/>
                      </a:lnTo>
                      <a:lnTo>
                        <a:pt x="20" y="1"/>
                      </a:lnTo>
                      <a:lnTo>
                        <a:pt x="16" y="0"/>
                      </a:lnTo>
                      <a:lnTo>
                        <a:pt x="11" y="0"/>
                      </a:lnTo>
                      <a:lnTo>
                        <a:pt x="5" y="0"/>
                      </a:lnTo>
                      <a:lnTo>
                        <a:pt x="24" y="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38" name="Freeform 1024"/>
                <p:cNvSpPr>
                  <a:spLocks/>
                </p:cNvSpPr>
                <p:nvPr/>
              </p:nvSpPr>
              <p:spPr bwMode="auto">
                <a:xfrm>
                  <a:off x="2426" y="2185"/>
                  <a:ext cx="3" cy="3"/>
                </a:xfrm>
                <a:custGeom>
                  <a:avLst/>
                  <a:gdLst>
                    <a:gd name="T0" fmla="*/ 0 w 46"/>
                    <a:gd name="T1" fmla="*/ 0 h 41"/>
                    <a:gd name="T2" fmla="*/ 0 w 46"/>
                    <a:gd name="T3" fmla="*/ 0 h 41"/>
                    <a:gd name="T4" fmla="*/ 0 w 46"/>
                    <a:gd name="T5" fmla="*/ 0 h 41"/>
                    <a:gd name="T6" fmla="*/ 0 w 46"/>
                    <a:gd name="T7" fmla="*/ 0 h 41"/>
                    <a:gd name="T8" fmla="*/ 0 w 46"/>
                    <a:gd name="T9" fmla="*/ 0 h 41"/>
                    <a:gd name="T10" fmla="*/ 0 w 46"/>
                    <a:gd name="T11" fmla="*/ 0 h 41"/>
                    <a:gd name="T12" fmla="*/ 0 w 46"/>
                    <a:gd name="T13" fmla="*/ 0 h 41"/>
                    <a:gd name="T14" fmla="*/ 0 w 46"/>
                    <a:gd name="T15" fmla="*/ 0 h 41"/>
                    <a:gd name="T16" fmla="*/ 0 w 46"/>
                    <a:gd name="T17" fmla="*/ 0 h 41"/>
                    <a:gd name="T18" fmla="*/ 0 w 46"/>
                    <a:gd name="T19" fmla="*/ 0 h 41"/>
                    <a:gd name="T20" fmla="*/ 0 w 46"/>
                    <a:gd name="T21" fmla="*/ 0 h 41"/>
                    <a:gd name="T22" fmla="*/ 0 w 46"/>
                    <a:gd name="T23" fmla="*/ 0 h 41"/>
                    <a:gd name="T24" fmla="*/ 0 w 46"/>
                    <a:gd name="T25" fmla="*/ 0 h 41"/>
                    <a:gd name="T26" fmla="*/ 0 w 46"/>
                    <a:gd name="T27" fmla="*/ 0 h 41"/>
                    <a:gd name="T28" fmla="*/ 0 w 46"/>
                    <a:gd name="T29" fmla="*/ 0 h 41"/>
                    <a:gd name="T30" fmla="*/ 0 w 46"/>
                    <a:gd name="T31" fmla="*/ 0 h 41"/>
                    <a:gd name="T32" fmla="*/ 0 w 46"/>
                    <a:gd name="T33" fmla="*/ 0 h 41"/>
                    <a:gd name="T34" fmla="*/ 0 w 46"/>
                    <a:gd name="T35" fmla="*/ 0 h 41"/>
                    <a:gd name="T36" fmla="*/ 0 w 46"/>
                    <a:gd name="T37" fmla="*/ 0 h 41"/>
                    <a:gd name="T38" fmla="*/ 0 w 46"/>
                    <a:gd name="T39" fmla="*/ 0 h 41"/>
                    <a:gd name="T40" fmla="*/ 0 w 46"/>
                    <a:gd name="T41" fmla="*/ 0 h 41"/>
                    <a:gd name="T42" fmla="*/ 0 w 46"/>
                    <a:gd name="T43" fmla="*/ 0 h 41"/>
                    <a:gd name="T44" fmla="*/ 0 w 46"/>
                    <a:gd name="T45" fmla="*/ 0 h 41"/>
                    <a:gd name="T46" fmla="*/ 0 w 46"/>
                    <a:gd name="T47" fmla="*/ 0 h 41"/>
                    <a:gd name="T48" fmla="*/ 0 w 46"/>
                    <a:gd name="T49" fmla="*/ 0 h 41"/>
                    <a:gd name="T50" fmla="*/ 0 w 46"/>
                    <a:gd name="T51" fmla="*/ 0 h 41"/>
                    <a:gd name="T52" fmla="*/ 0 w 46"/>
                    <a:gd name="T53" fmla="*/ 0 h 41"/>
                    <a:gd name="T54" fmla="*/ 0 w 46"/>
                    <a:gd name="T55" fmla="*/ 0 h 41"/>
                    <a:gd name="T56" fmla="*/ 0 w 46"/>
                    <a:gd name="T57" fmla="*/ 0 h 41"/>
                    <a:gd name="T58" fmla="*/ 0 w 46"/>
                    <a:gd name="T59" fmla="*/ 0 h 41"/>
                    <a:gd name="T60" fmla="*/ 0 w 46"/>
                    <a:gd name="T61" fmla="*/ 0 h 41"/>
                    <a:gd name="T62" fmla="*/ 0 w 46"/>
                    <a:gd name="T63" fmla="*/ 0 h 41"/>
                    <a:gd name="T64" fmla="*/ 0 w 46"/>
                    <a:gd name="T65" fmla="*/ 0 h 41"/>
                    <a:gd name="T66" fmla="*/ 0 w 46"/>
                    <a:gd name="T67" fmla="*/ 0 h 41"/>
                    <a:gd name="T68" fmla="*/ 0 w 46"/>
                    <a:gd name="T69" fmla="*/ 0 h 41"/>
                    <a:gd name="T70" fmla="*/ 0 w 46"/>
                    <a:gd name="T71" fmla="*/ 0 h 41"/>
                    <a:gd name="T72" fmla="*/ 0 w 46"/>
                    <a:gd name="T73" fmla="*/ 0 h 41"/>
                    <a:gd name="T74" fmla="*/ 0 w 46"/>
                    <a:gd name="T75" fmla="*/ 0 h 41"/>
                    <a:gd name="T76" fmla="*/ 0 w 46"/>
                    <a:gd name="T77" fmla="*/ 0 h 41"/>
                    <a:gd name="T78" fmla="*/ 0 w 46"/>
                    <a:gd name="T79" fmla="*/ 0 h 41"/>
                    <a:gd name="T80" fmla="*/ 0 w 46"/>
                    <a:gd name="T81" fmla="*/ 0 h 41"/>
                    <a:gd name="T82" fmla="*/ 0 w 46"/>
                    <a:gd name="T83" fmla="*/ 0 h 41"/>
                    <a:gd name="T84" fmla="*/ 0 w 46"/>
                    <a:gd name="T85" fmla="*/ 0 h 41"/>
                    <a:gd name="T86" fmla="*/ 0 w 46"/>
                    <a:gd name="T87" fmla="*/ 0 h 41"/>
                    <a:gd name="T88" fmla="*/ 0 w 46"/>
                    <a:gd name="T89" fmla="*/ 0 h 41"/>
                    <a:gd name="T90" fmla="*/ 0 w 46"/>
                    <a:gd name="T91" fmla="*/ 0 h 41"/>
                    <a:gd name="T92" fmla="*/ 0 w 46"/>
                    <a:gd name="T93" fmla="*/ 0 h 41"/>
                    <a:gd name="T94" fmla="*/ 0 w 46"/>
                    <a:gd name="T95" fmla="*/ 0 h 41"/>
                    <a:gd name="T96" fmla="*/ 0 w 46"/>
                    <a:gd name="T97" fmla="*/ 0 h 41"/>
                    <a:gd name="T98" fmla="*/ 0 w 46"/>
                    <a:gd name="T99" fmla="*/ 0 h 41"/>
                    <a:gd name="T100" fmla="*/ 0 w 46"/>
                    <a:gd name="T101" fmla="*/ 0 h 41"/>
                    <a:gd name="T102" fmla="*/ 0 w 46"/>
                    <a:gd name="T103" fmla="*/ 0 h 41"/>
                    <a:gd name="T104" fmla="*/ 0 w 46"/>
                    <a:gd name="T105" fmla="*/ 0 h 41"/>
                    <a:gd name="T106" fmla="*/ 0 w 46"/>
                    <a:gd name="T107" fmla="*/ 0 h 41"/>
                    <a:gd name="T108" fmla="*/ 0 w 46"/>
                    <a:gd name="T109" fmla="*/ 0 h 41"/>
                    <a:gd name="T110" fmla="*/ 0 w 46"/>
                    <a:gd name="T111" fmla="*/ 0 h 41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46"/>
                    <a:gd name="T169" fmla="*/ 0 h 41"/>
                    <a:gd name="T170" fmla="*/ 46 w 46"/>
                    <a:gd name="T171" fmla="*/ 41 h 41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46" h="41">
                      <a:moveTo>
                        <a:pt x="24" y="5"/>
                      </a:moveTo>
                      <a:lnTo>
                        <a:pt x="24" y="5"/>
                      </a:lnTo>
                      <a:lnTo>
                        <a:pt x="25" y="5"/>
                      </a:lnTo>
                      <a:lnTo>
                        <a:pt x="20" y="4"/>
                      </a:lnTo>
                      <a:lnTo>
                        <a:pt x="15" y="3"/>
                      </a:lnTo>
                      <a:lnTo>
                        <a:pt x="8" y="3"/>
                      </a:lnTo>
                      <a:lnTo>
                        <a:pt x="3" y="3"/>
                      </a:lnTo>
                      <a:lnTo>
                        <a:pt x="1" y="4"/>
                      </a:lnTo>
                      <a:lnTo>
                        <a:pt x="0" y="7"/>
                      </a:lnTo>
                      <a:lnTo>
                        <a:pt x="0" y="9"/>
                      </a:lnTo>
                      <a:lnTo>
                        <a:pt x="0" y="12"/>
                      </a:lnTo>
                      <a:lnTo>
                        <a:pt x="1" y="13"/>
                      </a:lnTo>
                      <a:lnTo>
                        <a:pt x="2" y="14"/>
                      </a:lnTo>
                      <a:lnTo>
                        <a:pt x="3" y="14"/>
                      </a:lnTo>
                      <a:lnTo>
                        <a:pt x="4" y="16"/>
                      </a:lnTo>
                      <a:lnTo>
                        <a:pt x="7" y="21"/>
                      </a:lnTo>
                      <a:lnTo>
                        <a:pt x="11" y="25"/>
                      </a:lnTo>
                      <a:lnTo>
                        <a:pt x="14" y="29"/>
                      </a:lnTo>
                      <a:lnTo>
                        <a:pt x="18" y="33"/>
                      </a:lnTo>
                      <a:lnTo>
                        <a:pt x="19" y="32"/>
                      </a:lnTo>
                      <a:lnTo>
                        <a:pt x="20" y="31"/>
                      </a:lnTo>
                      <a:lnTo>
                        <a:pt x="22" y="31"/>
                      </a:lnTo>
                      <a:lnTo>
                        <a:pt x="22" y="32"/>
                      </a:lnTo>
                      <a:lnTo>
                        <a:pt x="26" y="36"/>
                      </a:lnTo>
                      <a:lnTo>
                        <a:pt x="30" y="40"/>
                      </a:lnTo>
                      <a:lnTo>
                        <a:pt x="35" y="41"/>
                      </a:lnTo>
                      <a:lnTo>
                        <a:pt x="39" y="38"/>
                      </a:lnTo>
                      <a:lnTo>
                        <a:pt x="42" y="34"/>
                      </a:lnTo>
                      <a:lnTo>
                        <a:pt x="45" y="29"/>
                      </a:lnTo>
                      <a:lnTo>
                        <a:pt x="46" y="25"/>
                      </a:lnTo>
                      <a:lnTo>
                        <a:pt x="45" y="20"/>
                      </a:lnTo>
                      <a:lnTo>
                        <a:pt x="43" y="20"/>
                      </a:lnTo>
                      <a:lnTo>
                        <a:pt x="41" y="21"/>
                      </a:lnTo>
                      <a:lnTo>
                        <a:pt x="38" y="22"/>
                      </a:lnTo>
                      <a:lnTo>
                        <a:pt x="35" y="22"/>
                      </a:lnTo>
                      <a:lnTo>
                        <a:pt x="30" y="19"/>
                      </a:lnTo>
                      <a:lnTo>
                        <a:pt x="27" y="14"/>
                      </a:lnTo>
                      <a:lnTo>
                        <a:pt x="25" y="9"/>
                      </a:lnTo>
                      <a:lnTo>
                        <a:pt x="23" y="4"/>
                      </a:lnTo>
                      <a:lnTo>
                        <a:pt x="20" y="1"/>
                      </a:lnTo>
                      <a:lnTo>
                        <a:pt x="16" y="0"/>
                      </a:lnTo>
                      <a:lnTo>
                        <a:pt x="11" y="0"/>
                      </a:lnTo>
                      <a:lnTo>
                        <a:pt x="5" y="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39" name="Freeform 1025"/>
                <p:cNvSpPr>
                  <a:spLocks/>
                </p:cNvSpPr>
                <p:nvPr/>
              </p:nvSpPr>
              <p:spPr bwMode="auto">
                <a:xfrm>
                  <a:off x="2422" y="2186"/>
                  <a:ext cx="2" cy="3"/>
                </a:xfrm>
                <a:custGeom>
                  <a:avLst/>
                  <a:gdLst>
                    <a:gd name="T0" fmla="*/ 0 w 28"/>
                    <a:gd name="T1" fmla="*/ 0 h 35"/>
                    <a:gd name="T2" fmla="*/ 0 w 28"/>
                    <a:gd name="T3" fmla="*/ 0 h 35"/>
                    <a:gd name="T4" fmla="*/ 0 w 28"/>
                    <a:gd name="T5" fmla="*/ 0 h 35"/>
                    <a:gd name="T6" fmla="*/ 0 w 28"/>
                    <a:gd name="T7" fmla="*/ 0 h 35"/>
                    <a:gd name="T8" fmla="*/ 0 w 28"/>
                    <a:gd name="T9" fmla="*/ 0 h 35"/>
                    <a:gd name="T10" fmla="*/ 0 w 28"/>
                    <a:gd name="T11" fmla="*/ 0 h 35"/>
                    <a:gd name="T12" fmla="*/ 0 w 28"/>
                    <a:gd name="T13" fmla="*/ 0 h 35"/>
                    <a:gd name="T14" fmla="*/ 0 w 28"/>
                    <a:gd name="T15" fmla="*/ 0 h 35"/>
                    <a:gd name="T16" fmla="*/ 0 w 28"/>
                    <a:gd name="T17" fmla="*/ 0 h 35"/>
                    <a:gd name="T18" fmla="*/ 0 w 28"/>
                    <a:gd name="T19" fmla="*/ 0 h 35"/>
                    <a:gd name="T20" fmla="*/ 0 w 28"/>
                    <a:gd name="T21" fmla="*/ 0 h 35"/>
                    <a:gd name="T22" fmla="*/ 0 w 28"/>
                    <a:gd name="T23" fmla="*/ 0 h 35"/>
                    <a:gd name="T24" fmla="*/ 0 w 28"/>
                    <a:gd name="T25" fmla="*/ 0 h 35"/>
                    <a:gd name="T26" fmla="*/ 0 w 28"/>
                    <a:gd name="T27" fmla="*/ 0 h 35"/>
                    <a:gd name="T28" fmla="*/ 0 w 28"/>
                    <a:gd name="T29" fmla="*/ 0 h 35"/>
                    <a:gd name="T30" fmla="*/ 0 w 28"/>
                    <a:gd name="T31" fmla="*/ 0 h 35"/>
                    <a:gd name="T32" fmla="*/ 0 w 28"/>
                    <a:gd name="T33" fmla="*/ 0 h 35"/>
                    <a:gd name="T34" fmla="*/ 0 w 28"/>
                    <a:gd name="T35" fmla="*/ 0 h 35"/>
                    <a:gd name="T36" fmla="*/ 0 w 28"/>
                    <a:gd name="T37" fmla="*/ 0 h 35"/>
                    <a:gd name="T38" fmla="*/ 0 w 28"/>
                    <a:gd name="T39" fmla="*/ 0 h 35"/>
                    <a:gd name="T40" fmla="*/ 0 w 28"/>
                    <a:gd name="T41" fmla="*/ 0 h 35"/>
                    <a:gd name="T42" fmla="*/ 0 w 28"/>
                    <a:gd name="T43" fmla="*/ 0 h 35"/>
                    <a:gd name="T44" fmla="*/ 0 w 28"/>
                    <a:gd name="T45" fmla="*/ 0 h 35"/>
                    <a:gd name="T46" fmla="*/ 0 w 28"/>
                    <a:gd name="T47" fmla="*/ 0 h 35"/>
                    <a:gd name="T48" fmla="*/ 0 w 28"/>
                    <a:gd name="T49" fmla="*/ 0 h 35"/>
                    <a:gd name="T50" fmla="*/ 0 w 28"/>
                    <a:gd name="T51" fmla="*/ 0 h 35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8"/>
                    <a:gd name="T79" fmla="*/ 0 h 35"/>
                    <a:gd name="T80" fmla="*/ 28 w 28"/>
                    <a:gd name="T81" fmla="*/ 35 h 35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8" h="35">
                      <a:moveTo>
                        <a:pt x="21" y="9"/>
                      </a:moveTo>
                      <a:lnTo>
                        <a:pt x="17" y="8"/>
                      </a:lnTo>
                      <a:lnTo>
                        <a:pt x="14" y="7"/>
                      </a:lnTo>
                      <a:lnTo>
                        <a:pt x="12" y="4"/>
                      </a:lnTo>
                      <a:lnTo>
                        <a:pt x="13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5" y="6"/>
                      </a:lnTo>
                      <a:lnTo>
                        <a:pt x="2" y="11"/>
                      </a:lnTo>
                      <a:lnTo>
                        <a:pt x="0" y="16"/>
                      </a:lnTo>
                      <a:lnTo>
                        <a:pt x="1" y="22"/>
                      </a:lnTo>
                      <a:lnTo>
                        <a:pt x="3" y="27"/>
                      </a:lnTo>
                      <a:lnTo>
                        <a:pt x="7" y="31"/>
                      </a:lnTo>
                      <a:lnTo>
                        <a:pt x="10" y="35"/>
                      </a:lnTo>
                      <a:lnTo>
                        <a:pt x="15" y="35"/>
                      </a:lnTo>
                      <a:lnTo>
                        <a:pt x="19" y="31"/>
                      </a:lnTo>
                      <a:lnTo>
                        <a:pt x="22" y="27"/>
                      </a:lnTo>
                      <a:lnTo>
                        <a:pt x="24" y="23"/>
                      </a:lnTo>
                      <a:lnTo>
                        <a:pt x="26" y="18"/>
                      </a:lnTo>
                      <a:lnTo>
                        <a:pt x="28" y="15"/>
                      </a:lnTo>
                      <a:lnTo>
                        <a:pt x="26" y="11"/>
                      </a:lnTo>
                      <a:lnTo>
                        <a:pt x="23" y="7"/>
                      </a:lnTo>
                      <a:lnTo>
                        <a:pt x="20" y="5"/>
                      </a:lnTo>
                      <a:lnTo>
                        <a:pt x="21" y="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40" name="Freeform 1026"/>
                <p:cNvSpPr>
                  <a:spLocks/>
                </p:cNvSpPr>
                <p:nvPr/>
              </p:nvSpPr>
              <p:spPr bwMode="auto">
                <a:xfrm>
                  <a:off x="2422" y="2186"/>
                  <a:ext cx="2" cy="3"/>
                </a:xfrm>
                <a:custGeom>
                  <a:avLst/>
                  <a:gdLst>
                    <a:gd name="T0" fmla="*/ 0 w 28"/>
                    <a:gd name="T1" fmla="*/ 0 h 35"/>
                    <a:gd name="T2" fmla="*/ 0 w 28"/>
                    <a:gd name="T3" fmla="*/ 0 h 35"/>
                    <a:gd name="T4" fmla="*/ 0 w 28"/>
                    <a:gd name="T5" fmla="*/ 0 h 35"/>
                    <a:gd name="T6" fmla="*/ 0 w 28"/>
                    <a:gd name="T7" fmla="*/ 0 h 35"/>
                    <a:gd name="T8" fmla="*/ 0 w 28"/>
                    <a:gd name="T9" fmla="*/ 0 h 35"/>
                    <a:gd name="T10" fmla="*/ 0 w 28"/>
                    <a:gd name="T11" fmla="*/ 0 h 35"/>
                    <a:gd name="T12" fmla="*/ 0 w 28"/>
                    <a:gd name="T13" fmla="*/ 0 h 35"/>
                    <a:gd name="T14" fmla="*/ 0 w 28"/>
                    <a:gd name="T15" fmla="*/ 0 h 35"/>
                    <a:gd name="T16" fmla="*/ 0 w 28"/>
                    <a:gd name="T17" fmla="*/ 0 h 35"/>
                    <a:gd name="T18" fmla="*/ 0 w 28"/>
                    <a:gd name="T19" fmla="*/ 0 h 35"/>
                    <a:gd name="T20" fmla="*/ 0 w 28"/>
                    <a:gd name="T21" fmla="*/ 0 h 35"/>
                    <a:gd name="T22" fmla="*/ 0 w 28"/>
                    <a:gd name="T23" fmla="*/ 0 h 35"/>
                    <a:gd name="T24" fmla="*/ 0 w 28"/>
                    <a:gd name="T25" fmla="*/ 0 h 35"/>
                    <a:gd name="T26" fmla="*/ 0 w 28"/>
                    <a:gd name="T27" fmla="*/ 0 h 35"/>
                    <a:gd name="T28" fmla="*/ 0 w 28"/>
                    <a:gd name="T29" fmla="*/ 0 h 35"/>
                    <a:gd name="T30" fmla="*/ 0 w 28"/>
                    <a:gd name="T31" fmla="*/ 0 h 35"/>
                    <a:gd name="T32" fmla="*/ 0 w 28"/>
                    <a:gd name="T33" fmla="*/ 0 h 35"/>
                    <a:gd name="T34" fmla="*/ 0 w 28"/>
                    <a:gd name="T35" fmla="*/ 0 h 35"/>
                    <a:gd name="T36" fmla="*/ 0 w 28"/>
                    <a:gd name="T37" fmla="*/ 0 h 35"/>
                    <a:gd name="T38" fmla="*/ 0 w 28"/>
                    <a:gd name="T39" fmla="*/ 0 h 35"/>
                    <a:gd name="T40" fmla="*/ 0 w 28"/>
                    <a:gd name="T41" fmla="*/ 0 h 35"/>
                    <a:gd name="T42" fmla="*/ 0 w 28"/>
                    <a:gd name="T43" fmla="*/ 0 h 35"/>
                    <a:gd name="T44" fmla="*/ 0 w 28"/>
                    <a:gd name="T45" fmla="*/ 0 h 35"/>
                    <a:gd name="T46" fmla="*/ 0 w 28"/>
                    <a:gd name="T47" fmla="*/ 0 h 35"/>
                    <a:gd name="T48" fmla="*/ 0 w 28"/>
                    <a:gd name="T49" fmla="*/ 0 h 35"/>
                    <a:gd name="T50" fmla="*/ 0 w 28"/>
                    <a:gd name="T51" fmla="*/ 0 h 35"/>
                    <a:gd name="T52" fmla="*/ 0 w 28"/>
                    <a:gd name="T53" fmla="*/ 0 h 35"/>
                    <a:gd name="T54" fmla="*/ 0 w 28"/>
                    <a:gd name="T55" fmla="*/ 0 h 35"/>
                    <a:gd name="T56" fmla="*/ 0 w 28"/>
                    <a:gd name="T57" fmla="*/ 0 h 35"/>
                    <a:gd name="T58" fmla="*/ 0 w 28"/>
                    <a:gd name="T59" fmla="*/ 0 h 35"/>
                    <a:gd name="T60" fmla="*/ 0 w 28"/>
                    <a:gd name="T61" fmla="*/ 0 h 35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28"/>
                    <a:gd name="T94" fmla="*/ 0 h 35"/>
                    <a:gd name="T95" fmla="*/ 28 w 28"/>
                    <a:gd name="T96" fmla="*/ 35 h 35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28" h="35">
                      <a:moveTo>
                        <a:pt x="21" y="9"/>
                      </a:moveTo>
                      <a:lnTo>
                        <a:pt x="21" y="9"/>
                      </a:lnTo>
                      <a:lnTo>
                        <a:pt x="17" y="8"/>
                      </a:lnTo>
                      <a:lnTo>
                        <a:pt x="14" y="7"/>
                      </a:lnTo>
                      <a:lnTo>
                        <a:pt x="12" y="4"/>
                      </a:lnTo>
                      <a:lnTo>
                        <a:pt x="13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5" y="6"/>
                      </a:lnTo>
                      <a:lnTo>
                        <a:pt x="2" y="11"/>
                      </a:lnTo>
                      <a:lnTo>
                        <a:pt x="0" y="16"/>
                      </a:lnTo>
                      <a:lnTo>
                        <a:pt x="1" y="22"/>
                      </a:lnTo>
                      <a:lnTo>
                        <a:pt x="3" y="27"/>
                      </a:lnTo>
                      <a:lnTo>
                        <a:pt x="7" y="31"/>
                      </a:lnTo>
                      <a:lnTo>
                        <a:pt x="10" y="35"/>
                      </a:lnTo>
                      <a:lnTo>
                        <a:pt x="15" y="35"/>
                      </a:lnTo>
                      <a:lnTo>
                        <a:pt x="19" y="31"/>
                      </a:lnTo>
                      <a:lnTo>
                        <a:pt x="22" y="27"/>
                      </a:lnTo>
                      <a:lnTo>
                        <a:pt x="24" y="23"/>
                      </a:lnTo>
                      <a:lnTo>
                        <a:pt x="26" y="18"/>
                      </a:lnTo>
                      <a:lnTo>
                        <a:pt x="28" y="15"/>
                      </a:lnTo>
                      <a:lnTo>
                        <a:pt x="26" y="11"/>
                      </a:lnTo>
                      <a:lnTo>
                        <a:pt x="23" y="7"/>
                      </a:lnTo>
                      <a:lnTo>
                        <a:pt x="20" y="5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41" name="Freeform 1027"/>
                <p:cNvSpPr>
                  <a:spLocks/>
                </p:cNvSpPr>
                <p:nvPr/>
              </p:nvSpPr>
              <p:spPr bwMode="auto">
                <a:xfrm>
                  <a:off x="2424" y="2187"/>
                  <a:ext cx="2" cy="1"/>
                </a:xfrm>
                <a:custGeom>
                  <a:avLst/>
                  <a:gdLst>
                    <a:gd name="T0" fmla="*/ 0 w 19"/>
                    <a:gd name="T1" fmla="*/ 0 h 14"/>
                    <a:gd name="T2" fmla="*/ 0 w 19"/>
                    <a:gd name="T3" fmla="*/ 0 h 14"/>
                    <a:gd name="T4" fmla="*/ 0 w 19"/>
                    <a:gd name="T5" fmla="*/ 0 h 14"/>
                    <a:gd name="T6" fmla="*/ 0 w 19"/>
                    <a:gd name="T7" fmla="*/ 0 h 14"/>
                    <a:gd name="T8" fmla="*/ 0 w 19"/>
                    <a:gd name="T9" fmla="*/ 0 h 14"/>
                    <a:gd name="T10" fmla="*/ 0 w 19"/>
                    <a:gd name="T11" fmla="*/ 0 h 14"/>
                    <a:gd name="T12" fmla="*/ 0 w 19"/>
                    <a:gd name="T13" fmla="*/ 0 h 14"/>
                    <a:gd name="T14" fmla="*/ 0 w 19"/>
                    <a:gd name="T15" fmla="*/ 0 h 14"/>
                    <a:gd name="T16" fmla="*/ 0 w 19"/>
                    <a:gd name="T17" fmla="*/ 0 h 14"/>
                    <a:gd name="T18" fmla="*/ 0 w 19"/>
                    <a:gd name="T19" fmla="*/ 0 h 14"/>
                    <a:gd name="T20" fmla="*/ 0 w 19"/>
                    <a:gd name="T21" fmla="*/ 0 h 14"/>
                    <a:gd name="T22" fmla="*/ 0 w 19"/>
                    <a:gd name="T23" fmla="*/ 0 h 14"/>
                    <a:gd name="T24" fmla="*/ 0 w 19"/>
                    <a:gd name="T25" fmla="*/ 0 h 14"/>
                    <a:gd name="T26" fmla="*/ 0 w 19"/>
                    <a:gd name="T27" fmla="*/ 0 h 14"/>
                    <a:gd name="T28" fmla="*/ 0 w 19"/>
                    <a:gd name="T29" fmla="*/ 0 h 14"/>
                    <a:gd name="T30" fmla="*/ 0 w 19"/>
                    <a:gd name="T31" fmla="*/ 0 h 14"/>
                    <a:gd name="T32" fmla="*/ 0 w 19"/>
                    <a:gd name="T33" fmla="*/ 0 h 14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9"/>
                    <a:gd name="T52" fmla="*/ 0 h 14"/>
                    <a:gd name="T53" fmla="*/ 19 w 19"/>
                    <a:gd name="T54" fmla="*/ 14 h 14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9" h="14">
                      <a:moveTo>
                        <a:pt x="13" y="0"/>
                      </a:moveTo>
                      <a:lnTo>
                        <a:pt x="11" y="0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6" y="1"/>
                      </a:lnTo>
                      <a:lnTo>
                        <a:pt x="3" y="4"/>
                      </a:lnTo>
                      <a:lnTo>
                        <a:pt x="1" y="8"/>
                      </a:lnTo>
                      <a:lnTo>
                        <a:pt x="0" y="12"/>
                      </a:lnTo>
                      <a:lnTo>
                        <a:pt x="2" y="14"/>
                      </a:lnTo>
                      <a:lnTo>
                        <a:pt x="6" y="14"/>
                      </a:lnTo>
                      <a:lnTo>
                        <a:pt x="11" y="11"/>
                      </a:lnTo>
                      <a:lnTo>
                        <a:pt x="15" y="7"/>
                      </a:lnTo>
                      <a:lnTo>
                        <a:pt x="19" y="4"/>
                      </a:lnTo>
                      <a:lnTo>
                        <a:pt x="17" y="4"/>
                      </a:lnTo>
                      <a:lnTo>
                        <a:pt x="16" y="2"/>
                      </a:lnTo>
                      <a:lnTo>
                        <a:pt x="15" y="1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42" name="Freeform 1028"/>
                <p:cNvSpPr>
                  <a:spLocks/>
                </p:cNvSpPr>
                <p:nvPr/>
              </p:nvSpPr>
              <p:spPr bwMode="auto">
                <a:xfrm>
                  <a:off x="2424" y="2187"/>
                  <a:ext cx="2" cy="1"/>
                </a:xfrm>
                <a:custGeom>
                  <a:avLst/>
                  <a:gdLst>
                    <a:gd name="T0" fmla="*/ 0 w 19"/>
                    <a:gd name="T1" fmla="*/ 0 h 14"/>
                    <a:gd name="T2" fmla="*/ 0 w 19"/>
                    <a:gd name="T3" fmla="*/ 0 h 14"/>
                    <a:gd name="T4" fmla="*/ 0 w 19"/>
                    <a:gd name="T5" fmla="*/ 0 h 14"/>
                    <a:gd name="T6" fmla="*/ 0 w 19"/>
                    <a:gd name="T7" fmla="*/ 0 h 14"/>
                    <a:gd name="T8" fmla="*/ 0 w 19"/>
                    <a:gd name="T9" fmla="*/ 0 h 14"/>
                    <a:gd name="T10" fmla="*/ 0 w 19"/>
                    <a:gd name="T11" fmla="*/ 0 h 14"/>
                    <a:gd name="T12" fmla="*/ 0 w 19"/>
                    <a:gd name="T13" fmla="*/ 0 h 14"/>
                    <a:gd name="T14" fmla="*/ 0 w 19"/>
                    <a:gd name="T15" fmla="*/ 0 h 14"/>
                    <a:gd name="T16" fmla="*/ 0 w 19"/>
                    <a:gd name="T17" fmla="*/ 0 h 14"/>
                    <a:gd name="T18" fmla="*/ 0 w 19"/>
                    <a:gd name="T19" fmla="*/ 0 h 14"/>
                    <a:gd name="T20" fmla="*/ 0 w 19"/>
                    <a:gd name="T21" fmla="*/ 0 h 14"/>
                    <a:gd name="T22" fmla="*/ 0 w 19"/>
                    <a:gd name="T23" fmla="*/ 0 h 14"/>
                    <a:gd name="T24" fmla="*/ 0 w 19"/>
                    <a:gd name="T25" fmla="*/ 0 h 14"/>
                    <a:gd name="T26" fmla="*/ 0 w 19"/>
                    <a:gd name="T27" fmla="*/ 0 h 14"/>
                    <a:gd name="T28" fmla="*/ 0 w 19"/>
                    <a:gd name="T29" fmla="*/ 0 h 14"/>
                    <a:gd name="T30" fmla="*/ 0 w 19"/>
                    <a:gd name="T31" fmla="*/ 0 h 14"/>
                    <a:gd name="T32" fmla="*/ 0 w 19"/>
                    <a:gd name="T33" fmla="*/ 0 h 14"/>
                    <a:gd name="T34" fmla="*/ 0 w 19"/>
                    <a:gd name="T35" fmla="*/ 0 h 14"/>
                    <a:gd name="T36" fmla="*/ 0 w 19"/>
                    <a:gd name="T37" fmla="*/ 0 h 14"/>
                    <a:gd name="T38" fmla="*/ 0 w 19"/>
                    <a:gd name="T39" fmla="*/ 0 h 14"/>
                    <a:gd name="T40" fmla="*/ 0 w 19"/>
                    <a:gd name="T41" fmla="*/ 0 h 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9"/>
                    <a:gd name="T64" fmla="*/ 0 h 14"/>
                    <a:gd name="T65" fmla="*/ 19 w 19"/>
                    <a:gd name="T66" fmla="*/ 14 h 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9" h="14">
                      <a:moveTo>
                        <a:pt x="13" y="0"/>
                      </a:moveTo>
                      <a:lnTo>
                        <a:pt x="13" y="0"/>
                      </a:lnTo>
                      <a:lnTo>
                        <a:pt x="11" y="0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6" y="1"/>
                      </a:lnTo>
                      <a:lnTo>
                        <a:pt x="3" y="4"/>
                      </a:lnTo>
                      <a:lnTo>
                        <a:pt x="1" y="8"/>
                      </a:lnTo>
                      <a:lnTo>
                        <a:pt x="0" y="12"/>
                      </a:lnTo>
                      <a:lnTo>
                        <a:pt x="2" y="14"/>
                      </a:lnTo>
                      <a:lnTo>
                        <a:pt x="6" y="14"/>
                      </a:lnTo>
                      <a:lnTo>
                        <a:pt x="11" y="11"/>
                      </a:lnTo>
                      <a:lnTo>
                        <a:pt x="15" y="7"/>
                      </a:lnTo>
                      <a:lnTo>
                        <a:pt x="19" y="4"/>
                      </a:lnTo>
                      <a:lnTo>
                        <a:pt x="17" y="4"/>
                      </a:lnTo>
                      <a:lnTo>
                        <a:pt x="16" y="2"/>
                      </a:lnTo>
                      <a:lnTo>
                        <a:pt x="15" y="1"/>
                      </a:lnTo>
                      <a:lnTo>
                        <a:pt x="13" y="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43" name="Freeform 1029"/>
                <p:cNvSpPr>
                  <a:spLocks/>
                </p:cNvSpPr>
                <p:nvPr/>
              </p:nvSpPr>
              <p:spPr bwMode="auto">
                <a:xfrm>
                  <a:off x="2426" y="2188"/>
                  <a:ext cx="1" cy="2"/>
                </a:xfrm>
                <a:custGeom>
                  <a:avLst/>
                  <a:gdLst>
                    <a:gd name="T0" fmla="*/ 0 w 27"/>
                    <a:gd name="T1" fmla="*/ 0 h 23"/>
                    <a:gd name="T2" fmla="*/ 0 w 27"/>
                    <a:gd name="T3" fmla="*/ 0 h 23"/>
                    <a:gd name="T4" fmla="*/ 0 w 27"/>
                    <a:gd name="T5" fmla="*/ 0 h 23"/>
                    <a:gd name="T6" fmla="*/ 0 w 27"/>
                    <a:gd name="T7" fmla="*/ 0 h 23"/>
                    <a:gd name="T8" fmla="*/ 0 w 27"/>
                    <a:gd name="T9" fmla="*/ 0 h 23"/>
                    <a:gd name="T10" fmla="*/ 0 w 27"/>
                    <a:gd name="T11" fmla="*/ 0 h 23"/>
                    <a:gd name="T12" fmla="*/ 0 w 27"/>
                    <a:gd name="T13" fmla="*/ 0 h 23"/>
                    <a:gd name="T14" fmla="*/ 0 w 27"/>
                    <a:gd name="T15" fmla="*/ 0 h 23"/>
                    <a:gd name="T16" fmla="*/ 0 w 27"/>
                    <a:gd name="T17" fmla="*/ 0 h 23"/>
                    <a:gd name="T18" fmla="*/ 0 w 27"/>
                    <a:gd name="T19" fmla="*/ 0 h 23"/>
                    <a:gd name="T20" fmla="*/ 0 w 27"/>
                    <a:gd name="T21" fmla="*/ 0 h 23"/>
                    <a:gd name="T22" fmla="*/ 0 w 27"/>
                    <a:gd name="T23" fmla="*/ 0 h 23"/>
                    <a:gd name="T24" fmla="*/ 0 w 27"/>
                    <a:gd name="T25" fmla="*/ 0 h 23"/>
                    <a:gd name="T26" fmla="*/ 0 w 27"/>
                    <a:gd name="T27" fmla="*/ 0 h 23"/>
                    <a:gd name="T28" fmla="*/ 0 w 27"/>
                    <a:gd name="T29" fmla="*/ 0 h 23"/>
                    <a:gd name="T30" fmla="*/ 0 w 27"/>
                    <a:gd name="T31" fmla="*/ 0 h 23"/>
                    <a:gd name="T32" fmla="*/ 0 w 27"/>
                    <a:gd name="T33" fmla="*/ 0 h 23"/>
                    <a:gd name="T34" fmla="*/ 0 w 27"/>
                    <a:gd name="T35" fmla="*/ 0 h 23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27"/>
                    <a:gd name="T55" fmla="*/ 0 h 23"/>
                    <a:gd name="T56" fmla="*/ 27 w 27"/>
                    <a:gd name="T57" fmla="*/ 23 h 23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27" h="23">
                      <a:moveTo>
                        <a:pt x="14" y="1"/>
                      </a:moveTo>
                      <a:lnTo>
                        <a:pt x="9" y="4"/>
                      </a:lnTo>
                      <a:lnTo>
                        <a:pt x="4" y="7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2" y="18"/>
                      </a:lnTo>
                      <a:lnTo>
                        <a:pt x="5" y="20"/>
                      </a:lnTo>
                      <a:lnTo>
                        <a:pt x="9" y="21"/>
                      </a:lnTo>
                      <a:lnTo>
                        <a:pt x="13" y="23"/>
                      </a:lnTo>
                      <a:lnTo>
                        <a:pt x="16" y="23"/>
                      </a:lnTo>
                      <a:lnTo>
                        <a:pt x="20" y="22"/>
                      </a:lnTo>
                      <a:lnTo>
                        <a:pt x="23" y="19"/>
                      </a:lnTo>
                      <a:lnTo>
                        <a:pt x="25" y="17"/>
                      </a:lnTo>
                      <a:lnTo>
                        <a:pt x="27" y="12"/>
                      </a:lnTo>
                      <a:lnTo>
                        <a:pt x="27" y="6"/>
                      </a:lnTo>
                      <a:lnTo>
                        <a:pt x="24" y="1"/>
                      </a:lnTo>
                      <a:lnTo>
                        <a:pt x="19" y="0"/>
                      </a:lnTo>
                      <a:lnTo>
                        <a:pt x="14" y="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44" name="Freeform 1030"/>
                <p:cNvSpPr>
                  <a:spLocks/>
                </p:cNvSpPr>
                <p:nvPr/>
              </p:nvSpPr>
              <p:spPr bwMode="auto">
                <a:xfrm>
                  <a:off x="2426" y="2188"/>
                  <a:ext cx="1" cy="2"/>
                </a:xfrm>
                <a:custGeom>
                  <a:avLst/>
                  <a:gdLst>
                    <a:gd name="T0" fmla="*/ 0 w 27"/>
                    <a:gd name="T1" fmla="*/ 0 h 23"/>
                    <a:gd name="T2" fmla="*/ 0 w 27"/>
                    <a:gd name="T3" fmla="*/ 0 h 23"/>
                    <a:gd name="T4" fmla="*/ 0 w 27"/>
                    <a:gd name="T5" fmla="*/ 0 h 23"/>
                    <a:gd name="T6" fmla="*/ 0 w 27"/>
                    <a:gd name="T7" fmla="*/ 0 h 23"/>
                    <a:gd name="T8" fmla="*/ 0 w 27"/>
                    <a:gd name="T9" fmla="*/ 0 h 23"/>
                    <a:gd name="T10" fmla="*/ 0 w 27"/>
                    <a:gd name="T11" fmla="*/ 0 h 23"/>
                    <a:gd name="T12" fmla="*/ 0 w 27"/>
                    <a:gd name="T13" fmla="*/ 0 h 23"/>
                    <a:gd name="T14" fmla="*/ 0 w 27"/>
                    <a:gd name="T15" fmla="*/ 0 h 23"/>
                    <a:gd name="T16" fmla="*/ 0 w 27"/>
                    <a:gd name="T17" fmla="*/ 0 h 23"/>
                    <a:gd name="T18" fmla="*/ 0 w 27"/>
                    <a:gd name="T19" fmla="*/ 0 h 23"/>
                    <a:gd name="T20" fmla="*/ 0 w 27"/>
                    <a:gd name="T21" fmla="*/ 0 h 23"/>
                    <a:gd name="T22" fmla="*/ 0 w 27"/>
                    <a:gd name="T23" fmla="*/ 0 h 23"/>
                    <a:gd name="T24" fmla="*/ 0 w 27"/>
                    <a:gd name="T25" fmla="*/ 0 h 23"/>
                    <a:gd name="T26" fmla="*/ 0 w 27"/>
                    <a:gd name="T27" fmla="*/ 0 h 23"/>
                    <a:gd name="T28" fmla="*/ 0 w 27"/>
                    <a:gd name="T29" fmla="*/ 0 h 23"/>
                    <a:gd name="T30" fmla="*/ 0 w 27"/>
                    <a:gd name="T31" fmla="*/ 0 h 23"/>
                    <a:gd name="T32" fmla="*/ 0 w 27"/>
                    <a:gd name="T33" fmla="*/ 0 h 23"/>
                    <a:gd name="T34" fmla="*/ 0 w 27"/>
                    <a:gd name="T35" fmla="*/ 0 h 23"/>
                    <a:gd name="T36" fmla="*/ 0 w 27"/>
                    <a:gd name="T37" fmla="*/ 0 h 23"/>
                    <a:gd name="T38" fmla="*/ 0 w 27"/>
                    <a:gd name="T39" fmla="*/ 0 h 23"/>
                    <a:gd name="T40" fmla="*/ 0 w 27"/>
                    <a:gd name="T41" fmla="*/ 0 h 2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27"/>
                    <a:gd name="T64" fmla="*/ 0 h 23"/>
                    <a:gd name="T65" fmla="*/ 27 w 27"/>
                    <a:gd name="T66" fmla="*/ 23 h 2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27" h="23">
                      <a:moveTo>
                        <a:pt x="14" y="1"/>
                      </a:moveTo>
                      <a:lnTo>
                        <a:pt x="14" y="1"/>
                      </a:lnTo>
                      <a:lnTo>
                        <a:pt x="9" y="4"/>
                      </a:lnTo>
                      <a:lnTo>
                        <a:pt x="4" y="7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2" y="18"/>
                      </a:lnTo>
                      <a:lnTo>
                        <a:pt x="5" y="20"/>
                      </a:lnTo>
                      <a:lnTo>
                        <a:pt x="9" y="21"/>
                      </a:lnTo>
                      <a:lnTo>
                        <a:pt x="13" y="23"/>
                      </a:lnTo>
                      <a:lnTo>
                        <a:pt x="16" y="23"/>
                      </a:lnTo>
                      <a:lnTo>
                        <a:pt x="20" y="22"/>
                      </a:lnTo>
                      <a:lnTo>
                        <a:pt x="23" y="19"/>
                      </a:lnTo>
                      <a:lnTo>
                        <a:pt x="25" y="17"/>
                      </a:lnTo>
                      <a:lnTo>
                        <a:pt x="27" y="12"/>
                      </a:lnTo>
                      <a:lnTo>
                        <a:pt x="27" y="6"/>
                      </a:lnTo>
                      <a:lnTo>
                        <a:pt x="24" y="1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45" name="Freeform 1031"/>
                <p:cNvSpPr>
                  <a:spLocks/>
                </p:cNvSpPr>
                <p:nvPr/>
              </p:nvSpPr>
              <p:spPr bwMode="auto">
                <a:xfrm>
                  <a:off x="2427" y="2189"/>
                  <a:ext cx="2" cy="1"/>
                </a:xfrm>
                <a:custGeom>
                  <a:avLst/>
                  <a:gdLst>
                    <a:gd name="T0" fmla="*/ 0 w 19"/>
                    <a:gd name="T1" fmla="*/ 0 h 21"/>
                    <a:gd name="T2" fmla="*/ 0 w 19"/>
                    <a:gd name="T3" fmla="*/ 0 h 21"/>
                    <a:gd name="T4" fmla="*/ 0 w 19"/>
                    <a:gd name="T5" fmla="*/ 0 h 21"/>
                    <a:gd name="T6" fmla="*/ 0 w 19"/>
                    <a:gd name="T7" fmla="*/ 0 h 21"/>
                    <a:gd name="T8" fmla="*/ 0 w 19"/>
                    <a:gd name="T9" fmla="*/ 0 h 21"/>
                    <a:gd name="T10" fmla="*/ 0 w 19"/>
                    <a:gd name="T11" fmla="*/ 0 h 21"/>
                    <a:gd name="T12" fmla="*/ 0 w 19"/>
                    <a:gd name="T13" fmla="*/ 0 h 21"/>
                    <a:gd name="T14" fmla="*/ 0 w 19"/>
                    <a:gd name="T15" fmla="*/ 0 h 21"/>
                    <a:gd name="T16" fmla="*/ 0 w 19"/>
                    <a:gd name="T17" fmla="*/ 0 h 21"/>
                    <a:gd name="T18" fmla="*/ 0 w 19"/>
                    <a:gd name="T19" fmla="*/ 0 h 21"/>
                    <a:gd name="T20" fmla="*/ 0 w 19"/>
                    <a:gd name="T21" fmla="*/ 0 h 21"/>
                    <a:gd name="T22" fmla="*/ 0 w 19"/>
                    <a:gd name="T23" fmla="*/ 0 h 21"/>
                    <a:gd name="T24" fmla="*/ 0 w 19"/>
                    <a:gd name="T25" fmla="*/ 0 h 21"/>
                    <a:gd name="T26" fmla="*/ 0 w 19"/>
                    <a:gd name="T27" fmla="*/ 0 h 21"/>
                    <a:gd name="T28" fmla="*/ 0 w 19"/>
                    <a:gd name="T29" fmla="*/ 0 h 21"/>
                    <a:gd name="T30" fmla="*/ 0 w 19"/>
                    <a:gd name="T31" fmla="*/ 0 h 21"/>
                    <a:gd name="T32" fmla="*/ 0 w 19"/>
                    <a:gd name="T33" fmla="*/ 0 h 21"/>
                    <a:gd name="T34" fmla="*/ 0 w 19"/>
                    <a:gd name="T35" fmla="*/ 0 h 21"/>
                    <a:gd name="T36" fmla="*/ 0 w 19"/>
                    <a:gd name="T37" fmla="*/ 0 h 21"/>
                    <a:gd name="T38" fmla="*/ 0 w 19"/>
                    <a:gd name="T39" fmla="*/ 0 h 21"/>
                    <a:gd name="T40" fmla="*/ 0 w 19"/>
                    <a:gd name="T41" fmla="*/ 0 h 21"/>
                    <a:gd name="T42" fmla="*/ 0 w 19"/>
                    <a:gd name="T43" fmla="*/ 0 h 21"/>
                    <a:gd name="T44" fmla="*/ 0 w 19"/>
                    <a:gd name="T45" fmla="*/ 0 h 21"/>
                    <a:gd name="T46" fmla="*/ 0 w 19"/>
                    <a:gd name="T47" fmla="*/ 0 h 21"/>
                    <a:gd name="T48" fmla="*/ 0 w 19"/>
                    <a:gd name="T49" fmla="*/ 0 h 21"/>
                    <a:gd name="T50" fmla="*/ 0 w 19"/>
                    <a:gd name="T51" fmla="*/ 0 h 21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9"/>
                    <a:gd name="T79" fmla="*/ 0 h 21"/>
                    <a:gd name="T80" fmla="*/ 19 w 19"/>
                    <a:gd name="T81" fmla="*/ 21 h 21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9" h="21">
                      <a:moveTo>
                        <a:pt x="11" y="4"/>
                      </a:moveTo>
                      <a:lnTo>
                        <a:pt x="10" y="3"/>
                      </a:lnTo>
                      <a:lnTo>
                        <a:pt x="9" y="1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4" y="2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1" y="12"/>
                      </a:lnTo>
                      <a:lnTo>
                        <a:pt x="5" y="16"/>
                      </a:lnTo>
                      <a:lnTo>
                        <a:pt x="9" y="19"/>
                      </a:lnTo>
                      <a:lnTo>
                        <a:pt x="14" y="21"/>
                      </a:lnTo>
                      <a:lnTo>
                        <a:pt x="19" y="20"/>
                      </a:lnTo>
                      <a:lnTo>
                        <a:pt x="17" y="16"/>
                      </a:lnTo>
                      <a:lnTo>
                        <a:pt x="16" y="12"/>
                      </a:lnTo>
                      <a:lnTo>
                        <a:pt x="15" y="8"/>
                      </a:lnTo>
                      <a:lnTo>
                        <a:pt x="16" y="4"/>
                      </a:lnTo>
                      <a:lnTo>
                        <a:pt x="15" y="4"/>
                      </a:lnTo>
                      <a:lnTo>
                        <a:pt x="14" y="4"/>
                      </a:lnTo>
                      <a:lnTo>
                        <a:pt x="13" y="4"/>
                      </a:lnTo>
                      <a:lnTo>
                        <a:pt x="12" y="4"/>
                      </a:lnTo>
                      <a:lnTo>
                        <a:pt x="13" y="3"/>
                      </a:lnTo>
                      <a:lnTo>
                        <a:pt x="14" y="3"/>
                      </a:lnTo>
                      <a:lnTo>
                        <a:pt x="15" y="2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46" name="Freeform 1032"/>
                <p:cNvSpPr>
                  <a:spLocks/>
                </p:cNvSpPr>
                <p:nvPr/>
              </p:nvSpPr>
              <p:spPr bwMode="auto">
                <a:xfrm>
                  <a:off x="2427" y="2189"/>
                  <a:ext cx="2" cy="1"/>
                </a:xfrm>
                <a:custGeom>
                  <a:avLst/>
                  <a:gdLst>
                    <a:gd name="T0" fmla="*/ 0 w 19"/>
                    <a:gd name="T1" fmla="*/ 0 h 21"/>
                    <a:gd name="T2" fmla="*/ 0 w 19"/>
                    <a:gd name="T3" fmla="*/ 0 h 21"/>
                    <a:gd name="T4" fmla="*/ 0 w 19"/>
                    <a:gd name="T5" fmla="*/ 0 h 21"/>
                    <a:gd name="T6" fmla="*/ 0 w 19"/>
                    <a:gd name="T7" fmla="*/ 0 h 21"/>
                    <a:gd name="T8" fmla="*/ 0 w 19"/>
                    <a:gd name="T9" fmla="*/ 0 h 21"/>
                    <a:gd name="T10" fmla="*/ 0 w 19"/>
                    <a:gd name="T11" fmla="*/ 0 h 21"/>
                    <a:gd name="T12" fmla="*/ 0 w 19"/>
                    <a:gd name="T13" fmla="*/ 0 h 21"/>
                    <a:gd name="T14" fmla="*/ 0 w 19"/>
                    <a:gd name="T15" fmla="*/ 0 h 21"/>
                    <a:gd name="T16" fmla="*/ 0 w 19"/>
                    <a:gd name="T17" fmla="*/ 0 h 21"/>
                    <a:gd name="T18" fmla="*/ 0 w 19"/>
                    <a:gd name="T19" fmla="*/ 0 h 21"/>
                    <a:gd name="T20" fmla="*/ 0 w 19"/>
                    <a:gd name="T21" fmla="*/ 0 h 21"/>
                    <a:gd name="T22" fmla="*/ 0 w 19"/>
                    <a:gd name="T23" fmla="*/ 0 h 21"/>
                    <a:gd name="T24" fmla="*/ 0 w 19"/>
                    <a:gd name="T25" fmla="*/ 0 h 21"/>
                    <a:gd name="T26" fmla="*/ 0 w 19"/>
                    <a:gd name="T27" fmla="*/ 0 h 21"/>
                    <a:gd name="T28" fmla="*/ 0 w 19"/>
                    <a:gd name="T29" fmla="*/ 0 h 21"/>
                    <a:gd name="T30" fmla="*/ 0 w 19"/>
                    <a:gd name="T31" fmla="*/ 0 h 21"/>
                    <a:gd name="T32" fmla="*/ 0 w 19"/>
                    <a:gd name="T33" fmla="*/ 0 h 21"/>
                    <a:gd name="T34" fmla="*/ 0 w 19"/>
                    <a:gd name="T35" fmla="*/ 0 h 21"/>
                    <a:gd name="T36" fmla="*/ 0 w 19"/>
                    <a:gd name="T37" fmla="*/ 0 h 21"/>
                    <a:gd name="T38" fmla="*/ 0 w 19"/>
                    <a:gd name="T39" fmla="*/ 0 h 21"/>
                    <a:gd name="T40" fmla="*/ 0 w 19"/>
                    <a:gd name="T41" fmla="*/ 0 h 21"/>
                    <a:gd name="T42" fmla="*/ 0 w 19"/>
                    <a:gd name="T43" fmla="*/ 0 h 21"/>
                    <a:gd name="T44" fmla="*/ 0 w 19"/>
                    <a:gd name="T45" fmla="*/ 0 h 21"/>
                    <a:gd name="T46" fmla="*/ 0 w 19"/>
                    <a:gd name="T47" fmla="*/ 0 h 21"/>
                    <a:gd name="T48" fmla="*/ 0 w 19"/>
                    <a:gd name="T49" fmla="*/ 0 h 21"/>
                    <a:gd name="T50" fmla="*/ 0 w 19"/>
                    <a:gd name="T51" fmla="*/ 0 h 21"/>
                    <a:gd name="T52" fmla="*/ 0 w 19"/>
                    <a:gd name="T53" fmla="*/ 0 h 21"/>
                    <a:gd name="T54" fmla="*/ 0 w 19"/>
                    <a:gd name="T55" fmla="*/ 0 h 21"/>
                    <a:gd name="T56" fmla="*/ 0 w 19"/>
                    <a:gd name="T57" fmla="*/ 0 h 21"/>
                    <a:gd name="T58" fmla="*/ 0 w 19"/>
                    <a:gd name="T59" fmla="*/ 0 h 21"/>
                    <a:gd name="T60" fmla="*/ 0 w 19"/>
                    <a:gd name="T61" fmla="*/ 0 h 21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19"/>
                    <a:gd name="T94" fmla="*/ 0 h 21"/>
                    <a:gd name="T95" fmla="*/ 19 w 19"/>
                    <a:gd name="T96" fmla="*/ 21 h 21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19" h="21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10" y="3"/>
                      </a:lnTo>
                      <a:lnTo>
                        <a:pt x="9" y="1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4" y="2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1" y="12"/>
                      </a:lnTo>
                      <a:lnTo>
                        <a:pt x="5" y="16"/>
                      </a:lnTo>
                      <a:lnTo>
                        <a:pt x="9" y="19"/>
                      </a:lnTo>
                      <a:lnTo>
                        <a:pt x="14" y="21"/>
                      </a:lnTo>
                      <a:lnTo>
                        <a:pt x="19" y="20"/>
                      </a:lnTo>
                      <a:lnTo>
                        <a:pt x="17" y="16"/>
                      </a:lnTo>
                      <a:lnTo>
                        <a:pt x="16" y="12"/>
                      </a:lnTo>
                      <a:lnTo>
                        <a:pt x="15" y="8"/>
                      </a:lnTo>
                      <a:lnTo>
                        <a:pt x="16" y="4"/>
                      </a:lnTo>
                      <a:lnTo>
                        <a:pt x="15" y="4"/>
                      </a:lnTo>
                      <a:lnTo>
                        <a:pt x="14" y="4"/>
                      </a:lnTo>
                      <a:lnTo>
                        <a:pt x="13" y="4"/>
                      </a:lnTo>
                      <a:lnTo>
                        <a:pt x="12" y="4"/>
                      </a:lnTo>
                      <a:lnTo>
                        <a:pt x="13" y="3"/>
                      </a:lnTo>
                      <a:lnTo>
                        <a:pt x="14" y="3"/>
                      </a:lnTo>
                      <a:lnTo>
                        <a:pt x="15" y="2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47" name="Freeform 1033"/>
                <p:cNvSpPr>
                  <a:spLocks/>
                </p:cNvSpPr>
                <p:nvPr/>
              </p:nvSpPr>
              <p:spPr bwMode="auto">
                <a:xfrm>
                  <a:off x="2425" y="2190"/>
                  <a:ext cx="1" cy="1"/>
                </a:xfrm>
                <a:custGeom>
                  <a:avLst/>
                  <a:gdLst>
                    <a:gd name="T0" fmla="*/ 0 w 14"/>
                    <a:gd name="T1" fmla="*/ 0 h 21"/>
                    <a:gd name="T2" fmla="*/ 0 w 14"/>
                    <a:gd name="T3" fmla="*/ 0 h 21"/>
                    <a:gd name="T4" fmla="*/ 0 w 14"/>
                    <a:gd name="T5" fmla="*/ 0 h 21"/>
                    <a:gd name="T6" fmla="*/ 0 w 14"/>
                    <a:gd name="T7" fmla="*/ 0 h 21"/>
                    <a:gd name="T8" fmla="*/ 0 w 14"/>
                    <a:gd name="T9" fmla="*/ 0 h 21"/>
                    <a:gd name="T10" fmla="*/ 0 w 14"/>
                    <a:gd name="T11" fmla="*/ 0 h 21"/>
                    <a:gd name="T12" fmla="*/ 0 w 14"/>
                    <a:gd name="T13" fmla="*/ 0 h 21"/>
                    <a:gd name="T14" fmla="*/ 0 w 14"/>
                    <a:gd name="T15" fmla="*/ 0 h 21"/>
                    <a:gd name="T16" fmla="*/ 0 w 14"/>
                    <a:gd name="T17" fmla="*/ 0 h 21"/>
                    <a:gd name="T18" fmla="*/ 0 w 14"/>
                    <a:gd name="T19" fmla="*/ 0 h 21"/>
                    <a:gd name="T20" fmla="*/ 0 w 14"/>
                    <a:gd name="T21" fmla="*/ 0 h 21"/>
                    <a:gd name="T22" fmla="*/ 0 w 14"/>
                    <a:gd name="T23" fmla="*/ 0 h 21"/>
                    <a:gd name="T24" fmla="*/ 0 w 14"/>
                    <a:gd name="T25" fmla="*/ 0 h 21"/>
                    <a:gd name="T26" fmla="*/ 0 w 14"/>
                    <a:gd name="T27" fmla="*/ 0 h 21"/>
                    <a:gd name="T28" fmla="*/ 0 w 14"/>
                    <a:gd name="T29" fmla="*/ 0 h 21"/>
                    <a:gd name="T30" fmla="*/ 0 w 14"/>
                    <a:gd name="T31" fmla="*/ 0 h 21"/>
                    <a:gd name="T32" fmla="*/ 0 w 14"/>
                    <a:gd name="T33" fmla="*/ 0 h 21"/>
                    <a:gd name="T34" fmla="*/ 0 w 14"/>
                    <a:gd name="T35" fmla="*/ 0 h 21"/>
                    <a:gd name="T36" fmla="*/ 0 w 14"/>
                    <a:gd name="T37" fmla="*/ 0 h 21"/>
                    <a:gd name="T38" fmla="*/ 0 w 14"/>
                    <a:gd name="T39" fmla="*/ 0 h 21"/>
                    <a:gd name="T40" fmla="*/ 0 w 14"/>
                    <a:gd name="T41" fmla="*/ 0 h 2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4"/>
                    <a:gd name="T64" fmla="*/ 0 h 21"/>
                    <a:gd name="T65" fmla="*/ 14 w 14"/>
                    <a:gd name="T66" fmla="*/ 21 h 2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4" h="21">
                      <a:moveTo>
                        <a:pt x="11" y="1"/>
                      </a:moveTo>
                      <a:lnTo>
                        <a:pt x="8" y="1"/>
                      </a:lnTo>
                      <a:lnTo>
                        <a:pt x="5" y="2"/>
                      </a:lnTo>
                      <a:lnTo>
                        <a:pt x="3" y="3"/>
                      </a:lnTo>
                      <a:lnTo>
                        <a:pt x="1" y="5"/>
                      </a:lnTo>
                      <a:lnTo>
                        <a:pt x="0" y="7"/>
                      </a:lnTo>
                      <a:lnTo>
                        <a:pt x="1" y="9"/>
                      </a:lnTo>
                      <a:lnTo>
                        <a:pt x="3" y="12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5" y="20"/>
                      </a:lnTo>
                      <a:lnTo>
                        <a:pt x="7" y="21"/>
                      </a:lnTo>
                      <a:lnTo>
                        <a:pt x="8" y="21"/>
                      </a:lnTo>
                      <a:lnTo>
                        <a:pt x="11" y="15"/>
                      </a:lnTo>
                      <a:lnTo>
                        <a:pt x="14" y="10"/>
                      </a:lnTo>
                      <a:lnTo>
                        <a:pt x="14" y="5"/>
                      </a:lnTo>
                      <a:lnTo>
                        <a:pt x="11" y="0"/>
                      </a:lnTo>
                      <a:lnTo>
                        <a:pt x="11" y="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48" name="Freeform 1034"/>
                <p:cNvSpPr>
                  <a:spLocks/>
                </p:cNvSpPr>
                <p:nvPr/>
              </p:nvSpPr>
              <p:spPr bwMode="auto">
                <a:xfrm>
                  <a:off x="2425" y="2190"/>
                  <a:ext cx="1" cy="1"/>
                </a:xfrm>
                <a:custGeom>
                  <a:avLst/>
                  <a:gdLst>
                    <a:gd name="T0" fmla="*/ 0 w 14"/>
                    <a:gd name="T1" fmla="*/ 0 h 21"/>
                    <a:gd name="T2" fmla="*/ 0 w 14"/>
                    <a:gd name="T3" fmla="*/ 0 h 21"/>
                    <a:gd name="T4" fmla="*/ 0 w 14"/>
                    <a:gd name="T5" fmla="*/ 0 h 21"/>
                    <a:gd name="T6" fmla="*/ 0 w 14"/>
                    <a:gd name="T7" fmla="*/ 0 h 21"/>
                    <a:gd name="T8" fmla="*/ 0 w 14"/>
                    <a:gd name="T9" fmla="*/ 0 h 21"/>
                    <a:gd name="T10" fmla="*/ 0 w 14"/>
                    <a:gd name="T11" fmla="*/ 0 h 21"/>
                    <a:gd name="T12" fmla="*/ 0 w 14"/>
                    <a:gd name="T13" fmla="*/ 0 h 21"/>
                    <a:gd name="T14" fmla="*/ 0 w 14"/>
                    <a:gd name="T15" fmla="*/ 0 h 21"/>
                    <a:gd name="T16" fmla="*/ 0 w 14"/>
                    <a:gd name="T17" fmla="*/ 0 h 21"/>
                    <a:gd name="T18" fmla="*/ 0 w 14"/>
                    <a:gd name="T19" fmla="*/ 0 h 21"/>
                    <a:gd name="T20" fmla="*/ 0 w 14"/>
                    <a:gd name="T21" fmla="*/ 0 h 21"/>
                    <a:gd name="T22" fmla="*/ 0 w 14"/>
                    <a:gd name="T23" fmla="*/ 0 h 21"/>
                    <a:gd name="T24" fmla="*/ 0 w 14"/>
                    <a:gd name="T25" fmla="*/ 0 h 21"/>
                    <a:gd name="T26" fmla="*/ 0 w 14"/>
                    <a:gd name="T27" fmla="*/ 0 h 21"/>
                    <a:gd name="T28" fmla="*/ 0 w 14"/>
                    <a:gd name="T29" fmla="*/ 0 h 21"/>
                    <a:gd name="T30" fmla="*/ 0 w 14"/>
                    <a:gd name="T31" fmla="*/ 0 h 21"/>
                    <a:gd name="T32" fmla="*/ 0 w 14"/>
                    <a:gd name="T33" fmla="*/ 0 h 21"/>
                    <a:gd name="T34" fmla="*/ 0 w 14"/>
                    <a:gd name="T35" fmla="*/ 0 h 21"/>
                    <a:gd name="T36" fmla="*/ 0 w 14"/>
                    <a:gd name="T37" fmla="*/ 0 h 21"/>
                    <a:gd name="T38" fmla="*/ 0 w 14"/>
                    <a:gd name="T39" fmla="*/ 0 h 21"/>
                    <a:gd name="T40" fmla="*/ 0 w 14"/>
                    <a:gd name="T41" fmla="*/ 0 h 21"/>
                    <a:gd name="T42" fmla="*/ 0 w 14"/>
                    <a:gd name="T43" fmla="*/ 0 h 21"/>
                    <a:gd name="T44" fmla="*/ 0 w 14"/>
                    <a:gd name="T45" fmla="*/ 0 h 21"/>
                    <a:gd name="T46" fmla="*/ 0 w 14"/>
                    <a:gd name="T47" fmla="*/ 0 h 21"/>
                    <a:gd name="T48" fmla="*/ 0 w 14"/>
                    <a:gd name="T49" fmla="*/ 0 h 21"/>
                    <a:gd name="T50" fmla="*/ 0 w 14"/>
                    <a:gd name="T51" fmla="*/ 0 h 21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4"/>
                    <a:gd name="T79" fmla="*/ 0 h 21"/>
                    <a:gd name="T80" fmla="*/ 14 w 14"/>
                    <a:gd name="T81" fmla="*/ 21 h 21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4" h="21">
                      <a:moveTo>
                        <a:pt x="11" y="1"/>
                      </a:moveTo>
                      <a:lnTo>
                        <a:pt x="11" y="1"/>
                      </a:lnTo>
                      <a:lnTo>
                        <a:pt x="8" y="1"/>
                      </a:lnTo>
                      <a:lnTo>
                        <a:pt x="5" y="2"/>
                      </a:lnTo>
                      <a:lnTo>
                        <a:pt x="3" y="3"/>
                      </a:lnTo>
                      <a:lnTo>
                        <a:pt x="1" y="5"/>
                      </a:lnTo>
                      <a:lnTo>
                        <a:pt x="0" y="7"/>
                      </a:lnTo>
                      <a:lnTo>
                        <a:pt x="1" y="9"/>
                      </a:lnTo>
                      <a:lnTo>
                        <a:pt x="3" y="12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5" y="20"/>
                      </a:lnTo>
                      <a:lnTo>
                        <a:pt x="7" y="21"/>
                      </a:lnTo>
                      <a:lnTo>
                        <a:pt x="8" y="21"/>
                      </a:lnTo>
                      <a:lnTo>
                        <a:pt x="11" y="15"/>
                      </a:lnTo>
                      <a:lnTo>
                        <a:pt x="14" y="10"/>
                      </a:lnTo>
                      <a:lnTo>
                        <a:pt x="14" y="5"/>
                      </a:lnTo>
                      <a:lnTo>
                        <a:pt x="11" y="0"/>
                      </a:lnTo>
                      <a:lnTo>
                        <a:pt x="11" y="1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49" name="Freeform 1035"/>
                <p:cNvSpPr>
                  <a:spLocks/>
                </p:cNvSpPr>
                <p:nvPr/>
              </p:nvSpPr>
              <p:spPr bwMode="auto">
                <a:xfrm>
                  <a:off x="2424" y="2191"/>
                  <a:ext cx="1" cy="3"/>
                </a:xfrm>
                <a:custGeom>
                  <a:avLst/>
                  <a:gdLst>
                    <a:gd name="T0" fmla="*/ 0 w 25"/>
                    <a:gd name="T1" fmla="*/ 0 h 51"/>
                    <a:gd name="T2" fmla="*/ 0 w 25"/>
                    <a:gd name="T3" fmla="*/ 0 h 51"/>
                    <a:gd name="T4" fmla="*/ 0 w 25"/>
                    <a:gd name="T5" fmla="*/ 0 h 51"/>
                    <a:gd name="T6" fmla="*/ 0 w 25"/>
                    <a:gd name="T7" fmla="*/ 0 h 51"/>
                    <a:gd name="T8" fmla="*/ 0 w 25"/>
                    <a:gd name="T9" fmla="*/ 0 h 51"/>
                    <a:gd name="T10" fmla="*/ 0 w 25"/>
                    <a:gd name="T11" fmla="*/ 0 h 51"/>
                    <a:gd name="T12" fmla="*/ 0 w 25"/>
                    <a:gd name="T13" fmla="*/ 0 h 51"/>
                    <a:gd name="T14" fmla="*/ 0 w 25"/>
                    <a:gd name="T15" fmla="*/ 0 h 51"/>
                    <a:gd name="T16" fmla="*/ 0 w 25"/>
                    <a:gd name="T17" fmla="*/ 0 h 51"/>
                    <a:gd name="T18" fmla="*/ 0 w 25"/>
                    <a:gd name="T19" fmla="*/ 0 h 51"/>
                    <a:gd name="T20" fmla="*/ 0 w 25"/>
                    <a:gd name="T21" fmla="*/ 0 h 51"/>
                    <a:gd name="T22" fmla="*/ 0 w 25"/>
                    <a:gd name="T23" fmla="*/ 0 h 51"/>
                    <a:gd name="T24" fmla="*/ 0 w 25"/>
                    <a:gd name="T25" fmla="*/ 0 h 51"/>
                    <a:gd name="T26" fmla="*/ 0 w 25"/>
                    <a:gd name="T27" fmla="*/ 0 h 51"/>
                    <a:gd name="T28" fmla="*/ 0 w 25"/>
                    <a:gd name="T29" fmla="*/ 0 h 51"/>
                    <a:gd name="T30" fmla="*/ 0 w 25"/>
                    <a:gd name="T31" fmla="*/ 0 h 51"/>
                    <a:gd name="T32" fmla="*/ 0 w 25"/>
                    <a:gd name="T33" fmla="*/ 0 h 51"/>
                    <a:gd name="T34" fmla="*/ 0 w 25"/>
                    <a:gd name="T35" fmla="*/ 0 h 51"/>
                    <a:gd name="T36" fmla="*/ 0 w 25"/>
                    <a:gd name="T37" fmla="*/ 0 h 51"/>
                    <a:gd name="T38" fmla="*/ 0 w 25"/>
                    <a:gd name="T39" fmla="*/ 0 h 51"/>
                    <a:gd name="T40" fmla="*/ 0 w 25"/>
                    <a:gd name="T41" fmla="*/ 0 h 51"/>
                    <a:gd name="T42" fmla="*/ 0 w 25"/>
                    <a:gd name="T43" fmla="*/ 0 h 51"/>
                    <a:gd name="T44" fmla="*/ 0 w 25"/>
                    <a:gd name="T45" fmla="*/ 0 h 51"/>
                    <a:gd name="T46" fmla="*/ 0 w 25"/>
                    <a:gd name="T47" fmla="*/ 0 h 51"/>
                    <a:gd name="T48" fmla="*/ 0 w 25"/>
                    <a:gd name="T49" fmla="*/ 0 h 51"/>
                    <a:gd name="T50" fmla="*/ 0 w 25"/>
                    <a:gd name="T51" fmla="*/ 0 h 51"/>
                    <a:gd name="T52" fmla="*/ 0 w 25"/>
                    <a:gd name="T53" fmla="*/ 0 h 51"/>
                    <a:gd name="T54" fmla="*/ 0 w 25"/>
                    <a:gd name="T55" fmla="*/ 0 h 51"/>
                    <a:gd name="T56" fmla="*/ 0 w 25"/>
                    <a:gd name="T57" fmla="*/ 0 h 51"/>
                    <a:gd name="T58" fmla="*/ 0 w 25"/>
                    <a:gd name="T59" fmla="*/ 0 h 51"/>
                    <a:gd name="T60" fmla="*/ 0 w 25"/>
                    <a:gd name="T61" fmla="*/ 0 h 51"/>
                    <a:gd name="T62" fmla="*/ 0 w 25"/>
                    <a:gd name="T63" fmla="*/ 0 h 51"/>
                    <a:gd name="T64" fmla="*/ 0 w 25"/>
                    <a:gd name="T65" fmla="*/ 0 h 51"/>
                    <a:gd name="T66" fmla="*/ 0 w 25"/>
                    <a:gd name="T67" fmla="*/ 0 h 51"/>
                    <a:gd name="T68" fmla="*/ 0 w 25"/>
                    <a:gd name="T69" fmla="*/ 0 h 51"/>
                    <a:gd name="T70" fmla="*/ 0 w 25"/>
                    <a:gd name="T71" fmla="*/ 0 h 51"/>
                    <a:gd name="T72" fmla="*/ 0 w 25"/>
                    <a:gd name="T73" fmla="*/ 0 h 51"/>
                    <a:gd name="T74" fmla="*/ 0 w 25"/>
                    <a:gd name="T75" fmla="*/ 0 h 51"/>
                    <a:gd name="T76" fmla="*/ 0 w 25"/>
                    <a:gd name="T77" fmla="*/ 0 h 51"/>
                    <a:gd name="T78" fmla="*/ 0 w 25"/>
                    <a:gd name="T79" fmla="*/ 0 h 51"/>
                    <a:gd name="T80" fmla="*/ 0 w 25"/>
                    <a:gd name="T81" fmla="*/ 0 h 51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25"/>
                    <a:gd name="T124" fmla="*/ 0 h 51"/>
                    <a:gd name="T125" fmla="*/ 25 w 25"/>
                    <a:gd name="T126" fmla="*/ 51 h 51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25" h="51">
                      <a:moveTo>
                        <a:pt x="14" y="4"/>
                      </a:moveTo>
                      <a:lnTo>
                        <a:pt x="12" y="7"/>
                      </a:lnTo>
                      <a:lnTo>
                        <a:pt x="11" y="10"/>
                      </a:lnTo>
                      <a:lnTo>
                        <a:pt x="8" y="13"/>
                      </a:lnTo>
                      <a:lnTo>
                        <a:pt x="6" y="16"/>
                      </a:lnTo>
                      <a:lnTo>
                        <a:pt x="6" y="18"/>
                      </a:lnTo>
                      <a:lnTo>
                        <a:pt x="6" y="19"/>
                      </a:lnTo>
                      <a:lnTo>
                        <a:pt x="5" y="21"/>
                      </a:lnTo>
                      <a:lnTo>
                        <a:pt x="5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0" y="25"/>
                      </a:lnTo>
                      <a:lnTo>
                        <a:pt x="0" y="26"/>
                      </a:lnTo>
                      <a:lnTo>
                        <a:pt x="2" y="31"/>
                      </a:lnTo>
                      <a:lnTo>
                        <a:pt x="4" y="35"/>
                      </a:lnTo>
                      <a:lnTo>
                        <a:pt x="6" y="41"/>
                      </a:lnTo>
                      <a:lnTo>
                        <a:pt x="10" y="45"/>
                      </a:lnTo>
                      <a:lnTo>
                        <a:pt x="11" y="47"/>
                      </a:lnTo>
                      <a:lnTo>
                        <a:pt x="13" y="48"/>
                      </a:lnTo>
                      <a:lnTo>
                        <a:pt x="14" y="50"/>
                      </a:lnTo>
                      <a:lnTo>
                        <a:pt x="15" y="51"/>
                      </a:lnTo>
                      <a:lnTo>
                        <a:pt x="17" y="48"/>
                      </a:lnTo>
                      <a:lnTo>
                        <a:pt x="19" y="44"/>
                      </a:lnTo>
                      <a:lnTo>
                        <a:pt x="21" y="41"/>
                      </a:lnTo>
                      <a:lnTo>
                        <a:pt x="23" y="36"/>
                      </a:lnTo>
                      <a:lnTo>
                        <a:pt x="20" y="35"/>
                      </a:lnTo>
                      <a:lnTo>
                        <a:pt x="18" y="32"/>
                      </a:lnTo>
                      <a:lnTo>
                        <a:pt x="18" y="29"/>
                      </a:lnTo>
                      <a:lnTo>
                        <a:pt x="19" y="26"/>
                      </a:lnTo>
                      <a:lnTo>
                        <a:pt x="20" y="24"/>
                      </a:lnTo>
                      <a:lnTo>
                        <a:pt x="22" y="21"/>
                      </a:lnTo>
                      <a:lnTo>
                        <a:pt x="23" y="19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2" y="9"/>
                      </a:lnTo>
                      <a:lnTo>
                        <a:pt x="18" y="5"/>
                      </a:lnTo>
                      <a:lnTo>
                        <a:pt x="15" y="0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50" name="Freeform 1036"/>
                <p:cNvSpPr>
                  <a:spLocks/>
                </p:cNvSpPr>
                <p:nvPr/>
              </p:nvSpPr>
              <p:spPr bwMode="auto">
                <a:xfrm>
                  <a:off x="2424" y="2191"/>
                  <a:ext cx="1" cy="3"/>
                </a:xfrm>
                <a:custGeom>
                  <a:avLst/>
                  <a:gdLst>
                    <a:gd name="T0" fmla="*/ 0 w 25"/>
                    <a:gd name="T1" fmla="*/ 0 h 51"/>
                    <a:gd name="T2" fmla="*/ 0 w 25"/>
                    <a:gd name="T3" fmla="*/ 0 h 51"/>
                    <a:gd name="T4" fmla="*/ 0 w 25"/>
                    <a:gd name="T5" fmla="*/ 0 h 51"/>
                    <a:gd name="T6" fmla="*/ 0 w 25"/>
                    <a:gd name="T7" fmla="*/ 0 h 51"/>
                    <a:gd name="T8" fmla="*/ 0 w 25"/>
                    <a:gd name="T9" fmla="*/ 0 h 51"/>
                    <a:gd name="T10" fmla="*/ 0 w 25"/>
                    <a:gd name="T11" fmla="*/ 0 h 51"/>
                    <a:gd name="T12" fmla="*/ 0 w 25"/>
                    <a:gd name="T13" fmla="*/ 0 h 51"/>
                    <a:gd name="T14" fmla="*/ 0 w 25"/>
                    <a:gd name="T15" fmla="*/ 0 h 51"/>
                    <a:gd name="T16" fmla="*/ 0 w 25"/>
                    <a:gd name="T17" fmla="*/ 0 h 51"/>
                    <a:gd name="T18" fmla="*/ 0 w 25"/>
                    <a:gd name="T19" fmla="*/ 0 h 51"/>
                    <a:gd name="T20" fmla="*/ 0 w 25"/>
                    <a:gd name="T21" fmla="*/ 0 h 51"/>
                    <a:gd name="T22" fmla="*/ 0 w 25"/>
                    <a:gd name="T23" fmla="*/ 0 h 51"/>
                    <a:gd name="T24" fmla="*/ 0 w 25"/>
                    <a:gd name="T25" fmla="*/ 0 h 51"/>
                    <a:gd name="T26" fmla="*/ 0 w 25"/>
                    <a:gd name="T27" fmla="*/ 0 h 51"/>
                    <a:gd name="T28" fmla="*/ 0 w 25"/>
                    <a:gd name="T29" fmla="*/ 0 h 51"/>
                    <a:gd name="T30" fmla="*/ 0 w 25"/>
                    <a:gd name="T31" fmla="*/ 0 h 51"/>
                    <a:gd name="T32" fmla="*/ 0 w 25"/>
                    <a:gd name="T33" fmla="*/ 0 h 51"/>
                    <a:gd name="T34" fmla="*/ 0 w 25"/>
                    <a:gd name="T35" fmla="*/ 0 h 51"/>
                    <a:gd name="T36" fmla="*/ 0 w 25"/>
                    <a:gd name="T37" fmla="*/ 0 h 51"/>
                    <a:gd name="T38" fmla="*/ 0 w 25"/>
                    <a:gd name="T39" fmla="*/ 0 h 51"/>
                    <a:gd name="T40" fmla="*/ 0 w 25"/>
                    <a:gd name="T41" fmla="*/ 0 h 51"/>
                    <a:gd name="T42" fmla="*/ 0 w 25"/>
                    <a:gd name="T43" fmla="*/ 0 h 51"/>
                    <a:gd name="T44" fmla="*/ 0 w 25"/>
                    <a:gd name="T45" fmla="*/ 0 h 51"/>
                    <a:gd name="T46" fmla="*/ 0 w 25"/>
                    <a:gd name="T47" fmla="*/ 0 h 51"/>
                    <a:gd name="T48" fmla="*/ 0 w 25"/>
                    <a:gd name="T49" fmla="*/ 0 h 51"/>
                    <a:gd name="T50" fmla="*/ 0 w 25"/>
                    <a:gd name="T51" fmla="*/ 0 h 51"/>
                    <a:gd name="T52" fmla="*/ 0 w 25"/>
                    <a:gd name="T53" fmla="*/ 0 h 51"/>
                    <a:gd name="T54" fmla="*/ 0 w 25"/>
                    <a:gd name="T55" fmla="*/ 0 h 51"/>
                    <a:gd name="T56" fmla="*/ 0 w 25"/>
                    <a:gd name="T57" fmla="*/ 0 h 51"/>
                    <a:gd name="T58" fmla="*/ 0 w 25"/>
                    <a:gd name="T59" fmla="*/ 0 h 51"/>
                    <a:gd name="T60" fmla="*/ 0 w 25"/>
                    <a:gd name="T61" fmla="*/ 0 h 51"/>
                    <a:gd name="T62" fmla="*/ 0 w 25"/>
                    <a:gd name="T63" fmla="*/ 0 h 51"/>
                    <a:gd name="T64" fmla="*/ 0 w 25"/>
                    <a:gd name="T65" fmla="*/ 0 h 51"/>
                    <a:gd name="T66" fmla="*/ 0 w 25"/>
                    <a:gd name="T67" fmla="*/ 0 h 51"/>
                    <a:gd name="T68" fmla="*/ 0 w 25"/>
                    <a:gd name="T69" fmla="*/ 0 h 51"/>
                    <a:gd name="T70" fmla="*/ 0 w 25"/>
                    <a:gd name="T71" fmla="*/ 0 h 51"/>
                    <a:gd name="T72" fmla="*/ 0 w 25"/>
                    <a:gd name="T73" fmla="*/ 0 h 51"/>
                    <a:gd name="T74" fmla="*/ 0 w 25"/>
                    <a:gd name="T75" fmla="*/ 0 h 51"/>
                    <a:gd name="T76" fmla="*/ 0 w 25"/>
                    <a:gd name="T77" fmla="*/ 0 h 51"/>
                    <a:gd name="T78" fmla="*/ 0 w 25"/>
                    <a:gd name="T79" fmla="*/ 0 h 51"/>
                    <a:gd name="T80" fmla="*/ 0 w 25"/>
                    <a:gd name="T81" fmla="*/ 0 h 51"/>
                    <a:gd name="T82" fmla="*/ 0 w 25"/>
                    <a:gd name="T83" fmla="*/ 0 h 51"/>
                    <a:gd name="T84" fmla="*/ 0 w 25"/>
                    <a:gd name="T85" fmla="*/ 0 h 51"/>
                    <a:gd name="T86" fmla="*/ 0 w 25"/>
                    <a:gd name="T87" fmla="*/ 0 h 51"/>
                    <a:gd name="T88" fmla="*/ 0 w 25"/>
                    <a:gd name="T89" fmla="*/ 0 h 51"/>
                    <a:gd name="T90" fmla="*/ 0 w 25"/>
                    <a:gd name="T91" fmla="*/ 0 h 51"/>
                    <a:gd name="T92" fmla="*/ 0 w 25"/>
                    <a:gd name="T93" fmla="*/ 0 h 51"/>
                    <a:gd name="T94" fmla="*/ 0 w 25"/>
                    <a:gd name="T95" fmla="*/ 0 h 51"/>
                    <a:gd name="T96" fmla="*/ 0 w 25"/>
                    <a:gd name="T97" fmla="*/ 0 h 51"/>
                    <a:gd name="T98" fmla="*/ 0 w 25"/>
                    <a:gd name="T99" fmla="*/ 0 h 51"/>
                    <a:gd name="T100" fmla="*/ 0 w 25"/>
                    <a:gd name="T101" fmla="*/ 0 h 51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25"/>
                    <a:gd name="T154" fmla="*/ 0 h 51"/>
                    <a:gd name="T155" fmla="*/ 25 w 25"/>
                    <a:gd name="T156" fmla="*/ 51 h 51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25" h="51">
                      <a:moveTo>
                        <a:pt x="14" y="4"/>
                      </a:moveTo>
                      <a:lnTo>
                        <a:pt x="14" y="4"/>
                      </a:lnTo>
                      <a:lnTo>
                        <a:pt x="12" y="7"/>
                      </a:lnTo>
                      <a:lnTo>
                        <a:pt x="11" y="10"/>
                      </a:lnTo>
                      <a:lnTo>
                        <a:pt x="8" y="13"/>
                      </a:lnTo>
                      <a:lnTo>
                        <a:pt x="6" y="16"/>
                      </a:lnTo>
                      <a:lnTo>
                        <a:pt x="6" y="18"/>
                      </a:lnTo>
                      <a:lnTo>
                        <a:pt x="6" y="19"/>
                      </a:lnTo>
                      <a:lnTo>
                        <a:pt x="5" y="21"/>
                      </a:lnTo>
                      <a:lnTo>
                        <a:pt x="5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0" y="25"/>
                      </a:lnTo>
                      <a:lnTo>
                        <a:pt x="0" y="26"/>
                      </a:lnTo>
                      <a:lnTo>
                        <a:pt x="2" y="31"/>
                      </a:lnTo>
                      <a:lnTo>
                        <a:pt x="4" y="35"/>
                      </a:lnTo>
                      <a:lnTo>
                        <a:pt x="6" y="41"/>
                      </a:lnTo>
                      <a:lnTo>
                        <a:pt x="10" y="45"/>
                      </a:lnTo>
                      <a:lnTo>
                        <a:pt x="11" y="47"/>
                      </a:lnTo>
                      <a:lnTo>
                        <a:pt x="13" y="48"/>
                      </a:lnTo>
                      <a:lnTo>
                        <a:pt x="14" y="50"/>
                      </a:lnTo>
                      <a:lnTo>
                        <a:pt x="15" y="51"/>
                      </a:lnTo>
                      <a:lnTo>
                        <a:pt x="17" y="48"/>
                      </a:lnTo>
                      <a:lnTo>
                        <a:pt x="19" y="44"/>
                      </a:lnTo>
                      <a:lnTo>
                        <a:pt x="21" y="41"/>
                      </a:lnTo>
                      <a:lnTo>
                        <a:pt x="23" y="36"/>
                      </a:lnTo>
                      <a:lnTo>
                        <a:pt x="20" y="35"/>
                      </a:lnTo>
                      <a:lnTo>
                        <a:pt x="18" y="32"/>
                      </a:lnTo>
                      <a:lnTo>
                        <a:pt x="18" y="29"/>
                      </a:lnTo>
                      <a:lnTo>
                        <a:pt x="19" y="26"/>
                      </a:lnTo>
                      <a:lnTo>
                        <a:pt x="20" y="24"/>
                      </a:lnTo>
                      <a:lnTo>
                        <a:pt x="22" y="21"/>
                      </a:lnTo>
                      <a:lnTo>
                        <a:pt x="23" y="19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2" y="9"/>
                      </a:lnTo>
                      <a:lnTo>
                        <a:pt x="18" y="5"/>
                      </a:lnTo>
                      <a:lnTo>
                        <a:pt x="15" y="0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4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51" name="Freeform 1037"/>
                <p:cNvSpPr>
                  <a:spLocks/>
                </p:cNvSpPr>
                <p:nvPr/>
              </p:nvSpPr>
              <p:spPr bwMode="auto">
                <a:xfrm>
                  <a:off x="2426" y="2191"/>
                  <a:ext cx="1" cy="2"/>
                </a:xfrm>
                <a:custGeom>
                  <a:avLst/>
                  <a:gdLst>
                    <a:gd name="T0" fmla="*/ 0 w 23"/>
                    <a:gd name="T1" fmla="*/ 0 h 36"/>
                    <a:gd name="T2" fmla="*/ 0 w 23"/>
                    <a:gd name="T3" fmla="*/ 0 h 36"/>
                    <a:gd name="T4" fmla="*/ 0 w 23"/>
                    <a:gd name="T5" fmla="*/ 0 h 36"/>
                    <a:gd name="T6" fmla="*/ 0 w 23"/>
                    <a:gd name="T7" fmla="*/ 0 h 36"/>
                    <a:gd name="T8" fmla="*/ 0 w 23"/>
                    <a:gd name="T9" fmla="*/ 0 h 36"/>
                    <a:gd name="T10" fmla="*/ 0 w 23"/>
                    <a:gd name="T11" fmla="*/ 0 h 36"/>
                    <a:gd name="T12" fmla="*/ 0 w 23"/>
                    <a:gd name="T13" fmla="*/ 0 h 36"/>
                    <a:gd name="T14" fmla="*/ 0 w 23"/>
                    <a:gd name="T15" fmla="*/ 0 h 36"/>
                    <a:gd name="T16" fmla="*/ 0 w 23"/>
                    <a:gd name="T17" fmla="*/ 0 h 36"/>
                    <a:gd name="T18" fmla="*/ 0 w 23"/>
                    <a:gd name="T19" fmla="*/ 0 h 36"/>
                    <a:gd name="T20" fmla="*/ 0 w 23"/>
                    <a:gd name="T21" fmla="*/ 0 h 36"/>
                    <a:gd name="T22" fmla="*/ 0 w 23"/>
                    <a:gd name="T23" fmla="*/ 0 h 36"/>
                    <a:gd name="T24" fmla="*/ 0 w 23"/>
                    <a:gd name="T25" fmla="*/ 0 h 36"/>
                    <a:gd name="T26" fmla="*/ 0 w 23"/>
                    <a:gd name="T27" fmla="*/ 0 h 36"/>
                    <a:gd name="T28" fmla="*/ 0 w 23"/>
                    <a:gd name="T29" fmla="*/ 0 h 36"/>
                    <a:gd name="T30" fmla="*/ 0 w 23"/>
                    <a:gd name="T31" fmla="*/ 0 h 36"/>
                    <a:gd name="T32" fmla="*/ 0 w 23"/>
                    <a:gd name="T33" fmla="*/ 0 h 36"/>
                    <a:gd name="T34" fmla="*/ 0 w 23"/>
                    <a:gd name="T35" fmla="*/ 0 h 36"/>
                    <a:gd name="T36" fmla="*/ 0 w 23"/>
                    <a:gd name="T37" fmla="*/ 0 h 36"/>
                    <a:gd name="T38" fmla="*/ 0 w 23"/>
                    <a:gd name="T39" fmla="*/ 0 h 36"/>
                    <a:gd name="T40" fmla="*/ 0 w 23"/>
                    <a:gd name="T41" fmla="*/ 0 h 36"/>
                    <a:gd name="T42" fmla="*/ 0 w 23"/>
                    <a:gd name="T43" fmla="*/ 0 h 36"/>
                    <a:gd name="T44" fmla="*/ 0 w 23"/>
                    <a:gd name="T45" fmla="*/ 0 h 36"/>
                    <a:gd name="T46" fmla="*/ 0 w 23"/>
                    <a:gd name="T47" fmla="*/ 0 h 36"/>
                    <a:gd name="T48" fmla="*/ 0 w 23"/>
                    <a:gd name="T49" fmla="*/ 0 h 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23"/>
                    <a:gd name="T76" fmla="*/ 0 h 36"/>
                    <a:gd name="T77" fmla="*/ 23 w 23"/>
                    <a:gd name="T78" fmla="*/ 36 h 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23" h="36">
                      <a:moveTo>
                        <a:pt x="19" y="1"/>
                      </a:moveTo>
                      <a:lnTo>
                        <a:pt x="17" y="0"/>
                      </a:lnTo>
                      <a:lnTo>
                        <a:pt x="14" y="0"/>
                      </a:lnTo>
                      <a:lnTo>
                        <a:pt x="11" y="0"/>
                      </a:lnTo>
                      <a:lnTo>
                        <a:pt x="10" y="1"/>
                      </a:lnTo>
                      <a:lnTo>
                        <a:pt x="7" y="3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1" y="11"/>
                      </a:lnTo>
                      <a:lnTo>
                        <a:pt x="0" y="18"/>
                      </a:lnTo>
                      <a:lnTo>
                        <a:pt x="0" y="26"/>
                      </a:lnTo>
                      <a:lnTo>
                        <a:pt x="2" y="33"/>
                      </a:lnTo>
                      <a:lnTo>
                        <a:pt x="7" y="36"/>
                      </a:lnTo>
                      <a:lnTo>
                        <a:pt x="9" y="35"/>
                      </a:lnTo>
                      <a:lnTo>
                        <a:pt x="9" y="31"/>
                      </a:lnTo>
                      <a:lnTo>
                        <a:pt x="9" y="27"/>
                      </a:lnTo>
                      <a:lnTo>
                        <a:pt x="11" y="23"/>
                      </a:lnTo>
                      <a:lnTo>
                        <a:pt x="14" y="21"/>
                      </a:lnTo>
                      <a:lnTo>
                        <a:pt x="17" y="19"/>
                      </a:lnTo>
                      <a:lnTo>
                        <a:pt x="19" y="18"/>
                      </a:lnTo>
                      <a:lnTo>
                        <a:pt x="21" y="16"/>
                      </a:lnTo>
                      <a:lnTo>
                        <a:pt x="23" y="13"/>
                      </a:lnTo>
                      <a:lnTo>
                        <a:pt x="23" y="9"/>
                      </a:lnTo>
                      <a:lnTo>
                        <a:pt x="22" y="4"/>
                      </a:lnTo>
                      <a:lnTo>
                        <a:pt x="19" y="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52" name="Freeform 1038"/>
                <p:cNvSpPr>
                  <a:spLocks/>
                </p:cNvSpPr>
                <p:nvPr/>
              </p:nvSpPr>
              <p:spPr bwMode="auto">
                <a:xfrm>
                  <a:off x="2426" y="2191"/>
                  <a:ext cx="1" cy="2"/>
                </a:xfrm>
                <a:custGeom>
                  <a:avLst/>
                  <a:gdLst>
                    <a:gd name="T0" fmla="*/ 0 w 23"/>
                    <a:gd name="T1" fmla="*/ 0 h 36"/>
                    <a:gd name="T2" fmla="*/ 0 w 23"/>
                    <a:gd name="T3" fmla="*/ 0 h 36"/>
                    <a:gd name="T4" fmla="*/ 0 w 23"/>
                    <a:gd name="T5" fmla="*/ 0 h 36"/>
                    <a:gd name="T6" fmla="*/ 0 w 23"/>
                    <a:gd name="T7" fmla="*/ 0 h 36"/>
                    <a:gd name="T8" fmla="*/ 0 w 23"/>
                    <a:gd name="T9" fmla="*/ 0 h 36"/>
                    <a:gd name="T10" fmla="*/ 0 w 23"/>
                    <a:gd name="T11" fmla="*/ 0 h 36"/>
                    <a:gd name="T12" fmla="*/ 0 w 23"/>
                    <a:gd name="T13" fmla="*/ 0 h 36"/>
                    <a:gd name="T14" fmla="*/ 0 w 23"/>
                    <a:gd name="T15" fmla="*/ 0 h 36"/>
                    <a:gd name="T16" fmla="*/ 0 w 23"/>
                    <a:gd name="T17" fmla="*/ 0 h 36"/>
                    <a:gd name="T18" fmla="*/ 0 w 23"/>
                    <a:gd name="T19" fmla="*/ 0 h 36"/>
                    <a:gd name="T20" fmla="*/ 0 w 23"/>
                    <a:gd name="T21" fmla="*/ 0 h 36"/>
                    <a:gd name="T22" fmla="*/ 0 w 23"/>
                    <a:gd name="T23" fmla="*/ 0 h 36"/>
                    <a:gd name="T24" fmla="*/ 0 w 23"/>
                    <a:gd name="T25" fmla="*/ 0 h 36"/>
                    <a:gd name="T26" fmla="*/ 0 w 23"/>
                    <a:gd name="T27" fmla="*/ 0 h 36"/>
                    <a:gd name="T28" fmla="*/ 0 w 23"/>
                    <a:gd name="T29" fmla="*/ 0 h 36"/>
                    <a:gd name="T30" fmla="*/ 0 w 23"/>
                    <a:gd name="T31" fmla="*/ 0 h 36"/>
                    <a:gd name="T32" fmla="*/ 0 w 23"/>
                    <a:gd name="T33" fmla="*/ 0 h 36"/>
                    <a:gd name="T34" fmla="*/ 0 w 23"/>
                    <a:gd name="T35" fmla="*/ 0 h 36"/>
                    <a:gd name="T36" fmla="*/ 0 w 23"/>
                    <a:gd name="T37" fmla="*/ 0 h 36"/>
                    <a:gd name="T38" fmla="*/ 0 w 23"/>
                    <a:gd name="T39" fmla="*/ 0 h 36"/>
                    <a:gd name="T40" fmla="*/ 0 w 23"/>
                    <a:gd name="T41" fmla="*/ 0 h 36"/>
                    <a:gd name="T42" fmla="*/ 0 w 23"/>
                    <a:gd name="T43" fmla="*/ 0 h 36"/>
                    <a:gd name="T44" fmla="*/ 0 w 23"/>
                    <a:gd name="T45" fmla="*/ 0 h 36"/>
                    <a:gd name="T46" fmla="*/ 0 w 23"/>
                    <a:gd name="T47" fmla="*/ 0 h 36"/>
                    <a:gd name="T48" fmla="*/ 0 w 23"/>
                    <a:gd name="T49" fmla="*/ 0 h 36"/>
                    <a:gd name="T50" fmla="*/ 0 w 23"/>
                    <a:gd name="T51" fmla="*/ 0 h 36"/>
                    <a:gd name="T52" fmla="*/ 0 w 23"/>
                    <a:gd name="T53" fmla="*/ 0 h 36"/>
                    <a:gd name="T54" fmla="*/ 0 w 23"/>
                    <a:gd name="T55" fmla="*/ 0 h 36"/>
                    <a:gd name="T56" fmla="*/ 0 w 23"/>
                    <a:gd name="T57" fmla="*/ 0 h 36"/>
                    <a:gd name="T58" fmla="*/ 0 w 23"/>
                    <a:gd name="T59" fmla="*/ 0 h 36"/>
                    <a:gd name="T60" fmla="*/ 0 w 23"/>
                    <a:gd name="T61" fmla="*/ 0 h 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23"/>
                    <a:gd name="T94" fmla="*/ 0 h 36"/>
                    <a:gd name="T95" fmla="*/ 23 w 23"/>
                    <a:gd name="T96" fmla="*/ 36 h 36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23" h="36">
                      <a:moveTo>
                        <a:pt x="19" y="1"/>
                      </a:moveTo>
                      <a:lnTo>
                        <a:pt x="19" y="1"/>
                      </a:lnTo>
                      <a:lnTo>
                        <a:pt x="17" y="0"/>
                      </a:lnTo>
                      <a:lnTo>
                        <a:pt x="14" y="0"/>
                      </a:lnTo>
                      <a:lnTo>
                        <a:pt x="11" y="0"/>
                      </a:lnTo>
                      <a:lnTo>
                        <a:pt x="10" y="1"/>
                      </a:lnTo>
                      <a:lnTo>
                        <a:pt x="7" y="3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1" y="11"/>
                      </a:lnTo>
                      <a:lnTo>
                        <a:pt x="0" y="18"/>
                      </a:lnTo>
                      <a:lnTo>
                        <a:pt x="0" y="26"/>
                      </a:lnTo>
                      <a:lnTo>
                        <a:pt x="2" y="33"/>
                      </a:lnTo>
                      <a:lnTo>
                        <a:pt x="7" y="36"/>
                      </a:lnTo>
                      <a:lnTo>
                        <a:pt x="9" y="35"/>
                      </a:lnTo>
                      <a:lnTo>
                        <a:pt x="9" y="31"/>
                      </a:lnTo>
                      <a:lnTo>
                        <a:pt x="9" y="27"/>
                      </a:lnTo>
                      <a:lnTo>
                        <a:pt x="11" y="23"/>
                      </a:lnTo>
                      <a:lnTo>
                        <a:pt x="14" y="21"/>
                      </a:lnTo>
                      <a:lnTo>
                        <a:pt x="17" y="19"/>
                      </a:lnTo>
                      <a:lnTo>
                        <a:pt x="19" y="18"/>
                      </a:lnTo>
                      <a:lnTo>
                        <a:pt x="21" y="16"/>
                      </a:lnTo>
                      <a:lnTo>
                        <a:pt x="23" y="13"/>
                      </a:lnTo>
                      <a:lnTo>
                        <a:pt x="23" y="9"/>
                      </a:lnTo>
                      <a:lnTo>
                        <a:pt x="22" y="4"/>
                      </a:lnTo>
                      <a:lnTo>
                        <a:pt x="19" y="1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53" name="Freeform 1039"/>
                <p:cNvSpPr>
                  <a:spLocks/>
                </p:cNvSpPr>
                <p:nvPr/>
              </p:nvSpPr>
              <p:spPr bwMode="auto">
                <a:xfrm>
                  <a:off x="2426" y="2194"/>
                  <a:ext cx="1" cy="2"/>
                </a:xfrm>
                <a:custGeom>
                  <a:avLst/>
                  <a:gdLst>
                    <a:gd name="T0" fmla="*/ 0 w 19"/>
                    <a:gd name="T1" fmla="*/ 0 h 35"/>
                    <a:gd name="T2" fmla="*/ 0 w 19"/>
                    <a:gd name="T3" fmla="*/ 0 h 35"/>
                    <a:gd name="T4" fmla="*/ 0 w 19"/>
                    <a:gd name="T5" fmla="*/ 0 h 35"/>
                    <a:gd name="T6" fmla="*/ 0 w 19"/>
                    <a:gd name="T7" fmla="*/ 0 h 35"/>
                    <a:gd name="T8" fmla="*/ 0 w 19"/>
                    <a:gd name="T9" fmla="*/ 0 h 35"/>
                    <a:gd name="T10" fmla="*/ 0 w 19"/>
                    <a:gd name="T11" fmla="*/ 0 h 35"/>
                    <a:gd name="T12" fmla="*/ 0 w 19"/>
                    <a:gd name="T13" fmla="*/ 0 h 35"/>
                    <a:gd name="T14" fmla="*/ 0 w 19"/>
                    <a:gd name="T15" fmla="*/ 0 h 35"/>
                    <a:gd name="T16" fmla="*/ 0 w 19"/>
                    <a:gd name="T17" fmla="*/ 0 h 35"/>
                    <a:gd name="T18" fmla="*/ 0 w 19"/>
                    <a:gd name="T19" fmla="*/ 0 h 35"/>
                    <a:gd name="T20" fmla="*/ 0 w 19"/>
                    <a:gd name="T21" fmla="*/ 0 h 35"/>
                    <a:gd name="T22" fmla="*/ 0 w 19"/>
                    <a:gd name="T23" fmla="*/ 0 h 35"/>
                    <a:gd name="T24" fmla="*/ 0 w 19"/>
                    <a:gd name="T25" fmla="*/ 0 h 35"/>
                    <a:gd name="T26" fmla="*/ 0 w 19"/>
                    <a:gd name="T27" fmla="*/ 0 h 35"/>
                    <a:gd name="T28" fmla="*/ 0 w 19"/>
                    <a:gd name="T29" fmla="*/ 0 h 35"/>
                    <a:gd name="T30" fmla="*/ 0 w 19"/>
                    <a:gd name="T31" fmla="*/ 0 h 35"/>
                    <a:gd name="T32" fmla="*/ 0 w 19"/>
                    <a:gd name="T33" fmla="*/ 0 h 35"/>
                    <a:gd name="T34" fmla="*/ 0 w 19"/>
                    <a:gd name="T35" fmla="*/ 0 h 35"/>
                    <a:gd name="T36" fmla="*/ 0 w 19"/>
                    <a:gd name="T37" fmla="*/ 0 h 35"/>
                    <a:gd name="T38" fmla="*/ 0 w 19"/>
                    <a:gd name="T39" fmla="*/ 0 h 35"/>
                    <a:gd name="T40" fmla="*/ 0 w 19"/>
                    <a:gd name="T41" fmla="*/ 0 h 35"/>
                    <a:gd name="T42" fmla="*/ 0 w 19"/>
                    <a:gd name="T43" fmla="*/ 0 h 35"/>
                    <a:gd name="T44" fmla="*/ 0 w 19"/>
                    <a:gd name="T45" fmla="*/ 0 h 35"/>
                    <a:gd name="T46" fmla="*/ 0 w 19"/>
                    <a:gd name="T47" fmla="*/ 0 h 35"/>
                    <a:gd name="T48" fmla="*/ 0 w 19"/>
                    <a:gd name="T49" fmla="*/ 0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9"/>
                    <a:gd name="T76" fmla="*/ 0 h 35"/>
                    <a:gd name="T77" fmla="*/ 19 w 1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9" h="35">
                      <a:moveTo>
                        <a:pt x="9" y="7"/>
                      </a:moveTo>
                      <a:lnTo>
                        <a:pt x="8" y="3"/>
                      </a:lnTo>
                      <a:lnTo>
                        <a:pt x="6" y="1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1" y="9"/>
                      </a:lnTo>
                      <a:lnTo>
                        <a:pt x="0" y="16"/>
                      </a:lnTo>
                      <a:lnTo>
                        <a:pt x="0" y="23"/>
                      </a:lnTo>
                      <a:lnTo>
                        <a:pt x="2" y="29"/>
                      </a:lnTo>
                      <a:lnTo>
                        <a:pt x="3" y="32"/>
                      </a:lnTo>
                      <a:lnTo>
                        <a:pt x="5" y="34"/>
                      </a:lnTo>
                      <a:lnTo>
                        <a:pt x="6" y="35"/>
                      </a:lnTo>
                      <a:lnTo>
                        <a:pt x="7" y="34"/>
                      </a:lnTo>
                      <a:lnTo>
                        <a:pt x="9" y="29"/>
                      </a:lnTo>
                      <a:lnTo>
                        <a:pt x="11" y="26"/>
                      </a:lnTo>
                      <a:lnTo>
                        <a:pt x="14" y="22"/>
                      </a:lnTo>
                      <a:lnTo>
                        <a:pt x="17" y="19"/>
                      </a:lnTo>
                      <a:lnTo>
                        <a:pt x="19" y="14"/>
                      </a:lnTo>
                      <a:lnTo>
                        <a:pt x="18" y="10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10" y="4"/>
                      </a:lnTo>
                      <a:lnTo>
                        <a:pt x="10" y="5"/>
                      </a:lnTo>
                      <a:lnTo>
                        <a:pt x="9" y="6"/>
                      </a:lnTo>
                      <a:lnTo>
                        <a:pt x="9" y="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54" name="Freeform 1040"/>
                <p:cNvSpPr>
                  <a:spLocks/>
                </p:cNvSpPr>
                <p:nvPr/>
              </p:nvSpPr>
              <p:spPr bwMode="auto">
                <a:xfrm>
                  <a:off x="2426" y="2194"/>
                  <a:ext cx="1" cy="2"/>
                </a:xfrm>
                <a:custGeom>
                  <a:avLst/>
                  <a:gdLst>
                    <a:gd name="T0" fmla="*/ 0 w 19"/>
                    <a:gd name="T1" fmla="*/ 0 h 35"/>
                    <a:gd name="T2" fmla="*/ 0 w 19"/>
                    <a:gd name="T3" fmla="*/ 0 h 35"/>
                    <a:gd name="T4" fmla="*/ 0 w 19"/>
                    <a:gd name="T5" fmla="*/ 0 h 35"/>
                    <a:gd name="T6" fmla="*/ 0 w 19"/>
                    <a:gd name="T7" fmla="*/ 0 h 35"/>
                    <a:gd name="T8" fmla="*/ 0 w 19"/>
                    <a:gd name="T9" fmla="*/ 0 h 35"/>
                    <a:gd name="T10" fmla="*/ 0 w 19"/>
                    <a:gd name="T11" fmla="*/ 0 h 35"/>
                    <a:gd name="T12" fmla="*/ 0 w 19"/>
                    <a:gd name="T13" fmla="*/ 0 h 35"/>
                    <a:gd name="T14" fmla="*/ 0 w 19"/>
                    <a:gd name="T15" fmla="*/ 0 h 35"/>
                    <a:gd name="T16" fmla="*/ 0 w 19"/>
                    <a:gd name="T17" fmla="*/ 0 h 35"/>
                    <a:gd name="T18" fmla="*/ 0 w 19"/>
                    <a:gd name="T19" fmla="*/ 0 h 35"/>
                    <a:gd name="T20" fmla="*/ 0 w 19"/>
                    <a:gd name="T21" fmla="*/ 0 h 35"/>
                    <a:gd name="T22" fmla="*/ 0 w 19"/>
                    <a:gd name="T23" fmla="*/ 0 h 35"/>
                    <a:gd name="T24" fmla="*/ 0 w 19"/>
                    <a:gd name="T25" fmla="*/ 0 h 35"/>
                    <a:gd name="T26" fmla="*/ 0 w 19"/>
                    <a:gd name="T27" fmla="*/ 0 h 35"/>
                    <a:gd name="T28" fmla="*/ 0 w 19"/>
                    <a:gd name="T29" fmla="*/ 0 h 35"/>
                    <a:gd name="T30" fmla="*/ 0 w 19"/>
                    <a:gd name="T31" fmla="*/ 0 h 35"/>
                    <a:gd name="T32" fmla="*/ 0 w 19"/>
                    <a:gd name="T33" fmla="*/ 0 h 35"/>
                    <a:gd name="T34" fmla="*/ 0 w 19"/>
                    <a:gd name="T35" fmla="*/ 0 h 35"/>
                    <a:gd name="T36" fmla="*/ 0 w 19"/>
                    <a:gd name="T37" fmla="*/ 0 h 35"/>
                    <a:gd name="T38" fmla="*/ 0 w 19"/>
                    <a:gd name="T39" fmla="*/ 0 h 35"/>
                    <a:gd name="T40" fmla="*/ 0 w 19"/>
                    <a:gd name="T41" fmla="*/ 0 h 35"/>
                    <a:gd name="T42" fmla="*/ 0 w 19"/>
                    <a:gd name="T43" fmla="*/ 0 h 35"/>
                    <a:gd name="T44" fmla="*/ 0 w 19"/>
                    <a:gd name="T45" fmla="*/ 0 h 35"/>
                    <a:gd name="T46" fmla="*/ 0 w 19"/>
                    <a:gd name="T47" fmla="*/ 0 h 35"/>
                    <a:gd name="T48" fmla="*/ 0 w 19"/>
                    <a:gd name="T49" fmla="*/ 0 h 35"/>
                    <a:gd name="T50" fmla="*/ 0 w 19"/>
                    <a:gd name="T51" fmla="*/ 0 h 35"/>
                    <a:gd name="T52" fmla="*/ 0 w 19"/>
                    <a:gd name="T53" fmla="*/ 0 h 35"/>
                    <a:gd name="T54" fmla="*/ 0 w 19"/>
                    <a:gd name="T55" fmla="*/ 0 h 35"/>
                    <a:gd name="T56" fmla="*/ 0 w 19"/>
                    <a:gd name="T57" fmla="*/ 0 h 35"/>
                    <a:gd name="T58" fmla="*/ 0 w 19"/>
                    <a:gd name="T59" fmla="*/ 0 h 35"/>
                    <a:gd name="T60" fmla="*/ 0 w 19"/>
                    <a:gd name="T61" fmla="*/ 0 h 35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19"/>
                    <a:gd name="T94" fmla="*/ 0 h 35"/>
                    <a:gd name="T95" fmla="*/ 19 w 19"/>
                    <a:gd name="T96" fmla="*/ 35 h 35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19" h="35">
                      <a:moveTo>
                        <a:pt x="9" y="7"/>
                      </a:moveTo>
                      <a:lnTo>
                        <a:pt x="9" y="7"/>
                      </a:lnTo>
                      <a:lnTo>
                        <a:pt x="8" y="3"/>
                      </a:lnTo>
                      <a:lnTo>
                        <a:pt x="6" y="1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1" y="9"/>
                      </a:lnTo>
                      <a:lnTo>
                        <a:pt x="0" y="16"/>
                      </a:lnTo>
                      <a:lnTo>
                        <a:pt x="0" y="23"/>
                      </a:lnTo>
                      <a:lnTo>
                        <a:pt x="2" y="29"/>
                      </a:lnTo>
                      <a:lnTo>
                        <a:pt x="3" y="32"/>
                      </a:lnTo>
                      <a:lnTo>
                        <a:pt x="5" y="34"/>
                      </a:lnTo>
                      <a:lnTo>
                        <a:pt x="6" y="35"/>
                      </a:lnTo>
                      <a:lnTo>
                        <a:pt x="7" y="34"/>
                      </a:lnTo>
                      <a:lnTo>
                        <a:pt x="9" y="29"/>
                      </a:lnTo>
                      <a:lnTo>
                        <a:pt x="11" y="26"/>
                      </a:lnTo>
                      <a:lnTo>
                        <a:pt x="14" y="22"/>
                      </a:lnTo>
                      <a:lnTo>
                        <a:pt x="17" y="19"/>
                      </a:lnTo>
                      <a:lnTo>
                        <a:pt x="19" y="14"/>
                      </a:lnTo>
                      <a:lnTo>
                        <a:pt x="18" y="10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10" y="4"/>
                      </a:lnTo>
                      <a:lnTo>
                        <a:pt x="10" y="5"/>
                      </a:lnTo>
                      <a:lnTo>
                        <a:pt x="9" y="6"/>
                      </a:lnTo>
                      <a:lnTo>
                        <a:pt x="9" y="7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55" name="Freeform 1041"/>
                <p:cNvSpPr>
                  <a:spLocks/>
                </p:cNvSpPr>
                <p:nvPr/>
              </p:nvSpPr>
              <p:spPr bwMode="auto">
                <a:xfrm>
                  <a:off x="2428" y="2192"/>
                  <a:ext cx="2" cy="2"/>
                </a:xfrm>
                <a:custGeom>
                  <a:avLst/>
                  <a:gdLst>
                    <a:gd name="T0" fmla="*/ 0 w 31"/>
                    <a:gd name="T1" fmla="*/ 0 h 27"/>
                    <a:gd name="T2" fmla="*/ 0 w 31"/>
                    <a:gd name="T3" fmla="*/ 0 h 27"/>
                    <a:gd name="T4" fmla="*/ 0 w 31"/>
                    <a:gd name="T5" fmla="*/ 0 h 27"/>
                    <a:gd name="T6" fmla="*/ 0 w 31"/>
                    <a:gd name="T7" fmla="*/ 0 h 27"/>
                    <a:gd name="T8" fmla="*/ 0 w 31"/>
                    <a:gd name="T9" fmla="*/ 0 h 27"/>
                    <a:gd name="T10" fmla="*/ 0 w 31"/>
                    <a:gd name="T11" fmla="*/ 0 h 27"/>
                    <a:gd name="T12" fmla="*/ 0 w 31"/>
                    <a:gd name="T13" fmla="*/ 0 h 27"/>
                    <a:gd name="T14" fmla="*/ 0 w 31"/>
                    <a:gd name="T15" fmla="*/ 0 h 27"/>
                    <a:gd name="T16" fmla="*/ 0 w 31"/>
                    <a:gd name="T17" fmla="*/ 0 h 27"/>
                    <a:gd name="T18" fmla="*/ 0 w 31"/>
                    <a:gd name="T19" fmla="*/ 0 h 27"/>
                    <a:gd name="T20" fmla="*/ 0 w 31"/>
                    <a:gd name="T21" fmla="*/ 0 h 27"/>
                    <a:gd name="T22" fmla="*/ 0 w 31"/>
                    <a:gd name="T23" fmla="*/ 0 h 27"/>
                    <a:gd name="T24" fmla="*/ 0 w 31"/>
                    <a:gd name="T25" fmla="*/ 0 h 27"/>
                    <a:gd name="T26" fmla="*/ 0 w 31"/>
                    <a:gd name="T27" fmla="*/ 0 h 27"/>
                    <a:gd name="T28" fmla="*/ 0 w 31"/>
                    <a:gd name="T29" fmla="*/ 0 h 27"/>
                    <a:gd name="T30" fmla="*/ 0 w 31"/>
                    <a:gd name="T31" fmla="*/ 0 h 27"/>
                    <a:gd name="T32" fmla="*/ 0 w 31"/>
                    <a:gd name="T33" fmla="*/ 0 h 27"/>
                    <a:gd name="T34" fmla="*/ 0 w 31"/>
                    <a:gd name="T35" fmla="*/ 0 h 27"/>
                    <a:gd name="T36" fmla="*/ 0 w 31"/>
                    <a:gd name="T37" fmla="*/ 0 h 27"/>
                    <a:gd name="T38" fmla="*/ 0 w 31"/>
                    <a:gd name="T39" fmla="*/ 0 h 27"/>
                    <a:gd name="T40" fmla="*/ 0 w 31"/>
                    <a:gd name="T41" fmla="*/ 0 h 27"/>
                    <a:gd name="T42" fmla="*/ 0 w 31"/>
                    <a:gd name="T43" fmla="*/ 0 h 27"/>
                    <a:gd name="T44" fmla="*/ 0 w 31"/>
                    <a:gd name="T45" fmla="*/ 0 h 27"/>
                    <a:gd name="T46" fmla="*/ 0 w 31"/>
                    <a:gd name="T47" fmla="*/ 0 h 27"/>
                    <a:gd name="T48" fmla="*/ 0 w 31"/>
                    <a:gd name="T49" fmla="*/ 0 h 27"/>
                    <a:gd name="T50" fmla="*/ 0 w 31"/>
                    <a:gd name="T51" fmla="*/ 0 h 27"/>
                    <a:gd name="T52" fmla="*/ 0 w 31"/>
                    <a:gd name="T53" fmla="*/ 0 h 27"/>
                    <a:gd name="T54" fmla="*/ 0 w 31"/>
                    <a:gd name="T55" fmla="*/ 0 h 27"/>
                    <a:gd name="T56" fmla="*/ 0 w 31"/>
                    <a:gd name="T57" fmla="*/ 0 h 27"/>
                    <a:gd name="T58" fmla="*/ 0 w 31"/>
                    <a:gd name="T59" fmla="*/ 0 h 27"/>
                    <a:gd name="T60" fmla="*/ 0 w 31"/>
                    <a:gd name="T61" fmla="*/ 0 h 27"/>
                    <a:gd name="T62" fmla="*/ 0 w 31"/>
                    <a:gd name="T63" fmla="*/ 0 h 27"/>
                    <a:gd name="T64" fmla="*/ 0 w 31"/>
                    <a:gd name="T65" fmla="*/ 0 h 27"/>
                    <a:gd name="T66" fmla="*/ 0 w 31"/>
                    <a:gd name="T67" fmla="*/ 0 h 27"/>
                    <a:gd name="T68" fmla="*/ 0 w 31"/>
                    <a:gd name="T69" fmla="*/ 0 h 27"/>
                    <a:gd name="T70" fmla="*/ 0 w 31"/>
                    <a:gd name="T71" fmla="*/ 0 h 27"/>
                    <a:gd name="T72" fmla="*/ 0 w 31"/>
                    <a:gd name="T73" fmla="*/ 0 h 27"/>
                    <a:gd name="T74" fmla="*/ 0 w 31"/>
                    <a:gd name="T75" fmla="*/ 0 h 27"/>
                    <a:gd name="T76" fmla="*/ 0 w 31"/>
                    <a:gd name="T77" fmla="*/ 0 h 27"/>
                    <a:gd name="T78" fmla="*/ 0 w 31"/>
                    <a:gd name="T79" fmla="*/ 0 h 27"/>
                    <a:gd name="T80" fmla="*/ 0 w 31"/>
                    <a:gd name="T81" fmla="*/ 0 h 27"/>
                    <a:gd name="T82" fmla="*/ 0 w 31"/>
                    <a:gd name="T83" fmla="*/ 0 h 27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31"/>
                    <a:gd name="T127" fmla="*/ 0 h 27"/>
                    <a:gd name="T128" fmla="*/ 31 w 31"/>
                    <a:gd name="T129" fmla="*/ 27 h 27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31" h="27">
                      <a:moveTo>
                        <a:pt x="20" y="7"/>
                      </a:moveTo>
                      <a:lnTo>
                        <a:pt x="20" y="6"/>
                      </a:lnTo>
                      <a:lnTo>
                        <a:pt x="19" y="4"/>
                      </a:lnTo>
                      <a:lnTo>
                        <a:pt x="17" y="3"/>
                      </a:lnTo>
                      <a:lnTo>
                        <a:pt x="16" y="2"/>
                      </a:lnTo>
                      <a:lnTo>
                        <a:pt x="14" y="2"/>
                      </a:lnTo>
                      <a:lnTo>
                        <a:pt x="12" y="3"/>
                      </a:lnTo>
                      <a:lnTo>
                        <a:pt x="11" y="5"/>
                      </a:lnTo>
                      <a:lnTo>
                        <a:pt x="10" y="7"/>
                      </a:lnTo>
                      <a:lnTo>
                        <a:pt x="7" y="10"/>
                      </a:lnTo>
                      <a:lnTo>
                        <a:pt x="3" y="12"/>
                      </a:lnTo>
                      <a:lnTo>
                        <a:pt x="0" y="16"/>
                      </a:lnTo>
                      <a:lnTo>
                        <a:pt x="1" y="20"/>
                      </a:lnTo>
                      <a:lnTo>
                        <a:pt x="2" y="21"/>
                      </a:lnTo>
                      <a:lnTo>
                        <a:pt x="4" y="22"/>
                      </a:lnTo>
                      <a:lnTo>
                        <a:pt x="7" y="22"/>
                      </a:lnTo>
                      <a:lnTo>
                        <a:pt x="9" y="21"/>
                      </a:lnTo>
                      <a:lnTo>
                        <a:pt x="9" y="23"/>
                      </a:lnTo>
                      <a:lnTo>
                        <a:pt x="10" y="25"/>
                      </a:lnTo>
                      <a:lnTo>
                        <a:pt x="12" y="26"/>
                      </a:lnTo>
                      <a:lnTo>
                        <a:pt x="13" y="27"/>
                      </a:lnTo>
                      <a:lnTo>
                        <a:pt x="19" y="27"/>
                      </a:lnTo>
                      <a:lnTo>
                        <a:pt x="24" y="26"/>
                      </a:lnTo>
                      <a:lnTo>
                        <a:pt x="27" y="24"/>
                      </a:lnTo>
                      <a:lnTo>
                        <a:pt x="30" y="21"/>
                      </a:lnTo>
                      <a:lnTo>
                        <a:pt x="31" y="19"/>
                      </a:lnTo>
                      <a:lnTo>
                        <a:pt x="31" y="17"/>
                      </a:lnTo>
                      <a:lnTo>
                        <a:pt x="31" y="16"/>
                      </a:lnTo>
                      <a:lnTo>
                        <a:pt x="30" y="13"/>
                      </a:lnTo>
                      <a:lnTo>
                        <a:pt x="29" y="11"/>
                      </a:lnTo>
                      <a:lnTo>
                        <a:pt x="28" y="9"/>
                      </a:lnTo>
                      <a:lnTo>
                        <a:pt x="25" y="8"/>
                      </a:lnTo>
                      <a:lnTo>
                        <a:pt x="22" y="8"/>
                      </a:lnTo>
                      <a:lnTo>
                        <a:pt x="21" y="7"/>
                      </a:lnTo>
                      <a:lnTo>
                        <a:pt x="21" y="5"/>
                      </a:lnTo>
                      <a:lnTo>
                        <a:pt x="20" y="3"/>
                      </a:lnTo>
                      <a:lnTo>
                        <a:pt x="17" y="3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20" y="3"/>
                      </a:lnTo>
                      <a:lnTo>
                        <a:pt x="20" y="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56" name="Freeform 1042"/>
                <p:cNvSpPr>
                  <a:spLocks/>
                </p:cNvSpPr>
                <p:nvPr/>
              </p:nvSpPr>
              <p:spPr bwMode="auto">
                <a:xfrm>
                  <a:off x="2428" y="2192"/>
                  <a:ext cx="2" cy="2"/>
                </a:xfrm>
                <a:custGeom>
                  <a:avLst/>
                  <a:gdLst>
                    <a:gd name="T0" fmla="*/ 0 w 31"/>
                    <a:gd name="T1" fmla="*/ 0 h 27"/>
                    <a:gd name="T2" fmla="*/ 0 w 31"/>
                    <a:gd name="T3" fmla="*/ 0 h 27"/>
                    <a:gd name="T4" fmla="*/ 0 w 31"/>
                    <a:gd name="T5" fmla="*/ 0 h 27"/>
                    <a:gd name="T6" fmla="*/ 0 w 31"/>
                    <a:gd name="T7" fmla="*/ 0 h 27"/>
                    <a:gd name="T8" fmla="*/ 0 w 31"/>
                    <a:gd name="T9" fmla="*/ 0 h 27"/>
                    <a:gd name="T10" fmla="*/ 0 w 31"/>
                    <a:gd name="T11" fmla="*/ 0 h 27"/>
                    <a:gd name="T12" fmla="*/ 0 w 31"/>
                    <a:gd name="T13" fmla="*/ 0 h 27"/>
                    <a:gd name="T14" fmla="*/ 0 w 31"/>
                    <a:gd name="T15" fmla="*/ 0 h 27"/>
                    <a:gd name="T16" fmla="*/ 0 w 31"/>
                    <a:gd name="T17" fmla="*/ 0 h 27"/>
                    <a:gd name="T18" fmla="*/ 0 w 31"/>
                    <a:gd name="T19" fmla="*/ 0 h 27"/>
                    <a:gd name="T20" fmla="*/ 0 w 31"/>
                    <a:gd name="T21" fmla="*/ 0 h 27"/>
                    <a:gd name="T22" fmla="*/ 0 w 31"/>
                    <a:gd name="T23" fmla="*/ 0 h 27"/>
                    <a:gd name="T24" fmla="*/ 0 w 31"/>
                    <a:gd name="T25" fmla="*/ 0 h 27"/>
                    <a:gd name="T26" fmla="*/ 0 w 31"/>
                    <a:gd name="T27" fmla="*/ 0 h 27"/>
                    <a:gd name="T28" fmla="*/ 0 w 31"/>
                    <a:gd name="T29" fmla="*/ 0 h 27"/>
                    <a:gd name="T30" fmla="*/ 0 w 31"/>
                    <a:gd name="T31" fmla="*/ 0 h 27"/>
                    <a:gd name="T32" fmla="*/ 0 w 31"/>
                    <a:gd name="T33" fmla="*/ 0 h 27"/>
                    <a:gd name="T34" fmla="*/ 0 w 31"/>
                    <a:gd name="T35" fmla="*/ 0 h 27"/>
                    <a:gd name="T36" fmla="*/ 0 w 31"/>
                    <a:gd name="T37" fmla="*/ 0 h 27"/>
                    <a:gd name="T38" fmla="*/ 0 w 31"/>
                    <a:gd name="T39" fmla="*/ 0 h 27"/>
                    <a:gd name="T40" fmla="*/ 0 w 31"/>
                    <a:gd name="T41" fmla="*/ 0 h 27"/>
                    <a:gd name="T42" fmla="*/ 0 w 31"/>
                    <a:gd name="T43" fmla="*/ 0 h 27"/>
                    <a:gd name="T44" fmla="*/ 0 w 31"/>
                    <a:gd name="T45" fmla="*/ 0 h 27"/>
                    <a:gd name="T46" fmla="*/ 0 w 31"/>
                    <a:gd name="T47" fmla="*/ 0 h 27"/>
                    <a:gd name="T48" fmla="*/ 0 w 31"/>
                    <a:gd name="T49" fmla="*/ 0 h 27"/>
                    <a:gd name="T50" fmla="*/ 0 w 31"/>
                    <a:gd name="T51" fmla="*/ 0 h 27"/>
                    <a:gd name="T52" fmla="*/ 0 w 31"/>
                    <a:gd name="T53" fmla="*/ 0 h 27"/>
                    <a:gd name="T54" fmla="*/ 0 w 31"/>
                    <a:gd name="T55" fmla="*/ 0 h 27"/>
                    <a:gd name="T56" fmla="*/ 0 w 31"/>
                    <a:gd name="T57" fmla="*/ 0 h 27"/>
                    <a:gd name="T58" fmla="*/ 0 w 31"/>
                    <a:gd name="T59" fmla="*/ 0 h 27"/>
                    <a:gd name="T60" fmla="*/ 0 w 31"/>
                    <a:gd name="T61" fmla="*/ 0 h 27"/>
                    <a:gd name="T62" fmla="*/ 0 w 31"/>
                    <a:gd name="T63" fmla="*/ 0 h 27"/>
                    <a:gd name="T64" fmla="*/ 0 w 31"/>
                    <a:gd name="T65" fmla="*/ 0 h 27"/>
                    <a:gd name="T66" fmla="*/ 0 w 31"/>
                    <a:gd name="T67" fmla="*/ 0 h 27"/>
                    <a:gd name="T68" fmla="*/ 0 w 31"/>
                    <a:gd name="T69" fmla="*/ 0 h 27"/>
                    <a:gd name="T70" fmla="*/ 0 w 31"/>
                    <a:gd name="T71" fmla="*/ 0 h 27"/>
                    <a:gd name="T72" fmla="*/ 0 w 31"/>
                    <a:gd name="T73" fmla="*/ 0 h 27"/>
                    <a:gd name="T74" fmla="*/ 0 w 31"/>
                    <a:gd name="T75" fmla="*/ 0 h 27"/>
                    <a:gd name="T76" fmla="*/ 0 w 31"/>
                    <a:gd name="T77" fmla="*/ 0 h 27"/>
                    <a:gd name="T78" fmla="*/ 0 w 31"/>
                    <a:gd name="T79" fmla="*/ 0 h 27"/>
                    <a:gd name="T80" fmla="*/ 0 w 31"/>
                    <a:gd name="T81" fmla="*/ 0 h 27"/>
                    <a:gd name="T82" fmla="*/ 0 w 31"/>
                    <a:gd name="T83" fmla="*/ 0 h 27"/>
                    <a:gd name="T84" fmla="*/ 0 w 31"/>
                    <a:gd name="T85" fmla="*/ 0 h 27"/>
                    <a:gd name="T86" fmla="*/ 0 w 31"/>
                    <a:gd name="T87" fmla="*/ 0 h 27"/>
                    <a:gd name="T88" fmla="*/ 0 w 31"/>
                    <a:gd name="T89" fmla="*/ 0 h 27"/>
                    <a:gd name="T90" fmla="*/ 0 w 31"/>
                    <a:gd name="T91" fmla="*/ 0 h 27"/>
                    <a:gd name="T92" fmla="*/ 0 w 31"/>
                    <a:gd name="T93" fmla="*/ 0 h 27"/>
                    <a:gd name="T94" fmla="*/ 0 w 31"/>
                    <a:gd name="T95" fmla="*/ 0 h 27"/>
                    <a:gd name="T96" fmla="*/ 0 w 31"/>
                    <a:gd name="T97" fmla="*/ 0 h 27"/>
                    <a:gd name="T98" fmla="*/ 0 w 31"/>
                    <a:gd name="T99" fmla="*/ 0 h 27"/>
                    <a:gd name="T100" fmla="*/ 0 w 31"/>
                    <a:gd name="T101" fmla="*/ 0 h 27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31"/>
                    <a:gd name="T154" fmla="*/ 0 h 27"/>
                    <a:gd name="T155" fmla="*/ 31 w 31"/>
                    <a:gd name="T156" fmla="*/ 27 h 27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31" h="27">
                      <a:moveTo>
                        <a:pt x="20" y="7"/>
                      </a:moveTo>
                      <a:lnTo>
                        <a:pt x="20" y="7"/>
                      </a:lnTo>
                      <a:lnTo>
                        <a:pt x="20" y="6"/>
                      </a:lnTo>
                      <a:lnTo>
                        <a:pt x="19" y="4"/>
                      </a:lnTo>
                      <a:lnTo>
                        <a:pt x="17" y="3"/>
                      </a:lnTo>
                      <a:lnTo>
                        <a:pt x="16" y="2"/>
                      </a:lnTo>
                      <a:lnTo>
                        <a:pt x="14" y="2"/>
                      </a:lnTo>
                      <a:lnTo>
                        <a:pt x="12" y="3"/>
                      </a:lnTo>
                      <a:lnTo>
                        <a:pt x="11" y="5"/>
                      </a:lnTo>
                      <a:lnTo>
                        <a:pt x="10" y="7"/>
                      </a:lnTo>
                      <a:lnTo>
                        <a:pt x="7" y="10"/>
                      </a:lnTo>
                      <a:lnTo>
                        <a:pt x="3" y="12"/>
                      </a:lnTo>
                      <a:lnTo>
                        <a:pt x="0" y="16"/>
                      </a:lnTo>
                      <a:lnTo>
                        <a:pt x="1" y="20"/>
                      </a:lnTo>
                      <a:lnTo>
                        <a:pt x="2" y="21"/>
                      </a:lnTo>
                      <a:lnTo>
                        <a:pt x="4" y="22"/>
                      </a:lnTo>
                      <a:lnTo>
                        <a:pt x="7" y="22"/>
                      </a:lnTo>
                      <a:lnTo>
                        <a:pt x="9" y="21"/>
                      </a:lnTo>
                      <a:lnTo>
                        <a:pt x="9" y="23"/>
                      </a:lnTo>
                      <a:lnTo>
                        <a:pt x="10" y="25"/>
                      </a:lnTo>
                      <a:lnTo>
                        <a:pt x="12" y="26"/>
                      </a:lnTo>
                      <a:lnTo>
                        <a:pt x="13" y="27"/>
                      </a:lnTo>
                      <a:lnTo>
                        <a:pt x="19" y="27"/>
                      </a:lnTo>
                      <a:lnTo>
                        <a:pt x="24" y="26"/>
                      </a:lnTo>
                      <a:lnTo>
                        <a:pt x="27" y="24"/>
                      </a:lnTo>
                      <a:lnTo>
                        <a:pt x="30" y="21"/>
                      </a:lnTo>
                      <a:lnTo>
                        <a:pt x="31" y="19"/>
                      </a:lnTo>
                      <a:lnTo>
                        <a:pt x="31" y="17"/>
                      </a:lnTo>
                      <a:lnTo>
                        <a:pt x="31" y="16"/>
                      </a:lnTo>
                      <a:lnTo>
                        <a:pt x="30" y="13"/>
                      </a:lnTo>
                      <a:lnTo>
                        <a:pt x="29" y="11"/>
                      </a:lnTo>
                      <a:lnTo>
                        <a:pt x="28" y="9"/>
                      </a:lnTo>
                      <a:lnTo>
                        <a:pt x="25" y="8"/>
                      </a:lnTo>
                      <a:lnTo>
                        <a:pt x="22" y="8"/>
                      </a:lnTo>
                      <a:lnTo>
                        <a:pt x="21" y="7"/>
                      </a:lnTo>
                      <a:lnTo>
                        <a:pt x="21" y="5"/>
                      </a:lnTo>
                      <a:lnTo>
                        <a:pt x="20" y="3"/>
                      </a:lnTo>
                      <a:lnTo>
                        <a:pt x="17" y="3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20" y="3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57" name="Freeform 1043"/>
                <p:cNvSpPr>
                  <a:spLocks/>
                </p:cNvSpPr>
                <p:nvPr/>
              </p:nvSpPr>
              <p:spPr bwMode="auto">
                <a:xfrm>
                  <a:off x="2430" y="2192"/>
                  <a:ext cx="1" cy="1"/>
                </a:xfrm>
                <a:custGeom>
                  <a:avLst/>
                  <a:gdLst>
                    <a:gd name="T0" fmla="*/ 0 w 11"/>
                    <a:gd name="T1" fmla="*/ 0 h 24"/>
                    <a:gd name="T2" fmla="*/ 0 w 11"/>
                    <a:gd name="T3" fmla="*/ 0 h 24"/>
                    <a:gd name="T4" fmla="*/ 0 w 11"/>
                    <a:gd name="T5" fmla="*/ 0 h 24"/>
                    <a:gd name="T6" fmla="*/ 0 w 11"/>
                    <a:gd name="T7" fmla="*/ 0 h 24"/>
                    <a:gd name="T8" fmla="*/ 0 w 11"/>
                    <a:gd name="T9" fmla="*/ 0 h 24"/>
                    <a:gd name="T10" fmla="*/ 0 w 11"/>
                    <a:gd name="T11" fmla="*/ 0 h 24"/>
                    <a:gd name="T12" fmla="*/ 0 w 11"/>
                    <a:gd name="T13" fmla="*/ 0 h 24"/>
                    <a:gd name="T14" fmla="*/ 0 w 11"/>
                    <a:gd name="T15" fmla="*/ 0 h 24"/>
                    <a:gd name="T16" fmla="*/ 0 w 11"/>
                    <a:gd name="T17" fmla="*/ 0 h 24"/>
                    <a:gd name="T18" fmla="*/ 0 w 11"/>
                    <a:gd name="T19" fmla="*/ 0 h 24"/>
                    <a:gd name="T20" fmla="*/ 0 w 11"/>
                    <a:gd name="T21" fmla="*/ 0 h 24"/>
                    <a:gd name="T22" fmla="*/ 0 w 11"/>
                    <a:gd name="T23" fmla="*/ 0 h 24"/>
                    <a:gd name="T24" fmla="*/ 0 w 11"/>
                    <a:gd name="T25" fmla="*/ 0 h 24"/>
                    <a:gd name="T26" fmla="*/ 0 w 11"/>
                    <a:gd name="T27" fmla="*/ 0 h 24"/>
                    <a:gd name="T28" fmla="*/ 0 w 11"/>
                    <a:gd name="T29" fmla="*/ 0 h 24"/>
                    <a:gd name="T30" fmla="*/ 0 w 11"/>
                    <a:gd name="T31" fmla="*/ 0 h 24"/>
                    <a:gd name="T32" fmla="*/ 0 w 11"/>
                    <a:gd name="T33" fmla="*/ 0 h 24"/>
                    <a:gd name="T34" fmla="*/ 0 w 11"/>
                    <a:gd name="T35" fmla="*/ 0 h 24"/>
                    <a:gd name="T36" fmla="*/ 0 w 11"/>
                    <a:gd name="T37" fmla="*/ 0 h 24"/>
                    <a:gd name="T38" fmla="*/ 0 w 11"/>
                    <a:gd name="T39" fmla="*/ 0 h 24"/>
                    <a:gd name="T40" fmla="*/ 0 w 11"/>
                    <a:gd name="T41" fmla="*/ 0 h 2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"/>
                    <a:gd name="T64" fmla="*/ 0 h 24"/>
                    <a:gd name="T65" fmla="*/ 11 w 11"/>
                    <a:gd name="T66" fmla="*/ 24 h 2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" h="24">
                      <a:moveTo>
                        <a:pt x="8" y="1"/>
                      </a:moveTo>
                      <a:lnTo>
                        <a:pt x="6" y="1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1" y="2"/>
                      </a:lnTo>
                      <a:lnTo>
                        <a:pt x="0" y="7"/>
                      </a:lnTo>
                      <a:lnTo>
                        <a:pt x="0" y="13"/>
                      </a:lnTo>
                      <a:lnTo>
                        <a:pt x="0" y="18"/>
                      </a:lnTo>
                      <a:lnTo>
                        <a:pt x="2" y="23"/>
                      </a:lnTo>
                      <a:lnTo>
                        <a:pt x="3" y="24"/>
                      </a:lnTo>
                      <a:lnTo>
                        <a:pt x="5" y="23"/>
                      </a:lnTo>
                      <a:lnTo>
                        <a:pt x="6" y="22"/>
                      </a:lnTo>
                      <a:lnTo>
                        <a:pt x="8" y="22"/>
                      </a:lnTo>
                      <a:lnTo>
                        <a:pt x="8" y="18"/>
                      </a:lnTo>
                      <a:lnTo>
                        <a:pt x="10" y="14"/>
                      </a:lnTo>
                      <a:lnTo>
                        <a:pt x="11" y="10"/>
                      </a:lnTo>
                      <a:lnTo>
                        <a:pt x="11" y="6"/>
                      </a:lnTo>
                      <a:lnTo>
                        <a:pt x="11" y="5"/>
                      </a:lnTo>
                      <a:lnTo>
                        <a:pt x="10" y="3"/>
                      </a:lnTo>
                      <a:lnTo>
                        <a:pt x="9" y="2"/>
                      </a:lnTo>
                      <a:lnTo>
                        <a:pt x="8" y="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58" name="Freeform 1044"/>
                <p:cNvSpPr>
                  <a:spLocks/>
                </p:cNvSpPr>
                <p:nvPr/>
              </p:nvSpPr>
              <p:spPr bwMode="auto">
                <a:xfrm>
                  <a:off x="2430" y="2192"/>
                  <a:ext cx="1" cy="1"/>
                </a:xfrm>
                <a:custGeom>
                  <a:avLst/>
                  <a:gdLst>
                    <a:gd name="T0" fmla="*/ 0 w 11"/>
                    <a:gd name="T1" fmla="*/ 0 h 24"/>
                    <a:gd name="T2" fmla="*/ 0 w 11"/>
                    <a:gd name="T3" fmla="*/ 0 h 24"/>
                    <a:gd name="T4" fmla="*/ 0 w 11"/>
                    <a:gd name="T5" fmla="*/ 0 h 24"/>
                    <a:gd name="T6" fmla="*/ 0 w 11"/>
                    <a:gd name="T7" fmla="*/ 0 h 24"/>
                    <a:gd name="T8" fmla="*/ 0 w 11"/>
                    <a:gd name="T9" fmla="*/ 0 h 24"/>
                    <a:gd name="T10" fmla="*/ 0 w 11"/>
                    <a:gd name="T11" fmla="*/ 0 h 24"/>
                    <a:gd name="T12" fmla="*/ 0 w 11"/>
                    <a:gd name="T13" fmla="*/ 0 h 24"/>
                    <a:gd name="T14" fmla="*/ 0 w 11"/>
                    <a:gd name="T15" fmla="*/ 0 h 24"/>
                    <a:gd name="T16" fmla="*/ 0 w 11"/>
                    <a:gd name="T17" fmla="*/ 0 h 24"/>
                    <a:gd name="T18" fmla="*/ 0 w 11"/>
                    <a:gd name="T19" fmla="*/ 0 h 24"/>
                    <a:gd name="T20" fmla="*/ 0 w 11"/>
                    <a:gd name="T21" fmla="*/ 0 h 24"/>
                    <a:gd name="T22" fmla="*/ 0 w 11"/>
                    <a:gd name="T23" fmla="*/ 0 h 24"/>
                    <a:gd name="T24" fmla="*/ 0 w 11"/>
                    <a:gd name="T25" fmla="*/ 0 h 24"/>
                    <a:gd name="T26" fmla="*/ 0 w 11"/>
                    <a:gd name="T27" fmla="*/ 0 h 24"/>
                    <a:gd name="T28" fmla="*/ 0 w 11"/>
                    <a:gd name="T29" fmla="*/ 0 h 24"/>
                    <a:gd name="T30" fmla="*/ 0 w 11"/>
                    <a:gd name="T31" fmla="*/ 0 h 24"/>
                    <a:gd name="T32" fmla="*/ 0 w 11"/>
                    <a:gd name="T33" fmla="*/ 0 h 24"/>
                    <a:gd name="T34" fmla="*/ 0 w 11"/>
                    <a:gd name="T35" fmla="*/ 0 h 24"/>
                    <a:gd name="T36" fmla="*/ 0 w 11"/>
                    <a:gd name="T37" fmla="*/ 0 h 24"/>
                    <a:gd name="T38" fmla="*/ 0 w 11"/>
                    <a:gd name="T39" fmla="*/ 0 h 24"/>
                    <a:gd name="T40" fmla="*/ 0 w 11"/>
                    <a:gd name="T41" fmla="*/ 0 h 24"/>
                    <a:gd name="T42" fmla="*/ 0 w 11"/>
                    <a:gd name="T43" fmla="*/ 0 h 24"/>
                    <a:gd name="T44" fmla="*/ 0 w 11"/>
                    <a:gd name="T45" fmla="*/ 0 h 24"/>
                    <a:gd name="T46" fmla="*/ 0 w 11"/>
                    <a:gd name="T47" fmla="*/ 0 h 24"/>
                    <a:gd name="T48" fmla="*/ 0 w 11"/>
                    <a:gd name="T49" fmla="*/ 0 h 24"/>
                    <a:gd name="T50" fmla="*/ 0 w 11"/>
                    <a:gd name="T51" fmla="*/ 0 h 24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1"/>
                    <a:gd name="T79" fmla="*/ 0 h 24"/>
                    <a:gd name="T80" fmla="*/ 11 w 11"/>
                    <a:gd name="T81" fmla="*/ 24 h 24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1" h="24">
                      <a:moveTo>
                        <a:pt x="8" y="1"/>
                      </a:moveTo>
                      <a:lnTo>
                        <a:pt x="8" y="1"/>
                      </a:lnTo>
                      <a:lnTo>
                        <a:pt x="6" y="1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1" y="2"/>
                      </a:lnTo>
                      <a:lnTo>
                        <a:pt x="0" y="7"/>
                      </a:lnTo>
                      <a:lnTo>
                        <a:pt x="0" y="13"/>
                      </a:lnTo>
                      <a:lnTo>
                        <a:pt x="0" y="18"/>
                      </a:lnTo>
                      <a:lnTo>
                        <a:pt x="2" y="23"/>
                      </a:lnTo>
                      <a:lnTo>
                        <a:pt x="3" y="24"/>
                      </a:lnTo>
                      <a:lnTo>
                        <a:pt x="5" y="23"/>
                      </a:lnTo>
                      <a:lnTo>
                        <a:pt x="6" y="22"/>
                      </a:lnTo>
                      <a:lnTo>
                        <a:pt x="8" y="22"/>
                      </a:lnTo>
                      <a:lnTo>
                        <a:pt x="8" y="18"/>
                      </a:lnTo>
                      <a:lnTo>
                        <a:pt x="10" y="14"/>
                      </a:lnTo>
                      <a:lnTo>
                        <a:pt x="11" y="10"/>
                      </a:lnTo>
                      <a:lnTo>
                        <a:pt x="11" y="6"/>
                      </a:lnTo>
                      <a:lnTo>
                        <a:pt x="11" y="5"/>
                      </a:lnTo>
                      <a:lnTo>
                        <a:pt x="10" y="3"/>
                      </a:lnTo>
                      <a:lnTo>
                        <a:pt x="9" y="2"/>
                      </a:lnTo>
                      <a:lnTo>
                        <a:pt x="8" y="1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59" name="Freeform 1045"/>
                <p:cNvSpPr>
                  <a:spLocks/>
                </p:cNvSpPr>
                <p:nvPr/>
              </p:nvSpPr>
              <p:spPr bwMode="auto">
                <a:xfrm>
                  <a:off x="2436" y="2198"/>
                  <a:ext cx="8" cy="6"/>
                </a:xfrm>
                <a:custGeom>
                  <a:avLst/>
                  <a:gdLst>
                    <a:gd name="T0" fmla="*/ 0 w 104"/>
                    <a:gd name="T1" fmla="*/ 0 h 79"/>
                    <a:gd name="T2" fmla="*/ 0 w 104"/>
                    <a:gd name="T3" fmla="*/ 0 h 79"/>
                    <a:gd name="T4" fmla="*/ 0 w 104"/>
                    <a:gd name="T5" fmla="*/ 0 h 79"/>
                    <a:gd name="T6" fmla="*/ 0 w 104"/>
                    <a:gd name="T7" fmla="*/ 0 h 79"/>
                    <a:gd name="T8" fmla="*/ 0 w 104"/>
                    <a:gd name="T9" fmla="*/ 0 h 79"/>
                    <a:gd name="T10" fmla="*/ 0 w 104"/>
                    <a:gd name="T11" fmla="*/ 0 h 79"/>
                    <a:gd name="T12" fmla="*/ 0 w 104"/>
                    <a:gd name="T13" fmla="*/ 0 h 79"/>
                    <a:gd name="T14" fmla="*/ 0 w 104"/>
                    <a:gd name="T15" fmla="*/ 0 h 79"/>
                    <a:gd name="T16" fmla="*/ 0 w 104"/>
                    <a:gd name="T17" fmla="*/ 0 h 79"/>
                    <a:gd name="T18" fmla="*/ 0 w 104"/>
                    <a:gd name="T19" fmla="*/ 0 h 79"/>
                    <a:gd name="T20" fmla="*/ 0 w 104"/>
                    <a:gd name="T21" fmla="*/ 0 h 79"/>
                    <a:gd name="T22" fmla="*/ 0 w 104"/>
                    <a:gd name="T23" fmla="*/ 0 h 79"/>
                    <a:gd name="T24" fmla="*/ 0 w 104"/>
                    <a:gd name="T25" fmla="*/ 0 h 79"/>
                    <a:gd name="T26" fmla="*/ 0 w 104"/>
                    <a:gd name="T27" fmla="*/ 0 h 79"/>
                    <a:gd name="T28" fmla="*/ 0 w 104"/>
                    <a:gd name="T29" fmla="*/ 0 h 79"/>
                    <a:gd name="T30" fmla="*/ 0 w 104"/>
                    <a:gd name="T31" fmla="*/ 0 h 79"/>
                    <a:gd name="T32" fmla="*/ 0 w 104"/>
                    <a:gd name="T33" fmla="*/ 0 h 79"/>
                    <a:gd name="T34" fmla="*/ 0 w 104"/>
                    <a:gd name="T35" fmla="*/ 0 h 79"/>
                    <a:gd name="T36" fmla="*/ 0 w 104"/>
                    <a:gd name="T37" fmla="*/ 0 h 79"/>
                    <a:gd name="T38" fmla="*/ 0 w 104"/>
                    <a:gd name="T39" fmla="*/ 0 h 79"/>
                    <a:gd name="T40" fmla="*/ 0 w 104"/>
                    <a:gd name="T41" fmla="*/ 0 h 79"/>
                    <a:gd name="T42" fmla="*/ 0 w 104"/>
                    <a:gd name="T43" fmla="*/ 0 h 79"/>
                    <a:gd name="T44" fmla="*/ 0 w 104"/>
                    <a:gd name="T45" fmla="*/ 0 h 79"/>
                    <a:gd name="T46" fmla="*/ 0 w 104"/>
                    <a:gd name="T47" fmla="*/ 0 h 79"/>
                    <a:gd name="T48" fmla="*/ 0 w 104"/>
                    <a:gd name="T49" fmla="*/ 0 h 79"/>
                    <a:gd name="T50" fmla="*/ 0 w 104"/>
                    <a:gd name="T51" fmla="*/ 0 h 79"/>
                    <a:gd name="T52" fmla="*/ 0 w 104"/>
                    <a:gd name="T53" fmla="*/ 0 h 79"/>
                    <a:gd name="T54" fmla="*/ 0 w 104"/>
                    <a:gd name="T55" fmla="*/ 0 h 79"/>
                    <a:gd name="T56" fmla="*/ 0 w 104"/>
                    <a:gd name="T57" fmla="*/ 0 h 79"/>
                    <a:gd name="T58" fmla="*/ 0 w 104"/>
                    <a:gd name="T59" fmla="*/ 0 h 79"/>
                    <a:gd name="T60" fmla="*/ 0 w 104"/>
                    <a:gd name="T61" fmla="*/ 0 h 79"/>
                    <a:gd name="T62" fmla="*/ 0 w 104"/>
                    <a:gd name="T63" fmla="*/ 0 h 79"/>
                    <a:gd name="T64" fmla="*/ 0 w 104"/>
                    <a:gd name="T65" fmla="*/ 0 h 79"/>
                    <a:gd name="T66" fmla="*/ 0 w 104"/>
                    <a:gd name="T67" fmla="*/ 0 h 79"/>
                    <a:gd name="T68" fmla="*/ 0 w 104"/>
                    <a:gd name="T69" fmla="*/ 0 h 79"/>
                    <a:gd name="T70" fmla="*/ 0 w 104"/>
                    <a:gd name="T71" fmla="*/ 0 h 79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104"/>
                    <a:gd name="T109" fmla="*/ 0 h 79"/>
                    <a:gd name="T110" fmla="*/ 104 w 104"/>
                    <a:gd name="T111" fmla="*/ 79 h 79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104" h="79">
                      <a:moveTo>
                        <a:pt x="94" y="4"/>
                      </a:moveTo>
                      <a:lnTo>
                        <a:pt x="88" y="2"/>
                      </a:lnTo>
                      <a:lnTo>
                        <a:pt x="83" y="1"/>
                      </a:lnTo>
                      <a:lnTo>
                        <a:pt x="77" y="0"/>
                      </a:lnTo>
                      <a:lnTo>
                        <a:pt x="72" y="0"/>
                      </a:lnTo>
                      <a:lnTo>
                        <a:pt x="67" y="0"/>
                      </a:lnTo>
                      <a:lnTo>
                        <a:pt x="62" y="1"/>
                      </a:lnTo>
                      <a:lnTo>
                        <a:pt x="58" y="4"/>
                      </a:lnTo>
                      <a:lnTo>
                        <a:pt x="52" y="6"/>
                      </a:lnTo>
                      <a:lnTo>
                        <a:pt x="51" y="7"/>
                      </a:lnTo>
                      <a:lnTo>
                        <a:pt x="50" y="8"/>
                      </a:lnTo>
                      <a:lnTo>
                        <a:pt x="49" y="10"/>
                      </a:lnTo>
                      <a:lnTo>
                        <a:pt x="48" y="11"/>
                      </a:lnTo>
                      <a:lnTo>
                        <a:pt x="45" y="11"/>
                      </a:lnTo>
                      <a:lnTo>
                        <a:pt x="43" y="10"/>
                      </a:lnTo>
                      <a:lnTo>
                        <a:pt x="42" y="9"/>
                      </a:lnTo>
                      <a:lnTo>
                        <a:pt x="40" y="7"/>
                      </a:lnTo>
                      <a:lnTo>
                        <a:pt x="36" y="7"/>
                      </a:lnTo>
                      <a:lnTo>
                        <a:pt x="33" y="8"/>
                      </a:lnTo>
                      <a:lnTo>
                        <a:pt x="30" y="10"/>
                      </a:lnTo>
                      <a:lnTo>
                        <a:pt x="28" y="13"/>
                      </a:lnTo>
                      <a:lnTo>
                        <a:pt x="28" y="14"/>
                      </a:lnTo>
                      <a:lnTo>
                        <a:pt x="28" y="15"/>
                      </a:lnTo>
                      <a:lnTo>
                        <a:pt x="27" y="17"/>
                      </a:lnTo>
                      <a:lnTo>
                        <a:pt x="27" y="18"/>
                      </a:lnTo>
                      <a:lnTo>
                        <a:pt x="24" y="22"/>
                      </a:lnTo>
                      <a:lnTo>
                        <a:pt x="22" y="25"/>
                      </a:lnTo>
                      <a:lnTo>
                        <a:pt x="19" y="29"/>
                      </a:lnTo>
                      <a:lnTo>
                        <a:pt x="15" y="33"/>
                      </a:lnTo>
                      <a:lnTo>
                        <a:pt x="14" y="36"/>
                      </a:lnTo>
                      <a:lnTo>
                        <a:pt x="17" y="37"/>
                      </a:lnTo>
                      <a:lnTo>
                        <a:pt x="19" y="39"/>
                      </a:lnTo>
                      <a:lnTo>
                        <a:pt x="21" y="42"/>
                      </a:lnTo>
                      <a:lnTo>
                        <a:pt x="22" y="45"/>
                      </a:lnTo>
                      <a:lnTo>
                        <a:pt x="23" y="48"/>
                      </a:lnTo>
                      <a:lnTo>
                        <a:pt x="23" y="51"/>
                      </a:lnTo>
                      <a:lnTo>
                        <a:pt x="25" y="54"/>
                      </a:lnTo>
                      <a:lnTo>
                        <a:pt x="20" y="57"/>
                      </a:lnTo>
                      <a:lnTo>
                        <a:pt x="13" y="59"/>
                      </a:lnTo>
                      <a:lnTo>
                        <a:pt x="7" y="59"/>
                      </a:lnTo>
                      <a:lnTo>
                        <a:pt x="0" y="59"/>
                      </a:lnTo>
                      <a:lnTo>
                        <a:pt x="1" y="64"/>
                      </a:lnTo>
                      <a:lnTo>
                        <a:pt x="3" y="68"/>
                      </a:lnTo>
                      <a:lnTo>
                        <a:pt x="6" y="72"/>
                      </a:lnTo>
                      <a:lnTo>
                        <a:pt x="10" y="75"/>
                      </a:lnTo>
                      <a:lnTo>
                        <a:pt x="15" y="78"/>
                      </a:lnTo>
                      <a:lnTo>
                        <a:pt x="21" y="79"/>
                      </a:lnTo>
                      <a:lnTo>
                        <a:pt x="26" y="79"/>
                      </a:lnTo>
                      <a:lnTo>
                        <a:pt x="31" y="79"/>
                      </a:lnTo>
                      <a:lnTo>
                        <a:pt x="36" y="78"/>
                      </a:lnTo>
                      <a:lnTo>
                        <a:pt x="40" y="75"/>
                      </a:lnTo>
                      <a:lnTo>
                        <a:pt x="43" y="72"/>
                      </a:lnTo>
                      <a:lnTo>
                        <a:pt x="45" y="67"/>
                      </a:lnTo>
                      <a:lnTo>
                        <a:pt x="46" y="59"/>
                      </a:lnTo>
                      <a:lnTo>
                        <a:pt x="48" y="52"/>
                      </a:lnTo>
                      <a:lnTo>
                        <a:pt x="54" y="45"/>
                      </a:lnTo>
                      <a:lnTo>
                        <a:pt x="61" y="43"/>
                      </a:lnTo>
                      <a:lnTo>
                        <a:pt x="62" y="48"/>
                      </a:lnTo>
                      <a:lnTo>
                        <a:pt x="65" y="52"/>
                      </a:lnTo>
                      <a:lnTo>
                        <a:pt x="70" y="53"/>
                      </a:lnTo>
                      <a:lnTo>
                        <a:pt x="75" y="53"/>
                      </a:lnTo>
                      <a:lnTo>
                        <a:pt x="80" y="51"/>
                      </a:lnTo>
                      <a:lnTo>
                        <a:pt x="84" y="47"/>
                      </a:lnTo>
                      <a:lnTo>
                        <a:pt x="88" y="43"/>
                      </a:lnTo>
                      <a:lnTo>
                        <a:pt x="93" y="37"/>
                      </a:lnTo>
                      <a:lnTo>
                        <a:pt x="96" y="34"/>
                      </a:lnTo>
                      <a:lnTo>
                        <a:pt x="98" y="30"/>
                      </a:lnTo>
                      <a:lnTo>
                        <a:pt x="101" y="26"/>
                      </a:lnTo>
                      <a:lnTo>
                        <a:pt x="103" y="22"/>
                      </a:lnTo>
                      <a:lnTo>
                        <a:pt x="104" y="17"/>
                      </a:lnTo>
                      <a:lnTo>
                        <a:pt x="103" y="11"/>
                      </a:lnTo>
                      <a:lnTo>
                        <a:pt x="99" y="7"/>
                      </a:lnTo>
                      <a:lnTo>
                        <a:pt x="94" y="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60" name="Freeform 1046"/>
                <p:cNvSpPr>
                  <a:spLocks/>
                </p:cNvSpPr>
                <p:nvPr/>
              </p:nvSpPr>
              <p:spPr bwMode="auto">
                <a:xfrm>
                  <a:off x="2436" y="2198"/>
                  <a:ext cx="8" cy="6"/>
                </a:xfrm>
                <a:custGeom>
                  <a:avLst/>
                  <a:gdLst>
                    <a:gd name="T0" fmla="*/ 0 w 104"/>
                    <a:gd name="T1" fmla="*/ 0 h 79"/>
                    <a:gd name="T2" fmla="*/ 0 w 104"/>
                    <a:gd name="T3" fmla="*/ 0 h 79"/>
                    <a:gd name="T4" fmla="*/ 0 w 104"/>
                    <a:gd name="T5" fmla="*/ 0 h 79"/>
                    <a:gd name="T6" fmla="*/ 0 w 104"/>
                    <a:gd name="T7" fmla="*/ 0 h 79"/>
                    <a:gd name="T8" fmla="*/ 0 w 104"/>
                    <a:gd name="T9" fmla="*/ 0 h 79"/>
                    <a:gd name="T10" fmla="*/ 0 w 104"/>
                    <a:gd name="T11" fmla="*/ 0 h 79"/>
                    <a:gd name="T12" fmla="*/ 0 w 104"/>
                    <a:gd name="T13" fmla="*/ 0 h 79"/>
                    <a:gd name="T14" fmla="*/ 0 w 104"/>
                    <a:gd name="T15" fmla="*/ 0 h 79"/>
                    <a:gd name="T16" fmla="*/ 0 w 104"/>
                    <a:gd name="T17" fmla="*/ 0 h 79"/>
                    <a:gd name="T18" fmla="*/ 0 w 104"/>
                    <a:gd name="T19" fmla="*/ 0 h 79"/>
                    <a:gd name="T20" fmla="*/ 0 w 104"/>
                    <a:gd name="T21" fmla="*/ 0 h 79"/>
                    <a:gd name="T22" fmla="*/ 0 w 104"/>
                    <a:gd name="T23" fmla="*/ 0 h 79"/>
                    <a:gd name="T24" fmla="*/ 0 w 104"/>
                    <a:gd name="T25" fmla="*/ 0 h 79"/>
                    <a:gd name="T26" fmla="*/ 0 w 104"/>
                    <a:gd name="T27" fmla="*/ 0 h 79"/>
                    <a:gd name="T28" fmla="*/ 0 w 104"/>
                    <a:gd name="T29" fmla="*/ 0 h 79"/>
                    <a:gd name="T30" fmla="*/ 0 w 104"/>
                    <a:gd name="T31" fmla="*/ 0 h 79"/>
                    <a:gd name="T32" fmla="*/ 0 w 104"/>
                    <a:gd name="T33" fmla="*/ 0 h 79"/>
                    <a:gd name="T34" fmla="*/ 0 w 104"/>
                    <a:gd name="T35" fmla="*/ 0 h 79"/>
                    <a:gd name="T36" fmla="*/ 0 w 104"/>
                    <a:gd name="T37" fmla="*/ 0 h 79"/>
                    <a:gd name="T38" fmla="*/ 0 w 104"/>
                    <a:gd name="T39" fmla="*/ 0 h 79"/>
                    <a:gd name="T40" fmla="*/ 0 w 104"/>
                    <a:gd name="T41" fmla="*/ 0 h 79"/>
                    <a:gd name="T42" fmla="*/ 0 w 104"/>
                    <a:gd name="T43" fmla="*/ 0 h 79"/>
                    <a:gd name="T44" fmla="*/ 0 w 104"/>
                    <a:gd name="T45" fmla="*/ 0 h 79"/>
                    <a:gd name="T46" fmla="*/ 0 w 104"/>
                    <a:gd name="T47" fmla="*/ 0 h 79"/>
                    <a:gd name="T48" fmla="*/ 0 w 104"/>
                    <a:gd name="T49" fmla="*/ 0 h 79"/>
                    <a:gd name="T50" fmla="*/ 0 w 104"/>
                    <a:gd name="T51" fmla="*/ 0 h 79"/>
                    <a:gd name="T52" fmla="*/ 0 w 104"/>
                    <a:gd name="T53" fmla="*/ 0 h 79"/>
                    <a:gd name="T54" fmla="*/ 0 w 104"/>
                    <a:gd name="T55" fmla="*/ 0 h 79"/>
                    <a:gd name="T56" fmla="*/ 0 w 104"/>
                    <a:gd name="T57" fmla="*/ 0 h 79"/>
                    <a:gd name="T58" fmla="*/ 0 w 104"/>
                    <a:gd name="T59" fmla="*/ 0 h 79"/>
                    <a:gd name="T60" fmla="*/ 0 w 104"/>
                    <a:gd name="T61" fmla="*/ 0 h 79"/>
                    <a:gd name="T62" fmla="*/ 0 w 104"/>
                    <a:gd name="T63" fmla="*/ 0 h 79"/>
                    <a:gd name="T64" fmla="*/ 0 w 104"/>
                    <a:gd name="T65" fmla="*/ 0 h 79"/>
                    <a:gd name="T66" fmla="*/ 0 w 104"/>
                    <a:gd name="T67" fmla="*/ 0 h 79"/>
                    <a:gd name="T68" fmla="*/ 0 w 104"/>
                    <a:gd name="T69" fmla="*/ 0 h 79"/>
                    <a:gd name="T70" fmla="*/ 0 w 104"/>
                    <a:gd name="T71" fmla="*/ 0 h 79"/>
                    <a:gd name="T72" fmla="*/ 0 w 104"/>
                    <a:gd name="T73" fmla="*/ 0 h 79"/>
                    <a:gd name="T74" fmla="*/ 0 w 104"/>
                    <a:gd name="T75" fmla="*/ 0 h 79"/>
                    <a:gd name="T76" fmla="*/ 0 w 104"/>
                    <a:gd name="T77" fmla="*/ 0 h 79"/>
                    <a:gd name="T78" fmla="*/ 0 w 104"/>
                    <a:gd name="T79" fmla="*/ 0 h 79"/>
                    <a:gd name="T80" fmla="*/ 0 w 104"/>
                    <a:gd name="T81" fmla="*/ 0 h 79"/>
                    <a:gd name="T82" fmla="*/ 0 w 104"/>
                    <a:gd name="T83" fmla="*/ 0 h 79"/>
                    <a:gd name="T84" fmla="*/ 0 w 104"/>
                    <a:gd name="T85" fmla="*/ 0 h 79"/>
                    <a:gd name="T86" fmla="*/ 0 w 104"/>
                    <a:gd name="T87" fmla="*/ 0 h 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04"/>
                    <a:gd name="T133" fmla="*/ 0 h 79"/>
                    <a:gd name="T134" fmla="*/ 104 w 104"/>
                    <a:gd name="T135" fmla="*/ 79 h 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04" h="79">
                      <a:moveTo>
                        <a:pt x="94" y="4"/>
                      </a:moveTo>
                      <a:lnTo>
                        <a:pt x="94" y="4"/>
                      </a:lnTo>
                      <a:lnTo>
                        <a:pt x="88" y="2"/>
                      </a:lnTo>
                      <a:lnTo>
                        <a:pt x="83" y="1"/>
                      </a:lnTo>
                      <a:lnTo>
                        <a:pt x="77" y="0"/>
                      </a:lnTo>
                      <a:lnTo>
                        <a:pt x="72" y="0"/>
                      </a:lnTo>
                      <a:lnTo>
                        <a:pt x="67" y="0"/>
                      </a:lnTo>
                      <a:lnTo>
                        <a:pt x="62" y="1"/>
                      </a:lnTo>
                      <a:lnTo>
                        <a:pt x="58" y="4"/>
                      </a:lnTo>
                      <a:lnTo>
                        <a:pt x="52" y="6"/>
                      </a:lnTo>
                      <a:lnTo>
                        <a:pt x="51" y="7"/>
                      </a:lnTo>
                      <a:lnTo>
                        <a:pt x="50" y="8"/>
                      </a:lnTo>
                      <a:lnTo>
                        <a:pt x="49" y="10"/>
                      </a:lnTo>
                      <a:lnTo>
                        <a:pt x="48" y="11"/>
                      </a:lnTo>
                      <a:lnTo>
                        <a:pt x="45" y="11"/>
                      </a:lnTo>
                      <a:lnTo>
                        <a:pt x="43" y="10"/>
                      </a:lnTo>
                      <a:lnTo>
                        <a:pt x="42" y="9"/>
                      </a:lnTo>
                      <a:lnTo>
                        <a:pt x="40" y="7"/>
                      </a:lnTo>
                      <a:lnTo>
                        <a:pt x="36" y="7"/>
                      </a:lnTo>
                      <a:lnTo>
                        <a:pt x="33" y="8"/>
                      </a:lnTo>
                      <a:lnTo>
                        <a:pt x="30" y="10"/>
                      </a:lnTo>
                      <a:lnTo>
                        <a:pt x="28" y="13"/>
                      </a:lnTo>
                      <a:lnTo>
                        <a:pt x="28" y="14"/>
                      </a:lnTo>
                      <a:lnTo>
                        <a:pt x="28" y="15"/>
                      </a:lnTo>
                      <a:lnTo>
                        <a:pt x="27" y="17"/>
                      </a:lnTo>
                      <a:lnTo>
                        <a:pt x="27" y="18"/>
                      </a:lnTo>
                      <a:lnTo>
                        <a:pt x="24" y="22"/>
                      </a:lnTo>
                      <a:lnTo>
                        <a:pt x="22" y="25"/>
                      </a:lnTo>
                      <a:lnTo>
                        <a:pt x="19" y="29"/>
                      </a:lnTo>
                      <a:lnTo>
                        <a:pt x="15" y="33"/>
                      </a:lnTo>
                      <a:lnTo>
                        <a:pt x="14" y="36"/>
                      </a:lnTo>
                      <a:lnTo>
                        <a:pt x="17" y="37"/>
                      </a:lnTo>
                      <a:lnTo>
                        <a:pt x="19" y="39"/>
                      </a:lnTo>
                      <a:lnTo>
                        <a:pt x="21" y="42"/>
                      </a:lnTo>
                      <a:lnTo>
                        <a:pt x="22" y="45"/>
                      </a:lnTo>
                      <a:lnTo>
                        <a:pt x="23" y="48"/>
                      </a:lnTo>
                      <a:lnTo>
                        <a:pt x="23" y="51"/>
                      </a:lnTo>
                      <a:lnTo>
                        <a:pt x="25" y="54"/>
                      </a:lnTo>
                      <a:lnTo>
                        <a:pt x="20" y="57"/>
                      </a:lnTo>
                      <a:lnTo>
                        <a:pt x="13" y="59"/>
                      </a:lnTo>
                      <a:lnTo>
                        <a:pt x="7" y="59"/>
                      </a:lnTo>
                      <a:lnTo>
                        <a:pt x="0" y="59"/>
                      </a:lnTo>
                      <a:lnTo>
                        <a:pt x="1" y="64"/>
                      </a:lnTo>
                      <a:lnTo>
                        <a:pt x="3" y="68"/>
                      </a:lnTo>
                      <a:lnTo>
                        <a:pt x="6" y="72"/>
                      </a:lnTo>
                      <a:lnTo>
                        <a:pt x="10" y="75"/>
                      </a:lnTo>
                      <a:lnTo>
                        <a:pt x="15" y="78"/>
                      </a:lnTo>
                      <a:lnTo>
                        <a:pt x="21" y="79"/>
                      </a:lnTo>
                      <a:lnTo>
                        <a:pt x="26" y="79"/>
                      </a:lnTo>
                      <a:lnTo>
                        <a:pt x="31" y="79"/>
                      </a:lnTo>
                      <a:lnTo>
                        <a:pt x="36" y="78"/>
                      </a:lnTo>
                      <a:lnTo>
                        <a:pt x="40" y="75"/>
                      </a:lnTo>
                      <a:lnTo>
                        <a:pt x="43" y="72"/>
                      </a:lnTo>
                      <a:lnTo>
                        <a:pt x="45" y="67"/>
                      </a:lnTo>
                      <a:lnTo>
                        <a:pt x="46" y="59"/>
                      </a:lnTo>
                      <a:lnTo>
                        <a:pt x="48" y="52"/>
                      </a:lnTo>
                      <a:lnTo>
                        <a:pt x="54" y="45"/>
                      </a:lnTo>
                      <a:lnTo>
                        <a:pt x="61" y="43"/>
                      </a:lnTo>
                      <a:lnTo>
                        <a:pt x="62" y="48"/>
                      </a:lnTo>
                      <a:lnTo>
                        <a:pt x="65" y="52"/>
                      </a:lnTo>
                      <a:lnTo>
                        <a:pt x="70" y="53"/>
                      </a:lnTo>
                      <a:lnTo>
                        <a:pt x="75" y="53"/>
                      </a:lnTo>
                      <a:lnTo>
                        <a:pt x="80" y="51"/>
                      </a:lnTo>
                      <a:lnTo>
                        <a:pt x="84" y="47"/>
                      </a:lnTo>
                      <a:lnTo>
                        <a:pt x="88" y="43"/>
                      </a:lnTo>
                      <a:lnTo>
                        <a:pt x="93" y="37"/>
                      </a:lnTo>
                      <a:lnTo>
                        <a:pt x="96" y="34"/>
                      </a:lnTo>
                      <a:lnTo>
                        <a:pt x="98" y="30"/>
                      </a:lnTo>
                      <a:lnTo>
                        <a:pt x="101" y="26"/>
                      </a:lnTo>
                      <a:lnTo>
                        <a:pt x="103" y="22"/>
                      </a:lnTo>
                      <a:lnTo>
                        <a:pt x="104" y="17"/>
                      </a:lnTo>
                      <a:lnTo>
                        <a:pt x="103" y="11"/>
                      </a:lnTo>
                      <a:lnTo>
                        <a:pt x="99" y="7"/>
                      </a:lnTo>
                      <a:lnTo>
                        <a:pt x="94" y="4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61" name="Freeform 1047"/>
                <p:cNvSpPr>
                  <a:spLocks/>
                </p:cNvSpPr>
                <p:nvPr/>
              </p:nvSpPr>
              <p:spPr bwMode="auto">
                <a:xfrm>
                  <a:off x="2427" y="2196"/>
                  <a:ext cx="2" cy="2"/>
                </a:xfrm>
                <a:custGeom>
                  <a:avLst/>
                  <a:gdLst>
                    <a:gd name="T0" fmla="*/ 0 w 34"/>
                    <a:gd name="T1" fmla="*/ 0 h 33"/>
                    <a:gd name="T2" fmla="*/ 0 w 34"/>
                    <a:gd name="T3" fmla="*/ 0 h 33"/>
                    <a:gd name="T4" fmla="*/ 0 w 34"/>
                    <a:gd name="T5" fmla="*/ 0 h 33"/>
                    <a:gd name="T6" fmla="*/ 0 w 34"/>
                    <a:gd name="T7" fmla="*/ 0 h 33"/>
                    <a:gd name="T8" fmla="*/ 0 w 34"/>
                    <a:gd name="T9" fmla="*/ 0 h 33"/>
                    <a:gd name="T10" fmla="*/ 0 w 34"/>
                    <a:gd name="T11" fmla="*/ 0 h 33"/>
                    <a:gd name="T12" fmla="*/ 0 w 34"/>
                    <a:gd name="T13" fmla="*/ 0 h 33"/>
                    <a:gd name="T14" fmla="*/ 0 w 34"/>
                    <a:gd name="T15" fmla="*/ 0 h 33"/>
                    <a:gd name="T16" fmla="*/ 0 w 34"/>
                    <a:gd name="T17" fmla="*/ 0 h 33"/>
                    <a:gd name="T18" fmla="*/ 0 w 34"/>
                    <a:gd name="T19" fmla="*/ 0 h 33"/>
                    <a:gd name="T20" fmla="*/ 0 w 34"/>
                    <a:gd name="T21" fmla="*/ 0 h 33"/>
                    <a:gd name="T22" fmla="*/ 0 w 34"/>
                    <a:gd name="T23" fmla="*/ 0 h 33"/>
                    <a:gd name="T24" fmla="*/ 0 w 34"/>
                    <a:gd name="T25" fmla="*/ 0 h 33"/>
                    <a:gd name="T26" fmla="*/ 0 w 34"/>
                    <a:gd name="T27" fmla="*/ 0 h 33"/>
                    <a:gd name="T28" fmla="*/ 0 w 34"/>
                    <a:gd name="T29" fmla="*/ 0 h 33"/>
                    <a:gd name="T30" fmla="*/ 0 w 34"/>
                    <a:gd name="T31" fmla="*/ 0 h 33"/>
                    <a:gd name="T32" fmla="*/ 0 w 34"/>
                    <a:gd name="T33" fmla="*/ 0 h 33"/>
                    <a:gd name="T34" fmla="*/ 0 w 34"/>
                    <a:gd name="T35" fmla="*/ 0 h 33"/>
                    <a:gd name="T36" fmla="*/ 0 w 34"/>
                    <a:gd name="T37" fmla="*/ 0 h 33"/>
                    <a:gd name="T38" fmla="*/ 0 w 34"/>
                    <a:gd name="T39" fmla="*/ 0 h 33"/>
                    <a:gd name="T40" fmla="*/ 0 w 34"/>
                    <a:gd name="T41" fmla="*/ 0 h 33"/>
                    <a:gd name="T42" fmla="*/ 0 w 34"/>
                    <a:gd name="T43" fmla="*/ 0 h 33"/>
                    <a:gd name="T44" fmla="*/ 0 w 34"/>
                    <a:gd name="T45" fmla="*/ 0 h 33"/>
                    <a:gd name="T46" fmla="*/ 0 w 34"/>
                    <a:gd name="T47" fmla="*/ 0 h 33"/>
                    <a:gd name="T48" fmla="*/ 0 w 34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4"/>
                    <a:gd name="T76" fmla="*/ 0 h 33"/>
                    <a:gd name="T77" fmla="*/ 34 w 34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4" h="33">
                      <a:moveTo>
                        <a:pt x="30" y="2"/>
                      </a:moveTo>
                      <a:lnTo>
                        <a:pt x="27" y="1"/>
                      </a:lnTo>
                      <a:lnTo>
                        <a:pt x="24" y="0"/>
                      </a:lnTo>
                      <a:lnTo>
                        <a:pt x="20" y="1"/>
                      </a:lnTo>
                      <a:lnTo>
                        <a:pt x="18" y="4"/>
                      </a:lnTo>
                      <a:lnTo>
                        <a:pt x="14" y="9"/>
                      </a:lnTo>
                      <a:lnTo>
                        <a:pt x="9" y="12"/>
                      </a:lnTo>
                      <a:lnTo>
                        <a:pt x="5" y="16"/>
                      </a:lnTo>
                      <a:lnTo>
                        <a:pt x="1" y="21"/>
                      </a:lnTo>
                      <a:lnTo>
                        <a:pt x="0" y="25"/>
                      </a:lnTo>
                      <a:lnTo>
                        <a:pt x="1" y="30"/>
                      </a:lnTo>
                      <a:lnTo>
                        <a:pt x="3" y="33"/>
                      </a:lnTo>
                      <a:lnTo>
                        <a:pt x="7" y="33"/>
                      </a:lnTo>
                      <a:lnTo>
                        <a:pt x="11" y="31"/>
                      </a:lnTo>
                      <a:lnTo>
                        <a:pt x="14" y="30"/>
                      </a:lnTo>
                      <a:lnTo>
                        <a:pt x="17" y="28"/>
                      </a:lnTo>
                      <a:lnTo>
                        <a:pt x="20" y="25"/>
                      </a:lnTo>
                      <a:lnTo>
                        <a:pt x="23" y="21"/>
                      </a:lnTo>
                      <a:lnTo>
                        <a:pt x="27" y="17"/>
                      </a:lnTo>
                      <a:lnTo>
                        <a:pt x="31" y="12"/>
                      </a:lnTo>
                      <a:lnTo>
                        <a:pt x="34" y="7"/>
                      </a:lnTo>
                      <a:lnTo>
                        <a:pt x="34" y="5"/>
                      </a:lnTo>
                      <a:lnTo>
                        <a:pt x="33" y="4"/>
                      </a:lnTo>
                      <a:lnTo>
                        <a:pt x="31" y="2"/>
                      </a:lnTo>
                      <a:lnTo>
                        <a:pt x="30" y="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62" name="Freeform 1048"/>
                <p:cNvSpPr>
                  <a:spLocks/>
                </p:cNvSpPr>
                <p:nvPr/>
              </p:nvSpPr>
              <p:spPr bwMode="auto">
                <a:xfrm>
                  <a:off x="2427" y="2196"/>
                  <a:ext cx="2" cy="2"/>
                </a:xfrm>
                <a:custGeom>
                  <a:avLst/>
                  <a:gdLst>
                    <a:gd name="T0" fmla="*/ 0 w 34"/>
                    <a:gd name="T1" fmla="*/ 0 h 33"/>
                    <a:gd name="T2" fmla="*/ 0 w 34"/>
                    <a:gd name="T3" fmla="*/ 0 h 33"/>
                    <a:gd name="T4" fmla="*/ 0 w 34"/>
                    <a:gd name="T5" fmla="*/ 0 h 33"/>
                    <a:gd name="T6" fmla="*/ 0 w 34"/>
                    <a:gd name="T7" fmla="*/ 0 h 33"/>
                    <a:gd name="T8" fmla="*/ 0 w 34"/>
                    <a:gd name="T9" fmla="*/ 0 h 33"/>
                    <a:gd name="T10" fmla="*/ 0 w 34"/>
                    <a:gd name="T11" fmla="*/ 0 h 33"/>
                    <a:gd name="T12" fmla="*/ 0 w 34"/>
                    <a:gd name="T13" fmla="*/ 0 h 33"/>
                    <a:gd name="T14" fmla="*/ 0 w 34"/>
                    <a:gd name="T15" fmla="*/ 0 h 33"/>
                    <a:gd name="T16" fmla="*/ 0 w 34"/>
                    <a:gd name="T17" fmla="*/ 0 h 33"/>
                    <a:gd name="T18" fmla="*/ 0 w 34"/>
                    <a:gd name="T19" fmla="*/ 0 h 33"/>
                    <a:gd name="T20" fmla="*/ 0 w 34"/>
                    <a:gd name="T21" fmla="*/ 0 h 33"/>
                    <a:gd name="T22" fmla="*/ 0 w 34"/>
                    <a:gd name="T23" fmla="*/ 0 h 33"/>
                    <a:gd name="T24" fmla="*/ 0 w 34"/>
                    <a:gd name="T25" fmla="*/ 0 h 33"/>
                    <a:gd name="T26" fmla="*/ 0 w 34"/>
                    <a:gd name="T27" fmla="*/ 0 h 33"/>
                    <a:gd name="T28" fmla="*/ 0 w 34"/>
                    <a:gd name="T29" fmla="*/ 0 h 33"/>
                    <a:gd name="T30" fmla="*/ 0 w 34"/>
                    <a:gd name="T31" fmla="*/ 0 h 33"/>
                    <a:gd name="T32" fmla="*/ 0 w 34"/>
                    <a:gd name="T33" fmla="*/ 0 h 33"/>
                    <a:gd name="T34" fmla="*/ 0 w 34"/>
                    <a:gd name="T35" fmla="*/ 0 h 33"/>
                    <a:gd name="T36" fmla="*/ 0 w 34"/>
                    <a:gd name="T37" fmla="*/ 0 h 33"/>
                    <a:gd name="T38" fmla="*/ 0 w 34"/>
                    <a:gd name="T39" fmla="*/ 0 h 33"/>
                    <a:gd name="T40" fmla="*/ 0 w 34"/>
                    <a:gd name="T41" fmla="*/ 0 h 33"/>
                    <a:gd name="T42" fmla="*/ 0 w 34"/>
                    <a:gd name="T43" fmla="*/ 0 h 33"/>
                    <a:gd name="T44" fmla="*/ 0 w 34"/>
                    <a:gd name="T45" fmla="*/ 0 h 33"/>
                    <a:gd name="T46" fmla="*/ 0 w 34"/>
                    <a:gd name="T47" fmla="*/ 0 h 33"/>
                    <a:gd name="T48" fmla="*/ 0 w 34"/>
                    <a:gd name="T49" fmla="*/ 0 h 33"/>
                    <a:gd name="T50" fmla="*/ 0 w 34"/>
                    <a:gd name="T51" fmla="*/ 0 h 33"/>
                    <a:gd name="T52" fmla="*/ 0 w 34"/>
                    <a:gd name="T53" fmla="*/ 0 h 33"/>
                    <a:gd name="T54" fmla="*/ 0 w 34"/>
                    <a:gd name="T55" fmla="*/ 0 h 33"/>
                    <a:gd name="T56" fmla="*/ 0 w 34"/>
                    <a:gd name="T57" fmla="*/ 0 h 33"/>
                    <a:gd name="T58" fmla="*/ 0 w 34"/>
                    <a:gd name="T59" fmla="*/ 0 h 33"/>
                    <a:gd name="T60" fmla="*/ 0 w 34"/>
                    <a:gd name="T61" fmla="*/ 0 h 33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34"/>
                    <a:gd name="T94" fmla="*/ 0 h 33"/>
                    <a:gd name="T95" fmla="*/ 34 w 34"/>
                    <a:gd name="T96" fmla="*/ 33 h 33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34" h="33">
                      <a:moveTo>
                        <a:pt x="30" y="2"/>
                      </a:moveTo>
                      <a:lnTo>
                        <a:pt x="30" y="2"/>
                      </a:lnTo>
                      <a:lnTo>
                        <a:pt x="27" y="1"/>
                      </a:lnTo>
                      <a:lnTo>
                        <a:pt x="24" y="0"/>
                      </a:lnTo>
                      <a:lnTo>
                        <a:pt x="20" y="1"/>
                      </a:lnTo>
                      <a:lnTo>
                        <a:pt x="18" y="4"/>
                      </a:lnTo>
                      <a:lnTo>
                        <a:pt x="14" y="9"/>
                      </a:lnTo>
                      <a:lnTo>
                        <a:pt x="9" y="12"/>
                      </a:lnTo>
                      <a:lnTo>
                        <a:pt x="5" y="16"/>
                      </a:lnTo>
                      <a:lnTo>
                        <a:pt x="1" y="21"/>
                      </a:lnTo>
                      <a:lnTo>
                        <a:pt x="0" y="25"/>
                      </a:lnTo>
                      <a:lnTo>
                        <a:pt x="1" y="30"/>
                      </a:lnTo>
                      <a:lnTo>
                        <a:pt x="3" y="33"/>
                      </a:lnTo>
                      <a:lnTo>
                        <a:pt x="7" y="33"/>
                      </a:lnTo>
                      <a:lnTo>
                        <a:pt x="11" y="31"/>
                      </a:lnTo>
                      <a:lnTo>
                        <a:pt x="14" y="30"/>
                      </a:lnTo>
                      <a:lnTo>
                        <a:pt x="17" y="28"/>
                      </a:lnTo>
                      <a:lnTo>
                        <a:pt x="20" y="25"/>
                      </a:lnTo>
                      <a:lnTo>
                        <a:pt x="23" y="21"/>
                      </a:lnTo>
                      <a:lnTo>
                        <a:pt x="27" y="17"/>
                      </a:lnTo>
                      <a:lnTo>
                        <a:pt x="31" y="12"/>
                      </a:lnTo>
                      <a:lnTo>
                        <a:pt x="34" y="7"/>
                      </a:lnTo>
                      <a:lnTo>
                        <a:pt x="34" y="5"/>
                      </a:lnTo>
                      <a:lnTo>
                        <a:pt x="33" y="4"/>
                      </a:lnTo>
                      <a:lnTo>
                        <a:pt x="31" y="2"/>
                      </a:lnTo>
                      <a:lnTo>
                        <a:pt x="30" y="2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63" name="Freeform 1049"/>
                <p:cNvSpPr>
                  <a:spLocks/>
                </p:cNvSpPr>
                <p:nvPr/>
              </p:nvSpPr>
              <p:spPr bwMode="auto">
                <a:xfrm>
                  <a:off x="2430" y="2195"/>
                  <a:ext cx="2" cy="2"/>
                </a:xfrm>
                <a:custGeom>
                  <a:avLst/>
                  <a:gdLst>
                    <a:gd name="T0" fmla="*/ 0 w 24"/>
                    <a:gd name="T1" fmla="*/ 0 h 23"/>
                    <a:gd name="T2" fmla="*/ 0 w 24"/>
                    <a:gd name="T3" fmla="*/ 0 h 23"/>
                    <a:gd name="T4" fmla="*/ 0 w 24"/>
                    <a:gd name="T5" fmla="*/ 0 h 23"/>
                    <a:gd name="T6" fmla="*/ 0 w 24"/>
                    <a:gd name="T7" fmla="*/ 0 h 23"/>
                    <a:gd name="T8" fmla="*/ 0 w 24"/>
                    <a:gd name="T9" fmla="*/ 0 h 23"/>
                    <a:gd name="T10" fmla="*/ 0 w 24"/>
                    <a:gd name="T11" fmla="*/ 0 h 23"/>
                    <a:gd name="T12" fmla="*/ 0 w 24"/>
                    <a:gd name="T13" fmla="*/ 0 h 23"/>
                    <a:gd name="T14" fmla="*/ 0 w 24"/>
                    <a:gd name="T15" fmla="*/ 0 h 23"/>
                    <a:gd name="T16" fmla="*/ 0 w 24"/>
                    <a:gd name="T17" fmla="*/ 0 h 23"/>
                    <a:gd name="T18" fmla="*/ 0 w 24"/>
                    <a:gd name="T19" fmla="*/ 0 h 23"/>
                    <a:gd name="T20" fmla="*/ 0 w 24"/>
                    <a:gd name="T21" fmla="*/ 0 h 23"/>
                    <a:gd name="T22" fmla="*/ 0 w 24"/>
                    <a:gd name="T23" fmla="*/ 0 h 23"/>
                    <a:gd name="T24" fmla="*/ 0 w 24"/>
                    <a:gd name="T25" fmla="*/ 0 h 23"/>
                    <a:gd name="T26" fmla="*/ 0 w 24"/>
                    <a:gd name="T27" fmla="*/ 0 h 23"/>
                    <a:gd name="T28" fmla="*/ 0 w 24"/>
                    <a:gd name="T29" fmla="*/ 0 h 23"/>
                    <a:gd name="T30" fmla="*/ 0 w 24"/>
                    <a:gd name="T31" fmla="*/ 0 h 23"/>
                    <a:gd name="T32" fmla="*/ 0 w 24"/>
                    <a:gd name="T33" fmla="*/ 0 h 23"/>
                    <a:gd name="T34" fmla="*/ 0 w 24"/>
                    <a:gd name="T35" fmla="*/ 0 h 23"/>
                    <a:gd name="T36" fmla="*/ 0 w 24"/>
                    <a:gd name="T37" fmla="*/ 0 h 23"/>
                    <a:gd name="T38" fmla="*/ 0 w 24"/>
                    <a:gd name="T39" fmla="*/ 0 h 23"/>
                    <a:gd name="T40" fmla="*/ 0 w 24"/>
                    <a:gd name="T41" fmla="*/ 0 h 2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24"/>
                    <a:gd name="T64" fmla="*/ 0 h 23"/>
                    <a:gd name="T65" fmla="*/ 24 w 24"/>
                    <a:gd name="T66" fmla="*/ 23 h 2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24" h="23">
                      <a:moveTo>
                        <a:pt x="18" y="8"/>
                      </a:moveTo>
                      <a:lnTo>
                        <a:pt x="15" y="4"/>
                      </a:lnTo>
                      <a:lnTo>
                        <a:pt x="10" y="1"/>
                      </a:lnTo>
                      <a:lnTo>
                        <a:pt x="6" y="0"/>
                      </a:lnTo>
                      <a:lnTo>
                        <a:pt x="2" y="1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1" y="8"/>
                      </a:lnTo>
                      <a:lnTo>
                        <a:pt x="3" y="10"/>
                      </a:lnTo>
                      <a:lnTo>
                        <a:pt x="7" y="12"/>
                      </a:lnTo>
                      <a:lnTo>
                        <a:pt x="10" y="16"/>
                      </a:lnTo>
                      <a:lnTo>
                        <a:pt x="13" y="20"/>
                      </a:lnTo>
                      <a:lnTo>
                        <a:pt x="17" y="22"/>
                      </a:lnTo>
                      <a:lnTo>
                        <a:pt x="19" y="23"/>
                      </a:lnTo>
                      <a:lnTo>
                        <a:pt x="21" y="23"/>
                      </a:lnTo>
                      <a:lnTo>
                        <a:pt x="23" y="22"/>
                      </a:lnTo>
                      <a:lnTo>
                        <a:pt x="24" y="20"/>
                      </a:lnTo>
                      <a:lnTo>
                        <a:pt x="24" y="17"/>
                      </a:lnTo>
                      <a:lnTo>
                        <a:pt x="23" y="13"/>
                      </a:lnTo>
                      <a:lnTo>
                        <a:pt x="21" y="10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64" name="Freeform 1050"/>
                <p:cNvSpPr>
                  <a:spLocks/>
                </p:cNvSpPr>
                <p:nvPr/>
              </p:nvSpPr>
              <p:spPr bwMode="auto">
                <a:xfrm>
                  <a:off x="2430" y="2195"/>
                  <a:ext cx="2" cy="2"/>
                </a:xfrm>
                <a:custGeom>
                  <a:avLst/>
                  <a:gdLst>
                    <a:gd name="T0" fmla="*/ 0 w 24"/>
                    <a:gd name="T1" fmla="*/ 0 h 23"/>
                    <a:gd name="T2" fmla="*/ 0 w 24"/>
                    <a:gd name="T3" fmla="*/ 0 h 23"/>
                    <a:gd name="T4" fmla="*/ 0 w 24"/>
                    <a:gd name="T5" fmla="*/ 0 h 23"/>
                    <a:gd name="T6" fmla="*/ 0 w 24"/>
                    <a:gd name="T7" fmla="*/ 0 h 23"/>
                    <a:gd name="T8" fmla="*/ 0 w 24"/>
                    <a:gd name="T9" fmla="*/ 0 h 23"/>
                    <a:gd name="T10" fmla="*/ 0 w 24"/>
                    <a:gd name="T11" fmla="*/ 0 h 23"/>
                    <a:gd name="T12" fmla="*/ 0 w 24"/>
                    <a:gd name="T13" fmla="*/ 0 h 23"/>
                    <a:gd name="T14" fmla="*/ 0 w 24"/>
                    <a:gd name="T15" fmla="*/ 0 h 23"/>
                    <a:gd name="T16" fmla="*/ 0 w 24"/>
                    <a:gd name="T17" fmla="*/ 0 h 23"/>
                    <a:gd name="T18" fmla="*/ 0 w 24"/>
                    <a:gd name="T19" fmla="*/ 0 h 23"/>
                    <a:gd name="T20" fmla="*/ 0 w 24"/>
                    <a:gd name="T21" fmla="*/ 0 h 23"/>
                    <a:gd name="T22" fmla="*/ 0 w 24"/>
                    <a:gd name="T23" fmla="*/ 0 h 23"/>
                    <a:gd name="T24" fmla="*/ 0 w 24"/>
                    <a:gd name="T25" fmla="*/ 0 h 23"/>
                    <a:gd name="T26" fmla="*/ 0 w 24"/>
                    <a:gd name="T27" fmla="*/ 0 h 23"/>
                    <a:gd name="T28" fmla="*/ 0 w 24"/>
                    <a:gd name="T29" fmla="*/ 0 h 23"/>
                    <a:gd name="T30" fmla="*/ 0 w 24"/>
                    <a:gd name="T31" fmla="*/ 0 h 23"/>
                    <a:gd name="T32" fmla="*/ 0 w 24"/>
                    <a:gd name="T33" fmla="*/ 0 h 23"/>
                    <a:gd name="T34" fmla="*/ 0 w 24"/>
                    <a:gd name="T35" fmla="*/ 0 h 23"/>
                    <a:gd name="T36" fmla="*/ 0 w 24"/>
                    <a:gd name="T37" fmla="*/ 0 h 23"/>
                    <a:gd name="T38" fmla="*/ 0 w 24"/>
                    <a:gd name="T39" fmla="*/ 0 h 23"/>
                    <a:gd name="T40" fmla="*/ 0 w 24"/>
                    <a:gd name="T41" fmla="*/ 0 h 23"/>
                    <a:gd name="T42" fmla="*/ 0 w 24"/>
                    <a:gd name="T43" fmla="*/ 0 h 23"/>
                    <a:gd name="T44" fmla="*/ 0 w 24"/>
                    <a:gd name="T45" fmla="*/ 0 h 23"/>
                    <a:gd name="T46" fmla="*/ 0 w 24"/>
                    <a:gd name="T47" fmla="*/ 0 h 23"/>
                    <a:gd name="T48" fmla="*/ 0 w 24"/>
                    <a:gd name="T49" fmla="*/ 0 h 23"/>
                    <a:gd name="T50" fmla="*/ 0 w 24"/>
                    <a:gd name="T51" fmla="*/ 0 h 23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4"/>
                    <a:gd name="T79" fmla="*/ 0 h 23"/>
                    <a:gd name="T80" fmla="*/ 24 w 24"/>
                    <a:gd name="T81" fmla="*/ 23 h 23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4" h="23">
                      <a:moveTo>
                        <a:pt x="18" y="8"/>
                      </a:moveTo>
                      <a:lnTo>
                        <a:pt x="18" y="8"/>
                      </a:lnTo>
                      <a:lnTo>
                        <a:pt x="15" y="4"/>
                      </a:lnTo>
                      <a:lnTo>
                        <a:pt x="10" y="1"/>
                      </a:lnTo>
                      <a:lnTo>
                        <a:pt x="6" y="0"/>
                      </a:lnTo>
                      <a:lnTo>
                        <a:pt x="2" y="1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1" y="8"/>
                      </a:lnTo>
                      <a:lnTo>
                        <a:pt x="3" y="10"/>
                      </a:lnTo>
                      <a:lnTo>
                        <a:pt x="7" y="12"/>
                      </a:lnTo>
                      <a:lnTo>
                        <a:pt x="10" y="16"/>
                      </a:lnTo>
                      <a:lnTo>
                        <a:pt x="13" y="20"/>
                      </a:lnTo>
                      <a:lnTo>
                        <a:pt x="17" y="22"/>
                      </a:lnTo>
                      <a:lnTo>
                        <a:pt x="19" y="23"/>
                      </a:lnTo>
                      <a:lnTo>
                        <a:pt x="21" y="23"/>
                      </a:lnTo>
                      <a:lnTo>
                        <a:pt x="23" y="22"/>
                      </a:lnTo>
                      <a:lnTo>
                        <a:pt x="24" y="20"/>
                      </a:lnTo>
                      <a:lnTo>
                        <a:pt x="24" y="17"/>
                      </a:lnTo>
                      <a:lnTo>
                        <a:pt x="23" y="13"/>
                      </a:lnTo>
                      <a:lnTo>
                        <a:pt x="21" y="10"/>
                      </a:lnTo>
                      <a:lnTo>
                        <a:pt x="18" y="8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65" name="Freeform 1051"/>
                <p:cNvSpPr>
                  <a:spLocks/>
                </p:cNvSpPr>
                <p:nvPr/>
              </p:nvSpPr>
              <p:spPr bwMode="auto">
                <a:xfrm>
                  <a:off x="2429" y="2196"/>
                  <a:ext cx="2" cy="1"/>
                </a:xfrm>
                <a:custGeom>
                  <a:avLst/>
                  <a:gdLst>
                    <a:gd name="T0" fmla="*/ 0 w 22"/>
                    <a:gd name="T1" fmla="*/ 0 h 15"/>
                    <a:gd name="T2" fmla="*/ 0 w 22"/>
                    <a:gd name="T3" fmla="*/ 0 h 15"/>
                    <a:gd name="T4" fmla="*/ 0 w 22"/>
                    <a:gd name="T5" fmla="*/ 0 h 15"/>
                    <a:gd name="T6" fmla="*/ 0 w 22"/>
                    <a:gd name="T7" fmla="*/ 0 h 15"/>
                    <a:gd name="T8" fmla="*/ 0 w 22"/>
                    <a:gd name="T9" fmla="*/ 0 h 15"/>
                    <a:gd name="T10" fmla="*/ 0 w 22"/>
                    <a:gd name="T11" fmla="*/ 0 h 15"/>
                    <a:gd name="T12" fmla="*/ 0 w 22"/>
                    <a:gd name="T13" fmla="*/ 0 h 15"/>
                    <a:gd name="T14" fmla="*/ 0 w 22"/>
                    <a:gd name="T15" fmla="*/ 0 h 15"/>
                    <a:gd name="T16" fmla="*/ 0 w 22"/>
                    <a:gd name="T17" fmla="*/ 0 h 15"/>
                    <a:gd name="T18" fmla="*/ 0 w 22"/>
                    <a:gd name="T19" fmla="*/ 0 h 15"/>
                    <a:gd name="T20" fmla="*/ 0 w 22"/>
                    <a:gd name="T21" fmla="*/ 0 h 15"/>
                    <a:gd name="T22" fmla="*/ 0 w 22"/>
                    <a:gd name="T23" fmla="*/ 0 h 15"/>
                    <a:gd name="T24" fmla="*/ 0 w 22"/>
                    <a:gd name="T25" fmla="*/ 0 h 15"/>
                    <a:gd name="T26" fmla="*/ 0 w 22"/>
                    <a:gd name="T27" fmla="*/ 0 h 15"/>
                    <a:gd name="T28" fmla="*/ 0 w 22"/>
                    <a:gd name="T29" fmla="*/ 0 h 15"/>
                    <a:gd name="T30" fmla="*/ 0 w 22"/>
                    <a:gd name="T31" fmla="*/ 0 h 15"/>
                    <a:gd name="T32" fmla="*/ 0 w 22"/>
                    <a:gd name="T33" fmla="*/ 0 h 1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2"/>
                    <a:gd name="T52" fmla="*/ 0 h 15"/>
                    <a:gd name="T53" fmla="*/ 22 w 22"/>
                    <a:gd name="T54" fmla="*/ 15 h 1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2" h="15">
                      <a:moveTo>
                        <a:pt x="21" y="7"/>
                      </a:moveTo>
                      <a:lnTo>
                        <a:pt x="16" y="2"/>
                      </a:lnTo>
                      <a:lnTo>
                        <a:pt x="10" y="0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1" y="7"/>
                      </a:lnTo>
                      <a:lnTo>
                        <a:pt x="5" y="10"/>
                      </a:lnTo>
                      <a:lnTo>
                        <a:pt x="9" y="13"/>
                      </a:lnTo>
                      <a:lnTo>
                        <a:pt x="13" y="15"/>
                      </a:lnTo>
                      <a:lnTo>
                        <a:pt x="14" y="15"/>
                      </a:lnTo>
                      <a:lnTo>
                        <a:pt x="16" y="15"/>
                      </a:lnTo>
                      <a:lnTo>
                        <a:pt x="17" y="14"/>
                      </a:lnTo>
                      <a:lnTo>
                        <a:pt x="18" y="13"/>
                      </a:lnTo>
                      <a:lnTo>
                        <a:pt x="20" y="12"/>
                      </a:lnTo>
                      <a:lnTo>
                        <a:pt x="21" y="11"/>
                      </a:lnTo>
                      <a:lnTo>
                        <a:pt x="22" y="9"/>
                      </a:lnTo>
                      <a:lnTo>
                        <a:pt x="21" y="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66" name="Freeform 1052"/>
                <p:cNvSpPr>
                  <a:spLocks/>
                </p:cNvSpPr>
                <p:nvPr/>
              </p:nvSpPr>
              <p:spPr bwMode="auto">
                <a:xfrm>
                  <a:off x="2429" y="2196"/>
                  <a:ext cx="2" cy="1"/>
                </a:xfrm>
                <a:custGeom>
                  <a:avLst/>
                  <a:gdLst>
                    <a:gd name="T0" fmla="*/ 0 w 22"/>
                    <a:gd name="T1" fmla="*/ 0 h 15"/>
                    <a:gd name="T2" fmla="*/ 0 w 22"/>
                    <a:gd name="T3" fmla="*/ 0 h 15"/>
                    <a:gd name="T4" fmla="*/ 0 w 22"/>
                    <a:gd name="T5" fmla="*/ 0 h 15"/>
                    <a:gd name="T6" fmla="*/ 0 w 22"/>
                    <a:gd name="T7" fmla="*/ 0 h 15"/>
                    <a:gd name="T8" fmla="*/ 0 w 22"/>
                    <a:gd name="T9" fmla="*/ 0 h 15"/>
                    <a:gd name="T10" fmla="*/ 0 w 22"/>
                    <a:gd name="T11" fmla="*/ 0 h 15"/>
                    <a:gd name="T12" fmla="*/ 0 w 22"/>
                    <a:gd name="T13" fmla="*/ 0 h 15"/>
                    <a:gd name="T14" fmla="*/ 0 w 22"/>
                    <a:gd name="T15" fmla="*/ 0 h 15"/>
                    <a:gd name="T16" fmla="*/ 0 w 22"/>
                    <a:gd name="T17" fmla="*/ 0 h 15"/>
                    <a:gd name="T18" fmla="*/ 0 w 22"/>
                    <a:gd name="T19" fmla="*/ 0 h 15"/>
                    <a:gd name="T20" fmla="*/ 0 w 22"/>
                    <a:gd name="T21" fmla="*/ 0 h 15"/>
                    <a:gd name="T22" fmla="*/ 0 w 22"/>
                    <a:gd name="T23" fmla="*/ 0 h 15"/>
                    <a:gd name="T24" fmla="*/ 0 w 22"/>
                    <a:gd name="T25" fmla="*/ 0 h 15"/>
                    <a:gd name="T26" fmla="*/ 0 w 22"/>
                    <a:gd name="T27" fmla="*/ 0 h 15"/>
                    <a:gd name="T28" fmla="*/ 0 w 22"/>
                    <a:gd name="T29" fmla="*/ 0 h 15"/>
                    <a:gd name="T30" fmla="*/ 0 w 22"/>
                    <a:gd name="T31" fmla="*/ 0 h 15"/>
                    <a:gd name="T32" fmla="*/ 0 w 22"/>
                    <a:gd name="T33" fmla="*/ 0 h 15"/>
                    <a:gd name="T34" fmla="*/ 0 w 22"/>
                    <a:gd name="T35" fmla="*/ 0 h 15"/>
                    <a:gd name="T36" fmla="*/ 0 w 22"/>
                    <a:gd name="T37" fmla="*/ 0 h 15"/>
                    <a:gd name="T38" fmla="*/ 0 w 22"/>
                    <a:gd name="T39" fmla="*/ 0 h 15"/>
                    <a:gd name="T40" fmla="*/ 0 w 22"/>
                    <a:gd name="T41" fmla="*/ 0 h 1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22"/>
                    <a:gd name="T64" fmla="*/ 0 h 15"/>
                    <a:gd name="T65" fmla="*/ 22 w 22"/>
                    <a:gd name="T66" fmla="*/ 15 h 1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22" h="15">
                      <a:moveTo>
                        <a:pt x="21" y="7"/>
                      </a:moveTo>
                      <a:lnTo>
                        <a:pt x="21" y="7"/>
                      </a:lnTo>
                      <a:lnTo>
                        <a:pt x="16" y="2"/>
                      </a:lnTo>
                      <a:lnTo>
                        <a:pt x="10" y="0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1" y="7"/>
                      </a:lnTo>
                      <a:lnTo>
                        <a:pt x="5" y="10"/>
                      </a:lnTo>
                      <a:lnTo>
                        <a:pt x="9" y="13"/>
                      </a:lnTo>
                      <a:lnTo>
                        <a:pt x="13" y="15"/>
                      </a:lnTo>
                      <a:lnTo>
                        <a:pt x="14" y="15"/>
                      </a:lnTo>
                      <a:lnTo>
                        <a:pt x="16" y="15"/>
                      </a:lnTo>
                      <a:lnTo>
                        <a:pt x="17" y="14"/>
                      </a:lnTo>
                      <a:lnTo>
                        <a:pt x="18" y="13"/>
                      </a:lnTo>
                      <a:lnTo>
                        <a:pt x="20" y="12"/>
                      </a:lnTo>
                      <a:lnTo>
                        <a:pt x="21" y="11"/>
                      </a:lnTo>
                      <a:lnTo>
                        <a:pt x="22" y="9"/>
                      </a:lnTo>
                      <a:lnTo>
                        <a:pt x="21" y="7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67" name="Freeform 1053"/>
                <p:cNvSpPr>
                  <a:spLocks/>
                </p:cNvSpPr>
                <p:nvPr/>
              </p:nvSpPr>
              <p:spPr bwMode="auto">
                <a:xfrm>
                  <a:off x="2431" y="2197"/>
                  <a:ext cx="1" cy="1"/>
                </a:xfrm>
                <a:custGeom>
                  <a:avLst/>
                  <a:gdLst>
                    <a:gd name="T0" fmla="*/ 0 w 15"/>
                    <a:gd name="T1" fmla="*/ 0 h 27"/>
                    <a:gd name="T2" fmla="*/ 0 w 15"/>
                    <a:gd name="T3" fmla="*/ 0 h 27"/>
                    <a:gd name="T4" fmla="*/ 0 w 15"/>
                    <a:gd name="T5" fmla="*/ 0 h 27"/>
                    <a:gd name="T6" fmla="*/ 0 w 15"/>
                    <a:gd name="T7" fmla="*/ 0 h 27"/>
                    <a:gd name="T8" fmla="*/ 0 w 15"/>
                    <a:gd name="T9" fmla="*/ 0 h 27"/>
                    <a:gd name="T10" fmla="*/ 0 w 15"/>
                    <a:gd name="T11" fmla="*/ 0 h 27"/>
                    <a:gd name="T12" fmla="*/ 0 w 15"/>
                    <a:gd name="T13" fmla="*/ 0 h 27"/>
                    <a:gd name="T14" fmla="*/ 0 w 15"/>
                    <a:gd name="T15" fmla="*/ 0 h 27"/>
                    <a:gd name="T16" fmla="*/ 0 w 15"/>
                    <a:gd name="T17" fmla="*/ 0 h 27"/>
                    <a:gd name="T18" fmla="*/ 0 w 15"/>
                    <a:gd name="T19" fmla="*/ 0 h 27"/>
                    <a:gd name="T20" fmla="*/ 0 w 15"/>
                    <a:gd name="T21" fmla="*/ 0 h 27"/>
                    <a:gd name="T22" fmla="*/ 0 w 15"/>
                    <a:gd name="T23" fmla="*/ 0 h 27"/>
                    <a:gd name="T24" fmla="*/ 0 w 15"/>
                    <a:gd name="T25" fmla="*/ 0 h 27"/>
                    <a:gd name="T26" fmla="*/ 0 w 15"/>
                    <a:gd name="T27" fmla="*/ 0 h 27"/>
                    <a:gd name="T28" fmla="*/ 0 w 15"/>
                    <a:gd name="T29" fmla="*/ 0 h 27"/>
                    <a:gd name="T30" fmla="*/ 0 w 15"/>
                    <a:gd name="T31" fmla="*/ 0 h 27"/>
                    <a:gd name="T32" fmla="*/ 0 w 15"/>
                    <a:gd name="T33" fmla="*/ 0 h 2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5"/>
                    <a:gd name="T52" fmla="*/ 0 h 27"/>
                    <a:gd name="T53" fmla="*/ 15 w 15"/>
                    <a:gd name="T54" fmla="*/ 27 h 2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5" h="27">
                      <a:moveTo>
                        <a:pt x="10" y="3"/>
                      </a:moveTo>
                      <a:lnTo>
                        <a:pt x="6" y="1"/>
                      </a:lnTo>
                      <a:lnTo>
                        <a:pt x="4" y="2"/>
                      </a:lnTo>
                      <a:lnTo>
                        <a:pt x="1" y="4"/>
                      </a:lnTo>
                      <a:lnTo>
                        <a:pt x="0" y="7"/>
                      </a:lnTo>
                      <a:lnTo>
                        <a:pt x="0" y="12"/>
                      </a:lnTo>
                      <a:lnTo>
                        <a:pt x="1" y="16"/>
                      </a:lnTo>
                      <a:lnTo>
                        <a:pt x="2" y="21"/>
                      </a:lnTo>
                      <a:lnTo>
                        <a:pt x="3" y="27"/>
                      </a:lnTo>
                      <a:lnTo>
                        <a:pt x="10" y="21"/>
                      </a:lnTo>
                      <a:lnTo>
                        <a:pt x="15" y="14"/>
                      </a:lnTo>
                      <a:lnTo>
                        <a:pt x="15" y="6"/>
                      </a:ln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9" y="2"/>
                      </a:lnTo>
                      <a:lnTo>
                        <a:pt x="10" y="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68" name="Freeform 1054"/>
                <p:cNvSpPr>
                  <a:spLocks/>
                </p:cNvSpPr>
                <p:nvPr/>
              </p:nvSpPr>
              <p:spPr bwMode="auto">
                <a:xfrm>
                  <a:off x="2431" y="2197"/>
                  <a:ext cx="1" cy="1"/>
                </a:xfrm>
                <a:custGeom>
                  <a:avLst/>
                  <a:gdLst>
                    <a:gd name="T0" fmla="*/ 0 w 15"/>
                    <a:gd name="T1" fmla="*/ 0 h 27"/>
                    <a:gd name="T2" fmla="*/ 0 w 15"/>
                    <a:gd name="T3" fmla="*/ 0 h 27"/>
                    <a:gd name="T4" fmla="*/ 0 w 15"/>
                    <a:gd name="T5" fmla="*/ 0 h 27"/>
                    <a:gd name="T6" fmla="*/ 0 w 15"/>
                    <a:gd name="T7" fmla="*/ 0 h 27"/>
                    <a:gd name="T8" fmla="*/ 0 w 15"/>
                    <a:gd name="T9" fmla="*/ 0 h 27"/>
                    <a:gd name="T10" fmla="*/ 0 w 15"/>
                    <a:gd name="T11" fmla="*/ 0 h 27"/>
                    <a:gd name="T12" fmla="*/ 0 w 15"/>
                    <a:gd name="T13" fmla="*/ 0 h 27"/>
                    <a:gd name="T14" fmla="*/ 0 w 15"/>
                    <a:gd name="T15" fmla="*/ 0 h 27"/>
                    <a:gd name="T16" fmla="*/ 0 w 15"/>
                    <a:gd name="T17" fmla="*/ 0 h 27"/>
                    <a:gd name="T18" fmla="*/ 0 w 15"/>
                    <a:gd name="T19" fmla="*/ 0 h 27"/>
                    <a:gd name="T20" fmla="*/ 0 w 15"/>
                    <a:gd name="T21" fmla="*/ 0 h 27"/>
                    <a:gd name="T22" fmla="*/ 0 w 15"/>
                    <a:gd name="T23" fmla="*/ 0 h 27"/>
                    <a:gd name="T24" fmla="*/ 0 w 15"/>
                    <a:gd name="T25" fmla="*/ 0 h 27"/>
                    <a:gd name="T26" fmla="*/ 0 w 15"/>
                    <a:gd name="T27" fmla="*/ 0 h 27"/>
                    <a:gd name="T28" fmla="*/ 0 w 15"/>
                    <a:gd name="T29" fmla="*/ 0 h 27"/>
                    <a:gd name="T30" fmla="*/ 0 w 15"/>
                    <a:gd name="T31" fmla="*/ 0 h 27"/>
                    <a:gd name="T32" fmla="*/ 0 w 15"/>
                    <a:gd name="T33" fmla="*/ 0 h 27"/>
                    <a:gd name="T34" fmla="*/ 0 w 15"/>
                    <a:gd name="T35" fmla="*/ 0 h 27"/>
                    <a:gd name="T36" fmla="*/ 0 w 15"/>
                    <a:gd name="T37" fmla="*/ 0 h 27"/>
                    <a:gd name="T38" fmla="*/ 0 w 15"/>
                    <a:gd name="T39" fmla="*/ 0 h 27"/>
                    <a:gd name="T40" fmla="*/ 0 w 15"/>
                    <a:gd name="T41" fmla="*/ 0 h 2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5"/>
                    <a:gd name="T64" fmla="*/ 0 h 27"/>
                    <a:gd name="T65" fmla="*/ 15 w 15"/>
                    <a:gd name="T66" fmla="*/ 27 h 2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5" h="27">
                      <a:moveTo>
                        <a:pt x="10" y="3"/>
                      </a:moveTo>
                      <a:lnTo>
                        <a:pt x="10" y="3"/>
                      </a:lnTo>
                      <a:lnTo>
                        <a:pt x="6" y="1"/>
                      </a:lnTo>
                      <a:lnTo>
                        <a:pt x="4" y="2"/>
                      </a:lnTo>
                      <a:lnTo>
                        <a:pt x="1" y="4"/>
                      </a:lnTo>
                      <a:lnTo>
                        <a:pt x="0" y="7"/>
                      </a:lnTo>
                      <a:lnTo>
                        <a:pt x="0" y="12"/>
                      </a:lnTo>
                      <a:lnTo>
                        <a:pt x="1" y="16"/>
                      </a:lnTo>
                      <a:lnTo>
                        <a:pt x="2" y="21"/>
                      </a:lnTo>
                      <a:lnTo>
                        <a:pt x="3" y="27"/>
                      </a:lnTo>
                      <a:lnTo>
                        <a:pt x="10" y="21"/>
                      </a:lnTo>
                      <a:lnTo>
                        <a:pt x="15" y="14"/>
                      </a:lnTo>
                      <a:lnTo>
                        <a:pt x="15" y="6"/>
                      </a:ln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9" y="2"/>
                      </a:lnTo>
                      <a:lnTo>
                        <a:pt x="10" y="3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69" name="Freeform 1055"/>
                <p:cNvSpPr>
                  <a:spLocks/>
                </p:cNvSpPr>
                <p:nvPr/>
              </p:nvSpPr>
              <p:spPr bwMode="auto">
                <a:xfrm>
                  <a:off x="2435" y="2204"/>
                  <a:ext cx="6" cy="4"/>
                </a:xfrm>
                <a:custGeom>
                  <a:avLst/>
                  <a:gdLst>
                    <a:gd name="T0" fmla="*/ 0 w 75"/>
                    <a:gd name="T1" fmla="*/ 0 h 62"/>
                    <a:gd name="T2" fmla="*/ 0 w 75"/>
                    <a:gd name="T3" fmla="*/ 0 h 62"/>
                    <a:gd name="T4" fmla="*/ 0 w 75"/>
                    <a:gd name="T5" fmla="*/ 0 h 62"/>
                    <a:gd name="T6" fmla="*/ 0 w 75"/>
                    <a:gd name="T7" fmla="*/ 0 h 62"/>
                    <a:gd name="T8" fmla="*/ 0 w 75"/>
                    <a:gd name="T9" fmla="*/ 0 h 62"/>
                    <a:gd name="T10" fmla="*/ 0 w 75"/>
                    <a:gd name="T11" fmla="*/ 0 h 62"/>
                    <a:gd name="T12" fmla="*/ 0 w 75"/>
                    <a:gd name="T13" fmla="*/ 0 h 62"/>
                    <a:gd name="T14" fmla="*/ 0 w 75"/>
                    <a:gd name="T15" fmla="*/ 0 h 62"/>
                    <a:gd name="T16" fmla="*/ 0 w 75"/>
                    <a:gd name="T17" fmla="*/ 0 h 62"/>
                    <a:gd name="T18" fmla="*/ 0 w 75"/>
                    <a:gd name="T19" fmla="*/ 0 h 62"/>
                    <a:gd name="T20" fmla="*/ 0 w 75"/>
                    <a:gd name="T21" fmla="*/ 0 h 62"/>
                    <a:gd name="T22" fmla="*/ 0 w 75"/>
                    <a:gd name="T23" fmla="*/ 0 h 62"/>
                    <a:gd name="T24" fmla="*/ 0 w 75"/>
                    <a:gd name="T25" fmla="*/ 0 h 62"/>
                    <a:gd name="T26" fmla="*/ 0 w 75"/>
                    <a:gd name="T27" fmla="*/ 0 h 62"/>
                    <a:gd name="T28" fmla="*/ 0 w 75"/>
                    <a:gd name="T29" fmla="*/ 0 h 62"/>
                    <a:gd name="T30" fmla="*/ 0 w 75"/>
                    <a:gd name="T31" fmla="*/ 0 h 62"/>
                    <a:gd name="T32" fmla="*/ 0 w 75"/>
                    <a:gd name="T33" fmla="*/ 0 h 62"/>
                    <a:gd name="T34" fmla="*/ 0 w 75"/>
                    <a:gd name="T35" fmla="*/ 0 h 62"/>
                    <a:gd name="T36" fmla="*/ 0 w 75"/>
                    <a:gd name="T37" fmla="*/ 0 h 62"/>
                    <a:gd name="T38" fmla="*/ 0 w 75"/>
                    <a:gd name="T39" fmla="*/ 0 h 62"/>
                    <a:gd name="T40" fmla="*/ 0 w 75"/>
                    <a:gd name="T41" fmla="*/ 0 h 62"/>
                    <a:gd name="T42" fmla="*/ 0 w 75"/>
                    <a:gd name="T43" fmla="*/ 0 h 62"/>
                    <a:gd name="T44" fmla="*/ 0 w 75"/>
                    <a:gd name="T45" fmla="*/ 0 h 62"/>
                    <a:gd name="T46" fmla="*/ 0 w 75"/>
                    <a:gd name="T47" fmla="*/ 0 h 62"/>
                    <a:gd name="T48" fmla="*/ 0 w 75"/>
                    <a:gd name="T49" fmla="*/ 0 h 62"/>
                    <a:gd name="T50" fmla="*/ 0 w 75"/>
                    <a:gd name="T51" fmla="*/ 0 h 62"/>
                    <a:gd name="T52" fmla="*/ 0 w 75"/>
                    <a:gd name="T53" fmla="*/ 0 h 62"/>
                    <a:gd name="T54" fmla="*/ 0 w 75"/>
                    <a:gd name="T55" fmla="*/ 0 h 62"/>
                    <a:gd name="T56" fmla="*/ 0 w 75"/>
                    <a:gd name="T57" fmla="*/ 0 h 62"/>
                    <a:gd name="T58" fmla="*/ 0 w 75"/>
                    <a:gd name="T59" fmla="*/ 0 h 62"/>
                    <a:gd name="T60" fmla="*/ 0 w 75"/>
                    <a:gd name="T61" fmla="*/ 0 h 62"/>
                    <a:gd name="T62" fmla="*/ 0 w 75"/>
                    <a:gd name="T63" fmla="*/ 0 h 62"/>
                    <a:gd name="T64" fmla="*/ 0 w 75"/>
                    <a:gd name="T65" fmla="*/ 0 h 62"/>
                    <a:gd name="T66" fmla="*/ 0 w 75"/>
                    <a:gd name="T67" fmla="*/ 0 h 62"/>
                    <a:gd name="T68" fmla="*/ 0 w 75"/>
                    <a:gd name="T69" fmla="*/ 0 h 62"/>
                    <a:gd name="T70" fmla="*/ 0 w 75"/>
                    <a:gd name="T71" fmla="*/ 0 h 62"/>
                    <a:gd name="T72" fmla="*/ 0 w 75"/>
                    <a:gd name="T73" fmla="*/ 0 h 62"/>
                    <a:gd name="T74" fmla="*/ 0 w 75"/>
                    <a:gd name="T75" fmla="*/ 0 h 62"/>
                    <a:gd name="T76" fmla="*/ 0 w 75"/>
                    <a:gd name="T77" fmla="*/ 0 h 62"/>
                    <a:gd name="T78" fmla="*/ 0 w 75"/>
                    <a:gd name="T79" fmla="*/ 0 h 62"/>
                    <a:gd name="T80" fmla="*/ 0 w 75"/>
                    <a:gd name="T81" fmla="*/ 0 h 62"/>
                    <a:gd name="T82" fmla="*/ 0 w 75"/>
                    <a:gd name="T83" fmla="*/ 0 h 62"/>
                    <a:gd name="T84" fmla="*/ 0 w 75"/>
                    <a:gd name="T85" fmla="*/ 0 h 62"/>
                    <a:gd name="T86" fmla="*/ 0 w 75"/>
                    <a:gd name="T87" fmla="*/ 0 h 62"/>
                    <a:gd name="T88" fmla="*/ 0 w 75"/>
                    <a:gd name="T89" fmla="*/ 0 h 62"/>
                    <a:gd name="T90" fmla="*/ 0 w 75"/>
                    <a:gd name="T91" fmla="*/ 0 h 62"/>
                    <a:gd name="T92" fmla="*/ 0 w 75"/>
                    <a:gd name="T93" fmla="*/ 0 h 62"/>
                    <a:gd name="T94" fmla="*/ 0 w 75"/>
                    <a:gd name="T95" fmla="*/ 0 h 62"/>
                    <a:gd name="T96" fmla="*/ 0 w 75"/>
                    <a:gd name="T97" fmla="*/ 0 h 6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75"/>
                    <a:gd name="T148" fmla="*/ 0 h 62"/>
                    <a:gd name="T149" fmla="*/ 75 w 75"/>
                    <a:gd name="T150" fmla="*/ 62 h 6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75" h="62">
                      <a:moveTo>
                        <a:pt x="25" y="48"/>
                      </a:moveTo>
                      <a:lnTo>
                        <a:pt x="16" y="50"/>
                      </a:lnTo>
                      <a:lnTo>
                        <a:pt x="7" y="48"/>
                      </a:lnTo>
                      <a:lnTo>
                        <a:pt x="1" y="42"/>
                      </a:lnTo>
                      <a:lnTo>
                        <a:pt x="0" y="33"/>
                      </a:lnTo>
                      <a:lnTo>
                        <a:pt x="2" y="26"/>
                      </a:lnTo>
                      <a:lnTo>
                        <a:pt x="5" y="22"/>
                      </a:lnTo>
                      <a:lnTo>
                        <a:pt x="8" y="17"/>
                      </a:lnTo>
                      <a:lnTo>
                        <a:pt x="13" y="14"/>
                      </a:lnTo>
                      <a:lnTo>
                        <a:pt x="17" y="10"/>
                      </a:lnTo>
                      <a:lnTo>
                        <a:pt x="22" y="7"/>
                      </a:lnTo>
                      <a:lnTo>
                        <a:pt x="27" y="5"/>
                      </a:lnTo>
                      <a:lnTo>
                        <a:pt x="33" y="2"/>
                      </a:lnTo>
                      <a:lnTo>
                        <a:pt x="37" y="1"/>
                      </a:lnTo>
                      <a:lnTo>
                        <a:pt x="43" y="0"/>
                      </a:lnTo>
                      <a:lnTo>
                        <a:pt x="48" y="1"/>
                      </a:lnTo>
                      <a:lnTo>
                        <a:pt x="52" y="3"/>
                      </a:lnTo>
                      <a:lnTo>
                        <a:pt x="58" y="9"/>
                      </a:lnTo>
                      <a:lnTo>
                        <a:pt x="63" y="16"/>
                      </a:lnTo>
                      <a:lnTo>
                        <a:pt x="69" y="24"/>
                      </a:lnTo>
                      <a:lnTo>
                        <a:pt x="72" y="33"/>
                      </a:lnTo>
                      <a:lnTo>
                        <a:pt x="74" y="38"/>
                      </a:lnTo>
                      <a:lnTo>
                        <a:pt x="75" y="43"/>
                      </a:lnTo>
                      <a:lnTo>
                        <a:pt x="74" y="48"/>
                      </a:lnTo>
                      <a:lnTo>
                        <a:pt x="72" y="53"/>
                      </a:lnTo>
                      <a:lnTo>
                        <a:pt x="68" y="58"/>
                      </a:lnTo>
                      <a:lnTo>
                        <a:pt x="62" y="61"/>
                      </a:lnTo>
                      <a:lnTo>
                        <a:pt x="56" y="62"/>
                      </a:lnTo>
                      <a:lnTo>
                        <a:pt x="50" y="60"/>
                      </a:lnTo>
                      <a:lnTo>
                        <a:pt x="49" y="60"/>
                      </a:lnTo>
                      <a:lnTo>
                        <a:pt x="48" y="59"/>
                      </a:lnTo>
                      <a:lnTo>
                        <a:pt x="46" y="58"/>
                      </a:lnTo>
                      <a:lnTo>
                        <a:pt x="46" y="56"/>
                      </a:lnTo>
                      <a:lnTo>
                        <a:pt x="46" y="53"/>
                      </a:lnTo>
                      <a:lnTo>
                        <a:pt x="47" y="51"/>
                      </a:lnTo>
                      <a:lnTo>
                        <a:pt x="48" y="49"/>
                      </a:lnTo>
                      <a:lnTo>
                        <a:pt x="47" y="47"/>
                      </a:lnTo>
                      <a:lnTo>
                        <a:pt x="42" y="44"/>
                      </a:lnTo>
                      <a:lnTo>
                        <a:pt x="37" y="42"/>
                      </a:lnTo>
                      <a:lnTo>
                        <a:pt x="31" y="41"/>
                      </a:lnTo>
                      <a:lnTo>
                        <a:pt x="25" y="40"/>
                      </a:lnTo>
                      <a:lnTo>
                        <a:pt x="24" y="41"/>
                      </a:lnTo>
                      <a:lnTo>
                        <a:pt x="24" y="43"/>
                      </a:lnTo>
                      <a:lnTo>
                        <a:pt x="24" y="45"/>
                      </a:lnTo>
                      <a:lnTo>
                        <a:pt x="24" y="48"/>
                      </a:lnTo>
                      <a:lnTo>
                        <a:pt x="25" y="4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70" name="Freeform 1056"/>
                <p:cNvSpPr>
                  <a:spLocks/>
                </p:cNvSpPr>
                <p:nvPr/>
              </p:nvSpPr>
              <p:spPr bwMode="auto">
                <a:xfrm>
                  <a:off x="2435" y="2204"/>
                  <a:ext cx="6" cy="4"/>
                </a:xfrm>
                <a:custGeom>
                  <a:avLst/>
                  <a:gdLst>
                    <a:gd name="T0" fmla="*/ 0 w 75"/>
                    <a:gd name="T1" fmla="*/ 0 h 62"/>
                    <a:gd name="T2" fmla="*/ 0 w 75"/>
                    <a:gd name="T3" fmla="*/ 0 h 62"/>
                    <a:gd name="T4" fmla="*/ 0 w 75"/>
                    <a:gd name="T5" fmla="*/ 0 h 62"/>
                    <a:gd name="T6" fmla="*/ 0 w 75"/>
                    <a:gd name="T7" fmla="*/ 0 h 62"/>
                    <a:gd name="T8" fmla="*/ 0 w 75"/>
                    <a:gd name="T9" fmla="*/ 0 h 62"/>
                    <a:gd name="T10" fmla="*/ 0 w 75"/>
                    <a:gd name="T11" fmla="*/ 0 h 62"/>
                    <a:gd name="T12" fmla="*/ 0 w 75"/>
                    <a:gd name="T13" fmla="*/ 0 h 62"/>
                    <a:gd name="T14" fmla="*/ 0 w 75"/>
                    <a:gd name="T15" fmla="*/ 0 h 62"/>
                    <a:gd name="T16" fmla="*/ 0 w 75"/>
                    <a:gd name="T17" fmla="*/ 0 h 62"/>
                    <a:gd name="T18" fmla="*/ 0 w 75"/>
                    <a:gd name="T19" fmla="*/ 0 h 62"/>
                    <a:gd name="T20" fmla="*/ 0 w 75"/>
                    <a:gd name="T21" fmla="*/ 0 h 62"/>
                    <a:gd name="T22" fmla="*/ 0 w 75"/>
                    <a:gd name="T23" fmla="*/ 0 h 62"/>
                    <a:gd name="T24" fmla="*/ 0 w 75"/>
                    <a:gd name="T25" fmla="*/ 0 h 62"/>
                    <a:gd name="T26" fmla="*/ 0 w 75"/>
                    <a:gd name="T27" fmla="*/ 0 h 62"/>
                    <a:gd name="T28" fmla="*/ 0 w 75"/>
                    <a:gd name="T29" fmla="*/ 0 h 62"/>
                    <a:gd name="T30" fmla="*/ 0 w 75"/>
                    <a:gd name="T31" fmla="*/ 0 h 62"/>
                    <a:gd name="T32" fmla="*/ 0 w 75"/>
                    <a:gd name="T33" fmla="*/ 0 h 62"/>
                    <a:gd name="T34" fmla="*/ 0 w 75"/>
                    <a:gd name="T35" fmla="*/ 0 h 62"/>
                    <a:gd name="T36" fmla="*/ 0 w 75"/>
                    <a:gd name="T37" fmla="*/ 0 h 62"/>
                    <a:gd name="T38" fmla="*/ 0 w 75"/>
                    <a:gd name="T39" fmla="*/ 0 h 62"/>
                    <a:gd name="T40" fmla="*/ 0 w 75"/>
                    <a:gd name="T41" fmla="*/ 0 h 62"/>
                    <a:gd name="T42" fmla="*/ 0 w 75"/>
                    <a:gd name="T43" fmla="*/ 0 h 62"/>
                    <a:gd name="T44" fmla="*/ 0 w 75"/>
                    <a:gd name="T45" fmla="*/ 0 h 62"/>
                    <a:gd name="T46" fmla="*/ 0 w 75"/>
                    <a:gd name="T47" fmla="*/ 0 h 62"/>
                    <a:gd name="T48" fmla="*/ 0 w 75"/>
                    <a:gd name="T49" fmla="*/ 0 h 62"/>
                    <a:gd name="T50" fmla="*/ 0 w 75"/>
                    <a:gd name="T51" fmla="*/ 0 h 62"/>
                    <a:gd name="T52" fmla="*/ 0 w 75"/>
                    <a:gd name="T53" fmla="*/ 0 h 62"/>
                    <a:gd name="T54" fmla="*/ 0 w 75"/>
                    <a:gd name="T55" fmla="*/ 0 h 62"/>
                    <a:gd name="T56" fmla="*/ 0 w 75"/>
                    <a:gd name="T57" fmla="*/ 0 h 62"/>
                    <a:gd name="T58" fmla="*/ 0 w 75"/>
                    <a:gd name="T59" fmla="*/ 0 h 62"/>
                    <a:gd name="T60" fmla="*/ 0 w 75"/>
                    <a:gd name="T61" fmla="*/ 0 h 62"/>
                    <a:gd name="T62" fmla="*/ 0 w 75"/>
                    <a:gd name="T63" fmla="*/ 0 h 62"/>
                    <a:gd name="T64" fmla="*/ 0 w 75"/>
                    <a:gd name="T65" fmla="*/ 0 h 62"/>
                    <a:gd name="T66" fmla="*/ 0 w 75"/>
                    <a:gd name="T67" fmla="*/ 0 h 62"/>
                    <a:gd name="T68" fmla="*/ 0 w 75"/>
                    <a:gd name="T69" fmla="*/ 0 h 62"/>
                    <a:gd name="T70" fmla="*/ 0 w 75"/>
                    <a:gd name="T71" fmla="*/ 0 h 62"/>
                    <a:gd name="T72" fmla="*/ 0 w 75"/>
                    <a:gd name="T73" fmla="*/ 0 h 62"/>
                    <a:gd name="T74" fmla="*/ 0 w 75"/>
                    <a:gd name="T75" fmla="*/ 0 h 62"/>
                    <a:gd name="T76" fmla="*/ 0 w 75"/>
                    <a:gd name="T77" fmla="*/ 0 h 62"/>
                    <a:gd name="T78" fmla="*/ 0 w 75"/>
                    <a:gd name="T79" fmla="*/ 0 h 62"/>
                    <a:gd name="T80" fmla="*/ 0 w 75"/>
                    <a:gd name="T81" fmla="*/ 0 h 62"/>
                    <a:gd name="T82" fmla="*/ 0 w 75"/>
                    <a:gd name="T83" fmla="*/ 0 h 62"/>
                    <a:gd name="T84" fmla="*/ 0 w 75"/>
                    <a:gd name="T85" fmla="*/ 0 h 62"/>
                    <a:gd name="T86" fmla="*/ 0 w 75"/>
                    <a:gd name="T87" fmla="*/ 0 h 62"/>
                    <a:gd name="T88" fmla="*/ 0 w 75"/>
                    <a:gd name="T89" fmla="*/ 0 h 62"/>
                    <a:gd name="T90" fmla="*/ 0 w 75"/>
                    <a:gd name="T91" fmla="*/ 0 h 62"/>
                    <a:gd name="T92" fmla="*/ 0 w 75"/>
                    <a:gd name="T93" fmla="*/ 0 h 62"/>
                    <a:gd name="T94" fmla="*/ 0 w 75"/>
                    <a:gd name="T95" fmla="*/ 0 h 62"/>
                    <a:gd name="T96" fmla="*/ 0 w 75"/>
                    <a:gd name="T97" fmla="*/ 0 h 62"/>
                    <a:gd name="T98" fmla="*/ 0 w 75"/>
                    <a:gd name="T99" fmla="*/ 0 h 62"/>
                    <a:gd name="T100" fmla="*/ 0 w 75"/>
                    <a:gd name="T101" fmla="*/ 0 h 62"/>
                    <a:gd name="T102" fmla="*/ 0 w 75"/>
                    <a:gd name="T103" fmla="*/ 0 h 62"/>
                    <a:gd name="T104" fmla="*/ 0 w 75"/>
                    <a:gd name="T105" fmla="*/ 0 h 62"/>
                    <a:gd name="T106" fmla="*/ 0 w 75"/>
                    <a:gd name="T107" fmla="*/ 0 h 62"/>
                    <a:gd name="T108" fmla="*/ 0 w 75"/>
                    <a:gd name="T109" fmla="*/ 0 h 62"/>
                    <a:gd name="T110" fmla="*/ 0 w 75"/>
                    <a:gd name="T111" fmla="*/ 0 h 62"/>
                    <a:gd name="T112" fmla="*/ 0 w 75"/>
                    <a:gd name="T113" fmla="*/ 0 h 62"/>
                    <a:gd name="T114" fmla="*/ 0 w 75"/>
                    <a:gd name="T115" fmla="*/ 0 h 62"/>
                    <a:gd name="T116" fmla="*/ 0 w 75"/>
                    <a:gd name="T117" fmla="*/ 0 h 62"/>
                    <a:gd name="T118" fmla="*/ 0 w 75"/>
                    <a:gd name="T119" fmla="*/ 0 h 62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75"/>
                    <a:gd name="T181" fmla="*/ 0 h 62"/>
                    <a:gd name="T182" fmla="*/ 75 w 75"/>
                    <a:gd name="T183" fmla="*/ 62 h 62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75" h="62">
                      <a:moveTo>
                        <a:pt x="25" y="48"/>
                      </a:moveTo>
                      <a:lnTo>
                        <a:pt x="25" y="48"/>
                      </a:lnTo>
                      <a:lnTo>
                        <a:pt x="16" y="50"/>
                      </a:lnTo>
                      <a:lnTo>
                        <a:pt x="7" y="48"/>
                      </a:lnTo>
                      <a:lnTo>
                        <a:pt x="1" y="42"/>
                      </a:lnTo>
                      <a:lnTo>
                        <a:pt x="0" y="33"/>
                      </a:lnTo>
                      <a:lnTo>
                        <a:pt x="2" y="26"/>
                      </a:lnTo>
                      <a:lnTo>
                        <a:pt x="5" y="22"/>
                      </a:lnTo>
                      <a:lnTo>
                        <a:pt x="8" y="17"/>
                      </a:lnTo>
                      <a:lnTo>
                        <a:pt x="13" y="14"/>
                      </a:lnTo>
                      <a:lnTo>
                        <a:pt x="17" y="10"/>
                      </a:lnTo>
                      <a:lnTo>
                        <a:pt x="22" y="7"/>
                      </a:lnTo>
                      <a:lnTo>
                        <a:pt x="27" y="5"/>
                      </a:lnTo>
                      <a:lnTo>
                        <a:pt x="33" y="2"/>
                      </a:lnTo>
                      <a:lnTo>
                        <a:pt x="37" y="1"/>
                      </a:lnTo>
                      <a:lnTo>
                        <a:pt x="43" y="0"/>
                      </a:lnTo>
                      <a:lnTo>
                        <a:pt x="48" y="1"/>
                      </a:lnTo>
                      <a:lnTo>
                        <a:pt x="52" y="3"/>
                      </a:lnTo>
                      <a:lnTo>
                        <a:pt x="58" y="9"/>
                      </a:lnTo>
                      <a:lnTo>
                        <a:pt x="63" y="16"/>
                      </a:lnTo>
                      <a:lnTo>
                        <a:pt x="69" y="24"/>
                      </a:lnTo>
                      <a:lnTo>
                        <a:pt x="72" y="33"/>
                      </a:lnTo>
                      <a:lnTo>
                        <a:pt x="74" y="38"/>
                      </a:lnTo>
                      <a:lnTo>
                        <a:pt x="75" y="43"/>
                      </a:lnTo>
                      <a:lnTo>
                        <a:pt x="74" y="48"/>
                      </a:lnTo>
                      <a:lnTo>
                        <a:pt x="72" y="53"/>
                      </a:lnTo>
                      <a:lnTo>
                        <a:pt x="68" y="58"/>
                      </a:lnTo>
                      <a:lnTo>
                        <a:pt x="62" y="61"/>
                      </a:lnTo>
                      <a:lnTo>
                        <a:pt x="56" y="62"/>
                      </a:lnTo>
                      <a:lnTo>
                        <a:pt x="50" y="60"/>
                      </a:lnTo>
                      <a:lnTo>
                        <a:pt x="49" y="60"/>
                      </a:lnTo>
                      <a:lnTo>
                        <a:pt x="48" y="59"/>
                      </a:lnTo>
                      <a:lnTo>
                        <a:pt x="46" y="58"/>
                      </a:lnTo>
                      <a:lnTo>
                        <a:pt x="46" y="56"/>
                      </a:lnTo>
                      <a:lnTo>
                        <a:pt x="46" y="53"/>
                      </a:lnTo>
                      <a:lnTo>
                        <a:pt x="47" y="51"/>
                      </a:lnTo>
                      <a:lnTo>
                        <a:pt x="48" y="49"/>
                      </a:lnTo>
                      <a:lnTo>
                        <a:pt x="47" y="47"/>
                      </a:lnTo>
                      <a:lnTo>
                        <a:pt x="42" y="44"/>
                      </a:lnTo>
                      <a:lnTo>
                        <a:pt x="37" y="42"/>
                      </a:lnTo>
                      <a:lnTo>
                        <a:pt x="31" y="41"/>
                      </a:lnTo>
                      <a:lnTo>
                        <a:pt x="25" y="40"/>
                      </a:lnTo>
                      <a:lnTo>
                        <a:pt x="24" y="41"/>
                      </a:lnTo>
                      <a:lnTo>
                        <a:pt x="24" y="43"/>
                      </a:lnTo>
                      <a:lnTo>
                        <a:pt x="24" y="45"/>
                      </a:lnTo>
                      <a:lnTo>
                        <a:pt x="24" y="48"/>
                      </a:lnTo>
                      <a:lnTo>
                        <a:pt x="25" y="48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71" name="Freeform 1057"/>
                <p:cNvSpPr>
                  <a:spLocks/>
                </p:cNvSpPr>
                <p:nvPr/>
              </p:nvSpPr>
              <p:spPr bwMode="auto">
                <a:xfrm>
                  <a:off x="2428" y="2200"/>
                  <a:ext cx="7" cy="3"/>
                </a:xfrm>
                <a:custGeom>
                  <a:avLst/>
                  <a:gdLst>
                    <a:gd name="T0" fmla="*/ 0 w 101"/>
                    <a:gd name="T1" fmla="*/ 0 h 55"/>
                    <a:gd name="T2" fmla="*/ 0 w 101"/>
                    <a:gd name="T3" fmla="*/ 0 h 55"/>
                    <a:gd name="T4" fmla="*/ 0 w 101"/>
                    <a:gd name="T5" fmla="*/ 0 h 55"/>
                    <a:gd name="T6" fmla="*/ 0 w 101"/>
                    <a:gd name="T7" fmla="*/ 0 h 55"/>
                    <a:gd name="T8" fmla="*/ 0 w 101"/>
                    <a:gd name="T9" fmla="*/ 0 h 55"/>
                    <a:gd name="T10" fmla="*/ 0 w 101"/>
                    <a:gd name="T11" fmla="*/ 0 h 55"/>
                    <a:gd name="T12" fmla="*/ 0 w 101"/>
                    <a:gd name="T13" fmla="*/ 0 h 55"/>
                    <a:gd name="T14" fmla="*/ 0 w 101"/>
                    <a:gd name="T15" fmla="*/ 0 h 55"/>
                    <a:gd name="T16" fmla="*/ 0 w 101"/>
                    <a:gd name="T17" fmla="*/ 0 h 55"/>
                    <a:gd name="T18" fmla="*/ 0 w 101"/>
                    <a:gd name="T19" fmla="*/ 0 h 55"/>
                    <a:gd name="T20" fmla="*/ 0 w 101"/>
                    <a:gd name="T21" fmla="*/ 0 h 55"/>
                    <a:gd name="T22" fmla="*/ 0 w 101"/>
                    <a:gd name="T23" fmla="*/ 0 h 55"/>
                    <a:gd name="T24" fmla="*/ 0 w 101"/>
                    <a:gd name="T25" fmla="*/ 0 h 55"/>
                    <a:gd name="T26" fmla="*/ 0 w 101"/>
                    <a:gd name="T27" fmla="*/ 0 h 55"/>
                    <a:gd name="T28" fmla="*/ 0 w 101"/>
                    <a:gd name="T29" fmla="*/ 0 h 55"/>
                    <a:gd name="T30" fmla="*/ 0 w 101"/>
                    <a:gd name="T31" fmla="*/ 0 h 55"/>
                    <a:gd name="T32" fmla="*/ 0 w 101"/>
                    <a:gd name="T33" fmla="*/ 0 h 55"/>
                    <a:gd name="T34" fmla="*/ 0 w 101"/>
                    <a:gd name="T35" fmla="*/ 0 h 55"/>
                    <a:gd name="T36" fmla="*/ 0 w 101"/>
                    <a:gd name="T37" fmla="*/ 0 h 55"/>
                    <a:gd name="T38" fmla="*/ 0 w 101"/>
                    <a:gd name="T39" fmla="*/ 0 h 55"/>
                    <a:gd name="T40" fmla="*/ 0 w 101"/>
                    <a:gd name="T41" fmla="*/ 0 h 55"/>
                    <a:gd name="T42" fmla="*/ 0 w 101"/>
                    <a:gd name="T43" fmla="*/ 0 h 55"/>
                    <a:gd name="T44" fmla="*/ 0 w 101"/>
                    <a:gd name="T45" fmla="*/ 0 h 55"/>
                    <a:gd name="T46" fmla="*/ 0 w 101"/>
                    <a:gd name="T47" fmla="*/ 0 h 55"/>
                    <a:gd name="T48" fmla="*/ 0 w 101"/>
                    <a:gd name="T49" fmla="*/ 0 h 55"/>
                    <a:gd name="T50" fmla="*/ 0 w 101"/>
                    <a:gd name="T51" fmla="*/ 0 h 55"/>
                    <a:gd name="T52" fmla="*/ 0 w 101"/>
                    <a:gd name="T53" fmla="*/ 0 h 55"/>
                    <a:gd name="T54" fmla="*/ 0 w 101"/>
                    <a:gd name="T55" fmla="*/ 0 h 55"/>
                    <a:gd name="T56" fmla="*/ 0 w 101"/>
                    <a:gd name="T57" fmla="*/ 0 h 55"/>
                    <a:gd name="T58" fmla="*/ 0 w 101"/>
                    <a:gd name="T59" fmla="*/ 0 h 55"/>
                    <a:gd name="T60" fmla="*/ 0 w 101"/>
                    <a:gd name="T61" fmla="*/ 0 h 55"/>
                    <a:gd name="T62" fmla="*/ 0 w 101"/>
                    <a:gd name="T63" fmla="*/ 0 h 55"/>
                    <a:gd name="T64" fmla="*/ 0 w 101"/>
                    <a:gd name="T65" fmla="*/ 0 h 55"/>
                    <a:gd name="T66" fmla="*/ 0 w 101"/>
                    <a:gd name="T67" fmla="*/ 0 h 55"/>
                    <a:gd name="T68" fmla="*/ 0 w 101"/>
                    <a:gd name="T69" fmla="*/ 0 h 55"/>
                    <a:gd name="T70" fmla="*/ 0 w 101"/>
                    <a:gd name="T71" fmla="*/ 0 h 55"/>
                    <a:gd name="T72" fmla="*/ 0 w 101"/>
                    <a:gd name="T73" fmla="*/ 0 h 55"/>
                    <a:gd name="T74" fmla="*/ 0 w 101"/>
                    <a:gd name="T75" fmla="*/ 0 h 55"/>
                    <a:gd name="T76" fmla="*/ 0 w 101"/>
                    <a:gd name="T77" fmla="*/ 0 h 55"/>
                    <a:gd name="T78" fmla="*/ 0 w 101"/>
                    <a:gd name="T79" fmla="*/ 0 h 55"/>
                    <a:gd name="T80" fmla="*/ 0 w 101"/>
                    <a:gd name="T81" fmla="*/ 0 h 55"/>
                    <a:gd name="T82" fmla="*/ 0 w 101"/>
                    <a:gd name="T83" fmla="*/ 0 h 55"/>
                    <a:gd name="T84" fmla="*/ 0 w 101"/>
                    <a:gd name="T85" fmla="*/ 0 h 55"/>
                    <a:gd name="T86" fmla="*/ 0 w 101"/>
                    <a:gd name="T87" fmla="*/ 0 h 55"/>
                    <a:gd name="T88" fmla="*/ 0 w 101"/>
                    <a:gd name="T89" fmla="*/ 0 h 55"/>
                    <a:gd name="T90" fmla="*/ 0 w 101"/>
                    <a:gd name="T91" fmla="*/ 0 h 55"/>
                    <a:gd name="T92" fmla="*/ 0 w 101"/>
                    <a:gd name="T93" fmla="*/ 0 h 55"/>
                    <a:gd name="T94" fmla="*/ 0 w 101"/>
                    <a:gd name="T95" fmla="*/ 0 h 55"/>
                    <a:gd name="T96" fmla="*/ 0 w 101"/>
                    <a:gd name="T97" fmla="*/ 0 h 55"/>
                    <a:gd name="T98" fmla="*/ 0 w 101"/>
                    <a:gd name="T99" fmla="*/ 0 h 55"/>
                    <a:gd name="T100" fmla="*/ 0 w 101"/>
                    <a:gd name="T101" fmla="*/ 0 h 55"/>
                    <a:gd name="T102" fmla="*/ 0 w 101"/>
                    <a:gd name="T103" fmla="*/ 0 h 55"/>
                    <a:gd name="T104" fmla="*/ 0 w 101"/>
                    <a:gd name="T105" fmla="*/ 0 h 55"/>
                    <a:gd name="T106" fmla="*/ 0 w 101"/>
                    <a:gd name="T107" fmla="*/ 0 h 55"/>
                    <a:gd name="T108" fmla="*/ 0 w 101"/>
                    <a:gd name="T109" fmla="*/ 0 h 55"/>
                    <a:gd name="T110" fmla="*/ 0 w 101"/>
                    <a:gd name="T111" fmla="*/ 0 h 55"/>
                    <a:gd name="T112" fmla="*/ 0 w 101"/>
                    <a:gd name="T113" fmla="*/ 0 h 55"/>
                    <a:gd name="T114" fmla="*/ 0 w 101"/>
                    <a:gd name="T115" fmla="*/ 0 h 55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101"/>
                    <a:gd name="T175" fmla="*/ 0 h 55"/>
                    <a:gd name="T176" fmla="*/ 101 w 101"/>
                    <a:gd name="T177" fmla="*/ 55 h 55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101" h="55">
                      <a:moveTo>
                        <a:pt x="101" y="55"/>
                      </a:moveTo>
                      <a:lnTo>
                        <a:pt x="99" y="50"/>
                      </a:lnTo>
                      <a:lnTo>
                        <a:pt x="96" y="46"/>
                      </a:lnTo>
                      <a:lnTo>
                        <a:pt x="93" y="43"/>
                      </a:lnTo>
                      <a:lnTo>
                        <a:pt x="88" y="40"/>
                      </a:lnTo>
                      <a:lnTo>
                        <a:pt x="84" y="38"/>
                      </a:lnTo>
                      <a:lnTo>
                        <a:pt x="80" y="36"/>
                      </a:lnTo>
                      <a:lnTo>
                        <a:pt x="75" y="35"/>
                      </a:lnTo>
                      <a:lnTo>
                        <a:pt x="71" y="33"/>
                      </a:lnTo>
                      <a:lnTo>
                        <a:pt x="67" y="30"/>
                      </a:lnTo>
                      <a:lnTo>
                        <a:pt x="63" y="26"/>
                      </a:lnTo>
                      <a:lnTo>
                        <a:pt x="59" y="23"/>
                      </a:lnTo>
                      <a:lnTo>
                        <a:pt x="53" y="21"/>
                      </a:lnTo>
                      <a:lnTo>
                        <a:pt x="51" y="20"/>
                      </a:lnTo>
                      <a:lnTo>
                        <a:pt x="49" y="19"/>
                      </a:lnTo>
                      <a:lnTo>
                        <a:pt x="46" y="19"/>
                      </a:lnTo>
                      <a:lnTo>
                        <a:pt x="44" y="18"/>
                      </a:lnTo>
                      <a:lnTo>
                        <a:pt x="39" y="15"/>
                      </a:lnTo>
                      <a:lnTo>
                        <a:pt x="34" y="13"/>
                      </a:lnTo>
                      <a:lnTo>
                        <a:pt x="30" y="10"/>
                      </a:lnTo>
                      <a:lnTo>
                        <a:pt x="25" y="7"/>
                      </a:lnTo>
                      <a:lnTo>
                        <a:pt x="21" y="4"/>
                      </a:lnTo>
                      <a:lnTo>
                        <a:pt x="15" y="1"/>
                      </a:lnTo>
                      <a:lnTo>
                        <a:pt x="10" y="0"/>
                      </a:lnTo>
                      <a:lnTo>
                        <a:pt x="5" y="0"/>
                      </a:lnTo>
                      <a:lnTo>
                        <a:pt x="3" y="1"/>
                      </a:lnTo>
                      <a:lnTo>
                        <a:pt x="1" y="3"/>
                      </a:lnTo>
                      <a:lnTo>
                        <a:pt x="0" y="6"/>
                      </a:lnTo>
                      <a:lnTo>
                        <a:pt x="1" y="8"/>
                      </a:lnTo>
                      <a:lnTo>
                        <a:pt x="5" y="15"/>
                      </a:lnTo>
                      <a:lnTo>
                        <a:pt x="10" y="22"/>
                      </a:lnTo>
                      <a:lnTo>
                        <a:pt x="14" y="28"/>
                      </a:lnTo>
                      <a:lnTo>
                        <a:pt x="19" y="35"/>
                      </a:lnTo>
                      <a:lnTo>
                        <a:pt x="21" y="37"/>
                      </a:lnTo>
                      <a:lnTo>
                        <a:pt x="23" y="39"/>
                      </a:lnTo>
                      <a:lnTo>
                        <a:pt x="25" y="40"/>
                      </a:lnTo>
                      <a:lnTo>
                        <a:pt x="27" y="41"/>
                      </a:lnTo>
                      <a:lnTo>
                        <a:pt x="34" y="42"/>
                      </a:lnTo>
                      <a:lnTo>
                        <a:pt x="42" y="42"/>
                      </a:lnTo>
                      <a:lnTo>
                        <a:pt x="49" y="42"/>
                      </a:lnTo>
                      <a:lnTo>
                        <a:pt x="57" y="43"/>
                      </a:lnTo>
                      <a:lnTo>
                        <a:pt x="62" y="45"/>
                      </a:lnTo>
                      <a:lnTo>
                        <a:pt x="67" y="47"/>
                      </a:lnTo>
                      <a:lnTo>
                        <a:pt x="72" y="50"/>
                      </a:lnTo>
                      <a:lnTo>
                        <a:pt x="77" y="52"/>
                      </a:lnTo>
                      <a:lnTo>
                        <a:pt x="82" y="54"/>
                      </a:lnTo>
                      <a:lnTo>
                        <a:pt x="88" y="54"/>
                      </a:lnTo>
                      <a:lnTo>
                        <a:pt x="94" y="54"/>
                      </a:lnTo>
                      <a:lnTo>
                        <a:pt x="98" y="50"/>
                      </a:lnTo>
                      <a:lnTo>
                        <a:pt x="98" y="48"/>
                      </a:lnTo>
                      <a:lnTo>
                        <a:pt x="97" y="45"/>
                      </a:lnTo>
                      <a:lnTo>
                        <a:pt x="94" y="42"/>
                      </a:lnTo>
                      <a:lnTo>
                        <a:pt x="89" y="40"/>
                      </a:lnTo>
                      <a:lnTo>
                        <a:pt x="90" y="40"/>
                      </a:lnTo>
                      <a:lnTo>
                        <a:pt x="91" y="40"/>
                      </a:lnTo>
                      <a:lnTo>
                        <a:pt x="101" y="5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72" name="Freeform 1058"/>
                <p:cNvSpPr>
                  <a:spLocks/>
                </p:cNvSpPr>
                <p:nvPr/>
              </p:nvSpPr>
              <p:spPr bwMode="auto">
                <a:xfrm>
                  <a:off x="2428" y="2200"/>
                  <a:ext cx="7" cy="3"/>
                </a:xfrm>
                <a:custGeom>
                  <a:avLst/>
                  <a:gdLst>
                    <a:gd name="T0" fmla="*/ 0 w 101"/>
                    <a:gd name="T1" fmla="*/ 0 h 55"/>
                    <a:gd name="T2" fmla="*/ 0 w 101"/>
                    <a:gd name="T3" fmla="*/ 0 h 55"/>
                    <a:gd name="T4" fmla="*/ 0 w 101"/>
                    <a:gd name="T5" fmla="*/ 0 h 55"/>
                    <a:gd name="T6" fmla="*/ 0 w 101"/>
                    <a:gd name="T7" fmla="*/ 0 h 55"/>
                    <a:gd name="T8" fmla="*/ 0 w 101"/>
                    <a:gd name="T9" fmla="*/ 0 h 55"/>
                    <a:gd name="T10" fmla="*/ 0 w 101"/>
                    <a:gd name="T11" fmla="*/ 0 h 55"/>
                    <a:gd name="T12" fmla="*/ 0 w 101"/>
                    <a:gd name="T13" fmla="*/ 0 h 55"/>
                    <a:gd name="T14" fmla="*/ 0 w 101"/>
                    <a:gd name="T15" fmla="*/ 0 h 55"/>
                    <a:gd name="T16" fmla="*/ 0 w 101"/>
                    <a:gd name="T17" fmla="*/ 0 h 55"/>
                    <a:gd name="T18" fmla="*/ 0 w 101"/>
                    <a:gd name="T19" fmla="*/ 0 h 55"/>
                    <a:gd name="T20" fmla="*/ 0 w 101"/>
                    <a:gd name="T21" fmla="*/ 0 h 55"/>
                    <a:gd name="T22" fmla="*/ 0 w 101"/>
                    <a:gd name="T23" fmla="*/ 0 h 55"/>
                    <a:gd name="T24" fmla="*/ 0 w 101"/>
                    <a:gd name="T25" fmla="*/ 0 h 55"/>
                    <a:gd name="T26" fmla="*/ 0 w 101"/>
                    <a:gd name="T27" fmla="*/ 0 h 55"/>
                    <a:gd name="T28" fmla="*/ 0 w 101"/>
                    <a:gd name="T29" fmla="*/ 0 h 55"/>
                    <a:gd name="T30" fmla="*/ 0 w 101"/>
                    <a:gd name="T31" fmla="*/ 0 h 55"/>
                    <a:gd name="T32" fmla="*/ 0 w 101"/>
                    <a:gd name="T33" fmla="*/ 0 h 55"/>
                    <a:gd name="T34" fmla="*/ 0 w 101"/>
                    <a:gd name="T35" fmla="*/ 0 h 55"/>
                    <a:gd name="T36" fmla="*/ 0 w 101"/>
                    <a:gd name="T37" fmla="*/ 0 h 55"/>
                    <a:gd name="T38" fmla="*/ 0 w 101"/>
                    <a:gd name="T39" fmla="*/ 0 h 55"/>
                    <a:gd name="T40" fmla="*/ 0 w 101"/>
                    <a:gd name="T41" fmla="*/ 0 h 55"/>
                    <a:gd name="T42" fmla="*/ 0 w 101"/>
                    <a:gd name="T43" fmla="*/ 0 h 55"/>
                    <a:gd name="T44" fmla="*/ 0 w 101"/>
                    <a:gd name="T45" fmla="*/ 0 h 55"/>
                    <a:gd name="T46" fmla="*/ 0 w 101"/>
                    <a:gd name="T47" fmla="*/ 0 h 55"/>
                    <a:gd name="T48" fmla="*/ 0 w 101"/>
                    <a:gd name="T49" fmla="*/ 0 h 55"/>
                    <a:gd name="T50" fmla="*/ 0 w 101"/>
                    <a:gd name="T51" fmla="*/ 0 h 55"/>
                    <a:gd name="T52" fmla="*/ 0 w 101"/>
                    <a:gd name="T53" fmla="*/ 0 h 55"/>
                    <a:gd name="T54" fmla="*/ 0 w 101"/>
                    <a:gd name="T55" fmla="*/ 0 h 55"/>
                    <a:gd name="T56" fmla="*/ 0 w 101"/>
                    <a:gd name="T57" fmla="*/ 0 h 55"/>
                    <a:gd name="T58" fmla="*/ 0 w 101"/>
                    <a:gd name="T59" fmla="*/ 0 h 55"/>
                    <a:gd name="T60" fmla="*/ 0 w 101"/>
                    <a:gd name="T61" fmla="*/ 0 h 55"/>
                    <a:gd name="T62" fmla="*/ 0 w 101"/>
                    <a:gd name="T63" fmla="*/ 0 h 55"/>
                    <a:gd name="T64" fmla="*/ 0 w 101"/>
                    <a:gd name="T65" fmla="*/ 0 h 55"/>
                    <a:gd name="T66" fmla="*/ 0 w 101"/>
                    <a:gd name="T67" fmla="*/ 0 h 55"/>
                    <a:gd name="T68" fmla="*/ 0 w 101"/>
                    <a:gd name="T69" fmla="*/ 0 h 5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01"/>
                    <a:gd name="T106" fmla="*/ 0 h 55"/>
                    <a:gd name="T107" fmla="*/ 101 w 101"/>
                    <a:gd name="T108" fmla="*/ 55 h 5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01" h="55">
                      <a:moveTo>
                        <a:pt x="101" y="55"/>
                      </a:moveTo>
                      <a:lnTo>
                        <a:pt x="101" y="55"/>
                      </a:lnTo>
                      <a:lnTo>
                        <a:pt x="99" y="50"/>
                      </a:lnTo>
                      <a:lnTo>
                        <a:pt x="96" y="46"/>
                      </a:lnTo>
                      <a:lnTo>
                        <a:pt x="93" y="43"/>
                      </a:lnTo>
                      <a:lnTo>
                        <a:pt x="88" y="40"/>
                      </a:lnTo>
                      <a:lnTo>
                        <a:pt x="84" y="38"/>
                      </a:lnTo>
                      <a:lnTo>
                        <a:pt x="80" y="36"/>
                      </a:lnTo>
                      <a:lnTo>
                        <a:pt x="75" y="35"/>
                      </a:lnTo>
                      <a:lnTo>
                        <a:pt x="71" y="33"/>
                      </a:lnTo>
                      <a:lnTo>
                        <a:pt x="67" y="30"/>
                      </a:lnTo>
                      <a:lnTo>
                        <a:pt x="63" y="26"/>
                      </a:lnTo>
                      <a:lnTo>
                        <a:pt x="59" y="23"/>
                      </a:lnTo>
                      <a:lnTo>
                        <a:pt x="53" y="21"/>
                      </a:lnTo>
                      <a:lnTo>
                        <a:pt x="51" y="20"/>
                      </a:lnTo>
                      <a:lnTo>
                        <a:pt x="49" y="19"/>
                      </a:lnTo>
                      <a:lnTo>
                        <a:pt x="46" y="19"/>
                      </a:lnTo>
                      <a:lnTo>
                        <a:pt x="44" y="18"/>
                      </a:lnTo>
                      <a:lnTo>
                        <a:pt x="39" y="15"/>
                      </a:lnTo>
                      <a:lnTo>
                        <a:pt x="34" y="13"/>
                      </a:lnTo>
                      <a:lnTo>
                        <a:pt x="30" y="10"/>
                      </a:lnTo>
                      <a:lnTo>
                        <a:pt x="25" y="7"/>
                      </a:lnTo>
                      <a:lnTo>
                        <a:pt x="21" y="4"/>
                      </a:lnTo>
                      <a:lnTo>
                        <a:pt x="15" y="1"/>
                      </a:lnTo>
                      <a:lnTo>
                        <a:pt x="10" y="0"/>
                      </a:lnTo>
                      <a:lnTo>
                        <a:pt x="5" y="0"/>
                      </a:lnTo>
                      <a:lnTo>
                        <a:pt x="3" y="1"/>
                      </a:lnTo>
                      <a:lnTo>
                        <a:pt x="1" y="3"/>
                      </a:lnTo>
                      <a:lnTo>
                        <a:pt x="0" y="6"/>
                      </a:lnTo>
                      <a:lnTo>
                        <a:pt x="1" y="8"/>
                      </a:lnTo>
                      <a:lnTo>
                        <a:pt x="5" y="15"/>
                      </a:lnTo>
                      <a:lnTo>
                        <a:pt x="10" y="22"/>
                      </a:lnTo>
                      <a:lnTo>
                        <a:pt x="14" y="28"/>
                      </a:lnTo>
                      <a:lnTo>
                        <a:pt x="19" y="35"/>
                      </a:lnTo>
                      <a:lnTo>
                        <a:pt x="21" y="37"/>
                      </a:lnTo>
                      <a:lnTo>
                        <a:pt x="23" y="39"/>
                      </a:lnTo>
                      <a:lnTo>
                        <a:pt x="25" y="40"/>
                      </a:lnTo>
                      <a:lnTo>
                        <a:pt x="27" y="41"/>
                      </a:lnTo>
                      <a:lnTo>
                        <a:pt x="34" y="42"/>
                      </a:lnTo>
                      <a:lnTo>
                        <a:pt x="42" y="42"/>
                      </a:lnTo>
                      <a:lnTo>
                        <a:pt x="49" y="42"/>
                      </a:lnTo>
                      <a:lnTo>
                        <a:pt x="57" y="43"/>
                      </a:lnTo>
                      <a:lnTo>
                        <a:pt x="62" y="45"/>
                      </a:lnTo>
                      <a:lnTo>
                        <a:pt x="67" y="47"/>
                      </a:lnTo>
                      <a:lnTo>
                        <a:pt x="72" y="50"/>
                      </a:lnTo>
                      <a:lnTo>
                        <a:pt x="77" y="52"/>
                      </a:lnTo>
                      <a:lnTo>
                        <a:pt x="82" y="54"/>
                      </a:lnTo>
                      <a:lnTo>
                        <a:pt x="88" y="54"/>
                      </a:lnTo>
                      <a:lnTo>
                        <a:pt x="94" y="54"/>
                      </a:lnTo>
                      <a:lnTo>
                        <a:pt x="98" y="50"/>
                      </a:lnTo>
                      <a:lnTo>
                        <a:pt x="98" y="48"/>
                      </a:lnTo>
                      <a:lnTo>
                        <a:pt x="97" y="45"/>
                      </a:lnTo>
                      <a:lnTo>
                        <a:pt x="94" y="42"/>
                      </a:lnTo>
                      <a:lnTo>
                        <a:pt x="89" y="40"/>
                      </a:lnTo>
                      <a:lnTo>
                        <a:pt x="90" y="40"/>
                      </a:lnTo>
                      <a:lnTo>
                        <a:pt x="91" y="4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73" name="Freeform 1059"/>
                <p:cNvSpPr>
                  <a:spLocks/>
                </p:cNvSpPr>
                <p:nvPr/>
              </p:nvSpPr>
              <p:spPr bwMode="auto">
                <a:xfrm>
                  <a:off x="2432" y="2199"/>
                  <a:ext cx="1" cy="2"/>
                </a:xfrm>
                <a:custGeom>
                  <a:avLst/>
                  <a:gdLst>
                    <a:gd name="T0" fmla="*/ 0 w 14"/>
                    <a:gd name="T1" fmla="*/ 0 h 20"/>
                    <a:gd name="T2" fmla="*/ 0 w 14"/>
                    <a:gd name="T3" fmla="*/ 0 h 20"/>
                    <a:gd name="T4" fmla="*/ 0 w 14"/>
                    <a:gd name="T5" fmla="*/ 0 h 20"/>
                    <a:gd name="T6" fmla="*/ 0 w 14"/>
                    <a:gd name="T7" fmla="*/ 0 h 20"/>
                    <a:gd name="T8" fmla="*/ 0 w 14"/>
                    <a:gd name="T9" fmla="*/ 0 h 20"/>
                    <a:gd name="T10" fmla="*/ 0 w 14"/>
                    <a:gd name="T11" fmla="*/ 0 h 20"/>
                    <a:gd name="T12" fmla="*/ 0 w 14"/>
                    <a:gd name="T13" fmla="*/ 0 h 20"/>
                    <a:gd name="T14" fmla="*/ 0 w 14"/>
                    <a:gd name="T15" fmla="*/ 0 h 20"/>
                    <a:gd name="T16" fmla="*/ 0 w 14"/>
                    <a:gd name="T17" fmla="*/ 0 h 20"/>
                    <a:gd name="T18" fmla="*/ 0 w 14"/>
                    <a:gd name="T19" fmla="*/ 0 h 20"/>
                    <a:gd name="T20" fmla="*/ 0 w 14"/>
                    <a:gd name="T21" fmla="*/ 0 h 20"/>
                    <a:gd name="T22" fmla="*/ 0 w 14"/>
                    <a:gd name="T23" fmla="*/ 0 h 20"/>
                    <a:gd name="T24" fmla="*/ 0 w 14"/>
                    <a:gd name="T25" fmla="*/ 0 h 20"/>
                    <a:gd name="T26" fmla="*/ 0 w 14"/>
                    <a:gd name="T27" fmla="*/ 0 h 20"/>
                    <a:gd name="T28" fmla="*/ 0 w 14"/>
                    <a:gd name="T29" fmla="*/ 0 h 20"/>
                    <a:gd name="T30" fmla="*/ 0 w 14"/>
                    <a:gd name="T31" fmla="*/ 0 h 20"/>
                    <a:gd name="T32" fmla="*/ 0 w 14"/>
                    <a:gd name="T33" fmla="*/ 0 h 20"/>
                    <a:gd name="T34" fmla="*/ 0 w 14"/>
                    <a:gd name="T35" fmla="*/ 0 h 20"/>
                    <a:gd name="T36" fmla="*/ 0 w 14"/>
                    <a:gd name="T37" fmla="*/ 0 h 20"/>
                    <a:gd name="T38" fmla="*/ 0 w 14"/>
                    <a:gd name="T39" fmla="*/ 0 h 20"/>
                    <a:gd name="T40" fmla="*/ 0 w 14"/>
                    <a:gd name="T41" fmla="*/ 0 h 2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4"/>
                    <a:gd name="T64" fmla="*/ 0 h 20"/>
                    <a:gd name="T65" fmla="*/ 14 w 14"/>
                    <a:gd name="T66" fmla="*/ 20 h 2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4" h="20">
                      <a:moveTo>
                        <a:pt x="14" y="7"/>
                      </a:moveTo>
                      <a:lnTo>
                        <a:pt x="11" y="4"/>
                      </a:lnTo>
                      <a:lnTo>
                        <a:pt x="9" y="2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1" y="11"/>
                      </a:lnTo>
                      <a:lnTo>
                        <a:pt x="2" y="16"/>
                      </a:lnTo>
                      <a:lnTo>
                        <a:pt x="3" y="18"/>
                      </a:lnTo>
                      <a:lnTo>
                        <a:pt x="5" y="19"/>
                      </a:lnTo>
                      <a:lnTo>
                        <a:pt x="7" y="20"/>
                      </a:lnTo>
                      <a:lnTo>
                        <a:pt x="9" y="20"/>
                      </a:lnTo>
                      <a:lnTo>
                        <a:pt x="12" y="17"/>
                      </a:lnTo>
                      <a:lnTo>
                        <a:pt x="13" y="14"/>
                      </a:lnTo>
                      <a:lnTo>
                        <a:pt x="14" y="10"/>
                      </a:lnTo>
                      <a:lnTo>
                        <a:pt x="14" y="6"/>
                      </a:lnTo>
                      <a:lnTo>
                        <a:pt x="14" y="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74" name="Freeform 1060"/>
                <p:cNvSpPr>
                  <a:spLocks/>
                </p:cNvSpPr>
                <p:nvPr/>
              </p:nvSpPr>
              <p:spPr bwMode="auto">
                <a:xfrm>
                  <a:off x="2432" y="2199"/>
                  <a:ext cx="1" cy="2"/>
                </a:xfrm>
                <a:custGeom>
                  <a:avLst/>
                  <a:gdLst>
                    <a:gd name="T0" fmla="*/ 0 w 14"/>
                    <a:gd name="T1" fmla="*/ 0 h 20"/>
                    <a:gd name="T2" fmla="*/ 0 w 14"/>
                    <a:gd name="T3" fmla="*/ 0 h 20"/>
                    <a:gd name="T4" fmla="*/ 0 w 14"/>
                    <a:gd name="T5" fmla="*/ 0 h 20"/>
                    <a:gd name="T6" fmla="*/ 0 w 14"/>
                    <a:gd name="T7" fmla="*/ 0 h 20"/>
                    <a:gd name="T8" fmla="*/ 0 w 14"/>
                    <a:gd name="T9" fmla="*/ 0 h 20"/>
                    <a:gd name="T10" fmla="*/ 0 w 14"/>
                    <a:gd name="T11" fmla="*/ 0 h 20"/>
                    <a:gd name="T12" fmla="*/ 0 w 14"/>
                    <a:gd name="T13" fmla="*/ 0 h 20"/>
                    <a:gd name="T14" fmla="*/ 0 w 14"/>
                    <a:gd name="T15" fmla="*/ 0 h 20"/>
                    <a:gd name="T16" fmla="*/ 0 w 14"/>
                    <a:gd name="T17" fmla="*/ 0 h 20"/>
                    <a:gd name="T18" fmla="*/ 0 w 14"/>
                    <a:gd name="T19" fmla="*/ 0 h 20"/>
                    <a:gd name="T20" fmla="*/ 0 w 14"/>
                    <a:gd name="T21" fmla="*/ 0 h 20"/>
                    <a:gd name="T22" fmla="*/ 0 w 14"/>
                    <a:gd name="T23" fmla="*/ 0 h 20"/>
                    <a:gd name="T24" fmla="*/ 0 w 14"/>
                    <a:gd name="T25" fmla="*/ 0 h 20"/>
                    <a:gd name="T26" fmla="*/ 0 w 14"/>
                    <a:gd name="T27" fmla="*/ 0 h 20"/>
                    <a:gd name="T28" fmla="*/ 0 w 14"/>
                    <a:gd name="T29" fmla="*/ 0 h 20"/>
                    <a:gd name="T30" fmla="*/ 0 w 14"/>
                    <a:gd name="T31" fmla="*/ 0 h 20"/>
                    <a:gd name="T32" fmla="*/ 0 w 14"/>
                    <a:gd name="T33" fmla="*/ 0 h 20"/>
                    <a:gd name="T34" fmla="*/ 0 w 14"/>
                    <a:gd name="T35" fmla="*/ 0 h 20"/>
                    <a:gd name="T36" fmla="*/ 0 w 14"/>
                    <a:gd name="T37" fmla="*/ 0 h 20"/>
                    <a:gd name="T38" fmla="*/ 0 w 14"/>
                    <a:gd name="T39" fmla="*/ 0 h 20"/>
                    <a:gd name="T40" fmla="*/ 0 w 14"/>
                    <a:gd name="T41" fmla="*/ 0 h 20"/>
                    <a:gd name="T42" fmla="*/ 0 w 14"/>
                    <a:gd name="T43" fmla="*/ 0 h 20"/>
                    <a:gd name="T44" fmla="*/ 0 w 14"/>
                    <a:gd name="T45" fmla="*/ 0 h 20"/>
                    <a:gd name="T46" fmla="*/ 0 w 14"/>
                    <a:gd name="T47" fmla="*/ 0 h 20"/>
                    <a:gd name="T48" fmla="*/ 0 w 14"/>
                    <a:gd name="T49" fmla="*/ 0 h 20"/>
                    <a:gd name="T50" fmla="*/ 0 w 14"/>
                    <a:gd name="T51" fmla="*/ 0 h 20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4"/>
                    <a:gd name="T79" fmla="*/ 0 h 20"/>
                    <a:gd name="T80" fmla="*/ 14 w 14"/>
                    <a:gd name="T81" fmla="*/ 20 h 20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4" h="20">
                      <a:moveTo>
                        <a:pt x="14" y="7"/>
                      </a:moveTo>
                      <a:lnTo>
                        <a:pt x="14" y="7"/>
                      </a:lnTo>
                      <a:lnTo>
                        <a:pt x="11" y="4"/>
                      </a:lnTo>
                      <a:lnTo>
                        <a:pt x="9" y="2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1" y="11"/>
                      </a:lnTo>
                      <a:lnTo>
                        <a:pt x="2" y="16"/>
                      </a:lnTo>
                      <a:lnTo>
                        <a:pt x="3" y="18"/>
                      </a:lnTo>
                      <a:lnTo>
                        <a:pt x="5" y="19"/>
                      </a:lnTo>
                      <a:lnTo>
                        <a:pt x="7" y="20"/>
                      </a:lnTo>
                      <a:lnTo>
                        <a:pt x="9" y="20"/>
                      </a:lnTo>
                      <a:lnTo>
                        <a:pt x="12" y="17"/>
                      </a:lnTo>
                      <a:lnTo>
                        <a:pt x="13" y="14"/>
                      </a:lnTo>
                      <a:lnTo>
                        <a:pt x="14" y="10"/>
                      </a:lnTo>
                      <a:lnTo>
                        <a:pt x="14" y="6"/>
                      </a:lnTo>
                      <a:lnTo>
                        <a:pt x="14" y="7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75" name="Freeform 1061"/>
                <p:cNvSpPr>
                  <a:spLocks/>
                </p:cNvSpPr>
                <p:nvPr/>
              </p:nvSpPr>
              <p:spPr bwMode="auto">
                <a:xfrm>
                  <a:off x="2431" y="2204"/>
                  <a:ext cx="2" cy="1"/>
                </a:xfrm>
                <a:custGeom>
                  <a:avLst/>
                  <a:gdLst>
                    <a:gd name="T0" fmla="*/ 0 w 17"/>
                    <a:gd name="T1" fmla="*/ 0 h 24"/>
                    <a:gd name="T2" fmla="*/ 0 w 17"/>
                    <a:gd name="T3" fmla="*/ 0 h 24"/>
                    <a:gd name="T4" fmla="*/ 0 w 17"/>
                    <a:gd name="T5" fmla="*/ 0 h 24"/>
                    <a:gd name="T6" fmla="*/ 0 w 17"/>
                    <a:gd name="T7" fmla="*/ 0 h 24"/>
                    <a:gd name="T8" fmla="*/ 0 w 17"/>
                    <a:gd name="T9" fmla="*/ 0 h 24"/>
                    <a:gd name="T10" fmla="*/ 0 w 17"/>
                    <a:gd name="T11" fmla="*/ 0 h 24"/>
                    <a:gd name="T12" fmla="*/ 0 w 17"/>
                    <a:gd name="T13" fmla="*/ 0 h 24"/>
                    <a:gd name="T14" fmla="*/ 0 w 17"/>
                    <a:gd name="T15" fmla="*/ 0 h 24"/>
                    <a:gd name="T16" fmla="*/ 0 w 17"/>
                    <a:gd name="T17" fmla="*/ 0 h 24"/>
                    <a:gd name="T18" fmla="*/ 0 w 17"/>
                    <a:gd name="T19" fmla="*/ 0 h 24"/>
                    <a:gd name="T20" fmla="*/ 0 w 17"/>
                    <a:gd name="T21" fmla="*/ 0 h 24"/>
                    <a:gd name="T22" fmla="*/ 0 w 17"/>
                    <a:gd name="T23" fmla="*/ 0 h 24"/>
                    <a:gd name="T24" fmla="*/ 0 w 17"/>
                    <a:gd name="T25" fmla="*/ 0 h 24"/>
                    <a:gd name="T26" fmla="*/ 0 w 17"/>
                    <a:gd name="T27" fmla="*/ 0 h 24"/>
                    <a:gd name="T28" fmla="*/ 0 w 17"/>
                    <a:gd name="T29" fmla="*/ 0 h 24"/>
                    <a:gd name="T30" fmla="*/ 0 w 17"/>
                    <a:gd name="T31" fmla="*/ 0 h 24"/>
                    <a:gd name="T32" fmla="*/ 0 w 17"/>
                    <a:gd name="T33" fmla="*/ 0 h 24"/>
                    <a:gd name="T34" fmla="*/ 0 w 17"/>
                    <a:gd name="T35" fmla="*/ 0 h 24"/>
                    <a:gd name="T36" fmla="*/ 0 w 17"/>
                    <a:gd name="T37" fmla="*/ 0 h 24"/>
                    <a:gd name="T38" fmla="*/ 0 w 17"/>
                    <a:gd name="T39" fmla="*/ 0 h 24"/>
                    <a:gd name="T40" fmla="*/ 0 w 17"/>
                    <a:gd name="T41" fmla="*/ 0 h 24"/>
                    <a:gd name="T42" fmla="*/ 0 w 17"/>
                    <a:gd name="T43" fmla="*/ 0 h 24"/>
                    <a:gd name="T44" fmla="*/ 0 w 17"/>
                    <a:gd name="T45" fmla="*/ 0 h 24"/>
                    <a:gd name="T46" fmla="*/ 0 w 17"/>
                    <a:gd name="T47" fmla="*/ 0 h 24"/>
                    <a:gd name="T48" fmla="*/ 0 w 17"/>
                    <a:gd name="T49" fmla="*/ 0 h 2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7"/>
                    <a:gd name="T76" fmla="*/ 0 h 24"/>
                    <a:gd name="T77" fmla="*/ 17 w 17"/>
                    <a:gd name="T78" fmla="*/ 24 h 2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7" h="24">
                      <a:moveTo>
                        <a:pt x="15" y="5"/>
                      </a:moveTo>
                      <a:lnTo>
                        <a:pt x="9" y="4"/>
                      </a:lnTo>
                      <a:lnTo>
                        <a:pt x="5" y="1"/>
                      </a:lnTo>
                      <a:lnTo>
                        <a:pt x="1" y="0"/>
                      </a:lnTo>
                      <a:lnTo>
                        <a:pt x="0" y="4"/>
                      </a:lnTo>
                      <a:lnTo>
                        <a:pt x="0" y="8"/>
                      </a:lnTo>
                      <a:lnTo>
                        <a:pt x="1" y="13"/>
                      </a:lnTo>
                      <a:lnTo>
                        <a:pt x="1" y="17"/>
                      </a:lnTo>
                      <a:lnTo>
                        <a:pt x="1" y="21"/>
                      </a:lnTo>
                      <a:lnTo>
                        <a:pt x="2" y="22"/>
                      </a:lnTo>
                      <a:lnTo>
                        <a:pt x="3" y="23"/>
                      </a:lnTo>
                      <a:lnTo>
                        <a:pt x="5" y="23"/>
                      </a:lnTo>
                      <a:lnTo>
                        <a:pt x="6" y="24"/>
                      </a:lnTo>
                      <a:lnTo>
                        <a:pt x="9" y="21"/>
                      </a:lnTo>
                      <a:lnTo>
                        <a:pt x="14" y="17"/>
                      </a:lnTo>
                      <a:lnTo>
                        <a:pt x="16" y="14"/>
                      </a:lnTo>
                      <a:lnTo>
                        <a:pt x="17" y="10"/>
                      </a:lnTo>
                      <a:lnTo>
                        <a:pt x="16" y="8"/>
                      </a:lnTo>
                      <a:lnTo>
                        <a:pt x="14" y="7"/>
                      </a:lnTo>
                      <a:lnTo>
                        <a:pt x="12" y="5"/>
                      </a:lnTo>
                      <a:lnTo>
                        <a:pt x="11" y="3"/>
                      </a:lnTo>
                      <a:lnTo>
                        <a:pt x="12" y="4"/>
                      </a:lnTo>
                      <a:lnTo>
                        <a:pt x="13" y="4"/>
                      </a:lnTo>
                      <a:lnTo>
                        <a:pt x="14" y="5"/>
                      </a:lnTo>
                      <a:lnTo>
                        <a:pt x="15" y="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76" name="Freeform 1062"/>
                <p:cNvSpPr>
                  <a:spLocks/>
                </p:cNvSpPr>
                <p:nvPr/>
              </p:nvSpPr>
              <p:spPr bwMode="auto">
                <a:xfrm>
                  <a:off x="2431" y="2204"/>
                  <a:ext cx="2" cy="1"/>
                </a:xfrm>
                <a:custGeom>
                  <a:avLst/>
                  <a:gdLst>
                    <a:gd name="T0" fmla="*/ 0 w 17"/>
                    <a:gd name="T1" fmla="*/ 0 h 24"/>
                    <a:gd name="T2" fmla="*/ 0 w 17"/>
                    <a:gd name="T3" fmla="*/ 0 h 24"/>
                    <a:gd name="T4" fmla="*/ 0 w 17"/>
                    <a:gd name="T5" fmla="*/ 0 h 24"/>
                    <a:gd name="T6" fmla="*/ 0 w 17"/>
                    <a:gd name="T7" fmla="*/ 0 h 24"/>
                    <a:gd name="T8" fmla="*/ 0 w 17"/>
                    <a:gd name="T9" fmla="*/ 0 h 24"/>
                    <a:gd name="T10" fmla="*/ 0 w 17"/>
                    <a:gd name="T11" fmla="*/ 0 h 24"/>
                    <a:gd name="T12" fmla="*/ 0 w 17"/>
                    <a:gd name="T13" fmla="*/ 0 h 24"/>
                    <a:gd name="T14" fmla="*/ 0 w 17"/>
                    <a:gd name="T15" fmla="*/ 0 h 24"/>
                    <a:gd name="T16" fmla="*/ 0 w 17"/>
                    <a:gd name="T17" fmla="*/ 0 h 24"/>
                    <a:gd name="T18" fmla="*/ 0 w 17"/>
                    <a:gd name="T19" fmla="*/ 0 h 24"/>
                    <a:gd name="T20" fmla="*/ 0 w 17"/>
                    <a:gd name="T21" fmla="*/ 0 h 24"/>
                    <a:gd name="T22" fmla="*/ 0 w 17"/>
                    <a:gd name="T23" fmla="*/ 0 h 24"/>
                    <a:gd name="T24" fmla="*/ 0 w 17"/>
                    <a:gd name="T25" fmla="*/ 0 h 24"/>
                    <a:gd name="T26" fmla="*/ 0 w 17"/>
                    <a:gd name="T27" fmla="*/ 0 h 24"/>
                    <a:gd name="T28" fmla="*/ 0 w 17"/>
                    <a:gd name="T29" fmla="*/ 0 h 24"/>
                    <a:gd name="T30" fmla="*/ 0 w 17"/>
                    <a:gd name="T31" fmla="*/ 0 h 24"/>
                    <a:gd name="T32" fmla="*/ 0 w 17"/>
                    <a:gd name="T33" fmla="*/ 0 h 24"/>
                    <a:gd name="T34" fmla="*/ 0 w 17"/>
                    <a:gd name="T35" fmla="*/ 0 h 24"/>
                    <a:gd name="T36" fmla="*/ 0 w 17"/>
                    <a:gd name="T37" fmla="*/ 0 h 24"/>
                    <a:gd name="T38" fmla="*/ 0 w 17"/>
                    <a:gd name="T39" fmla="*/ 0 h 24"/>
                    <a:gd name="T40" fmla="*/ 0 w 17"/>
                    <a:gd name="T41" fmla="*/ 0 h 24"/>
                    <a:gd name="T42" fmla="*/ 0 w 17"/>
                    <a:gd name="T43" fmla="*/ 0 h 24"/>
                    <a:gd name="T44" fmla="*/ 0 w 17"/>
                    <a:gd name="T45" fmla="*/ 0 h 24"/>
                    <a:gd name="T46" fmla="*/ 0 w 17"/>
                    <a:gd name="T47" fmla="*/ 0 h 24"/>
                    <a:gd name="T48" fmla="*/ 0 w 17"/>
                    <a:gd name="T49" fmla="*/ 0 h 24"/>
                    <a:gd name="T50" fmla="*/ 0 w 17"/>
                    <a:gd name="T51" fmla="*/ 0 h 24"/>
                    <a:gd name="T52" fmla="*/ 0 w 17"/>
                    <a:gd name="T53" fmla="*/ 0 h 24"/>
                    <a:gd name="T54" fmla="*/ 0 w 17"/>
                    <a:gd name="T55" fmla="*/ 0 h 24"/>
                    <a:gd name="T56" fmla="*/ 0 w 17"/>
                    <a:gd name="T57" fmla="*/ 0 h 24"/>
                    <a:gd name="T58" fmla="*/ 0 w 17"/>
                    <a:gd name="T59" fmla="*/ 0 h 24"/>
                    <a:gd name="T60" fmla="*/ 0 w 17"/>
                    <a:gd name="T61" fmla="*/ 0 h 24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17"/>
                    <a:gd name="T94" fmla="*/ 0 h 24"/>
                    <a:gd name="T95" fmla="*/ 17 w 17"/>
                    <a:gd name="T96" fmla="*/ 24 h 24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17" h="24">
                      <a:moveTo>
                        <a:pt x="15" y="5"/>
                      </a:moveTo>
                      <a:lnTo>
                        <a:pt x="15" y="5"/>
                      </a:lnTo>
                      <a:lnTo>
                        <a:pt x="9" y="4"/>
                      </a:lnTo>
                      <a:lnTo>
                        <a:pt x="5" y="1"/>
                      </a:lnTo>
                      <a:lnTo>
                        <a:pt x="1" y="0"/>
                      </a:lnTo>
                      <a:lnTo>
                        <a:pt x="0" y="4"/>
                      </a:lnTo>
                      <a:lnTo>
                        <a:pt x="0" y="8"/>
                      </a:lnTo>
                      <a:lnTo>
                        <a:pt x="1" y="13"/>
                      </a:lnTo>
                      <a:lnTo>
                        <a:pt x="1" y="17"/>
                      </a:lnTo>
                      <a:lnTo>
                        <a:pt x="1" y="21"/>
                      </a:lnTo>
                      <a:lnTo>
                        <a:pt x="2" y="22"/>
                      </a:lnTo>
                      <a:lnTo>
                        <a:pt x="3" y="23"/>
                      </a:lnTo>
                      <a:lnTo>
                        <a:pt x="5" y="23"/>
                      </a:lnTo>
                      <a:lnTo>
                        <a:pt x="6" y="24"/>
                      </a:lnTo>
                      <a:lnTo>
                        <a:pt x="9" y="21"/>
                      </a:lnTo>
                      <a:lnTo>
                        <a:pt x="14" y="17"/>
                      </a:lnTo>
                      <a:lnTo>
                        <a:pt x="16" y="14"/>
                      </a:lnTo>
                      <a:lnTo>
                        <a:pt x="17" y="10"/>
                      </a:lnTo>
                      <a:lnTo>
                        <a:pt x="16" y="8"/>
                      </a:lnTo>
                      <a:lnTo>
                        <a:pt x="14" y="7"/>
                      </a:lnTo>
                      <a:lnTo>
                        <a:pt x="12" y="5"/>
                      </a:lnTo>
                      <a:lnTo>
                        <a:pt x="11" y="3"/>
                      </a:lnTo>
                      <a:lnTo>
                        <a:pt x="12" y="4"/>
                      </a:lnTo>
                      <a:lnTo>
                        <a:pt x="13" y="4"/>
                      </a:lnTo>
                      <a:lnTo>
                        <a:pt x="14" y="5"/>
                      </a:lnTo>
                      <a:lnTo>
                        <a:pt x="15" y="5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77" name="Freeform 1063"/>
                <p:cNvSpPr>
                  <a:spLocks/>
                </p:cNvSpPr>
                <p:nvPr/>
              </p:nvSpPr>
              <p:spPr bwMode="auto">
                <a:xfrm>
                  <a:off x="2433" y="2204"/>
                  <a:ext cx="3" cy="1"/>
                </a:xfrm>
                <a:custGeom>
                  <a:avLst/>
                  <a:gdLst>
                    <a:gd name="T0" fmla="*/ 0 w 33"/>
                    <a:gd name="T1" fmla="*/ 0 h 21"/>
                    <a:gd name="T2" fmla="*/ 0 w 33"/>
                    <a:gd name="T3" fmla="*/ 0 h 21"/>
                    <a:gd name="T4" fmla="*/ 0 w 33"/>
                    <a:gd name="T5" fmla="*/ 0 h 21"/>
                    <a:gd name="T6" fmla="*/ 0 w 33"/>
                    <a:gd name="T7" fmla="*/ 0 h 21"/>
                    <a:gd name="T8" fmla="*/ 0 w 33"/>
                    <a:gd name="T9" fmla="*/ 0 h 21"/>
                    <a:gd name="T10" fmla="*/ 0 w 33"/>
                    <a:gd name="T11" fmla="*/ 0 h 21"/>
                    <a:gd name="T12" fmla="*/ 0 w 33"/>
                    <a:gd name="T13" fmla="*/ 0 h 21"/>
                    <a:gd name="T14" fmla="*/ 0 w 33"/>
                    <a:gd name="T15" fmla="*/ 0 h 21"/>
                    <a:gd name="T16" fmla="*/ 0 w 33"/>
                    <a:gd name="T17" fmla="*/ 0 h 21"/>
                    <a:gd name="T18" fmla="*/ 0 w 33"/>
                    <a:gd name="T19" fmla="*/ 0 h 21"/>
                    <a:gd name="T20" fmla="*/ 0 w 33"/>
                    <a:gd name="T21" fmla="*/ 0 h 21"/>
                    <a:gd name="T22" fmla="*/ 0 w 33"/>
                    <a:gd name="T23" fmla="*/ 0 h 21"/>
                    <a:gd name="T24" fmla="*/ 0 w 33"/>
                    <a:gd name="T25" fmla="*/ 0 h 21"/>
                    <a:gd name="T26" fmla="*/ 0 w 33"/>
                    <a:gd name="T27" fmla="*/ 0 h 21"/>
                    <a:gd name="T28" fmla="*/ 0 w 33"/>
                    <a:gd name="T29" fmla="*/ 0 h 21"/>
                    <a:gd name="T30" fmla="*/ 0 w 33"/>
                    <a:gd name="T31" fmla="*/ 0 h 21"/>
                    <a:gd name="T32" fmla="*/ 0 w 33"/>
                    <a:gd name="T33" fmla="*/ 0 h 21"/>
                    <a:gd name="T34" fmla="*/ 0 w 33"/>
                    <a:gd name="T35" fmla="*/ 0 h 21"/>
                    <a:gd name="T36" fmla="*/ 0 w 33"/>
                    <a:gd name="T37" fmla="*/ 0 h 21"/>
                    <a:gd name="T38" fmla="*/ 0 w 33"/>
                    <a:gd name="T39" fmla="*/ 0 h 21"/>
                    <a:gd name="T40" fmla="*/ 0 w 33"/>
                    <a:gd name="T41" fmla="*/ 0 h 2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3"/>
                    <a:gd name="T64" fmla="*/ 0 h 21"/>
                    <a:gd name="T65" fmla="*/ 33 w 33"/>
                    <a:gd name="T66" fmla="*/ 21 h 2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3" h="21">
                      <a:moveTo>
                        <a:pt x="19" y="5"/>
                      </a:moveTo>
                      <a:lnTo>
                        <a:pt x="16" y="4"/>
                      </a:lnTo>
                      <a:lnTo>
                        <a:pt x="14" y="2"/>
                      </a:lnTo>
                      <a:lnTo>
                        <a:pt x="11" y="1"/>
                      </a:lnTo>
                      <a:lnTo>
                        <a:pt x="8" y="0"/>
                      </a:lnTo>
                      <a:lnTo>
                        <a:pt x="8" y="4"/>
                      </a:lnTo>
                      <a:lnTo>
                        <a:pt x="7" y="7"/>
                      </a:lnTo>
                      <a:lnTo>
                        <a:pt x="4" y="10"/>
                      </a:lnTo>
                      <a:lnTo>
                        <a:pt x="1" y="13"/>
                      </a:lnTo>
                      <a:lnTo>
                        <a:pt x="0" y="16"/>
                      </a:lnTo>
                      <a:lnTo>
                        <a:pt x="1" y="18"/>
                      </a:lnTo>
                      <a:lnTo>
                        <a:pt x="3" y="20"/>
                      </a:lnTo>
                      <a:lnTo>
                        <a:pt x="6" y="21"/>
                      </a:lnTo>
                      <a:lnTo>
                        <a:pt x="13" y="20"/>
                      </a:lnTo>
                      <a:lnTo>
                        <a:pt x="19" y="19"/>
                      </a:lnTo>
                      <a:lnTo>
                        <a:pt x="26" y="18"/>
                      </a:lnTo>
                      <a:lnTo>
                        <a:pt x="33" y="18"/>
                      </a:lnTo>
                      <a:lnTo>
                        <a:pt x="31" y="14"/>
                      </a:lnTo>
                      <a:lnTo>
                        <a:pt x="28" y="10"/>
                      </a:lnTo>
                      <a:lnTo>
                        <a:pt x="24" y="7"/>
                      </a:lnTo>
                      <a:lnTo>
                        <a:pt x="19" y="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78" name="Freeform 1064"/>
                <p:cNvSpPr>
                  <a:spLocks/>
                </p:cNvSpPr>
                <p:nvPr/>
              </p:nvSpPr>
              <p:spPr bwMode="auto">
                <a:xfrm>
                  <a:off x="2433" y="2204"/>
                  <a:ext cx="3" cy="1"/>
                </a:xfrm>
                <a:custGeom>
                  <a:avLst/>
                  <a:gdLst>
                    <a:gd name="T0" fmla="*/ 0 w 33"/>
                    <a:gd name="T1" fmla="*/ 0 h 21"/>
                    <a:gd name="T2" fmla="*/ 0 w 33"/>
                    <a:gd name="T3" fmla="*/ 0 h 21"/>
                    <a:gd name="T4" fmla="*/ 0 w 33"/>
                    <a:gd name="T5" fmla="*/ 0 h 21"/>
                    <a:gd name="T6" fmla="*/ 0 w 33"/>
                    <a:gd name="T7" fmla="*/ 0 h 21"/>
                    <a:gd name="T8" fmla="*/ 0 w 33"/>
                    <a:gd name="T9" fmla="*/ 0 h 21"/>
                    <a:gd name="T10" fmla="*/ 0 w 33"/>
                    <a:gd name="T11" fmla="*/ 0 h 21"/>
                    <a:gd name="T12" fmla="*/ 0 w 33"/>
                    <a:gd name="T13" fmla="*/ 0 h 21"/>
                    <a:gd name="T14" fmla="*/ 0 w 33"/>
                    <a:gd name="T15" fmla="*/ 0 h 21"/>
                    <a:gd name="T16" fmla="*/ 0 w 33"/>
                    <a:gd name="T17" fmla="*/ 0 h 21"/>
                    <a:gd name="T18" fmla="*/ 0 w 33"/>
                    <a:gd name="T19" fmla="*/ 0 h 21"/>
                    <a:gd name="T20" fmla="*/ 0 w 33"/>
                    <a:gd name="T21" fmla="*/ 0 h 21"/>
                    <a:gd name="T22" fmla="*/ 0 w 33"/>
                    <a:gd name="T23" fmla="*/ 0 h 21"/>
                    <a:gd name="T24" fmla="*/ 0 w 33"/>
                    <a:gd name="T25" fmla="*/ 0 h 21"/>
                    <a:gd name="T26" fmla="*/ 0 w 33"/>
                    <a:gd name="T27" fmla="*/ 0 h 21"/>
                    <a:gd name="T28" fmla="*/ 0 w 33"/>
                    <a:gd name="T29" fmla="*/ 0 h 21"/>
                    <a:gd name="T30" fmla="*/ 0 w 33"/>
                    <a:gd name="T31" fmla="*/ 0 h 21"/>
                    <a:gd name="T32" fmla="*/ 0 w 33"/>
                    <a:gd name="T33" fmla="*/ 0 h 21"/>
                    <a:gd name="T34" fmla="*/ 0 w 33"/>
                    <a:gd name="T35" fmla="*/ 0 h 21"/>
                    <a:gd name="T36" fmla="*/ 0 w 33"/>
                    <a:gd name="T37" fmla="*/ 0 h 21"/>
                    <a:gd name="T38" fmla="*/ 0 w 33"/>
                    <a:gd name="T39" fmla="*/ 0 h 21"/>
                    <a:gd name="T40" fmla="*/ 0 w 33"/>
                    <a:gd name="T41" fmla="*/ 0 h 21"/>
                    <a:gd name="T42" fmla="*/ 0 w 33"/>
                    <a:gd name="T43" fmla="*/ 0 h 21"/>
                    <a:gd name="T44" fmla="*/ 0 w 33"/>
                    <a:gd name="T45" fmla="*/ 0 h 21"/>
                    <a:gd name="T46" fmla="*/ 0 w 33"/>
                    <a:gd name="T47" fmla="*/ 0 h 21"/>
                    <a:gd name="T48" fmla="*/ 0 w 33"/>
                    <a:gd name="T49" fmla="*/ 0 h 21"/>
                    <a:gd name="T50" fmla="*/ 0 w 33"/>
                    <a:gd name="T51" fmla="*/ 0 h 21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33"/>
                    <a:gd name="T79" fmla="*/ 0 h 21"/>
                    <a:gd name="T80" fmla="*/ 33 w 33"/>
                    <a:gd name="T81" fmla="*/ 21 h 21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33" h="21">
                      <a:moveTo>
                        <a:pt x="19" y="5"/>
                      </a:moveTo>
                      <a:lnTo>
                        <a:pt x="19" y="5"/>
                      </a:lnTo>
                      <a:lnTo>
                        <a:pt x="16" y="4"/>
                      </a:lnTo>
                      <a:lnTo>
                        <a:pt x="14" y="2"/>
                      </a:lnTo>
                      <a:lnTo>
                        <a:pt x="11" y="1"/>
                      </a:lnTo>
                      <a:lnTo>
                        <a:pt x="8" y="0"/>
                      </a:lnTo>
                      <a:lnTo>
                        <a:pt x="8" y="4"/>
                      </a:lnTo>
                      <a:lnTo>
                        <a:pt x="7" y="7"/>
                      </a:lnTo>
                      <a:lnTo>
                        <a:pt x="4" y="10"/>
                      </a:lnTo>
                      <a:lnTo>
                        <a:pt x="1" y="13"/>
                      </a:lnTo>
                      <a:lnTo>
                        <a:pt x="0" y="16"/>
                      </a:lnTo>
                      <a:lnTo>
                        <a:pt x="1" y="18"/>
                      </a:lnTo>
                      <a:lnTo>
                        <a:pt x="3" y="20"/>
                      </a:lnTo>
                      <a:lnTo>
                        <a:pt x="6" y="21"/>
                      </a:lnTo>
                      <a:lnTo>
                        <a:pt x="13" y="20"/>
                      </a:lnTo>
                      <a:lnTo>
                        <a:pt x="19" y="19"/>
                      </a:lnTo>
                      <a:lnTo>
                        <a:pt x="26" y="18"/>
                      </a:lnTo>
                      <a:lnTo>
                        <a:pt x="33" y="18"/>
                      </a:lnTo>
                      <a:lnTo>
                        <a:pt x="31" y="14"/>
                      </a:lnTo>
                      <a:lnTo>
                        <a:pt x="28" y="10"/>
                      </a:lnTo>
                      <a:lnTo>
                        <a:pt x="24" y="7"/>
                      </a:lnTo>
                      <a:lnTo>
                        <a:pt x="19" y="5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79" name="Freeform 1065"/>
                <p:cNvSpPr>
                  <a:spLocks/>
                </p:cNvSpPr>
                <p:nvPr/>
              </p:nvSpPr>
              <p:spPr bwMode="auto">
                <a:xfrm>
                  <a:off x="2436" y="2207"/>
                  <a:ext cx="1" cy="1"/>
                </a:xfrm>
                <a:custGeom>
                  <a:avLst/>
                  <a:gdLst>
                    <a:gd name="T0" fmla="*/ 0 w 12"/>
                    <a:gd name="T1" fmla="*/ 0 h 16"/>
                    <a:gd name="T2" fmla="*/ 0 w 12"/>
                    <a:gd name="T3" fmla="*/ 0 h 16"/>
                    <a:gd name="T4" fmla="*/ 0 w 12"/>
                    <a:gd name="T5" fmla="*/ 0 h 16"/>
                    <a:gd name="T6" fmla="*/ 0 w 12"/>
                    <a:gd name="T7" fmla="*/ 0 h 16"/>
                    <a:gd name="T8" fmla="*/ 0 w 12"/>
                    <a:gd name="T9" fmla="*/ 0 h 16"/>
                    <a:gd name="T10" fmla="*/ 0 w 12"/>
                    <a:gd name="T11" fmla="*/ 0 h 16"/>
                    <a:gd name="T12" fmla="*/ 0 w 12"/>
                    <a:gd name="T13" fmla="*/ 0 h 16"/>
                    <a:gd name="T14" fmla="*/ 0 w 12"/>
                    <a:gd name="T15" fmla="*/ 0 h 16"/>
                    <a:gd name="T16" fmla="*/ 0 w 12"/>
                    <a:gd name="T17" fmla="*/ 0 h 16"/>
                    <a:gd name="T18" fmla="*/ 0 w 12"/>
                    <a:gd name="T19" fmla="*/ 0 h 16"/>
                    <a:gd name="T20" fmla="*/ 0 w 12"/>
                    <a:gd name="T21" fmla="*/ 0 h 16"/>
                    <a:gd name="T22" fmla="*/ 0 w 12"/>
                    <a:gd name="T23" fmla="*/ 0 h 16"/>
                    <a:gd name="T24" fmla="*/ 0 w 12"/>
                    <a:gd name="T25" fmla="*/ 0 h 16"/>
                    <a:gd name="T26" fmla="*/ 0 w 12"/>
                    <a:gd name="T27" fmla="*/ 0 h 16"/>
                    <a:gd name="T28" fmla="*/ 0 w 12"/>
                    <a:gd name="T29" fmla="*/ 0 h 16"/>
                    <a:gd name="T30" fmla="*/ 0 w 12"/>
                    <a:gd name="T31" fmla="*/ 0 h 16"/>
                    <a:gd name="T32" fmla="*/ 0 w 12"/>
                    <a:gd name="T33" fmla="*/ 0 h 1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2"/>
                    <a:gd name="T52" fmla="*/ 0 h 16"/>
                    <a:gd name="T53" fmla="*/ 12 w 12"/>
                    <a:gd name="T54" fmla="*/ 16 h 1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2" h="16">
                      <a:moveTo>
                        <a:pt x="2" y="1"/>
                      </a:moveTo>
                      <a:lnTo>
                        <a:pt x="1" y="4"/>
                      </a:lnTo>
                      <a:lnTo>
                        <a:pt x="1" y="7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3" y="14"/>
                      </a:lnTo>
                      <a:lnTo>
                        <a:pt x="7" y="15"/>
                      </a:lnTo>
                      <a:lnTo>
                        <a:pt x="10" y="16"/>
                      </a:lnTo>
                      <a:lnTo>
                        <a:pt x="12" y="14"/>
                      </a:lnTo>
                      <a:lnTo>
                        <a:pt x="12" y="12"/>
                      </a:lnTo>
                      <a:lnTo>
                        <a:pt x="10" y="8"/>
                      </a:lnTo>
                      <a:lnTo>
                        <a:pt x="8" y="6"/>
                      </a:lnTo>
                      <a:lnTo>
                        <a:pt x="7" y="3"/>
                      </a:lnTo>
                      <a:lnTo>
                        <a:pt x="6" y="2"/>
                      </a:lnTo>
                      <a:lnTo>
                        <a:pt x="5" y="1"/>
                      </a:lnTo>
                      <a:lnTo>
                        <a:pt x="3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80" name="Freeform 1066"/>
                <p:cNvSpPr>
                  <a:spLocks/>
                </p:cNvSpPr>
                <p:nvPr/>
              </p:nvSpPr>
              <p:spPr bwMode="auto">
                <a:xfrm>
                  <a:off x="2436" y="2207"/>
                  <a:ext cx="1" cy="1"/>
                </a:xfrm>
                <a:custGeom>
                  <a:avLst/>
                  <a:gdLst>
                    <a:gd name="T0" fmla="*/ 0 w 12"/>
                    <a:gd name="T1" fmla="*/ 0 h 16"/>
                    <a:gd name="T2" fmla="*/ 0 w 12"/>
                    <a:gd name="T3" fmla="*/ 0 h 16"/>
                    <a:gd name="T4" fmla="*/ 0 w 12"/>
                    <a:gd name="T5" fmla="*/ 0 h 16"/>
                    <a:gd name="T6" fmla="*/ 0 w 12"/>
                    <a:gd name="T7" fmla="*/ 0 h 16"/>
                    <a:gd name="T8" fmla="*/ 0 w 12"/>
                    <a:gd name="T9" fmla="*/ 0 h 16"/>
                    <a:gd name="T10" fmla="*/ 0 w 12"/>
                    <a:gd name="T11" fmla="*/ 0 h 16"/>
                    <a:gd name="T12" fmla="*/ 0 w 12"/>
                    <a:gd name="T13" fmla="*/ 0 h 16"/>
                    <a:gd name="T14" fmla="*/ 0 w 12"/>
                    <a:gd name="T15" fmla="*/ 0 h 16"/>
                    <a:gd name="T16" fmla="*/ 0 w 12"/>
                    <a:gd name="T17" fmla="*/ 0 h 16"/>
                    <a:gd name="T18" fmla="*/ 0 w 12"/>
                    <a:gd name="T19" fmla="*/ 0 h 16"/>
                    <a:gd name="T20" fmla="*/ 0 w 12"/>
                    <a:gd name="T21" fmla="*/ 0 h 16"/>
                    <a:gd name="T22" fmla="*/ 0 w 12"/>
                    <a:gd name="T23" fmla="*/ 0 h 16"/>
                    <a:gd name="T24" fmla="*/ 0 w 12"/>
                    <a:gd name="T25" fmla="*/ 0 h 16"/>
                    <a:gd name="T26" fmla="*/ 0 w 12"/>
                    <a:gd name="T27" fmla="*/ 0 h 16"/>
                    <a:gd name="T28" fmla="*/ 0 w 12"/>
                    <a:gd name="T29" fmla="*/ 0 h 16"/>
                    <a:gd name="T30" fmla="*/ 0 w 12"/>
                    <a:gd name="T31" fmla="*/ 0 h 16"/>
                    <a:gd name="T32" fmla="*/ 0 w 12"/>
                    <a:gd name="T33" fmla="*/ 0 h 16"/>
                    <a:gd name="T34" fmla="*/ 0 w 12"/>
                    <a:gd name="T35" fmla="*/ 0 h 16"/>
                    <a:gd name="T36" fmla="*/ 0 w 12"/>
                    <a:gd name="T37" fmla="*/ 0 h 16"/>
                    <a:gd name="T38" fmla="*/ 0 w 12"/>
                    <a:gd name="T39" fmla="*/ 0 h 16"/>
                    <a:gd name="T40" fmla="*/ 0 w 12"/>
                    <a:gd name="T41" fmla="*/ 0 h 1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"/>
                    <a:gd name="T64" fmla="*/ 0 h 16"/>
                    <a:gd name="T65" fmla="*/ 12 w 12"/>
                    <a:gd name="T66" fmla="*/ 16 h 1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" h="16">
                      <a:moveTo>
                        <a:pt x="2" y="1"/>
                      </a:moveTo>
                      <a:lnTo>
                        <a:pt x="2" y="1"/>
                      </a:lnTo>
                      <a:lnTo>
                        <a:pt x="1" y="4"/>
                      </a:lnTo>
                      <a:lnTo>
                        <a:pt x="1" y="7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3" y="14"/>
                      </a:lnTo>
                      <a:lnTo>
                        <a:pt x="7" y="15"/>
                      </a:lnTo>
                      <a:lnTo>
                        <a:pt x="10" y="16"/>
                      </a:lnTo>
                      <a:lnTo>
                        <a:pt x="12" y="14"/>
                      </a:lnTo>
                      <a:lnTo>
                        <a:pt x="12" y="12"/>
                      </a:lnTo>
                      <a:lnTo>
                        <a:pt x="10" y="8"/>
                      </a:lnTo>
                      <a:lnTo>
                        <a:pt x="8" y="6"/>
                      </a:lnTo>
                      <a:lnTo>
                        <a:pt x="7" y="3"/>
                      </a:lnTo>
                      <a:lnTo>
                        <a:pt x="6" y="2"/>
                      </a:lnTo>
                      <a:lnTo>
                        <a:pt x="5" y="1"/>
                      </a:lnTo>
                      <a:lnTo>
                        <a:pt x="3" y="0"/>
                      </a:lnTo>
                      <a:lnTo>
                        <a:pt x="2" y="1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81" name="Freeform 1067"/>
                <p:cNvSpPr>
                  <a:spLocks/>
                </p:cNvSpPr>
                <p:nvPr/>
              </p:nvSpPr>
              <p:spPr bwMode="auto">
                <a:xfrm>
                  <a:off x="2439" y="2208"/>
                  <a:ext cx="2" cy="1"/>
                </a:xfrm>
                <a:custGeom>
                  <a:avLst/>
                  <a:gdLst>
                    <a:gd name="T0" fmla="*/ 0 w 21"/>
                    <a:gd name="T1" fmla="*/ 0 h 23"/>
                    <a:gd name="T2" fmla="*/ 0 w 21"/>
                    <a:gd name="T3" fmla="*/ 0 h 23"/>
                    <a:gd name="T4" fmla="*/ 0 w 21"/>
                    <a:gd name="T5" fmla="*/ 0 h 23"/>
                    <a:gd name="T6" fmla="*/ 0 w 21"/>
                    <a:gd name="T7" fmla="*/ 0 h 23"/>
                    <a:gd name="T8" fmla="*/ 0 w 21"/>
                    <a:gd name="T9" fmla="*/ 0 h 23"/>
                    <a:gd name="T10" fmla="*/ 0 w 21"/>
                    <a:gd name="T11" fmla="*/ 0 h 23"/>
                    <a:gd name="T12" fmla="*/ 0 w 21"/>
                    <a:gd name="T13" fmla="*/ 0 h 23"/>
                    <a:gd name="T14" fmla="*/ 0 w 21"/>
                    <a:gd name="T15" fmla="*/ 0 h 23"/>
                    <a:gd name="T16" fmla="*/ 0 w 21"/>
                    <a:gd name="T17" fmla="*/ 0 h 23"/>
                    <a:gd name="T18" fmla="*/ 0 w 21"/>
                    <a:gd name="T19" fmla="*/ 0 h 23"/>
                    <a:gd name="T20" fmla="*/ 0 w 21"/>
                    <a:gd name="T21" fmla="*/ 0 h 23"/>
                    <a:gd name="T22" fmla="*/ 0 w 21"/>
                    <a:gd name="T23" fmla="*/ 0 h 23"/>
                    <a:gd name="T24" fmla="*/ 0 w 21"/>
                    <a:gd name="T25" fmla="*/ 0 h 23"/>
                    <a:gd name="T26" fmla="*/ 0 w 21"/>
                    <a:gd name="T27" fmla="*/ 0 h 23"/>
                    <a:gd name="T28" fmla="*/ 0 w 21"/>
                    <a:gd name="T29" fmla="*/ 0 h 23"/>
                    <a:gd name="T30" fmla="*/ 0 w 21"/>
                    <a:gd name="T31" fmla="*/ 0 h 23"/>
                    <a:gd name="T32" fmla="*/ 0 w 21"/>
                    <a:gd name="T33" fmla="*/ 0 h 23"/>
                    <a:gd name="T34" fmla="*/ 0 w 21"/>
                    <a:gd name="T35" fmla="*/ 0 h 23"/>
                    <a:gd name="T36" fmla="*/ 0 w 21"/>
                    <a:gd name="T37" fmla="*/ 0 h 23"/>
                    <a:gd name="T38" fmla="*/ 0 w 21"/>
                    <a:gd name="T39" fmla="*/ 0 h 23"/>
                    <a:gd name="T40" fmla="*/ 0 w 21"/>
                    <a:gd name="T41" fmla="*/ 0 h 2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21"/>
                    <a:gd name="T64" fmla="*/ 0 h 23"/>
                    <a:gd name="T65" fmla="*/ 21 w 21"/>
                    <a:gd name="T66" fmla="*/ 23 h 2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21" h="23">
                      <a:moveTo>
                        <a:pt x="4" y="3"/>
                      </a:moveTo>
                      <a:lnTo>
                        <a:pt x="4" y="6"/>
                      </a:lnTo>
                      <a:lnTo>
                        <a:pt x="1" y="11"/>
                      </a:lnTo>
                      <a:lnTo>
                        <a:pt x="0" y="14"/>
                      </a:lnTo>
                      <a:lnTo>
                        <a:pt x="2" y="16"/>
                      </a:lnTo>
                      <a:lnTo>
                        <a:pt x="6" y="18"/>
                      </a:lnTo>
                      <a:lnTo>
                        <a:pt x="9" y="21"/>
                      </a:lnTo>
                      <a:lnTo>
                        <a:pt x="12" y="23"/>
                      </a:lnTo>
                      <a:lnTo>
                        <a:pt x="14" y="23"/>
                      </a:lnTo>
                      <a:lnTo>
                        <a:pt x="17" y="21"/>
                      </a:lnTo>
                      <a:lnTo>
                        <a:pt x="19" y="19"/>
                      </a:lnTo>
                      <a:lnTo>
                        <a:pt x="21" y="17"/>
                      </a:lnTo>
                      <a:lnTo>
                        <a:pt x="21" y="15"/>
                      </a:lnTo>
                      <a:lnTo>
                        <a:pt x="19" y="10"/>
                      </a:lnTo>
                      <a:lnTo>
                        <a:pt x="15" y="4"/>
                      </a:lnTo>
                      <a:lnTo>
                        <a:pt x="11" y="0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4" y="2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82" name="Freeform 1068"/>
                <p:cNvSpPr>
                  <a:spLocks/>
                </p:cNvSpPr>
                <p:nvPr/>
              </p:nvSpPr>
              <p:spPr bwMode="auto">
                <a:xfrm>
                  <a:off x="2439" y="2208"/>
                  <a:ext cx="2" cy="1"/>
                </a:xfrm>
                <a:custGeom>
                  <a:avLst/>
                  <a:gdLst>
                    <a:gd name="T0" fmla="*/ 0 w 21"/>
                    <a:gd name="T1" fmla="*/ 0 h 23"/>
                    <a:gd name="T2" fmla="*/ 0 w 21"/>
                    <a:gd name="T3" fmla="*/ 0 h 23"/>
                    <a:gd name="T4" fmla="*/ 0 w 21"/>
                    <a:gd name="T5" fmla="*/ 0 h 23"/>
                    <a:gd name="T6" fmla="*/ 0 w 21"/>
                    <a:gd name="T7" fmla="*/ 0 h 23"/>
                    <a:gd name="T8" fmla="*/ 0 w 21"/>
                    <a:gd name="T9" fmla="*/ 0 h 23"/>
                    <a:gd name="T10" fmla="*/ 0 w 21"/>
                    <a:gd name="T11" fmla="*/ 0 h 23"/>
                    <a:gd name="T12" fmla="*/ 0 w 21"/>
                    <a:gd name="T13" fmla="*/ 0 h 23"/>
                    <a:gd name="T14" fmla="*/ 0 w 21"/>
                    <a:gd name="T15" fmla="*/ 0 h 23"/>
                    <a:gd name="T16" fmla="*/ 0 w 21"/>
                    <a:gd name="T17" fmla="*/ 0 h 23"/>
                    <a:gd name="T18" fmla="*/ 0 w 21"/>
                    <a:gd name="T19" fmla="*/ 0 h 23"/>
                    <a:gd name="T20" fmla="*/ 0 w 21"/>
                    <a:gd name="T21" fmla="*/ 0 h 23"/>
                    <a:gd name="T22" fmla="*/ 0 w 21"/>
                    <a:gd name="T23" fmla="*/ 0 h 23"/>
                    <a:gd name="T24" fmla="*/ 0 w 21"/>
                    <a:gd name="T25" fmla="*/ 0 h 23"/>
                    <a:gd name="T26" fmla="*/ 0 w 21"/>
                    <a:gd name="T27" fmla="*/ 0 h 23"/>
                    <a:gd name="T28" fmla="*/ 0 w 21"/>
                    <a:gd name="T29" fmla="*/ 0 h 23"/>
                    <a:gd name="T30" fmla="*/ 0 w 21"/>
                    <a:gd name="T31" fmla="*/ 0 h 23"/>
                    <a:gd name="T32" fmla="*/ 0 w 21"/>
                    <a:gd name="T33" fmla="*/ 0 h 23"/>
                    <a:gd name="T34" fmla="*/ 0 w 21"/>
                    <a:gd name="T35" fmla="*/ 0 h 23"/>
                    <a:gd name="T36" fmla="*/ 0 w 21"/>
                    <a:gd name="T37" fmla="*/ 0 h 23"/>
                    <a:gd name="T38" fmla="*/ 0 w 21"/>
                    <a:gd name="T39" fmla="*/ 0 h 23"/>
                    <a:gd name="T40" fmla="*/ 0 w 21"/>
                    <a:gd name="T41" fmla="*/ 0 h 23"/>
                    <a:gd name="T42" fmla="*/ 0 w 21"/>
                    <a:gd name="T43" fmla="*/ 0 h 23"/>
                    <a:gd name="T44" fmla="*/ 0 w 21"/>
                    <a:gd name="T45" fmla="*/ 0 h 23"/>
                    <a:gd name="T46" fmla="*/ 0 w 21"/>
                    <a:gd name="T47" fmla="*/ 0 h 23"/>
                    <a:gd name="T48" fmla="*/ 0 w 21"/>
                    <a:gd name="T49" fmla="*/ 0 h 23"/>
                    <a:gd name="T50" fmla="*/ 0 w 21"/>
                    <a:gd name="T51" fmla="*/ 0 h 23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1"/>
                    <a:gd name="T79" fmla="*/ 0 h 23"/>
                    <a:gd name="T80" fmla="*/ 21 w 21"/>
                    <a:gd name="T81" fmla="*/ 23 h 23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1" h="23">
                      <a:moveTo>
                        <a:pt x="4" y="3"/>
                      </a:moveTo>
                      <a:lnTo>
                        <a:pt x="4" y="3"/>
                      </a:lnTo>
                      <a:lnTo>
                        <a:pt x="4" y="6"/>
                      </a:lnTo>
                      <a:lnTo>
                        <a:pt x="1" y="11"/>
                      </a:lnTo>
                      <a:lnTo>
                        <a:pt x="0" y="14"/>
                      </a:lnTo>
                      <a:lnTo>
                        <a:pt x="2" y="16"/>
                      </a:lnTo>
                      <a:lnTo>
                        <a:pt x="6" y="18"/>
                      </a:lnTo>
                      <a:lnTo>
                        <a:pt x="9" y="21"/>
                      </a:lnTo>
                      <a:lnTo>
                        <a:pt x="12" y="23"/>
                      </a:lnTo>
                      <a:lnTo>
                        <a:pt x="14" y="23"/>
                      </a:lnTo>
                      <a:lnTo>
                        <a:pt x="17" y="21"/>
                      </a:lnTo>
                      <a:lnTo>
                        <a:pt x="19" y="19"/>
                      </a:lnTo>
                      <a:lnTo>
                        <a:pt x="21" y="17"/>
                      </a:lnTo>
                      <a:lnTo>
                        <a:pt x="21" y="15"/>
                      </a:lnTo>
                      <a:lnTo>
                        <a:pt x="19" y="10"/>
                      </a:lnTo>
                      <a:lnTo>
                        <a:pt x="15" y="4"/>
                      </a:lnTo>
                      <a:lnTo>
                        <a:pt x="11" y="0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4" y="2"/>
                      </a:lnTo>
                      <a:lnTo>
                        <a:pt x="4" y="3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83" name="Freeform 1069"/>
                <p:cNvSpPr>
                  <a:spLocks/>
                </p:cNvSpPr>
                <p:nvPr/>
              </p:nvSpPr>
              <p:spPr bwMode="auto">
                <a:xfrm>
                  <a:off x="2440" y="2209"/>
                  <a:ext cx="1" cy="1"/>
                </a:xfrm>
                <a:custGeom>
                  <a:avLst/>
                  <a:gdLst>
                    <a:gd name="T0" fmla="*/ 0 w 14"/>
                    <a:gd name="T1" fmla="*/ 0 h 12"/>
                    <a:gd name="T2" fmla="*/ 0 w 14"/>
                    <a:gd name="T3" fmla="*/ 0 h 12"/>
                    <a:gd name="T4" fmla="*/ 0 w 14"/>
                    <a:gd name="T5" fmla="*/ 0 h 12"/>
                    <a:gd name="T6" fmla="*/ 0 w 14"/>
                    <a:gd name="T7" fmla="*/ 0 h 12"/>
                    <a:gd name="T8" fmla="*/ 0 w 14"/>
                    <a:gd name="T9" fmla="*/ 0 h 12"/>
                    <a:gd name="T10" fmla="*/ 0 w 14"/>
                    <a:gd name="T11" fmla="*/ 0 h 12"/>
                    <a:gd name="T12" fmla="*/ 0 w 14"/>
                    <a:gd name="T13" fmla="*/ 0 h 12"/>
                    <a:gd name="T14" fmla="*/ 0 w 14"/>
                    <a:gd name="T15" fmla="*/ 0 h 12"/>
                    <a:gd name="T16" fmla="*/ 0 w 14"/>
                    <a:gd name="T17" fmla="*/ 0 h 12"/>
                    <a:gd name="T18" fmla="*/ 0 w 14"/>
                    <a:gd name="T19" fmla="*/ 0 h 12"/>
                    <a:gd name="T20" fmla="*/ 0 w 14"/>
                    <a:gd name="T21" fmla="*/ 0 h 12"/>
                    <a:gd name="T22" fmla="*/ 0 w 14"/>
                    <a:gd name="T23" fmla="*/ 0 h 12"/>
                    <a:gd name="T24" fmla="*/ 0 w 14"/>
                    <a:gd name="T25" fmla="*/ 0 h 12"/>
                    <a:gd name="T26" fmla="*/ 0 w 14"/>
                    <a:gd name="T27" fmla="*/ 0 h 12"/>
                    <a:gd name="T28" fmla="*/ 0 w 14"/>
                    <a:gd name="T29" fmla="*/ 0 h 12"/>
                    <a:gd name="T30" fmla="*/ 0 w 14"/>
                    <a:gd name="T31" fmla="*/ 0 h 12"/>
                    <a:gd name="T32" fmla="*/ 0 w 14"/>
                    <a:gd name="T33" fmla="*/ 0 h 12"/>
                    <a:gd name="T34" fmla="*/ 0 w 14"/>
                    <a:gd name="T35" fmla="*/ 0 h 12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14"/>
                    <a:gd name="T55" fmla="*/ 0 h 12"/>
                    <a:gd name="T56" fmla="*/ 14 w 14"/>
                    <a:gd name="T57" fmla="*/ 12 h 12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14" h="12">
                      <a:moveTo>
                        <a:pt x="12" y="4"/>
                      </a:moveTo>
                      <a:lnTo>
                        <a:pt x="10" y="4"/>
                      </a:lnTo>
                      <a:lnTo>
                        <a:pt x="7" y="4"/>
                      </a:lnTo>
                      <a:lnTo>
                        <a:pt x="5" y="4"/>
                      </a:lnTo>
                      <a:lnTo>
                        <a:pt x="3" y="4"/>
                      </a:lnTo>
                      <a:lnTo>
                        <a:pt x="1" y="6"/>
                      </a:lnTo>
                      <a:lnTo>
                        <a:pt x="0" y="8"/>
                      </a:lnTo>
                      <a:lnTo>
                        <a:pt x="0" y="11"/>
                      </a:lnTo>
                      <a:lnTo>
                        <a:pt x="1" y="12"/>
                      </a:lnTo>
                      <a:lnTo>
                        <a:pt x="5" y="12"/>
                      </a:lnTo>
                      <a:lnTo>
                        <a:pt x="9" y="11"/>
                      </a:lnTo>
                      <a:lnTo>
                        <a:pt x="12" y="9"/>
                      </a:lnTo>
                      <a:lnTo>
                        <a:pt x="14" y="6"/>
                      </a:lnTo>
                      <a:lnTo>
                        <a:pt x="14" y="4"/>
                      </a:lnTo>
                      <a:lnTo>
                        <a:pt x="12" y="3"/>
                      </a:lnTo>
                      <a:lnTo>
                        <a:pt x="9" y="2"/>
                      </a:lnTo>
                      <a:lnTo>
                        <a:pt x="7" y="0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84" name="Freeform 1070"/>
                <p:cNvSpPr>
                  <a:spLocks/>
                </p:cNvSpPr>
                <p:nvPr/>
              </p:nvSpPr>
              <p:spPr bwMode="auto">
                <a:xfrm>
                  <a:off x="2440" y="2209"/>
                  <a:ext cx="1" cy="1"/>
                </a:xfrm>
                <a:custGeom>
                  <a:avLst/>
                  <a:gdLst>
                    <a:gd name="T0" fmla="*/ 0 w 14"/>
                    <a:gd name="T1" fmla="*/ 0 h 12"/>
                    <a:gd name="T2" fmla="*/ 0 w 14"/>
                    <a:gd name="T3" fmla="*/ 0 h 12"/>
                    <a:gd name="T4" fmla="*/ 0 w 14"/>
                    <a:gd name="T5" fmla="*/ 0 h 12"/>
                    <a:gd name="T6" fmla="*/ 0 w 14"/>
                    <a:gd name="T7" fmla="*/ 0 h 12"/>
                    <a:gd name="T8" fmla="*/ 0 w 14"/>
                    <a:gd name="T9" fmla="*/ 0 h 12"/>
                    <a:gd name="T10" fmla="*/ 0 w 14"/>
                    <a:gd name="T11" fmla="*/ 0 h 12"/>
                    <a:gd name="T12" fmla="*/ 0 w 14"/>
                    <a:gd name="T13" fmla="*/ 0 h 12"/>
                    <a:gd name="T14" fmla="*/ 0 w 14"/>
                    <a:gd name="T15" fmla="*/ 0 h 12"/>
                    <a:gd name="T16" fmla="*/ 0 w 14"/>
                    <a:gd name="T17" fmla="*/ 0 h 12"/>
                    <a:gd name="T18" fmla="*/ 0 w 14"/>
                    <a:gd name="T19" fmla="*/ 0 h 12"/>
                    <a:gd name="T20" fmla="*/ 0 w 14"/>
                    <a:gd name="T21" fmla="*/ 0 h 12"/>
                    <a:gd name="T22" fmla="*/ 0 w 14"/>
                    <a:gd name="T23" fmla="*/ 0 h 12"/>
                    <a:gd name="T24" fmla="*/ 0 w 14"/>
                    <a:gd name="T25" fmla="*/ 0 h 12"/>
                    <a:gd name="T26" fmla="*/ 0 w 14"/>
                    <a:gd name="T27" fmla="*/ 0 h 12"/>
                    <a:gd name="T28" fmla="*/ 0 w 14"/>
                    <a:gd name="T29" fmla="*/ 0 h 12"/>
                    <a:gd name="T30" fmla="*/ 0 w 14"/>
                    <a:gd name="T31" fmla="*/ 0 h 12"/>
                    <a:gd name="T32" fmla="*/ 0 w 14"/>
                    <a:gd name="T33" fmla="*/ 0 h 12"/>
                    <a:gd name="T34" fmla="*/ 0 w 14"/>
                    <a:gd name="T35" fmla="*/ 0 h 12"/>
                    <a:gd name="T36" fmla="*/ 0 w 14"/>
                    <a:gd name="T37" fmla="*/ 0 h 12"/>
                    <a:gd name="T38" fmla="*/ 0 w 14"/>
                    <a:gd name="T39" fmla="*/ 0 h 12"/>
                    <a:gd name="T40" fmla="*/ 0 w 14"/>
                    <a:gd name="T41" fmla="*/ 0 h 1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4"/>
                    <a:gd name="T64" fmla="*/ 0 h 12"/>
                    <a:gd name="T65" fmla="*/ 14 w 14"/>
                    <a:gd name="T66" fmla="*/ 12 h 1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4" h="12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10" y="4"/>
                      </a:lnTo>
                      <a:lnTo>
                        <a:pt x="7" y="4"/>
                      </a:lnTo>
                      <a:lnTo>
                        <a:pt x="5" y="4"/>
                      </a:lnTo>
                      <a:lnTo>
                        <a:pt x="3" y="4"/>
                      </a:lnTo>
                      <a:lnTo>
                        <a:pt x="1" y="6"/>
                      </a:lnTo>
                      <a:lnTo>
                        <a:pt x="0" y="8"/>
                      </a:lnTo>
                      <a:lnTo>
                        <a:pt x="0" y="11"/>
                      </a:lnTo>
                      <a:lnTo>
                        <a:pt x="1" y="12"/>
                      </a:lnTo>
                      <a:lnTo>
                        <a:pt x="5" y="12"/>
                      </a:lnTo>
                      <a:lnTo>
                        <a:pt x="9" y="11"/>
                      </a:lnTo>
                      <a:lnTo>
                        <a:pt x="12" y="9"/>
                      </a:lnTo>
                      <a:lnTo>
                        <a:pt x="14" y="6"/>
                      </a:lnTo>
                      <a:lnTo>
                        <a:pt x="14" y="4"/>
                      </a:lnTo>
                      <a:lnTo>
                        <a:pt x="12" y="3"/>
                      </a:lnTo>
                      <a:lnTo>
                        <a:pt x="9" y="2"/>
                      </a:lnTo>
                      <a:lnTo>
                        <a:pt x="7" y="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85" name="Freeform 1071"/>
                <p:cNvSpPr>
                  <a:spLocks/>
                </p:cNvSpPr>
                <p:nvPr/>
              </p:nvSpPr>
              <p:spPr bwMode="auto">
                <a:xfrm>
                  <a:off x="2441" y="2205"/>
                  <a:ext cx="3" cy="3"/>
                </a:xfrm>
                <a:custGeom>
                  <a:avLst/>
                  <a:gdLst>
                    <a:gd name="T0" fmla="*/ 0 w 33"/>
                    <a:gd name="T1" fmla="*/ 0 h 34"/>
                    <a:gd name="T2" fmla="*/ 0 w 33"/>
                    <a:gd name="T3" fmla="*/ 0 h 34"/>
                    <a:gd name="T4" fmla="*/ 0 w 33"/>
                    <a:gd name="T5" fmla="*/ 0 h 34"/>
                    <a:gd name="T6" fmla="*/ 0 w 33"/>
                    <a:gd name="T7" fmla="*/ 0 h 34"/>
                    <a:gd name="T8" fmla="*/ 0 w 33"/>
                    <a:gd name="T9" fmla="*/ 0 h 34"/>
                    <a:gd name="T10" fmla="*/ 0 w 33"/>
                    <a:gd name="T11" fmla="*/ 0 h 34"/>
                    <a:gd name="T12" fmla="*/ 0 w 33"/>
                    <a:gd name="T13" fmla="*/ 0 h 34"/>
                    <a:gd name="T14" fmla="*/ 0 w 33"/>
                    <a:gd name="T15" fmla="*/ 0 h 34"/>
                    <a:gd name="T16" fmla="*/ 0 w 33"/>
                    <a:gd name="T17" fmla="*/ 0 h 34"/>
                    <a:gd name="T18" fmla="*/ 0 w 33"/>
                    <a:gd name="T19" fmla="*/ 0 h 34"/>
                    <a:gd name="T20" fmla="*/ 0 w 33"/>
                    <a:gd name="T21" fmla="*/ 0 h 34"/>
                    <a:gd name="T22" fmla="*/ 0 w 33"/>
                    <a:gd name="T23" fmla="*/ 0 h 34"/>
                    <a:gd name="T24" fmla="*/ 0 w 33"/>
                    <a:gd name="T25" fmla="*/ 0 h 34"/>
                    <a:gd name="T26" fmla="*/ 0 w 33"/>
                    <a:gd name="T27" fmla="*/ 0 h 34"/>
                    <a:gd name="T28" fmla="*/ 0 w 33"/>
                    <a:gd name="T29" fmla="*/ 0 h 34"/>
                    <a:gd name="T30" fmla="*/ 0 w 33"/>
                    <a:gd name="T31" fmla="*/ 0 h 34"/>
                    <a:gd name="T32" fmla="*/ 0 w 33"/>
                    <a:gd name="T33" fmla="*/ 0 h 34"/>
                    <a:gd name="T34" fmla="*/ 0 w 33"/>
                    <a:gd name="T35" fmla="*/ 0 h 34"/>
                    <a:gd name="T36" fmla="*/ 0 w 33"/>
                    <a:gd name="T37" fmla="*/ 0 h 34"/>
                    <a:gd name="T38" fmla="*/ 0 w 33"/>
                    <a:gd name="T39" fmla="*/ 0 h 34"/>
                    <a:gd name="T40" fmla="*/ 0 w 33"/>
                    <a:gd name="T41" fmla="*/ 0 h 34"/>
                    <a:gd name="T42" fmla="*/ 0 w 33"/>
                    <a:gd name="T43" fmla="*/ 0 h 34"/>
                    <a:gd name="T44" fmla="*/ 0 w 33"/>
                    <a:gd name="T45" fmla="*/ 0 h 34"/>
                    <a:gd name="T46" fmla="*/ 0 w 33"/>
                    <a:gd name="T47" fmla="*/ 0 h 34"/>
                    <a:gd name="T48" fmla="*/ 0 w 33"/>
                    <a:gd name="T49" fmla="*/ 0 h 34"/>
                    <a:gd name="T50" fmla="*/ 0 w 33"/>
                    <a:gd name="T51" fmla="*/ 0 h 34"/>
                    <a:gd name="T52" fmla="*/ 0 w 33"/>
                    <a:gd name="T53" fmla="*/ 0 h 34"/>
                    <a:gd name="T54" fmla="*/ 0 w 33"/>
                    <a:gd name="T55" fmla="*/ 0 h 34"/>
                    <a:gd name="T56" fmla="*/ 0 w 33"/>
                    <a:gd name="T57" fmla="*/ 0 h 34"/>
                    <a:gd name="T58" fmla="*/ 0 w 33"/>
                    <a:gd name="T59" fmla="*/ 0 h 34"/>
                    <a:gd name="T60" fmla="*/ 0 w 33"/>
                    <a:gd name="T61" fmla="*/ 0 h 34"/>
                    <a:gd name="T62" fmla="*/ 0 w 33"/>
                    <a:gd name="T63" fmla="*/ 0 h 34"/>
                    <a:gd name="T64" fmla="*/ 0 w 33"/>
                    <a:gd name="T65" fmla="*/ 0 h 34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3"/>
                    <a:gd name="T100" fmla="*/ 0 h 34"/>
                    <a:gd name="T101" fmla="*/ 33 w 33"/>
                    <a:gd name="T102" fmla="*/ 34 h 34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3" h="34">
                      <a:moveTo>
                        <a:pt x="21" y="3"/>
                      </a:moveTo>
                      <a:lnTo>
                        <a:pt x="18" y="4"/>
                      </a:lnTo>
                      <a:lnTo>
                        <a:pt x="15" y="5"/>
                      </a:lnTo>
                      <a:lnTo>
                        <a:pt x="12" y="7"/>
                      </a:lnTo>
                      <a:lnTo>
                        <a:pt x="9" y="8"/>
                      </a:lnTo>
                      <a:lnTo>
                        <a:pt x="6" y="10"/>
                      </a:lnTo>
                      <a:lnTo>
                        <a:pt x="3" y="12"/>
                      </a:lnTo>
                      <a:lnTo>
                        <a:pt x="2" y="16"/>
                      </a:lnTo>
                      <a:lnTo>
                        <a:pt x="0" y="20"/>
                      </a:lnTo>
                      <a:lnTo>
                        <a:pt x="3" y="22"/>
                      </a:lnTo>
                      <a:lnTo>
                        <a:pt x="5" y="26"/>
                      </a:lnTo>
                      <a:lnTo>
                        <a:pt x="7" y="29"/>
                      </a:lnTo>
                      <a:lnTo>
                        <a:pt x="10" y="32"/>
                      </a:lnTo>
                      <a:lnTo>
                        <a:pt x="12" y="33"/>
                      </a:lnTo>
                      <a:lnTo>
                        <a:pt x="14" y="34"/>
                      </a:lnTo>
                      <a:lnTo>
                        <a:pt x="15" y="34"/>
                      </a:lnTo>
                      <a:lnTo>
                        <a:pt x="17" y="33"/>
                      </a:lnTo>
                      <a:lnTo>
                        <a:pt x="21" y="30"/>
                      </a:lnTo>
                      <a:lnTo>
                        <a:pt x="26" y="26"/>
                      </a:lnTo>
                      <a:lnTo>
                        <a:pt x="29" y="22"/>
                      </a:lnTo>
                      <a:lnTo>
                        <a:pt x="33" y="19"/>
                      </a:lnTo>
                      <a:lnTo>
                        <a:pt x="30" y="15"/>
                      </a:lnTo>
                      <a:lnTo>
                        <a:pt x="28" y="11"/>
                      </a:lnTo>
                      <a:lnTo>
                        <a:pt x="27" y="6"/>
                      </a:lnTo>
                      <a:lnTo>
                        <a:pt x="26" y="2"/>
                      </a:lnTo>
                      <a:lnTo>
                        <a:pt x="24" y="2"/>
                      </a:lnTo>
                      <a:lnTo>
                        <a:pt x="23" y="0"/>
                      </a:lnTo>
                      <a:lnTo>
                        <a:pt x="20" y="2"/>
                      </a:lnTo>
                      <a:lnTo>
                        <a:pt x="18" y="3"/>
                      </a:lnTo>
                      <a:lnTo>
                        <a:pt x="19" y="3"/>
                      </a:lnTo>
                      <a:lnTo>
                        <a:pt x="20" y="3"/>
                      </a:lnTo>
                      <a:lnTo>
                        <a:pt x="21" y="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86" name="Freeform 1072"/>
                <p:cNvSpPr>
                  <a:spLocks/>
                </p:cNvSpPr>
                <p:nvPr/>
              </p:nvSpPr>
              <p:spPr bwMode="auto">
                <a:xfrm>
                  <a:off x="2441" y="2205"/>
                  <a:ext cx="3" cy="3"/>
                </a:xfrm>
                <a:custGeom>
                  <a:avLst/>
                  <a:gdLst>
                    <a:gd name="T0" fmla="*/ 0 w 33"/>
                    <a:gd name="T1" fmla="*/ 0 h 34"/>
                    <a:gd name="T2" fmla="*/ 0 w 33"/>
                    <a:gd name="T3" fmla="*/ 0 h 34"/>
                    <a:gd name="T4" fmla="*/ 0 w 33"/>
                    <a:gd name="T5" fmla="*/ 0 h 34"/>
                    <a:gd name="T6" fmla="*/ 0 w 33"/>
                    <a:gd name="T7" fmla="*/ 0 h 34"/>
                    <a:gd name="T8" fmla="*/ 0 w 33"/>
                    <a:gd name="T9" fmla="*/ 0 h 34"/>
                    <a:gd name="T10" fmla="*/ 0 w 33"/>
                    <a:gd name="T11" fmla="*/ 0 h 34"/>
                    <a:gd name="T12" fmla="*/ 0 w 33"/>
                    <a:gd name="T13" fmla="*/ 0 h 34"/>
                    <a:gd name="T14" fmla="*/ 0 w 33"/>
                    <a:gd name="T15" fmla="*/ 0 h 34"/>
                    <a:gd name="T16" fmla="*/ 0 w 33"/>
                    <a:gd name="T17" fmla="*/ 0 h 34"/>
                    <a:gd name="T18" fmla="*/ 0 w 33"/>
                    <a:gd name="T19" fmla="*/ 0 h 34"/>
                    <a:gd name="T20" fmla="*/ 0 w 33"/>
                    <a:gd name="T21" fmla="*/ 0 h 34"/>
                    <a:gd name="T22" fmla="*/ 0 w 33"/>
                    <a:gd name="T23" fmla="*/ 0 h 34"/>
                    <a:gd name="T24" fmla="*/ 0 w 33"/>
                    <a:gd name="T25" fmla="*/ 0 h 34"/>
                    <a:gd name="T26" fmla="*/ 0 w 33"/>
                    <a:gd name="T27" fmla="*/ 0 h 34"/>
                    <a:gd name="T28" fmla="*/ 0 w 33"/>
                    <a:gd name="T29" fmla="*/ 0 h 34"/>
                    <a:gd name="T30" fmla="*/ 0 w 33"/>
                    <a:gd name="T31" fmla="*/ 0 h 34"/>
                    <a:gd name="T32" fmla="*/ 0 w 33"/>
                    <a:gd name="T33" fmla="*/ 0 h 34"/>
                    <a:gd name="T34" fmla="*/ 0 w 33"/>
                    <a:gd name="T35" fmla="*/ 0 h 34"/>
                    <a:gd name="T36" fmla="*/ 0 w 33"/>
                    <a:gd name="T37" fmla="*/ 0 h 34"/>
                    <a:gd name="T38" fmla="*/ 0 w 33"/>
                    <a:gd name="T39" fmla="*/ 0 h 34"/>
                    <a:gd name="T40" fmla="*/ 0 w 33"/>
                    <a:gd name="T41" fmla="*/ 0 h 34"/>
                    <a:gd name="T42" fmla="*/ 0 w 33"/>
                    <a:gd name="T43" fmla="*/ 0 h 34"/>
                    <a:gd name="T44" fmla="*/ 0 w 33"/>
                    <a:gd name="T45" fmla="*/ 0 h 34"/>
                    <a:gd name="T46" fmla="*/ 0 w 33"/>
                    <a:gd name="T47" fmla="*/ 0 h 34"/>
                    <a:gd name="T48" fmla="*/ 0 w 33"/>
                    <a:gd name="T49" fmla="*/ 0 h 34"/>
                    <a:gd name="T50" fmla="*/ 0 w 33"/>
                    <a:gd name="T51" fmla="*/ 0 h 34"/>
                    <a:gd name="T52" fmla="*/ 0 w 33"/>
                    <a:gd name="T53" fmla="*/ 0 h 34"/>
                    <a:gd name="T54" fmla="*/ 0 w 33"/>
                    <a:gd name="T55" fmla="*/ 0 h 34"/>
                    <a:gd name="T56" fmla="*/ 0 w 33"/>
                    <a:gd name="T57" fmla="*/ 0 h 34"/>
                    <a:gd name="T58" fmla="*/ 0 w 33"/>
                    <a:gd name="T59" fmla="*/ 0 h 34"/>
                    <a:gd name="T60" fmla="*/ 0 w 33"/>
                    <a:gd name="T61" fmla="*/ 0 h 34"/>
                    <a:gd name="T62" fmla="*/ 0 w 33"/>
                    <a:gd name="T63" fmla="*/ 0 h 34"/>
                    <a:gd name="T64" fmla="*/ 0 w 33"/>
                    <a:gd name="T65" fmla="*/ 0 h 34"/>
                    <a:gd name="T66" fmla="*/ 0 w 33"/>
                    <a:gd name="T67" fmla="*/ 0 h 34"/>
                    <a:gd name="T68" fmla="*/ 0 w 33"/>
                    <a:gd name="T69" fmla="*/ 0 h 34"/>
                    <a:gd name="T70" fmla="*/ 0 w 33"/>
                    <a:gd name="T71" fmla="*/ 0 h 34"/>
                    <a:gd name="T72" fmla="*/ 0 w 33"/>
                    <a:gd name="T73" fmla="*/ 0 h 34"/>
                    <a:gd name="T74" fmla="*/ 0 w 33"/>
                    <a:gd name="T75" fmla="*/ 0 h 34"/>
                    <a:gd name="T76" fmla="*/ 0 w 33"/>
                    <a:gd name="T77" fmla="*/ 0 h 34"/>
                    <a:gd name="T78" fmla="*/ 0 w 33"/>
                    <a:gd name="T79" fmla="*/ 0 h 34"/>
                    <a:gd name="T80" fmla="*/ 0 w 33"/>
                    <a:gd name="T81" fmla="*/ 0 h 34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33"/>
                    <a:gd name="T124" fmla="*/ 0 h 34"/>
                    <a:gd name="T125" fmla="*/ 33 w 33"/>
                    <a:gd name="T126" fmla="*/ 34 h 34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33" h="34">
                      <a:moveTo>
                        <a:pt x="21" y="3"/>
                      </a:moveTo>
                      <a:lnTo>
                        <a:pt x="21" y="3"/>
                      </a:lnTo>
                      <a:lnTo>
                        <a:pt x="18" y="4"/>
                      </a:lnTo>
                      <a:lnTo>
                        <a:pt x="15" y="5"/>
                      </a:lnTo>
                      <a:lnTo>
                        <a:pt x="12" y="7"/>
                      </a:lnTo>
                      <a:lnTo>
                        <a:pt x="9" y="8"/>
                      </a:lnTo>
                      <a:lnTo>
                        <a:pt x="6" y="10"/>
                      </a:lnTo>
                      <a:lnTo>
                        <a:pt x="3" y="12"/>
                      </a:lnTo>
                      <a:lnTo>
                        <a:pt x="2" y="16"/>
                      </a:lnTo>
                      <a:lnTo>
                        <a:pt x="0" y="20"/>
                      </a:lnTo>
                      <a:lnTo>
                        <a:pt x="3" y="22"/>
                      </a:lnTo>
                      <a:lnTo>
                        <a:pt x="5" y="26"/>
                      </a:lnTo>
                      <a:lnTo>
                        <a:pt x="7" y="29"/>
                      </a:lnTo>
                      <a:lnTo>
                        <a:pt x="10" y="32"/>
                      </a:lnTo>
                      <a:lnTo>
                        <a:pt x="12" y="33"/>
                      </a:lnTo>
                      <a:lnTo>
                        <a:pt x="14" y="34"/>
                      </a:lnTo>
                      <a:lnTo>
                        <a:pt x="15" y="34"/>
                      </a:lnTo>
                      <a:lnTo>
                        <a:pt x="17" y="33"/>
                      </a:lnTo>
                      <a:lnTo>
                        <a:pt x="21" y="30"/>
                      </a:lnTo>
                      <a:lnTo>
                        <a:pt x="26" y="26"/>
                      </a:lnTo>
                      <a:lnTo>
                        <a:pt x="29" y="22"/>
                      </a:lnTo>
                      <a:lnTo>
                        <a:pt x="33" y="19"/>
                      </a:lnTo>
                      <a:lnTo>
                        <a:pt x="30" y="15"/>
                      </a:lnTo>
                      <a:lnTo>
                        <a:pt x="28" y="11"/>
                      </a:lnTo>
                      <a:lnTo>
                        <a:pt x="27" y="6"/>
                      </a:lnTo>
                      <a:lnTo>
                        <a:pt x="26" y="2"/>
                      </a:lnTo>
                      <a:lnTo>
                        <a:pt x="24" y="2"/>
                      </a:lnTo>
                      <a:lnTo>
                        <a:pt x="23" y="0"/>
                      </a:lnTo>
                      <a:lnTo>
                        <a:pt x="20" y="2"/>
                      </a:lnTo>
                      <a:lnTo>
                        <a:pt x="18" y="3"/>
                      </a:lnTo>
                      <a:lnTo>
                        <a:pt x="19" y="3"/>
                      </a:lnTo>
                      <a:lnTo>
                        <a:pt x="20" y="3"/>
                      </a:lnTo>
                      <a:lnTo>
                        <a:pt x="21" y="3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87" name="Freeform 1073"/>
                <p:cNvSpPr>
                  <a:spLocks/>
                </p:cNvSpPr>
                <p:nvPr/>
              </p:nvSpPr>
              <p:spPr bwMode="auto">
                <a:xfrm>
                  <a:off x="2444" y="2206"/>
                  <a:ext cx="2" cy="2"/>
                </a:xfrm>
                <a:custGeom>
                  <a:avLst/>
                  <a:gdLst>
                    <a:gd name="T0" fmla="*/ 0 w 34"/>
                    <a:gd name="T1" fmla="*/ 0 h 31"/>
                    <a:gd name="T2" fmla="*/ 0 w 34"/>
                    <a:gd name="T3" fmla="*/ 0 h 31"/>
                    <a:gd name="T4" fmla="*/ 0 w 34"/>
                    <a:gd name="T5" fmla="*/ 0 h 31"/>
                    <a:gd name="T6" fmla="*/ 0 w 34"/>
                    <a:gd name="T7" fmla="*/ 0 h 31"/>
                    <a:gd name="T8" fmla="*/ 0 w 34"/>
                    <a:gd name="T9" fmla="*/ 0 h 31"/>
                    <a:gd name="T10" fmla="*/ 0 w 34"/>
                    <a:gd name="T11" fmla="*/ 0 h 31"/>
                    <a:gd name="T12" fmla="*/ 0 w 34"/>
                    <a:gd name="T13" fmla="*/ 0 h 31"/>
                    <a:gd name="T14" fmla="*/ 0 w 34"/>
                    <a:gd name="T15" fmla="*/ 0 h 31"/>
                    <a:gd name="T16" fmla="*/ 0 w 34"/>
                    <a:gd name="T17" fmla="*/ 0 h 31"/>
                    <a:gd name="T18" fmla="*/ 0 w 34"/>
                    <a:gd name="T19" fmla="*/ 0 h 31"/>
                    <a:gd name="T20" fmla="*/ 0 w 34"/>
                    <a:gd name="T21" fmla="*/ 0 h 31"/>
                    <a:gd name="T22" fmla="*/ 0 w 34"/>
                    <a:gd name="T23" fmla="*/ 0 h 31"/>
                    <a:gd name="T24" fmla="*/ 0 w 34"/>
                    <a:gd name="T25" fmla="*/ 0 h 31"/>
                    <a:gd name="T26" fmla="*/ 0 w 34"/>
                    <a:gd name="T27" fmla="*/ 0 h 31"/>
                    <a:gd name="T28" fmla="*/ 0 w 34"/>
                    <a:gd name="T29" fmla="*/ 0 h 31"/>
                    <a:gd name="T30" fmla="*/ 0 w 34"/>
                    <a:gd name="T31" fmla="*/ 0 h 31"/>
                    <a:gd name="T32" fmla="*/ 0 w 34"/>
                    <a:gd name="T33" fmla="*/ 0 h 31"/>
                    <a:gd name="T34" fmla="*/ 0 w 34"/>
                    <a:gd name="T35" fmla="*/ 0 h 31"/>
                    <a:gd name="T36" fmla="*/ 0 w 34"/>
                    <a:gd name="T37" fmla="*/ 0 h 31"/>
                    <a:gd name="T38" fmla="*/ 0 w 34"/>
                    <a:gd name="T39" fmla="*/ 0 h 31"/>
                    <a:gd name="T40" fmla="*/ 0 w 34"/>
                    <a:gd name="T41" fmla="*/ 0 h 31"/>
                    <a:gd name="T42" fmla="*/ 0 w 34"/>
                    <a:gd name="T43" fmla="*/ 0 h 31"/>
                    <a:gd name="T44" fmla="*/ 0 w 34"/>
                    <a:gd name="T45" fmla="*/ 0 h 31"/>
                    <a:gd name="T46" fmla="*/ 0 w 34"/>
                    <a:gd name="T47" fmla="*/ 0 h 31"/>
                    <a:gd name="T48" fmla="*/ 0 w 34"/>
                    <a:gd name="T49" fmla="*/ 0 h 31"/>
                    <a:gd name="T50" fmla="*/ 0 w 34"/>
                    <a:gd name="T51" fmla="*/ 0 h 31"/>
                    <a:gd name="T52" fmla="*/ 0 w 34"/>
                    <a:gd name="T53" fmla="*/ 0 h 31"/>
                    <a:gd name="T54" fmla="*/ 0 w 34"/>
                    <a:gd name="T55" fmla="*/ 0 h 31"/>
                    <a:gd name="T56" fmla="*/ 0 w 34"/>
                    <a:gd name="T57" fmla="*/ 0 h 31"/>
                    <a:gd name="T58" fmla="*/ 0 w 34"/>
                    <a:gd name="T59" fmla="*/ 0 h 31"/>
                    <a:gd name="T60" fmla="*/ 0 w 34"/>
                    <a:gd name="T61" fmla="*/ 0 h 31"/>
                    <a:gd name="T62" fmla="*/ 0 w 34"/>
                    <a:gd name="T63" fmla="*/ 0 h 31"/>
                    <a:gd name="T64" fmla="*/ 0 w 34"/>
                    <a:gd name="T65" fmla="*/ 0 h 31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4"/>
                    <a:gd name="T100" fmla="*/ 0 h 31"/>
                    <a:gd name="T101" fmla="*/ 34 w 34"/>
                    <a:gd name="T102" fmla="*/ 31 h 31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4" h="31">
                      <a:moveTo>
                        <a:pt x="19" y="7"/>
                      </a:moveTo>
                      <a:lnTo>
                        <a:pt x="16" y="5"/>
                      </a:lnTo>
                      <a:lnTo>
                        <a:pt x="14" y="2"/>
                      </a:lnTo>
                      <a:lnTo>
                        <a:pt x="12" y="0"/>
                      </a:lnTo>
                      <a:lnTo>
                        <a:pt x="9" y="0"/>
                      </a:lnTo>
                      <a:lnTo>
                        <a:pt x="7" y="1"/>
                      </a:lnTo>
                      <a:lnTo>
                        <a:pt x="4" y="3"/>
                      </a:lnTo>
                      <a:lnTo>
                        <a:pt x="2" y="4"/>
                      </a:lnTo>
                      <a:lnTo>
                        <a:pt x="1" y="6"/>
                      </a:lnTo>
                      <a:lnTo>
                        <a:pt x="0" y="11"/>
                      </a:lnTo>
                      <a:lnTo>
                        <a:pt x="0" y="16"/>
                      </a:lnTo>
                      <a:lnTo>
                        <a:pt x="1" y="20"/>
                      </a:lnTo>
                      <a:lnTo>
                        <a:pt x="5" y="23"/>
                      </a:lnTo>
                      <a:lnTo>
                        <a:pt x="7" y="23"/>
                      </a:lnTo>
                      <a:lnTo>
                        <a:pt x="9" y="22"/>
                      </a:lnTo>
                      <a:lnTo>
                        <a:pt x="11" y="21"/>
                      </a:lnTo>
                      <a:lnTo>
                        <a:pt x="13" y="21"/>
                      </a:lnTo>
                      <a:lnTo>
                        <a:pt x="18" y="25"/>
                      </a:lnTo>
                      <a:lnTo>
                        <a:pt x="23" y="29"/>
                      </a:lnTo>
                      <a:lnTo>
                        <a:pt x="28" y="31"/>
                      </a:lnTo>
                      <a:lnTo>
                        <a:pt x="33" y="27"/>
                      </a:lnTo>
                      <a:lnTo>
                        <a:pt x="34" y="26"/>
                      </a:lnTo>
                      <a:lnTo>
                        <a:pt x="34" y="25"/>
                      </a:lnTo>
                      <a:lnTo>
                        <a:pt x="34" y="23"/>
                      </a:lnTo>
                      <a:lnTo>
                        <a:pt x="33" y="23"/>
                      </a:lnTo>
                      <a:lnTo>
                        <a:pt x="29" y="19"/>
                      </a:lnTo>
                      <a:lnTo>
                        <a:pt x="28" y="14"/>
                      </a:lnTo>
                      <a:lnTo>
                        <a:pt x="27" y="10"/>
                      </a:lnTo>
                      <a:lnTo>
                        <a:pt x="25" y="5"/>
                      </a:lnTo>
                      <a:lnTo>
                        <a:pt x="24" y="5"/>
                      </a:lnTo>
                      <a:lnTo>
                        <a:pt x="23" y="6"/>
                      </a:lnTo>
                      <a:lnTo>
                        <a:pt x="21" y="7"/>
                      </a:lnTo>
                      <a:lnTo>
                        <a:pt x="19" y="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88" name="Freeform 1074"/>
                <p:cNvSpPr>
                  <a:spLocks/>
                </p:cNvSpPr>
                <p:nvPr/>
              </p:nvSpPr>
              <p:spPr bwMode="auto">
                <a:xfrm>
                  <a:off x="2444" y="2206"/>
                  <a:ext cx="2" cy="2"/>
                </a:xfrm>
                <a:custGeom>
                  <a:avLst/>
                  <a:gdLst>
                    <a:gd name="T0" fmla="*/ 0 w 34"/>
                    <a:gd name="T1" fmla="*/ 0 h 31"/>
                    <a:gd name="T2" fmla="*/ 0 w 34"/>
                    <a:gd name="T3" fmla="*/ 0 h 31"/>
                    <a:gd name="T4" fmla="*/ 0 w 34"/>
                    <a:gd name="T5" fmla="*/ 0 h 31"/>
                    <a:gd name="T6" fmla="*/ 0 w 34"/>
                    <a:gd name="T7" fmla="*/ 0 h 31"/>
                    <a:gd name="T8" fmla="*/ 0 w 34"/>
                    <a:gd name="T9" fmla="*/ 0 h 31"/>
                    <a:gd name="T10" fmla="*/ 0 w 34"/>
                    <a:gd name="T11" fmla="*/ 0 h 31"/>
                    <a:gd name="T12" fmla="*/ 0 w 34"/>
                    <a:gd name="T13" fmla="*/ 0 h 31"/>
                    <a:gd name="T14" fmla="*/ 0 w 34"/>
                    <a:gd name="T15" fmla="*/ 0 h 31"/>
                    <a:gd name="T16" fmla="*/ 0 w 34"/>
                    <a:gd name="T17" fmla="*/ 0 h 31"/>
                    <a:gd name="T18" fmla="*/ 0 w 34"/>
                    <a:gd name="T19" fmla="*/ 0 h 31"/>
                    <a:gd name="T20" fmla="*/ 0 w 34"/>
                    <a:gd name="T21" fmla="*/ 0 h 31"/>
                    <a:gd name="T22" fmla="*/ 0 w 34"/>
                    <a:gd name="T23" fmla="*/ 0 h 31"/>
                    <a:gd name="T24" fmla="*/ 0 w 34"/>
                    <a:gd name="T25" fmla="*/ 0 h 31"/>
                    <a:gd name="T26" fmla="*/ 0 w 34"/>
                    <a:gd name="T27" fmla="*/ 0 h 31"/>
                    <a:gd name="T28" fmla="*/ 0 w 34"/>
                    <a:gd name="T29" fmla="*/ 0 h 31"/>
                    <a:gd name="T30" fmla="*/ 0 w 34"/>
                    <a:gd name="T31" fmla="*/ 0 h 31"/>
                    <a:gd name="T32" fmla="*/ 0 w 34"/>
                    <a:gd name="T33" fmla="*/ 0 h 31"/>
                    <a:gd name="T34" fmla="*/ 0 w 34"/>
                    <a:gd name="T35" fmla="*/ 0 h 31"/>
                    <a:gd name="T36" fmla="*/ 0 w 34"/>
                    <a:gd name="T37" fmla="*/ 0 h 31"/>
                    <a:gd name="T38" fmla="*/ 0 w 34"/>
                    <a:gd name="T39" fmla="*/ 0 h 31"/>
                    <a:gd name="T40" fmla="*/ 0 w 34"/>
                    <a:gd name="T41" fmla="*/ 0 h 31"/>
                    <a:gd name="T42" fmla="*/ 0 w 34"/>
                    <a:gd name="T43" fmla="*/ 0 h 31"/>
                    <a:gd name="T44" fmla="*/ 0 w 34"/>
                    <a:gd name="T45" fmla="*/ 0 h 31"/>
                    <a:gd name="T46" fmla="*/ 0 w 34"/>
                    <a:gd name="T47" fmla="*/ 0 h 31"/>
                    <a:gd name="T48" fmla="*/ 0 w 34"/>
                    <a:gd name="T49" fmla="*/ 0 h 31"/>
                    <a:gd name="T50" fmla="*/ 0 w 34"/>
                    <a:gd name="T51" fmla="*/ 0 h 31"/>
                    <a:gd name="T52" fmla="*/ 0 w 34"/>
                    <a:gd name="T53" fmla="*/ 0 h 31"/>
                    <a:gd name="T54" fmla="*/ 0 w 34"/>
                    <a:gd name="T55" fmla="*/ 0 h 31"/>
                    <a:gd name="T56" fmla="*/ 0 w 34"/>
                    <a:gd name="T57" fmla="*/ 0 h 31"/>
                    <a:gd name="T58" fmla="*/ 0 w 34"/>
                    <a:gd name="T59" fmla="*/ 0 h 31"/>
                    <a:gd name="T60" fmla="*/ 0 w 34"/>
                    <a:gd name="T61" fmla="*/ 0 h 31"/>
                    <a:gd name="T62" fmla="*/ 0 w 34"/>
                    <a:gd name="T63" fmla="*/ 0 h 31"/>
                    <a:gd name="T64" fmla="*/ 0 w 34"/>
                    <a:gd name="T65" fmla="*/ 0 h 31"/>
                    <a:gd name="T66" fmla="*/ 0 w 34"/>
                    <a:gd name="T67" fmla="*/ 0 h 31"/>
                    <a:gd name="T68" fmla="*/ 0 w 34"/>
                    <a:gd name="T69" fmla="*/ 0 h 31"/>
                    <a:gd name="T70" fmla="*/ 0 w 34"/>
                    <a:gd name="T71" fmla="*/ 0 h 31"/>
                    <a:gd name="T72" fmla="*/ 0 w 34"/>
                    <a:gd name="T73" fmla="*/ 0 h 31"/>
                    <a:gd name="T74" fmla="*/ 0 w 34"/>
                    <a:gd name="T75" fmla="*/ 0 h 31"/>
                    <a:gd name="T76" fmla="*/ 0 w 34"/>
                    <a:gd name="T77" fmla="*/ 0 h 31"/>
                    <a:gd name="T78" fmla="*/ 0 w 34"/>
                    <a:gd name="T79" fmla="*/ 0 h 31"/>
                    <a:gd name="T80" fmla="*/ 0 w 34"/>
                    <a:gd name="T81" fmla="*/ 0 h 31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34"/>
                    <a:gd name="T124" fmla="*/ 0 h 31"/>
                    <a:gd name="T125" fmla="*/ 34 w 34"/>
                    <a:gd name="T126" fmla="*/ 31 h 31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34" h="31">
                      <a:moveTo>
                        <a:pt x="19" y="7"/>
                      </a:moveTo>
                      <a:lnTo>
                        <a:pt x="19" y="7"/>
                      </a:lnTo>
                      <a:lnTo>
                        <a:pt x="16" y="5"/>
                      </a:lnTo>
                      <a:lnTo>
                        <a:pt x="14" y="2"/>
                      </a:lnTo>
                      <a:lnTo>
                        <a:pt x="12" y="0"/>
                      </a:lnTo>
                      <a:lnTo>
                        <a:pt x="9" y="0"/>
                      </a:lnTo>
                      <a:lnTo>
                        <a:pt x="7" y="1"/>
                      </a:lnTo>
                      <a:lnTo>
                        <a:pt x="4" y="3"/>
                      </a:lnTo>
                      <a:lnTo>
                        <a:pt x="2" y="4"/>
                      </a:lnTo>
                      <a:lnTo>
                        <a:pt x="1" y="6"/>
                      </a:lnTo>
                      <a:lnTo>
                        <a:pt x="0" y="11"/>
                      </a:lnTo>
                      <a:lnTo>
                        <a:pt x="0" y="16"/>
                      </a:lnTo>
                      <a:lnTo>
                        <a:pt x="1" y="20"/>
                      </a:lnTo>
                      <a:lnTo>
                        <a:pt x="5" y="23"/>
                      </a:lnTo>
                      <a:lnTo>
                        <a:pt x="7" y="23"/>
                      </a:lnTo>
                      <a:lnTo>
                        <a:pt x="9" y="22"/>
                      </a:lnTo>
                      <a:lnTo>
                        <a:pt x="11" y="21"/>
                      </a:lnTo>
                      <a:lnTo>
                        <a:pt x="13" y="21"/>
                      </a:lnTo>
                      <a:lnTo>
                        <a:pt x="18" y="25"/>
                      </a:lnTo>
                      <a:lnTo>
                        <a:pt x="23" y="29"/>
                      </a:lnTo>
                      <a:lnTo>
                        <a:pt x="28" y="31"/>
                      </a:lnTo>
                      <a:lnTo>
                        <a:pt x="33" y="27"/>
                      </a:lnTo>
                      <a:lnTo>
                        <a:pt x="34" y="26"/>
                      </a:lnTo>
                      <a:lnTo>
                        <a:pt x="34" y="25"/>
                      </a:lnTo>
                      <a:lnTo>
                        <a:pt x="34" y="23"/>
                      </a:lnTo>
                      <a:lnTo>
                        <a:pt x="33" y="23"/>
                      </a:lnTo>
                      <a:lnTo>
                        <a:pt x="29" y="19"/>
                      </a:lnTo>
                      <a:lnTo>
                        <a:pt x="28" y="14"/>
                      </a:lnTo>
                      <a:lnTo>
                        <a:pt x="27" y="10"/>
                      </a:lnTo>
                      <a:lnTo>
                        <a:pt x="25" y="5"/>
                      </a:lnTo>
                      <a:lnTo>
                        <a:pt x="24" y="5"/>
                      </a:lnTo>
                      <a:lnTo>
                        <a:pt x="23" y="6"/>
                      </a:lnTo>
                      <a:lnTo>
                        <a:pt x="21" y="7"/>
                      </a:lnTo>
                      <a:lnTo>
                        <a:pt x="19" y="7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89" name="Freeform 1075"/>
                <p:cNvSpPr>
                  <a:spLocks/>
                </p:cNvSpPr>
                <p:nvPr/>
              </p:nvSpPr>
              <p:spPr bwMode="auto">
                <a:xfrm>
                  <a:off x="2446" y="2211"/>
                  <a:ext cx="1" cy="1"/>
                </a:xfrm>
                <a:custGeom>
                  <a:avLst/>
                  <a:gdLst>
                    <a:gd name="T0" fmla="*/ 0 w 18"/>
                    <a:gd name="T1" fmla="*/ 0 h 15"/>
                    <a:gd name="T2" fmla="*/ 0 w 18"/>
                    <a:gd name="T3" fmla="*/ 0 h 15"/>
                    <a:gd name="T4" fmla="*/ 0 w 18"/>
                    <a:gd name="T5" fmla="*/ 0 h 15"/>
                    <a:gd name="T6" fmla="*/ 0 w 18"/>
                    <a:gd name="T7" fmla="*/ 0 h 15"/>
                    <a:gd name="T8" fmla="*/ 0 w 18"/>
                    <a:gd name="T9" fmla="*/ 0 h 15"/>
                    <a:gd name="T10" fmla="*/ 0 w 18"/>
                    <a:gd name="T11" fmla="*/ 0 h 15"/>
                    <a:gd name="T12" fmla="*/ 0 w 18"/>
                    <a:gd name="T13" fmla="*/ 0 h 15"/>
                    <a:gd name="T14" fmla="*/ 0 w 18"/>
                    <a:gd name="T15" fmla="*/ 0 h 15"/>
                    <a:gd name="T16" fmla="*/ 0 w 18"/>
                    <a:gd name="T17" fmla="*/ 0 h 15"/>
                    <a:gd name="T18" fmla="*/ 0 w 18"/>
                    <a:gd name="T19" fmla="*/ 0 h 15"/>
                    <a:gd name="T20" fmla="*/ 0 w 18"/>
                    <a:gd name="T21" fmla="*/ 0 h 15"/>
                    <a:gd name="T22" fmla="*/ 0 w 18"/>
                    <a:gd name="T23" fmla="*/ 0 h 15"/>
                    <a:gd name="T24" fmla="*/ 0 w 18"/>
                    <a:gd name="T25" fmla="*/ 0 h 15"/>
                    <a:gd name="T26" fmla="*/ 0 w 18"/>
                    <a:gd name="T27" fmla="*/ 0 h 15"/>
                    <a:gd name="T28" fmla="*/ 0 w 18"/>
                    <a:gd name="T29" fmla="*/ 0 h 15"/>
                    <a:gd name="T30" fmla="*/ 0 w 18"/>
                    <a:gd name="T31" fmla="*/ 0 h 15"/>
                    <a:gd name="T32" fmla="*/ 0 w 18"/>
                    <a:gd name="T33" fmla="*/ 0 h 15"/>
                    <a:gd name="T34" fmla="*/ 0 w 18"/>
                    <a:gd name="T35" fmla="*/ 0 h 15"/>
                    <a:gd name="T36" fmla="*/ 0 w 18"/>
                    <a:gd name="T37" fmla="*/ 0 h 15"/>
                    <a:gd name="T38" fmla="*/ 0 w 18"/>
                    <a:gd name="T39" fmla="*/ 0 h 15"/>
                    <a:gd name="T40" fmla="*/ 0 w 18"/>
                    <a:gd name="T41" fmla="*/ 0 h 15"/>
                    <a:gd name="T42" fmla="*/ 0 w 18"/>
                    <a:gd name="T43" fmla="*/ 0 h 15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18"/>
                    <a:gd name="T67" fmla="*/ 0 h 15"/>
                    <a:gd name="T68" fmla="*/ 18 w 18"/>
                    <a:gd name="T69" fmla="*/ 15 h 15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18" h="15">
                      <a:moveTo>
                        <a:pt x="16" y="2"/>
                      </a:moveTo>
                      <a:lnTo>
                        <a:pt x="12" y="2"/>
                      </a:lnTo>
                      <a:lnTo>
                        <a:pt x="9" y="1"/>
                      </a:lnTo>
                      <a:lnTo>
                        <a:pt x="5" y="1"/>
                      </a:ln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1" y="10"/>
                      </a:lnTo>
                      <a:lnTo>
                        <a:pt x="2" y="12"/>
                      </a:lnTo>
                      <a:lnTo>
                        <a:pt x="5" y="13"/>
                      </a:lnTo>
                      <a:lnTo>
                        <a:pt x="7" y="14"/>
                      </a:lnTo>
                      <a:lnTo>
                        <a:pt x="10" y="15"/>
                      </a:lnTo>
                      <a:lnTo>
                        <a:pt x="13" y="13"/>
                      </a:lnTo>
                      <a:lnTo>
                        <a:pt x="16" y="9"/>
                      </a:lnTo>
                      <a:lnTo>
                        <a:pt x="18" y="6"/>
                      </a:lnTo>
                      <a:lnTo>
                        <a:pt x="17" y="4"/>
                      </a:lnTo>
                      <a:lnTo>
                        <a:pt x="15" y="2"/>
                      </a:lnTo>
                      <a:lnTo>
                        <a:pt x="14" y="1"/>
                      </a:lnTo>
                      <a:lnTo>
                        <a:pt x="12" y="0"/>
                      </a:lnTo>
                      <a:lnTo>
                        <a:pt x="16" y="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90" name="Freeform 1076"/>
                <p:cNvSpPr>
                  <a:spLocks/>
                </p:cNvSpPr>
                <p:nvPr/>
              </p:nvSpPr>
              <p:spPr bwMode="auto">
                <a:xfrm>
                  <a:off x="2446" y="2211"/>
                  <a:ext cx="1" cy="1"/>
                </a:xfrm>
                <a:custGeom>
                  <a:avLst/>
                  <a:gdLst>
                    <a:gd name="T0" fmla="*/ 0 w 18"/>
                    <a:gd name="T1" fmla="*/ 0 h 15"/>
                    <a:gd name="T2" fmla="*/ 0 w 18"/>
                    <a:gd name="T3" fmla="*/ 0 h 15"/>
                    <a:gd name="T4" fmla="*/ 0 w 18"/>
                    <a:gd name="T5" fmla="*/ 0 h 15"/>
                    <a:gd name="T6" fmla="*/ 0 w 18"/>
                    <a:gd name="T7" fmla="*/ 0 h 15"/>
                    <a:gd name="T8" fmla="*/ 0 w 18"/>
                    <a:gd name="T9" fmla="*/ 0 h 15"/>
                    <a:gd name="T10" fmla="*/ 0 w 18"/>
                    <a:gd name="T11" fmla="*/ 0 h 15"/>
                    <a:gd name="T12" fmla="*/ 0 w 18"/>
                    <a:gd name="T13" fmla="*/ 0 h 15"/>
                    <a:gd name="T14" fmla="*/ 0 w 18"/>
                    <a:gd name="T15" fmla="*/ 0 h 15"/>
                    <a:gd name="T16" fmla="*/ 0 w 18"/>
                    <a:gd name="T17" fmla="*/ 0 h 15"/>
                    <a:gd name="T18" fmla="*/ 0 w 18"/>
                    <a:gd name="T19" fmla="*/ 0 h 15"/>
                    <a:gd name="T20" fmla="*/ 0 w 18"/>
                    <a:gd name="T21" fmla="*/ 0 h 15"/>
                    <a:gd name="T22" fmla="*/ 0 w 18"/>
                    <a:gd name="T23" fmla="*/ 0 h 15"/>
                    <a:gd name="T24" fmla="*/ 0 w 18"/>
                    <a:gd name="T25" fmla="*/ 0 h 15"/>
                    <a:gd name="T26" fmla="*/ 0 w 18"/>
                    <a:gd name="T27" fmla="*/ 0 h 15"/>
                    <a:gd name="T28" fmla="*/ 0 w 18"/>
                    <a:gd name="T29" fmla="*/ 0 h 15"/>
                    <a:gd name="T30" fmla="*/ 0 w 18"/>
                    <a:gd name="T31" fmla="*/ 0 h 15"/>
                    <a:gd name="T32" fmla="*/ 0 w 18"/>
                    <a:gd name="T33" fmla="*/ 0 h 15"/>
                    <a:gd name="T34" fmla="*/ 0 w 18"/>
                    <a:gd name="T35" fmla="*/ 0 h 15"/>
                    <a:gd name="T36" fmla="*/ 0 w 18"/>
                    <a:gd name="T37" fmla="*/ 0 h 15"/>
                    <a:gd name="T38" fmla="*/ 0 w 18"/>
                    <a:gd name="T39" fmla="*/ 0 h 15"/>
                    <a:gd name="T40" fmla="*/ 0 w 18"/>
                    <a:gd name="T41" fmla="*/ 0 h 15"/>
                    <a:gd name="T42" fmla="*/ 0 w 18"/>
                    <a:gd name="T43" fmla="*/ 0 h 15"/>
                    <a:gd name="T44" fmla="*/ 0 w 18"/>
                    <a:gd name="T45" fmla="*/ 0 h 15"/>
                    <a:gd name="T46" fmla="*/ 0 w 18"/>
                    <a:gd name="T47" fmla="*/ 0 h 15"/>
                    <a:gd name="T48" fmla="*/ 0 w 18"/>
                    <a:gd name="T49" fmla="*/ 0 h 15"/>
                    <a:gd name="T50" fmla="*/ 0 w 18"/>
                    <a:gd name="T51" fmla="*/ 0 h 15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8"/>
                    <a:gd name="T79" fmla="*/ 0 h 15"/>
                    <a:gd name="T80" fmla="*/ 18 w 18"/>
                    <a:gd name="T81" fmla="*/ 15 h 15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8" h="15">
                      <a:moveTo>
                        <a:pt x="16" y="2"/>
                      </a:moveTo>
                      <a:lnTo>
                        <a:pt x="16" y="2"/>
                      </a:lnTo>
                      <a:lnTo>
                        <a:pt x="12" y="2"/>
                      </a:lnTo>
                      <a:lnTo>
                        <a:pt x="9" y="1"/>
                      </a:lnTo>
                      <a:lnTo>
                        <a:pt x="5" y="1"/>
                      </a:ln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1" y="10"/>
                      </a:lnTo>
                      <a:lnTo>
                        <a:pt x="2" y="12"/>
                      </a:lnTo>
                      <a:lnTo>
                        <a:pt x="5" y="13"/>
                      </a:lnTo>
                      <a:lnTo>
                        <a:pt x="7" y="14"/>
                      </a:lnTo>
                      <a:lnTo>
                        <a:pt x="10" y="15"/>
                      </a:lnTo>
                      <a:lnTo>
                        <a:pt x="13" y="13"/>
                      </a:lnTo>
                      <a:lnTo>
                        <a:pt x="16" y="9"/>
                      </a:lnTo>
                      <a:lnTo>
                        <a:pt x="18" y="6"/>
                      </a:lnTo>
                      <a:lnTo>
                        <a:pt x="17" y="4"/>
                      </a:lnTo>
                      <a:lnTo>
                        <a:pt x="15" y="2"/>
                      </a:lnTo>
                      <a:lnTo>
                        <a:pt x="14" y="1"/>
                      </a:lnTo>
                      <a:lnTo>
                        <a:pt x="12" y="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91" name="Freeform 1077"/>
                <p:cNvSpPr>
                  <a:spLocks/>
                </p:cNvSpPr>
                <p:nvPr/>
              </p:nvSpPr>
              <p:spPr bwMode="auto">
                <a:xfrm>
                  <a:off x="2448" y="2212"/>
                  <a:ext cx="2" cy="1"/>
                </a:xfrm>
                <a:custGeom>
                  <a:avLst/>
                  <a:gdLst>
                    <a:gd name="T0" fmla="*/ 0 w 43"/>
                    <a:gd name="T1" fmla="*/ 0 h 20"/>
                    <a:gd name="T2" fmla="*/ 0 w 43"/>
                    <a:gd name="T3" fmla="*/ 0 h 20"/>
                    <a:gd name="T4" fmla="*/ 0 w 43"/>
                    <a:gd name="T5" fmla="*/ 0 h 20"/>
                    <a:gd name="T6" fmla="*/ 0 w 43"/>
                    <a:gd name="T7" fmla="*/ 0 h 20"/>
                    <a:gd name="T8" fmla="*/ 0 w 43"/>
                    <a:gd name="T9" fmla="*/ 0 h 20"/>
                    <a:gd name="T10" fmla="*/ 0 w 43"/>
                    <a:gd name="T11" fmla="*/ 0 h 20"/>
                    <a:gd name="T12" fmla="*/ 0 w 43"/>
                    <a:gd name="T13" fmla="*/ 0 h 20"/>
                    <a:gd name="T14" fmla="*/ 0 w 43"/>
                    <a:gd name="T15" fmla="*/ 0 h 20"/>
                    <a:gd name="T16" fmla="*/ 0 w 43"/>
                    <a:gd name="T17" fmla="*/ 0 h 20"/>
                    <a:gd name="T18" fmla="*/ 0 w 43"/>
                    <a:gd name="T19" fmla="*/ 0 h 20"/>
                    <a:gd name="T20" fmla="*/ 0 w 43"/>
                    <a:gd name="T21" fmla="*/ 0 h 20"/>
                    <a:gd name="T22" fmla="*/ 0 w 43"/>
                    <a:gd name="T23" fmla="*/ 0 h 20"/>
                    <a:gd name="T24" fmla="*/ 0 w 43"/>
                    <a:gd name="T25" fmla="*/ 0 h 20"/>
                    <a:gd name="T26" fmla="*/ 0 w 43"/>
                    <a:gd name="T27" fmla="*/ 0 h 20"/>
                    <a:gd name="T28" fmla="*/ 0 w 43"/>
                    <a:gd name="T29" fmla="*/ 0 h 20"/>
                    <a:gd name="T30" fmla="*/ 0 w 43"/>
                    <a:gd name="T31" fmla="*/ 0 h 20"/>
                    <a:gd name="T32" fmla="*/ 0 w 43"/>
                    <a:gd name="T33" fmla="*/ 0 h 20"/>
                    <a:gd name="T34" fmla="*/ 0 w 43"/>
                    <a:gd name="T35" fmla="*/ 0 h 20"/>
                    <a:gd name="T36" fmla="*/ 0 w 43"/>
                    <a:gd name="T37" fmla="*/ 0 h 20"/>
                    <a:gd name="T38" fmla="*/ 0 w 43"/>
                    <a:gd name="T39" fmla="*/ 0 h 20"/>
                    <a:gd name="T40" fmla="*/ 0 w 43"/>
                    <a:gd name="T41" fmla="*/ 0 h 20"/>
                    <a:gd name="T42" fmla="*/ 0 w 43"/>
                    <a:gd name="T43" fmla="*/ 0 h 20"/>
                    <a:gd name="T44" fmla="*/ 0 w 43"/>
                    <a:gd name="T45" fmla="*/ 0 h 20"/>
                    <a:gd name="T46" fmla="*/ 0 w 43"/>
                    <a:gd name="T47" fmla="*/ 0 h 20"/>
                    <a:gd name="T48" fmla="*/ 0 w 43"/>
                    <a:gd name="T49" fmla="*/ 0 h 20"/>
                    <a:gd name="T50" fmla="*/ 0 w 43"/>
                    <a:gd name="T51" fmla="*/ 0 h 20"/>
                    <a:gd name="T52" fmla="*/ 0 w 43"/>
                    <a:gd name="T53" fmla="*/ 0 h 20"/>
                    <a:gd name="T54" fmla="*/ 0 w 43"/>
                    <a:gd name="T55" fmla="*/ 0 h 20"/>
                    <a:gd name="T56" fmla="*/ 0 w 43"/>
                    <a:gd name="T57" fmla="*/ 0 h 20"/>
                    <a:gd name="T58" fmla="*/ 0 w 43"/>
                    <a:gd name="T59" fmla="*/ 0 h 20"/>
                    <a:gd name="T60" fmla="*/ 0 w 43"/>
                    <a:gd name="T61" fmla="*/ 0 h 20"/>
                    <a:gd name="T62" fmla="*/ 0 w 43"/>
                    <a:gd name="T63" fmla="*/ 0 h 20"/>
                    <a:gd name="T64" fmla="*/ 0 w 43"/>
                    <a:gd name="T65" fmla="*/ 0 h 20"/>
                    <a:gd name="T66" fmla="*/ 0 w 43"/>
                    <a:gd name="T67" fmla="*/ 0 h 20"/>
                    <a:gd name="T68" fmla="*/ 0 w 43"/>
                    <a:gd name="T69" fmla="*/ 0 h 20"/>
                    <a:gd name="T70" fmla="*/ 0 w 43"/>
                    <a:gd name="T71" fmla="*/ 0 h 20"/>
                    <a:gd name="T72" fmla="*/ 0 w 43"/>
                    <a:gd name="T73" fmla="*/ 0 h 20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43"/>
                    <a:gd name="T112" fmla="*/ 0 h 20"/>
                    <a:gd name="T113" fmla="*/ 43 w 43"/>
                    <a:gd name="T114" fmla="*/ 20 h 20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43" h="20">
                      <a:moveTo>
                        <a:pt x="19" y="2"/>
                      </a:moveTo>
                      <a:lnTo>
                        <a:pt x="15" y="4"/>
                      </a:lnTo>
                      <a:lnTo>
                        <a:pt x="11" y="5"/>
                      </a:lnTo>
                      <a:lnTo>
                        <a:pt x="7" y="5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1" y="12"/>
                      </a:lnTo>
                      <a:lnTo>
                        <a:pt x="3" y="17"/>
                      </a:lnTo>
                      <a:lnTo>
                        <a:pt x="7" y="19"/>
                      </a:lnTo>
                      <a:lnTo>
                        <a:pt x="11" y="20"/>
                      </a:lnTo>
                      <a:lnTo>
                        <a:pt x="15" y="20"/>
                      </a:lnTo>
                      <a:lnTo>
                        <a:pt x="19" y="20"/>
                      </a:lnTo>
                      <a:lnTo>
                        <a:pt x="23" y="20"/>
                      </a:lnTo>
                      <a:lnTo>
                        <a:pt x="27" y="19"/>
                      </a:lnTo>
                      <a:lnTo>
                        <a:pt x="31" y="18"/>
                      </a:lnTo>
                      <a:lnTo>
                        <a:pt x="35" y="17"/>
                      </a:lnTo>
                      <a:lnTo>
                        <a:pt x="39" y="14"/>
                      </a:lnTo>
                      <a:lnTo>
                        <a:pt x="41" y="12"/>
                      </a:lnTo>
                      <a:lnTo>
                        <a:pt x="43" y="9"/>
                      </a:lnTo>
                      <a:lnTo>
                        <a:pt x="43" y="7"/>
                      </a:lnTo>
                      <a:lnTo>
                        <a:pt x="40" y="4"/>
                      </a:lnTo>
                      <a:lnTo>
                        <a:pt x="37" y="2"/>
                      </a:lnTo>
                      <a:lnTo>
                        <a:pt x="34" y="1"/>
                      </a:lnTo>
                      <a:lnTo>
                        <a:pt x="31" y="1"/>
                      </a:lnTo>
                      <a:lnTo>
                        <a:pt x="27" y="0"/>
                      </a:lnTo>
                      <a:lnTo>
                        <a:pt x="25" y="0"/>
                      </a:lnTo>
                      <a:lnTo>
                        <a:pt x="24" y="2"/>
                      </a:lnTo>
                      <a:lnTo>
                        <a:pt x="22" y="5"/>
                      </a:lnTo>
                      <a:lnTo>
                        <a:pt x="19" y="5"/>
                      </a:lnTo>
                      <a:lnTo>
                        <a:pt x="18" y="4"/>
                      </a:lnTo>
                      <a:lnTo>
                        <a:pt x="18" y="3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92" name="Freeform 1078"/>
                <p:cNvSpPr>
                  <a:spLocks/>
                </p:cNvSpPr>
                <p:nvPr/>
              </p:nvSpPr>
              <p:spPr bwMode="auto">
                <a:xfrm>
                  <a:off x="2448" y="2212"/>
                  <a:ext cx="2" cy="1"/>
                </a:xfrm>
                <a:custGeom>
                  <a:avLst/>
                  <a:gdLst>
                    <a:gd name="T0" fmla="*/ 0 w 43"/>
                    <a:gd name="T1" fmla="*/ 0 h 20"/>
                    <a:gd name="T2" fmla="*/ 0 w 43"/>
                    <a:gd name="T3" fmla="*/ 0 h 20"/>
                    <a:gd name="T4" fmla="*/ 0 w 43"/>
                    <a:gd name="T5" fmla="*/ 0 h 20"/>
                    <a:gd name="T6" fmla="*/ 0 w 43"/>
                    <a:gd name="T7" fmla="*/ 0 h 20"/>
                    <a:gd name="T8" fmla="*/ 0 w 43"/>
                    <a:gd name="T9" fmla="*/ 0 h 20"/>
                    <a:gd name="T10" fmla="*/ 0 w 43"/>
                    <a:gd name="T11" fmla="*/ 0 h 20"/>
                    <a:gd name="T12" fmla="*/ 0 w 43"/>
                    <a:gd name="T13" fmla="*/ 0 h 20"/>
                    <a:gd name="T14" fmla="*/ 0 w 43"/>
                    <a:gd name="T15" fmla="*/ 0 h 20"/>
                    <a:gd name="T16" fmla="*/ 0 w 43"/>
                    <a:gd name="T17" fmla="*/ 0 h 20"/>
                    <a:gd name="T18" fmla="*/ 0 w 43"/>
                    <a:gd name="T19" fmla="*/ 0 h 20"/>
                    <a:gd name="T20" fmla="*/ 0 w 43"/>
                    <a:gd name="T21" fmla="*/ 0 h 20"/>
                    <a:gd name="T22" fmla="*/ 0 w 43"/>
                    <a:gd name="T23" fmla="*/ 0 h 20"/>
                    <a:gd name="T24" fmla="*/ 0 w 43"/>
                    <a:gd name="T25" fmla="*/ 0 h 20"/>
                    <a:gd name="T26" fmla="*/ 0 w 43"/>
                    <a:gd name="T27" fmla="*/ 0 h 20"/>
                    <a:gd name="T28" fmla="*/ 0 w 43"/>
                    <a:gd name="T29" fmla="*/ 0 h 20"/>
                    <a:gd name="T30" fmla="*/ 0 w 43"/>
                    <a:gd name="T31" fmla="*/ 0 h 20"/>
                    <a:gd name="T32" fmla="*/ 0 w 43"/>
                    <a:gd name="T33" fmla="*/ 0 h 20"/>
                    <a:gd name="T34" fmla="*/ 0 w 43"/>
                    <a:gd name="T35" fmla="*/ 0 h 20"/>
                    <a:gd name="T36" fmla="*/ 0 w 43"/>
                    <a:gd name="T37" fmla="*/ 0 h 20"/>
                    <a:gd name="T38" fmla="*/ 0 w 43"/>
                    <a:gd name="T39" fmla="*/ 0 h 20"/>
                    <a:gd name="T40" fmla="*/ 0 w 43"/>
                    <a:gd name="T41" fmla="*/ 0 h 20"/>
                    <a:gd name="T42" fmla="*/ 0 w 43"/>
                    <a:gd name="T43" fmla="*/ 0 h 20"/>
                    <a:gd name="T44" fmla="*/ 0 w 43"/>
                    <a:gd name="T45" fmla="*/ 0 h 20"/>
                    <a:gd name="T46" fmla="*/ 0 w 43"/>
                    <a:gd name="T47" fmla="*/ 0 h 20"/>
                    <a:gd name="T48" fmla="*/ 0 w 43"/>
                    <a:gd name="T49" fmla="*/ 0 h 20"/>
                    <a:gd name="T50" fmla="*/ 0 w 43"/>
                    <a:gd name="T51" fmla="*/ 0 h 20"/>
                    <a:gd name="T52" fmla="*/ 0 w 43"/>
                    <a:gd name="T53" fmla="*/ 0 h 20"/>
                    <a:gd name="T54" fmla="*/ 0 w 43"/>
                    <a:gd name="T55" fmla="*/ 0 h 20"/>
                    <a:gd name="T56" fmla="*/ 0 w 43"/>
                    <a:gd name="T57" fmla="*/ 0 h 20"/>
                    <a:gd name="T58" fmla="*/ 0 w 43"/>
                    <a:gd name="T59" fmla="*/ 0 h 20"/>
                    <a:gd name="T60" fmla="*/ 0 w 43"/>
                    <a:gd name="T61" fmla="*/ 0 h 20"/>
                    <a:gd name="T62" fmla="*/ 0 w 43"/>
                    <a:gd name="T63" fmla="*/ 0 h 20"/>
                    <a:gd name="T64" fmla="*/ 0 w 43"/>
                    <a:gd name="T65" fmla="*/ 0 h 20"/>
                    <a:gd name="T66" fmla="*/ 0 w 43"/>
                    <a:gd name="T67" fmla="*/ 0 h 20"/>
                    <a:gd name="T68" fmla="*/ 0 w 43"/>
                    <a:gd name="T69" fmla="*/ 0 h 20"/>
                    <a:gd name="T70" fmla="*/ 0 w 43"/>
                    <a:gd name="T71" fmla="*/ 0 h 20"/>
                    <a:gd name="T72" fmla="*/ 0 w 43"/>
                    <a:gd name="T73" fmla="*/ 0 h 20"/>
                    <a:gd name="T74" fmla="*/ 0 w 43"/>
                    <a:gd name="T75" fmla="*/ 0 h 20"/>
                    <a:gd name="T76" fmla="*/ 0 w 43"/>
                    <a:gd name="T77" fmla="*/ 0 h 20"/>
                    <a:gd name="T78" fmla="*/ 0 w 43"/>
                    <a:gd name="T79" fmla="*/ 0 h 20"/>
                    <a:gd name="T80" fmla="*/ 0 w 43"/>
                    <a:gd name="T81" fmla="*/ 0 h 20"/>
                    <a:gd name="T82" fmla="*/ 0 w 43"/>
                    <a:gd name="T83" fmla="*/ 0 h 20"/>
                    <a:gd name="T84" fmla="*/ 0 w 43"/>
                    <a:gd name="T85" fmla="*/ 0 h 20"/>
                    <a:gd name="T86" fmla="*/ 0 w 43"/>
                    <a:gd name="T87" fmla="*/ 0 h 20"/>
                    <a:gd name="T88" fmla="*/ 0 w 43"/>
                    <a:gd name="T89" fmla="*/ 0 h 2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3"/>
                    <a:gd name="T136" fmla="*/ 0 h 20"/>
                    <a:gd name="T137" fmla="*/ 43 w 43"/>
                    <a:gd name="T138" fmla="*/ 20 h 2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3" h="20">
                      <a:moveTo>
                        <a:pt x="19" y="2"/>
                      </a:moveTo>
                      <a:lnTo>
                        <a:pt x="19" y="2"/>
                      </a:lnTo>
                      <a:lnTo>
                        <a:pt x="15" y="4"/>
                      </a:lnTo>
                      <a:lnTo>
                        <a:pt x="11" y="5"/>
                      </a:lnTo>
                      <a:lnTo>
                        <a:pt x="7" y="5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1" y="12"/>
                      </a:lnTo>
                      <a:lnTo>
                        <a:pt x="3" y="17"/>
                      </a:lnTo>
                      <a:lnTo>
                        <a:pt x="7" y="19"/>
                      </a:lnTo>
                      <a:lnTo>
                        <a:pt x="11" y="20"/>
                      </a:lnTo>
                      <a:lnTo>
                        <a:pt x="15" y="20"/>
                      </a:lnTo>
                      <a:lnTo>
                        <a:pt x="19" y="20"/>
                      </a:lnTo>
                      <a:lnTo>
                        <a:pt x="23" y="20"/>
                      </a:lnTo>
                      <a:lnTo>
                        <a:pt x="27" y="19"/>
                      </a:lnTo>
                      <a:lnTo>
                        <a:pt x="31" y="18"/>
                      </a:lnTo>
                      <a:lnTo>
                        <a:pt x="35" y="17"/>
                      </a:lnTo>
                      <a:lnTo>
                        <a:pt x="39" y="14"/>
                      </a:lnTo>
                      <a:lnTo>
                        <a:pt x="41" y="12"/>
                      </a:lnTo>
                      <a:lnTo>
                        <a:pt x="43" y="9"/>
                      </a:lnTo>
                      <a:lnTo>
                        <a:pt x="43" y="7"/>
                      </a:lnTo>
                      <a:lnTo>
                        <a:pt x="40" y="4"/>
                      </a:lnTo>
                      <a:lnTo>
                        <a:pt x="37" y="2"/>
                      </a:lnTo>
                      <a:lnTo>
                        <a:pt x="34" y="1"/>
                      </a:lnTo>
                      <a:lnTo>
                        <a:pt x="31" y="1"/>
                      </a:lnTo>
                      <a:lnTo>
                        <a:pt x="27" y="0"/>
                      </a:lnTo>
                      <a:lnTo>
                        <a:pt x="25" y="0"/>
                      </a:lnTo>
                      <a:lnTo>
                        <a:pt x="24" y="2"/>
                      </a:lnTo>
                      <a:lnTo>
                        <a:pt x="22" y="5"/>
                      </a:lnTo>
                      <a:lnTo>
                        <a:pt x="19" y="5"/>
                      </a:lnTo>
                      <a:lnTo>
                        <a:pt x="18" y="4"/>
                      </a:lnTo>
                      <a:lnTo>
                        <a:pt x="18" y="3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2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93" name="Freeform 1079"/>
                <p:cNvSpPr>
                  <a:spLocks/>
                </p:cNvSpPr>
                <p:nvPr/>
              </p:nvSpPr>
              <p:spPr bwMode="auto">
                <a:xfrm>
                  <a:off x="2451" y="2211"/>
                  <a:ext cx="2" cy="1"/>
                </a:xfrm>
                <a:custGeom>
                  <a:avLst/>
                  <a:gdLst>
                    <a:gd name="T0" fmla="*/ 0 w 21"/>
                    <a:gd name="T1" fmla="*/ 0 h 16"/>
                    <a:gd name="T2" fmla="*/ 0 w 21"/>
                    <a:gd name="T3" fmla="*/ 0 h 16"/>
                    <a:gd name="T4" fmla="*/ 0 w 21"/>
                    <a:gd name="T5" fmla="*/ 0 h 16"/>
                    <a:gd name="T6" fmla="*/ 0 w 21"/>
                    <a:gd name="T7" fmla="*/ 0 h 16"/>
                    <a:gd name="T8" fmla="*/ 0 w 21"/>
                    <a:gd name="T9" fmla="*/ 0 h 16"/>
                    <a:gd name="T10" fmla="*/ 0 w 21"/>
                    <a:gd name="T11" fmla="*/ 0 h 16"/>
                    <a:gd name="T12" fmla="*/ 0 w 21"/>
                    <a:gd name="T13" fmla="*/ 0 h 16"/>
                    <a:gd name="T14" fmla="*/ 0 w 21"/>
                    <a:gd name="T15" fmla="*/ 0 h 16"/>
                    <a:gd name="T16" fmla="*/ 0 w 21"/>
                    <a:gd name="T17" fmla="*/ 0 h 16"/>
                    <a:gd name="T18" fmla="*/ 0 w 21"/>
                    <a:gd name="T19" fmla="*/ 0 h 16"/>
                    <a:gd name="T20" fmla="*/ 0 w 21"/>
                    <a:gd name="T21" fmla="*/ 0 h 16"/>
                    <a:gd name="T22" fmla="*/ 0 w 21"/>
                    <a:gd name="T23" fmla="*/ 0 h 16"/>
                    <a:gd name="T24" fmla="*/ 0 w 21"/>
                    <a:gd name="T25" fmla="*/ 0 h 16"/>
                    <a:gd name="T26" fmla="*/ 0 w 21"/>
                    <a:gd name="T27" fmla="*/ 0 h 16"/>
                    <a:gd name="T28" fmla="*/ 0 w 21"/>
                    <a:gd name="T29" fmla="*/ 0 h 16"/>
                    <a:gd name="T30" fmla="*/ 0 w 21"/>
                    <a:gd name="T31" fmla="*/ 0 h 16"/>
                    <a:gd name="T32" fmla="*/ 0 w 21"/>
                    <a:gd name="T33" fmla="*/ 0 h 16"/>
                    <a:gd name="T34" fmla="*/ 0 w 21"/>
                    <a:gd name="T35" fmla="*/ 0 h 16"/>
                    <a:gd name="T36" fmla="*/ 0 w 21"/>
                    <a:gd name="T37" fmla="*/ 0 h 16"/>
                    <a:gd name="T38" fmla="*/ 0 w 21"/>
                    <a:gd name="T39" fmla="*/ 0 h 16"/>
                    <a:gd name="T40" fmla="*/ 0 w 21"/>
                    <a:gd name="T41" fmla="*/ 0 h 16"/>
                    <a:gd name="T42" fmla="*/ 0 w 21"/>
                    <a:gd name="T43" fmla="*/ 0 h 16"/>
                    <a:gd name="T44" fmla="*/ 0 w 21"/>
                    <a:gd name="T45" fmla="*/ 0 h 16"/>
                    <a:gd name="T46" fmla="*/ 0 w 21"/>
                    <a:gd name="T47" fmla="*/ 0 h 16"/>
                    <a:gd name="T48" fmla="*/ 0 w 21"/>
                    <a:gd name="T49" fmla="*/ 0 h 16"/>
                    <a:gd name="T50" fmla="*/ 0 w 21"/>
                    <a:gd name="T51" fmla="*/ 0 h 1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1"/>
                    <a:gd name="T79" fmla="*/ 0 h 16"/>
                    <a:gd name="T80" fmla="*/ 21 w 21"/>
                    <a:gd name="T81" fmla="*/ 16 h 1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1" h="16">
                      <a:moveTo>
                        <a:pt x="0" y="8"/>
                      </a:moveTo>
                      <a:lnTo>
                        <a:pt x="4" y="6"/>
                      </a:lnTo>
                      <a:lnTo>
                        <a:pt x="8" y="3"/>
                      </a:lnTo>
                      <a:lnTo>
                        <a:pt x="11" y="0"/>
                      </a:lnTo>
                      <a:lnTo>
                        <a:pt x="15" y="0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1" y="10"/>
                      </a:lnTo>
                      <a:lnTo>
                        <a:pt x="19" y="13"/>
                      </a:lnTo>
                      <a:lnTo>
                        <a:pt x="15" y="14"/>
                      </a:lnTo>
                      <a:lnTo>
                        <a:pt x="11" y="15"/>
                      </a:lnTo>
                      <a:lnTo>
                        <a:pt x="7" y="15"/>
                      </a:lnTo>
                      <a:lnTo>
                        <a:pt x="3" y="16"/>
                      </a:lnTo>
                      <a:lnTo>
                        <a:pt x="2" y="13"/>
                      </a:lnTo>
                      <a:lnTo>
                        <a:pt x="1" y="10"/>
                      </a:lnTo>
                      <a:lnTo>
                        <a:pt x="0" y="8"/>
                      </a:lnTo>
                      <a:lnTo>
                        <a:pt x="2" y="5"/>
                      </a:lnTo>
                      <a:lnTo>
                        <a:pt x="3" y="5"/>
                      </a:lnTo>
                      <a:lnTo>
                        <a:pt x="4" y="5"/>
                      </a:lnTo>
                      <a:lnTo>
                        <a:pt x="5" y="5"/>
                      </a:lnTo>
                      <a:lnTo>
                        <a:pt x="6" y="5"/>
                      </a:lnTo>
                      <a:lnTo>
                        <a:pt x="5" y="5"/>
                      </a:lnTo>
                      <a:lnTo>
                        <a:pt x="4" y="5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94" name="Freeform 1080"/>
                <p:cNvSpPr>
                  <a:spLocks/>
                </p:cNvSpPr>
                <p:nvPr/>
              </p:nvSpPr>
              <p:spPr bwMode="auto">
                <a:xfrm>
                  <a:off x="2451" y="2211"/>
                  <a:ext cx="2" cy="1"/>
                </a:xfrm>
                <a:custGeom>
                  <a:avLst/>
                  <a:gdLst>
                    <a:gd name="T0" fmla="*/ 0 w 21"/>
                    <a:gd name="T1" fmla="*/ 0 h 16"/>
                    <a:gd name="T2" fmla="*/ 0 w 21"/>
                    <a:gd name="T3" fmla="*/ 0 h 16"/>
                    <a:gd name="T4" fmla="*/ 0 w 21"/>
                    <a:gd name="T5" fmla="*/ 0 h 16"/>
                    <a:gd name="T6" fmla="*/ 0 w 21"/>
                    <a:gd name="T7" fmla="*/ 0 h 16"/>
                    <a:gd name="T8" fmla="*/ 0 w 21"/>
                    <a:gd name="T9" fmla="*/ 0 h 16"/>
                    <a:gd name="T10" fmla="*/ 0 w 21"/>
                    <a:gd name="T11" fmla="*/ 0 h 16"/>
                    <a:gd name="T12" fmla="*/ 0 w 21"/>
                    <a:gd name="T13" fmla="*/ 0 h 16"/>
                    <a:gd name="T14" fmla="*/ 0 w 21"/>
                    <a:gd name="T15" fmla="*/ 0 h 16"/>
                    <a:gd name="T16" fmla="*/ 0 w 21"/>
                    <a:gd name="T17" fmla="*/ 0 h 16"/>
                    <a:gd name="T18" fmla="*/ 0 w 21"/>
                    <a:gd name="T19" fmla="*/ 0 h 16"/>
                    <a:gd name="T20" fmla="*/ 0 w 21"/>
                    <a:gd name="T21" fmla="*/ 0 h 16"/>
                    <a:gd name="T22" fmla="*/ 0 w 21"/>
                    <a:gd name="T23" fmla="*/ 0 h 16"/>
                    <a:gd name="T24" fmla="*/ 0 w 21"/>
                    <a:gd name="T25" fmla="*/ 0 h 16"/>
                    <a:gd name="T26" fmla="*/ 0 w 21"/>
                    <a:gd name="T27" fmla="*/ 0 h 16"/>
                    <a:gd name="T28" fmla="*/ 0 w 21"/>
                    <a:gd name="T29" fmla="*/ 0 h 16"/>
                    <a:gd name="T30" fmla="*/ 0 w 21"/>
                    <a:gd name="T31" fmla="*/ 0 h 16"/>
                    <a:gd name="T32" fmla="*/ 0 w 21"/>
                    <a:gd name="T33" fmla="*/ 0 h 16"/>
                    <a:gd name="T34" fmla="*/ 0 w 21"/>
                    <a:gd name="T35" fmla="*/ 0 h 16"/>
                    <a:gd name="T36" fmla="*/ 0 w 21"/>
                    <a:gd name="T37" fmla="*/ 0 h 16"/>
                    <a:gd name="T38" fmla="*/ 0 w 21"/>
                    <a:gd name="T39" fmla="*/ 0 h 16"/>
                    <a:gd name="T40" fmla="*/ 0 w 21"/>
                    <a:gd name="T41" fmla="*/ 0 h 16"/>
                    <a:gd name="T42" fmla="*/ 0 w 21"/>
                    <a:gd name="T43" fmla="*/ 0 h 16"/>
                    <a:gd name="T44" fmla="*/ 0 w 21"/>
                    <a:gd name="T45" fmla="*/ 0 h 16"/>
                    <a:gd name="T46" fmla="*/ 0 w 21"/>
                    <a:gd name="T47" fmla="*/ 0 h 16"/>
                    <a:gd name="T48" fmla="*/ 0 w 21"/>
                    <a:gd name="T49" fmla="*/ 0 h 16"/>
                    <a:gd name="T50" fmla="*/ 0 w 21"/>
                    <a:gd name="T51" fmla="*/ 0 h 16"/>
                    <a:gd name="T52" fmla="*/ 0 w 21"/>
                    <a:gd name="T53" fmla="*/ 0 h 16"/>
                    <a:gd name="T54" fmla="*/ 0 w 21"/>
                    <a:gd name="T55" fmla="*/ 0 h 16"/>
                    <a:gd name="T56" fmla="*/ 0 w 21"/>
                    <a:gd name="T57" fmla="*/ 0 h 16"/>
                    <a:gd name="T58" fmla="*/ 0 w 21"/>
                    <a:gd name="T59" fmla="*/ 0 h 16"/>
                    <a:gd name="T60" fmla="*/ 0 w 21"/>
                    <a:gd name="T61" fmla="*/ 0 h 1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21"/>
                    <a:gd name="T94" fmla="*/ 0 h 16"/>
                    <a:gd name="T95" fmla="*/ 21 w 21"/>
                    <a:gd name="T96" fmla="*/ 16 h 16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21" h="16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4" y="6"/>
                      </a:lnTo>
                      <a:lnTo>
                        <a:pt x="8" y="3"/>
                      </a:lnTo>
                      <a:lnTo>
                        <a:pt x="11" y="0"/>
                      </a:lnTo>
                      <a:lnTo>
                        <a:pt x="15" y="0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1" y="10"/>
                      </a:lnTo>
                      <a:lnTo>
                        <a:pt x="19" y="13"/>
                      </a:lnTo>
                      <a:lnTo>
                        <a:pt x="15" y="14"/>
                      </a:lnTo>
                      <a:lnTo>
                        <a:pt x="11" y="15"/>
                      </a:lnTo>
                      <a:lnTo>
                        <a:pt x="7" y="15"/>
                      </a:lnTo>
                      <a:lnTo>
                        <a:pt x="3" y="16"/>
                      </a:lnTo>
                      <a:lnTo>
                        <a:pt x="2" y="13"/>
                      </a:lnTo>
                      <a:lnTo>
                        <a:pt x="1" y="10"/>
                      </a:lnTo>
                      <a:lnTo>
                        <a:pt x="0" y="8"/>
                      </a:lnTo>
                      <a:lnTo>
                        <a:pt x="2" y="5"/>
                      </a:lnTo>
                      <a:lnTo>
                        <a:pt x="3" y="5"/>
                      </a:lnTo>
                      <a:lnTo>
                        <a:pt x="4" y="5"/>
                      </a:lnTo>
                      <a:lnTo>
                        <a:pt x="5" y="5"/>
                      </a:lnTo>
                      <a:lnTo>
                        <a:pt x="6" y="5"/>
                      </a:lnTo>
                      <a:lnTo>
                        <a:pt x="5" y="5"/>
                      </a:lnTo>
                      <a:lnTo>
                        <a:pt x="4" y="5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95" name="Freeform 1081"/>
                <p:cNvSpPr>
                  <a:spLocks/>
                </p:cNvSpPr>
                <p:nvPr/>
              </p:nvSpPr>
              <p:spPr bwMode="auto">
                <a:xfrm>
                  <a:off x="2452" y="2212"/>
                  <a:ext cx="10" cy="4"/>
                </a:xfrm>
                <a:custGeom>
                  <a:avLst/>
                  <a:gdLst>
                    <a:gd name="T0" fmla="*/ 0 w 134"/>
                    <a:gd name="T1" fmla="*/ 0 h 67"/>
                    <a:gd name="T2" fmla="*/ 0 w 134"/>
                    <a:gd name="T3" fmla="*/ 0 h 67"/>
                    <a:gd name="T4" fmla="*/ 0 w 134"/>
                    <a:gd name="T5" fmla="*/ 0 h 67"/>
                    <a:gd name="T6" fmla="*/ 0 w 134"/>
                    <a:gd name="T7" fmla="*/ 0 h 67"/>
                    <a:gd name="T8" fmla="*/ 0 w 134"/>
                    <a:gd name="T9" fmla="*/ 0 h 67"/>
                    <a:gd name="T10" fmla="*/ 0 w 134"/>
                    <a:gd name="T11" fmla="*/ 0 h 67"/>
                    <a:gd name="T12" fmla="*/ 0 w 134"/>
                    <a:gd name="T13" fmla="*/ 0 h 67"/>
                    <a:gd name="T14" fmla="*/ 0 w 134"/>
                    <a:gd name="T15" fmla="*/ 0 h 67"/>
                    <a:gd name="T16" fmla="*/ 0 w 134"/>
                    <a:gd name="T17" fmla="*/ 0 h 67"/>
                    <a:gd name="T18" fmla="*/ 0 w 134"/>
                    <a:gd name="T19" fmla="*/ 0 h 67"/>
                    <a:gd name="T20" fmla="*/ 0 w 134"/>
                    <a:gd name="T21" fmla="*/ 0 h 67"/>
                    <a:gd name="T22" fmla="*/ 0 w 134"/>
                    <a:gd name="T23" fmla="*/ 0 h 67"/>
                    <a:gd name="T24" fmla="*/ 0 w 134"/>
                    <a:gd name="T25" fmla="*/ 0 h 67"/>
                    <a:gd name="T26" fmla="*/ 0 w 134"/>
                    <a:gd name="T27" fmla="*/ 0 h 67"/>
                    <a:gd name="T28" fmla="*/ 0 w 134"/>
                    <a:gd name="T29" fmla="*/ 0 h 67"/>
                    <a:gd name="T30" fmla="*/ 0 w 134"/>
                    <a:gd name="T31" fmla="*/ 0 h 67"/>
                    <a:gd name="T32" fmla="*/ 0 w 134"/>
                    <a:gd name="T33" fmla="*/ 0 h 67"/>
                    <a:gd name="T34" fmla="*/ 0 w 134"/>
                    <a:gd name="T35" fmla="*/ 0 h 67"/>
                    <a:gd name="T36" fmla="*/ 0 w 134"/>
                    <a:gd name="T37" fmla="*/ 0 h 67"/>
                    <a:gd name="T38" fmla="*/ 0 w 134"/>
                    <a:gd name="T39" fmla="*/ 0 h 67"/>
                    <a:gd name="T40" fmla="*/ 0 w 134"/>
                    <a:gd name="T41" fmla="*/ 0 h 67"/>
                    <a:gd name="T42" fmla="*/ 0 w 134"/>
                    <a:gd name="T43" fmla="*/ 0 h 67"/>
                    <a:gd name="T44" fmla="*/ 0 w 134"/>
                    <a:gd name="T45" fmla="*/ 0 h 67"/>
                    <a:gd name="T46" fmla="*/ 0 w 134"/>
                    <a:gd name="T47" fmla="*/ 0 h 67"/>
                    <a:gd name="T48" fmla="*/ 0 w 134"/>
                    <a:gd name="T49" fmla="*/ 0 h 67"/>
                    <a:gd name="T50" fmla="*/ 0 w 134"/>
                    <a:gd name="T51" fmla="*/ 0 h 67"/>
                    <a:gd name="T52" fmla="*/ 0 w 134"/>
                    <a:gd name="T53" fmla="*/ 0 h 67"/>
                    <a:gd name="T54" fmla="*/ 0 w 134"/>
                    <a:gd name="T55" fmla="*/ 0 h 67"/>
                    <a:gd name="T56" fmla="*/ 0 w 134"/>
                    <a:gd name="T57" fmla="*/ 0 h 67"/>
                    <a:gd name="T58" fmla="*/ 0 w 134"/>
                    <a:gd name="T59" fmla="*/ 0 h 67"/>
                    <a:gd name="T60" fmla="*/ 0 w 134"/>
                    <a:gd name="T61" fmla="*/ 0 h 67"/>
                    <a:gd name="T62" fmla="*/ 0 w 134"/>
                    <a:gd name="T63" fmla="*/ 0 h 67"/>
                    <a:gd name="T64" fmla="*/ 0 w 134"/>
                    <a:gd name="T65" fmla="*/ 0 h 67"/>
                    <a:gd name="T66" fmla="*/ 0 w 134"/>
                    <a:gd name="T67" fmla="*/ 0 h 67"/>
                    <a:gd name="T68" fmla="*/ 0 w 134"/>
                    <a:gd name="T69" fmla="*/ 0 h 67"/>
                    <a:gd name="T70" fmla="*/ 0 w 134"/>
                    <a:gd name="T71" fmla="*/ 0 h 67"/>
                    <a:gd name="T72" fmla="*/ 0 w 134"/>
                    <a:gd name="T73" fmla="*/ 0 h 67"/>
                    <a:gd name="T74" fmla="*/ 0 w 134"/>
                    <a:gd name="T75" fmla="*/ 0 h 67"/>
                    <a:gd name="T76" fmla="*/ 0 w 134"/>
                    <a:gd name="T77" fmla="*/ 0 h 67"/>
                    <a:gd name="T78" fmla="*/ 0 w 134"/>
                    <a:gd name="T79" fmla="*/ 0 h 67"/>
                    <a:gd name="T80" fmla="*/ 0 w 134"/>
                    <a:gd name="T81" fmla="*/ 0 h 67"/>
                    <a:gd name="T82" fmla="*/ 0 w 134"/>
                    <a:gd name="T83" fmla="*/ 0 h 67"/>
                    <a:gd name="T84" fmla="*/ 0 w 134"/>
                    <a:gd name="T85" fmla="*/ 0 h 67"/>
                    <a:gd name="T86" fmla="*/ 0 w 134"/>
                    <a:gd name="T87" fmla="*/ 0 h 67"/>
                    <a:gd name="T88" fmla="*/ 0 w 134"/>
                    <a:gd name="T89" fmla="*/ 0 h 67"/>
                    <a:gd name="T90" fmla="*/ 0 w 134"/>
                    <a:gd name="T91" fmla="*/ 0 h 67"/>
                    <a:gd name="T92" fmla="*/ 0 w 134"/>
                    <a:gd name="T93" fmla="*/ 0 h 67"/>
                    <a:gd name="T94" fmla="*/ 0 w 134"/>
                    <a:gd name="T95" fmla="*/ 0 h 67"/>
                    <a:gd name="T96" fmla="*/ 0 w 134"/>
                    <a:gd name="T97" fmla="*/ 0 h 67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34"/>
                    <a:gd name="T148" fmla="*/ 0 h 67"/>
                    <a:gd name="T149" fmla="*/ 134 w 134"/>
                    <a:gd name="T150" fmla="*/ 67 h 67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34" h="67">
                      <a:moveTo>
                        <a:pt x="31" y="10"/>
                      </a:moveTo>
                      <a:lnTo>
                        <a:pt x="37" y="8"/>
                      </a:lnTo>
                      <a:lnTo>
                        <a:pt x="44" y="6"/>
                      </a:lnTo>
                      <a:lnTo>
                        <a:pt x="50" y="4"/>
                      </a:lnTo>
                      <a:lnTo>
                        <a:pt x="58" y="2"/>
                      </a:lnTo>
                      <a:lnTo>
                        <a:pt x="64" y="1"/>
                      </a:lnTo>
                      <a:lnTo>
                        <a:pt x="71" y="0"/>
                      </a:lnTo>
                      <a:lnTo>
                        <a:pt x="77" y="1"/>
                      </a:lnTo>
                      <a:lnTo>
                        <a:pt x="84" y="2"/>
                      </a:lnTo>
                      <a:lnTo>
                        <a:pt x="86" y="4"/>
                      </a:lnTo>
                      <a:lnTo>
                        <a:pt x="87" y="7"/>
                      </a:lnTo>
                      <a:lnTo>
                        <a:pt x="88" y="11"/>
                      </a:lnTo>
                      <a:lnTo>
                        <a:pt x="89" y="15"/>
                      </a:lnTo>
                      <a:lnTo>
                        <a:pt x="93" y="18"/>
                      </a:lnTo>
                      <a:lnTo>
                        <a:pt x="96" y="20"/>
                      </a:lnTo>
                      <a:lnTo>
                        <a:pt x="100" y="21"/>
                      </a:lnTo>
                      <a:lnTo>
                        <a:pt x="103" y="22"/>
                      </a:lnTo>
                      <a:lnTo>
                        <a:pt x="105" y="25"/>
                      </a:lnTo>
                      <a:lnTo>
                        <a:pt x="107" y="28"/>
                      </a:lnTo>
                      <a:lnTo>
                        <a:pt x="108" y="30"/>
                      </a:lnTo>
                      <a:lnTo>
                        <a:pt x="111" y="32"/>
                      </a:lnTo>
                      <a:lnTo>
                        <a:pt x="113" y="32"/>
                      </a:lnTo>
                      <a:lnTo>
                        <a:pt x="114" y="33"/>
                      </a:lnTo>
                      <a:lnTo>
                        <a:pt x="116" y="34"/>
                      </a:lnTo>
                      <a:lnTo>
                        <a:pt x="117" y="34"/>
                      </a:lnTo>
                      <a:lnTo>
                        <a:pt x="122" y="37"/>
                      </a:lnTo>
                      <a:lnTo>
                        <a:pt x="125" y="41"/>
                      </a:lnTo>
                      <a:lnTo>
                        <a:pt x="129" y="47"/>
                      </a:lnTo>
                      <a:lnTo>
                        <a:pt x="133" y="51"/>
                      </a:lnTo>
                      <a:lnTo>
                        <a:pt x="134" y="52"/>
                      </a:lnTo>
                      <a:lnTo>
                        <a:pt x="134" y="53"/>
                      </a:lnTo>
                      <a:lnTo>
                        <a:pt x="134" y="56"/>
                      </a:lnTo>
                      <a:lnTo>
                        <a:pt x="133" y="57"/>
                      </a:lnTo>
                      <a:lnTo>
                        <a:pt x="129" y="61"/>
                      </a:lnTo>
                      <a:lnTo>
                        <a:pt x="123" y="65"/>
                      </a:lnTo>
                      <a:lnTo>
                        <a:pt x="117" y="67"/>
                      </a:lnTo>
                      <a:lnTo>
                        <a:pt x="111" y="65"/>
                      </a:lnTo>
                      <a:lnTo>
                        <a:pt x="109" y="63"/>
                      </a:lnTo>
                      <a:lnTo>
                        <a:pt x="107" y="59"/>
                      </a:lnTo>
                      <a:lnTo>
                        <a:pt x="106" y="56"/>
                      </a:lnTo>
                      <a:lnTo>
                        <a:pt x="103" y="55"/>
                      </a:lnTo>
                      <a:lnTo>
                        <a:pt x="95" y="55"/>
                      </a:lnTo>
                      <a:lnTo>
                        <a:pt x="87" y="53"/>
                      </a:lnTo>
                      <a:lnTo>
                        <a:pt x="80" y="53"/>
                      </a:lnTo>
                      <a:lnTo>
                        <a:pt x="73" y="50"/>
                      </a:lnTo>
                      <a:lnTo>
                        <a:pt x="70" y="46"/>
                      </a:lnTo>
                      <a:lnTo>
                        <a:pt x="68" y="40"/>
                      </a:lnTo>
                      <a:lnTo>
                        <a:pt x="66" y="34"/>
                      </a:lnTo>
                      <a:lnTo>
                        <a:pt x="64" y="29"/>
                      </a:lnTo>
                      <a:lnTo>
                        <a:pt x="61" y="26"/>
                      </a:lnTo>
                      <a:lnTo>
                        <a:pt x="57" y="25"/>
                      </a:lnTo>
                      <a:lnTo>
                        <a:pt x="52" y="25"/>
                      </a:lnTo>
                      <a:lnTo>
                        <a:pt x="50" y="28"/>
                      </a:lnTo>
                      <a:lnTo>
                        <a:pt x="49" y="35"/>
                      </a:lnTo>
                      <a:lnTo>
                        <a:pt x="49" y="43"/>
                      </a:lnTo>
                      <a:lnTo>
                        <a:pt x="47" y="50"/>
                      </a:lnTo>
                      <a:lnTo>
                        <a:pt x="42" y="56"/>
                      </a:lnTo>
                      <a:lnTo>
                        <a:pt x="37" y="57"/>
                      </a:lnTo>
                      <a:lnTo>
                        <a:pt x="32" y="55"/>
                      </a:lnTo>
                      <a:lnTo>
                        <a:pt x="29" y="50"/>
                      </a:lnTo>
                      <a:lnTo>
                        <a:pt x="29" y="44"/>
                      </a:lnTo>
                      <a:lnTo>
                        <a:pt x="25" y="44"/>
                      </a:lnTo>
                      <a:lnTo>
                        <a:pt x="20" y="43"/>
                      </a:lnTo>
                      <a:lnTo>
                        <a:pt x="15" y="41"/>
                      </a:lnTo>
                      <a:lnTo>
                        <a:pt x="12" y="39"/>
                      </a:lnTo>
                      <a:lnTo>
                        <a:pt x="9" y="37"/>
                      </a:lnTo>
                      <a:lnTo>
                        <a:pt x="7" y="34"/>
                      </a:lnTo>
                      <a:lnTo>
                        <a:pt x="4" y="31"/>
                      </a:lnTo>
                      <a:lnTo>
                        <a:pt x="1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2" y="22"/>
                      </a:lnTo>
                      <a:lnTo>
                        <a:pt x="4" y="20"/>
                      </a:lnTo>
                      <a:lnTo>
                        <a:pt x="5" y="20"/>
                      </a:lnTo>
                      <a:lnTo>
                        <a:pt x="7" y="20"/>
                      </a:lnTo>
                      <a:lnTo>
                        <a:pt x="8" y="20"/>
                      </a:lnTo>
                      <a:lnTo>
                        <a:pt x="9" y="20"/>
                      </a:lnTo>
                      <a:lnTo>
                        <a:pt x="10" y="19"/>
                      </a:lnTo>
                      <a:lnTo>
                        <a:pt x="11" y="18"/>
                      </a:lnTo>
                      <a:lnTo>
                        <a:pt x="11" y="16"/>
                      </a:lnTo>
                      <a:lnTo>
                        <a:pt x="12" y="16"/>
                      </a:lnTo>
                      <a:lnTo>
                        <a:pt x="18" y="14"/>
                      </a:lnTo>
                      <a:lnTo>
                        <a:pt x="22" y="12"/>
                      </a:lnTo>
                      <a:lnTo>
                        <a:pt x="27" y="9"/>
                      </a:lnTo>
                      <a:lnTo>
                        <a:pt x="31" y="7"/>
                      </a:lnTo>
                      <a:lnTo>
                        <a:pt x="35" y="7"/>
                      </a:lnTo>
                      <a:lnTo>
                        <a:pt x="38" y="8"/>
                      </a:lnTo>
                      <a:lnTo>
                        <a:pt x="41" y="10"/>
                      </a:lnTo>
                      <a:lnTo>
                        <a:pt x="45" y="11"/>
                      </a:lnTo>
                      <a:lnTo>
                        <a:pt x="48" y="10"/>
                      </a:lnTo>
                      <a:lnTo>
                        <a:pt x="49" y="8"/>
                      </a:lnTo>
                      <a:lnTo>
                        <a:pt x="50" y="6"/>
                      </a:lnTo>
                      <a:lnTo>
                        <a:pt x="50" y="3"/>
                      </a:lnTo>
                      <a:lnTo>
                        <a:pt x="52" y="3"/>
                      </a:lnTo>
                      <a:lnTo>
                        <a:pt x="55" y="2"/>
                      </a:lnTo>
                      <a:lnTo>
                        <a:pt x="57" y="1"/>
                      </a:lnTo>
                      <a:lnTo>
                        <a:pt x="59" y="3"/>
                      </a:lnTo>
                      <a:lnTo>
                        <a:pt x="31" y="1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96" name="Freeform 1082"/>
                <p:cNvSpPr>
                  <a:spLocks/>
                </p:cNvSpPr>
                <p:nvPr/>
              </p:nvSpPr>
              <p:spPr bwMode="auto">
                <a:xfrm>
                  <a:off x="2452" y="2212"/>
                  <a:ext cx="10" cy="4"/>
                </a:xfrm>
                <a:custGeom>
                  <a:avLst/>
                  <a:gdLst>
                    <a:gd name="T0" fmla="*/ 0 w 134"/>
                    <a:gd name="T1" fmla="*/ 0 h 67"/>
                    <a:gd name="T2" fmla="*/ 0 w 134"/>
                    <a:gd name="T3" fmla="*/ 0 h 67"/>
                    <a:gd name="T4" fmla="*/ 0 w 134"/>
                    <a:gd name="T5" fmla="*/ 0 h 67"/>
                    <a:gd name="T6" fmla="*/ 0 w 134"/>
                    <a:gd name="T7" fmla="*/ 0 h 67"/>
                    <a:gd name="T8" fmla="*/ 0 w 134"/>
                    <a:gd name="T9" fmla="*/ 0 h 67"/>
                    <a:gd name="T10" fmla="*/ 0 w 134"/>
                    <a:gd name="T11" fmla="*/ 0 h 67"/>
                    <a:gd name="T12" fmla="*/ 0 w 134"/>
                    <a:gd name="T13" fmla="*/ 0 h 67"/>
                    <a:gd name="T14" fmla="*/ 0 w 134"/>
                    <a:gd name="T15" fmla="*/ 0 h 67"/>
                    <a:gd name="T16" fmla="*/ 0 w 134"/>
                    <a:gd name="T17" fmla="*/ 0 h 67"/>
                    <a:gd name="T18" fmla="*/ 0 w 134"/>
                    <a:gd name="T19" fmla="*/ 0 h 67"/>
                    <a:gd name="T20" fmla="*/ 0 w 134"/>
                    <a:gd name="T21" fmla="*/ 0 h 67"/>
                    <a:gd name="T22" fmla="*/ 0 w 134"/>
                    <a:gd name="T23" fmla="*/ 0 h 67"/>
                    <a:gd name="T24" fmla="*/ 0 w 134"/>
                    <a:gd name="T25" fmla="*/ 0 h 67"/>
                    <a:gd name="T26" fmla="*/ 0 w 134"/>
                    <a:gd name="T27" fmla="*/ 0 h 67"/>
                    <a:gd name="T28" fmla="*/ 0 w 134"/>
                    <a:gd name="T29" fmla="*/ 0 h 67"/>
                    <a:gd name="T30" fmla="*/ 0 w 134"/>
                    <a:gd name="T31" fmla="*/ 0 h 67"/>
                    <a:gd name="T32" fmla="*/ 0 w 134"/>
                    <a:gd name="T33" fmla="*/ 0 h 67"/>
                    <a:gd name="T34" fmla="*/ 0 w 134"/>
                    <a:gd name="T35" fmla="*/ 0 h 67"/>
                    <a:gd name="T36" fmla="*/ 0 w 134"/>
                    <a:gd name="T37" fmla="*/ 0 h 67"/>
                    <a:gd name="T38" fmla="*/ 0 w 134"/>
                    <a:gd name="T39" fmla="*/ 0 h 67"/>
                    <a:gd name="T40" fmla="*/ 0 w 134"/>
                    <a:gd name="T41" fmla="*/ 0 h 67"/>
                    <a:gd name="T42" fmla="*/ 0 w 134"/>
                    <a:gd name="T43" fmla="*/ 0 h 67"/>
                    <a:gd name="T44" fmla="*/ 0 w 134"/>
                    <a:gd name="T45" fmla="*/ 0 h 67"/>
                    <a:gd name="T46" fmla="*/ 0 w 134"/>
                    <a:gd name="T47" fmla="*/ 0 h 67"/>
                    <a:gd name="T48" fmla="*/ 0 w 134"/>
                    <a:gd name="T49" fmla="*/ 0 h 67"/>
                    <a:gd name="T50" fmla="*/ 0 w 134"/>
                    <a:gd name="T51" fmla="*/ 0 h 67"/>
                    <a:gd name="T52" fmla="*/ 0 w 134"/>
                    <a:gd name="T53" fmla="*/ 0 h 67"/>
                    <a:gd name="T54" fmla="*/ 0 w 134"/>
                    <a:gd name="T55" fmla="*/ 0 h 67"/>
                    <a:gd name="T56" fmla="*/ 0 w 134"/>
                    <a:gd name="T57" fmla="*/ 0 h 67"/>
                    <a:gd name="T58" fmla="*/ 0 w 134"/>
                    <a:gd name="T59" fmla="*/ 0 h 67"/>
                    <a:gd name="T60" fmla="*/ 0 w 134"/>
                    <a:gd name="T61" fmla="*/ 0 h 67"/>
                    <a:gd name="T62" fmla="*/ 0 w 134"/>
                    <a:gd name="T63" fmla="*/ 0 h 67"/>
                    <a:gd name="T64" fmla="*/ 0 w 134"/>
                    <a:gd name="T65" fmla="*/ 0 h 67"/>
                    <a:gd name="T66" fmla="*/ 0 w 134"/>
                    <a:gd name="T67" fmla="*/ 0 h 67"/>
                    <a:gd name="T68" fmla="*/ 0 w 134"/>
                    <a:gd name="T69" fmla="*/ 0 h 67"/>
                    <a:gd name="T70" fmla="*/ 0 w 134"/>
                    <a:gd name="T71" fmla="*/ 0 h 67"/>
                    <a:gd name="T72" fmla="*/ 0 w 134"/>
                    <a:gd name="T73" fmla="*/ 0 h 67"/>
                    <a:gd name="T74" fmla="*/ 0 w 134"/>
                    <a:gd name="T75" fmla="*/ 0 h 67"/>
                    <a:gd name="T76" fmla="*/ 0 w 134"/>
                    <a:gd name="T77" fmla="*/ 0 h 67"/>
                    <a:gd name="T78" fmla="*/ 0 w 134"/>
                    <a:gd name="T79" fmla="*/ 0 h 67"/>
                    <a:gd name="T80" fmla="*/ 0 w 134"/>
                    <a:gd name="T81" fmla="*/ 0 h 67"/>
                    <a:gd name="T82" fmla="*/ 0 w 134"/>
                    <a:gd name="T83" fmla="*/ 0 h 67"/>
                    <a:gd name="T84" fmla="*/ 0 w 134"/>
                    <a:gd name="T85" fmla="*/ 0 h 67"/>
                    <a:gd name="T86" fmla="*/ 0 w 134"/>
                    <a:gd name="T87" fmla="*/ 0 h 67"/>
                    <a:gd name="T88" fmla="*/ 0 w 134"/>
                    <a:gd name="T89" fmla="*/ 0 h 67"/>
                    <a:gd name="T90" fmla="*/ 0 w 134"/>
                    <a:gd name="T91" fmla="*/ 0 h 67"/>
                    <a:gd name="T92" fmla="*/ 0 w 134"/>
                    <a:gd name="T93" fmla="*/ 0 h 67"/>
                    <a:gd name="T94" fmla="*/ 0 w 134"/>
                    <a:gd name="T95" fmla="*/ 0 h 67"/>
                    <a:gd name="T96" fmla="*/ 0 w 134"/>
                    <a:gd name="T97" fmla="*/ 0 h 67"/>
                    <a:gd name="T98" fmla="*/ 0 w 134"/>
                    <a:gd name="T99" fmla="*/ 0 h 67"/>
                    <a:gd name="T100" fmla="*/ 0 w 134"/>
                    <a:gd name="T101" fmla="*/ 0 h 67"/>
                    <a:gd name="T102" fmla="*/ 0 w 134"/>
                    <a:gd name="T103" fmla="*/ 0 h 67"/>
                    <a:gd name="T104" fmla="*/ 0 w 134"/>
                    <a:gd name="T105" fmla="*/ 0 h 67"/>
                    <a:gd name="T106" fmla="*/ 0 w 134"/>
                    <a:gd name="T107" fmla="*/ 0 h 67"/>
                    <a:gd name="T108" fmla="*/ 0 w 134"/>
                    <a:gd name="T109" fmla="*/ 0 h 67"/>
                    <a:gd name="T110" fmla="*/ 0 w 134"/>
                    <a:gd name="T111" fmla="*/ 0 h 67"/>
                    <a:gd name="T112" fmla="*/ 0 w 134"/>
                    <a:gd name="T113" fmla="*/ 0 h 67"/>
                    <a:gd name="T114" fmla="*/ 0 w 134"/>
                    <a:gd name="T115" fmla="*/ 0 h 67"/>
                    <a:gd name="T116" fmla="*/ 0 w 134"/>
                    <a:gd name="T117" fmla="*/ 0 h 67"/>
                    <a:gd name="T118" fmla="*/ 0 w 134"/>
                    <a:gd name="T119" fmla="*/ 0 h 67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134"/>
                    <a:gd name="T181" fmla="*/ 0 h 67"/>
                    <a:gd name="T182" fmla="*/ 134 w 134"/>
                    <a:gd name="T183" fmla="*/ 67 h 67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134" h="67">
                      <a:moveTo>
                        <a:pt x="31" y="10"/>
                      </a:moveTo>
                      <a:lnTo>
                        <a:pt x="31" y="10"/>
                      </a:lnTo>
                      <a:lnTo>
                        <a:pt x="37" y="8"/>
                      </a:lnTo>
                      <a:lnTo>
                        <a:pt x="44" y="6"/>
                      </a:lnTo>
                      <a:lnTo>
                        <a:pt x="50" y="4"/>
                      </a:lnTo>
                      <a:lnTo>
                        <a:pt x="58" y="2"/>
                      </a:lnTo>
                      <a:lnTo>
                        <a:pt x="64" y="1"/>
                      </a:lnTo>
                      <a:lnTo>
                        <a:pt x="71" y="0"/>
                      </a:lnTo>
                      <a:lnTo>
                        <a:pt x="77" y="1"/>
                      </a:lnTo>
                      <a:lnTo>
                        <a:pt x="84" y="2"/>
                      </a:lnTo>
                      <a:lnTo>
                        <a:pt x="86" y="4"/>
                      </a:lnTo>
                      <a:lnTo>
                        <a:pt x="87" y="7"/>
                      </a:lnTo>
                      <a:lnTo>
                        <a:pt x="88" y="11"/>
                      </a:lnTo>
                      <a:lnTo>
                        <a:pt x="89" y="15"/>
                      </a:lnTo>
                      <a:lnTo>
                        <a:pt x="93" y="18"/>
                      </a:lnTo>
                      <a:lnTo>
                        <a:pt x="96" y="20"/>
                      </a:lnTo>
                      <a:lnTo>
                        <a:pt x="100" y="21"/>
                      </a:lnTo>
                      <a:lnTo>
                        <a:pt x="103" y="22"/>
                      </a:lnTo>
                      <a:lnTo>
                        <a:pt x="105" y="25"/>
                      </a:lnTo>
                      <a:lnTo>
                        <a:pt x="107" y="28"/>
                      </a:lnTo>
                      <a:lnTo>
                        <a:pt x="108" y="30"/>
                      </a:lnTo>
                      <a:lnTo>
                        <a:pt x="111" y="32"/>
                      </a:lnTo>
                      <a:lnTo>
                        <a:pt x="113" y="32"/>
                      </a:lnTo>
                      <a:lnTo>
                        <a:pt x="114" y="33"/>
                      </a:lnTo>
                      <a:lnTo>
                        <a:pt x="116" y="34"/>
                      </a:lnTo>
                      <a:lnTo>
                        <a:pt x="117" y="34"/>
                      </a:lnTo>
                      <a:lnTo>
                        <a:pt x="122" y="37"/>
                      </a:lnTo>
                      <a:lnTo>
                        <a:pt x="125" y="41"/>
                      </a:lnTo>
                      <a:lnTo>
                        <a:pt x="129" y="47"/>
                      </a:lnTo>
                      <a:lnTo>
                        <a:pt x="133" y="51"/>
                      </a:lnTo>
                      <a:lnTo>
                        <a:pt x="134" y="52"/>
                      </a:lnTo>
                      <a:lnTo>
                        <a:pt x="134" y="53"/>
                      </a:lnTo>
                      <a:lnTo>
                        <a:pt x="134" y="56"/>
                      </a:lnTo>
                      <a:lnTo>
                        <a:pt x="133" y="57"/>
                      </a:lnTo>
                      <a:lnTo>
                        <a:pt x="129" y="61"/>
                      </a:lnTo>
                      <a:lnTo>
                        <a:pt x="123" y="65"/>
                      </a:lnTo>
                      <a:lnTo>
                        <a:pt x="117" y="67"/>
                      </a:lnTo>
                      <a:lnTo>
                        <a:pt x="111" y="65"/>
                      </a:lnTo>
                      <a:lnTo>
                        <a:pt x="109" y="63"/>
                      </a:lnTo>
                      <a:lnTo>
                        <a:pt x="107" y="59"/>
                      </a:lnTo>
                      <a:lnTo>
                        <a:pt x="106" y="56"/>
                      </a:lnTo>
                      <a:lnTo>
                        <a:pt x="103" y="55"/>
                      </a:lnTo>
                      <a:lnTo>
                        <a:pt x="95" y="55"/>
                      </a:lnTo>
                      <a:lnTo>
                        <a:pt x="87" y="53"/>
                      </a:lnTo>
                      <a:lnTo>
                        <a:pt x="80" y="53"/>
                      </a:lnTo>
                      <a:lnTo>
                        <a:pt x="73" y="50"/>
                      </a:lnTo>
                      <a:lnTo>
                        <a:pt x="70" y="46"/>
                      </a:lnTo>
                      <a:lnTo>
                        <a:pt x="68" y="40"/>
                      </a:lnTo>
                      <a:lnTo>
                        <a:pt x="66" y="34"/>
                      </a:lnTo>
                      <a:lnTo>
                        <a:pt x="64" y="29"/>
                      </a:lnTo>
                      <a:lnTo>
                        <a:pt x="61" y="26"/>
                      </a:lnTo>
                      <a:lnTo>
                        <a:pt x="57" y="25"/>
                      </a:lnTo>
                      <a:lnTo>
                        <a:pt x="52" y="25"/>
                      </a:lnTo>
                      <a:lnTo>
                        <a:pt x="50" y="28"/>
                      </a:lnTo>
                      <a:lnTo>
                        <a:pt x="49" y="35"/>
                      </a:lnTo>
                      <a:lnTo>
                        <a:pt x="49" y="43"/>
                      </a:lnTo>
                      <a:lnTo>
                        <a:pt x="47" y="50"/>
                      </a:lnTo>
                      <a:lnTo>
                        <a:pt x="42" y="56"/>
                      </a:lnTo>
                      <a:lnTo>
                        <a:pt x="37" y="57"/>
                      </a:lnTo>
                      <a:lnTo>
                        <a:pt x="32" y="55"/>
                      </a:lnTo>
                      <a:lnTo>
                        <a:pt x="29" y="50"/>
                      </a:lnTo>
                      <a:lnTo>
                        <a:pt x="29" y="44"/>
                      </a:lnTo>
                      <a:lnTo>
                        <a:pt x="25" y="44"/>
                      </a:lnTo>
                      <a:lnTo>
                        <a:pt x="20" y="43"/>
                      </a:lnTo>
                      <a:lnTo>
                        <a:pt x="15" y="41"/>
                      </a:lnTo>
                      <a:lnTo>
                        <a:pt x="12" y="39"/>
                      </a:lnTo>
                      <a:lnTo>
                        <a:pt x="9" y="37"/>
                      </a:lnTo>
                      <a:lnTo>
                        <a:pt x="7" y="34"/>
                      </a:lnTo>
                      <a:lnTo>
                        <a:pt x="4" y="31"/>
                      </a:lnTo>
                      <a:lnTo>
                        <a:pt x="1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2" y="22"/>
                      </a:lnTo>
                      <a:lnTo>
                        <a:pt x="4" y="20"/>
                      </a:lnTo>
                      <a:lnTo>
                        <a:pt x="5" y="20"/>
                      </a:lnTo>
                      <a:lnTo>
                        <a:pt x="7" y="20"/>
                      </a:lnTo>
                      <a:lnTo>
                        <a:pt x="8" y="20"/>
                      </a:lnTo>
                      <a:lnTo>
                        <a:pt x="9" y="20"/>
                      </a:lnTo>
                      <a:lnTo>
                        <a:pt x="10" y="19"/>
                      </a:lnTo>
                      <a:lnTo>
                        <a:pt x="11" y="18"/>
                      </a:lnTo>
                      <a:lnTo>
                        <a:pt x="11" y="16"/>
                      </a:lnTo>
                      <a:lnTo>
                        <a:pt x="12" y="16"/>
                      </a:lnTo>
                      <a:lnTo>
                        <a:pt x="18" y="14"/>
                      </a:lnTo>
                      <a:lnTo>
                        <a:pt x="22" y="12"/>
                      </a:lnTo>
                      <a:lnTo>
                        <a:pt x="27" y="9"/>
                      </a:lnTo>
                      <a:lnTo>
                        <a:pt x="31" y="7"/>
                      </a:lnTo>
                      <a:lnTo>
                        <a:pt x="35" y="7"/>
                      </a:lnTo>
                      <a:lnTo>
                        <a:pt x="38" y="8"/>
                      </a:lnTo>
                      <a:lnTo>
                        <a:pt x="41" y="10"/>
                      </a:lnTo>
                      <a:lnTo>
                        <a:pt x="45" y="11"/>
                      </a:lnTo>
                      <a:lnTo>
                        <a:pt x="48" y="10"/>
                      </a:lnTo>
                      <a:lnTo>
                        <a:pt x="49" y="8"/>
                      </a:lnTo>
                      <a:lnTo>
                        <a:pt x="50" y="6"/>
                      </a:lnTo>
                      <a:lnTo>
                        <a:pt x="50" y="3"/>
                      </a:lnTo>
                      <a:lnTo>
                        <a:pt x="52" y="3"/>
                      </a:lnTo>
                      <a:lnTo>
                        <a:pt x="55" y="2"/>
                      </a:lnTo>
                      <a:lnTo>
                        <a:pt x="57" y="1"/>
                      </a:lnTo>
                      <a:lnTo>
                        <a:pt x="59" y="3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97" name="Freeform 1083"/>
                <p:cNvSpPr>
                  <a:spLocks/>
                </p:cNvSpPr>
                <p:nvPr/>
              </p:nvSpPr>
              <p:spPr bwMode="auto">
                <a:xfrm>
                  <a:off x="2443" y="2208"/>
                  <a:ext cx="16" cy="3"/>
                </a:xfrm>
                <a:custGeom>
                  <a:avLst/>
                  <a:gdLst>
                    <a:gd name="T0" fmla="*/ 0 w 225"/>
                    <a:gd name="T1" fmla="*/ 0 h 54"/>
                    <a:gd name="T2" fmla="*/ 0 w 225"/>
                    <a:gd name="T3" fmla="*/ 0 h 54"/>
                    <a:gd name="T4" fmla="*/ 0 w 225"/>
                    <a:gd name="T5" fmla="*/ 0 h 54"/>
                    <a:gd name="T6" fmla="*/ 0 w 225"/>
                    <a:gd name="T7" fmla="*/ 0 h 54"/>
                    <a:gd name="T8" fmla="*/ 0 w 225"/>
                    <a:gd name="T9" fmla="*/ 0 h 54"/>
                    <a:gd name="T10" fmla="*/ 0 w 225"/>
                    <a:gd name="T11" fmla="*/ 0 h 54"/>
                    <a:gd name="T12" fmla="*/ 0 w 225"/>
                    <a:gd name="T13" fmla="*/ 0 h 54"/>
                    <a:gd name="T14" fmla="*/ 0 w 225"/>
                    <a:gd name="T15" fmla="*/ 0 h 54"/>
                    <a:gd name="T16" fmla="*/ 0 w 225"/>
                    <a:gd name="T17" fmla="*/ 0 h 54"/>
                    <a:gd name="T18" fmla="*/ 0 w 225"/>
                    <a:gd name="T19" fmla="*/ 0 h 54"/>
                    <a:gd name="T20" fmla="*/ 0 w 225"/>
                    <a:gd name="T21" fmla="*/ 0 h 54"/>
                    <a:gd name="T22" fmla="*/ 0 w 225"/>
                    <a:gd name="T23" fmla="*/ 0 h 54"/>
                    <a:gd name="T24" fmla="*/ 0 w 225"/>
                    <a:gd name="T25" fmla="*/ 0 h 54"/>
                    <a:gd name="T26" fmla="*/ 0 w 225"/>
                    <a:gd name="T27" fmla="*/ 0 h 54"/>
                    <a:gd name="T28" fmla="*/ 0 w 225"/>
                    <a:gd name="T29" fmla="*/ 0 h 54"/>
                    <a:gd name="T30" fmla="*/ 0 w 225"/>
                    <a:gd name="T31" fmla="*/ 0 h 54"/>
                    <a:gd name="T32" fmla="*/ 0 w 225"/>
                    <a:gd name="T33" fmla="*/ 0 h 54"/>
                    <a:gd name="T34" fmla="*/ 0 w 225"/>
                    <a:gd name="T35" fmla="*/ 0 h 54"/>
                    <a:gd name="T36" fmla="*/ 0 w 225"/>
                    <a:gd name="T37" fmla="*/ 0 h 54"/>
                    <a:gd name="T38" fmla="*/ 0 w 225"/>
                    <a:gd name="T39" fmla="*/ 0 h 54"/>
                    <a:gd name="T40" fmla="*/ 0 w 225"/>
                    <a:gd name="T41" fmla="*/ 0 h 54"/>
                    <a:gd name="T42" fmla="*/ 0 w 225"/>
                    <a:gd name="T43" fmla="*/ 0 h 54"/>
                    <a:gd name="T44" fmla="*/ 0 w 225"/>
                    <a:gd name="T45" fmla="*/ 0 h 54"/>
                    <a:gd name="T46" fmla="*/ 0 w 225"/>
                    <a:gd name="T47" fmla="*/ 0 h 54"/>
                    <a:gd name="T48" fmla="*/ 0 w 225"/>
                    <a:gd name="T49" fmla="*/ 0 h 54"/>
                    <a:gd name="T50" fmla="*/ 0 w 225"/>
                    <a:gd name="T51" fmla="*/ 0 h 54"/>
                    <a:gd name="T52" fmla="*/ 0 w 225"/>
                    <a:gd name="T53" fmla="*/ 0 h 54"/>
                    <a:gd name="T54" fmla="*/ 0 w 225"/>
                    <a:gd name="T55" fmla="*/ 0 h 54"/>
                    <a:gd name="T56" fmla="*/ 0 w 225"/>
                    <a:gd name="T57" fmla="*/ 0 h 54"/>
                    <a:gd name="T58" fmla="*/ 0 w 225"/>
                    <a:gd name="T59" fmla="*/ 0 h 54"/>
                    <a:gd name="T60" fmla="*/ 0 w 225"/>
                    <a:gd name="T61" fmla="*/ 0 h 54"/>
                    <a:gd name="T62" fmla="*/ 0 w 225"/>
                    <a:gd name="T63" fmla="*/ 0 h 54"/>
                    <a:gd name="T64" fmla="*/ 0 w 225"/>
                    <a:gd name="T65" fmla="*/ 0 h 54"/>
                    <a:gd name="T66" fmla="*/ 0 w 225"/>
                    <a:gd name="T67" fmla="*/ 0 h 54"/>
                    <a:gd name="T68" fmla="*/ 0 w 225"/>
                    <a:gd name="T69" fmla="*/ 0 h 54"/>
                    <a:gd name="T70" fmla="*/ 0 w 225"/>
                    <a:gd name="T71" fmla="*/ 0 h 54"/>
                    <a:gd name="T72" fmla="*/ 0 w 225"/>
                    <a:gd name="T73" fmla="*/ 0 h 54"/>
                    <a:gd name="T74" fmla="*/ 0 w 225"/>
                    <a:gd name="T75" fmla="*/ 0 h 54"/>
                    <a:gd name="T76" fmla="*/ 0 w 225"/>
                    <a:gd name="T77" fmla="*/ 0 h 54"/>
                    <a:gd name="T78" fmla="*/ 0 w 225"/>
                    <a:gd name="T79" fmla="*/ 0 h 54"/>
                    <a:gd name="T80" fmla="*/ 0 w 225"/>
                    <a:gd name="T81" fmla="*/ 0 h 54"/>
                    <a:gd name="T82" fmla="*/ 0 w 225"/>
                    <a:gd name="T83" fmla="*/ 0 h 54"/>
                    <a:gd name="T84" fmla="*/ 0 w 225"/>
                    <a:gd name="T85" fmla="*/ 0 h 54"/>
                    <a:gd name="T86" fmla="*/ 0 w 225"/>
                    <a:gd name="T87" fmla="*/ 0 h 54"/>
                    <a:gd name="T88" fmla="*/ 0 w 225"/>
                    <a:gd name="T89" fmla="*/ 0 h 54"/>
                    <a:gd name="T90" fmla="*/ 0 w 225"/>
                    <a:gd name="T91" fmla="*/ 0 h 54"/>
                    <a:gd name="T92" fmla="*/ 0 w 225"/>
                    <a:gd name="T93" fmla="*/ 0 h 54"/>
                    <a:gd name="T94" fmla="*/ 0 w 225"/>
                    <a:gd name="T95" fmla="*/ 0 h 54"/>
                    <a:gd name="T96" fmla="*/ 0 w 225"/>
                    <a:gd name="T97" fmla="*/ 0 h 54"/>
                    <a:gd name="T98" fmla="*/ 0 w 225"/>
                    <a:gd name="T99" fmla="*/ 0 h 54"/>
                    <a:gd name="T100" fmla="*/ 0 w 225"/>
                    <a:gd name="T101" fmla="*/ 0 h 54"/>
                    <a:gd name="T102" fmla="*/ 0 w 225"/>
                    <a:gd name="T103" fmla="*/ 0 h 54"/>
                    <a:gd name="T104" fmla="*/ 0 w 225"/>
                    <a:gd name="T105" fmla="*/ 0 h 54"/>
                    <a:gd name="T106" fmla="*/ 0 w 225"/>
                    <a:gd name="T107" fmla="*/ 0 h 54"/>
                    <a:gd name="T108" fmla="*/ 0 w 225"/>
                    <a:gd name="T109" fmla="*/ 0 h 54"/>
                    <a:gd name="T110" fmla="*/ 0 w 225"/>
                    <a:gd name="T111" fmla="*/ 0 h 54"/>
                    <a:gd name="T112" fmla="*/ 0 w 225"/>
                    <a:gd name="T113" fmla="*/ 0 h 54"/>
                    <a:gd name="T114" fmla="*/ 0 w 225"/>
                    <a:gd name="T115" fmla="*/ 0 h 54"/>
                    <a:gd name="T116" fmla="*/ 0 w 225"/>
                    <a:gd name="T117" fmla="*/ 0 h 54"/>
                    <a:gd name="T118" fmla="*/ 0 w 225"/>
                    <a:gd name="T119" fmla="*/ 0 h 54"/>
                    <a:gd name="T120" fmla="*/ 0 w 225"/>
                    <a:gd name="T121" fmla="*/ 0 h 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25"/>
                    <a:gd name="T184" fmla="*/ 0 h 54"/>
                    <a:gd name="T185" fmla="*/ 225 w 225"/>
                    <a:gd name="T186" fmla="*/ 54 h 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25" h="54">
                      <a:moveTo>
                        <a:pt x="224" y="24"/>
                      </a:moveTo>
                      <a:lnTo>
                        <a:pt x="225" y="30"/>
                      </a:lnTo>
                      <a:lnTo>
                        <a:pt x="221" y="36"/>
                      </a:lnTo>
                      <a:lnTo>
                        <a:pt x="214" y="41"/>
                      </a:lnTo>
                      <a:lnTo>
                        <a:pt x="209" y="43"/>
                      </a:lnTo>
                      <a:lnTo>
                        <a:pt x="206" y="45"/>
                      </a:lnTo>
                      <a:lnTo>
                        <a:pt x="204" y="46"/>
                      </a:lnTo>
                      <a:lnTo>
                        <a:pt x="202" y="48"/>
                      </a:lnTo>
                      <a:lnTo>
                        <a:pt x="199" y="50"/>
                      </a:lnTo>
                      <a:lnTo>
                        <a:pt x="195" y="52"/>
                      </a:lnTo>
                      <a:lnTo>
                        <a:pt x="192" y="53"/>
                      </a:lnTo>
                      <a:lnTo>
                        <a:pt x="188" y="54"/>
                      </a:lnTo>
                      <a:lnTo>
                        <a:pt x="184" y="54"/>
                      </a:lnTo>
                      <a:lnTo>
                        <a:pt x="179" y="54"/>
                      </a:lnTo>
                      <a:lnTo>
                        <a:pt x="176" y="53"/>
                      </a:lnTo>
                      <a:lnTo>
                        <a:pt x="172" y="52"/>
                      </a:lnTo>
                      <a:lnTo>
                        <a:pt x="168" y="49"/>
                      </a:lnTo>
                      <a:lnTo>
                        <a:pt x="162" y="47"/>
                      </a:lnTo>
                      <a:lnTo>
                        <a:pt x="156" y="47"/>
                      </a:lnTo>
                      <a:lnTo>
                        <a:pt x="149" y="48"/>
                      </a:lnTo>
                      <a:lnTo>
                        <a:pt x="142" y="47"/>
                      </a:lnTo>
                      <a:lnTo>
                        <a:pt x="137" y="44"/>
                      </a:lnTo>
                      <a:lnTo>
                        <a:pt x="132" y="42"/>
                      </a:lnTo>
                      <a:lnTo>
                        <a:pt x="127" y="40"/>
                      </a:lnTo>
                      <a:lnTo>
                        <a:pt x="121" y="39"/>
                      </a:lnTo>
                      <a:lnTo>
                        <a:pt x="119" y="39"/>
                      </a:lnTo>
                      <a:lnTo>
                        <a:pt x="118" y="38"/>
                      </a:lnTo>
                      <a:lnTo>
                        <a:pt x="116" y="36"/>
                      </a:lnTo>
                      <a:lnTo>
                        <a:pt x="114" y="35"/>
                      </a:lnTo>
                      <a:lnTo>
                        <a:pt x="111" y="35"/>
                      </a:lnTo>
                      <a:lnTo>
                        <a:pt x="108" y="36"/>
                      </a:lnTo>
                      <a:lnTo>
                        <a:pt x="103" y="38"/>
                      </a:lnTo>
                      <a:lnTo>
                        <a:pt x="100" y="39"/>
                      </a:lnTo>
                      <a:lnTo>
                        <a:pt x="92" y="40"/>
                      </a:lnTo>
                      <a:lnTo>
                        <a:pt x="84" y="40"/>
                      </a:lnTo>
                      <a:lnTo>
                        <a:pt x="76" y="40"/>
                      </a:lnTo>
                      <a:lnTo>
                        <a:pt x="67" y="39"/>
                      </a:lnTo>
                      <a:lnTo>
                        <a:pt x="59" y="39"/>
                      </a:lnTo>
                      <a:lnTo>
                        <a:pt x="51" y="39"/>
                      </a:lnTo>
                      <a:lnTo>
                        <a:pt x="43" y="39"/>
                      </a:lnTo>
                      <a:lnTo>
                        <a:pt x="35" y="39"/>
                      </a:lnTo>
                      <a:lnTo>
                        <a:pt x="31" y="42"/>
                      </a:lnTo>
                      <a:lnTo>
                        <a:pt x="28" y="43"/>
                      </a:lnTo>
                      <a:lnTo>
                        <a:pt x="24" y="44"/>
                      </a:lnTo>
                      <a:lnTo>
                        <a:pt x="20" y="44"/>
                      </a:lnTo>
                      <a:lnTo>
                        <a:pt x="16" y="44"/>
                      </a:lnTo>
                      <a:lnTo>
                        <a:pt x="12" y="44"/>
                      </a:lnTo>
                      <a:lnTo>
                        <a:pt x="8" y="44"/>
                      </a:lnTo>
                      <a:lnTo>
                        <a:pt x="4" y="44"/>
                      </a:lnTo>
                      <a:lnTo>
                        <a:pt x="3" y="42"/>
                      </a:lnTo>
                      <a:lnTo>
                        <a:pt x="1" y="40"/>
                      </a:lnTo>
                      <a:lnTo>
                        <a:pt x="0" y="39"/>
                      </a:lnTo>
                      <a:lnTo>
                        <a:pt x="1" y="36"/>
                      </a:lnTo>
                      <a:lnTo>
                        <a:pt x="6" y="32"/>
                      </a:lnTo>
                      <a:lnTo>
                        <a:pt x="11" y="29"/>
                      </a:lnTo>
                      <a:lnTo>
                        <a:pt x="16" y="25"/>
                      </a:lnTo>
                      <a:lnTo>
                        <a:pt x="22" y="22"/>
                      </a:lnTo>
                      <a:lnTo>
                        <a:pt x="28" y="20"/>
                      </a:lnTo>
                      <a:lnTo>
                        <a:pt x="34" y="19"/>
                      </a:lnTo>
                      <a:lnTo>
                        <a:pt x="40" y="20"/>
                      </a:lnTo>
                      <a:lnTo>
                        <a:pt x="46" y="22"/>
                      </a:lnTo>
                      <a:lnTo>
                        <a:pt x="50" y="23"/>
                      </a:lnTo>
                      <a:lnTo>
                        <a:pt x="53" y="24"/>
                      </a:lnTo>
                      <a:lnTo>
                        <a:pt x="57" y="23"/>
                      </a:lnTo>
                      <a:lnTo>
                        <a:pt x="61" y="22"/>
                      </a:lnTo>
                      <a:lnTo>
                        <a:pt x="65" y="20"/>
                      </a:lnTo>
                      <a:lnTo>
                        <a:pt x="69" y="18"/>
                      </a:lnTo>
                      <a:lnTo>
                        <a:pt x="74" y="16"/>
                      </a:lnTo>
                      <a:lnTo>
                        <a:pt x="77" y="13"/>
                      </a:lnTo>
                      <a:lnTo>
                        <a:pt x="77" y="12"/>
                      </a:lnTo>
                      <a:lnTo>
                        <a:pt x="78" y="10"/>
                      </a:lnTo>
                      <a:lnTo>
                        <a:pt x="78" y="8"/>
                      </a:lnTo>
                      <a:lnTo>
                        <a:pt x="79" y="6"/>
                      </a:lnTo>
                      <a:lnTo>
                        <a:pt x="82" y="3"/>
                      </a:lnTo>
                      <a:lnTo>
                        <a:pt x="86" y="0"/>
                      </a:lnTo>
                      <a:lnTo>
                        <a:pt x="90" y="0"/>
                      </a:lnTo>
                      <a:lnTo>
                        <a:pt x="92" y="2"/>
                      </a:lnTo>
                      <a:lnTo>
                        <a:pt x="95" y="6"/>
                      </a:lnTo>
                      <a:lnTo>
                        <a:pt x="100" y="8"/>
                      </a:lnTo>
                      <a:lnTo>
                        <a:pt x="104" y="9"/>
                      </a:lnTo>
                      <a:lnTo>
                        <a:pt x="111" y="8"/>
                      </a:lnTo>
                      <a:lnTo>
                        <a:pt x="116" y="8"/>
                      </a:lnTo>
                      <a:lnTo>
                        <a:pt x="120" y="7"/>
                      </a:lnTo>
                      <a:lnTo>
                        <a:pt x="125" y="8"/>
                      </a:lnTo>
                      <a:lnTo>
                        <a:pt x="128" y="10"/>
                      </a:lnTo>
                      <a:lnTo>
                        <a:pt x="129" y="13"/>
                      </a:lnTo>
                      <a:lnTo>
                        <a:pt x="131" y="17"/>
                      </a:lnTo>
                      <a:lnTo>
                        <a:pt x="134" y="20"/>
                      </a:lnTo>
                      <a:lnTo>
                        <a:pt x="138" y="20"/>
                      </a:lnTo>
                      <a:lnTo>
                        <a:pt x="138" y="19"/>
                      </a:lnTo>
                      <a:lnTo>
                        <a:pt x="138" y="17"/>
                      </a:lnTo>
                      <a:lnTo>
                        <a:pt x="137" y="15"/>
                      </a:lnTo>
                      <a:lnTo>
                        <a:pt x="137" y="14"/>
                      </a:lnTo>
                      <a:lnTo>
                        <a:pt x="143" y="11"/>
                      </a:lnTo>
                      <a:lnTo>
                        <a:pt x="151" y="12"/>
                      </a:lnTo>
                      <a:lnTo>
                        <a:pt x="158" y="14"/>
                      </a:lnTo>
                      <a:lnTo>
                        <a:pt x="164" y="16"/>
                      </a:lnTo>
                      <a:lnTo>
                        <a:pt x="165" y="17"/>
                      </a:lnTo>
                      <a:lnTo>
                        <a:pt x="165" y="18"/>
                      </a:lnTo>
                      <a:lnTo>
                        <a:pt x="163" y="20"/>
                      </a:lnTo>
                      <a:lnTo>
                        <a:pt x="162" y="22"/>
                      </a:lnTo>
                      <a:lnTo>
                        <a:pt x="162" y="24"/>
                      </a:lnTo>
                      <a:lnTo>
                        <a:pt x="162" y="25"/>
                      </a:lnTo>
                      <a:lnTo>
                        <a:pt x="163" y="27"/>
                      </a:lnTo>
                      <a:lnTo>
                        <a:pt x="165" y="28"/>
                      </a:lnTo>
                      <a:lnTo>
                        <a:pt x="169" y="29"/>
                      </a:lnTo>
                      <a:lnTo>
                        <a:pt x="171" y="27"/>
                      </a:lnTo>
                      <a:lnTo>
                        <a:pt x="173" y="25"/>
                      </a:lnTo>
                      <a:lnTo>
                        <a:pt x="176" y="23"/>
                      </a:lnTo>
                      <a:lnTo>
                        <a:pt x="183" y="21"/>
                      </a:lnTo>
                      <a:lnTo>
                        <a:pt x="188" y="21"/>
                      </a:lnTo>
                      <a:lnTo>
                        <a:pt x="194" y="21"/>
                      </a:lnTo>
                      <a:lnTo>
                        <a:pt x="200" y="22"/>
                      </a:lnTo>
                      <a:lnTo>
                        <a:pt x="206" y="23"/>
                      </a:lnTo>
                      <a:lnTo>
                        <a:pt x="212" y="24"/>
                      </a:lnTo>
                      <a:lnTo>
                        <a:pt x="219" y="25"/>
                      </a:lnTo>
                      <a:lnTo>
                        <a:pt x="225" y="26"/>
                      </a:lnTo>
                      <a:lnTo>
                        <a:pt x="225" y="27"/>
                      </a:lnTo>
                      <a:lnTo>
                        <a:pt x="225" y="28"/>
                      </a:lnTo>
                      <a:lnTo>
                        <a:pt x="224" y="2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98" name="Freeform 1084"/>
                <p:cNvSpPr>
                  <a:spLocks/>
                </p:cNvSpPr>
                <p:nvPr/>
              </p:nvSpPr>
              <p:spPr bwMode="auto">
                <a:xfrm>
                  <a:off x="2443" y="2208"/>
                  <a:ext cx="16" cy="3"/>
                </a:xfrm>
                <a:custGeom>
                  <a:avLst/>
                  <a:gdLst>
                    <a:gd name="T0" fmla="*/ 0 w 225"/>
                    <a:gd name="T1" fmla="*/ 0 h 54"/>
                    <a:gd name="T2" fmla="*/ 0 w 225"/>
                    <a:gd name="T3" fmla="*/ 0 h 54"/>
                    <a:gd name="T4" fmla="*/ 0 w 225"/>
                    <a:gd name="T5" fmla="*/ 0 h 54"/>
                    <a:gd name="T6" fmla="*/ 0 w 225"/>
                    <a:gd name="T7" fmla="*/ 0 h 54"/>
                    <a:gd name="T8" fmla="*/ 0 w 225"/>
                    <a:gd name="T9" fmla="*/ 0 h 54"/>
                    <a:gd name="T10" fmla="*/ 0 w 225"/>
                    <a:gd name="T11" fmla="*/ 0 h 54"/>
                    <a:gd name="T12" fmla="*/ 0 w 225"/>
                    <a:gd name="T13" fmla="*/ 0 h 54"/>
                    <a:gd name="T14" fmla="*/ 0 w 225"/>
                    <a:gd name="T15" fmla="*/ 0 h 54"/>
                    <a:gd name="T16" fmla="*/ 0 w 225"/>
                    <a:gd name="T17" fmla="*/ 0 h 54"/>
                    <a:gd name="T18" fmla="*/ 0 w 225"/>
                    <a:gd name="T19" fmla="*/ 0 h 54"/>
                    <a:gd name="T20" fmla="*/ 0 w 225"/>
                    <a:gd name="T21" fmla="*/ 0 h 54"/>
                    <a:gd name="T22" fmla="*/ 0 w 225"/>
                    <a:gd name="T23" fmla="*/ 0 h 54"/>
                    <a:gd name="T24" fmla="*/ 0 w 225"/>
                    <a:gd name="T25" fmla="*/ 0 h 54"/>
                    <a:gd name="T26" fmla="*/ 0 w 225"/>
                    <a:gd name="T27" fmla="*/ 0 h 54"/>
                    <a:gd name="T28" fmla="*/ 0 w 225"/>
                    <a:gd name="T29" fmla="*/ 0 h 54"/>
                    <a:gd name="T30" fmla="*/ 0 w 225"/>
                    <a:gd name="T31" fmla="*/ 0 h 54"/>
                    <a:gd name="T32" fmla="*/ 0 w 225"/>
                    <a:gd name="T33" fmla="*/ 0 h 54"/>
                    <a:gd name="T34" fmla="*/ 0 w 225"/>
                    <a:gd name="T35" fmla="*/ 0 h 54"/>
                    <a:gd name="T36" fmla="*/ 0 w 225"/>
                    <a:gd name="T37" fmla="*/ 0 h 54"/>
                    <a:gd name="T38" fmla="*/ 0 w 225"/>
                    <a:gd name="T39" fmla="*/ 0 h 54"/>
                    <a:gd name="T40" fmla="*/ 0 w 225"/>
                    <a:gd name="T41" fmla="*/ 0 h 54"/>
                    <a:gd name="T42" fmla="*/ 0 w 225"/>
                    <a:gd name="T43" fmla="*/ 0 h 54"/>
                    <a:gd name="T44" fmla="*/ 0 w 225"/>
                    <a:gd name="T45" fmla="*/ 0 h 54"/>
                    <a:gd name="T46" fmla="*/ 0 w 225"/>
                    <a:gd name="T47" fmla="*/ 0 h 54"/>
                    <a:gd name="T48" fmla="*/ 0 w 225"/>
                    <a:gd name="T49" fmla="*/ 0 h 54"/>
                    <a:gd name="T50" fmla="*/ 0 w 225"/>
                    <a:gd name="T51" fmla="*/ 0 h 54"/>
                    <a:gd name="T52" fmla="*/ 0 w 225"/>
                    <a:gd name="T53" fmla="*/ 0 h 54"/>
                    <a:gd name="T54" fmla="*/ 0 w 225"/>
                    <a:gd name="T55" fmla="*/ 0 h 54"/>
                    <a:gd name="T56" fmla="*/ 0 w 225"/>
                    <a:gd name="T57" fmla="*/ 0 h 54"/>
                    <a:gd name="T58" fmla="*/ 0 w 225"/>
                    <a:gd name="T59" fmla="*/ 0 h 54"/>
                    <a:gd name="T60" fmla="*/ 0 w 225"/>
                    <a:gd name="T61" fmla="*/ 0 h 54"/>
                    <a:gd name="T62" fmla="*/ 0 w 225"/>
                    <a:gd name="T63" fmla="*/ 0 h 54"/>
                    <a:gd name="T64" fmla="*/ 0 w 225"/>
                    <a:gd name="T65" fmla="*/ 0 h 54"/>
                    <a:gd name="T66" fmla="*/ 0 w 225"/>
                    <a:gd name="T67" fmla="*/ 0 h 54"/>
                    <a:gd name="T68" fmla="*/ 0 w 225"/>
                    <a:gd name="T69" fmla="*/ 0 h 54"/>
                    <a:gd name="T70" fmla="*/ 0 w 225"/>
                    <a:gd name="T71" fmla="*/ 0 h 54"/>
                    <a:gd name="T72" fmla="*/ 0 w 225"/>
                    <a:gd name="T73" fmla="*/ 0 h 54"/>
                    <a:gd name="T74" fmla="*/ 0 w 225"/>
                    <a:gd name="T75" fmla="*/ 0 h 54"/>
                    <a:gd name="T76" fmla="*/ 0 w 225"/>
                    <a:gd name="T77" fmla="*/ 0 h 54"/>
                    <a:gd name="T78" fmla="*/ 0 w 225"/>
                    <a:gd name="T79" fmla="*/ 0 h 54"/>
                    <a:gd name="T80" fmla="*/ 0 w 225"/>
                    <a:gd name="T81" fmla="*/ 0 h 54"/>
                    <a:gd name="T82" fmla="*/ 0 w 225"/>
                    <a:gd name="T83" fmla="*/ 0 h 54"/>
                    <a:gd name="T84" fmla="*/ 0 w 225"/>
                    <a:gd name="T85" fmla="*/ 0 h 54"/>
                    <a:gd name="T86" fmla="*/ 0 w 225"/>
                    <a:gd name="T87" fmla="*/ 0 h 54"/>
                    <a:gd name="T88" fmla="*/ 0 w 225"/>
                    <a:gd name="T89" fmla="*/ 0 h 54"/>
                    <a:gd name="T90" fmla="*/ 0 w 225"/>
                    <a:gd name="T91" fmla="*/ 0 h 54"/>
                    <a:gd name="T92" fmla="*/ 0 w 225"/>
                    <a:gd name="T93" fmla="*/ 0 h 54"/>
                    <a:gd name="T94" fmla="*/ 0 w 225"/>
                    <a:gd name="T95" fmla="*/ 0 h 54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25"/>
                    <a:gd name="T145" fmla="*/ 0 h 54"/>
                    <a:gd name="T146" fmla="*/ 225 w 225"/>
                    <a:gd name="T147" fmla="*/ 54 h 54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25" h="54">
                      <a:moveTo>
                        <a:pt x="224" y="24"/>
                      </a:moveTo>
                      <a:lnTo>
                        <a:pt x="224" y="24"/>
                      </a:lnTo>
                      <a:lnTo>
                        <a:pt x="225" y="30"/>
                      </a:lnTo>
                      <a:lnTo>
                        <a:pt x="221" y="36"/>
                      </a:lnTo>
                      <a:lnTo>
                        <a:pt x="214" y="41"/>
                      </a:lnTo>
                      <a:lnTo>
                        <a:pt x="209" y="43"/>
                      </a:lnTo>
                      <a:lnTo>
                        <a:pt x="206" y="45"/>
                      </a:lnTo>
                      <a:lnTo>
                        <a:pt x="204" y="46"/>
                      </a:lnTo>
                      <a:lnTo>
                        <a:pt x="202" y="48"/>
                      </a:lnTo>
                      <a:lnTo>
                        <a:pt x="199" y="50"/>
                      </a:lnTo>
                      <a:lnTo>
                        <a:pt x="195" y="52"/>
                      </a:lnTo>
                      <a:lnTo>
                        <a:pt x="192" y="53"/>
                      </a:lnTo>
                      <a:lnTo>
                        <a:pt x="188" y="54"/>
                      </a:lnTo>
                      <a:lnTo>
                        <a:pt x="184" y="54"/>
                      </a:lnTo>
                      <a:lnTo>
                        <a:pt x="179" y="54"/>
                      </a:lnTo>
                      <a:lnTo>
                        <a:pt x="176" y="53"/>
                      </a:lnTo>
                      <a:lnTo>
                        <a:pt x="172" y="52"/>
                      </a:lnTo>
                      <a:lnTo>
                        <a:pt x="168" y="49"/>
                      </a:lnTo>
                      <a:lnTo>
                        <a:pt x="162" y="47"/>
                      </a:lnTo>
                      <a:lnTo>
                        <a:pt x="156" y="47"/>
                      </a:lnTo>
                      <a:lnTo>
                        <a:pt x="149" y="48"/>
                      </a:lnTo>
                      <a:lnTo>
                        <a:pt x="142" y="47"/>
                      </a:lnTo>
                      <a:lnTo>
                        <a:pt x="137" y="44"/>
                      </a:lnTo>
                      <a:lnTo>
                        <a:pt x="132" y="42"/>
                      </a:lnTo>
                      <a:lnTo>
                        <a:pt x="127" y="40"/>
                      </a:lnTo>
                      <a:lnTo>
                        <a:pt x="121" y="39"/>
                      </a:lnTo>
                      <a:lnTo>
                        <a:pt x="119" y="39"/>
                      </a:lnTo>
                      <a:lnTo>
                        <a:pt x="118" y="38"/>
                      </a:lnTo>
                      <a:lnTo>
                        <a:pt x="116" y="36"/>
                      </a:lnTo>
                      <a:lnTo>
                        <a:pt x="114" y="35"/>
                      </a:lnTo>
                      <a:lnTo>
                        <a:pt x="111" y="35"/>
                      </a:lnTo>
                      <a:lnTo>
                        <a:pt x="108" y="36"/>
                      </a:lnTo>
                      <a:lnTo>
                        <a:pt x="103" y="38"/>
                      </a:lnTo>
                      <a:lnTo>
                        <a:pt x="100" y="39"/>
                      </a:lnTo>
                      <a:lnTo>
                        <a:pt x="92" y="40"/>
                      </a:lnTo>
                      <a:lnTo>
                        <a:pt x="84" y="40"/>
                      </a:lnTo>
                      <a:lnTo>
                        <a:pt x="76" y="40"/>
                      </a:lnTo>
                      <a:lnTo>
                        <a:pt x="67" y="39"/>
                      </a:lnTo>
                      <a:lnTo>
                        <a:pt x="59" y="39"/>
                      </a:lnTo>
                      <a:lnTo>
                        <a:pt x="51" y="39"/>
                      </a:lnTo>
                      <a:lnTo>
                        <a:pt x="43" y="39"/>
                      </a:lnTo>
                      <a:lnTo>
                        <a:pt x="35" y="39"/>
                      </a:lnTo>
                      <a:lnTo>
                        <a:pt x="31" y="42"/>
                      </a:lnTo>
                      <a:lnTo>
                        <a:pt x="28" y="43"/>
                      </a:lnTo>
                      <a:lnTo>
                        <a:pt x="24" y="44"/>
                      </a:lnTo>
                      <a:lnTo>
                        <a:pt x="20" y="44"/>
                      </a:lnTo>
                      <a:lnTo>
                        <a:pt x="16" y="44"/>
                      </a:lnTo>
                      <a:lnTo>
                        <a:pt x="12" y="44"/>
                      </a:lnTo>
                      <a:lnTo>
                        <a:pt x="8" y="44"/>
                      </a:lnTo>
                      <a:lnTo>
                        <a:pt x="4" y="44"/>
                      </a:lnTo>
                      <a:lnTo>
                        <a:pt x="3" y="42"/>
                      </a:lnTo>
                      <a:lnTo>
                        <a:pt x="1" y="40"/>
                      </a:lnTo>
                      <a:lnTo>
                        <a:pt x="0" y="39"/>
                      </a:lnTo>
                      <a:lnTo>
                        <a:pt x="1" y="36"/>
                      </a:lnTo>
                      <a:lnTo>
                        <a:pt x="6" y="32"/>
                      </a:lnTo>
                      <a:lnTo>
                        <a:pt x="11" y="29"/>
                      </a:lnTo>
                      <a:lnTo>
                        <a:pt x="16" y="25"/>
                      </a:lnTo>
                      <a:lnTo>
                        <a:pt x="22" y="22"/>
                      </a:lnTo>
                      <a:lnTo>
                        <a:pt x="28" y="20"/>
                      </a:lnTo>
                      <a:lnTo>
                        <a:pt x="34" y="19"/>
                      </a:lnTo>
                      <a:lnTo>
                        <a:pt x="40" y="20"/>
                      </a:lnTo>
                      <a:lnTo>
                        <a:pt x="46" y="22"/>
                      </a:lnTo>
                      <a:lnTo>
                        <a:pt x="50" y="23"/>
                      </a:lnTo>
                      <a:lnTo>
                        <a:pt x="53" y="24"/>
                      </a:lnTo>
                      <a:lnTo>
                        <a:pt x="57" y="23"/>
                      </a:lnTo>
                      <a:lnTo>
                        <a:pt x="61" y="22"/>
                      </a:lnTo>
                      <a:lnTo>
                        <a:pt x="65" y="20"/>
                      </a:lnTo>
                      <a:lnTo>
                        <a:pt x="69" y="18"/>
                      </a:lnTo>
                      <a:lnTo>
                        <a:pt x="74" y="16"/>
                      </a:lnTo>
                      <a:lnTo>
                        <a:pt x="77" y="13"/>
                      </a:lnTo>
                      <a:lnTo>
                        <a:pt x="77" y="12"/>
                      </a:lnTo>
                      <a:lnTo>
                        <a:pt x="78" y="10"/>
                      </a:lnTo>
                      <a:lnTo>
                        <a:pt x="78" y="8"/>
                      </a:lnTo>
                      <a:lnTo>
                        <a:pt x="79" y="6"/>
                      </a:lnTo>
                      <a:lnTo>
                        <a:pt x="82" y="3"/>
                      </a:lnTo>
                      <a:lnTo>
                        <a:pt x="86" y="0"/>
                      </a:lnTo>
                      <a:lnTo>
                        <a:pt x="90" y="0"/>
                      </a:lnTo>
                      <a:lnTo>
                        <a:pt x="92" y="2"/>
                      </a:lnTo>
                      <a:lnTo>
                        <a:pt x="95" y="6"/>
                      </a:lnTo>
                      <a:lnTo>
                        <a:pt x="100" y="8"/>
                      </a:lnTo>
                      <a:lnTo>
                        <a:pt x="104" y="9"/>
                      </a:lnTo>
                      <a:lnTo>
                        <a:pt x="111" y="8"/>
                      </a:lnTo>
                      <a:lnTo>
                        <a:pt x="116" y="8"/>
                      </a:lnTo>
                      <a:lnTo>
                        <a:pt x="120" y="7"/>
                      </a:lnTo>
                      <a:lnTo>
                        <a:pt x="125" y="8"/>
                      </a:lnTo>
                      <a:lnTo>
                        <a:pt x="128" y="10"/>
                      </a:lnTo>
                      <a:lnTo>
                        <a:pt x="129" y="13"/>
                      </a:lnTo>
                      <a:lnTo>
                        <a:pt x="131" y="17"/>
                      </a:lnTo>
                      <a:lnTo>
                        <a:pt x="134" y="20"/>
                      </a:lnTo>
                      <a:lnTo>
                        <a:pt x="138" y="20"/>
                      </a:lnTo>
                      <a:lnTo>
                        <a:pt x="138" y="19"/>
                      </a:lnTo>
                      <a:lnTo>
                        <a:pt x="138" y="17"/>
                      </a:lnTo>
                      <a:lnTo>
                        <a:pt x="137" y="15"/>
                      </a:lnTo>
                      <a:lnTo>
                        <a:pt x="137" y="14"/>
                      </a:lnTo>
                      <a:lnTo>
                        <a:pt x="143" y="11"/>
                      </a:lnTo>
                      <a:lnTo>
                        <a:pt x="151" y="12"/>
                      </a:lnTo>
                      <a:lnTo>
                        <a:pt x="158" y="14"/>
                      </a:lnTo>
                      <a:lnTo>
                        <a:pt x="164" y="16"/>
                      </a:lnTo>
                      <a:lnTo>
                        <a:pt x="165" y="17"/>
                      </a:lnTo>
                      <a:lnTo>
                        <a:pt x="165" y="18"/>
                      </a:lnTo>
                      <a:lnTo>
                        <a:pt x="163" y="20"/>
                      </a:lnTo>
                      <a:lnTo>
                        <a:pt x="162" y="22"/>
                      </a:lnTo>
                      <a:lnTo>
                        <a:pt x="162" y="24"/>
                      </a:lnTo>
                      <a:lnTo>
                        <a:pt x="162" y="25"/>
                      </a:lnTo>
                      <a:lnTo>
                        <a:pt x="163" y="27"/>
                      </a:lnTo>
                      <a:lnTo>
                        <a:pt x="165" y="28"/>
                      </a:lnTo>
                      <a:lnTo>
                        <a:pt x="169" y="29"/>
                      </a:lnTo>
                      <a:lnTo>
                        <a:pt x="171" y="27"/>
                      </a:lnTo>
                      <a:lnTo>
                        <a:pt x="173" y="25"/>
                      </a:lnTo>
                      <a:lnTo>
                        <a:pt x="176" y="23"/>
                      </a:lnTo>
                      <a:lnTo>
                        <a:pt x="183" y="21"/>
                      </a:lnTo>
                      <a:lnTo>
                        <a:pt x="188" y="21"/>
                      </a:lnTo>
                      <a:lnTo>
                        <a:pt x="194" y="21"/>
                      </a:lnTo>
                      <a:lnTo>
                        <a:pt x="200" y="22"/>
                      </a:lnTo>
                      <a:lnTo>
                        <a:pt x="206" y="23"/>
                      </a:lnTo>
                      <a:lnTo>
                        <a:pt x="212" y="24"/>
                      </a:lnTo>
                      <a:lnTo>
                        <a:pt x="219" y="25"/>
                      </a:lnTo>
                      <a:lnTo>
                        <a:pt x="225" y="26"/>
                      </a:lnTo>
                      <a:lnTo>
                        <a:pt x="225" y="27"/>
                      </a:lnTo>
                      <a:lnTo>
                        <a:pt x="225" y="28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399" name="Freeform 1085"/>
                <p:cNvSpPr>
                  <a:spLocks/>
                </p:cNvSpPr>
                <p:nvPr/>
              </p:nvSpPr>
              <p:spPr bwMode="auto">
                <a:xfrm>
                  <a:off x="2459" y="2210"/>
                  <a:ext cx="6" cy="4"/>
                </a:xfrm>
                <a:custGeom>
                  <a:avLst/>
                  <a:gdLst>
                    <a:gd name="T0" fmla="*/ 0 w 75"/>
                    <a:gd name="T1" fmla="*/ 0 h 45"/>
                    <a:gd name="T2" fmla="*/ 0 w 75"/>
                    <a:gd name="T3" fmla="*/ 0 h 45"/>
                    <a:gd name="T4" fmla="*/ 0 w 75"/>
                    <a:gd name="T5" fmla="*/ 0 h 45"/>
                    <a:gd name="T6" fmla="*/ 0 w 75"/>
                    <a:gd name="T7" fmla="*/ 0 h 45"/>
                    <a:gd name="T8" fmla="*/ 0 w 75"/>
                    <a:gd name="T9" fmla="*/ 0 h 45"/>
                    <a:gd name="T10" fmla="*/ 0 w 75"/>
                    <a:gd name="T11" fmla="*/ 0 h 45"/>
                    <a:gd name="T12" fmla="*/ 0 w 75"/>
                    <a:gd name="T13" fmla="*/ 0 h 45"/>
                    <a:gd name="T14" fmla="*/ 0 w 75"/>
                    <a:gd name="T15" fmla="*/ 0 h 45"/>
                    <a:gd name="T16" fmla="*/ 0 w 75"/>
                    <a:gd name="T17" fmla="*/ 0 h 45"/>
                    <a:gd name="T18" fmla="*/ 0 w 75"/>
                    <a:gd name="T19" fmla="*/ 0 h 45"/>
                    <a:gd name="T20" fmla="*/ 0 w 75"/>
                    <a:gd name="T21" fmla="*/ 0 h 45"/>
                    <a:gd name="T22" fmla="*/ 0 w 75"/>
                    <a:gd name="T23" fmla="*/ 0 h 45"/>
                    <a:gd name="T24" fmla="*/ 0 w 75"/>
                    <a:gd name="T25" fmla="*/ 0 h 45"/>
                    <a:gd name="T26" fmla="*/ 0 w 75"/>
                    <a:gd name="T27" fmla="*/ 0 h 45"/>
                    <a:gd name="T28" fmla="*/ 0 w 75"/>
                    <a:gd name="T29" fmla="*/ 0 h 45"/>
                    <a:gd name="T30" fmla="*/ 0 w 75"/>
                    <a:gd name="T31" fmla="*/ 0 h 45"/>
                    <a:gd name="T32" fmla="*/ 0 w 75"/>
                    <a:gd name="T33" fmla="*/ 0 h 45"/>
                    <a:gd name="T34" fmla="*/ 0 w 75"/>
                    <a:gd name="T35" fmla="*/ 0 h 45"/>
                    <a:gd name="T36" fmla="*/ 0 w 75"/>
                    <a:gd name="T37" fmla="*/ 0 h 45"/>
                    <a:gd name="T38" fmla="*/ 0 w 75"/>
                    <a:gd name="T39" fmla="*/ 0 h 45"/>
                    <a:gd name="T40" fmla="*/ 0 w 75"/>
                    <a:gd name="T41" fmla="*/ 0 h 45"/>
                    <a:gd name="T42" fmla="*/ 0 w 75"/>
                    <a:gd name="T43" fmla="*/ 0 h 45"/>
                    <a:gd name="T44" fmla="*/ 0 w 75"/>
                    <a:gd name="T45" fmla="*/ 0 h 45"/>
                    <a:gd name="T46" fmla="*/ 0 w 75"/>
                    <a:gd name="T47" fmla="*/ 0 h 45"/>
                    <a:gd name="T48" fmla="*/ 0 w 75"/>
                    <a:gd name="T49" fmla="*/ 0 h 45"/>
                    <a:gd name="T50" fmla="*/ 0 w 75"/>
                    <a:gd name="T51" fmla="*/ 0 h 45"/>
                    <a:gd name="T52" fmla="*/ 0 w 75"/>
                    <a:gd name="T53" fmla="*/ 0 h 45"/>
                    <a:gd name="T54" fmla="*/ 0 w 75"/>
                    <a:gd name="T55" fmla="*/ 0 h 45"/>
                    <a:gd name="T56" fmla="*/ 0 w 75"/>
                    <a:gd name="T57" fmla="*/ 0 h 45"/>
                    <a:gd name="T58" fmla="*/ 0 w 75"/>
                    <a:gd name="T59" fmla="*/ 0 h 45"/>
                    <a:gd name="T60" fmla="*/ 0 w 75"/>
                    <a:gd name="T61" fmla="*/ 0 h 45"/>
                    <a:gd name="T62" fmla="*/ 0 w 75"/>
                    <a:gd name="T63" fmla="*/ 0 h 45"/>
                    <a:gd name="T64" fmla="*/ 0 w 75"/>
                    <a:gd name="T65" fmla="*/ 0 h 45"/>
                    <a:gd name="T66" fmla="*/ 0 w 75"/>
                    <a:gd name="T67" fmla="*/ 0 h 45"/>
                    <a:gd name="T68" fmla="*/ 0 w 75"/>
                    <a:gd name="T69" fmla="*/ 0 h 45"/>
                    <a:gd name="T70" fmla="*/ 0 w 75"/>
                    <a:gd name="T71" fmla="*/ 0 h 45"/>
                    <a:gd name="T72" fmla="*/ 0 w 75"/>
                    <a:gd name="T73" fmla="*/ 0 h 45"/>
                    <a:gd name="T74" fmla="*/ 0 w 75"/>
                    <a:gd name="T75" fmla="*/ 0 h 45"/>
                    <a:gd name="T76" fmla="*/ 0 w 75"/>
                    <a:gd name="T77" fmla="*/ 0 h 45"/>
                    <a:gd name="T78" fmla="*/ 0 w 75"/>
                    <a:gd name="T79" fmla="*/ 0 h 45"/>
                    <a:gd name="T80" fmla="*/ 0 w 75"/>
                    <a:gd name="T81" fmla="*/ 0 h 45"/>
                    <a:gd name="T82" fmla="*/ 0 w 75"/>
                    <a:gd name="T83" fmla="*/ 0 h 45"/>
                    <a:gd name="T84" fmla="*/ 0 w 75"/>
                    <a:gd name="T85" fmla="*/ 0 h 45"/>
                    <a:gd name="T86" fmla="*/ 0 w 75"/>
                    <a:gd name="T87" fmla="*/ 0 h 45"/>
                    <a:gd name="T88" fmla="*/ 0 w 75"/>
                    <a:gd name="T89" fmla="*/ 0 h 45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75"/>
                    <a:gd name="T136" fmla="*/ 0 h 45"/>
                    <a:gd name="T137" fmla="*/ 75 w 75"/>
                    <a:gd name="T138" fmla="*/ 45 h 45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75" h="45">
                      <a:moveTo>
                        <a:pt x="2" y="6"/>
                      </a:moveTo>
                      <a:lnTo>
                        <a:pt x="7" y="4"/>
                      </a:lnTo>
                      <a:lnTo>
                        <a:pt x="12" y="2"/>
                      </a:lnTo>
                      <a:lnTo>
                        <a:pt x="17" y="1"/>
                      </a:lnTo>
                      <a:lnTo>
                        <a:pt x="23" y="1"/>
                      </a:lnTo>
                      <a:lnTo>
                        <a:pt x="29" y="0"/>
                      </a:lnTo>
                      <a:lnTo>
                        <a:pt x="34" y="1"/>
                      </a:lnTo>
                      <a:lnTo>
                        <a:pt x="39" y="1"/>
                      </a:lnTo>
                      <a:lnTo>
                        <a:pt x="45" y="2"/>
                      </a:lnTo>
                      <a:lnTo>
                        <a:pt x="48" y="3"/>
                      </a:lnTo>
                      <a:lnTo>
                        <a:pt x="51" y="5"/>
                      </a:lnTo>
                      <a:lnTo>
                        <a:pt x="54" y="7"/>
                      </a:lnTo>
                      <a:lnTo>
                        <a:pt x="57" y="9"/>
                      </a:lnTo>
                      <a:lnTo>
                        <a:pt x="61" y="10"/>
                      </a:lnTo>
                      <a:lnTo>
                        <a:pt x="67" y="9"/>
                      </a:lnTo>
                      <a:lnTo>
                        <a:pt x="71" y="7"/>
                      </a:lnTo>
                      <a:lnTo>
                        <a:pt x="75" y="6"/>
                      </a:lnTo>
                      <a:lnTo>
                        <a:pt x="75" y="11"/>
                      </a:lnTo>
                      <a:lnTo>
                        <a:pt x="75" y="16"/>
                      </a:lnTo>
                      <a:lnTo>
                        <a:pt x="75" y="21"/>
                      </a:lnTo>
                      <a:lnTo>
                        <a:pt x="74" y="26"/>
                      </a:lnTo>
                      <a:lnTo>
                        <a:pt x="72" y="29"/>
                      </a:lnTo>
                      <a:lnTo>
                        <a:pt x="69" y="32"/>
                      </a:lnTo>
                      <a:lnTo>
                        <a:pt x="67" y="33"/>
                      </a:lnTo>
                      <a:lnTo>
                        <a:pt x="63" y="36"/>
                      </a:lnTo>
                      <a:lnTo>
                        <a:pt x="58" y="37"/>
                      </a:lnTo>
                      <a:lnTo>
                        <a:pt x="52" y="37"/>
                      </a:lnTo>
                      <a:lnTo>
                        <a:pt x="47" y="37"/>
                      </a:lnTo>
                      <a:lnTo>
                        <a:pt x="41" y="39"/>
                      </a:lnTo>
                      <a:lnTo>
                        <a:pt x="37" y="41"/>
                      </a:lnTo>
                      <a:lnTo>
                        <a:pt x="33" y="43"/>
                      </a:lnTo>
                      <a:lnTo>
                        <a:pt x="29" y="45"/>
                      </a:lnTo>
                      <a:lnTo>
                        <a:pt x="24" y="44"/>
                      </a:lnTo>
                      <a:lnTo>
                        <a:pt x="19" y="41"/>
                      </a:lnTo>
                      <a:lnTo>
                        <a:pt x="14" y="38"/>
                      </a:lnTo>
                      <a:lnTo>
                        <a:pt x="9" y="33"/>
                      </a:lnTo>
                      <a:lnTo>
                        <a:pt x="5" y="28"/>
                      </a:lnTo>
                      <a:lnTo>
                        <a:pt x="2" y="23"/>
                      </a:lnTo>
                      <a:lnTo>
                        <a:pt x="0" y="18"/>
                      </a:lnTo>
                      <a:lnTo>
                        <a:pt x="1" y="12"/>
                      </a:lnTo>
                      <a:lnTo>
                        <a:pt x="4" y="6"/>
                      </a:lnTo>
                      <a:lnTo>
                        <a:pt x="3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400" name="Freeform 1086"/>
                <p:cNvSpPr>
                  <a:spLocks/>
                </p:cNvSpPr>
                <p:nvPr/>
              </p:nvSpPr>
              <p:spPr bwMode="auto">
                <a:xfrm>
                  <a:off x="2459" y="2210"/>
                  <a:ext cx="6" cy="4"/>
                </a:xfrm>
                <a:custGeom>
                  <a:avLst/>
                  <a:gdLst>
                    <a:gd name="T0" fmla="*/ 0 w 75"/>
                    <a:gd name="T1" fmla="*/ 0 h 45"/>
                    <a:gd name="T2" fmla="*/ 0 w 75"/>
                    <a:gd name="T3" fmla="*/ 0 h 45"/>
                    <a:gd name="T4" fmla="*/ 0 w 75"/>
                    <a:gd name="T5" fmla="*/ 0 h 45"/>
                    <a:gd name="T6" fmla="*/ 0 w 75"/>
                    <a:gd name="T7" fmla="*/ 0 h 45"/>
                    <a:gd name="T8" fmla="*/ 0 w 75"/>
                    <a:gd name="T9" fmla="*/ 0 h 45"/>
                    <a:gd name="T10" fmla="*/ 0 w 75"/>
                    <a:gd name="T11" fmla="*/ 0 h 45"/>
                    <a:gd name="T12" fmla="*/ 0 w 75"/>
                    <a:gd name="T13" fmla="*/ 0 h 45"/>
                    <a:gd name="T14" fmla="*/ 0 w 75"/>
                    <a:gd name="T15" fmla="*/ 0 h 45"/>
                    <a:gd name="T16" fmla="*/ 0 w 75"/>
                    <a:gd name="T17" fmla="*/ 0 h 45"/>
                    <a:gd name="T18" fmla="*/ 0 w 75"/>
                    <a:gd name="T19" fmla="*/ 0 h 45"/>
                    <a:gd name="T20" fmla="*/ 0 w 75"/>
                    <a:gd name="T21" fmla="*/ 0 h 45"/>
                    <a:gd name="T22" fmla="*/ 0 w 75"/>
                    <a:gd name="T23" fmla="*/ 0 h 45"/>
                    <a:gd name="T24" fmla="*/ 0 w 75"/>
                    <a:gd name="T25" fmla="*/ 0 h 45"/>
                    <a:gd name="T26" fmla="*/ 0 w 75"/>
                    <a:gd name="T27" fmla="*/ 0 h 45"/>
                    <a:gd name="T28" fmla="*/ 0 w 75"/>
                    <a:gd name="T29" fmla="*/ 0 h 45"/>
                    <a:gd name="T30" fmla="*/ 0 w 75"/>
                    <a:gd name="T31" fmla="*/ 0 h 45"/>
                    <a:gd name="T32" fmla="*/ 0 w 75"/>
                    <a:gd name="T33" fmla="*/ 0 h 45"/>
                    <a:gd name="T34" fmla="*/ 0 w 75"/>
                    <a:gd name="T35" fmla="*/ 0 h 45"/>
                    <a:gd name="T36" fmla="*/ 0 w 75"/>
                    <a:gd name="T37" fmla="*/ 0 h 45"/>
                    <a:gd name="T38" fmla="*/ 0 w 75"/>
                    <a:gd name="T39" fmla="*/ 0 h 45"/>
                    <a:gd name="T40" fmla="*/ 0 w 75"/>
                    <a:gd name="T41" fmla="*/ 0 h 45"/>
                    <a:gd name="T42" fmla="*/ 0 w 75"/>
                    <a:gd name="T43" fmla="*/ 0 h 45"/>
                    <a:gd name="T44" fmla="*/ 0 w 75"/>
                    <a:gd name="T45" fmla="*/ 0 h 45"/>
                    <a:gd name="T46" fmla="*/ 0 w 75"/>
                    <a:gd name="T47" fmla="*/ 0 h 45"/>
                    <a:gd name="T48" fmla="*/ 0 w 75"/>
                    <a:gd name="T49" fmla="*/ 0 h 45"/>
                    <a:gd name="T50" fmla="*/ 0 w 75"/>
                    <a:gd name="T51" fmla="*/ 0 h 45"/>
                    <a:gd name="T52" fmla="*/ 0 w 75"/>
                    <a:gd name="T53" fmla="*/ 0 h 45"/>
                    <a:gd name="T54" fmla="*/ 0 w 75"/>
                    <a:gd name="T55" fmla="*/ 0 h 45"/>
                    <a:gd name="T56" fmla="*/ 0 w 75"/>
                    <a:gd name="T57" fmla="*/ 0 h 45"/>
                    <a:gd name="T58" fmla="*/ 0 w 75"/>
                    <a:gd name="T59" fmla="*/ 0 h 45"/>
                    <a:gd name="T60" fmla="*/ 0 w 75"/>
                    <a:gd name="T61" fmla="*/ 0 h 45"/>
                    <a:gd name="T62" fmla="*/ 0 w 75"/>
                    <a:gd name="T63" fmla="*/ 0 h 45"/>
                    <a:gd name="T64" fmla="*/ 0 w 75"/>
                    <a:gd name="T65" fmla="*/ 0 h 45"/>
                    <a:gd name="T66" fmla="*/ 0 w 75"/>
                    <a:gd name="T67" fmla="*/ 0 h 45"/>
                    <a:gd name="T68" fmla="*/ 0 w 75"/>
                    <a:gd name="T69" fmla="*/ 0 h 45"/>
                    <a:gd name="T70" fmla="*/ 0 w 75"/>
                    <a:gd name="T71" fmla="*/ 0 h 45"/>
                    <a:gd name="T72" fmla="*/ 0 w 75"/>
                    <a:gd name="T73" fmla="*/ 0 h 45"/>
                    <a:gd name="T74" fmla="*/ 0 w 75"/>
                    <a:gd name="T75" fmla="*/ 0 h 45"/>
                    <a:gd name="T76" fmla="*/ 0 w 75"/>
                    <a:gd name="T77" fmla="*/ 0 h 45"/>
                    <a:gd name="T78" fmla="*/ 0 w 75"/>
                    <a:gd name="T79" fmla="*/ 0 h 45"/>
                    <a:gd name="T80" fmla="*/ 0 w 75"/>
                    <a:gd name="T81" fmla="*/ 0 h 45"/>
                    <a:gd name="T82" fmla="*/ 0 w 75"/>
                    <a:gd name="T83" fmla="*/ 0 h 45"/>
                    <a:gd name="T84" fmla="*/ 0 w 75"/>
                    <a:gd name="T85" fmla="*/ 0 h 45"/>
                    <a:gd name="T86" fmla="*/ 0 w 75"/>
                    <a:gd name="T87" fmla="*/ 0 h 45"/>
                    <a:gd name="T88" fmla="*/ 0 w 75"/>
                    <a:gd name="T89" fmla="*/ 0 h 45"/>
                    <a:gd name="T90" fmla="*/ 0 w 75"/>
                    <a:gd name="T91" fmla="*/ 0 h 45"/>
                    <a:gd name="T92" fmla="*/ 0 w 75"/>
                    <a:gd name="T93" fmla="*/ 0 h 45"/>
                    <a:gd name="T94" fmla="*/ 0 w 75"/>
                    <a:gd name="T95" fmla="*/ 0 h 45"/>
                    <a:gd name="T96" fmla="*/ 0 w 75"/>
                    <a:gd name="T97" fmla="*/ 0 h 45"/>
                    <a:gd name="T98" fmla="*/ 0 w 75"/>
                    <a:gd name="T99" fmla="*/ 0 h 45"/>
                    <a:gd name="T100" fmla="*/ 0 w 75"/>
                    <a:gd name="T101" fmla="*/ 0 h 45"/>
                    <a:gd name="T102" fmla="*/ 0 w 75"/>
                    <a:gd name="T103" fmla="*/ 0 h 45"/>
                    <a:gd name="T104" fmla="*/ 0 w 75"/>
                    <a:gd name="T105" fmla="*/ 0 h 45"/>
                    <a:gd name="T106" fmla="*/ 0 w 75"/>
                    <a:gd name="T107" fmla="*/ 0 h 45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75"/>
                    <a:gd name="T163" fmla="*/ 0 h 45"/>
                    <a:gd name="T164" fmla="*/ 75 w 75"/>
                    <a:gd name="T165" fmla="*/ 45 h 45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75" h="45">
                      <a:moveTo>
                        <a:pt x="2" y="6"/>
                      </a:moveTo>
                      <a:lnTo>
                        <a:pt x="2" y="6"/>
                      </a:lnTo>
                      <a:lnTo>
                        <a:pt x="7" y="4"/>
                      </a:lnTo>
                      <a:lnTo>
                        <a:pt x="12" y="2"/>
                      </a:lnTo>
                      <a:lnTo>
                        <a:pt x="17" y="1"/>
                      </a:lnTo>
                      <a:lnTo>
                        <a:pt x="23" y="1"/>
                      </a:lnTo>
                      <a:lnTo>
                        <a:pt x="29" y="0"/>
                      </a:lnTo>
                      <a:lnTo>
                        <a:pt x="34" y="1"/>
                      </a:lnTo>
                      <a:lnTo>
                        <a:pt x="39" y="1"/>
                      </a:lnTo>
                      <a:lnTo>
                        <a:pt x="45" y="2"/>
                      </a:lnTo>
                      <a:lnTo>
                        <a:pt x="48" y="3"/>
                      </a:lnTo>
                      <a:lnTo>
                        <a:pt x="51" y="5"/>
                      </a:lnTo>
                      <a:lnTo>
                        <a:pt x="54" y="7"/>
                      </a:lnTo>
                      <a:lnTo>
                        <a:pt x="57" y="9"/>
                      </a:lnTo>
                      <a:lnTo>
                        <a:pt x="61" y="10"/>
                      </a:lnTo>
                      <a:lnTo>
                        <a:pt x="67" y="9"/>
                      </a:lnTo>
                      <a:lnTo>
                        <a:pt x="71" y="7"/>
                      </a:lnTo>
                      <a:lnTo>
                        <a:pt x="75" y="6"/>
                      </a:lnTo>
                      <a:lnTo>
                        <a:pt x="75" y="11"/>
                      </a:lnTo>
                      <a:lnTo>
                        <a:pt x="75" y="16"/>
                      </a:lnTo>
                      <a:lnTo>
                        <a:pt x="75" y="21"/>
                      </a:lnTo>
                      <a:lnTo>
                        <a:pt x="74" y="26"/>
                      </a:lnTo>
                      <a:lnTo>
                        <a:pt x="72" y="29"/>
                      </a:lnTo>
                      <a:lnTo>
                        <a:pt x="69" y="32"/>
                      </a:lnTo>
                      <a:lnTo>
                        <a:pt x="67" y="33"/>
                      </a:lnTo>
                      <a:lnTo>
                        <a:pt x="63" y="36"/>
                      </a:lnTo>
                      <a:lnTo>
                        <a:pt x="58" y="37"/>
                      </a:lnTo>
                      <a:lnTo>
                        <a:pt x="52" y="37"/>
                      </a:lnTo>
                      <a:lnTo>
                        <a:pt x="47" y="37"/>
                      </a:lnTo>
                      <a:lnTo>
                        <a:pt x="41" y="39"/>
                      </a:lnTo>
                      <a:lnTo>
                        <a:pt x="37" y="41"/>
                      </a:lnTo>
                      <a:lnTo>
                        <a:pt x="33" y="43"/>
                      </a:lnTo>
                      <a:lnTo>
                        <a:pt x="29" y="45"/>
                      </a:lnTo>
                      <a:lnTo>
                        <a:pt x="24" y="44"/>
                      </a:lnTo>
                      <a:lnTo>
                        <a:pt x="19" y="41"/>
                      </a:lnTo>
                      <a:lnTo>
                        <a:pt x="14" y="38"/>
                      </a:lnTo>
                      <a:lnTo>
                        <a:pt x="9" y="33"/>
                      </a:lnTo>
                      <a:lnTo>
                        <a:pt x="5" y="28"/>
                      </a:lnTo>
                      <a:lnTo>
                        <a:pt x="2" y="23"/>
                      </a:lnTo>
                      <a:lnTo>
                        <a:pt x="0" y="18"/>
                      </a:lnTo>
                      <a:lnTo>
                        <a:pt x="1" y="12"/>
                      </a:lnTo>
                      <a:lnTo>
                        <a:pt x="4" y="6"/>
                      </a:lnTo>
                      <a:lnTo>
                        <a:pt x="3" y="6"/>
                      </a:lnTo>
                      <a:lnTo>
                        <a:pt x="2" y="6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401" name="Freeform 1087"/>
                <p:cNvSpPr>
                  <a:spLocks/>
                </p:cNvSpPr>
                <p:nvPr/>
              </p:nvSpPr>
              <p:spPr bwMode="auto">
                <a:xfrm>
                  <a:off x="2465" y="2211"/>
                  <a:ext cx="1" cy="1"/>
                </a:xfrm>
                <a:custGeom>
                  <a:avLst/>
                  <a:gdLst>
                    <a:gd name="T0" fmla="*/ 0 w 12"/>
                    <a:gd name="T1" fmla="*/ 0 h 18"/>
                    <a:gd name="T2" fmla="*/ 0 w 12"/>
                    <a:gd name="T3" fmla="*/ 0 h 18"/>
                    <a:gd name="T4" fmla="*/ 0 w 12"/>
                    <a:gd name="T5" fmla="*/ 0 h 18"/>
                    <a:gd name="T6" fmla="*/ 0 w 12"/>
                    <a:gd name="T7" fmla="*/ 0 h 18"/>
                    <a:gd name="T8" fmla="*/ 0 w 12"/>
                    <a:gd name="T9" fmla="*/ 0 h 18"/>
                    <a:gd name="T10" fmla="*/ 0 w 12"/>
                    <a:gd name="T11" fmla="*/ 0 h 18"/>
                    <a:gd name="T12" fmla="*/ 0 w 12"/>
                    <a:gd name="T13" fmla="*/ 0 h 18"/>
                    <a:gd name="T14" fmla="*/ 0 w 12"/>
                    <a:gd name="T15" fmla="*/ 0 h 18"/>
                    <a:gd name="T16" fmla="*/ 0 w 12"/>
                    <a:gd name="T17" fmla="*/ 0 h 18"/>
                    <a:gd name="T18" fmla="*/ 0 w 12"/>
                    <a:gd name="T19" fmla="*/ 0 h 18"/>
                    <a:gd name="T20" fmla="*/ 0 w 12"/>
                    <a:gd name="T21" fmla="*/ 0 h 18"/>
                    <a:gd name="T22" fmla="*/ 0 w 12"/>
                    <a:gd name="T23" fmla="*/ 0 h 18"/>
                    <a:gd name="T24" fmla="*/ 0 w 12"/>
                    <a:gd name="T25" fmla="*/ 0 h 18"/>
                    <a:gd name="T26" fmla="*/ 0 w 12"/>
                    <a:gd name="T27" fmla="*/ 0 h 18"/>
                    <a:gd name="T28" fmla="*/ 0 w 12"/>
                    <a:gd name="T29" fmla="*/ 0 h 18"/>
                    <a:gd name="T30" fmla="*/ 0 w 12"/>
                    <a:gd name="T31" fmla="*/ 0 h 18"/>
                    <a:gd name="T32" fmla="*/ 0 w 12"/>
                    <a:gd name="T33" fmla="*/ 0 h 18"/>
                    <a:gd name="T34" fmla="*/ 0 w 12"/>
                    <a:gd name="T35" fmla="*/ 0 h 18"/>
                    <a:gd name="T36" fmla="*/ 0 w 12"/>
                    <a:gd name="T37" fmla="*/ 0 h 18"/>
                    <a:gd name="T38" fmla="*/ 0 w 12"/>
                    <a:gd name="T39" fmla="*/ 0 h 18"/>
                    <a:gd name="T40" fmla="*/ 0 w 12"/>
                    <a:gd name="T41" fmla="*/ 0 h 1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"/>
                    <a:gd name="T64" fmla="*/ 0 h 18"/>
                    <a:gd name="T65" fmla="*/ 12 w 12"/>
                    <a:gd name="T66" fmla="*/ 18 h 1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" h="18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5"/>
                      </a:lnTo>
                      <a:lnTo>
                        <a:pt x="3" y="16"/>
                      </a:lnTo>
                      <a:lnTo>
                        <a:pt x="4" y="16"/>
                      </a:lnTo>
                      <a:lnTo>
                        <a:pt x="5" y="17"/>
                      </a:lnTo>
                      <a:lnTo>
                        <a:pt x="8" y="18"/>
                      </a:lnTo>
                      <a:lnTo>
                        <a:pt x="11" y="15"/>
                      </a:lnTo>
                      <a:lnTo>
                        <a:pt x="12" y="11"/>
                      </a:lnTo>
                      <a:lnTo>
                        <a:pt x="12" y="7"/>
                      </a:lnTo>
                      <a:lnTo>
                        <a:pt x="12" y="6"/>
                      </a:lnTo>
                      <a:lnTo>
                        <a:pt x="10" y="5"/>
                      </a:lnTo>
                      <a:lnTo>
                        <a:pt x="9" y="4"/>
                      </a:lnTo>
                      <a:lnTo>
                        <a:pt x="7" y="4"/>
                      </a:lnTo>
                      <a:lnTo>
                        <a:pt x="7" y="3"/>
                      </a:lnTo>
                      <a:lnTo>
                        <a:pt x="7" y="2"/>
                      </a:lnTo>
                      <a:lnTo>
                        <a:pt x="7" y="1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402" name="Freeform 1088"/>
                <p:cNvSpPr>
                  <a:spLocks/>
                </p:cNvSpPr>
                <p:nvPr/>
              </p:nvSpPr>
              <p:spPr bwMode="auto">
                <a:xfrm>
                  <a:off x="2465" y="2211"/>
                  <a:ext cx="1" cy="1"/>
                </a:xfrm>
                <a:custGeom>
                  <a:avLst/>
                  <a:gdLst>
                    <a:gd name="T0" fmla="*/ 0 w 12"/>
                    <a:gd name="T1" fmla="*/ 0 h 18"/>
                    <a:gd name="T2" fmla="*/ 0 w 12"/>
                    <a:gd name="T3" fmla="*/ 0 h 18"/>
                    <a:gd name="T4" fmla="*/ 0 w 12"/>
                    <a:gd name="T5" fmla="*/ 0 h 18"/>
                    <a:gd name="T6" fmla="*/ 0 w 12"/>
                    <a:gd name="T7" fmla="*/ 0 h 18"/>
                    <a:gd name="T8" fmla="*/ 0 w 12"/>
                    <a:gd name="T9" fmla="*/ 0 h 18"/>
                    <a:gd name="T10" fmla="*/ 0 w 12"/>
                    <a:gd name="T11" fmla="*/ 0 h 18"/>
                    <a:gd name="T12" fmla="*/ 0 w 12"/>
                    <a:gd name="T13" fmla="*/ 0 h 18"/>
                    <a:gd name="T14" fmla="*/ 0 w 12"/>
                    <a:gd name="T15" fmla="*/ 0 h 18"/>
                    <a:gd name="T16" fmla="*/ 0 w 12"/>
                    <a:gd name="T17" fmla="*/ 0 h 18"/>
                    <a:gd name="T18" fmla="*/ 0 w 12"/>
                    <a:gd name="T19" fmla="*/ 0 h 18"/>
                    <a:gd name="T20" fmla="*/ 0 w 12"/>
                    <a:gd name="T21" fmla="*/ 0 h 18"/>
                    <a:gd name="T22" fmla="*/ 0 w 12"/>
                    <a:gd name="T23" fmla="*/ 0 h 18"/>
                    <a:gd name="T24" fmla="*/ 0 w 12"/>
                    <a:gd name="T25" fmla="*/ 0 h 18"/>
                    <a:gd name="T26" fmla="*/ 0 w 12"/>
                    <a:gd name="T27" fmla="*/ 0 h 18"/>
                    <a:gd name="T28" fmla="*/ 0 w 12"/>
                    <a:gd name="T29" fmla="*/ 0 h 18"/>
                    <a:gd name="T30" fmla="*/ 0 w 12"/>
                    <a:gd name="T31" fmla="*/ 0 h 18"/>
                    <a:gd name="T32" fmla="*/ 0 w 12"/>
                    <a:gd name="T33" fmla="*/ 0 h 18"/>
                    <a:gd name="T34" fmla="*/ 0 w 12"/>
                    <a:gd name="T35" fmla="*/ 0 h 18"/>
                    <a:gd name="T36" fmla="*/ 0 w 12"/>
                    <a:gd name="T37" fmla="*/ 0 h 18"/>
                    <a:gd name="T38" fmla="*/ 0 w 12"/>
                    <a:gd name="T39" fmla="*/ 0 h 18"/>
                    <a:gd name="T40" fmla="*/ 0 w 12"/>
                    <a:gd name="T41" fmla="*/ 0 h 18"/>
                    <a:gd name="T42" fmla="*/ 0 w 12"/>
                    <a:gd name="T43" fmla="*/ 0 h 18"/>
                    <a:gd name="T44" fmla="*/ 0 w 12"/>
                    <a:gd name="T45" fmla="*/ 0 h 18"/>
                    <a:gd name="T46" fmla="*/ 0 w 12"/>
                    <a:gd name="T47" fmla="*/ 0 h 18"/>
                    <a:gd name="T48" fmla="*/ 0 w 12"/>
                    <a:gd name="T49" fmla="*/ 0 h 18"/>
                    <a:gd name="T50" fmla="*/ 0 w 12"/>
                    <a:gd name="T51" fmla="*/ 0 h 18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2"/>
                    <a:gd name="T79" fmla="*/ 0 h 18"/>
                    <a:gd name="T80" fmla="*/ 12 w 12"/>
                    <a:gd name="T81" fmla="*/ 18 h 18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2" h="18">
                      <a:moveTo>
                        <a:pt x="7" y="0"/>
                      </a:moveTo>
                      <a:lnTo>
                        <a:pt x="7" y="0"/>
                      </a:lnTo>
                      <a:lnTo>
                        <a:pt x="3" y="2"/>
                      </a:ln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5"/>
                      </a:lnTo>
                      <a:lnTo>
                        <a:pt x="3" y="16"/>
                      </a:lnTo>
                      <a:lnTo>
                        <a:pt x="4" y="16"/>
                      </a:lnTo>
                      <a:lnTo>
                        <a:pt x="5" y="17"/>
                      </a:lnTo>
                      <a:lnTo>
                        <a:pt x="8" y="18"/>
                      </a:lnTo>
                      <a:lnTo>
                        <a:pt x="11" y="15"/>
                      </a:lnTo>
                      <a:lnTo>
                        <a:pt x="12" y="11"/>
                      </a:lnTo>
                      <a:lnTo>
                        <a:pt x="12" y="7"/>
                      </a:lnTo>
                      <a:lnTo>
                        <a:pt x="12" y="6"/>
                      </a:lnTo>
                      <a:lnTo>
                        <a:pt x="10" y="5"/>
                      </a:lnTo>
                      <a:lnTo>
                        <a:pt x="9" y="4"/>
                      </a:lnTo>
                      <a:lnTo>
                        <a:pt x="7" y="4"/>
                      </a:lnTo>
                      <a:lnTo>
                        <a:pt x="7" y="3"/>
                      </a:lnTo>
                      <a:lnTo>
                        <a:pt x="7" y="2"/>
                      </a:lnTo>
                      <a:lnTo>
                        <a:pt x="7" y="1"/>
                      </a:lnTo>
                      <a:lnTo>
                        <a:pt x="7" y="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403" name="Freeform 1089"/>
                <p:cNvSpPr>
                  <a:spLocks/>
                </p:cNvSpPr>
                <p:nvPr/>
              </p:nvSpPr>
              <p:spPr bwMode="auto">
                <a:xfrm>
                  <a:off x="2465" y="2212"/>
                  <a:ext cx="1" cy="2"/>
                </a:xfrm>
                <a:custGeom>
                  <a:avLst/>
                  <a:gdLst>
                    <a:gd name="T0" fmla="*/ 0 w 16"/>
                    <a:gd name="T1" fmla="*/ 0 h 17"/>
                    <a:gd name="T2" fmla="*/ 0 w 16"/>
                    <a:gd name="T3" fmla="*/ 0 h 17"/>
                    <a:gd name="T4" fmla="*/ 0 w 16"/>
                    <a:gd name="T5" fmla="*/ 0 h 17"/>
                    <a:gd name="T6" fmla="*/ 0 w 16"/>
                    <a:gd name="T7" fmla="*/ 0 h 17"/>
                    <a:gd name="T8" fmla="*/ 0 w 16"/>
                    <a:gd name="T9" fmla="*/ 0 h 17"/>
                    <a:gd name="T10" fmla="*/ 0 w 16"/>
                    <a:gd name="T11" fmla="*/ 0 h 17"/>
                    <a:gd name="T12" fmla="*/ 0 w 16"/>
                    <a:gd name="T13" fmla="*/ 0 h 17"/>
                    <a:gd name="T14" fmla="*/ 0 w 16"/>
                    <a:gd name="T15" fmla="*/ 0 h 17"/>
                    <a:gd name="T16" fmla="*/ 0 w 16"/>
                    <a:gd name="T17" fmla="*/ 0 h 17"/>
                    <a:gd name="T18" fmla="*/ 0 w 16"/>
                    <a:gd name="T19" fmla="*/ 0 h 17"/>
                    <a:gd name="T20" fmla="*/ 0 w 16"/>
                    <a:gd name="T21" fmla="*/ 0 h 17"/>
                    <a:gd name="T22" fmla="*/ 0 w 16"/>
                    <a:gd name="T23" fmla="*/ 0 h 17"/>
                    <a:gd name="T24" fmla="*/ 0 w 16"/>
                    <a:gd name="T25" fmla="*/ 0 h 17"/>
                    <a:gd name="T26" fmla="*/ 0 w 16"/>
                    <a:gd name="T27" fmla="*/ 0 h 17"/>
                    <a:gd name="T28" fmla="*/ 0 w 16"/>
                    <a:gd name="T29" fmla="*/ 0 h 17"/>
                    <a:gd name="T30" fmla="*/ 0 w 16"/>
                    <a:gd name="T31" fmla="*/ 0 h 17"/>
                    <a:gd name="T32" fmla="*/ 0 w 16"/>
                    <a:gd name="T33" fmla="*/ 0 h 1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6"/>
                    <a:gd name="T52" fmla="*/ 0 h 17"/>
                    <a:gd name="T53" fmla="*/ 16 w 16"/>
                    <a:gd name="T54" fmla="*/ 17 h 1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6" h="17">
                      <a:moveTo>
                        <a:pt x="15" y="2"/>
                      </a:moveTo>
                      <a:lnTo>
                        <a:pt x="10" y="0"/>
                      </a:lnTo>
                      <a:lnTo>
                        <a:pt x="5" y="2"/>
                      </a:lnTo>
                      <a:lnTo>
                        <a:pt x="2" y="7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1" y="15"/>
                      </a:lnTo>
                      <a:lnTo>
                        <a:pt x="4" y="17"/>
                      </a:lnTo>
                      <a:lnTo>
                        <a:pt x="7" y="17"/>
                      </a:lnTo>
                      <a:lnTo>
                        <a:pt x="12" y="15"/>
                      </a:lnTo>
                      <a:lnTo>
                        <a:pt x="15" y="11"/>
                      </a:lnTo>
                      <a:lnTo>
                        <a:pt x="16" y="6"/>
                      </a:lnTo>
                      <a:lnTo>
                        <a:pt x="15" y="0"/>
                      </a:lnTo>
                      <a:lnTo>
                        <a:pt x="15" y="1"/>
                      </a:lnTo>
                      <a:lnTo>
                        <a:pt x="15" y="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404" name="Freeform 1090"/>
                <p:cNvSpPr>
                  <a:spLocks/>
                </p:cNvSpPr>
                <p:nvPr/>
              </p:nvSpPr>
              <p:spPr bwMode="auto">
                <a:xfrm>
                  <a:off x="2465" y="2212"/>
                  <a:ext cx="1" cy="2"/>
                </a:xfrm>
                <a:custGeom>
                  <a:avLst/>
                  <a:gdLst>
                    <a:gd name="T0" fmla="*/ 0 w 16"/>
                    <a:gd name="T1" fmla="*/ 0 h 17"/>
                    <a:gd name="T2" fmla="*/ 0 w 16"/>
                    <a:gd name="T3" fmla="*/ 0 h 17"/>
                    <a:gd name="T4" fmla="*/ 0 w 16"/>
                    <a:gd name="T5" fmla="*/ 0 h 17"/>
                    <a:gd name="T6" fmla="*/ 0 w 16"/>
                    <a:gd name="T7" fmla="*/ 0 h 17"/>
                    <a:gd name="T8" fmla="*/ 0 w 16"/>
                    <a:gd name="T9" fmla="*/ 0 h 17"/>
                    <a:gd name="T10" fmla="*/ 0 w 16"/>
                    <a:gd name="T11" fmla="*/ 0 h 17"/>
                    <a:gd name="T12" fmla="*/ 0 w 16"/>
                    <a:gd name="T13" fmla="*/ 0 h 17"/>
                    <a:gd name="T14" fmla="*/ 0 w 16"/>
                    <a:gd name="T15" fmla="*/ 0 h 17"/>
                    <a:gd name="T16" fmla="*/ 0 w 16"/>
                    <a:gd name="T17" fmla="*/ 0 h 17"/>
                    <a:gd name="T18" fmla="*/ 0 w 16"/>
                    <a:gd name="T19" fmla="*/ 0 h 17"/>
                    <a:gd name="T20" fmla="*/ 0 w 16"/>
                    <a:gd name="T21" fmla="*/ 0 h 17"/>
                    <a:gd name="T22" fmla="*/ 0 w 16"/>
                    <a:gd name="T23" fmla="*/ 0 h 17"/>
                    <a:gd name="T24" fmla="*/ 0 w 16"/>
                    <a:gd name="T25" fmla="*/ 0 h 17"/>
                    <a:gd name="T26" fmla="*/ 0 w 16"/>
                    <a:gd name="T27" fmla="*/ 0 h 17"/>
                    <a:gd name="T28" fmla="*/ 0 w 16"/>
                    <a:gd name="T29" fmla="*/ 0 h 17"/>
                    <a:gd name="T30" fmla="*/ 0 w 16"/>
                    <a:gd name="T31" fmla="*/ 0 h 17"/>
                    <a:gd name="T32" fmla="*/ 0 w 16"/>
                    <a:gd name="T33" fmla="*/ 0 h 17"/>
                    <a:gd name="T34" fmla="*/ 0 w 16"/>
                    <a:gd name="T35" fmla="*/ 0 h 17"/>
                    <a:gd name="T36" fmla="*/ 0 w 16"/>
                    <a:gd name="T37" fmla="*/ 0 h 17"/>
                    <a:gd name="T38" fmla="*/ 0 w 16"/>
                    <a:gd name="T39" fmla="*/ 0 h 17"/>
                    <a:gd name="T40" fmla="*/ 0 w 16"/>
                    <a:gd name="T41" fmla="*/ 0 h 1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"/>
                    <a:gd name="T64" fmla="*/ 0 h 17"/>
                    <a:gd name="T65" fmla="*/ 16 w 16"/>
                    <a:gd name="T66" fmla="*/ 17 h 1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" h="17">
                      <a:moveTo>
                        <a:pt x="15" y="2"/>
                      </a:moveTo>
                      <a:lnTo>
                        <a:pt x="15" y="2"/>
                      </a:lnTo>
                      <a:lnTo>
                        <a:pt x="10" y="0"/>
                      </a:lnTo>
                      <a:lnTo>
                        <a:pt x="5" y="2"/>
                      </a:lnTo>
                      <a:lnTo>
                        <a:pt x="2" y="7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1" y="15"/>
                      </a:lnTo>
                      <a:lnTo>
                        <a:pt x="4" y="17"/>
                      </a:lnTo>
                      <a:lnTo>
                        <a:pt x="7" y="17"/>
                      </a:lnTo>
                      <a:lnTo>
                        <a:pt x="12" y="15"/>
                      </a:lnTo>
                      <a:lnTo>
                        <a:pt x="15" y="11"/>
                      </a:lnTo>
                      <a:lnTo>
                        <a:pt x="16" y="6"/>
                      </a:lnTo>
                      <a:lnTo>
                        <a:pt x="15" y="0"/>
                      </a:lnTo>
                      <a:lnTo>
                        <a:pt x="15" y="1"/>
                      </a:lnTo>
                      <a:lnTo>
                        <a:pt x="15" y="2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405" name="Freeform 1091"/>
                <p:cNvSpPr>
                  <a:spLocks/>
                </p:cNvSpPr>
                <p:nvPr/>
              </p:nvSpPr>
              <p:spPr bwMode="auto">
                <a:xfrm>
                  <a:off x="2463" y="2215"/>
                  <a:ext cx="1" cy="1"/>
                </a:xfrm>
                <a:custGeom>
                  <a:avLst/>
                  <a:gdLst>
                    <a:gd name="T0" fmla="*/ 0 w 16"/>
                    <a:gd name="T1" fmla="*/ 0 h 17"/>
                    <a:gd name="T2" fmla="*/ 0 w 16"/>
                    <a:gd name="T3" fmla="*/ 0 h 17"/>
                    <a:gd name="T4" fmla="*/ 0 w 16"/>
                    <a:gd name="T5" fmla="*/ 0 h 17"/>
                    <a:gd name="T6" fmla="*/ 0 w 16"/>
                    <a:gd name="T7" fmla="*/ 0 h 17"/>
                    <a:gd name="T8" fmla="*/ 0 w 16"/>
                    <a:gd name="T9" fmla="*/ 0 h 17"/>
                    <a:gd name="T10" fmla="*/ 0 w 16"/>
                    <a:gd name="T11" fmla="*/ 0 h 17"/>
                    <a:gd name="T12" fmla="*/ 0 w 16"/>
                    <a:gd name="T13" fmla="*/ 0 h 17"/>
                    <a:gd name="T14" fmla="*/ 0 w 16"/>
                    <a:gd name="T15" fmla="*/ 0 h 17"/>
                    <a:gd name="T16" fmla="*/ 0 w 16"/>
                    <a:gd name="T17" fmla="*/ 0 h 17"/>
                    <a:gd name="T18" fmla="*/ 0 w 16"/>
                    <a:gd name="T19" fmla="*/ 0 h 17"/>
                    <a:gd name="T20" fmla="*/ 0 w 16"/>
                    <a:gd name="T21" fmla="*/ 0 h 17"/>
                    <a:gd name="T22" fmla="*/ 0 w 16"/>
                    <a:gd name="T23" fmla="*/ 0 h 17"/>
                    <a:gd name="T24" fmla="*/ 0 w 16"/>
                    <a:gd name="T25" fmla="*/ 0 h 17"/>
                    <a:gd name="T26" fmla="*/ 0 w 16"/>
                    <a:gd name="T27" fmla="*/ 0 h 17"/>
                    <a:gd name="T28" fmla="*/ 0 w 16"/>
                    <a:gd name="T29" fmla="*/ 0 h 17"/>
                    <a:gd name="T30" fmla="*/ 0 w 16"/>
                    <a:gd name="T31" fmla="*/ 0 h 17"/>
                    <a:gd name="T32" fmla="*/ 0 w 16"/>
                    <a:gd name="T33" fmla="*/ 0 h 1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6"/>
                    <a:gd name="T52" fmla="*/ 0 h 17"/>
                    <a:gd name="T53" fmla="*/ 16 w 16"/>
                    <a:gd name="T54" fmla="*/ 17 h 1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6" h="17">
                      <a:moveTo>
                        <a:pt x="15" y="8"/>
                      </a:moveTo>
                      <a:lnTo>
                        <a:pt x="14" y="4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3" y="2"/>
                      </a:lnTo>
                      <a:lnTo>
                        <a:pt x="1" y="7"/>
                      </a:lnTo>
                      <a:lnTo>
                        <a:pt x="0" y="13"/>
                      </a:lnTo>
                      <a:lnTo>
                        <a:pt x="1" y="17"/>
                      </a:lnTo>
                      <a:lnTo>
                        <a:pt x="5" y="17"/>
                      </a:lnTo>
                      <a:lnTo>
                        <a:pt x="8" y="16"/>
                      </a:lnTo>
                      <a:lnTo>
                        <a:pt x="10" y="14"/>
                      </a:lnTo>
                      <a:lnTo>
                        <a:pt x="13" y="13"/>
                      </a:lnTo>
                      <a:lnTo>
                        <a:pt x="16" y="12"/>
                      </a:lnTo>
                      <a:lnTo>
                        <a:pt x="16" y="11"/>
                      </a:lnTo>
                      <a:lnTo>
                        <a:pt x="16" y="9"/>
                      </a:lnTo>
                      <a:lnTo>
                        <a:pt x="16" y="8"/>
                      </a:lnTo>
                      <a:lnTo>
                        <a:pt x="15" y="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406" name="Freeform 1092"/>
                <p:cNvSpPr>
                  <a:spLocks/>
                </p:cNvSpPr>
                <p:nvPr/>
              </p:nvSpPr>
              <p:spPr bwMode="auto">
                <a:xfrm>
                  <a:off x="2463" y="2215"/>
                  <a:ext cx="1" cy="1"/>
                </a:xfrm>
                <a:custGeom>
                  <a:avLst/>
                  <a:gdLst>
                    <a:gd name="T0" fmla="*/ 0 w 16"/>
                    <a:gd name="T1" fmla="*/ 0 h 17"/>
                    <a:gd name="T2" fmla="*/ 0 w 16"/>
                    <a:gd name="T3" fmla="*/ 0 h 17"/>
                    <a:gd name="T4" fmla="*/ 0 w 16"/>
                    <a:gd name="T5" fmla="*/ 0 h 17"/>
                    <a:gd name="T6" fmla="*/ 0 w 16"/>
                    <a:gd name="T7" fmla="*/ 0 h 17"/>
                    <a:gd name="T8" fmla="*/ 0 w 16"/>
                    <a:gd name="T9" fmla="*/ 0 h 17"/>
                    <a:gd name="T10" fmla="*/ 0 w 16"/>
                    <a:gd name="T11" fmla="*/ 0 h 17"/>
                    <a:gd name="T12" fmla="*/ 0 w 16"/>
                    <a:gd name="T13" fmla="*/ 0 h 17"/>
                    <a:gd name="T14" fmla="*/ 0 w 16"/>
                    <a:gd name="T15" fmla="*/ 0 h 17"/>
                    <a:gd name="T16" fmla="*/ 0 w 16"/>
                    <a:gd name="T17" fmla="*/ 0 h 17"/>
                    <a:gd name="T18" fmla="*/ 0 w 16"/>
                    <a:gd name="T19" fmla="*/ 0 h 17"/>
                    <a:gd name="T20" fmla="*/ 0 w 16"/>
                    <a:gd name="T21" fmla="*/ 0 h 17"/>
                    <a:gd name="T22" fmla="*/ 0 w 16"/>
                    <a:gd name="T23" fmla="*/ 0 h 17"/>
                    <a:gd name="T24" fmla="*/ 0 w 16"/>
                    <a:gd name="T25" fmla="*/ 0 h 17"/>
                    <a:gd name="T26" fmla="*/ 0 w 16"/>
                    <a:gd name="T27" fmla="*/ 0 h 17"/>
                    <a:gd name="T28" fmla="*/ 0 w 16"/>
                    <a:gd name="T29" fmla="*/ 0 h 17"/>
                    <a:gd name="T30" fmla="*/ 0 w 16"/>
                    <a:gd name="T31" fmla="*/ 0 h 17"/>
                    <a:gd name="T32" fmla="*/ 0 w 16"/>
                    <a:gd name="T33" fmla="*/ 0 h 17"/>
                    <a:gd name="T34" fmla="*/ 0 w 16"/>
                    <a:gd name="T35" fmla="*/ 0 h 17"/>
                    <a:gd name="T36" fmla="*/ 0 w 16"/>
                    <a:gd name="T37" fmla="*/ 0 h 17"/>
                    <a:gd name="T38" fmla="*/ 0 w 16"/>
                    <a:gd name="T39" fmla="*/ 0 h 17"/>
                    <a:gd name="T40" fmla="*/ 0 w 16"/>
                    <a:gd name="T41" fmla="*/ 0 h 1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"/>
                    <a:gd name="T64" fmla="*/ 0 h 17"/>
                    <a:gd name="T65" fmla="*/ 16 w 16"/>
                    <a:gd name="T66" fmla="*/ 17 h 1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" h="17">
                      <a:moveTo>
                        <a:pt x="15" y="8"/>
                      </a:moveTo>
                      <a:lnTo>
                        <a:pt x="15" y="8"/>
                      </a:lnTo>
                      <a:lnTo>
                        <a:pt x="14" y="4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3" y="2"/>
                      </a:lnTo>
                      <a:lnTo>
                        <a:pt x="1" y="7"/>
                      </a:lnTo>
                      <a:lnTo>
                        <a:pt x="0" y="13"/>
                      </a:lnTo>
                      <a:lnTo>
                        <a:pt x="1" y="17"/>
                      </a:lnTo>
                      <a:lnTo>
                        <a:pt x="5" y="17"/>
                      </a:lnTo>
                      <a:lnTo>
                        <a:pt x="8" y="16"/>
                      </a:lnTo>
                      <a:lnTo>
                        <a:pt x="10" y="14"/>
                      </a:lnTo>
                      <a:lnTo>
                        <a:pt x="13" y="13"/>
                      </a:lnTo>
                      <a:lnTo>
                        <a:pt x="16" y="12"/>
                      </a:lnTo>
                      <a:lnTo>
                        <a:pt x="16" y="11"/>
                      </a:lnTo>
                      <a:lnTo>
                        <a:pt x="16" y="9"/>
                      </a:lnTo>
                      <a:lnTo>
                        <a:pt x="16" y="8"/>
                      </a:lnTo>
                      <a:lnTo>
                        <a:pt x="15" y="8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407" name="Freeform 1093"/>
                <p:cNvSpPr>
                  <a:spLocks/>
                </p:cNvSpPr>
                <p:nvPr/>
              </p:nvSpPr>
              <p:spPr bwMode="auto">
                <a:xfrm>
                  <a:off x="2447" y="2204"/>
                  <a:ext cx="3" cy="4"/>
                </a:xfrm>
                <a:custGeom>
                  <a:avLst/>
                  <a:gdLst>
                    <a:gd name="T0" fmla="*/ 0 w 36"/>
                    <a:gd name="T1" fmla="*/ 0 h 62"/>
                    <a:gd name="T2" fmla="*/ 0 w 36"/>
                    <a:gd name="T3" fmla="*/ 0 h 62"/>
                    <a:gd name="T4" fmla="*/ 0 w 36"/>
                    <a:gd name="T5" fmla="*/ 0 h 62"/>
                    <a:gd name="T6" fmla="*/ 0 w 36"/>
                    <a:gd name="T7" fmla="*/ 0 h 62"/>
                    <a:gd name="T8" fmla="*/ 0 w 36"/>
                    <a:gd name="T9" fmla="*/ 0 h 62"/>
                    <a:gd name="T10" fmla="*/ 0 w 36"/>
                    <a:gd name="T11" fmla="*/ 0 h 62"/>
                    <a:gd name="T12" fmla="*/ 0 w 36"/>
                    <a:gd name="T13" fmla="*/ 0 h 62"/>
                    <a:gd name="T14" fmla="*/ 0 w 36"/>
                    <a:gd name="T15" fmla="*/ 0 h 62"/>
                    <a:gd name="T16" fmla="*/ 0 w 36"/>
                    <a:gd name="T17" fmla="*/ 0 h 62"/>
                    <a:gd name="T18" fmla="*/ 0 w 36"/>
                    <a:gd name="T19" fmla="*/ 0 h 62"/>
                    <a:gd name="T20" fmla="*/ 0 w 36"/>
                    <a:gd name="T21" fmla="*/ 0 h 62"/>
                    <a:gd name="T22" fmla="*/ 0 w 36"/>
                    <a:gd name="T23" fmla="*/ 0 h 62"/>
                    <a:gd name="T24" fmla="*/ 0 w 36"/>
                    <a:gd name="T25" fmla="*/ 0 h 62"/>
                    <a:gd name="T26" fmla="*/ 0 w 36"/>
                    <a:gd name="T27" fmla="*/ 0 h 62"/>
                    <a:gd name="T28" fmla="*/ 0 w 36"/>
                    <a:gd name="T29" fmla="*/ 0 h 62"/>
                    <a:gd name="T30" fmla="*/ 0 w 36"/>
                    <a:gd name="T31" fmla="*/ 0 h 62"/>
                    <a:gd name="T32" fmla="*/ 0 w 36"/>
                    <a:gd name="T33" fmla="*/ 0 h 62"/>
                    <a:gd name="T34" fmla="*/ 0 w 36"/>
                    <a:gd name="T35" fmla="*/ 0 h 62"/>
                    <a:gd name="T36" fmla="*/ 0 w 36"/>
                    <a:gd name="T37" fmla="*/ 0 h 62"/>
                    <a:gd name="T38" fmla="*/ 0 w 36"/>
                    <a:gd name="T39" fmla="*/ 0 h 62"/>
                    <a:gd name="T40" fmla="*/ 0 w 36"/>
                    <a:gd name="T41" fmla="*/ 0 h 62"/>
                    <a:gd name="T42" fmla="*/ 0 w 36"/>
                    <a:gd name="T43" fmla="*/ 0 h 62"/>
                    <a:gd name="T44" fmla="*/ 0 w 36"/>
                    <a:gd name="T45" fmla="*/ 0 h 62"/>
                    <a:gd name="T46" fmla="*/ 0 w 36"/>
                    <a:gd name="T47" fmla="*/ 0 h 62"/>
                    <a:gd name="T48" fmla="*/ 0 w 36"/>
                    <a:gd name="T49" fmla="*/ 0 h 62"/>
                    <a:gd name="T50" fmla="*/ 0 w 36"/>
                    <a:gd name="T51" fmla="*/ 0 h 62"/>
                    <a:gd name="T52" fmla="*/ 0 w 36"/>
                    <a:gd name="T53" fmla="*/ 0 h 62"/>
                    <a:gd name="T54" fmla="*/ 0 w 36"/>
                    <a:gd name="T55" fmla="*/ 0 h 62"/>
                    <a:gd name="T56" fmla="*/ 0 w 36"/>
                    <a:gd name="T57" fmla="*/ 0 h 62"/>
                    <a:gd name="T58" fmla="*/ 0 w 36"/>
                    <a:gd name="T59" fmla="*/ 0 h 62"/>
                    <a:gd name="T60" fmla="*/ 0 w 36"/>
                    <a:gd name="T61" fmla="*/ 0 h 62"/>
                    <a:gd name="T62" fmla="*/ 0 w 36"/>
                    <a:gd name="T63" fmla="*/ 0 h 62"/>
                    <a:gd name="T64" fmla="*/ 0 w 36"/>
                    <a:gd name="T65" fmla="*/ 0 h 62"/>
                    <a:gd name="T66" fmla="*/ 0 w 36"/>
                    <a:gd name="T67" fmla="*/ 0 h 62"/>
                    <a:gd name="T68" fmla="*/ 0 w 36"/>
                    <a:gd name="T69" fmla="*/ 0 h 62"/>
                    <a:gd name="T70" fmla="*/ 0 w 36"/>
                    <a:gd name="T71" fmla="*/ 0 h 62"/>
                    <a:gd name="T72" fmla="*/ 0 w 36"/>
                    <a:gd name="T73" fmla="*/ 0 h 62"/>
                    <a:gd name="T74" fmla="*/ 0 w 36"/>
                    <a:gd name="T75" fmla="*/ 0 h 62"/>
                    <a:gd name="T76" fmla="*/ 0 w 36"/>
                    <a:gd name="T77" fmla="*/ 0 h 62"/>
                    <a:gd name="T78" fmla="*/ 0 w 36"/>
                    <a:gd name="T79" fmla="*/ 0 h 62"/>
                    <a:gd name="T80" fmla="*/ 0 w 36"/>
                    <a:gd name="T81" fmla="*/ 0 h 62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36"/>
                    <a:gd name="T124" fmla="*/ 0 h 62"/>
                    <a:gd name="T125" fmla="*/ 36 w 36"/>
                    <a:gd name="T126" fmla="*/ 62 h 62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36" h="62">
                      <a:moveTo>
                        <a:pt x="32" y="42"/>
                      </a:moveTo>
                      <a:lnTo>
                        <a:pt x="29" y="39"/>
                      </a:lnTo>
                      <a:lnTo>
                        <a:pt x="27" y="37"/>
                      </a:lnTo>
                      <a:lnTo>
                        <a:pt x="24" y="35"/>
                      </a:lnTo>
                      <a:lnTo>
                        <a:pt x="23" y="31"/>
                      </a:lnTo>
                      <a:lnTo>
                        <a:pt x="22" y="25"/>
                      </a:lnTo>
                      <a:lnTo>
                        <a:pt x="24" y="20"/>
                      </a:lnTo>
                      <a:lnTo>
                        <a:pt x="25" y="14"/>
                      </a:lnTo>
                      <a:lnTo>
                        <a:pt x="24" y="9"/>
                      </a:lnTo>
                      <a:lnTo>
                        <a:pt x="21" y="5"/>
                      </a:lnTo>
                      <a:lnTo>
                        <a:pt x="18" y="2"/>
                      </a:lnTo>
                      <a:lnTo>
                        <a:pt x="13" y="0"/>
                      </a:lnTo>
                      <a:lnTo>
                        <a:pt x="7" y="1"/>
                      </a:lnTo>
                      <a:lnTo>
                        <a:pt x="5" y="2"/>
                      </a:lnTo>
                      <a:lnTo>
                        <a:pt x="3" y="4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1" y="13"/>
                      </a:lnTo>
                      <a:lnTo>
                        <a:pt x="2" y="16"/>
                      </a:lnTo>
                      <a:lnTo>
                        <a:pt x="2" y="18"/>
                      </a:lnTo>
                      <a:lnTo>
                        <a:pt x="2" y="22"/>
                      </a:lnTo>
                      <a:lnTo>
                        <a:pt x="2" y="27"/>
                      </a:lnTo>
                      <a:lnTo>
                        <a:pt x="3" y="31"/>
                      </a:lnTo>
                      <a:lnTo>
                        <a:pt x="3" y="36"/>
                      </a:lnTo>
                      <a:lnTo>
                        <a:pt x="4" y="41"/>
                      </a:lnTo>
                      <a:lnTo>
                        <a:pt x="5" y="45"/>
                      </a:lnTo>
                      <a:lnTo>
                        <a:pt x="6" y="48"/>
                      </a:lnTo>
                      <a:lnTo>
                        <a:pt x="9" y="52"/>
                      </a:lnTo>
                      <a:lnTo>
                        <a:pt x="14" y="55"/>
                      </a:lnTo>
                      <a:lnTo>
                        <a:pt x="18" y="56"/>
                      </a:lnTo>
                      <a:lnTo>
                        <a:pt x="23" y="58"/>
                      </a:lnTo>
                      <a:lnTo>
                        <a:pt x="27" y="61"/>
                      </a:lnTo>
                      <a:lnTo>
                        <a:pt x="29" y="62"/>
                      </a:lnTo>
                      <a:lnTo>
                        <a:pt x="32" y="61"/>
                      </a:lnTo>
                      <a:lnTo>
                        <a:pt x="34" y="59"/>
                      </a:lnTo>
                      <a:lnTo>
                        <a:pt x="35" y="57"/>
                      </a:lnTo>
                      <a:lnTo>
                        <a:pt x="36" y="54"/>
                      </a:lnTo>
                      <a:lnTo>
                        <a:pt x="36" y="50"/>
                      </a:lnTo>
                      <a:lnTo>
                        <a:pt x="34" y="46"/>
                      </a:lnTo>
                      <a:lnTo>
                        <a:pt x="32" y="4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408" name="Freeform 1094"/>
                <p:cNvSpPr>
                  <a:spLocks/>
                </p:cNvSpPr>
                <p:nvPr/>
              </p:nvSpPr>
              <p:spPr bwMode="auto">
                <a:xfrm>
                  <a:off x="2447" y="2204"/>
                  <a:ext cx="3" cy="4"/>
                </a:xfrm>
                <a:custGeom>
                  <a:avLst/>
                  <a:gdLst>
                    <a:gd name="T0" fmla="*/ 0 w 36"/>
                    <a:gd name="T1" fmla="*/ 0 h 62"/>
                    <a:gd name="T2" fmla="*/ 0 w 36"/>
                    <a:gd name="T3" fmla="*/ 0 h 62"/>
                    <a:gd name="T4" fmla="*/ 0 w 36"/>
                    <a:gd name="T5" fmla="*/ 0 h 62"/>
                    <a:gd name="T6" fmla="*/ 0 w 36"/>
                    <a:gd name="T7" fmla="*/ 0 h 62"/>
                    <a:gd name="T8" fmla="*/ 0 w 36"/>
                    <a:gd name="T9" fmla="*/ 0 h 62"/>
                    <a:gd name="T10" fmla="*/ 0 w 36"/>
                    <a:gd name="T11" fmla="*/ 0 h 62"/>
                    <a:gd name="T12" fmla="*/ 0 w 36"/>
                    <a:gd name="T13" fmla="*/ 0 h 62"/>
                    <a:gd name="T14" fmla="*/ 0 w 36"/>
                    <a:gd name="T15" fmla="*/ 0 h 62"/>
                    <a:gd name="T16" fmla="*/ 0 w 36"/>
                    <a:gd name="T17" fmla="*/ 0 h 62"/>
                    <a:gd name="T18" fmla="*/ 0 w 36"/>
                    <a:gd name="T19" fmla="*/ 0 h 62"/>
                    <a:gd name="T20" fmla="*/ 0 w 36"/>
                    <a:gd name="T21" fmla="*/ 0 h 62"/>
                    <a:gd name="T22" fmla="*/ 0 w 36"/>
                    <a:gd name="T23" fmla="*/ 0 h 62"/>
                    <a:gd name="T24" fmla="*/ 0 w 36"/>
                    <a:gd name="T25" fmla="*/ 0 h 62"/>
                    <a:gd name="T26" fmla="*/ 0 w 36"/>
                    <a:gd name="T27" fmla="*/ 0 h 62"/>
                    <a:gd name="T28" fmla="*/ 0 w 36"/>
                    <a:gd name="T29" fmla="*/ 0 h 62"/>
                    <a:gd name="T30" fmla="*/ 0 w 36"/>
                    <a:gd name="T31" fmla="*/ 0 h 62"/>
                    <a:gd name="T32" fmla="*/ 0 w 36"/>
                    <a:gd name="T33" fmla="*/ 0 h 62"/>
                    <a:gd name="T34" fmla="*/ 0 w 36"/>
                    <a:gd name="T35" fmla="*/ 0 h 62"/>
                    <a:gd name="T36" fmla="*/ 0 w 36"/>
                    <a:gd name="T37" fmla="*/ 0 h 62"/>
                    <a:gd name="T38" fmla="*/ 0 w 36"/>
                    <a:gd name="T39" fmla="*/ 0 h 62"/>
                    <a:gd name="T40" fmla="*/ 0 w 36"/>
                    <a:gd name="T41" fmla="*/ 0 h 62"/>
                    <a:gd name="T42" fmla="*/ 0 w 36"/>
                    <a:gd name="T43" fmla="*/ 0 h 62"/>
                    <a:gd name="T44" fmla="*/ 0 w 36"/>
                    <a:gd name="T45" fmla="*/ 0 h 62"/>
                    <a:gd name="T46" fmla="*/ 0 w 36"/>
                    <a:gd name="T47" fmla="*/ 0 h 62"/>
                    <a:gd name="T48" fmla="*/ 0 w 36"/>
                    <a:gd name="T49" fmla="*/ 0 h 62"/>
                    <a:gd name="T50" fmla="*/ 0 w 36"/>
                    <a:gd name="T51" fmla="*/ 0 h 62"/>
                    <a:gd name="T52" fmla="*/ 0 w 36"/>
                    <a:gd name="T53" fmla="*/ 0 h 62"/>
                    <a:gd name="T54" fmla="*/ 0 w 36"/>
                    <a:gd name="T55" fmla="*/ 0 h 62"/>
                    <a:gd name="T56" fmla="*/ 0 w 36"/>
                    <a:gd name="T57" fmla="*/ 0 h 62"/>
                    <a:gd name="T58" fmla="*/ 0 w 36"/>
                    <a:gd name="T59" fmla="*/ 0 h 62"/>
                    <a:gd name="T60" fmla="*/ 0 w 36"/>
                    <a:gd name="T61" fmla="*/ 0 h 62"/>
                    <a:gd name="T62" fmla="*/ 0 w 36"/>
                    <a:gd name="T63" fmla="*/ 0 h 62"/>
                    <a:gd name="T64" fmla="*/ 0 w 36"/>
                    <a:gd name="T65" fmla="*/ 0 h 62"/>
                    <a:gd name="T66" fmla="*/ 0 w 36"/>
                    <a:gd name="T67" fmla="*/ 0 h 62"/>
                    <a:gd name="T68" fmla="*/ 0 w 36"/>
                    <a:gd name="T69" fmla="*/ 0 h 62"/>
                    <a:gd name="T70" fmla="*/ 0 w 36"/>
                    <a:gd name="T71" fmla="*/ 0 h 62"/>
                    <a:gd name="T72" fmla="*/ 0 w 36"/>
                    <a:gd name="T73" fmla="*/ 0 h 62"/>
                    <a:gd name="T74" fmla="*/ 0 w 36"/>
                    <a:gd name="T75" fmla="*/ 0 h 62"/>
                    <a:gd name="T76" fmla="*/ 0 w 36"/>
                    <a:gd name="T77" fmla="*/ 0 h 62"/>
                    <a:gd name="T78" fmla="*/ 0 w 36"/>
                    <a:gd name="T79" fmla="*/ 0 h 62"/>
                    <a:gd name="T80" fmla="*/ 0 w 36"/>
                    <a:gd name="T81" fmla="*/ 0 h 62"/>
                    <a:gd name="T82" fmla="*/ 0 w 36"/>
                    <a:gd name="T83" fmla="*/ 0 h 62"/>
                    <a:gd name="T84" fmla="*/ 0 w 36"/>
                    <a:gd name="T85" fmla="*/ 0 h 62"/>
                    <a:gd name="T86" fmla="*/ 0 w 36"/>
                    <a:gd name="T87" fmla="*/ 0 h 62"/>
                    <a:gd name="T88" fmla="*/ 0 w 36"/>
                    <a:gd name="T89" fmla="*/ 0 h 62"/>
                    <a:gd name="T90" fmla="*/ 0 w 36"/>
                    <a:gd name="T91" fmla="*/ 0 h 62"/>
                    <a:gd name="T92" fmla="*/ 0 w 36"/>
                    <a:gd name="T93" fmla="*/ 0 h 62"/>
                    <a:gd name="T94" fmla="*/ 0 w 36"/>
                    <a:gd name="T95" fmla="*/ 0 h 62"/>
                    <a:gd name="T96" fmla="*/ 0 w 36"/>
                    <a:gd name="T97" fmla="*/ 0 h 62"/>
                    <a:gd name="T98" fmla="*/ 0 w 36"/>
                    <a:gd name="T99" fmla="*/ 0 h 62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36"/>
                    <a:gd name="T151" fmla="*/ 0 h 62"/>
                    <a:gd name="T152" fmla="*/ 36 w 36"/>
                    <a:gd name="T153" fmla="*/ 62 h 62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36" h="62">
                      <a:moveTo>
                        <a:pt x="32" y="42"/>
                      </a:moveTo>
                      <a:lnTo>
                        <a:pt x="32" y="42"/>
                      </a:lnTo>
                      <a:lnTo>
                        <a:pt x="29" y="39"/>
                      </a:lnTo>
                      <a:lnTo>
                        <a:pt x="27" y="37"/>
                      </a:lnTo>
                      <a:lnTo>
                        <a:pt x="24" y="35"/>
                      </a:lnTo>
                      <a:lnTo>
                        <a:pt x="23" y="31"/>
                      </a:lnTo>
                      <a:lnTo>
                        <a:pt x="22" y="25"/>
                      </a:lnTo>
                      <a:lnTo>
                        <a:pt x="24" y="20"/>
                      </a:lnTo>
                      <a:lnTo>
                        <a:pt x="25" y="14"/>
                      </a:lnTo>
                      <a:lnTo>
                        <a:pt x="24" y="9"/>
                      </a:lnTo>
                      <a:lnTo>
                        <a:pt x="21" y="5"/>
                      </a:lnTo>
                      <a:lnTo>
                        <a:pt x="18" y="2"/>
                      </a:lnTo>
                      <a:lnTo>
                        <a:pt x="13" y="0"/>
                      </a:lnTo>
                      <a:lnTo>
                        <a:pt x="7" y="1"/>
                      </a:lnTo>
                      <a:lnTo>
                        <a:pt x="5" y="2"/>
                      </a:lnTo>
                      <a:lnTo>
                        <a:pt x="3" y="4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1" y="13"/>
                      </a:lnTo>
                      <a:lnTo>
                        <a:pt x="2" y="16"/>
                      </a:lnTo>
                      <a:lnTo>
                        <a:pt x="2" y="18"/>
                      </a:lnTo>
                      <a:lnTo>
                        <a:pt x="2" y="22"/>
                      </a:lnTo>
                      <a:lnTo>
                        <a:pt x="2" y="27"/>
                      </a:lnTo>
                      <a:lnTo>
                        <a:pt x="3" y="31"/>
                      </a:lnTo>
                      <a:lnTo>
                        <a:pt x="3" y="36"/>
                      </a:lnTo>
                      <a:lnTo>
                        <a:pt x="4" y="41"/>
                      </a:lnTo>
                      <a:lnTo>
                        <a:pt x="5" y="45"/>
                      </a:lnTo>
                      <a:lnTo>
                        <a:pt x="6" y="48"/>
                      </a:lnTo>
                      <a:lnTo>
                        <a:pt x="9" y="52"/>
                      </a:lnTo>
                      <a:lnTo>
                        <a:pt x="14" y="55"/>
                      </a:lnTo>
                      <a:lnTo>
                        <a:pt x="18" y="56"/>
                      </a:lnTo>
                      <a:lnTo>
                        <a:pt x="23" y="58"/>
                      </a:lnTo>
                      <a:lnTo>
                        <a:pt x="27" y="61"/>
                      </a:lnTo>
                      <a:lnTo>
                        <a:pt x="29" y="62"/>
                      </a:lnTo>
                      <a:lnTo>
                        <a:pt x="32" y="61"/>
                      </a:lnTo>
                      <a:lnTo>
                        <a:pt x="34" y="59"/>
                      </a:lnTo>
                      <a:lnTo>
                        <a:pt x="35" y="57"/>
                      </a:lnTo>
                      <a:lnTo>
                        <a:pt x="36" y="54"/>
                      </a:lnTo>
                      <a:lnTo>
                        <a:pt x="36" y="50"/>
                      </a:lnTo>
                      <a:lnTo>
                        <a:pt x="34" y="46"/>
                      </a:lnTo>
                      <a:lnTo>
                        <a:pt x="32" y="42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409" name="Freeform 1095"/>
                <p:cNvSpPr>
                  <a:spLocks/>
                </p:cNvSpPr>
                <p:nvPr/>
              </p:nvSpPr>
              <p:spPr bwMode="auto">
                <a:xfrm>
                  <a:off x="2474" y="2209"/>
                  <a:ext cx="5" cy="2"/>
                </a:xfrm>
                <a:custGeom>
                  <a:avLst/>
                  <a:gdLst>
                    <a:gd name="T0" fmla="*/ 0 w 60"/>
                    <a:gd name="T1" fmla="*/ 0 h 31"/>
                    <a:gd name="T2" fmla="*/ 0 w 60"/>
                    <a:gd name="T3" fmla="*/ 0 h 31"/>
                    <a:gd name="T4" fmla="*/ 0 w 60"/>
                    <a:gd name="T5" fmla="*/ 0 h 31"/>
                    <a:gd name="T6" fmla="*/ 0 w 60"/>
                    <a:gd name="T7" fmla="*/ 0 h 31"/>
                    <a:gd name="T8" fmla="*/ 0 w 60"/>
                    <a:gd name="T9" fmla="*/ 0 h 31"/>
                    <a:gd name="T10" fmla="*/ 0 w 60"/>
                    <a:gd name="T11" fmla="*/ 0 h 31"/>
                    <a:gd name="T12" fmla="*/ 0 w 60"/>
                    <a:gd name="T13" fmla="*/ 0 h 31"/>
                    <a:gd name="T14" fmla="*/ 0 w 60"/>
                    <a:gd name="T15" fmla="*/ 0 h 31"/>
                    <a:gd name="T16" fmla="*/ 0 w 60"/>
                    <a:gd name="T17" fmla="*/ 0 h 31"/>
                    <a:gd name="T18" fmla="*/ 0 w 60"/>
                    <a:gd name="T19" fmla="*/ 0 h 31"/>
                    <a:gd name="T20" fmla="*/ 0 w 60"/>
                    <a:gd name="T21" fmla="*/ 0 h 31"/>
                    <a:gd name="T22" fmla="*/ 0 w 60"/>
                    <a:gd name="T23" fmla="*/ 0 h 31"/>
                    <a:gd name="T24" fmla="*/ 0 w 60"/>
                    <a:gd name="T25" fmla="*/ 0 h 31"/>
                    <a:gd name="T26" fmla="*/ 0 w 60"/>
                    <a:gd name="T27" fmla="*/ 0 h 31"/>
                    <a:gd name="T28" fmla="*/ 0 w 60"/>
                    <a:gd name="T29" fmla="*/ 0 h 31"/>
                    <a:gd name="T30" fmla="*/ 0 w 60"/>
                    <a:gd name="T31" fmla="*/ 0 h 31"/>
                    <a:gd name="T32" fmla="*/ 0 w 60"/>
                    <a:gd name="T33" fmla="*/ 0 h 31"/>
                    <a:gd name="T34" fmla="*/ 0 w 60"/>
                    <a:gd name="T35" fmla="*/ 0 h 31"/>
                    <a:gd name="T36" fmla="*/ 0 w 60"/>
                    <a:gd name="T37" fmla="*/ 0 h 31"/>
                    <a:gd name="T38" fmla="*/ 0 w 60"/>
                    <a:gd name="T39" fmla="*/ 0 h 31"/>
                    <a:gd name="T40" fmla="*/ 0 w 60"/>
                    <a:gd name="T41" fmla="*/ 0 h 31"/>
                    <a:gd name="T42" fmla="*/ 0 w 60"/>
                    <a:gd name="T43" fmla="*/ 0 h 31"/>
                    <a:gd name="T44" fmla="*/ 0 w 60"/>
                    <a:gd name="T45" fmla="*/ 0 h 31"/>
                    <a:gd name="T46" fmla="*/ 0 w 60"/>
                    <a:gd name="T47" fmla="*/ 0 h 31"/>
                    <a:gd name="T48" fmla="*/ 0 w 60"/>
                    <a:gd name="T49" fmla="*/ 0 h 31"/>
                    <a:gd name="T50" fmla="*/ 0 w 60"/>
                    <a:gd name="T51" fmla="*/ 0 h 31"/>
                    <a:gd name="T52" fmla="*/ 0 w 60"/>
                    <a:gd name="T53" fmla="*/ 0 h 31"/>
                    <a:gd name="T54" fmla="*/ 0 w 60"/>
                    <a:gd name="T55" fmla="*/ 0 h 31"/>
                    <a:gd name="T56" fmla="*/ 0 w 60"/>
                    <a:gd name="T57" fmla="*/ 0 h 31"/>
                    <a:gd name="T58" fmla="*/ 0 w 60"/>
                    <a:gd name="T59" fmla="*/ 0 h 31"/>
                    <a:gd name="T60" fmla="*/ 0 w 60"/>
                    <a:gd name="T61" fmla="*/ 0 h 31"/>
                    <a:gd name="T62" fmla="*/ 0 w 60"/>
                    <a:gd name="T63" fmla="*/ 0 h 31"/>
                    <a:gd name="T64" fmla="*/ 0 w 60"/>
                    <a:gd name="T65" fmla="*/ 0 h 31"/>
                    <a:gd name="T66" fmla="*/ 0 w 60"/>
                    <a:gd name="T67" fmla="*/ 0 h 31"/>
                    <a:gd name="T68" fmla="*/ 0 w 60"/>
                    <a:gd name="T69" fmla="*/ 0 h 31"/>
                    <a:gd name="T70" fmla="*/ 0 w 60"/>
                    <a:gd name="T71" fmla="*/ 0 h 31"/>
                    <a:gd name="T72" fmla="*/ 0 w 60"/>
                    <a:gd name="T73" fmla="*/ 0 h 31"/>
                    <a:gd name="T74" fmla="*/ 0 w 60"/>
                    <a:gd name="T75" fmla="*/ 0 h 31"/>
                    <a:gd name="T76" fmla="*/ 0 w 60"/>
                    <a:gd name="T77" fmla="*/ 0 h 31"/>
                    <a:gd name="T78" fmla="*/ 0 w 60"/>
                    <a:gd name="T79" fmla="*/ 0 h 31"/>
                    <a:gd name="T80" fmla="*/ 0 w 60"/>
                    <a:gd name="T81" fmla="*/ 0 h 31"/>
                    <a:gd name="T82" fmla="*/ 0 w 60"/>
                    <a:gd name="T83" fmla="*/ 0 h 31"/>
                    <a:gd name="T84" fmla="*/ 0 w 60"/>
                    <a:gd name="T85" fmla="*/ 0 h 31"/>
                    <a:gd name="T86" fmla="*/ 0 w 60"/>
                    <a:gd name="T87" fmla="*/ 0 h 31"/>
                    <a:gd name="T88" fmla="*/ 0 w 60"/>
                    <a:gd name="T89" fmla="*/ 0 h 3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60"/>
                    <a:gd name="T136" fmla="*/ 0 h 31"/>
                    <a:gd name="T137" fmla="*/ 60 w 60"/>
                    <a:gd name="T138" fmla="*/ 31 h 3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60" h="31">
                      <a:moveTo>
                        <a:pt x="3" y="11"/>
                      </a:moveTo>
                      <a:lnTo>
                        <a:pt x="6" y="8"/>
                      </a:lnTo>
                      <a:lnTo>
                        <a:pt x="8" y="5"/>
                      </a:lnTo>
                      <a:lnTo>
                        <a:pt x="11" y="2"/>
                      </a:lnTo>
                      <a:lnTo>
                        <a:pt x="15" y="0"/>
                      </a:lnTo>
                      <a:lnTo>
                        <a:pt x="16" y="0"/>
                      </a:lnTo>
                      <a:lnTo>
                        <a:pt x="18" y="1"/>
                      </a:lnTo>
                      <a:lnTo>
                        <a:pt x="19" y="2"/>
                      </a:lnTo>
                      <a:lnTo>
                        <a:pt x="20" y="2"/>
                      </a:lnTo>
                      <a:lnTo>
                        <a:pt x="25" y="2"/>
                      </a:lnTo>
                      <a:lnTo>
                        <a:pt x="29" y="2"/>
                      </a:lnTo>
                      <a:lnTo>
                        <a:pt x="35" y="2"/>
                      </a:lnTo>
                      <a:lnTo>
                        <a:pt x="39" y="2"/>
                      </a:lnTo>
                      <a:lnTo>
                        <a:pt x="43" y="2"/>
                      </a:lnTo>
                      <a:lnTo>
                        <a:pt x="48" y="3"/>
                      </a:lnTo>
                      <a:lnTo>
                        <a:pt x="51" y="5"/>
                      </a:lnTo>
                      <a:lnTo>
                        <a:pt x="55" y="8"/>
                      </a:lnTo>
                      <a:lnTo>
                        <a:pt x="56" y="8"/>
                      </a:lnTo>
                      <a:lnTo>
                        <a:pt x="57" y="8"/>
                      </a:lnTo>
                      <a:lnTo>
                        <a:pt x="58" y="8"/>
                      </a:lnTo>
                      <a:lnTo>
                        <a:pt x="60" y="10"/>
                      </a:lnTo>
                      <a:lnTo>
                        <a:pt x="60" y="11"/>
                      </a:lnTo>
                      <a:lnTo>
                        <a:pt x="60" y="13"/>
                      </a:lnTo>
                      <a:lnTo>
                        <a:pt x="59" y="14"/>
                      </a:lnTo>
                      <a:lnTo>
                        <a:pt x="56" y="16"/>
                      </a:lnTo>
                      <a:lnTo>
                        <a:pt x="53" y="17"/>
                      </a:lnTo>
                      <a:lnTo>
                        <a:pt x="49" y="18"/>
                      </a:lnTo>
                      <a:lnTo>
                        <a:pt x="46" y="21"/>
                      </a:lnTo>
                      <a:lnTo>
                        <a:pt x="44" y="23"/>
                      </a:lnTo>
                      <a:lnTo>
                        <a:pt x="41" y="24"/>
                      </a:lnTo>
                      <a:lnTo>
                        <a:pt x="38" y="24"/>
                      </a:lnTo>
                      <a:lnTo>
                        <a:pt x="33" y="24"/>
                      </a:lnTo>
                      <a:lnTo>
                        <a:pt x="32" y="25"/>
                      </a:lnTo>
                      <a:lnTo>
                        <a:pt x="32" y="27"/>
                      </a:lnTo>
                      <a:lnTo>
                        <a:pt x="32" y="28"/>
                      </a:lnTo>
                      <a:lnTo>
                        <a:pt x="32" y="29"/>
                      </a:lnTo>
                      <a:lnTo>
                        <a:pt x="26" y="31"/>
                      </a:lnTo>
                      <a:lnTo>
                        <a:pt x="19" y="31"/>
                      </a:lnTo>
                      <a:lnTo>
                        <a:pt x="13" y="31"/>
                      </a:lnTo>
                      <a:lnTo>
                        <a:pt x="7" y="28"/>
                      </a:lnTo>
                      <a:lnTo>
                        <a:pt x="3" y="24"/>
                      </a:lnTo>
                      <a:lnTo>
                        <a:pt x="1" y="20"/>
                      </a:lnTo>
                      <a:lnTo>
                        <a:pt x="0" y="15"/>
                      </a:lnTo>
                      <a:lnTo>
                        <a:pt x="3" y="1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410" name="Freeform 1096"/>
                <p:cNvSpPr>
                  <a:spLocks/>
                </p:cNvSpPr>
                <p:nvPr/>
              </p:nvSpPr>
              <p:spPr bwMode="auto">
                <a:xfrm>
                  <a:off x="2474" y="2209"/>
                  <a:ext cx="5" cy="2"/>
                </a:xfrm>
                <a:custGeom>
                  <a:avLst/>
                  <a:gdLst>
                    <a:gd name="T0" fmla="*/ 0 w 60"/>
                    <a:gd name="T1" fmla="*/ 0 h 31"/>
                    <a:gd name="T2" fmla="*/ 0 w 60"/>
                    <a:gd name="T3" fmla="*/ 0 h 31"/>
                    <a:gd name="T4" fmla="*/ 0 w 60"/>
                    <a:gd name="T5" fmla="*/ 0 h 31"/>
                    <a:gd name="T6" fmla="*/ 0 w 60"/>
                    <a:gd name="T7" fmla="*/ 0 h 31"/>
                    <a:gd name="T8" fmla="*/ 0 w 60"/>
                    <a:gd name="T9" fmla="*/ 0 h 31"/>
                    <a:gd name="T10" fmla="*/ 0 w 60"/>
                    <a:gd name="T11" fmla="*/ 0 h 31"/>
                    <a:gd name="T12" fmla="*/ 0 w 60"/>
                    <a:gd name="T13" fmla="*/ 0 h 31"/>
                    <a:gd name="T14" fmla="*/ 0 w 60"/>
                    <a:gd name="T15" fmla="*/ 0 h 31"/>
                    <a:gd name="T16" fmla="*/ 0 w 60"/>
                    <a:gd name="T17" fmla="*/ 0 h 31"/>
                    <a:gd name="T18" fmla="*/ 0 w 60"/>
                    <a:gd name="T19" fmla="*/ 0 h 31"/>
                    <a:gd name="T20" fmla="*/ 0 w 60"/>
                    <a:gd name="T21" fmla="*/ 0 h 31"/>
                    <a:gd name="T22" fmla="*/ 0 w 60"/>
                    <a:gd name="T23" fmla="*/ 0 h 31"/>
                    <a:gd name="T24" fmla="*/ 0 w 60"/>
                    <a:gd name="T25" fmla="*/ 0 h 31"/>
                    <a:gd name="T26" fmla="*/ 0 w 60"/>
                    <a:gd name="T27" fmla="*/ 0 h 31"/>
                    <a:gd name="T28" fmla="*/ 0 w 60"/>
                    <a:gd name="T29" fmla="*/ 0 h 31"/>
                    <a:gd name="T30" fmla="*/ 0 w 60"/>
                    <a:gd name="T31" fmla="*/ 0 h 31"/>
                    <a:gd name="T32" fmla="*/ 0 w 60"/>
                    <a:gd name="T33" fmla="*/ 0 h 31"/>
                    <a:gd name="T34" fmla="*/ 0 w 60"/>
                    <a:gd name="T35" fmla="*/ 0 h 31"/>
                    <a:gd name="T36" fmla="*/ 0 w 60"/>
                    <a:gd name="T37" fmla="*/ 0 h 31"/>
                    <a:gd name="T38" fmla="*/ 0 w 60"/>
                    <a:gd name="T39" fmla="*/ 0 h 31"/>
                    <a:gd name="T40" fmla="*/ 0 w 60"/>
                    <a:gd name="T41" fmla="*/ 0 h 31"/>
                    <a:gd name="T42" fmla="*/ 0 w 60"/>
                    <a:gd name="T43" fmla="*/ 0 h 31"/>
                    <a:gd name="T44" fmla="*/ 0 w 60"/>
                    <a:gd name="T45" fmla="*/ 0 h 31"/>
                    <a:gd name="T46" fmla="*/ 0 w 60"/>
                    <a:gd name="T47" fmla="*/ 0 h 31"/>
                    <a:gd name="T48" fmla="*/ 0 w 60"/>
                    <a:gd name="T49" fmla="*/ 0 h 31"/>
                    <a:gd name="T50" fmla="*/ 0 w 60"/>
                    <a:gd name="T51" fmla="*/ 0 h 31"/>
                    <a:gd name="T52" fmla="*/ 0 w 60"/>
                    <a:gd name="T53" fmla="*/ 0 h 31"/>
                    <a:gd name="T54" fmla="*/ 0 w 60"/>
                    <a:gd name="T55" fmla="*/ 0 h 31"/>
                    <a:gd name="T56" fmla="*/ 0 w 60"/>
                    <a:gd name="T57" fmla="*/ 0 h 31"/>
                    <a:gd name="T58" fmla="*/ 0 w 60"/>
                    <a:gd name="T59" fmla="*/ 0 h 31"/>
                    <a:gd name="T60" fmla="*/ 0 w 60"/>
                    <a:gd name="T61" fmla="*/ 0 h 31"/>
                    <a:gd name="T62" fmla="*/ 0 w 60"/>
                    <a:gd name="T63" fmla="*/ 0 h 31"/>
                    <a:gd name="T64" fmla="*/ 0 w 60"/>
                    <a:gd name="T65" fmla="*/ 0 h 31"/>
                    <a:gd name="T66" fmla="*/ 0 w 60"/>
                    <a:gd name="T67" fmla="*/ 0 h 31"/>
                    <a:gd name="T68" fmla="*/ 0 w 60"/>
                    <a:gd name="T69" fmla="*/ 0 h 31"/>
                    <a:gd name="T70" fmla="*/ 0 w 60"/>
                    <a:gd name="T71" fmla="*/ 0 h 31"/>
                    <a:gd name="T72" fmla="*/ 0 w 60"/>
                    <a:gd name="T73" fmla="*/ 0 h 31"/>
                    <a:gd name="T74" fmla="*/ 0 w 60"/>
                    <a:gd name="T75" fmla="*/ 0 h 31"/>
                    <a:gd name="T76" fmla="*/ 0 w 60"/>
                    <a:gd name="T77" fmla="*/ 0 h 31"/>
                    <a:gd name="T78" fmla="*/ 0 w 60"/>
                    <a:gd name="T79" fmla="*/ 0 h 31"/>
                    <a:gd name="T80" fmla="*/ 0 w 60"/>
                    <a:gd name="T81" fmla="*/ 0 h 31"/>
                    <a:gd name="T82" fmla="*/ 0 w 60"/>
                    <a:gd name="T83" fmla="*/ 0 h 31"/>
                    <a:gd name="T84" fmla="*/ 0 w 60"/>
                    <a:gd name="T85" fmla="*/ 0 h 31"/>
                    <a:gd name="T86" fmla="*/ 0 w 60"/>
                    <a:gd name="T87" fmla="*/ 0 h 31"/>
                    <a:gd name="T88" fmla="*/ 0 w 60"/>
                    <a:gd name="T89" fmla="*/ 0 h 31"/>
                    <a:gd name="T90" fmla="*/ 0 w 60"/>
                    <a:gd name="T91" fmla="*/ 0 h 31"/>
                    <a:gd name="T92" fmla="*/ 0 w 60"/>
                    <a:gd name="T93" fmla="*/ 0 h 31"/>
                    <a:gd name="T94" fmla="*/ 0 w 60"/>
                    <a:gd name="T95" fmla="*/ 0 h 31"/>
                    <a:gd name="T96" fmla="*/ 0 w 60"/>
                    <a:gd name="T97" fmla="*/ 0 h 31"/>
                    <a:gd name="T98" fmla="*/ 0 w 60"/>
                    <a:gd name="T99" fmla="*/ 0 h 31"/>
                    <a:gd name="T100" fmla="*/ 0 w 60"/>
                    <a:gd name="T101" fmla="*/ 0 h 31"/>
                    <a:gd name="T102" fmla="*/ 0 w 60"/>
                    <a:gd name="T103" fmla="*/ 0 h 31"/>
                    <a:gd name="T104" fmla="*/ 0 w 60"/>
                    <a:gd name="T105" fmla="*/ 0 h 31"/>
                    <a:gd name="T106" fmla="*/ 0 w 60"/>
                    <a:gd name="T107" fmla="*/ 0 h 31"/>
                    <a:gd name="T108" fmla="*/ 0 w 60"/>
                    <a:gd name="T109" fmla="*/ 0 h 31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60"/>
                    <a:gd name="T166" fmla="*/ 0 h 31"/>
                    <a:gd name="T167" fmla="*/ 60 w 60"/>
                    <a:gd name="T168" fmla="*/ 31 h 31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60" h="31">
                      <a:moveTo>
                        <a:pt x="3" y="11"/>
                      </a:moveTo>
                      <a:lnTo>
                        <a:pt x="3" y="11"/>
                      </a:lnTo>
                      <a:lnTo>
                        <a:pt x="6" y="8"/>
                      </a:lnTo>
                      <a:lnTo>
                        <a:pt x="8" y="5"/>
                      </a:lnTo>
                      <a:lnTo>
                        <a:pt x="11" y="2"/>
                      </a:lnTo>
                      <a:lnTo>
                        <a:pt x="15" y="0"/>
                      </a:lnTo>
                      <a:lnTo>
                        <a:pt x="16" y="0"/>
                      </a:lnTo>
                      <a:lnTo>
                        <a:pt x="18" y="1"/>
                      </a:lnTo>
                      <a:lnTo>
                        <a:pt x="19" y="2"/>
                      </a:lnTo>
                      <a:lnTo>
                        <a:pt x="20" y="2"/>
                      </a:lnTo>
                      <a:lnTo>
                        <a:pt x="25" y="2"/>
                      </a:lnTo>
                      <a:lnTo>
                        <a:pt x="29" y="2"/>
                      </a:lnTo>
                      <a:lnTo>
                        <a:pt x="35" y="2"/>
                      </a:lnTo>
                      <a:lnTo>
                        <a:pt x="39" y="2"/>
                      </a:lnTo>
                      <a:lnTo>
                        <a:pt x="43" y="2"/>
                      </a:lnTo>
                      <a:lnTo>
                        <a:pt x="48" y="3"/>
                      </a:lnTo>
                      <a:lnTo>
                        <a:pt x="51" y="5"/>
                      </a:lnTo>
                      <a:lnTo>
                        <a:pt x="55" y="8"/>
                      </a:lnTo>
                      <a:lnTo>
                        <a:pt x="56" y="8"/>
                      </a:lnTo>
                      <a:lnTo>
                        <a:pt x="57" y="8"/>
                      </a:lnTo>
                      <a:lnTo>
                        <a:pt x="58" y="8"/>
                      </a:lnTo>
                      <a:lnTo>
                        <a:pt x="60" y="10"/>
                      </a:lnTo>
                      <a:lnTo>
                        <a:pt x="60" y="11"/>
                      </a:lnTo>
                      <a:lnTo>
                        <a:pt x="60" y="13"/>
                      </a:lnTo>
                      <a:lnTo>
                        <a:pt x="59" y="14"/>
                      </a:lnTo>
                      <a:lnTo>
                        <a:pt x="56" y="16"/>
                      </a:lnTo>
                      <a:lnTo>
                        <a:pt x="53" y="17"/>
                      </a:lnTo>
                      <a:lnTo>
                        <a:pt x="49" y="18"/>
                      </a:lnTo>
                      <a:lnTo>
                        <a:pt x="46" y="21"/>
                      </a:lnTo>
                      <a:lnTo>
                        <a:pt x="44" y="23"/>
                      </a:lnTo>
                      <a:lnTo>
                        <a:pt x="41" y="24"/>
                      </a:lnTo>
                      <a:lnTo>
                        <a:pt x="38" y="24"/>
                      </a:lnTo>
                      <a:lnTo>
                        <a:pt x="33" y="24"/>
                      </a:lnTo>
                      <a:lnTo>
                        <a:pt x="32" y="25"/>
                      </a:lnTo>
                      <a:lnTo>
                        <a:pt x="32" y="27"/>
                      </a:lnTo>
                      <a:lnTo>
                        <a:pt x="32" y="28"/>
                      </a:lnTo>
                      <a:lnTo>
                        <a:pt x="32" y="29"/>
                      </a:lnTo>
                      <a:lnTo>
                        <a:pt x="26" y="31"/>
                      </a:lnTo>
                      <a:lnTo>
                        <a:pt x="19" y="31"/>
                      </a:lnTo>
                      <a:lnTo>
                        <a:pt x="13" y="31"/>
                      </a:lnTo>
                      <a:lnTo>
                        <a:pt x="7" y="28"/>
                      </a:lnTo>
                      <a:lnTo>
                        <a:pt x="3" y="24"/>
                      </a:lnTo>
                      <a:lnTo>
                        <a:pt x="1" y="20"/>
                      </a:lnTo>
                      <a:lnTo>
                        <a:pt x="0" y="15"/>
                      </a:lnTo>
                      <a:lnTo>
                        <a:pt x="3" y="11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411" name="Freeform 1097"/>
                <p:cNvSpPr>
                  <a:spLocks/>
                </p:cNvSpPr>
                <p:nvPr/>
              </p:nvSpPr>
              <p:spPr bwMode="auto">
                <a:xfrm>
                  <a:off x="2466" y="2211"/>
                  <a:ext cx="2" cy="2"/>
                </a:xfrm>
                <a:custGeom>
                  <a:avLst/>
                  <a:gdLst>
                    <a:gd name="T0" fmla="*/ 0 w 19"/>
                    <a:gd name="T1" fmla="*/ 0 h 26"/>
                    <a:gd name="T2" fmla="*/ 0 w 19"/>
                    <a:gd name="T3" fmla="*/ 0 h 26"/>
                    <a:gd name="T4" fmla="*/ 0 w 19"/>
                    <a:gd name="T5" fmla="*/ 0 h 26"/>
                    <a:gd name="T6" fmla="*/ 0 w 19"/>
                    <a:gd name="T7" fmla="*/ 0 h 26"/>
                    <a:gd name="T8" fmla="*/ 0 w 19"/>
                    <a:gd name="T9" fmla="*/ 0 h 26"/>
                    <a:gd name="T10" fmla="*/ 0 w 19"/>
                    <a:gd name="T11" fmla="*/ 0 h 26"/>
                    <a:gd name="T12" fmla="*/ 0 w 19"/>
                    <a:gd name="T13" fmla="*/ 0 h 26"/>
                    <a:gd name="T14" fmla="*/ 0 w 19"/>
                    <a:gd name="T15" fmla="*/ 0 h 26"/>
                    <a:gd name="T16" fmla="*/ 0 w 19"/>
                    <a:gd name="T17" fmla="*/ 0 h 26"/>
                    <a:gd name="T18" fmla="*/ 0 w 19"/>
                    <a:gd name="T19" fmla="*/ 0 h 26"/>
                    <a:gd name="T20" fmla="*/ 0 w 19"/>
                    <a:gd name="T21" fmla="*/ 0 h 26"/>
                    <a:gd name="T22" fmla="*/ 0 w 19"/>
                    <a:gd name="T23" fmla="*/ 0 h 26"/>
                    <a:gd name="T24" fmla="*/ 0 w 19"/>
                    <a:gd name="T25" fmla="*/ 0 h 26"/>
                    <a:gd name="T26" fmla="*/ 0 w 19"/>
                    <a:gd name="T27" fmla="*/ 0 h 26"/>
                    <a:gd name="T28" fmla="*/ 0 w 19"/>
                    <a:gd name="T29" fmla="*/ 0 h 26"/>
                    <a:gd name="T30" fmla="*/ 0 w 19"/>
                    <a:gd name="T31" fmla="*/ 0 h 26"/>
                    <a:gd name="T32" fmla="*/ 0 w 19"/>
                    <a:gd name="T33" fmla="*/ 0 h 26"/>
                    <a:gd name="T34" fmla="*/ 0 w 19"/>
                    <a:gd name="T35" fmla="*/ 0 h 26"/>
                    <a:gd name="T36" fmla="*/ 0 w 19"/>
                    <a:gd name="T37" fmla="*/ 0 h 26"/>
                    <a:gd name="T38" fmla="*/ 0 w 19"/>
                    <a:gd name="T39" fmla="*/ 0 h 26"/>
                    <a:gd name="T40" fmla="*/ 0 w 19"/>
                    <a:gd name="T41" fmla="*/ 0 h 26"/>
                    <a:gd name="T42" fmla="*/ 0 w 19"/>
                    <a:gd name="T43" fmla="*/ 0 h 2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19"/>
                    <a:gd name="T67" fmla="*/ 0 h 26"/>
                    <a:gd name="T68" fmla="*/ 19 w 19"/>
                    <a:gd name="T69" fmla="*/ 26 h 2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19" h="26">
                      <a:moveTo>
                        <a:pt x="4" y="0"/>
                      </a:moveTo>
                      <a:lnTo>
                        <a:pt x="2" y="1"/>
                      </a:lnTo>
                      <a:lnTo>
                        <a:pt x="2" y="2"/>
                      </a:lnTo>
                      <a:lnTo>
                        <a:pt x="1" y="3"/>
                      </a:lnTo>
                      <a:lnTo>
                        <a:pt x="0" y="4"/>
                      </a:lnTo>
                      <a:lnTo>
                        <a:pt x="2" y="10"/>
                      </a:lnTo>
                      <a:lnTo>
                        <a:pt x="5" y="15"/>
                      </a:lnTo>
                      <a:lnTo>
                        <a:pt x="9" y="20"/>
                      </a:lnTo>
                      <a:lnTo>
                        <a:pt x="13" y="25"/>
                      </a:lnTo>
                      <a:lnTo>
                        <a:pt x="16" y="26"/>
                      </a:lnTo>
                      <a:lnTo>
                        <a:pt x="18" y="24"/>
                      </a:lnTo>
                      <a:lnTo>
                        <a:pt x="19" y="22"/>
                      </a:lnTo>
                      <a:lnTo>
                        <a:pt x="18" y="19"/>
                      </a:lnTo>
                      <a:lnTo>
                        <a:pt x="15" y="15"/>
                      </a:lnTo>
                      <a:lnTo>
                        <a:pt x="11" y="12"/>
                      </a:lnTo>
                      <a:lnTo>
                        <a:pt x="9" y="8"/>
                      </a:lnTo>
                      <a:lnTo>
                        <a:pt x="9" y="3"/>
                      </a:lnTo>
                      <a:lnTo>
                        <a:pt x="8" y="3"/>
                      </a:lnTo>
                      <a:lnTo>
                        <a:pt x="5" y="3"/>
                      </a:lnTo>
                      <a:lnTo>
                        <a:pt x="4" y="3"/>
                      </a:lnTo>
                      <a:lnTo>
                        <a:pt x="2" y="4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412" name="Freeform 1098"/>
                <p:cNvSpPr>
                  <a:spLocks/>
                </p:cNvSpPr>
                <p:nvPr/>
              </p:nvSpPr>
              <p:spPr bwMode="auto">
                <a:xfrm>
                  <a:off x="2466" y="2211"/>
                  <a:ext cx="2" cy="2"/>
                </a:xfrm>
                <a:custGeom>
                  <a:avLst/>
                  <a:gdLst>
                    <a:gd name="T0" fmla="*/ 0 w 19"/>
                    <a:gd name="T1" fmla="*/ 0 h 26"/>
                    <a:gd name="T2" fmla="*/ 0 w 19"/>
                    <a:gd name="T3" fmla="*/ 0 h 26"/>
                    <a:gd name="T4" fmla="*/ 0 w 19"/>
                    <a:gd name="T5" fmla="*/ 0 h 26"/>
                    <a:gd name="T6" fmla="*/ 0 w 19"/>
                    <a:gd name="T7" fmla="*/ 0 h 26"/>
                    <a:gd name="T8" fmla="*/ 0 w 19"/>
                    <a:gd name="T9" fmla="*/ 0 h 26"/>
                    <a:gd name="T10" fmla="*/ 0 w 19"/>
                    <a:gd name="T11" fmla="*/ 0 h 26"/>
                    <a:gd name="T12" fmla="*/ 0 w 19"/>
                    <a:gd name="T13" fmla="*/ 0 h 26"/>
                    <a:gd name="T14" fmla="*/ 0 w 19"/>
                    <a:gd name="T15" fmla="*/ 0 h 26"/>
                    <a:gd name="T16" fmla="*/ 0 w 19"/>
                    <a:gd name="T17" fmla="*/ 0 h 26"/>
                    <a:gd name="T18" fmla="*/ 0 w 19"/>
                    <a:gd name="T19" fmla="*/ 0 h 26"/>
                    <a:gd name="T20" fmla="*/ 0 w 19"/>
                    <a:gd name="T21" fmla="*/ 0 h 26"/>
                    <a:gd name="T22" fmla="*/ 0 w 19"/>
                    <a:gd name="T23" fmla="*/ 0 h 26"/>
                    <a:gd name="T24" fmla="*/ 0 w 19"/>
                    <a:gd name="T25" fmla="*/ 0 h 26"/>
                    <a:gd name="T26" fmla="*/ 0 w 19"/>
                    <a:gd name="T27" fmla="*/ 0 h 26"/>
                    <a:gd name="T28" fmla="*/ 0 w 19"/>
                    <a:gd name="T29" fmla="*/ 0 h 26"/>
                    <a:gd name="T30" fmla="*/ 0 w 19"/>
                    <a:gd name="T31" fmla="*/ 0 h 26"/>
                    <a:gd name="T32" fmla="*/ 0 w 19"/>
                    <a:gd name="T33" fmla="*/ 0 h 26"/>
                    <a:gd name="T34" fmla="*/ 0 w 19"/>
                    <a:gd name="T35" fmla="*/ 0 h 26"/>
                    <a:gd name="T36" fmla="*/ 0 w 19"/>
                    <a:gd name="T37" fmla="*/ 0 h 26"/>
                    <a:gd name="T38" fmla="*/ 0 w 19"/>
                    <a:gd name="T39" fmla="*/ 0 h 26"/>
                    <a:gd name="T40" fmla="*/ 0 w 19"/>
                    <a:gd name="T41" fmla="*/ 0 h 26"/>
                    <a:gd name="T42" fmla="*/ 0 w 19"/>
                    <a:gd name="T43" fmla="*/ 0 h 26"/>
                    <a:gd name="T44" fmla="*/ 0 w 19"/>
                    <a:gd name="T45" fmla="*/ 0 h 26"/>
                    <a:gd name="T46" fmla="*/ 0 w 19"/>
                    <a:gd name="T47" fmla="*/ 0 h 26"/>
                    <a:gd name="T48" fmla="*/ 0 w 19"/>
                    <a:gd name="T49" fmla="*/ 0 h 26"/>
                    <a:gd name="T50" fmla="*/ 0 w 19"/>
                    <a:gd name="T51" fmla="*/ 0 h 2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9"/>
                    <a:gd name="T79" fmla="*/ 0 h 26"/>
                    <a:gd name="T80" fmla="*/ 19 w 19"/>
                    <a:gd name="T81" fmla="*/ 26 h 2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9" h="26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2" y="2"/>
                      </a:lnTo>
                      <a:lnTo>
                        <a:pt x="1" y="3"/>
                      </a:lnTo>
                      <a:lnTo>
                        <a:pt x="0" y="4"/>
                      </a:lnTo>
                      <a:lnTo>
                        <a:pt x="2" y="10"/>
                      </a:lnTo>
                      <a:lnTo>
                        <a:pt x="5" y="15"/>
                      </a:lnTo>
                      <a:lnTo>
                        <a:pt x="9" y="20"/>
                      </a:lnTo>
                      <a:lnTo>
                        <a:pt x="13" y="25"/>
                      </a:lnTo>
                      <a:lnTo>
                        <a:pt x="16" y="26"/>
                      </a:lnTo>
                      <a:lnTo>
                        <a:pt x="18" y="24"/>
                      </a:lnTo>
                      <a:lnTo>
                        <a:pt x="19" y="22"/>
                      </a:lnTo>
                      <a:lnTo>
                        <a:pt x="18" y="19"/>
                      </a:lnTo>
                      <a:lnTo>
                        <a:pt x="15" y="15"/>
                      </a:lnTo>
                      <a:lnTo>
                        <a:pt x="11" y="12"/>
                      </a:lnTo>
                      <a:lnTo>
                        <a:pt x="9" y="8"/>
                      </a:lnTo>
                      <a:lnTo>
                        <a:pt x="9" y="3"/>
                      </a:lnTo>
                      <a:lnTo>
                        <a:pt x="8" y="3"/>
                      </a:lnTo>
                      <a:lnTo>
                        <a:pt x="5" y="3"/>
                      </a:lnTo>
                      <a:lnTo>
                        <a:pt x="4" y="3"/>
                      </a:lnTo>
                      <a:lnTo>
                        <a:pt x="2" y="4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413" name="Freeform 1099"/>
                <p:cNvSpPr>
                  <a:spLocks/>
                </p:cNvSpPr>
                <p:nvPr/>
              </p:nvSpPr>
              <p:spPr bwMode="auto">
                <a:xfrm>
                  <a:off x="2417" y="1969"/>
                  <a:ext cx="40" cy="236"/>
                </a:xfrm>
                <a:custGeom>
                  <a:avLst/>
                  <a:gdLst>
                    <a:gd name="T0" fmla="*/ 0 w 577"/>
                    <a:gd name="T1" fmla="*/ 0 h 3589"/>
                    <a:gd name="T2" fmla="*/ 0 w 577"/>
                    <a:gd name="T3" fmla="*/ 0 h 3589"/>
                    <a:gd name="T4" fmla="*/ 0 w 577"/>
                    <a:gd name="T5" fmla="*/ 0 h 3589"/>
                    <a:gd name="T6" fmla="*/ 0 w 577"/>
                    <a:gd name="T7" fmla="*/ 0 h 3589"/>
                    <a:gd name="T8" fmla="*/ 0 w 577"/>
                    <a:gd name="T9" fmla="*/ 0 h 3589"/>
                    <a:gd name="T10" fmla="*/ 0 w 577"/>
                    <a:gd name="T11" fmla="*/ 0 h 3589"/>
                    <a:gd name="T12" fmla="*/ 0 w 577"/>
                    <a:gd name="T13" fmla="*/ 0 h 3589"/>
                    <a:gd name="T14" fmla="*/ 0 w 577"/>
                    <a:gd name="T15" fmla="*/ 0 h 3589"/>
                    <a:gd name="T16" fmla="*/ 0 w 577"/>
                    <a:gd name="T17" fmla="*/ 0 h 3589"/>
                    <a:gd name="T18" fmla="*/ 0 w 577"/>
                    <a:gd name="T19" fmla="*/ 0 h 3589"/>
                    <a:gd name="T20" fmla="*/ 0 w 577"/>
                    <a:gd name="T21" fmla="*/ 0 h 3589"/>
                    <a:gd name="T22" fmla="*/ 0 w 577"/>
                    <a:gd name="T23" fmla="*/ 0 h 3589"/>
                    <a:gd name="T24" fmla="*/ 0 w 577"/>
                    <a:gd name="T25" fmla="*/ 0 h 3589"/>
                    <a:gd name="T26" fmla="*/ 0 w 577"/>
                    <a:gd name="T27" fmla="*/ 0 h 3589"/>
                    <a:gd name="T28" fmla="*/ 0 w 577"/>
                    <a:gd name="T29" fmla="*/ 0 h 3589"/>
                    <a:gd name="T30" fmla="*/ 0 w 577"/>
                    <a:gd name="T31" fmla="*/ 0 h 3589"/>
                    <a:gd name="T32" fmla="*/ 0 w 577"/>
                    <a:gd name="T33" fmla="*/ 0 h 3589"/>
                    <a:gd name="T34" fmla="*/ 0 w 577"/>
                    <a:gd name="T35" fmla="*/ 0 h 3589"/>
                    <a:gd name="T36" fmla="*/ 0 w 577"/>
                    <a:gd name="T37" fmla="*/ 0 h 3589"/>
                    <a:gd name="T38" fmla="*/ 0 w 577"/>
                    <a:gd name="T39" fmla="*/ 0 h 3589"/>
                    <a:gd name="T40" fmla="*/ 0 w 577"/>
                    <a:gd name="T41" fmla="*/ 0 h 3589"/>
                    <a:gd name="T42" fmla="*/ 0 w 577"/>
                    <a:gd name="T43" fmla="*/ 0 h 3589"/>
                    <a:gd name="T44" fmla="*/ 0 w 577"/>
                    <a:gd name="T45" fmla="*/ 0 h 3589"/>
                    <a:gd name="T46" fmla="*/ 0 w 577"/>
                    <a:gd name="T47" fmla="*/ 0 h 3589"/>
                    <a:gd name="T48" fmla="*/ 0 w 577"/>
                    <a:gd name="T49" fmla="*/ 0 h 3589"/>
                    <a:gd name="T50" fmla="*/ 0 w 577"/>
                    <a:gd name="T51" fmla="*/ 0 h 3589"/>
                    <a:gd name="T52" fmla="*/ 0 w 577"/>
                    <a:gd name="T53" fmla="*/ 0 h 3589"/>
                    <a:gd name="T54" fmla="*/ 0 w 577"/>
                    <a:gd name="T55" fmla="*/ 0 h 3589"/>
                    <a:gd name="T56" fmla="*/ 0 w 577"/>
                    <a:gd name="T57" fmla="*/ 0 h 3589"/>
                    <a:gd name="T58" fmla="*/ 0 w 577"/>
                    <a:gd name="T59" fmla="*/ 0 h 3589"/>
                    <a:gd name="T60" fmla="*/ 0 w 577"/>
                    <a:gd name="T61" fmla="*/ 0 h 3589"/>
                    <a:gd name="T62" fmla="*/ 0 w 577"/>
                    <a:gd name="T63" fmla="*/ 0 h 3589"/>
                    <a:gd name="T64" fmla="*/ 0 w 577"/>
                    <a:gd name="T65" fmla="*/ 0 h 3589"/>
                    <a:gd name="T66" fmla="*/ 0 w 577"/>
                    <a:gd name="T67" fmla="*/ 0 h 3589"/>
                    <a:gd name="T68" fmla="*/ 0 w 577"/>
                    <a:gd name="T69" fmla="*/ 0 h 3589"/>
                    <a:gd name="T70" fmla="*/ 0 w 577"/>
                    <a:gd name="T71" fmla="*/ 0 h 3589"/>
                    <a:gd name="T72" fmla="*/ 0 w 577"/>
                    <a:gd name="T73" fmla="*/ 0 h 3589"/>
                    <a:gd name="T74" fmla="*/ 0 w 577"/>
                    <a:gd name="T75" fmla="*/ 0 h 3589"/>
                    <a:gd name="T76" fmla="*/ 0 w 577"/>
                    <a:gd name="T77" fmla="*/ 0 h 3589"/>
                    <a:gd name="T78" fmla="*/ 0 w 577"/>
                    <a:gd name="T79" fmla="*/ 0 h 3589"/>
                    <a:gd name="T80" fmla="*/ 0 w 577"/>
                    <a:gd name="T81" fmla="*/ 0 h 3589"/>
                    <a:gd name="T82" fmla="*/ 0 w 577"/>
                    <a:gd name="T83" fmla="*/ 0 h 3589"/>
                    <a:gd name="T84" fmla="*/ 0 w 577"/>
                    <a:gd name="T85" fmla="*/ 0 h 3589"/>
                    <a:gd name="T86" fmla="*/ 0 w 577"/>
                    <a:gd name="T87" fmla="*/ 0 h 3589"/>
                    <a:gd name="T88" fmla="*/ 0 w 577"/>
                    <a:gd name="T89" fmla="*/ 0 h 3589"/>
                    <a:gd name="T90" fmla="*/ 0 w 577"/>
                    <a:gd name="T91" fmla="*/ 0 h 3589"/>
                    <a:gd name="T92" fmla="*/ 0 w 577"/>
                    <a:gd name="T93" fmla="*/ 0 h 3589"/>
                    <a:gd name="T94" fmla="*/ 0 w 577"/>
                    <a:gd name="T95" fmla="*/ 0 h 3589"/>
                    <a:gd name="T96" fmla="*/ 0 w 577"/>
                    <a:gd name="T97" fmla="*/ 0 h 3589"/>
                    <a:gd name="T98" fmla="*/ 0 w 577"/>
                    <a:gd name="T99" fmla="*/ 0 h 3589"/>
                    <a:gd name="T100" fmla="*/ 0 w 577"/>
                    <a:gd name="T101" fmla="*/ 0 h 3589"/>
                    <a:gd name="T102" fmla="*/ 0 w 577"/>
                    <a:gd name="T103" fmla="*/ 0 h 3589"/>
                    <a:gd name="T104" fmla="*/ 0 w 577"/>
                    <a:gd name="T105" fmla="*/ 0 h 3589"/>
                    <a:gd name="T106" fmla="*/ 0 w 577"/>
                    <a:gd name="T107" fmla="*/ 0 h 3589"/>
                    <a:gd name="T108" fmla="*/ 0 w 577"/>
                    <a:gd name="T109" fmla="*/ 0 h 3589"/>
                    <a:gd name="T110" fmla="*/ 0 w 577"/>
                    <a:gd name="T111" fmla="*/ 0 h 3589"/>
                    <a:gd name="T112" fmla="*/ 0 w 577"/>
                    <a:gd name="T113" fmla="*/ 0 h 3589"/>
                    <a:gd name="T114" fmla="*/ 0 w 577"/>
                    <a:gd name="T115" fmla="*/ 0 h 3589"/>
                    <a:gd name="T116" fmla="*/ 0 w 577"/>
                    <a:gd name="T117" fmla="*/ 0 h 3589"/>
                    <a:gd name="T118" fmla="*/ 0 w 577"/>
                    <a:gd name="T119" fmla="*/ 0 h 3589"/>
                    <a:gd name="T120" fmla="*/ 0 w 577"/>
                    <a:gd name="T121" fmla="*/ 0 h 3589"/>
                    <a:gd name="T122" fmla="*/ 0 w 577"/>
                    <a:gd name="T123" fmla="*/ 0 h 3589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577"/>
                    <a:gd name="T187" fmla="*/ 0 h 3589"/>
                    <a:gd name="T188" fmla="*/ 577 w 577"/>
                    <a:gd name="T189" fmla="*/ 3589 h 3589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577" h="3589">
                      <a:moveTo>
                        <a:pt x="414" y="506"/>
                      </a:moveTo>
                      <a:lnTo>
                        <a:pt x="400" y="499"/>
                      </a:lnTo>
                      <a:lnTo>
                        <a:pt x="390" y="490"/>
                      </a:lnTo>
                      <a:lnTo>
                        <a:pt x="382" y="478"/>
                      </a:lnTo>
                      <a:lnTo>
                        <a:pt x="377" y="464"/>
                      </a:lnTo>
                      <a:lnTo>
                        <a:pt x="373" y="450"/>
                      </a:lnTo>
                      <a:lnTo>
                        <a:pt x="369" y="434"/>
                      </a:lnTo>
                      <a:lnTo>
                        <a:pt x="364" y="420"/>
                      </a:lnTo>
                      <a:lnTo>
                        <a:pt x="359" y="405"/>
                      </a:lnTo>
                      <a:lnTo>
                        <a:pt x="356" y="397"/>
                      </a:lnTo>
                      <a:lnTo>
                        <a:pt x="353" y="390"/>
                      </a:lnTo>
                      <a:lnTo>
                        <a:pt x="351" y="382"/>
                      </a:lnTo>
                      <a:lnTo>
                        <a:pt x="349" y="375"/>
                      </a:lnTo>
                      <a:lnTo>
                        <a:pt x="346" y="366"/>
                      </a:lnTo>
                      <a:lnTo>
                        <a:pt x="344" y="359"/>
                      </a:lnTo>
                      <a:lnTo>
                        <a:pt x="341" y="352"/>
                      </a:lnTo>
                      <a:lnTo>
                        <a:pt x="338" y="345"/>
                      </a:lnTo>
                      <a:lnTo>
                        <a:pt x="334" y="339"/>
                      </a:lnTo>
                      <a:lnTo>
                        <a:pt x="330" y="332"/>
                      </a:lnTo>
                      <a:lnTo>
                        <a:pt x="323" y="325"/>
                      </a:lnTo>
                      <a:lnTo>
                        <a:pt x="318" y="319"/>
                      </a:lnTo>
                      <a:lnTo>
                        <a:pt x="314" y="312"/>
                      </a:lnTo>
                      <a:lnTo>
                        <a:pt x="311" y="305"/>
                      </a:lnTo>
                      <a:lnTo>
                        <a:pt x="309" y="298"/>
                      </a:lnTo>
                      <a:lnTo>
                        <a:pt x="310" y="288"/>
                      </a:lnTo>
                      <a:lnTo>
                        <a:pt x="311" y="288"/>
                      </a:lnTo>
                      <a:lnTo>
                        <a:pt x="313" y="288"/>
                      </a:lnTo>
                      <a:lnTo>
                        <a:pt x="316" y="288"/>
                      </a:lnTo>
                      <a:lnTo>
                        <a:pt x="319" y="288"/>
                      </a:lnTo>
                      <a:lnTo>
                        <a:pt x="317" y="280"/>
                      </a:lnTo>
                      <a:lnTo>
                        <a:pt x="312" y="274"/>
                      </a:lnTo>
                      <a:lnTo>
                        <a:pt x="306" y="270"/>
                      </a:lnTo>
                      <a:lnTo>
                        <a:pt x="299" y="267"/>
                      </a:lnTo>
                      <a:lnTo>
                        <a:pt x="289" y="265"/>
                      </a:lnTo>
                      <a:lnTo>
                        <a:pt x="281" y="262"/>
                      </a:lnTo>
                      <a:lnTo>
                        <a:pt x="273" y="258"/>
                      </a:lnTo>
                      <a:lnTo>
                        <a:pt x="266" y="254"/>
                      </a:lnTo>
                      <a:lnTo>
                        <a:pt x="265" y="252"/>
                      </a:lnTo>
                      <a:lnTo>
                        <a:pt x="265" y="249"/>
                      </a:lnTo>
                      <a:lnTo>
                        <a:pt x="265" y="247"/>
                      </a:lnTo>
                      <a:lnTo>
                        <a:pt x="265" y="244"/>
                      </a:lnTo>
                      <a:lnTo>
                        <a:pt x="272" y="244"/>
                      </a:lnTo>
                      <a:lnTo>
                        <a:pt x="279" y="242"/>
                      </a:lnTo>
                      <a:lnTo>
                        <a:pt x="285" y="238"/>
                      </a:lnTo>
                      <a:lnTo>
                        <a:pt x="290" y="235"/>
                      </a:lnTo>
                      <a:lnTo>
                        <a:pt x="297" y="230"/>
                      </a:lnTo>
                      <a:lnTo>
                        <a:pt x="299" y="224"/>
                      </a:lnTo>
                      <a:lnTo>
                        <a:pt x="298" y="216"/>
                      </a:lnTo>
                      <a:lnTo>
                        <a:pt x="297" y="209"/>
                      </a:lnTo>
                      <a:lnTo>
                        <a:pt x="294" y="202"/>
                      </a:lnTo>
                      <a:lnTo>
                        <a:pt x="290" y="194"/>
                      </a:lnTo>
                      <a:lnTo>
                        <a:pt x="289" y="185"/>
                      </a:lnTo>
                      <a:lnTo>
                        <a:pt x="289" y="178"/>
                      </a:lnTo>
                      <a:lnTo>
                        <a:pt x="293" y="177"/>
                      </a:lnTo>
                      <a:lnTo>
                        <a:pt x="299" y="178"/>
                      </a:lnTo>
                      <a:lnTo>
                        <a:pt x="307" y="181"/>
                      </a:lnTo>
                      <a:lnTo>
                        <a:pt x="314" y="183"/>
                      </a:lnTo>
                      <a:lnTo>
                        <a:pt x="314" y="179"/>
                      </a:lnTo>
                      <a:lnTo>
                        <a:pt x="315" y="175"/>
                      </a:lnTo>
                      <a:lnTo>
                        <a:pt x="314" y="171"/>
                      </a:lnTo>
                      <a:lnTo>
                        <a:pt x="313" y="167"/>
                      </a:lnTo>
                      <a:lnTo>
                        <a:pt x="310" y="162"/>
                      </a:lnTo>
                      <a:lnTo>
                        <a:pt x="307" y="158"/>
                      </a:lnTo>
                      <a:lnTo>
                        <a:pt x="303" y="154"/>
                      </a:lnTo>
                      <a:lnTo>
                        <a:pt x="298" y="149"/>
                      </a:lnTo>
                      <a:lnTo>
                        <a:pt x="294" y="146"/>
                      </a:lnTo>
                      <a:lnTo>
                        <a:pt x="287" y="145"/>
                      </a:lnTo>
                      <a:lnTo>
                        <a:pt x="282" y="144"/>
                      </a:lnTo>
                      <a:lnTo>
                        <a:pt x="276" y="145"/>
                      </a:lnTo>
                      <a:lnTo>
                        <a:pt x="273" y="136"/>
                      </a:lnTo>
                      <a:lnTo>
                        <a:pt x="266" y="130"/>
                      </a:lnTo>
                      <a:lnTo>
                        <a:pt x="259" y="125"/>
                      </a:lnTo>
                      <a:lnTo>
                        <a:pt x="255" y="118"/>
                      </a:lnTo>
                      <a:lnTo>
                        <a:pt x="253" y="109"/>
                      </a:lnTo>
                      <a:lnTo>
                        <a:pt x="253" y="102"/>
                      </a:lnTo>
                      <a:lnTo>
                        <a:pt x="256" y="94"/>
                      </a:lnTo>
                      <a:lnTo>
                        <a:pt x="257" y="87"/>
                      </a:lnTo>
                      <a:lnTo>
                        <a:pt x="258" y="80"/>
                      </a:lnTo>
                      <a:lnTo>
                        <a:pt x="258" y="71"/>
                      </a:lnTo>
                      <a:lnTo>
                        <a:pt x="257" y="65"/>
                      </a:lnTo>
                      <a:lnTo>
                        <a:pt x="252" y="58"/>
                      </a:lnTo>
                      <a:lnTo>
                        <a:pt x="246" y="51"/>
                      </a:lnTo>
                      <a:lnTo>
                        <a:pt x="241" y="44"/>
                      </a:lnTo>
                      <a:lnTo>
                        <a:pt x="235" y="36"/>
                      </a:lnTo>
                      <a:lnTo>
                        <a:pt x="230" y="29"/>
                      </a:lnTo>
                      <a:lnTo>
                        <a:pt x="224" y="22"/>
                      </a:lnTo>
                      <a:lnTo>
                        <a:pt x="219" y="15"/>
                      </a:lnTo>
                      <a:lnTo>
                        <a:pt x="212" y="8"/>
                      </a:lnTo>
                      <a:lnTo>
                        <a:pt x="206" y="0"/>
                      </a:lnTo>
                      <a:lnTo>
                        <a:pt x="206" y="2"/>
                      </a:lnTo>
                      <a:lnTo>
                        <a:pt x="205" y="9"/>
                      </a:lnTo>
                      <a:lnTo>
                        <a:pt x="204" y="17"/>
                      </a:lnTo>
                      <a:lnTo>
                        <a:pt x="202" y="27"/>
                      </a:lnTo>
                      <a:lnTo>
                        <a:pt x="200" y="39"/>
                      </a:lnTo>
                      <a:lnTo>
                        <a:pt x="196" y="51"/>
                      </a:lnTo>
                      <a:lnTo>
                        <a:pt x="191" y="61"/>
                      </a:lnTo>
                      <a:lnTo>
                        <a:pt x="185" y="70"/>
                      </a:lnTo>
                      <a:lnTo>
                        <a:pt x="183" y="70"/>
                      </a:lnTo>
                      <a:lnTo>
                        <a:pt x="176" y="72"/>
                      </a:lnTo>
                      <a:lnTo>
                        <a:pt x="168" y="73"/>
                      </a:lnTo>
                      <a:lnTo>
                        <a:pt x="158" y="75"/>
                      </a:lnTo>
                      <a:lnTo>
                        <a:pt x="147" y="76"/>
                      </a:lnTo>
                      <a:lnTo>
                        <a:pt x="134" y="78"/>
                      </a:lnTo>
                      <a:lnTo>
                        <a:pt x="124" y="76"/>
                      </a:lnTo>
                      <a:lnTo>
                        <a:pt x="114" y="74"/>
                      </a:lnTo>
                      <a:lnTo>
                        <a:pt x="111" y="76"/>
                      </a:lnTo>
                      <a:lnTo>
                        <a:pt x="111" y="82"/>
                      </a:lnTo>
                      <a:lnTo>
                        <a:pt x="111" y="89"/>
                      </a:lnTo>
                      <a:lnTo>
                        <a:pt x="111" y="94"/>
                      </a:lnTo>
                      <a:lnTo>
                        <a:pt x="111" y="104"/>
                      </a:lnTo>
                      <a:lnTo>
                        <a:pt x="112" y="114"/>
                      </a:lnTo>
                      <a:lnTo>
                        <a:pt x="115" y="123"/>
                      </a:lnTo>
                      <a:lnTo>
                        <a:pt x="118" y="132"/>
                      </a:lnTo>
                      <a:lnTo>
                        <a:pt x="121" y="141"/>
                      </a:lnTo>
                      <a:lnTo>
                        <a:pt x="125" y="151"/>
                      </a:lnTo>
                      <a:lnTo>
                        <a:pt x="128" y="160"/>
                      </a:lnTo>
                      <a:lnTo>
                        <a:pt x="131" y="169"/>
                      </a:lnTo>
                      <a:lnTo>
                        <a:pt x="133" y="181"/>
                      </a:lnTo>
                      <a:lnTo>
                        <a:pt x="135" y="193"/>
                      </a:lnTo>
                      <a:lnTo>
                        <a:pt x="135" y="205"/>
                      </a:lnTo>
                      <a:lnTo>
                        <a:pt x="135" y="217"/>
                      </a:lnTo>
                      <a:lnTo>
                        <a:pt x="134" y="230"/>
                      </a:lnTo>
                      <a:lnTo>
                        <a:pt x="133" y="242"/>
                      </a:lnTo>
                      <a:lnTo>
                        <a:pt x="132" y="254"/>
                      </a:lnTo>
                      <a:lnTo>
                        <a:pt x="131" y="267"/>
                      </a:lnTo>
                      <a:lnTo>
                        <a:pt x="130" y="279"/>
                      </a:lnTo>
                      <a:lnTo>
                        <a:pt x="130" y="290"/>
                      </a:lnTo>
                      <a:lnTo>
                        <a:pt x="131" y="303"/>
                      </a:lnTo>
                      <a:lnTo>
                        <a:pt x="132" y="314"/>
                      </a:lnTo>
                      <a:lnTo>
                        <a:pt x="134" y="325"/>
                      </a:lnTo>
                      <a:lnTo>
                        <a:pt x="138" y="337"/>
                      </a:lnTo>
                      <a:lnTo>
                        <a:pt x="144" y="348"/>
                      </a:lnTo>
                      <a:lnTo>
                        <a:pt x="151" y="358"/>
                      </a:lnTo>
                      <a:lnTo>
                        <a:pt x="154" y="364"/>
                      </a:lnTo>
                      <a:lnTo>
                        <a:pt x="155" y="372"/>
                      </a:lnTo>
                      <a:lnTo>
                        <a:pt x="154" y="380"/>
                      </a:lnTo>
                      <a:lnTo>
                        <a:pt x="153" y="389"/>
                      </a:lnTo>
                      <a:lnTo>
                        <a:pt x="151" y="397"/>
                      </a:lnTo>
                      <a:lnTo>
                        <a:pt x="148" y="406"/>
                      </a:lnTo>
                      <a:lnTo>
                        <a:pt x="146" y="416"/>
                      </a:lnTo>
                      <a:lnTo>
                        <a:pt x="145" y="424"/>
                      </a:lnTo>
                      <a:lnTo>
                        <a:pt x="144" y="437"/>
                      </a:lnTo>
                      <a:lnTo>
                        <a:pt x="143" y="452"/>
                      </a:lnTo>
                      <a:lnTo>
                        <a:pt x="143" y="465"/>
                      </a:lnTo>
                      <a:lnTo>
                        <a:pt x="143" y="478"/>
                      </a:lnTo>
                      <a:lnTo>
                        <a:pt x="144" y="493"/>
                      </a:lnTo>
                      <a:lnTo>
                        <a:pt x="143" y="506"/>
                      </a:lnTo>
                      <a:lnTo>
                        <a:pt x="143" y="521"/>
                      </a:lnTo>
                      <a:lnTo>
                        <a:pt x="140" y="534"/>
                      </a:lnTo>
                      <a:lnTo>
                        <a:pt x="139" y="538"/>
                      </a:lnTo>
                      <a:lnTo>
                        <a:pt x="136" y="542"/>
                      </a:lnTo>
                      <a:lnTo>
                        <a:pt x="133" y="545"/>
                      </a:lnTo>
                      <a:lnTo>
                        <a:pt x="130" y="548"/>
                      </a:lnTo>
                      <a:lnTo>
                        <a:pt x="125" y="550"/>
                      </a:lnTo>
                      <a:lnTo>
                        <a:pt x="120" y="552"/>
                      </a:lnTo>
                      <a:lnTo>
                        <a:pt x="115" y="554"/>
                      </a:lnTo>
                      <a:lnTo>
                        <a:pt x="110" y="555"/>
                      </a:lnTo>
                      <a:lnTo>
                        <a:pt x="104" y="558"/>
                      </a:lnTo>
                      <a:lnTo>
                        <a:pt x="104" y="563"/>
                      </a:lnTo>
                      <a:lnTo>
                        <a:pt x="106" y="569"/>
                      </a:lnTo>
                      <a:lnTo>
                        <a:pt x="109" y="573"/>
                      </a:lnTo>
                      <a:lnTo>
                        <a:pt x="119" y="586"/>
                      </a:lnTo>
                      <a:lnTo>
                        <a:pt x="124" y="600"/>
                      </a:lnTo>
                      <a:lnTo>
                        <a:pt x="127" y="615"/>
                      </a:lnTo>
                      <a:lnTo>
                        <a:pt x="127" y="631"/>
                      </a:lnTo>
                      <a:lnTo>
                        <a:pt x="126" y="646"/>
                      </a:lnTo>
                      <a:lnTo>
                        <a:pt x="125" y="662"/>
                      </a:lnTo>
                      <a:lnTo>
                        <a:pt x="125" y="678"/>
                      </a:lnTo>
                      <a:lnTo>
                        <a:pt x="126" y="693"/>
                      </a:lnTo>
                      <a:lnTo>
                        <a:pt x="127" y="693"/>
                      </a:lnTo>
                      <a:lnTo>
                        <a:pt x="128" y="693"/>
                      </a:lnTo>
                      <a:lnTo>
                        <a:pt x="129" y="693"/>
                      </a:lnTo>
                      <a:lnTo>
                        <a:pt x="130" y="693"/>
                      </a:lnTo>
                      <a:lnTo>
                        <a:pt x="131" y="693"/>
                      </a:lnTo>
                      <a:lnTo>
                        <a:pt x="130" y="693"/>
                      </a:lnTo>
                      <a:lnTo>
                        <a:pt x="129" y="693"/>
                      </a:lnTo>
                      <a:lnTo>
                        <a:pt x="128" y="702"/>
                      </a:lnTo>
                      <a:lnTo>
                        <a:pt x="129" y="709"/>
                      </a:lnTo>
                      <a:lnTo>
                        <a:pt x="131" y="717"/>
                      </a:lnTo>
                      <a:lnTo>
                        <a:pt x="134" y="724"/>
                      </a:lnTo>
                      <a:lnTo>
                        <a:pt x="136" y="731"/>
                      </a:lnTo>
                      <a:lnTo>
                        <a:pt x="138" y="739"/>
                      </a:lnTo>
                      <a:lnTo>
                        <a:pt x="138" y="746"/>
                      </a:lnTo>
                      <a:lnTo>
                        <a:pt x="137" y="753"/>
                      </a:lnTo>
                      <a:lnTo>
                        <a:pt x="133" y="769"/>
                      </a:lnTo>
                      <a:lnTo>
                        <a:pt x="130" y="786"/>
                      </a:lnTo>
                      <a:lnTo>
                        <a:pt x="129" y="802"/>
                      </a:lnTo>
                      <a:lnTo>
                        <a:pt x="128" y="818"/>
                      </a:lnTo>
                      <a:lnTo>
                        <a:pt x="127" y="834"/>
                      </a:lnTo>
                      <a:lnTo>
                        <a:pt x="127" y="851"/>
                      </a:lnTo>
                      <a:lnTo>
                        <a:pt x="127" y="866"/>
                      </a:lnTo>
                      <a:lnTo>
                        <a:pt x="126" y="882"/>
                      </a:lnTo>
                      <a:lnTo>
                        <a:pt x="125" y="890"/>
                      </a:lnTo>
                      <a:lnTo>
                        <a:pt x="124" y="898"/>
                      </a:lnTo>
                      <a:lnTo>
                        <a:pt x="123" y="905"/>
                      </a:lnTo>
                      <a:lnTo>
                        <a:pt x="121" y="912"/>
                      </a:lnTo>
                      <a:lnTo>
                        <a:pt x="119" y="921"/>
                      </a:lnTo>
                      <a:lnTo>
                        <a:pt x="117" y="928"/>
                      </a:lnTo>
                      <a:lnTo>
                        <a:pt x="115" y="936"/>
                      </a:lnTo>
                      <a:lnTo>
                        <a:pt x="113" y="943"/>
                      </a:lnTo>
                      <a:lnTo>
                        <a:pt x="112" y="949"/>
                      </a:lnTo>
                      <a:lnTo>
                        <a:pt x="113" y="955"/>
                      </a:lnTo>
                      <a:lnTo>
                        <a:pt x="114" y="962"/>
                      </a:lnTo>
                      <a:lnTo>
                        <a:pt x="115" y="967"/>
                      </a:lnTo>
                      <a:lnTo>
                        <a:pt x="117" y="973"/>
                      </a:lnTo>
                      <a:lnTo>
                        <a:pt x="118" y="978"/>
                      </a:lnTo>
                      <a:lnTo>
                        <a:pt x="118" y="984"/>
                      </a:lnTo>
                      <a:lnTo>
                        <a:pt x="117" y="989"/>
                      </a:lnTo>
                      <a:lnTo>
                        <a:pt x="115" y="996"/>
                      </a:lnTo>
                      <a:lnTo>
                        <a:pt x="113" y="1003"/>
                      </a:lnTo>
                      <a:lnTo>
                        <a:pt x="111" y="1009"/>
                      </a:lnTo>
                      <a:lnTo>
                        <a:pt x="109" y="1016"/>
                      </a:lnTo>
                      <a:lnTo>
                        <a:pt x="108" y="1023"/>
                      </a:lnTo>
                      <a:lnTo>
                        <a:pt x="106" y="1029"/>
                      </a:lnTo>
                      <a:lnTo>
                        <a:pt x="104" y="1037"/>
                      </a:lnTo>
                      <a:lnTo>
                        <a:pt x="102" y="1043"/>
                      </a:lnTo>
                      <a:lnTo>
                        <a:pt x="101" y="1050"/>
                      </a:lnTo>
                      <a:lnTo>
                        <a:pt x="101" y="1057"/>
                      </a:lnTo>
                      <a:lnTo>
                        <a:pt x="101" y="1065"/>
                      </a:lnTo>
                      <a:lnTo>
                        <a:pt x="100" y="1073"/>
                      </a:lnTo>
                      <a:lnTo>
                        <a:pt x="97" y="1079"/>
                      </a:lnTo>
                      <a:lnTo>
                        <a:pt x="95" y="1085"/>
                      </a:lnTo>
                      <a:lnTo>
                        <a:pt x="91" y="1091"/>
                      </a:lnTo>
                      <a:lnTo>
                        <a:pt x="88" y="1097"/>
                      </a:lnTo>
                      <a:lnTo>
                        <a:pt x="85" y="1105"/>
                      </a:lnTo>
                      <a:lnTo>
                        <a:pt x="81" y="1111"/>
                      </a:lnTo>
                      <a:lnTo>
                        <a:pt x="79" y="1117"/>
                      </a:lnTo>
                      <a:lnTo>
                        <a:pt x="76" y="1123"/>
                      </a:lnTo>
                      <a:lnTo>
                        <a:pt x="74" y="1128"/>
                      </a:lnTo>
                      <a:lnTo>
                        <a:pt x="73" y="1133"/>
                      </a:lnTo>
                      <a:lnTo>
                        <a:pt x="72" y="1138"/>
                      </a:lnTo>
                      <a:lnTo>
                        <a:pt x="72" y="1144"/>
                      </a:lnTo>
                      <a:lnTo>
                        <a:pt x="72" y="1150"/>
                      </a:lnTo>
                      <a:lnTo>
                        <a:pt x="73" y="1155"/>
                      </a:lnTo>
                      <a:lnTo>
                        <a:pt x="74" y="1160"/>
                      </a:lnTo>
                      <a:lnTo>
                        <a:pt x="76" y="1165"/>
                      </a:lnTo>
                      <a:lnTo>
                        <a:pt x="79" y="1171"/>
                      </a:lnTo>
                      <a:lnTo>
                        <a:pt x="81" y="1178"/>
                      </a:lnTo>
                      <a:lnTo>
                        <a:pt x="83" y="1184"/>
                      </a:lnTo>
                      <a:lnTo>
                        <a:pt x="86" y="1190"/>
                      </a:lnTo>
                      <a:lnTo>
                        <a:pt x="88" y="1197"/>
                      </a:lnTo>
                      <a:lnTo>
                        <a:pt x="90" y="1203"/>
                      </a:lnTo>
                      <a:lnTo>
                        <a:pt x="92" y="1209"/>
                      </a:lnTo>
                      <a:lnTo>
                        <a:pt x="95" y="1216"/>
                      </a:lnTo>
                      <a:lnTo>
                        <a:pt x="96" y="1221"/>
                      </a:lnTo>
                      <a:lnTo>
                        <a:pt x="96" y="1225"/>
                      </a:lnTo>
                      <a:lnTo>
                        <a:pt x="96" y="1230"/>
                      </a:lnTo>
                      <a:lnTo>
                        <a:pt x="95" y="1235"/>
                      </a:lnTo>
                      <a:lnTo>
                        <a:pt x="95" y="1236"/>
                      </a:lnTo>
                      <a:lnTo>
                        <a:pt x="93" y="1237"/>
                      </a:lnTo>
                      <a:lnTo>
                        <a:pt x="92" y="1237"/>
                      </a:lnTo>
                      <a:lnTo>
                        <a:pt x="91" y="1238"/>
                      </a:lnTo>
                      <a:lnTo>
                        <a:pt x="89" y="1243"/>
                      </a:lnTo>
                      <a:lnTo>
                        <a:pt x="90" y="1251"/>
                      </a:lnTo>
                      <a:lnTo>
                        <a:pt x="91" y="1257"/>
                      </a:lnTo>
                      <a:lnTo>
                        <a:pt x="89" y="1261"/>
                      </a:lnTo>
                      <a:lnTo>
                        <a:pt x="85" y="1264"/>
                      </a:lnTo>
                      <a:lnTo>
                        <a:pt x="82" y="1268"/>
                      </a:lnTo>
                      <a:lnTo>
                        <a:pt x="80" y="1272"/>
                      </a:lnTo>
                      <a:lnTo>
                        <a:pt x="78" y="1276"/>
                      </a:lnTo>
                      <a:lnTo>
                        <a:pt x="76" y="1280"/>
                      </a:lnTo>
                      <a:lnTo>
                        <a:pt x="74" y="1284"/>
                      </a:lnTo>
                      <a:lnTo>
                        <a:pt x="73" y="1289"/>
                      </a:lnTo>
                      <a:lnTo>
                        <a:pt x="71" y="1293"/>
                      </a:lnTo>
                      <a:lnTo>
                        <a:pt x="70" y="1297"/>
                      </a:lnTo>
                      <a:lnTo>
                        <a:pt x="69" y="1301"/>
                      </a:lnTo>
                      <a:lnTo>
                        <a:pt x="67" y="1305"/>
                      </a:lnTo>
                      <a:lnTo>
                        <a:pt x="66" y="1309"/>
                      </a:lnTo>
                      <a:lnTo>
                        <a:pt x="66" y="1313"/>
                      </a:lnTo>
                      <a:lnTo>
                        <a:pt x="66" y="1317"/>
                      </a:lnTo>
                      <a:lnTo>
                        <a:pt x="66" y="1321"/>
                      </a:lnTo>
                      <a:lnTo>
                        <a:pt x="66" y="1326"/>
                      </a:lnTo>
                      <a:lnTo>
                        <a:pt x="67" y="1336"/>
                      </a:lnTo>
                      <a:lnTo>
                        <a:pt x="71" y="1345"/>
                      </a:lnTo>
                      <a:lnTo>
                        <a:pt x="74" y="1354"/>
                      </a:lnTo>
                      <a:lnTo>
                        <a:pt x="78" y="1364"/>
                      </a:lnTo>
                      <a:lnTo>
                        <a:pt x="83" y="1372"/>
                      </a:lnTo>
                      <a:lnTo>
                        <a:pt x="87" y="1381"/>
                      </a:lnTo>
                      <a:lnTo>
                        <a:pt x="92" y="1389"/>
                      </a:lnTo>
                      <a:lnTo>
                        <a:pt x="96" y="1399"/>
                      </a:lnTo>
                      <a:lnTo>
                        <a:pt x="98" y="1402"/>
                      </a:lnTo>
                      <a:lnTo>
                        <a:pt x="102" y="1406"/>
                      </a:lnTo>
                      <a:lnTo>
                        <a:pt x="106" y="1410"/>
                      </a:lnTo>
                      <a:lnTo>
                        <a:pt x="108" y="1413"/>
                      </a:lnTo>
                      <a:lnTo>
                        <a:pt x="108" y="1419"/>
                      </a:lnTo>
                      <a:lnTo>
                        <a:pt x="107" y="1425"/>
                      </a:lnTo>
                      <a:lnTo>
                        <a:pt x="106" y="1431"/>
                      </a:lnTo>
                      <a:lnTo>
                        <a:pt x="106" y="1438"/>
                      </a:lnTo>
                      <a:lnTo>
                        <a:pt x="104" y="1445"/>
                      </a:lnTo>
                      <a:lnTo>
                        <a:pt x="103" y="1451"/>
                      </a:lnTo>
                      <a:lnTo>
                        <a:pt x="103" y="1457"/>
                      </a:lnTo>
                      <a:lnTo>
                        <a:pt x="103" y="1463"/>
                      </a:lnTo>
                      <a:lnTo>
                        <a:pt x="103" y="1473"/>
                      </a:lnTo>
                      <a:lnTo>
                        <a:pt x="104" y="1481"/>
                      </a:lnTo>
                      <a:lnTo>
                        <a:pt x="107" y="1490"/>
                      </a:lnTo>
                      <a:lnTo>
                        <a:pt x="109" y="1498"/>
                      </a:lnTo>
                      <a:lnTo>
                        <a:pt x="110" y="1508"/>
                      </a:lnTo>
                      <a:lnTo>
                        <a:pt x="112" y="1517"/>
                      </a:lnTo>
                      <a:lnTo>
                        <a:pt x="113" y="1525"/>
                      </a:lnTo>
                      <a:lnTo>
                        <a:pt x="113" y="1534"/>
                      </a:lnTo>
                      <a:lnTo>
                        <a:pt x="113" y="1538"/>
                      </a:lnTo>
                      <a:lnTo>
                        <a:pt x="111" y="1542"/>
                      </a:lnTo>
                      <a:lnTo>
                        <a:pt x="110" y="1547"/>
                      </a:lnTo>
                      <a:lnTo>
                        <a:pt x="108" y="1551"/>
                      </a:lnTo>
                      <a:lnTo>
                        <a:pt x="106" y="1555"/>
                      </a:lnTo>
                      <a:lnTo>
                        <a:pt x="104" y="1559"/>
                      </a:lnTo>
                      <a:lnTo>
                        <a:pt x="103" y="1563"/>
                      </a:lnTo>
                      <a:lnTo>
                        <a:pt x="104" y="1567"/>
                      </a:lnTo>
                      <a:lnTo>
                        <a:pt x="108" y="1569"/>
                      </a:lnTo>
                      <a:lnTo>
                        <a:pt x="112" y="1571"/>
                      </a:lnTo>
                      <a:lnTo>
                        <a:pt x="115" y="1573"/>
                      </a:lnTo>
                      <a:lnTo>
                        <a:pt x="115" y="1578"/>
                      </a:lnTo>
                      <a:lnTo>
                        <a:pt x="113" y="1578"/>
                      </a:lnTo>
                      <a:lnTo>
                        <a:pt x="112" y="1578"/>
                      </a:lnTo>
                      <a:lnTo>
                        <a:pt x="110" y="1578"/>
                      </a:lnTo>
                      <a:lnTo>
                        <a:pt x="99" y="1580"/>
                      </a:lnTo>
                      <a:lnTo>
                        <a:pt x="91" y="1584"/>
                      </a:lnTo>
                      <a:lnTo>
                        <a:pt x="85" y="1590"/>
                      </a:lnTo>
                      <a:lnTo>
                        <a:pt x="81" y="1598"/>
                      </a:lnTo>
                      <a:lnTo>
                        <a:pt x="78" y="1607"/>
                      </a:lnTo>
                      <a:lnTo>
                        <a:pt x="77" y="1619"/>
                      </a:lnTo>
                      <a:lnTo>
                        <a:pt x="77" y="1631"/>
                      </a:lnTo>
                      <a:lnTo>
                        <a:pt x="77" y="1644"/>
                      </a:lnTo>
                      <a:lnTo>
                        <a:pt x="78" y="1659"/>
                      </a:lnTo>
                      <a:lnTo>
                        <a:pt x="79" y="1673"/>
                      </a:lnTo>
                      <a:lnTo>
                        <a:pt x="80" y="1687"/>
                      </a:lnTo>
                      <a:lnTo>
                        <a:pt x="81" y="1702"/>
                      </a:lnTo>
                      <a:lnTo>
                        <a:pt x="81" y="1716"/>
                      </a:lnTo>
                      <a:lnTo>
                        <a:pt x="81" y="1730"/>
                      </a:lnTo>
                      <a:lnTo>
                        <a:pt x="80" y="1742"/>
                      </a:lnTo>
                      <a:lnTo>
                        <a:pt x="77" y="1753"/>
                      </a:lnTo>
                      <a:lnTo>
                        <a:pt x="75" y="1758"/>
                      </a:lnTo>
                      <a:lnTo>
                        <a:pt x="72" y="1764"/>
                      </a:lnTo>
                      <a:lnTo>
                        <a:pt x="67" y="1769"/>
                      </a:lnTo>
                      <a:lnTo>
                        <a:pt x="64" y="1774"/>
                      </a:lnTo>
                      <a:lnTo>
                        <a:pt x="61" y="1781"/>
                      </a:lnTo>
                      <a:lnTo>
                        <a:pt x="59" y="1788"/>
                      </a:lnTo>
                      <a:lnTo>
                        <a:pt x="57" y="1795"/>
                      </a:lnTo>
                      <a:lnTo>
                        <a:pt x="56" y="1804"/>
                      </a:lnTo>
                      <a:lnTo>
                        <a:pt x="55" y="1811"/>
                      </a:lnTo>
                      <a:lnTo>
                        <a:pt x="54" y="1818"/>
                      </a:lnTo>
                      <a:lnTo>
                        <a:pt x="54" y="1826"/>
                      </a:lnTo>
                      <a:lnTo>
                        <a:pt x="53" y="1833"/>
                      </a:lnTo>
                      <a:lnTo>
                        <a:pt x="51" y="1845"/>
                      </a:lnTo>
                      <a:lnTo>
                        <a:pt x="48" y="1856"/>
                      </a:lnTo>
                      <a:lnTo>
                        <a:pt x="46" y="1867"/>
                      </a:lnTo>
                      <a:lnTo>
                        <a:pt x="43" y="1878"/>
                      </a:lnTo>
                      <a:lnTo>
                        <a:pt x="39" y="1889"/>
                      </a:lnTo>
                      <a:lnTo>
                        <a:pt x="36" y="1900"/>
                      </a:lnTo>
                      <a:lnTo>
                        <a:pt x="32" y="1911"/>
                      </a:lnTo>
                      <a:lnTo>
                        <a:pt x="28" y="1922"/>
                      </a:lnTo>
                      <a:lnTo>
                        <a:pt x="27" y="1928"/>
                      </a:lnTo>
                      <a:lnTo>
                        <a:pt x="26" y="1933"/>
                      </a:lnTo>
                      <a:lnTo>
                        <a:pt x="26" y="1939"/>
                      </a:lnTo>
                      <a:lnTo>
                        <a:pt x="26" y="1945"/>
                      </a:lnTo>
                      <a:lnTo>
                        <a:pt x="26" y="1952"/>
                      </a:lnTo>
                      <a:lnTo>
                        <a:pt x="26" y="1957"/>
                      </a:lnTo>
                      <a:lnTo>
                        <a:pt x="25" y="1963"/>
                      </a:lnTo>
                      <a:lnTo>
                        <a:pt x="24" y="1968"/>
                      </a:lnTo>
                      <a:lnTo>
                        <a:pt x="22" y="1971"/>
                      </a:lnTo>
                      <a:lnTo>
                        <a:pt x="19" y="1974"/>
                      </a:lnTo>
                      <a:lnTo>
                        <a:pt x="16" y="1976"/>
                      </a:lnTo>
                      <a:lnTo>
                        <a:pt x="14" y="1979"/>
                      </a:lnTo>
                      <a:lnTo>
                        <a:pt x="12" y="1984"/>
                      </a:lnTo>
                      <a:lnTo>
                        <a:pt x="11" y="1988"/>
                      </a:lnTo>
                      <a:lnTo>
                        <a:pt x="9" y="1992"/>
                      </a:lnTo>
                      <a:lnTo>
                        <a:pt x="8" y="1995"/>
                      </a:lnTo>
                      <a:lnTo>
                        <a:pt x="7" y="1999"/>
                      </a:lnTo>
                      <a:lnTo>
                        <a:pt x="5" y="2003"/>
                      </a:lnTo>
                      <a:lnTo>
                        <a:pt x="5" y="2006"/>
                      </a:lnTo>
                      <a:lnTo>
                        <a:pt x="4" y="2010"/>
                      </a:lnTo>
                      <a:lnTo>
                        <a:pt x="4" y="2017"/>
                      </a:lnTo>
                      <a:lnTo>
                        <a:pt x="4" y="2025"/>
                      </a:lnTo>
                      <a:lnTo>
                        <a:pt x="4" y="2033"/>
                      </a:lnTo>
                      <a:lnTo>
                        <a:pt x="5" y="2040"/>
                      </a:lnTo>
                      <a:lnTo>
                        <a:pt x="5" y="2047"/>
                      </a:lnTo>
                      <a:lnTo>
                        <a:pt x="7" y="2055"/>
                      </a:lnTo>
                      <a:lnTo>
                        <a:pt x="9" y="2063"/>
                      </a:lnTo>
                      <a:lnTo>
                        <a:pt x="11" y="2070"/>
                      </a:lnTo>
                      <a:lnTo>
                        <a:pt x="13" y="2078"/>
                      </a:lnTo>
                      <a:lnTo>
                        <a:pt x="13" y="2086"/>
                      </a:lnTo>
                      <a:lnTo>
                        <a:pt x="12" y="2095"/>
                      </a:lnTo>
                      <a:lnTo>
                        <a:pt x="11" y="2103"/>
                      </a:lnTo>
                      <a:lnTo>
                        <a:pt x="10" y="2110"/>
                      </a:lnTo>
                      <a:lnTo>
                        <a:pt x="10" y="2118"/>
                      </a:lnTo>
                      <a:lnTo>
                        <a:pt x="11" y="2125"/>
                      </a:lnTo>
                      <a:lnTo>
                        <a:pt x="13" y="2133"/>
                      </a:lnTo>
                      <a:lnTo>
                        <a:pt x="18" y="2140"/>
                      </a:lnTo>
                      <a:lnTo>
                        <a:pt x="24" y="2147"/>
                      </a:lnTo>
                      <a:lnTo>
                        <a:pt x="32" y="2154"/>
                      </a:lnTo>
                      <a:lnTo>
                        <a:pt x="37" y="2161"/>
                      </a:lnTo>
                      <a:lnTo>
                        <a:pt x="41" y="2170"/>
                      </a:lnTo>
                      <a:lnTo>
                        <a:pt x="43" y="2179"/>
                      </a:lnTo>
                      <a:lnTo>
                        <a:pt x="44" y="2188"/>
                      </a:lnTo>
                      <a:lnTo>
                        <a:pt x="44" y="2197"/>
                      </a:lnTo>
                      <a:lnTo>
                        <a:pt x="42" y="2208"/>
                      </a:lnTo>
                      <a:lnTo>
                        <a:pt x="38" y="2216"/>
                      </a:lnTo>
                      <a:lnTo>
                        <a:pt x="32" y="2224"/>
                      </a:lnTo>
                      <a:lnTo>
                        <a:pt x="23" y="2231"/>
                      </a:lnTo>
                      <a:lnTo>
                        <a:pt x="21" y="2234"/>
                      </a:lnTo>
                      <a:lnTo>
                        <a:pt x="19" y="2238"/>
                      </a:lnTo>
                      <a:lnTo>
                        <a:pt x="17" y="2245"/>
                      </a:lnTo>
                      <a:lnTo>
                        <a:pt x="14" y="2250"/>
                      </a:lnTo>
                      <a:lnTo>
                        <a:pt x="13" y="2253"/>
                      </a:lnTo>
                      <a:lnTo>
                        <a:pt x="13" y="2256"/>
                      </a:lnTo>
                      <a:lnTo>
                        <a:pt x="14" y="2259"/>
                      </a:lnTo>
                      <a:lnTo>
                        <a:pt x="16" y="2263"/>
                      </a:lnTo>
                      <a:lnTo>
                        <a:pt x="14" y="2263"/>
                      </a:lnTo>
                      <a:lnTo>
                        <a:pt x="13" y="2262"/>
                      </a:lnTo>
                      <a:lnTo>
                        <a:pt x="12" y="2261"/>
                      </a:lnTo>
                      <a:lnTo>
                        <a:pt x="11" y="2260"/>
                      </a:lnTo>
                      <a:lnTo>
                        <a:pt x="14" y="2268"/>
                      </a:lnTo>
                      <a:lnTo>
                        <a:pt x="14" y="2277"/>
                      </a:lnTo>
                      <a:lnTo>
                        <a:pt x="13" y="2284"/>
                      </a:lnTo>
                      <a:lnTo>
                        <a:pt x="14" y="2290"/>
                      </a:lnTo>
                      <a:lnTo>
                        <a:pt x="16" y="2294"/>
                      </a:lnTo>
                      <a:lnTo>
                        <a:pt x="17" y="2298"/>
                      </a:lnTo>
                      <a:lnTo>
                        <a:pt x="19" y="2302"/>
                      </a:lnTo>
                      <a:lnTo>
                        <a:pt x="20" y="2306"/>
                      </a:lnTo>
                      <a:lnTo>
                        <a:pt x="21" y="2310"/>
                      </a:lnTo>
                      <a:lnTo>
                        <a:pt x="22" y="2315"/>
                      </a:lnTo>
                      <a:lnTo>
                        <a:pt x="21" y="2319"/>
                      </a:lnTo>
                      <a:lnTo>
                        <a:pt x="20" y="2323"/>
                      </a:lnTo>
                      <a:lnTo>
                        <a:pt x="18" y="2327"/>
                      </a:lnTo>
                      <a:lnTo>
                        <a:pt x="17" y="2332"/>
                      </a:lnTo>
                      <a:lnTo>
                        <a:pt x="16" y="2336"/>
                      </a:lnTo>
                      <a:lnTo>
                        <a:pt x="16" y="2341"/>
                      </a:lnTo>
                      <a:lnTo>
                        <a:pt x="15" y="2345"/>
                      </a:lnTo>
                      <a:lnTo>
                        <a:pt x="15" y="2351"/>
                      </a:lnTo>
                      <a:lnTo>
                        <a:pt x="14" y="2355"/>
                      </a:lnTo>
                      <a:lnTo>
                        <a:pt x="13" y="2360"/>
                      </a:lnTo>
                      <a:lnTo>
                        <a:pt x="11" y="2366"/>
                      </a:lnTo>
                      <a:lnTo>
                        <a:pt x="11" y="2373"/>
                      </a:lnTo>
                      <a:lnTo>
                        <a:pt x="11" y="2379"/>
                      </a:lnTo>
                      <a:lnTo>
                        <a:pt x="12" y="2387"/>
                      </a:lnTo>
                      <a:lnTo>
                        <a:pt x="14" y="2394"/>
                      </a:lnTo>
                      <a:lnTo>
                        <a:pt x="16" y="2400"/>
                      </a:lnTo>
                      <a:lnTo>
                        <a:pt x="19" y="2406"/>
                      </a:lnTo>
                      <a:lnTo>
                        <a:pt x="22" y="2412"/>
                      </a:lnTo>
                      <a:lnTo>
                        <a:pt x="25" y="2416"/>
                      </a:lnTo>
                      <a:lnTo>
                        <a:pt x="28" y="2420"/>
                      </a:lnTo>
                      <a:lnTo>
                        <a:pt x="32" y="2425"/>
                      </a:lnTo>
                      <a:lnTo>
                        <a:pt x="37" y="2429"/>
                      </a:lnTo>
                      <a:lnTo>
                        <a:pt x="41" y="2433"/>
                      </a:lnTo>
                      <a:lnTo>
                        <a:pt x="45" y="2436"/>
                      </a:lnTo>
                      <a:lnTo>
                        <a:pt x="49" y="2439"/>
                      </a:lnTo>
                      <a:lnTo>
                        <a:pt x="53" y="2441"/>
                      </a:lnTo>
                      <a:lnTo>
                        <a:pt x="57" y="2443"/>
                      </a:lnTo>
                      <a:lnTo>
                        <a:pt x="61" y="2445"/>
                      </a:lnTo>
                      <a:lnTo>
                        <a:pt x="64" y="2447"/>
                      </a:lnTo>
                      <a:lnTo>
                        <a:pt x="69" y="2450"/>
                      </a:lnTo>
                      <a:lnTo>
                        <a:pt x="73" y="2452"/>
                      </a:lnTo>
                      <a:lnTo>
                        <a:pt x="78" y="2453"/>
                      </a:lnTo>
                      <a:lnTo>
                        <a:pt x="82" y="2454"/>
                      </a:lnTo>
                      <a:lnTo>
                        <a:pt x="87" y="2453"/>
                      </a:lnTo>
                      <a:lnTo>
                        <a:pt x="95" y="2450"/>
                      </a:lnTo>
                      <a:lnTo>
                        <a:pt x="100" y="2443"/>
                      </a:lnTo>
                      <a:lnTo>
                        <a:pt x="103" y="2435"/>
                      </a:lnTo>
                      <a:lnTo>
                        <a:pt x="106" y="2425"/>
                      </a:lnTo>
                      <a:lnTo>
                        <a:pt x="107" y="2420"/>
                      </a:lnTo>
                      <a:lnTo>
                        <a:pt x="109" y="2417"/>
                      </a:lnTo>
                      <a:lnTo>
                        <a:pt x="112" y="2415"/>
                      </a:lnTo>
                      <a:lnTo>
                        <a:pt x="115" y="2415"/>
                      </a:lnTo>
                      <a:lnTo>
                        <a:pt x="119" y="2417"/>
                      </a:lnTo>
                      <a:lnTo>
                        <a:pt x="123" y="2420"/>
                      </a:lnTo>
                      <a:lnTo>
                        <a:pt x="126" y="2424"/>
                      </a:lnTo>
                      <a:lnTo>
                        <a:pt x="127" y="2428"/>
                      </a:lnTo>
                      <a:lnTo>
                        <a:pt x="127" y="2434"/>
                      </a:lnTo>
                      <a:lnTo>
                        <a:pt x="127" y="2439"/>
                      </a:lnTo>
                      <a:lnTo>
                        <a:pt x="127" y="2445"/>
                      </a:lnTo>
                      <a:lnTo>
                        <a:pt x="127" y="2450"/>
                      </a:lnTo>
                      <a:lnTo>
                        <a:pt x="128" y="2456"/>
                      </a:lnTo>
                      <a:lnTo>
                        <a:pt x="129" y="2462"/>
                      </a:lnTo>
                      <a:lnTo>
                        <a:pt x="131" y="2467"/>
                      </a:lnTo>
                      <a:lnTo>
                        <a:pt x="134" y="2472"/>
                      </a:lnTo>
                      <a:lnTo>
                        <a:pt x="130" y="2474"/>
                      </a:lnTo>
                      <a:lnTo>
                        <a:pt x="127" y="2476"/>
                      </a:lnTo>
                      <a:lnTo>
                        <a:pt x="124" y="2479"/>
                      </a:lnTo>
                      <a:lnTo>
                        <a:pt x="122" y="2481"/>
                      </a:lnTo>
                      <a:lnTo>
                        <a:pt x="119" y="2485"/>
                      </a:lnTo>
                      <a:lnTo>
                        <a:pt x="118" y="2489"/>
                      </a:lnTo>
                      <a:lnTo>
                        <a:pt x="119" y="2493"/>
                      </a:lnTo>
                      <a:lnTo>
                        <a:pt x="121" y="2499"/>
                      </a:lnTo>
                      <a:lnTo>
                        <a:pt x="124" y="2504"/>
                      </a:lnTo>
                      <a:lnTo>
                        <a:pt x="127" y="2508"/>
                      </a:lnTo>
                      <a:lnTo>
                        <a:pt x="132" y="2511"/>
                      </a:lnTo>
                      <a:lnTo>
                        <a:pt x="136" y="2514"/>
                      </a:lnTo>
                      <a:lnTo>
                        <a:pt x="137" y="2515"/>
                      </a:lnTo>
                      <a:lnTo>
                        <a:pt x="137" y="2517"/>
                      </a:lnTo>
                      <a:lnTo>
                        <a:pt x="137" y="2519"/>
                      </a:lnTo>
                      <a:lnTo>
                        <a:pt x="136" y="2520"/>
                      </a:lnTo>
                      <a:lnTo>
                        <a:pt x="135" y="2521"/>
                      </a:lnTo>
                      <a:lnTo>
                        <a:pt x="133" y="2521"/>
                      </a:lnTo>
                      <a:lnTo>
                        <a:pt x="131" y="2521"/>
                      </a:lnTo>
                      <a:lnTo>
                        <a:pt x="130" y="2521"/>
                      </a:lnTo>
                      <a:lnTo>
                        <a:pt x="129" y="2526"/>
                      </a:lnTo>
                      <a:lnTo>
                        <a:pt x="129" y="2531"/>
                      </a:lnTo>
                      <a:lnTo>
                        <a:pt x="130" y="2536"/>
                      </a:lnTo>
                      <a:lnTo>
                        <a:pt x="132" y="2541"/>
                      </a:lnTo>
                      <a:lnTo>
                        <a:pt x="133" y="2545"/>
                      </a:lnTo>
                      <a:lnTo>
                        <a:pt x="135" y="2550"/>
                      </a:lnTo>
                      <a:lnTo>
                        <a:pt x="136" y="2554"/>
                      </a:lnTo>
                      <a:lnTo>
                        <a:pt x="136" y="2559"/>
                      </a:lnTo>
                      <a:lnTo>
                        <a:pt x="135" y="2562"/>
                      </a:lnTo>
                      <a:lnTo>
                        <a:pt x="133" y="2565"/>
                      </a:lnTo>
                      <a:lnTo>
                        <a:pt x="130" y="2567"/>
                      </a:lnTo>
                      <a:lnTo>
                        <a:pt x="126" y="2567"/>
                      </a:lnTo>
                      <a:lnTo>
                        <a:pt x="126" y="2571"/>
                      </a:lnTo>
                      <a:lnTo>
                        <a:pt x="126" y="2574"/>
                      </a:lnTo>
                      <a:lnTo>
                        <a:pt x="126" y="2577"/>
                      </a:lnTo>
                      <a:lnTo>
                        <a:pt x="125" y="2578"/>
                      </a:lnTo>
                      <a:lnTo>
                        <a:pt x="120" y="2584"/>
                      </a:lnTo>
                      <a:lnTo>
                        <a:pt x="116" y="2590"/>
                      </a:lnTo>
                      <a:lnTo>
                        <a:pt x="115" y="2596"/>
                      </a:lnTo>
                      <a:lnTo>
                        <a:pt x="116" y="2603"/>
                      </a:lnTo>
                      <a:lnTo>
                        <a:pt x="118" y="2605"/>
                      </a:lnTo>
                      <a:lnTo>
                        <a:pt x="120" y="2608"/>
                      </a:lnTo>
                      <a:lnTo>
                        <a:pt x="123" y="2609"/>
                      </a:lnTo>
                      <a:lnTo>
                        <a:pt x="126" y="2609"/>
                      </a:lnTo>
                      <a:lnTo>
                        <a:pt x="127" y="2614"/>
                      </a:lnTo>
                      <a:lnTo>
                        <a:pt x="128" y="2619"/>
                      </a:lnTo>
                      <a:lnTo>
                        <a:pt x="130" y="2625"/>
                      </a:lnTo>
                      <a:lnTo>
                        <a:pt x="132" y="2630"/>
                      </a:lnTo>
                      <a:lnTo>
                        <a:pt x="133" y="2635"/>
                      </a:lnTo>
                      <a:lnTo>
                        <a:pt x="133" y="2640"/>
                      </a:lnTo>
                      <a:lnTo>
                        <a:pt x="133" y="2645"/>
                      </a:lnTo>
                      <a:lnTo>
                        <a:pt x="132" y="2650"/>
                      </a:lnTo>
                      <a:lnTo>
                        <a:pt x="129" y="2655"/>
                      </a:lnTo>
                      <a:lnTo>
                        <a:pt x="126" y="2662"/>
                      </a:lnTo>
                      <a:lnTo>
                        <a:pt x="124" y="2668"/>
                      </a:lnTo>
                      <a:lnTo>
                        <a:pt x="127" y="2674"/>
                      </a:lnTo>
                      <a:lnTo>
                        <a:pt x="128" y="2675"/>
                      </a:lnTo>
                      <a:lnTo>
                        <a:pt x="129" y="2673"/>
                      </a:lnTo>
                      <a:lnTo>
                        <a:pt x="129" y="2671"/>
                      </a:lnTo>
                      <a:lnTo>
                        <a:pt x="129" y="2669"/>
                      </a:lnTo>
                      <a:lnTo>
                        <a:pt x="128" y="2672"/>
                      </a:lnTo>
                      <a:lnTo>
                        <a:pt x="128" y="2674"/>
                      </a:lnTo>
                      <a:lnTo>
                        <a:pt x="127" y="2676"/>
                      </a:lnTo>
                      <a:lnTo>
                        <a:pt x="126" y="2677"/>
                      </a:lnTo>
                      <a:lnTo>
                        <a:pt x="128" y="2680"/>
                      </a:lnTo>
                      <a:lnTo>
                        <a:pt x="130" y="2682"/>
                      </a:lnTo>
                      <a:lnTo>
                        <a:pt x="132" y="2685"/>
                      </a:lnTo>
                      <a:lnTo>
                        <a:pt x="134" y="2687"/>
                      </a:lnTo>
                      <a:lnTo>
                        <a:pt x="139" y="2690"/>
                      </a:lnTo>
                      <a:lnTo>
                        <a:pt x="145" y="2691"/>
                      </a:lnTo>
                      <a:lnTo>
                        <a:pt x="150" y="2690"/>
                      </a:lnTo>
                      <a:lnTo>
                        <a:pt x="155" y="2689"/>
                      </a:lnTo>
                      <a:lnTo>
                        <a:pt x="160" y="2688"/>
                      </a:lnTo>
                      <a:lnTo>
                        <a:pt x="165" y="2687"/>
                      </a:lnTo>
                      <a:lnTo>
                        <a:pt x="170" y="2687"/>
                      </a:lnTo>
                      <a:lnTo>
                        <a:pt x="175" y="2688"/>
                      </a:lnTo>
                      <a:lnTo>
                        <a:pt x="178" y="2691"/>
                      </a:lnTo>
                      <a:lnTo>
                        <a:pt x="178" y="2696"/>
                      </a:lnTo>
                      <a:lnTo>
                        <a:pt x="178" y="2703"/>
                      </a:lnTo>
                      <a:lnTo>
                        <a:pt x="181" y="2708"/>
                      </a:lnTo>
                      <a:lnTo>
                        <a:pt x="175" y="2713"/>
                      </a:lnTo>
                      <a:lnTo>
                        <a:pt x="171" y="2720"/>
                      </a:lnTo>
                      <a:lnTo>
                        <a:pt x="168" y="2726"/>
                      </a:lnTo>
                      <a:lnTo>
                        <a:pt x="163" y="2731"/>
                      </a:lnTo>
                      <a:lnTo>
                        <a:pt x="157" y="2735"/>
                      </a:lnTo>
                      <a:lnTo>
                        <a:pt x="151" y="2739"/>
                      </a:lnTo>
                      <a:lnTo>
                        <a:pt x="146" y="2744"/>
                      </a:lnTo>
                      <a:lnTo>
                        <a:pt x="140" y="2748"/>
                      </a:lnTo>
                      <a:lnTo>
                        <a:pt x="135" y="2754"/>
                      </a:lnTo>
                      <a:lnTo>
                        <a:pt x="130" y="2759"/>
                      </a:lnTo>
                      <a:lnTo>
                        <a:pt x="126" y="2765"/>
                      </a:lnTo>
                      <a:lnTo>
                        <a:pt x="123" y="2770"/>
                      </a:lnTo>
                      <a:lnTo>
                        <a:pt x="121" y="2775"/>
                      </a:lnTo>
                      <a:lnTo>
                        <a:pt x="119" y="2780"/>
                      </a:lnTo>
                      <a:lnTo>
                        <a:pt x="118" y="2785"/>
                      </a:lnTo>
                      <a:lnTo>
                        <a:pt x="118" y="2792"/>
                      </a:lnTo>
                      <a:lnTo>
                        <a:pt x="118" y="2798"/>
                      </a:lnTo>
                      <a:lnTo>
                        <a:pt x="119" y="2804"/>
                      </a:lnTo>
                      <a:lnTo>
                        <a:pt x="121" y="2809"/>
                      </a:lnTo>
                      <a:lnTo>
                        <a:pt x="123" y="2814"/>
                      </a:lnTo>
                      <a:lnTo>
                        <a:pt x="127" y="2818"/>
                      </a:lnTo>
                      <a:lnTo>
                        <a:pt x="131" y="2824"/>
                      </a:lnTo>
                      <a:lnTo>
                        <a:pt x="134" y="2831"/>
                      </a:lnTo>
                      <a:lnTo>
                        <a:pt x="133" y="2837"/>
                      </a:lnTo>
                      <a:lnTo>
                        <a:pt x="131" y="2841"/>
                      </a:lnTo>
                      <a:lnTo>
                        <a:pt x="129" y="2846"/>
                      </a:lnTo>
                      <a:lnTo>
                        <a:pt x="128" y="2850"/>
                      </a:lnTo>
                      <a:lnTo>
                        <a:pt x="128" y="2855"/>
                      </a:lnTo>
                      <a:lnTo>
                        <a:pt x="127" y="2859"/>
                      </a:lnTo>
                      <a:lnTo>
                        <a:pt x="126" y="2864"/>
                      </a:lnTo>
                      <a:lnTo>
                        <a:pt x="124" y="2868"/>
                      </a:lnTo>
                      <a:lnTo>
                        <a:pt x="122" y="2871"/>
                      </a:lnTo>
                      <a:lnTo>
                        <a:pt x="119" y="2873"/>
                      </a:lnTo>
                      <a:lnTo>
                        <a:pt x="115" y="2874"/>
                      </a:lnTo>
                      <a:lnTo>
                        <a:pt x="111" y="2873"/>
                      </a:lnTo>
                      <a:lnTo>
                        <a:pt x="106" y="2871"/>
                      </a:lnTo>
                      <a:lnTo>
                        <a:pt x="101" y="2869"/>
                      </a:lnTo>
                      <a:lnTo>
                        <a:pt x="97" y="2867"/>
                      </a:lnTo>
                      <a:lnTo>
                        <a:pt x="93" y="2865"/>
                      </a:lnTo>
                      <a:lnTo>
                        <a:pt x="89" y="2863"/>
                      </a:lnTo>
                      <a:lnTo>
                        <a:pt x="83" y="2858"/>
                      </a:lnTo>
                      <a:lnTo>
                        <a:pt x="77" y="2852"/>
                      </a:lnTo>
                      <a:lnTo>
                        <a:pt x="70" y="2846"/>
                      </a:lnTo>
                      <a:lnTo>
                        <a:pt x="60" y="2843"/>
                      </a:lnTo>
                      <a:lnTo>
                        <a:pt x="60" y="2847"/>
                      </a:lnTo>
                      <a:lnTo>
                        <a:pt x="57" y="2850"/>
                      </a:lnTo>
                      <a:lnTo>
                        <a:pt x="54" y="2852"/>
                      </a:lnTo>
                      <a:lnTo>
                        <a:pt x="52" y="2852"/>
                      </a:lnTo>
                      <a:lnTo>
                        <a:pt x="47" y="2852"/>
                      </a:lnTo>
                      <a:lnTo>
                        <a:pt x="43" y="2854"/>
                      </a:lnTo>
                      <a:lnTo>
                        <a:pt x="39" y="2855"/>
                      </a:lnTo>
                      <a:lnTo>
                        <a:pt x="35" y="2857"/>
                      </a:lnTo>
                      <a:lnTo>
                        <a:pt x="30" y="2859"/>
                      </a:lnTo>
                      <a:lnTo>
                        <a:pt x="27" y="2861"/>
                      </a:lnTo>
                      <a:lnTo>
                        <a:pt x="23" y="2864"/>
                      </a:lnTo>
                      <a:lnTo>
                        <a:pt x="19" y="2865"/>
                      </a:lnTo>
                      <a:lnTo>
                        <a:pt x="19" y="2868"/>
                      </a:lnTo>
                      <a:lnTo>
                        <a:pt x="19" y="2871"/>
                      </a:lnTo>
                      <a:lnTo>
                        <a:pt x="19" y="2874"/>
                      </a:lnTo>
                      <a:lnTo>
                        <a:pt x="21" y="2876"/>
                      </a:lnTo>
                      <a:lnTo>
                        <a:pt x="27" y="2876"/>
                      </a:lnTo>
                      <a:lnTo>
                        <a:pt x="32" y="2874"/>
                      </a:lnTo>
                      <a:lnTo>
                        <a:pt x="37" y="2871"/>
                      </a:lnTo>
                      <a:lnTo>
                        <a:pt x="41" y="2871"/>
                      </a:lnTo>
                      <a:lnTo>
                        <a:pt x="45" y="2876"/>
                      </a:lnTo>
                      <a:lnTo>
                        <a:pt x="44" y="2881"/>
                      </a:lnTo>
                      <a:lnTo>
                        <a:pt x="40" y="2886"/>
                      </a:lnTo>
                      <a:lnTo>
                        <a:pt x="37" y="2890"/>
                      </a:lnTo>
                      <a:lnTo>
                        <a:pt x="29" y="2895"/>
                      </a:lnTo>
                      <a:lnTo>
                        <a:pt x="22" y="2901"/>
                      </a:lnTo>
                      <a:lnTo>
                        <a:pt x="16" y="2907"/>
                      </a:lnTo>
                      <a:lnTo>
                        <a:pt x="10" y="2914"/>
                      </a:lnTo>
                      <a:lnTo>
                        <a:pt x="5" y="2922"/>
                      </a:lnTo>
                      <a:lnTo>
                        <a:pt x="2" y="2930"/>
                      </a:lnTo>
                      <a:lnTo>
                        <a:pt x="0" y="2939"/>
                      </a:lnTo>
                      <a:lnTo>
                        <a:pt x="2" y="2947"/>
                      </a:lnTo>
                      <a:lnTo>
                        <a:pt x="4" y="2949"/>
                      </a:lnTo>
                      <a:lnTo>
                        <a:pt x="9" y="2952"/>
                      </a:lnTo>
                      <a:lnTo>
                        <a:pt x="14" y="2952"/>
                      </a:lnTo>
                      <a:lnTo>
                        <a:pt x="18" y="2951"/>
                      </a:lnTo>
                      <a:lnTo>
                        <a:pt x="21" y="2947"/>
                      </a:lnTo>
                      <a:lnTo>
                        <a:pt x="22" y="2942"/>
                      </a:lnTo>
                      <a:lnTo>
                        <a:pt x="22" y="2934"/>
                      </a:lnTo>
                      <a:lnTo>
                        <a:pt x="23" y="2928"/>
                      </a:lnTo>
                      <a:lnTo>
                        <a:pt x="23" y="2923"/>
                      </a:lnTo>
                      <a:lnTo>
                        <a:pt x="25" y="2920"/>
                      </a:lnTo>
                      <a:lnTo>
                        <a:pt x="28" y="2919"/>
                      </a:lnTo>
                      <a:lnTo>
                        <a:pt x="34" y="2922"/>
                      </a:lnTo>
                      <a:lnTo>
                        <a:pt x="39" y="2925"/>
                      </a:lnTo>
                      <a:lnTo>
                        <a:pt x="44" y="2928"/>
                      </a:lnTo>
                      <a:lnTo>
                        <a:pt x="48" y="2932"/>
                      </a:lnTo>
                      <a:lnTo>
                        <a:pt x="53" y="2936"/>
                      </a:lnTo>
                      <a:lnTo>
                        <a:pt x="57" y="2940"/>
                      </a:lnTo>
                      <a:lnTo>
                        <a:pt x="62" y="2944"/>
                      </a:lnTo>
                      <a:lnTo>
                        <a:pt x="66" y="2949"/>
                      </a:lnTo>
                      <a:lnTo>
                        <a:pt x="71" y="2953"/>
                      </a:lnTo>
                      <a:lnTo>
                        <a:pt x="73" y="2956"/>
                      </a:lnTo>
                      <a:lnTo>
                        <a:pt x="74" y="2959"/>
                      </a:lnTo>
                      <a:lnTo>
                        <a:pt x="76" y="2963"/>
                      </a:lnTo>
                      <a:lnTo>
                        <a:pt x="77" y="2966"/>
                      </a:lnTo>
                      <a:lnTo>
                        <a:pt x="83" y="2970"/>
                      </a:lnTo>
                      <a:lnTo>
                        <a:pt x="89" y="2969"/>
                      </a:lnTo>
                      <a:lnTo>
                        <a:pt x="95" y="2967"/>
                      </a:lnTo>
                      <a:lnTo>
                        <a:pt x="101" y="2966"/>
                      </a:lnTo>
                      <a:lnTo>
                        <a:pt x="101" y="2964"/>
                      </a:lnTo>
                      <a:lnTo>
                        <a:pt x="101" y="2962"/>
                      </a:lnTo>
                      <a:lnTo>
                        <a:pt x="103" y="2961"/>
                      </a:lnTo>
                      <a:lnTo>
                        <a:pt x="104" y="2961"/>
                      </a:lnTo>
                      <a:lnTo>
                        <a:pt x="110" y="2963"/>
                      </a:lnTo>
                      <a:lnTo>
                        <a:pt x="113" y="2967"/>
                      </a:lnTo>
                      <a:lnTo>
                        <a:pt x="114" y="2973"/>
                      </a:lnTo>
                      <a:lnTo>
                        <a:pt x="114" y="2977"/>
                      </a:lnTo>
                      <a:lnTo>
                        <a:pt x="109" y="2980"/>
                      </a:lnTo>
                      <a:lnTo>
                        <a:pt x="101" y="2981"/>
                      </a:lnTo>
                      <a:lnTo>
                        <a:pt x="94" y="2980"/>
                      </a:lnTo>
                      <a:lnTo>
                        <a:pt x="90" y="2982"/>
                      </a:lnTo>
                      <a:lnTo>
                        <a:pt x="87" y="2989"/>
                      </a:lnTo>
                      <a:lnTo>
                        <a:pt x="86" y="2997"/>
                      </a:lnTo>
                      <a:lnTo>
                        <a:pt x="90" y="3005"/>
                      </a:lnTo>
                      <a:lnTo>
                        <a:pt x="98" y="3011"/>
                      </a:lnTo>
                      <a:lnTo>
                        <a:pt x="98" y="3013"/>
                      </a:lnTo>
                      <a:lnTo>
                        <a:pt x="98" y="3014"/>
                      </a:lnTo>
                      <a:lnTo>
                        <a:pt x="98" y="3016"/>
                      </a:lnTo>
                      <a:lnTo>
                        <a:pt x="89" y="3019"/>
                      </a:lnTo>
                      <a:lnTo>
                        <a:pt x="86" y="3026"/>
                      </a:lnTo>
                      <a:lnTo>
                        <a:pt x="86" y="3034"/>
                      </a:lnTo>
                      <a:lnTo>
                        <a:pt x="89" y="3042"/>
                      </a:lnTo>
                      <a:lnTo>
                        <a:pt x="92" y="3044"/>
                      </a:lnTo>
                      <a:lnTo>
                        <a:pt x="96" y="3046"/>
                      </a:lnTo>
                      <a:lnTo>
                        <a:pt x="100" y="3044"/>
                      </a:lnTo>
                      <a:lnTo>
                        <a:pt x="102" y="3040"/>
                      </a:lnTo>
                      <a:lnTo>
                        <a:pt x="104" y="3032"/>
                      </a:lnTo>
                      <a:lnTo>
                        <a:pt x="110" y="3026"/>
                      </a:lnTo>
                      <a:lnTo>
                        <a:pt x="117" y="3023"/>
                      </a:lnTo>
                      <a:lnTo>
                        <a:pt x="125" y="3021"/>
                      </a:lnTo>
                      <a:lnTo>
                        <a:pt x="133" y="3021"/>
                      </a:lnTo>
                      <a:lnTo>
                        <a:pt x="143" y="3021"/>
                      </a:lnTo>
                      <a:lnTo>
                        <a:pt x="152" y="3020"/>
                      </a:lnTo>
                      <a:lnTo>
                        <a:pt x="159" y="3019"/>
                      </a:lnTo>
                      <a:lnTo>
                        <a:pt x="159" y="3024"/>
                      </a:lnTo>
                      <a:lnTo>
                        <a:pt x="159" y="3029"/>
                      </a:lnTo>
                      <a:lnTo>
                        <a:pt x="157" y="3033"/>
                      </a:lnTo>
                      <a:lnTo>
                        <a:pt x="155" y="3038"/>
                      </a:lnTo>
                      <a:lnTo>
                        <a:pt x="153" y="3043"/>
                      </a:lnTo>
                      <a:lnTo>
                        <a:pt x="153" y="3049"/>
                      </a:lnTo>
                      <a:lnTo>
                        <a:pt x="155" y="3052"/>
                      </a:lnTo>
                      <a:lnTo>
                        <a:pt x="159" y="3056"/>
                      </a:lnTo>
                      <a:lnTo>
                        <a:pt x="163" y="3059"/>
                      </a:lnTo>
                      <a:lnTo>
                        <a:pt x="168" y="3062"/>
                      </a:lnTo>
                      <a:lnTo>
                        <a:pt x="172" y="3066"/>
                      </a:lnTo>
                      <a:lnTo>
                        <a:pt x="175" y="3071"/>
                      </a:lnTo>
                      <a:lnTo>
                        <a:pt x="170" y="3071"/>
                      </a:lnTo>
                      <a:lnTo>
                        <a:pt x="165" y="3070"/>
                      </a:lnTo>
                      <a:lnTo>
                        <a:pt x="160" y="3070"/>
                      </a:lnTo>
                      <a:lnTo>
                        <a:pt x="155" y="3070"/>
                      </a:lnTo>
                      <a:lnTo>
                        <a:pt x="150" y="3070"/>
                      </a:lnTo>
                      <a:lnTo>
                        <a:pt x="145" y="3069"/>
                      </a:lnTo>
                      <a:lnTo>
                        <a:pt x="139" y="3069"/>
                      </a:lnTo>
                      <a:lnTo>
                        <a:pt x="134" y="3068"/>
                      </a:lnTo>
                      <a:lnTo>
                        <a:pt x="130" y="3067"/>
                      </a:lnTo>
                      <a:lnTo>
                        <a:pt x="125" y="3066"/>
                      </a:lnTo>
                      <a:lnTo>
                        <a:pt x="121" y="3064"/>
                      </a:lnTo>
                      <a:lnTo>
                        <a:pt x="116" y="3062"/>
                      </a:lnTo>
                      <a:lnTo>
                        <a:pt x="112" y="3061"/>
                      </a:lnTo>
                      <a:lnTo>
                        <a:pt x="108" y="3059"/>
                      </a:lnTo>
                      <a:lnTo>
                        <a:pt x="103" y="3059"/>
                      </a:lnTo>
                      <a:lnTo>
                        <a:pt x="99" y="3060"/>
                      </a:lnTo>
                      <a:lnTo>
                        <a:pt x="96" y="3064"/>
                      </a:lnTo>
                      <a:lnTo>
                        <a:pt x="98" y="3071"/>
                      </a:lnTo>
                      <a:lnTo>
                        <a:pt x="102" y="3079"/>
                      </a:lnTo>
                      <a:lnTo>
                        <a:pt x="109" y="3088"/>
                      </a:lnTo>
                      <a:lnTo>
                        <a:pt x="110" y="3090"/>
                      </a:lnTo>
                      <a:lnTo>
                        <a:pt x="110" y="3093"/>
                      </a:lnTo>
                      <a:lnTo>
                        <a:pt x="110" y="3095"/>
                      </a:lnTo>
                      <a:lnTo>
                        <a:pt x="110" y="3098"/>
                      </a:lnTo>
                      <a:lnTo>
                        <a:pt x="113" y="3099"/>
                      </a:lnTo>
                      <a:lnTo>
                        <a:pt x="117" y="3100"/>
                      </a:lnTo>
                      <a:lnTo>
                        <a:pt x="120" y="3101"/>
                      </a:lnTo>
                      <a:lnTo>
                        <a:pt x="123" y="3101"/>
                      </a:lnTo>
                      <a:lnTo>
                        <a:pt x="123" y="3107"/>
                      </a:lnTo>
                      <a:lnTo>
                        <a:pt x="123" y="3114"/>
                      </a:lnTo>
                      <a:lnTo>
                        <a:pt x="122" y="3121"/>
                      </a:lnTo>
                      <a:lnTo>
                        <a:pt x="122" y="3128"/>
                      </a:lnTo>
                      <a:lnTo>
                        <a:pt x="122" y="3134"/>
                      </a:lnTo>
                      <a:lnTo>
                        <a:pt x="123" y="3140"/>
                      </a:lnTo>
                      <a:lnTo>
                        <a:pt x="126" y="3146"/>
                      </a:lnTo>
                      <a:lnTo>
                        <a:pt x="130" y="3151"/>
                      </a:lnTo>
                      <a:lnTo>
                        <a:pt x="132" y="3157"/>
                      </a:lnTo>
                      <a:lnTo>
                        <a:pt x="132" y="3163"/>
                      </a:lnTo>
                      <a:lnTo>
                        <a:pt x="131" y="3171"/>
                      </a:lnTo>
                      <a:lnTo>
                        <a:pt x="132" y="3178"/>
                      </a:lnTo>
                      <a:lnTo>
                        <a:pt x="135" y="3181"/>
                      </a:lnTo>
                      <a:lnTo>
                        <a:pt x="139" y="3183"/>
                      </a:lnTo>
                      <a:lnTo>
                        <a:pt x="144" y="3184"/>
                      </a:lnTo>
                      <a:lnTo>
                        <a:pt x="148" y="3186"/>
                      </a:lnTo>
                      <a:lnTo>
                        <a:pt x="148" y="3184"/>
                      </a:lnTo>
                      <a:lnTo>
                        <a:pt x="148" y="3183"/>
                      </a:lnTo>
                      <a:lnTo>
                        <a:pt x="148" y="3181"/>
                      </a:lnTo>
                      <a:lnTo>
                        <a:pt x="149" y="3181"/>
                      </a:lnTo>
                      <a:lnTo>
                        <a:pt x="155" y="3180"/>
                      </a:lnTo>
                      <a:lnTo>
                        <a:pt x="161" y="3180"/>
                      </a:lnTo>
                      <a:lnTo>
                        <a:pt x="166" y="3178"/>
                      </a:lnTo>
                      <a:lnTo>
                        <a:pt x="170" y="3173"/>
                      </a:lnTo>
                      <a:lnTo>
                        <a:pt x="171" y="3172"/>
                      </a:lnTo>
                      <a:lnTo>
                        <a:pt x="173" y="3172"/>
                      </a:lnTo>
                      <a:lnTo>
                        <a:pt x="176" y="3172"/>
                      </a:lnTo>
                      <a:lnTo>
                        <a:pt x="178" y="3172"/>
                      </a:lnTo>
                      <a:lnTo>
                        <a:pt x="168" y="3177"/>
                      </a:lnTo>
                      <a:lnTo>
                        <a:pt x="160" y="3184"/>
                      </a:lnTo>
                      <a:lnTo>
                        <a:pt x="154" y="3193"/>
                      </a:lnTo>
                      <a:lnTo>
                        <a:pt x="150" y="3202"/>
                      </a:lnTo>
                      <a:lnTo>
                        <a:pt x="146" y="3212"/>
                      </a:lnTo>
                      <a:lnTo>
                        <a:pt x="141" y="3223"/>
                      </a:lnTo>
                      <a:lnTo>
                        <a:pt x="138" y="3234"/>
                      </a:lnTo>
                      <a:lnTo>
                        <a:pt x="135" y="3244"/>
                      </a:lnTo>
                      <a:lnTo>
                        <a:pt x="134" y="3250"/>
                      </a:lnTo>
                      <a:lnTo>
                        <a:pt x="135" y="3255"/>
                      </a:lnTo>
                      <a:lnTo>
                        <a:pt x="138" y="3260"/>
                      </a:lnTo>
                      <a:lnTo>
                        <a:pt x="141" y="3264"/>
                      </a:lnTo>
                      <a:lnTo>
                        <a:pt x="147" y="3269"/>
                      </a:lnTo>
                      <a:lnTo>
                        <a:pt x="152" y="3272"/>
                      </a:lnTo>
                      <a:lnTo>
                        <a:pt x="158" y="3275"/>
                      </a:lnTo>
                      <a:lnTo>
                        <a:pt x="163" y="3278"/>
                      </a:lnTo>
                      <a:lnTo>
                        <a:pt x="170" y="3283"/>
                      </a:lnTo>
                      <a:lnTo>
                        <a:pt x="175" y="3290"/>
                      </a:lnTo>
                      <a:lnTo>
                        <a:pt x="180" y="3298"/>
                      </a:lnTo>
                      <a:lnTo>
                        <a:pt x="182" y="3308"/>
                      </a:lnTo>
                      <a:lnTo>
                        <a:pt x="184" y="3318"/>
                      </a:lnTo>
                      <a:lnTo>
                        <a:pt x="186" y="3328"/>
                      </a:lnTo>
                      <a:lnTo>
                        <a:pt x="188" y="3338"/>
                      </a:lnTo>
                      <a:lnTo>
                        <a:pt x="191" y="3348"/>
                      </a:lnTo>
                      <a:lnTo>
                        <a:pt x="194" y="3354"/>
                      </a:lnTo>
                      <a:lnTo>
                        <a:pt x="199" y="3359"/>
                      </a:lnTo>
                      <a:lnTo>
                        <a:pt x="206" y="3362"/>
                      </a:lnTo>
                      <a:lnTo>
                        <a:pt x="213" y="3365"/>
                      </a:lnTo>
                      <a:lnTo>
                        <a:pt x="214" y="3366"/>
                      </a:lnTo>
                      <a:lnTo>
                        <a:pt x="214" y="3368"/>
                      </a:lnTo>
                      <a:lnTo>
                        <a:pt x="214" y="3371"/>
                      </a:lnTo>
                      <a:lnTo>
                        <a:pt x="213" y="3372"/>
                      </a:lnTo>
                      <a:lnTo>
                        <a:pt x="207" y="3379"/>
                      </a:lnTo>
                      <a:lnTo>
                        <a:pt x="205" y="3386"/>
                      </a:lnTo>
                      <a:lnTo>
                        <a:pt x="206" y="3393"/>
                      </a:lnTo>
                      <a:lnTo>
                        <a:pt x="209" y="3400"/>
                      </a:lnTo>
                      <a:lnTo>
                        <a:pt x="211" y="3404"/>
                      </a:lnTo>
                      <a:lnTo>
                        <a:pt x="213" y="3409"/>
                      </a:lnTo>
                      <a:lnTo>
                        <a:pt x="214" y="3414"/>
                      </a:lnTo>
                      <a:lnTo>
                        <a:pt x="216" y="3419"/>
                      </a:lnTo>
                      <a:lnTo>
                        <a:pt x="218" y="3423"/>
                      </a:lnTo>
                      <a:lnTo>
                        <a:pt x="219" y="3427"/>
                      </a:lnTo>
                      <a:lnTo>
                        <a:pt x="221" y="3431"/>
                      </a:lnTo>
                      <a:lnTo>
                        <a:pt x="222" y="3435"/>
                      </a:lnTo>
                      <a:lnTo>
                        <a:pt x="226" y="3439"/>
                      </a:lnTo>
                      <a:lnTo>
                        <a:pt x="231" y="3435"/>
                      </a:lnTo>
                      <a:lnTo>
                        <a:pt x="236" y="3429"/>
                      </a:lnTo>
                      <a:lnTo>
                        <a:pt x="241" y="3423"/>
                      </a:lnTo>
                      <a:lnTo>
                        <a:pt x="244" y="3428"/>
                      </a:lnTo>
                      <a:lnTo>
                        <a:pt x="248" y="3432"/>
                      </a:lnTo>
                      <a:lnTo>
                        <a:pt x="252" y="3434"/>
                      </a:lnTo>
                      <a:lnTo>
                        <a:pt x="256" y="3432"/>
                      </a:lnTo>
                      <a:lnTo>
                        <a:pt x="258" y="3428"/>
                      </a:lnTo>
                      <a:lnTo>
                        <a:pt x="260" y="3424"/>
                      </a:lnTo>
                      <a:lnTo>
                        <a:pt x="261" y="3420"/>
                      </a:lnTo>
                      <a:lnTo>
                        <a:pt x="263" y="3415"/>
                      </a:lnTo>
                      <a:lnTo>
                        <a:pt x="264" y="3410"/>
                      </a:lnTo>
                      <a:lnTo>
                        <a:pt x="265" y="3406"/>
                      </a:lnTo>
                      <a:lnTo>
                        <a:pt x="267" y="3402"/>
                      </a:lnTo>
                      <a:lnTo>
                        <a:pt x="269" y="3398"/>
                      </a:lnTo>
                      <a:lnTo>
                        <a:pt x="271" y="3402"/>
                      </a:lnTo>
                      <a:lnTo>
                        <a:pt x="273" y="3406"/>
                      </a:lnTo>
                      <a:lnTo>
                        <a:pt x="275" y="3408"/>
                      </a:lnTo>
                      <a:lnTo>
                        <a:pt x="279" y="3408"/>
                      </a:lnTo>
                      <a:lnTo>
                        <a:pt x="284" y="3405"/>
                      </a:lnTo>
                      <a:lnTo>
                        <a:pt x="289" y="3402"/>
                      </a:lnTo>
                      <a:lnTo>
                        <a:pt x="294" y="3398"/>
                      </a:lnTo>
                      <a:lnTo>
                        <a:pt x="297" y="3392"/>
                      </a:lnTo>
                      <a:lnTo>
                        <a:pt x="297" y="3396"/>
                      </a:lnTo>
                      <a:lnTo>
                        <a:pt x="299" y="3399"/>
                      </a:lnTo>
                      <a:lnTo>
                        <a:pt x="300" y="3402"/>
                      </a:lnTo>
                      <a:lnTo>
                        <a:pt x="299" y="3405"/>
                      </a:lnTo>
                      <a:lnTo>
                        <a:pt x="293" y="3413"/>
                      </a:lnTo>
                      <a:lnTo>
                        <a:pt x="286" y="3420"/>
                      </a:lnTo>
                      <a:lnTo>
                        <a:pt x="280" y="3428"/>
                      </a:lnTo>
                      <a:lnTo>
                        <a:pt x="275" y="3435"/>
                      </a:lnTo>
                      <a:lnTo>
                        <a:pt x="268" y="3441"/>
                      </a:lnTo>
                      <a:lnTo>
                        <a:pt x="261" y="3445"/>
                      </a:lnTo>
                      <a:lnTo>
                        <a:pt x="251" y="3447"/>
                      </a:lnTo>
                      <a:lnTo>
                        <a:pt x="241" y="3447"/>
                      </a:lnTo>
                      <a:lnTo>
                        <a:pt x="241" y="3451"/>
                      </a:lnTo>
                      <a:lnTo>
                        <a:pt x="241" y="3453"/>
                      </a:lnTo>
                      <a:lnTo>
                        <a:pt x="241" y="3456"/>
                      </a:lnTo>
                      <a:lnTo>
                        <a:pt x="241" y="3458"/>
                      </a:lnTo>
                      <a:lnTo>
                        <a:pt x="239" y="3459"/>
                      </a:lnTo>
                      <a:lnTo>
                        <a:pt x="236" y="3459"/>
                      </a:lnTo>
                      <a:lnTo>
                        <a:pt x="234" y="3459"/>
                      </a:lnTo>
                      <a:lnTo>
                        <a:pt x="231" y="3459"/>
                      </a:lnTo>
                      <a:lnTo>
                        <a:pt x="230" y="3461"/>
                      </a:lnTo>
                      <a:lnTo>
                        <a:pt x="229" y="3464"/>
                      </a:lnTo>
                      <a:lnTo>
                        <a:pt x="228" y="3466"/>
                      </a:lnTo>
                      <a:lnTo>
                        <a:pt x="228" y="3469"/>
                      </a:lnTo>
                      <a:lnTo>
                        <a:pt x="232" y="3476"/>
                      </a:lnTo>
                      <a:lnTo>
                        <a:pt x="236" y="3483"/>
                      </a:lnTo>
                      <a:lnTo>
                        <a:pt x="239" y="3491"/>
                      </a:lnTo>
                      <a:lnTo>
                        <a:pt x="243" y="3498"/>
                      </a:lnTo>
                      <a:lnTo>
                        <a:pt x="246" y="3505"/>
                      </a:lnTo>
                      <a:lnTo>
                        <a:pt x="250" y="3511"/>
                      </a:lnTo>
                      <a:lnTo>
                        <a:pt x="253" y="3519"/>
                      </a:lnTo>
                      <a:lnTo>
                        <a:pt x="256" y="3527"/>
                      </a:lnTo>
                      <a:lnTo>
                        <a:pt x="263" y="3526"/>
                      </a:lnTo>
                      <a:lnTo>
                        <a:pt x="268" y="3521"/>
                      </a:lnTo>
                      <a:lnTo>
                        <a:pt x="270" y="3516"/>
                      </a:lnTo>
                      <a:lnTo>
                        <a:pt x="272" y="3509"/>
                      </a:lnTo>
                      <a:lnTo>
                        <a:pt x="273" y="3501"/>
                      </a:lnTo>
                      <a:lnTo>
                        <a:pt x="274" y="3494"/>
                      </a:lnTo>
                      <a:lnTo>
                        <a:pt x="276" y="3487"/>
                      </a:lnTo>
                      <a:lnTo>
                        <a:pt x="280" y="3481"/>
                      </a:lnTo>
                      <a:lnTo>
                        <a:pt x="286" y="3477"/>
                      </a:lnTo>
                      <a:lnTo>
                        <a:pt x="293" y="3475"/>
                      </a:lnTo>
                      <a:lnTo>
                        <a:pt x="299" y="3473"/>
                      </a:lnTo>
                      <a:lnTo>
                        <a:pt x="305" y="3471"/>
                      </a:lnTo>
                      <a:lnTo>
                        <a:pt x="310" y="3470"/>
                      </a:lnTo>
                      <a:lnTo>
                        <a:pt x="314" y="3469"/>
                      </a:lnTo>
                      <a:lnTo>
                        <a:pt x="320" y="3469"/>
                      </a:lnTo>
                      <a:lnTo>
                        <a:pt x="325" y="3469"/>
                      </a:lnTo>
                      <a:lnTo>
                        <a:pt x="331" y="3469"/>
                      </a:lnTo>
                      <a:lnTo>
                        <a:pt x="336" y="3469"/>
                      </a:lnTo>
                      <a:lnTo>
                        <a:pt x="341" y="3470"/>
                      </a:lnTo>
                      <a:lnTo>
                        <a:pt x="346" y="3470"/>
                      </a:lnTo>
                      <a:lnTo>
                        <a:pt x="352" y="3471"/>
                      </a:lnTo>
                      <a:lnTo>
                        <a:pt x="357" y="3473"/>
                      </a:lnTo>
                      <a:lnTo>
                        <a:pt x="362" y="3475"/>
                      </a:lnTo>
                      <a:lnTo>
                        <a:pt x="368" y="3478"/>
                      </a:lnTo>
                      <a:lnTo>
                        <a:pt x="372" y="3482"/>
                      </a:lnTo>
                      <a:lnTo>
                        <a:pt x="376" y="3487"/>
                      </a:lnTo>
                      <a:lnTo>
                        <a:pt x="380" y="3492"/>
                      </a:lnTo>
                      <a:lnTo>
                        <a:pt x="384" y="3497"/>
                      </a:lnTo>
                      <a:lnTo>
                        <a:pt x="387" y="3502"/>
                      </a:lnTo>
                      <a:lnTo>
                        <a:pt x="388" y="3506"/>
                      </a:lnTo>
                      <a:lnTo>
                        <a:pt x="388" y="3511"/>
                      </a:lnTo>
                      <a:lnTo>
                        <a:pt x="388" y="3515"/>
                      </a:lnTo>
                      <a:lnTo>
                        <a:pt x="387" y="3519"/>
                      </a:lnTo>
                      <a:lnTo>
                        <a:pt x="385" y="3525"/>
                      </a:lnTo>
                      <a:lnTo>
                        <a:pt x="384" y="3528"/>
                      </a:lnTo>
                      <a:lnTo>
                        <a:pt x="382" y="3532"/>
                      </a:lnTo>
                      <a:lnTo>
                        <a:pt x="379" y="3536"/>
                      </a:lnTo>
                      <a:lnTo>
                        <a:pt x="375" y="3538"/>
                      </a:lnTo>
                      <a:lnTo>
                        <a:pt x="371" y="3539"/>
                      </a:lnTo>
                      <a:lnTo>
                        <a:pt x="364" y="3540"/>
                      </a:lnTo>
                      <a:lnTo>
                        <a:pt x="359" y="3540"/>
                      </a:lnTo>
                      <a:lnTo>
                        <a:pt x="354" y="3540"/>
                      </a:lnTo>
                      <a:lnTo>
                        <a:pt x="349" y="3541"/>
                      </a:lnTo>
                      <a:lnTo>
                        <a:pt x="344" y="3543"/>
                      </a:lnTo>
                      <a:lnTo>
                        <a:pt x="339" y="3545"/>
                      </a:lnTo>
                      <a:lnTo>
                        <a:pt x="334" y="3547"/>
                      </a:lnTo>
                      <a:lnTo>
                        <a:pt x="329" y="3549"/>
                      </a:lnTo>
                      <a:lnTo>
                        <a:pt x="325" y="3552"/>
                      </a:lnTo>
                      <a:lnTo>
                        <a:pt x="325" y="3560"/>
                      </a:lnTo>
                      <a:lnTo>
                        <a:pt x="331" y="3565"/>
                      </a:lnTo>
                      <a:lnTo>
                        <a:pt x="338" y="3569"/>
                      </a:lnTo>
                      <a:lnTo>
                        <a:pt x="344" y="3571"/>
                      </a:lnTo>
                      <a:lnTo>
                        <a:pt x="352" y="3574"/>
                      </a:lnTo>
                      <a:lnTo>
                        <a:pt x="361" y="3577"/>
                      </a:lnTo>
                      <a:lnTo>
                        <a:pt x="370" y="3580"/>
                      </a:lnTo>
                      <a:lnTo>
                        <a:pt x="378" y="3584"/>
                      </a:lnTo>
                      <a:lnTo>
                        <a:pt x="386" y="3586"/>
                      </a:lnTo>
                      <a:lnTo>
                        <a:pt x="394" y="3588"/>
                      </a:lnTo>
                      <a:lnTo>
                        <a:pt x="403" y="3589"/>
                      </a:lnTo>
                      <a:lnTo>
                        <a:pt x="412" y="3588"/>
                      </a:lnTo>
                      <a:lnTo>
                        <a:pt x="415" y="3586"/>
                      </a:lnTo>
                      <a:lnTo>
                        <a:pt x="417" y="3581"/>
                      </a:lnTo>
                      <a:lnTo>
                        <a:pt x="417" y="3576"/>
                      </a:lnTo>
                      <a:lnTo>
                        <a:pt x="416" y="3572"/>
                      </a:lnTo>
                      <a:lnTo>
                        <a:pt x="413" y="3566"/>
                      </a:lnTo>
                      <a:lnTo>
                        <a:pt x="411" y="3560"/>
                      </a:lnTo>
                      <a:lnTo>
                        <a:pt x="409" y="3554"/>
                      </a:lnTo>
                      <a:lnTo>
                        <a:pt x="409" y="3550"/>
                      </a:lnTo>
                      <a:lnTo>
                        <a:pt x="412" y="3545"/>
                      </a:lnTo>
                      <a:lnTo>
                        <a:pt x="414" y="3540"/>
                      </a:lnTo>
                      <a:lnTo>
                        <a:pt x="415" y="3535"/>
                      </a:lnTo>
                      <a:lnTo>
                        <a:pt x="416" y="3529"/>
                      </a:lnTo>
                      <a:lnTo>
                        <a:pt x="416" y="3524"/>
                      </a:lnTo>
                      <a:lnTo>
                        <a:pt x="416" y="3518"/>
                      </a:lnTo>
                      <a:lnTo>
                        <a:pt x="416" y="3513"/>
                      </a:lnTo>
                      <a:lnTo>
                        <a:pt x="415" y="3508"/>
                      </a:lnTo>
                      <a:lnTo>
                        <a:pt x="420" y="3508"/>
                      </a:lnTo>
                      <a:lnTo>
                        <a:pt x="423" y="3505"/>
                      </a:lnTo>
                      <a:lnTo>
                        <a:pt x="426" y="3502"/>
                      </a:lnTo>
                      <a:lnTo>
                        <a:pt x="428" y="3497"/>
                      </a:lnTo>
                      <a:lnTo>
                        <a:pt x="428" y="3491"/>
                      </a:lnTo>
                      <a:lnTo>
                        <a:pt x="427" y="3486"/>
                      </a:lnTo>
                      <a:lnTo>
                        <a:pt x="425" y="3480"/>
                      </a:lnTo>
                      <a:lnTo>
                        <a:pt x="426" y="3476"/>
                      </a:lnTo>
                      <a:lnTo>
                        <a:pt x="435" y="3469"/>
                      </a:lnTo>
                      <a:lnTo>
                        <a:pt x="446" y="3464"/>
                      </a:lnTo>
                      <a:lnTo>
                        <a:pt x="456" y="3460"/>
                      </a:lnTo>
                      <a:lnTo>
                        <a:pt x="467" y="3456"/>
                      </a:lnTo>
                      <a:lnTo>
                        <a:pt x="478" y="3453"/>
                      </a:lnTo>
                      <a:lnTo>
                        <a:pt x="488" y="3449"/>
                      </a:lnTo>
                      <a:lnTo>
                        <a:pt x="498" y="3443"/>
                      </a:lnTo>
                      <a:lnTo>
                        <a:pt x="507" y="3436"/>
                      </a:lnTo>
                      <a:lnTo>
                        <a:pt x="515" y="3432"/>
                      </a:lnTo>
                      <a:lnTo>
                        <a:pt x="522" y="3430"/>
                      </a:lnTo>
                      <a:lnTo>
                        <a:pt x="530" y="3429"/>
                      </a:lnTo>
                      <a:lnTo>
                        <a:pt x="539" y="3429"/>
                      </a:lnTo>
                      <a:lnTo>
                        <a:pt x="547" y="3429"/>
                      </a:lnTo>
                      <a:lnTo>
                        <a:pt x="557" y="3429"/>
                      </a:lnTo>
                      <a:lnTo>
                        <a:pt x="565" y="3428"/>
                      </a:lnTo>
                      <a:lnTo>
                        <a:pt x="573" y="3426"/>
                      </a:lnTo>
                      <a:lnTo>
                        <a:pt x="577" y="3422"/>
                      </a:lnTo>
                      <a:lnTo>
                        <a:pt x="575" y="3417"/>
                      </a:lnTo>
                      <a:lnTo>
                        <a:pt x="570" y="3411"/>
                      </a:lnTo>
                      <a:lnTo>
                        <a:pt x="565" y="3408"/>
                      </a:lnTo>
                      <a:lnTo>
                        <a:pt x="552" y="3406"/>
                      </a:lnTo>
                      <a:lnTo>
                        <a:pt x="542" y="3406"/>
                      </a:lnTo>
                      <a:lnTo>
                        <a:pt x="532" y="3406"/>
                      </a:lnTo>
                      <a:lnTo>
                        <a:pt x="523" y="3405"/>
                      </a:lnTo>
                      <a:lnTo>
                        <a:pt x="513" y="3403"/>
                      </a:lnTo>
                      <a:lnTo>
                        <a:pt x="503" y="3401"/>
                      </a:lnTo>
                      <a:lnTo>
                        <a:pt x="494" y="3400"/>
                      </a:lnTo>
                      <a:lnTo>
                        <a:pt x="484" y="3399"/>
                      </a:lnTo>
                      <a:lnTo>
                        <a:pt x="473" y="3399"/>
                      </a:lnTo>
                      <a:lnTo>
                        <a:pt x="459" y="3400"/>
                      </a:lnTo>
                      <a:lnTo>
                        <a:pt x="445" y="3402"/>
                      </a:lnTo>
                      <a:lnTo>
                        <a:pt x="430" y="3404"/>
                      </a:lnTo>
                      <a:lnTo>
                        <a:pt x="416" y="3406"/>
                      </a:lnTo>
                      <a:lnTo>
                        <a:pt x="401" y="3408"/>
                      </a:lnTo>
                      <a:lnTo>
                        <a:pt x="387" y="3408"/>
                      </a:lnTo>
                      <a:lnTo>
                        <a:pt x="374" y="3408"/>
                      </a:lnTo>
                      <a:lnTo>
                        <a:pt x="359" y="3406"/>
                      </a:lnTo>
                      <a:lnTo>
                        <a:pt x="350" y="3403"/>
                      </a:lnTo>
                      <a:lnTo>
                        <a:pt x="342" y="3397"/>
                      </a:lnTo>
                      <a:lnTo>
                        <a:pt x="336" y="3390"/>
                      </a:lnTo>
                      <a:lnTo>
                        <a:pt x="330" y="3382"/>
                      </a:lnTo>
                      <a:lnTo>
                        <a:pt x="324" y="3372"/>
                      </a:lnTo>
                      <a:lnTo>
                        <a:pt x="319" y="3362"/>
                      </a:lnTo>
                      <a:lnTo>
                        <a:pt x="315" y="3353"/>
                      </a:lnTo>
                      <a:lnTo>
                        <a:pt x="311" y="3344"/>
                      </a:lnTo>
                      <a:lnTo>
                        <a:pt x="309" y="3336"/>
                      </a:lnTo>
                      <a:lnTo>
                        <a:pt x="309" y="3328"/>
                      </a:lnTo>
                      <a:lnTo>
                        <a:pt x="311" y="3320"/>
                      </a:lnTo>
                      <a:lnTo>
                        <a:pt x="312" y="3311"/>
                      </a:lnTo>
                      <a:lnTo>
                        <a:pt x="314" y="3303"/>
                      </a:lnTo>
                      <a:lnTo>
                        <a:pt x="314" y="3294"/>
                      </a:lnTo>
                      <a:lnTo>
                        <a:pt x="312" y="3287"/>
                      </a:lnTo>
                      <a:lnTo>
                        <a:pt x="307" y="3280"/>
                      </a:lnTo>
                      <a:lnTo>
                        <a:pt x="302" y="3276"/>
                      </a:lnTo>
                      <a:lnTo>
                        <a:pt x="297" y="3274"/>
                      </a:lnTo>
                      <a:lnTo>
                        <a:pt x="290" y="3272"/>
                      </a:lnTo>
                      <a:lnTo>
                        <a:pt x="283" y="3272"/>
                      </a:lnTo>
                      <a:lnTo>
                        <a:pt x="277" y="3273"/>
                      </a:lnTo>
                      <a:lnTo>
                        <a:pt x="271" y="3276"/>
                      </a:lnTo>
                      <a:lnTo>
                        <a:pt x="265" y="3279"/>
                      </a:lnTo>
                      <a:lnTo>
                        <a:pt x="260" y="3284"/>
                      </a:lnTo>
                      <a:lnTo>
                        <a:pt x="250" y="3271"/>
                      </a:lnTo>
                      <a:lnTo>
                        <a:pt x="244" y="3257"/>
                      </a:lnTo>
                      <a:lnTo>
                        <a:pt x="240" y="3243"/>
                      </a:lnTo>
                      <a:lnTo>
                        <a:pt x="238" y="3230"/>
                      </a:lnTo>
                      <a:lnTo>
                        <a:pt x="238" y="3215"/>
                      </a:lnTo>
                      <a:lnTo>
                        <a:pt x="239" y="3200"/>
                      </a:lnTo>
                      <a:lnTo>
                        <a:pt x="242" y="3185"/>
                      </a:lnTo>
                      <a:lnTo>
                        <a:pt x="245" y="3171"/>
                      </a:lnTo>
                      <a:lnTo>
                        <a:pt x="249" y="3156"/>
                      </a:lnTo>
                      <a:lnTo>
                        <a:pt x="253" y="3141"/>
                      </a:lnTo>
                      <a:lnTo>
                        <a:pt x="258" y="3127"/>
                      </a:lnTo>
                      <a:lnTo>
                        <a:pt x="262" y="3111"/>
                      </a:lnTo>
                      <a:lnTo>
                        <a:pt x="265" y="3097"/>
                      </a:lnTo>
                      <a:lnTo>
                        <a:pt x="267" y="3083"/>
                      </a:lnTo>
                      <a:lnTo>
                        <a:pt x="267" y="3068"/>
                      </a:lnTo>
                      <a:lnTo>
                        <a:pt x="266" y="3054"/>
                      </a:lnTo>
                      <a:lnTo>
                        <a:pt x="264" y="3043"/>
                      </a:lnTo>
                      <a:lnTo>
                        <a:pt x="263" y="3032"/>
                      </a:lnTo>
                      <a:lnTo>
                        <a:pt x="262" y="3020"/>
                      </a:lnTo>
                      <a:lnTo>
                        <a:pt x="261" y="3008"/>
                      </a:lnTo>
                      <a:lnTo>
                        <a:pt x="262" y="2997"/>
                      </a:lnTo>
                      <a:lnTo>
                        <a:pt x="264" y="2985"/>
                      </a:lnTo>
                      <a:lnTo>
                        <a:pt x="268" y="2974"/>
                      </a:lnTo>
                      <a:lnTo>
                        <a:pt x="274" y="2963"/>
                      </a:lnTo>
                      <a:lnTo>
                        <a:pt x="274" y="2958"/>
                      </a:lnTo>
                      <a:lnTo>
                        <a:pt x="272" y="2952"/>
                      </a:lnTo>
                      <a:lnTo>
                        <a:pt x="270" y="2945"/>
                      </a:lnTo>
                      <a:lnTo>
                        <a:pt x="271" y="2938"/>
                      </a:lnTo>
                      <a:lnTo>
                        <a:pt x="273" y="2932"/>
                      </a:lnTo>
                      <a:lnTo>
                        <a:pt x="276" y="2928"/>
                      </a:lnTo>
                      <a:lnTo>
                        <a:pt x="279" y="2924"/>
                      </a:lnTo>
                      <a:lnTo>
                        <a:pt x="283" y="2920"/>
                      </a:lnTo>
                      <a:lnTo>
                        <a:pt x="286" y="2916"/>
                      </a:lnTo>
                      <a:lnTo>
                        <a:pt x="290" y="2912"/>
                      </a:lnTo>
                      <a:lnTo>
                        <a:pt x="294" y="2908"/>
                      </a:lnTo>
                      <a:lnTo>
                        <a:pt x="297" y="2904"/>
                      </a:lnTo>
                      <a:lnTo>
                        <a:pt x="299" y="2898"/>
                      </a:lnTo>
                      <a:lnTo>
                        <a:pt x="299" y="2892"/>
                      </a:lnTo>
                      <a:lnTo>
                        <a:pt x="299" y="2887"/>
                      </a:lnTo>
                      <a:lnTo>
                        <a:pt x="297" y="2884"/>
                      </a:lnTo>
                      <a:lnTo>
                        <a:pt x="288" y="2879"/>
                      </a:lnTo>
                      <a:lnTo>
                        <a:pt x="283" y="2874"/>
                      </a:lnTo>
                      <a:lnTo>
                        <a:pt x="280" y="2868"/>
                      </a:lnTo>
                      <a:lnTo>
                        <a:pt x="279" y="2861"/>
                      </a:lnTo>
                      <a:lnTo>
                        <a:pt x="279" y="2854"/>
                      </a:lnTo>
                      <a:lnTo>
                        <a:pt x="279" y="2847"/>
                      </a:lnTo>
                      <a:lnTo>
                        <a:pt x="280" y="2840"/>
                      </a:lnTo>
                      <a:lnTo>
                        <a:pt x="280" y="2833"/>
                      </a:lnTo>
                      <a:lnTo>
                        <a:pt x="279" y="2831"/>
                      </a:lnTo>
                      <a:lnTo>
                        <a:pt x="276" y="2828"/>
                      </a:lnTo>
                      <a:lnTo>
                        <a:pt x="273" y="2824"/>
                      </a:lnTo>
                      <a:lnTo>
                        <a:pt x="271" y="2821"/>
                      </a:lnTo>
                      <a:lnTo>
                        <a:pt x="271" y="2812"/>
                      </a:lnTo>
                      <a:lnTo>
                        <a:pt x="273" y="2802"/>
                      </a:lnTo>
                      <a:lnTo>
                        <a:pt x="275" y="2793"/>
                      </a:lnTo>
                      <a:lnTo>
                        <a:pt x="278" y="2783"/>
                      </a:lnTo>
                      <a:lnTo>
                        <a:pt x="280" y="2774"/>
                      </a:lnTo>
                      <a:lnTo>
                        <a:pt x="282" y="2765"/>
                      </a:lnTo>
                      <a:lnTo>
                        <a:pt x="282" y="2755"/>
                      </a:lnTo>
                      <a:lnTo>
                        <a:pt x="280" y="2745"/>
                      </a:lnTo>
                      <a:lnTo>
                        <a:pt x="277" y="2740"/>
                      </a:lnTo>
                      <a:lnTo>
                        <a:pt x="274" y="2736"/>
                      </a:lnTo>
                      <a:lnTo>
                        <a:pt x="269" y="2734"/>
                      </a:lnTo>
                      <a:lnTo>
                        <a:pt x="264" y="2732"/>
                      </a:lnTo>
                      <a:lnTo>
                        <a:pt x="259" y="2730"/>
                      </a:lnTo>
                      <a:lnTo>
                        <a:pt x="253" y="2728"/>
                      </a:lnTo>
                      <a:lnTo>
                        <a:pt x="248" y="2726"/>
                      </a:lnTo>
                      <a:lnTo>
                        <a:pt x="243" y="2723"/>
                      </a:lnTo>
                      <a:lnTo>
                        <a:pt x="247" y="2720"/>
                      </a:lnTo>
                      <a:lnTo>
                        <a:pt x="251" y="2717"/>
                      </a:lnTo>
                      <a:lnTo>
                        <a:pt x="257" y="2715"/>
                      </a:lnTo>
                      <a:lnTo>
                        <a:pt x="261" y="2714"/>
                      </a:lnTo>
                      <a:lnTo>
                        <a:pt x="266" y="2713"/>
                      </a:lnTo>
                      <a:lnTo>
                        <a:pt x="271" y="2712"/>
                      </a:lnTo>
                      <a:lnTo>
                        <a:pt x="275" y="2711"/>
                      </a:lnTo>
                      <a:lnTo>
                        <a:pt x="280" y="2710"/>
                      </a:lnTo>
                      <a:lnTo>
                        <a:pt x="289" y="2706"/>
                      </a:lnTo>
                      <a:lnTo>
                        <a:pt x="296" y="2701"/>
                      </a:lnTo>
                      <a:lnTo>
                        <a:pt x="298" y="2694"/>
                      </a:lnTo>
                      <a:lnTo>
                        <a:pt x="297" y="2684"/>
                      </a:lnTo>
                      <a:lnTo>
                        <a:pt x="297" y="2669"/>
                      </a:lnTo>
                      <a:lnTo>
                        <a:pt x="292" y="2665"/>
                      </a:lnTo>
                      <a:lnTo>
                        <a:pt x="285" y="2662"/>
                      </a:lnTo>
                      <a:lnTo>
                        <a:pt x="280" y="2661"/>
                      </a:lnTo>
                      <a:lnTo>
                        <a:pt x="274" y="2660"/>
                      </a:lnTo>
                      <a:lnTo>
                        <a:pt x="269" y="2660"/>
                      </a:lnTo>
                      <a:lnTo>
                        <a:pt x="262" y="2661"/>
                      </a:lnTo>
                      <a:lnTo>
                        <a:pt x="256" y="2661"/>
                      </a:lnTo>
                      <a:lnTo>
                        <a:pt x="248" y="2661"/>
                      </a:lnTo>
                      <a:lnTo>
                        <a:pt x="244" y="2659"/>
                      </a:lnTo>
                      <a:lnTo>
                        <a:pt x="242" y="2655"/>
                      </a:lnTo>
                      <a:lnTo>
                        <a:pt x="242" y="2651"/>
                      </a:lnTo>
                      <a:lnTo>
                        <a:pt x="244" y="2647"/>
                      </a:lnTo>
                      <a:lnTo>
                        <a:pt x="248" y="2640"/>
                      </a:lnTo>
                      <a:lnTo>
                        <a:pt x="251" y="2634"/>
                      </a:lnTo>
                      <a:lnTo>
                        <a:pt x="253" y="2628"/>
                      </a:lnTo>
                      <a:lnTo>
                        <a:pt x="255" y="2621"/>
                      </a:lnTo>
                      <a:lnTo>
                        <a:pt x="255" y="2615"/>
                      </a:lnTo>
                      <a:lnTo>
                        <a:pt x="253" y="2610"/>
                      </a:lnTo>
                      <a:lnTo>
                        <a:pt x="250" y="2603"/>
                      </a:lnTo>
                      <a:lnTo>
                        <a:pt x="247" y="2598"/>
                      </a:lnTo>
                      <a:lnTo>
                        <a:pt x="241" y="2591"/>
                      </a:lnTo>
                      <a:lnTo>
                        <a:pt x="236" y="2583"/>
                      </a:lnTo>
                      <a:lnTo>
                        <a:pt x="231" y="2575"/>
                      </a:lnTo>
                      <a:lnTo>
                        <a:pt x="227" y="2566"/>
                      </a:lnTo>
                      <a:lnTo>
                        <a:pt x="222" y="2558"/>
                      </a:lnTo>
                      <a:lnTo>
                        <a:pt x="218" y="2550"/>
                      </a:lnTo>
                      <a:lnTo>
                        <a:pt x="212" y="2543"/>
                      </a:lnTo>
                      <a:lnTo>
                        <a:pt x="207" y="2535"/>
                      </a:lnTo>
                      <a:lnTo>
                        <a:pt x="203" y="2526"/>
                      </a:lnTo>
                      <a:lnTo>
                        <a:pt x="201" y="2518"/>
                      </a:lnTo>
                      <a:lnTo>
                        <a:pt x="200" y="2510"/>
                      </a:lnTo>
                      <a:lnTo>
                        <a:pt x="201" y="2501"/>
                      </a:lnTo>
                      <a:lnTo>
                        <a:pt x="203" y="2491"/>
                      </a:lnTo>
                      <a:lnTo>
                        <a:pt x="205" y="2482"/>
                      </a:lnTo>
                      <a:lnTo>
                        <a:pt x="208" y="2473"/>
                      </a:lnTo>
                      <a:lnTo>
                        <a:pt x="211" y="2464"/>
                      </a:lnTo>
                      <a:lnTo>
                        <a:pt x="214" y="2447"/>
                      </a:lnTo>
                      <a:lnTo>
                        <a:pt x="213" y="2430"/>
                      </a:lnTo>
                      <a:lnTo>
                        <a:pt x="211" y="2413"/>
                      </a:lnTo>
                      <a:lnTo>
                        <a:pt x="207" y="2396"/>
                      </a:lnTo>
                      <a:lnTo>
                        <a:pt x="202" y="2379"/>
                      </a:lnTo>
                      <a:lnTo>
                        <a:pt x="199" y="2362"/>
                      </a:lnTo>
                      <a:lnTo>
                        <a:pt x="197" y="2345"/>
                      </a:lnTo>
                      <a:lnTo>
                        <a:pt x="198" y="2328"/>
                      </a:lnTo>
                      <a:lnTo>
                        <a:pt x="199" y="2317"/>
                      </a:lnTo>
                      <a:lnTo>
                        <a:pt x="200" y="2305"/>
                      </a:lnTo>
                      <a:lnTo>
                        <a:pt x="199" y="2294"/>
                      </a:lnTo>
                      <a:lnTo>
                        <a:pt x="199" y="2283"/>
                      </a:lnTo>
                      <a:lnTo>
                        <a:pt x="199" y="2272"/>
                      </a:lnTo>
                      <a:lnTo>
                        <a:pt x="199" y="2261"/>
                      </a:lnTo>
                      <a:lnTo>
                        <a:pt x="200" y="2251"/>
                      </a:lnTo>
                      <a:lnTo>
                        <a:pt x="202" y="2241"/>
                      </a:lnTo>
                      <a:lnTo>
                        <a:pt x="203" y="2234"/>
                      </a:lnTo>
                      <a:lnTo>
                        <a:pt x="205" y="2229"/>
                      </a:lnTo>
                      <a:lnTo>
                        <a:pt x="207" y="2223"/>
                      </a:lnTo>
                      <a:lnTo>
                        <a:pt x="209" y="2217"/>
                      </a:lnTo>
                      <a:lnTo>
                        <a:pt x="211" y="2212"/>
                      </a:lnTo>
                      <a:lnTo>
                        <a:pt x="213" y="2206"/>
                      </a:lnTo>
                      <a:lnTo>
                        <a:pt x="216" y="2200"/>
                      </a:lnTo>
                      <a:lnTo>
                        <a:pt x="220" y="2194"/>
                      </a:lnTo>
                      <a:lnTo>
                        <a:pt x="222" y="2190"/>
                      </a:lnTo>
                      <a:lnTo>
                        <a:pt x="221" y="2185"/>
                      </a:lnTo>
                      <a:lnTo>
                        <a:pt x="220" y="2181"/>
                      </a:lnTo>
                      <a:lnTo>
                        <a:pt x="218" y="2176"/>
                      </a:lnTo>
                      <a:lnTo>
                        <a:pt x="214" y="2172"/>
                      </a:lnTo>
                      <a:lnTo>
                        <a:pt x="212" y="2167"/>
                      </a:lnTo>
                      <a:lnTo>
                        <a:pt x="211" y="2162"/>
                      </a:lnTo>
                      <a:lnTo>
                        <a:pt x="211" y="2157"/>
                      </a:lnTo>
                      <a:lnTo>
                        <a:pt x="212" y="2154"/>
                      </a:lnTo>
                      <a:lnTo>
                        <a:pt x="214" y="2151"/>
                      </a:lnTo>
                      <a:lnTo>
                        <a:pt x="218" y="2148"/>
                      </a:lnTo>
                      <a:lnTo>
                        <a:pt x="221" y="2147"/>
                      </a:lnTo>
                      <a:lnTo>
                        <a:pt x="226" y="2146"/>
                      </a:lnTo>
                      <a:lnTo>
                        <a:pt x="231" y="2146"/>
                      </a:lnTo>
                      <a:lnTo>
                        <a:pt x="235" y="2146"/>
                      </a:lnTo>
                      <a:lnTo>
                        <a:pt x="240" y="2145"/>
                      </a:lnTo>
                      <a:lnTo>
                        <a:pt x="244" y="2144"/>
                      </a:lnTo>
                      <a:lnTo>
                        <a:pt x="247" y="2142"/>
                      </a:lnTo>
                      <a:lnTo>
                        <a:pt x="250" y="2139"/>
                      </a:lnTo>
                      <a:lnTo>
                        <a:pt x="252" y="2135"/>
                      </a:lnTo>
                      <a:lnTo>
                        <a:pt x="253" y="2125"/>
                      </a:lnTo>
                      <a:lnTo>
                        <a:pt x="252" y="2116"/>
                      </a:lnTo>
                      <a:lnTo>
                        <a:pt x="250" y="2108"/>
                      </a:lnTo>
                      <a:lnTo>
                        <a:pt x="246" y="2100"/>
                      </a:lnTo>
                      <a:lnTo>
                        <a:pt x="242" y="2091"/>
                      </a:lnTo>
                      <a:lnTo>
                        <a:pt x="239" y="2082"/>
                      </a:lnTo>
                      <a:lnTo>
                        <a:pt x="236" y="2073"/>
                      </a:lnTo>
                      <a:lnTo>
                        <a:pt x="235" y="2064"/>
                      </a:lnTo>
                      <a:lnTo>
                        <a:pt x="234" y="2059"/>
                      </a:lnTo>
                      <a:lnTo>
                        <a:pt x="233" y="2053"/>
                      </a:lnTo>
                      <a:lnTo>
                        <a:pt x="230" y="2049"/>
                      </a:lnTo>
                      <a:lnTo>
                        <a:pt x="228" y="2044"/>
                      </a:lnTo>
                      <a:lnTo>
                        <a:pt x="225" y="2039"/>
                      </a:lnTo>
                      <a:lnTo>
                        <a:pt x="222" y="2035"/>
                      </a:lnTo>
                      <a:lnTo>
                        <a:pt x="220" y="2030"/>
                      </a:lnTo>
                      <a:lnTo>
                        <a:pt x="218" y="2025"/>
                      </a:lnTo>
                      <a:lnTo>
                        <a:pt x="215" y="2012"/>
                      </a:lnTo>
                      <a:lnTo>
                        <a:pt x="213" y="2000"/>
                      </a:lnTo>
                      <a:lnTo>
                        <a:pt x="213" y="1988"/>
                      </a:lnTo>
                      <a:lnTo>
                        <a:pt x="212" y="1975"/>
                      </a:lnTo>
                      <a:lnTo>
                        <a:pt x="212" y="1963"/>
                      </a:lnTo>
                      <a:lnTo>
                        <a:pt x="213" y="1951"/>
                      </a:lnTo>
                      <a:lnTo>
                        <a:pt x="215" y="1939"/>
                      </a:lnTo>
                      <a:lnTo>
                        <a:pt x="218" y="1927"/>
                      </a:lnTo>
                      <a:lnTo>
                        <a:pt x="222" y="1913"/>
                      </a:lnTo>
                      <a:lnTo>
                        <a:pt x="228" y="1898"/>
                      </a:lnTo>
                      <a:lnTo>
                        <a:pt x="234" y="1885"/>
                      </a:lnTo>
                      <a:lnTo>
                        <a:pt x="241" y="1871"/>
                      </a:lnTo>
                      <a:lnTo>
                        <a:pt x="247" y="1858"/>
                      </a:lnTo>
                      <a:lnTo>
                        <a:pt x="255" y="1845"/>
                      </a:lnTo>
                      <a:lnTo>
                        <a:pt x="261" y="1830"/>
                      </a:lnTo>
                      <a:lnTo>
                        <a:pt x="265" y="1816"/>
                      </a:lnTo>
                      <a:lnTo>
                        <a:pt x="265" y="1808"/>
                      </a:lnTo>
                      <a:lnTo>
                        <a:pt x="264" y="1801"/>
                      </a:lnTo>
                      <a:lnTo>
                        <a:pt x="260" y="1794"/>
                      </a:lnTo>
                      <a:lnTo>
                        <a:pt x="256" y="1788"/>
                      </a:lnTo>
                      <a:lnTo>
                        <a:pt x="251" y="1783"/>
                      </a:lnTo>
                      <a:lnTo>
                        <a:pt x="247" y="1778"/>
                      </a:lnTo>
                      <a:lnTo>
                        <a:pt x="246" y="1774"/>
                      </a:lnTo>
                      <a:lnTo>
                        <a:pt x="246" y="1769"/>
                      </a:lnTo>
                      <a:lnTo>
                        <a:pt x="250" y="1758"/>
                      </a:lnTo>
                      <a:lnTo>
                        <a:pt x="253" y="1748"/>
                      </a:lnTo>
                      <a:lnTo>
                        <a:pt x="257" y="1738"/>
                      </a:lnTo>
                      <a:lnTo>
                        <a:pt x="259" y="1728"/>
                      </a:lnTo>
                      <a:lnTo>
                        <a:pt x="261" y="1716"/>
                      </a:lnTo>
                      <a:lnTo>
                        <a:pt x="263" y="1706"/>
                      </a:lnTo>
                      <a:lnTo>
                        <a:pt x="266" y="1695"/>
                      </a:lnTo>
                      <a:lnTo>
                        <a:pt x="268" y="1684"/>
                      </a:lnTo>
                      <a:lnTo>
                        <a:pt x="270" y="1680"/>
                      </a:lnTo>
                      <a:lnTo>
                        <a:pt x="274" y="1678"/>
                      </a:lnTo>
                      <a:lnTo>
                        <a:pt x="278" y="1677"/>
                      </a:lnTo>
                      <a:lnTo>
                        <a:pt x="284" y="1676"/>
                      </a:lnTo>
                      <a:lnTo>
                        <a:pt x="289" y="1675"/>
                      </a:lnTo>
                      <a:lnTo>
                        <a:pt x="295" y="1674"/>
                      </a:lnTo>
                      <a:lnTo>
                        <a:pt x="299" y="1671"/>
                      </a:lnTo>
                      <a:lnTo>
                        <a:pt x="302" y="1667"/>
                      </a:lnTo>
                      <a:lnTo>
                        <a:pt x="305" y="1654"/>
                      </a:lnTo>
                      <a:lnTo>
                        <a:pt x="306" y="1640"/>
                      </a:lnTo>
                      <a:lnTo>
                        <a:pt x="306" y="1627"/>
                      </a:lnTo>
                      <a:lnTo>
                        <a:pt x="305" y="1612"/>
                      </a:lnTo>
                      <a:lnTo>
                        <a:pt x="302" y="1599"/>
                      </a:lnTo>
                      <a:lnTo>
                        <a:pt x="300" y="1586"/>
                      </a:lnTo>
                      <a:lnTo>
                        <a:pt x="297" y="1571"/>
                      </a:lnTo>
                      <a:lnTo>
                        <a:pt x="295" y="1558"/>
                      </a:lnTo>
                      <a:lnTo>
                        <a:pt x="290" y="1553"/>
                      </a:lnTo>
                      <a:lnTo>
                        <a:pt x="282" y="1551"/>
                      </a:lnTo>
                      <a:lnTo>
                        <a:pt x="273" y="1548"/>
                      </a:lnTo>
                      <a:lnTo>
                        <a:pt x="268" y="1545"/>
                      </a:lnTo>
                      <a:lnTo>
                        <a:pt x="262" y="1534"/>
                      </a:lnTo>
                      <a:lnTo>
                        <a:pt x="258" y="1523"/>
                      </a:lnTo>
                      <a:lnTo>
                        <a:pt x="253" y="1512"/>
                      </a:lnTo>
                      <a:lnTo>
                        <a:pt x="249" y="1500"/>
                      </a:lnTo>
                      <a:lnTo>
                        <a:pt x="246" y="1488"/>
                      </a:lnTo>
                      <a:lnTo>
                        <a:pt x="244" y="1477"/>
                      </a:lnTo>
                      <a:lnTo>
                        <a:pt x="242" y="1464"/>
                      </a:lnTo>
                      <a:lnTo>
                        <a:pt x="241" y="1453"/>
                      </a:lnTo>
                      <a:lnTo>
                        <a:pt x="241" y="1448"/>
                      </a:lnTo>
                      <a:lnTo>
                        <a:pt x="241" y="1441"/>
                      </a:lnTo>
                      <a:lnTo>
                        <a:pt x="242" y="1434"/>
                      </a:lnTo>
                      <a:lnTo>
                        <a:pt x="241" y="1426"/>
                      </a:lnTo>
                      <a:lnTo>
                        <a:pt x="236" y="1416"/>
                      </a:lnTo>
                      <a:lnTo>
                        <a:pt x="229" y="1410"/>
                      </a:lnTo>
                      <a:lnTo>
                        <a:pt x="220" y="1405"/>
                      </a:lnTo>
                      <a:lnTo>
                        <a:pt x="211" y="1398"/>
                      </a:lnTo>
                      <a:lnTo>
                        <a:pt x="209" y="1393"/>
                      </a:lnTo>
                      <a:lnTo>
                        <a:pt x="208" y="1387"/>
                      </a:lnTo>
                      <a:lnTo>
                        <a:pt x="209" y="1382"/>
                      </a:lnTo>
                      <a:lnTo>
                        <a:pt x="210" y="1377"/>
                      </a:lnTo>
                      <a:lnTo>
                        <a:pt x="216" y="1370"/>
                      </a:lnTo>
                      <a:lnTo>
                        <a:pt x="224" y="1366"/>
                      </a:lnTo>
                      <a:lnTo>
                        <a:pt x="232" y="1362"/>
                      </a:lnTo>
                      <a:lnTo>
                        <a:pt x="236" y="1354"/>
                      </a:lnTo>
                      <a:lnTo>
                        <a:pt x="237" y="1346"/>
                      </a:lnTo>
                      <a:lnTo>
                        <a:pt x="237" y="1337"/>
                      </a:lnTo>
                      <a:lnTo>
                        <a:pt x="236" y="1328"/>
                      </a:lnTo>
                      <a:lnTo>
                        <a:pt x="235" y="1319"/>
                      </a:lnTo>
                      <a:lnTo>
                        <a:pt x="234" y="1311"/>
                      </a:lnTo>
                      <a:lnTo>
                        <a:pt x="233" y="1303"/>
                      </a:lnTo>
                      <a:lnTo>
                        <a:pt x="234" y="1297"/>
                      </a:lnTo>
                      <a:lnTo>
                        <a:pt x="236" y="1291"/>
                      </a:lnTo>
                      <a:lnTo>
                        <a:pt x="240" y="1283"/>
                      </a:lnTo>
                      <a:lnTo>
                        <a:pt x="245" y="1277"/>
                      </a:lnTo>
                      <a:lnTo>
                        <a:pt x="250" y="1270"/>
                      </a:lnTo>
                      <a:lnTo>
                        <a:pt x="255" y="1264"/>
                      </a:lnTo>
                      <a:lnTo>
                        <a:pt x="259" y="1257"/>
                      </a:lnTo>
                      <a:lnTo>
                        <a:pt x="260" y="1249"/>
                      </a:lnTo>
                      <a:lnTo>
                        <a:pt x="260" y="1242"/>
                      </a:lnTo>
                      <a:lnTo>
                        <a:pt x="258" y="1234"/>
                      </a:lnTo>
                      <a:lnTo>
                        <a:pt x="255" y="1228"/>
                      </a:lnTo>
                      <a:lnTo>
                        <a:pt x="251" y="1222"/>
                      </a:lnTo>
                      <a:lnTo>
                        <a:pt x="248" y="1215"/>
                      </a:lnTo>
                      <a:lnTo>
                        <a:pt x="246" y="1208"/>
                      </a:lnTo>
                      <a:lnTo>
                        <a:pt x="244" y="1201"/>
                      </a:lnTo>
                      <a:lnTo>
                        <a:pt x="242" y="1195"/>
                      </a:lnTo>
                      <a:lnTo>
                        <a:pt x="241" y="1189"/>
                      </a:lnTo>
                      <a:lnTo>
                        <a:pt x="241" y="1184"/>
                      </a:lnTo>
                      <a:lnTo>
                        <a:pt x="242" y="1170"/>
                      </a:lnTo>
                      <a:lnTo>
                        <a:pt x="245" y="1156"/>
                      </a:lnTo>
                      <a:lnTo>
                        <a:pt x="248" y="1143"/>
                      </a:lnTo>
                      <a:lnTo>
                        <a:pt x="252" y="1129"/>
                      </a:lnTo>
                      <a:lnTo>
                        <a:pt x="258" y="1116"/>
                      </a:lnTo>
                      <a:lnTo>
                        <a:pt x="262" y="1102"/>
                      </a:lnTo>
                      <a:lnTo>
                        <a:pt x="267" y="1089"/>
                      </a:lnTo>
                      <a:lnTo>
                        <a:pt x="271" y="1076"/>
                      </a:lnTo>
                      <a:lnTo>
                        <a:pt x="276" y="1062"/>
                      </a:lnTo>
                      <a:lnTo>
                        <a:pt x="282" y="1049"/>
                      </a:lnTo>
                      <a:lnTo>
                        <a:pt x="288" y="1036"/>
                      </a:lnTo>
                      <a:lnTo>
                        <a:pt x="296" y="1022"/>
                      </a:lnTo>
                      <a:lnTo>
                        <a:pt x="302" y="1009"/>
                      </a:lnTo>
                      <a:lnTo>
                        <a:pt x="308" y="996"/>
                      </a:lnTo>
                      <a:lnTo>
                        <a:pt x="313" y="980"/>
                      </a:lnTo>
                      <a:lnTo>
                        <a:pt x="317" y="965"/>
                      </a:lnTo>
                      <a:lnTo>
                        <a:pt x="319" y="960"/>
                      </a:lnTo>
                      <a:lnTo>
                        <a:pt x="322" y="955"/>
                      </a:lnTo>
                      <a:lnTo>
                        <a:pt x="326" y="951"/>
                      </a:lnTo>
                      <a:lnTo>
                        <a:pt x="331" y="948"/>
                      </a:lnTo>
                      <a:lnTo>
                        <a:pt x="336" y="945"/>
                      </a:lnTo>
                      <a:lnTo>
                        <a:pt x="341" y="942"/>
                      </a:lnTo>
                      <a:lnTo>
                        <a:pt x="346" y="939"/>
                      </a:lnTo>
                      <a:lnTo>
                        <a:pt x="351" y="935"/>
                      </a:lnTo>
                      <a:lnTo>
                        <a:pt x="355" y="931"/>
                      </a:lnTo>
                      <a:lnTo>
                        <a:pt x="358" y="925"/>
                      </a:lnTo>
                      <a:lnTo>
                        <a:pt x="361" y="919"/>
                      </a:lnTo>
                      <a:lnTo>
                        <a:pt x="361" y="915"/>
                      </a:lnTo>
                      <a:lnTo>
                        <a:pt x="357" y="904"/>
                      </a:lnTo>
                      <a:lnTo>
                        <a:pt x="354" y="893"/>
                      </a:lnTo>
                      <a:lnTo>
                        <a:pt x="351" y="882"/>
                      </a:lnTo>
                      <a:lnTo>
                        <a:pt x="350" y="871"/>
                      </a:lnTo>
                      <a:lnTo>
                        <a:pt x="349" y="861"/>
                      </a:lnTo>
                      <a:lnTo>
                        <a:pt x="349" y="850"/>
                      </a:lnTo>
                      <a:lnTo>
                        <a:pt x="349" y="838"/>
                      </a:lnTo>
                      <a:lnTo>
                        <a:pt x="350" y="826"/>
                      </a:lnTo>
                      <a:lnTo>
                        <a:pt x="349" y="820"/>
                      </a:lnTo>
                      <a:lnTo>
                        <a:pt x="347" y="813"/>
                      </a:lnTo>
                      <a:lnTo>
                        <a:pt x="343" y="805"/>
                      </a:lnTo>
                      <a:lnTo>
                        <a:pt x="338" y="798"/>
                      </a:lnTo>
                      <a:lnTo>
                        <a:pt x="336" y="794"/>
                      </a:lnTo>
                      <a:lnTo>
                        <a:pt x="335" y="788"/>
                      </a:lnTo>
                      <a:lnTo>
                        <a:pt x="336" y="783"/>
                      </a:lnTo>
                      <a:lnTo>
                        <a:pt x="338" y="779"/>
                      </a:lnTo>
                      <a:lnTo>
                        <a:pt x="345" y="769"/>
                      </a:lnTo>
                      <a:lnTo>
                        <a:pt x="348" y="760"/>
                      </a:lnTo>
                      <a:lnTo>
                        <a:pt x="348" y="751"/>
                      </a:lnTo>
                      <a:lnTo>
                        <a:pt x="347" y="742"/>
                      </a:lnTo>
                      <a:lnTo>
                        <a:pt x="344" y="732"/>
                      </a:lnTo>
                      <a:lnTo>
                        <a:pt x="343" y="723"/>
                      </a:lnTo>
                      <a:lnTo>
                        <a:pt x="343" y="716"/>
                      </a:lnTo>
                      <a:lnTo>
                        <a:pt x="346" y="709"/>
                      </a:lnTo>
                      <a:lnTo>
                        <a:pt x="358" y="696"/>
                      </a:lnTo>
                      <a:lnTo>
                        <a:pt x="373" y="686"/>
                      </a:lnTo>
                      <a:lnTo>
                        <a:pt x="388" y="677"/>
                      </a:lnTo>
                      <a:lnTo>
                        <a:pt x="404" y="668"/>
                      </a:lnTo>
                      <a:lnTo>
                        <a:pt x="418" y="657"/>
                      </a:lnTo>
                      <a:lnTo>
                        <a:pt x="431" y="645"/>
                      </a:lnTo>
                      <a:lnTo>
                        <a:pt x="441" y="631"/>
                      </a:lnTo>
                      <a:lnTo>
                        <a:pt x="446" y="612"/>
                      </a:lnTo>
                      <a:lnTo>
                        <a:pt x="449" y="568"/>
                      </a:lnTo>
                      <a:lnTo>
                        <a:pt x="449" y="557"/>
                      </a:lnTo>
                      <a:lnTo>
                        <a:pt x="450" y="547"/>
                      </a:lnTo>
                      <a:lnTo>
                        <a:pt x="449" y="540"/>
                      </a:lnTo>
                      <a:lnTo>
                        <a:pt x="449" y="533"/>
                      </a:lnTo>
                      <a:lnTo>
                        <a:pt x="448" y="527"/>
                      </a:lnTo>
                      <a:lnTo>
                        <a:pt x="447" y="521"/>
                      </a:lnTo>
                      <a:lnTo>
                        <a:pt x="446" y="514"/>
                      </a:lnTo>
                      <a:lnTo>
                        <a:pt x="446" y="506"/>
                      </a:lnTo>
                      <a:lnTo>
                        <a:pt x="445" y="506"/>
                      </a:lnTo>
                      <a:lnTo>
                        <a:pt x="443" y="507"/>
                      </a:lnTo>
                      <a:lnTo>
                        <a:pt x="439" y="507"/>
                      </a:lnTo>
                      <a:lnTo>
                        <a:pt x="434" y="508"/>
                      </a:lnTo>
                      <a:lnTo>
                        <a:pt x="430" y="508"/>
                      </a:lnTo>
                      <a:lnTo>
                        <a:pt x="424" y="508"/>
                      </a:lnTo>
                      <a:lnTo>
                        <a:pt x="419" y="507"/>
                      </a:lnTo>
                      <a:lnTo>
                        <a:pt x="414" y="50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414" name="Freeform 1100"/>
                <p:cNvSpPr>
                  <a:spLocks/>
                </p:cNvSpPr>
                <p:nvPr/>
              </p:nvSpPr>
              <p:spPr bwMode="auto">
                <a:xfrm>
                  <a:off x="2417" y="1969"/>
                  <a:ext cx="40" cy="236"/>
                </a:xfrm>
                <a:custGeom>
                  <a:avLst/>
                  <a:gdLst>
                    <a:gd name="T0" fmla="*/ 0 w 577"/>
                    <a:gd name="T1" fmla="*/ 0 h 3589"/>
                    <a:gd name="T2" fmla="*/ 0 w 577"/>
                    <a:gd name="T3" fmla="*/ 0 h 3589"/>
                    <a:gd name="T4" fmla="*/ 0 w 577"/>
                    <a:gd name="T5" fmla="*/ 0 h 3589"/>
                    <a:gd name="T6" fmla="*/ 0 w 577"/>
                    <a:gd name="T7" fmla="*/ 0 h 3589"/>
                    <a:gd name="T8" fmla="*/ 0 w 577"/>
                    <a:gd name="T9" fmla="*/ 0 h 3589"/>
                    <a:gd name="T10" fmla="*/ 0 w 577"/>
                    <a:gd name="T11" fmla="*/ 0 h 3589"/>
                    <a:gd name="T12" fmla="*/ 0 w 577"/>
                    <a:gd name="T13" fmla="*/ 0 h 3589"/>
                    <a:gd name="T14" fmla="*/ 0 w 577"/>
                    <a:gd name="T15" fmla="*/ 0 h 3589"/>
                    <a:gd name="T16" fmla="*/ 0 w 577"/>
                    <a:gd name="T17" fmla="*/ 0 h 3589"/>
                    <a:gd name="T18" fmla="*/ 0 w 577"/>
                    <a:gd name="T19" fmla="*/ 0 h 3589"/>
                    <a:gd name="T20" fmla="*/ 0 w 577"/>
                    <a:gd name="T21" fmla="*/ 0 h 3589"/>
                    <a:gd name="T22" fmla="*/ 0 w 577"/>
                    <a:gd name="T23" fmla="*/ 0 h 3589"/>
                    <a:gd name="T24" fmla="*/ 0 w 577"/>
                    <a:gd name="T25" fmla="*/ 0 h 3589"/>
                    <a:gd name="T26" fmla="*/ 0 w 577"/>
                    <a:gd name="T27" fmla="*/ 0 h 3589"/>
                    <a:gd name="T28" fmla="*/ 0 w 577"/>
                    <a:gd name="T29" fmla="*/ 0 h 3589"/>
                    <a:gd name="T30" fmla="*/ 0 w 577"/>
                    <a:gd name="T31" fmla="*/ 0 h 3589"/>
                    <a:gd name="T32" fmla="*/ 0 w 577"/>
                    <a:gd name="T33" fmla="*/ 0 h 3589"/>
                    <a:gd name="T34" fmla="*/ 0 w 577"/>
                    <a:gd name="T35" fmla="*/ 0 h 3589"/>
                    <a:gd name="T36" fmla="*/ 0 w 577"/>
                    <a:gd name="T37" fmla="*/ 0 h 3589"/>
                    <a:gd name="T38" fmla="*/ 0 w 577"/>
                    <a:gd name="T39" fmla="*/ 0 h 3589"/>
                    <a:gd name="T40" fmla="*/ 0 w 577"/>
                    <a:gd name="T41" fmla="*/ 0 h 3589"/>
                    <a:gd name="T42" fmla="*/ 0 w 577"/>
                    <a:gd name="T43" fmla="*/ 0 h 3589"/>
                    <a:gd name="T44" fmla="*/ 0 w 577"/>
                    <a:gd name="T45" fmla="*/ 0 h 3589"/>
                    <a:gd name="T46" fmla="*/ 0 w 577"/>
                    <a:gd name="T47" fmla="*/ 0 h 3589"/>
                    <a:gd name="T48" fmla="*/ 0 w 577"/>
                    <a:gd name="T49" fmla="*/ 0 h 3589"/>
                    <a:gd name="T50" fmla="*/ 0 w 577"/>
                    <a:gd name="T51" fmla="*/ 0 h 3589"/>
                    <a:gd name="T52" fmla="*/ 0 w 577"/>
                    <a:gd name="T53" fmla="*/ 0 h 3589"/>
                    <a:gd name="T54" fmla="*/ 0 w 577"/>
                    <a:gd name="T55" fmla="*/ 0 h 3589"/>
                    <a:gd name="T56" fmla="*/ 0 w 577"/>
                    <a:gd name="T57" fmla="*/ 0 h 3589"/>
                    <a:gd name="T58" fmla="*/ 0 w 577"/>
                    <a:gd name="T59" fmla="*/ 0 h 3589"/>
                    <a:gd name="T60" fmla="*/ 0 w 577"/>
                    <a:gd name="T61" fmla="*/ 0 h 3589"/>
                    <a:gd name="T62" fmla="*/ 0 w 577"/>
                    <a:gd name="T63" fmla="*/ 0 h 3589"/>
                    <a:gd name="T64" fmla="*/ 0 w 577"/>
                    <a:gd name="T65" fmla="*/ 0 h 3589"/>
                    <a:gd name="T66" fmla="*/ 0 w 577"/>
                    <a:gd name="T67" fmla="*/ 0 h 3589"/>
                    <a:gd name="T68" fmla="*/ 0 w 577"/>
                    <a:gd name="T69" fmla="*/ 0 h 3589"/>
                    <a:gd name="T70" fmla="*/ 0 w 577"/>
                    <a:gd name="T71" fmla="*/ 0 h 3589"/>
                    <a:gd name="T72" fmla="*/ 0 w 577"/>
                    <a:gd name="T73" fmla="*/ 0 h 3589"/>
                    <a:gd name="T74" fmla="*/ 0 w 577"/>
                    <a:gd name="T75" fmla="*/ 0 h 3589"/>
                    <a:gd name="T76" fmla="*/ 0 w 577"/>
                    <a:gd name="T77" fmla="*/ 0 h 3589"/>
                    <a:gd name="T78" fmla="*/ 0 w 577"/>
                    <a:gd name="T79" fmla="*/ 0 h 3589"/>
                    <a:gd name="T80" fmla="*/ 0 w 577"/>
                    <a:gd name="T81" fmla="*/ 0 h 3589"/>
                    <a:gd name="T82" fmla="*/ 0 w 577"/>
                    <a:gd name="T83" fmla="*/ 0 h 3589"/>
                    <a:gd name="T84" fmla="*/ 0 w 577"/>
                    <a:gd name="T85" fmla="*/ 0 h 3589"/>
                    <a:gd name="T86" fmla="*/ 0 w 577"/>
                    <a:gd name="T87" fmla="*/ 0 h 3589"/>
                    <a:gd name="T88" fmla="*/ 0 w 577"/>
                    <a:gd name="T89" fmla="*/ 0 h 3589"/>
                    <a:gd name="T90" fmla="*/ 0 w 577"/>
                    <a:gd name="T91" fmla="*/ 0 h 3589"/>
                    <a:gd name="T92" fmla="*/ 0 w 577"/>
                    <a:gd name="T93" fmla="*/ 0 h 3589"/>
                    <a:gd name="T94" fmla="*/ 0 w 577"/>
                    <a:gd name="T95" fmla="*/ 0 h 3589"/>
                    <a:gd name="T96" fmla="*/ 0 w 577"/>
                    <a:gd name="T97" fmla="*/ 0 h 3589"/>
                    <a:gd name="T98" fmla="*/ 0 w 577"/>
                    <a:gd name="T99" fmla="*/ 0 h 3589"/>
                    <a:gd name="T100" fmla="*/ 0 w 577"/>
                    <a:gd name="T101" fmla="*/ 0 h 3589"/>
                    <a:gd name="T102" fmla="*/ 0 w 577"/>
                    <a:gd name="T103" fmla="*/ 0 h 3589"/>
                    <a:gd name="T104" fmla="*/ 0 w 577"/>
                    <a:gd name="T105" fmla="*/ 0 h 3589"/>
                    <a:gd name="T106" fmla="*/ 0 w 577"/>
                    <a:gd name="T107" fmla="*/ 0 h 3589"/>
                    <a:gd name="T108" fmla="*/ 0 w 577"/>
                    <a:gd name="T109" fmla="*/ 0 h 3589"/>
                    <a:gd name="T110" fmla="*/ 0 w 577"/>
                    <a:gd name="T111" fmla="*/ 0 h 3589"/>
                    <a:gd name="T112" fmla="*/ 0 w 577"/>
                    <a:gd name="T113" fmla="*/ 0 h 3589"/>
                    <a:gd name="T114" fmla="*/ 0 w 577"/>
                    <a:gd name="T115" fmla="*/ 0 h 3589"/>
                    <a:gd name="T116" fmla="*/ 0 w 577"/>
                    <a:gd name="T117" fmla="*/ 0 h 3589"/>
                    <a:gd name="T118" fmla="*/ 0 w 577"/>
                    <a:gd name="T119" fmla="*/ 0 h 3589"/>
                    <a:gd name="T120" fmla="*/ 0 w 577"/>
                    <a:gd name="T121" fmla="*/ 0 h 3589"/>
                    <a:gd name="T122" fmla="*/ 0 w 577"/>
                    <a:gd name="T123" fmla="*/ 0 h 3589"/>
                    <a:gd name="T124" fmla="*/ 0 w 577"/>
                    <a:gd name="T125" fmla="*/ 0 h 358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577"/>
                    <a:gd name="T190" fmla="*/ 0 h 3589"/>
                    <a:gd name="T191" fmla="*/ 577 w 577"/>
                    <a:gd name="T192" fmla="*/ 3589 h 3589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577" h="3589">
                      <a:moveTo>
                        <a:pt x="414" y="506"/>
                      </a:moveTo>
                      <a:lnTo>
                        <a:pt x="414" y="506"/>
                      </a:lnTo>
                      <a:lnTo>
                        <a:pt x="400" y="499"/>
                      </a:lnTo>
                      <a:lnTo>
                        <a:pt x="390" y="490"/>
                      </a:lnTo>
                      <a:lnTo>
                        <a:pt x="382" y="478"/>
                      </a:lnTo>
                      <a:lnTo>
                        <a:pt x="377" y="464"/>
                      </a:lnTo>
                      <a:lnTo>
                        <a:pt x="373" y="450"/>
                      </a:lnTo>
                      <a:lnTo>
                        <a:pt x="369" y="434"/>
                      </a:lnTo>
                      <a:lnTo>
                        <a:pt x="364" y="420"/>
                      </a:lnTo>
                      <a:lnTo>
                        <a:pt x="359" y="405"/>
                      </a:lnTo>
                      <a:lnTo>
                        <a:pt x="356" y="397"/>
                      </a:lnTo>
                      <a:lnTo>
                        <a:pt x="353" y="390"/>
                      </a:lnTo>
                      <a:lnTo>
                        <a:pt x="351" y="382"/>
                      </a:lnTo>
                      <a:lnTo>
                        <a:pt x="349" y="375"/>
                      </a:lnTo>
                      <a:lnTo>
                        <a:pt x="346" y="366"/>
                      </a:lnTo>
                      <a:lnTo>
                        <a:pt x="344" y="359"/>
                      </a:lnTo>
                      <a:lnTo>
                        <a:pt x="341" y="352"/>
                      </a:lnTo>
                      <a:lnTo>
                        <a:pt x="338" y="345"/>
                      </a:lnTo>
                      <a:lnTo>
                        <a:pt x="334" y="339"/>
                      </a:lnTo>
                      <a:lnTo>
                        <a:pt x="330" y="332"/>
                      </a:lnTo>
                      <a:lnTo>
                        <a:pt x="323" y="325"/>
                      </a:lnTo>
                      <a:lnTo>
                        <a:pt x="318" y="319"/>
                      </a:lnTo>
                      <a:lnTo>
                        <a:pt x="314" y="312"/>
                      </a:lnTo>
                      <a:lnTo>
                        <a:pt x="311" y="305"/>
                      </a:lnTo>
                      <a:lnTo>
                        <a:pt x="309" y="298"/>
                      </a:lnTo>
                      <a:lnTo>
                        <a:pt x="310" y="288"/>
                      </a:lnTo>
                      <a:lnTo>
                        <a:pt x="311" y="288"/>
                      </a:lnTo>
                      <a:lnTo>
                        <a:pt x="313" y="288"/>
                      </a:lnTo>
                      <a:lnTo>
                        <a:pt x="316" y="288"/>
                      </a:lnTo>
                      <a:lnTo>
                        <a:pt x="319" y="288"/>
                      </a:lnTo>
                      <a:lnTo>
                        <a:pt x="317" y="280"/>
                      </a:lnTo>
                      <a:lnTo>
                        <a:pt x="312" y="274"/>
                      </a:lnTo>
                      <a:lnTo>
                        <a:pt x="306" y="270"/>
                      </a:lnTo>
                      <a:lnTo>
                        <a:pt x="299" y="267"/>
                      </a:lnTo>
                      <a:lnTo>
                        <a:pt x="289" y="265"/>
                      </a:lnTo>
                      <a:lnTo>
                        <a:pt x="281" y="262"/>
                      </a:lnTo>
                      <a:lnTo>
                        <a:pt x="273" y="258"/>
                      </a:lnTo>
                      <a:lnTo>
                        <a:pt x="266" y="254"/>
                      </a:lnTo>
                      <a:lnTo>
                        <a:pt x="265" y="252"/>
                      </a:lnTo>
                      <a:lnTo>
                        <a:pt x="265" y="249"/>
                      </a:lnTo>
                      <a:lnTo>
                        <a:pt x="265" y="247"/>
                      </a:lnTo>
                      <a:lnTo>
                        <a:pt x="265" y="244"/>
                      </a:lnTo>
                      <a:lnTo>
                        <a:pt x="272" y="244"/>
                      </a:lnTo>
                      <a:lnTo>
                        <a:pt x="279" y="242"/>
                      </a:lnTo>
                      <a:lnTo>
                        <a:pt x="285" y="238"/>
                      </a:lnTo>
                      <a:lnTo>
                        <a:pt x="290" y="235"/>
                      </a:lnTo>
                      <a:lnTo>
                        <a:pt x="297" y="230"/>
                      </a:lnTo>
                      <a:lnTo>
                        <a:pt x="299" y="224"/>
                      </a:lnTo>
                      <a:lnTo>
                        <a:pt x="298" y="216"/>
                      </a:lnTo>
                      <a:lnTo>
                        <a:pt x="297" y="209"/>
                      </a:lnTo>
                      <a:lnTo>
                        <a:pt x="294" y="202"/>
                      </a:lnTo>
                      <a:lnTo>
                        <a:pt x="290" y="194"/>
                      </a:lnTo>
                      <a:lnTo>
                        <a:pt x="289" y="185"/>
                      </a:lnTo>
                      <a:lnTo>
                        <a:pt x="289" y="178"/>
                      </a:lnTo>
                      <a:lnTo>
                        <a:pt x="293" y="177"/>
                      </a:lnTo>
                      <a:lnTo>
                        <a:pt x="299" y="178"/>
                      </a:lnTo>
                      <a:lnTo>
                        <a:pt x="307" y="181"/>
                      </a:lnTo>
                      <a:lnTo>
                        <a:pt x="314" y="183"/>
                      </a:lnTo>
                      <a:lnTo>
                        <a:pt x="314" y="179"/>
                      </a:lnTo>
                      <a:lnTo>
                        <a:pt x="315" y="175"/>
                      </a:lnTo>
                      <a:lnTo>
                        <a:pt x="314" y="171"/>
                      </a:lnTo>
                      <a:lnTo>
                        <a:pt x="313" y="167"/>
                      </a:lnTo>
                      <a:lnTo>
                        <a:pt x="310" y="162"/>
                      </a:lnTo>
                      <a:lnTo>
                        <a:pt x="307" y="158"/>
                      </a:lnTo>
                      <a:lnTo>
                        <a:pt x="303" y="154"/>
                      </a:lnTo>
                      <a:lnTo>
                        <a:pt x="298" y="149"/>
                      </a:lnTo>
                      <a:lnTo>
                        <a:pt x="294" y="146"/>
                      </a:lnTo>
                      <a:lnTo>
                        <a:pt x="287" y="145"/>
                      </a:lnTo>
                      <a:lnTo>
                        <a:pt x="282" y="144"/>
                      </a:lnTo>
                      <a:lnTo>
                        <a:pt x="276" y="145"/>
                      </a:lnTo>
                      <a:lnTo>
                        <a:pt x="273" y="136"/>
                      </a:lnTo>
                      <a:lnTo>
                        <a:pt x="266" y="130"/>
                      </a:lnTo>
                      <a:lnTo>
                        <a:pt x="259" y="125"/>
                      </a:lnTo>
                      <a:lnTo>
                        <a:pt x="255" y="118"/>
                      </a:lnTo>
                      <a:lnTo>
                        <a:pt x="253" y="109"/>
                      </a:lnTo>
                      <a:lnTo>
                        <a:pt x="253" y="102"/>
                      </a:lnTo>
                      <a:lnTo>
                        <a:pt x="256" y="94"/>
                      </a:lnTo>
                      <a:lnTo>
                        <a:pt x="257" y="87"/>
                      </a:lnTo>
                      <a:lnTo>
                        <a:pt x="258" y="80"/>
                      </a:lnTo>
                      <a:lnTo>
                        <a:pt x="258" y="71"/>
                      </a:lnTo>
                      <a:lnTo>
                        <a:pt x="257" y="65"/>
                      </a:lnTo>
                      <a:lnTo>
                        <a:pt x="252" y="58"/>
                      </a:lnTo>
                      <a:lnTo>
                        <a:pt x="246" y="51"/>
                      </a:lnTo>
                      <a:lnTo>
                        <a:pt x="241" y="44"/>
                      </a:lnTo>
                      <a:lnTo>
                        <a:pt x="235" y="36"/>
                      </a:lnTo>
                      <a:lnTo>
                        <a:pt x="230" y="29"/>
                      </a:lnTo>
                      <a:lnTo>
                        <a:pt x="224" y="22"/>
                      </a:lnTo>
                      <a:lnTo>
                        <a:pt x="219" y="15"/>
                      </a:lnTo>
                      <a:lnTo>
                        <a:pt x="212" y="8"/>
                      </a:lnTo>
                      <a:lnTo>
                        <a:pt x="206" y="0"/>
                      </a:lnTo>
                      <a:lnTo>
                        <a:pt x="206" y="2"/>
                      </a:lnTo>
                      <a:lnTo>
                        <a:pt x="205" y="9"/>
                      </a:lnTo>
                      <a:lnTo>
                        <a:pt x="204" y="17"/>
                      </a:lnTo>
                      <a:lnTo>
                        <a:pt x="202" y="27"/>
                      </a:lnTo>
                      <a:lnTo>
                        <a:pt x="200" y="39"/>
                      </a:lnTo>
                      <a:lnTo>
                        <a:pt x="196" y="51"/>
                      </a:lnTo>
                      <a:lnTo>
                        <a:pt x="191" y="61"/>
                      </a:lnTo>
                      <a:lnTo>
                        <a:pt x="185" y="70"/>
                      </a:lnTo>
                      <a:lnTo>
                        <a:pt x="183" y="70"/>
                      </a:lnTo>
                      <a:lnTo>
                        <a:pt x="176" y="72"/>
                      </a:lnTo>
                      <a:lnTo>
                        <a:pt x="168" y="73"/>
                      </a:lnTo>
                      <a:lnTo>
                        <a:pt x="158" y="75"/>
                      </a:lnTo>
                      <a:lnTo>
                        <a:pt x="147" y="76"/>
                      </a:lnTo>
                      <a:lnTo>
                        <a:pt x="134" y="78"/>
                      </a:lnTo>
                      <a:lnTo>
                        <a:pt x="124" y="76"/>
                      </a:lnTo>
                      <a:lnTo>
                        <a:pt x="114" y="74"/>
                      </a:lnTo>
                      <a:lnTo>
                        <a:pt x="111" y="76"/>
                      </a:lnTo>
                      <a:lnTo>
                        <a:pt x="111" y="82"/>
                      </a:lnTo>
                      <a:lnTo>
                        <a:pt x="111" y="89"/>
                      </a:lnTo>
                      <a:lnTo>
                        <a:pt x="111" y="94"/>
                      </a:lnTo>
                      <a:lnTo>
                        <a:pt x="111" y="104"/>
                      </a:lnTo>
                      <a:lnTo>
                        <a:pt x="112" y="114"/>
                      </a:lnTo>
                      <a:lnTo>
                        <a:pt x="115" y="123"/>
                      </a:lnTo>
                      <a:lnTo>
                        <a:pt x="118" y="132"/>
                      </a:lnTo>
                      <a:lnTo>
                        <a:pt x="121" y="141"/>
                      </a:lnTo>
                      <a:lnTo>
                        <a:pt x="125" y="151"/>
                      </a:lnTo>
                      <a:lnTo>
                        <a:pt x="128" y="160"/>
                      </a:lnTo>
                      <a:lnTo>
                        <a:pt x="131" y="169"/>
                      </a:lnTo>
                      <a:lnTo>
                        <a:pt x="133" y="181"/>
                      </a:lnTo>
                      <a:lnTo>
                        <a:pt x="135" y="193"/>
                      </a:lnTo>
                      <a:lnTo>
                        <a:pt x="135" y="205"/>
                      </a:lnTo>
                      <a:lnTo>
                        <a:pt x="135" y="217"/>
                      </a:lnTo>
                      <a:lnTo>
                        <a:pt x="134" y="230"/>
                      </a:lnTo>
                      <a:lnTo>
                        <a:pt x="133" y="242"/>
                      </a:lnTo>
                      <a:lnTo>
                        <a:pt x="132" y="254"/>
                      </a:lnTo>
                      <a:lnTo>
                        <a:pt x="131" y="267"/>
                      </a:lnTo>
                      <a:lnTo>
                        <a:pt x="130" y="279"/>
                      </a:lnTo>
                      <a:lnTo>
                        <a:pt x="130" y="290"/>
                      </a:lnTo>
                      <a:lnTo>
                        <a:pt x="131" y="303"/>
                      </a:lnTo>
                      <a:lnTo>
                        <a:pt x="132" y="314"/>
                      </a:lnTo>
                      <a:lnTo>
                        <a:pt x="134" y="325"/>
                      </a:lnTo>
                      <a:lnTo>
                        <a:pt x="138" y="337"/>
                      </a:lnTo>
                      <a:lnTo>
                        <a:pt x="144" y="348"/>
                      </a:lnTo>
                      <a:lnTo>
                        <a:pt x="151" y="358"/>
                      </a:lnTo>
                      <a:lnTo>
                        <a:pt x="154" y="364"/>
                      </a:lnTo>
                      <a:lnTo>
                        <a:pt x="155" y="372"/>
                      </a:lnTo>
                      <a:lnTo>
                        <a:pt x="154" y="380"/>
                      </a:lnTo>
                      <a:lnTo>
                        <a:pt x="153" y="389"/>
                      </a:lnTo>
                      <a:lnTo>
                        <a:pt x="151" y="397"/>
                      </a:lnTo>
                      <a:lnTo>
                        <a:pt x="148" y="406"/>
                      </a:lnTo>
                      <a:lnTo>
                        <a:pt x="146" y="416"/>
                      </a:lnTo>
                      <a:lnTo>
                        <a:pt x="145" y="424"/>
                      </a:lnTo>
                      <a:lnTo>
                        <a:pt x="144" y="437"/>
                      </a:lnTo>
                      <a:lnTo>
                        <a:pt x="143" y="452"/>
                      </a:lnTo>
                      <a:lnTo>
                        <a:pt x="143" y="465"/>
                      </a:lnTo>
                      <a:lnTo>
                        <a:pt x="143" y="478"/>
                      </a:lnTo>
                      <a:lnTo>
                        <a:pt x="144" y="493"/>
                      </a:lnTo>
                      <a:lnTo>
                        <a:pt x="143" y="506"/>
                      </a:lnTo>
                      <a:lnTo>
                        <a:pt x="143" y="521"/>
                      </a:lnTo>
                      <a:lnTo>
                        <a:pt x="140" y="534"/>
                      </a:lnTo>
                      <a:lnTo>
                        <a:pt x="139" y="538"/>
                      </a:lnTo>
                      <a:lnTo>
                        <a:pt x="136" y="542"/>
                      </a:lnTo>
                      <a:lnTo>
                        <a:pt x="133" y="545"/>
                      </a:lnTo>
                      <a:lnTo>
                        <a:pt x="130" y="548"/>
                      </a:lnTo>
                      <a:lnTo>
                        <a:pt x="125" y="550"/>
                      </a:lnTo>
                      <a:lnTo>
                        <a:pt x="120" y="552"/>
                      </a:lnTo>
                      <a:lnTo>
                        <a:pt x="115" y="554"/>
                      </a:lnTo>
                      <a:lnTo>
                        <a:pt x="110" y="555"/>
                      </a:lnTo>
                      <a:lnTo>
                        <a:pt x="104" y="558"/>
                      </a:lnTo>
                      <a:lnTo>
                        <a:pt x="104" y="563"/>
                      </a:lnTo>
                      <a:lnTo>
                        <a:pt x="106" y="569"/>
                      </a:lnTo>
                      <a:lnTo>
                        <a:pt x="109" y="573"/>
                      </a:lnTo>
                      <a:lnTo>
                        <a:pt x="119" y="586"/>
                      </a:lnTo>
                      <a:lnTo>
                        <a:pt x="124" y="600"/>
                      </a:lnTo>
                      <a:lnTo>
                        <a:pt x="127" y="615"/>
                      </a:lnTo>
                      <a:lnTo>
                        <a:pt x="127" y="631"/>
                      </a:lnTo>
                      <a:lnTo>
                        <a:pt x="126" y="646"/>
                      </a:lnTo>
                      <a:lnTo>
                        <a:pt x="125" y="662"/>
                      </a:lnTo>
                      <a:lnTo>
                        <a:pt x="125" y="678"/>
                      </a:lnTo>
                      <a:lnTo>
                        <a:pt x="126" y="693"/>
                      </a:lnTo>
                      <a:lnTo>
                        <a:pt x="127" y="693"/>
                      </a:lnTo>
                      <a:lnTo>
                        <a:pt x="128" y="693"/>
                      </a:lnTo>
                      <a:lnTo>
                        <a:pt x="129" y="693"/>
                      </a:lnTo>
                      <a:lnTo>
                        <a:pt x="130" y="693"/>
                      </a:lnTo>
                      <a:lnTo>
                        <a:pt x="131" y="693"/>
                      </a:lnTo>
                      <a:lnTo>
                        <a:pt x="130" y="693"/>
                      </a:lnTo>
                      <a:lnTo>
                        <a:pt x="129" y="693"/>
                      </a:lnTo>
                      <a:lnTo>
                        <a:pt x="128" y="702"/>
                      </a:lnTo>
                      <a:lnTo>
                        <a:pt x="129" y="709"/>
                      </a:lnTo>
                      <a:lnTo>
                        <a:pt x="131" y="717"/>
                      </a:lnTo>
                      <a:lnTo>
                        <a:pt x="134" y="724"/>
                      </a:lnTo>
                      <a:lnTo>
                        <a:pt x="136" y="731"/>
                      </a:lnTo>
                      <a:lnTo>
                        <a:pt x="138" y="739"/>
                      </a:lnTo>
                      <a:lnTo>
                        <a:pt x="138" y="746"/>
                      </a:lnTo>
                      <a:lnTo>
                        <a:pt x="137" y="753"/>
                      </a:lnTo>
                      <a:lnTo>
                        <a:pt x="133" y="769"/>
                      </a:lnTo>
                      <a:lnTo>
                        <a:pt x="130" y="786"/>
                      </a:lnTo>
                      <a:lnTo>
                        <a:pt x="129" y="802"/>
                      </a:lnTo>
                      <a:lnTo>
                        <a:pt x="128" y="818"/>
                      </a:lnTo>
                      <a:lnTo>
                        <a:pt x="127" y="834"/>
                      </a:lnTo>
                      <a:lnTo>
                        <a:pt x="127" y="851"/>
                      </a:lnTo>
                      <a:lnTo>
                        <a:pt x="127" y="866"/>
                      </a:lnTo>
                      <a:lnTo>
                        <a:pt x="126" y="882"/>
                      </a:lnTo>
                      <a:lnTo>
                        <a:pt x="125" y="890"/>
                      </a:lnTo>
                      <a:lnTo>
                        <a:pt x="124" y="898"/>
                      </a:lnTo>
                      <a:lnTo>
                        <a:pt x="123" y="905"/>
                      </a:lnTo>
                      <a:lnTo>
                        <a:pt x="121" y="912"/>
                      </a:lnTo>
                      <a:lnTo>
                        <a:pt x="119" y="921"/>
                      </a:lnTo>
                      <a:lnTo>
                        <a:pt x="117" y="928"/>
                      </a:lnTo>
                      <a:lnTo>
                        <a:pt x="115" y="936"/>
                      </a:lnTo>
                      <a:lnTo>
                        <a:pt x="113" y="943"/>
                      </a:lnTo>
                      <a:lnTo>
                        <a:pt x="112" y="949"/>
                      </a:lnTo>
                      <a:lnTo>
                        <a:pt x="113" y="955"/>
                      </a:lnTo>
                      <a:lnTo>
                        <a:pt x="114" y="962"/>
                      </a:lnTo>
                      <a:lnTo>
                        <a:pt x="115" y="967"/>
                      </a:lnTo>
                      <a:lnTo>
                        <a:pt x="117" y="973"/>
                      </a:lnTo>
                      <a:lnTo>
                        <a:pt x="118" y="978"/>
                      </a:lnTo>
                      <a:lnTo>
                        <a:pt x="118" y="984"/>
                      </a:lnTo>
                      <a:lnTo>
                        <a:pt x="117" y="989"/>
                      </a:lnTo>
                      <a:lnTo>
                        <a:pt x="115" y="996"/>
                      </a:lnTo>
                      <a:lnTo>
                        <a:pt x="113" y="1003"/>
                      </a:lnTo>
                      <a:lnTo>
                        <a:pt x="111" y="1009"/>
                      </a:lnTo>
                      <a:lnTo>
                        <a:pt x="109" y="1016"/>
                      </a:lnTo>
                      <a:lnTo>
                        <a:pt x="108" y="1023"/>
                      </a:lnTo>
                      <a:lnTo>
                        <a:pt x="106" y="1029"/>
                      </a:lnTo>
                      <a:lnTo>
                        <a:pt x="104" y="1037"/>
                      </a:lnTo>
                      <a:lnTo>
                        <a:pt x="102" y="1043"/>
                      </a:lnTo>
                      <a:lnTo>
                        <a:pt x="101" y="1050"/>
                      </a:lnTo>
                      <a:lnTo>
                        <a:pt x="101" y="1057"/>
                      </a:lnTo>
                      <a:lnTo>
                        <a:pt x="101" y="1065"/>
                      </a:lnTo>
                      <a:lnTo>
                        <a:pt x="100" y="1073"/>
                      </a:lnTo>
                      <a:lnTo>
                        <a:pt x="97" y="1079"/>
                      </a:lnTo>
                      <a:lnTo>
                        <a:pt x="95" y="1085"/>
                      </a:lnTo>
                      <a:lnTo>
                        <a:pt x="91" y="1091"/>
                      </a:lnTo>
                      <a:lnTo>
                        <a:pt x="88" y="1097"/>
                      </a:lnTo>
                      <a:lnTo>
                        <a:pt x="85" y="1105"/>
                      </a:lnTo>
                      <a:lnTo>
                        <a:pt x="81" y="1111"/>
                      </a:lnTo>
                      <a:lnTo>
                        <a:pt x="79" y="1117"/>
                      </a:lnTo>
                      <a:lnTo>
                        <a:pt x="76" y="1123"/>
                      </a:lnTo>
                      <a:lnTo>
                        <a:pt x="74" y="1128"/>
                      </a:lnTo>
                      <a:lnTo>
                        <a:pt x="73" y="1133"/>
                      </a:lnTo>
                      <a:lnTo>
                        <a:pt x="72" y="1138"/>
                      </a:lnTo>
                      <a:lnTo>
                        <a:pt x="72" y="1144"/>
                      </a:lnTo>
                      <a:lnTo>
                        <a:pt x="72" y="1150"/>
                      </a:lnTo>
                      <a:lnTo>
                        <a:pt x="73" y="1155"/>
                      </a:lnTo>
                      <a:lnTo>
                        <a:pt x="74" y="1160"/>
                      </a:lnTo>
                      <a:lnTo>
                        <a:pt x="76" y="1165"/>
                      </a:lnTo>
                      <a:lnTo>
                        <a:pt x="79" y="1171"/>
                      </a:lnTo>
                      <a:lnTo>
                        <a:pt x="81" y="1178"/>
                      </a:lnTo>
                      <a:lnTo>
                        <a:pt x="83" y="1184"/>
                      </a:lnTo>
                      <a:lnTo>
                        <a:pt x="86" y="1190"/>
                      </a:lnTo>
                      <a:lnTo>
                        <a:pt x="88" y="1197"/>
                      </a:lnTo>
                      <a:lnTo>
                        <a:pt x="90" y="1203"/>
                      </a:lnTo>
                      <a:lnTo>
                        <a:pt x="92" y="1209"/>
                      </a:lnTo>
                      <a:lnTo>
                        <a:pt x="95" y="1216"/>
                      </a:lnTo>
                      <a:lnTo>
                        <a:pt x="96" y="1221"/>
                      </a:lnTo>
                      <a:lnTo>
                        <a:pt x="96" y="1225"/>
                      </a:lnTo>
                      <a:lnTo>
                        <a:pt x="96" y="1230"/>
                      </a:lnTo>
                      <a:lnTo>
                        <a:pt x="95" y="1235"/>
                      </a:lnTo>
                      <a:lnTo>
                        <a:pt x="95" y="1236"/>
                      </a:lnTo>
                      <a:lnTo>
                        <a:pt x="93" y="1237"/>
                      </a:lnTo>
                      <a:lnTo>
                        <a:pt x="92" y="1237"/>
                      </a:lnTo>
                      <a:lnTo>
                        <a:pt x="91" y="1238"/>
                      </a:lnTo>
                      <a:lnTo>
                        <a:pt x="89" y="1243"/>
                      </a:lnTo>
                      <a:lnTo>
                        <a:pt x="90" y="1251"/>
                      </a:lnTo>
                      <a:lnTo>
                        <a:pt x="91" y="1257"/>
                      </a:lnTo>
                      <a:lnTo>
                        <a:pt x="89" y="1261"/>
                      </a:lnTo>
                      <a:lnTo>
                        <a:pt x="85" y="1264"/>
                      </a:lnTo>
                      <a:lnTo>
                        <a:pt x="82" y="1268"/>
                      </a:lnTo>
                      <a:lnTo>
                        <a:pt x="80" y="1272"/>
                      </a:lnTo>
                      <a:lnTo>
                        <a:pt x="78" y="1276"/>
                      </a:lnTo>
                      <a:lnTo>
                        <a:pt x="76" y="1280"/>
                      </a:lnTo>
                      <a:lnTo>
                        <a:pt x="74" y="1284"/>
                      </a:lnTo>
                      <a:lnTo>
                        <a:pt x="73" y="1289"/>
                      </a:lnTo>
                      <a:lnTo>
                        <a:pt x="71" y="1293"/>
                      </a:lnTo>
                      <a:lnTo>
                        <a:pt x="70" y="1297"/>
                      </a:lnTo>
                      <a:lnTo>
                        <a:pt x="69" y="1301"/>
                      </a:lnTo>
                      <a:lnTo>
                        <a:pt x="67" y="1305"/>
                      </a:lnTo>
                      <a:lnTo>
                        <a:pt x="66" y="1309"/>
                      </a:lnTo>
                      <a:lnTo>
                        <a:pt x="66" y="1313"/>
                      </a:lnTo>
                      <a:lnTo>
                        <a:pt x="66" y="1317"/>
                      </a:lnTo>
                      <a:lnTo>
                        <a:pt x="66" y="1321"/>
                      </a:lnTo>
                      <a:lnTo>
                        <a:pt x="66" y="1326"/>
                      </a:lnTo>
                      <a:lnTo>
                        <a:pt x="67" y="1336"/>
                      </a:lnTo>
                      <a:lnTo>
                        <a:pt x="71" y="1345"/>
                      </a:lnTo>
                      <a:lnTo>
                        <a:pt x="74" y="1354"/>
                      </a:lnTo>
                      <a:lnTo>
                        <a:pt x="78" y="1364"/>
                      </a:lnTo>
                      <a:lnTo>
                        <a:pt x="83" y="1372"/>
                      </a:lnTo>
                      <a:lnTo>
                        <a:pt x="87" y="1381"/>
                      </a:lnTo>
                      <a:lnTo>
                        <a:pt x="92" y="1389"/>
                      </a:lnTo>
                      <a:lnTo>
                        <a:pt x="96" y="1399"/>
                      </a:lnTo>
                      <a:lnTo>
                        <a:pt x="98" y="1402"/>
                      </a:lnTo>
                      <a:lnTo>
                        <a:pt x="102" y="1406"/>
                      </a:lnTo>
                      <a:lnTo>
                        <a:pt x="106" y="1410"/>
                      </a:lnTo>
                      <a:lnTo>
                        <a:pt x="108" y="1413"/>
                      </a:lnTo>
                      <a:lnTo>
                        <a:pt x="108" y="1419"/>
                      </a:lnTo>
                      <a:lnTo>
                        <a:pt x="107" y="1425"/>
                      </a:lnTo>
                      <a:lnTo>
                        <a:pt x="106" y="1431"/>
                      </a:lnTo>
                      <a:lnTo>
                        <a:pt x="106" y="1438"/>
                      </a:lnTo>
                      <a:lnTo>
                        <a:pt x="104" y="1445"/>
                      </a:lnTo>
                      <a:lnTo>
                        <a:pt x="103" y="1451"/>
                      </a:lnTo>
                      <a:lnTo>
                        <a:pt x="103" y="1457"/>
                      </a:lnTo>
                      <a:lnTo>
                        <a:pt x="103" y="1463"/>
                      </a:lnTo>
                      <a:lnTo>
                        <a:pt x="103" y="1473"/>
                      </a:lnTo>
                      <a:lnTo>
                        <a:pt x="104" y="1481"/>
                      </a:lnTo>
                      <a:lnTo>
                        <a:pt x="107" y="1490"/>
                      </a:lnTo>
                      <a:lnTo>
                        <a:pt x="109" y="1498"/>
                      </a:lnTo>
                      <a:lnTo>
                        <a:pt x="110" y="1508"/>
                      </a:lnTo>
                      <a:lnTo>
                        <a:pt x="112" y="1517"/>
                      </a:lnTo>
                      <a:lnTo>
                        <a:pt x="113" y="1525"/>
                      </a:lnTo>
                      <a:lnTo>
                        <a:pt x="113" y="1534"/>
                      </a:lnTo>
                      <a:lnTo>
                        <a:pt x="113" y="1538"/>
                      </a:lnTo>
                      <a:lnTo>
                        <a:pt x="111" y="1542"/>
                      </a:lnTo>
                      <a:lnTo>
                        <a:pt x="110" y="1547"/>
                      </a:lnTo>
                      <a:lnTo>
                        <a:pt x="108" y="1551"/>
                      </a:lnTo>
                      <a:lnTo>
                        <a:pt x="106" y="1555"/>
                      </a:lnTo>
                      <a:lnTo>
                        <a:pt x="104" y="1559"/>
                      </a:lnTo>
                      <a:lnTo>
                        <a:pt x="103" y="1563"/>
                      </a:lnTo>
                      <a:lnTo>
                        <a:pt x="104" y="1567"/>
                      </a:lnTo>
                      <a:lnTo>
                        <a:pt x="108" y="1569"/>
                      </a:lnTo>
                      <a:lnTo>
                        <a:pt x="112" y="1571"/>
                      </a:lnTo>
                      <a:lnTo>
                        <a:pt x="115" y="1573"/>
                      </a:lnTo>
                      <a:lnTo>
                        <a:pt x="115" y="1578"/>
                      </a:lnTo>
                      <a:lnTo>
                        <a:pt x="113" y="1578"/>
                      </a:lnTo>
                      <a:lnTo>
                        <a:pt x="112" y="1578"/>
                      </a:lnTo>
                      <a:lnTo>
                        <a:pt x="110" y="1578"/>
                      </a:lnTo>
                      <a:lnTo>
                        <a:pt x="99" y="1580"/>
                      </a:lnTo>
                      <a:lnTo>
                        <a:pt x="91" y="1584"/>
                      </a:lnTo>
                      <a:lnTo>
                        <a:pt x="85" y="1590"/>
                      </a:lnTo>
                      <a:lnTo>
                        <a:pt x="81" y="1598"/>
                      </a:lnTo>
                      <a:lnTo>
                        <a:pt x="78" y="1607"/>
                      </a:lnTo>
                      <a:lnTo>
                        <a:pt x="77" y="1619"/>
                      </a:lnTo>
                      <a:lnTo>
                        <a:pt x="77" y="1631"/>
                      </a:lnTo>
                      <a:lnTo>
                        <a:pt x="77" y="1644"/>
                      </a:lnTo>
                      <a:lnTo>
                        <a:pt x="78" y="1659"/>
                      </a:lnTo>
                      <a:lnTo>
                        <a:pt x="79" y="1673"/>
                      </a:lnTo>
                      <a:lnTo>
                        <a:pt x="80" y="1687"/>
                      </a:lnTo>
                      <a:lnTo>
                        <a:pt x="81" y="1702"/>
                      </a:lnTo>
                      <a:lnTo>
                        <a:pt x="81" y="1716"/>
                      </a:lnTo>
                      <a:lnTo>
                        <a:pt x="81" y="1730"/>
                      </a:lnTo>
                      <a:lnTo>
                        <a:pt x="80" y="1742"/>
                      </a:lnTo>
                      <a:lnTo>
                        <a:pt x="77" y="1753"/>
                      </a:lnTo>
                      <a:lnTo>
                        <a:pt x="75" y="1758"/>
                      </a:lnTo>
                      <a:lnTo>
                        <a:pt x="72" y="1764"/>
                      </a:lnTo>
                      <a:lnTo>
                        <a:pt x="67" y="1769"/>
                      </a:lnTo>
                      <a:lnTo>
                        <a:pt x="64" y="1774"/>
                      </a:lnTo>
                      <a:lnTo>
                        <a:pt x="61" y="1781"/>
                      </a:lnTo>
                      <a:lnTo>
                        <a:pt x="59" y="1788"/>
                      </a:lnTo>
                      <a:lnTo>
                        <a:pt x="57" y="1795"/>
                      </a:lnTo>
                      <a:lnTo>
                        <a:pt x="56" y="1804"/>
                      </a:lnTo>
                      <a:lnTo>
                        <a:pt x="55" y="1811"/>
                      </a:lnTo>
                      <a:lnTo>
                        <a:pt x="54" y="1818"/>
                      </a:lnTo>
                      <a:lnTo>
                        <a:pt x="54" y="1826"/>
                      </a:lnTo>
                      <a:lnTo>
                        <a:pt x="53" y="1833"/>
                      </a:lnTo>
                      <a:lnTo>
                        <a:pt x="51" y="1845"/>
                      </a:lnTo>
                      <a:lnTo>
                        <a:pt x="48" y="1856"/>
                      </a:lnTo>
                      <a:lnTo>
                        <a:pt x="46" y="1867"/>
                      </a:lnTo>
                      <a:lnTo>
                        <a:pt x="43" y="1878"/>
                      </a:lnTo>
                      <a:lnTo>
                        <a:pt x="39" y="1889"/>
                      </a:lnTo>
                      <a:lnTo>
                        <a:pt x="36" y="1900"/>
                      </a:lnTo>
                      <a:lnTo>
                        <a:pt x="32" y="1911"/>
                      </a:lnTo>
                      <a:lnTo>
                        <a:pt x="28" y="1922"/>
                      </a:lnTo>
                      <a:lnTo>
                        <a:pt x="27" y="1928"/>
                      </a:lnTo>
                      <a:lnTo>
                        <a:pt x="26" y="1933"/>
                      </a:lnTo>
                      <a:lnTo>
                        <a:pt x="26" y="1939"/>
                      </a:lnTo>
                      <a:lnTo>
                        <a:pt x="26" y="1945"/>
                      </a:lnTo>
                      <a:lnTo>
                        <a:pt x="26" y="1952"/>
                      </a:lnTo>
                      <a:lnTo>
                        <a:pt x="26" y="1957"/>
                      </a:lnTo>
                      <a:lnTo>
                        <a:pt x="25" y="1963"/>
                      </a:lnTo>
                      <a:lnTo>
                        <a:pt x="24" y="1968"/>
                      </a:lnTo>
                      <a:lnTo>
                        <a:pt x="22" y="1971"/>
                      </a:lnTo>
                      <a:lnTo>
                        <a:pt x="19" y="1974"/>
                      </a:lnTo>
                      <a:lnTo>
                        <a:pt x="16" y="1976"/>
                      </a:lnTo>
                      <a:lnTo>
                        <a:pt x="14" y="1979"/>
                      </a:lnTo>
                      <a:lnTo>
                        <a:pt x="12" y="1984"/>
                      </a:lnTo>
                      <a:lnTo>
                        <a:pt x="11" y="1988"/>
                      </a:lnTo>
                      <a:lnTo>
                        <a:pt x="9" y="1992"/>
                      </a:lnTo>
                      <a:lnTo>
                        <a:pt x="8" y="1995"/>
                      </a:lnTo>
                      <a:lnTo>
                        <a:pt x="7" y="1999"/>
                      </a:lnTo>
                      <a:lnTo>
                        <a:pt x="5" y="2003"/>
                      </a:lnTo>
                      <a:lnTo>
                        <a:pt x="5" y="2006"/>
                      </a:lnTo>
                      <a:lnTo>
                        <a:pt x="4" y="2010"/>
                      </a:lnTo>
                      <a:lnTo>
                        <a:pt x="4" y="2017"/>
                      </a:lnTo>
                      <a:lnTo>
                        <a:pt x="4" y="2025"/>
                      </a:lnTo>
                      <a:lnTo>
                        <a:pt x="4" y="2033"/>
                      </a:lnTo>
                      <a:lnTo>
                        <a:pt x="5" y="2040"/>
                      </a:lnTo>
                      <a:lnTo>
                        <a:pt x="5" y="2047"/>
                      </a:lnTo>
                      <a:lnTo>
                        <a:pt x="7" y="2055"/>
                      </a:lnTo>
                      <a:lnTo>
                        <a:pt x="9" y="2063"/>
                      </a:lnTo>
                      <a:lnTo>
                        <a:pt x="11" y="2070"/>
                      </a:lnTo>
                      <a:lnTo>
                        <a:pt x="13" y="2078"/>
                      </a:lnTo>
                      <a:lnTo>
                        <a:pt x="13" y="2086"/>
                      </a:lnTo>
                      <a:lnTo>
                        <a:pt x="12" y="2095"/>
                      </a:lnTo>
                      <a:lnTo>
                        <a:pt x="11" y="2103"/>
                      </a:lnTo>
                      <a:lnTo>
                        <a:pt x="10" y="2110"/>
                      </a:lnTo>
                      <a:lnTo>
                        <a:pt x="10" y="2118"/>
                      </a:lnTo>
                      <a:lnTo>
                        <a:pt x="11" y="2125"/>
                      </a:lnTo>
                      <a:lnTo>
                        <a:pt x="13" y="2133"/>
                      </a:lnTo>
                      <a:lnTo>
                        <a:pt x="18" y="2140"/>
                      </a:lnTo>
                      <a:lnTo>
                        <a:pt x="24" y="2147"/>
                      </a:lnTo>
                      <a:lnTo>
                        <a:pt x="32" y="2154"/>
                      </a:lnTo>
                      <a:lnTo>
                        <a:pt x="37" y="2161"/>
                      </a:lnTo>
                      <a:lnTo>
                        <a:pt x="41" y="2170"/>
                      </a:lnTo>
                      <a:lnTo>
                        <a:pt x="43" y="2179"/>
                      </a:lnTo>
                      <a:lnTo>
                        <a:pt x="44" y="2188"/>
                      </a:lnTo>
                      <a:lnTo>
                        <a:pt x="44" y="2197"/>
                      </a:lnTo>
                      <a:lnTo>
                        <a:pt x="42" y="2208"/>
                      </a:lnTo>
                      <a:lnTo>
                        <a:pt x="38" y="2216"/>
                      </a:lnTo>
                      <a:lnTo>
                        <a:pt x="32" y="2224"/>
                      </a:lnTo>
                      <a:lnTo>
                        <a:pt x="23" y="2231"/>
                      </a:lnTo>
                      <a:lnTo>
                        <a:pt x="21" y="2234"/>
                      </a:lnTo>
                      <a:lnTo>
                        <a:pt x="19" y="2238"/>
                      </a:lnTo>
                      <a:lnTo>
                        <a:pt x="17" y="2245"/>
                      </a:lnTo>
                      <a:lnTo>
                        <a:pt x="14" y="2250"/>
                      </a:lnTo>
                      <a:lnTo>
                        <a:pt x="13" y="2253"/>
                      </a:lnTo>
                      <a:lnTo>
                        <a:pt x="13" y="2256"/>
                      </a:lnTo>
                      <a:lnTo>
                        <a:pt x="14" y="2259"/>
                      </a:lnTo>
                      <a:lnTo>
                        <a:pt x="16" y="2263"/>
                      </a:lnTo>
                      <a:lnTo>
                        <a:pt x="14" y="2263"/>
                      </a:lnTo>
                      <a:lnTo>
                        <a:pt x="13" y="2262"/>
                      </a:lnTo>
                      <a:lnTo>
                        <a:pt x="12" y="2261"/>
                      </a:lnTo>
                      <a:lnTo>
                        <a:pt x="11" y="2260"/>
                      </a:lnTo>
                      <a:lnTo>
                        <a:pt x="14" y="2268"/>
                      </a:lnTo>
                      <a:lnTo>
                        <a:pt x="14" y="2277"/>
                      </a:lnTo>
                      <a:lnTo>
                        <a:pt x="13" y="2284"/>
                      </a:lnTo>
                      <a:lnTo>
                        <a:pt x="14" y="2290"/>
                      </a:lnTo>
                      <a:lnTo>
                        <a:pt x="16" y="2294"/>
                      </a:lnTo>
                      <a:lnTo>
                        <a:pt x="17" y="2298"/>
                      </a:lnTo>
                      <a:lnTo>
                        <a:pt x="19" y="2302"/>
                      </a:lnTo>
                      <a:lnTo>
                        <a:pt x="20" y="2306"/>
                      </a:lnTo>
                      <a:lnTo>
                        <a:pt x="21" y="2310"/>
                      </a:lnTo>
                      <a:lnTo>
                        <a:pt x="22" y="2315"/>
                      </a:lnTo>
                      <a:lnTo>
                        <a:pt x="21" y="2319"/>
                      </a:lnTo>
                      <a:lnTo>
                        <a:pt x="20" y="2323"/>
                      </a:lnTo>
                      <a:lnTo>
                        <a:pt x="18" y="2327"/>
                      </a:lnTo>
                      <a:lnTo>
                        <a:pt x="17" y="2332"/>
                      </a:lnTo>
                      <a:lnTo>
                        <a:pt x="16" y="2336"/>
                      </a:lnTo>
                      <a:lnTo>
                        <a:pt x="16" y="2341"/>
                      </a:lnTo>
                      <a:lnTo>
                        <a:pt x="15" y="2345"/>
                      </a:lnTo>
                      <a:lnTo>
                        <a:pt x="15" y="2351"/>
                      </a:lnTo>
                      <a:lnTo>
                        <a:pt x="14" y="2355"/>
                      </a:lnTo>
                      <a:lnTo>
                        <a:pt x="13" y="2360"/>
                      </a:lnTo>
                      <a:lnTo>
                        <a:pt x="11" y="2366"/>
                      </a:lnTo>
                      <a:lnTo>
                        <a:pt x="11" y="2373"/>
                      </a:lnTo>
                      <a:lnTo>
                        <a:pt x="11" y="2379"/>
                      </a:lnTo>
                      <a:lnTo>
                        <a:pt x="12" y="2387"/>
                      </a:lnTo>
                      <a:lnTo>
                        <a:pt x="14" y="2394"/>
                      </a:lnTo>
                      <a:lnTo>
                        <a:pt x="16" y="2400"/>
                      </a:lnTo>
                      <a:lnTo>
                        <a:pt x="19" y="2406"/>
                      </a:lnTo>
                      <a:lnTo>
                        <a:pt x="22" y="2412"/>
                      </a:lnTo>
                      <a:lnTo>
                        <a:pt x="25" y="2416"/>
                      </a:lnTo>
                      <a:lnTo>
                        <a:pt x="28" y="2420"/>
                      </a:lnTo>
                      <a:lnTo>
                        <a:pt x="32" y="2425"/>
                      </a:lnTo>
                      <a:lnTo>
                        <a:pt x="37" y="2429"/>
                      </a:lnTo>
                      <a:lnTo>
                        <a:pt x="41" y="2433"/>
                      </a:lnTo>
                      <a:lnTo>
                        <a:pt x="45" y="2436"/>
                      </a:lnTo>
                      <a:lnTo>
                        <a:pt x="49" y="2439"/>
                      </a:lnTo>
                      <a:lnTo>
                        <a:pt x="53" y="2441"/>
                      </a:lnTo>
                      <a:lnTo>
                        <a:pt x="57" y="2443"/>
                      </a:lnTo>
                      <a:lnTo>
                        <a:pt x="61" y="2445"/>
                      </a:lnTo>
                      <a:lnTo>
                        <a:pt x="64" y="2447"/>
                      </a:lnTo>
                      <a:lnTo>
                        <a:pt x="69" y="2450"/>
                      </a:lnTo>
                      <a:lnTo>
                        <a:pt x="73" y="2452"/>
                      </a:lnTo>
                      <a:lnTo>
                        <a:pt x="78" y="2453"/>
                      </a:lnTo>
                      <a:lnTo>
                        <a:pt x="82" y="2454"/>
                      </a:lnTo>
                      <a:lnTo>
                        <a:pt x="87" y="2453"/>
                      </a:lnTo>
                      <a:lnTo>
                        <a:pt x="95" y="2450"/>
                      </a:lnTo>
                      <a:lnTo>
                        <a:pt x="100" y="2443"/>
                      </a:lnTo>
                      <a:lnTo>
                        <a:pt x="103" y="2435"/>
                      </a:lnTo>
                      <a:lnTo>
                        <a:pt x="106" y="2425"/>
                      </a:lnTo>
                      <a:lnTo>
                        <a:pt x="107" y="2420"/>
                      </a:lnTo>
                      <a:lnTo>
                        <a:pt x="109" y="2417"/>
                      </a:lnTo>
                      <a:lnTo>
                        <a:pt x="112" y="2415"/>
                      </a:lnTo>
                      <a:lnTo>
                        <a:pt x="115" y="2415"/>
                      </a:lnTo>
                      <a:lnTo>
                        <a:pt x="119" y="2417"/>
                      </a:lnTo>
                      <a:lnTo>
                        <a:pt x="123" y="2420"/>
                      </a:lnTo>
                      <a:lnTo>
                        <a:pt x="126" y="2424"/>
                      </a:lnTo>
                      <a:lnTo>
                        <a:pt x="127" y="2428"/>
                      </a:lnTo>
                      <a:lnTo>
                        <a:pt x="127" y="2434"/>
                      </a:lnTo>
                      <a:lnTo>
                        <a:pt x="127" y="2439"/>
                      </a:lnTo>
                      <a:lnTo>
                        <a:pt x="127" y="2445"/>
                      </a:lnTo>
                      <a:lnTo>
                        <a:pt x="127" y="2450"/>
                      </a:lnTo>
                      <a:lnTo>
                        <a:pt x="128" y="2456"/>
                      </a:lnTo>
                      <a:lnTo>
                        <a:pt x="129" y="2462"/>
                      </a:lnTo>
                      <a:lnTo>
                        <a:pt x="131" y="2467"/>
                      </a:lnTo>
                      <a:lnTo>
                        <a:pt x="134" y="2472"/>
                      </a:lnTo>
                      <a:lnTo>
                        <a:pt x="130" y="2474"/>
                      </a:lnTo>
                      <a:lnTo>
                        <a:pt x="127" y="2476"/>
                      </a:lnTo>
                      <a:lnTo>
                        <a:pt x="124" y="2479"/>
                      </a:lnTo>
                      <a:lnTo>
                        <a:pt x="122" y="2481"/>
                      </a:lnTo>
                      <a:lnTo>
                        <a:pt x="119" y="2485"/>
                      </a:lnTo>
                      <a:lnTo>
                        <a:pt x="118" y="2489"/>
                      </a:lnTo>
                      <a:lnTo>
                        <a:pt x="119" y="2493"/>
                      </a:lnTo>
                      <a:lnTo>
                        <a:pt x="121" y="2499"/>
                      </a:lnTo>
                      <a:lnTo>
                        <a:pt x="124" y="2504"/>
                      </a:lnTo>
                      <a:lnTo>
                        <a:pt x="127" y="2508"/>
                      </a:lnTo>
                      <a:lnTo>
                        <a:pt x="132" y="2511"/>
                      </a:lnTo>
                      <a:lnTo>
                        <a:pt x="136" y="2514"/>
                      </a:lnTo>
                      <a:lnTo>
                        <a:pt x="137" y="2515"/>
                      </a:lnTo>
                      <a:lnTo>
                        <a:pt x="137" y="2517"/>
                      </a:lnTo>
                      <a:lnTo>
                        <a:pt x="137" y="2519"/>
                      </a:lnTo>
                      <a:lnTo>
                        <a:pt x="136" y="2520"/>
                      </a:lnTo>
                      <a:lnTo>
                        <a:pt x="135" y="2521"/>
                      </a:lnTo>
                      <a:lnTo>
                        <a:pt x="133" y="2521"/>
                      </a:lnTo>
                      <a:lnTo>
                        <a:pt x="131" y="2521"/>
                      </a:lnTo>
                      <a:lnTo>
                        <a:pt x="130" y="2521"/>
                      </a:lnTo>
                      <a:lnTo>
                        <a:pt x="129" y="2526"/>
                      </a:lnTo>
                      <a:lnTo>
                        <a:pt x="129" y="2531"/>
                      </a:lnTo>
                      <a:lnTo>
                        <a:pt x="130" y="2536"/>
                      </a:lnTo>
                      <a:lnTo>
                        <a:pt x="132" y="2541"/>
                      </a:lnTo>
                      <a:lnTo>
                        <a:pt x="133" y="2545"/>
                      </a:lnTo>
                      <a:lnTo>
                        <a:pt x="135" y="2550"/>
                      </a:lnTo>
                      <a:lnTo>
                        <a:pt x="136" y="2554"/>
                      </a:lnTo>
                      <a:lnTo>
                        <a:pt x="136" y="2559"/>
                      </a:lnTo>
                      <a:lnTo>
                        <a:pt x="135" y="2562"/>
                      </a:lnTo>
                      <a:lnTo>
                        <a:pt x="133" y="2565"/>
                      </a:lnTo>
                      <a:lnTo>
                        <a:pt x="130" y="2567"/>
                      </a:lnTo>
                      <a:lnTo>
                        <a:pt x="126" y="2567"/>
                      </a:lnTo>
                      <a:lnTo>
                        <a:pt x="126" y="2571"/>
                      </a:lnTo>
                      <a:lnTo>
                        <a:pt x="126" y="2574"/>
                      </a:lnTo>
                      <a:lnTo>
                        <a:pt x="126" y="2577"/>
                      </a:lnTo>
                      <a:lnTo>
                        <a:pt x="125" y="2578"/>
                      </a:lnTo>
                      <a:lnTo>
                        <a:pt x="120" y="2584"/>
                      </a:lnTo>
                      <a:lnTo>
                        <a:pt x="116" y="2590"/>
                      </a:lnTo>
                      <a:lnTo>
                        <a:pt x="115" y="2596"/>
                      </a:lnTo>
                      <a:lnTo>
                        <a:pt x="116" y="2603"/>
                      </a:lnTo>
                      <a:lnTo>
                        <a:pt x="118" y="2605"/>
                      </a:lnTo>
                      <a:lnTo>
                        <a:pt x="120" y="2608"/>
                      </a:lnTo>
                      <a:lnTo>
                        <a:pt x="123" y="2609"/>
                      </a:lnTo>
                      <a:lnTo>
                        <a:pt x="126" y="2609"/>
                      </a:lnTo>
                      <a:lnTo>
                        <a:pt x="127" y="2614"/>
                      </a:lnTo>
                      <a:lnTo>
                        <a:pt x="128" y="2619"/>
                      </a:lnTo>
                      <a:lnTo>
                        <a:pt x="130" y="2625"/>
                      </a:lnTo>
                      <a:lnTo>
                        <a:pt x="132" y="2630"/>
                      </a:lnTo>
                      <a:lnTo>
                        <a:pt x="133" y="2635"/>
                      </a:lnTo>
                      <a:lnTo>
                        <a:pt x="133" y="2640"/>
                      </a:lnTo>
                      <a:lnTo>
                        <a:pt x="133" y="2645"/>
                      </a:lnTo>
                      <a:lnTo>
                        <a:pt x="132" y="2650"/>
                      </a:lnTo>
                      <a:lnTo>
                        <a:pt x="129" y="2655"/>
                      </a:lnTo>
                      <a:lnTo>
                        <a:pt x="126" y="2662"/>
                      </a:lnTo>
                      <a:lnTo>
                        <a:pt x="124" y="2668"/>
                      </a:lnTo>
                      <a:lnTo>
                        <a:pt x="127" y="2674"/>
                      </a:lnTo>
                      <a:lnTo>
                        <a:pt x="128" y="2675"/>
                      </a:lnTo>
                      <a:lnTo>
                        <a:pt x="129" y="2673"/>
                      </a:lnTo>
                      <a:lnTo>
                        <a:pt x="129" y="2671"/>
                      </a:lnTo>
                      <a:lnTo>
                        <a:pt x="129" y="2669"/>
                      </a:lnTo>
                      <a:lnTo>
                        <a:pt x="128" y="2672"/>
                      </a:lnTo>
                      <a:lnTo>
                        <a:pt x="128" y="2674"/>
                      </a:lnTo>
                      <a:lnTo>
                        <a:pt x="127" y="2676"/>
                      </a:lnTo>
                      <a:lnTo>
                        <a:pt x="126" y="2677"/>
                      </a:lnTo>
                      <a:lnTo>
                        <a:pt x="128" y="2680"/>
                      </a:lnTo>
                      <a:lnTo>
                        <a:pt x="130" y="2682"/>
                      </a:lnTo>
                      <a:lnTo>
                        <a:pt x="132" y="2685"/>
                      </a:lnTo>
                      <a:lnTo>
                        <a:pt x="134" y="2687"/>
                      </a:lnTo>
                      <a:lnTo>
                        <a:pt x="139" y="2690"/>
                      </a:lnTo>
                      <a:lnTo>
                        <a:pt x="145" y="2691"/>
                      </a:lnTo>
                      <a:lnTo>
                        <a:pt x="150" y="2690"/>
                      </a:lnTo>
                      <a:lnTo>
                        <a:pt x="155" y="2689"/>
                      </a:lnTo>
                      <a:lnTo>
                        <a:pt x="160" y="2688"/>
                      </a:lnTo>
                      <a:lnTo>
                        <a:pt x="165" y="2687"/>
                      </a:lnTo>
                      <a:lnTo>
                        <a:pt x="170" y="2687"/>
                      </a:lnTo>
                      <a:lnTo>
                        <a:pt x="175" y="2688"/>
                      </a:lnTo>
                      <a:lnTo>
                        <a:pt x="178" y="2691"/>
                      </a:lnTo>
                      <a:lnTo>
                        <a:pt x="178" y="2696"/>
                      </a:lnTo>
                      <a:lnTo>
                        <a:pt x="178" y="2703"/>
                      </a:lnTo>
                      <a:lnTo>
                        <a:pt x="181" y="2708"/>
                      </a:lnTo>
                      <a:lnTo>
                        <a:pt x="175" y="2713"/>
                      </a:lnTo>
                      <a:lnTo>
                        <a:pt x="171" y="2720"/>
                      </a:lnTo>
                      <a:lnTo>
                        <a:pt x="168" y="2726"/>
                      </a:lnTo>
                      <a:lnTo>
                        <a:pt x="163" y="2731"/>
                      </a:lnTo>
                      <a:lnTo>
                        <a:pt x="157" y="2735"/>
                      </a:lnTo>
                      <a:lnTo>
                        <a:pt x="151" y="2739"/>
                      </a:lnTo>
                      <a:lnTo>
                        <a:pt x="146" y="2744"/>
                      </a:lnTo>
                      <a:lnTo>
                        <a:pt x="140" y="2748"/>
                      </a:lnTo>
                      <a:lnTo>
                        <a:pt x="135" y="2754"/>
                      </a:lnTo>
                      <a:lnTo>
                        <a:pt x="130" y="2759"/>
                      </a:lnTo>
                      <a:lnTo>
                        <a:pt x="126" y="2765"/>
                      </a:lnTo>
                      <a:lnTo>
                        <a:pt x="123" y="2770"/>
                      </a:lnTo>
                      <a:lnTo>
                        <a:pt x="121" y="2775"/>
                      </a:lnTo>
                      <a:lnTo>
                        <a:pt x="119" y="2780"/>
                      </a:lnTo>
                      <a:lnTo>
                        <a:pt x="118" y="2785"/>
                      </a:lnTo>
                      <a:lnTo>
                        <a:pt x="118" y="2792"/>
                      </a:lnTo>
                      <a:lnTo>
                        <a:pt x="118" y="2798"/>
                      </a:lnTo>
                      <a:lnTo>
                        <a:pt x="119" y="2804"/>
                      </a:lnTo>
                      <a:lnTo>
                        <a:pt x="121" y="2809"/>
                      </a:lnTo>
                      <a:lnTo>
                        <a:pt x="123" y="2814"/>
                      </a:lnTo>
                      <a:lnTo>
                        <a:pt x="127" y="2818"/>
                      </a:lnTo>
                      <a:lnTo>
                        <a:pt x="131" y="2824"/>
                      </a:lnTo>
                      <a:lnTo>
                        <a:pt x="134" y="2831"/>
                      </a:lnTo>
                      <a:lnTo>
                        <a:pt x="133" y="2837"/>
                      </a:lnTo>
                      <a:lnTo>
                        <a:pt x="131" y="2841"/>
                      </a:lnTo>
                      <a:lnTo>
                        <a:pt x="129" y="2846"/>
                      </a:lnTo>
                      <a:lnTo>
                        <a:pt x="128" y="2850"/>
                      </a:lnTo>
                      <a:lnTo>
                        <a:pt x="128" y="2855"/>
                      </a:lnTo>
                      <a:lnTo>
                        <a:pt x="127" y="2859"/>
                      </a:lnTo>
                      <a:lnTo>
                        <a:pt x="126" y="2864"/>
                      </a:lnTo>
                      <a:lnTo>
                        <a:pt x="124" y="2868"/>
                      </a:lnTo>
                      <a:lnTo>
                        <a:pt x="122" y="2871"/>
                      </a:lnTo>
                      <a:lnTo>
                        <a:pt x="119" y="2873"/>
                      </a:lnTo>
                      <a:lnTo>
                        <a:pt x="115" y="2874"/>
                      </a:lnTo>
                      <a:lnTo>
                        <a:pt x="111" y="2873"/>
                      </a:lnTo>
                      <a:lnTo>
                        <a:pt x="106" y="2871"/>
                      </a:lnTo>
                      <a:lnTo>
                        <a:pt x="101" y="2869"/>
                      </a:lnTo>
                      <a:lnTo>
                        <a:pt x="97" y="2867"/>
                      </a:lnTo>
                      <a:lnTo>
                        <a:pt x="93" y="2865"/>
                      </a:lnTo>
                      <a:lnTo>
                        <a:pt x="89" y="2863"/>
                      </a:lnTo>
                      <a:lnTo>
                        <a:pt x="83" y="2858"/>
                      </a:lnTo>
                      <a:lnTo>
                        <a:pt x="77" y="2852"/>
                      </a:lnTo>
                      <a:lnTo>
                        <a:pt x="70" y="2846"/>
                      </a:lnTo>
                      <a:lnTo>
                        <a:pt x="60" y="2843"/>
                      </a:lnTo>
                      <a:lnTo>
                        <a:pt x="60" y="2847"/>
                      </a:lnTo>
                      <a:lnTo>
                        <a:pt x="57" y="2850"/>
                      </a:lnTo>
                      <a:lnTo>
                        <a:pt x="54" y="2852"/>
                      </a:lnTo>
                      <a:lnTo>
                        <a:pt x="52" y="2852"/>
                      </a:lnTo>
                      <a:lnTo>
                        <a:pt x="47" y="2852"/>
                      </a:lnTo>
                      <a:lnTo>
                        <a:pt x="43" y="2854"/>
                      </a:lnTo>
                      <a:lnTo>
                        <a:pt x="39" y="2855"/>
                      </a:lnTo>
                      <a:lnTo>
                        <a:pt x="35" y="2857"/>
                      </a:lnTo>
                      <a:lnTo>
                        <a:pt x="30" y="2859"/>
                      </a:lnTo>
                      <a:lnTo>
                        <a:pt x="27" y="2861"/>
                      </a:lnTo>
                      <a:lnTo>
                        <a:pt x="23" y="2864"/>
                      </a:lnTo>
                      <a:lnTo>
                        <a:pt x="19" y="2865"/>
                      </a:lnTo>
                      <a:lnTo>
                        <a:pt x="19" y="2868"/>
                      </a:lnTo>
                      <a:lnTo>
                        <a:pt x="19" y="2871"/>
                      </a:lnTo>
                      <a:lnTo>
                        <a:pt x="19" y="2874"/>
                      </a:lnTo>
                      <a:lnTo>
                        <a:pt x="21" y="2876"/>
                      </a:lnTo>
                      <a:lnTo>
                        <a:pt x="27" y="2876"/>
                      </a:lnTo>
                      <a:lnTo>
                        <a:pt x="32" y="2874"/>
                      </a:lnTo>
                      <a:lnTo>
                        <a:pt x="37" y="2871"/>
                      </a:lnTo>
                      <a:lnTo>
                        <a:pt x="41" y="2871"/>
                      </a:lnTo>
                      <a:lnTo>
                        <a:pt x="45" y="2876"/>
                      </a:lnTo>
                      <a:lnTo>
                        <a:pt x="44" y="2881"/>
                      </a:lnTo>
                      <a:lnTo>
                        <a:pt x="40" y="2886"/>
                      </a:lnTo>
                      <a:lnTo>
                        <a:pt x="37" y="2890"/>
                      </a:lnTo>
                      <a:lnTo>
                        <a:pt x="29" y="2895"/>
                      </a:lnTo>
                      <a:lnTo>
                        <a:pt x="22" y="2901"/>
                      </a:lnTo>
                      <a:lnTo>
                        <a:pt x="16" y="2907"/>
                      </a:lnTo>
                      <a:lnTo>
                        <a:pt x="10" y="2914"/>
                      </a:lnTo>
                      <a:lnTo>
                        <a:pt x="5" y="2922"/>
                      </a:lnTo>
                      <a:lnTo>
                        <a:pt x="2" y="2930"/>
                      </a:lnTo>
                      <a:lnTo>
                        <a:pt x="0" y="2939"/>
                      </a:lnTo>
                      <a:lnTo>
                        <a:pt x="2" y="2947"/>
                      </a:lnTo>
                      <a:lnTo>
                        <a:pt x="4" y="2949"/>
                      </a:lnTo>
                      <a:lnTo>
                        <a:pt x="9" y="2952"/>
                      </a:lnTo>
                      <a:lnTo>
                        <a:pt x="14" y="2952"/>
                      </a:lnTo>
                      <a:lnTo>
                        <a:pt x="18" y="2951"/>
                      </a:lnTo>
                      <a:lnTo>
                        <a:pt x="21" y="2947"/>
                      </a:lnTo>
                      <a:lnTo>
                        <a:pt x="22" y="2942"/>
                      </a:lnTo>
                      <a:lnTo>
                        <a:pt x="22" y="2934"/>
                      </a:lnTo>
                      <a:lnTo>
                        <a:pt x="23" y="2928"/>
                      </a:lnTo>
                      <a:lnTo>
                        <a:pt x="23" y="2923"/>
                      </a:lnTo>
                      <a:lnTo>
                        <a:pt x="25" y="2920"/>
                      </a:lnTo>
                      <a:lnTo>
                        <a:pt x="28" y="2919"/>
                      </a:lnTo>
                      <a:lnTo>
                        <a:pt x="34" y="2922"/>
                      </a:lnTo>
                      <a:lnTo>
                        <a:pt x="39" y="2925"/>
                      </a:lnTo>
                      <a:lnTo>
                        <a:pt x="44" y="2928"/>
                      </a:lnTo>
                      <a:lnTo>
                        <a:pt x="48" y="2932"/>
                      </a:lnTo>
                      <a:lnTo>
                        <a:pt x="53" y="2936"/>
                      </a:lnTo>
                      <a:lnTo>
                        <a:pt x="57" y="2940"/>
                      </a:lnTo>
                      <a:lnTo>
                        <a:pt x="62" y="2944"/>
                      </a:lnTo>
                      <a:lnTo>
                        <a:pt x="66" y="2949"/>
                      </a:lnTo>
                      <a:lnTo>
                        <a:pt x="71" y="2953"/>
                      </a:lnTo>
                      <a:lnTo>
                        <a:pt x="73" y="2956"/>
                      </a:lnTo>
                      <a:lnTo>
                        <a:pt x="74" y="2959"/>
                      </a:lnTo>
                      <a:lnTo>
                        <a:pt x="76" y="2963"/>
                      </a:lnTo>
                      <a:lnTo>
                        <a:pt x="77" y="2966"/>
                      </a:lnTo>
                      <a:lnTo>
                        <a:pt x="83" y="2970"/>
                      </a:lnTo>
                      <a:lnTo>
                        <a:pt x="89" y="2969"/>
                      </a:lnTo>
                      <a:lnTo>
                        <a:pt x="95" y="2967"/>
                      </a:lnTo>
                      <a:lnTo>
                        <a:pt x="101" y="2966"/>
                      </a:lnTo>
                      <a:lnTo>
                        <a:pt x="101" y="2964"/>
                      </a:lnTo>
                      <a:lnTo>
                        <a:pt x="101" y="2962"/>
                      </a:lnTo>
                      <a:lnTo>
                        <a:pt x="103" y="2961"/>
                      </a:lnTo>
                      <a:lnTo>
                        <a:pt x="104" y="2961"/>
                      </a:lnTo>
                      <a:lnTo>
                        <a:pt x="110" y="2963"/>
                      </a:lnTo>
                      <a:lnTo>
                        <a:pt x="113" y="2967"/>
                      </a:lnTo>
                      <a:lnTo>
                        <a:pt x="114" y="2973"/>
                      </a:lnTo>
                      <a:lnTo>
                        <a:pt x="114" y="2977"/>
                      </a:lnTo>
                      <a:lnTo>
                        <a:pt x="109" y="2980"/>
                      </a:lnTo>
                      <a:lnTo>
                        <a:pt x="101" y="2981"/>
                      </a:lnTo>
                      <a:lnTo>
                        <a:pt x="94" y="2980"/>
                      </a:lnTo>
                      <a:lnTo>
                        <a:pt x="90" y="2982"/>
                      </a:lnTo>
                      <a:lnTo>
                        <a:pt x="87" y="2989"/>
                      </a:lnTo>
                      <a:lnTo>
                        <a:pt x="86" y="2997"/>
                      </a:lnTo>
                      <a:lnTo>
                        <a:pt x="90" y="3005"/>
                      </a:lnTo>
                      <a:lnTo>
                        <a:pt x="98" y="3011"/>
                      </a:lnTo>
                      <a:lnTo>
                        <a:pt x="98" y="3013"/>
                      </a:lnTo>
                      <a:lnTo>
                        <a:pt x="98" y="3014"/>
                      </a:lnTo>
                      <a:lnTo>
                        <a:pt x="98" y="3016"/>
                      </a:lnTo>
                      <a:lnTo>
                        <a:pt x="89" y="3019"/>
                      </a:lnTo>
                      <a:lnTo>
                        <a:pt x="86" y="3026"/>
                      </a:lnTo>
                      <a:lnTo>
                        <a:pt x="86" y="3034"/>
                      </a:lnTo>
                      <a:lnTo>
                        <a:pt x="89" y="3042"/>
                      </a:lnTo>
                      <a:lnTo>
                        <a:pt x="92" y="3044"/>
                      </a:lnTo>
                      <a:lnTo>
                        <a:pt x="96" y="3046"/>
                      </a:lnTo>
                      <a:lnTo>
                        <a:pt x="100" y="3044"/>
                      </a:lnTo>
                      <a:lnTo>
                        <a:pt x="102" y="3040"/>
                      </a:lnTo>
                      <a:lnTo>
                        <a:pt x="104" y="3032"/>
                      </a:lnTo>
                      <a:lnTo>
                        <a:pt x="110" y="3026"/>
                      </a:lnTo>
                      <a:lnTo>
                        <a:pt x="117" y="3023"/>
                      </a:lnTo>
                      <a:lnTo>
                        <a:pt x="125" y="3021"/>
                      </a:lnTo>
                      <a:lnTo>
                        <a:pt x="133" y="3021"/>
                      </a:lnTo>
                      <a:lnTo>
                        <a:pt x="143" y="3021"/>
                      </a:lnTo>
                      <a:lnTo>
                        <a:pt x="152" y="3020"/>
                      </a:lnTo>
                      <a:lnTo>
                        <a:pt x="159" y="3019"/>
                      </a:lnTo>
                      <a:lnTo>
                        <a:pt x="159" y="3024"/>
                      </a:lnTo>
                      <a:lnTo>
                        <a:pt x="159" y="3029"/>
                      </a:lnTo>
                      <a:lnTo>
                        <a:pt x="157" y="3033"/>
                      </a:lnTo>
                      <a:lnTo>
                        <a:pt x="155" y="3038"/>
                      </a:lnTo>
                      <a:lnTo>
                        <a:pt x="153" y="3043"/>
                      </a:lnTo>
                      <a:lnTo>
                        <a:pt x="153" y="3049"/>
                      </a:lnTo>
                      <a:lnTo>
                        <a:pt x="155" y="3052"/>
                      </a:lnTo>
                      <a:lnTo>
                        <a:pt x="159" y="3056"/>
                      </a:lnTo>
                      <a:lnTo>
                        <a:pt x="163" y="3059"/>
                      </a:lnTo>
                      <a:lnTo>
                        <a:pt x="168" y="3062"/>
                      </a:lnTo>
                      <a:lnTo>
                        <a:pt x="172" y="3066"/>
                      </a:lnTo>
                      <a:lnTo>
                        <a:pt x="175" y="3071"/>
                      </a:lnTo>
                      <a:lnTo>
                        <a:pt x="170" y="3071"/>
                      </a:lnTo>
                      <a:lnTo>
                        <a:pt x="165" y="3070"/>
                      </a:lnTo>
                      <a:lnTo>
                        <a:pt x="160" y="3070"/>
                      </a:lnTo>
                      <a:lnTo>
                        <a:pt x="155" y="3070"/>
                      </a:lnTo>
                      <a:lnTo>
                        <a:pt x="150" y="3070"/>
                      </a:lnTo>
                      <a:lnTo>
                        <a:pt x="145" y="3069"/>
                      </a:lnTo>
                      <a:lnTo>
                        <a:pt x="139" y="3069"/>
                      </a:lnTo>
                      <a:lnTo>
                        <a:pt x="134" y="3068"/>
                      </a:lnTo>
                      <a:lnTo>
                        <a:pt x="130" y="3067"/>
                      </a:lnTo>
                      <a:lnTo>
                        <a:pt x="125" y="3066"/>
                      </a:lnTo>
                      <a:lnTo>
                        <a:pt x="121" y="3064"/>
                      </a:lnTo>
                      <a:lnTo>
                        <a:pt x="116" y="3062"/>
                      </a:lnTo>
                      <a:lnTo>
                        <a:pt x="112" y="3061"/>
                      </a:lnTo>
                      <a:lnTo>
                        <a:pt x="108" y="3059"/>
                      </a:lnTo>
                      <a:lnTo>
                        <a:pt x="103" y="3059"/>
                      </a:lnTo>
                      <a:lnTo>
                        <a:pt x="99" y="3060"/>
                      </a:lnTo>
                      <a:lnTo>
                        <a:pt x="96" y="3064"/>
                      </a:lnTo>
                      <a:lnTo>
                        <a:pt x="98" y="3071"/>
                      </a:lnTo>
                      <a:lnTo>
                        <a:pt x="102" y="3079"/>
                      </a:lnTo>
                      <a:lnTo>
                        <a:pt x="109" y="3088"/>
                      </a:lnTo>
                      <a:lnTo>
                        <a:pt x="110" y="3090"/>
                      </a:lnTo>
                      <a:lnTo>
                        <a:pt x="110" y="3093"/>
                      </a:lnTo>
                      <a:lnTo>
                        <a:pt x="110" y="3095"/>
                      </a:lnTo>
                      <a:lnTo>
                        <a:pt x="110" y="3098"/>
                      </a:lnTo>
                      <a:lnTo>
                        <a:pt x="113" y="3099"/>
                      </a:lnTo>
                      <a:lnTo>
                        <a:pt x="117" y="3100"/>
                      </a:lnTo>
                      <a:lnTo>
                        <a:pt x="120" y="3101"/>
                      </a:lnTo>
                      <a:lnTo>
                        <a:pt x="123" y="3101"/>
                      </a:lnTo>
                      <a:lnTo>
                        <a:pt x="123" y="3107"/>
                      </a:lnTo>
                      <a:lnTo>
                        <a:pt x="123" y="3114"/>
                      </a:lnTo>
                      <a:lnTo>
                        <a:pt x="122" y="3121"/>
                      </a:lnTo>
                      <a:lnTo>
                        <a:pt x="122" y="3128"/>
                      </a:lnTo>
                      <a:lnTo>
                        <a:pt x="122" y="3134"/>
                      </a:lnTo>
                      <a:lnTo>
                        <a:pt x="123" y="3140"/>
                      </a:lnTo>
                      <a:lnTo>
                        <a:pt x="126" y="3146"/>
                      </a:lnTo>
                      <a:lnTo>
                        <a:pt x="130" y="3151"/>
                      </a:lnTo>
                      <a:lnTo>
                        <a:pt x="132" y="3157"/>
                      </a:lnTo>
                      <a:lnTo>
                        <a:pt x="132" y="3163"/>
                      </a:lnTo>
                      <a:lnTo>
                        <a:pt x="131" y="3171"/>
                      </a:lnTo>
                      <a:lnTo>
                        <a:pt x="132" y="3178"/>
                      </a:lnTo>
                      <a:lnTo>
                        <a:pt x="135" y="3181"/>
                      </a:lnTo>
                      <a:lnTo>
                        <a:pt x="139" y="3183"/>
                      </a:lnTo>
                      <a:lnTo>
                        <a:pt x="144" y="3184"/>
                      </a:lnTo>
                      <a:lnTo>
                        <a:pt x="148" y="3186"/>
                      </a:lnTo>
                      <a:lnTo>
                        <a:pt x="148" y="3184"/>
                      </a:lnTo>
                      <a:lnTo>
                        <a:pt x="148" y="3183"/>
                      </a:lnTo>
                      <a:lnTo>
                        <a:pt x="148" y="3181"/>
                      </a:lnTo>
                      <a:lnTo>
                        <a:pt x="149" y="3181"/>
                      </a:lnTo>
                      <a:lnTo>
                        <a:pt x="155" y="3180"/>
                      </a:lnTo>
                      <a:lnTo>
                        <a:pt x="161" y="3180"/>
                      </a:lnTo>
                      <a:lnTo>
                        <a:pt x="166" y="3178"/>
                      </a:lnTo>
                      <a:lnTo>
                        <a:pt x="170" y="3173"/>
                      </a:lnTo>
                      <a:lnTo>
                        <a:pt x="171" y="3172"/>
                      </a:lnTo>
                      <a:lnTo>
                        <a:pt x="173" y="3172"/>
                      </a:lnTo>
                      <a:lnTo>
                        <a:pt x="176" y="3172"/>
                      </a:lnTo>
                      <a:lnTo>
                        <a:pt x="178" y="3172"/>
                      </a:lnTo>
                      <a:lnTo>
                        <a:pt x="168" y="3177"/>
                      </a:lnTo>
                      <a:lnTo>
                        <a:pt x="160" y="3184"/>
                      </a:lnTo>
                      <a:lnTo>
                        <a:pt x="154" y="3193"/>
                      </a:lnTo>
                      <a:lnTo>
                        <a:pt x="150" y="3202"/>
                      </a:lnTo>
                      <a:lnTo>
                        <a:pt x="146" y="3212"/>
                      </a:lnTo>
                      <a:lnTo>
                        <a:pt x="141" y="3223"/>
                      </a:lnTo>
                      <a:lnTo>
                        <a:pt x="138" y="3234"/>
                      </a:lnTo>
                      <a:lnTo>
                        <a:pt x="135" y="3244"/>
                      </a:lnTo>
                      <a:lnTo>
                        <a:pt x="134" y="3250"/>
                      </a:lnTo>
                      <a:lnTo>
                        <a:pt x="135" y="3255"/>
                      </a:lnTo>
                      <a:lnTo>
                        <a:pt x="138" y="3260"/>
                      </a:lnTo>
                      <a:lnTo>
                        <a:pt x="141" y="3264"/>
                      </a:lnTo>
                      <a:lnTo>
                        <a:pt x="147" y="3269"/>
                      </a:lnTo>
                      <a:lnTo>
                        <a:pt x="152" y="3272"/>
                      </a:lnTo>
                      <a:lnTo>
                        <a:pt x="158" y="3275"/>
                      </a:lnTo>
                      <a:lnTo>
                        <a:pt x="163" y="3278"/>
                      </a:lnTo>
                      <a:lnTo>
                        <a:pt x="170" y="3283"/>
                      </a:lnTo>
                      <a:lnTo>
                        <a:pt x="175" y="3290"/>
                      </a:lnTo>
                      <a:lnTo>
                        <a:pt x="180" y="3298"/>
                      </a:lnTo>
                      <a:lnTo>
                        <a:pt x="182" y="3308"/>
                      </a:lnTo>
                      <a:lnTo>
                        <a:pt x="184" y="3318"/>
                      </a:lnTo>
                      <a:lnTo>
                        <a:pt x="186" y="3328"/>
                      </a:lnTo>
                      <a:lnTo>
                        <a:pt x="188" y="3338"/>
                      </a:lnTo>
                      <a:lnTo>
                        <a:pt x="191" y="3348"/>
                      </a:lnTo>
                      <a:lnTo>
                        <a:pt x="194" y="3354"/>
                      </a:lnTo>
                      <a:lnTo>
                        <a:pt x="199" y="3359"/>
                      </a:lnTo>
                      <a:lnTo>
                        <a:pt x="206" y="3362"/>
                      </a:lnTo>
                      <a:lnTo>
                        <a:pt x="213" y="3365"/>
                      </a:lnTo>
                      <a:lnTo>
                        <a:pt x="214" y="3366"/>
                      </a:lnTo>
                      <a:lnTo>
                        <a:pt x="214" y="3368"/>
                      </a:lnTo>
                      <a:lnTo>
                        <a:pt x="214" y="3371"/>
                      </a:lnTo>
                      <a:lnTo>
                        <a:pt x="213" y="3372"/>
                      </a:lnTo>
                      <a:lnTo>
                        <a:pt x="207" y="3379"/>
                      </a:lnTo>
                      <a:lnTo>
                        <a:pt x="205" y="3386"/>
                      </a:lnTo>
                      <a:lnTo>
                        <a:pt x="206" y="3393"/>
                      </a:lnTo>
                      <a:lnTo>
                        <a:pt x="209" y="3400"/>
                      </a:lnTo>
                      <a:lnTo>
                        <a:pt x="211" y="3404"/>
                      </a:lnTo>
                      <a:lnTo>
                        <a:pt x="213" y="3409"/>
                      </a:lnTo>
                      <a:lnTo>
                        <a:pt x="214" y="3414"/>
                      </a:lnTo>
                      <a:lnTo>
                        <a:pt x="216" y="3419"/>
                      </a:lnTo>
                      <a:lnTo>
                        <a:pt x="218" y="3423"/>
                      </a:lnTo>
                      <a:lnTo>
                        <a:pt x="219" y="3427"/>
                      </a:lnTo>
                      <a:lnTo>
                        <a:pt x="221" y="3431"/>
                      </a:lnTo>
                      <a:lnTo>
                        <a:pt x="222" y="3435"/>
                      </a:lnTo>
                      <a:lnTo>
                        <a:pt x="226" y="3439"/>
                      </a:lnTo>
                      <a:lnTo>
                        <a:pt x="231" y="3435"/>
                      </a:lnTo>
                      <a:lnTo>
                        <a:pt x="236" y="3429"/>
                      </a:lnTo>
                      <a:lnTo>
                        <a:pt x="241" y="3423"/>
                      </a:lnTo>
                      <a:lnTo>
                        <a:pt x="244" y="3428"/>
                      </a:lnTo>
                      <a:lnTo>
                        <a:pt x="248" y="3432"/>
                      </a:lnTo>
                      <a:lnTo>
                        <a:pt x="252" y="3434"/>
                      </a:lnTo>
                      <a:lnTo>
                        <a:pt x="256" y="3432"/>
                      </a:lnTo>
                      <a:lnTo>
                        <a:pt x="258" y="3428"/>
                      </a:lnTo>
                      <a:lnTo>
                        <a:pt x="260" y="3424"/>
                      </a:lnTo>
                      <a:lnTo>
                        <a:pt x="261" y="3420"/>
                      </a:lnTo>
                      <a:lnTo>
                        <a:pt x="263" y="3415"/>
                      </a:lnTo>
                      <a:lnTo>
                        <a:pt x="264" y="3410"/>
                      </a:lnTo>
                      <a:lnTo>
                        <a:pt x="265" y="3406"/>
                      </a:lnTo>
                      <a:lnTo>
                        <a:pt x="267" y="3402"/>
                      </a:lnTo>
                      <a:lnTo>
                        <a:pt x="269" y="3398"/>
                      </a:lnTo>
                      <a:lnTo>
                        <a:pt x="271" y="3402"/>
                      </a:lnTo>
                      <a:lnTo>
                        <a:pt x="273" y="3406"/>
                      </a:lnTo>
                      <a:lnTo>
                        <a:pt x="275" y="3408"/>
                      </a:lnTo>
                      <a:lnTo>
                        <a:pt x="279" y="3408"/>
                      </a:lnTo>
                      <a:lnTo>
                        <a:pt x="284" y="3405"/>
                      </a:lnTo>
                      <a:lnTo>
                        <a:pt x="289" y="3402"/>
                      </a:lnTo>
                      <a:lnTo>
                        <a:pt x="294" y="3398"/>
                      </a:lnTo>
                      <a:lnTo>
                        <a:pt x="297" y="3392"/>
                      </a:lnTo>
                      <a:lnTo>
                        <a:pt x="297" y="3396"/>
                      </a:lnTo>
                      <a:lnTo>
                        <a:pt x="299" y="3399"/>
                      </a:lnTo>
                      <a:lnTo>
                        <a:pt x="300" y="3402"/>
                      </a:lnTo>
                      <a:lnTo>
                        <a:pt x="299" y="3405"/>
                      </a:lnTo>
                      <a:lnTo>
                        <a:pt x="293" y="3413"/>
                      </a:lnTo>
                      <a:lnTo>
                        <a:pt x="286" y="3420"/>
                      </a:lnTo>
                      <a:lnTo>
                        <a:pt x="280" y="3428"/>
                      </a:lnTo>
                      <a:lnTo>
                        <a:pt x="275" y="3435"/>
                      </a:lnTo>
                      <a:lnTo>
                        <a:pt x="268" y="3441"/>
                      </a:lnTo>
                      <a:lnTo>
                        <a:pt x="261" y="3445"/>
                      </a:lnTo>
                      <a:lnTo>
                        <a:pt x="251" y="3447"/>
                      </a:lnTo>
                      <a:lnTo>
                        <a:pt x="241" y="3447"/>
                      </a:lnTo>
                      <a:lnTo>
                        <a:pt x="241" y="3451"/>
                      </a:lnTo>
                      <a:lnTo>
                        <a:pt x="241" y="3453"/>
                      </a:lnTo>
                      <a:lnTo>
                        <a:pt x="241" y="3456"/>
                      </a:lnTo>
                      <a:lnTo>
                        <a:pt x="241" y="3458"/>
                      </a:lnTo>
                      <a:lnTo>
                        <a:pt x="239" y="3459"/>
                      </a:lnTo>
                      <a:lnTo>
                        <a:pt x="236" y="3459"/>
                      </a:lnTo>
                      <a:lnTo>
                        <a:pt x="234" y="3459"/>
                      </a:lnTo>
                      <a:lnTo>
                        <a:pt x="231" y="3459"/>
                      </a:lnTo>
                      <a:lnTo>
                        <a:pt x="230" y="3461"/>
                      </a:lnTo>
                      <a:lnTo>
                        <a:pt x="229" y="3464"/>
                      </a:lnTo>
                      <a:lnTo>
                        <a:pt x="228" y="3466"/>
                      </a:lnTo>
                      <a:lnTo>
                        <a:pt x="228" y="3469"/>
                      </a:lnTo>
                      <a:lnTo>
                        <a:pt x="232" y="3476"/>
                      </a:lnTo>
                      <a:lnTo>
                        <a:pt x="236" y="3483"/>
                      </a:lnTo>
                      <a:lnTo>
                        <a:pt x="239" y="3491"/>
                      </a:lnTo>
                      <a:lnTo>
                        <a:pt x="243" y="3498"/>
                      </a:lnTo>
                      <a:lnTo>
                        <a:pt x="246" y="3505"/>
                      </a:lnTo>
                      <a:lnTo>
                        <a:pt x="250" y="3511"/>
                      </a:lnTo>
                      <a:lnTo>
                        <a:pt x="253" y="3519"/>
                      </a:lnTo>
                      <a:lnTo>
                        <a:pt x="256" y="3527"/>
                      </a:lnTo>
                      <a:lnTo>
                        <a:pt x="263" y="3526"/>
                      </a:lnTo>
                      <a:lnTo>
                        <a:pt x="268" y="3521"/>
                      </a:lnTo>
                      <a:lnTo>
                        <a:pt x="270" y="3516"/>
                      </a:lnTo>
                      <a:lnTo>
                        <a:pt x="272" y="3509"/>
                      </a:lnTo>
                      <a:lnTo>
                        <a:pt x="273" y="3501"/>
                      </a:lnTo>
                      <a:lnTo>
                        <a:pt x="274" y="3494"/>
                      </a:lnTo>
                      <a:lnTo>
                        <a:pt x="276" y="3487"/>
                      </a:lnTo>
                      <a:lnTo>
                        <a:pt x="280" y="3481"/>
                      </a:lnTo>
                      <a:lnTo>
                        <a:pt x="286" y="3477"/>
                      </a:lnTo>
                      <a:lnTo>
                        <a:pt x="293" y="3475"/>
                      </a:lnTo>
                      <a:lnTo>
                        <a:pt x="299" y="3473"/>
                      </a:lnTo>
                      <a:lnTo>
                        <a:pt x="305" y="3471"/>
                      </a:lnTo>
                      <a:lnTo>
                        <a:pt x="310" y="3470"/>
                      </a:lnTo>
                      <a:lnTo>
                        <a:pt x="314" y="3469"/>
                      </a:lnTo>
                      <a:lnTo>
                        <a:pt x="320" y="3469"/>
                      </a:lnTo>
                      <a:lnTo>
                        <a:pt x="325" y="3469"/>
                      </a:lnTo>
                      <a:lnTo>
                        <a:pt x="331" y="3469"/>
                      </a:lnTo>
                      <a:lnTo>
                        <a:pt x="336" y="3469"/>
                      </a:lnTo>
                      <a:lnTo>
                        <a:pt x="341" y="3470"/>
                      </a:lnTo>
                      <a:lnTo>
                        <a:pt x="346" y="3470"/>
                      </a:lnTo>
                      <a:lnTo>
                        <a:pt x="352" y="3471"/>
                      </a:lnTo>
                      <a:lnTo>
                        <a:pt x="357" y="3473"/>
                      </a:lnTo>
                      <a:lnTo>
                        <a:pt x="362" y="3475"/>
                      </a:lnTo>
                      <a:lnTo>
                        <a:pt x="368" y="3478"/>
                      </a:lnTo>
                      <a:lnTo>
                        <a:pt x="372" y="3482"/>
                      </a:lnTo>
                      <a:lnTo>
                        <a:pt x="376" y="3487"/>
                      </a:lnTo>
                      <a:lnTo>
                        <a:pt x="380" y="3492"/>
                      </a:lnTo>
                      <a:lnTo>
                        <a:pt x="384" y="3497"/>
                      </a:lnTo>
                      <a:lnTo>
                        <a:pt x="387" y="3502"/>
                      </a:lnTo>
                      <a:lnTo>
                        <a:pt x="388" y="3506"/>
                      </a:lnTo>
                      <a:lnTo>
                        <a:pt x="388" y="3511"/>
                      </a:lnTo>
                      <a:lnTo>
                        <a:pt x="388" y="3515"/>
                      </a:lnTo>
                      <a:lnTo>
                        <a:pt x="387" y="3519"/>
                      </a:lnTo>
                      <a:lnTo>
                        <a:pt x="385" y="3525"/>
                      </a:lnTo>
                      <a:lnTo>
                        <a:pt x="384" y="3528"/>
                      </a:lnTo>
                      <a:lnTo>
                        <a:pt x="382" y="3532"/>
                      </a:lnTo>
                      <a:lnTo>
                        <a:pt x="379" y="3536"/>
                      </a:lnTo>
                      <a:lnTo>
                        <a:pt x="375" y="3538"/>
                      </a:lnTo>
                      <a:lnTo>
                        <a:pt x="371" y="3539"/>
                      </a:lnTo>
                      <a:lnTo>
                        <a:pt x="364" y="3540"/>
                      </a:lnTo>
                      <a:lnTo>
                        <a:pt x="359" y="3540"/>
                      </a:lnTo>
                      <a:lnTo>
                        <a:pt x="354" y="3540"/>
                      </a:lnTo>
                      <a:lnTo>
                        <a:pt x="349" y="3541"/>
                      </a:lnTo>
                      <a:lnTo>
                        <a:pt x="344" y="3543"/>
                      </a:lnTo>
                      <a:lnTo>
                        <a:pt x="339" y="3545"/>
                      </a:lnTo>
                      <a:lnTo>
                        <a:pt x="334" y="3547"/>
                      </a:lnTo>
                      <a:lnTo>
                        <a:pt x="329" y="3549"/>
                      </a:lnTo>
                      <a:lnTo>
                        <a:pt x="325" y="3552"/>
                      </a:lnTo>
                      <a:lnTo>
                        <a:pt x="325" y="3560"/>
                      </a:lnTo>
                      <a:lnTo>
                        <a:pt x="331" y="3565"/>
                      </a:lnTo>
                      <a:lnTo>
                        <a:pt x="338" y="3569"/>
                      </a:lnTo>
                      <a:lnTo>
                        <a:pt x="344" y="3571"/>
                      </a:lnTo>
                      <a:lnTo>
                        <a:pt x="352" y="3574"/>
                      </a:lnTo>
                      <a:lnTo>
                        <a:pt x="361" y="3577"/>
                      </a:lnTo>
                      <a:lnTo>
                        <a:pt x="370" y="3580"/>
                      </a:lnTo>
                      <a:lnTo>
                        <a:pt x="378" y="3584"/>
                      </a:lnTo>
                      <a:lnTo>
                        <a:pt x="386" y="3586"/>
                      </a:lnTo>
                      <a:lnTo>
                        <a:pt x="394" y="3588"/>
                      </a:lnTo>
                      <a:lnTo>
                        <a:pt x="403" y="3589"/>
                      </a:lnTo>
                      <a:lnTo>
                        <a:pt x="412" y="3588"/>
                      </a:lnTo>
                      <a:lnTo>
                        <a:pt x="415" y="3586"/>
                      </a:lnTo>
                      <a:lnTo>
                        <a:pt x="417" y="3581"/>
                      </a:lnTo>
                      <a:lnTo>
                        <a:pt x="417" y="3576"/>
                      </a:lnTo>
                      <a:lnTo>
                        <a:pt x="416" y="3572"/>
                      </a:lnTo>
                      <a:lnTo>
                        <a:pt x="413" y="3566"/>
                      </a:lnTo>
                      <a:lnTo>
                        <a:pt x="411" y="3560"/>
                      </a:lnTo>
                      <a:lnTo>
                        <a:pt x="409" y="3554"/>
                      </a:lnTo>
                      <a:lnTo>
                        <a:pt x="409" y="3550"/>
                      </a:lnTo>
                      <a:lnTo>
                        <a:pt x="412" y="3545"/>
                      </a:lnTo>
                      <a:lnTo>
                        <a:pt x="414" y="3540"/>
                      </a:lnTo>
                      <a:lnTo>
                        <a:pt x="415" y="3535"/>
                      </a:lnTo>
                      <a:lnTo>
                        <a:pt x="416" y="3529"/>
                      </a:lnTo>
                      <a:lnTo>
                        <a:pt x="416" y="3524"/>
                      </a:lnTo>
                      <a:lnTo>
                        <a:pt x="416" y="3518"/>
                      </a:lnTo>
                      <a:lnTo>
                        <a:pt x="416" y="3513"/>
                      </a:lnTo>
                      <a:lnTo>
                        <a:pt x="415" y="3508"/>
                      </a:lnTo>
                      <a:lnTo>
                        <a:pt x="420" y="3508"/>
                      </a:lnTo>
                      <a:lnTo>
                        <a:pt x="423" y="3505"/>
                      </a:lnTo>
                      <a:lnTo>
                        <a:pt x="426" y="3502"/>
                      </a:lnTo>
                      <a:lnTo>
                        <a:pt x="428" y="3497"/>
                      </a:lnTo>
                      <a:lnTo>
                        <a:pt x="428" y="3491"/>
                      </a:lnTo>
                      <a:lnTo>
                        <a:pt x="427" y="3486"/>
                      </a:lnTo>
                      <a:lnTo>
                        <a:pt x="425" y="3480"/>
                      </a:lnTo>
                      <a:lnTo>
                        <a:pt x="426" y="3476"/>
                      </a:lnTo>
                      <a:lnTo>
                        <a:pt x="435" y="3469"/>
                      </a:lnTo>
                      <a:lnTo>
                        <a:pt x="446" y="3464"/>
                      </a:lnTo>
                      <a:lnTo>
                        <a:pt x="456" y="3460"/>
                      </a:lnTo>
                      <a:lnTo>
                        <a:pt x="467" y="3456"/>
                      </a:lnTo>
                      <a:lnTo>
                        <a:pt x="478" y="3453"/>
                      </a:lnTo>
                      <a:lnTo>
                        <a:pt x="488" y="3449"/>
                      </a:lnTo>
                      <a:lnTo>
                        <a:pt x="498" y="3443"/>
                      </a:lnTo>
                      <a:lnTo>
                        <a:pt x="507" y="3436"/>
                      </a:lnTo>
                      <a:lnTo>
                        <a:pt x="515" y="3432"/>
                      </a:lnTo>
                      <a:lnTo>
                        <a:pt x="522" y="3430"/>
                      </a:lnTo>
                      <a:lnTo>
                        <a:pt x="530" y="3429"/>
                      </a:lnTo>
                      <a:lnTo>
                        <a:pt x="539" y="3429"/>
                      </a:lnTo>
                      <a:lnTo>
                        <a:pt x="547" y="3429"/>
                      </a:lnTo>
                      <a:lnTo>
                        <a:pt x="557" y="3429"/>
                      </a:lnTo>
                      <a:lnTo>
                        <a:pt x="565" y="3428"/>
                      </a:lnTo>
                      <a:lnTo>
                        <a:pt x="573" y="3426"/>
                      </a:lnTo>
                      <a:lnTo>
                        <a:pt x="577" y="3422"/>
                      </a:lnTo>
                      <a:lnTo>
                        <a:pt x="575" y="3417"/>
                      </a:lnTo>
                      <a:lnTo>
                        <a:pt x="570" y="3411"/>
                      </a:lnTo>
                      <a:lnTo>
                        <a:pt x="565" y="3408"/>
                      </a:lnTo>
                      <a:lnTo>
                        <a:pt x="552" y="3406"/>
                      </a:lnTo>
                      <a:lnTo>
                        <a:pt x="542" y="3406"/>
                      </a:lnTo>
                      <a:lnTo>
                        <a:pt x="532" y="3406"/>
                      </a:lnTo>
                      <a:lnTo>
                        <a:pt x="523" y="3405"/>
                      </a:lnTo>
                      <a:lnTo>
                        <a:pt x="513" y="3403"/>
                      </a:lnTo>
                      <a:lnTo>
                        <a:pt x="503" y="3401"/>
                      </a:lnTo>
                      <a:lnTo>
                        <a:pt x="494" y="3400"/>
                      </a:lnTo>
                      <a:lnTo>
                        <a:pt x="484" y="3399"/>
                      </a:lnTo>
                      <a:lnTo>
                        <a:pt x="473" y="3399"/>
                      </a:lnTo>
                      <a:lnTo>
                        <a:pt x="459" y="3400"/>
                      </a:lnTo>
                      <a:lnTo>
                        <a:pt x="445" y="3402"/>
                      </a:lnTo>
                      <a:lnTo>
                        <a:pt x="430" y="3404"/>
                      </a:lnTo>
                      <a:lnTo>
                        <a:pt x="416" y="3406"/>
                      </a:lnTo>
                      <a:lnTo>
                        <a:pt x="401" y="3408"/>
                      </a:lnTo>
                      <a:lnTo>
                        <a:pt x="387" y="3408"/>
                      </a:lnTo>
                      <a:lnTo>
                        <a:pt x="374" y="3408"/>
                      </a:lnTo>
                      <a:lnTo>
                        <a:pt x="359" y="3406"/>
                      </a:lnTo>
                      <a:lnTo>
                        <a:pt x="350" y="3403"/>
                      </a:lnTo>
                      <a:lnTo>
                        <a:pt x="342" y="3397"/>
                      </a:lnTo>
                      <a:lnTo>
                        <a:pt x="336" y="3390"/>
                      </a:lnTo>
                      <a:lnTo>
                        <a:pt x="330" y="3382"/>
                      </a:lnTo>
                      <a:lnTo>
                        <a:pt x="324" y="3372"/>
                      </a:lnTo>
                      <a:lnTo>
                        <a:pt x="319" y="3362"/>
                      </a:lnTo>
                      <a:lnTo>
                        <a:pt x="315" y="3353"/>
                      </a:lnTo>
                      <a:lnTo>
                        <a:pt x="311" y="3344"/>
                      </a:lnTo>
                      <a:lnTo>
                        <a:pt x="309" y="3336"/>
                      </a:lnTo>
                      <a:lnTo>
                        <a:pt x="309" y="3328"/>
                      </a:lnTo>
                      <a:lnTo>
                        <a:pt x="311" y="3320"/>
                      </a:lnTo>
                      <a:lnTo>
                        <a:pt x="312" y="3311"/>
                      </a:lnTo>
                      <a:lnTo>
                        <a:pt x="314" y="3303"/>
                      </a:lnTo>
                      <a:lnTo>
                        <a:pt x="314" y="3294"/>
                      </a:lnTo>
                      <a:lnTo>
                        <a:pt x="312" y="3287"/>
                      </a:lnTo>
                      <a:lnTo>
                        <a:pt x="307" y="3280"/>
                      </a:lnTo>
                      <a:lnTo>
                        <a:pt x="302" y="3276"/>
                      </a:lnTo>
                      <a:lnTo>
                        <a:pt x="297" y="3274"/>
                      </a:lnTo>
                      <a:lnTo>
                        <a:pt x="290" y="3272"/>
                      </a:lnTo>
                      <a:lnTo>
                        <a:pt x="283" y="3272"/>
                      </a:lnTo>
                      <a:lnTo>
                        <a:pt x="277" y="3273"/>
                      </a:lnTo>
                      <a:lnTo>
                        <a:pt x="271" y="3276"/>
                      </a:lnTo>
                      <a:lnTo>
                        <a:pt x="265" y="3279"/>
                      </a:lnTo>
                      <a:lnTo>
                        <a:pt x="260" y="3284"/>
                      </a:lnTo>
                      <a:lnTo>
                        <a:pt x="250" y="3271"/>
                      </a:lnTo>
                      <a:lnTo>
                        <a:pt x="244" y="3257"/>
                      </a:lnTo>
                      <a:lnTo>
                        <a:pt x="240" y="3243"/>
                      </a:lnTo>
                      <a:lnTo>
                        <a:pt x="238" y="3230"/>
                      </a:lnTo>
                      <a:lnTo>
                        <a:pt x="238" y="3215"/>
                      </a:lnTo>
                      <a:lnTo>
                        <a:pt x="239" y="3200"/>
                      </a:lnTo>
                      <a:lnTo>
                        <a:pt x="242" y="3185"/>
                      </a:lnTo>
                      <a:lnTo>
                        <a:pt x="245" y="3171"/>
                      </a:lnTo>
                      <a:lnTo>
                        <a:pt x="249" y="3156"/>
                      </a:lnTo>
                      <a:lnTo>
                        <a:pt x="253" y="3141"/>
                      </a:lnTo>
                      <a:lnTo>
                        <a:pt x="258" y="3127"/>
                      </a:lnTo>
                      <a:lnTo>
                        <a:pt x="262" y="3111"/>
                      </a:lnTo>
                      <a:lnTo>
                        <a:pt x="265" y="3097"/>
                      </a:lnTo>
                      <a:lnTo>
                        <a:pt x="267" y="3083"/>
                      </a:lnTo>
                      <a:lnTo>
                        <a:pt x="267" y="3068"/>
                      </a:lnTo>
                      <a:lnTo>
                        <a:pt x="266" y="3054"/>
                      </a:lnTo>
                      <a:lnTo>
                        <a:pt x="264" y="3043"/>
                      </a:lnTo>
                      <a:lnTo>
                        <a:pt x="263" y="3032"/>
                      </a:lnTo>
                      <a:lnTo>
                        <a:pt x="262" y="3020"/>
                      </a:lnTo>
                      <a:lnTo>
                        <a:pt x="261" y="3008"/>
                      </a:lnTo>
                      <a:lnTo>
                        <a:pt x="262" y="2997"/>
                      </a:lnTo>
                      <a:lnTo>
                        <a:pt x="264" y="2985"/>
                      </a:lnTo>
                      <a:lnTo>
                        <a:pt x="268" y="2974"/>
                      </a:lnTo>
                      <a:lnTo>
                        <a:pt x="274" y="2963"/>
                      </a:lnTo>
                      <a:lnTo>
                        <a:pt x="274" y="2958"/>
                      </a:lnTo>
                      <a:lnTo>
                        <a:pt x="272" y="2952"/>
                      </a:lnTo>
                      <a:lnTo>
                        <a:pt x="270" y="2945"/>
                      </a:lnTo>
                      <a:lnTo>
                        <a:pt x="271" y="2938"/>
                      </a:lnTo>
                      <a:lnTo>
                        <a:pt x="273" y="2932"/>
                      </a:lnTo>
                      <a:lnTo>
                        <a:pt x="276" y="2928"/>
                      </a:lnTo>
                      <a:lnTo>
                        <a:pt x="279" y="2924"/>
                      </a:lnTo>
                      <a:lnTo>
                        <a:pt x="283" y="2920"/>
                      </a:lnTo>
                      <a:lnTo>
                        <a:pt x="286" y="2916"/>
                      </a:lnTo>
                      <a:lnTo>
                        <a:pt x="290" y="2912"/>
                      </a:lnTo>
                      <a:lnTo>
                        <a:pt x="294" y="2908"/>
                      </a:lnTo>
                      <a:lnTo>
                        <a:pt x="297" y="2904"/>
                      </a:lnTo>
                      <a:lnTo>
                        <a:pt x="299" y="2898"/>
                      </a:lnTo>
                      <a:lnTo>
                        <a:pt x="299" y="2892"/>
                      </a:lnTo>
                      <a:lnTo>
                        <a:pt x="299" y="2887"/>
                      </a:lnTo>
                      <a:lnTo>
                        <a:pt x="297" y="2884"/>
                      </a:lnTo>
                      <a:lnTo>
                        <a:pt x="288" y="2879"/>
                      </a:lnTo>
                      <a:lnTo>
                        <a:pt x="283" y="2874"/>
                      </a:lnTo>
                      <a:lnTo>
                        <a:pt x="280" y="2868"/>
                      </a:lnTo>
                      <a:lnTo>
                        <a:pt x="279" y="2861"/>
                      </a:lnTo>
                      <a:lnTo>
                        <a:pt x="279" y="2854"/>
                      </a:lnTo>
                      <a:lnTo>
                        <a:pt x="279" y="2847"/>
                      </a:lnTo>
                      <a:lnTo>
                        <a:pt x="280" y="2840"/>
                      </a:lnTo>
                      <a:lnTo>
                        <a:pt x="280" y="2833"/>
                      </a:lnTo>
                      <a:lnTo>
                        <a:pt x="279" y="2831"/>
                      </a:lnTo>
                      <a:lnTo>
                        <a:pt x="276" y="2828"/>
                      </a:lnTo>
                      <a:lnTo>
                        <a:pt x="273" y="2824"/>
                      </a:lnTo>
                      <a:lnTo>
                        <a:pt x="271" y="2821"/>
                      </a:lnTo>
                      <a:lnTo>
                        <a:pt x="271" y="2812"/>
                      </a:lnTo>
                      <a:lnTo>
                        <a:pt x="273" y="2802"/>
                      </a:lnTo>
                      <a:lnTo>
                        <a:pt x="275" y="2793"/>
                      </a:lnTo>
                      <a:lnTo>
                        <a:pt x="278" y="2783"/>
                      </a:lnTo>
                      <a:lnTo>
                        <a:pt x="280" y="2774"/>
                      </a:lnTo>
                      <a:lnTo>
                        <a:pt x="282" y="2765"/>
                      </a:lnTo>
                      <a:lnTo>
                        <a:pt x="282" y="2755"/>
                      </a:lnTo>
                      <a:lnTo>
                        <a:pt x="280" y="2745"/>
                      </a:lnTo>
                      <a:lnTo>
                        <a:pt x="277" y="2740"/>
                      </a:lnTo>
                      <a:lnTo>
                        <a:pt x="274" y="2736"/>
                      </a:lnTo>
                      <a:lnTo>
                        <a:pt x="269" y="2734"/>
                      </a:lnTo>
                      <a:lnTo>
                        <a:pt x="264" y="2732"/>
                      </a:lnTo>
                      <a:lnTo>
                        <a:pt x="259" y="2730"/>
                      </a:lnTo>
                      <a:lnTo>
                        <a:pt x="253" y="2728"/>
                      </a:lnTo>
                      <a:lnTo>
                        <a:pt x="248" y="2726"/>
                      </a:lnTo>
                      <a:lnTo>
                        <a:pt x="243" y="2723"/>
                      </a:lnTo>
                      <a:lnTo>
                        <a:pt x="247" y="2720"/>
                      </a:lnTo>
                      <a:lnTo>
                        <a:pt x="251" y="2717"/>
                      </a:lnTo>
                      <a:lnTo>
                        <a:pt x="257" y="2715"/>
                      </a:lnTo>
                      <a:lnTo>
                        <a:pt x="261" y="2714"/>
                      </a:lnTo>
                      <a:lnTo>
                        <a:pt x="266" y="2713"/>
                      </a:lnTo>
                      <a:lnTo>
                        <a:pt x="271" y="2712"/>
                      </a:lnTo>
                      <a:lnTo>
                        <a:pt x="275" y="2711"/>
                      </a:lnTo>
                      <a:lnTo>
                        <a:pt x="280" y="2710"/>
                      </a:lnTo>
                      <a:lnTo>
                        <a:pt x="289" y="2706"/>
                      </a:lnTo>
                      <a:lnTo>
                        <a:pt x="296" y="2701"/>
                      </a:lnTo>
                      <a:lnTo>
                        <a:pt x="298" y="2694"/>
                      </a:lnTo>
                      <a:lnTo>
                        <a:pt x="297" y="2684"/>
                      </a:lnTo>
                      <a:lnTo>
                        <a:pt x="297" y="2669"/>
                      </a:lnTo>
                      <a:lnTo>
                        <a:pt x="292" y="2665"/>
                      </a:lnTo>
                      <a:lnTo>
                        <a:pt x="285" y="2662"/>
                      </a:lnTo>
                      <a:lnTo>
                        <a:pt x="280" y="2661"/>
                      </a:lnTo>
                      <a:lnTo>
                        <a:pt x="274" y="2660"/>
                      </a:lnTo>
                      <a:lnTo>
                        <a:pt x="269" y="2660"/>
                      </a:lnTo>
                      <a:lnTo>
                        <a:pt x="262" y="2661"/>
                      </a:lnTo>
                      <a:lnTo>
                        <a:pt x="256" y="2661"/>
                      </a:lnTo>
                      <a:lnTo>
                        <a:pt x="248" y="2661"/>
                      </a:lnTo>
                      <a:lnTo>
                        <a:pt x="244" y="2659"/>
                      </a:lnTo>
                      <a:lnTo>
                        <a:pt x="242" y="2655"/>
                      </a:lnTo>
                      <a:lnTo>
                        <a:pt x="242" y="2651"/>
                      </a:lnTo>
                      <a:lnTo>
                        <a:pt x="244" y="2647"/>
                      </a:lnTo>
                      <a:lnTo>
                        <a:pt x="248" y="2640"/>
                      </a:lnTo>
                      <a:lnTo>
                        <a:pt x="251" y="2634"/>
                      </a:lnTo>
                      <a:lnTo>
                        <a:pt x="253" y="2628"/>
                      </a:lnTo>
                      <a:lnTo>
                        <a:pt x="255" y="2621"/>
                      </a:lnTo>
                      <a:lnTo>
                        <a:pt x="255" y="2615"/>
                      </a:lnTo>
                      <a:lnTo>
                        <a:pt x="253" y="2610"/>
                      </a:lnTo>
                      <a:lnTo>
                        <a:pt x="250" y="2603"/>
                      </a:lnTo>
                      <a:lnTo>
                        <a:pt x="247" y="2598"/>
                      </a:lnTo>
                      <a:lnTo>
                        <a:pt x="241" y="2591"/>
                      </a:lnTo>
                      <a:lnTo>
                        <a:pt x="236" y="2583"/>
                      </a:lnTo>
                      <a:lnTo>
                        <a:pt x="231" y="2575"/>
                      </a:lnTo>
                      <a:lnTo>
                        <a:pt x="227" y="2566"/>
                      </a:lnTo>
                      <a:lnTo>
                        <a:pt x="222" y="2558"/>
                      </a:lnTo>
                      <a:lnTo>
                        <a:pt x="218" y="2550"/>
                      </a:lnTo>
                      <a:lnTo>
                        <a:pt x="212" y="2543"/>
                      </a:lnTo>
                      <a:lnTo>
                        <a:pt x="207" y="2535"/>
                      </a:lnTo>
                      <a:lnTo>
                        <a:pt x="203" y="2526"/>
                      </a:lnTo>
                      <a:lnTo>
                        <a:pt x="201" y="2518"/>
                      </a:lnTo>
                      <a:lnTo>
                        <a:pt x="200" y="2510"/>
                      </a:lnTo>
                      <a:lnTo>
                        <a:pt x="201" y="2501"/>
                      </a:lnTo>
                      <a:lnTo>
                        <a:pt x="203" y="2491"/>
                      </a:lnTo>
                      <a:lnTo>
                        <a:pt x="205" y="2482"/>
                      </a:lnTo>
                      <a:lnTo>
                        <a:pt x="208" y="2473"/>
                      </a:lnTo>
                      <a:lnTo>
                        <a:pt x="211" y="2464"/>
                      </a:lnTo>
                      <a:lnTo>
                        <a:pt x="214" y="2447"/>
                      </a:lnTo>
                      <a:lnTo>
                        <a:pt x="213" y="2430"/>
                      </a:lnTo>
                      <a:lnTo>
                        <a:pt x="211" y="2413"/>
                      </a:lnTo>
                      <a:lnTo>
                        <a:pt x="207" y="2396"/>
                      </a:lnTo>
                      <a:lnTo>
                        <a:pt x="202" y="2379"/>
                      </a:lnTo>
                      <a:lnTo>
                        <a:pt x="199" y="2362"/>
                      </a:lnTo>
                      <a:lnTo>
                        <a:pt x="197" y="2345"/>
                      </a:lnTo>
                      <a:lnTo>
                        <a:pt x="198" y="2328"/>
                      </a:lnTo>
                      <a:lnTo>
                        <a:pt x="199" y="2317"/>
                      </a:lnTo>
                      <a:lnTo>
                        <a:pt x="200" y="2305"/>
                      </a:lnTo>
                      <a:lnTo>
                        <a:pt x="199" y="2294"/>
                      </a:lnTo>
                      <a:lnTo>
                        <a:pt x="199" y="2283"/>
                      </a:lnTo>
                      <a:lnTo>
                        <a:pt x="199" y="2272"/>
                      </a:lnTo>
                      <a:lnTo>
                        <a:pt x="199" y="2261"/>
                      </a:lnTo>
                      <a:lnTo>
                        <a:pt x="200" y="2251"/>
                      </a:lnTo>
                      <a:lnTo>
                        <a:pt x="202" y="2241"/>
                      </a:lnTo>
                      <a:lnTo>
                        <a:pt x="203" y="2234"/>
                      </a:lnTo>
                      <a:lnTo>
                        <a:pt x="205" y="2229"/>
                      </a:lnTo>
                      <a:lnTo>
                        <a:pt x="207" y="2223"/>
                      </a:lnTo>
                      <a:lnTo>
                        <a:pt x="209" y="2217"/>
                      </a:lnTo>
                      <a:lnTo>
                        <a:pt x="211" y="2212"/>
                      </a:lnTo>
                      <a:lnTo>
                        <a:pt x="213" y="2206"/>
                      </a:lnTo>
                      <a:lnTo>
                        <a:pt x="216" y="2200"/>
                      </a:lnTo>
                      <a:lnTo>
                        <a:pt x="220" y="2194"/>
                      </a:lnTo>
                      <a:lnTo>
                        <a:pt x="222" y="2190"/>
                      </a:lnTo>
                      <a:lnTo>
                        <a:pt x="221" y="2185"/>
                      </a:lnTo>
                      <a:lnTo>
                        <a:pt x="220" y="2181"/>
                      </a:lnTo>
                      <a:lnTo>
                        <a:pt x="218" y="2176"/>
                      </a:lnTo>
                      <a:lnTo>
                        <a:pt x="214" y="2172"/>
                      </a:lnTo>
                      <a:lnTo>
                        <a:pt x="212" y="2167"/>
                      </a:lnTo>
                      <a:lnTo>
                        <a:pt x="211" y="2162"/>
                      </a:lnTo>
                      <a:lnTo>
                        <a:pt x="211" y="2157"/>
                      </a:lnTo>
                      <a:lnTo>
                        <a:pt x="212" y="2154"/>
                      </a:lnTo>
                      <a:lnTo>
                        <a:pt x="214" y="2151"/>
                      </a:lnTo>
                      <a:lnTo>
                        <a:pt x="218" y="2148"/>
                      </a:lnTo>
                      <a:lnTo>
                        <a:pt x="221" y="2147"/>
                      </a:lnTo>
                      <a:lnTo>
                        <a:pt x="226" y="2146"/>
                      </a:lnTo>
                      <a:lnTo>
                        <a:pt x="231" y="2146"/>
                      </a:lnTo>
                      <a:lnTo>
                        <a:pt x="235" y="2146"/>
                      </a:lnTo>
                      <a:lnTo>
                        <a:pt x="240" y="2145"/>
                      </a:lnTo>
                      <a:lnTo>
                        <a:pt x="244" y="2144"/>
                      </a:lnTo>
                      <a:lnTo>
                        <a:pt x="247" y="2142"/>
                      </a:lnTo>
                      <a:lnTo>
                        <a:pt x="250" y="2139"/>
                      </a:lnTo>
                      <a:lnTo>
                        <a:pt x="252" y="2135"/>
                      </a:lnTo>
                      <a:lnTo>
                        <a:pt x="253" y="2125"/>
                      </a:lnTo>
                      <a:lnTo>
                        <a:pt x="252" y="2116"/>
                      </a:lnTo>
                      <a:lnTo>
                        <a:pt x="250" y="2108"/>
                      </a:lnTo>
                      <a:lnTo>
                        <a:pt x="246" y="2100"/>
                      </a:lnTo>
                      <a:lnTo>
                        <a:pt x="242" y="2091"/>
                      </a:lnTo>
                      <a:lnTo>
                        <a:pt x="239" y="2082"/>
                      </a:lnTo>
                      <a:lnTo>
                        <a:pt x="236" y="2073"/>
                      </a:lnTo>
                      <a:lnTo>
                        <a:pt x="235" y="2064"/>
                      </a:lnTo>
                      <a:lnTo>
                        <a:pt x="234" y="2059"/>
                      </a:lnTo>
                      <a:lnTo>
                        <a:pt x="233" y="2053"/>
                      </a:lnTo>
                      <a:lnTo>
                        <a:pt x="230" y="2049"/>
                      </a:lnTo>
                      <a:lnTo>
                        <a:pt x="228" y="2044"/>
                      </a:lnTo>
                      <a:lnTo>
                        <a:pt x="225" y="2039"/>
                      </a:lnTo>
                      <a:lnTo>
                        <a:pt x="222" y="2035"/>
                      </a:lnTo>
                      <a:lnTo>
                        <a:pt x="220" y="2030"/>
                      </a:lnTo>
                      <a:lnTo>
                        <a:pt x="218" y="2025"/>
                      </a:lnTo>
                      <a:lnTo>
                        <a:pt x="215" y="2012"/>
                      </a:lnTo>
                      <a:lnTo>
                        <a:pt x="213" y="2000"/>
                      </a:lnTo>
                      <a:lnTo>
                        <a:pt x="213" y="1988"/>
                      </a:lnTo>
                      <a:lnTo>
                        <a:pt x="212" y="1975"/>
                      </a:lnTo>
                      <a:lnTo>
                        <a:pt x="212" y="1963"/>
                      </a:lnTo>
                      <a:lnTo>
                        <a:pt x="213" y="1951"/>
                      </a:lnTo>
                      <a:lnTo>
                        <a:pt x="215" y="1939"/>
                      </a:lnTo>
                      <a:lnTo>
                        <a:pt x="218" y="1927"/>
                      </a:lnTo>
                      <a:lnTo>
                        <a:pt x="222" y="1913"/>
                      </a:lnTo>
                      <a:lnTo>
                        <a:pt x="228" y="1898"/>
                      </a:lnTo>
                      <a:lnTo>
                        <a:pt x="234" y="1885"/>
                      </a:lnTo>
                      <a:lnTo>
                        <a:pt x="241" y="1871"/>
                      </a:lnTo>
                      <a:lnTo>
                        <a:pt x="247" y="1858"/>
                      </a:lnTo>
                      <a:lnTo>
                        <a:pt x="255" y="1845"/>
                      </a:lnTo>
                      <a:lnTo>
                        <a:pt x="261" y="1830"/>
                      </a:lnTo>
                      <a:lnTo>
                        <a:pt x="265" y="1816"/>
                      </a:lnTo>
                      <a:lnTo>
                        <a:pt x="265" y="1808"/>
                      </a:lnTo>
                      <a:lnTo>
                        <a:pt x="264" y="1801"/>
                      </a:lnTo>
                      <a:lnTo>
                        <a:pt x="260" y="1794"/>
                      </a:lnTo>
                      <a:lnTo>
                        <a:pt x="256" y="1788"/>
                      </a:lnTo>
                      <a:lnTo>
                        <a:pt x="251" y="1783"/>
                      </a:lnTo>
                      <a:lnTo>
                        <a:pt x="247" y="1778"/>
                      </a:lnTo>
                      <a:lnTo>
                        <a:pt x="246" y="1774"/>
                      </a:lnTo>
                      <a:lnTo>
                        <a:pt x="246" y="1769"/>
                      </a:lnTo>
                      <a:lnTo>
                        <a:pt x="250" y="1758"/>
                      </a:lnTo>
                      <a:lnTo>
                        <a:pt x="253" y="1748"/>
                      </a:lnTo>
                      <a:lnTo>
                        <a:pt x="257" y="1738"/>
                      </a:lnTo>
                      <a:lnTo>
                        <a:pt x="259" y="1728"/>
                      </a:lnTo>
                      <a:lnTo>
                        <a:pt x="261" y="1716"/>
                      </a:lnTo>
                      <a:lnTo>
                        <a:pt x="263" y="1706"/>
                      </a:lnTo>
                      <a:lnTo>
                        <a:pt x="266" y="1695"/>
                      </a:lnTo>
                      <a:lnTo>
                        <a:pt x="268" y="1684"/>
                      </a:lnTo>
                      <a:lnTo>
                        <a:pt x="270" y="1680"/>
                      </a:lnTo>
                      <a:lnTo>
                        <a:pt x="274" y="1678"/>
                      </a:lnTo>
                      <a:lnTo>
                        <a:pt x="278" y="1677"/>
                      </a:lnTo>
                      <a:lnTo>
                        <a:pt x="284" y="1676"/>
                      </a:lnTo>
                      <a:lnTo>
                        <a:pt x="289" y="1675"/>
                      </a:lnTo>
                      <a:lnTo>
                        <a:pt x="295" y="1674"/>
                      </a:lnTo>
                      <a:lnTo>
                        <a:pt x="299" y="1671"/>
                      </a:lnTo>
                      <a:lnTo>
                        <a:pt x="302" y="1667"/>
                      </a:lnTo>
                      <a:lnTo>
                        <a:pt x="305" y="1654"/>
                      </a:lnTo>
                      <a:lnTo>
                        <a:pt x="306" y="1640"/>
                      </a:lnTo>
                      <a:lnTo>
                        <a:pt x="306" y="1627"/>
                      </a:lnTo>
                      <a:lnTo>
                        <a:pt x="305" y="1612"/>
                      </a:lnTo>
                      <a:lnTo>
                        <a:pt x="302" y="1599"/>
                      </a:lnTo>
                      <a:lnTo>
                        <a:pt x="300" y="1586"/>
                      </a:lnTo>
                      <a:lnTo>
                        <a:pt x="297" y="1571"/>
                      </a:lnTo>
                      <a:lnTo>
                        <a:pt x="295" y="1558"/>
                      </a:lnTo>
                      <a:lnTo>
                        <a:pt x="290" y="1553"/>
                      </a:lnTo>
                      <a:lnTo>
                        <a:pt x="282" y="1551"/>
                      </a:lnTo>
                      <a:lnTo>
                        <a:pt x="273" y="1548"/>
                      </a:lnTo>
                      <a:lnTo>
                        <a:pt x="268" y="1545"/>
                      </a:lnTo>
                      <a:lnTo>
                        <a:pt x="262" y="1534"/>
                      </a:lnTo>
                      <a:lnTo>
                        <a:pt x="258" y="1523"/>
                      </a:lnTo>
                      <a:lnTo>
                        <a:pt x="253" y="1512"/>
                      </a:lnTo>
                      <a:lnTo>
                        <a:pt x="249" y="1500"/>
                      </a:lnTo>
                      <a:lnTo>
                        <a:pt x="246" y="1488"/>
                      </a:lnTo>
                      <a:lnTo>
                        <a:pt x="244" y="1477"/>
                      </a:lnTo>
                      <a:lnTo>
                        <a:pt x="242" y="1464"/>
                      </a:lnTo>
                      <a:lnTo>
                        <a:pt x="241" y="1453"/>
                      </a:lnTo>
                      <a:lnTo>
                        <a:pt x="241" y="1448"/>
                      </a:lnTo>
                      <a:lnTo>
                        <a:pt x="241" y="1441"/>
                      </a:lnTo>
                      <a:lnTo>
                        <a:pt x="242" y="1434"/>
                      </a:lnTo>
                      <a:lnTo>
                        <a:pt x="241" y="1426"/>
                      </a:lnTo>
                      <a:lnTo>
                        <a:pt x="236" y="1416"/>
                      </a:lnTo>
                      <a:lnTo>
                        <a:pt x="229" y="1410"/>
                      </a:lnTo>
                      <a:lnTo>
                        <a:pt x="220" y="1405"/>
                      </a:lnTo>
                      <a:lnTo>
                        <a:pt x="211" y="1398"/>
                      </a:lnTo>
                      <a:lnTo>
                        <a:pt x="209" y="1393"/>
                      </a:lnTo>
                      <a:lnTo>
                        <a:pt x="208" y="1387"/>
                      </a:lnTo>
                      <a:lnTo>
                        <a:pt x="209" y="1382"/>
                      </a:lnTo>
                      <a:lnTo>
                        <a:pt x="210" y="1377"/>
                      </a:lnTo>
                      <a:lnTo>
                        <a:pt x="216" y="1370"/>
                      </a:lnTo>
                      <a:lnTo>
                        <a:pt x="224" y="1366"/>
                      </a:lnTo>
                      <a:lnTo>
                        <a:pt x="232" y="1362"/>
                      </a:lnTo>
                      <a:lnTo>
                        <a:pt x="236" y="1354"/>
                      </a:lnTo>
                      <a:lnTo>
                        <a:pt x="237" y="1346"/>
                      </a:lnTo>
                      <a:lnTo>
                        <a:pt x="237" y="1337"/>
                      </a:lnTo>
                      <a:lnTo>
                        <a:pt x="236" y="1328"/>
                      </a:lnTo>
                      <a:lnTo>
                        <a:pt x="235" y="1319"/>
                      </a:lnTo>
                      <a:lnTo>
                        <a:pt x="234" y="1311"/>
                      </a:lnTo>
                      <a:lnTo>
                        <a:pt x="233" y="1303"/>
                      </a:lnTo>
                      <a:lnTo>
                        <a:pt x="234" y="1297"/>
                      </a:lnTo>
                      <a:lnTo>
                        <a:pt x="236" y="1291"/>
                      </a:lnTo>
                      <a:lnTo>
                        <a:pt x="240" y="1283"/>
                      </a:lnTo>
                      <a:lnTo>
                        <a:pt x="245" y="1277"/>
                      </a:lnTo>
                      <a:lnTo>
                        <a:pt x="250" y="1270"/>
                      </a:lnTo>
                      <a:lnTo>
                        <a:pt x="255" y="1264"/>
                      </a:lnTo>
                      <a:lnTo>
                        <a:pt x="259" y="1257"/>
                      </a:lnTo>
                      <a:lnTo>
                        <a:pt x="260" y="1249"/>
                      </a:lnTo>
                      <a:lnTo>
                        <a:pt x="260" y="1242"/>
                      </a:lnTo>
                      <a:lnTo>
                        <a:pt x="258" y="1234"/>
                      </a:lnTo>
                      <a:lnTo>
                        <a:pt x="255" y="1228"/>
                      </a:lnTo>
                      <a:lnTo>
                        <a:pt x="251" y="1222"/>
                      </a:lnTo>
                      <a:lnTo>
                        <a:pt x="248" y="1215"/>
                      </a:lnTo>
                      <a:lnTo>
                        <a:pt x="246" y="1208"/>
                      </a:lnTo>
                      <a:lnTo>
                        <a:pt x="244" y="1201"/>
                      </a:lnTo>
                      <a:lnTo>
                        <a:pt x="242" y="1195"/>
                      </a:lnTo>
                      <a:lnTo>
                        <a:pt x="241" y="1189"/>
                      </a:lnTo>
                      <a:lnTo>
                        <a:pt x="241" y="1184"/>
                      </a:lnTo>
                      <a:lnTo>
                        <a:pt x="242" y="1170"/>
                      </a:lnTo>
                      <a:lnTo>
                        <a:pt x="245" y="1156"/>
                      </a:lnTo>
                      <a:lnTo>
                        <a:pt x="248" y="1143"/>
                      </a:lnTo>
                      <a:lnTo>
                        <a:pt x="252" y="1129"/>
                      </a:lnTo>
                      <a:lnTo>
                        <a:pt x="258" y="1116"/>
                      </a:lnTo>
                      <a:lnTo>
                        <a:pt x="262" y="1102"/>
                      </a:lnTo>
                      <a:lnTo>
                        <a:pt x="267" y="1089"/>
                      </a:lnTo>
                      <a:lnTo>
                        <a:pt x="271" y="1076"/>
                      </a:lnTo>
                      <a:lnTo>
                        <a:pt x="276" y="1062"/>
                      </a:lnTo>
                      <a:lnTo>
                        <a:pt x="282" y="1049"/>
                      </a:lnTo>
                      <a:lnTo>
                        <a:pt x="288" y="1036"/>
                      </a:lnTo>
                      <a:lnTo>
                        <a:pt x="296" y="1022"/>
                      </a:lnTo>
                      <a:lnTo>
                        <a:pt x="302" y="1009"/>
                      </a:lnTo>
                      <a:lnTo>
                        <a:pt x="308" y="996"/>
                      </a:lnTo>
                      <a:lnTo>
                        <a:pt x="313" y="980"/>
                      </a:lnTo>
                      <a:lnTo>
                        <a:pt x="317" y="965"/>
                      </a:lnTo>
                      <a:lnTo>
                        <a:pt x="319" y="960"/>
                      </a:lnTo>
                      <a:lnTo>
                        <a:pt x="322" y="955"/>
                      </a:lnTo>
                      <a:lnTo>
                        <a:pt x="326" y="951"/>
                      </a:lnTo>
                      <a:lnTo>
                        <a:pt x="331" y="948"/>
                      </a:lnTo>
                      <a:lnTo>
                        <a:pt x="336" y="945"/>
                      </a:lnTo>
                      <a:lnTo>
                        <a:pt x="341" y="942"/>
                      </a:lnTo>
                      <a:lnTo>
                        <a:pt x="346" y="939"/>
                      </a:lnTo>
                      <a:lnTo>
                        <a:pt x="351" y="935"/>
                      </a:lnTo>
                      <a:lnTo>
                        <a:pt x="355" y="931"/>
                      </a:lnTo>
                      <a:lnTo>
                        <a:pt x="358" y="925"/>
                      </a:lnTo>
                      <a:lnTo>
                        <a:pt x="361" y="919"/>
                      </a:lnTo>
                      <a:lnTo>
                        <a:pt x="361" y="915"/>
                      </a:lnTo>
                      <a:lnTo>
                        <a:pt x="357" y="904"/>
                      </a:lnTo>
                      <a:lnTo>
                        <a:pt x="354" y="893"/>
                      </a:lnTo>
                      <a:lnTo>
                        <a:pt x="351" y="882"/>
                      </a:lnTo>
                      <a:lnTo>
                        <a:pt x="350" y="871"/>
                      </a:lnTo>
                      <a:lnTo>
                        <a:pt x="349" y="861"/>
                      </a:lnTo>
                      <a:lnTo>
                        <a:pt x="349" y="850"/>
                      </a:lnTo>
                      <a:lnTo>
                        <a:pt x="349" y="838"/>
                      </a:lnTo>
                      <a:lnTo>
                        <a:pt x="350" y="826"/>
                      </a:lnTo>
                      <a:lnTo>
                        <a:pt x="349" y="820"/>
                      </a:lnTo>
                      <a:lnTo>
                        <a:pt x="347" y="813"/>
                      </a:lnTo>
                      <a:lnTo>
                        <a:pt x="343" y="805"/>
                      </a:lnTo>
                      <a:lnTo>
                        <a:pt x="338" y="798"/>
                      </a:lnTo>
                      <a:lnTo>
                        <a:pt x="336" y="794"/>
                      </a:lnTo>
                      <a:lnTo>
                        <a:pt x="335" y="788"/>
                      </a:lnTo>
                      <a:lnTo>
                        <a:pt x="336" y="783"/>
                      </a:lnTo>
                      <a:lnTo>
                        <a:pt x="338" y="779"/>
                      </a:lnTo>
                      <a:lnTo>
                        <a:pt x="345" y="769"/>
                      </a:lnTo>
                      <a:lnTo>
                        <a:pt x="348" y="760"/>
                      </a:lnTo>
                      <a:lnTo>
                        <a:pt x="348" y="751"/>
                      </a:lnTo>
                      <a:lnTo>
                        <a:pt x="347" y="742"/>
                      </a:lnTo>
                      <a:lnTo>
                        <a:pt x="344" y="732"/>
                      </a:lnTo>
                      <a:lnTo>
                        <a:pt x="343" y="723"/>
                      </a:lnTo>
                      <a:lnTo>
                        <a:pt x="343" y="716"/>
                      </a:lnTo>
                      <a:lnTo>
                        <a:pt x="346" y="709"/>
                      </a:lnTo>
                      <a:lnTo>
                        <a:pt x="358" y="696"/>
                      </a:lnTo>
                      <a:lnTo>
                        <a:pt x="373" y="686"/>
                      </a:lnTo>
                      <a:lnTo>
                        <a:pt x="388" y="677"/>
                      </a:lnTo>
                      <a:lnTo>
                        <a:pt x="404" y="668"/>
                      </a:lnTo>
                      <a:lnTo>
                        <a:pt x="418" y="657"/>
                      </a:lnTo>
                      <a:lnTo>
                        <a:pt x="431" y="645"/>
                      </a:lnTo>
                      <a:lnTo>
                        <a:pt x="441" y="631"/>
                      </a:lnTo>
                      <a:lnTo>
                        <a:pt x="446" y="612"/>
                      </a:lnTo>
                      <a:lnTo>
                        <a:pt x="449" y="568"/>
                      </a:lnTo>
                      <a:lnTo>
                        <a:pt x="449" y="557"/>
                      </a:lnTo>
                      <a:lnTo>
                        <a:pt x="450" y="547"/>
                      </a:lnTo>
                      <a:lnTo>
                        <a:pt x="449" y="540"/>
                      </a:lnTo>
                      <a:lnTo>
                        <a:pt x="449" y="533"/>
                      </a:lnTo>
                      <a:lnTo>
                        <a:pt x="448" y="527"/>
                      </a:lnTo>
                      <a:lnTo>
                        <a:pt x="447" y="521"/>
                      </a:lnTo>
                      <a:lnTo>
                        <a:pt x="446" y="514"/>
                      </a:lnTo>
                      <a:lnTo>
                        <a:pt x="446" y="506"/>
                      </a:lnTo>
                      <a:lnTo>
                        <a:pt x="445" y="506"/>
                      </a:lnTo>
                      <a:lnTo>
                        <a:pt x="443" y="507"/>
                      </a:lnTo>
                      <a:lnTo>
                        <a:pt x="439" y="507"/>
                      </a:lnTo>
                      <a:lnTo>
                        <a:pt x="434" y="508"/>
                      </a:lnTo>
                      <a:lnTo>
                        <a:pt x="430" y="508"/>
                      </a:lnTo>
                      <a:lnTo>
                        <a:pt x="424" y="508"/>
                      </a:lnTo>
                      <a:lnTo>
                        <a:pt x="419" y="507"/>
                      </a:lnTo>
                      <a:lnTo>
                        <a:pt x="414" y="506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415" name="Freeform 1101"/>
                <p:cNvSpPr>
                  <a:spLocks/>
                </p:cNvSpPr>
                <p:nvPr/>
              </p:nvSpPr>
              <p:spPr bwMode="auto">
                <a:xfrm>
                  <a:off x="2448" y="2196"/>
                  <a:ext cx="12" cy="13"/>
                </a:xfrm>
                <a:custGeom>
                  <a:avLst/>
                  <a:gdLst>
                    <a:gd name="T0" fmla="*/ 0 w 164"/>
                    <a:gd name="T1" fmla="*/ 0 h 196"/>
                    <a:gd name="T2" fmla="*/ 0 w 164"/>
                    <a:gd name="T3" fmla="*/ 0 h 196"/>
                    <a:gd name="T4" fmla="*/ 0 w 164"/>
                    <a:gd name="T5" fmla="*/ 0 h 196"/>
                    <a:gd name="T6" fmla="*/ 0 w 164"/>
                    <a:gd name="T7" fmla="*/ 0 h 196"/>
                    <a:gd name="T8" fmla="*/ 0 w 164"/>
                    <a:gd name="T9" fmla="*/ 0 h 196"/>
                    <a:gd name="T10" fmla="*/ 0 w 164"/>
                    <a:gd name="T11" fmla="*/ 0 h 196"/>
                    <a:gd name="T12" fmla="*/ 0 w 164"/>
                    <a:gd name="T13" fmla="*/ 0 h 196"/>
                    <a:gd name="T14" fmla="*/ 0 w 164"/>
                    <a:gd name="T15" fmla="*/ 0 h 196"/>
                    <a:gd name="T16" fmla="*/ 0 w 164"/>
                    <a:gd name="T17" fmla="*/ 0 h 196"/>
                    <a:gd name="T18" fmla="*/ 0 w 164"/>
                    <a:gd name="T19" fmla="*/ 0 h 196"/>
                    <a:gd name="T20" fmla="*/ 0 w 164"/>
                    <a:gd name="T21" fmla="*/ 0 h 196"/>
                    <a:gd name="T22" fmla="*/ 0 w 164"/>
                    <a:gd name="T23" fmla="*/ 0 h 196"/>
                    <a:gd name="T24" fmla="*/ 0 w 164"/>
                    <a:gd name="T25" fmla="*/ 0 h 196"/>
                    <a:gd name="T26" fmla="*/ 0 w 164"/>
                    <a:gd name="T27" fmla="*/ 0 h 196"/>
                    <a:gd name="T28" fmla="*/ 0 w 164"/>
                    <a:gd name="T29" fmla="*/ 0 h 196"/>
                    <a:gd name="T30" fmla="*/ 0 w 164"/>
                    <a:gd name="T31" fmla="*/ 0 h 196"/>
                    <a:gd name="T32" fmla="*/ 0 w 164"/>
                    <a:gd name="T33" fmla="*/ 0 h 196"/>
                    <a:gd name="T34" fmla="*/ 0 w 164"/>
                    <a:gd name="T35" fmla="*/ 0 h 196"/>
                    <a:gd name="T36" fmla="*/ 0 w 164"/>
                    <a:gd name="T37" fmla="*/ 0 h 196"/>
                    <a:gd name="T38" fmla="*/ 0 w 164"/>
                    <a:gd name="T39" fmla="*/ 0 h 196"/>
                    <a:gd name="T40" fmla="*/ 0 w 164"/>
                    <a:gd name="T41" fmla="*/ 0 h 196"/>
                    <a:gd name="T42" fmla="*/ 0 w 164"/>
                    <a:gd name="T43" fmla="*/ 0 h 196"/>
                    <a:gd name="T44" fmla="*/ 0 w 164"/>
                    <a:gd name="T45" fmla="*/ 0 h 196"/>
                    <a:gd name="T46" fmla="*/ 0 w 164"/>
                    <a:gd name="T47" fmla="*/ 0 h 196"/>
                    <a:gd name="T48" fmla="*/ 0 w 164"/>
                    <a:gd name="T49" fmla="*/ 0 h 196"/>
                    <a:gd name="T50" fmla="*/ 0 w 164"/>
                    <a:gd name="T51" fmla="*/ 0 h 196"/>
                    <a:gd name="T52" fmla="*/ 0 w 164"/>
                    <a:gd name="T53" fmla="*/ 0 h 196"/>
                    <a:gd name="T54" fmla="*/ 0 w 164"/>
                    <a:gd name="T55" fmla="*/ 0 h 196"/>
                    <a:gd name="T56" fmla="*/ 0 w 164"/>
                    <a:gd name="T57" fmla="*/ 0 h 196"/>
                    <a:gd name="T58" fmla="*/ 0 w 164"/>
                    <a:gd name="T59" fmla="*/ 0 h 196"/>
                    <a:gd name="T60" fmla="*/ 0 w 164"/>
                    <a:gd name="T61" fmla="*/ 0 h 196"/>
                    <a:gd name="T62" fmla="*/ 0 w 164"/>
                    <a:gd name="T63" fmla="*/ 0 h 196"/>
                    <a:gd name="T64" fmla="*/ 0 w 164"/>
                    <a:gd name="T65" fmla="*/ 0 h 196"/>
                    <a:gd name="T66" fmla="*/ 0 w 164"/>
                    <a:gd name="T67" fmla="*/ 0 h 196"/>
                    <a:gd name="T68" fmla="*/ 0 w 164"/>
                    <a:gd name="T69" fmla="*/ 0 h 196"/>
                    <a:gd name="T70" fmla="*/ 0 w 164"/>
                    <a:gd name="T71" fmla="*/ 0 h 196"/>
                    <a:gd name="T72" fmla="*/ 0 w 164"/>
                    <a:gd name="T73" fmla="*/ 0 h 196"/>
                    <a:gd name="T74" fmla="*/ 0 w 164"/>
                    <a:gd name="T75" fmla="*/ 0 h 196"/>
                    <a:gd name="T76" fmla="*/ 0 w 164"/>
                    <a:gd name="T77" fmla="*/ 0 h 196"/>
                    <a:gd name="T78" fmla="*/ 0 w 164"/>
                    <a:gd name="T79" fmla="*/ 0 h 196"/>
                    <a:gd name="T80" fmla="*/ 0 w 164"/>
                    <a:gd name="T81" fmla="*/ 0 h 196"/>
                    <a:gd name="T82" fmla="*/ 0 w 164"/>
                    <a:gd name="T83" fmla="*/ 0 h 196"/>
                    <a:gd name="T84" fmla="*/ 0 w 164"/>
                    <a:gd name="T85" fmla="*/ 0 h 196"/>
                    <a:gd name="T86" fmla="*/ 0 w 164"/>
                    <a:gd name="T87" fmla="*/ 0 h 196"/>
                    <a:gd name="T88" fmla="*/ 0 w 164"/>
                    <a:gd name="T89" fmla="*/ 0 h 196"/>
                    <a:gd name="T90" fmla="*/ 0 w 164"/>
                    <a:gd name="T91" fmla="*/ 0 h 196"/>
                    <a:gd name="T92" fmla="*/ 0 w 164"/>
                    <a:gd name="T93" fmla="*/ 0 h 196"/>
                    <a:gd name="T94" fmla="*/ 0 w 164"/>
                    <a:gd name="T95" fmla="*/ 0 h 19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64"/>
                    <a:gd name="T145" fmla="*/ 0 h 196"/>
                    <a:gd name="T146" fmla="*/ 164 w 164"/>
                    <a:gd name="T147" fmla="*/ 196 h 19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64" h="196">
                      <a:moveTo>
                        <a:pt x="1" y="37"/>
                      </a:moveTo>
                      <a:lnTo>
                        <a:pt x="6" y="32"/>
                      </a:lnTo>
                      <a:lnTo>
                        <a:pt x="10" y="28"/>
                      </a:lnTo>
                      <a:lnTo>
                        <a:pt x="14" y="26"/>
                      </a:lnTo>
                      <a:lnTo>
                        <a:pt x="19" y="27"/>
                      </a:lnTo>
                      <a:lnTo>
                        <a:pt x="22" y="29"/>
                      </a:lnTo>
                      <a:lnTo>
                        <a:pt x="25" y="31"/>
                      </a:lnTo>
                      <a:lnTo>
                        <a:pt x="28" y="34"/>
                      </a:lnTo>
                      <a:lnTo>
                        <a:pt x="30" y="36"/>
                      </a:lnTo>
                      <a:lnTo>
                        <a:pt x="30" y="37"/>
                      </a:lnTo>
                      <a:lnTo>
                        <a:pt x="31" y="38"/>
                      </a:lnTo>
                      <a:lnTo>
                        <a:pt x="31" y="40"/>
                      </a:lnTo>
                      <a:lnTo>
                        <a:pt x="32" y="41"/>
                      </a:lnTo>
                      <a:lnTo>
                        <a:pt x="36" y="41"/>
                      </a:lnTo>
                      <a:lnTo>
                        <a:pt x="40" y="40"/>
                      </a:lnTo>
                      <a:lnTo>
                        <a:pt x="42" y="37"/>
                      </a:lnTo>
                      <a:lnTo>
                        <a:pt x="42" y="33"/>
                      </a:lnTo>
                      <a:lnTo>
                        <a:pt x="46" y="33"/>
                      </a:lnTo>
                      <a:lnTo>
                        <a:pt x="50" y="33"/>
                      </a:lnTo>
                      <a:lnTo>
                        <a:pt x="53" y="32"/>
                      </a:lnTo>
                      <a:lnTo>
                        <a:pt x="55" y="30"/>
                      </a:lnTo>
                      <a:lnTo>
                        <a:pt x="56" y="27"/>
                      </a:lnTo>
                      <a:lnTo>
                        <a:pt x="56" y="23"/>
                      </a:lnTo>
                      <a:lnTo>
                        <a:pt x="55" y="19"/>
                      </a:lnTo>
                      <a:lnTo>
                        <a:pt x="56" y="17"/>
                      </a:lnTo>
                      <a:lnTo>
                        <a:pt x="61" y="12"/>
                      </a:lnTo>
                      <a:lnTo>
                        <a:pt x="66" y="6"/>
                      </a:lnTo>
                      <a:lnTo>
                        <a:pt x="72" y="3"/>
                      </a:lnTo>
                      <a:lnTo>
                        <a:pt x="79" y="1"/>
                      </a:lnTo>
                      <a:lnTo>
                        <a:pt x="84" y="4"/>
                      </a:lnTo>
                      <a:lnTo>
                        <a:pt x="88" y="8"/>
                      </a:lnTo>
                      <a:lnTo>
                        <a:pt x="92" y="12"/>
                      </a:lnTo>
                      <a:lnTo>
                        <a:pt x="98" y="13"/>
                      </a:lnTo>
                      <a:lnTo>
                        <a:pt x="102" y="12"/>
                      </a:lnTo>
                      <a:lnTo>
                        <a:pt x="106" y="10"/>
                      </a:lnTo>
                      <a:lnTo>
                        <a:pt x="110" y="8"/>
                      </a:lnTo>
                      <a:lnTo>
                        <a:pt x="115" y="6"/>
                      </a:lnTo>
                      <a:lnTo>
                        <a:pt x="119" y="4"/>
                      </a:lnTo>
                      <a:lnTo>
                        <a:pt x="122" y="3"/>
                      </a:lnTo>
                      <a:lnTo>
                        <a:pt x="127" y="1"/>
                      </a:lnTo>
                      <a:lnTo>
                        <a:pt x="131" y="0"/>
                      </a:lnTo>
                      <a:lnTo>
                        <a:pt x="131" y="3"/>
                      </a:lnTo>
                      <a:lnTo>
                        <a:pt x="133" y="4"/>
                      </a:lnTo>
                      <a:lnTo>
                        <a:pt x="134" y="5"/>
                      </a:lnTo>
                      <a:lnTo>
                        <a:pt x="134" y="7"/>
                      </a:lnTo>
                      <a:lnTo>
                        <a:pt x="137" y="7"/>
                      </a:lnTo>
                      <a:lnTo>
                        <a:pt x="139" y="7"/>
                      </a:lnTo>
                      <a:lnTo>
                        <a:pt x="141" y="9"/>
                      </a:lnTo>
                      <a:lnTo>
                        <a:pt x="143" y="11"/>
                      </a:lnTo>
                      <a:lnTo>
                        <a:pt x="145" y="18"/>
                      </a:lnTo>
                      <a:lnTo>
                        <a:pt x="146" y="25"/>
                      </a:lnTo>
                      <a:lnTo>
                        <a:pt x="147" y="33"/>
                      </a:lnTo>
                      <a:lnTo>
                        <a:pt x="152" y="41"/>
                      </a:lnTo>
                      <a:lnTo>
                        <a:pt x="154" y="44"/>
                      </a:lnTo>
                      <a:lnTo>
                        <a:pt x="155" y="49"/>
                      </a:lnTo>
                      <a:lnTo>
                        <a:pt x="153" y="54"/>
                      </a:lnTo>
                      <a:lnTo>
                        <a:pt x="149" y="58"/>
                      </a:lnTo>
                      <a:lnTo>
                        <a:pt x="147" y="60"/>
                      </a:lnTo>
                      <a:lnTo>
                        <a:pt x="146" y="62"/>
                      </a:lnTo>
                      <a:lnTo>
                        <a:pt x="144" y="65"/>
                      </a:lnTo>
                      <a:lnTo>
                        <a:pt x="143" y="68"/>
                      </a:lnTo>
                      <a:lnTo>
                        <a:pt x="143" y="73"/>
                      </a:lnTo>
                      <a:lnTo>
                        <a:pt x="146" y="79"/>
                      </a:lnTo>
                      <a:lnTo>
                        <a:pt x="149" y="83"/>
                      </a:lnTo>
                      <a:lnTo>
                        <a:pt x="152" y="87"/>
                      </a:lnTo>
                      <a:lnTo>
                        <a:pt x="152" y="91"/>
                      </a:lnTo>
                      <a:lnTo>
                        <a:pt x="153" y="95"/>
                      </a:lnTo>
                      <a:lnTo>
                        <a:pt x="152" y="99"/>
                      </a:lnTo>
                      <a:lnTo>
                        <a:pt x="152" y="103"/>
                      </a:lnTo>
                      <a:lnTo>
                        <a:pt x="151" y="107"/>
                      </a:lnTo>
                      <a:lnTo>
                        <a:pt x="151" y="110"/>
                      </a:lnTo>
                      <a:lnTo>
                        <a:pt x="151" y="115"/>
                      </a:lnTo>
                      <a:lnTo>
                        <a:pt x="151" y="119"/>
                      </a:lnTo>
                      <a:lnTo>
                        <a:pt x="152" y="125"/>
                      </a:lnTo>
                      <a:lnTo>
                        <a:pt x="154" y="130"/>
                      </a:lnTo>
                      <a:lnTo>
                        <a:pt x="156" y="136"/>
                      </a:lnTo>
                      <a:lnTo>
                        <a:pt x="158" y="142"/>
                      </a:lnTo>
                      <a:lnTo>
                        <a:pt x="159" y="148"/>
                      </a:lnTo>
                      <a:lnTo>
                        <a:pt x="159" y="154"/>
                      </a:lnTo>
                      <a:lnTo>
                        <a:pt x="159" y="160"/>
                      </a:lnTo>
                      <a:lnTo>
                        <a:pt x="160" y="165"/>
                      </a:lnTo>
                      <a:lnTo>
                        <a:pt x="161" y="170"/>
                      </a:lnTo>
                      <a:lnTo>
                        <a:pt x="163" y="175"/>
                      </a:lnTo>
                      <a:lnTo>
                        <a:pt x="164" y="179"/>
                      </a:lnTo>
                      <a:lnTo>
                        <a:pt x="164" y="184"/>
                      </a:lnTo>
                      <a:lnTo>
                        <a:pt x="163" y="188"/>
                      </a:lnTo>
                      <a:lnTo>
                        <a:pt x="163" y="192"/>
                      </a:lnTo>
                      <a:lnTo>
                        <a:pt x="162" y="195"/>
                      </a:lnTo>
                      <a:lnTo>
                        <a:pt x="160" y="196"/>
                      </a:lnTo>
                      <a:lnTo>
                        <a:pt x="149" y="195"/>
                      </a:lnTo>
                      <a:lnTo>
                        <a:pt x="139" y="195"/>
                      </a:lnTo>
                      <a:lnTo>
                        <a:pt x="130" y="194"/>
                      </a:lnTo>
                      <a:lnTo>
                        <a:pt x="120" y="193"/>
                      </a:lnTo>
                      <a:lnTo>
                        <a:pt x="109" y="191"/>
                      </a:lnTo>
                      <a:lnTo>
                        <a:pt x="99" y="190"/>
                      </a:lnTo>
                      <a:lnTo>
                        <a:pt x="89" y="188"/>
                      </a:lnTo>
                      <a:lnTo>
                        <a:pt x="79" y="187"/>
                      </a:lnTo>
                      <a:lnTo>
                        <a:pt x="74" y="187"/>
                      </a:lnTo>
                      <a:lnTo>
                        <a:pt x="70" y="185"/>
                      </a:lnTo>
                      <a:lnTo>
                        <a:pt x="65" y="184"/>
                      </a:lnTo>
                      <a:lnTo>
                        <a:pt x="61" y="183"/>
                      </a:lnTo>
                      <a:lnTo>
                        <a:pt x="57" y="182"/>
                      </a:lnTo>
                      <a:lnTo>
                        <a:pt x="53" y="180"/>
                      </a:lnTo>
                      <a:lnTo>
                        <a:pt x="50" y="179"/>
                      </a:lnTo>
                      <a:lnTo>
                        <a:pt x="46" y="177"/>
                      </a:lnTo>
                      <a:lnTo>
                        <a:pt x="41" y="174"/>
                      </a:lnTo>
                      <a:lnTo>
                        <a:pt x="36" y="169"/>
                      </a:lnTo>
                      <a:lnTo>
                        <a:pt x="33" y="164"/>
                      </a:lnTo>
                      <a:lnTo>
                        <a:pt x="31" y="158"/>
                      </a:lnTo>
                      <a:lnTo>
                        <a:pt x="30" y="152"/>
                      </a:lnTo>
                      <a:lnTo>
                        <a:pt x="29" y="145"/>
                      </a:lnTo>
                      <a:lnTo>
                        <a:pt x="30" y="139"/>
                      </a:lnTo>
                      <a:lnTo>
                        <a:pt x="32" y="133"/>
                      </a:lnTo>
                      <a:lnTo>
                        <a:pt x="34" y="129"/>
                      </a:lnTo>
                      <a:lnTo>
                        <a:pt x="38" y="126"/>
                      </a:lnTo>
                      <a:lnTo>
                        <a:pt x="43" y="123"/>
                      </a:lnTo>
                      <a:lnTo>
                        <a:pt x="48" y="121"/>
                      </a:lnTo>
                      <a:lnTo>
                        <a:pt x="53" y="119"/>
                      </a:lnTo>
                      <a:lnTo>
                        <a:pt x="58" y="117"/>
                      </a:lnTo>
                      <a:lnTo>
                        <a:pt x="62" y="114"/>
                      </a:lnTo>
                      <a:lnTo>
                        <a:pt x="66" y="109"/>
                      </a:lnTo>
                      <a:lnTo>
                        <a:pt x="67" y="106"/>
                      </a:lnTo>
                      <a:lnTo>
                        <a:pt x="66" y="103"/>
                      </a:lnTo>
                      <a:lnTo>
                        <a:pt x="64" y="101"/>
                      </a:lnTo>
                      <a:lnTo>
                        <a:pt x="61" y="100"/>
                      </a:lnTo>
                      <a:lnTo>
                        <a:pt x="54" y="101"/>
                      </a:lnTo>
                      <a:lnTo>
                        <a:pt x="46" y="102"/>
                      </a:lnTo>
                      <a:lnTo>
                        <a:pt x="37" y="103"/>
                      </a:lnTo>
                      <a:lnTo>
                        <a:pt x="30" y="103"/>
                      </a:lnTo>
                      <a:lnTo>
                        <a:pt x="22" y="102"/>
                      </a:lnTo>
                      <a:lnTo>
                        <a:pt x="16" y="100"/>
                      </a:lnTo>
                      <a:lnTo>
                        <a:pt x="9" y="97"/>
                      </a:lnTo>
                      <a:lnTo>
                        <a:pt x="4" y="92"/>
                      </a:lnTo>
                      <a:lnTo>
                        <a:pt x="1" y="87"/>
                      </a:lnTo>
                      <a:lnTo>
                        <a:pt x="0" y="80"/>
                      </a:lnTo>
                      <a:lnTo>
                        <a:pt x="3" y="73"/>
                      </a:lnTo>
                      <a:lnTo>
                        <a:pt x="7" y="68"/>
                      </a:lnTo>
                      <a:lnTo>
                        <a:pt x="10" y="66"/>
                      </a:lnTo>
                      <a:lnTo>
                        <a:pt x="13" y="65"/>
                      </a:lnTo>
                      <a:lnTo>
                        <a:pt x="17" y="64"/>
                      </a:lnTo>
                      <a:lnTo>
                        <a:pt x="19" y="62"/>
                      </a:lnTo>
                      <a:lnTo>
                        <a:pt x="20" y="55"/>
                      </a:lnTo>
                      <a:lnTo>
                        <a:pt x="15" y="51"/>
                      </a:lnTo>
                      <a:lnTo>
                        <a:pt x="7" y="48"/>
                      </a:lnTo>
                      <a:lnTo>
                        <a:pt x="0" y="43"/>
                      </a:lnTo>
                      <a:lnTo>
                        <a:pt x="1" y="3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416" name="Freeform 1102"/>
                <p:cNvSpPr>
                  <a:spLocks/>
                </p:cNvSpPr>
                <p:nvPr/>
              </p:nvSpPr>
              <p:spPr bwMode="auto">
                <a:xfrm>
                  <a:off x="2448" y="2196"/>
                  <a:ext cx="12" cy="13"/>
                </a:xfrm>
                <a:custGeom>
                  <a:avLst/>
                  <a:gdLst>
                    <a:gd name="T0" fmla="*/ 0 w 164"/>
                    <a:gd name="T1" fmla="*/ 0 h 196"/>
                    <a:gd name="T2" fmla="*/ 0 w 164"/>
                    <a:gd name="T3" fmla="*/ 0 h 196"/>
                    <a:gd name="T4" fmla="*/ 0 w 164"/>
                    <a:gd name="T5" fmla="*/ 0 h 196"/>
                    <a:gd name="T6" fmla="*/ 0 w 164"/>
                    <a:gd name="T7" fmla="*/ 0 h 196"/>
                    <a:gd name="T8" fmla="*/ 0 w 164"/>
                    <a:gd name="T9" fmla="*/ 0 h 196"/>
                    <a:gd name="T10" fmla="*/ 0 w 164"/>
                    <a:gd name="T11" fmla="*/ 0 h 196"/>
                    <a:gd name="T12" fmla="*/ 0 w 164"/>
                    <a:gd name="T13" fmla="*/ 0 h 196"/>
                    <a:gd name="T14" fmla="*/ 0 w 164"/>
                    <a:gd name="T15" fmla="*/ 0 h 196"/>
                    <a:gd name="T16" fmla="*/ 0 w 164"/>
                    <a:gd name="T17" fmla="*/ 0 h 196"/>
                    <a:gd name="T18" fmla="*/ 0 w 164"/>
                    <a:gd name="T19" fmla="*/ 0 h 196"/>
                    <a:gd name="T20" fmla="*/ 0 w 164"/>
                    <a:gd name="T21" fmla="*/ 0 h 196"/>
                    <a:gd name="T22" fmla="*/ 0 w 164"/>
                    <a:gd name="T23" fmla="*/ 0 h 196"/>
                    <a:gd name="T24" fmla="*/ 0 w 164"/>
                    <a:gd name="T25" fmla="*/ 0 h 196"/>
                    <a:gd name="T26" fmla="*/ 0 w 164"/>
                    <a:gd name="T27" fmla="*/ 0 h 196"/>
                    <a:gd name="T28" fmla="*/ 0 w 164"/>
                    <a:gd name="T29" fmla="*/ 0 h 196"/>
                    <a:gd name="T30" fmla="*/ 0 w 164"/>
                    <a:gd name="T31" fmla="*/ 0 h 196"/>
                    <a:gd name="T32" fmla="*/ 0 w 164"/>
                    <a:gd name="T33" fmla="*/ 0 h 196"/>
                    <a:gd name="T34" fmla="*/ 0 w 164"/>
                    <a:gd name="T35" fmla="*/ 0 h 196"/>
                    <a:gd name="T36" fmla="*/ 0 w 164"/>
                    <a:gd name="T37" fmla="*/ 0 h 196"/>
                    <a:gd name="T38" fmla="*/ 0 w 164"/>
                    <a:gd name="T39" fmla="*/ 0 h 196"/>
                    <a:gd name="T40" fmla="*/ 0 w 164"/>
                    <a:gd name="T41" fmla="*/ 0 h 196"/>
                    <a:gd name="T42" fmla="*/ 0 w 164"/>
                    <a:gd name="T43" fmla="*/ 0 h 196"/>
                    <a:gd name="T44" fmla="*/ 0 w 164"/>
                    <a:gd name="T45" fmla="*/ 0 h 196"/>
                    <a:gd name="T46" fmla="*/ 0 w 164"/>
                    <a:gd name="T47" fmla="*/ 0 h 196"/>
                    <a:gd name="T48" fmla="*/ 0 w 164"/>
                    <a:gd name="T49" fmla="*/ 0 h 196"/>
                    <a:gd name="T50" fmla="*/ 0 w 164"/>
                    <a:gd name="T51" fmla="*/ 0 h 196"/>
                    <a:gd name="T52" fmla="*/ 0 w 164"/>
                    <a:gd name="T53" fmla="*/ 0 h 196"/>
                    <a:gd name="T54" fmla="*/ 0 w 164"/>
                    <a:gd name="T55" fmla="*/ 0 h 196"/>
                    <a:gd name="T56" fmla="*/ 0 w 164"/>
                    <a:gd name="T57" fmla="*/ 0 h 196"/>
                    <a:gd name="T58" fmla="*/ 0 w 164"/>
                    <a:gd name="T59" fmla="*/ 0 h 196"/>
                    <a:gd name="T60" fmla="*/ 0 w 164"/>
                    <a:gd name="T61" fmla="*/ 0 h 196"/>
                    <a:gd name="T62" fmla="*/ 0 w 164"/>
                    <a:gd name="T63" fmla="*/ 0 h 196"/>
                    <a:gd name="T64" fmla="*/ 0 w 164"/>
                    <a:gd name="T65" fmla="*/ 0 h 196"/>
                    <a:gd name="T66" fmla="*/ 0 w 164"/>
                    <a:gd name="T67" fmla="*/ 0 h 196"/>
                    <a:gd name="T68" fmla="*/ 0 w 164"/>
                    <a:gd name="T69" fmla="*/ 0 h 196"/>
                    <a:gd name="T70" fmla="*/ 0 w 164"/>
                    <a:gd name="T71" fmla="*/ 0 h 196"/>
                    <a:gd name="T72" fmla="*/ 0 w 164"/>
                    <a:gd name="T73" fmla="*/ 0 h 196"/>
                    <a:gd name="T74" fmla="*/ 0 w 164"/>
                    <a:gd name="T75" fmla="*/ 0 h 196"/>
                    <a:gd name="T76" fmla="*/ 0 w 164"/>
                    <a:gd name="T77" fmla="*/ 0 h 196"/>
                    <a:gd name="T78" fmla="*/ 0 w 164"/>
                    <a:gd name="T79" fmla="*/ 0 h 196"/>
                    <a:gd name="T80" fmla="*/ 0 w 164"/>
                    <a:gd name="T81" fmla="*/ 0 h 196"/>
                    <a:gd name="T82" fmla="*/ 0 w 164"/>
                    <a:gd name="T83" fmla="*/ 0 h 196"/>
                    <a:gd name="T84" fmla="*/ 0 w 164"/>
                    <a:gd name="T85" fmla="*/ 0 h 196"/>
                    <a:gd name="T86" fmla="*/ 0 w 164"/>
                    <a:gd name="T87" fmla="*/ 0 h 196"/>
                    <a:gd name="T88" fmla="*/ 0 w 164"/>
                    <a:gd name="T89" fmla="*/ 0 h 196"/>
                    <a:gd name="T90" fmla="*/ 0 w 164"/>
                    <a:gd name="T91" fmla="*/ 0 h 196"/>
                    <a:gd name="T92" fmla="*/ 0 w 164"/>
                    <a:gd name="T93" fmla="*/ 0 h 196"/>
                    <a:gd name="T94" fmla="*/ 0 w 164"/>
                    <a:gd name="T95" fmla="*/ 0 h 196"/>
                    <a:gd name="T96" fmla="*/ 0 w 164"/>
                    <a:gd name="T97" fmla="*/ 0 h 196"/>
                    <a:gd name="T98" fmla="*/ 0 w 164"/>
                    <a:gd name="T99" fmla="*/ 0 h 196"/>
                    <a:gd name="T100" fmla="*/ 0 w 164"/>
                    <a:gd name="T101" fmla="*/ 0 h 196"/>
                    <a:gd name="T102" fmla="*/ 0 w 164"/>
                    <a:gd name="T103" fmla="*/ 0 h 196"/>
                    <a:gd name="T104" fmla="*/ 0 w 164"/>
                    <a:gd name="T105" fmla="*/ 0 h 196"/>
                    <a:gd name="T106" fmla="*/ 0 w 164"/>
                    <a:gd name="T107" fmla="*/ 0 h 196"/>
                    <a:gd name="T108" fmla="*/ 0 w 164"/>
                    <a:gd name="T109" fmla="*/ 0 h 196"/>
                    <a:gd name="T110" fmla="*/ 0 w 164"/>
                    <a:gd name="T111" fmla="*/ 0 h 196"/>
                    <a:gd name="T112" fmla="*/ 0 w 164"/>
                    <a:gd name="T113" fmla="*/ 0 h 196"/>
                    <a:gd name="T114" fmla="*/ 0 w 164"/>
                    <a:gd name="T115" fmla="*/ 0 h 19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164"/>
                    <a:gd name="T175" fmla="*/ 0 h 196"/>
                    <a:gd name="T176" fmla="*/ 164 w 164"/>
                    <a:gd name="T177" fmla="*/ 196 h 19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164" h="196">
                      <a:moveTo>
                        <a:pt x="1" y="37"/>
                      </a:moveTo>
                      <a:lnTo>
                        <a:pt x="1" y="37"/>
                      </a:lnTo>
                      <a:lnTo>
                        <a:pt x="6" y="32"/>
                      </a:lnTo>
                      <a:lnTo>
                        <a:pt x="10" y="28"/>
                      </a:lnTo>
                      <a:lnTo>
                        <a:pt x="14" y="26"/>
                      </a:lnTo>
                      <a:lnTo>
                        <a:pt x="19" y="27"/>
                      </a:lnTo>
                      <a:lnTo>
                        <a:pt x="22" y="29"/>
                      </a:lnTo>
                      <a:lnTo>
                        <a:pt x="25" y="31"/>
                      </a:lnTo>
                      <a:lnTo>
                        <a:pt x="28" y="34"/>
                      </a:lnTo>
                      <a:lnTo>
                        <a:pt x="30" y="36"/>
                      </a:lnTo>
                      <a:lnTo>
                        <a:pt x="30" y="37"/>
                      </a:lnTo>
                      <a:lnTo>
                        <a:pt x="31" y="38"/>
                      </a:lnTo>
                      <a:lnTo>
                        <a:pt x="31" y="40"/>
                      </a:lnTo>
                      <a:lnTo>
                        <a:pt x="32" y="41"/>
                      </a:lnTo>
                      <a:lnTo>
                        <a:pt x="36" y="41"/>
                      </a:lnTo>
                      <a:lnTo>
                        <a:pt x="40" y="40"/>
                      </a:lnTo>
                      <a:lnTo>
                        <a:pt x="42" y="37"/>
                      </a:lnTo>
                      <a:lnTo>
                        <a:pt x="42" y="33"/>
                      </a:lnTo>
                      <a:lnTo>
                        <a:pt x="46" y="33"/>
                      </a:lnTo>
                      <a:lnTo>
                        <a:pt x="50" y="33"/>
                      </a:lnTo>
                      <a:lnTo>
                        <a:pt x="53" y="32"/>
                      </a:lnTo>
                      <a:lnTo>
                        <a:pt x="55" y="30"/>
                      </a:lnTo>
                      <a:lnTo>
                        <a:pt x="56" y="27"/>
                      </a:lnTo>
                      <a:lnTo>
                        <a:pt x="56" y="23"/>
                      </a:lnTo>
                      <a:lnTo>
                        <a:pt x="55" y="19"/>
                      </a:lnTo>
                      <a:lnTo>
                        <a:pt x="56" y="17"/>
                      </a:lnTo>
                      <a:lnTo>
                        <a:pt x="61" y="12"/>
                      </a:lnTo>
                      <a:lnTo>
                        <a:pt x="66" y="6"/>
                      </a:lnTo>
                      <a:lnTo>
                        <a:pt x="72" y="3"/>
                      </a:lnTo>
                      <a:lnTo>
                        <a:pt x="79" y="1"/>
                      </a:lnTo>
                      <a:lnTo>
                        <a:pt x="84" y="4"/>
                      </a:lnTo>
                      <a:lnTo>
                        <a:pt x="88" y="8"/>
                      </a:lnTo>
                      <a:lnTo>
                        <a:pt x="92" y="12"/>
                      </a:lnTo>
                      <a:lnTo>
                        <a:pt x="98" y="13"/>
                      </a:lnTo>
                      <a:lnTo>
                        <a:pt x="102" y="12"/>
                      </a:lnTo>
                      <a:lnTo>
                        <a:pt x="106" y="10"/>
                      </a:lnTo>
                      <a:lnTo>
                        <a:pt x="110" y="8"/>
                      </a:lnTo>
                      <a:lnTo>
                        <a:pt x="115" y="6"/>
                      </a:lnTo>
                      <a:lnTo>
                        <a:pt x="119" y="4"/>
                      </a:lnTo>
                      <a:lnTo>
                        <a:pt x="122" y="3"/>
                      </a:lnTo>
                      <a:lnTo>
                        <a:pt x="127" y="1"/>
                      </a:lnTo>
                      <a:lnTo>
                        <a:pt x="131" y="0"/>
                      </a:lnTo>
                      <a:lnTo>
                        <a:pt x="131" y="3"/>
                      </a:lnTo>
                      <a:lnTo>
                        <a:pt x="133" y="4"/>
                      </a:lnTo>
                      <a:lnTo>
                        <a:pt x="134" y="5"/>
                      </a:lnTo>
                      <a:lnTo>
                        <a:pt x="134" y="7"/>
                      </a:lnTo>
                      <a:lnTo>
                        <a:pt x="137" y="7"/>
                      </a:lnTo>
                      <a:lnTo>
                        <a:pt x="139" y="7"/>
                      </a:lnTo>
                      <a:lnTo>
                        <a:pt x="141" y="9"/>
                      </a:lnTo>
                      <a:lnTo>
                        <a:pt x="143" y="11"/>
                      </a:lnTo>
                      <a:lnTo>
                        <a:pt x="145" y="18"/>
                      </a:lnTo>
                      <a:lnTo>
                        <a:pt x="146" y="25"/>
                      </a:lnTo>
                      <a:lnTo>
                        <a:pt x="147" y="33"/>
                      </a:lnTo>
                      <a:lnTo>
                        <a:pt x="152" y="41"/>
                      </a:lnTo>
                      <a:lnTo>
                        <a:pt x="154" y="44"/>
                      </a:lnTo>
                      <a:lnTo>
                        <a:pt x="155" y="49"/>
                      </a:lnTo>
                      <a:lnTo>
                        <a:pt x="153" y="54"/>
                      </a:lnTo>
                      <a:lnTo>
                        <a:pt x="149" y="58"/>
                      </a:lnTo>
                      <a:lnTo>
                        <a:pt x="147" y="60"/>
                      </a:lnTo>
                      <a:lnTo>
                        <a:pt x="146" y="62"/>
                      </a:lnTo>
                      <a:lnTo>
                        <a:pt x="144" y="65"/>
                      </a:lnTo>
                      <a:lnTo>
                        <a:pt x="143" y="68"/>
                      </a:lnTo>
                      <a:lnTo>
                        <a:pt x="143" y="73"/>
                      </a:lnTo>
                      <a:lnTo>
                        <a:pt x="146" y="79"/>
                      </a:lnTo>
                      <a:lnTo>
                        <a:pt x="149" y="83"/>
                      </a:lnTo>
                      <a:lnTo>
                        <a:pt x="152" y="87"/>
                      </a:lnTo>
                      <a:lnTo>
                        <a:pt x="152" y="91"/>
                      </a:lnTo>
                      <a:lnTo>
                        <a:pt x="153" y="95"/>
                      </a:lnTo>
                      <a:lnTo>
                        <a:pt x="152" y="99"/>
                      </a:lnTo>
                      <a:lnTo>
                        <a:pt x="152" y="103"/>
                      </a:lnTo>
                      <a:lnTo>
                        <a:pt x="151" y="107"/>
                      </a:lnTo>
                      <a:lnTo>
                        <a:pt x="151" y="110"/>
                      </a:lnTo>
                      <a:lnTo>
                        <a:pt x="151" y="115"/>
                      </a:lnTo>
                      <a:lnTo>
                        <a:pt x="151" y="119"/>
                      </a:lnTo>
                      <a:lnTo>
                        <a:pt x="152" y="125"/>
                      </a:lnTo>
                      <a:lnTo>
                        <a:pt x="154" y="130"/>
                      </a:lnTo>
                      <a:lnTo>
                        <a:pt x="156" y="136"/>
                      </a:lnTo>
                      <a:lnTo>
                        <a:pt x="158" y="142"/>
                      </a:lnTo>
                      <a:lnTo>
                        <a:pt x="159" y="148"/>
                      </a:lnTo>
                      <a:lnTo>
                        <a:pt x="159" y="154"/>
                      </a:lnTo>
                      <a:lnTo>
                        <a:pt x="159" y="160"/>
                      </a:lnTo>
                      <a:lnTo>
                        <a:pt x="160" y="165"/>
                      </a:lnTo>
                      <a:lnTo>
                        <a:pt x="161" y="170"/>
                      </a:lnTo>
                      <a:lnTo>
                        <a:pt x="163" y="175"/>
                      </a:lnTo>
                      <a:lnTo>
                        <a:pt x="164" y="179"/>
                      </a:lnTo>
                      <a:lnTo>
                        <a:pt x="164" y="184"/>
                      </a:lnTo>
                      <a:lnTo>
                        <a:pt x="163" y="188"/>
                      </a:lnTo>
                      <a:lnTo>
                        <a:pt x="163" y="192"/>
                      </a:lnTo>
                      <a:lnTo>
                        <a:pt x="162" y="195"/>
                      </a:lnTo>
                      <a:lnTo>
                        <a:pt x="160" y="196"/>
                      </a:lnTo>
                      <a:lnTo>
                        <a:pt x="149" y="195"/>
                      </a:lnTo>
                      <a:lnTo>
                        <a:pt x="139" y="195"/>
                      </a:lnTo>
                      <a:lnTo>
                        <a:pt x="130" y="194"/>
                      </a:lnTo>
                      <a:lnTo>
                        <a:pt x="120" y="193"/>
                      </a:lnTo>
                      <a:lnTo>
                        <a:pt x="109" y="191"/>
                      </a:lnTo>
                      <a:lnTo>
                        <a:pt x="99" y="190"/>
                      </a:lnTo>
                      <a:lnTo>
                        <a:pt x="89" y="188"/>
                      </a:lnTo>
                      <a:lnTo>
                        <a:pt x="79" y="187"/>
                      </a:lnTo>
                      <a:lnTo>
                        <a:pt x="74" y="187"/>
                      </a:lnTo>
                      <a:lnTo>
                        <a:pt x="70" y="185"/>
                      </a:lnTo>
                      <a:lnTo>
                        <a:pt x="65" y="184"/>
                      </a:lnTo>
                      <a:lnTo>
                        <a:pt x="61" y="183"/>
                      </a:lnTo>
                      <a:lnTo>
                        <a:pt x="57" y="182"/>
                      </a:lnTo>
                      <a:lnTo>
                        <a:pt x="53" y="180"/>
                      </a:lnTo>
                      <a:lnTo>
                        <a:pt x="50" y="179"/>
                      </a:lnTo>
                      <a:lnTo>
                        <a:pt x="46" y="177"/>
                      </a:lnTo>
                      <a:lnTo>
                        <a:pt x="41" y="174"/>
                      </a:lnTo>
                      <a:lnTo>
                        <a:pt x="36" y="169"/>
                      </a:lnTo>
                      <a:lnTo>
                        <a:pt x="33" y="164"/>
                      </a:lnTo>
                      <a:lnTo>
                        <a:pt x="31" y="158"/>
                      </a:lnTo>
                      <a:lnTo>
                        <a:pt x="30" y="152"/>
                      </a:lnTo>
                      <a:lnTo>
                        <a:pt x="29" y="145"/>
                      </a:lnTo>
                      <a:lnTo>
                        <a:pt x="30" y="139"/>
                      </a:lnTo>
                      <a:lnTo>
                        <a:pt x="32" y="133"/>
                      </a:lnTo>
                      <a:lnTo>
                        <a:pt x="34" y="129"/>
                      </a:lnTo>
                      <a:lnTo>
                        <a:pt x="38" y="126"/>
                      </a:lnTo>
                      <a:lnTo>
                        <a:pt x="43" y="123"/>
                      </a:lnTo>
                      <a:lnTo>
                        <a:pt x="48" y="121"/>
                      </a:lnTo>
                      <a:lnTo>
                        <a:pt x="53" y="119"/>
                      </a:lnTo>
                      <a:lnTo>
                        <a:pt x="58" y="117"/>
                      </a:lnTo>
                      <a:lnTo>
                        <a:pt x="62" y="114"/>
                      </a:lnTo>
                      <a:lnTo>
                        <a:pt x="66" y="109"/>
                      </a:lnTo>
                      <a:lnTo>
                        <a:pt x="67" y="106"/>
                      </a:lnTo>
                      <a:lnTo>
                        <a:pt x="66" y="103"/>
                      </a:lnTo>
                      <a:lnTo>
                        <a:pt x="64" y="101"/>
                      </a:lnTo>
                      <a:lnTo>
                        <a:pt x="61" y="100"/>
                      </a:lnTo>
                      <a:lnTo>
                        <a:pt x="54" y="101"/>
                      </a:lnTo>
                      <a:lnTo>
                        <a:pt x="46" y="102"/>
                      </a:lnTo>
                      <a:lnTo>
                        <a:pt x="37" y="103"/>
                      </a:lnTo>
                      <a:lnTo>
                        <a:pt x="30" y="103"/>
                      </a:lnTo>
                      <a:lnTo>
                        <a:pt x="22" y="102"/>
                      </a:lnTo>
                      <a:lnTo>
                        <a:pt x="16" y="100"/>
                      </a:lnTo>
                      <a:lnTo>
                        <a:pt x="9" y="97"/>
                      </a:lnTo>
                      <a:lnTo>
                        <a:pt x="4" y="92"/>
                      </a:lnTo>
                      <a:lnTo>
                        <a:pt x="1" y="87"/>
                      </a:lnTo>
                      <a:lnTo>
                        <a:pt x="0" y="80"/>
                      </a:lnTo>
                      <a:lnTo>
                        <a:pt x="3" y="73"/>
                      </a:lnTo>
                      <a:lnTo>
                        <a:pt x="7" y="68"/>
                      </a:lnTo>
                      <a:lnTo>
                        <a:pt x="10" y="66"/>
                      </a:lnTo>
                      <a:lnTo>
                        <a:pt x="13" y="65"/>
                      </a:lnTo>
                      <a:lnTo>
                        <a:pt x="17" y="64"/>
                      </a:lnTo>
                      <a:lnTo>
                        <a:pt x="19" y="62"/>
                      </a:lnTo>
                      <a:lnTo>
                        <a:pt x="20" y="55"/>
                      </a:lnTo>
                      <a:lnTo>
                        <a:pt x="15" y="51"/>
                      </a:lnTo>
                      <a:lnTo>
                        <a:pt x="7" y="48"/>
                      </a:lnTo>
                      <a:lnTo>
                        <a:pt x="0" y="43"/>
                      </a:lnTo>
                      <a:lnTo>
                        <a:pt x="1" y="37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417" name="Freeform 1103"/>
                <p:cNvSpPr>
                  <a:spLocks/>
                </p:cNvSpPr>
                <p:nvPr/>
              </p:nvSpPr>
              <p:spPr bwMode="auto">
                <a:xfrm>
                  <a:off x="2431" y="1995"/>
                  <a:ext cx="107" cy="198"/>
                </a:xfrm>
                <a:custGeom>
                  <a:avLst/>
                  <a:gdLst>
                    <a:gd name="T0" fmla="*/ 0 w 1503"/>
                    <a:gd name="T1" fmla="*/ 0 h 3007"/>
                    <a:gd name="T2" fmla="*/ 0 w 1503"/>
                    <a:gd name="T3" fmla="*/ 0 h 3007"/>
                    <a:gd name="T4" fmla="*/ 0 w 1503"/>
                    <a:gd name="T5" fmla="*/ 0 h 3007"/>
                    <a:gd name="T6" fmla="*/ 0 w 1503"/>
                    <a:gd name="T7" fmla="*/ 0 h 3007"/>
                    <a:gd name="T8" fmla="*/ 0 w 1503"/>
                    <a:gd name="T9" fmla="*/ 0 h 3007"/>
                    <a:gd name="T10" fmla="*/ 0 w 1503"/>
                    <a:gd name="T11" fmla="*/ 0 h 3007"/>
                    <a:gd name="T12" fmla="*/ 0 w 1503"/>
                    <a:gd name="T13" fmla="*/ 0 h 3007"/>
                    <a:gd name="T14" fmla="*/ 0 w 1503"/>
                    <a:gd name="T15" fmla="*/ 0 h 3007"/>
                    <a:gd name="T16" fmla="*/ 0 w 1503"/>
                    <a:gd name="T17" fmla="*/ 0 h 3007"/>
                    <a:gd name="T18" fmla="*/ 0 w 1503"/>
                    <a:gd name="T19" fmla="*/ 0 h 3007"/>
                    <a:gd name="T20" fmla="*/ 0 w 1503"/>
                    <a:gd name="T21" fmla="*/ 0 h 3007"/>
                    <a:gd name="T22" fmla="*/ 0 w 1503"/>
                    <a:gd name="T23" fmla="*/ 0 h 3007"/>
                    <a:gd name="T24" fmla="*/ 0 w 1503"/>
                    <a:gd name="T25" fmla="*/ 0 h 3007"/>
                    <a:gd name="T26" fmla="*/ 0 w 1503"/>
                    <a:gd name="T27" fmla="*/ 0 h 3007"/>
                    <a:gd name="T28" fmla="*/ 0 w 1503"/>
                    <a:gd name="T29" fmla="*/ 0 h 3007"/>
                    <a:gd name="T30" fmla="*/ 0 w 1503"/>
                    <a:gd name="T31" fmla="*/ 0 h 3007"/>
                    <a:gd name="T32" fmla="*/ 0 w 1503"/>
                    <a:gd name="T33" fmla="*/ 0 h 3007"/>
                    <a:gd name="T34" fmla="*/ 0 w 1503"/>
                    <a:gd name="T35" fmla="*/ 0 h 3007"/>
                    <a:gd name="T36" fmla="*/ 0 w 1503"/>
                    <a:gd name="T37" fmla="*/ 0 h 3007"/>
                    <a:gd name="T38" fmla="*/ 0 w 1503"/>
                    <a:gd name="T39" fmla="*/ 0 h 3007"/>
                    <a:gd name="T40" fmla="*/ 0 w 1503"/>
                    <a:gd name="T41" fmla="*/ 0 h 3007"/>
                    <a:gd name="T42" fmla="*/ 0 w 1503"/>
                    <a:gd name="T43" fmla="*/ 0 h 3007"/>
                    <a:gd name="T44" fmla="*/ 0 w 1503"/>
                    <a:gd name="T45" fmla="*/ 0 h 3007"/>
                    <a:gd name="T46" fmla="*/ 0 w 1503"/>
                    <a:gd name="T47" fmla="*/ 0 h 3007"/>
                    <a:gd name="T48" fmla="*/ 0 w 1503"/>
                    <a:gd name="T49" fmla="*/ 0 h 3007"/>
                    <a:gd name="T50" fmla="*/ 0 w 1503"/>
                    <a:gd name="T51" fmla="*/ 0 h 3007"/>
                    <a:gd name="T52" fmla="*/ 0 w 1503"/>
                    <a:gd name="T53" fmla="*/ 0 h 3007"/>
                    <a:gd name="T54" fmla="*/ 0 w 1503"/>
                    <a:gd name="T55" fmla="*/ 0 h 3007"/>
                    <a:gd name="T56" fmla="*/ 0 w 1503"/>
                    <a:gd name="T57" fmla="*/ 0 h 3007"/>
                    <a:gd name="T58" fmla="*/ 0 w 1503"/>
                    <a:gd name="T59" fmla="*/ 0 h 3007"/>
                    <a:gd name="T60" fmla="*/ 0 w 1503"/>
                    <a:gd name="T61" fmla="*/ 0 h 3007"/>
                    <a:gd name="T62" fmla="*/ 0 w 1503"/>
                    <a:gd name="T63" fmla="*/ 0 h 3007"/>
                    <a:gd name="T64" fmla="*/ 0 w 1503"/>
                    <a:gd name="T65" fmla="*/ 0 h 3007"/>
                    <a:gd name="T66" fmla="*/ 0 w 1503"/>
                    <a:gd name="T67" fmla="*/ 0 h 3007"/>
                    <a:gd name="T68" fmla="*/ 0 w 1503"/>
                    <a:gd name="T69" fmla="*/ 0 h 3007"/>
                    <a:gd name="T70" fmla="*/ 0 w 1503"/>
                    <a:gd name="T71" fmla="*/ 0 h 3007"/>
                    <a:gd name="T72" fmla="*/ 0 w 1503"/>
                    <a:gd name="T73" fmla="*/ 0 h 3007"/>
                    <a:gd name="T74" fmla="*/ 0 w 1503"/>
                    <a:gd name="T75" fmla="*/ 0 h 3007"/>
                    <a:gd name="T76" fmla="*/ 0 w 1503"/>
                    <a:gd name="T77" fmla="*/ 0 h 3007"/>
                    <a:gd name="T78" fmla="*/ 0 w 1503"/>
                    <a:gd name="T79" fmla="*/ 0 h 3007"/>
                    <a:gd name="T80" fmla="*/ 0 w 1503"/>
                    <a:gd name="T81" fmla="*/ 0 h 3007"/>
                    <a:gd name="T82" fmla="*/ 0 w 1503"/>
                    <a:gd name="T83" fmla="*/ 0 h 3007"/>
                    <a:gd name="T84" fmla="*/ 0 w 1503"/>
                    <a:gd name="T85" fmla="*/ 0 h 3007"/>
                    <a:gd name="T86" fmla="*/ 0 w 1503"/>
                    <a:gd name="T87" fmla="*/ 0 h 3007"/>
                    <a:gd name="T88" fmla="*/ 0 w 1503"/>
                    <a:gd name="T89" fmla="*/ 0 h 3007"/>
                    <a:gd name="T90" fmla="*/ 0 w 1503"/>
                    <a:gd name="T91" fmla="*/ 0 h 3007"/>
                    <a:gd name="T92" fmla="*/ 0 w 1503"/>
                    <a:gd name="T93" fmla="*/ 0 h 3007"/>
                    <a:gd name="T94" fmla="*/ 0 w 1503"/>
                    <a:gd name="T95" fmla="*/ 0 h 3007"/>
                    <a:gd name="T96" fmla="*/ 0 w 1503"/>
                    <a:gd name="T97" fmla="*/ 0 h 3007"/>
                    <a:gd name="T98" fmla="*/ 0 w 1503"/>
                    <a:gd name="T99" fmla="*/ 0 h 3007"/>
                    <a:gd name="T100" fmla="*/ 0 w 1503"/>
                    <a:gd name="T101" fmla="*/ 0 h 3007"/>
                    <a:gd name="T102" fmla="*/ 0 w 1503"/>
                    <a:gd name="T103" fmla="*/ 0 h 3007"/>
                    <a:gd name="T104" fmla="*/ 0 w 1503"/>
                    <a:gd name="T105" fmla="*/ 0 h 3007"/>
                    <a:gd name="T106" fmla="*/ 0 w 1503"/>
                    <a:gd name="T107" fmla="*/ 0 h 3007"/>
                    <a:gd name="T108" fmla="*/ 0 w 1503"/>
                    <a:gd name="T109" fmla="*/ 0 h 3007"/>
                    <a:gd name="T110" fmla="*/ 0 w 1503"/>
                    <a:gd name="T111" fmla="*/ 0 h 3007"/>
                    <a:gd name="T112" fmla="*/ 0 w 1503"/>
                    <a:gd name="T113" fmla="*/ 0 h 3007"/>
                    <a:gd name="T114" fmla="*/ 0 w 1503"/>
                    <a:gd name="T115" fmla="*/ 0 h 3007"/>
                    <a:gd name="T116" fmla="*/ 0 w 1503"/>
                    <a:gd name="T117" fmla="*/ 0 h 3007"/>
                    <a:gd name="T118" fmla="*/ 0 w 1503"/>
                    <a:gd name="T119" fmla="*/ 0 h 3007"/>
                    <a:gd name="T120" fmla="*/ 0 w 1503"/>
                    <a:gd name="T121" fmla="*/ 0 h 3007"/>
                    <a:gd name="T122" fmla="*/ 0 w 1503"/>
                    <a:gd name="T123" fmla="*/ 0 h 3007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1503"/>
                    <a:gd name="T187" fmla="*/ 0 h 3007"/>
                    <a:gd name="T188" fmla="*/ 1503 w 1503"/>
                    <a:gd name="T189" fmla="*/ 3007 h 3007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1503" h="3007">
                      <a:moveTo>
                        <a:pt x="250" y="102"/>
                      </a:moveTo>
                      <a:lnTo>
                        <a:pt x="255" y="98"/>
                      </a:lnTo>
                      <a:lnTo>
                        <a:pt x="260" y="93"/>
                      </a:lnTo>
                      <a:lnTo>
                        <a:pt x="264" y="89"/>
                      </a:lnTo>
                      <a:lnTo>
                        <a:pt x="267" y="84"/>
                      </a:lnTo>
                      <a:lnTo>
                        <a:pt x="271" y="77"/>
                      </a:lnTo>
                      <a:lnTo>
                        <a:pt x="276" y="73"/>
                      </a:lnTo>
                      <a:lnTo>
                        <a:pt x="282" y="69"/>
                      </a:lnTo>
                      <a:lnTo>
                        <a:pt x="285" y="64"/>
                      </a:lnTo>
                      <a:lnTo>
                        <a:pt x="289" y="57"/>
                      </a:lnTo>
                      <a:lnTo>
                        <a:pt x="293" y="51"/>
                      </a:lnTo>
                      <a:lnTo>
                        <a:pt x="298" y="45"/>
                      </a:lnTo>
                      <a:lnTo>
                        <a:pt x="303" y="38"/>
                      </a:lnTo>
                      <a:lnTo>
                        <a:pt x="307" y="32"/>
                      </a:lnTo>
                      <a:lnTo>
                        <a:pt x="312" y="25"/>
                      </a:lnTo>
                      <a:lnTo>
                        <a:pt x="315" y="18"/>
                      </a:lnTo>
                      <a:lnTo>
                        <a:pt x="319" y="9"/>
                      </a:lnTo>
                      <a:lnTo>
                        <a:pt x="322" y="3"/>
                      </a:lnTo>
                      <a:lnTo>
                        <a:pt x="330" y="1"/>
                      </a:lnTo>
                      <a:lnTo>
                        <a:pt x="339" y="0"/>
                      </a:lnTo>
                      <a:lnTo>
                        <a:pt x="347" y="3"/>
                      </a:lnTo>
                      <a:lnTo>
                        <a:pt x="351" y="5"/>
                      </a:lnTo>
                      <a:lnTo>
                        <a:pt x="356" y="8"/>
                      </a:lnTo>
                      <a:lnTo>
                        <a:pt x="360" y="10"/>
                      </a:lnTo>
                      <a:lnTo>
                        <a:pt x="363" y="12"/>
                      </a:lnTo>
                      <a:lnTo>
                        <a:pt x="367" y="14"/>
                      </a:lnTo>
                      <a:lnTo>
                        <a:pt x="371" y="17"/>
                      </a:lnTo>
                      <a:lnTo>
                        <a:pt x="375" y="19"/>
                      </a:lnTo>
                      <a:lnTo>
                        <a:pt x="378" y="22"/>
                      </a:lnTo>
                      <a:lnTo>
                        <a:pt x="387" y="28"/>
                      </a:lnTo>
                      <a:lnTo>
                        <a:pt x="398" y="30"/>
                      </a:lnTo>
                      <a:lnTo>
                        <a:pt x="409" y="30"/>
                      </a:lnTo>
                      <a:lnTo>
                        <a:pt x="421" y="29"/>
                      </a:lnTo>
                      <a:lnTo>
                        <a:pt x="433" y="27"/>
                      </a:lnTo>
                      <a:lnTo>
                        <a:pt x="445" y="27"/>
                      </a:lnTo>
                      <a:lnTo>
                        <a:pt x="457" y="28"/>
                      </a:lnTo>
                      <a:lnTo>
                        <a:pt x="470" y="33"/>
                      </a:lnTo>
                      <a:lnTo>
                        <a:pt x="477" y="37"/>
                      </a:lnTo>
                      <a:lnTo>
                        <a:pt x="484" y="43"/>
                      </a:lnTo>
                      <a:lnTo>
                        <a:pt x="491" y="49"/>
                      </a:lnTo>
                      <a:lnTo>
                        <a:pt x="497" y="55"/>
                      </a:lnTo>
                      <a:lnTo>
                        <a:pt x="502" y="61"/>
                      </a:lnTo>
                      <a:lnTo>
                        <a:pt x="508" y="68"/>
                      </a:lnTo>
                      <a:lnTo>
                        <a:pt x="511" y="76"/>
                      </a:lnTo>
                      <a:lnTo>
                        <a:pt x="513" y="85"/>
                      </a:lnTo>
                      <a:lnTo>
                        <a:pt x="515" y="76"/>
                      </a:lnTo>
                      <a:lnTo>
                        <a:pt x="517" y="68"/>
                      </a:lnTo>
                      <a:lnTo>
                        <a:pt x="519" y="60"/>
                      </a:lnTo>
                      <a:lnTo>
                        <a:pt x="522" y="53"/>
                      </a:lnTo>
                      <a:lnTo>
                        <a:pt x="526" y="47"/>
                      </a:lnTo>
                      <a:lnTo>
                        <a:pt x="531" y="40"/>
                      </a:lnTo>
                      <a:lnTo>
                        <a:pt x="537" y="34"/>
                      </a:lnTo>
                      <a:lnTo>
                        <a:pt x="546" y="30"/>
                      </a:lnTo>
                      <a:lnTo>
                        <a:pt x="545" y="30"/>
                      </a:lnTo>
                      <a:lnTo>
                        <a:pt x="544" y="30"/>
                      </a:lnTo>
                      <a:lnTo>
                        <a:pt x="542" y="30"/>
                      </a:lnTo>
                      <a:lnTo>
                        <a:pt x="541" y="30"/>
                      </a:lnTo>
                      <a:lnTo>
                        <a:pt x="543" y="27"/>
                      </a:lnTo>
                      <a:lnTo>
                        <a:pt x="546" y="23"/>
                      </a:lnTo>
                      <a:lnTo>
                        <a:pt x="549" y="21"/>
                      </a:lnTo>
                      <a:lnTo>
                        <a:pt x="551" y="20"/>
                      </a:lnTo>
                      <a:lnTo>
                        <a:pt x="564" y="21"/>
                      </a:lnTo>
                      <a:lnTo>
                        <a:pt x="576" y="22"/>
                      </a:lnTo>
                      <a:lnTo>
                        <a:pt x="589" y="21"/>
                      </a:lnTo>
                      <a:lnTo>
                        <a:pt x="601" y="19"/>
                      </a:lnTo>
                      <a:lnTo>
                        <a:pt x="613" y="18"/>
                      </a:lnTo>
                      <a:lnTo>
                        <a:pt x="626" y="17"/>
                      </a:lnTo>
                      <a:lnTo>
                        <a:pt x="638" y="18"/>
                      </a:lnTo>
                      <a:lnTo>
                        <a:pt x="650" y="19"/>
                      </a:lnTo>
                      <a:lnTo>
                        <a:pt x="649" y="23"/>
                      </a:lnTo>
                      <a:lnTo>
                        <a:pt x="654" y="24"/>
                      </a:lnTo>
                      <a:lnTo>
                        <a:pt x="657" y="26"/>
                      </a:lnTo>
                      <a:lnTo>
                        <a:pt x="656" y="30"/>
                      </a:lnTo>
                      <a:lnTo>
                        <a:pt x="656" y="29"/>
                      </a:lnTo>
                      <a:lnTo>
                        <a:pt x="653" y="27"/>
                      </a:lnTo>
                      <a:lnTo>
                        <a:pt x="647" y="26"/>
                      </a:lnTo>
                      <a:lnTo>
                        <a:pt x="644" y="25"/>
                      </a:lnTo>
                      <a:lnTo>
                        <a:pt x="647" y="33"/>
                      </a:lnTo>
                      <a:lnTo>
                        <a:pt x="652" y="40"/>
                      </a:lnTo>
                      <a:lnTo>
                        <a:pt x="657" y="47"/>
                      </a:lnTo>
                      <a:lnTo>
                        <a:pt x="662" y="53"/>
                      </a:lnTo>
                      <a:lnTo>
                        <a:pt x="668" y="59"/>
                      </a:lnTo>
                      <a:lnTo>
                        <a:pt x="674" y="64"/>
                      </a:lnTo>
                      <a:lnTo>
                        <a:pt x="679" y="68"/>
                      </a:lnTo>
                      <a:lnTo>
                        <a:pt x="684" y="73"/>
                      </a:lnTo>
                      <a:lnTo>
                        <a:pt x="693" y="81"/>
                      </a:lnTo>
                      <a:lnTo>
                        <a:pt x="701" y="86"/>
                      </a:lnTo>
                      <a:lnTo>
                        <a:pt x="707" y="92"/>
                      </a:lnTo>
                      <a:lnTo>
                        <a:pt x="712" y="101"/>
                      </a:lnTo>
                      <a:lnTo>
                        <a:pt x="715" y="106"/>
                      </a:lnTo>
                      <a:lnTo>
                        <a:pt x="719" y="110"/>
                      </a:lnTo>
                      <a:lnTo>
                        <a:pt x="724" y="113"/>
                      </a:lnTo>
                      <a:lnTo>
                        <a:pt x="730" y="117"/>
                      </a:lnTo>
                      <a:lnTo>
                        <a:pt x="736" y="119"/>
                      </a:lnTo>
                      <a:lnTo>
                        <a:pt x="742" y="121"/>
                      </a:lnTo>
                      <a:lnTo>
                        <a:pt x="748" y="123"/>
                      </a:lnTo>
                      <a:lnTo>
                        <a:pt x="753" y="126"/>
                      </a:lnTo>
                      <a:lnTo>
                        <a:pt x="769" y="137"/>
                      </a:lnTo>
                      <a:lnTo>
                        <a:pt x="782" y="147"/>
                      </a:lnTo>
                      <a:lnTo>
                        <a:pt x="796" y="159"/>
                      </a:lnTo>
                      <a:lnTo>
                        <a:pt x="810" y="170"/>
                      </a:lnTo>
                      <a:lnTo>
                        <a:pt x="823" y="181"/>
                      </a:lnTo>
                      <a:lnTo>
                        <a:pt x="838" y="193"/>
                      </a:lnTo>
                      <a:lnTo>
                        <a:pt x="851" y="203"/>
                      </a:lnTo>
                      <a:lnTo>
                        <a:pt x="866" y="214"/>
                      </a:lnTo>
                      <a:lnTo>
                        <a:pt x="876" y="219"/>
                      </a:lnTo>
                      <a:lnTo>
                        <a:pt x="886" y="221"/>
                      </a:lnTo>
                      <a:lnTo>
                        <a:pt x="896" y="221"/>
                      </a:lnTo>
                      <a:lnTo>
                        <a:pt x="906" y="221"/>
                      </a:lnTo>
                      <a:lnTo>
                        <a:pt x="917" y="221"/>
                      </a:lnTo>
                      <a:lnTo>
                        <a:pt x="927" y="222"/>
                      </a:lnTo>
                      <a:lnTo>
                        <a:pt x="936" y="225"/>
                      </a:lnTo>
                      <a:lnTo>
                        <a:pt x="944" y="231"/>
                      </a:lnTo>
                      <a:lnTo>
                        <a:pt x="963" y="247"/>
                      </a:lnTo>
                      <a:lnTo>
                        <a:pt x="981" y="261"/>
                      </a:lnTo>
                      <a:lnTo>
                        <a:pt x="1000" y="277"/>
                      </a:lnTo>
                      <a:lnTo>
                        <a:pt x="1019" y="290"/>
                      </a:lnTo>
                      <a:lnTo>
                        <a:pt x="1039" y="302"/>
                      </a:lnTo>
                      <a:lnTo>
                        <a:pt x="1059" y="313"/>
                      </a:lnTo>
                      <a:lnTo>
                        <a:pt x="1082" y="321"/>
                      </a:lnTo>
                      <a:lnTo>
                        <a:pt x="1106" y="328"/>
                      </a:lnTo>
                      <a:lnTo>
                        <a:pt x="1113" y="331"/>
                      </a:lnTo>
                      <a:lnTo>
                        <a:pt x="1119" y="337"/>
                      </a:lnTo>
                      <a:lnTo>
                        <a:pt x="1124" y="343"/>
                      </a:lnTo>
                      <a:lnTo>
                        <a:pt x="1125" y="349"/>
                      </a:lnTo>
                      <a:lnTo>
                        <a:pt x="1123" y="358"/>
                      </a:lnTo>
                      <a:lnTo>
                        <a:pt x="1119" y="366"/>
                      </a:lnTo>
                      <a:lnTo>
                        <a:pt x="1113" y="374"/>
                      </a:lnTo>
                      <a:lnTo>
                        <a:pt x="1106" y="381"/>
                      </a:lnTo>
                      <a:lnTo>
                        <a:pt x="1099" y="387"/>
                      </a:lnTo>
                      <a:lnTo>
                        <a:pt x="1091" y="394"/>
                      </a:lnTo>
                      <a:lnTo>
                        <a:pt x="1085" y="401"/>
                      </a:lnTo>
                      <a:lnTo>
                        <a:pt x="1080" y="410"/>
                      </a:lnTo>
                      <a:lnTo>
                        <a:pt x="1078" y="414"/>
                      </a:lnTo>
                      <a:lnTo>
                        <a:pt x="1077" y="419"/>
                      </a:lnTo>
                      <a:lnTo>
                        <a:pt x="1076" y="424"/>
                      </a:lnTo>
                      <a:lnTo>
                        <a:pt x="1076" y="429"/>
                      </a:lnTo>
                      <a:lnTo>
                        <a:pt x="1075" y="433"/>
                      </a:lnTo>
                      <a:lnTo>
                        <a:pt x="1074" y="438"/>
                      </a:lnTo>
                      <a:lnTo>
                        <a:pt x="1073" y="442"/>
                      </a:lnTo>
                      <a:lnTo>
                        <a:pt x="1071" y="446"/>
                      </a:lnTo>
                      <a:lnTo>
                        <a:pt x="1063" y="457"/>
                      </a:lnTo>
                      <a:lnTo>
                        <a:pt x="1054" y="469"/>
                      </a:lnTo>
                      <a:lnTo>
                        <a:pt x="1046" y="480"/>
                      </a:lnTo>
                      <a:lnTo>
                        <a:pt x="1039" y="493"/>
                      </a:lnTo>
                      <a:lnTo>
                        <a:pt x="1034" y="504"/>
                      </a:lnTo>
                      <a:lnTo>
                        <a:pt x="1031" y="515"/>
                      </a:lnTo>
                      <a:lnTo>
                        <a:pt x="1031" y="527"/>
                      </a:lnTo>
                      <a:lnTo>
                        <a:pt x="1035" y="538"/>
                      </a:lnTo>
                      <a:lnTo>
                        <a:pt x="1042" y="545"/>
                      </a:lnTo>
                      <a:lnTo>
                        <a:pt x="1051" y="548"/>
                      </a:lnTo>
                      <a:lnTo>
                        <a:pt x="1062" y="548"/>
                      </a:lnTo>
                      <a:lnTo>
                        <a:pt x="1074" y="545"/>
                      </a:lnTo>
                      <a:lnTo>
                        <a:pt x="1086" y="543"/>
                      </a:lnTo>
                      <a:lnTo>
                        <a:pt x="1099" y="541"/>
                      </a:lnTo>
                      <a:lnTo>
                        <a:pt x="1111" y="541"/>
                      </a:lnTo>
                      <a:lnTo>
                        <a:pt x="1121" y="544"/>
                      </a:lnTo>
                      <a:lnTo>
                        <a:pt x="1125" y="547"/>
                      </a:lnTo>
                      <a:lnTo>
                        <a:pt x="1129" y="550"/>
                      </a:lnTo>
                      <a:lnTo>
                        <a:pt x="1133" y="553"/>
                      </a:lnTo>
                      <a:lnTo>
                        <a:pt x="1138" y="558"/>
                      </a:lnTo>
                      <a:lnTo>
                        <a:pt x="1142" y="561"/>
                      </a:lnTo>
                      <a:lnTo>
                        <a:pt x="1146" y="564"/>
                      </a:lnTo>
                      <a:lnTo>
                        <a:pt x="1151" y="566"/>
                      </a:lnTo>
                      <a:lnTo>
                        <a:pt x="1156" y="568"/>
                      </a:lnTo>
                      <a:lnTo>
                        <a:pt x="1160" y="569"/>
                      </a:lnTo>
                      <a:lnTo>
                        <a:pt x="1164" y="569"/>
                      </a:lnTo>
                      <a:lnTo>
                        <a:pt x="1169" y="567"/>
                      </a:lnTo>
                      <a:lnTo>
                        <a:pt x="1173" y="563"/>
                      </a:lnTo>
                      <a:lnTo>
                        <a:pt x="1177" y="566"/>
                      </a:lnTo>
                      <a:lnTo>
                        <a:pt x="1180" y="571"/>
                      </a:lnTo>
                      <a:lnTo>
                        <a:pt x="1184" y="575"/>
                      </a:lnTo>
                      <a:lnTo>
                        <a:pt x="1187" y="579"/>
                      </a:lnTo>
                      <a:lnTo>
                        <a:pt x="1191" y="582"/>
                      </a:lnTo>
                      <a:lnTo>
                        <a:pt x="1195" y="584"/>
                      </a:lnTo>
                      <a:lnTo>
                        <a:pt x="1199" y="585"/>
                      </a:lnTo>
                      <a:lnTo>
                        <a:pt x="1204" y="583"/>
                      </a:lnTo>
                      <a:lnTo>
                        <a:pt x="1208" y="581"/>
                      </a:lnTo>
                      <a:lnTo>
                        <a:pt x="1214" y="580"/>
                      </a:lnTo>
                      <a:lnTo>
                        <a:pt x="1218" y="578"/>
                      </a:lnTo>
                      <a:lnTo>
                        <a:pt x="1223" y="576"/>
                      </a:lnTo>
                      <a:lnTo>
                        <a:pt x="1227" y="574"/>
                      </a:lnTo>
                      <a:lnTo>
                        <a:pt x="1231" y="574"/>
                      </a:lnTo>
                      <a:lnTo>
                        <a:pt x="1235" y="575"/>
                      </a:lnTo>
                      <a:lnTo>
                        <a:pt x="1240" y="576"/>
                      </a:lnTo>
                      <a:lnTo>
                        <a:pt x="1245" y="578"/>
                      </a:lnTo>
                      <a:lnTo>
                        <a:pt x="1250" y="580"/>
                      </a:lnTo>
                      <a:lnTo>
                        <a:pt x="1255" y="580"/>
                      </a:lnTo>
                      <a:lnTo>
                        <a:pt x="1260" y="579"/>
                      </a:lnTo>
                      <a:lnTo>
                        <a:pt x="1264" y="576"/>
                      </a:lnTo>
                      <a:lnTo>
                        <a:pt x="1267" y="573"/>
                      </a:lnTo>
                      <a:lnTo>
                        <a:pt x="1269" y="568"/>
                      </a:lnTo>
                      <a:lnTo>
                        <a:pt x="1271" y="563"/>
                      </a:lnTo>
                      <a:lnTo>
                        <a:pt x="1273" y="559"/>
                      </a:lnTo>
                      <a:lnTo>
                        <a:pt x="1275" y="553"/>
                      </a:lnTo>
                      <a:lnTo>
                        <a:pt x="1278" y="550"/>
                      </a:lnTo>
                      <a:lnTo>
                        <a:pt x="1282" y="547"/>
                      </a:lnTo>
                      <a:lnTo>
                        <a:pt x="1288" y="546"/>
                      </a:lnTo>
                      <a:lnTo>
                        <a:pt x="1293" y="548"/>
                      </a:lnTo>
                      <a:lnTo>
                        <a:pt x="1298" y="551"/>
                      </a:lnTo>
                      <a:lnTo>
                        <a:pt x="1302" y="554"/>
                      </a:lnTo>
                      <a:lnTo>
                        <a:pt x="1306" y="558"/>
                      </a:lnTo>
                      <a:lnTo>
                        <a:pt x="1310" y="561"/>
                      </a:lnTo>
                      <a:lnTo>
                        <a:pt x="1314" y="563"/>
                      </a:lnTo>
                      <a:lnTo>
                        <a:pt x="1319" y="562"/>
                      </a:lnTo>
                      <a:lnTo>
                        <a:pt x="1327" y="557"/>
                      </a:lnTo>
                      <a:lnTo>
                        <a:pt x="1333" y="548"/>
                      </a:lnTo>
                      <a:lnTo>
                        <a:pt x="1338" y="540"/>
                      </a:lnTo>
                      <a:lnTo>
                        <a:pt x="1344" y="532"/>
                      </a:lnTo>
                      <a:lnTo>
                        <a:pt x="1356" y="520"/>
                      </a:lnTo>
                      <a:lnTo>
                        <a:pt x="1370" y="507"/>
                      </a:lnTo>
                      <a:lnTo>
                        <a:pt x="1383" y="495"/>
                      </a:lnTo>
                      <a:lnTo>
                        <a:pt x="1396" y="481"/>
                      </a:lnTo>
                      <a:lnTo>
                        <a:pt x="1406" y="468"/>
                      </a:lnTo>
                      <a:lnTo>
                        <a:pt x="1413" y="454"/>
                      </a:lnTo>
                      <a:lnTo>
                        <a:pt x="1416" y="437"/>
                      </a:lnTo>
                      <a:lnTo>
                        <a:pt x="1414" y="420"/>
                      </a:lnTo>
                      <a:lnTo>
                        <a:pt x="1414" y="419"/>
                      </a:lnTo>
                      <a:lnTo>
                        <a:pt x="1413" y="415"/>
                      </a:lnTo>
                      <a:lnTo>
                        <a:pt x="1412" y="410"/>
                      </a:lnTo>
                      <a:lnTo>
                        <a:pt x="1412" y="402"/>
                      </a:lnTo>
                      <a:lnTo>
                        <a:pt x="1412" y="396"/>
                      </a:lnTo>
                      <a:lnTo>
                        <a:pt x="1412" y="389"/>
                      </a:lnTo>
                      <a:lnTo>
                        <a:pt x="1413" y="382"/>
                      </a:lnTo>
                      <a:lnTo>
                        <a:pt x="1415" y="377"/>
                      </a:lnTo>
                      <a:lnTo>
                        <a:pt x="1431" y="380"/>
                      </a:lnTo>
                      <a:lnTo>
                        <a:pt x="1436" y="381"/>
                      </a:lnTo>
                      <a:lnTo>
                        <a:pt x="1441" y="383"/>
                      </a:lnTo>
                      <a:lnTo>
                        <a:pt x="1446" y="384"/>
                      </a:lnTo>
                      <a:lnTo>
                        <a:pt x="1451" y="385"/>
                      </a:lnTo>
                      <a:lnTo>
                        <a:pt x="1456" y="386"/>
                      </a:lnTo>
                      <a:lnTo>
                        <a:pt x="1460" y="387"/>
                      </a:lnTo>
                      <a:lnTo>
                        <a:pt x="1464" y="388"/>
                      </a:lnTo>
                      <a:lnTo>
                        <a:pt x="1466" y="390"/>
                      </a:lnTo>
                      <a:lnTo>
                        <a:pt x="1473" y="396"/>
                      </a:lnTo>
                      <a:lnTo>
                        <a:pt x="1479" y="402"/>
                      </a:lnTo>
                      <a:lnTo>
                        <a:pt x="1486" y="410"/>
                      </a:lnTo>
                      <a:lnTo>
                        <a:pt x="1492" y="416"/>
                      </a:lnTo>
                      <a:lnTo>
                        <a:pt x="1498" y="422"/>
                      </a:lnTo>
                      <a:lnTo>
                        <a:pt x="1501" y="428"/>
                      </a:lnTo>
                      <a:lnTo>
                        <a:pt x="1503" y="433"/>
                      </a:lnTo>
                      <a:lnTo>
                        <a:pt x="1502" y="438"/>
                      </a:lnTo>
                      <a:lnTo>
                        <a:pt x="1498" y="448"/>
                      </a:lnTo>
                      <a:lnTo>
                        <a:pt x="1497" y="457"/>
                      </a:lnTo>
                      <a:lnTo>
                        <a:pt x="1497" y="467"/>
                      </a:lnTo>
                      <a:lnTo>
                        <a:pt x="1498" y="477"/>
                      </a:lnTo>
                      <a:lnTo>
                        <a:pt x="1498" y="487"/>
                      </a:lnTo>
                      <a:lnTo>
                        <a:pt x="1498" y="496"/>
                      </a:lnTo>
                      <a:lnTo>
                        <a:pt x="1495" y="504"/>
                      </a:lnTo>
                      <a:lnTo>
                        <a:pt x="1489" y="511"/>
                      </a:lnTo>
                      <a:lnTo>
                        <a:pt x="1484" y="516"/>
                      </a:lnTo>
                      <a:lnTo>
                        <a:pt x="1479" y="521"/>
                      </a:lnTo>
                      <a:lnTo>
                        <a:pt x="1472" y="525"/>
                      </a:lnTo>
                      <a:lnTo>
                        <a:pt x="1463" y="525"/>
                      </a:lnTo>
                      <a:lnTo>
                        <a:pt x="1462" y="536"/>
                      </a:lnTo>
                      <a:lnTo>
                        <a:pt x="1456" y="544"/>
                      </a:lnTo>
                      <a:lnTo>
                        <a:pt x="1447" y="549"/>
                      </a:lnTo>
                      <a:lnTo>
                        <a:pt x="1439" y="553"/>
                      </a:lnTo>
                      <a:lnTo>
                        <a:pt x="1425" y="563"/>
                      </a:lnTo>
                      <a:lnTo>
                        <a:pt x="1412" y="571"/>
                      </a:lnTo>
                      <a:lnTo>
                        <a:pt x="1398" y="579"/>
                      </a:lnTo>
                      <a:lnTo>
                        <a:pt x="1384" y="587"/>
                      </a:lnTo>
                      <a:lnTo>
                        <a:pt x="1371" y="595"/>
                      </a:lnTo>
                      <a:lnTo>
                        <a:pt x="1356" y="602"/>
                      </a:lnTo>
                      <a:lnTo>
                        <a:pt x="1342" y="609"/>
                      </a:lnTo>
                      <a:lnTo>
                        <a:pt x="1328" y="616"/>
                      </a:lnTo>
                      <a:lnTo>
                        <a:pt x="1315" y="623"/>
                      </a:lnTo>
                      <a:lnTo>
                        <a:pt x="1305" y="633"/>
                      </a:lnTo>
                      <a:lnTo>
                        <a:pt x="1296" y="644"/>
                      </a:lnTo>
                      <a:lnTo>
                        <a:pt x="1287" y="656"/>
                      </a:lnTo>
                      <a:lnTo>
                        <a:pt x="1278" y="668"/>
                      </a:lnTo>
                      <a:lnTo>
                        <a:pt x="1269" y="679"/>
                      </a:lnTo>
                      <a:lnTo>
                        <a:pt x="1259" y="689"/>
                      </a:lnTo>
                      <a:lnTo>
                        <a:pt x="1248" y="696"/>
                      </a:lnTo>
                      <a:lnTo>
                        <a:pt x="1240" y="700"/>
                      </a:lnTo>
                      <a:lnTo>
                        <a:pt x="1234" y="706"/>
                      </a:lnTo>
                      <a:lnTo>
                        <a:pt x="1228" y="711"/>
                      </a:lnTo>
                      <a:lnTo>
                        <a:pt x="1223" y="716"/>
                      </a:lnTo>
                      <a:lnTo>
                        <a:pt x="1218" y="722"/>
                      </a:lnTo>
                      <a:lnTo>
                        <a:pt x="1214" y="727"/>
                      </a:lnTo>
                      <a:lnTo>
                        <a:pt x="1208" y="732"/>
                      </a:lnTo>
                      <a:lnTo>
                        <a:pt x="1204" y="737"/>
                      </a:lnTo>
                      <a:lnTo>
                        <a:pt x="1196" y="748"/>
                      </a:lnTo>
                      <a:lnTo>
                        <a:pt x="1188" y="758"/>
                      </a:lnTo>
                      <a:lnTo>
                        <a:pt x="1180" y="768"/>
                      </a:lnTo>
                      <a:lnTo>
                        <a:pt x="1173" y="780"/>
                      </a:lnTo>
                      <a:lnTo>
                        <a:pt x="1165" y="791"/>
                      </a:lnTo>
                      <a:lnTo>
                        <a:pt x="1159" y="802"/>
                      </a:lnTo>
                      <a:lnTo>
                        <a:pt x="1153" y="815"/>
                      </a:lnTo>
                      <a:lnTo>
                        <a:pt x="1147" y="826"/>
                      </a:lnTo>
                      <a:lnTo>
                        <a:pt x="1142" y="839"/>
                      </a:lnTo>
                      <a:lnTo>
                        <a:pt x="1137" y="852"/>
                      </a:lnTo>
                      <a:lnTo>
                        <a:pt x="1131" y="864"/>
                      </a:lnTo>
                      <a:lnTo>
                        <a:pt x="1127" y="877"/>
                      </a:lnTo>
                      <a:lnTo>
                        <a:pt x="1123" y="891"/>
                      </a:lnTo>
                      <a:lnTo>
                        <a:pt x="1119" y="904"/>
                      </a:lnTo>
                      <a:lnTo>
                        <a:pt x="1116" y="917"/>
                      </a:lnTo>
                      <a:lnTo>
                        <a:pt x="1113" y="931"/>
                      </a:lnTo>
                      <a:lnTo>
                        <a:pt x="1111" y="937"/>
                      </a:lnTo>
                      <a:lnTo>
                        <a:pt x="1108" y="943"/>
                      </a:lnTo>
                      <a:lnTo>
                        <a:pt x="1104" y="949"/>
                      </a:lnTo>
                      <a:lnTo>
                        <a:pt x="1099" y="955"/>
                      </a:lnTo>
                      <a:lnTo>
                        <a:pt x="1093" y="962"/>
                      </a:lnTo>
                      <a:lnTo>
                        <a:pt x="1089" y="969"/>
                      </a:lnTo>
                      <a:lnTo>
                        <a:pt x="1084" y="975"/>
                      </a:lnTo>
                      <a:lnTo>
                        <a:pt x="1081" y="982"/>
                      </a:lnTo>
                      <a:lnTo>
                        <a:pt x="1079" y="989"/>
                      </a:lnTo>
                      <a:lnTo>
                        <a:pt x="1079" y="996"/>
                      </a:lnTo>
                      <a:lnTo>
                        <a:pt x="1080" y="1003"/>
                      </a:lnTo>
                      <a:lnTo>
                        <a:pt x="1081" y="1010"/>
                      </a:lnTo>
                      <a:lnTo>
                        <a:pt x="1084" y="1017"/>
                      </a:lnTo>
                      <a:lnTo>
                        <a:pt x="1086" y="1023"/>
                      </a:lnTo>
                      <a:lnTo>
                        <a:pt x="1088" y="1030"/>
                      </a:lnTo>
                      <a:lnTo>
                        <a:pt x="1090" y="1037"/>
                      </a:lnTo>
                      <a:lnTo>
                        <a:pt x="1091" y="1048"/>
                      </a:lnTo>
                      <a:lnTo>
                        <a:pt x="1090" y="1058"/>
                      </a:lnTo>
                      <a:lnTo>
                        <a:pt x="1088" y="1070"/>
                      </a:lnTo>
                      <a:lnTo>
                        <a:pt x="1086" y="1081"/>
                      </a:lnTo>
                      <a:lnTo>
                        <a:pt x="1084" y="1092"/>
                      </a:lnTo>
                      <a:lnTo>
                        <a:pt x="1082" y="1104"/>
                      </a:lnTo>
                      <a:lnTo>
                        <a:pt x="1081" y="1117"/>
                      </a:lnTo>
                      <a:lnTo>
                        <a:pt x="1082" y="1129"/>
                      </a:lnTo>
                      <a:lnTo>
                        <a:pt x="1079" y="1136"/>
                      </a:lnTo>
                      <a:lnTo>
                        <a:pt x="1072" y="1140"/>
                      </a:lnTo>
                      <a:lnTo>
                        <a:pt x="1064" y="1145"/>
                      </a:lnTo>
                      <a:lnTo>
                        <a:pt x="1058" y="1152"/>
                      </a:lnTo>
                      <a:lnTo>
                        <a:pt x="1057" y="1158"/>
                      </a:lnTo>
                      <a:lnTo>
                        <a:pt x="1055" y="1165"/>
                      </a:lnTo>
                      <a:lnTo>
                        <a:pt x="1054" y="1171"/>
                      </a:lnTo>
                      <a:lnTo>
                        <a:pt x="1052" y="1177"/>
                      </a:lnTo>
                      <a:lnTo>
                        <a:pt x="1050" y="1184"/>
                      </a:lnTo>
                      <a:lnTo>
                        <a:pt x="1049" y="1190"/>
                      </a:lnTo>
                      <a:lnTo>
                        <a:pt x="1046" y="1196"/>
                      </a:lnTo>
                      <a:lnTo>
                        <a:pt x="1044" y="1202"/>
                      </a:lnTo>
                      <a:lnTo>
                        <a:pt x="1041" y="1212"/>
                      </a:lnTo>
                      <a:lnTo>
                        <a:pt x="1040" y="1224"/>
                      </a:lnTo>
                      <a:lnTo>
                        <a:pt x="1040" y="1236"/>
                      </a:lnTo>
                      <a:lnTo>
                        <a:pt x="1041" y="1248"/>
                      </a:lnTo>
                      <a:lnTo>
                        <a:pt x="1044" y="1260"/>
                      </a:lnTo>
                      <a:lnTo>
                        <a:pt x="1049" y="1270"/>
                      </a:lnTo>
                      <a:lnTo>
                        <a:pt x="1055" y="1278"/>
                      </a:lnTo>
                      <a:lnTo>
                        <a:pt x="1065" y="1283"/>
                      </a:lnTo>
                      <a:lnTo>
                        <a:pt x="1073" y="1287"/>
                      </a:lnTo>
                      <a:lnTo>
                        <a:pt x="1081" y="1293"/>
                      </a:lnTo>
                      <a:lnTo>
                        <a:pt x="1088" y="1298"/>
                      </a:lnTo>
                      <a:lnTo>
                        <a:pt x="1095" y="1304"/>
                      </a:lnTo>
                      <a:lnTo>
                        <a:pt x="1102" y="1310"/>
                      </a:lnTo>
                      <a:lnTo>
                        <a:pt x="1108" y="1316"/>
                      </a:lnTo>
                      <a:lnTo>
                        <a:pt x="1113" y="1322"/>
                      </a:lnTo>
                      <a:lnTo>
                        <a:pt x="1117" y="1328"/>
                      </a:lnTo>
                      <a:lnTo>
                        <a:pt x="1124" y="1334"/>
                      </a:lnTo>
                      <a:lnTo>
                        <a:pt x="1132" y="1340"/>
                      </a:lnTo>
                      <a:lnTo>
                        <a:pt x="1139" y="1347"/>
                      </a:lnTo>
                      <a:lnTo>
                        <a:pt x="1144" y="1355"/>
                      </a:lnTo>
                      <a:lnTo>
                        <a:pt x="1146" y="1363"/>
                      </a:lnTo>
                      <a:lnTo>
                        <a:pt x="1144" y="1370"/>
                      </a:lnTo>
                      <a:lnTo>
                        <a:pt x="1140" y="1376"/>
                      </a:lnTo>
                      <a:lnTo>
                        <a:pt x="1134" y="1382"/>
                      </a:lnTo>
                      <a:lnTo>
                        <a:pt x="1129" y="1388"/>
                      </a:lnTo>
                      <a:lnTo>
                        <a:pt x="1125" y="1394"/>
                      </a:lnTo>
                      <a:lnTo>
                        <a:pt x="1123" y="1402"/>
                      </a:lnTo>
                      <a:lnTo>
                        <a:pt x="1124" y="1409"/>
                      </a:lnTo>
                      <a:lnTo>
                        <a:pt x="1126" y="1414"/>
                      </a:lnTo>
                      <a:lnTo>
                        <a:pt x="1129" y="1420"/>
                      </a:lnTo>
                      <a:lnTo>
                        <a:pt x="1131" y="1425"/>
                      </a:lnTo>
                      <a:lnTo>
                        <a:pt x="1134" y="1430"/>
                      </a:lnTo>
                      <a:lnTo>
                        <a:pt x="1138" y="1436"/>
                      </a:lnTo>
                      <a:lnTo>
                        <a:pt x="1142" y="1440"/>
                      </a:lnTo>
                      <a:lnTo>
                        <a:pt x="1146" y="1444"/>
                      </a:lnTo>
                      <a:lnTo>
                        <a:pt x="1151" y="1447"/>
                      </a:lnTo>
                      <a:lnTo>
                        <a:pt x="1156" y="1448"/>
                      </a:lnTo>
                      <a:lnTo>
                        <a:pt x="1161" y="1448"/>
                      </a:lnTo>
                      <a:lnTo>
                        <a:pt x="1166" y="1448"/>
                      </a:lnTo>
                      <a:lnTo>
                        <a:pt x="1170" y="1447"/>
                      </a:lnTo>
                      <a:lnTo>
                        <a:pt x="1175" y="1446"/>
                      </a:lnTo>
                      <a:lnTo>
                        <a:pt x="1178" y="1447"/>
                      </a:lnTo>
                      <a:lnTo>
                        <a:pt x="1180" y="1449"/>
                      </a:lnTo>
                      <a:lnTo>
                        <a:pt x="1180" y="1453"/>
                      </a:lnTo>
                      <a:lnTo>
                        <a:pt x="1179" y="1461"/>
                      </a:lnTo>
                      <a:lnTo>
                        <a:pt x="1180" y="1468"/>
                      </a:lnTo>
                      <a:lnTo>
                        <a:pt x="1180" y="1477"/>
                      </a:lnTo>
                      <a:lnTo>
                        <a:pt x="1181" y="1484"/>
                      </a:lnTo>
                      <a:lnTo>
                        <a:pt x="1181" y="1492"/>
                      </a:lnTo>
                      <a:lnTo>
                        <a:pt x="1180" y="1499"/>
                      </a:lnTo>
                      <a:lnTo>
                        <a:pt x="1179" y="1506"/>
                      </a:lnTo>
                      <a:lnTo>
                        <a:pt x="1176" y="1513"/>
                      </a:lnTo>
                      <a:lnTo>
                        <a:pt x="1165" y="1529"/>
                      </a:lnTo>
                      <a:lnTo>
                        <a:pt x="1155" y="1546"/>
                      </a:lnTo>
                      <a:lnTo>
                        <a:pt x="1146" y="1562"/>
                      </a:lnTo>
                      <a:lnTo>
                        <a:pt x="1136" y="1577"/>
                      </a:lnTo>
                      <a:lnTo>
                        <a:pt x="1125" y="1593"/>
                      </a:lnTo>
                      <a:lnTo>
                        <a:pt x="1114" y="1606"/>
                      </a:lnTo>
                      <a:lnTo>
                        <a:pt x="1101" y="1619"/>
                      </a:lnTo>
                      <a:lnTo>
                        <a:pt x="1086" y="1630"/>
                      </a:lnTo>
                      <a:lnTo>
                        <a:pt x="1075" y="1637"/>
                      </a:lnTo>
                      <a:lnTo>
                        <a:pt x="1064" y="1644"/>
                      </a:lnTo>
                      <a:lnTo>
                        <a:pt x="1051" y="1650"/>
                      </a:lnTo>
                      <a:lnTo>
                        <a:pt x="1039" y="1656"/>
                      </a:lnTo>
                      <a:lnTo>
                        <a:pt x="1028" y="1661"/>
                      </a:lnTo>
                      <a:lnTo>
                        <a:pt x="1015" y="1666"/>
                      </a:lnTo>
                      <a:lnTo>
                        <a:pt x="1003" y="1670"/>
                      </a:lnTo>
                      <a:lnTo>
                        <a:pt x="991" y="1674"/>
                      </a:lnTo>
                      <a:lnTo>
                        <a:pt x="977" y="1678"/>
                      </a:lnTo>
                      <a:lnTo>
                        <a:pt x="965" y="1681"/>
                      </a:lnTo>
                      <a:lnTo>
                        <a:pt x="952" y="1684"/>
                      </a:lnTo>
                      <a:lnTo>
                        <a:pt x="938" y="1686"/>
                      </a:lnTo>
                      <a:lnTo>
                        <a:pt x="925" y="1688"/>
                      </a:lnTo>
                      <a:lnTo>
                        <a:pt x="911" y="1690"/>
                      </a:lnTo>
                      <a:lnTo>
                        <a:pt x="898" y="1693"/>
                      </a:lnTo>
                      <a:lnTo>
                        <a:pt x="885" y="1694"/>
                      </a:lnTo>
                      <a:lnTo>
                        <a:pt x="841" y="1704"/>
                      </a:lnTo>
                      <a:lnTo>
                        <a:pt x="829" y="1710"/>
                      </a:lnTo>
                      <a:lnTo>
                        <a:pt x="817" y="1714"/>
                      </a:lnTo>
                      <a:lnTo>
                        <a:pt x="805" y="1716"/>
                      </a:lnTo>
                      <a:lnTo>
                        <a:pt x="792" y="1717"/>
                      </a:lnTo>
                      <a:lnTo>
                        <a:pt x="780" y="1716"/>
                      </a:lnTo>
                      <a:lnTo>
                        <a:pt x="769" y="1712"/>
                      </a:lnTo>
                      <a:lnTo>
                        <a:pt x="756" y="1707"/>
                      </a:lnTo>
                      <a:lnTo>
                        <a:pt x="745" y="1700"/>
                      </a:lnTo>
                      <a:lnTo>
                        <a:pt x="742" y="1698"/>
                      </a:lnTo>
                      <a:lnTo>
                        <a:pt x="739" y="1698"/>
                      </a:lnTo>
                      <a:lnTo>
                        <a:pt x="735" y="1699"/>
                      </a:lnTo>
                      <a:lnTo>
                        <a:pt x="732" y="1700"/>
                      </a:lnTo>
                      <a:lnTo>
                        <a:pt x="728" y="1705"/>
                      </a:lnTo>
                      <a:lnTo>
                        <a:pt x="727" y="1710"/>
                      </a:lnTo>
                      <a:lnTo>
                        <a:pt x="725" y="1716"/>
                      </a:lnTo>
                      <a:lnTo>
                        <a:pt x="723" y="1722"/>
                      </a:lnTo>
                      <a:lnTo>
                        <a:pt x="723" y="1727"/>
                      </a:lnTo>
                      <a:lnTo>
                        <a:pt x="728" y="1733"/>
                      </a:lnTo>
                      <a:lnTo>
                        <a:pt x="733" y="1737"/>
                      </a:lnTo>
                      <a:lnTo>
                        <a:pt x="738" y="1740"/>
                      </a:lnTo>
                      <a:lnTo>
                        <a:pt x="741" y="1740"/>
                      </a:lnTo>
                      <a:lnTo>
                        <a:pt x="745" y="1740"/>
                      </a:lnTo>
                      <a:lnTo>
                        <a:pt x="748" y="1740"/>
                      </a:lnTo>
                      <a:lnTo>
                        <a:pt x="750" y="1741"/>
                      </a:lnTo>
                      <a:lnTo>
                        <a:pt x="753" y="1745"/>
                      </a:lnTo>
                      <a:lnTo>
                        <a:pt x="755" y="1749"/>
                      </a:lnTo>
                      <a:lnTo>
                        <a:pt x="755" y="1754"/>
                      </a:lnTo>
                      <a:lnTo>
                        <a:pt x="754" y="1759"/>
                      </a:lnTo>
                      <a:lnTo>
                        <a:pt x="753" y="1763"/>
                      </a:lnTo>
                      <a:lnTo>
                        <a:pt x="750" y="1769"/>
                      </a:lnTo>
                      <a:lnTo>
                        <a:pt x="748" y="1774"/>
                      </a:lnTo>
                      <a:lnTo>
                        <a:pt x="746" y="1778"/>
                      </a:lnTo>
                      <a:lnTo>
                        <a:pt x="746" y="1781"/>
                      </a:lnTo>
                      <a:lnTo>
                        <a:pt x="746" y="1783"/>
                      </a:lnTo>
                      <a:lnTo>
                        <a:pt x="746" y="1786"/>
                      </a:lnTo>
                      <a:lnTo>
                        <a:pt x="745" y="1789"/>
                      </a:lnTo>
                      <a:lnTo>
                        <a:pt x="744" y="1792"/>
                      </a:lnTo>
                      <a:lnTo>
                        <a:pt x="743" y="1794"/>
                      </a:lnTo>
                      <a:lnTo>
                        <a:pt x="742" y="1797"/>
                      </a:lnTo>
                      <a:lnTo>
                        <a:pt x="740" y="1798"/>
                      </a:lnTo>
                      <a:lnTo>
                        <a:pt x="733" y="1800"/>
                      </a:lnTo>
                      <a:lnTo>
                        <a:pt x="725" y="1802"/>
                      </a:lnTo>
                      <a:lnTo>
                        <a:pt x="720" y="1805"/>
                      </a:lnTo>
                      <a:lnTo>
                        <a:pt x="716" y="1812"/>
                      </a:lnTo>
                      <a:lnTo>
                        <a:pt x="715" y="1816"/>
                      </a:lnTo>
                      <a:lnTo>
                        <a:pt x="716" y="1821"/>
                      </a:lnTo>
                      <a:lnTo>
                        <a:pt x="717" y="1825"/>
                      </a:lnTo>
                      <a:lnTo>
                        <a:pt x="718" y="1830"/>
                      </a:lnTo>
                      <a:lnTo>
                        <a:pt x="722" y="1837"/>
                      </a:lnTo>
                      <a:lnTo>
                        <a:pt x="729" y="1843"/>
                      </a:lnTo>
                      <a:lnTo>
                        <a:pt x="734" y="1849"/>
                      </a:lnTo>
                      <a:lnTo>
                        <a:pt x="737" y="1856"/>
                      </a:lnTo>
                      <a:lnTo>
                        <a:pt x="737" y="1860"/>
                      </a:lnTo>
                      <a:lnTo>
                        <a:pt x="737" y="1865"/>
                      </a:lnTo>
                      <a:lnTo>
                        <a:pt x="737" y="1869"/>
                      </a:lnTo>
                      <a:lnTo>
                        <a:pt x="736" y="1873"/>
                      </a:lnTo>
                      <a:lnTo>
                        <a:pt x="735" y="1879"/>
                      </a:lnTo>
                      <a:lnTo>
                        <a:pt x="733" y="1883"/>
                      </a:lnTo>
                      <a:lnTo>
                        <a:pt x="731" y="1887"/>
                      </a:lnTo>
                      <a:lnTo>
                        <a:pt x="729" y="1891"/>
                      </a:lnTo>
                      <a:lnTo>
                        <a:pt x="725" y="1895"/>
                      </a:lnTo>
                      <a:lnTo>
                        <a:pt x="722" y="1898"/>
                      </a:lnTo>
                      <a:lnTo>
                        <a:pt x="718" y="1901"/>
                      </a:lnTo>
                      <a:lnTo>
                        <a:pt x="714" y="1903"/>
                      </a:lnTo>
                      <a:lnTo>
                        <a:pt x="706" y="1903"/>
                      </a:lnTo>
                      <a:lnTo>
                        <a:pt x="699" y="1904"/>
                      </a:lnTo>
                      <a:lnTo>
                        <a:pt x="692" y="1905"/>
                      </a:lnTo>
                      <a:lnTo>
                        <a:pt x="686" y="1909"/>
                      </a:lnTo>
                      <a:lnTo>
                        <a:pt x="684" y="1913"/>
                      </a:lnTo>
                      <a:lnTo>
                        <a:pt x="683" y="1916"/>
                      </a:lnTo>
                      <a:lnTo>
                        <a:pt x="681" y="1919"/>
                      </a:lnTo>
                      <a:lnTo>
                        <a:pt x="679" y="1921"/>
                      </a:lnTo>
                      <a:lnTo>
                        <a:pt x="672" y="1925"/>
                      </a:lnTo>
                      <a:lnTo>
                        <a:pt x="665" y="1928"/>
                      </a:lnTo>
                      <a:lnTo>
                        <a:pt x="657" y="1931"/>
                      </a:lnTo>
                      <a:lnTo>
                        <a:pt x="648" y="1933"/>
                      </a:lnTo>
                      <a:lnTo>
                        <a:pt x="640" y="1934"/>
                      </a:lnTo>
                      <a:lnTo>
                        <a:pt x="632" y="1934"/>
                      </a:lnTo>
                      <a:lnTo>
                        <a:pt x="624" y="1933"/>
                      </a:lnTo>
                      <a:lnTo>
                        <a:pt x="616" y="1931"/>
                      </a:lnTo>
                      <a:lnTo>
                        <a:pt x="615" y="1930"/>
                      </a:lnTo>
                      <a:lnTo>
                        <a:pt x="615" y="1928"/>
                      </a:lnTo>
                      <a:lnTo>
                        <a:pt x="615" y="1927"/>
                      </a:lnTo>
                      <a:lnTo>
                        <a:pt x="613" y="1926"/>
                      </a:lnTo>
                      <a:lnTo>
                        <a:pt x="607" y="1924"/>
                      </a:lnTo>
                      <a:lnTo>
                        <a:pt x="601" y="1922"/>
                      </a:lnTo>
                      <a:lnTo>
                        <a:pt x="596" y="1919"/>
                      </a:lnTo>
                      <a:lnTo>
                        <a:pt x="590" y="1916"/>
                      </a:lnTo>
                      <a:lnTo>
                        <a:pt x="585" y="1914"/>
                      </a:lnTo>
                      <a:lnTo>
                        <a:pt x="579" y="1910"/>
                      </a:lnTo>
                      <a:lnTo>
                        <a:pt x="573" y="1907"/>
                      </a:lnTo>
                      <a:lnTo>
                        <a:pt x="567" y="1905"/>
                      </a:lnTo>
                      <a:lnTo>
                        <a:pt x="561" y="1904"/>
                      </a:lnTo>
                      <a:lnTo>
                        <a:pt x="555" y="1904"/>
                      </a:lnTo>
                      <a:lnTo>
                        <a:pt x="549" y="1906"/>
                      </a:lnTo>
                      <a:lnTo>
                        <a:pt x="543" y="1906"/>
                      </a:lnTo>
                      <a:lnTo>
                        <a:pt x="537" y="1902"/>
                      </a:lnTo>
                      <a:lnTo>
                        <a:pt x="535" y="1897"/>
                      </a:lnTo>
                      <a:lnTo>
                        <a:pt x="534" y="1890"/>
                      </a:lnTo>
                      <a:lnTo>
                        <a:pt x="532" y="1885"/>
                      </a:lnTo>
                      <a:lnTo>
                        <a:pt x="526" y="1883"/>
                      </a:lnTo>
                      <a:lnTo>
                        <a:pt x="519" y="1886"/>
                      </a:lnTo>
                      <a:lnTo>
                        <a:pt x="514" y="1893"/>
                      </a:lnTo>
                      <a:lnTo>
                        <a:pt x="511" y="1900"/>
                      </a:lnTo>
                      <a:lnTo>
                        <a:pt x="510" y="1906"/>
                      </a:lnTo>
                      <a:lnTo>
                        <a:pt x="509" y="1912"/>
                      </a:lnTo>
                      <a:lnTo>
                        <a:pt x="509" y="1918"/>
                      </a:lnTo>
                      <a:lnTo>
                        <a:pt x="509" y="1923"/>
                      </a:lnTo>
                      <a:lnTo>
                        <a:pt x="510" y="1929"/>
                      </a:lnTo>
                      <a:lnTo>
                        <a:pt x="512" y="1935"/>
                      </a:lnTo>
                      <a:lnTo>
                        <a:pt x="513" y="1940"/>
                      </a:lnTo>
                      <a:lnTo>
                        <a:pt x="515" y="1946"/>
                      </a:lnTo>
                      <a:lnTo>
                        <a:pt x="517" y="1950"/>
                      </a:lnTo>
                      <a:lnTo>
                        <a:pt x="520" y="1952"/>
                      </a:lnTo>
                      <a:lnTo>
                        <a:pt x="523" y="1955"/>
                      </a:lnTo>
                      <a:lnTo>
                        <a:pt x="525" y="1958"/>
                      </a:lnTo>
                      <a:lnTo>
                        <a:pt x="527" y="1960"/>
                      </a:lnTo>
                      <a:lnTo>
                        <a:pt x="528" y="1962"/>
                      </a:lnTo>
                      <a:lnTo>
                        <a:pt x="530" y="1965"/>
                      </a:lnTo>
                      <a:lnTo>
                        <a:pt x="531" y="1967"/>
                      </a:lnTo>
                      <a:lnTo>
                        <a:pt x="533" y="1972"/>
                      </a:lnTo>
                      <a:lnTo>
                        <a:pt x="534" y="1978"/>
                      </a:lnTo>
                      <a:lnTo>
                        <a:pt x="533" y="1983"/>
                      </a:lnTo>
                      <a:lnTo>
                        <a:pt x="531" y="1989"/>
                      </a:lnTo>
                      <a:lnTo>
                        <a:pt x="529" y="1992"/>
                      </a:lnTo>
                      <a:lnTo>
                        <a:pt x="526" y="1995"/>
                      </a:lnTo>
                      <a:lnTo>
                        <a:pt x="523" y="1998"/>
                      </a:lnTo>
                      <a:lnTo>
                        <a:pt x="521" y="2001"/>
                      </a:lnTo>
                      <a:lnTo>
                        <a:pt x="520" y="2005"/>
                      </a:lnTo>
                      <a:lnTo>
                        <a:pt x="521" y="2008"/>
                      </a:lnTo>
                      <a:lnTo>
                        <a:pt x="523" y="2011"/>
                      </a:lnTo>
                      <a:lnTo>
                        <a:pt x="526" y="2014"/>
                      </a:lnTo>
                      <a:lnTo>
                        <a:pt x="529" y="2016"/>
                      </a:lnTo>
                      <a:lnTo>
                        <a:pt x="532" y="2017"/>
                      </a:lnTo>
                      <a:lnTo>
                        <a:pt x="534" y="2018"/>
                      </a:lnTo>
                      <a:lnTo>
                        <a:pt x="537" y="2019"/>
                      </a:lnTo>
                      <a:lnTo>
                        <a:pt x="544" y="2020"/>
                      </a:lnTo>
                      <a:lnTo>
                        <a:pt x="551" y="2022"/>
                      </a:lnTo>
                      <a:lnTo>
                        <a:pt x="558" y="2024"/>
                      </a:lnTo>
                      <a:lnTo>
                        <a:pt x="564" y="2027"/>
                      </a:lnTo>
                      <a:lnTo>
                        <a:pt x="568" y="2031"/>
                      </a:lnTo>
                      <a:lnTo>
                        <a:pt x="571" y="2036"/>
                      </a:lnTo>
                      <a:lnTo>
                        <a:pt x="573" y="2042"/>
                      </a:lnTo>
                      <a:lnTo>
                        <a:pt x="576" y="2047"/>
                      </a:lnTo>
                      <a:lnTo>
                        <a:pt x="581" y="2049"/>
                      </a:lnTo>
                      <a:lnTo>
                        <a:pt x="586" y="2050"/>
                      </a:lnTo>
                      <a:lnTo>
                        <a:pt x="591" y="2049"/>
                      </a:lnTo>
                      <a:lnTo>
                        <a:pt x="594" y="2045"/>
                      </a:lnTo>
                      <a:lnTo>
                        <a:pt x="595" y="2042"/>
                      </a:lnTo>
                      <a:lnTo>
                        <a:pt x="595" y="2040"/>
                      </a:lnTo>
                      <a:lnTo>
                        <a:pt x="595" y="2037"/>
                      </a:lnTo>
                      <a:lnTo>
                        <a:pt x="593" y="2035"/>
                      </a:lnTo>
                      <a:lnTo>
                        <a:pt x="590" y="2032"/>
                      </a:lnTo>
                      <a:lnTo>
                        <a:pt x="588" y="2028"/>
                      </a:lnTo>
                      <a:lnTo>
                        <a:pt x="587" y="2025"/>
                      </a:lnTo>
                      <a:lnTo>
                        <a:pt x="587" y="2020"/>
                      </a:lnTo>
                      <a:lnTo>
                        <a:pt x="588" y="2018"/>
                      </a:lnTo>
                      <a:lnTo>
                        <a:pt x="588" y="2017"/>
                      </a:lnTo>
                      <a:lnTo>
                        <a:pt x="589" y="2015"/>
                      </a:lnTo>
                      <a:lnTo>
                        <a:pt x="591" y="2015"/>
                      </a:lnTo>
                      <a:lnTo>
                        <a:pt x="595" y="2016"/>
                      </a:lnTo>
                      <a:lnTo>
                        <a:pt x="599" y="2017"/>
                      </a:lnTo>
                      <a:lnTo>
                        <a:pt x="602" y="2019"/>
                      </a:lnTo>
                      <a:lnTo>
                        <a:pt x="606" y="2020"/>
                      </a:lnTo>
                      <a:lnTo>
                        <a:pt x="609" y="2022"/>
                      </a:lnTo>
                      <a:lnTo>
                        <a:pt x="612" y="2020"/>
                      </a:lnTo>
                      <a:lnTo>
                        <a:pt x="616" y="2019"/>
                      </a:lnTo>
                      <a:lnTo>
                        <a:pt x="620" y="2019"/>
                      </a:lnTo>
                      <a:lnTo>
                        <a:pt x="627" y="2024"/>
                      </a:lnTo>
                      <a:lnTo>
                        <a:pt x="631" y="2029"/>
                      </a:lnTo>
                      <a:lnTo>
                        <a:pt x="633" y="2036"/>
                      </a:lnTo>
                      <a:lnTo>
                        <a:pt x="634" y="2043"/>
                      </a:lnTo>
                      <a:lnTo>
                        <a:pt x="633" y="2051"/>
                      </a:lnTo>
                      <a:lnTo>
                        <a:pt x="631" y="2060"/>
                      </a:lnTo>
                      <a:lnTo>
                        <a:pt x="628" y="2068"/>
                      </a:lnTo>
                      <a:lnTo>
                        <a:pt x="626" y="2074"/>
                      </a:lnTo>
                      <a:lnTo>
                        <a:pt x="622" y="2080"/>
                      </a:lnTo>
                      <a:lnTo>
                        <a:pt x="617" y="2084"/>
                      </a:lnTo>
                      <a:lnTo>
                        <a:pt x="609" y="2085"/>
                      </a:lnTo>
                      <a:lnTo>
                        <a:pt x="602" y="2085"/>
                      </a:lnTo>
                      <a:lnTo>
                        <a:pt x="595" y="2083"/>
                      </a:lnTo>
                      <a:lnTo>
                        <a:pt x="587" y="2080"/>
                      </a:lnTo>
                      <a:lnTo>
                        <a:pt x="579" y="2077"/>
                      </a:lnTo>
                      <a:lnTo>
                        <a:pt x="571" y="2072"/>
                      </a:lnTo>
                      <a:lnTo>
                        <a:pt x="565" y="2069"/>
                      </a:lnTo>
                      <a:lnTo>
                        <a:pt x="557" y="2067"/>
                      </a:lnTo>
                      <a:lnTo>
                        <a:pt x="548" y="2069"/>
                      </a:lnTo>
                      <a:lnTo>
                        <a:pt x="542" y="2075"/>
                      </a:lnTo>
                      <a:lnTo>
                        <a:pt x="539" y="2082"/>
                      </a:lnTo>
                      <a:lnTo>
                        <a:pt x="541" y="2088"/>
                      </a:lnTo>
                      <a:lnTo>
                        <a:pt x="543" y="2092"/>
                      </a:lnTo>
                      <a:lnTo>
                        <a:pt x="548" y="2094"/>
                      </a:lnTo>
                      <a:lnTo>
                        <a:pt x="554" y="2097"/>
                      </a:lnTo>
                      <a:lnTo>
                        <a:pt x="560" y="2099"/>
                      </a:lnTo>
                      <a:lnTo>
                        <a:pt x="567" y="2100"/>
                      </a:lnTo>
                      <a:lnTo>
                        <a:pt x="573" y="2102"/>
                      </a:lnTo>
                      <a:lnTo>
                        <a:pt x="567" y="2112"/>
                      </a:lnTo>
                      <a:lnTo>
                        <a:pt x="560" y="2121"/>
                      </a:lnTo>
                      <a:lnTo>
                        <a:pt x="552" y="2130"/>
                      </a:lnTo>
                      <a:lnTo>
                        <a:pt x="544" y="2139"/>
                      </a:lnTo>
                      <a:lnTo>
                        <a:pt x="535" y="2148"/>
                      </a:lnTo>
                      <a:lnTo>
                        <a:pt x="528" y="2157"/>
                      </a:lnTo>
                      <a:lnTo>
                        <a:pt x="523" y="2167"/>
                      </a:lnTo>
                      <a:lnTo>
                        <a:pt x="519" y="2180"/>
                      </a:lnTo>
                      <a:lnTo>
                        <a:pt x="518" y="2185"/>
                      </a:lnTo>
                      <a:lnTo>
                        <a:pt x="518" y="2190"/>
                      </a:lnTo>
                      <a:lnTo>
                        <a:pt x="517" y="2196"/>
                      </a:lnTo>
                      <a:lnTo>
                        <a:pt x="517" y="2201"/>
                      </a:lnTo>
                      <a:lnTo>
                        <a:pt x="518" y="2207"/>
                      </a:lnTo>
                      <a:lnTo>
                        <a:pt x="518" y="2212"/>
                      </a:lnTo>
                      <a:lnTo>
                        <a:pt x="518" y="2218"/>
                      </a:lnTo>
                      <a:lnTo>
                        <a:pt x="518" y="2223"/>
                      </a:lnTo>
                      <a:lnTo>
                        <a:pt x="519" y="2230"/>
                      </a:lnTo>
                      <a:lnTo>
                        <a:pt x="521" y="2237"/>
                      </a:lnTo>
                      <a:lnTo>
                        <a:pt x="521" y="2245"/>
                      </a:lnTo>
                      <a:lnTo>
                        <a:pt x="520" y="2251"/>
                      </a:lnTo>
                      <a:lnTo>
                        <a:pt x="519" y="2253"/>
                      </a:lnTo>
                      <a:lnTo>
                        <a:pt x="516" y="2254"/>
                      </a:lnTo>
                      <a:lnTo>
                        <a:pt x="514" y="2255"/>
                      </a:lnTo>
                      <a:lnTo>
                        <a:pt x="512" y="2256"/>
                      </a:lnTo>
                      <a:lnTo>
                        <a:pt x="508" y="2261"/>
                      </a:lnTo>
                      <a:lnTo>
                        <a:pt x="505" y="2267"/>
                      </a:lnTo>
                      <a:lnTo>
                        <a:pt x="501" y="2272"/>
                      </a:lnTo>
                      <a:lnTo>
                        <a:pt x="497" y="2279"/>
                      </a:lnTo>
                      <a:lnTo>
                        <a:pt x="496" y="2282"/>
                      </a:lnTo>
                      <a:lnTo>
                        <a:pt x="496" y="2285"/>
                      </a:lnTo>
                      <a:lnTo>
                        <a:pt x="497" y="2288"/>
                      </a:lnTo>
                      <a:lnTo>
                        <a:pt x="496" y="2291"/>
                      </a:lnTo>
                      <a:lnTo>
                        <a:pt x="491" y="2294"/>
                      </a:lnTo>
                      <a:lnTo>
                        <a:pt x="484" y="2296"/>
                      </a:lnTo>
                      <a:lnTo>
                        <a:pt x="477" y="2296"/>
                      </a:lnTo>
                      <a:lnTo>
                        <a:pt x="470" y="2298"/>
                      </a:lnTo>
                      <a:lnTo>
                        <a:pt x="470" y="2299"/>
                      </a:lnTo>
                      <a:lnTo>
                        <a:pt x="470" y="2300"/>
                      </a:lnTo>
                      <a:lnTo>
                        <a:pt x="469" y="2300"/>
                      </a:lnTo>
                      <a:lnTo>
                        <a:pt x="463" y="2300"/>
                      </a:lnTo>
                      <a:lnTo>
                        <a:pt x="457" y="2302"/>
                      </a:lnTo>
                      <a:lnTo>
                        <a:pt x="452" y="2305"/>
                      </a:lnTo>
                      <a:lnTo>
                        <a:pt x="449" y="2307"/>
                      </a:lnTo>
                      <a:lnTo>
                        <a:pt x="441" y="2314"/>
                      </a:lnTo>
                      <a:lnTo>
                        <a:pt x="434" y="2321"/>
                      </a:lnTo>
                      <a:lnTo>
                        <a:pt x="426" y="2327"/>
                      </a:lnTo>
                      <a:lnTo>
                        <a:pt x="420" y="2333"/>
                      </a:lnTo>
                      <a:lnTo>
                        <a:pt x="413" y="2339"/>
                      </a:lnTo>
                      <a:lnTo>
                        <a:pt x="407" y="2346"/>
                      </a:lnTo>
                      <a:lnTo>
                        <a:pt x="401" y="2354"/>
                      </a:lnTo>
                      <a:lnTo>
                        <a:pt x="395" y="2362"/>
                      </a:lnTo>
                      <a:lnTo>
                        <a:pt x="388" y="2371"/>
                      </a:lnTo>
                      <a:lnTo>
                        <a:pt x="382" y="2380"/>
                      </a:lnTo>
                      <a:lnTo>
                        <a:pt x="377" y="2391"/>
                      </a:lnTo>
                      <a:lnTo>
                        <a:pt x="373" y="2401"/>
                      </a:lnTo>
                      <a:lnTo>
                        <a:pt x="370" y="2411"/>
                      </a:lnTo>
                      <a:lnTo>
                        <a:pt x="369" y="2421"/>
                      </a:lnTo>
                      <a:lnTo>
                        <a:pt x="370" y="2432"/>
                      </a:lnTo>
                      <a:lnTo>
                        <a:pt x="373" y="2442"/>
                      </a:lnTo>
                      <a:lnTo>
                        <a:pt x="378" y="2454"/>
                      </a:lnTo>
                      <a:lnTo>
                        <a:pt x="385" y="2466"/>
                      </a:lnTo>
                      <a:lnTo>
                        <a:pt x="393" y="2476"/>
                      </a:lnTo>
                      <a:lnTo>
                        <a:pt x="402" y="2486"/>
                      </a:lnTo>
                      <a:lnTo>
                        <a:pt x="412" y="2494"/>
                      </a:lnTo>
                      <a:lnTo>
                        <a:pt x="424" y="2501"/>
                      </a:lnTo>
                      <a:lnTo>
                        <a:pt x="440" y="2506"/>
                      </a:lnTo>
                      <a:lnTo>
                        <a:pt x="458" y="2509"/>
                      </a:lnTo>
                      <a:lnTo>
                        <a:pt x="457" y="2509"/>
                      </a:lnTo>
                      <a:lnTo>
                        <a:pt x="456" y="2508"/>
                      </a:lnTo>
                      <a:lnTo>
                        <a:pt x="462" y="2509"/>
                      </a:lnTo>
                      <a:lnTo>
                        <a:pt x="469" y="2508"/>
                      </a:lnTo>
                      <a:lnTo>
                        <a:pt x="475" y="2506"/>
                      </a:lnTo>
                      <a:lnTo>
                        <a:pt x="480" y="2504"/>
                      </a:lnTo>
                      <a:lnTo>
                        <a:pt x="486" y="2502"/>
                      </a:lnTo>
                      <a:lnTo>
                        <a:pt x="490" y="2501"/>
                      </a:lnTo>
                      <a:lnTo>
                        <a:pt x="495" y="2501"/>
                      </a:lnTo>
                      <a:lnTo>
                        <a:pt x="499" y="2504"/>
                      </a:lnTo>
                      <a:lnTo>
                        <a:pt x="500" y="2507"/>
                      </a:lnTo>
                      <a:lnTo>
                        <a:pt x="502" y="2511"/>
                      </a:lnTo>
                      <a:lnTo>
                        <a:pt x="504" y="2516"/>
                      </a:lnTo>
                      <a:lnTo>
                        <a:pt x="504" y="2521"/>
                      </a:lnTo>
                      <a:lnTo>
                        <a:pt x="506" y="2521"/>
                      </a:lnTo>
                      <a:lnTo>
                        <a:pt x="508" y="2521"/>
                      </a:lnTo>
                      <a:lnTo>
                        <a:pt x="510" y="2521"/>
                      </a:lnTo>
                      <a:lnTo>
                        <a:pt x="512" y="2521"/>
                      </a:lnTo>
                      <a:lnTo>
                        <a:pt x="510" y="2528"/>
                      </a:lnTo>
                      <a:lnTo>
                        <a:pt x="508" y="2536"/>
                      </a:lnTo>
                      <a:lnTo>
                        <a:pt x="508" y="2543"/>
                      </a:lnTo>
                      <a:lnTo>
                        <a:pt x="508" y="2550"/>
                      </a:lnTo>
                      <a:lnTo>
                        <a:pt x="507" y="2557"/>
                      </a:lnTo>
                      <a:lnTo>
                        <a:pt x="505" y="2563"/>
                      </a:lnTo>
                      <a:lnTo>
                        <a:pt x="501" y="2569"/>
                      </a:lnTo>
                      <a:lnTo>
                        <a:pt x="495" y="2575"/>
                      </a:lnTo>
                      <a:lnTo>
                        <a:pt x="494" y="2576"/>
                      </a:lnTo>
                      <a:lnTo>
                        <a:pt x="494" y="2578"/>
                      </a:lnTo>
                      <a:lnTo>
                        <a:pt x="494" y="2580"/>
                      </a:lnTo>
                      <a:lnTo>
                        <a:pt x="495" y="2582"/>
                      </a:lnTo>
                      <a:lnTo>
                        <a:pt x="497" y="2582"/>
                      </a:lnTo>
                      <a:lnTo>
                        <a:pt x="499" y="2581"/>
                      </a:lnTo>
                      <a:lnTo>
                        <a:pt x="501" y="2579"/>
                      </a:lnTo>
                      <a:lnTo>
                        <a:pt x="502" y="2580"/>
                      </a:lnTo>
                      <a:lnTo>
                        <a:pt x="502" y="2586"/>
                      </a:lnTo>
                      <a:lnTo>
                        <a:pt x="500" y="2591"/>
                      </a:lnTo>
                      <a:lnTo>
                        <a:pt x="496" y="2597"/>
                      </a:lnTo>
                      <a:lnTo>
                        <a:pt x="495" y="2603"/>
                      </a:lnTo>
                      <a:lnTo>
                        <a:pt x="494" y="2603"/>
                      </a:lnTo>
                      <a:lnTo>
                        <a:pt x="492" y="2603"/>
                      </a:lnTo>
                      <a:lnTo>
                        <a:pt x="491" y="2603"/>
                      </a:lnTo>
                      <a:lnTo>
                        <a:pt x="489" y="2603"/>
                      </a:lnTo>
                      <a:lnTo>
                        <a:pt x="489" y="2607"/>
                      </a:lnTo>
                      <a:lnTo>
                        <a:pt x="488" y="2611"/>
                      </a:lnTo>
                      <a:lnTo>
                        <a:pt x="485" y="2613"/>
                      </a:lnTo>
                      <a:lnTo>
                        <a:pt x="483" y="2614"/>
                      </a:lnTo>
                      <a:lnTo>
                        <a:pt x="478" y="2616"/>
                      </a:lnTo>
                      <a:lnTo>
                        <a:pt x="472" y="2618"/>
                      </a:lnTo>
                      <a:lnTo>
                        <a:pt x="467" y="2620"/>
                      </a:lnTo>
                      <a:lnTo>
                        <a:pt x="463" y="2624"/>
                      </a:lnTo>
                      <a:lnTo>
                        <a:pt x="460" y="2630"/>
                      </a:lnTo>
                      <a:lnTo>
                        <a:pt x="456" y="2634"/>
                      </a:lnTo>
                      <a:lnTo>
                        <a:pt x="451" y="2639"/>
                      </a:lnTo>
                      <a:lnTo>
                        <a:pt x="447" y="2645"/>
                      </a:lnTo>
                      <a:lnTo>
                        <a:pt x="444" y="2649"/>
                      </a:lnTo>
                      <a:lnTo>
                        <a:pt x="440" y="2652"/>
                      </a:lnTo>
                      <a:lnTo>
                        <a:pt x="436" y="2654"/>
                      </a:lnTo>
                      <a:lnTo>
                        <a:pt x="432" y="2657"/>
                      </a:lnTo>
                      <a:lnTo>
                        <a:pt x="426" y="2659"/>
                      </a:lnTo>
                      <a:lnTo>
                        <a:pt x="422" y="2662"/>
                      </a:lnTo>
                      <a:lnTo>
                        <a:pt x="419" y="2666"/>
                      </a:lnTo>
                      <a:lnTo>
                        <a:pt x="416" y="2670"/>
                      </a:lnTo>
                      <a:lnTo>
                        <a:pt x="413" y="2677"/>
                      </a:lnTo>
                      <a:lnTo>
                        <a:pt x="411" y="2684"/>
                      </a:lnTo>
                      <a:lnTo>
                        <a:pt x="409" y="2691"/>
                      </a:lnTo>
                      <a:lnTo>
                        <a:pt x="406" y="2695"/>
                      </a:lnTo>
                      <a:lnTo>
                        <a:pt x="401" y="2699"/>
                      </a:lnTo>
                      <a:lnTo>
                        <a:pt x="397" y="2704"/>
                      </a:lnTo>
                      <a:lnTo>
                        <a:pt x="393" y="2709"/>
                      </a:lnTo>
                      <a:lnTo>
                        <a:pt x="388" y="2713"/>
                      </a:lnTo>
                      <a:lnTo>
                        <a:pt x="384" y="2720"/>
                      </a:lnTo>
                      <a:lnTo>
                        <a:pt x="380" y="2725"/>
                      </a:lnTo>
                      <a:lnTo>
                        <a:pt x="377" y="2730"/>
                      </a:lnTo>
                      <a:lnTo>
                        <a:pt x="374" y="2736"/>
                      </a:lnTo>
                      <a:lnTo>
                        <a:pt x="381" y="2737"/>
                      </a:lnTo>
                      <a:lnTo>
                        <a:pt x="388" y="2739"/>
                      </a:lnTo>
                      <a:lnTo>
                        <a:pt x="394" y="2742"/>
                      </a:lnTo>
                      <a:lnTo>
                        <a:pt x="393" y="2749"/>
                      </a:lnTo>
                      <a:lnTo>
                        <a:pt x="390" y="2756"/>
                      </a:lnTo>
                      <a:lnTo>
                        <a:pt x="388" y="2762"/>
                      </a:lnTo>
                      <a:lnTo>
                        <a:pt x="386" y="2768"/>
                      </a:lnTo>
                      <a:lnTo>
                        <a:pt x="384" y="2775"/>
                      </a:lnTo>
                      <a:lnTo>
                        <a:pt x="382" y="2781"/>
                      </a:lnTo>
                      <a:lnTo>
                        <a:pt x="380" y="2786"/>
                      </a:lnTo>
                      <a:lnTo>
                        <a:pt x="377" y="2793"/>
                      </a:lnTo>
                      <a:lnTo>
                        <a:pt x="373" y="2798"/>
                      </a:lnTo>
                      <a:lnTo>
                        <a:pt x="369" y="2803"/>
                      </a:lnTo>
                      <a:lnTo>
                        <a:pt x="364" y="2806"/>
                      </a:lnTo>
                      <a:lnTo>
                        <a:pt x="358" y="2809"/>
                      </a:lnTo>
                      <a:lnTo>
                        <a:pt x="352" y="2811"/>
                      </a:lnTo>
                      <a:lnTo>
                        <a:pt x="346" y="2813"/>
                      </a:lnTo>
                      <a:lnTo>
                        <a:pt x="340" y="2814"/>
                      </a:lnTo>
                      <a:lnTo>
                        <a:pt x="334" y="2816"/>
                      </a:lnTo>
                      <a:lnTo>
                        <a:pt x="329" y="2818"/>
                      </a:lnTo>
                      <a:lnTo>
                        <a:pt x="324" y="2821"/>
                      </a:lnTo>
                      <a:lnTo>
                        <a:pt x="320" y="2826"/>
                      </a:lnTo>
                      <a:lnTo>
                        <a:pt x="318" y="2833"/>
                      </a:lnTo>
                      <a:lnTo>
                        <a:pt x="315" y="2840"/>
                      </a:lnTo>
                      <a:lnTo>
                        <a:pt x="314" y="2848"/>
                      </a:lnTo>
                      <a:lnTo>
                        <a:pt x="313" y="2855"/>
                      </a:lnTo>
                      <a:lnTo>
                        <a:pt x="312" y="2862"/>
                      </a:lnTo>
                      <a:lnTo>
                        <a:pt x="310" y="2870"/>
                      </a:lnTo>
                      <a:lnTo>
                        <a:pt x="306" y="2878"/>
                      </a:lnTo>
                      <a:lnTo>
                        <a:pt x="301" y="2884"/>
                      </a:lnTo>
                      <a:lnTo>
                        <a:pt x="296" y="2891"/>
                      </a:lnTo>
                      <a:lnTo>
                        <a:pt x="290" y="2898"/>
                      </a:lnTo>
                      <a:lnTo>
                        <a:pt x="289" y="2900"/>
                      </a:lnTo>
                      <a:lnTo>
                        <a:pt x="289" y="2904"/>
                      </a:lnTo>
                      <a:lnTo>
                        <a:pt x="289" y="2907"/>
                      </a:lnTo>
                      <a:lnTo>
                        <a:pt x="290" y="2909"/>
                      </a:lnTo>
                      <a:lnTo>
                        <a:pt x="295" y="2911"/>
                      </a:lnTo>
                      <a:lnTo>
                        <a:pt x="301" y="2912"/>
                      </a:lnTo>
                      <a:lnTo>
                        <a:pt x="306" y="2911"/>
                      </a:lnTo>
                      <a:lnTo>
                        <a:pt x="308" y="2912"/>
                      </a:lnTo>
                      <a:lnTo>
                        <a:pt x="312" y="2924"/>
                      </a:lnTo>
                      <a:lnTo>
                        <a:pt x="318" y="2936"/>
                      </a:lnTo>
                      <a:lnTo>
                        <a:pt x="323" y="2948"/>
                      </a:lnTo>
                      <a:lnTo>
                        <a:pt x="329" y="2960"/>
                      </a:lnTo>
                      <a:lnTo>
                        <a:pt x="335" y="2971"/>
                      </a:lnTo>
                      <a:lnTo>
                        <a:pt x="342" y="2983"/>
                      </a:lnTo>
                      <a:lnTo>
                        <a:pt x="348" y="2994"/>
                      </a:lnTo>
                      <a:lnTo>
                        <a:pt x="355" y="3005"/>
                      </a:lnTo>
                      <a:lnTo>
                        <a:pt x="345" y="3005"/>
                      </a:lnTo>
                      <a:lnTo>
                        <a:pt x="335" y="3005"/>
                      </a:lnTo>
                      <a:lnTo>
                        <a:pt x="326" y="3004"/>
                      </a:lnTo>
                      <a:lnTo>
                        <a:pt x="316" y="3002"/>
                      </a:lnTo>
                      <a:lnTo>
                        <a:pt x="306" y="3000"/>
                      </a:lnTo>
                      <a:lnTo>
                        <a:pt x="297" y="2999"/>
                      </a:lnTo>
                      <a:lnTo>
                        <a:pt x="287" y="2998"/>
                      </a:lnTo>
                      <a:lnTo>
                        <a:pt x="276" y="2998"/>
                      </a:lnTo>
                      <a:lnTo>
                        <a:pt x="262" y="2999"/>
                      </a:lnTo>
                      <a:lnTo>
                        <a:pt x="248" y="3001"/>
                      </a:lnTo>
                      <a:lnTo>
                        <a:pt x="233" y="3003"/>
                      </a:lnTo>
                      <a:lnTo>
                        <a:pt x="219" y="3005"/>
                      </a:lnTo>
                      <a:lnTo>
                        <a:pt x="204" y="3007"/>
                      </a:lnTo>
                      <a:lnTo>
                        <a:pt x="190" y="3007"/>
                      </a:lnTo>
                      <a:lnTo>
                        <a:pt x="177" y="3007"/>
                      </a:lnTo>
                      <a:lnTo>
                        <a:pt x="162" y="3005"/>
                      </a:lnTo>
                      <a:lnTo>
                        <a:pt x="153" y="3002"/>
                      </a:lnTo>
                      <a:lnTo>
                        <a:pt x="145" y="2996"/>
                      </a:lnTo>
                      <a:lnTo>
                        <a:pt x="139" y="2989"/>
                      </a:lnTo>
                      <a:lnTo>
                        <a:pt x="133" y="2981"/>
                      </a:lnTo>
                      <a:lnTo>
                        <a:pt x="127" y="2971"/>
                      </a:lnTo>
                      <a:lnTo>
                        <a:pt x="122" y="2961"/>
                      </a:lnTo>
                      <a:lnTo>
                        <a:pt x="118" y="2952"/>
                      </a:lnTo>
                      <a:lnTo>
                        <a:pt x="114" y="2943"/>
                      </a:lnTo>
                      <a:lnTo>
                        <a:pt x="112" y="2935"/>
                      </a:lnTo>
                      <a:lnTo>
                        <a:pt x="112" y="2927"/>
                      </a:lnTo>
                      <a:lnTo>
                        <a:pt x="114" y="2919"/>
                      </a:lnTo>
                      <a:lnTo>
                        <a:pt x="115" y="2910"/>
                      </a:lnTo>
                      <a:lnTo>
                        <a:pt x="117" y="2902"/>
                      </a:lnTo>
                      <a:lnTo>
                        <a:pt x="117" y="2893"/>
                      </a:lnTo>
                      <a:lnTo>
                        <a:pt x="115" y="2886"/>
                      </a:lnTo>
                      <a:lnTo>
                        <a:pt x="110" y="2879"/>
                      </a:lnTo>
                      <a:lnTo>
                        <a:pt x="105" y="2875"/>
                      </a:lnTo>
                      <a:lnTo>
                        <a:pt x="100" y="2873"/>
                      </a:lnTo>
                      <a:lnTo>
                        <a:pt x="93" y="2871"/>
                      </a:lnTo>
                      <a:lnTo>
                        <a:pt x="86" y="2871"/>
                      </a:lnTo>
                      <a:lnTo>
                        <a:pt x="80" y="2872"/>
                      </a:lnTo>
                      <a:lnTo>
                        <a:pt x="74" y="2875"/>
                      </a:lnTo>
                      <a:lnTo>
                        <a:pt x="68" y="2878"/>
                      </a:lnTo>
                      <a:lnTo>
                        <a:pt x="63" y="2883"/>
                      </a:lnTo>
                      <a:lnTo>
                        <a:pt x="53" y="2870"/>
                      </a:lnTo>
                      <a:lnTo>
                        <a:pt x="47" y="2856"/>
                      </a:lnTo>
                      <a:lnTo>
                        <a:pt x="43" y="2842"/>
                      </a:lnTo>
                      <a:lnTo>
                        <a:pt x="41" y="2829"/>
                      </a:lnTo>
                      <a:lnTo>
                        <a:pt x="41" y="2814"/>
                      </a:lnTo>
                      <a:lnTo>
                        <a:pt x="42" y="2799"/>
                      </a:lnTo>
                      <a:lnTo>
                        <a:pt x="45" y="2784"/>
                      </a:lnTo>
                      <a:lnTo>
                        <a:pt x="48" y="2770"/>
                      </a:lnTo>
                      <a:lnTo>
                        <a:pt x="52" y="2755"/>
                      </a:lnTo>
                      <a:lnTo>
                        <a:pt x="56" y="2740"/>
                      </a:lnTo>
                      <a:lnTo>
                        <a:pt x="61" y="2726"/>
                      </a:lnTo>
                      <a:lnTo>
                        <a:pt x="65" y="2710"/>
                      </a:lnTo>
                      <a:lnTo>
                        <a:pt x="68" y="2696"/>
                      </a:lnTo>
                      <a:lnTo>
                        <a:pt x="70" y="2682"/>
                      </a:lnTo>
                      <a:lnTo>
                        <a:pt x="70" y="2667"/>
                      </a:lnTo>
                      <a:lnTo>
                        <a:pt x="69" y="2653"/>
                      </a:lnTo>
                      <a:lnTo>
                        <a:pt x="67" y="2642"/>
                      </a:lnTo>
                      <a:lnTo>
                        <a:pt x="66" y="2631"/>
                      </a:lnTo>
                      <a:lnTo>
                        <a:pt x="65" y="2619"/>
                      </a:lnTo>
                      <a:lnTo>
                        <a:pt x="64" y="2607"/>
                      </a:lnTo>
                      <a:lnTo>
                        <a:pt x="65" y="2596"/>
                      </a:lnTo>
                      <a:lnTo>
                        <a:pt x="67" y="2584"/>
                      </a:lnTo>
                      <a:lnTo>
                        <a:pt x="71" y="2573"/>
                      </a:lnTo>
                      <a:lnTo>
                        <a:pt x="77" y="2562"/>
                      </a:lnTo>
                      <a:lnTo>
                        <a:pt x="77" y="2557"/>
                      </a:lnTo>
                      <a:lnTo>
                        <a:pt x="75" y="2551"/>
                      </a:lnTo>
                      <a:lnTo>
                        <a:pt x="73" y="2544"/>
                      </a:lnTo>
                      <a:lnTo>
                        <a:pt x="74" y="2537"/>
                      </a:lnTo>
                      <a:lnTo>
                        <a:pt x="76" y="2531"/>
                      </a:lnTo>
                      <a:lnTo>
                        <a:pt x="79" y="2527"/>
                      </a:lnTo>
                      <a:lnTo>
                        <a:pt x="82" y="2523"/>
                      </a:lnTo>
                      <a:lnTo>
                        <a:pt x="86" y="2519"/>
                      </a:lnTo>
                      <a:lnTo>
                        <a:pt x="89" y="2515"/>
                      </a:lnTo>
                      <a:lnTo>
                        <a:pt x="93" y="2511"/>
                      </a:lnTo>
                      <a:lnTo>
                        <a:pt x="97" y="2507"/>
                      </a:lnTo>
                      <a:lnTo>
                        <a:pt x="100" y="2503"/>
                      </a:lnTo>
                      <a:lnTo>
                        <a:pt x="102" y="2497"/>
                      </a:lnTo>
                      <a:lnTo>
                        <a:pt x="102" y="2491"/>
                      </a:lnTo>
                      <a:lnTo>
                        <a:pt x="102" y="2486"/>
                      </a:lnTo>
                      <a:lnTo>
                        <a:pt x="100" y="2483"/>
                      </a:lnTo>
                      <a:lnTo>
                        <a:pt x="91" y="2478"/>
                      </a:lnTo>
                      <a:lnTo>
                        <a:pt x="86" y="2473"/>
                      </a:lnTo>
                      <a:lnTo>
                        <a:pt x="83" y="2467"/>
                      </a:lnTo>
                      <a:lnTo>
                        <a:pt x="82" y="2460"/>
                      </a:lnTo>
                      <a:lnTo>
                        <a:pt x="82" y="2453"/>
                      </a:lnTo>
                      <a:lnTo>
                        <a:pt x="82" y="2446"/>
                      </a:lnTo>
                      <a:lnTo>
                        <a:pt x="83" y="2439"/>
                      </a:lnTo>
                      <a:lnTo>
                        <a:pt x="83" y="2432"/>
                      </a:lnTo>
                      <a:lnTo>
                        <a:pt x="82" y="2430"/>
                      </a:lnTo>
                      <a:lnTo>
                        <a:pt x="79" y="2427"/>
                      </a:lnTo>
                      <a:lnTo>
                        <a:pt x="76" y="2423"/>
                      </a:lnTo>
                      <a:lnTo>
                        <a:pt x="74" y="2420"/>
                      </a:lnTo>
                      <a:lnTo>
                        <a:pt x="74" y="2411"/>
                      </a:lnTo>
                      <a:lnTo>
                        <a:pt x="76" y="2401"/>
                      </a:lnTo>
                      <a:lnTo>
                        <a:pt x="78" y="2392"/>
                      </a:lnTo>
                      <a:lnTo>
                        <a:pt x="81" y="2382"/>
                      </a:lnTo>
                      <a:lnTo>
                        <a:pt x="83" y="2373"/>
                      </a:lnTo>
                      <a:lnTo>
                        <a:pt x="85" y="2364"/>
                      </a:lnTo>
                      <a:lnTo>
                        <a:pt x="85" y="2354"/>
                      </a:lnTo>
                      <a:lnTo>
                        <a:pt x="83" y="2344"/>
                      </a:lnTo>
                      <a:lnTo>
                        <a:pt x="80" y="2339"/>
                      </a:lnTo>
                      <a:lnTo>
                        <a:pt x="77" y="2335"/>
                      </a:lnTo>
                      <a:lnTo>
                        <a:pt x="72" y="2333"/>
                      </a:lnTo>
                      <a:lnTo>
                        <a:pt x="67" y="2331"/>
                      </a:lnTo>
                      <a:lnTo>
                        <a:pt x="62" y="2329"/>
                      </a:lnTo>
                      <a:lnTo>
                        <a:pt x="56" y="2327"/>
                      </a:lnTo>
                      <a:lnTo>
                        <a:pt x="51" y="2325"/>
                      </a:lnTo>
                      <a:lnTo>
                        <a:pt x="46" y="2322"/>
                      </a:lnTo>
                      <a:lnTo>
                        <a:pt x="50" y="2319"/>
                      </a:lnTo>
                      <a:lnTo>
                        <a:pt x="54" y="2316"/>
                      </a:lnTo>
                      <a:lnTo>
                        <a:pt x="60" y="2314"/>
                      </a:lnTo>
                      <a:lnTo>
                        <a:pt x="64" y="2313"/>
                      </a:lnTo>
                      <a:lnTo>
                        <a:pt x="69" y="2312"/>
                      </a:lnTo>
                      <a:lnTo>
                        <a:pt x="74" y="2311"/>
                      </a:lnTo>
                      <a:lnTo>
                        <a:pt x="78" y="2310"/>
                      </a:lnTo>
                      <a:lnTo>
                        <a:pt x="83" y="2309"/>
                      </a:lnTo>
                      <a:lnTo>
                        <a:pt x="92" y="2305"/>
                      </a:lnTo>
                      <a:lnTo>
                        <a:pt x="99" y="2300"/>
                      </a:lnTo>
                      <a:lnTo>
                        <a:pt x="101" y="2293"/>
                      </a:lnTo>
                      <a:lnTo>
                        <a:pt x="100" y="2283"/>
                      </a:lnTo>
                      <a:lnTo>
                        <a:pt x="100" y="2268"/>
                      </a:lnTo>
                      <a:lnTo>
                        <a:pt x="95" y="2264"/>
                      </a:lnTo>
                      <a:lnTo>
                        <a:pt x="88" y="2261"/>
                      </a:lnTo>
                      <a:lnTo>
                        <a:pt x="83" y="2260"/>
                      </a:lnTo>
                      <a:lnTo>
                        <a:pt x="77" y="2259"/>
                      </a:lnTo>
                      <a:lnTo>
                        <a:pt x="72" y="2259"/>
                      </a:lnTo>
                      <a:lnTo>
                        <a:pt x="65" y="2260"/>
                      </a:lnTo>
                      <a:lnTo>
                        <a:pt x="59" y="2260"/>
                      </a:lnTo>
                      <a:lnTo>
                        <a:pt x="51" y="2260"/>
                      </a:lnTo>
                      <a:lnTo>
                        <a:pt x="47" y="2258"/>
                      </a:lnTo>
                      <a:lnTo>
                        <a:pt x="45" y="2254"/>
                      </a:lnTo>
                      <a:lnTo>
                        <a:pt x="45" y="2250"/>
                      </a:lnTo>
                      <a:lnTo>
                        <a:pt x="47" y="2246"/>
                      </a:lnTo>
                      <a:lnTo>
                        <a:pt x="51" y="2239"/>
                      </a:lnTo>
                      <a:lnTo>
                        <a:pt x="54" y="2233"/>
                      </a:lnTo>
                      <a:lnTo>
                        <a:pt x="56" y="2227"/>
                      </a:lnTo>
                      <a:lnTo>
                        <a:pt x="58" y="2220"/>
                      </a:lnTo>
                      <a:lnTo>
                        <a:pt x="58" y="2214"/>
                      </a:lnTo>
                      <a:lnTo>
                        <a:pt x="56" y="2209"/>
                      </a:lnTo>
                      <a:lnTo>
                        <a:pt x="53" y="2202"/>
                      </a:lnTo>
                      <a:lnTo>
                        <a:pt x="50" y="2197"/>
                      </a:lnTo>
                      <a:lnTo>
                        <a:pt x="44" y="2190"/>
                      </a:lnTo>
                      <a:lnTo>
                        <a:pt x="39" y="2182"/>
                      </a:lnTo>
                      <a:lnTo>
                        <a:pt x="34" y="2174"/>
                      </a:lnTo>
                      <a:lnTo>
                        <a:pt x="30" y="2165"/>
                      </a:lnTo>
                      <a:lnTo>
                        <a:pt x="25" y="2157"/>
                      </a:lnTo>
                      <a:lnTo>
                        <a:pt x="21" y="2149"/>
                      </a:lnTo>
                      <a:lnTo>
                        <a:pt x="15" y="2142"/>
                      </a:lnTo>
                      <a:lnTo>
                        <a:pt x="10" y="2134"/>
                      </a:lnTo>
                      <a:lnTo>
                        <a:pt x="6" y="2125"/>
                      </a:lnTo>
                      <a:lnTo>
                        <a:pt x="4" y="2117"/>
                      </a:lnTo>
                      <a:lnTo>
                        <a:pt x="3" y="2109"/>
                      </a:lnTo>
                      <a:lnTo>
                        <a:pt x="4" y="2100"/>
                      </a:lnTo>
                      <a:lnTo>
                        <a:pt x="6" y="2090"/>
                      </a:lnTo>
                      <a:lnTo>
                        <a:pt x="8" y="2081"/>
                      </a:lnTo>
                      <a:lnTo>
                        <a:pt x="11" y="2072"/>
                      </a:lnTo>
                      <a:lnTo>
                        <a:pt x="14" y="2063"/>
                      </a:lnTo>
                      <a:lnTo>
                        <a:pt x="17" y="2046"/>
                      </a:lnTo>
                      <a:lnTo>
                        <a:pt x="16" y="2029"/>
                      </a:lnTo>
                      <a:lnTo>
                        <a:pt x="14" y="2012"/>
                      </a:lnTo>
                      <a:lnTo>
                        <a:pt x="10" y="1995"/>
                      </a:lnTo>
                      <a:lnTo>
                        <a:pt x="5" y="1978"/>
                      </a:lnTo>
                      <a:lnTo>
                        <a:pt x="2" y="1961"/>
                      </a:lnTo>
                      <a:lnTo>
                        <a:pt x="0" y="1944"/>
                      </a:lnTo>
                      <a:lnTo>
                        <a:pt x="1" y="1927"/>
                      </a:lnTo>
                      <a:lnTo>
                        <a:pt x="2" y="1916"/>
                      </a:lnTo>
                      <a:lnTo>
                        <a:pt x="3" y="1904"/>
                      </a:lnTo>
                      <a:lnTo>
                        <a:pt x="2" y="1893"/>
                      </a:lnTo>
                      <a:lnTo>
                        <a:pt x="2" y="1882"/>
                      </a:lnTo>
                      <a:lnTo>
                        <a:pt x="2" y="1871"/>
                      </a:lnTo>
                      <a:lnTo>
                        <a:pt x="2" y="1860"/>
                      </a:lnTo>
                      <a:lnTo>
                        <a:pt x="3" y="1850"/>
                      </a:lnTo>
                      <a:lnTo>
                        <a:pt x="5" y="1840"/>
                      </a:lnTo>
                      <a:lnTo>
                        <a:pt x="6" y="1833"/>
                      </a:lnTo>
                      <a:lnTo>
                        <a:pt x="8" y="1828"/>
                      </a:lnTo>
                      <a:lnTo>
                        <a:pt x="10" y="1822"/>
                      </a:lnTo>
                      <a:lnTo>
                        <a:pt x="12" y="1816"/>
                      </a:lnTo>
                      <a:lnTo>
                        <a:pt x="14" y="1811"/>
                      </a:lnTo>
                      <a:lnTo>
                        <a:pt x="16" y="1805"/>
                      </a:lnTo>
                      <a:lnTo>
                        <a:pt x="19" y="1799"/>
                      </a:lnTo>
                      <a:lnTo>
                        <a:pt x="23" y="1793"/>
                      </a:lnTo>
                      <a:lnTo>
                        <a:pt x="25" y="1789"/>
                      </a:lnTo>
                      <a:lnTo>
                        <a:pt x="24" y="1784"/>
                      </a:lnTo>
                      <a:lnTo>
                        <a:pt x="23" y="1780"/>
                      </a:lnTo>
                      <a:lnTo>
                        <a:pt x="21" y="1775"/>
                      </a:lnTo>
                      <a:lnTo>
                        <a:pt x="17" y="1771"/>
                      </a:lnTo>
                      <a:lnTo>
                        <a:pt x="15" y="1766"/>
                      </a:lnTo>
                      <a:lnTo>
                        <a:pt x="14" y="1761"/>
                      </a:lnTo>
                      <a:lnTo>
                        <a:pt x="14" y="1756"/>
                      </a:lnTo>
                      <a:lnTo>
                        <a:pt x="15" y="1753"/>
                      </a:lnTo>
                      <a:lnTo>
                        <a:pt x="17" y="1750"/>
                      </a:lnTo>
                      <a:lnTo>
                        <a:pt x="21" y="1747"/>
                      </a:lnTo>
                      <a:lnTo>
                        <a:pt x="24" y="1746"/>
                      </a:lnTo>
                      <a:lnTo>
                        <a:pt x="29" y="1745"/>
                      </a:lnTo>
                      <a:lnTo>
                        <a:pt x="34" y="1745"/>
                      </a:lnTo>
                      <a:lnTo>
                        <a:pt x="38" y="1745"/>
                      </a:lnTo>
                      <a:lnTo>
                        <a:pt x="43" y="1744"/>
                      </a:lnTo>
                      <a:lnTo>
                        <a:pt x="47" y="1743"/>
                      </a:lnTo>
                      <a:lnTo>
                        <a:pt x="50" y="1741"/>
                      </a:lnTo>
                      <a:lnTo>
                        <a:pt x="53" y="1738"/>
                      </a:lnTo>
                      <a:lnTo>
                        <a:pt x="55" y="1734"/>
                      </a:lnTo>
                      <a:lnTo>
                        <a:pt x="56" y="1724"/>
                      </a:lnTo>
                      <a:lnTo>
                        <a:pt x="55" y="1715"/>
                      </a:lnTo>
                      <a:lnTo>
                        <a:pt x="53" y="1707"/>
                      </a:lnTo>
                      <a:lnTo>
                        <a:pt x="49" y="1699"/>
                      </a:lnTo>
                      <a:lnTo>
                        <a:pt x="45" y="1690"/>
                      </a:lnTo>
                      <a:lnTo>
                        <a:pt x="42" y="1681"/>
                      </a:lnTo>
                      <a:lnTo>
                        <a:pt x="39" y="1672"/>
                      </a:lnTo>
                      <a:lnTo>
                        <a:pt x="38" y="1663"/>
                      </a:lnTo>
                      <a:lnTo>
                        <a:pt x="37" y="1658"/>
                      </a:lnTo>
                      <a:lnTo>
                        <a:pt x="36" y="1652"/>
                      </a:lnTo>
                      <a:lnTo>
                        <a:pt x="33" y="1648"/>
                      </a:lnTo>
                      <a:lnTo>
                        <a:pt x="31" y="1643"/>
                      </a:lnTo>
                      <a:lnTo>
                        <a:pt x="28" y="1638"/>
                      </a:lnTo>
                      <a:lnTo>
                        <a:pt x="25" y="1634"/>
                      </a:lnTo>
                      <a:lnTo>
                        <a:pt x="23" y="1629"/>
                      </a:lnTo>
                      <a:lnTo>
                        <a:pt x="21" y="1624"/>
                      </a:lnTo>
                      <a:lnTo>
                        <a:pt x="18" y="1611"/>
                      </a:lnTo>
                      <a:lnTo>
                        <a:pt x="16" y="1599"/>
                      </a:lnTo>
                      <a:lnTo>
                        <a:pt x="16" y="1587"/>
                      </a:lnTo>
                      <a:lnTo>
                        <a:pt x="15" y="1574"/>
                      </a:lnTo>
                      <a:lnTo>
                        <a:pt x="15" y="1562"/>
                      </a:lnTo>
                      <a:lnTo>
                        <a:pt x="16" y="1550"/>
                      </a:lnTo>
                      <a:lnTo>
                        <a:pt x="18" y="1538"/>
                      </a:lnTo>
                      <a:lnTo>
                        <a:pt x="21" y="1526"/>
                      </a:lnTo>
                      <a:lnTo>
                        <a:pt x="25" y="1512"/>
                      </a:lnTo>
                      <a:lnTo>
                        <a:pt x="31" y="1497"/>
                      </a:lnTo>
                      <a:lnTo>
                        <a:pt x="37" y="1484"/>
                      </a:lnTo>
                      <a:lnTo>
                        <a:pt x="44" y="1470"/>
                      </a:lnTo>
                      <a:lnTo>
                        <a:pt x="50" y="1457"/>
                      </a:lnTo>
                      <a:lnTo>
                        <a:pt x="58" y="1444"/>
                      </a:lnTo>
                      <a:lnTo>
                        <a:pt x="64" y="1429"/>
                      </a:lnTo>
                      <a:lnTo>
                        <a:pt x="68" y="1415"/>
                      </a:lnTo>
                      <a:lnTo>
                        <a:pt x="68" y="1407"/>
                      </a:lnTo>
                      <a:lnTo>
                        <a:pt x="67" y="1400"/>
                      </a:lnTo>
                      <a:lnTo>
                        <a:pt x="63" y="1393"/>
                      </a:lnTo>
                      <a:lnTo>
                        <a:pt x="59" y="1387"/>
                      </a:lnTo>
                      <a:lnTo>
                        <a:pt x="54" y="1382"/>
                      </a:lnTo>
                      <a:lnTo>
                        <a:pt x="50" y="1377"/>
                      </a:lnTo>
                      <a:lnTo>
                        <a:pt x="49" y="1373"/>
                      </a:lnTo>
                      <a:lnTo>
                        <a:pt x="49" y="1368"/>
                      </a:lnTo>
                      <a:lnTo>
                        <a:pt x="53" y="1357"/>
                      </a:lnTo>
                      <a:lnTo>
                        <a:pt x="56" y="1347"/>
                      </a:lnTo>
                      <a:lnTo>
                        <a:pt x="60" y="1337"/>
                      </a:lnTo>
                      <a:lnTo>
                        <a:pt x="62" y="1327"/>
                      </a:lnTo>
                      <a:lnTo>
                        <a:pt x="64" y="1315"/>
                      </a:lnTo>
                      <a:lnTo>
                        <a:pt x="66" y="1305"/>
                      </a:lnTo>
                      <a:lnTo>
                        <a:pt x="69" y="1294"/>
                      </a:lnTo>
                      <a:lnTo>
                        <a:pt x="71" y="1283"/>
                      </a:lnTo>
                      <a:lnTo>
                        <a:pt x="73" y="1279"/>
                      </a:lnTo>
                      <a:lnTo>
                        <a:pt x="77" y="1277"/>
                      </a:lnTo>
                      <a:lnTo>
                        <a:pt x="81" y="1276"/>
                      </a:lnTo>
                      <a:lnTo>
                        <a:pt x="87" y="1275"/>
                      </a:lnTo>
                      <a:lnTo>
                        <a:pt x="92" y="1274"/>
                      </a:lnTo>
                      <a:lnTo>
                        <a:pt x="98" y="1273"/>
                      </a:lnTo>
                      <a:lnTo>
                        <a:pt x="102" y="1270"/>
                      </a:lnTo>
                      <a:lnTo>
                        <a:pt x="105" y="1266"/>
                      </a:lnTo>
                      <a:lnTo>
                        <a:pt x="108" y="1253"/>
                      </a:lnTo>
                      <a:lnTo>
                        <a:pt x="109" y="1239"/>
                      </a:lnTo>
                      <a:lnTo>
                        <a:pt x="109" y="1226"/>
                      </a:lnTo>
                      <a:lnTo>
                        <a:pt x="108" y="1211"/>
                      </a:lnTo>
                      <a:lnTo>
                        <a:pt x="105" y="1198"/>
                      </a:lnTo>
                      <a:lnTo>
                        <a:pt x="103" y="1185"/>
                      </a:lnTo>
                      <a:lnTo>
                        <a:pt x="100" y="1170"/>
                      </a:lnTo>
                      <a:lnTo>
                        <a:pt x="98" y="1157"/>
                      </a:lnTo>
                      <a:lnTo>
                        <a:pt x="93" y="1152"/>
                      </a:lnTo>
                      <a:lnTo>
                        <a:pt x="85" y="1150"/>
                      </a:lnTo>
                      <a:lnTo>
                        <a:pt x="76" y="1147"/>
                      </a:lnTo>
                      <a:lnTo>
                        <a:pt x="71" y="1144"/>
                      </a:lnTo>
                      <a:lnTo>
                        <a:pt x="65" y="1133"/>
                      </a:lnTo>
                      <a:lnTo>
                        <a:pt x="61" y="1122"/>
                      </a:lnTo>
                      <a:lnTo>
                        <a:pt x="56" y="1111"/>
                      </a:lnTo>
                      <a:lnTo>
                        <a:pt x="52" y="1099"/>
                      </a:lnTo>
                      <a:lnTo>
                        <a:pt x="49" y="1087"/>
                      </a:lnTo>
                      <a:lnTo>
                        <a:pt x="47" y="1076"/>
                      </a:lnTo>
                      <a:lnTo>
                        <a:pt x="45" y="1063"/>
                      </a:lnTo>
                      <a:lnTo>
                        <a:pt x="44" y="1052"/>
                      </a:lnTo>
                      <a:lnTo>
                        <a:pt x="44" y="1047"/>
                      </a:lnTo>
                      <a:lnTo>
                        <a:pt x="44" y="1040"/>
                      </a:lnTo>
                      <a:lnTo>
                        <a:pt x="45" y="1033"/>
                      </a:lnTo>
                      <a:lnTo>
                        <a:pt x="44" y="1025"/>
                      </a:lnTo>
                      <a:lnTo>
                        <a:pt x="39" y="1015"/>
                      </a:lnTo>
                      <a:lnTo>
                        <a:pt x="32" y="1009"/>
                      </a:lnTo>
                      <a:lnTo>
                        <a:pt x="23" y="1004"/>
                      </a:lnTo>
                      <a:lnTo>
                        <a:pt x="14" y="997"/>
                      </a:lnTo>
                      <a:lnTo>
                        <a:pt x="12" y="992"/>
                      </a:lnTo>
                      <a:lnTo>
                        <a:pt x="11" y="986"/>
                      </a:lnTo>
                      <a:lnTo>
                        <a:pt x="12" y="981"/>
                      </a:lnTo>
                      <a:lnTo>
                        <a:pt x="13" y="976"/>
                      </a:lnTo>
                      <a:lnTo>
                        <a:pt x="19" y="969"/>
                      </a:lnTo>
                      <a:lnTo>
                        <a:pt x="27" y="965"/>
                      </a:lnTo>
                      <a:lnTo>
                        <a:pt x="35" y="961"/>
                      </a:lnTo>
                      <a:lnTo>
                        <a:pt x="39" y="953"/>
                      </a:lnTo>
                      <a:lnTo>
                        <a:pt x="40" y="945"/>
                      </a:lnTo>
                      <a:lnTo>
                        <a:pt x="40" y="936"/>
                      </a:lnTo>
                      <a:lnTo>
                        <a:pt x="39" y="927"/>
                      </a:lnTo>
                      <a:lnTo>
                        <a:pt x="38" y="918"/>
                      </a:lnTo>
                      <a:lnTo>
                        <a:pt x="37" y="910"/>
                      </a:lnTo>
                      <a:lnTo>
                        <a:pt x="36" y="902"/>
                      </a:lnTo>
                      <a:lnTo>
                        <a:pt x="37" y="896"/>
                      </a:lnTo>
                      <a:lnTo>
                        <a:pt x="39" y="890"/>
                      </a:lnTo>
                      <a:lnTo>
                        <a:pt x="43" y="882"/>
                      </a:lnTo>
                      <a:lnTo>
                        <a:pt x="48" y="876"/>
                      </a:lnTo>
                      <a:lnTo>
                        <a:pt x="53" y="869"/>
                      </a:lnTo>
                      <a:lnTo>
                        <a:pt x="58" y="863"/>
                      </a:lnTo>
                      <a:lnTo>
                        <a:pt x="62" y="856"/>
                      </a:lnTo>
                      <a:lnTo>
                        <a:pt x="63" y="848"/>
                      </a:lnTo>
                      <a:lnTo>
                        <a:pt x="63" y="841"/>
                      </a:lnTo>
                      <a:lnTo>
                        <a:pt x="61" y="833"/>
                      </a:lnTo>
                      <a:lnTo>
                        <a:pt x="58" y="827"/>
                      </a:lnTo>
                      <a:lnTo>
                        <a:pt x="54" y="821"/>
                      </a:lnTo>
                      <a:lnTo>
                        <a:pt x="51" y="814"/>
                      </a:lnTo>
                      <a:lnTo>
                        <a:pt x="49" y="807"/>
                      </a:lnTo>
                      <a:lnTo>
                        <a:pt x="47" y="800"/>
                      </a:lnTo>
                      <a:lnTo>
                        <a:pt x="45" y="794"/>
                      </a:lnTo>
                      <a:lnTo>
                        <a:pt x="44" y="788"/>
                      </a:lnTo>
                      <a:lnTo>
                        <a:pt x="44" y="783"/>
                      </a:lnTo>
                      <a:lnTo>
                        <a:pt x="45" y="769"/>
                      </a:lnTo>
                      <a:lnTo>
                        <a:pt x="48" y="755"/>
                      </a:lnTo>
                      <a:lnTo>
                        <a:pt x="51" y="742"/>
                      </a:lnTo>
                      <a:lnTo>
                        <a:pt x="55" y="728"/>
                      </a:lnTo>
                      <a:lnTo>
                        <a:pt x="61" y="715"/>
                      </a:lnTo>
                      <a:lnTo>
                        <a:pt x="65" y="701"/>
                      </a:lnTo>
                      <a:lnTo>
                        <a:pt x="70" y="688"/>
                      </a:lnTo>
                      <a:lnTo>
                        <a:pt x="74" y="675"/>
                      </a:lnTo>
                      <a:lnTo>
                        <a:pt x="79" y="661"/>
                      </a:lnTo>
                      <a:lnTo>
                        <a:pt x="85" y="648"/>
                      </a:lnTo>
                      <a:lnTo>
                        <a:pt x="91" y="635"/>
                      </a:lnTo>
                      <a:lnTo>
                        <a:pt x="99" y="621"/>
                      </a:lnTo>
                      <a:lnTo>
                        <a:pt x="105" y="608"/>
                      </a:lnTo>
                      <a:lnTo>
                        <a:pt x="111" y="595"/>
                      </a:lnTo>
                      <a:lnTo>
                        <a:pt x="116" y="579"/>
                      </a:lnTo>
                      <a:lnTo>
                        <a:pt x="120" y="564"/>
                      </a:lnTo>
                      <a:lnTo>
                        <a:pt x="122" y="559"/>
                      </a:lnTo>
                      <a:lnTo>
                        <a:pt x="125" y="554"/>
                      </a:lnTo>
                      <a:lnTo>
                        <a:pt x="129" y="550"/>
                      </a:lnTo>
                      <a:lnTo>
                        <a:pt x="134" y="547"/>
                      </a:lnTo>
                      <a:lnTo>
                        <a:pt x="139" y="544"/>
                      </a:lnTo>
                      <a:lnTo>
                        <a:pt x="144" y="541"/>
                      </a:lnTo>
                      <a:lnTo>
                        <a:pt x="149" y="538"/>
                      </a:lnTo>
                      <a:lnTo>
                        <a:pt x="154" y="534"/>
                      </a:lnTo>
                      <a:lnTo>
                        <a:pt x="158" y="530"/>
                      </a:lnTo>
                      <a:lnTo>
                        <a:pt x="161" y="524"/>
                      </a:lnTo>
                      <a:lnTo>
                        <a:pt x="164" y="518"/>
                      </a:lnTo>
                      <a:lnTo>
                        <a:pt x="164" y="514"/>
                      </a:lnTo>
                      <a:lnTo>
                        <a:pt x="160" y="503"/>
                      </a:lnTo>
                      <a:lnTo>
                        <a:pt x="157" y="492"/>
                      </a:lnTo>
                      <a:lnTo>
                        <a:pt x="154" y="481"/>
                      </a:lnTo>
                      <a:lnTo>
                        <a:pt x="153" y="470"/>
                      </a:lnTo>
                      <a:lnTo>
                        <a:pt x="152" y="460"/>
                      </a:lnTo>
                      <a:lnTo>
                        <a:pt x="152" y="449"/>
                      </a:lnTo>
                      <a:lnTo>
                        <a:pt x="152" y="437"/>
                      </a:lnTo>
                      <a:lnTo>
                        <a:pt x="153" y="425"/>
                      </a:lnTo>
                      <a:lnTo>
                        <a:pt x="152" y="419"/>
                      </a:lnTo>
                      <a:lnTo>
                        <a:pt x="150" y="412"/>
                      </a:lnTo>
                      <a:lnTo>
                        <a:pt x="146" y="404"/>
                      </a:lnTo>
                      <a:lnTo>
                        <a:pt x="141" y="397"/>
                      </a:lnTo>
                      <a:lnTo>
                        <a:pt x="139" y="393"/>
                      </a:lnTo>
                      <a:lnTo>
                        <a:pt x="138" y="387"/>
                      </a:lnTo>
                      <a:lnTo>
                        <a:pt x="139" y="382"/>
                      </a:lnTo>
                      <a:lnTo>
                        <a:pt x="141" y="378"/>
                      </a:lnTo>
                      <a:lnTo>
                        <a:pt x="148" y="368"/>
                      </a:lnTo>
                      <a:lnTo>
                        <a:pt x="151" y="359"/>
                      </a:lnTo>
                      <a:lnTo>
                        <a:pt x="151" y="350"/>
                      </a:lnTo>
                      <a:lnTo>
                        <a:pt x="150" y="341"/>
                      </a:lnTo>
                      <a:lnTo>
                        <a:pt x="147" y="331"/>
                      </a:lnTo>
                      <a:lnTo>
                        <a:pt x="146" y="322"/>
                      </a:lnTo>
                      <a:lnTo>
                        <a:pt x="146" y="315"/>
                      </a:lnTo>
                      <a:lnTo>
                        <a:pt x="149" y="308"/>
                      </a:lnTo>
                      <a:lnTo>
                        <a:pt x="161" y="295"/>
                      </a:lnTo>
                      <a:lnTo>
                        <a:pt x="176" y="285"/>
                      </a:lnTo>
                      <a:lnTo>
                        <a:pt x="191" y="276"/>
                      </a:lnTo>
                      <a:lnTo>
                        <a:pt x="207" y="267"/>
                      </a:lnTo>
                      <a:lnTo>
                        <a:pt x="221" y="256"/>
                      </a:lnTo>
                      <a:lnTo>
                        <a:pt x="234" y="244"/>
                      </a:lnTo>
                      <a:lnTo>
                        <a:pt x="244" y="230"/>
                      </a:lnTo>
                      <a:lnTo>
                        <a:pt x="249" y="211"/>
                      </a:lnTo>
                      <a:lnTo>
                        <a:pt x="252" y="167"/>
                      </a:lnTo>
                      <a:lnTo>
                        <a:pt x="252" y="156"/>
                      </a:lnTo>
                      <a:lnTo>
                        <a:pt x="253" y="147"/>
                      </a:lnTo>
                      <a:lnTo>
                        <a:pt x="252" y="139"/>
                      </a:lnTo>
                      <a:lnTo>
                        <a:pt x="252" y="133"/>
                      </a:lnTo>
                      <a:lnTo>
                        <a:pt x="251" y="126"/>
                      </a:lnTo>
                      <a:lnTo>
                        <a:pt x="250" y="120"/>
                      </a:lnTo>
                      <a:lnTo>
                        <a:pt x="249" y="113"/>
                      </a:lnTo>
                      <a:lnTo>
                        <a:pt x="249" y="105"/>
                      </a:lnTo>
                      <a:lnTo>
                        <a:pt x="250" y="10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418" name="Freeform 1104"/>
                <p:cNvSpPr>
                  <a:spLocks/>
                </p:cNvSpPr>
                <p:nvPr/>
              </p:nvSpPr>
              <p:spPr bwMode="auto">
                <a:xfrm>
                  <a:off x="2431" y="1995"/>
                  <a:ext cx="107" cy="198"/>
                </a:xfrm>
                <a:custGeom>
                  <a:avLst/>
                  <a:gdLst>
                    <a:gd name="T0" fmla="*/ 0 w 1503"/>
                    <a:gd name="T1" fmla="*/ 0 h 3007"/>
                    <a:gd name="T2" fmla="*/ 0 w 1503"/>
                    <a:gd name="T3" fmla="*/ 0 h 3007"/>
                    <a:gd name="T4" fmla="*/ 0 w 1503"/>
                    <a:gd name="T5" fmla="*/ 0 h 3007"/>
                    <a:gd name="T6" fmla="*/ 0 w 1503"/>
                    <a:gd name="T7" fmla="*/ 0 h 3007"/>
                    <a:gd name="T8" fmla="*/ 0 w 1503"/>
                    <a:gd name="T9" fmla="*/ 0 h 3007"/>
                    <a:gd name="T10" fmla="*/ 0 w 1503"/>
                    <a:gd name="T11" fmla="*/ 0 h 3007"/>
                    <a:gd name="T12" fmla="*/ 0 w 1503"/>
                    <a:gd name="T13" fmla="*/ 0 h 3007"/>
                    <a:gd name="T14" fmla="*/ 0 w 1503"/>
                    <a:gd name="T15" fmla="*/ 0 h 3007"/>
                    <a:gd name="T16" fmla="*/ 0 w 1503"/>
                    <a:gd name="T17" fmla="*/ 0 h 3007"/>
                    <a:gd name="T18" fmla="*/ 0 w 1503"/>
                    <a:gd name="T19" fmla="*/ 0 h 3007"/>
                    <a:gd name="T20" fmla="*/ 0 w 1503"/>
                    <a:gd name="T21" fmla="*/ 0 h 3007"/>
                    <a:gd name="T22" fmla="*/ 0 w 1503"/>
                    <a:gd name="T23" fmla="*/ 0 h 3007"/>
                    <a:gd name="T24" fmla="*/ 0 w 1503"/>
                    <a:gd name="T25" fmla="*/ 0 h 3007"/>
                    <a:gd name="T26" fmla="*/ 0 w 1503"/>
                    <a:gd name="T27" fmla="*/ 0 h 3007"/>
                    <a:gd name="T28" fmla="*/ 0 w 1503"/>
                    <a:gd name="T29" fmla="*/ 0 h 3007"/>
                    <a:gd name="T30" fmla="*/ 0 w 1503"/>
                    <a:gd name="T31" fmla="*/ 0 h 3007"/>
                    <a:gd name="T32" fmla="*/ 0 w 1503"/>
                    <a:gd name="T33" fmla="*/ 0 h 3007"/>
                    <a:gd name="T34" fmla="*/ 0 w 1503"/>
                    <a:gd name="T35" fmla="*/ 0 h 3007"/>
                    <a:gd name="T36" fmla="*/ 0 w 1503"/>
                    <a:gd name="T37" fmla="*/ 0 h 3007"/>
                    <a:gd name="T38" fmla="*/ 0 w 1503"/>
                    <a:gd name="T39" fmla="*/ 0 h 3007"/>
                    <a:gd name="T40" fmla="*/ 0 w 1503"/>
                    <a:gd name="T41" fmla="*/ 0 h 3007"/>
                    <a:gd name="T42" fmla="*/ 0 w 1503"/>
                    <a:gd name="T43" fmla="*/ 0 h 3007"/>
                    <a:gd name="T44" fmla="*/ 0 w 1503"/>
                    <a:gd name="T45" fmla="*/ 0 h 3007"/>
                    <a:gd name="T46" fmla="*/ 0 w 1503"/>
                    <a:gd name="T47" fmla="*/ 0 h 3007"/>
                    <a:gd name="T48" fmla="*/ 0 w 1503"/>
                    <a:gd name="T49" fmla="*/ 0 h 3007"/>
                    <a:gd name="T50" fmla="*/ 0 w 1503"/>
                    <a:gd name="T51" fmla="*/ 0 h 3007"/>
                    <a:gd name="T52" fmla="*/ 0 w 1503"/>
                    <a:gd name="T53" fmla="*/ 0 h 3007"/>
                    <a:gd name="T54" fmla="*/ 0 w 1503"/>
                    <a:gd name="T55" fmla="*/ 0 h 3007"/>
                    <a:gd name="T56" fmla="*/ 0 w 1503"/>
                    <a:gd name="T57" fmla="*/ 0 h 3007"/>
                    <a:gd name="T58" fmla="*/ 0 w 1503"/>
                    <a:gd name="T59" fmla="*/ 0 h 3007"/>
                    <a:gd name="T60" fmla="*/ 0 w 1503"/>
                    <a:gd name="T61" fmla="*/ 0 h 3007"/>
                    <a:gd name="T62" fmla="*/ 0 w 1503"/>
                    <a:gd name="T63" fmla="*/ 0 h 3007"/>
                    <a:gd name="T64" fmla="*/ 0 w 1503"/>
                    <a:gd name="T65" fmla="*/ 0 h 3007"/>
                    <a:gd name="T66" fmla="*/ 0 w 1503"/>
                    <a:gd name="T67" fmla="*/ 0 h 3007"/>
                    <a:gd name="T68" fmla="*/ 0 w 1503"/>
                    <a:gd name="T69" fmla="*/ 0 h 3007"/>
                    <a:gd name="T70" fmla="*/ 0 w 1503"/>
                    <a:gd name="T71" fmla="*/ 0 h 3007"/>
                    <a:gd name="T72" fmla="*/ 0 w 1503"/>
                    <a:gd name="T73" fmla="*/ 0 h 3007"/>
                    <a:gd name="T74" fmla="*/ 0 w 1503"/>
                    <a:gd name="T75" fmla="*/ 0 h 3007"/>
                    <a:gd name="T76" fmla="*/ 0 w 1503"/>
                    <a:gd name="T77" fmla="*/ 0 h 3007"/>
                    <a:gd name="T78" fmla="*/ 0 w 1503"/>
                    <a:gd name="T79" fmla="*/ 0 h 3007"/>
                    <a:gd name="T80" fmla="*/ 0 w 1503"/>
                    <a:gd name="T81" fmla="*/ 0 h 3007"/>
                    <a:gd name="T82" fmla="*/ 0 w 1503"/>
                    <a:gd name="T83" fmla="*/ 0 h 3007"/>
                    <a:gd name="T84" fmla="*/ 0 w 1503"/>
                    <a:gd name="T85" fmla="*/ 0 h 3007"/>
                    <a:gd name="T86" fmla="*/ 0 w 1503"/>
                    <a:gd name="T87" fmla="*/ 0 h 3007"/>
                    <a:gd name="T88" fmla="*/ 0 w 1503"/>
                    <a:gd name="T89" fmla="*/ 0 h 3007"/>
                    <a:gd name="T90" fmla="*/ 0 w 1503"/>
                    <a:gd name="T91" fmla="*/ 0 h 3007"/>
                    <a:gd name="T92" fmla="*/ 0 w 1503"/>
                    <a:gd name="T93" fmla="*/ 0 h 3007"/>
                    <a:gd name="T94" fmla="*/ 0 w 1503"/>
                    <a:gd name="T95" fmla="*/ 0 h 3007"/>
                    <a:gd name="T96" fmla="*/ 0 w 1503"/>
                    <a:gd name="T97" fmla="*/ 0 h 3007"/>
                    <a:gd name="T98" fmla="*/ 0 w 1503"/>
                    <a:gd name="T99" fmla="*/ 0 h 3007"/>
                    <a:gd name="T100" fmla="*/ 0 w 1503"/>
                    <a:gd name="T101" fmla="*/ 0 h 3007"/>
                    <a:gd name="T102" fmla="*/ 0 w 1503"/>
                    <a:gd name="T103" fmla="*/ 0 h 3007"/>
                    <a:gd name="T104" fmla="*/ 0 w 1503"/>
                    <a:gd name="T105" fmla="*/ 0 h 3007"/>
                    <a:gd name="T106" fmla="*/ 0 w 1503"/>
                    <a:gd name="T107" fmla="*/ 0 h 3007"/>
                    <a:gd name="T108" fmla="*/ 0 w 1503"/>
                    <a:gd name="T109" fmla="*/ 0 h 3007"/>
                    <a:gd name="T110" fmla="*/ 0 w 1503"/>
                    <a:gd name="T111" fmla="*/ 0 h 3007"/>
                    <a:gd name="T112" fmla="*/ 0 w 1503"/>
                    <a:gd name="T113" fmla="*/ 0 h 3007"/>
                    <a:gd name="T114" fmla="*/ 0 w 1503"/>
                    <a:gd name="T115" fmla="*/ 0 h 3007"/>
                    <a:gd name="T116" fmla="*/ 0 w 1503"/>
                    <a:gd name="T117" fmla="*/ 0 h 3007"/>
                    <a:gd name="T118" fmla="*/ 0 w 1503"/>
                    <a:gd name="T119" fmla="*/ 0 h 3007"/>
                    <a:gd name="T120" fmla="*/ 0 w 1503"/>
                    <a:gd name="T121" fmla="*/ 0 h 3007"/>
                    <a:gd name="T122" fmla="*/ 0 w 1503"/>
                    <a:gd name="T123" fmla="*/ 0 h 3007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1503"/>
                    <a:gd name="T187" fmla="*/ 0 h 3007"/>
                    <a:gd name="T188" fmla="*/ 1503 w 1503"/>
                    <a:gd name="T189" fmla="*/ 3007 h 3007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1503" h="3007">
                      <a:moveTo>
                        <a:pt x="250" y="102"/>
                      </a:moveTo>
                      <a:lnTo>
                        <a:pt x="250" y="102"/>
                      </a:lnTo>
                      <a:lnTo>
                        <a:pt x="255" y="98"/>
                      </a:lnTo>
                      <a:lnTo>
                        <a:pt x="260" y="93"/>
                      </a:lnTo>
                      <a:lnTo>
                        <a:pt x="264" y="89"/>
                      </a:lnTo>
                      <a:lnTo>
                        <a:pt x="267" y="84"/>
                      </a:lnTo>
                      <a:lnTo>
                        <a:pt x="271" y="77"/>
                      </a:lnTo>
                      <a:lnTo>
                        <a:pt x="276" y="73"/>
                      </a:lnTo>
                      <a:lnTo>
                        <a:pt x="282" y="69"/>
                      </a:lnTo>
                      <a:lnTo>
                        <a:pt x="285" y="64"/>
                      </a:lnTo>
                      <a:lnTo>
                        <a:pt x="289" y="57"/>
                      </a:lnTo>
                      <a:lnTo>
                        <a:pt x="293" y="51"/>
                      </a:lnTo>
                      <a:lnTo>
                        <a:pt x="298" y="45"/>
                      </a:lnTo>
                      <a:lnTo>
                        <a:pt x="303" y="38"/>
                      </a:lnTo>
                      <a:lnTo>
                        <a:pt x="307" y="32"/>
                      </a:lnTo>
                      <a:lnTo>
                        <a:pt x="312" y="25"/>
                      </a:lnTo>
                      <a:lnTo>
                        <a:pt x="315" y="18"/>
                      </a:lnTo>
                      <a:lnTo>
                        <a:pt x="319" y="9"/>
                      </a:lnTo>
                      <a:lnTo>
                        <a:pt x="322" y="3"/>
                      </a:lnTo>
                      <a:lnTo>
                        <a:pt x="330" y="1"/>
                      </a:lnTo>
                      <a:lnTo>
                        <a:pt x="339" y="0"/>
                      </a:lnTo>
                      <a:lnTo>
                        <a:pt x="347" y="3"/>
                      </a:lnTo>
                      <a:lnTo>
                        <a:pt x="351" y="5"/>
                      </a:lnTo>
                      <a:lnTo>
                        <a:pt x="356" y="8"/>
                      </a:lnTo>
                      <a:lnTo>
                        <a:pt x="360" y="10"/>
                      </a:lnTo>
                      <a:lnTo>
                        <a:pt x="363" y="12"/>
                      </a:lnTo>
                      <a:lnTo>
                        <a:pt x="367" y="14"/>
                      </a:lnTo>
                      <a:lnTo>
                        <a:pt x="371" y="17"/>
                      </a:lnTo>
                      <a:lnTo>
                        <a:pt x="375" y="19"/>
                      </a:lnTo>
                      <a:lnTo>
                        <a:pt x="378" y="22"/>
                      </a:lnTo>
                      <a:lnTo>
                        <a:pt x="387" y="28"/>
                      </a:lnTo>
                      <a:lnTo>
                        <a:pt x="398" y="30"/>
                      </a:lnTo>
                      <a:lnTo>
                        <a:pt x="409" y="30"/>
                      </a:lnTo>
                      <a:lnTo>
                        <a:pt x="421" y="29"/>
                      </a:lnTo>
                      <a:lnTo>
                        <a:pt x="433" y="27"/>
                      </a:lnTo>
                      <a:lnTo>
                        <a:pt x="445" y="27"/>
                      </a:lnTo>
                      <a:lnTo>
                        <a:pt x="457" y="28"/>
                      </a:lnTo>
                      <a:lnTo>
                        <a:pt x="470" y="33"/>
                      </a:lnTo>
                      <a:lnTo>
                        <a:pt x="477" y="37"/>
                      </a:lnTo>
                      <a:lnTo>
                        <a:pt x="484" y="43"/>
                      </a:lnTo>
                      <a:lnTo>
                        <a:pt x="491" y="49"/>
                      </a:lnTo>
                      <a:lnTo>
                        <a:pt x="497" y="55"/>
                      </a:lnTo>
                      <a:lnTo>
                        <a:pt x="502" y="61"/>
                      </a:lnTo>
                      <a:lnTo>
                        <a:pt x="508" y="68"/>
                      </a:lnTo>
                      <a:lnTo>
                        <a:pt x="511" y="76"/>
                      </a:lnTo>
                      <a:lnTo>
                        <a:pt x="513" y="85"/>
                      </a:lnTo>
                      <a:lnTo>
                        <a:pt x="515" y="76"/>
                      </a:lnTo>
                      <a:lnTo>
                        <a:pt x="517" y="68"/>
                      </a:lnTo>
                      <a:lnTo>
                        <a:pt x="519" y="60"/>
                      </a:lnTo>
                      <a:lnTo>
                        <a:pt x="522" y="53"/>
                      </a:lnTo>
                      <a:lnTo>
                        <a:pt x="526" y="47"/>
                      </a:lnTo>
                      <a:lnTo>
                        <a:pt x="531" y="40"/>
                      </a:lnTo>
                      <a:lnTo>
                        <a:pt x="537" y="34"/>
                      </a:lnTo>
                      <a:lnTo>
                        <a:pt x="546" y="30"/>
                      </a:lnTo>
                      <a:lnTo>
                        <a:pt x="545" y="30"/>
                      </a:lnTo>
                      <a:lnTo>
                        <a:pt x="544" y="30"/>
                      </a:lnTo>
                      <a:lnTo>
                        <a:pt x="542" y="30"/>
                      </a:lnTo>
                      <a:lnTo>
                        <a:pt x="541" y="30"/>
                      </a:lnTo>
                      <a:lnTo>
                        <a:pt x="543" y="27"/>
                      </a:lnTo>
                      <a:lnTo>
                        <a:pt x="546" y="23"/>
                      </a:lnTo>
                      <a:lnTo>
                        <a:pt x="549" y="21"/>
                      </a:lnTo>
                      <a:lnTo>
                        <a:pt x="551" y="20"/>
                      </a:lnTo>
                      <a:lnTo>
                        <a:pt x="564" y="21"/>
                      </a:lnTo>
                      <a:lnTo>
                        <a:pt x="576" y="22"/>
                      </a:lnTo>
                      <a:lnTo>
                        <a:pt x="589" y="21"/>
                      </a:lnTo>
                      <a:lnTo>
                        <a:pt x="601" y="19"/>
                      </a:lnTo>
                      <a:lnTo>
                        <a:pt x="613" y="18"/>
                      </a:lnTo>
                      <a:lnTo>
                        <a:pt x="626" y="17"/>
                      </a:lnTo>
                      <a:lnTo>
                        <a:pt x="638" y="18"/>
                      </a:lnTo>
                      <a:lnTo>
                        <a:pt x="650" y="19"/>
                      </a:lnTo>
                      <a:lnTo>
                        <a:pt x="649" y="23"/>
                      </a:lnTo>
                      <a:lnTo>
                        <a:pt x="654" y="24"/>
                      </a:lnTo>
                      <a:lnTo>
                        <a:pt x="657" y="26"/>
                      </a:lnTo>
                      <a:lnTo>
                        <a:pt x="656" y="30"/>
                      </a:lnTo>
                      <a:lnTo>
                        <a:pt x="656" y="29"/>
                      </a:lnTo>
                      <a:lnTo>
                        <a:pt x="653" y="27"/>
                      </a:lnTo>
                      <a:lnTo>
                        <a:pt x="647" y="26"/>
                      </a:lnTo>
                      <a:lnTo>
                        <a:pt x="644" y="25"/>
                      </a:lnTo>
                      <a:lnTo>
                        <a:pt x="647" y="33"/>
                      </a:lnTo>
                      <a:lnTo>
                        <a:pt x="652" y="40"/>
                      </a:lnTo>
                      <a:lnTo>
                        <a:pt x="657" y="47"/>
                      </a:lnTo>
                      <a:lnTo>
                        <a:pt x="662" y="53"/>
                      </a:lnTo>
                      <a:lnTo>
                        <a:pt x="668" y="59"/>
                      </a:lnTo>
                      <a:lnTo>
                        <a:pt x="674" y="64"/>
                      </a:lnTo>
                      <a:lnTo>
                        <a:pt x="679" y="68"/>
                      </a:lnTo>
                      <a:lnTo>
                        <a:pt x="684" y="73"/>
                      </a:lnTo>
                      <a:lnTo>
                        <a:pt x="693" y="81"/>
                      </a:lnTo>
                      <a:lnTo>
                        <a:pt x="701" y="86"/>
                      </a:lnTo>
                      <a:lnTo>
                        <a:pt x="707" y="92"/>
                      </a:lnTo>
                      <a:lnTo>
                        <a:pt x="712" y="101"/>
                      </a:lnTo>
                      <a:lnTo>
                        <a:pt x="715" y="106"/>
                      </a:lnTo>
                      <a:lnTo>
                        <a:pt x="719" y="110"/>
                      </a:lnTo>
                      <a:lnTo>
                        <a:pt x="724" y="113"/>
                      </a:lnTo>
                      <a:lnTo>
                        <a:pt x="730" y="117"/>
                      </a:lnTo>
                      <a:lnTo>
                        <a:pt x="736" y="119"/>
                      </a:lnTo>
                      <a:lnTo>
                        <a:pt x="742" y="121"/>
                      </a:lnTo>
                      <a:lnTo>
                        <a:pt x="748" y="123"/>
                      </a:lnTo>
                      <a:lnTo>
                        <a:pt x="753" y="126"/>
                      </a:lnTo>
                      <a:lnTo>
                        <a:pt x="769" y="137"/>
                      </a:lnTo>
                      <a:lnTo>
                        <a:pt x="782" y="147"/>
                      </a:lnTo>
                      <a:lnTo>
                        <a:pt x="796" y="159"/>
                      </a:lnTo>
                      <a:lnTo>
                        <a:pt x="810" y="170"/>
                      </a:lnTo>
                      <a:lnTo>
                        <a:pt x="823" y="181"/>
                      </a:lnTo>
                      <a:lnTo>
                        <a:pt x="838" y="193"/>
                      </a:lnTo>
                      <a:lnTo>
                        <a:pt x="851" y="203"/>
                      </a:lnTo>
                      <a:lnTo>
                        <a:pt x="866" y="214"/>
                      </a:lnTo>
                      <a:lnTo>
                        <a:pt x="876" y="219"/>
                      </a:lnTo>
                      <a:lnTo>
                        <a:pt x="886" y="221"/>
                      </a:lnTo>
                      <a:lnTo>
                        <a:pt x="896" y="221"/>
                      </a:lnTo>
                      <a:lnTo>
                        <a:pt x="906" y="221"/>
                      </a:lnTo>
                      <a:lnTo>
                        <a:pt x="917" y="221"/>
                      </a:lnTo>
                      <a:lnTo>
                        <a:pt x="927" y="222"/>
                      </a:lnTo>
                      <a:lnTo>
                        <a:pt x="936" y="225"/>
                      </a:lnTo>
                      <a:lnTo>
                        <a:pt x="944" y="231"/>
                      </a:lnTo>
                      <a:lnTo>
                        <a:pt x="963" y="247"/>
                      </a:lnTo>
                      <a:lnTo>
                        <a:pt x="981" y="261"/>
                      </a:lnTo>
                      <a:lnTo>
                        <a:pt x="1000" y="277"/>
                      </a:lnTo>
                      <a:lnTo>
                        <a:pt x="1019" y="290"/>
                      </a:lnTo>
                      <a:lnTo>
                        <a:pt x="1039" y="302"/>
                      </a:lnTo>
                      <a:lnTo>
                        <a:pt x="1059" y="313"/>
                      </a:lnTo>
                      <a:lnTo>
                        <a:pt x="1082" y="321"/>
                      </a:lnTo>
                      <a:lnTo>
                        <a:pt x="1106" y="328"/>
                      </a:lnTo>
                      <a:lnTo>
                        <a:pt x="1113" y="331"/>
                      </a:lnTo>
                      <a:lnTo>
                        <a:pt x="1119" y="337"/>
                      </a:lnTo>
                      <a:lnTo>
                        <a:pt x="1124" y="343"/>
                      </a:lnTo>
                      <a:lnTo>
                        <a:pt x="1125" y="349"/>
                      </a:lnTo>
                      <a:lnTo>
                        <a:pt x="1123" y="358"/>
                      </a:lnTo>
                      <a:lnTo>
                        <a:pt x="1119" y="366"/>
                      </a:lnTo>
                      <a:lnTo>
                        <a:pt x="1113" y="374"/>
                      </a:lnTo>
                      <a:lnTo>
                        <a:pt x="1106" y="381"/>
                      </a:lnTo>
                      <a:lnTo>
                        <a:pt x="1099" y="387"/>
                      </a:lnTo>
                      <a:lnTo>
                        <a:pt x="1091" y="394"/>
                      </a:lnTo>
                      <a:lnTo>
                        <a:pt x="1085" y="401"/>
                      </a:lnTo>
                      <a:lnTo>
                        <a:pt x="1080" y="410"/>
                      </a:lnTo>
                      <a:lnTo>
                        <a:pt x="1078" y="414"/>
                      </a:lnTo>
                      <a:lnTo>
                        <a:pt x="1077" y="419"/>
                      </a:lnTo>
                      <a:lnTo>
                        <a:pt x="1076" y="424"/>
                      </a:lnTo>
                      <a:lnTo>
                        <a:pt x="1076" y="429"/>
                      </a:lnTo>
                      <a:lnTo>
                        <a:pt x="1075" y="433"/>
                      </a:lnTo>
                      <a:lnTo>
                        <a:pt x="1074" y="438"/>
                      </a:lnTo>
                      <a:lnTo>
                        <a:pt x="1073" y="442"/>
                      </a:lnTo>
                      <a:lnTo>
                        <a:pt x="1071" y="446"/>
                      </a:lnTo>
                      <a:lnTo>
                        <a:pt x="1063" y="457"/>
                      </a:lnTo>
                      <a:lnTo>
                        <a:pt x="1054" y="469"/>
                      </a:lnTo>
                      <a:lnTo>
                        <a:pt x="1046" y="480"/>
                      </a:lnTo>
                      <a:lnTo>
                        <a:pt x="1039" y="493"/>
                      </a:lnTo>
                      <a:lnTo>
                        <a:pt x="1034" y="504"/>
                      </a:lnTo>
                      <a:lnTo>
                        <a:pt x="1031" y="515"/>
                      </a:lnTo>
                      <a:lnTo>
                        <a:pt x="1031" y="527"/>
                      </a:lnTo>
                      <a:lnTo>
                        <a:pt x="1035" y="538"/>
                      </a:lnTo>
                      <a:lnTo>
                        <a:pt x="1042" y="545"/>
                      </a:lnTo>
                      <a:lnTo>
                        <a:pt x="1051" y="548"/>
                      </a:lnTo>
                      <a:lnTo>
                        <a:pt x="1062" y="548"/>
                      </a:lnTo>
                      <a:lnTo>
                        <a:pt x="1074" y="545"/>
                      </a:lnTo>
                      <a:lnTo>
                        <a:pt x="1086" y="543"/>
                      </a:lnTo>
                      <a:lnTo>
                        <a:pt x="1099" y="541"/>
                      </a:lnTo>
                      <a:lnTo>
                        <a:pt x="1111" y="541"/>
                      </a:lnTo>
                      <a:lnTo>
                        <a:pt x="1121" y="544"/>
                      </a:lnTo>
                      <a:lnTo>
                        <a:pt x="1125" y="547"/>
                      </a:lnTo>
                      <a:lnTo>
                        <a:pt x="1129" y="550"/>
                      </a:lnTo>
                      <a:lnTo>
                        <a:pt x="1133" y="553"/>
                      </a:lnTo>
                      <a:lnTo>
                        <a:pt x="1138" y="558"/>
                      </a:lnTo>
                      <a:lnTo>
                        <a:pt x="1142" y="561"/>
                      </a:lnTo>
                      <a:lnTo>
                        <a:pt x="1146" y="564"/>
                      </a:lnTo>
                      <a:lnTo>
                        <a:pt x="1151" y="566"/>
                      </a:lnTo>
                      <a:lnTo>
                        <a:pt x="1156" y="568"/>
                      </a:lnTo>
                      <a:lnTo>
                        <a:pt x="1160" y="569"/>
                      </a:lnTo>
                      <a:lnTo>
                        <a:pt x="1164" y="569"/>
                      </a:lnTo>
                      <a:lnTo>
                        <a:pt x="1169" y="567"/>
                      </a:lnTo>
                      <a:lnTo>
                        <a:pt x="1173" y="563"/>
                      </a:lnTo>
                      <a:lnTo>
                        <a:pt x="1177" y="566"/>
                      </a:lnTo>
                      <a:lnTo>
                        <a:pt x="1180" y="571"/>
                      </a:lnTo>
                      <a:lnTo>
                        <a:pt x="1184" y="575"/>
                      </a:lnTo>
                      <a:lnTo>
                        <a:pt x="1187" y="579"/>
                      </a:lnTo>
                      <a:lnTo>
                        <a:pt x="1191" y="582"/>
                      </a:lnTo>
                      <a:lnTo>
                        <a:pt x="1195" y="584"/>
                      </a:lnTo>
                      <a:lnTo>
                        <a:pt x="1199" y="585"/>
                      </a:lnTo>
                      <a:lnTo>
                        <a:pt x="1204" y="583"/>
                      </a:lnTo>
                      <a:lnTo>
                        <a:pt x="1208" y="581"/>
                      </a:lnTo>
                      <a:lnTo>
                        <a:pt x="1214" y="580"/>
                      </a:lnTo>
                      <a:lnTo>
                        <a:pt x="1218" y="578"/>
                      </a:lnTo>
                      <a:lnTo>
                        <a:pt x="1223" y="576"/>
                      </a:lnTo>
                      <a:lnTo>
                        <a:pt x="1227" y="574"/>
                      </a:lnTo>
                      <a:lnTo>
                        <a:pt x="1231" y="574"/>
                      </a:lnTo>
                      <a:lnTo>
                        <a:pt x="1235" y="575"/>
                      </a:lnTo>
                      <a:lnTo>
                        <a:pt x="1240" y="576"/>
                      </a:lnTo>
                      <a:lnTo>
                        <a:pt x="1245" y="578"/>
                      </a:lnTo>
                      <a:lnTo>
                        <a:pt x="1250" y="580"/>
                      </a:lnTo>
                      <a:lnTo>
                        <a:pt x="1255" y="580"/>
                      </a:lnTo>
                      <a:lnTo>
                        <a:pt x="1260" y="579"/>
                      </a:lnTo>
                      <a:lnTo>
                        <a:pt x="1264" y="576"/>
                      </a:lnTo>
                      <a:lnTo>
                        <a:pt x="1267" y="573"/>
                      </a:lnTo>
                      <a:lnTo>
                        <a:pt x="1269" y="568"/>
                      </a:lnTo>
                      <a:lnTo>
                        <a:pt x="1271" y="563"/>
                      </a:lnTo>
                      <a:lnTo>
                        <a:pt x="1273" y="559"/>
                      </a:lnTo>
                      <a:lnTo>
                        <a:pt x="1275" y="553"/>
                      </a:lnTo>
                      <a:lnTo>
                        <a:pt x="1278" y="550"/>
                      </a:lnTo>
                      <a:lnTo>
                        <a:pt x="1282" y="547"/>
                      </a:lnTo>
                      <a:lnTo>
                        <a:pt x="1288" y="546"/>
                      </a:lnTo>
                      <a:lnTo>
                        <a:pt x="1293" y="548"/>
                      </a:lnTo>
                      <a:lnTo>
                        <a:pt x="1298" y="551"/>
                      </a:lnTo>
                      <a:lnTo>
                        <a:pt x="1302" y="554"/>
                      </a:lnTo>
                      <a:lnTo>
                        <a:pt x="1306" y="558"/>
                      </a:lnTo>
                      <a:lnTo>
                        <a:pt x="1310" y="561"/>
                      </a:lnTo>
                      <a:lnTo>
                        <a:pt x="1314" y="563"/>
                      </a:lnTo>
                      <a:lnTo>
                        <a:pt x="1319" y="562"/>
                      </a:lnTo>
                      <a:lnTo>
                        <a:pt x="1327" y="557"/>
                      </a:lnTo>
                      <a:lnTo>
                        <a:pt x="1333" y="548"/>
                      </a:lnTo>
                      <a:lnTo>
                        <a:pt x="1338" y="540"/>
                      </a:lnTo>
                      <a:lnTo>
                        <a:pt x="1344" y="532"/>
                      </a:lnTo>
                      <a:lnTo>
                        <a:pt x="1356" y="520"/>
                      </a:lnTo>
                      <a:lnTo>
                        <a:pt x="1370" y="507"/>
                      </a:lnTo>
                      <a:lnTo>
                        <a:pt x="1383" y="495"/>
                      </a:lnTo>
                      <a:lnTo>
                        <a:pt x="1396" y="481"/>
                      </a:lnTo>
                      <a:lnTo>
                        <a:pt x="1406" y="468"/>
                      </a:lnTo>
                      <a:lnTo>
                        <a:pt x="1413" y="454"/>
                      </a:lnTo>
                      <a:lnTo>
                        <a:pt x="1416" y="437"/>
                      </a:lnTo>
                      <a:lnTo>
                        <a:pt x="1414" y="420"/>
                      </a:lnTo>
                      <a:lnTo>
                        <a:pt x="1414" y="419"/>
                      </a:lnTo>
                      <a:lnTo>
                        <a:pt x="1413" y="415"/>
                      </a:lnTo>
                      <a:lnTo>
                        <a:pt x="1412" y="410"/>
                      </a:lnTo>
                      <a:lnTo>
                        <a:pt x="1412" y="402"/>
                      </a:lnTo>
                      <a:lnTo>
                        <a:pt x="1412" y="396"/>
                      </a:lnTo>
                      <a:lnTo>
                        <a:pt x="1412" y="389"/>
                      </a:lnTo>
                      <a:lnTo>
                        <a:pt x="1413" y="382"/>
                      </a:lnTo>
                      <a:lnTo>
                        <a:pt x="1415" y="377"/>
                      </a:lnTo>
                      <a:lnTo>
                        <a:pt x="1431" y="380"/>
                      </a:lnTo>
                      <a:lnTo>
                        <a:pt x="1436" y="381"/>
                      </a:lnTo>
                      <a:lnTo>
                        <a:pt x="1441" y="383"/>
                      </a:lnTo>
                      <a:lnTo>
                        <a:pt x="1446" y="384"/>
                      </a:lnTo>
                      <a:lnTo>
                        <a:pt x="1451" y="385"/>
                      </a:lnTo>
                      <a:lnTo>
                        <a:pt x="1456" y="386"/>
                      </a:lnTo>
                      <a:lnTo>
                        <a:pt x="1460" y="387"/>
                      </a:lnTo>
                      <a:lnTo>
                        <a:pt x="1464" y="388"/>
                      </a:lnTo>
                      <a:lnTo>
                        <a:pt x="1466" y="390"/>
                      </a:lnTo>
                      <a:lnTo>
                        <a:pt x="1473" y="396"/>
                      </a:lnTo>
                      <a:lnTo>
                        <a:pt x="1479" y="402"/>
                      </a:lnTo>
                      <a:lnTo>
                        <a:pt x="1486" y="410"/>
                      </a:lnTo>
                      <a:lnTo>
                        <a:pt x="1492" y="416"/>
                      </a:lnTo>
                      <a:lnTo>
                        <a:pt x="1498" y="422"/>
                      </a:lnTo>
                      <a:lnTo>
                        <a:pt x="1501" y="428"/>
                      </a:lnTo>
                      <a:lnTo>
                        <a:pt x="1503" y="433"/>
                      </a:lnTo>
                      <a:lnTo>
                        <a:pt x="1502" y="438"/>
                      </a:lnTo>
                      <a:lnTo>
                        <a:pt x="1498" y="448"/>
                      </a:lnTo>
                      <a:lnTo>
                        <a:pt x="1497" y="457"/>
                      </a:lnTo>
                      <a:lnTo>
                        <a:pt x="1497" y="467"/>
                      </a:lnTo>
                      <a:lnTo>
                        <a:pt x="1498" y="477"/>
                      </a:lnTo>
                      <a:lnTo>
                        <a:pt x="1498" y="487"/>
                      </a:lnTo>
                      <a:lnTo>
                        <a:pt x="1498" y="496"/>
                      </a:lnTo>
                      <a:lnTo>
                        <a:pt x="1495" y="504"/>
                      </a:lnTo>
                      <a:lnTo>
                        <a:pt x="1489" y="511"/>
                      </a:lnTo>
                      <a:lnTo>
                        <a:pt x="1484" y="516"/>
                      </a:lnTo>
                      <a:lnTo>
                        <a:pt x="1479" y="521"/>
                      </a:lnTo>
                      <a:lnTo>
                        <a:pt x="1472" y="525"/>
                      </a:lnTo>
                      <a:lnTo>
                        <a:pt x="1463" y="525"/>
                      </a:lnTo>
                      <a:lnTo>
                        <a:pt x="1462" y="536"/>
                      </a:lnTo>
                      <a:lnTo>
                        <a:pt x="1456" y="544"/>
                      </a:lnTo>
                      <a:lnTo>
                        <a:pt x="1447" y="549"/>
                      </a:lnTo>
                      <a:lnTo>
                        <a:pt x="1439" y="553"/>
                      </a:lnTo>
                      <a:lnTo>
                        <a:pt x="1425" y="563"/>
                      </a:lnTo>
                      <a:lnTo>
                        <a:pt x="1412" y="571"/>
                      </a:lnTo>
                      <a:lnTo>
                        <a:pt x="1398" y="579"/>
                      </a:lnTo>
                      <a:lnTo>
                        <a:pt x="1384" y="587"/>
                      </a:lnTo>
                      <a:lnTo>
                        <a:pt x="1371" y="595"/>
                      </a:lnTo>
                      <a:lnTo>
                        <a:pt x="1356" y="602"/>
                      </a:lnTo>
                      <a:lnTo>
                        <a:pt x="1342" y="609"/>
                      </a:lnTo>
                      <a:lnTo>
                        <a:pt x="1328" y="616"/>
                      </a:lnTo>
                      <a:lnTo>
                        <a:pt x="1315" y="623"/>
                      </a:lnTo>
                      <a:lnTo>
                        <a:pt x="1305" y="633"/>
                      </a:lnTo>
                      <a:lnTo>
                        <a:pt x="1296" y="644"/>
                      </a:lnTo>
                      <a:lnTo>
                        <a:pt x="1287" y="656"/>
                      </a:lnTo>
                      <a:lnTo>
                        <a:pt x="1278" y="668"/>
                      </a:lnTo>
                      <a:lnTo>
                        <a:pt x="1269" y="679"/>
                      </a:lnTo>
                      <a:lnTo>
                        <a:pt x="1259" y="689"/>
                      </a:lnTo>
                      <a:lnTo>
                        <a:pt x="1248" y="696"/>
                      </a:lnTo>
                      <a:lnTo>
                        <a:pt x="1240" y="700"/>
                      </a:lnTo>
                      <a:lnTo>
                        <a:pt x="1234" y="706"/>
                      </a:lnTo>
                      <a:lnTo>
                        <a:pt x="1228" y="711"/>
                      </a:lnTo>
                      <a:lnTo>
                        <a:pt x="1223" y="716"/>
                      </a:lnTo>
                      <a:lnTo>
                        <a:pt x="1218" y="722"/>
                      </a:lnTo>
                      <a:lnTo>
                        <a:pt x="1214" y="727"/>
                      </a:lnTo>
                      <a:lnTo>
                        <a:pt x="1208" y="732"/>
                      </a:lnTo>
                      <a:lnTo>
                        <a:pt x="1204" y="737"/>
                      </a:lnTo>
                      <a:lnTo>
                        <a:pt x="1196" y="748"/>
                      </a:lnTo>
                      <a:lnTo>
                        <a:pt x="1188" y="758"/>
                      </a:lnTo>
                      <a:lnTo>
                        <a:pt x="1180" y="768"/>
                      </a:lnTo>
                      <a:lnTo>
                        <a:pt x="1173" y="780"/>
                      </a:lnTo>
                      <a:lnTo>
                        <a:pt x="1165" y="791"/>
                      </a:lnTo>
                      <a:lnTo>
                        <a:pt x="1159" y="802"/>
                      </a:lnTo>
                      <a:lnTo>
                        <a:pt x="1153" y="815"/>
                      </a:lnTo>
                      <a:lnTo>
                        <a:pt x="1147" y="826"/>
                      </a:lnTo>
                      <a:lnTo>
                        <a:pt x="1142" y="839"/>
                      </a:lnTo>
                      <a:lnTo>
                        <a:pt x="1137" y="852"/>
                      </a:lnTo>
                      <a:lnTo>
                        <a:pt x="1131" y="864"/>
                      </a:lnTo>
                      <a:lnTo>
                        <a:pt x="1127" y="877"/>
                      </a:lnTo>
                      <a:lnTo>
                        <a:pt x="1123" y="891"/>
                      </a:lnTo>
                      <a:lnTo>
                        <a:pt x="1119" y="904"/>
                      </a:lnTo>
                      <a:lnTo>
                        <a:pt x="1116" y="917"/>
                      </a:lnTo>
                      <a:lnTo>
                        <a:pt x="1113" y="931"/>
                      </a:lnTo>
                      <a:lnTo>
                        <a:pt x="1111" y="937"/>
                      </a:lnTo>
                      <a:lnTo>
                        <a:pt x="1108" y="943"/>
                      </a:lnTo>
                      <a:lnTo>
                        <a:pt x="1104" y="949"/>
                      </a:lnTo>
                      <a:lnTo>
                        <a:pt x="1099" y="955"/>
                      </a:lnTo>
                      <a:lnTo>
                        <a:pt x="1093" y="962"/>
                      </a:lnTo>
                      <a:lnTo>
                        <a:pt x="1089" y="969"/>
                      </a:lnTo>
                      <a:lnTo>
                        <a:pt x="1084" y="975"/>
                      </a:lnTo>
                      <a:lnTo>
                        <a:pt x="1081" y="982"/>
                      </a:lnTo>
                      <a:lnTo>
                        <a:pt x="1079" y="989"/>
                      </a:lnTo>
                      <a:lnTo>
                        <a:pt x="1079" y="996"/>
                      </a:lnTo>
                      <a:lnTo>
                        <a:pt x="1080" y="1003"/>
                      </a:lnTo>
                      <a:lnTo>
                        <a:pt x="1081" y="1010"/>
                      </a:lnTo>
                      <a:lnTo>
                        <a:pt x="1084" y="1017"/>
                      </a:lnTo>
                      <a:lnTo>
                        <a:pt x="1086" y="1023"/>
                      </a:lnTo>
                      <a:lnTo>
                        <a:pt x="1088" y="1030"/>
                      </a:lnTo>
                      <a:lnTo>
                        <a:pt x="1090" y="1037"/>
                      </a:lnTo>
                      <a:lnTo>
                        <a:pt x="1091" y="1048"/>
                      </a:lnTo>
                      <a:lnTo>
                        <a:pt x="1090" y="1058"/>
                      </a:lnTo>
                      <a:lnTo>
                        <a:pt x="1088" y="1070"/>
                      </a:lnTo>
                      <a:lnTo>
                        <a:pt x="1086" y="1081"/>
                      </a:lnTo>
                      <a:lnTo>
                        <a:pt x="1084" y="1092"/>
                      </a:lnTo>
                      <a:lnTo>
                        <a:pt x="1082" y="1104"/>
                      </a:lnTo>
                      <a:lnTo>
                        <a:pt x="1081" y="1117"/>
                      </a:lnTo>
                      <a:lnTo>
                        <a:pt x="1082" y="1129"/>
                      </a:lnTo>
                      <a:lnTo>
                        <a:pt x="1079" y="1136"/>
                      </a:lnTo>
                      <a:lnTo>
                        <a:pt x="1072" y="1140"/>
                      </a:lnTo>
                      <a:lnTo>
                        <a:pt x="1064" y="1145"/>
                      </a:lnTo>
                      <a:lnTo>
                        <a:pt x="1058" y="1152"/>
                      </a:lnTo>
                      <a:lnTo>
                        <a:pt x="1057" y="1158"/>
                      </a:lnTo>
                      <a:lnTo>
                        <a:pt x="1055" y="1165"/>
                      </a:lnTo>
                      <a:lnTo>
                        <a:pt x="1054" y="1171"/>
                      </a:lnTo>
                      <a:lnTo>
                        <a:pt x="1052" y="1177"/>
                      </a:lnTo>
                      <a:lnTo>
                        <a:pt x="1050" y="1184"/>
                      </a:lnTo>
                      <a:lnTo>
                        <a:pt x="1049" y="1190"/>
                      </a:lnTo>
                      <a:lnTo>
                        <a:pt x="1046" y="1196"/>
                      </a:lnTo>
                      <a:lnTo>
                        <a:pt x="1044" y="1202"/>
                      </a:lnTo>
                      <a:lnTo>
                        <a:pt x="1041" y="1212"/>
                      </a:lnTo>
                      <a:lnTo>
                        <a:pt x="1040" y="1224"/>
                      </a:lnTo>
                      <a:lnTo>
                        <a:pt x="1040" y="1236"/>
                      </a:lnTo>
                      <a:lnTo>
                        <a:pt x="1041" y="1248"/>
                      </a:lnTo>
                      <a:lnTo>
                        <a:pt x="1044" y="1260"/>
                      </a:lnTo>
                      <a:lnTo>
                        <a:pt x="1049" y="1270"/>
                      </a:lnTo>
                      <a:lnTo>
                        <a:pt x="1055" y="1278"/>
                      </a:lnTo>
                      <a:lnTo>
                        <a:pt x="1065" y="1283"/>
                      </a:lnTo>
                      <a:lnTo>
                        <a:pt x="1073" y="1287"/>
                      </a:lnTo>
                      <a:lnTo>
                        <a:pt x="1081" y="1293"/>
                      </a:lnTo>
                      <a:lnTo>
                        <a:pt x="1088" y="1298"/>
                      </a:lnTo>
                      <a:lnTo>
                        <a:pt x="1095" y="1304"/>
                      </a:lnTo>
                      <a:lnTo>
                        <a:pt x="1102" y="1310"/>
                      </a:lnTo>
                      <a:lnTo>
                        <a:pt x="1108" y="1316"/>
                      </a:lnTo>
                      <a:lnTo>
                        <a:pt x="1113" y="1322"/>
                      </a:lnTo>
                      <a:lnTo>
                        <a:pt x="1117" y="1328"/>
                      </a:lnTo>
                      <a:lnTo>
                        <a:pt x="1124" y="1334"/>
                      </a:lnTo>
                      <a:lnTo>
                        <a:pt x="1132" y="1340"/>
                      </a:lnTo>
                      <a:lnTo>
                        <a:pt x="1139" y="1347"/>
                      </a:lnTo>
                      <a:lnTo>
                        <a:pt x="1144" y="1355"/>
                      </a:lnTo>
                      <a:lnTo>
                        <a:pt x="1146" y="1363"/>
                      </a:lnTo>
                      <a:lnTo>
                        <a:pt x="1144" y="1370"/>
                      </a:lnTo>
                      <a:lnTo>
                        <a:pt x="1140" y="1376"/>
                      </a:lnTo>
                      <a:lnTo>
                        <a:pt x="1134" y="1382"/>
                      </a:lnTo>
                      <a:lnTo>
                        <a:pt x="1129" y="1388"/>
                      </a:lnTo>
                      <a:lnTo>
                        <a:pt x="1125" y="1394"/>
                      </a:lnTo>
                      <a:lnTo>
                        <a:pt x="1123" y="1402"/>
                      </a:lnTo>
                      <a:lnTo>
                        <a:pt x="1124" y="1409"/>
                      </a:lnTo>
                      <a:lnTo>
                        <a:pt x="1126" y="1414"/>
                      </a:lnTo>
                      <a:lnTo>
                        <a:pt x="1129" y="1420"/>
                      </a:lnTo>
                      <a:lnTo>
                        <a:pt x="1131" y="1425"/>
                      </a:lnTo>
                      <a:lnTo>
                        <a:pt x="1134" y="1430"/>
                      </a:lnTo>
                      <a:lnTo>
                        <a:pt x="1138" y="1436"/>
                      </a:lnTo>
                      <a:lnTo>
                        <a:pt x="1142" y="1440"/>
                      </a:lnTo>
                      <a:lnTo>
                        <a:pt x="1146" y="1444"/>
                      </a:lnTo>
                      <a:lnTo>
                        <a:pt x="1151" y="1447"/>
                      </a:lnTo>
                      <a:lnTo>
                        <a:pt x="1156" y="1448"/>
                      </a:lnTo>
                      <a:lnTo>
                        <a:pt x="1161" y="1448"/>
                      </a:lnTo>
                      <a:lnTo>
                        <a:pt x="1166" y="1448"/>
                      </a:lnTo>
                      <a:lnTo>
                        <a:pt x="1170" y="1447"/>
                      </a:lnTo>
                      <a:lnTo>
                        <a:pt x="1175" y="1446"/>
                      </a:lnTo>
                      <a:lnTo>
                        <a:pt x="1178" y="1447"/>
                      </a:lnTo>
                      <a:lnTo>
                        <a:pt x="1180" y="1449"/>
                      </a:lnTo>
                      <a:lnTo>
                        <a:pt x="1180" y="1453"/>
                      </a:lnTo>
                      <a:lnTo>
                        <a:pt x="1179" y="1461"/>
                      </a:lnTo>
                      <a:lnTo>
                        <a:pt x="1180" y="1468"/>
                      </a:lnTo>
                      <a:lnTo>
                        <a:pt x="1180" y="1477"/>
                      </a:lnTo>
                      <a:lnTo>
                        <a:pt x="1181" y="1484"/>
                      </a:lnTo>
                      <a:lnTo>
                        <a:pt x="1181" y="1492"/>
                      </a:lnTo>
                      <a:lnTo>
                        <a:pt x="1180" y="1499"/>
                      </a:lnTo>
                      <a:lnTo>
                        <a:pt x="1179" y="1506"/>
                      </a:lnTo>
                      <a:lnTo>
                        <a:pt x="1176" y="1513"/>
                      </a:lnTo>
                      <a:lnTo>
                        <a:pt x="1165" y="1529"/>
                      </a:lnTo>
                      <a:lnTo>
                        <a:pt x="1155" y="1546"/>
                      </a:lnTo>
                      <a:lnTo>
                        <a:pt x="1146" y="1562"/>
                      </a:lnTo>
                      <a:lnTo>
                        <a:pt x="1136" y="1577"/>
                      </a:lnTo>
                      <a:lnTo>
                        <a:pt x="1125" y="1593"/>
                      </a:lnTo>
                      <a:lnTo>
                        <a:pt x="1114" y="1606"/>
                      </a:lnTo>
                      <a:lnTo>
                        <a:pt x="1101" y="1619"/>
                      </a:lnTo>
                      <a:lnTo>
                        <a:pt x="1086" y="1630"/>
                      </a:lnTo>
                      <a:lnTo>
                        <a:pt x="1075" y="1637"/>
                      </a:lnTo>
                      <a:lnTo>
                        <a:pt x="1064" y="1644"/>
                      </a:lnTo>
                      <a:lnTo>
                        <a:pt x="1051" y="1650"/>
                      </a:lnTo>
                      <a:lnTo>
                        <a:pt x="1039" y="1656"/>
                      </a:lnTo>
                      <a:lnTo>
                        <a:pt x="1028" y="1661"/>
                      </a:lnTo>
                      <a:lnTo>
                        <a:pt x="1015" y="1666"/>
                      </a:lnTo>
                      <a:lnTo>
                        <a:pt x="1003" y="1670"/>
                      </a:lnTo>
                      <a:lnTo>
                        <a:pt x="991" y="1674"/>
                      </a:lnTo>
                      <a:lnTo>
                        <a:pt x="977" y="1678"/>
                      </a:lnTo>
                      <a:lnTo>
                        <a:pt x="965" y="1681"/>
                      </a:lnTo>
                      <a:lnTo>
                        <a:pt x="952" y="1684"/>
                      </a:lnTo>
                      <a:lnTo>
                        <a:pt x="938" y="1686"/>
                      </a:lnTo>
                      <a:lnTo>
                        <a:pt x="925" y="1688"/>
                      </a:lnTo>
                      <a:lnTo>
                        <a:pt x="911" y="1690"/>
                      </a:lnTo>
                      <a:lnTo>
                        <a:pt x="898" y="1693"/>
                      </a:lnTo>
                      <a:lnTo>
                        <a:pt x="885" y="1694"/>
                      </a:lnTo>
                      <a:lnTo>
                        <a:pt x="841" y="1704"/>
                      </a:lnTo>
                      <a:lnTo>
                        <a:pt x="829" y="1710"/>
                      </a:lnTo>
                      <a:lnTo>
                        <a:pt x="817" y="1714"/>
                      </a:lnTo>
                      <a:lnTo>
                        <a:pt x="805" y="1716"/>
                      </a:lnTo>
                      <a:lnTo>
                        <a:pt x="792" y="1717"/>
                      </a:lnTo>
                      <a:lnTo>
                        <a:pt x="780" y="1716"/>
                      </a:lnTo>
                      <a:lnTo>
                        <a:pt x="769" y="1712"/>
                      </a:lnTo>
                      <a:lnTo>
                        <a:pt x="756" y="1707"/>
                      </a:lnTo>
                      <a:lnTo>
                        <a:pt x="745" y="1700"/>
                      </a:lnTo>
                      <a:lnTo>
                        <a:pt x="742" y="1698"/>
                      </a:lnTo>
                      <a:lnTo>
                        <a:pt x="739" y="1698"/>
                      </a:lnTo>
                      <a:lnTo>
                        <a:pt x="735" y="1699"/>
                      </a:lnTo>
                      <a:lnTo>
                        <a:pt x="732" y="1700"/>
                      </a:lnTo>
                      <a:lnTo>
                        <a:pt x="728" y="1705"/>
                      </a:lnTo>
                      <a:lnTo>
                        <a:pt x="727" y="1710"/>
                      </a:lnTo>
                      <a:lnTo>
                        <a:pt x="725" y="1716"/>
                      </a:lnTo>
                      <a:lnTo>
                        <a:pt x="723" y="1722"/>
                      </a:lnTo>
                      <a:lnTo>
                        <a:pt x="723" y="1727"/>
                      </a:lnTo>
                      <a:lnTo>
                        <a:pt x="728" y="1733"/>
                      </a:lnTo>
                      <a:lnTo>
                        <a:pt x="733" y="1737"/>
                      </a:lnTo>
                      <a:lnTo>
                        <a:pt x="738" y="1740"/>
                      </a:lnTo>
                      <a:lnTo>
                        <a:pt x="741" y="1740"/>
                      </a:lnTo>
                      <a:lnTo>
                        <a:pt x="745" y="1740"/>
                      </a:lnTo>
                      <a:lnTo>
                        <a:pt x="748" y="1740"/>
                      </a:lnTo>
                      <a:lnTo>
                        <a:pt x="750" y="1741"/>
                      </a:lnTo>
                      <a:lnTo>
                        <a:pt x="753" y="1745"/>
                      </a:lnTo>
                      <a:lnTo>
                        <a:pt x="755" y="1749"/>
                      </a:lnTo>
                      <a:lnTo>
                        <a:pt x="755" y="1754"/>
                      </a:lnTo>
                      <a:lnTo>
                        <a:pt x="754" y="1759"/>
                      </a:lnTo>
                      <a:lnTo>
                        <a:pt x="753" y="1763"/>
                      </a:lnTo>
                      <a:lnTo>
                        <a:pt x="750" y="1769"/>
                      </a:lnTo>
                      <a:lnTo>
                        <a:pt x="748" y="1774"/>
                      </a:lnTo>
                      <a:lnTo>
                        <a:pt x="746" y="1778"/>
                      </a:lnTo>
                      <a:lnTo>
                        <a:pt x="746" y="1781"/>
                      </a:lnTo>
                      <a:lnTo>
                        <a:pt x="746" y="1783"/>
                      </a:lnTo>
                      <a:lnTo>
                        <a:pt x="746" y="1786"/>
                      </a:lnTo>
                      <a:lnTo>
                        <a:pt x="745" y="1789"/>
                      </a:lnTo>
                      <a:lnTo>
                        <a:pt x="744" y="1792"/>
                      </a:lnTo>
                      <a:lnTo>
                        <a:pt x="743" y="1794"/>
                      </a:lnTo>
                      <a:lnTo>
                        <a:pt x="742" y="1797"/>
                      </a:lnTo>
                      <a:lnTo>
                        <a:pt x="740" y="1798"/>
                      </a:lnTo>
                      <a:lnTo>
                        <a:pt x="733" y="1800"/>
                      </a:lnTo>
                      <a:lnTo>
                        <a:pt x="725" y="1802"/>
                      </a:lnTo>
                      <a:lnTo>
                        <a:pt x="720" y="1805"/>
                      </a:lnTo>
                      <a:lnTo>
                        <a:pt x="716" y="1812"/>
                      </a:lnTo>
                      <a:lnTo>
                        <a:pt x="715" y="1816"/>
                      </a:lnTo>
                      <a:lnTo>
                        <a:pt x="716" y="1821"/>
                      </a:lnTo>
                      <a:lnTo>
                        <a:pt x="717" y="1825"/>
                      </a:lnTo>
                      <a:lnTo>
                        <a:pt x="718" y="1830"/>
                      </a:lnTo>
                      <a:lnTo>
                        <a:pt x="722" y="1837"/>
                      </a:lnTo>
                      <a:lnTo>
                        <a:pt x="729" y="1843"/>
                      </a:lnTo>
                      <a:lnTo>
                        <a:pt x="734" y="1849"/>
                      </a:lnTo>
                      <a:lnTo>
                        <a:pt x="737" y="1856"/>
                      </a:lnTo>
                      <a:lnTo>
                        <a:pt x="737" y="1860"/>
                      </a:lnTo>
                      <a:lnTo>
                        <a:pt x="737" y="1865"/>
                      </a:lnTo>
                      <a:lnTo>
                        <a:pt x="737" y="1869"/>
                      </a:lnTo>
                      <a:lnTo>
                        <a:pt x="736" y="1873"/>
                      </a:lnTo>
                      <a:lnTo>
                        <a:pt x="735" y="1879"/>
                      </a:lnTo>
                      <a:lnTo>
                        <a:pt x="733" y="1883"/>
                      </a:lnTo>
                      <a:lnTo>
                        <a:pt x="731" y="1887"/>
                      </a:lnTo>
                      <a:lnTo>
                        <a:pt x="729" y="1891"/>
                      </a:lnTo>
                      <a:lnTo>
                        <a:pt x="725" y="1895"/>
                      </a:lnTo>
                      <a:lnTo>
                        <a:pt x="722" y="1898"/>
                      </a:lnTo>
                      <a:lnTo>
                        <a:pt x="718" y="1901"/>
                      </a:lnTo>
                      <a:lnTo>
                        <a:pt x="714" y="1903"/>
                      </a:lnTo>
                      <a:lnTo>
                        <a:pt x="706" y="1903"/>
                      </a:lnTo>
                      <a:lnTo>
                        <a:pt x="699" y="1904"/>
                      </a:lnTo>
                      <a:lnTo>
                        <a:pt x="692" y="1905"/>
                      </a:lnTo>
                      <a:lnTo>
                        <a:pt x="686" y="1909"/>
                      </a:lnTo>
                      <a:lnTo>
                        <a:pt x="684" y="1913"/>
                      </a:lnTo>
                      <a:lnTo>
                        <a:pt x="683" y="1916"/>
                      </a:lnTo>
                      <a:lnTo>
                        <a:pt x="681" y="1919"/>
                      </a:lnTo>
                      <a:lnTo>
                        <a:pt x="679" y="1921"/>
                      </a:lnTo>
                      <a:lnTo>
                        <a:pt x="672" y="1925"/>
                      </a:lnTo>
                      <a:lnTo>
                        <a:pt x="665" y="1928"/>
                      </a:lnTo>
                      <a:lnTo>
                        <a:pt x="657" y="1931"/>
                      </a:lnTo>
                      <a:lnTo>
                        <a:pt x="648" y="1933"/>
                      </a:lnTo>
                      <a:lnTo>
                        <a:pt x="640" y="1934"/>
                      </a:lnTo>
                      <a:lnTo>
                        <a:pt x="632" y="1934"/>
                      </a:lnTo>
                      <a:lnTo>
                        <a:pt x="624" y="1933"/>
                      </a:lnTo>
                      <a:lnTo>
                        <a:pt x="616" y="1931"/>
                      </a:lnTo>
                      <a:lnTo>
                        <a:pt x="615" y="1930"/>
                      </a:lnTo>
                      <a:lnTo>
                        <a:pt x="615" y="1928"/>
                      </a:lnTo>
                      <a:lnTo>
                        <a:pt x="615" y="1927"/>
                      </a:lnTo>
                      <a:lnTo>
                        <a:pt x="613" y="1926"/>
                      </a:lnTo>
                      <a:lnTo>
                        <a:pt x="607" y="1924"/>
                      </a:lnTo>
                      <a:lnTo>
                        <a:pt x="601" y="1922"/>
                      </a:lnTo>
                      <a:lnTo>
                        <a:pt x="596" y="1919"/>
                      </a:lnTo>
                      <a:lnTo>
                        <a:pt x="590" y="1916"/>
                      </a:lnTo>
                      <a:lnTo>
                        <a:pt x="585" y="1914"/>
                      </a:lnTo>
                      <a:lnTo>
                        <a:pt x="579" y="1910"/>
                      </a:lnTo>
                      <a:lnTo>
                        <a:pt x="573" y="1907"/>
                      </a:lnTo>
                      <a:lnTo>
                        <a:pt x="567" y="1905"/>
                      </a:lnTo>
                      <a:lnTo>
                        <a:pt x="561" y="1904"/>
                      </a:lnTo>
                      <a:lnTo>
                        <a:pt x="555" y="1904"/>
                      </a:lnTo>
                      <a:lnTo>
                        <a:pt x="549" y="1906"/>
                      </a:lnTo>
                      <a:lnTo>
                        <a:pt x="543" y="1906"/>
                      </a:lnTo>
                      <a:lnTo>
                        <a:pt x="537" y="1902"/>
                      </a:lnTo>
                      <a:lnTo>
                        <a:pt x="535" y="1897"/>
                      </a:lnTo>
                      <a:lnTo>
                        <a:pt x="534" y="1890"/>
                      </a:lnTo>
                      <a:lnTo>
                        <a:pt x="532" y="1885"/>
                      </a:lnTo>
                      <a:lnTo>
                        <a:pt x="526" y="1883"/>
                      </a:lnTo>
                      <a:lnTo>
                        <a:pt x="519" y="1886"/>
                      </a:lnTo>
                      <a:lnTo>
                        <a:pt x="514" y="1893"/>
                      </a:lnTo>
                      <a:lnTo>
                        <a:pt x="511" y="1900"/>
                      </a:lnTo>
                      <a:lnTo>
                        <a:pt x="510" y="1906"/>
                      </a:lnTo>
                      <a:lnTo>
                        <a:pt x="509" y="1912"/>
                      </a:lnTo>
                      <a:lnTo>
                        <a:pt x="509" y="1918"/>
                      </a:lnTo>
                      <a:lnTo>
                        <a:pt x="509" y="1923"/>
                      </a:lnTo>
                      <a:lnTo>
                        <a:pt x="510" y="1929"/>
                      </a:lnTo>
                      <a:lnTo>
                        <a:pt x="512" y="1935"/>
                      </a:lnTo>
                      <a:lnTo>
                        <a:pt x="513" y="1940"/>
                      </a:lnTo>
                      <a:lnTo>
                        <a:pt x="515" y="1946"/>
                      </a:lnTo>
                      <a:lnTo>
                        <a:pt x="517" y="1950"/>
                      </a:lnTo>
                      <a:lnTo>
                        <a:pt x="520" y="1952"/>
                      </a:lnTo>
                      <a:lnTo>
                        <a:pt x="523" y="1955"/>
                      </a:lnTo>
                      <a:lnTo>
                        <a:pt x="525" y="1958"/>
                      </a:lnTo>
                      <a:lnTo>
                        <a:pt x="527" y="1960"/>
                      </a:lnTo>
                      <a:lnTo>
                        <a:pt x="528" y="1962"/>
                      </a:lnTo>
                      <a:lnTo>
                        <a:pt x="530" y="1965"/>
                      </a:lnTo>
                      <a:lnTo>
                        <a:pt x="531" y="1967"/>
                      </a:lnTo>
                      <a:lnTo>
                        <a:pt x="533" y="1972"/>
                      </a:lnTo>
                      <a:lnTo>
                        <a:pt x="534" y="1978"/>
                      </a:lnTo>
                      <a:lnTo>
                        <a:pt x="533" y="1983"/>
                      </a:lnTo>
                      <a:lnTo>
                        <a:pt x="531" y="1989"/>
                      </a:lnTo>
                      <a:lnTo>
                        <a:pt x="529" y="1992"/>
                      </a:lnTo>
                      <a:lnTo>
                        <a:pt x="526" y="1995"/>
                      </a:lnTo>
                      <a:lnTo>
                        <a:pt x="523" y="1998"/>
                      </a:lnTo>
                      <a:lnTo>
                        <a:pt x="521" y="2001"/>
                      </a:lnTo>
                      <a:lnTo>
                        <a:pt x="520" y="2005"/>
                      </a:lnTo>
                      <a:lnTo>
                        <a:pt x="521" y="2008"/>
                      </a:lnTo>
                      <a:lnTo>
                        <a:pt x="523" y="2011"/>
                      </a:lnTo>
                      <a:lnTo>
                        <a:pt x="526" y="2014"/>
                      </a:lnTo>
                      <a:lnTo>
                        <a:pt x="529" y="2016"/>
                      </a:lnTo>
                      <a:lnTo>
                        <a:pt x="532" y="2017"/>
                      </a:lnTo>
                      <a:lnTo>
                        <a:pt x="534" y="2018"/>
                      </a:lnTo>
                      <a:lnTo>
                        <a:pt x="537" y="2019"/>
                      </a:lnTo>
                      <a:lnTo>
                        <a:pt x="544" y="2020"/>
                      </a:lnTo>
                      <a:lnTo>
                        <a:pt x="551" y="2022"/>
                      </a:lnTo>
                      <a:lnTo>
                        <a:pt x="558" y="2024"/>
                      </a:lnTo>
                      <a:lnTo>
                        <a:pt x="564" y="2027"/>
                      </a:lnTo>
                      <a:lnTo>
                        <a:pt x="568" y="2031"/>
                      </a:lnTo>
                      <a:lnTo>
                        <a:pt x="571" y="2036"/>
                      </a:lnTo>
                      <a:lnTo>
                        <a:pt x="573" y="2042"/>
                      </a:lnTo>
                      <a:lnTo>
                        <a:pt x="576" y="2047"/>
                      </a:lnTo>
                      <a:lnTo>
                        <a:pt x="581" y="2049"/>
                      </a:lnTo>
                      <a:lnTo>
                        <a:pt x="586" y="2050"/>
                      </a:lnTo>
                      <a:lnTo>
                        <a:pt x="591" y="2049"/>
                      </a:lnTo>
                      <a:lnTo>
                        <a:pt x="594" y="2045"/>
                      </a:lnTo>
                      <a:lnTo>
                        <a:pt x="595" y="2042"/>
                      </a:lnTo>
                      <a:lnTo>
                        <a:pt x="595" y="2040"/>
                      </a:lnTo>
                      <a:lnTo>
                        <a:pt x="595" y="2037"/>
                      </a:lnTo>
                      <a:lnTo>
                        <a:pt x="593" y="2035"/>
                      </a:lnTo>
                      <a:lnTo>
                        <a:pt x="590" y="2032"/>
                      </a:lnTo>
                      <a:lnTo>
                        <a:pt x="588" y="2028"/>
                      </a:lnTo>
                      <a:lnTo>
                        <a:pt x="587" y="2025"/>
                      </a:lnTo>
                      <a:lnTo>
                        <a:pt x="587" y="2020"/>
                      </a:lnTo>
                      <a:lnTo>
                        <a:pt x="588" y="2018"/>
                      </a:lnTo>
                      <a:lnTo>
                        <a:pt x="588" y="2017"/>
                      </a:lnTo>
                      <a:lnTo>
                        <a:pt x="589" y="2015"/>
                      </a:lnTo>
                      <a:lnTo>
                        <a:pt x="591" y="2015"/>
                      </a:lnTo>
                      <a:lnTo>
                        <a:pt x="595" y="2016"/>
                      </a:lnTo>
                      <a:lnTo>
                        <a:pt x="599" y="2017"/>
                      </a:lnTo>
                      <a:lnTo>
                        <a:pt x="602" y="2019"/>
                      </a:lnTo>
                      <a:lnTo>
                        <a:pt x="606" y="2020"/>
                      </a:lnTo>
                      <a:lnTo>
                        <a:pt x="609" y="2022"/>
                      </a:lnTo>
                      <a:lnTo>
                        <a:pt x="612" y="2020"/>
                      </a:lnTo>
                      <a:lnTo>
                        <a:pt x="616" y="2019"/>
                      </a:lnTo>
                      <a:lnTo>
                        <a:pt x="620" y="2019"/>
                      </a:lnTo>
                      <a:lnTo>
                        <a:pt x="627" y="2024"/>
                      </a:lnTo>
                      <a:lnTo>
                        <a:pt x="631" y="2029"/>
                      </a:lnTo>
                      <a:lnTo>
                        <a:pt x="633" y="2036"/>
                      </a:lnTo>
                      <a:lnTo>
                        <a:pt x="634" y="2043"/>
                      </a:lnTo>
                      <a:lnTo>
                        <a:pt x="633" y="2051"/>
                      </a:lnTo>
                      <a:lnTo>
                        <a:pt x="631" y="2060"/>
                      </a:lnTo>
                      <a:lnTo>
                        <a:pt x="628" y="2068"/>
                      </a:lnTo>
                      <a:lnTo>
                        <a:pt x="626" y="2074"/>
                      </a:lnTo>
                      <a:lnTo>
                        <a:pt x="622" y="2080"/>
                      </a:lnTo>
                      <a:lnTo>
                        <a:pt x="617" y="2084"/>
                      </a:lnTo>
                      <a:lnTo>
                        <a:pt x="609" y="2085"/>
                      </a:lnTo>
                      <a:lnTo>
                        <a:pt x="602" y="2085"/>
                      </a:lnTo>
                      <a:lnTo>
                        <a:pt x="595" y="2083"/>
                      </a:lnTo>
                      <a:lnTo>
                        <a:pt x="587" y="2080"/>
                      </a:lnTo>
                      <a:lnTo>
                        <a:pt x="579" y="2077"/>
                      </a:lnTo>
                      <a:lnTo>
                        <a:pt x="571" y="2072"/>
                      </a:lnTo>
                      <a:lnTo>
                        <a:pt x="565" y="2069"/>
                      </a:lnTo>
                      <a:lnTo>
                        <a:pt x="557" y="2067"/>
                      </a:lnTo>
                      <a:lnTo>
                        <a:pt x="548" y="2069"/>
                      </a:lnTo>
                      <a:lnTo>
                        <a:pt x="542" y="2075"/>
                      </a:lnTo>
                      <a:lnTo>
                        <a:pt x="539" y="2082"/>
                      </a:lnTo>
                      <a:lnTo>
                        <a:pt x="541" y="2088"/>
                      </a:lnTo>
                      <a:lnTo>
                        <a:pt x="543" y="2092"/>
                      </a:lnTo>
                      <a:lnTo>
                        <a:pt x="548" y="2094"/>
                      </a:lnTo>
                      <a:lnTo>
                        <a:pt x="554" y="2097"/>
                      </a:lnTo>
                      <a:lnTo>
                        <a:pt x="560" y="2099"/>
                      </a:lnTo>
                      <a:lnTo>
                        <a:pt x="567" y="2100"/>
                      </a:lnTo>
                      <a:lnTo>
                        <a:pt x="573" y="2102"/>
                      </a:lnTo>
                      <a:lnTo>
                        <a:pt x="567" y="2112"/>
                      </a:lnTo>
                      <a:lnTo>
                        <a:pt x="560" y="2121"/>
                      </a:lnTo>
                      <a:lnTo>
                        <a:pt x="552" y="2130"/>
                      </a:lnTo>
                      <a:lnTo>
                        <a:pt x="544" y="2139"/>
                      </a:lnTo>
                      <a:lnTo>
                        <a:pt x="535" y="2148"/>
                      </a:lnTo>
                      <a:lnTo>
                        <a:pt x="528" y="2157"/>
                      </a:lnTo>
                      <a:lnTo>
                        <a:pt x="523" y="2167"/>
                      </a:lnTo>
                      <a:lnTo>
                        <a:pt x="519" y="2180"/>
                      </a:lnTo>
                      <a:lnTo>
                        <a:pt x="518" y="2185"/>
                      </a:lnTo>
                      <a:lnTo>
                        <a:pt x="518" y="2190"/>
                      </a:lnTo>
                      <a:lnTo>
                        <a:pt x="517" y="2196"/>
                      </a:lnTo>
                      <a:lnTo>
                        <a:pt x="517" y="2201"/>
                      </a:lnTo>
                      <a:lnTo>
                        <a:pt x="518" y="2207"/>
                      </a:lnTo>
                      <a:lnTo>
                        <a:pt x="518" y="2212"/>
                      </a:lnTo>
                      <a:lnTo>
                        <a:pt x="518" y="2218"/>
                      </a:lnTo>
                      <a:lnTo>
                        <a:pt x="518" y="2223"/>
                      </a:lnTo>
                      <a:lnTo>
                        <a:pt x="519" y="2230"/>
                      </a:lnTo>
                      <a:lnTo>
                        <a:pt x="521" y="2237"/>
                      </a:lnTo>
                      <a:lnTo>
                        <a:pt x="521" y="2245"/>
                      </a:lnTo>
                      <a:lnTo>
                        <a:pt x="520" y="2251"/>
                      </a:lnTo>
                      <a:lnTo>
                        <a:pt x="519" y="2253"/>
                      </a:lnTo>
                      <a:lnTo>
                        <a:pt x="516" y="2254"/>
                      </a:lnTo>
                      <a:lnTo>
                        <a:pt x="514" y="2255"/>
                      </a:lnTo>
                      <a:lnTo>
                        <a:pt x="512" y="2256"/>
                      </a:lnTo>
                      <a:lnTo>
                        <a:pt x="508" y="2261"/>
                      </a:lnTo>
                      <a:lnTo>
                        <a:pt x="505" y="2267"/>
                      </a:lnTo>
                      <a:lnTo>
                        <a:pt x="501" y="2272"/>
                      </a:lnTo>
                      <a:lnTo>
                        <a:pt x="497" y="2279"/>
                      </a:lnTo>
                      <a:lnTo>
                        <a:pt x="496" y="2282"/>
                      </a:lnTo>
                      <a:lnTo>
                        <a:pt x="496" y="2285"/>
                      </a:lnTo>
                      <a:lnTo>
                        <a:pt x="497" y="2288"/>
                      </a:lnTo>
                      <a:lnTo>
                        <a:pt x="496" y="2291"/>
                      </a:lnTo>
                      <a:lnTo>
                        <a:pt x="491" y="2294"/>
                      </a:lnTo>
                      <a:lnTo>
                        <a:pt x="484" y="2296"/>
                      </a:lnTo>
                      <a:lnTo>
                        <a:pt x="477" y="2296"/>
                      </a:lnTo>
                      <a:lnTo>
                        <a:pt x="470" y="2298"/>
                      </a:lnTo>
                      <a:lnTo>
                        <a:pt x="470" y="2299"/>
                      </a:lnTo>
                      <a:lnTo>
                        <a:pt x="470" y="2300"/>
                      </a:lnTo>
                      <a:lnTo>
                        <a:pt x="469" y="2300"/>
                      </a:lnTo>
                      <a:lnTo>
                        <a:pt x="463" y="2300"/>
                      </a:lnTo>
                      <a:lnTo>
                        <a:pt x="457" y="2302"/>
                      </a:lnTo>
                      <a:lnTo>
                        <a:pt x="452" y="2305"/>
                      </a:lnTo>
                      <a:lnTo>
                        <a:pt x="449" y="2307"/>
                      </a:lnTo>
                      <a:lnTo>
                        <a:pt x="441" y="2314"/>
                      </a:lnTo>
                      <a:lnTo>
                        <a:pt x="434" y="2321"/>
                      </a:lnTo>
                      <a:lnTo>
                        <a:pt x="426" y="2327"/>
                      </a:lnTo>
                      <a:lnTo>
                        <a:pt x="420" y="2333"/>
                      </a:lnTo>
                      <a:lnTo>
                        <a:pt x="413" y="2339"/>
                      </a:lnTo>
                      <a:lnTo>
                        <a:pt x="407" y="2346"/>
                      </a:lnTo>
                      <a:lnTo>
                        <a:pt x="401" y="2354"/>
                      </a:lnTo>
                      <a:lnTo>
                        <a:pt x="395" y="2362"/>
                      </a:lnTo>
                      <a:lnTo>
                        <a:pt x="388" y="2371"/>
                      </a:lnTo>
                      <a:lnTo>
                        <a:pt x="382" y="2380"/>
                      </a:lnTo>
                      <a:lnTo>
                        <a:pt x="377" y="2391"/>
                      </a:lnTo>
                      <a:lnTo>
                        <a:pt x="373" y="2401"/>
                      </a:lnTo>
                      <a:lnTo>
                        <a:pt x="370" y="2411"/>
                      </a:lnTo>
                      <a:lnTo>
                        <a:pt x="369" y="2421"/>
                      </a:lnTo>
                      <a:lnTo>
                        <a:pt x="370" y="2432"/>
                      </a:lnTo>
                      <a:lnTo>
                        <a:pt x="373" y="2442"/>
                      </a:lnTo>
                      <a:lnTo>
                        <a:pt x="378" y="2454"/>
                      </a:lnTo>
                      <a:lnTo>
                        <a:pt x="385" y="2466"/>
                      </a:lnTo>
                      <a:lnTo>
                        <a:pt x="393" y="2476"/>
                      </a:lnTo>
                      <a:lnTo>
                        <a:pt x="402" y="2486"/>
                      </a:lnTo>
                      <a:lnTo>
                        <a:pt x="412" y="2494"/>
                      </a:lnTo>
                      <a:lnTo>
                        <a:pt x="424" y="2501"/>
                      </a:lnTo>
                      <a:lnTo>
                        <a:pt x="440" y="2506"/>
                      </a:lnTo>
                      <a:lnTo>
                        <a:pt x="458" y="2509"/>
                      </a:lnTo>
                      <a:lnTo>
                        <a:pt x="457" y="2509"/>
                      </a:lnTo>
                      <a:lnTo>
                        <a:pt x="456" y="2508"/>
                      </a:lnTo>
                      <a:lnTo>
                        <a:pt x="462" y="2509"/>
                      </a:lnTo>
                      <a:lnTo>
                        <a:pt x="469" y="2508"/>
                      </a:lnTo>
                      <a:lnTo>
                        <a:pt x="475" y="2506"/>
                      </a:lnTo>
                      <a:lnTo>
                        <a:pt x="480" y="2504"/>
                      </a:lnTo>
                      <a:lnTo>
                        <a:pt x="486" y="2502"/>
                      </a:lnTo>
                      <a:lnTo>
                        <a:pt x="490" y="2501"/>
                      </a:lnTo>
                      <a:lnTo>
                        <a:pt x="495" y="2501"/>
                      </a:lnTo>
                      <a:lnTo>
                        <a:pt x="499" y="2504"/>
                      </a:lnTo>
                      <a:lnTo>
                        <a:pt x="500" y="2507"/>
                      </a:lnTo>
                      <a:lnTo>
                        <a:pt x="502" y="2511"/>
                      </a:lnTo>
                      <a:lnTo>
                        <a:pt x="504" y="2516"/>
                      </a:lnTo>
                      <a:lnTo>
                        <a:pt x="504" y="2521"/>
                      </a:lnTo>
                      <a:lnTo>
                        <a:pt x="506" y="2521"/>
                      </a:lnTo>
                      <a:lnTo>
                        <a:pt x="508" y="2521"/>
                      </a:lnTo>
                      <a:lnTo>
                        <a:pt x="510" y="2521"/>
                      </a:lnTo>
                      <a:lnTo>
                        <a:pt x="512" y="2521"/>
                      </a:lnTo>
                      <a:lnTo>
                        <a:pt x="510" y="2528"/>
                      </a:lnTo>
                      <a:lnTo>
                        <a:pt x="508" y="2536"/>
                      </a:lnTo>
                      <a:lnTo>
                        <a:pt x="508" y="2543"/>
                      </a:lnTo>
                      <a:lnTo>
                        <a:pt x="508" y="2550"/>
                      </a:lnTo>
                      <a:lnTo>
                        <a:pt x="507" y="2557"/>
                      </a:lnTo>
                      <a:lnTo>
                        <a:pt x="505" y="2563"/>
                      </a:lnTo>
                      <a:lnTo>
                        <a:pt x="501" y="2569"/>
                      </a:lnTo>
                      <a:lnTo>
                        <a:pt x="495" y="2575"/>
                      </a:lnTo>
                      <a:lnTo>
                        <a:pt x="494" y="2576"/>
                      </a:lnTo>
                      <a:lnTo>
                        <a:pt x="494" y="2578"/>
                      </a:lnTo>
                      <a:lnTo>
                        <a:pt x="494" y="2580"/>
                      </a:lnTo>
                      <a:lnTo>
                        <a:pt x="495" y="2582"/>
                      </a:lnTo>
                      <a:lnTo>
                        <a:pt x="497" y="2582"/>
                      </a:lnTo>
                      <a:lnTo>
                        <a:pt x="499" y="2581"/>
                      </a:lnTo>
                      <a:lnTo>
                        <a:pt x="501" y="2579"/>
                      </a:lnTo>
                      <a:lnTo>
                        <a:pt x="502" y="2580"/>
                      </a:lnTo>
                      <a:lnTo>
                        <a:pt x="502" y="2586"/>
                      </a:lnTo>
                      <a:lnTo>
                        <a:pt x="500" y="2591"/>
                      </a:lnTo>
                      <a:lnTo>
                        <a:pt x="496" y="2597"/>
                      </a:lnTo>
                      <a:lnTo>
                        <a:pt x="495" y="2603"/>
                      </a:lnTo>
                      <a:lnTo>
                        <a:pt x="494" y="2603"/>
                      </a:lnTo>
                      <a:lnTo>
                        <a:pt x="492" y="2603"/>
                      </a:lnTo>
                      <a:lnTo>
                        <a:pt x="491" y="2603"/>
                      </a:lnTo>
                      <a:lnTo>
                        <a:pt x="489" y="2603"/>
                      </a:lnTo>
                      <a:lnTo>
                        <a:pt x="489" y="2607"/>
                      </a:lnTo>
                      <a:lnTo>
                        <a:pt x="488" y="2611"/>
                      </a:lnTo>
                      <a:lnTo>
                        <a:pt x="485" y="2613"/>
                      </a:lnTo>
                      <a:lnTo>
                        <a:pt x="483" y="2614"/>
                      </a:lnTo>
                      <a:lnTo>
                        <a:pt x="478" y="2616"/>
                      </a:lnTo>
                      <a:lnTo>
                        <a:pt x="472" y="2618"/>
                      </a:lnTo>
                      <a:lnTo>
                        <a:pt x="467" y="2620"/>
                      </a:lnTo>
                      <a:lnTo>
                        <a:pt x="463" y="2624"/>
                      </a:lnTo>
                      <a:lnTo>
                        <a:pt x="460" y="2630"/>
                      </a:lnTo>
                      <a:lnTo>
                        <a:pt x="456" y="2634"/>
                      </a:lnTo>
                      <a:lnTo>
                        <a:pt x="451" y="2639"/>
                      </a:lnTo>
                      <a:lnTo>
                        <a:pt x="447" y="2645"/>
                      </a:lnTo>
                      <a:lnTo>
                        <a:pt x="444" y="2649"/>
                      </a:lnTo>
                      <a:lnTo>
                        <a:pt x="440" y="2652"/>
                      </a:lnTo>
                      <a:lnTo>
                        <a:pt x="436" y="2654"/>
                      </a:lnTo>
                      <a:lnTo>
                        <a:pt x="432" y="2657"/>
                      </a:lnTo>
                      <a:lnTo>
                        <a:pt x="426" y="2659"/>
                      </a:lnTo>
                      <a:lnTo>
                        <a:pt x="422" y="2662"/>
                      </a:lnTo>
                      <a:lnTo>
                        <a:pt x="419" y="2666"/>
                      </a:lnTo>
                      <a:lnTo>
                        <a:pt x="416" y="2670"/>
                      </a:lnTo>
                      <a:lnTo>
                        <a:pt x="413" y="2677"/>
                      </a:lnTo>
                      <a:lnTo>
                        <a:pt x="411" y="2684"/>
                      </a:lnTo>
                      <a:lnTo>
                        <a:pt x="409" y="2691"/>
                      </a:lnTo>
                      <a:lnTo>
                        <a:pt x="406" y="2695"/>
                      </a:lnTo>
                      <a:lnTo>
                        <a:pt x="401" y="2699"/>
                      </a:lnTo>
                      <a:lnTo>
                        <a:pt x="397" y="2704"/>
                      </a:lnTo>
                      <a:lnTo>
                        <a:pt x="393" y="2709"/>
                      </a:lnTo>
                      <a:lnTo>
                        <a:pt x="388" y="2713"/>
                      </a:lnTo>
                      <a:lnTo>
                        <a:pt x="384" y="2720"/>
                      </a:lnTo>
                      <a:lnTo>
                        <a:pt x="380" y="2725"/>
                      </a:lnTo>
                      <a:lnTo>
                        <a:pt x="377" y="2730"/>
                      </a:lnTo>
                      <a:lnTo>
                        <a:pt x="374" y="2736"/>
                      </a:lnTo>
                      <a:lnTo>
                        <a:pt x="381" y="2737"/>
                      </a:lnTo>
                      <a:lnTo>
                        <a:pt x="388" y="2739"/>
                      </a:lnTo>
                      <a:lnTo>
                        <a:pt x="394" y="2742"/>
                      </a:lnTo>
                      <a:lnTo>
                        <a:pt x="393" y="2749"/>
                      </a:lnTo>
                      <a:lnTo>
                        <a:pt x="390" y="2756"/>
                      </a:lnTo>
                      <a:lnTo>
                        <a:pt x="388" y="2762"/>
                      </a:lnTo>
                      <a:lnTo>
                        <a:pt x="386" y="2768"/>
                      </a:lnTo>
                      <a:lnTo>
                        <a:pt x="384" y="2775"/>
                      </a:lnTo>
                      <a:lnTo>
                        <a:pt x="382" y="2781"/>
                      </a:lnTo>
                      <a:lnTo>
                        <a:pt x="380" y="2786"/>
                      </a:lnTo>
                      <a:lnTo>
                        <a:pt x="377" y="2793"/>
                      </a:lnTo>
                      <a:lnTo>
                        <a:pt x="373" y="2798"/>
                      </a:lnTo>
                      <a:lnTo>
                        <a:pt x="369" y="2803"/>
                      </a:lnTo>
                      <a:lnTo>
                        <a:pt x="364" y="2806"/>
                      </a:lnTo>
                      <a:lnTo>
                        <a:pt x="358" y="2809"/>
                      </a:lnTo>
                      <a:lnTo>
                        <a:pt x="352" y="2811"/>
                      </a:lnTo>
                      <a:lnTo>
                        <a:pt x="346" y="2813"/>
                      </a:lnTo>
                      <a:lnTo>
                        <a:pt x="340" y="2814"/>
                      </a:lnTo>
                      <a:lnTo>
                        <a:pt x="334" y="2816"/>
                      </a:lnTo>
                      <a:lnTo>
                        <a:pt x="329" y="2818"/>
                      </a:lnTo>
                      <a:lnTo>
                        <a:pt x="324" y="2821"/>
                      </a:lnTo>
                      <a:lnTo>
                        <a:pt x="320" y="2826"/>
                      </a:lnTo>
                      <a:lnTo>
                        <a:pt x="318" y="2833"/>
                      </a:lnTo>
                      <a:lnTo>
                        <a:pt x="315" y="2840"/>
                      </a:lnTo>
                      <a:lnTo>
                        <a:pt x="314" y="2848"/>
                      </a:lnTo>
                      <a:lnTo>
                        <a:pt x="313" y="2855"/>
                      </a:lnTo>
                      <a:lnTo>
                        <a:pt x="312" y="2862"/>
                      </a:lnTo>
                      <a:lnTo>
                        <a:pt x="310" y="2870"/>
                      </a:lnTo>
                      <a:lnTo>
                        <a:pt x="306" y="2878"/>
                      </a:lnTo>
                      <a:lnTo>
                        <a:pt x="301" y="2884"/>
                      </a:lnTo>
                      <a:lnTo>
                        <a:pt x="296" y="2891"/>
                      </a:lnTo>
                      <a:lnTo>
                        <a:pt x="290" y="2898"/>
                      </a:lnTo>
                      <a:lnTo>
                        <a:pt x="289" y="2900"/>
                      </a:lnTo>
                      <a:lnTo>
                        <a:pt x="289" y="2904"/>
                      </a:lnTo>
                      <a:lnTo>
                        <a:pt x="289" y="2907"/>
                      </a:lnTo>
                      <a:lnTo>
                        <a:pt x="290" y="2909"/>
                      </a:lnTo>
                      <a:lnTo>
                        <a:pt x="295" y="2911"/>
                      </a:lnTo>
                      <a:lnTo>
                        <a:pt x="301" y="2912"/>
                      </a:lnTo>
                      <a:lnTo>
                        <a:pt x="306" y="2911"/>
                      </a:lnTo>
                      <a:lnTo>
                        <a:pt x="308" y="2912"/>
                      </a:lnTo>
                      <a:lnTo>
                        <a:pt x="312" y="2924"/>
                      </a:lnTo>
                      <a:lnTo>
                        <a:pt x="318" y="2936"/>
                      </a:lnTo>
                      <a:lnTo>
                        <a:pt x="323" y="2948"/>
                      </a:lnTo>
                      <a:lnTo>
                        <a:pt x="329" y="2960"/>
                      </a:lnTo>
                      <a:lnTo>
                        <a:pt x="335" y="2971"/>
                      </a:lnTo>
                      <a:lnTo>
                        <a:pt x="342" y="2983"/>
                      </a:lnTo>
                      <a:lnTo>
                        <a:pt x="348" y="2994"/>
                      </a:lnTo>
                      <a:lnTo>
                        <a:pt x="355" y="3005"/>
                      </a:lnTo>
                      <a:lnTo>
                        <a:pt x="345" y="3005"/>
                      </a:lnTo>
                      <a:lnTo>
                        <a:pt x="335" y="3005"/>
                      </a:lnTo>
                      <a:lnTo>
                        <a:pt x="326" y="3004"/>
                      </a:lnTo>
                      <a:lnTo>
                        <a:pt x="316" y="3002"/>
                      </a:lnTo>
                      <a:lnTo>
                        <a:pt x="306" y="3000"/>
                      </a:lnTo>
                      <a:lnTo>
                        <a:pt x="297" y="2999"/>
                      </a:lnTo>
                      <a:lnTo>
                        <a:pt x="287" y="2998"/>
                      </a:lnTo>
                      <a:lnTo>
                        <a:pt x="276" y="2998"/>
                      </a:lnTo>
                      <a:lnTo>
                        <a:pt x="262" y="2999"/>
                      </a:lnTo>
                      <a:lnTo>
                        <a:pt x="248" y="3001"/>
                      </a:lnTo>
                      <a:lnTo>
                        <a:pt x="233" y="3003"/>
                      </a:lnTo>
                      <a:lnTo>
                        <a:pt x="219" y="3005"/>
                      </a:lnTo>
                      <a:lnTo>
                        <a:pt x="204" y="3007"/>
                      </a:lnTo>
                      <a:lnTo>
                        <a:pt x="190" y="3007"/>
                      </a:lnTo>
                      <a:lnTo>
                        <a:pt x="177" y="3007"/>
                      </a:lnTo>
                      <a:lnTo>
                        <a:pt x="162" y="3005"/>
                      </a:lnTo>
                      <a:lnTo>
                        <a:pt x="153" y="3002"/>
                      </a:lnTo>
                      <a:lnTo>
                        <a:pt x="145" y="2996"/>
                      </a:lnTo>
                      <a:lnTo>
                        <a:pt x="139" y="2989"/>
                      </a:lnTo>
                      <a:lnTo>
                        <a:pt x="133" y="2981"/>
                      </a:lnTo>
                      <a:lnTo>
                        <a:pt x="127" y="2971"/>
                      </a:lnTo>
                      <a:lnTo>
                        <a:pt x="122" y="2961"/>
                      </a:lnTo>
                      <a:lnTo>
                        <a:pt x="118" y="2952"/>
                      </a:lnTo>
                      <a:lnTo>
                        <a:pt x="114" y="2943"/>
                      </a:lnTo>
                      <a:lnTo>
                        <a:pt x="112" y="2935"/>
                      </a:lnTo>
                      <a:lnTo>
                        <a:pt x="112" y="2927"/>
                      </a:lnTo>
                      <a:lnTo>
                        <a:pt x="114" y="2919"/>
                      </a:lnTo>
                      <a:lnTo>
                        <a:pt x="115" y="2910"/>
                      </a:lnTo>
                      <a:lnTo>
                        <a:pt x="117" y="2902"/>
                      </a:lnTo>
                      <a:lnTo>
                        <a:pt x="117" y="2893"/>
                      </a:lnTo>
                      <a:lnTo>
                        <a:pt x="115" y="2886"/>
                      </a:lnTo>
                      <a:lnTo>
                        <a:pt x="110" y="2879"/>
                      </a:lnTo>
                      <a:lnTo>
                        <a:pt x="105" y="2875"/>
                      </a:lnTo>
                      <a:lnTo>
                        <a:pt x="100" y="2873"/>
                      </a:lnTo>
                      <a:lnTo>
                        <a:pt x="93" y="2871"/>
                      </a:lnTo>
                      <a:lnTo>
                        <a:pt x="86" y="2871"/>
                      </a:lnTo>
                      <a:lnTo>
                        <a:pt x="80" y="2872"/>
                      </a:lnTo>
                      <a:lnTo>
                        <a:pt x="74" y="2875"/>
                      </a:lnTo>
                      <a:lnTo>
                        <a:pt x="68" y="2878"/>
                      </a:lnTo>
                      <a:lnTo>
                        <a:pt x="63" y="2883"/>
                      </a:lnTo>
                      <a:lnTo>
                        <a:pt x="53" y="2870"/>
                      </a:lnTo>
                      <a:lnTo>
                        <a:pt x="47" y="2856"/>
                      </a:lnTo>
                      <a:lnTo>
                        <a:pt x="43" y="2842"/>
                      </a:lnTo>
                      <a:lnTo>
                        <a:pt x="41" y="2829"/>
                      </a:lnTo>
                      <a:lnTo>
                        <a:pt x="41" y="2814"/>
                      </a:lnTo>
                      <a:lnTo>
                        <a:pt x="42" y="2799"/>
                      </a:lnTo>
                      <a:lnTo>
                        <a:pt x="45" y="2784"/>
                      </a:lnTo>
                      <a:lnTo>
                        <a:pt x="48" y="2770"/>
                      </a:lnTo>
                      <a:lnTo>
                        <a:pt x="52" y="2755"/>
                      </a:lnTo>
                      <a:lnTo>
                        <a:pt x="56" y="2740"/>
                      </a:lnTo>
                      <a:lnTo>
                        <a:pt x="61" y="2726"/>
                      </a:lnTo>
                      <a:lnTo>
                        <a:pt x="65" y="2710"/>
                      </a:lnTo>
                      <a:lnTo>
                        <a:pt x="68" y="2696"/>
                      </a:lnTo>
                      <a:lnTo>
                        <a:pt x="70" y="2682"/>
                      </a:lnTo>
                      <a:lnTo>
                        <a:pt x="70" y="2667"/>
                      </a:lnTo>
                      <a:lnTo>
                        <a:pt x="69" y="2653"/>
                      </a:lnTo>
                      <a:lnTo>
                        <a:pt x="67" y="2642"/>
                      </a:lnTo>
                      <a:lnTo>
                        <a:pt x="66" y="2631"/>
                      </a:lnTo>
                      <a:lnTo>
                        <a:pt x="65" y="2619"/>
                      </a:lnTo>
                      <a:lnTo>
                        <a:pt x="64" y="2607"/>
                      </a:lnTo>
                      <a:lnTo>
                        <a:pt x="65" y="2596"/>
                      </a:lnTo>
                      <a:lnTo>
                        <a:pt x="67" y="2584"/>
                      </a:lnTo>
                      <a:lnTo>
                        <a:pt x="71" y="2573"/>
                      </a:lnTo>
                      <a:lnTo>
                        <a:pt x="77" y="2562"/>
                      </a:lnTo>
                      <a:lnTo>
                        <a:pt x="77" y="2557"/>
                      </a:lnTo>
                      <a:lnTo>
                        <a:pt x="75" y="2551"/>
                      </a:lnTo>
                      <a:lnTo>
                        <a:pt x="73" y="2544"/>
                      </a:lnTo>
                      <a:lnTo>
                        <a:pt x="74" y="2537"/>
                      </a:lnTo>
                      <a:lnTo>
                        <a:pt x="76" y="2531"/>
                      </a:lnTo>
                      <a:lnTo>
                        <a:pt x="79" y="2527"/>
                      </a:lnTo>
                      <a:lnTo>
                        <a:pt x="82" y="2523"/>
                      </a:lnTo>
                      <a:lnTo>
                        <a:pt x="86" y="2519"/>
                      </a:lnTo>
                      <a:lnTo>
                        <a:pt x="89" y="2515"/>
                      </a:lnTo>
                      <a:lnTo>
                        <a:pt x="93" y="2511"/>
                      </a:lnTo>
                      <a:lnTo>
                        <a:pt x="97" y="2507"/>
                      </a:lnTo>
                      <a:lnTo>
                        <a:pt x="100" y="2503"/>
                      </a:lnTo>
                      <a:lnTo>
                        <a:pt x="102" y="2497"/>
                      </a:lnTo>
                      <a:lnTo>
                        <a:pt x="102" y="2491"/>
                      </a:lnTo>
                      <a:lnTo>
                        <a:pt x="102" y="2486"/>
                      </a:lnTo>
                      <a:lnTo>
                        <a:pt x="100" y="2483"/>
                      </a:lnTo>
                      <a:lnTo>
                        <a:pt x="91" y="2478"/>
                      </a:lnTo>
                      <a:lnTo>
                        <a:pt x="86" y="2473"/>
                      </a:lnTo>
                      <a:lnTo>
                        <a:pt x="83" y="2467"/>
                      </a:lnTo>
                      <a:lnTo>
                        <a:pt x="82" y="2460"/>
                      </a:lnTo>
                      <a:lnTo>
                        <a:pt x="82" y="2453"/>
                      </a:lnTo>
                      <a:lnTo>
                        <a:pt x="82" y="2446"/>
                      </a:lnTo>
                      <a:lnTo>
                        <a:pt x="83" y="2439"/>
                      </a:lnTo>
                      <a:lnTo>
                        <a:pt x="83" y="2432"/>
                      </a:lnTo>
                      <a:lnTo>
                        <a:pt x="82" y="2430"/>
                      </a:lnTo>
                      <a:lnTo>
                        <a:pt x="79" y="2427"/>
                      </a:lnTo>
                      <a:lnTo>
                        <a:pt x="76" y="2423"/>
                      </a:lnTo>
                      <a:lnTo>
                        <a:pt x="74" y="2420"/>
                      </a:lnTo>
                      <a:lnTo>
                        <a:pt x="74" y="2411"/>
                      </a:lnTo>
                      <a:lnTo>
                        <a:pt x="76" y="2401"/>
                      </a:lnTo>
                      <a:lnTo>
                        <a:pt x="78" y="2392"/>
                      </a:lnTo>
                      <a:lnTo>
                        <a:pt x="81" y="2382"/>
                      </a:lnTo>
                      <a:lnTo>
                        <a:pt x="83" y="2373"/>
                      </a:lnTo>
                      <a:lnTo>
                        <a:pt x="85" y="2364"/>
                      </a:lnTo>
                      <a:lnTo>
                        <a:pt x="85" y="2354"/>
                      </a:lnTo>
                      <a:lnTo>
                        <a:pt x="83" y="2344"/>
                      </a:lnTo>
                      <a:lnTo>
                        <a:pt x="80" y="2339"/>
                      </a:lnTo>
                      <a:lnTo>
                        <a:pt x="77" y="2335"/>
                      </a:lnTo>
                      <a:lnTo>
                        <a:pt x="72" y="2333"/>
                      </a:lnTo>
                      <a:lnTo>
                        <a:pt x="67" y="2331"/>
                      </a:lnTo>
                      <a:lnTo>
                        <a:pt x="62" y="2329"/>
                      </a:lnTo>
                      <a:lnTo>
                        <a:pt x="56" y="2327"/>
                      </a:lnTo>
                      <a:lnTo>
                        <a:pt x="51" y="2325"/>
                      </a:lnTo>
                      <a:lnTo>
                        <a:pt x="46" y="2322"/>
                      </a:lnTo>
                      <a:lnTo>
                        <a:pt x="50" y="2319"/>
                      </a:lnTo>
                      <a:lnTo>
                        <a:pt x="54" y="2316"/>
                      </a:lnTo>
                      <a:lnTo>
                        <a:pt x="60" y="2314"/>
                      </a:lnTo>
                      <a:lnTo>
                        <a:pt x="64" y="2313"/>
                      </a:lnTo>
                      <a:lnTo>
                        <a:pt x="69" y="2312"/>
                      </a:lnTo>
                      <a:lnTo>
                        <a:pt x="74" y="2311"/>
                      </a:lnTo>
                      <a:lnTo>
                        <a:pt x="78" y="2310"/>
                      </a:lnTo>
                      <a:lnTo>
                        <a:pt x="83" y="2309"/>
                      </a:lnTo>
                      <a:lnTo>
                        <a:pt x="92" y="2305"/>
                      </a:lnTo>
                      <a:lnTo>
                        <a:pt x="99" y="2300"/>
                      </a:lnTo>
                      <a:lnTo>
                        <a:pt x="101" y="2293"/>
                      </a:lnTo>
                      <a:lnTo>
                        <a:pt x="100" y="2283"/>
                      </a:lnTo>
                      <a:lnTo>
                        <a:pt x="100" y="2268"/>
                      </a:lnTo>
                      <a:lnTo>
                        <a:pt x="95" y="2264"/>
                      </a:lnTo>
                      <a:lnTo>
                        <a:pt x="88" y="2261"/>
                      </a:lnTo>
                      <a:lnTo>
                        <a:pt x="83" y="2260"/>
                      </a:lnTo>
                      <a:lnTo>
                        <a:pt x="77" y="2259"/>
                      </a:lnTo>
                      <a:lnTo>
                        <a:pt x="72" y="2259"/>
                      </a:lnTo>
                      <a:lnTo>
                        <a:pt x="65" y="2260"/>
                      </a:lnTo>
                      <a:lnTo>
                        <a:pt x="59" y="2260"/>
                      </a:lnTo>
                      <a:lnTo>
                        <a:pt x="51" y="2260"/>
                      </a:lnTo>
                      <a:lnTo>
                        <a:pt x="47" y="2258"/>
                      </a:lnTo>
                      <a:lnTo>
                        <a:pt x="45" y="2254"/>
                      </a:lnTo>
                      <a:lnTo>
                        <a:pt x="45" y="2250"/>
                      </a:lnTo>
                      <a:lnTo>
                        <a:pt x="47" y="2246"/>
                      </a:lnTo>
                      <a:lnTo>
                        <a:pt x="51" y="2239"/>
                      </a:lnTo>
                      <a:lnTo>
                        <a:pt x="54" y="2233"/>
                      </a:lnTo>
                      <a:lnTo>
                        <a:pt x="56" y="2227"/>
                      </a:lnTo>
                      <a:lnTo>
                        <a:pt x="58" y="2220"/>
                      </a:lnTo>
                      <a:lnTo>
                        <a:pt x="58" y="2214"/>
                      </a:lnTo>
                      <a:lnTo>
                        <a:pt x="56" y="2209"/>
                      </a:lnTo>
                      <a:lnTo>
                        <a:pt x="53" y="2202"/>
                      </a:lnTo>
                      <a:lnTo>
                        <a:pt x="50" y="2197"/>
                      </a:lnTo>
                      <a:lnTo>
                        <a:pt x="44" y="2190"/>
                      </a:lnTo>
                      <a:lnTo>
                        <a:pt x="39" y="2182"/>
                      </a:lnTo>
                      <a:lnTo>
                        <a:pt x="34" y="2174"/>
                      </a:lnTo>
                      <a:lnTo>
                        <a:pt x="30" y="2165"/>
                      </a:lnTo>
                      <a:lnTo>
                        <a:pt x="25" y="2157"/>
                      </a:lnTo>
                      <a:lnTo>
                        <a:pt x="21" y="2149"/>
                      </a:lnTo>
                      <a:lnTo>
                        <a:pt x="15" y="2142"/>
                      </a:lnTo>
                      <a:lnTo>
                        <a:pt x="10" y="2134"/>
                      </a:lnTo>
                      <a:lnTo>
                        <a:pt x="6" y="2125"/>
                      </a:lnTo>
                      <a:lnTo>
                        <a:pt x="4" y="2117"/>
                      </a:lnTo>
                      <a:lnTo>
                        <a:pt x="3" y="2109"/>
                      </a:lnTo>
                      <a:lnTo>
                        <a:pt x="4" y="2100"/>
                      </a:lnTo>
                      <a:lnTo>
                        <a:pt x="6" y="2090"/>
                      </a:lnTo>
                      <a:lnTo>
                        <a:pt x="8" y="2081"/>
                      </a:lnTo>
                      <a:lnTo>
                        <a:pt x="11" y="2072"/>
                      </a:lnTo>
                      <a:lnTo>
                        <a:pt x="14" y="2063"/>
                      </a:lnTo>
                      <a:lnTo>
                        <a:pt x="17" y="2046"/>
                      </a:lnTo>
                      <a:lnTo>
                        <a:pt x="16" y="2029"/>
                      </a:lnTo>
                      <a:lnTo>
                        <a:pt x="14" y="2012"/>
                      </a:lnTo>
                      <a:lnTo>
                        <a:pt x="10" y="1995"/>
                      </a:lnTo>
                      <a:lnTo>
                        <a:pt x="5" y="1978"/>
                      </a:lnTo>
                      <a:lnTo>
                        <a:pt x="2" y="1961"/>
                      </a:lnTo>
                      <a:lnTo>
                        <a:pt x="0" y="1944"/>
                      </a:lnTo>
                      <a:lnTo>
                        <a:pt x="1" y="1927"/>
                      </a:lnTo>
                      <a:lnTo>
                        <a:pt x="2" y="1916"/>
                      </a:lnTo>
                      <a:lnTo>
                        <a:pt x="3" y="1904"/>
                      </a:lnTo>
                      <a:lnTo>
                        <a:pt x="2" y="1893"/>
                      </a:lnTo>
                      <a:lnTo>
                        <a:pt x="2" y="1882"/>
                      </a:lnTo>
                      <a:lnTo>
                        <a:pt x="2" y="1871"/>
                      </a:lnTo>
                      <a:lnTo>
                        <a:pt x="2" y="1860"/>
                      </a:lnTo>
                      <a:lnTo>
                        <a:pt x="3" y="1850"/>
                      </a:lnTo>
                      <a:lnTo>
                        <a:pt x="5" y="1840"/>
                      </a:lnTo>
                      <a:lnTo>
                        <a:pt x="6" y="1833"/>
                      </a:lnTo>
                      <a:lnTo>
                        <a:pt x="8" y="1828"/>
                      </a:lnTo>
                      <a:lnTo>
                        <a:pt x="10" y="1822"/>
                      </a:lnTo>
                      <a:lnTo>
                        <a:pt x="12" y="1816"/>
                      </a:lnTo>
                      <a:lnTo>
                        <a:pt x="14" y="1811"/>
                      </a:lnTo>
                      <a:lnTo>
                        <a:pt x="16" y="1805"/>
                      </a:lnTo>
                      <a:lnTo>
                        <a:pt x="19" y="1799"/>
                      </a:lnTo>
                      <a:lnTo>
                        <a:pt x="23" y="1793"/>
                      </a:lnTo>
                      <a:lnTo>
                        <a:pt x="25" y="1789"/>
                      </a:lnTo>
                      <a:lnTo>
                        <a:pt x="24" y="1784"/>
                      </a:lnTo>
                      <a:lnTo>
                        <a:pt x="23" y="1780"/>
                      </a:lnTo>
                      <a:lnTo>
                        <a:pt x="21" y="1775"/>
                      </a:lnTo>
                      <a:lnTo>
                        <a:pt x="17" y="1771"/>
                      </a:lnTo>
                      <a:lnTo>
                        <a:pt x="15" y="1766"/>
                      </a:lnTo>
                      <a:lnTo>
                        <a:pt x="14" y="1761"/>
                      </a:lnTo>
                      <a:lnTo>
                        <a:pt x="14" y="1756"/>
                      </a:lnTo>
                      <a:lnTo>
                        <a:pt x="15" y="1753"/>
                      </a:lnTo>
                      <a:lnTo>
                        <a:pt x="17" y="1750"/>
                      </a:lnTo>
                      <a:lnTo>
                        <a:pt x="21" y="1747"/>
                      </a:lnTo>
                      <a:lnTo>
                        <a:pt x="24" y="1746"/>
                      </a:lnTo>
                      <a:lnTo>
                        <a:pt x="29" y="1745"/>
                      </a:lnTo>
                      <a:lnTo>
                        <a:pt x="34" y="1745"/>
                      </a:lnTo>
                      <a:lnTo>
                        <a:pt x="38" y="1745"/>
                      </a:lnTo>
                      <a:lnTo>
                        <a:pt x="43" y="1744"/>
                      </a:lnTo>
                      <a:lnTo>
                        <a:pt x="47" y="1743"/>
                      </a:lnTo>
                      <a:lnTo>
                        <a:pt x="50" y="1741"/>
                      </a:lnTo>
                      <a:lnTo>
                        <a:pt x="53" y="1738"/>
                      </a:lnTo>
                      <a:lnTo>
                        <a:pt x="55" y="1734"/>
                      </a:lnTo>
                      <a:lnTo>
                        <a:pt x="56" y="1724"/>
                      </a:lnTo>
                      <a:lnTo>
                        <a:pt x="55" y="1715"/>
                      </a:lnTo>
                      <a:lnTo>
                        <a:pt x="53" y="1707"/>
                      </a:lnTo>
                      <a:lnTo>
                        <a:pt x="49" y="1699"/>
                      </a:lnTo>
                      <a:lnTo>
                        <a:pt x="45" y="1690"/>
                      </a:lnTo>
                      <a:lnTo>
                        <a:pt x="42" y="1681"/>
                      </a:lnTo>
                      <a:lnTo>
                        <a:pt x="39" y="1672"/>
                      </a:lnTo>
                      <a:lnTo>
                        <a:pt x="38" y="1663"/>
                      </a:lnTo>
                      <a:lnTo>
                        <a:pt x="37" y="1658"/>
                      </a:lnTo>
                      <a:lnTo>
                        <a:pt x="36" y="1652"/>
                      </a:lnTo>
                      <a:lnTo>
                        <a:pt x="33" y="1648"/>
                      </a:lnTo>
                      <a:lnTo>
                        <a:pt x="31" y="1643"/>
                      </a:lnTo>
                      <a:lnTo>
                        <a:pt x="28" y="1638"/>
                      </a:lnTo>
                      <a:lnTo>
                        <a:pt x="25" y="1634"/>
                      </a:lnTo>
                      <a:lnTo>
                        <a:pt x="23" y="1629"/>
                      </a:lnTo>
                      <a:lnTo>
                        <a:pt x="21" y="1624"/>
                      </a:lnTo>
                      <a:lnTo>
                        <a:pt x="18" y="1611"/>
                      </a:lnTo>
                      <a:lnTo>
                        <a:pt x="16" y="1599"/>
                      </a:lnTo>
                      <a:lnTo>
                        <a:pt x="16" y="1587"/>
                      </a:lnTo>
                      <a:lnTo>
                        <a:pt x="15" y="1574"/>
                      </a:lnTo>
                      <a:lnTo>
                        <a:pt x="15" y="1562"/>
                      </a:lnTo>
                      <a:lnTo>
                        <a:pt x="16" y="1550"/>
                      </a:lnTo>
                      <a:lnTo>
                        <a:pt x="18" y="1538"/>
                      </a:lnTo>
                      <a:lnTo>
                        <a:pt x="21" y="1526"/>
                      </a:lnTo>
                      <a:lnTo>
                        <a:pt x="25" y="1512"/>
                      </a:lnTo>
                      <a:lnTo>
                        <a:pt x="31" y="1497"/>
                      </a:lnTo>
                      <a:lnTo>
                        <a:pt x="37" y="1484"/>
                      </a:lnTo>
                      <a:lnTo>
                        <a:pt x="44" y="1470"/>
                      </a:lnTo>
                      <a:lnTo>
                        <a:pt x="50" y="1457"/>
                      </a:lnTo>
                      <a:lnTo>
                        <a:pt x="58" y="1444"/>
                      </a:lnTo>
                      <a:lnTo>
                        <a:pt x="64" y="1429"/>
                      </a:lnTo>
                      <a:lnTo>
                        <a:pt x="68" y="1415"/>
                      </a:lnTo>
                      <a:lnTo>
                        <a:pt x="68" y="1407"/>
                      </a:lnTo>
                      <a:lnTo>
                        <a:pt x="67" y="1400"/>
                      </a:lnTo>
                      <a:lnTo>
                        <a:pt x="63" y="1393"/>
                      </a:lnTo>
                      <a:lnTo>
                        <a:pt x="59" y="1387"/>
                      </a:lnTo>
                      <a:lnTo>
                        <a:pt x="54" y="1382"/>
                      </a:lnTo>
                      <a:lnTo>
                        <a:pt x="50" y="1377"/>
                      </a:lnTo>
                      <a:lnTo>
                        <a:pt x="49" y="1373"/>
                      </a:lnTo>
                      <a:lnTo>
                        <a:pt x="49" y="1368"/>
                      </a:lnTo>
                      <a:lnTo>
                        <a:pt x="53" y="1357"/>
                      </a:lnTo>
                      <a:lnTo>
                        <a:pt x="56" y="1347"/>
                      </a:lnTo>
                      <a:lnTo>
                        <a:pt x="60" y="1337"/>
                      </a:lnTo>
                      <a:lnTo>
                        <a:pt x="62" y="1327"/>
                      </a:lnTo>
                      <a:lnTo>
                        <a:pt x="64" y="1315"/>
                      </a:lnTo>
                      <a:lnTo>
                        <a:pt x="66" y="1305"/>
                      </a:lnTo>
                      <a:lnTo>
                        <a:pt x="69" y="1294"/>
                      </a:lnTo>
                      <a:lnTo>
                        <a:pt x="71" y="1283"/>
                      </a:lnTo>
                      <a:lnTo>
                        <a:pt x="73" y="1279"/>
                      </a:lnTo>
                      <a:lnTo>
                        <a:pt x="77" y="1277"/>
                      </a:lnTo>
                      <a:lnTo>
                        <a:pt x="81" y="1276"/>
                      </a:lnTo>
                      <a:lnTo>
                        <a:pt x="87" y="1275"/>
                      </a:lnTo>
                      <a:lnTo>
                        <a:pt x="92" y="1274"/>
                      </a:lnTo>
                      <a:lnTo>
                        <a:pt x="98" y="1273"/>
                      </a:lnTo>
                      <a:lnTo>
                        <a:pt x="102" y="1270"/>
                      </a:lnTo>
                      <a:lnTo>
                        <a:pt x="105" y="1266"/>
                      </a:lnTo>
                      <a:lnTo>
                        <a:pt x="108" y="1253"/>
                      </a:lnTo>
                      <a:lnTo>
                        <a:pt x="109" y="1239"/>
                      </a:lnTo>
                      <a:lnTo>
                        <a:pt x="109" y="1226"/>
                      </a:lnTo>
                      <a:lnTo>
                        <a:pt x="108" y="1211"/>
                      </a:lnTo>
                      <a:lnTo>
                        <a:pt x="105" y="1198"/>
                      </a:lnTo>
                      <a:lnTo>
                        <a:pt x="103" y="1185"/>
                      </a:lnTo>
                      <a:lnTo>
                        <a:pt x="100" y="1170"/>
                      </a:lnTo>
                      <a:lnTo>
                        <a:pt x="98" y="1157"/>
                      </a:lnTo>
                      <a:lnTo>
                        <a:pt x="93" y="1152"/>
                      </a:lnTo>
                      <a:lnTo>
                        <a:pt x="85" y="1150"/>
                      </a:lnTo>
                      <a:lnTo>
                        <a:pt x="76" y="1147"/>
                      </a:lnTo>
                      <a:lnTo>
                        <a:pt x="71" y="1144"/>
                      </a:lnTo>
                      <a:lnTo>
                        <a:pt x="65" y="1133"/>
                      </a:lnTo>
                      <a:lnTo>
                        <a:pt x="61" y="1122"/>
                      </a:lnTo>
                      <a:lnTo>
                        <a:pt x="56" y="1111"/>
                      </a:lnTo>
                      <a:lnTo>
                        <a:pt x="52" y="1099"/>
                      </a:lnTo>
                      <a:lnTo>
                        <a:pt x="49" y="1087"/>
                      </a:lnTo>
                      <a:lnTo>
                        <a:pt x="47" y="1076"/>
                      </a:lnTo>
                      <a:lnTo>
                        <a:pt x="45" y="1063"/>
                      </a:lnTo>
                      <a:lnTo>
                        <a:pt x="44" y="1052"/>
                      </a:lnTo>
                      <a:lnTo>
                        <a:pt x="44" y="1047"/>
                      </a:lnTo>
                      <a:lnTo>
                        <a:pt x="44" y="1040"/>
                      </a:lnTo>
                      <a:lnTo>
                        <a:pt x="45" y="1033"/>
                      </a:lnTo>
                      <a:lnTo>
                        <a:pt x="44" y="1025"/>
                      </a:lnTo>
                      <a:lnTo>
                        <a:pt x="39" y="1015"/>
                      </a:lnTo>
                      <a:lnTo>
                        <a:pt x="32" y="1009"/>
                      </a:lnTo>
                      <a:lnTo>
                        <a:pt x="23" y="1004"/>
                      </a:lnTo>
                      <a:lnTo>
                        <a:pt x="14" y="997"/>
                      </a:lnTo>
                      <a:lnTo>
                        <a:pt x="12" y="992"/>
                      </a:lnTo>
                      <a:lnTo>
                        <a:pt x="11" y="986"/>
                      </a:lnTo>
                      <a:lnTo>
                        <a:pt x="12" y="981"/>
                      </a:lnTo>
                      <a:lnTo>
                        <a:pt x="13" y="976"/>
                      </a:lnTo>
                      <a:lnTo>
                        <a:pt x="19" y="969"/>
                      </a:lnTo>
                      <a:lnTo>
                        <a:pt x="27" y="965"/>
                      </a:lnTo>
                      <a:lnTo>
                        <a:pt x="35" y="961"/>
                      </a:lnTo>
                      <a:lnTo>
                        <a:pt x="39" y="953"/>
                      </a:lnTo>
                      <a:lnTo>
                        <a:pt x="40" y="945"/>
                      </a:lnTo>
                      <a:lnTo>
                        <a:pt x="40" y="936"/>
                      </a:lnTo>
                      <a:lnTo>
                        <a:pt x="39" y="927"/>
                      </a:lnTo>
                      <a:lnTo>
                        <a:pt x="38" y="918"/>
                      </a:lnTo>
                      <a:lnTo>
                        <a:pt x="37" y="910"/>
                      </a:lnTo>
                      <a:lnTo>
                        <a:pt x="36" y="902"/>
                      </a:lnTo>
                      <a:lnTo>
                        <a:pt x="37" y="896"/>
                      </a:lnTo>
                      <a:lnTo>
                        <a:pt x="39" y="890"/>
                      </a:lnTo>
                      <a:lnTo>
                        <a:pt x="43" y="882"/>
                      </a:lnTo>
                      <a:lnTo>
                        <a:pt x="48" y="876"/>
                      </a:lnTo>
                      <a:lnTo>
                        <a:pt x="53" y="869"/>
                      </a:lnTo>
                      <a:lnTo>
                        <a:pt x="58" y="863"/>
                      </a:lnTo>
                      <a:lnTo>
                        <a:pt x="62" y="856"/>
                      </a:lnTo>
                      <a:lnTo>
                        <a:pt x="63" y="848"/>
                      </a:lnTo>
                      <a:lnTo>
                        <a:pt x="63" y="841"/>
                      </a:lnTo>
                      <a:lnTo>
                        <a:pt x="61" y="833"/>
                      </a:lnTo>
                      <a:lnTo>
                        <a:pt x="58" y="827"/>
                      </a:lnTo>
                      <a:lnTo>
                        <a:pt x="54" y="821"/>
                      </a:lnTo>
                      <a:lnTo>
                        <a:pt x="51" y="814"/>
                      </a:lnTo>
                      <a:lnTo>
                        <a:pt x="49" y="807"/>
                      </a:lnTo>
                      <a:lnTo>
                        <a:pt x="47" y="800"/>
                      </a:lnTo>
                      <a:lnTo>
                        <a:pt x="45" y="794"/>
                      </a:lnTo>
                      <a:lnTo>
                        <a:pt x="44" y="788"/>
                      </a:lnTo>
                      <a:lnTo>
                        <a:pt x="44" y="783"/>
                      </a:lnTo>
                      <a:lnTo>
                        <a:pt x="45" y="769"/>
                      </a:lnTo>
                      <a:lnTo>
                        <a:pt x="48" y="755"/>
                      </a:lnTo>
                      <a:lnTo>
                        <a:pt x="51" y="742"/>
                      </a:lnTo>
                      <a:lnTo>
                        <a:pt x="55" y="728"/>
                      </a:lnTo>
                      <a:lnTo>
                        <a:pt x="61" y="715"/>
                      </a:lnTo>
                      <a:lnTo>
                        <a:pt x="65" y="701"/>
                      </a:lnTo>
                      <a:lnTo>
                        <a:pt x="70" y="688"/>
                      </a:lnTo>
                      <a:lnTo>
                        <a:pt x="74" y="675"/>
                      </a:lnTo>
                      <a:lnTo>
                        <a:pt x="79" y="661"/>
                      </a:lnTo>
                      <a:lnTo>
                        <a:pt x="85" y="648"/>
                      </a:lnTo>
                      <a:lnTo>
                        <a:pt x="91" y="635"/>
                      </a:lnTo>
                      <a:lnTo>
                        <a:pt x="99" y="621"/>
                      </a:lnTo>
                      <a:lnTo>
                        <a:pt x="105" y="608"/>
                      </a:lnTo>
                      <a:lnTo>
                        <a:pt x="111" y="595"/>
                      </a:lnTo>
                      <a:lnTo>
                        <a:pt x="116" y="579"/>
                      </a:lnTo>
                      <a:lnTo>
                        <a:pt x="120" y="564"/>
                      </a:lnTo>
                      <a:lnTo>
                        <a:pt x="122" y="559"/>
                      </a:lnTo>
                      <a:lnTo>
                        <a:pt x="125" y="554"/>
                      </a:lnTo>
                      <a:lnTo>
                        <a:pt x="129" y="550"/>
                      </a:lnTo>
                      <a:lnTo>
                        <a:pt x="134" y="547"/>
                      </a:lnTo>
                      <a:lnTo>
                        <a:pt x="139" y="544"/>
                      </a:lnTo>
                      <a:lnTo>
                        <a:pt x="144" y="541"/>
                      </a:lnTo>
                      <a:lnTo>
                        <a:pt x="149" y="538"/>
                      </a:lnTo>
                      <a:lnTo>
                        <a:pt x="154" y="534"/>
                      </a:lnTo>
                      <a:lnTo>
                        <a:pt x="158" y="530"/>
                      </a:lnTo>
                      <a:lnTo>
                        <a:pt x="161" y="524"/>
                      </a:lnTo>
                      <a:lnTo>
                        <a:pt x="164" y="518"/>
                      </a:lnTo>
                      <a:lnTo>
                        <a:pt x="164" y="514"/>
                      </a:lnTo>
                      <a:lnTo>
                        <a:pt x="160" y="503"/>
                      </a:lnTo>
                      <a:lnTo>
                        <a:pt x="157" y="492"/>
                      </a:lnTo>
                      <a:lnTo>
                        <a:pt x="154" y="481"/>
                      </a:lnTo>
                      <a:lnTo>
                        <a:pt x="153" y="470"/>
                      </a:lnTo>
                      <a:lnTo>
                        <a:pt x="152" y="460"/>
                      </a:lnTo>
                      <a:lnTo>
                        <a:pt x="152" y="449"/>
                      </a:lnTo>
                      <a:lnTo>
                        <a:pt x="152" y="437"/>
                      </a:lnTo>
                      <a:lnTo>
                        <a:pt x="153" y="425"/>
                      </a:lnTo>
                      <a:lnTo>
                        <a:pt x="152" y="419"/>
                      </a:lnTo>
                      <a:lnTo>
                        <a:pt x="150" y="412"/>
                      </a:lnTo>
                      <a:lnTo>
                        <a:pt x="146" y="404"/>
                      </a:lnTo>
                      <a:lnTo>
                        <a:pt x="141" y="397"/>
                      </a:lnTo>
                      <a:lnTo>
                        <a:pt x="139" y="393"/>
                      </a:lnTo>
                      <a:lnTo>
                        <a:pt x="138" y="387"/>
                      </a:lnTo>
                      <a:lnTo>
                        <a:pt x="139" y="382"/>
                      </a:lnTo>
                      <a:lnTo>
                        <a:pt x="141" y="378"/>
                      </a:lnTo>
                      <a:lnTo>
                        <a:pt x="148" y="368"/>
                      </a:lnTo>
                      <a:lnTo>
                        <a:pt x="151" y="359"/>
                      </a:lnTo>
                      <a:lnTo>
                        <a:pt x="151" y="350"/>
                      </a:lnTo>
                      <a:lnTo>
                        <a:pt x="150" y="341"/>
                      </a:lnTo>
                      <a:lnTo>
                        <a:pt x="147" y="331"/>
                      </a:lnTo>
                      <a:lnTo>
                        <a:pt x="146" y="322"/>
                      </a:lnTo>
                      <a:lnTo>
                        <a:pt x="146" y="315"/>
                      </a:lnTo>
                      <a:lnTo>
                        <a:pt x="149" y="308"/>
                      </a:lnTo>
                      <a:lnTo>
                        <a:pt x="161" y="295"/>
                      </a:lnTo>
                      <a:lnTo>
                        <a:pt x="176" y="285"/>
                      </a:lnTo>
                      <a:lnTo>
                        <a:pt x="191" y="276"/>
                      </a:lnTo>
                      <a:lnTo>
                        <a:pt x="207" y="267"/>
                      </a:lnTo>
                      <a:lnTo>
                        <a:pt x="221" y="256"/>
                      </a:lnTo>
                      <a:lnTo>
                        <a:pt x="234" y="244"/>
                      </a:lnTo>
                      <a:lnTo>
                        <a:pt x="244" y="230"/>
                      </a:lnTo>
                      <a:lnTo>
                        <a:pt x="249" y="211"/>
                      </a:lnTo>
                      <a:lnTo>
                        <a:pt x="252" y="167"/>
                      </a:lnTo>
                      <a:lnTo>
                        <a:pt x="252" y="156"/>
                      </a:lnTo>
                      <a:lnTo>
                        <a:pt x="253" y="147"/>
                      </a:lnTo>
                      <a:lnTo>
                        <a:pt x="252" y="139"/>
                      </a:lnTo>
                      <a:lnTo>
                        <a:pt x="252" y="133"/>
                      </a:lnTo>
                      <a:lnTo>
                        <a:pt x="251" y="126"/>
                      </a:lnTo>
                      <a:lnTo>
                        <a:pt x="250" y="120"/>
                      </a:lnTo>
                      <a:lnTo>
                        <a:pt x="249" y="113"/>
                      </a:lnTo>
                      <a:lnTo>
                        <a:pt x="249" y="105"/>
                      </a:lnTo>
                      <a:lnTo>
                        <a:pt x="250" y="102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419" name="Freeform 1105"/>
                <p:cNvSpPr>
                  <a:spLocks/>
                </p:cNvSpPr>
                <p:nvPr/>
              </p:nvSpPr>
              <p:spPr bwMode="auto">
                <a:xfrm>
                  <a:off x="2505" y="2050"/>
                  <a:ext cx="33" cy="33"/>
                </a:xfrm>
                <a:custGeom>
                  <a:avLst/>
                  <a:gdLst>
                    <a:gd name="T0" fmla="*/ 0 w 469"/>
                    <a:gd name="T1" fmla="*/ 0 h 504"/>
                    <a:gd name="T2" fmla="*/ 0 w 469"/>
                    <a:gd name="T3" fmla="*/ 0 h 504"/>
                    <a:gd name="T4" fmla="*/ 0 w 469"/>
                    <a:gd name="T5" fmla="*/ 0 h 504"/>
                    <a:gd name="T6" fmla="*/ 0 w 469"/>
                    <a:gd name="T7" fmla="*/ 0 h 504"/>
                    <a:gd name="T8" fmla="*/ 0 w 469"/>
                    <a:gd name="T9" fmla="*/ 0 h 504"/>
                    <a:gd name="T10" fmla="*/ 0 w 469"/>
                    <a:gd name="T11" fmla="*/ 0 h 504"/>
                    <a:gd name="T12" fmla="*/ 0 w 469"/>
                    <a:gd name="T13" fmla="*/ 0 h 504"/>
                    <a:gd name="T14" fmla="*/ 0 w 469"/>
                    <a:gd name="T15" fmla="*/ 0 h 504"/>
                    <a:gd name="T16" fmla="*/ 0 w 469"/>
                    <a:gd name="T17" fmla="*/ 0 h 504"/>
                    <a:gd name="T18" fmla="*/ 0 w 469"/>
                    <a:gd name="T19" fmla="*/ 0 h 504"/>
                    <a:gd name="T20" fmla="*/ 0 w 469"/>
                    <a:gd name="T21" fmla="*/ 0 h 504"/>
                    <a:gd name="T22" fmla="*/ 0 w 469"/>
                    <a:gd name="T23" fmla="*/ 0 h 504"/>
                    <a:gd name="T24" fmla="*/ 0 w 469"/>
                    <a:gd name="T25" fmla="*/ 0 h 504"/>
                    <a:gd name="T26" fmla="*/ 0 w 469"/>
                    <a:gd name="T27" fmla="*/ 0 h 504"/>
                    <a:gd name="T28" fmla="*/ 0 w 469"/>
                    <a:gd name="T29" fmla="*/ 0 h 504"/>
                    <a:gd name="T30" fmla="*/ 0 w 469"/>
                    <a:gd name="T31" fmla="*/ 0 h 504"/>
                    <a:gd name="T32" fmla="*/ 0 w 469"/>
                    <a:gd name="T33" fmla="*/ 0 h 504"/>
                    <a:gd name="T34" fmla="*/ 0 w 469"/>
                    <a:gd name="T35" fmla="*/ 0 h 504"/>
                    <a:gd name="T36" fmla="*/ 0 w 469"/>
                    <a:gd name="T37" fmla="*/ 0 h 504"/>
                    <a:gd name="T38" fmla="*/ 0 w 469"/>
                    <a:gd name="T39" fmla="*/ 0 h 504"/>
                    <a:gd name="T40" fmla="*/ 0 w 469"/>
                    <a:gd name="T41" fmla="*/ 0 h 504"/>
                    <a:gd name="T42" fmla="*/ 0 w 469"/>
                    <a:gd name="T43" fmla="*/ 0 h 504"/>
                    <a:gd name="T44" fmla="*/ 0 w 469"/>
                    <a:gd name="T45" fmla="*/ 0 h 504"/>
                    <a:gd name="T46" fmla="*/ 0 w 469"/>
                    <a:gd name="T47" fmla="*/ 0 h 504"/>
                    <a:gd name="T48" fmla="*/ 0 w 469"/>
                    <a:gd name="T49" fmla="*/ 0 h 504"/>
                    <a:gd name="T50" fmla="*/ 0 w 469"/>
                    <a:gd name="T51" fmla="*/ 0 h 504"/>
                    <a:gd name="T52" fmla="*/ 0 w 469"/>
                    <a:gd name="T53" fmla="*/ 0 h 504"/>
                    <a:gd name="T54" fmla="*/ 0 w 469"/>
                    <a:gd name="T55" fmla="*/ 0 h 504"/>
                    <a:gd name="T56" fmla="*/ 0 w 469"/>
                    <a:gd name="T57" fmla="*/ 0 h 504"/>
                    <a:gd name="T58" fmla="*/ 0 w 469"/>
                    <a:gd name="T59" fmla="*/ 0 h 504"/>
                    <a:gd name="T60" fmla="*/ 0 w 469"/>
                    <a:gd name="T61" fmla="*/ 0 h 504"/>
                    <a:gd name="T62" fmla="*/ 0 w 469"/>
                    <a:gd name="T63" fmla="*/ 0 h 504"/>
                    <a:gd name="T64" fmla="*/ 0 w 469"/>
                    <a:gd name="T65" fmla="*/ 0 h 504"/>
                    <a:gd name="T66" fmla="*/ 0 w 469"/>
                    <a:gd name="T67" fmla="*/ 0 h 504"/>
                    <a:gd name="T68" fmla="*/ 0 w 469"/>
                    <a:gd name="T69" fmla="*/ 0 h 504"/>
                    <a:gd name="T70" fmla="*/ 0 w 469"/>
                    <a:gd name="T71" fmla="*/ 0 h 504"/>
                    <a:gd name="T72" fmla="*/ 0 w 469"/>
                    <a:gd name="T73" fmla="*/ 0 h 504"/>
                    <a:gd name="T74" fmla="*/ 0 w 469"/>
                    <a:gd name="T75" fmla="*/ 0 h 504"/>
                    <a:gd name="T76" fmla="*/ 0 w 469"/>
                    <a:gd name="T77" fmla="*/ 0 h 504"/>
                    <a:gd name="T78" fmla="*/ 0 w 469"/>
                    <a:gd name="T79" fmla="*/ 0 h 504"/>
                    <a:gd name="T80" fmla="*/ 0 w 469"/>
                    <a:gd name="T81" fmla="*/ 0 h 504"/>
                    <a:gd name="T82" fmla="*/ 0 w 469"/>
                    <a:gd name="T83" fmla="*/ 0 h 504"/>
                    <a:gd name="T84" fmla="*/ 0 w 469"/>
                    <a:gd name="T85" fmla="*/ 0 h 504"/>
                    <a:gd name="T86" fmla="*/ 0 w 469"/>
                    <a:gd name="T87" fmla="*/ 0 h 504"/>
                    <a:gd name="T88" fmla="*/ 0 w 469"/>
                    <a:gd name="T89" fmla="*/ 0 h 504"/>
                    <a:gd name="T90" fmla="*/ 0 w 469"/>
                    <a:gd name="T91" fmla="*/ 0 h 504"/>
                    <a:gd name="T92" fmla="*/ 0 w 469"/>
                    <a:gd name="T93" fmla="*/ 0 h 504"/>
                    <a:gd name="T94" fmla="*/ 0 w 469"/>
                    <a:gd name="T95" fmla="*/ 0 h 504"/>
                    <a:gd name="T96" fmla="*/ 0 w 469"/>
                    <a:gd name="T97" fmla="*/ 0 h 504"/>
                    <a:gd name="T98" fmla="*/ 0 w 469"/>
                    <a:gd name="T99" fmla="*/ 0 h 504"/>
                    <a:gd name="T100" fmla="*/ 0 w 469"/>
                    <a:gd name="T101" fmla="*/ 0 h 504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469"/>
                    <a:gd name="T154" fmla="*/ 0 h 504"/>
                    <a:gd name="T155" fmla="*/ 469 w 469"/>
                    <a:gd name="T156" fmla="*/ 504 h 504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469" h="504">
                      <a:moveTo>
                        <a:pt x="8" y="390"/>
                      </a:moveTo>
                      <a:lnTo>
                        <a:pt x="11" y="397"/>
                      </a:lnTo>
                      <a:lnTo>
                        <a:pt x="15" y="403"/>
                      </a:lnTo>
                      <a:lnTo>
                        <a:pt x="20" y="408"/>
                      </a:lnTo>
                      <a:lnTo>
                        <a:pt x="24" y="414"/>
                      </a:lnTo>
                      <a:lnTo>
                        <a:pt x="29" y="419"/>
                      </a:lnTo>
                      <a:lnTo>
                        <a:pt x="34" y="424"/>
                      </a:lnTo>
                      <a:lnTo>
                        <a:pt x="39" y="430"/>
                      </a:lnTo>
                      <a:lnTo>
                        <a:pt x="45" y="435"/>
                      </a:lnTo>
                      <a:lnTo>
                        <a:pt x="50" y="438"/>
                      </a:lnTo>
                      <a:lnTo>
                        <a:pt x="56" y="439"/>
                      </a:lnTo>
                      <a:lnTo>
                        <a:pt x="61" y="439"/>
                      </a:lnTo>
                      <a:lnTo>
                        <a:pt x="67" y="439"/>
                      </a:lnTo>
                      <a:lnTo>
                        <a:pt x="72" y="438"/>
                      </a:lnTo>
                      <a:lnTo>
                        <a:pt x="77" y="438"/>
                      </a:lnTo>
                      <a:lnTo>
                        <a:pt x="82" y="438"/>
                      </a:lnTo>
                      <a:lnTo>
                        <a:pt x="87" y="440"/>
                      </a:lnTo>
                      <a:lnTo>
                        <a:pt x="99" y="447"/>
                      </a:lnTo>
                      <a:lnTo>
                        <a:pt x="110" y="455"/>
                      </a:lnTo>
                      <a:lnTo>
                        <a:pt x="120" y="465"/>
                      </a:lnTo>
                      <a:lnTo>
                        <a:pt x="131" y="474"/>
                      </a:lnTo>
                      <a:lnTo>
                        <a:pt x="141" y="483"/>
                      </a:lnTo>
                      <a:lnTo>
                        <a:pt x="152" y="491"/>
                      </a:lnTo>
                      <a:lnTo>
                        <a:pt x="163" y="498"/>
                      </a:lnTo>
                      <a:lnTo>
                        <a:pt x="177" y="504"/>
                      </a:lnTo>
                      <a:lnTo>
                        <a:pt x="183" y="504"/>
                      </a:lnTo>
                      <a:lnTo>
                        <a:pt x="187" y="499"/>
                      </a:lnTo>
                      <a:lnTo>
                        <a:pt x="192" y="495"/>
                      </a:lnTo>
                      <a:lnTo>
                        <a:pt x="196" y="492"/>
                      </a:lnTo>
                      <a:lnTo>
                        <a:pt x="201" y="491"/>
                      </a:lnTo>
                      <a:lnTo>
                        <a:pt x="207" y="490"/>
                      </a:lnTo>
                      <a:lnTo>
                        <a:pt x="212" y="490"/>
                      </a:lnTo>
                      <a:lnTo>
                        <a:pt x="217" y="490"/>
                      </a:lnTo>
                      <a:lnTo>
                        <a:pt x="223" y="491"/>
                      </a:lnTo>
                      <a:lnTo>
                        <a:pt x="228" y="492"/>
                      </a:lnTo>
                      <a:lnTo>
                        <a:pt x="234" y="493"/>
                      </a:lnTo>
                      <a:lnTo>
                        <a:pt x="240" y="494"/>
                      </a:lnTo>
                      <a:lnTo>
                        <a:pt x="251" y="495"/>
                      </a:lnTo>
                      <a:lnTo>
                        <a:pt x="261" y="496"/>
                      </a:lnTo>
                      <a:lnTo>
                        <a:pt x="272" y="497"/>
                      </a:lnTo>
                      <a:lnTo>
                        <a:pt x="283" y="497"/>
                      </a:lnTo>
                      <a:lnTo>
                        <a:pt x="293" y="496"/>
                      </a:lnTo>
                      <a:lnTo>
                        <a:pt x="304" y="494"/>
                      </a:lnTo>
                      <a:lnTo>
                        <a:pt x="313" y="491"/>
                      </a:lnTo>
                      <a:lnTo>
                        <a:pt x="324" y="486"/>
                      </a:lnTo>
                      <a:lnTo>
                        <a:pt x="326" y="484"/>
                      </a:lnTo>
                      <a:lnTo>
                        <a:pt x="330" y="482"/>
                      </a:lnTo>
                      <a:lnTo>
                        <a:pt x="335" y="478"/>
                      </a:lnTo>
                      <a:lnTo>
                        <a:pt x="340" y="474"/>
                      </a:lnTo>
                      <a:lnTo>
                        <a:pt x="345" y="471"/>
                      </a:lnTo>
                      <a:lnTo>
                        <a:pt x="350" y="467"/>
                      </a:lnTo>
                      <a:lnTo>
                        <a:pt x="355" y="462"/>
                      </a:lnTo>
                      <a:lnTo>
                        <a:pt x="357" y="459"/>
                      </a:lnTo>
                      <a:lnTo>
                        <a:pt x="358" y="458"/>
                      </a:lnTo>
                      <a:lnTo>
                        <a:pt x="358" y="460"/>
                      </a:lnTo>
                      <a:lnTo>
                        <a:pt x="358" y="461"/>
                      </a:lnTo>
                      <a:lnTo>
                        <a:pt x="360" y="460"/>
                      </a:lnTo>
                      <a:lnTo>
                        <a:pt x="365" y="455"/>
                      </a:lnTo>
                      <a:lnTo>
                        <a:pt x="371" y="451"/>
                      </a:lnTo>
                      <a:lnTo>
                        <a:pt x="377" y="447"/>
                      </a:lnTo>
                      <a:lnTo>
                        <a:pt x="383" y="444"/>
                      </a:lnTo>
                      <a:lnTo>
                        <a:pt x="389" y="440"/>
                      </a:lnTo>
                      <a:lnTo>
                        <a:pt x="395" y="435"/>
                      </a:lnTo>
                      <a:lnTo>
                        <a:pt x="399" y="431"/>
                      </a:lnTo>
                      <a:lnTo>
                        <a:pt x="403" y="424"/>
                      </a:lnTo>
                      <a:lnTo>
                        <a:pt x="407" y="417"/>
                      </a:lnTo>
                      <a:lnTo>
                        <a:pt x="412" y="410"/>
                      </a:lnTo>
                      <a:lnTo>
                        <a:pt x="416" y="403"/>
                      </a:lnTo>
                      <a:lnTo>
                        <a:pt x="421" y="396"/>
                      </a:lnTo>
                      <a:lnTo>
                        <a:pt x="426" y="389"/>
                      </a:lnTo>
                      <a:lnTo>
                        <a:pt x="431" y="382"/>
                      </a:lnTo>
                      <a:lnTo>
                        <a:pt x="436" y="376"/>
                      </a:lnTo>
                      <a:lnTo>
                        <a:pt x="441" y="369"/>
                      </a:lnTo>
                      <a:lnTo>
                        <a:pt x="443" y="365"/>
                      </a:lnTo>
                      <a:lnTo>
                        <a:pt x="444" y="360"/>
                      </a:lnTo>
                      <a:lnTo>
                        <a:pt x="444" y="355"/>
                      </a:lnTo>
                      <a:lnTo>
                        <a:pt x="444" y="349"/>
                      </a:lnTo>
                      <a:lnTo>
                        <a:pt x="443" y="344"/>
                      </a:lnTo>
                      <a:lnTo>
                        <a:pt x="443" y="339"/>
                      </a:lnTo>
                      <a:lnTo>
                        <a:pt x="443" y="334"/>
                      </a:lnTo>
                      <a:lnTo>
                        <a:pt x="444" y="329"/>
                      </a:lnTo>
                      <a:lnTo>
                        <a:pt x="447" y="323"/>
                      </a:lnTo>
                      <a:lnTo>
                        <a:pt x="452" y="317"/>
                      </a:lnTo>
                      <a:lnTo>
                        <a:pt x="458" y="312"/>
                      </a:lnTo>
                      <a:lnTo>
                        <a:pt x="464" y="306"/>
                      </a:lnTo>
                      <a:lnTo>
                        <a:pt x="468" y="298"/>
                      </a:lnTo>
                      <a:lnTo>
                        <a:pt x="469" y="290"/>
                      </a:lnTo>
                      <a:lnTo>
                        <a:pt x="468" y="283"/>
                      </a:lnTo>
                      <a:lnTo>
                        <a:pt x="465" y="274"/>
                      </a:lnTo>
                      <a:lnTo>
                        <a:pt x="459" y="267"/>
                      </a:lnTo>
                      <a:lnTo>
                        <a:pt x="455" y="260"/>
                      </a:lnTo>
                      <a:lnTo>
                        <a:pt x="450" y="253"/>
                      </a:lnTo>
                      <a:lnTo>
                        <a:pt x="446" y="246"/>
                      </a:lnTo>
                      <a:lnTo>
                        <a:pt x="444" y="241"/>
                      </a:lnTo>
                      <a:lnTo>
                        <a:pt x="443" y="236"/>
                      </a:lnTo>
                      <a:lnTo>
                        <a:pt x="442" y="232"/>
                      </a:lnTo>
                      <a:lnTo>
                        <a:pt x="441" y="227"/>
                      </a:lnTo>
                      <a:lnTo>
                        <a:pt x="439" y="223"/>
                      </a:lnTo>
                      <a:lnTo>
                        <a:pt x="438" y="219"/>
                      </a:lnTo>
                      <a:lnTo>
                        <a:pt x="435" y="215"/>
                      </a:lnTo>
                      <a:lnTo>
                        <a:pt x="432" y="211"/>
                      </a:lnTo>
                      <a:lnTo>
                        <a:pt x="426" y="204"/>
                      </a:lnTo>
                      <a:lnTo>
                        <a:pt x="418" y="199"/>
                      </a:lnTo>
                      <a:lnTo>
                        <a:pt x="410" y="195"/>
                      </a:lnTo>
                      <a:lnTo>
                        <a:pt x="403" y="190"/>
                      </a:lnTo>
                      <a:lnTo>
                        <a:pt x="396" y="185"/>
                      </a:lnTo>
                      <a:lnTo>
                        <a:pt x="390" y="180"/>
                      </a:lnTo>
                      <a:lnTo>
                        <a:pt x="384" y="174"/>
                      </a:lnTo>
                      <a:lnTo>
                        <a:pt x="381" y="165"/>
                      </a:lnTo>
                      <a:lnTo>
                        <a:pt x="377" y="156"/>
                      </a:lnTo>
                      <a:lnTo>
                        <a:pt x="373" y="149"/>
                      </a:lnTo>
                      <a:lnTo>
                        <a:pt x="367" y="143"/>
                      </a:lnTo>
                      <a:lnTo>
                        <a:pt x="360" y="138"/>
                      </a:lnTo>
                      <a:lnTo>
                        <a:pt x="354" y="136"/>
                      </a:lnTo>
                      <a:lnTo>
                        <a:pt x="347" y="134"/>
                      </a:lnTo>
                      <a:lnTo>
                        <a:pt x="341" y="133"/>
                      </a:lnTo>
                      <a:lnTo>
                        <a:pt x="334" y="132"/>
                      </a:lnTo>
                      <a:lnTo>
                        <a:pt x="328" y="131"/>
                      </a:lnTo>
                      <a:lnTo>
                        <a:pt x="322" y="129"/>
                      </a:lnTo>
                      <a:lnTo>
                        <a:pt x="317" y="126"/>
                      </a:lnTo>
                      <a:lnTo>
                        <a:pt x="311" y="122"/>
                      </a:lnTo>
                      <a:lnTo>
                        <a:pt x="307" y="118"/>
                      </a:lnTo>
                      <a:lnTo>
                        <a:pt x="303" y="113"/>
                      </a:lnTo>
                      <a:lnTo>
                        <a:pt x="300" y="109"/>
                      </a:lnTo>
                      <a:lnTo>
                        <a:pt x="296" y="105"/>
                      </a:lnTo>
                      <a:lnTo>
                        <a:pt x="292" y="102"/>
                      </a:lnTo>
                      <a:lnTo>
                        <a:pt x="287" y="99"/>
                      </a:lnTo>
                      <a:lnTo>
                        <a:pt x="283" y="95"/>
                      </a:lnTo>
                      <a:lnTo>
                        <a:pt x="278" y="93"/>
                      </a:lnTo>
                      <a:lnTo>
                        <a:pt x="272" y="92"/>
                      </a:lnTo>
                      <a:lnTo>
                        <a:pt x="268" y="93"/>
                      </a:lnTo>
                      <a:lnTo>
                        <a:pt x="263" y="94"/>
                      </a:lnTo>
                      <a:lnTo>
                        <a:pt x="258" y="96"/>
                      </a:lnTo>
                      <a:lnTo>
                        <a:pt x="254" y="99"/>
                      </a:lnTo>
                      <a:lnTo>
                        <a:pt x="250" y="100"/>
                      </a:lnTo>
                      <a:lnTo>
                        <a:pt x="248" y="101"/>
                      </a:lnTo>
                      <a:lnTo>
                        <a:pt x="246" y="99"/>
                      </a:lnTo>
                      <a:lnTo>
                        <a:pt x="242" y="89"/>
                      </a:lnTo>
                      <a:lnTo>
                        <a:pt x="236" y="80"/>
                      </a:lnTo>
                      <a:lnTo>
                        <a:pt x="231" y="72"/>
                      </a:lnTo>
                      <a:lnTo>
                        <a:pt x="226" y="63"/>
                      </a:lnTo>
                      <a:lnTo>
                        <a:pt x="220" y="54"/>
                      </a:lnTo>
                      <a:lnTo>
                        <a:pt x="214" y="47"/>
                      </a:lnTo>
                      <a:lnTo>
                        <a:pt x="206" y="40"/>
                      </a:lnTo>
                      <a:lnTo>
                        <a:pt x="197" y="33"/>
                      </a:lnTo>
                      <a:lnTo>
                        <a:pt x="192" y="28"/>
                      </a:lnTo>
                      <a:lnTo>
                        <a:pt x="188" y="20"/>
                      </a:lnTo>
                      <a:lnTo>
                        <a:pt x="184" y="13"/>
                      </a:lnTo>
                      <a:lnTo>
                        <a:pt x="179" y="8"/>
                      </a:lnTo>
                      <a:lnTo>
                        <a:pt x="172" y="4"/>
                      </a:lnTo>
                      <a:lnTo>
                        <a:pt x="164" y="2"/>
                      </a:lnTo>
                      <a:lnTo>
                        <a:pt x="157" y="0"/>
                      </a:lnTo>
                      <a:lnTo>
                        <a:pt x="149" y="0"/>
                      </a:lnTo>
                      <a:lnTo>
                        <a:pt x="142" y="0"/>
                      </a:lnTo>
                      <a:lnTo>
                        <a:pt x="135" y="1"/>
                      </a:lnTo>
                      <a:lnTo>
                        <a:pt x="126" y="2"/>
                      </a:lnTo>
                      <a:lnTo>
                        <a:pt x="119" y="4"/>
                      </a:lnTo>
                      <a:lnTo>
                        <a:pt x="115" y="5"/>
                      </a:lnTo>
                      <a:lnTo>
                        <a:pt x="112" y="6"/>
                      </a:lnTo>
                      <a:lnTo>
                        <a:pt x="109" y="8"/>
                      </a:lnTo>
                      <a:lnTo>
                        <a:pt x="105" y="10"/>
                      </a:lnTo>
                      <a:lnTo>
                        <a:pt x="95" y="21"/>
                      </a:lnTo>
                      <a:lnTo>
                        <a:pt x="90" y="32"/>
                      </a:lnTo>
                      <a:lnTo>
                        <a:pt x="86" y="42"/>
                      </a:lnTo>
                      <a:lnTo>
                        <a:pt x="83" y="52"/>
                      </a:lnTo>
                      <a:lnTo>
                        <a:pt x="80" y="63"/>
                      </a:lnTo>
                      <a:lnTo>
                        <a:pt x="77" y="74"/>
                      </a:lnTo>
                      <a:lnTo>
                        <a:pt x="74" y="84"/>
                      </a:lnTo>
                      <a:lnTo>
                        <a:pt x="71" y="95"/>
                      </a:lnTo>
                      <a:lnTo>
                        <a:pt x="69" y="107"/>
                      </a:lnTo>
                      <a:lnTo>
                        <a:pt x="67" y="113"/>
                      </a:lnTo>
                      <a:lnTo>
                        <a:pt x="64" y="119"/>
                      </a:lnTo>
                      <a:lnTo>
                        <a:pt x="60" y="125"/>
                      </a:lnTo>
                      <a:lnTo>
                        <a:pt x="55" y="131"/>
                      </a:lnTo>
                      <a:lnTo>
                        <a:pt x="49" y="138"/>
                      </a:lnTo>
                      <a:lnTo>
                        <a:pt x="45" y="145"/>
                      </a:lnTo>
                      <a:lnTo>
                        <a:pt x="40" y="151"/>
                      </a:lnTo>
                      <a:lnTo>
                        <a:pt x="37" y="158"/>
                      </a:lnTo>
                      <a:lnTo>
                        <a:pt x="35" y="165"/>
                      </a:lnTo>
                      <a:lnTo>
                        <a:pt x="35" y="172"/>
                      </a:lnTo>
                      <a:lnTo>
                        <a:pt x="36" y="179"/>
                      </a:lnTo>
                      <a:lnTo>
                        <a:pt x="37" y="186"/>
                      </a:lnTo>
                      <a:lnTo>
                        <a:pt x="40" y="193"/>
                      </a:lnTo>
                      <a:lnTo>
                        <a:pt x="42" y="199"/>
                      </a:lnTo>
                      <a:lnTo>
                        <a:pt x="44" y="206"/>
                      </a:lnTo>
                      <a:lnTo>
                        <a:pt x="46" y="213"/>
                      </a:lnTo>
                      <a:lnTo>
                        <a:pt x="47" y="224"/>
                      </a:lnTo>
                      <a:lnTo>
                        <a:pt x="46" y="234"/>
                      </a:lnTo>
                      <a:lnTo>
                        <a:pt x="44" y="246"/>
                      </a:lnTo>
                      <a:lnTo>
                        <a:pt x="42" y="257"/>
                      </a:lnTo>
                      <a:lnTo>
                        <a:pt x="40" y="268"/>
                      </a:lnTo>
                      <a:lnTo>
                        <a:pt x="38" y="280"/>
                      </a:lnTo>
                      <a:lnTo>
                        <a:pt x="37" y="293"/>
                      </a:lnTo>
                      <a:lnTo>
                        <a:pt x="38" y="305"/>
                      </a:lnTo>
                      <a:lnTo>
                        <a:pt x="35" y="312"/>
                      </a:lnTo>
                      <a:lnTo>
                        <a:pt x="28" y="316"/>
                      </a:lnTo>
                      <a:lnTo>
                        <a:pt x="20" y="321"/>
                      </a:lnTo>
                      <a:lnTo>
                        <a:pt x="14" y="328"/>
                      </a:lnTo>
                      <a:lnTo>
                        <a:pt x="13" y="334"/>
                      </a:lnTo>
                      <a:lnTo>
                        <a:pt x="11" y="341"/>
                      </a:lnTo>
                      <a:lnTo>
                        <a:pt x="10" y="347"/>
                      </a:lnTo>
                      <a:lnTo>
                        <a:pt x="8" y="353"/>
                      </a:lnTo>
                      <a:lnTo>
                        <a:pt x="6" y="360"/>
                      </a:lnTo>
                      <a:lnTo>
                        <a:pt x="5" y="366"/>
                      </a:lnTo>
                      <a:lnTo>
                        <a:pt x="2" y="372"/>
                      </a:lnTo>
                      <a:lnTo>
                        <a:pt x="0" y="378"/>
                      </a:lnTo>
                      <a:lnTo>
                        <a:pt x="8" y="39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420" name="Freeform 1106"/>
                <p:cNvSpPr>
                  <a:spLocks/>
                </p:cNvSpPr>
                <p:nvPr/>
              </p:nvSpPr>
              <p:spPr bwMode="auto">
                <a:xfrm>
                  <a:off x="2505" y="2050"/>
                  <a:ext cx="33" cy="33"/>
                </a:xfrm>
                <a:custGeom>
                  <a:avLst/>
                  <a:gdLst>
                    <a:gd name="T0" fmla="*/ 0 w 469"/>
                    <a:gd name="T1" fmla="*/ 0 h 504"/>
                    <a:gd name="T2" fmla="*/ 0 w 469"/>
                    <a:gd name="T3" fmla="*/ 0 h 504"/>
                    <a:gd name="T4" fmla="*/ 0 w 469"/>
                    <a:gd name="T5" fmla="*/ 0 h 504"/>
                    <a:gd name="T6" fmla="*/ 0 w 469"/>
                    <a:gd name="T7" fmla="*/ 0 h 504"/>
                    <a:gd name="T8" fmla="*/ 0 w 469"/>
                    <a:gd name="T9" fmla="*/ 0 h 504"/>
                    <a:gd name="T10" fmla="*/ 0 w 469"/>
                    <a:gd name="T11" fmla="*/ 0 h 504"/>
                    <a:gd name="T12" fmla="*/ 0 w 469"/>
                    <a:gd name="T13" fmla="*/ 0 h 504"/>
                    <a:gd name="T14" fmla="*/ 0 w 469"/>
                    <a:gd name="T15" fmla="*/ 0 h 504"/>
                    <a:gd name="T16" fmla="*/ 0 w 469"/>
                    <a:gd name="T17" fmla="*/ 0 h 504"/>
                    <a:gd name="T18" fmla="*/ 0 w 469"/>
                    <a:gd name="T19" fmla="*/ 0 h 504"/>
                    <a:gd name="T20" fmla="*/ 0 w 469"/>
                    <a:gd name="T21" fmla="*/ 0 h 504"/>
                    <a:gd name="T22" fmla="*/ 0 w 469"/>
                    <a:gd name="T23" fmla="*/ 0 h 504"/>
                    <a:gd name="T24" fmla="*/ 0 w 469"/>
                    <a:gd name="T25" fmla="*/ 0 h 504"/>
                    <a:gd name="T26" fmla="*/ 0 w 469"/>
                    <a:gd name="T27" fmla="*/ 0 h 504"/>
                    <a:gd name="T28" fmla="*/ 0 w 469"/>
                    <a:gd name="T29" fmla="*/ 0 h 504"/>
                    <a:gd name="T30" fmla="*/ 0 w 469"/>
                    <a:gd name="T31" fmla="*/ 0 h 504"/>
                    <a:gd name="T32" fmla="*/ 0 w 469"/>
                    <a:gd name="T33" fmla="*/ 0 h 504"/>
                    <a:gd name="T34" fmla="*/ 0 w 469"/>
                    <a:gd name="T35" fmla="*/ 0 h 504"/>
                    <a:gd name="T36" fmla="*/ 0 w 469"/>
                    <a:gd name="T37" fmla="*/ 0 h 504"/>
                    <a:gd name="T38" fmla="*/ 0 w 469"/>
                    <a:gd name="T39" fmla="*/ 0 h 504"/>
                    <a:gd name="T40" fmla="*/ 0 w 469"/>
                    <a:gd name="T41" fmla="*/ 0 h 504"/>
                    <a:gd name="T42" fmla="*/ 0 w 469"/>
                    <a:gd name="T43" fmla="*/ 0 h 504"/>
                    <a:gd name="T44" fmla="*/ 0 w 469"/>
                    <a:gd name="T45" fmla="*/ 0 h 504"/>
                    <a:gd name="T46" fmla="*/ 0 w 469"/>
                    <a:gd name="T47" fmla="*/ 0 h 504"/>
                    <a:gd name="T48" fmla="*/ 0 w 469"/>
                    <a:gd name="T49" fmla="*/ 0 h 504"/>
                    <a:gd name="T50" fmla="*/ 0 w 469"/>
                    <a:gd name="T51" fmla="*/ 0 h 504"/>
                    <a:gd name="T52" fmla="*/ 0 w 469"/>
                    <a:gd name="T53" fmla="*/ 0 h 504"/>
                    <a:gd name="T54" fmla="*/ 0 w 469"/>
                    <a:gd name="T55" fmla="*/ 0 h 504"/>
                    <a:gd name="T56" fmla="*/ 0 w 469"/>
                    <a:gd name="T57" fmla="*/ 0 h 504"/>
                    <a:gd name="T58" fmla="*/ 0 w 469"/>
                    <a:gd name="T59" fmla="*/ 0 h 504"/>
                    <a:gd name="T60" fmla="*/ 0 w 469"/>
                    <a:gd name="T61" fmla="*/ 0 h 504"/>
                    <a:gd name="T62" fmla="*/ 0 w 469"/>
                    <a:gd name="T63" fmla="*/ 0 h 504"/>
                    <a:gd name="T64" fmla="*/ 0 w 469"/>
                    <a:gd name="T65" fmla="*/ 0 h 504"/>
                    <a:gd name="T66" fmla="*/ 0 w 469"/>
                    <a:gd name="T67" fmla="*/ 0 h 504"/>
                    <a:gd name="T68" fmla="*/ 0 w 469"/>
                    <a:gd name="T69" fmla="*/ 0 h 504"/>
                    <a:gd name="T70" fmla="*/ 0 w 469"/>
                    <a:gd name="T71" fmla="*/ 0 h 504"/>
                    <a:gd name="T72" fmla="*/ 0 w 469"/>
                    <a:gd name="T73" fmla="*/ 0 h 504"/>
                    <a:gd name="T74" fmla="*/ 0 w 469"/>
                    <a:gd name="T75" fmla="*/ 0 h 504"/>
                    <a:gd name="T76" fmla="*/ 0 w 469"/>
                    <a:gd name="T77" fmla="*/ 0 h 504"/>
                    <a:gd name="T78" fmla="*/ 0 w 469"/>
                    <a:gd name="T79" fmla="*/ 0 h 504"/>
                    <a:gd name="T80" fmla="*/ 0 w 469"/>
                    <a:gd name="T81" fmla="*/ 0 h 504"/>
                    <a:gd name="T82" fmla="*/ 0 w 469"/>
                    <a:gd name="T83" fmla="*/ 0 h 504"/>
                    <a:gd name="T84" fmla="*/ 0 w 469"/>
                    <a:gd name="T85" fmla="*/ 0 h 504"/>
                    <a:gd name="T86" fmla="*/ 0 w 469"/>
                    <a:gd name="T87" fmla="*/ 0 h 504"/>
                    <a:gd name="T88" fmla="*/ 0 w 469"/>
                    <a:gd name="T89" fmla="*/ 0 h 504"/>
                    <a:gd name="T90" fmla="*/ 0 w 469"/>
                    <a:gd name="T91" fmla="*/ 0 h 504"/>
                    <a:gd name="T92" fmla="*/ 0 w 469"/>
                    <a:gd name="T93" fmla="*/ 0 h 504"/>
                    <a:gd name="T94" fmla="*/ 0 w 469"/>
                    <a:gd name="T95" fmla="*/ 0 h 504"/>
                    <a:gd name="T96" fmla="*/ 0 w 469"/>
                    <a:gd name="T97" fmla="*/ 0 h 504"/>
                    <a:gd name="T98" fmla="*/ 0 w 469"/>
                    <a:gd name="T99" fmla="*/ 0 h 504"/>
                    <a:gd name="T100" fmla="*/ 0 w 469"/>
                    <a:gd name="T101" fmla="*/ 0 h 504"/>
                    <a:gd name="T102" fmla="*/ 0 w 469"/>
                    <a:gd name="T103" fmla="*/ 0 h 504"/>
                    <a:gd name="T104" fmla="*/ 0 w 469"/>
                    <a:gd name="T105" fmla="*/ 0 h 504"/>
                    <a:gd name="T106" fmla="*/ 0 w 469"/>
                    <a:gd name="T107" fmla="*/ 0 h 504"/>
                    <a:gd name="T108" fmla="*/ 0 w 469"/>
                    <a:gd name="T109" fmla="*/ 0 h 504"/>
                    <a:gd name="T110" fmla="*/ 0 w 469"/>
                    <a:gd name="T111" fmla="*/ 0 h 504"/>
                    <a:gd name="T112" fmla="*/ 0 w 469"/>
                    <a:gd name="T113" fmla="*/ 0 h 504"/>
                    <a:gd name="T114" fmla="*/ 0 w 469"/>
                    <a:gd name="T115" fmla="*/ 0 h 504"/>
                    <a:gd name="T116" fmla="*/ 0 w 469"/>
                    <a:gd name="T117" fmla="*/ 0 h 504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469"/>
                    <a:gd name="T178" fmla="*/ 0 h 504"/>
                    <a:gd name="T179" fmla="*/ 469 w 469"/>
                    <a:gd name="T180" fmla="*/ 504 h 504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469" h="504">
                      <a:moveTo>
                        <a:pt x="8" y="390"/>
                      </a:moveTo>
                      <a:lnTo>
                        <a:pt x="8" y="390"/>
                      </a:lnTo>
                      <a:lnTo>
                        <a:pt x="11" y="397"/>
                      </a:lnTo>
                      <a:lnTo>
                        <a:pt x="15" y="403"/>
                      </a:lnTo>
                      <a:lnTo>
                        <a:pt x="20" y="408"/>
                      </a:lnTo>
                      <a:lnTo>
                        <a:pt x="24" y="414"/>
                      </a:lnTo>
                      <a:lnTo>
                        <a:pt x="29" y="419"/>
                      </a:lnTo>
                      <a:lnTo>
                        <a:pt x="34" y="424"/>
                      </a:lnTo>
                      <a:lnTo>
                        <a:pt x="39" y="430"/>
                      </a:lnTo>
                      <a:lnTo>
                        <a:pt x="45" y="435"/>
                      </a:lnTo>
                      <a:lnTo>
                        <a:pt x="50" y="438"/>
                      </a:lnTo>
                      <a:lnTo>
                        <a:pt x="56" y="439"/>
                      </a:lnTo>
                      <a:lnTo>
                        <a:pt x="61" y="439"/>
                      </a:lnTo>
                      <a:lnTo>
                        <a:pt x="67" y="439"/>
                      </a:lnTo>
                      <a:lnTo>
                        <a:pt x="72" y="438"/>
                      </a:lnTo>
                      <a:lnTo>
                        <a:pt x="77" y="438"/>
                      </a:lnTo>
                      <a:lnTo>
                        <a:pt x="82" y="438"/>
                      </a:lnTo>
                      <a:lnTo>
                        <a:pt x="87" y="440"/>
                      </a:lnTo>
                      <a:lnTo>
                        <a:pt x="99" y="447"/>
                      </a:lnTo>
                      <a:lnTo>
                        <a:pt x="110" y="455"/>
                      </a:lnTo>
                      <a:lnTo>
                        <a:pt x="120" y="465"/>
                      </a:lnTo>
                      <a:lnTo>
                        <a:pt x="131" y="474"/>
                      </a:lnTo>
                      <a:lnTo>
                        <a:pt x="141" y="483"/>
                      </a:lnTo>
                      <a:lnTo>
                        <a:pt x="152" y="491"/>
                      </a:lnTo>
                      <a:lnTo>
                        <a:pt x="163" y="498"/>
                      </a:lnTo>
                      <a:lnTo>
                        <a:pt x="177" y="504"/>
                      </a:lnTo>
                      <a:lnTo>
                        <a:pt x="183" y="504"/>
                      </a:lnTo>
                      <a:lnTo>
                        <a:pt x="187" y="499"/>
                      </a:lnTo>
                      <a:lnTo>
                        <a:pt x="192" y="495"/>
                      </a:lnTo>
                      <a:lnTo>
                        <a:pt x="196" y="492"/>
                      </a:lnTo>
                      <a:lnTo>
                        <a:pt x="201" y="491"/>
                      </a:lnTo>
                      <a:lnTo>
                        <a:pt x="207" y="490"/>
                      </a:lnTo>
                      <a:lnTo>
                        <a:pt x="212" y="490"/>
                      </a:lnTo>
                      <a:lnTo>
                        <a:pt x="217" y="490"/>
                      </a:lnTo>
                      <a:lnTo>
                        <a:pt x="223" y="491"/>
                      </a:lnTo>
                      <a:lnTo>
                        <a:pt x="228" y="492"/>
                      </a:lnTo>
                      <a:lnTo>
                        <a:pt x="234" y="493"/>
                      </a:lnTo>
                      <a:lnTo>
                        <a:pt x="240" y="494"/>
                      </a:lnTo>
                      <a:lnTo>
                        <a:pt x="251" y="495"/>
                      </a:lnTo>
                      <a:lnTo>
                        <a:pt x="261" y="496"/>
                      </a:lnTo>
                      <a:lnTo>
                        <a:pt x="272" y="497"/>
                      </a:lnTo>
                      <a:lnTo>
                        <a:pt x="283" y="497"/>
                      </a:lnTo>
                      <a:lnTo>
                        <a:pt x="293" y="496"/>
                      </a:lnTo>
                      <a:lnTo>
                        <a:pt x="304" y="494"/>
                      </a:lnTo>
                      <a:lnTo>
                        <a:pt x="313" y="491"/>
                      </a:lnTo>
                      <a:lnTo>
                        <a:pt x="324" y="486"/>
                      </a:lnTo>
                      <a:lnTo>
                        <a:pt x="326" y="484"/>
                      </a:lnTo>
                      <a:lnTo>
                        <a:pt x="330" y="482"/>
                      </a:lnTo>
                      <a:lnTo>
                        <a:pt x="335" y="478"/>
                      </a:lnTo>
                      <a:lnTo>
                        <a:pt x="340" y="474"/>
                      </a:lnTo>
                      <a:lnTo>
                        <a:pt x="345" y="471"/>
                      </a:lnTo>
                      <a:lnTo>
                        <a:pt x="350" y="467"/>
                      </a:lnTo>
                      <a:lnTo>
                        <a:pt x="355" y="462"/>
                      </a:lnTo>
                      <a:lnTo>
                        <a:pt x="357" y="459"/>
                      </a:lnTo>
                      <a:lnTo>
                        <a:pt x="358" y="458"/>
                      </a:lnTo>
                      <a:lnTo>
                        <a:pt x="358" y="460"/>
                      </a:lnTo>
                      <a:lnTo>
                        <a:pt x="358" y="461"/>
                      </a:lnTo>
                      <a:lnTo>
                        <a:pt x="360" y="460"/>
                      </a:lnTo>
                      <a:lnTo>
                        <a:pt x="365" y="455"/>
                      </a:lnTo>
                      <a:lnTo>
                        <a:pt x="371" y="451"/>
                      </a:lnTo>
                      <a:lnTo>
                        <a:pt x="377" y="447"/>
                      </a:lnTo>
                      <a:lnTo>
                        <a:pt x="383" y="444"/>
                      </a:lnTo>
                      <a:lnTo>
                        <a:pt x="389" y="440"/>
                      </a:lnTo>
                      <a:lnTo>
                        <a:pt x="395" y="435"/>
                      </a:lnTo>
                      <a:lnTo>
                        <a:pt x="399" y="431"/>
                      </a:lnTo>
                      <a:lnTo>
                        <a:pt x="403" y="424"/>
                      </a:lnTo>
                      <a:lnTo>
                        <a:pt x="407" y="417"/>
                      </a:lnTo>
                      <a:lnTo>
                        <a:pt x="412" y="410"/>
                      </a:lnTo>
                      <a:lnTo>
                        <a:pt x="416" y="403"/>
                      </a:lnTo>
                      <a:lnTo>
                        <a:pt x="421" y="396"/>
                      </a:lnTo>
                      <a:lnTo>
                        <a:pt x="426" y="389"/>
                      </a:lnTo>
                      <a:lnTo>
                        <a:pt x="431" y="382"/>
                      </a:lnTo>
                      <a:lnTo>
                        <a:pt x="436" y="376"/>
                      </a:lnTo>
                      <a:lnTo>
                        <a:pt x="441" y="369"/>
                      </a:lnTo>
                      <a:lnTo>
                        <a:pt x="443" y="365"/>
                      </a:lnTo>
                      <a:lnTo>
                        <a:pt x="444" y="360"/>
                      </a:lnTo>
                      <a:lnTo>
                        <a:pt x="444" y="355"/>
                      </a:lnTo>
                      <a:lnTo>
                        <a:pt x="444" y="349"/>
                      </a:lnTo>
                      <a:lnTo>
                        <a:pt x="443" y="344"/>
                      </a:lnTo>
                      <a:lnTo>
                        <a:pt x="443" y="339"/>
                      </a:lnTo>
                      <a:lnTo>
                        <a:pt x="443" y="334"/>
                      </a:lnTo>
                      <a:lnTo>
                        <a:pt x="444" y="329"/>
                      </a:lnTo>
                      <a:lnTo>
                        <a:pt x="447" y="323"/>
                      </a:lnTo>
                      <a:lnTo>
                        <a:pt x="452" y="317"/>
                      </a:lnTo>
                      <a:lnTo>
                        <a:pt x="458" y="312"/>
                      </a:lnTo>
                      <a:lnTo>
                        <a:pt x="464" y="306"/>
                      </a:lnTo>
                      <a:lnTo>
                        <a:pt x="468" y="298"/>
                      </a:lnTo>
                      <a:lnTo>
                        <a:pt x="469" y="290"/>
                      </a:lnTo>
                      <a:lnTo>
                        <a:pt x="468" y="283"/>
                      </a:lnTo>
                      <a:lnTo>
                        <a:pt x="465" y="274"/>
                      </a:lnTo>
                      <a:lnTo>
                        <a:pt x="459" y="267"/>
                      </a:lnTo>
                      <a:lnTo>
                        <a:pt x="455" y="260"/>
                      </a:lnTo>
                      <a:lnTo>
                        <a:pt x="450" y="253"/>
                      </a:lnTo>
                      <a:lnTo>
                        <a:pt x="446" y="246"/>
                      </a:lnTo>
                      <a:lnTo>
                        <a:pt x="444" y="241"/>
                      </a:lnTo>
                      <a:lnTo>
                        <a:pt x="443" y="236"/>
                      </a:lnTo>
                      <a:lnTo>
                        <a:pt x="442" y="232"/>
                      </a:lnTo>
                      <a:lnTo>
                        <a:pt x="441" y="227"/>
                      </a:lnTo>
                      <a:lnTo>
                        <a:pt x="439" y="223"/>
                      </a:lnTo>
                      <a:lnTo>
                        <a:pt x="438" y="219"/>
                      </a:lnTo>
                      <a:lnTo>
                        <a:pt x="435" y="215"/>
                      </a:lnTo>
                      <a:lnTo>
                        <a:pt x="432" y="211"/>
                      </a:lnTo>
                      <a:lnTo>
                        <a:pt x="426" y="204"/>
                      </a:lnTo>
                      <a:lnTo>
                        <a:pt x="418" y="199"/>
                      </a:lnTo>
                      <a:lnTo>
                        <a:pt x="410" y="195"/>
                      </a:lnTo>
                      <a:lnTo>
                        <a:pt x="403" y="190"/>
                      </a:lnTo>
                      <a:lnTo>
                        <a:pt x="396" y="185"/>
                      </a:lnTo>
                      <a:lnTo>
                        <a:pt x="390" y="180"/>
                      </a:lnTo>
                      <a:lnTo>
                        <a:pt x="384" y="174"/>
                      </a:lnTo>
                      <a:lnTo>
                        <a:pt x="381" y="165"/>
                      </a:lnTo>
                      <a:lnTo>
                        <a:pt x="377" y="156"/>
                      </a:lnTo>
                      <a:lnTo>
                        <a:pt x="373" y="149"/>
                      </a:lnTo>
                      <a:lnTo>
                        <a:pt x="367" y="143"/>
                      </a:lnTo>
                      <a:lnTo>
                        <a:pt x="360" y="138"/>
                      </a:lnTo>
                      <a:lnTo>
                        <a:pt x="354" y="136"/>
                      </a:lnTo>
                      <a:lnTo>
                        <a:pt x="347" y="134"/>
                      </a:lnTo>
                      <a:lnTo>
                        <a:pt x="341" y="133"/>
                      </a:lnTo>
                      <a:lnTo>
                        <a:pt x="334" y="132"/>
                      </a:lnTo>
                      <a:lnTo>
                        <a:pt x="328" y="131"/>
                      </a:lnTo>
                      <a:lnTo>
                        <a:pt x="322" y="129"/>
                      </a:lnTo>
                      <a:lnTo>
                        <a:pt x="317" y="126"/>
                      </a:lnTo>
                      <a:lnTo>
                        <a:pt x="311" y="122"/>
                      </a:lnTo>
                      <a:lnTo>
                        <a:pt x="307" y="118"/>
                      </a:lnTo>
                      <a:lnTo>
                        <a:pt x="303" y="113"/>
                      </a:lnTo>
                      <a:lnTo>
                        <a:pt x="300" y="109"/>
                      </a:lnTo>
                      <a:lnTo>
                        <a:pt x="296" y="105"/>
                      </a:lnTo>
                      <a:lnTo>
                        <a:pt x="292" y="102"/>
                      </a:lnTo>
                      <a:lnTo>
                        <a:pt x="287" y="99"/>
                      </a:lnTo>
                      <a:lnTo>
                        <a:pt x="283" y="95"/>
                      </a:lnTo>
                      <a:lnTo>
                        <a:pt x="278" y="93"/>
                      </a:lnTo>
                      <a:lnTo>
                        <a:pt x="272" y="92"/>
                      </a:lnTo>
                      <a:lnTo>
                        <a:pt x="268" y="93"/>
                      </a:lnTo>
                      <a:lnTo>
                        <a:pt x="263" y="94"/>
                      </a:lnTo>
                      <a:lnTo>
                        <a:pt x="258" y="96"/>
                      </a:lnTo>
                      <a:lnTo>
                        <a:pt x="254" y="99"/>
                      </a:lnTo>
                      <a:lnTo>
                        <a:pt x="250" y="100"/>
                      </a:lnTo>
                      <a:lnTo>
                        <a:pt x="248" y="101"/>
                      </a:lnTo>
                      <a:lnTo>
                        <a:pt x="246" y="99"/>
                      </a:lnTo>
                      <a:lnTo>
                        <a:pt x="242" y="89"/>
                      </a:lnTo>
                      <a:lnTo>
                        <a:pt x="236" y="80"/>
                      </a:lnTo>
                      <a:lnTo>
                        <a:pt x="231" y="72"/>
                      </a:lnTo>
                      <a:lnTo>
                        <a:pt x="226" y="63"/>
                      </a:lnTo>
                      <a:lnTo>
                        <a:pt x="220" y="54"/>
                      </a:lnTo>
                      <a:lnTo>
                        <a:pt x="214" y="47"/>
                      </a:lnTo>
                      <a:lnTo>
                        <a:pt x="206" y="40"/>
                      </a:lnTo>
                      <a:lnTo>
                        <a:pt x="197" y="33"/>
                      </a:lnTo>
                      <a:lnTo>
                        <a:pt x="192" y="28"/>
                      </a:lnTo>
                      <a:lnTo>
                        <a:pt x="188" y="20"/>
                      </a:lnTo>
                      <a:lnTo>
                        <a:pt x="184" y="13"/>
                      </a:lnTo>
                      <a:lnTo>
                        <a:pt x="179" y="8"/>
                      </a:lnTo>
                      <a:lnTo>
                        <a:pt x="172" y="4"/>
                      </a:lnTo>
                      <a:lnTo>
                        <a:pt x="164" y="2"/>
                      </a:lnTo>
                      <a:lnTo>
                        <a:pt x="157" y="0"/>
                      </a:lnTo>
                      <a:lnTo>
                        <a:pt x="149" y="0"/>
                      </a:lnTo>
                      <a:lnTo>
                        <a:pt x="142" y="0"/>
                      </a:lnTo>
                      <a:lnTo>
                        <a:pt x="135" y="1"/>
                      </a:lnTo>
                      <a:lnTo>
                        <a:pt x="126" y="2"/>
                      </a:lnTo>
                      <a:lnTo>
                        <a:pt x="119" y="4"/>
                      </a:lnTo>
                      <a:lnTo>
                        <a:pt x="115" y="5"/>
                      </a:lnTo>
                      <a:lnTo>
                        <a:pt x="112" y="6"/>
                      </a:lnTo>
                      <a:lnTo>
                        <a:pt x="109" y="8"/>
                      </a:lnTo>
                      <a:lnTo>
                        <a:pt x="105" y="10"/>
                      </a:lnTo>
                      <a:lnTo>
                        <a:pt x="95" y="21"/>
                      </a:lnTo>
                      <a:lnTo>
                        <a:pt x="90" y="32"/>
                      </a:lnTo>
                      <a:lnTo>
                        <a:pt x="86" y="42"/>
                      </a:lnTo>
                      <a:lnTo>
                        <a:pt x="83" y="52"/>
                      </a:lnTo>
                      <a:lnTo>
                        <a:pt x="80" y="63"/>
                      </a:lnTo>
                      <a:lnTo>
                        <a:pt x="77" y="74"/>
                      </a:lnTo>
                      <a:lnTo>
                        <a:pt x="74" y="84"/>
                      </a:lnTo>
                      <a:lnTo>
                        <a:pt x="71" y="95"/>
                      </a:lnTo>
                      <a:lnTo>
                        <a:pt x="69" y="107"/>
                      </a:lnTo>
                      <a:lnTo>
                        <a:pt x="67" y="113"/>
                      </a:lnTo>
                      <a:lnTo>
                        <a:pt x="64" y="119"/>
                      </a:lnTo>
                      <a:lnTo>
                        <a:pt x="60" y="125"/>
                      </a:lnTo>
                      <a:lnTo>
                        <a:pt x="55" y="131"/>
                      </a:lnTo>
                      <a:lnTo>
                        <a:pt x="49" y="138"/>
                      </a:lnTo>
                      <a:lnTo>
                        <a:pt x="45" y="145"/>
                      </a:lnTo>
                      <a:lnTo>
                        <a:pt x="40" y="151"/>
                      </a:lnTo>
                      <a:lnTo>
                        <a:pt x="37" y="158"/>
                      </a:lnTo>
                      <a:lnTo>
                        <a:pt x="35" y="165"/>
                      </a:lnTo>
                      <a:lnTo>
                        <a:pt x="35" y="172"/>
                      </a:lnTo>
                      <a:lnTo>
                        <a:pt x="36" y="179"/>
                      </a:lnTo>
                      <a:lnTo>
                        <a:pt x="37" y="186"/>
                      </a:lnTo>
                      <a:lnTo>
                        <a:pt x="40" y="193"/>
                      </a:lnTo>
                      <a:lnTo>
                        <a:pt x="42" y="199"/>
                      </a:lnTo>
                      <a:lnTo>
                        <a:pt x="44" y="206"/>
                      </a:lnTo>
                      <a:lnTo>
                        <a:pt x="46" y="213"/>
                      </a:lnTo>
                      <a:lnTo>
                        <a:pt x="47" y="224"/>
                      </a:lnTo>
                      <a:lnTo>
                        <a:pt x="46" y="234"/>
                      </a:lnTo>
                      <a:lnTo>
                        <a:pt x="44" y="246"/>
                      </a:lnTo>
                      <a:lnTo>
                        <a:pt x="42" y="257"/>
                      </a:lnTo>
                      <a:lnTo>
                        <a:pt x="40" y="268"/>
                      </a:lnTo>
                      <a:lnTo>
                        <a:pt x="38" y="280"/>
                      </a:lnTo>
                      <a:lnTo>
                        <a:pt x="37" y="293"/>
                      </a:lnTo>
                      <a:lnTo>
                        <a:pt x="38" y="305"/>
                      </a:lnTo>
                      <a:lnTo>
                        <a:pt x="35" y="312"/>
                      </a:lnTo>
                      <a:lnTo>
                        <a:pt x="28" y="316"/>
                      </a:lnTo>
                      <a:lnTo>
                        <a:pt x="20" y="321"/>
                      </a:lnTo>
                      <a:lnTo>
                        <a:pt x="14" y="328"/>
                      </a:lnTo>
                      <a:lnTo>
                        <a:pt x="13" y="334"/>
                      </a:lnTo>
                      <a:lnTo>
                        <a:pt x="11" y="341"/>
                      </a:lnTo>
                      <a:lnTo>
                        <a:pt x="10" y="347"/>
                      </a:lnTo>
                      <a:lnTo>
                        <a:pt x="8" y="353"/>
                      </a:lnTo>
                      <a:lnTo>
                        <a:pt x="6" y="360"/>
                      </a:lnTo>
                      <a:lnTo>
                        <a:pt x="5" y="366"/>
                      </a:lnTo>
                      <a:lnTo>
                        <a:pt x="2" y="372"/>
                      </a:lnTo>
                      <a:lnTo>
                        <a:pt x="0" y="378"/>
                      </a:lnTo>
                      <a:lnTo>
                        <a:pt x="8" y="39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4421" name="Freeform 1107"/>
                <p:cNvSpPr>
                  <a:spLocks/>
                </p:cNvSpPr>
                <p:nvPr/>
              </p:nvSpPr>
              <p:spPr bwMode="auto">
                <a:xfrm>
                  <a:off x="2329" y="1742"/>
                  <a:ext cx="60" cy="31"/>
                </a:xfrm>
                <a:custGeom>
                  <a:avLst/>
                  <a:gdLst>
                    <a:gd name="T0" fmla="*/ 0 w 130"/>
                    <a:gd name="T1" fmla="*/ 0 h 68"/>
                    <a:gd name="T2" fmla="*/ 0 w 130"/>
                    <a:gd name="T3" fmla="*/ 0 h 68"/>
                    <a:gd name="T4" fmla="*/ 0 w 130"/>
                    <a:gd name="T5" fmla="*/ 0 h 68"/>
                    <a:gd name="T6" fmla="*/ 0 w 130"/>
                    <a:gd name="T7" fmla="*/ 0 h 68"/>
                    <a:gd name="T8" fmla="*/ 0 w 130"/>
                    <a:gd name="T9" fmla="*/ 0 h 68"/>
                    <a:gd name="T10" fmla="*/ 0 w 130"/>
                    <a:gd name="T11" fmla="*/ 0 h 68"/>
                    <a:gd name="T12" fmla="*/ 0 w 130"/>
                    <a:gd name="T13" fmla="*/ 0 h 68"/>
                    <a:gd name="T14" fmla="*/ 0 w 130"/>
                    <a:gd name="T15" fmla="*/ 0 h 68"/>
                    <a:gd name="T16" fmla="*/ 0 w 130"/>
                    <a:gd name="T17" fmla="*/ 0 h 68"/>
                    <a:gd name="T18" fmla="*/ 0 w 130"/>
                    <a:gd name="T19" fmla="*/ 0 h 68"/>
                    <a:gd name="T20" fmla="*/ 0 w 130"/>
                    <a:gd name="T21" fmla="*/ 0 h 68"/>
                    <a:gd name="T22" fmla="*/ 0 w 130"/>
                    <a:gd name="T23" fmla="*/ 0 h 68"/>
                    <a:gd name="T24" fmla="*/ 0 w 130"/>
                    <a:gd name="T25" fmla="*/ 0 h 68"/>
                    <a:gd name="T26" fmla="*/ 0 w 130"/>
                    <a:gd name="T27" fmla="*/ 0 h 68"/>
                    <a:gd name="T28" fmla="*/ 0 w 130"/>
                    <a:gd name="T29" fmla="*/ 0 h 6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30"/>
                    <a:gd name="T46" fmla="*/ 0 h 68"/>
                    <a:gd name="T47" fmla="*/ 130 w 130"/>
                    <a:gd name="T48" fmla="*/ 68 h 68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30" h="68">
                      <a:moveTo>
                        <a:pt x="0" y="38"/>
                      </a:moveTo>
                      <a:lnTo>
                        <a:pt x="13" y="9"/>
                      </a:lnTo>
                      <a:lnTo>
                        <a:pt x="25" y="11"/>
                      </a:lnTo>
                      <a:lnTo>
                        <a:pt x="75" y="0"/>
                      </a:lnTo>
                      <a:lnTo>
                        <a:pt x="88" y="0"/>
                      </a:lnTo>
                      <a:lnTo>
                        <a:pt x="105" y="0"/>
                      </a:lnTo>
                      <a:lnTo>
                        <a:pt x="124" y="8"/>
                      </a:lnTo>
                      <a:lnTo>
                        <a:pt x="130" y="17"/>
                      </a:lnTo>
                      <a:lnTo>
                        <a:pt x="102" y="32"/>
                      </a:lnTo>
                      <a:lnTo>
                        <a:pt x="73" y="38"/>
                      </a:lnTo>
                      <a:lnTo>
                        <a:pt x="58" y="45"/>
                      </a:lnTo>
                      <a:lnTo>
                        <a:pt x="34" y="68"/>
                      </a:lnTo>
                      <a:lnTo>
                        <a:pt x="28" y="48"/>
                      </a:lnTo>
                      <a:lnTo>
                        <a:pt x="15" y="50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</p:grpSp>
          <p:grpSp>
            <p:nvGrpSpPr>
              <p:cNvPr id="2238" name="Group 1108"/>
              <p:cNvGrpSpPr>
                <a:grpSpLocks/>
              </p:cNvGrpSpPr>
              <p:nvPr/>
            </p:nvGrpSpPr>
            <p:grpSpPr bwMode="auto">
              <a:xfrm>
                <a:off x="3594" y="1066"/>
                <a:ext cx="1593" cy="1161"/>
                <a:chOff x="1464" y="829"/>
                <a:chExt cx="1593" cy="1161"/>
              </a:xfrm>
            </p:grpSpPr>
            <p:sp>
              <p:nvSpPr>
                <p:cNvPr id="2239" name="Rectangle 1109"/>
                <p:cNvSpPr>
                  <a:spLocks noChangeArrowheads="1"/>
                </p:cNvSpPr>
                <p:nvPr/>
              </p:nvSpPr>
              <p:spPr bwMode="auto">
                <a:xfrm>
                  <a:off x="2610" y="1080"/>
                  <a:ext cx="50" cy="52"/>
                </a:xfrm>
                <a:prstGeom prst="rect">
                  <a:avLst/>
                </a:prstGeom>
                <a:solidFill>
                  <a:srgbClr val="0236B8"/>
                </a:solidFill>
                <a:ln w="0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ko-KR" altLang="en-US" sz="1600" b="1" dirty="0"/>
                </a:p>
              </p:txBody>
            </p:sp>
            <p:sp>
              <p:nvSpPr>
                <p:cNvPr id="2240" name="Freeform 1110"/>
                <p:cNvSpPr>
                  <a:spLocks/>
                </p:cNvSpPr>
                <p:nvPr/>
              </p:nvSpPr>
              <p:spPr bwMode="auto">
                <a:xfrm>
                  <a:off x="1845" y="829"/>
                  <a:ext cx="880" cy="426"/>
                </a:xfrm>
                <a:custGeom>
                  <a:avLst/>
                  <a:gdLst>
                    <a:gd name="T0" fmla="*/ 0 w 3268"/>
                    <a:gd name="T1" fmla="*/ 0 h 1025"/>
                    <a:gd name="T2" fmla="*/ 0 w 3268"/>
                    <a:gd name="T3" fmla="*/ 0 h 1025"/>
                    <a:gd name="T4" fmla="*/ 0 w 3268"/>
                    <a:gd name="T5" fmla="*/ 0 h 1025"/>
                    <a:gd name="T6" fmla="*/ 0 w 3268"/>
                    <a:gd name="T7" fmla="*/ 0 h 1025"/>
                    <a:gd name="T8" fmla="*/ 0 w 3268"/>
                    <a:gd name="T9" fmla="*/ 0 h 1025"/>
                    <a:gd name="T10" fmla="*/ 0 w 3268"/>
                    <a:gd name="T11" fmla="*/ 0 h 1025"/>
                    <a:gd name="T12" fmla="*/ 0 w 3268"/>
                    <a:gd name="T13" fmla="*/ 0 h 1025"/>
                    <a:gd name="T14" fmla="*/ 0 w 3268"/>
                    <a:gd name="T15" fmla="*/ 0 h 1025"/>
                    <a:gd name="T16" fmla="*/ 0 w 3268"/>
                    <a:gd name="T17" fmla="*/ 0 h 1025"/>
                    <a:gd name="T18" fmla="*/ 0 w 3268"/>
                    <a:gd name="T19" fmla="*/ 0 h 1025"/>
                    <a:gd name="T20" fmla="*/ 0 w 3268"/>
                    <a:gd name="T21" fmla="*/ 0 h 1025"/>
                    <a:gd name="T22" fmla="*/ 0 w 3268"/>
                    <a:gd name="T23" fmla="*/ 0 h 1025"/>
                    <a:gd name="T24" fmla="*/ 0 w 3268"/>
                    <a:gd name="T25" fmla="*/ 0 h 1025"/>
                    <a:gd name="T26" fmla="*/ 0 w 3268"/>
                    <a:gd name="T27" fmla="*/ 0 h 1025"/>
                    <a:gd name="T28" fmla="*/ 0 w 3268"/>
                    <a:gd name="T29" fmla="*/ 0 h 1025"/>
                    <a:gd name="T30" fmla="*/ 0 w 3268"/>
                    <a:gd name="T31" fmla="*/ 0 h 1025"/>
                    <a:gd name="T32" fmla="*/ 0 w 3268"/>
                    <a:gd name="T33" fmla="*/ 0 h 1025"/>
                    <a:gd name="T34" fmla="*/ 0 w 3268"/>
                    <a:gd name="T35" fmla="*/ 0 h 1025"/>
                    <a:gd name="T36" fmla="*/ 0 w 3268"/>
                    <a:gd name="T37" fmla="*/ 0 h 1025"/>
                    <a:gd name="T38" fmla="*/ 0 w 3268"/>
                    <a:gd name="T39" fmla="*/ 0 h 1025"/>
                    <a:gd name="T40" fmla="*/ 0 w 3268"/>
                    <a:gd name="T41" fmla="*/ 0 h 1025"/>
                    <a:gd name="T42" fmla="*/ 0 w 3268"/>
                    <a:gd name="T43" fmla="*/ 0 h 1025"/>
                    <a:gd name="T44" fmla="*/ 0 w 3268"/>
                    <a:gd name="T45" fmla="*/ 0 h 1025"/>
                    <a:gd name="T46" fmla="*/ 0 w 3268"/>
                    <a:gd name="T47" fmla="*/ 0 h 1025"/>
                    <a:gd name="T48" fmla="*/ 0 w 3268"/>
                    <a:gd name="T49" fmla="*/ 0 h 1025"/>
                    <a:gd name="T50" fmla="*/ 0 w 3268"/>
                    <a:gd name="T51" fmla="*/ 0 h 1025"/>
                    <a:gd name="T52" fmla="*/ 0 w 3268"/>
                    <a:gd name="T53" fmla="*/ 0 h 1025"/>
                    <a:gd name="T54" fmla="*/ 0 w 3268"/>
                    <a:gd name="T55" fmla="*/ 0 h 1025"/>
                    <a:gd name="T56" fmla="*/ 0 w 3268"/>
                    <a:gd name="T57" fmla="*/ 0 h 1025"/>
                    <a:gd name="T58" fmla="*/ 0 w 3268"/>
                    <a:gd name="T59" fmla="*/ 0 h 1025"/>
                    <a:gd name="T60" fmla="*/ 0 w 3268"/>
                    <a:gd name="T61" fmla="*/ 0 h 1025"/>
                    <a:gd name="T62" fmla="*/ 0 w 3268"/>
                    <a:gd name="T63" fmla="*/ 0 h 1025"/>
                    <a:gd name="T64" fmla="*/ 0 w 3268"/>
                    <a:gd name="T65" fmla="*/ 0 h 1025"/>
                    <a:gd name="T66" fmla="*/ 0 w 3268"/>
                    <a:gd name="T67" fmla="*/ 0 h 1025"/>
                    <a:gd name="T68" fmla="*/ 0 w 3268"/>
                    <a:gd name="T69" fmla="*/ 0 h 1025"/>
                    <a:gd name="T70" fmla="*/ 0 w 3268"/>
                    <a:gd name="T71" fmla="*/ 0 h 1025"/>
                    <a:gd name="T72" fmla="*/ 0 w 3268"/>
                    <a:gd name="T73" fmla="*/ 0 h 1025"/>
                    <a:gd name="T74" fmla="*/ 0 w 3268"/>
                    <a:gd name="T75" fmla="*/ 0 h 1025"/>
                    <a:gd name="T76" fmla="*/ 0 w 3268"/>
                    <a:gd name="T77" fmla="*/ 0 h 1025"/>
                    <a:gd name="T78" fmla="*/ 0 w 3268"/>
                    <a:gd name="T79" fmla="*/ 0 h 1025"/>
                    <a:gd name="T80" fmla="*/ 0 w 3268"/>
                    <a:gd name="T81" fmla="*/ 0 h 1025"/>
                    <a:gd name="T82" fmla="*/ 0 w 3268"/>
                    <a:gd name="T83" fmla="*/ 0 h 1025"/>
                    <a:gd name="T84" fmla="*/ 0 w 3268"/>
                    <a:gd name="T85" fmla="*/ 0 h 1025"/>
                    <a:gd name="T86" fmla="*/ 0 w 3268"/>
                    <a:gd name="T87" fmla="*/ 0 h 1025"/>
                    <a:gd name="T88" fmla="*/ 0 w 3268"/>
                    <a:gd name="T89" fmla="*/ 0 h 1025"/>
                    <a:gd name="T90" fmla="*/ 0 w 3268"/>
                    <a:gd name="T91" fmla="*/ 0 h 1025"/>
                    <a:gd name="T92" fmla="*/ 0 w 3268"/>
                    <a:gd name="T93" fmla="*/ 0 h 1025"/>
                    <a:gd name="T94" fmla="*/ 0 w 3268"/>
                    <a:gd name="T95" fmla="*/ 0 h 1025"/>
                    <a:gd name="T96" fmla="*/ 0 w 3268"/>
                    <a:gd name="T97" fmla="*/ 0 h 1025"/>
                    <a:gd name="T98" fmla="*/ 0 w 3268"/>
                    <a:gd name="T99" fmla="*/ 0 h 1025"/>
                    <a:gd name="T100" fmla="*/ 0 w 3268"/>
                    <a:gd name="T101" fmla="*/ 0 h 1025"/>
                    <a:gd name="T102" fmla="*/ 0 w 3268"/>
                    <a:gd name="T103" fmla="*/ 0 h 1025"/>
                    <a:gd name="T104" fmla="*/ 0 w 3268"/>
                    <a:gd name="T105" fmla="*/ 0 h 1025"/>
                    <a:gd name="T106" fmla="*/ 0 w 3268"/>
                    <a:gd name="T107" fmla="*/ 0 h 1025"/>
                    <a:gd name="T108" fmla="*/ 0 w 3268"/>
                    <a:gd name="T109" fmla="*/ 0 h 1025"/>
                    <a:gd name="T110" fmla="*/ 0 w 3268"/>
                    <a:gd name="T111" fmla="*/ 0 h 1025"/>
                    <a:gd name="T112" fmla="*/ 0 w 3268"/>
                    <a:gd name="T113" fmla="*/ 0 h 1025"/>
                    <a:gd name="T114" fmla="*/ 0 w 3268"/>
                    <a:gd name="T115" fmla="*/ 0 h 1025"/>
                    <a:gd name="T116" fmla="*/ 0 w 3268"/>
                    <a:gd name="T117" fmla="*/ 0 h 1025"/>
                    <a:gd name="T118" fmla="*/ 0 w 3268"/>
                    <a:gd name="T119" fmla="*/ 0 h 1025"/>
                    <a:gd name="T120" fmla="*/ 0 w 3268"/>
                    <a:gd name="T121" fmla="*/ 0 h 1025"/>
                    <a:gd name="T122" fmla="*/ 0 w 3268"/>
                    <a:gd name="T123" fmla="*/ 0 h 1025"/>
                    <a:gd name="T124" fmla="*/ 0 w 3268"/>
                    <a:gd name="T125" fmla="*/ 0 h 1025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3268"/>
                    <a:gd name="T190" fmla="*/ 0 h 1025"/>
                    <a:gd name="T191" fmla="*/ 3268 w 3268"/>
                    <a:gd name="T192" fmla="*/ 1025 h 1025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3268" h="1025">
                      <a:moveTo>
                        <a:pt x="168" y="701"/>
                      </a:moveTo>
                      <a:lnTo>
                        <a:pt x="171" y="701"/>
                      </a:lnTo>
                      <a:lnTo>
                        <a:pt x="187" y="701"/>
                      </a:lnTo>
                      <a:lnTo>
                        <a:pt x="195" y="693"/>
                      </a:lnTo>
                      <a:lnTo>
                        <a:pt x="217" y="695"/>
                      </a:lnTo>
                      <a:lnTo>
                        <a:pt x="228" y="701"/>
                      </a:lnTo>
                      <a:lnTo>
                        <a:pt x="239" y="712"/>
                      </a:lnTo>
                      <a:lnTo>
                        <a:pt x="235" y="723"/>
                      </a:lnTo>
                      <a:lnTo>
                        <a:pt x="257" y="725"/>
                      </a:lnTo>
                      <a:lnTo>
                        <a:pt x="266" y="750"/>
                      </a:lnTo>
                      <a:lnTo>
                        <a:pt x="281" y="747"/>
                      </a:lnTo>
                      <a:lnTo>
                        <a:pt x="290" y="758"/>
                      </a:lnTo>
                      <a:lnTo>
                        <a:pt x="307" y="751"/>
                      </a:lnTo>
                      <a:lnTo>
                        <a:pt x="323" y="761"/>
                      </a:lnTo>
                      <a:lnTo>
                        <a:pt x="341" y="761"/>
                      </a:lnTo>
                      <a:lnTo>
                        <a:pt x="361" y="771"/>
                      </a:lnTo>
                      <a:lnTo>
                        <a:pt x="379" y="777"/>
                      </a:lnTo>
                      <a:lnTo>
                        <a:pt x="375" y="793"/>
                      </a:lnTo>
                      <a:lnTo>
                        <a:pt x="372" y="811"/>
                      </a:lnTo>
                      <a:lnTo>
                        <a:pt x="379" y="826"/>
                      </a:lnTo>
                      <a:lnTo>
                        <a:pt x="363" y="826"/>
                      </a:lnTo>
                      <a:lnTo>
                        <a:pt x="345" y="831"/>
                      </a:lnTo>
                      <a:lnTo>
                        <a:pt x="341" y="845"/>
                      </a:lnTo>
                      <a:lnTo>
                        <a:pt x="342" y="845"/>
                      </a:lnTo>
                      <a:lnTo>
                        <a:pt x="345" y="845"/>
                      </a:lnTo>
                      <a:lnTo>
                        <a:pt x="347" y="844"/>
                      </a:lnTo>
                      <a:lnTo>
                        <a:pt x="350" y="843"/>
                      </a:lnTo>
                      <a:lnTo>
                        <a:pt x="345" y="849"/>
                      </a:lnTo>
                      <a:lnTo>
                        <a:pt x="339" y="852"/>
                      </a:lnTo>
                      <a:lnTo>
                        <a:pt x="333" y="857"/>
                      </a:lnTo>
                      <a:lnTo>
                        <a:pt x="325" y="861"/>
                      </a:lnTo>
                      <a:lnTo>
                        <a:pt x="327" y="862"/>
                      </a:lnTo>
                      <a:lnTo>
                        <a:pt x="333" y="865"/>
                      </a:lnTo>
                      <a:lnTo>
                        <a:pt x="340" y="867"/>
                      </a:lnTo>
                      <a:lnTo>
                        <a:pt x="345" y="868"/>
                      </a:lnTo>
                      <a:lnTo>
                        <a:pt x="341" y="876"/>
                      </a:lnTo>
                      <a:lnTo>
                        <a:pt x="337" y="883"/>
                      </a:lnTo>
                      <a:lnTo>
                        <a:pt x="330" y="890"/>
                      </a:lnTo>
                      <a:lnTo>
                        <a:pt x="322" y="896"/>
                      </a:lnTo>
                      <a:lnTo>
                        <a:pt x="322" y="902"/>
                      </a:lnTo>
                      <a:lnTo>
                        <a:pt x="324" y="906"/>
                      </a:lnTo>
                      <a:lnTo>
                        <a:pt x="328" y="909"/>
                      </a:lnTo>
                      <a:lnTo>
                        <a:pt x="333" y="911"/>
                      </a:lnTo>
                      <a:lnTo>
                        <a:pt x="339" y="913"/>
                      </a:lnTo>
                      <a:lnTo>
                        <a:pt x="345" y="915"/>
                      </a:lnTo>
                      <a:lnTo>
                        <a:pt x="352" y="918"/>
                      </a:lnTo>
                      <a:lnTo>
                        <a:pt x="357" y="922"/>
                      </a:lnTo>
                      <a:lnTo>
                        <a:pt x="362" y="927"/>
                      </a:lnTo>
                      <a:lnTo>
                        <a:pt x="369" y="930"/>
                      </a:lnTo>
                      <a:lnTo>
                        <a:pt x="375" y="934"/>
                      </a:lnTo>
                      <a:lnTo>
                        <a:pt x="381" y="937"/>
                      </a:lnTo>
                      <a:lnTo>
                        <a:pt x="390" y="941"/>
                      </a:lnTo>
                      <a:lnTo>
                        <a:pt x="396" y="943"/>
                      </a:lnTo>
                      <a:lnTo>
                        <a:pt x="405" y="947"/>
                      </a:lnTo>
                      <a:lnTo>
                        <a:pt x="411" y="950"/>
                      </a:lnTo>
                      <a:lnTo>
                        <a:pt x="415" y="951"/>
                      </a:lnTo>
                      <a:lnTo>
                        <a:pt x="439" y="959"/>
                      </a:lnTo>
                      <a:lnTo>
                        <a:pt x="461" y="965"/>
                      </a:lnTo>
                      <a:lnTo>
                        <a:pt x="475" y="959"/>
                      </a:lnTo>
                      <a:lnTo>
                        <a:pt x="494" y="970"/>
                      </a:lnTo>
                      <a:lnTo>
                        <a:pt x="509" y="978"/>
                      </a:lnTo>
                      <a:lnTo>
                        <a:pt x="527" y="973"/>
                      </a:lnTo>
                      <a:lnTo>
                        <a:pt x="545" y="979"/>
                      </a:lnTo>
                      <a:lnTo>
                        <a:pt x="559" y="991"/>
                      </a:lnTo>
                      <a:lnTo>
                        <a:pt x="578" y="1001"/>
                      </a:lnTo>
                      <a:lnTo>
                        <a:pt x="595" y="1016"/>
                      </a:lnTo>
                      <a:lnTo>
                        <a:pt x="611" y="1025"/>
                      </a:lnTo>
                      <a:lnTo>
                        <a:pt x="623" y="1008"/>
                      </a:lnTo>
                      <a:lnTo>
                        <a:pt x="628" y="1006"/>
                      </a:lnTo>
                      <a:lnTo>
                        <a:pt x="623" y="1003"/>
                      </a:lnTo>
                      <a:lnTo>
                        <a:pt x="620" y="1000"/>
                      </a:lnTo>
                      <a:lnTo>
                        <a:pt x="618" y="996"/>
                      </a:lnTo>
                      <a:lnTo>
                        <a:pt x="616" y="991"/>
                      </a:lnTo>
                      <a:lnTo>
                        <a:pt x="612" y="987"/>
                      </a:lnTo>
                      <a:lnTo>
                        <a:pt x="601" y="977"/>
                      </a:lnTo>
                      <a:lnTo>
                        <a:pt x="590" y="966"/>
                      </a:lnTo>
                      <a:lnTo>
                        <a:pt x="585" y="959"/>
                      </a:lnTo>
                      <a:lnTo>
                        <a:pt x="581" y="945"/>
                      </a:lnTo>
                      <a:lnTo>
                        <a:pt x="581" y="935"/>
                      </a:lnTo>
                      <a:lnTo>
                        <a:pt x="573" y="933"/>
                      </a:lnTo>
                      <a:lnTo>
                        <a:pt x="567" y="928"/>
                      </a:lnTo>
                      <a:lnTo>
                        <a:pt x="562" y="921"/>
                      </a:lnTo>
                      <a:lnTo>
                        <a:pt x="560" y="913"/>
                      </a:lnTo>
                      <a:lnTo>
                        <a:pt x="561" y="907"/>
                      </a:lnTo>
                      <a:lnTo>
                        <a:pt x="565" y="899"/>
                      </a:lnTo>
                      <a:lnTo>
                        <a:pt x="569" y="891"/>
                      </a:lnTo>
                      <a:lnTo>
                        <a:pt x="573" y="887"/>
                      </a:lnTo>
                      <a:lnTo>
                        <a:pt x="582" y="883"/>
                      </a:lnTo>
                      <a:lnTo>
                        <a:pt x="590" y="880"/>
                      </a:lnTo>
                      <a:lnTo>
                        <a:pt x="597" y="874"/>
                      </a:lnTo>
                      <a:lnTo>
                        <a:pt x="603" y="869"/>
                      </a:lnTo>
                      <a:lnTo>
                        <a:pt x="605" y="865"/>
                      </a:lnTo>
                      <a:lnTo>
                        <a:pt x="595" y="861"/>
                      </a:lnTo>
                      <a:lnTo>
                        <a:pt x="605" y="851"/>
                      </a:lnTo>
                      <a:lnTo>
                        <a:pt x="595" y="839"/>
                      </a:lnTo>
                      <a:lnTo>
                        <a:pt x="583" y="827"/>
                      </a:lnTo>
                      <a:lnTo>
                        <a:pt x="565" y="827"/>
                      </a:lnTo>
                      <a:lnTo>
                        <a:pt x="557" y="815"/>
                      </a:lnTo>
                      <a:lnTo>
                        <a:pt x="549" y="809"/>
                      </a:lnTo>
                      <a:lnTo>
                        <a:pt x="545" y="793"/>
                      </a:lnTo>
                      <a:lnTo>
                        <a:pt x="545" y="775"/>
                      </a:lnTo>
                      <a:lnTo>
                        <a:pt x="551" y="763"/>
                      </a:lnTo>
                      <a:lnTo>
                        <a:pt x="553" y="751"/>
                      </a:lnTo>
                      <a:lnTo>
                        <a:pt x="569" y="759"/>
                      </a:lnTo>
                      <a:lnTo>
                        <a:pt x="585" y="765"/>
                      </a:lnTo>
                      <a:lnTo>
                        <a:pt x="595" y="761"/>
                      </a:lnTo>
                      <a:lnTo>
                        <a:pt x="581" y="745"/>
                      </a:lnTo>
                      <a:lnTo>
                        <a:pt x="597" y="737"/>
                      </a:lnTo>
                      <a:lnTo>
                        <a:pt x="613" y="721"/>
                      </a:lnTo>
                      <a:lnTo>
                        <a:pt x="629" y="717"/>
                      </a:lnTo>
                      <a:lnTo>
                        <a:pt x="646" y="717"/>
                      </a:lnTo>
                      <a:lnTo>
                        <a:pt x="659" y="713"/>
                      </a:lnTo>
                      <a:lnTo>
                        <a:pt x="679" y="720"/>
                      </a:lnTo>
                      <a:lnTo>
                        <a:pt x="701" y="729"/>
                      </a:lnTo>
                      <a:lnTo>
                        <a:pt x="721" y="745"/>
                      </a:lnTo>
                      <a:lnTo>
                        <a:pt x="743" y="743"/>
                      </a:lnTo>
                      <a:lnTo>
                        <a:pt x="760" y="735"/>
                      </a:lnTo>
                      <a:lnTo>
                        <a:pt x="777" y="733"/>
                      </a:lnTo>
                      <a:lnTo>
                        <a:pt x="795" y="731"/>
                      </a:lnTo>
                      <a:lnTo>
                        <a:pt x="815" y="739"/>
                      </a:lnTo>
                      <a:lnTo>
                        <a:pt x="835" y="747"/>
                      </a:lnTo>
                      <a:lnTo>
                        <a:pt x="857" y="743"/>
                      </a:lnTo>
                      <a:lnTo>
                        <a:pt x="879" y="735"/>
                      </a:lnTo>
                      <a:lnTo>
                        <a:pt x="879" y="721"/>
                      </a:lnTo>
                      <a:lnTo>
                        <a:pt x="863" y="720"/>
                      </a:lnTo>
                      <a:lnTo>
                        <a:pt x="845" y="713"/>
                      </a:lnTo>
                      <a:lnTo>
                        <a:pt x="833" y="705"/>
                      </a:lnTo>
                      <a:lnTo>
                        <a:pt x="849" y="701"/>
                      </a:lnTo>
                      <a:lnTo>
                        <a:pt x="847" y="682"/>
                      </a:lnTo>
                      <a:lnTo>
                        <a:pt x="871" y="679"/>
                      </a:lnTo>
                      <a:lnTo>
                        <a:pt x="841" y="655"/>
                      </a:lnTo>
                      <a:lnTo>
                        <a:pt x="888" y="645"/>
                      </a:lnTo>
                      <a:lnTo>
                        <a:pt x="929" y="641"/>
                      </a:lnTo>
                      <a:lnTo>
                        <a:pt x="937" y="629"/>
                      </a:lnTo>
                      <a:lnTo>
                        <a:pt x="964" y="627"/>
                      </a:lnTo>
                      <a:lnTo>
                        <a:pt x="991" y="621"/>
                      </a:lnTo>
                      <a:lnTo>
                        <a:pt x="1002" y="609"/>
                      </a:lnTo>
                      <a:lnTo>
                        <a:pt x="1032" y="615"/>
                      </a:lnTo>
                      <a:lnTo>
                        <a:pt x="1051" y="611"/>
                      </a:lnTo>
                      <a:lnTo>
                        <a:pt x="1062" y="621"/>
                      </a:lnTo>
                      <a:lnTo>
                        <a:pt x="1067" y="644"/>
                      </a:lnTo>
                      <a:lnTo>
                        <a:pt x="1085" y="645"/>
                      </a:lnTo>
                      <a:lnTo>
                        <a:pt x="1091" y="637"/>
                      </a:lnTo>
                      <a:lnTo>
                        <a:pt x="1100" y="645"/>
                      </a:lnTo>
                      <a:lnTo>
                        <a:pt x="1116" y="649"/>
                      </a:lnTo>
                      <a:lnTo>
                        <a:pt x="1129" y="647"/>
                      </a:lnTo>
                      <a:lnTo>
                        <a:pt x="1129" y="665"/>
                      </a:lnTo>
                      <a:lnTo>
                        <a:pt x="1146" y="663"/>
                      </a:lnTo>
                      <a:lnTo>
                        <a:pt x="1165" y="653"/>
                      </a:lnTo>
                      <a:lnTo>
                        <a:pt x="1183" y="639"/>
                      </a:lnTo>
                      <a:lnTo>
                        <a:pt x="1195" y="633"/>
                      </a:lnTo>
                      <a:lnTo>
                        <a:pt x="1195" y="649"/>
                      </a:lnTo>
                      <a:lnTo>
                        <a:pt x="1213" y="657"/>
                      </a:lnTo>
                      <a:lnTo>
                        <a:pt x="1235" y="667"/>
                      </a:lnTo>
                      <a:lnTo>
                        <a:pt x="1255" y="690"/>
                      </a:lnTo>
                      <a:lnTo>
                        <a:pt x="1279" y="709"/>
                      </a:lnTo>
                      <a:lnTo>
                        <a:pt x="1301" y="728"/>
                      </a:lnTo>
                      <a:lnTo>
                        <a:pt x="1311" y="743"/>
                      </a:lnTo>
                      <a:lnTo>
                        <a:pt x="1317" y="728"/>
                      </a:lnTo>
                      <a:lnTo>
                        <a:pt x="1327" y="725"/>
                      </a:lnTo>
                      <a:lnTo>
                        <a:pt x="1339" y="737"/>
                      </a:lnTo>
                      <a:lnTo>
                        <a:pt x="1357" y="743"/>
                      </a:lnTo>
                      <a:lnTo>
                        <a:pt x="1377" y="741"/>
                      </a:lnTo>
                      <a:lnTo>
                        <a:pt x="1391" y="733"/>
                      </a:lnTo>
                      <a:lnTo>
                        <a:pt x="1409" y="750"/>
                      </a:lnTo>
                      <a:lnTo>
                        <a:pt x="1431" y="763"/>
                      </a:lnTo>
                      <a:lnTo>
                        <a:pt x="1449" y="775"/>
                      </a:lnTo>
                      <a:lnTo>
                        <a:pt x="1472" y="777"/>
                      </a:lnTo>
                      <a:lnTo>
                        <a:pt x="1477" y="781"/>
                      </a:lnTo>
                      <a:lnTo>
                        <a:pt x="1479" y="778"/>
                      </a:lnTo>
                      <a:lnTo>
                        <a:pt x="1483" y="777"/>
                      </a:lnTo>
                      <a:lnTo>
                        <a:pt x="1489" y="777"/>
                      </a:lnTo>
                      <a:lnTo>
                        <a:pt x="1498" y="778"/>
                      </a:lnTo>
                      <a:lnTo>
                        <a:pt x="1503" y="777"/>
                      </a:lnTo>
                      <a:lnTo>
                        <a:pt x="1508" y="774"/>
                      </a:lnTo>
                      <a:lnTo>
                        <a:pt x="1513" y="770"/>
                      </a:lnTo>
                      <a:lnTo>
                        <a:pt x="1515" y="769"/>
                      </a:lnTo>
                      <a:lnTo>
                        <a:pt x="1524" y="768"/>
                      </a:lnTo>
                      <a:lnTo>
                        <a:pt x="1532" y="765"/>
                      </a:lnTo>
                      <a:lnTo>
                        <a:pt x="1539" y="759"/>
                      </a:lnTo>
                      <a:lnTo>
                        <a:pt x="1546" y="753"/>
                      </a:lnTo>
                      <a:lnTo>
                        <a:pt x="1553" y="747"/>
                      </a:lnTo>
                      <a:lnTo>
                        <a:pt x="1561" y="741"/>
                      </a:lnTo>
                      <a:lnTo>
                        <a:pt x="1568" y="738"/>
                      </a:lnTo>
                      <a:lnTo>
                        <a:pt x="1577" y="737"/>
                      </a:lnTo>
                      <a:lnTo>
                        <a:pt x="1588" y="738"/>
                      </a:lnTo>
                      <a:lnTo>
                        <a:pt x="1594" y="740"/>
                      </a:lnTo>
                      <a:lnTo>
                        <a:pt x="1601" y="743"/>
                      </a:lnTo>
                      <a:lnTo>
                        <a:pt x="1608" y="744"/>
                      </a:lnTo>
                      <a:lnTo>
                        <a:pt x="1621" y="737"/>
                      </a:lnTo>
                      <a:lnTo>
                        <a:pt x="1623" y="737"/>
                      </a:lnTo>
                      <a:lnTo>
                        <a:pt x="1627" y="737"/>
                      </a:lnTo>
                      <a:lnTo>
                        <a:pt x="1630" y="737"/>
                      </a:lnTo>
                      <a:lnTo>
                        <a:pt x="1633" y="737"/>
                      </a:lnTo>
                      <a:lnTo>
                        <a:pt x="1634" y="745"/>
                      </a:lnTo>
                      <a:lnTo>
                        <a:pt x="1636" y="750"/>
                      </a:lnTo>
                      <a:lnTo>
                        <a:pt x="1638" y="754"/>
                      </a:lnTo>
                      <a:lnTo>
                        <a:pt x="1642" y="758"/>
                      </a:lnTo>
                      <a:lnTo>
                        <a:pt x="1725" y="758"/>
                      </a:lnTo>
                      <a:lnTo>
                        <a:pt x="1725" y="750"/>
                      </a:lnTo>
                      <a:lnTo>
                        <a:pt x="1724" y="743"/>
                      </a:lnTo>
                      <a:lnTo>
                        <a:pt x="1720" y="738"/>
                      </a:lnTo>
                      <a:lnTo>
                        <a:pt x="1715" y="732"/>
                      </a:lnTo>
                      <a:lnTo>
                        <a:pt x="1711" y="729"/>
                      </a:lnTo>
                      <a:lnTo>
                        <a:pt x="1707" y="723"/>
                      </a:lnTo>
                      <a:lnTo>
                        <a:pt x="1704" y="718"/>
                      </a:lnTo>
                      <a:lnTo>
                        <a:pt x="1703" y="712"/>
                      </a:lnTo>
                      <a:lnTo>
                        <a:pt x="1703" y="708"/>
                      </a:lnTo>
                      <a:lnTo>
                        <a:pt x="1703" y="705"/>
                      </a:lnTo>
                      <a:lnTo>
                        <a:pt x="1703" y="701"/>
                      </a:lnTo>
                      <a:lnTo>
                        <a:pt x="1703" y="698"/>
                      </a:lnTo>
                      <a:lnTo>
                        <a:pt x="1709" y="694"/>
                      </a:lnTo>
                      <a:lnTo>
                        <a:pt x="1798" y="713"/>
                      </a:lnTo>
                      <a:lnTo>
                        <a:pt x="1802" y="723"/>
                      </a:lnTo>
                      <a:lnTo>
                        <a:pt x="1805" y="732"/>
                      </a:lnTo>
                      <a:lnTo>
                        <a:pt x="1811" y="739"/>
                      </a:lnTo>
                      <a:lnTo>
                        <a:pt x="1818" y="745"/>
                      </a:lnTo>
                      <a:lnTo>
                        <a:pt x="1826" y="748"/>
                      </a:lnTo>
                      <a:lnTo>
                        <a:pt x="1835" y="751"/>
                      </a:lnTo>
                      <a:lnTo>
                        <a:pt x="1846" y="753"/>
                      </a:lnTo>
                      <a:lnTo>
                        <a:pt x="1858" y="753"/>
                      </a:lnTo>
                      <a:lnTo>
                        <a:pt x="1863" y="753"/>
                      </a:lnTo>
                      <a:lnTo>
                        <a:pt x="1869" y="752"/>
                      </a:lnTo>
                      <a:lnTo>
                        <a:pt x="1873" y="750"/>
                      </a:lnTo>
                      <a:lnTo>
                        <a:pt x="1878" y="748"/>
                      </a:lnTo>
                      <a:lnTo>
                        <a:pt x="1882" y="747"/>
                      </a:lnTo>
                      <a:lnTo>
                        <a:pt x="1887" y="745"/>
                      </a:lnTo>
                      <a:lnTo>
                        <a:pt x="1893" y="744"/>
                      </a:lnTo>
                      <a:lnTo>
                        <a:pt x="1897" y="744"/>
                      </a:lnTo>
                      <a:lnTo>
                        <a:pt x="1912" y="745"/>
                      </a:lnTo>
                      <a:lnTo>
                        <a:pt x="1925" y="748"/>
                      </a:lnTo>
                      <a:lnTo>
                        <a:pt x="1935" y="753"/>
                      </a:lnTo>
                      <a:lnTo>
                        <a:pt x="1946" y="758"/>
                      </a:lnTo>
                      <a:lnTo>
                        <a:pt x="1955" y="763"/>
                      </a:lnTo>
                      <a:lnTo>
                        <a:pt x="1963" y="769"/>
                      </a:lnTo>
                      <a:lnTo>
                        <a:pt x="1972" y="775"/>
                      </a:lnTo>
                      <a:lnTo>
                        <a:pt x="1980" y="778"/>
                      </a:lnTo>
                      <a:lnTo>
                        <a:pt x="1997" y="778"/>
                      </a:lnTo>
                      <a:lnTo>
                        <a:pt x="2009" y="778"/>
                      </a:lnTo>
                      <a:lnTo>
                        <a:pt x="2021" y="778"/>
                      </a:lnTo>
                      <a:lnTo>
                        <a:pt x="2030" y="778"/>
                      </a:lnTo>
                      <a:lnTo>
                        <a:pt x="2038" y="778"/>
                      </a:lnTo>
                      <a:lnTo>
                        <a:pt x="2046" y="778"/>
                      </a:lnTo>
                      <a:lnTo>
                        <a:pt x="2054" y="778"/>
                      </a:lnTo>
                      <a:lnTo>
                        <a:pt x="2062" y="778"/>
                      </a:lnTo>
                      <a:lnTo>
                        <a:pt x="2070" y="777"/>
                      </a:lnTo>
                      <a:lnTo>
                        <a:pt x="2076" y="774"/>
                      </a:lnTo>
                      <a:lnTo>
                        <a:pt x="2081" y="770"/>
                      </a:lnTo>
                      <a:lnTo>
                        <a:pt x="2083" y="765"/>
                      </a:lnTo>
                      <a:lnTo>
                        <a:pt x="2085" y="760"/>
                      </a:lnTo>
                      <a:lnTo>
                        <a:pt x="2089" y="756"/>
                      </a:lnTo>
                      <a:lnTo>
                        <a:pt x="2093" y="753"/>
                      </a:lnTo>
                      <a:lnTo>
                        <a:pt x="2101" y="752"/>
                      </a:lnTo>
                      <a:lnTo>
                        <a:pt x="2113" y="752"/>
                      </a:lnTo>
                      <a:lnTo>
                        <a:pt x="2123" y="753"/>
                      </a:lnTo>
                      <a:lnTo>
                        <a:pt x="2134" y="755"/>
                      </a:lnTo>
                      <a:lnTo>
                        <a:pt x="2144" y="756"/>
                      </a:lnTo>
                      <a:lnTo>
                        <a:pt x="2152" y="759"/>
                      </a:lnTo>
                      <a:lnTo>
                        <a:pt x="2159" y="761"/>
                      </a:lnTo>
                      <a:lnTo>
                        <a:pt x="2164" y="762"/>
                      </a:lnTo>
                      <a:lnTo>
                        <a:pt x="2165" y="762"/>
                      </a:lnTo>
                      <a:lnTo>
                        <a:pt x="2170" y="762"/>
                      </a:lnTo>
                      <a:lnTo>
                        <a:pt x="2176" y="761"/>
                      </a:lnTo>
                      <a:lnTo>
                        <a:pt x="2181" y="761"/>
                      </a:lnTo>
                      <a:lnTo>
                        <a:pt x="2184" y="761"/>
                      </a:lnTo>
                      <a:lnTo>
                        <a:pt x="2192" y="760"/>
                      </a:lnTo>
                      <a:lnTo>
                        <a:pt x="2200" y="755"/>
                      </a:lnTo>
                      <a:lnTo>
                        <a:pt x="2210" y="750"/>
                      </a:lnTo>
                      <a:lnTo>
                        <a:pt x="2217" y="744"/>
                      </a:lnTo>
                      <a:lnTo>
                        <a:pt x="2211" y="740"/>
                      </a:lnTo>
                      <a:lnTo>
                        <a:pt x="2206" y="735"/>
                      </a:lnTo>
                      <a:lnTo>
                        <a:pt x="2203" y="729"/>
                      </a:lnTo>
                      <a:lnTo>
                        <a:pt x="2202" y="723"/>
                      </a:lnTo>
                      <a:lnTo>
                        <a:pt x="2203" y="715"/>
                      </a:lnTo>
                      <a:lnTo>
                        <a:pt x="2205" y="708"/>
                      </a:lnTo>
                      <a:lnTo>
                        <a:pt x="2207" y="702"/>
                      </a:lnTo>
                      <a:lnTo>
                        <a:pt x="2208" y="695"/>
                      </a:lnTo>
                      <a:lnTo>
                        <a:pt x="2205" y="685"/>
                      </a:lnTo>
                      <a:lnTo>
                        <a:pt x="2197" y="679"/>
                      </a:lnTo>
                      <a:lnTo>
                        <a:pt x="2188" y="675"/>
                      </a:lnTo>
                      <a:lnTo>
                        <a:pt x="2184" y="667"/>
                      </a:lnTo>
                      <a:lnTo>
                        <a:pt x="2184" y="664"/>
                      </a:lnTo>
                      <a:lnTo>
                        <a:pt x="2184" y="662"/>
                      </a:lnTo>
                      <a:lnTo>
                        <a:pt x="2184" y="660"/>
                      </a:lnTo>
                      <a:lnTo>
                        <a:pt x="2184" y="657"/>
                      </a:lnTo>
                      <a:lnTo>
                        <a:pt x="2240" y="649"/>
                      </a:lnTo>
                      <a:lnTo>
                        <a:pt x="2250" y="653"/>
                      </a:lnTo>
                      <a:lnTo>
                        <a:pt x="2258" y="655"/>
                      </a:lnTo>
                      <a:lnTo>
                        <a:pt x="2266" y="656"/>
                      </a:lnTo>
                      <a:lnTo>
                        <a:pt x="2273" y="657"/>
                      </a:lnTo>
                      <a:lnTo>
                        <a:pt x="2280" y="660"/>
                      </a:lnTo>
                      <a:lnTo>
                        <a:pt x="2287" y="661"/>
                      </a:lnTo>
                      <a:lnTo>
                        <a:pt x="2295" y="663"/>
                      </a:lnTo>
                      <a:lnTo>
                        <a:pt x="2303" y="665"/>
                      </a:lnTo>
                      <a:lnTo>
                        <a:pt x="2313" y="670"/>
                      </a:lnTo>
                      <a:lnTo>
                        <a:pt x="2323" y="677"/>
                      </a:lnTo>
                      <a:lnTo>
                        <a:pt x="2331" y="684"/>
                      </a:lnTo>
                      <a:lnTo>
                        <a:pt x="2338" y="692"/>
                      </a:lnTo>
                      <a:lnTo>
                        <a:pt x="2346" y="700"/>
                      </a:lnTo>
                      <a:lnTo>
                        <a:pt x="2354" y="707"/>
                      </a:lnTo>
                      <a:lnTo>
                        <a:pt x="2364" y="712"/>
                      </a:lnTo>
                      <a:lnTo>
                        <a:pt x="2376" y="713"/>
                      </a:lnTo>
                      <a:lnTo>
                        <a:pt x="2380" y="725"/>
                      </a:lnTo>
                      <a:lnTo>
                        <a:pt x="2386" y="735"/>
                      </a:lnTo>
                      <a:lnTo>
                        <a:pt x="2395" y="743"/>
                      </a:lnTo>
                      <a:lnTo>
                        <a:pt x="2405" y="750"/>
                      </a:lnTo>
                      <a:lnTo>
                        <a:pt x="2416" y="754"/>
                      </a:lnTo>
                      <a:lnTo>
                        <a:pt x="2429" y="759"/>
                      </a:lnTo>
                      <a:lnTo>
                        <a:pt x="2440" y="762"/>
                      </a:lnTo>
                      <a:lnTo>
                        <a:pt x="2453" y="766"/>
                      </a:lnTo>
                      <a:lnTo>
                        <a:pt x="2465" y="771"/>
                      </a:lnTo>
                      <a:lnTo>
                        <a:pt x="2478" y="780"/>
                      </a:lnTo>
                      <a:lnTo>
                        <a:pt x="2490" y="789"/>
                      </a:lnTo>
                      <a:lnTo>
                        <a:pt x="2500" y="798"/>
                      </a:lnTo>
                      <a:lnTo>
                        <a:pt x="2510" y="807"/>
                      </a:lnTo>
                      <a:lnTo>
                        <a:pt x="2522" y="815"/>
                      </a:lnTo>
                      <a:lnTo>
                        <a:pt x="2533" y="820"/>
                      </a:lnTo>
                      <a:lnTo>
                        <a:pt x="2546" y="822"/>
                      </a:lnTo>
                      <a:lnTo>
                        <a:pt x="2554" y="821"/>
                      </a:lnTo>
                      <a:lnTo>
                        <a:pt x="2562" y="819"/>
                      </a:lnTo>
                      <a:lnTo>
                        <a:pt x="2569" y="815"/>
                      </a:lnTo>
                      <a:lnTo>
                        <a:pt x="2576" y="811"/>
                      </a:lnTo>
                      <a:lnTo>
                        <a:pt x="2582" y="806"/>
                      </a:lnTo>
                      <a:lnTo>
                        <a:pt x="2589" y="803"/>
                      </a:lnTo>
                      <a:lnTo>
                        <a:pt x="2597" y="800"/>
                      </a:lnTo>
                      <a:lnTo>
                        <a:pt x="2605" y="799"/>
                      </a:lnTo>
                      <a:lnTo>
                        <a:pt x="2611" y="800"/>
                      </a:lnTo>
                      <a:lnTo>
                        <a:pt x="2615" y="803"/>
                      </a:lnTo>
                      <a:lnTo>
                        <a:pt x="2617" y="806"/>
                      </a:lnTo>
                      <a:lnTo>
                        <a:pt x="2621" y="807"/>
                      </a:lnTo>
                      <a:lnTo>
                        <a:pt x="2621" y="814"/>
                      </a:lnTo>
                      <a:lnTo>
                        <a:pt x="2621" y="819"/>
                      </a:lnTo>
                      <a:lnTo>
                        <a:pt x="2621" y="823"/>
                      </a:lnTo>
                      <a:lnTo>
                        <a:pt x="2621" y="827"/>
                      </a:lnTo>
                      <a:lnTo>
                        <a:pt x="2622" y="836"/>
                      </a:lnTo>
                      <a:lnTo>
                        <a:pt x="2625" y="843"/>
                      </a:lnTo>
                      <a:lnTo>
                        <a:pt x="2629" y="850"/>
                      </a:lnTo>
                      <a:lnTo>
                        <a:pt x="2634" y="856"/>
                      </a:lnTo>
                      <a:lnTo>
                        <a:pt x="2634" y="896"/>
                      </a:lnTo>
                      <a:lnTo>
                        <a:pt x="2624" y="896"/>
                      </a:lnTo>
                      <a:lnTo>
                        <a:pt x="2616" y="896"/>
                      </a:lnTo>
                      <a:lnTo>
                        <a:pt x="2608" y="896"/>
                      </a:lnTo>
                      <a:lnTo>
                        <a:pt x="2601" y="896"/>
                      </a:lnTo>
                      <a:lnTo>
                        <a:pt x="2599" y="897"/>
                      </a:lnTo>
                      <a:lnTo>
                        <a:pt x="2597" y="898"/>
                      </a:lnTo>
                      <a:lnTo>
                        <a:pt x="2594" y="902"/>
                      </a:lnTo>
                      <a:lnTo>
                        <a:pt x="2593" y="904"/>
                      </a:lnTo>
                      <a:lnTo>
                        <a:pt x="2594" y="914"/>
                      </a:lnTo>
                      <a:lnTo>
                        <a:pt x="2599" y="922"/>
                      </a:lnTo>
                      <a:lnTo>
                        <a:pt x="2604" y="930"/>
                      </a:lnTo>
                      <a:lnTo>
                        <a:pt x="2609" y="936"/>
                      </a:lnTo>
                      <a:lnTo>
                        <a:pt x="2615" y="942"/>
                      </a:lnTo>
                      <a:lnTo>
                        <a:pt x="2621" y="947"/>
                      </a:lnTo>
                      <a:lnTo>
                        <a:pt x="2623" y="950"/>
                      </a:lnTo>
                      <a:lnTo>
                        <a:pt x="2624" y="953"/>
                      </a:lnTo>
                      <a:lnTo>
                        <a:pt x="2666" y="959"/>
                      </a:lnTo>
                      <a:lnTo>
                        <a:pt x="2678" y="956"/>
                      </a:lnTo>
                      <a:lnTo>
                        <a:pt x="2689" y="947"/>
                      </a:lnTo>
                      <a:lnTo>
                        <a:pt x="2698" y="932"/>
                      </a:lnTo>
                      <a:lnTo>
                        <a:pt x="2705" y="915"/>
                      </a:lnTo>
                      <a:lnTo>
                        <a:pt x="2711" y="898"/>
                      </a:lnTo>
                      <a:lnTo>
                        <a:pt x="2714" y="881"/>
                      </a:lnTo>
                      <a:lnTo>
                        <a:pt x="2715" y="866"/>
                      </a:lnTo>
                      <a:lnTo>
                        <a:pt x="2716" y="854"/>
                      </a:lnTo>
                      <a:lnTo>
                        <a:pt x="2716" y="851"/>
                      </a:lnTo>
                      <a:lnTo>
                        <a:pt x="2716" y="846"/>
                      </a:lnTo>
                      <a:lnTo>
                        <a:pt x="2716" y="843"/>
                      </a:lnTo>
                      <a:lnTo>
                        <a:pt x="2716" y="838"/>
                      </a:lnTo>
                      <a:lnTo>
                        <a:pt x="2716" y="835"/>
                      </a:lnTo>
                      <a:lnTo>
                        <a:pt x="2716" y="829"/>
                      </a:lnTo>
                      <a:lnTo>
                        <a:pt x="2716" y="824"/>
                      </a:lnTo>
                      <a:lnTo>
                        <a:pt x="2716" y="819"/>
                      </a:lnTo>
                      <a:lnTo>
                        <a:pt x="2716" y="812"/>
                      </a:lnTo>
                      <a:lnTo>
                        <a:pt x="2716" y="806"/>
                      </a:lnTo>
                      <a:lnTo>
                        <a:pt x="2719" y="801"/>
                      </a:lnTo>
                      <a:lnTo>
                        <a:pt x="2725" y="799"/>
                      </a:lnTo>
                      <a:lnTo>
                        <a:pt x="2725" y="784"/>
                      </a:lnTo>
                      <a:lnTo>
                        <a:pt x="2719" y="780"/>
                      </a:lnTo>
                      <a:lnTo>
                        <a:pt x="2711" y="773"/>
                      </a:lnTo>
                      <a:lnTo>
                        <a:pt x="2705" y="763"/>
                      </a:lnTo>
                      <a:lnTo>
                        <a:pt x="2704" y="753"/>
                      </a:lnTo>
                      <a:lnTo>
                        <a:pt x="2695" y="746"/>
                      </a:lnTo>
                      <a:lnTo>
                        <a:pt x="2687" y="737"/>
                      </a:lnTo>
                      <a:lnTo>
                        <a:pt x="2680" y="727"/>
                      </a:lnTo>
                      <a:lnTo>
                        <a:pt x="2673" y="714"/>
                      </a:lnTo>
                      <a:lnTo>
                        <a:pt x="2667" y="702"/>
                      </a:lnTo>
                      <a:lnTo>
                        <a:pt x="2661" y="688"/>
                      </a:lnTo>
                      <a:lnTo>
                        <a:pt x="2654" y="676"/>
                      </a:lnTo>
                      <a:lnTo>
                        <a:pt x="2649" y="662"/>
                      </a:lnTo>
                      <a:lnTo>
                        <a:pt x="2642" y="653"/>
                      </a:lnTo>
                      <a:lnTo>
                        <a:pt x="2634" y="645"/>
                      </a:lnTo>
                      <a:lnTo>
                        <a:pt x="2622" y="639"/>
                      </a:lnTo>
                      <a:lnTo>
                        <a:pt x="2611" y="634"/>
                      </a:lnTo>
                      <a:lnTo>
                        <a:pt x="2598" y="631"/>
                      </a:lnTo>
                      <a:lnTo>
                        <a:pt x="2584" y="626"/>
                      </a:lnTo>
                      <a:lnTo>
                        <a:pt x="2569" y="623"/>
                      </a:lnTo>
                      <a:lnTo>
                        <a:pt x="2555" y="618"/>
                      </a:lnTo>
                      <a:lnTo>
                        <a:pt x="2554" y="625"/>
                      </a:lnTo>
                      <a:lnTo>
                        <a:pt x="2553" y="633"/>
                      </a:lnTo>
                      <a:lnTo>
                        <a:pt x="2549" y="640"/>
                      </a:lnTo>
                      <a:lnTo>
                        <a:pt x="2546" y="646"/>
                      </a:lnTo>
                      <a:lnTo>
                        <a:pt x="2540" y="640"/>
                      </a:lnTo>
                      <a:lnTo>
                        <a:pt x="2533" y="635"/>
                      </a:lnTo>
                      <a:lnTo>
                        <a:pt x="2526" y="633"/>
                      </a:lnTo>
                      <a:lnTo>
                        <a:pt x="2520" y="631"/>
                      </a:lnTo>
                      <a:lnTo>
                        <a:pt x="2513" y="630"/>
                      </a:lnTo>
                      <a:lnTo>
                        <a:pt x="2507" y="626"/>
                      </a:lnTo>
                      <a:lnTo>
                        <a:pt x="2503" y="622"/>
                      </a:lnTo>
                      <a:lnTo>
                        <a:pt x="2502" y="614"/>
                      </a:lnTo>
                      <a:lnTo>
                        <a:pt x="2500" y="614"/>
                      </a:lnTo>
                      <a:lnTo>
                        <a:pt x="2495" y="612"/>
                      </a:lnTo>
                      <a:lnTo>
                        <a:pt x="2487" y="610"/>
                      </a:lnTo>
                      <a:lnTo>
                        <a:pt x="2479" y="609"/>
                      </a:lnTo>
                      <a:lnTo>
                        <a:pt x="2470" y="607"/>
                      </a:lnTo>
                      <a:lnTo>
                        <a:pt x="2462" y="606"/>
                      </a:lnTo>
                      <a:lnTo>
                        <a:pt x="2457" y="604"/>
                      </a:lnTo>
                      <a:lnTo>
                        <a:pt x="2455" y="603"/>
                      </a:lnTo>
                      <a:lnTo>
                        <a:pt x="2457" y="595"/>
                      </a:lnTo>
                      <a:lnTo>
                        <a:pt x="2462" y="589"/>
                      </a:lnTo>
                      <a:lnTo>
                        <a:pt x="2468" y="584"/>
                      </a:lnTo>
                      <a:lnTo>
                        <a:pt x="2473" y="576"/>
                      </a:lnTo>
                      <a:lnTo>
                        <a:pt x="2471" y="569"/>
                      </a:lnTo>
                      <a:lnTo>
                        <a:pt x="2471" y="561"/>
                      </a:lnTo>
                      <a:lnTo>
                        <a:pt x="2473" y="554"/>
                      </a:lnTo>
                      <a:lnTo>
                        <a:pt x="2478" y="546"/>
                      </a:lnTo>
                      <a:lnTo>
                        <a:pt x="2483" y="538"/>
                      </a:lnTo>
                      <a:lnTo>
                        <a:pt x="2488" y="532"/>
                      </a:lnTo>
                      <a:lnTo>
                        <a:pt x="2493" y="526"/>
                      </a:lnTo>
                      <a:lnTo>
                        <a:pt x="2496" y="521"/>
                      </a:lnTo>
                      <a:lnTo>
                        <a:pt x="2496" y="481"/>
                      </a:lnTo>
                      <a:lnTo>
                        <a:pt x="2503" y="480"/>
                      </a:lnTo>
                      <a:lnTo>
                        <a:pt x="2509" y="480"/>
                      </a:lnTo>
                      <a:lnTo>
                        <a:pt x="2517" y="481"/>
                      </a:lnTo>
                      <a:lnTo>
                        <a:pt x="2525" y="481"/>
                      </a:lnTo>
                      <a:lnTo>
                        <a:pt x="2536" y="481"/>
                      </a:lnTo>
                      <a:lnTo>
                        <a:pt x="2548" y="482"/>
                      </a:lnTo>
                      <a:lnTo>
                        <a:pt x="2561" y="483"/>
                      </a:lnTo>
                      <a:lnTo>
                        <a:pt x="2576" y="485"/>
                      </a:lnTo>
                      <a:lnTo>
                        <a:pt x="2590" y="486"/>
                      </a:lnTo>
                      <a:lnTo>
                        <a:pt x="2604" y="487"/>
                      </a:lnTo>
                      <a:lnTo>
                        <a:pt x="2617" y="488"/>
                      </a:lnTo>
                      <a:lnTo>
                        <a:pt x="2629" y="488"/>
                      </a:lnTo>
                      <a:lnTo>
                        <a:pt x="2631" y="487"/>
                      </a:lnTo>
                      <a:lnTo>
                        <a:pt x="2635" y="486"/>
                      </a:lnTo>
                      <a:lnTo>
                        <a:pt x="2637" y="483"/>
                      </a:lnTo>
                      <a:lnTo>
                        <a:pt x="2638" y="481"/>
                      </a:lnTo>
                      <a:lnTo>
                        <a:pt x="2634" y="473"/>
                      </a:lnTo>
                      <a:lnTo>
                        <a:pt x="2692" y="473"/>
                      </a:lnTo>
                      <a:lnTo>
                        <a:pt x="2698" y="478"/>
                      </a:lnTo>
                      <a:lnTo>
                        <a:pt x="2707" y="485"/>
                      </a:lnTo>
                      <a:lnTo>
                        <a:pt x="2716" y="491"/>
                      </a:lnTo>
                      <a:lnTo>
                        <a:pt x="2720" y="494"/>
                      </a:lnTo>
                      <a:lnTo>
                        <a:pt x="2728" y="491"/>
                      </a:lnTo>
                      <a:lnTo>
                        <a:pt x="2731" y="487"/>
                      </a:lnTo>
                      <a:lnTo>
                        <a:pt x="2736" y="481"/>
                      </a:lnTo>
                      <a:lnTo>
                        <a:pt x="2745" y="477"/>
                      </a:lnTo>
                      <a:lnTo>
                        <a:pt x="2738" y="473"/>
                      </a:lnTo>
                      <a:lnTo>
                        <a:pt x="2735" y="470"/>
                      </a:lnTo>
                      <a:lnTo>
                        <a:pt x="2733" y="463"/>
                      </a:lnTo>
                      <a:lnTo>
                        <a:pt x="2733" y="449"/>
                      </a:lnTo>
                      <a:lnTo>
                        <a:pt x="2733" y="442"/>
                      </a:lnTo>
                      <a:lnTo>
                        <a:pt x="2734" y="435"/>
                      </a:lnTo>
                      <a:lnTo>
                        <a:pt x="2735" y="428"/>
                      </a:lnTo>
                      <a:lnTo>
                        <a:pt x="2736" y="422"/>
                      </a:lnTo>
                      <a:lnTo>
                        <a:pt x="2738" y="418"/>
                      </a:lnTo>
                      <a:lnTo>
                        <a:pt x="2742" y="413"/>
                      </a:lnTo>
                      <a:lnTo>
                        <a:pt x="2745" y="411"/>
                      </a:lnTo>
                      <a:lnTo>
                        <a:pt x="2750" y="410"/>
                      </a:lnTo>
                      <a:lnTo>
                        <a:pt x="2753" y="410"/>
                      </a:lnTo>
                      <a:lnTo>
                        <a:pt x="2758" y="410"/>
                      </a:lnTo>
                      <a:lnTo>
                        <a:pt x="2765" y="410"/>
                      </a:lnTo>
                      <a:lnTo>
                        <a:pt x="2772" y="410"/>
                      </a:lnTo>
                      <a:lnTo>
                        <a:pt x="2780" y="410"/>
                      </a:lnTo>
                      <a:lnTo>
                        <a:pt x="2787" y="410"/>
                      </a:lnTo>
                      <a:lnTo>
                        <a:pt x="2794" y="410"/>
                      </a:lnTo>
                      <a:lnTo>
                        <a:pt x="2798" y="410"/>
                      </a:lnTo>
                      <a:lnTo>
                        <a:pt x="2801" y="413"/>
                      </a:lnTo>
                      <a:lnTo>
                        <a:pt x="2804" y="419"/>
                      </a:lnTo>
                      <a:lnTo>
                        <a:pt x="2809" y="424"/>
                      </a:lnTo>
                      <a:lnTo>
                        <a:pt x="2813" y="429"/>
                      </a:lnTo>
                      <a:lnTo>
                        <a:pt x="2819" y="435"/>
                      </a:lnTo>
                      <a:lnTo>
                        <a:pt x="2824" y="441"/>
                      </a:lnTo>
                      <a:lnTo>
                        <a:pt x="2828" y="444"/>
                      </a:lnTo>
                      <a:lnTo>
                        <a:pt x="2831" y="447"/>
                      </a:lnTo>
                      <a:lnTo>
                        <a:pt x="2834" y="438"/>
                      </a:lnTo>
                      <a:lnTo>
                        <a:pt x="2836" y="432"/>
                      </a:lnTo>
                      <a:lnTo>
                        <a:pt x="2840" y="425"/>
                      </a:lnTo>
                      <a:lnTo>
                        <a:pt x="2842" y="414"/>
                      </a:lnTo>
                      <a:lnTo>
                        <a:pt x="2846" y="415"/>
                      </a:lnTo>
                      <a:lnTo>
                        <a:pt x="2849" y="414"/>
                      </a:lnTo>
                      <a:lnTo>
                        <a:pt x="2852" y="414"/>
                      </a:lnTo>
                      <a:lnTo>
                        <a:pt x="2856" y="412"/>
                      </a:lnTo>
                      <a:lnTo>
                        <a:pt x="2851" y="406"/>
                      </a:lnTo>
                      <a:lnTo>
                        <a:pt x="2848" y="400"/>
                      </a:lnTo>
                      <a:lnTo>
                        <a:pt x="2843" y="395"/>
                      </a:lnTo>
                      <a:lnTo>
                        <a:pt x="2842" y="387"/>
                      </a:lnTo>
                      <a:lnTo>
                        <a:pt x="2843" y="382"/>
                      </a:lnTo>
                      <a:lnTo>
                        <a:pt x="2847" y="380"/>
                      </a:lnTo>
                      <a:lnTo>
                        <a:pt x="2851" y="380"/>
                      </a:lnTo>
                      <a:lnTo>
                        <a:pt x="2858" y="381"/>
                      </a:lnTo>
                      <a:lnTo>
                        <a:pt x="2864" y="383"/>
                      </a:lnTo>
                      <a:lnTo>
                        <a:pt x="2871" y="385"/>
                      </a:lnTo>
                      <a:lnTo>
                        <a:pt x="2877" y="388"/>
                      </a:lnTo>
                      <a:lnTo>
                        <a:pt x="2881" y="389"/>
                      </a:lnTo>
                      <a:lnTo>
                        <a:pt x="2878" y="389"/>
                      </a:lnTo>
                      <a:lnTo>
                        <a:pt x="2873" y="390"/>
                      </a:lnTo>
                      <a:lnTo>
                        <a:pt x="2870" y="392"/>
                      </a:lnTo>
                      <a:lnTo>
                        <a:pt x="2865" y="394"/>
                      </a:lnTo>
                      <a:lnTo>
                        <a:pt x="2867" y="399"/>
                      </a:lnTo>
                      <a:lnTo>
                        <a:pt x="2871" y="404"/>
                      </a:lnTo>
                      <a:lnTo>
                        <a:pt x="2875" y="407"/>
                      </a:lnTo>
                      <a:lnTo>
                        <a:pt x="2880" y="411"/>
                      </a:lnTo>
                      <a:lnTo>
                        <a:pt x="2885" y="414"/>
                      </a:lnTo>
                      <a:lnTo>
                        <a:pt x="2889" y="419"/>
                      </a:lnTo>
                      <a:lnTo>
                        <a:pt x="2892" y="424"/>
                      </a:lnTo>
                      <a:lnTo>
                        <a:pt x="2893" y="430"/>
                      </a:lnTo>
                      <a:lnTo>
                        <a:pt x="2892" y="434"/>
                      </a:lnTo>
                      <a:lnTo>
                        <a:pt x="2889" y="438"/>
                      </a:lnTo>
                      <a:lnTo>
                        <a:pt x="2887" y="444"/>
                      </a:lnTo>
                      <a:lnTo>
                        <a:pt x="2884" y="452"/>
                      </a:lnTo>
                      <a:lnTo>
                        <a:pt x="2879" y="459"/>
                      </a:lnTo>
                      <a:lnTo>
                        <a:pt x="2877" y="467"/>
                      </a:lnTo>
                      <a:lnTo>
                        <a:pt x="2874" y="474"/>
                      </a:lnTo>
                      <a:lnTo>
                        <a:pt x="2873" y="481"/>
                      </a:lnTo>
                      <a:lnTo>
                        <a:pt x="2874" y="486"/>
                      </a:lnTo>
                      <a:lnTo>
                        <a:pt x="2877" y="489"/>
                      </a:lnTo>
                      <a:lnTo>
                        <a:pt x="2879" y="493"/>
                      </a:lnTo>
                      <a:lnTo>
                        <a:pt x="2880" y="498"/>
                      </a:lnTo>
                      <a:lnTo>
                        <a:pt x="2880" y="505"/>
                      </a:lnTo>
                      <a:lnTo>
                        <a:pt x="2878" y="513"/>
                      </a:lnTo>
                      <a:lnTo>
                        <a:pt x="2872" y="519"/>
                      </a:lnTo>
                      <a:lnTo>
                        <a:pt x="2863" y="521"/>
                      </a:lnTo>
                      <a:lnTo>
                        <a:pt x="2865" y="539"/>
                      </a:lnTo>
                      <a:lnTo>
                        <a:pt x="2870" y="555"/>
                      </a:lnTo>
                      <a:lnTo>
                        <a:pt x="2878" y="570"/>
                      </a:lnTo>
                      <a:lnTo>
                        <a:pt x="2888" y="584"/>
                      </a:lnTo>
                      <a:lnTo>
                        <a:pt x="2901" y="595"/>
                      </a:lnTo>
                      <a:lnTo>
                        <a:pt x="2915" y="606"/>
                      </a:lnTo>
                      <a:lnTo>
                        <a:pt x="2928" y="614"/>
                      </a:lnTo>
                      <a:lnTo>
                        <a:pt x="2943" y="622"/>
                      </a:lnTo>
                      <a:lnTo>
                        <a:pt x="2950" y="626"/>
                      </a:lnTo>
                      <a:lnTo>
                        <a:pt x="2956" y="633"/>
                      </a:lnTo>
                      <a:lnTo>
                        <a:pt x="2961" y="640"/>
                      </a:lnTo>
                      <a:lnTo>
                        <a:pt x="2964" y="647"/>
                      </a:lnTo>
                      <a:lnTo>
                        <a:pt x="2968" y="655"/>
                      </a:lnTo>
                      <a:lnTo>
                        <a:pt x="2973" y="661"/>
                      </a:lnTo>
                      <a:lnTo>
                        <a:pt x="2980" y="667"/>
                      </a:lnTo>
                      <a:lnTo>
                        <a:pt x="2991" y="671"/>
                      </a:lnTo>
                      <a:lnTo>
                        <a:pt x="2994" y="672"/>
                      </a:lnTo>
                      <a:lnTo>
                        <a:pt x="3000" y="674"/>
                      </a:lnTo>
                      <a:lnTo>
                        <a:pt x="3004" y="677"/>
                      </a:lnTo>
                      <a:lnTo>
                        <a:pt x="3008" y="682"/>
                      </a:lnTo>
                      <a:lnTo>
                        <a:pt x="3015" y="692"/>
                      </a:lnTo>
                      <a:lnTo>
                        <a:pt x="3023" y="701"/>
                      </a:lnTo>
                      <a:lnTo>
                        <a:pt x="3032" y="708"/>
                      </a:lnTo>
                      <a:lnTo>
                        <a:pt x="3040" y="712"/>
                      </a:lnTo>
                      <a:lnTo>
                        <a:pt x="3046" y="709"/>
                      </a:lnTo>
                      <a:lnTo>
                        <a:pt x="3051" y="703"/>
                      </a:lnTo>
                      <a:lnTo>
                        <a:pt x="3053" y="695"/>
                      </a:lnTo>
                      <a:lnTo>
                        <a:pt x="3054" y="686"/>
                      </a:lnTo>
                      <a:lnTo>
                        <a:pt x="3051" y="678"/>
                      </a:lnTo>
                      <a:lnTo>
                        <a:pt x="3044" y="672"/>
                      </a:lnTo>
                      <a:lnTo>
                        <a:pt x="3036" y="667"/>
                      </a:lnTo>
                      <a:lnTo>
                        <a:pt x="3032" y="659"/>
                      </a:lnTo>
                      <a:lnTo>
                        <a:pt x="3034" y="655"/>
                      </a:lnTo>
                      <a:lnTo>
                        <a:pt x="3039" y="653"/>
                      </a:lnTo>
                      <a:lnTo>
                        <a:pt x="3046" y="650"/>
                      </a:lnTo>
                      <a:lnTo>
                        <a:pt x="3053" y="649"/>
                      </a:lnTo>
                      <a:lnTo>
                        <a:pt x="3048" y="641"/>
                      </a:lnTo>
                      <a:lnTo>
                        <a:pt x="3044" y="634"/>
                      </a:lnTo>
                      <a:lnTo>
                        <a:pt x="3039" y="629"/>
                      </a:lnTo>
                      <a:lnTo>
                        <a:pt x="3033" y="621"/>
                      </a:lnTo>
                      <a:lnTo>
                        <a:pt x="3037" y="618"/>
                      </a:lnTo>
                      <a:lnTo>
                        <a:pt x="3043" y="617"/>
                      </a:lnTo>
                      <a:lnTo>
                        <a:pt x="3049" y="617"/>
                      </a:lnTo>
                      <a:lnTo>
                        <a:pt x="3057" y="617"/>
                      </a:lnTo>
                      <a:lnTo>
                        <a:pt x="3054" y="614"/>
                      </a:lnTo>
                      <a:lnTo>
                        <a:pt x="3048" y="609"/>
                      </a:lnTo>
                      <a:lnTo>
                        <a:pt x="3045" y="604"/>
                      </a:lnTo>
                      <a:lnTo>
                        <a:pt x="3043" y="601"/>
                      </a:lnTo>
                      <a:lnTo>
                        <a:pt x="3037" y="596"/>
                      </a:lnTo>
                      <a:lnTo>
                        <a:pt x="3032" y="591"/>
                      </a:lnTo>
                      <a:lnTo>
                        <a:pt x="3030" y="581"/>
                      </a:lnTo>
                      <a:lnTo>
                        <a:pt x="3030" y="571"/>
                      </a:lnTo>
                      <a:lnTo>
                        <a:pt x="3034" y="570"/>
                      </a:lnTo>
                      <a:lnTo>
                        <a:pt x="3038" y="568"/>
                      </a:lnTo>
                      <a:lnTo>
                        <a:pt x="3040" y="565"/>
                      </a:lnTo>
                      <a:lnTo>
                        <a:pt x="3041" y="561"/>
                      </a:lnTo>
                      <a:lnTo>
                        <a:pt x="3025" y="554"/>
                      </a:lnTo>
                      <a:lnTo>
                        <a:pt x="3014" y="547"/>
                      </a:lnTo>
                      <a:lnTo>
                        <a:pt x="3004" y="539"/>
                      </a:lnTo>
                      <a:lnTo>
                        <a:pt x="2996" y="531"/>
                      </a:lnTo>
                      <a:lnTo>
                        <a:pt x="2990" y="525"/>
                      </a:lnTo>
                      <a:lnTo>
                        <a:pt x="2981" y="519"/>
                      </a:lnTo>
                      <a:lnTo>
                        <a:pt x="2971" y="517"/>
                      </a:lnTo>
                      <a:lnTo>
                        <a:pt x="2958" y="518"/>
                      </a:lnTo>
                      <a:lnTo>
                        <a:pt x="2955" y="517"/>
                      </a:lnTo>
                      <a:lnTo>
                        <a:pt x="2953" y="511"/>
                      </a:lnTo>
                      <a:lnTo>
                        <a:pt x="2951" y="504"/>
                      </a:lnTo>
                      <a:lnTo>
                        <a:pt x="2950" y="495"/>
                      </a:lnTo>
                      <a:lnTo>
                        <a:pt x="2948" y="486"/>
                      </a:lnTo>
                      <a:lnTo>
                        <a:pt x="2945" y="477"/>
                      </a:lnTo>
                      <a:lnTo>
                        <a:pt x="2939" y="471"/>
                      </a:lnTo>
                      <a:lnTo>
                        <a:pt x="2930" y="468"/>
                      </a:lnTo>
                      <a:lnTo>
                        <a:pt x="2965" y="447"/>
                      </a:lnTo>
                      <a:lnTo>
                        <a:pt x="2969" y="448"/>
                      </a:lnTo>
                      <a:lnTo>
                        <a:pt x="2972" y="451"/>
                      </a:lnTo>
                      <a:lnTo>
                        <a:pt x="2976" y="456"/>
                      </a:lnTo>
                      <a:lnTo>
                        <a:pt x="2980" y="457"/>
                      </a:lnTo>
                      <a:lnTo>
                        <a:pt x="2985" y="457"/>
                      </a:lnTo>
                      <a:lnTo>
                        <a:pt x="2990" y="455"/>
                      </a:lnTo>
                      <a:lnTo>
                        <a:pt x="2995" y="452"/>
                      </a:lnTo>
                      <a:lnTo>
                        <a:pt x="3001" y="450"/>
                      </a:lnTo>
                      <a:lnTo>
                        <a:pt x="3007" y="448"/>
                      </a:lnTo>
                      <a:lnTo>
                        <a:pt x="3013" y="444"/>
                      </a:lnTo>
                      <a:lnTo>
                        <a:pt x="3018" y="442"/>
                      </a:lnTo>
                      <a:lnTo>
                        <a:pt x="3025" y="440"/>
                      </a:lnTo>
                      <a:lnTo>
                        <a:pt x="3037" y="440"/>
                      </a:lnTo>
                      <a:lnTo>
                        <a:pt x="3039" y="447"/>
                      </a:lnTo>
                      <a:lnTo>
                        <a:pt x="3044" y="452"/>
                      </a:lnTo>
                      <a:lnTo>
                        <a:pt x="3051" y="456"/>
                      </a:lnTo>
                      <a:lnTo>
                        <a:pt x="3056" y="462"/>
                      </a:lnTo>
                      <a:lnTo>
                        <a:pt x="3059" y="451"/>
                      </a:lnTo>
                      <a:lnTo>
                        <a:pt x="3062" y="441"/>
                      </a:lnTo>
                      <a:lnTo>
                        <a:pt x="3066" y="430"/>
                      </a:lnTo>
                      <a:lnTo>
                        <a:pt x="3070" y="420"/>
                      </a:lnTo>
                      <a:lnTo>
                        <a:pt x="3077" y="412"/>
                      </a:lnTo>
                      <a:lnTo>
                        <a:pt x="3085" y="405"/>
                      </a:lnTo>
                      <a:lnTo>
                        <a:pt x="3095" y="400"/>
                      </a:lnTo>
                      <a:lnTo>
                        <a:pt x="3109" y="399"/>
                      </a:lnTo>
                      <a:lnTo>
                        <a:pt x="3108" y="396"/>
                      </a:lnTo>
                      <a:lnTo>
                        <a:pt x="3108" y="391"/>
                      </a:lnTo>
                      <a:lnTo>
                        <a:pt x="3109" y="388"/>
                      </a:lnTo>
                      <a:lnTo>
                        <a:pt x="3109" y="383"/>
                      </a:lnTo>
                      <a:lnTo>
                        <a:pt x="3115" y="387"/>
                      </a:lnTo>
                      <a:lnTo>
                        <a:pt x="3122" y="389"/>
                      </a:lnTo>
                      <a:lnTo>
                        <a:pt x="3130" y="390"/>
                      </a:lnTo>
                      <a:lnTo>
                        <a:pt x="3138" y="390"/>
                      </a:lnTo>
                      <a:lnTo>
                        <a:pt x="3143" y="391"/>
                      </a:lnTo>
                      <a:lnTo>
                        <a:pt x="3148" y="392"/>
                      </a:lnTo>
                      <a:lnTo>
                        <a:pt x="3154" y="392"/>
                      </a:lnTo>
                      <a:lnTo>
                        <a:pt x="3161" y="390"/>
                      </a:lnTo>
                      <a:lnTo>
                        <a:pt x="3160" y="384"/>
                      </a:lnTo>
                      <a:lnTo>
                        <a:pt x="3161" y="381"/>
                      </a:lnTo>
                      <a:lnTo>
                        <a:pt x="3162" y="379"/>
                      </a:lnTo>
                      <a:lnTo>
                        <a:pt x="3162" y="371"/>
                      </a:lnTo>
                      <a:lnTo>
                        <a:pt x="3139" y="366"/>
                      </a:lnTo>
                      <a:lnTo>
                        <a:pt x="3119" y="360"/>
                      </a:lnTo>
                      <a:lnTo>
                        <a:pt x="3101" y="352"/>
                      </a:lnTo>
                      <a:lnTo>
                        <a:pt x="3085" y="344"/>
                      </a:lnTo>
                      <a:lnTo>
                        <a:pt x="3069" y="337"/>
                      </a:lnTo>
                      <a:lnTo>
                        <a:pt x="3053" y="331"/>
                      </a:lnTo>
                      <a:lnTo>
                        <a:pt x="3036" y="327"/>
                      </a:lnTo>
                      <a:lnTo>
                        <a:pt x="3015" y="326"/>
                      </a:lnTo>
                      <a:lnTo>
                        <a:pt x="3026" y="327"/>
                      </a:lnTo>
                      <a:lnTo>
                        <a:pt x="3036" y="328"/>
                      </a:lnTo>
                      <a:lnTo>
                        <a:pt x="3046" y="329"/>
                      </a:lnTo>
                      <a:lnTo>
                        <a:pt x="3054" y="331"/>
                      </a:lnTo>
                      <a:lnTo>
                        <a:pt x="3062" y="331"/>
                      </a:lnTo>
                      <a:lnTo>
                        <a:pt x="3071" y="331"/>
                      </a:lnTo>
                      <a:lnTo>
                        <a:pt x="3079" y="328"/>
                      </a:lnTo>
                      <a:lnTo>
                        <a:pt x="3087" y="323"/>
                      </a:lnTo>
                      <a:lnTo>
                        <a:pt x="3084" y="318"/>
                      </a:lnTo>
                      <a:lnTo>
                        <a:pt x="3079" y="313"/>
                      </a:lnTo>
                      <a:lnTo>
                        <a:pt x="3075" y="309"/>
                      </a:lnTo>
                      <a:lnTo>
                        <a:pt x="3069" y="307"/>
                      </a:lnTo>
                      <a:lnTo>
                        <a:pt x="3063" y="304"/>
                      </a:lnTo>
                      <a:lnTo>
                        <a:pt x="3059" y="301"/>
                      </a:lnTo>
                      <a:lnTo>
                        <a:pt x="3053" y="297"/>
                      </a:lnTo>
                      <a:lnTo>
                        <a:pt x="3048" y="291"/>
                      </a:lnTo>
                      <a:lnTo>
                        <a:pt x="3061" y="291"/>
                      </a:lnTo>
                      <a:lnTo>
                        <a:pt x="3064" y="296"/>
                      </a:lnTo>
                      <a:lnTo>
                        <a:pt x="3070" y="301"/>
                      </a:lnTo>
                      <a:lnTo>
                        <a:pt x="3077" y="307"/>
                      </a:lnTo>
                      <a:lnTo>
                        <a:pt x="3087" y="309"/>
                      </a:lnTo>
                      <a:lnTo>
                        <a:pt x="3094" y="308"/>
                      </a:lnTo>
                      <a:lnTo>
                        <a:pt x="3097" y="306"/>
                      </a:lnTo>
                      <a:lnTo>
                        <a:pt x="3100" y="304"/>
                      </a:lnTo>
                      <a:lnTo>
                        <a:pt x="3110" y="303"/>
                      </a:lnTo>
                      <a:lnTo>
                        <a:pt x="3123" y="304"/>
                      </a:lnTo>
                      <a:lnTo>
                        <a:pt x="3134" y="305"/>
                      </a:lnTo>
                      <a:lnTo>
                        <a:pt x="3142" y="308"/>
                      </a:lnTo>
                      <a:lnTo>
                        <a:pt x="3148" y="313"/>
                      </a:lnTo>
                      <a:lnTo>
                        <a:pt x="3155" y="318"/>
                      </a:lnTo>
                      <a:lnTo>
                        <a:pt x="3161" y="322"/>
                      </a:lnTo>
                      <a:lnTo>
                        <a:pt x="3168" y="327"/>
                      </a:lnTo>
                      <a:lnTo>
                        <a:pt x="3176" y="331"/>
                      </a:lnTo>
                      <a:lnTo>
                        <a:pt x="3222" y="331"/>
                      </a:lnTo>
                      <a:lnTo>
                        <a:pt x="3226" y="335"/>
                      </a:lnTo>
                      <a:lnTo>
                        <a:pt x="3230" y="337"/>
                      </a:lnTo>
                      <a:lnTo>
                        <a:pt x="3235" y="338"/>
                      </a:lnTo>
                      <a:lnTo>
                        <a:pt x="3239" y="338"/>
                      </a:lnTo>
                      <a:lnTo>
                        <a:pt x="3243" y="338"/>
                      </a:lnTo>
                      <a:lnTo>
                        <a:pt x="3250" y="338"/>
                      </a:lnTo>
                      <a:lnTo>
                        <a:pt x="3259" y="338"/>
                      </a:lnTo>
                      <a:lnTo>
                        <a:pt x="3268" y="337"/>
                      </a:lnTo>
                      <a:lnTo>
                        <a:pt x="3261" y="334"/>
                      </a:lnTo>
                      <a:lnTo>
                        <a:pt x="3253" y="329"/>
                      </a:lnTo>
                      <a:lnTo>
                        <a:pt x="3245" y="323"/>
                      </a:lnTo>
                      <a:lnTo>
                        <a:pt x="3242" y="315"/>
                      </a:lnTo>
                      <a:lnTo>
                        <a:pt x="3242" y="311"/>
                      </a:lnTo>
                      <a:lnTo>
                        <a:pt x="3243" y="306"/>
                      </a:lnTo>
                      <a:lnTo>
                        <a:pt x="3243" y="301"/>
                      </a:lnTo>
                      <a:lnTo>
                        <a:pt x="3242" y="291"/>
                      </a:lnTo>
                      <a:lnTo>
                        <a:pt x="3229" y="290"/>
                      </a:lnTo>
                      <a:lnTo>
                        <a:pt x="3218" y="286"/>
                      </a:lnTo>
                      <a:lnTo>
                        <a:pt x="3206" y="282"/>
                      </a:lnTo>
                      <a:lnTo>
                        <a:pt x="3195" y="277"/>
                      </a:lnTo>
                      <a:lnTo>
                        <a:pt x="3183" y="273"/>
                      </a:lnTo>
                      <a:lnTo>
                        <a:pt x="3172" y="268"/>
                      </a:lnTo>
                      <a:lnTo>
                        <a:pt x="3159" y="265"/>
                      </a:lnTo>
                      <a:lnTo>
                        <a:pt x="3145" y="263"/>
                      </a:lnTo>
                      <a:lnTo>
                        <a:pt x="3142" y="265"/>
                      </a:lnTo>
                      <a:lnTo>
                        <a:pt x="3137" y="266"/>
                      </a:lnTo>
                      <a:lnTo>
                        <a:pt x="3134" y="268"/>
                      </a:lnTo>
                      <a:lnTo>
                        <a:pt x="3132" y="271"/>
                      </a:lnTo>
                      <a:lnTo>
                        <a:pt x="3136" y="275"/>
                      </a:lnTo>
                      <a:lnTo>
                        <a:pt x="3143" y="278"/>
                      </a:lnTo>
                      <a:lnTo>
                        <a:pt x="3152" y="282"/>
                      </a:lnTo>
                      <a:lnTo>
                        <a:pt x="3159" y="289"/>
                      </a:lnTo>
                      <a:lnTo>
                        <a:pt x="3144" y="282"/>
                      </a:lnTo>
                      <a:lnTo>
                        <a:pt x="3132" y="275"/>
                      </a:lnTo>
                      <a:lnTo>
                        <a:pt x="3121" y="269"/>
                      </a:lnTo>
                      <a:lnTo>
                        <a:pt x="3110" y="263"/>
                      </a:lnTo>
                      <a:lnTo>
                        <a:pt x="3100" y="259"/>
                      </a:lnTo>
                      <a:lnTo>
                        <a:pt x="3090" y="253"/>
                      </a:lnTo>
                      <a:lnTo>
                        <a:pt x="3076" y="248"/>
                      </a:lnTo>
                      <a:lnTo>
                        <a:pt x="3061" y="243"/>
                      </a:lnTo>
                      <a:lnTo>
                        <a:pt x="3038" y="236"/>
                      </a:lnTo>
                      <a:lnTo>
                        <a:pt x="3016" y="231"/>
                      </a:lnTo>
                      <a:lnTo>
                        <a:pt x="2994" y="228"/>
                      </a:lnTo>
                      <a:lnTo>
                        <a:pt x="2973" y="224"/>
                      </a:lnTo>
                      <a:lnTo>
                        <a:pt x="2951" y="221"/>
                      </a:lnTo>
                      <a:lnTo>
                        <a:pt x="2931" y="217"/>
                      </a:lnTo>
                      <a:lnTo>
                        <a:pt x="2910" y="213"/>
                      </a:lnTo>
                      <a:lnTo>
                        <a:pt x="2888" y="206"/>
                      </a:lnTo>
                      <a:lnTo>
                        <a:pt x="2850" y="206"/>
                      </a:lnTo>
                      <a:lnTo>
                        <a:pt x="2844" y="203"/>
                      </a:lnTo>
                      <a:lnTo>
                        <a:pt x="2840" y="201"/>
                      </a:lnTo>
                      <a:lnTo>
                        <a:pt x="2833" y="200"/>
                      </a:lnTo>
                      <a:lnTo>
                        <a:pt x="2824" y="200"/>
                      </a:lnTo>
                      <a:lnTo>
                        <a:pt x="2817" y="200"/>
                      </a:lnTo>
                      <a:lnTo>
                        <a:pt x="2811" y="201"/>
                      </a:lnTo>
                      <a:lnTo>
                        <a:pt x="2805" y="202"/>
                      </a:lnTo>
                      <a:lnTo>
                        <a:pt x="2798" y="202"/>
                      </a:lnTo>
                      <a:lnTo>
                        <a:pt x="2793" y="203"/>
                      </a:lnTo>
                      <a:lnTo>
                        <a:pt x="2787" y="205"/>
                      </a:lnTo>
                      <a:lnTo>
                        <a:pt x="2780" y="206"/>
                      </a:lnTo>
                      <a:lnTo>
                        <a:pt x="2773" y="206"/>
                      </a:lnTo>
                      <a:lnTo>
                        <a:pt x="2769" y="206"/>
                      </a:lnTo>
                      <a:lnTo>
                        <a:pt x="2765" y="205"/>
                      </a:lnTo>
                      <a:lnTo>
                        <a:pt x="2758" y="203"/>
                      </a:lnTo>
                      <a:lnTo>
                        <a:pt x="2750" y="202"/>
                      </a:lnTo>
                      <a:lnTo>
                        <a:pt x="2743" y="200"/>
                      </a:lnTo>
                      <a:lnTo>
                        <a:pt x="2736" y="198"/>
                      </a:lnTo>
                      <a:lnTo>
                        <a:pt x="2730" y="195"/>
                      </a:lnTo>
                      <a:lnTo>
                        <a:pt x="2727" y="193"/>
                      </a:lnTo>
                      <a:lnTo>
                        <a:pt x="2706" y="193"/>
                      </a:lnTo>
                      <a:lnTo>
                        <a:pt x="2708" y="201"/>
                      </a:lnTo>
                      <a:lnTo>
                        <a:pt x="2713" y="208"/>
                      </a:lnTo>
                      <a:lnTo>
                        <a:pt x="2719" y="215"/>
                      </a:lnTo>
                      <a:lnTo>
                        <a:pt x="2726" y="220"/>
                      </a:lnTo>
                      <a:lnTo>
                        <a:pt x="2731" y="224"/>
                      </a:lnTo>
                      <a:lnTo>
                        <a:pt x="2736" y="228"/>
                      </a:lnTo>
                      <a:lnTo>
                        <a:pt x="2740" y="229"/>
                      </a:lnTo>
                      <a:lnTo>
                        <a:pt x="2741" y="230"/>
                      </a:lnTo>
                      <a:lnTo>
                        <a:pt x="2735" y="227"/>
                      </a:lnTo>
                      <a:lnTo>
                        <a:pt x="2729" y="223"/>
                      </a:lnTo>
                      <a:lnTo>
                        <a:pt x="2725" y="221"/>
                      </a:lnTo>
                      <a:lnTo>
                        <a:pt x="2719" y="217"/>
                      </a:lnTo>
                      <a:lnTo>
                        <a:pt x="2713" y="215"/>
                      </a:lnTo>
                      <a:lnTo>
                        <a:pt x="2706" y="213"/>
                      </a:lnTo>
                      <a:lnTo>
                        <a:pt x="2699" y="210"/>
                      </a:lnTo>
                      <a:lnTo>
                        <a:pt x="2690" y="210"/>
                      </a:lnTo>
                      <a:lnTo>
                        <a:pt x="2691" y="208"/>
                      </a:lnTo>
                      <a:lnTo>
                        <a:pt x="2693" y="206"/>
                      </a:lnTo>
                      <a:lnTo>
                        <a:pt x="2695" y="203"/>
                      </a:lnTo>
                      <a:lnTo>
                        <a:pt x="2696" y="200"/>
                      </a:lnTo>
                      <a:lnTo>
                        <a:pt x="2689" y="199"/>
                      </a:lnTo>
                      <a:lnTo>
                        <a:pt x="2683" y="198"/>
                      </a:lnTo>
                      <a:lnTo>
                        <a:pt x="2677" y="197"/>
                      </a:lnTo>
                      <a:lnTo>
                        <a:pt x="2670" y="194"/>
                      </a:lnTo>
                      <a:lnTo>
                        <a:pt x="2668" y="202"/>
                      </a:lnTo>
                      <a:lnTo>
                        <a:pt x="2661" y="205"/>
                      </a:lnTo>
                      <a:lnTo>
                        <a:pt x="2651" y="206"/>
                      </a:lnTo>
                      <a:lnTo>
                        <a:pt x="2640" y="206"/>
                      </a:lnTo>
                      <a:lnTo>
                        <a:pt x="2629" y="206"/>
                      </a:lnTo>
                      <a:lnTo>
                        <a:pt x="2617" y="205"/>
                      </a:lnTo>
                      <a:lnTo>
                        <a:pt x="2607" y="205"/>
                      </a:lnTo>
                      <a:lnTo>
                        <a:pt x="2598" y="203"/>
                      </a:lnTo>
                      <a:lnTo>
                        <a:pt x="2587" y="203"/>
                      </a:lnTo>
                      <a:lnTo>
                        <a:pt x="2578" y="205"/>
                      </a:lnTo>
                      <a:lnTo>
                        <a:pt x="2569" y="206"/>
                      </a:lnTo>
                      <a:lnTo>
                        <a:pt x="2559" y="208"/>
                      </a:lnTo>
                      <a:lnTo>
                        <a:pt x="2564" y="215"/>
                      </a:lnTo>
                      <a:lnTo>
                        <a:pt x="2569" y="221"/>
                      </a:lnTo>
                      <a:lnTo>
                        <a:pt x="2575" y="225"/>
                      </a:lnTo>
                      <a:lnTo>
                        <a:pt x="2583" y="231"/>
                      </a:lnTo>
                      <a:lnTo>
                        <a:pt x="2567" y="224"/>
                      </a:lnTo>
                      <a:lnTo>
                        <a:pt x="2551" y="217"/>
                      </a:lnTo>
                      <a:lnTo>
                        <a:pt x="2536" y="212"/>
                      </a:lnTo>
                      <a:lnTo>
                        <a:pt x="2521" y="206"/>
                      </a:lnTo>
                      <a:lnTo>
                        <a:pt x="2507" y="199"/>
                      </a:lnTo>
                      <a:lnTo>
                        <a:pt x="2493" y="191"/>
                      </a:lnTo>
                      <a:lnTo>
                        <a:pt x="2478" y="180"/>
                      </a:lnTo>
                      <a:lnTo>
                        <a:pt x="2464" y="168"/>
                      </a:lnTo>
                      <a:lnTo>
                        <a:pt x="2370" y="168"/>
                      </a:lnTo>
                      <a:lnTo>
                        <a:pt x="2367" y="168"/>
                      </a:lnTo>
                      <a:lnTo>
                        <a:pt x="2365" y="170"/>
                      </a:lnTo>
                      <a:lnTo>
                        <a:pt x="2363" y="171"/>
                      </a:lnTo>
                      <a:lnTo>
                        <a:pt x="2362" y="174"/>
                      </a:lnTo>
                      <a:lnTo>
                        <a:pt x="2325" y="176"/>
                      </a:lnTo>
                      <a:lnTo>
                        <a:pt x="2318" y="175"/>
                      </a:lnTo>
                      <a:lnTo>
                        <a:pt x="2313" y="174"/>
                      </a:lnTo>
                      <a:lnTo>
                        <a:pt x="2310" y="171"/>
                      </a:lnTo>
                      <a:lnTo>
                        <a:pt x="2306" y="168"/>
                      </a:lnTo>
                      <a:lnTo>
                        <a:pt x="2303" y="164"/>
                      </a:lnTo>
                      <a:lnTo>
                        <a:pt x="2299" y="162"/>
                      </a:lnTo>
                      <a:lnTo>
                        <a:pt x="2294" y="161"/>
                      </a:lnTo>
                      <a:lnTo>
                        <a:pt x="2287" y="160"/>
                      </a:lnTo>
                      <a:lnTo>
                        <a:pt x="2281" y="161"/>
                      </a:lnTo>
                      <a:lnTo>
                        <a:pt x="2279" y="163"/>
                      </a:lnTo>
                      <a:lnTo>
                        <a:pt x="2275" y="167"/>
                      </a:lnTo>
                      <a:lnTo>
                        <a:pt x="2271" y="168"/>
                      </a:lnTo>
                      <a:lnTo>
                        <a:pt x="2265" y="168"/>
                      </a:lnTo>
                      <a:lnTo>
                        <a:pt x="2260" y="167"/>
                      </a:lnTo>
                      <a:lnTo>
                        <a:pt x="2256" y="164"/>
                      </a:lnTo>
                      <a:lnTo>
                        <a:pt x="2252" y="162"/>
                      </a:lnTo>
                      <a:lnTo>
                        <a:pt x="2248" y="160"/>
                      </a:lnTo>
                      <a:lnTo>
                        <a:pt x="2243" y="157"/>
                      </a:lnTo>
                      <a:lnTo>
                        <a:pt x="2238" y="154"/>
                      </a:lnTo>
                      <a:lnTo>
                        <a:pt x="2234" y="152"/>
                      </a:lnTo>
                      <a:lnTo>
                        <a:pt x="2242" y="144"/>
                      </a:lnTo>
                      <a:lnTo>
                        <a:pt x="2238" y="142"/>
                      </a:lnTo>
                      <a:lnTo>
                        <a:pt x="2234" y="141"/>
                      </a:lnTo>
                      <a:lnTo>
                        <a:pt x="2225" y="140"/>
                      </a:lnTo>
                      <a:lnTo>
                        <a:pt x="2214" y="139"/>
                      </a:lnTo>
                      <a:lnTo>
                        <a:pt x="2206" y="140"/>
                      </a:lnTo>
                      <a:lnTo>
                        <a:pt x="2199" y="141"/>
                      </a:lnTo>
                      <a:lnTo>
                        <a:pt x="2194" y="144"/>
                      </a:lnTo>
                      <a:lnTo>
                        <a:pt x="2189" y="146"/>
                      </a:lnTo>
                      <a:lnTo>
                        <a:pt x="2184" y="148"/>
                      </a:lnTo>
                      <a:lnTo>
                        <a:pt x="2181" y="150"/>
                      </a:lnTo>
                      <a:lnTo>
                        <a:pt x="2177" y="152"/>
                      </a:lnTo>
                      <a:lnTo>
                        <a:pt x="2173" y="153"/>
                      </a:lnTo>
                      <a:lnTo>
                        <a:pt x="2170" y="153"/>
                      </a:lnTo>
                      <a:lnTo>
                        <a:pt x="2167" y="153"/>
                      </a:lnTo>
                      <a:lnTo>
                        <a:pt x="2164" y="153"/>
                      </a:lnTo>
                      <a:lnTo>
                        <a:pt x="2161" y="153"/>
                      </a:lnTo>
                      <a:lnTo>
                        <a:pt x="2161" y="139"/>
                      </a:lnTo>
                      <a:lnTo>
                        <a:pt x="2155" y="135"/>
                      </a:lnTo>
                      <a:lnTo>
                        <a:pt x="2150" y="133"/>
                      </a:lnTo>
                      <a:lnTo>
                        <a:pt x="2143" y="135"/>
                      </a:lnTo>
                      <a:lnTo>
                        <a:pt x="2135" y="139"/>
                      </a:lnTo>
                      <a:lnTo>
                        <a:pt x="2131" y="135"/>
                      </a:lnTo>
                      <a:lnTo>
                        <a:pt x="2123" y="133"/>
                      </a:lnTo>
                      <a:lnTo>
                        <a:pt x="2113" y="133"/>
                      </a:lnTo>
                      <a:lnTo>
                        <a:pt x="2101" y="133"/>
                      </a:lnTo>
                      <a:lnTo>
                        <a:pt x="2090" y="134"/>
                      </a:lnTo>
                      <a:lnTo>
                        <a:pt x="2079" y="135"/>
                      </a:lnTo>
                      <a:lnTo>
                        <a:pt x="2073" y="137"/>
                      </a:lnTo>
                      <a:lnTo>
                        <a:pt x="2070" y="137"/>
                      </a:lnTo>
                      <a:lnTo>
                        <a:pt x="2038" y="137"/>
                      </a:lnTo>
                      <a:lnTo>
                        <a:pt x="2039" y="139"/>
                      </a:lnTo>
                      <a:lnTo>
                        <a:pt x="2041" y="141"/>
                      </a:lnTo>
                      <a:lnTo>
                        <a:pt x="2045" y="142"/>
                      </a:lnTo>
                      <a:lnTo>
                        <a:pt x="2048" y="144"/>
                      </a:lnTo>
                      <a:lnTo>
                        <a:pt x="2050" y="148"/>
                      </a:lnTo>
                      <a:lnTo>
                        <a:pt x="2053" y="153"/>
                      </a:lnTo>
                      <a:lnTo>
                        <a:pt x="2055" y="157"/>
                      </a:lnTo>
                      <a:lnTo>
                        <a:pt x="2058" y="160"/>
                      </a:lnTo>
                      <a:lnTo>
                        <a:pt x="2053" y="160"/>
                      </a:lnTo>
                      <a:lnTo>
                        <a:pt x="2050" y="161"/>
                      </a:lnTo>
                      <a:lnTo>
                        <a:pt x="2045" y="162"/>
                      </a:lnTo>
                      <a:lnTo>
                        <a:pt x="2041" y="163"/>
                      </a:lnTo>
                      <a:lnTo>
                        <a:pt x="2037" y="165"/>
                      </a:lnTo>
                      <a:lnTo>
                        <a:pt x="2033" y="167"/>
                      </a:lnTo>
                      <a:lnTo>
                        <a:pt x="2029" y="168"/>
                      </a:lnTo>
                      <a:lnTo>
                        <a:pt x="2023" y="168"/>
                      </a:lnTo>
                      <a:lnTo>
                        <a:pt x="2013" y="168"/>
                      </a:lnTo>
                      <a:lnTo>
                        <a:pt x="2002" y="165"/>
                      </a:lnTo>
                      <a:lnTo>
                        <a:pt x="1992" y="164"/>
                      </a:lnTo>
                      <a:lnTo>
                        <a:pt x="1982" y="161"/>
                      </a:lnTo>
                      <a:lnTo>
                        <a:pt x="1971" y="159"/>
                      </a:lnTo>
                      <a:lnTo>
                        <a:pt x="1962" y="157"/>
                      </a:lnTo>
                      <a:lnTo>
                        <a:pt x="1952" y="155"/>
                      </a:lnTo>
                      <a:lnTo>
                        <a:pt x="1942" y="155"/>
                      </a:lnTo>
                      <a:lnTo>
                        <a:pt x="1940" y="155"/>
                      </a:lnTo>
                      <a:lnTo>
                        <a:pt x="1938" y="155"/>
                      </a:lnTo>
                      <a:lnTo>
                        <a:pt x="1935" y="155"/>
                      </a:lnTo>
                      <a:lnTo>
                        <a:pt x="1933" y="155"/>
                      </a:lnTo>
                      <a:lnTo>
                        <a:pt x="1933" y="174"/>
                      </a:lnTo>
                      <a:lnTo>
                        <a:pt x="1920" y="174"/>
                      </a:lnTo>
                      <a:lnTo>
                        <a:pt x="1912" y="170"/>
                      </a:lnTo>
                      <a:lnTo>
                        <a:pt x="1903" y="168"/>
                      </a:lnTo>
                      <a:lnTo>
                        <a:pt x="1893" y="167"/>
                      </a:lnTo>
                      <a:lnTo>
                        <a:pt x="1882" y="164"/>
                      </a:lnTo>
                      <a:lnTo>
                        <a:pt x="1873" y="162"/>
                      </a:lnTo>
                      <a:lnTo>
                        <a:pt x="1863" y="159"/>
                      </a:lnTo>
                      <a:lnTo>
                        <a:pt x="1855" y="155"/>
                      </a:lnTo>
                      <a:lnTo>
                        <a:pt x="1848" y="150"/>
                      </a:lnTo>
                      <a:lnTo>
                        <a:pt x="1831" y="150"/>
                      </a:lnTo>
                      <a:lnTo>
                        <a:pt x="1832" y="154"/>
                      </a:lnTo>
                      <a:lnTo>
                        <a:pt x="1833" y="157"/>
                      </a:lnTo>
                      <a:lnTo>
                        <a:pt x="1836" y="161"/>
                      </a:lnTo>
                      <a:lnTo>
                        <a:pt x="1839" y="164"/>
                      </a:lnTo>
                      <a:lnTo>
                        <a:pt x="1835" y="162"/>
                      </a:lnTo>
                      <a:lnTo>
                        <a:pt x="1831" y="159"/>
                      </a:lnTo>
                      <a:lnTo>
                        <a:pt x="1825" y="156"/>
                      </a:lnTo>
                      <a:lnTo>
                        <a:pt x="1820" y="153"/>
                      </a:lnTo>
                      <a:lnTo>
                        <a:pt x="1815" y="149"/>
                      </a:lnTo>
                      <a:lnTo>
                        <a:pt x="1809" y="147"/>
                      </a:lnTo>
                      <a:lnTo>
                        <a:pt x="1804" y="145"/>
                      </a:lnTo>
                      <a:lnTo>
                        <a:pt x="1801" y="144"/>
                      </a:lnTo>
                      <a:lnTo>
                        <a:pt x="1773" y="141"/>
                      </a:lnTo>
                      <a:lnTo>
                        <a:pt x="1771" y="141"/>
                      </a:lnTo>
                      <a:lnTo>
                        <a:pt x="1764" y="140"/>
                      </a:lnTo>
                      <a:lnTo>
                        <a:pt x="1753" y="135"/>
                      </a:lnTo>
                      <a:lnTo>
                        <a:pt x="1742" y="131"/>
                      </a:lnTo>
                      <a:lnTo>
                        <a:pt x="1730" y="126"/>
                      </a:lnTo>
                      <a:lnTo>
                        <a:pt x="1720" y="123"/>
                      </a:lnTo>
                      <a:lnTo>
                        <a:pt x="1714" y="122"/>
                      </a:lnTo>
                      <a:lnTo>
                        <a:pt x="1714" y="123"/>
                      </a:lnTo>
                      <a:lnTo>
                        <a:pt x="1706" y="123"/>
                      </a:lnTo>
                      <a:lnTo>
                        <a:pt x="1699" y="124"/>
                      </a:lnTo>
                      <a:lnTo>
                        <a:pt x="1694" y="125"/>
                      </a:lnTo>
                      <a:lnTo>
                        <a:pt x="1688" y="126"/>
                      </a:lnTo>
                      <a:lnTo>
                        <a:pt x="1681" y="127"/>
                      </a:lnTo>
                      <a:lnTo>
                        <a:pt x="1674" y="129"/>
                      </a:lnTo>
                      <a:lnTo>
                        <a:pt x="1667" y="130"/>
                      </a:lnTo>
                      <a:lnTo>
                        <a:pt x="1658" y="130"/>
                      </a:lnTo>
                      <a:lnTo>
                        <a:pt x="1643" y="129"/>
                      </a:lnTo>
                      <a:lnTo>
                        <a:pt x="1630" y="127"/>
                      </a:lnTo>
                      <a:lnTo>
                        <a:pt x="1618" y="125"/>
                      </a:lnTo>
                      <a:lnTo>
                        <a:pt x="1605" y="122"/>
                      </a:lnTo>
                      <a:lnTo>
                        <a:pt x="1593" y="118"/>
                      </a:lnTo>
                      <a:lnTo>
                        <a:pt x="1581" y="116"/>
                      </a:lnTo>
                      <a:lnTo>
                        <a:pt x="1567" y="115"/>
                      </a:lnTo>
                      <a:lnTo>
                        <a:pt x="1553" y="114"/>
                      </a:lnTo>
                      <a:lnTo>
                        <a:pt x="1547" y="111"/>
                      </a:lnTo>
                      <a:lnTo>
                        <a:pt x="1538" y="108"/>
                      </a:lnTo>
                      <a:lnTo>
                        <a:pt x="1529" y="106"/>
                      </a:lnTo>
                      <a:lnTo>
                        <a:pt x="1525" y="107"/>
                      </a:lnTo>
                      <a:lnTo>
                        <a:pt x="1528" y="115"/>
                      </a:lnTo>
                      <a:lnTo>
                        <a:pt x="1535" y="122"/>
                      </a:lnTo>
                      <a:lnTo>
                        <a:pt x="1543" y="127"/>
                      </a:lnTo>
                      <a:lnTo>
                        <a:pt x="1548" y="131"/>
                      </a:lnTo>
                      <a:lnTo>
                        <a:pt x="1540" y="129"/>
                      </a:lnTo>
                      <a:lnTo>
                        <a:pt x="1532" y="125"/>
                      </a:lnTo>
                      <a:lnTo>
                        <a:pt x="1525" y="121"/>
                      </a:lnTo>
                      <a:lnTo>
                        <a:pt x="1518" y="116"/>
                      </a:lnTo>
                      <a:lnTo>
                        <a:pt x="1510" y="111"/>
                      </a:lnTo>
                      <a:lnTo>
                        <a:pt x="1502" y="106"/>
                      </a:lnTo>
                      <a:lnTo>
                        <a:pt x="1493" y="101"/>
                      </a:lnTo>
                      <a:lnTo>
                        <a:pt x="1482" y="97"/>
                      </a:lnTo>
                      <a:lnTo>
                        <a:pt x="1483" y="94"/>
                      </a:lnTo>
                      <a:lnTo>
                        <a:pt x="1485" y="89"/>
                      </a:lnTo>
                      <a:lnTo>
                        <a:pt x="1486" y="85"/>
                      </a:lnTo>
                      <a:lnTo>
                        <a:pt x="1486" y="82"/>
                      </a:lnTo>
                      <a:lnTo>
                        <a:pt x="1470" y="82"/>
                      </a:lnTo>
                      <a:lnTo>
                        <a:pt x="1468" y="84"/>
                      </a:lnTo>
                      <a:lnTo>
                        <a:pt x="1465" y="86"/>
                      </a:lnTo>
                      <a:lnTo>
                        <a:pt x="1463" y="87"/>
                      </a:lnTo>
                      <a:lnTo>
                        <a:pt x="1460" y="89"/>
                      </a:lnTo>
                      <a:lnTo>
                        <a:pt x="1460" y="92"/>
                      </a:lnTo>
                      <a:lnTo>
                        <a:pt x="1461" y="94"/>
                      </a:lnTo>
                      <a:lnTo>
                        <a:pt x="1462" y="96"/>
                      </a:lnTo>
                      <a:lnTo>
                        <a:pt x="1462" y="97"/>
                      </a:lnTo>
                      <a:lnTo>
                        <a:pt x="1453" y="100"/>
                      </a:lnTo>
                      <a:lnTo>
                        <a:pt x="1444" y="104"/>
                      </a:lnTo>
                      <a:lnTo>
                        <a:pt x="1436" y="108"/>
                      </a:lnTo>
                      <a:lnTo>
                        <a:pt x="1427" y="112"/>
                      </a:lnTo>
                      <a:lnTo>
                        <a:pt x="1418" y="118"/>
                      </a:lnTo>
                      <a:lnTo>
                        <a:pt x="1410" y="123"/>
                      </a:lnTo>
                      <a:lnTo>
                        <a:pt x="1400" y="127"/>
                      </a:lnTo>
                      <a:lnTo>
                        <a:pt x="1389" y="131"/>
                      </a:lnTo>
                      <a:lnTo>
                        <a:pt x="1392" y="122"/>
                      </a:lnTo>
                      <a:lnTo>
                        <a:pt x="1399" y="112"/>
                      </a:lnTo>
                      <a:lnTo>
                        <a:pt x="1409" y="104"/>
                      </a:lnTo>
                      <a:lnTo>
                        <a:pt x="1422" y="96"/>
                      </a:lnTo>
                      <a:lnTo>
                        <a:pt x="1436" y="89"/>
                      </a:lnTo>
                      <a:lnTo>
                        <a:pt x="1448" y="82"/>
                      </a:lnTo>
                      <a:lnTo>
                        <a:pt x="1460" y="76"/>
                      </a:lnTo>
                      <a:lnTo>
                        <a:pt x="1469" y="70"/>
                      </a:lnTo>
                      <a:lnTo>
                        <a:pt x="1459" y="63"/>
                      </a:lnTo>
                      <a:lnTo>
                        <a:pt x="1445" y="56"/>
                      </a:lnTo>
                      <a:lnTo>
                        <a:pt x="1429" y="50"/>
                      </a:lnTo>
                      <a:lnTo>
                        <a:pt x="1412" y="46"/>
                      </a:lnTo>
                      <a:lnTo>
                        <a:pt x="1394" y="41"/>
                      </a:lnTo>
                      <a:lnTo>
                        <a:pt x="1374" y="38"/>
                      </a:lnTo>
                      <a:lnTo>
                        <a:pt x="1356" y="36"/>
                      </a:lnTo>
                      <a:lnTo>
                        <a:pt x="1338" y="35"/>
                      </a:lnTo>
                      <a:lnTo>
                        <a:pt x="1331" y="36"/>
                      </a:lnTo>
                      <a:lnTo>
                        <a:pt x="1325" y="38"/>
                      </a:lnTo>
                      <a:lnTo>
                        <a:pt x="1319" y="40"/>
                      </a:lnTo>
                      <a:lnTo>
                        <a:pt x="1311" y="41"/>
                      </a:lnTo>
                      <a:lnTo>
                        <a:pt x="1264" y="30"/>
                      </a:lnTo>
                      <a:lnTo>
                        <a:pt x="1265" y="25"/>
                      </a:lnTo>
                      <a:lnTo>
                        <a:pt x="1267" y="20"/>
                      </a:lnTo>
                      <a:lnTo>
                        <a:pt x="1271" y="16"/>
                      </a:lnTo>
                      <a:lnTo>
                        <a:pt x="1274" y="11"/>
                      </a:lnTo>
                      <a:lnTo>
                        <a:pt x="1272" y="8"/>
                      </a:lnTo>
                      <a:lnTo>
                        <a:pt x="1268" y="5"/>
                      </a:lnTo>
                      <a:lnTo>
                        <a:pt x="1265" y="4"/>
                      </a:lnTo>
                      <a:lnTo>
                        <a:pt x="1262" y="3"/>
                      </a:lnTo>
                      <a:lnTo>
                        <a:pt x="1256" y="1"/>
                      </a:lnTo>
                      <a:lnTo>
                        <a:pt x="1250" y="0"/>
                      </a:lnTo>
                      <a:lnTo>
                        <a:pt x="1247" y="3"/>
                      </a:lnTo>
                      <a:lnTo>
                        <a:pt x="1245" y="11"/>
                      </a:lnTo>
                      <a:lnTo>
                        <a:pt x="1239" y="12"/>
                      </a:lnTo>
                      <a:lnTo>
                        <a:pt x="1232" y="15"/>
                      </a:lnTo>
                      <a:lnTo>
                        <a:pt x="1226" y="17"/>
                      </a:lnTo>
                      <a:lnTo>
                        <a:pt x="1220" y="20"/>
                      </a:lnTo>
                      <a:lnTo>
                        <a:pt x="1215" y="23"/>
                      </a:lnTo>
                      <a:lnTo>
                        <a:pt x="1211" y="26"/>
                      </a:lnTo>
                      <a:lnTo>
                        <a:pt x="1205" y="30"/>
                      </a:lnTo>
                      <a:lnTo>
                        <a:pt x="1201" y="32"/>
                      </a:lnTo>
                      <a:lnTo>
                        <a:pt x="1213" y="40"/>
                      </a:lnTo>
                      <a:lnTo>
                        <a:pt x="1211" y="40"/>
                      </a:lnTo>
                      <a:lnTo>
                        <a:pt x="1204" y="40"/>
                      </a:lnTo>
                      <a:lnTo>
                        <a:pt x="1195" y="40"/>
                      </a:lnTo>
                      <a:lnTo>
                        <a:pt x="1184" y="40"/>
                      </a:lnTo>
                      <a:lnTo>
                        <a:pt x="1188" y="43"/>
                      </a:lnTo>
                      <a:lnTo>
                        <a:pt x="1191" y="47"/>
                      </a:lnTo>
                      <a:lnTo>
                        <a:pt x="1196" y="53"/>
                      </a:lnTo>
                      <a:lnTo>
                        <a:pt x="1201" y="58"/>
                      </a:lnTo>
                      <a:lnTo>
                        <a:pt x="1206" y="63"/>
                      </a:lnTo>
                      <a:lnTo>
                        <a:pt x="1211" y="68"/>
                      </a:lnTo>
                      <a:lnTo>
                        <a:pt x="1218" y="71"/>
                      </a:lnTo>
                      <a:lnTo>
                        <a:pt x="1225" y="72"/>
                      </a:lnTo>
                      <a:lnTo>
                        <a:pt x="1218" y="71"/>
                      </a:lnTo>
                      <a:lnTo>
                        <a:pt x="1211" y="69"/>
                      </a:lnTo>
                      <a:lnTo>
                        <a:pt x="1206" y="65"/>
                      </a:lnTo>
                      <a:lnTo>
                        <a:pt x="1201" y="59"/>
                      </a:lnTo>
                      <a:lnTo>
                        <a:pt x="1195" y="55"/>
                      </a:lnTo>
                      <a:lnTo>
                        <a:pt x="1190" y="50"/>
                      </a:lnTo>
                      <a:lnTo>
                        <a:pt x="1183" y="44"/>
                      </a:lnTo>
                      <a:lnTo>
                        <a:pt x="1176" y="41"/>
                      </a:lnTo>
                      <a:lnTo>
                        <a:pt x="1144" y="56"/>
                      </a:lnTo>
                      <a:lnTo>
                        <a:pt x="1143" y="55"/>
                      </a:lnTo>
                      <a:lnTo>
                        <a:pt x="1139" y="50"/>
                      </a:lnTo>
                      <a:lnTo>
                        <a:pt x="1135" y="47"/>
                      </a:lnTo>
                      <a:lnTo>
                        <a:pt x="1128" y="46"/>
                      </a:lnTo>
                      <a:lnTo>
                        <a:pt x="1108" y="47"/>
                      </a:lnTo>
                      <a:lnTo>
                        <a:pt x="1091" y="51"/>
                      </a:lnTo>
                      <a:lnTo>
                        <a:pt x="1075" y="56"/>
                      </a:lnTo>
                      <a:lnTo>
                        <a:pt x="1059" y="62"/>
                      </a:lnTo>
                      <a:lnTo>
                        <a:pt x="1043" y="69"/>
                      </a:lnTo>
                      <a:lnTo>
                        <a:pt x="1027" y="73"/>
                      </a:lnTo>
                      <a:lnTo>
                        <a:pt x="1008" y="78"/>
                      </a:lnTo>
                      <a:lnTo>
                        <a:pt x="989" y="79"/>
                      </a:lnTo>
                      <a:lnTo>
                        <a:pt x="992" y="85"/>
                      </a:lnTo>
                      <a:lnTo>
                        <a:pt x="997" y="89"/>
                      </a:lnTo>
                      <a:lnTo>
                        <a:pt x="1005" y="94"/>
                      </a:lnTo>
                      <a:lnTo>
                        <a:pt x="1015" y="95"/>
                      </a:lnTo>
                      <a:lnTo>
                        <a:pt x="1016" y="100"/>
                      </a:lnTo>
                      <a:lnTo>
                        <a:pt x="1017" y="104"/>
                      </a:lnTo>
                      <a:lnTo>
                        <a:pt x="1021" y="110"/>
                      </a:lnTo>
                      <a:lnTo>
                        <a:pt x="1024" y="116"/>
                      </a:lnTo>
                      <a:lnTo>
                        <a:pt x="1028" y="121"/>
                      </a:lnTo>
                      <a:lnTo>
                        <a:pt x="1031" y="124"/>
                      </a:lnTo>
                      <a:lnTo>
                        <a:pt x="1035" y="127"/>
                      </a:lnTo>
                      <a:lnTo>
                        <a:pt x="1038" y="130"/>
                      </a:lnTo>
                      <a:lnTo>
                        <a:pt x="1029" y="127"/>
                      </a:lnTo>
                      <a:lnTo>
                        <a:pt x="1022" y="122"/>
                      </a:lnTo>
                      <a:lnTo>
                        <a:pt x="1017" y="111"/>
                      </a:lnTo>
                      <a:lnTo>
                        <a:pt x="1016" y="99"/>
                      </a:lnTo>
                      <a:lnTo>
                        <a:pt x="1013" y="100"/>
                      </a:lnTo>
                      <a:lnTo>
                        <a:pt x="1009" y="100"/>
                      </a:lnTo>
                      <a:lnTo>
                        <a:pt x="1006" y="99"/>
                      </a:lnTo>
                      <a:lnTo>
                        <a:pt x="1002" y="99"/>
                      </a:lnTo>
                      <a:lnTo>
                        <a:pt x="993" y="101"/>
                      </a:lnTo>
                      <a:lnTo>
                        <a:pt x="986" y="104"/>
                      </a:lnTo>
                      <a:lnTo>
                        <a:pt x="978" y="108"/>
                      </a:lnTo>
                      <a:lnTo>
                        <a:pt x="970" y="110"/>
                      </a:lnTo>
                      <a:lnTo>
                        <a:pt x="967" y="109"/>
                      </a:lnTo>
                      <a:lnTo>
                        <a:pt x="962" y="108"/>
                      </a:lnTo>
                      <a:lnTo>
                        <a:pt x="957" y="106"/>
                      </a:lnTo>
                      <a:lnTo>
                        <a:pt x="954" y="103"/>
                      </a:lnTo>
                      <a:lnTo>
                        <a:pt x="934" y="110"/>
                      </a:lnTo>
                      <a:lnTo>
                        <a:pt x="932" y="110"/>
                      </a:lnTo>
                      <a:lnTo>
                        <a:pt x="926" y="110"/>
                      </a:lnTo>
                      <a:lnTo>
                        <a:pt x="919" y="112"/>
                      </a:lnTo>
                      <a:lnTo>
                        <a:pt x="917" y="115"/>
                      </a:lnTo>
                      <a:lnTo>
                        <a:pt x="921" y="123"/>
                      </a:lnTo>
                      <a:lnTo>
                        <a:pt x="931" y="131"/>
                      </a:lnTo>
                      <a:lnTo>
                        <a:pt x="945" y="139"/>
                      </a:lnTo>
                      <a:lnTo>
                        <a:pt x="961" y="147"/>
                      </a:lnTo>
                      <a:lnTo>
                        <a:pt x="979" y="155"/>
                      </a:lnTo>
                      <a:lnTo>
                        <a:pt x="995" y="161"/>
                      </a:lnTo>
                      <a:lnTo>
                        <a:pt x="1010" y="167"/>
                      </a:lnTo>
                      <a:lnTo>
                        <a:pt x="1021" y="169"/>
                      </a:lnTo>
                      <a:lnTo>
                        <a:pt x="1022" y="179"/>
                      </a:lnTo>
                      <a:lnTo>
                        <a:pt x="1025" y="187"/>
                      </a:lnTo>
                      <a:lnTo>
                        <a:pt x="1029" y="194"/>
                      </a:lnTo>
                      <a:lnTo>
                        <a:pt x="1032" y="201"/>
                      </a:lnTo>
                      <a:lnTo>
                        <a:pt x="1022" y="202"/>
                      </a:lnTo>
                      <a:lnTo>
                        <a:pt x="1013" y="199"/>
                      </a:lnTo>
                      <a:lnTo>
                        <a:pt x="1005" y="194"/>
                      </a:lnTo>
                      <a:lnTo>
                        <a:pt x="999" y="187"/>
                      </a:lnTo>
                      <a:lnTo>
                        <a:pt x="993" y="180"/>
                      </a:lnTo>
                      <a:lnTo>
                        <a:pt x="987" y="172"/>
                      </a:lnTo>
                      <a:lnTo>
                        <a:pt x="982" y="165"/>
                      </a:lnTo>
                      <a:lnTo>
                        <a:pt x="975" y="161"/>
                      </a:lnTo>
                      <a:lnTo>
                        <a:pt x="968" y="159"/>
                      </a:lnTo>
                      <a:lnTo>
                        <a:pt x="959" y="156"/>
                      </a:lnTo>
                      <a:lnTo>
                        <a:pt x="948" y="153"/>
                      </a:lnTo>
                      <a:lnTo>
                        <a:pt x="937" y="150"/>
                      </a:lnTo>
                      <a:lnTo>
                        <a:pt x="928" y="147"/>
                      </a:lnTo>
                      <a:lnTo>
                        <a:pt x="918" y="141"/>
                      </a:lnTo>
                      <a:lnTo>
                        <a:pt x="913" y="135"/>
                      </a:lnTo>
                      <a:lnTo>
                        <a:pt x="909" y="126"/>
                      </a:lnTo>
                      <a:lnTo>
                        <a:pt x="907" y="126"/>
                      </a:lnTo>
                      <a:lnTo>
                        <a:pt x="903" y="126"/>
                      </a:lnTo>
                      <a:lnTo>
                        <a:pt x="900" y="126"/>
                      </a:lnTo>
                      <a:lnTo>
                        <a:pt x="898" y="126"/>
                      </a:lnTo>
                      <a:lnTo>
                        <a:pt x="893" y="127"/>
                      </a:lnTo>
                      <a:lnTo>
                        <a:pt x="888" y="131"/>
                      </a:lnTo>
                      <a:lnTo>
                        <a:pt x="883" y="135"/>
                      </a:lnTo>
                      <a:lnTo>
                        <a:pt x="873" y="137"/>
                      </a:lnTo>
                      <a:lnTo>
                        <a:pt x="872" y="141"/>
                      </a:lnTo>
                      <a:lnTo>
                        <a:pt x="871" y="147"/>
                      </a:lnTo>
                      <a:lnTo>
                        <a:pt x="869" y="152"/>
                      </a:lnTo>
                      <a:lnTo>
                        <a:pt x="865" y="155"/>
                      </a:lnTo>
                      <a:lnTo>
                        <a:pt x="870" y="160"/>
                      </a:lnTo>
                      <a:lnTo>
                        <a:pt x="876" y="163"/>
                      </a:lnTo>
                      <a:lnTo>
                        <a:pt x="883" y="167"/>
                      </a:lnTo>
                      <a:lnTo>
                        <a:pt x="891" y="169"/>
                      </a:lnTo>
                      <a:lnTo>
                        <a:pt x="899" y="171"/>
                      </a:lnTo>
                      <a:lnTo>
                        <a:pt x="908" y="174"/>
                      </a:lnTo>
                      <a:lnTo>
                        <a:pt x="917" y="176"/>
                      </a:lnTo>
                      <a:lnTo>
                        <a:pt x="926" y="179"/>
                      </a:lnTo>
                      <a:lnTo>
                        <a:pt x="906" y="179"/>
                      </a:lnTo>
                      <a:lnTo>
                        <a:pt x="894" y="176"/>
                      </a:lnTo>
                      <a:lnTo>
                        <a:pt x="884" y="174"/>
                      </a:lnTo>
                      <a:lnTo>
                        <a:pt x="873" y="171"/>
                      </a:lnTo>
                      <a:lnTo>
                        <a:pt x="865" y="168"/>
                      </a:lnTo>
                      <a:lnTo>
                        <a:pt x="857" y="163"/>
                      </a:lnTo>
                      <a:lnTo>
                        <a:pt x="850" y="157"/>
                      </a:lnTo>
                      <a:lnTo>
                        <a:pt x="845" y="148"/>
                      </a:lnTo>
                      <a:lnTo>
                        <a:pt x="840" y="137"/>
                      </a:lnTo>
                      <a:lnTo>
                        <a:pt x="830" y="137"/>
                      </a:lnTo>
                      <a:lnTo>
                        <a:pt x="828" y="144"/>
                      </a:lnTo>
                      <a:lnTo>
                        <a:pt x="827" y="148"/>
                      </a:lnTo>
                      <a:lnTo>
                        <a:pt x="824" y="152"/>
                      </a:lnTo>
                      <a:lnTo>
                        <a:pt x="818" y="156"/>
                      </a:lnTo>
                      <a:lnTo>
                        <a:pt x="822" y="162"/>
                      </a:lnTo>
                      <a:lnTo>
                        <a:pt x="826" y="167"/>
                      </a:lnTo>
                      <a:lnTo>
                        <a:pt x="831" y="170"/>
                      </a:lnTo>
                      <a:lnTo>
                        <a:pt x="835" y="172"/>
                      </a:lnTo>
                      <a:lnTo>
                        <a:pt x="841" y="175"/>
                      </a:lnTo>
                      <a:lnTo>
                        <a:pt x="845" y="179"/>
                      </a:lnTo>
                      <a:lnTo>
                        <a:pt x="849" y="184"/>
                      </a:lnTo>
                      <a:lnTo>
                        <a:pt x="853" y="192"/>
                      </a:lnTo>
                      <a:lnTo>
                        <a:pt x="854" y="197"/>
                      </a:lnTo>
                      <a:lnTo>
                        <a:pt x="854" y="202"/>
                      </a:lnTo>
                      <a:lnTo>
                        <a:pt x="855" y="209"/>
                      </a:lnTo>
                      <a:lnTo>
                        <a:pt x="858" y="214"/>
                      </a:lnTo>
                      <a:lnTo>
                        <a:pt x="862" y="218"/>
                      </a:lnTo>
                      <a:lnTo>
                        <a:pt x="865" y="222"/>
                      </a:lnTo>
                      <a:lnTo>
                        <a:pt x="871" y="224"/>
                      </a:lnTo>
                      <a:lnTo>
                        <a:pt x="879" y="225"/>
                      </a:lnTo>
                      <a:lnTo>
                        <a:pt x="886" y="224"/>
                      </a:lnTo>
                      <a:lnTo>
                        <a:pt x="891" y="221"/>
                      </a:lnTo>
                      <a:lnTo>
                        <a:pt x="898" y="218"/>
                      </a:lnTo>
                      <a:lnTo>
                        <a:pt x="906" y="217"/>
                      </a:lnTo>
                      <a:lnTo>
                        <a:pt x="913" y="218"/>
                      </a:lnTo>
                      <a:lnTo>
                        <a:pt x="919" y="220"/>
                      </a:lnTo>
                      <a:lnTo>
                        <a:pt x="926" y="223"/>
                      </a:lnTo>
                      <a:lnTo>
                        <a:pt x="933" y="225"/>
                      </a:lnTo>
                      <a:lnTo>
                        <a:pt x="939" y="229"/>
                      </a:lnTo>
                      <a:lnTo>
                        <a:pt x="946" y="232"/>
                      </a:lnTo>
                      <a:lnTo>
                        <a:pt x="953" y="233"/>
                      </a:lnTo>
                      <a:lnTo>
                        <a:pt x="960" y="235"/>
                      </a:lnTo>
                      <a:lnTo>
                        <a:pt x="963" y="245"/>
                      </a:lnTo>
                      <a:lnTo>
                        <a:pt x="968" y="255"/>
                      </a:lnTo>
                      <a:lnTo>
                        <a:pt x="975" y="262"/>
                      </a:lnTo>
                      <a:lnTo>
                        <a:pt x="986" y="267"/>
                      </a:lnTo>
                      <a:lnTo>
                        <a:pt x="983" y="267"/>
                      </a:lnTo>
                      <a:lnTo>
                        <a:pt x="979" y="267"/>
                      </a:lnTo>
                      <a:lnTo>
                        <a:pt x="977" y="267"/>
                      </a:lnTo>
                      <a:lnTo>
                        <a:pt x="974" y="267"/>
                      </a:lnTo>
                      <a:lnTo>
                        <a:pt x="962" y="265"/>
                      </a:lnTo>
                      <a:lnTo>
                        <a:pt x="955" y="260"/>
                      </a:lnTo>
                      <a:lnTo>
                        <a:pt x="948" y="253"/>
                      </a:lnTo>
                      <a:lnTo>
                        <a:pt x="944" y="244"/>
                      </a:lnTo>
                      <a:lnTo>
                        <a:pt x="938" y="236"/>
                      </a:lnTo>
                      <a:lnTo>
                        <a:pt x="932" y="229"/>
                      </a:lnTo>
                      <a:lnTo>
                        <a:pt x="923" y="224"/>
                      </a:lnTo>
                      <a:lnTo>
                        <a:pt x="910" y="222"/>
                      </a:lnTo>
                      <a:lnTo>
                        <a:pt x="904" y="223"/>
                      </a:lnTo>
                      <a:lnTo>
                        <a:pt x="900" y="225"/>
                      </a:lnTo>
                      <a:lnTo>
                        <a:pt x="894" y="229"/>
                      </a:lnTo>
                      <a:lnTo>
                        <a:pt x="888" y="231"/>
                      </a:lnTo>
                      <a:lnTo>
                        <a:pt x="889" y="233"/>
                      </a:lnTo>
                      <a:lnTo>
                        <a:pt x="891" y="238"/>
                      </a:lnTo>
                      <a:lnTo>
                        <a:pt x="893" y="243"/>
                      </a:lnTo>
                      <a:lnTo>
                        <a:pt x="896" y="250"/>
                      </a:lnTo>
                      <a:lnTo>
                        <a:pt x="900" y="255"/>
                      </a:lnTo>
                      <a:lnTo>
                        <a:pt x="903" y="262"/>
                      </a:lnTo>
                      <a:lnTo>
                        <a:pt x="907" y="267"/>
                      </a:lnTo>
                      <a:lnTo>
                        <a:pt x="909" y="270"/>
                      </a:lnTo>
                      <a:lnTo>
                        <a:pt x="904" y="274"/>
                      </a:lnTo>
                      <a:lnTo>
                        <a:pt x="901" y="278"/>
                      </a:lnTo>
                      <a:lnTo>
                        <a:pt x="898" y="282"/>
                      </a:lnTo>
                      <a:lnTo>
                        <a:pt x="894" y="286"/>
                      </a:lnTo>
                      <a:lnTo>
                        <a:pt x="889" y="291"/>
                      </a:lnTo>
                      <a:lnTo>
                        <a:pt x="884" y="293"/>
                      </a:lnTo>
                      <a:lnTo>
                        <a:pt x="877" y="296"/>
                      </a:lnTo>
                      <a:lnTo>
                        <a:pt x="869" y="297"/>
                      </a:lnTo>
                      <a:lnTo>
                        <a:pt x="861" y="297"/>
                      </a:lnTo>
                      <a:lnTo>
                        <a:pt x="853" y="299"/>
                      </a:lnTo>
                      <a:lnTo>
                        <a:pt x="846" y="300"/>
                      </a:lnTo>
                      <a:lnTo>
                        <a:pt x="839" y="301"/>
                      </a:lnTo>
                      <a:lnTo>
                        <a:pt x="833" y="303"/>
                      </a:lnTo>
                      <a:lnTo>
                        <a:pt x="827" y="301"/>
                      </a:lnTo>
                      <a:lnTo>
                        <a:pt x="823" y="299"/>
                      </a:lnTo>
                      <a:lnTo>
                        <a:pt x="817" y="296"/>
                      </a:lnTo>
                      <a:lnTo>
                        <a:pt x="825" y="296"/>
                      </a:lnTo>
                      <a:lnTo>
                        <a:pt x="831" y="294"/>
                      </a:lnTo>
                      <a:lnTo>
                        <a:pt x="838" y="294"/>
                      </a:lnTo>
                      <a:lnTo>
                        <a:pt x="845" y="294"/>
                      </a:lnTo>
                      <a:lnTo>
                        <a:pt x="855" y="292"/>
                      </a:lnTo>
                      <a:lnTo>
                        <a:pt x="862" y="284"/>
                      </a:lnTo>
                      <a:lnTo>
                        <a:pt x="868" y="275"/>
                      </a:lnTo>
                      <a:lnTo>
                        <a:pt x="869" y="263"/>
                      </a:lnTo>
                      <a:lnTo>
                        <a:pt x="869" y="260"/>
                      </a:lnTo>
                      <a:lnTo>
                        <a:pt x="869" y="254"/>
                      </a:lnTo>
                      <a:lnTo>
                        <a:pt x="869" y="248"/>
                      </a:lnTo>
                      <a:lnTo>
                        <a:pt x="869" y="241"/>
                      </a:lnTo>
                      <a:lnTo>
                        <a:pt x="857" y="237"/>
                      </a:lnTo>
                      <a:lnTo>
                        <a:pt x="849" y="231"/>
                      </a:lnTo>
                      <a:lnTo>
                        <a:pt x="842" y="223"/>
                      </a:lnTo>
                      <a:lnTo>
                        <a:pt x="838" y="215"/>
                      </a:lnTo>
                      <a:lnTo>
                        <a:pt x="832" y="206"/>
                      </a:lnTo>
                      <a:lnTo>
                        <a:pt x="827" y="197"/>
                      </a:lnTo>
                      <a:lnTo>
                        <a:pt x="822" y="188"/>
                      </a:lnTo>
                      <a:lnTo>
                        <a:pt x="813" y="182"/>
                      </a:lnTo>
                      <a:lnTo>
                        <a:pt x="793" y="174"/>
                      </a:lnTo>
                      <a:lnTo>
                        <a:pt x="792" y="171"/>
                      </a:lnTo>
                      <a:lnTo>
                        <a:pt x="792" y="167"/>
                      </a:lnTo>
                      <a:lnTo>
                        <a:pt x="793" y="162"/>
                      </a:lnTo>
                      <a:lnTo>
                        <a:pt x="793" y="157"/>
                      </a:lnTo>
                      <a:lnTo>
                        <a:pt x="793" y="152"/>
                      </a:lnTo>
                      <a:lnTo>
                        <a:pt x="793" y="147"/>
                      </a:lnTo>
                      <a:lnTo>
                        <a:pt x="792" y="142"/>
                      </a:lnTo>
                      <a:lnTo>
                        <a:pt x="789" y="139"/>
                      </a:lnTo>
                      <a:lnTo>
                        <a:pt x="786" y="137"/>
                      </a:lnTo>
                      <a:lnTo>
                        <a:pt x="780" y="134"/>
                      </a:lnTo>
                      <a:lnTo>
                        <a:pt x="773" y="132"/>
                      </a:lnTo>
                      <a:lnTo>
                        <a:pt x="766" y="131"/>
                      </a:lnTo>
                      <a:lnTo>
                        <a:pt x="757" y="131"/>
                      </a:lnTo>
                      <a:lnTo>
                        <a:pt x="749" y="130"/>
                      </a:lnTo>
                      <a:lnTo>
                        <a:pt x="740" y="130"/>
                      </a:lnTo>
                      <a:lnTo>
                        <a:pt x="732" y="130"/>
                      </a:lnTo>
                      <a:lnTo>
                        <a:pt x="739" y="129"/>
                      </a:lnTo>
                      <a:lnTo>
                        <a:pt x="744" y="125"/>
                      </a:lnTo>
                      <a:lnTo>
                        <a:pt x="749" y="122"/>
                      </a:lnTo>
                      <a:lnTo>
                        <a:pt x="752" y="115"/>
                      </a:lnTo>
                      <a:lnTo>
                        <a:pt x="745" y="115"/>
                      </a:lnTo>
                      <a:lnTo>
                        <a:pt x="740" y="115"/>
                      </a:lnTo>
                      <a:lnTo>
                        <a:pt x="734" y="115"/>
                      </a:lnTo>
                      <a:lnTo>
                        <a:pt x="725" y="115"/>
                      </a:lnTo>
                      <a:lnTo>
                        <a:pt x="724" y="123"/>
                      </a:lnTo>
                      <a:lnTo>
                        <a:pt x="721" y="131"/>
                      </a:lnTo>
                      <a:lnTo>
                        <a:pt x="718" y="140"/>
                      </a:lnTo>
                      <a:lnTo>
                        <a:pt x="717" y="147"/>
                      </a:lnTo>
                      <a:lnTo>
                        <a:pt x="718" y="147"/>
                      </a:lnTo>
                      <a:lnTo>
                        <a:pt x="720" y="147"/>
                      </a:lnTo>
                      <a:lnTo>
                        <a:pt x="722" y="147"/>
                      </a:lnTo>
                      <a:lnTo>
                        <a:pt x="725" y="147"/>
                      </a:lnTo>
                      <a:lnTo>
                        <a:pt x="725" y="161"/>
                      </a:lnTo>
                      <a:lnTo>
                        <a:pt x="720" y="163"/>
                      </a:lnTo>
                      <a:lnTo>
                        <a:pt x="717" y="165"/>
                      </a:lnTo>
                      <a:lnTo>
                        <a:pt x="711" y="167"/>
                      </a:lnTo>
                      <a:lnTo>
                        <a:pt x="703" y="168"/>
                      </a:lnTo>
                      <a:lnTo>
                        <a:pt x="703" y="169"/>
                      </a:lnTo>
                      <a:lnTo>
                        <a:pt x="703" y="171"/>
                      </a:lnTo>
                      <a:lnTo>
                        <a:pt x="703" y="174"/>
                      </a:lnTo>
                      <a:lnTo>
                        <a:pt x="703" y="176"/>
                      </a:lnTo>
                      <a:lnTo>
                        <a:pt x="706" y="180"/>
                      </a:lnTo>
                      <a:lnTo>
                        <a:pt x="711" y="186"/>
                      </a:lnTo>
                      <a:lnTo>
                        <a:pt x="717" y="193"/>
                      </a:lnTo>
                      <a:lnTo>
                        <a:pt x="722" y="200"/>
                      </a:lnTo>
                      <a:lnTo>
                        <a:pt x="728" y="207"/>
                      </a:lnTo>
                      <a:lnTo>
                        <a:pt x="736" y="213"/>
                      </a:lnTo>
                      <a:lnTo>
                        <a:pt x="743" y="217"/>
                      </a:lnTo>
                      <a:lnTo>
                        <a:pt x="752" y="218"/>
                      </a:lnTo>
                      <a:lnTo>
                        <a:pt x="756" y="228"/>
                      </a:lnTo>
                      <a:lnTo>
                        <a:pt x="764" y="233"/>
                      </a:lnTo>
                      <a:lnTo>
                        <a:pt x="772" y="240"/>
                      </a:lnTo>
                      <a:lnTo>
                        <a:pt x="778" y="251"/>
                      </a:lnTo>
                      <a:lnTo>
                        <a:pt x="775" y="251"/>
                      </a:lnTo>
                      <a:lnTo>
                        <a:pt x="772" y="251"/>
                      </a:lnTo>
                      <a:lnTo>
                        <a:pt x="769" y="251"/>
                      </a:lnTo>
                      <a:lnTo>
                        <a:pt x="766" y="251"/>
                      </a:lnTo>
                      <a:lnTo>
                        <a:pt x="763" y="250"/>
                      </a:lnTo>
                      <a:lnTo>
                        <a:pt x="754" y="247"/>
                      </a:lnTo>
                      <a:lnTo>
                        <a:pt x="742" y="244"/>
                      </a:lnTo>
                      <a:lnTo>
                        <a:pt x="728" y="238"/>
                      </a:lnTo>
                      <a:lnTo>
                        <a:pt x="714" y="233"/>
                      </a:lnTo>
                      <a:lnTo>
                        <a:pt x="702" y="228"/>
                      </a:lnTo>
                      <a:lnTo>
                        <a:pt x="694" y="223"/>
                      </a:lnTo>
                      <a:lnTo>
                        <a:pt x="690" y="218"/>
                      </a:lnTo>
                      <a:lnTo>
                        <a:pt x="680" y="218"/>
                      </a:lnTo>
                      <a:lnTo>
                        <a:pt x="664" y="216"/>
                      </a:lnTo>
                      <a:lnTo>
                        <a:pt x="644" y="215"/>
                      </a:lnTo>
                      <a:lnTo>
                        <a:pt x="622" y="212"/>
                      </a:lnTo>
                      <a:lnTo>
                        <a:pt x="601" y="207"/>
                      </a:lnTo>
                      <a:lnTo>
                        <a:pt x="584" y="202"/>
                      </a:lnTo>
                      <a:lnTo>
                        <a:pt x="572" y="197"/>
                      </a:lnTo>
                      <a:lnTo>
                        <a:pt x="567" y="190"/>
                      </a:lnTo>
                      <a:lnTo>
                        <a:pt x="563" y="191"/>
                      </a:lnTo>
                      <a:lnTo>
                        <a:pt x="560" y="191"/>
                      </a:lnTo>
                      <a:lnTo>
                        <a:pt x="558" y="192"/>
                      </a:lnTo>
                      <a:lnTo>
                        <a:pt x="557" y="193"/>
                      </a:lnTo>
                      <a:lnTo>
                        <a:pt x="559" y="202"/>
                      </a:lnTo>
                      <a:lnTo>
                        <a:pt x="563" y="208"/>
                      </a:lnTo>
                      <a:lnTo>
                        <a:pt x="572" y="213"/>
                      </a:lnTo>
                      <a:lnTo>
                        <a:pt x="581" y="216"/>
                      </a:lnTo>
                      <a:lnTo>
                        <a:pt x="590" y="221"/>
                      </a:lnTo>
                      <a:lnTo>
                        <a:pt x="600" y="224"/>
                      </a:lnTo>
                      <a:lnTo>
                        <a:pt x="608" y="231"/>
                      </a:lnTo>
                      <a:lnTo>
                        <a:pt x="614" y="239"/>
                      </a:lnTo>
                      <a:lnTo>
                        <a:pt x="613" y="239"/>
                      </a:lnTo>
                      <a:lnTo>
                        <a:pt x="611" y="240"/>
                      </a:lnTo>
                      <a:lnTo>
                        <a:pt x="608" y="243"/>
                      </a:lnTo>
                      <a:lnTo>
                        <a:pt x="607" y="243"/>
                      </a:lnTo>
                      <a:lnTo>
                        <a:pt x="601" y="241"/>
                      </a:lnTo>
                      <a:lnTo>
                        <a:pt x="593" y="238"/>
                      </a:lnTo>
                      <a:lnTo>
                        <a:pt x="585" y="236"/>
                      </a:lnTo>
                      <a:lnTo>
                        <a:pt x="576" y="235"/>
                      </a:lnTo>
                      <a:lnTo>
                        <a:pt x="566" y="236"/>
                      </a:lnTo>
                      <a:lnTo>
                        <a:pt x="555" y="238"/>
                      </a:lnTo>
                      <a:lnTo>
                        <a:pt x="544" y="241"/>
                      </a:lnTo>
                      <a:lnTo>
                        <a:pt x="532" y="245"/>
                      </a:lnTo>
                      <a:lnTo>
                        <a:pt x="521" y="248"/>
                      </a:lnTo>
                      <a:lnTo>
                        <a:pt x="508" y="252"/>
                      </a:lnTo>
                      <a:lnTo>
                        <a:pt x="497" y="254"/>
                      </a:lnTo>
                      <a:lnTo>
                        <a:pt x="485" y="255"/>
                      </a:lnTo>
                      <a:lnTo>
                        <a:pt x="483" y="254"/>
                      </a:lnTo>
                      <a:lnTo>
                        <a:pt x="482" y="250"/>
                      </a:lnTo>
                      <a:lnTo>
                        <a:pt x="483" y="244"/>
                      </a:lnTo>
                      <a:lnTo>
                        <a:pt x="485" y="238"/>
                      </a:lnTo>
                      <a:lnTo>
                        <a:pt x="482" y="236"/>
                      </a:lnTo>
                      <a:lnTo>
                        <a:pt x="477" y="235"/>
                      </a:lnTo>
                      <a:lnTo>
                        <a:pt x="472" y="235"/>
                      </a:lnTo>
                      <a:lnTo>
                        <a:pt x="469" y="233"/>
                      </a:lnTo>
                      <a:lnTo>
                        <a:pt x="467" y="237"/>
                      </a:lnTo>
                      <a:lnTo>
                        <a:pt x="462" y="239"/>
                      </a:lnTo>
                      <a:lnTo>
                        <a:pt x="458" y="239"/>
                      </a:lnTo>
                      <a:lnTo>
                        <a:pt x="452" y="239"/>
                      </a:lnTo>
                      <a:lnTo>
                        <a:pt x="446" y="238"/>
                      </a:lnTo>
                      <a:lnTo>
                        <a:pt x="440" y="238"/>
                      </a:lnTo>
                      <a:lnTo>
                        <a:pt x="436" y="239"/>
                      </a:lnTo>
                      <a:lnTo>
                        <a:pt x="431" y="243"/>
                      </a:lnTo>
                      <a:lnTo>
                        <a:pt x="424" y="248"/>
                      </a:lnTo>
                      <a:lnTo>
                        <a:pt x="416" y="252"/>
                      </a:lnTo>
                      <a:lnTo>
                        <a:pt x="408" y="256"/>
                      </a:lnTo>
                      <a:lnTo>
                        <a:pt x="400" y="261"/>
                      </a:lnTo>
                      <a:lnTo>
                        <a:pt x="393" y="266"/>
                      </a:lnTo>
                      <a:lnTo>
                        <a:pt x="387" y="273"/>
                      </a:lnTo>
                      <a:lnTo>
                        <a:pt x="383" y="282"/>
                      </a:lnTo>
                      <a:lnTo>
                        <a:pt x="381" y="294"/>
                      </a:lnTo>
                      <a:lnTo>
                        <a:pt x="376" y="291"/>
                      </a:lnTo>
                      <a:lnTo>
                        <a:pt x="370" y="289"/>
                      </a:lnTo>
                      <a:lnTo>
                        <a:pt x="363" y="290"/>
                      </a:lnTo>
                      <a:lnTo>
                        <a:pt x="357" y="294"/>
                      </a:lnTo>
                      <a:lnTo>
                        <a:pt x="350" y="290"/>
                      </a:lnTo>
                      <a:lnTo>
                        <a:pt x="343" y="286"/>
                      </a:lnTo>
                      <a:lnTo>
                        <a:pt x="335" y="283"/>
                      </a:lnTo>
                      <a:lnTo>
                        <a:pt x="330" y="278"/>
                      </a:lnTo>
                      <a:lnTo>
                        <a:pt x="330" y="262"/>
                      </a:lnTo>
                      <a:lnTo>
                        <a:pt x="333" y="262"/>
                      </a:lnTo>
                      <a:lnTo>
                        <a:pt x="338" y="262"/>
                      </a:lnTo>
                      <a:lnTo>
                        <a:pt x="342" y="262"/>
                      </a:lnTo>
                      <a:lnTo>
                        <a:pt x="346" y="262"/>
                      </a:lnTo>
                      <a:lnTo>
                        <a:pt x="341" y="252"/>
                      </a:lnTo>
                      <a:lnTo>
                        <a:pt x="335" y="246"/>
                      </a:lnTo>
                      <a:lnTo>
                        <a:pt x="326" y="243"/>
                      </a:lnTo>
                      <a:lnTo>
                        <a:pt x="314" y="241"/>
                      </a:lnTo>
                      <a:lnTo>
                        <a:pt x="308" y="241"/>
                      </a:lnTo>
                      <a:lnTo>
                        <a:pt x="302" y="240"/>
                      </a:lnTo>
                      <a:lnTo>
                        <a:pt x="297" y="241"/>
                      </a:lnTo>
                      <a:lnTo>
                        <a:pt x="290" y="243"/>
                      </a:lnTo>
                      <a:lnTo>
                        <a:pt x="293" y="245"/>
                      </a:lnTo>
                      <a:lnTo>
                        <a:pt x="297" y="248"/>
                      </a:lnTo>
                      <a:lnTo>
                        <a:pt x="301" y="252"/>
                      </a:lnTo>
                      <a:lnTo>
                        <a:pt x="303" y="255"/>
                      </a:lnTo>
                      <a:lnTo>
                        <a:pt x="303" y="259"/>
                      </a:lnTo>
                      <a:lnTo>
                        <a:pt x="302" y="261"/>
                      </a:lnTo>
                      <a:lnTo>
                        <a:pt x="300" y="265"/>
                      </a:lnTo>
                      <a:lnTo>
                        <a:pt x="296" y="267"/>
                      </a:lnTo>
                      <a:lnTo>
                        <a:pt x="300" y="270"/>
                      </a:lnTo>
                      <a:lnTo>
                        <a:pt x="303" y="275"/>
                      </a:lnTo>
                      <a:lnTo>
                        <a:pt x="309" y="278"/>
                      </a:lnTo>
                      <a:lnTo>
                        <a:pt x="317" y="281"/>
                      </a:lnTo>
                      <a:lnTo>
                        <a:pt x="317" y="309"/>
                      </a:lnTo>
                      <a:lnTo>
                        <a:pt x="316" y="309"/>
                      </a:lnTo>
                      <a:lnTo>
                        <a:pt x="314" y="309"/>
                      </a:lnTo>
                      <a:lnTo>
                        <a:pt x="311" y="309"/>
                      </a:lnTo>
                      <a:lnTo>
                        <a:pt x="309" y="309"/>
                      </a:lnTo>
                      <a:lnTo>
                        <a:pt x="303" y="303"/>
                      </a:lnTo>
                      <a:lnTo>
                        <a:pt x="296" y="298"/>
                      </a:lnTo>
                      <a:lnTo>
                        <a:pt x="289" y="294"/>
                      </a:lnTo>
                      <a:lnTo>
                        <a:pt x="280" y="291"/>
                      </a:lnTo>
                      <a:lnTo>
                        <a:pt x="278" y="294"/>
                      </a:lnTo>
                      <a:lnTo>
                        <a:pt x="272" y="299"/>
                      </a:lnTo>
                      <a:lnTo>
                        <a:pt x="266" y="304"/>
                      </a:lnTo>
                      <a:lnTo>
                        <a:pt x="258" y="307"/>
                      </a:lnTo>
                      <a:lnTo>
                        <a:pt x="251" y="312"/>
                      </a:lnTo>
                      <a:lnTo>
                        <a:pt x="246" y="315"/>
                      </a:lnTo>
                      <a:lnTo>
                        <a:pt x="241" y="319"/>
                      </a:lnTo>
                      <a:lnTo>
                        <a:pt x="240" y="321"/>
                      </a:lnTo>
                      <a:lnTo>
                        <a:pt x="242" y="328"/>
                      </a:lnTo>
                      <a:lnTo>
                        <a:pt x="248" y="333"/>
                      </a:lnTo>
                      <a:lnTo>
                        <a:pt x="254" y="338"/>
                      </a:lnTo>
                      <a:lnTo>
                        <a:pt x="258" y="345"/>
                      </a:lnTo>
                      <a:lnTo>
                        <a:pt x="218" y="345"/>
                      </a:lnTo>
                      <a:lnTo>
                        <a:pt x="217" y="352"/>
                      </a:lnTo>
                      <a:lnTo>
                        <a:pt x="214" y="360"/>
                      </a:lnTo>
                      <a:lnTo>
                        <a:pt x="211" y="367"/>
                      </a:lnTo>
                      <a:lnTo>
                        <a:pt x="205" y="369"/>
                      </a:lnTo>
                      <a:lnTo>
                        <a:pt x="194" y="368"/>
                      </a:lnTo>
                      <a:lnTo>
                        <a:pt x="182" y="367"/>
                      </a:lnTo>
                      <a:lnTo>
                        <a:pt x="171" y="362"/>
                      </a:lnTo>
                      <a:lnTo>
                        <a:pt x="159" y="358"/>
                      </a:lnTo>
                      <a:lnTo>
                        <a:pt x="150" y="352"/>
                      </a:lnTo>
                      <a:lnTo>
                        <a:pt x="142" y="344"/>
                      </a:lnTo>
                      <a:lnTo>
                        <a:pt x="137" y="334"/>
                      </a:lnTo>
                      <a:lnTo>
                        <a:pt x="135" y="323"/>
                      </a:lnTo>
                      <a:lnTo>
                        <a:pt x="135" y="321"/>
                      </a:lnTo>
                      <a:lnTo>
                        <a:pt x="134" y="318"/>
                      </a:lnTo>
                      <a:lnTo>
                        <a:pt x="133" y="315"/>
                      </a:lnTo>
                      <a:lnTo>
                        <a:pt x="133" y="313"/>
                      </a:lnTo>
                      <a:lnTo>
                        <a:pt x="127" y="311"/>
                      </a:lnTo>
                      <a:lnTo>
                        <a:pt x="118" y="308"/>
                      </a:lnTo>
                      <a:lnTo>
                        <a:pt x="107" y="304"/>
                      </a:lnTo>
                      <a:lnTo>
                        <a:pt x="97" y="300"/>
                      </a:lnTo>
                      <a:lnTo>
                        <a:pt x="87" y="294"/>
                      </a:lnTo>
                      <a:lnTo>
                        <a:pt x="79" y="290"/>
                      </a:lnTo>
                      <a:lnTo>
                        <a:pt x="73" y="285"/>
                      </a:lnTo>
                      <a:lnTo>
                        <a:pt x="70" y="281"/>
                      </a:lnTo>
                      <a:lnTo>
                        <a:pt x="75" y="283"/>
                      </a:lnTo>
                      <a:lnTo>
                        <a:pt x="84" y="286"/>
                      </a:lnTo>
                      <a:lnTo>
                        <a:pt x="98" y="290"/>
                      </a:lnTo>
                      <a:lnTo>
                        <a:pt x="113" y="294"/>
                      </a:lnTo>
                      <a:lnTo>
                        <a:pt x="129" y="298"/>
                      </a:lnTo>
                      <a:lnTo>
                        <a:pt x="143" y="301"/>
                      </a:lnTo>
                      <a:lnTo>
                        <a:pt x="153" y="304"/>
                      </a:lnTo>
                      <a:lnTo>
                        <a:pt x="160" y="305"/>
                      </a:lnTo>
                      <a:lnTo>
                        <a:pt x="166" y="305"/>
                      </a:lnTo>
                      <a:lnTo>
                        <a:pt x="172" y="305"/>
                      </a:lnTo>
                      <a:lnTo>
                        <a:pt x="176" y="305"/>
                      </a:lnTo>
                      <a:lnTo>
                        <a:pt x="181" y="305"/>
                      </a:lnTo>
                      <a:lnTo>
                        <a:pt x="187" y="305"/>
                      </a:lnTo>
                      <a:lnTo>
                        <a:pt x="193" y="305"/>
                      </a:lnTo>
                      <a:lnTo>
                        <a:pt x="198" y="305"/>
                      </a:lnTo>
                      <a:lnTo>
                        <a:pt x="205" y="305"/>
                      </a:lnTo>
                      <a:lnTo>
                        <a:pt x="212" y="304"/>
                      </a:lnTo>
                      <a:lnTo>
                        <a:pt x="219" y="303"/>
                      </a:lnTo>
                      <a:lnTo>
                        <a:pt x="226" y="300"/>
                      </a:lnTo>
                      <a:lnTo>
                        <a:pt x="232" y="296"/>
                      </a:lnTo>
                      <a:lnTo>
                        <a:pt x="237" y="292"/>
                      </a:lnTo>
                      <a:lnTo>
                        <a:pt x="242" y="286"/>
                      </a:lnTo>
                      <a:lnTo>
                        <a:pt x="248" y="282"/>
                      </a:lnTo>
                      <a:lnTo>
                        <a:pt x="254" y="276"/>
                      </a:lnTo>
                      <a:lnTo>
                        <a:pt x="249" y="273"/>
                      </a:lnTo>
                      <a:lnTo>
                        <a:pt x="244" y="268"/>
                      </a:lnTo>
                      <a:lnTo>
                        <a:pt x="240" y="263"/>
                      </a:lnTo>
                      <a:lnTo>
                        <a:pt x="235" y="259"/>
                      </a:lnTo>
                      <a:lnTo>
                        <a:pt x="233" y="258"/>
                      </a:lnTo>
                      <a:lnTo>
                        <a:pt x="226" y="254"/>
                      </a:lnTo>
                      <a:lnTo>
                        <a:pt x="213" y="248"/>
                      </a:lnTo>
                      <a:lnTo>
                        <a:pt x="197" y="243"/>
                      </a:lnTo>
                      <a:lnTo>
                        <a:pt x="175" y="236"/>
                      </a:lnTo>
                      <a:lnTo>
                        <a:pt x="150" y="230"/>
                      </a:lnTo>
                      <a:lnTo>
                        <a:pt x="119" y="225"/>
                      </a:lnTo>
                      <a:lnTo>
                        <a:pt x="83" y="223"/>
                      </a:lnTo>
                      <a:lnTo>
                        <a:pt x="76" y="223"/>
                      </a:lnTo>
                      <a:lnTo>
                        <a:pt x="70" y="221"/>
                      </a:lnTo>
                      <a:lnTo>
                        <a:pt x="66" y="216"/>
                      </a:lnTo>
                      <a:lnTo>
                        <a:pt x="65" y="208"/>
                      </a:lnTo>
                      <a:lnTo>
                        <a:pt x="59" y="208"/>
                      </a:lnTo>
                      <a:lnTo>
                        <a:pt x="54" y="209"/>
                      </a:lnTo>
                      <a:lnTo>
                        <a:pt x="50" y="210"/>
                      </a:lnTo>
                      <a:lnTo>
                        <a:pt x="45" y="212"/>
                      </a:lnTo>
                      <a:lnTo>
                        <a:pt x="39" y="213"/>
                      </a:lnTo>
                      <a:lnTo>
                        <a:pt x="35" y="215"/>
                      </a:lnTo>
                      <a:lnTo>
                        <a:pt x="30" y="216"/>
                      </a:lnTo>
                      <a:lnTo>
                        <a:pt x="24" y="218"/>
                      </a:lnTo>
                      <a:lnTo>
                        <a:pt x="22" y="220"/>
                      </a:lnTo>
                      <a:lnTo>
                        <a:pt x="19" y="222"/>
                      </a:lnTo>
                      <a:lnTo>
                        <a:pt x="14" y="224"/>
                      </a:lnTo>
                      <a:lnTo>
                        <a:pt x="13" y="223"/>
                      </a:lnTo>
                      <a:lnTo>
                        <a:pt x="0" y="241"/>
                      </a:lnTo>
                      <a:lnTo>
                        <a:pt x="5" y="247"/>
                      </a:lnTo>
                      <a:lnTo>
                        <a:pt x="9" y="251"/>
                      </a:lnTo>
                      <a:lnTo>
                        <a:pt x="14" y="254"/>
                      </a:lnTo>
                      <a:lnTo>
                        <a:pt x="19" y="258"/>
                      </a:lnTo>
                      <a:lnTo>
                        <a:pt x="24" y="260"/>
                      </a:lnTo>
                      <a:lnTo>
                        <a:pt x="29" y="262"/>
                      </a:lnTo>
                      <a:lnTo>
                        <a:pt x="34" y="263"/>
                      </a:lnTo>
                      <a:lnTo>
                        <a:pt x="37" y="266"/>
                      </a:lnTo>
                      <a:lnTo>
                        <a:pt x="34" y="274"/>
                      </a:lnTo>
                      <a:lnTo>
                        <a:pt x="30" y="278"/>
                      </a:lnTo>
                      <a:lnTo>
                        <a:pt x="27" y="283"/>
                      </a:lnTo>
                      <a:lnTo>
                        <a:pt x="26" y="289"/>
                      </a:lnTo>
                      <a:lnTo>
                        <a:pt x="28" y="297"/>
                      </a:lnTo>
                      <a:lnTo>
                        <a:pt x="34" y="306"/>
                      </a:lnTo>
                      <a:lnTo>
                        <a:pt x="40" y="313"/>
                      </a:lnTo>
                      <a:lnTo>
                        <a:pt x="45" y="315"/>
                      </a:lnTo>
                      <a:lnTo>
                        <a:pt x="46" y="331"/>
                      </a:lnTo>
                      <a:lnTo>
                        <a:pt x="51" y="344"/>
                      </a:lnTo>
                      <a:lnTo>
                        <a:pt x="57" y="354"/>
                      </a:lnTo>
                      <a:lnTo>
                        <a:pt x="65" y="364"/>
                      </a:lnTo>
                      <a:lnTo>
                        <a:pt x="73" y="371"/>
                      </a:lnTo>
                      <a:lnTo>
                        <a:pt x="82" y="377"/>
                      </a:lnTo>
                      <a:lnTo>
                        <a:pt x="92" y="383"/>
                      </a:lnTo>
                      <a:lnTo>
                        <a:pt x="102" y="389"/>
                      </a:lnTo>
                      <a:lnTo>
                        <a:pt x="93" y="398"/>
                      </a:lnTo>
                      <a:lnTo>
                        <a:pt x="84" y="407"/>
                      </a:lnTo>
                      <a:lnTo>
                        <a:pt x="76" y="418"/>
                      </a:lnTo>
                      <a:lnTo>
                        <a:pt x="67" y="427"/>
                      </a:lnTo>
                      <a:lnTo>
                        <a:pt x="59" y="436"/>
                      </a:lnTo>
                      <a:lnTo>
                        <a:pt x="50" y="445"/>
                      </a:lnTo>
                      <a:lnTo>
                        <a:pt x="42" y="452"/>
                      </a:lnTo>
                      <a:lnTo>
                        <a:pt x="34" y="457"/>
                      </a:lnTo>
                      <a:lnTo>
                        <a:pt x="37" y="463"/>
                      </a:lnTo>
                      <a:lnTo>
                        <a:pt x="44" y="471"/>
                      </a:lnTo>
                      <a:lnTo>
                        <a:pt x="51" y="479"/>
                      </a:lnTo>
                      <a:lnTo>
                        <a:pt x="54" y="485"/>
                      </a:lnTo>
                      <a:lnTo>
                        <a:pt x="51" y="490"/>
                      </a:lnTo>
                      <a:lnTo>
                        <a:pt x="50" y="496"/>
                      </a:lnTo>
                      <a:lnTo>
                        <a:pt x="50" y="503"/>
                      </a:lnTo>
                      <a:lnTo>
                        <a:pt x="51" y="509"/>
                      </a:lnTo>
                      <a:lnTo>
                        <a:pt x="53" y="515"/>
                      </a:lnTo>
                      <a:lnTo>
                        <a:pt x="54" y="521"/>
                      </a:lnTo>
                      <a:lnTo>
                        <a:pt x="54" y="528"/>
                      </a:lnTo>
                      <a:lnTo>
                        <a:pt x="53" y="535"/>
                      </a:lnTo>
                      <a:lnTo>
                        <a:pt x="54" y="540"/>
                      </a:lnTo>
                      <a:lnTo>
                        <a:pt x="55" y="544"/>
                      </a:lnTo>
                      <a:lnTo>
                        <a:pt x="58" y="550"/>
                      </a:lnTo>
                      <a:lnTo>
                        <a:pt x="60" y="556"/>
                      </a:lnTo>
                      <a:lnTo>
                        <a:pt x="62" y="563"/>
                      </a:lnTo>
                      <a:lnTo>
                        <a:pt x="65" y="570"/>
                      </a:lnTo>
                      <a:lnTo>
                        <a:pt x="67" y="576"/>
                      </a:lnTo>
                      <a:lnTo>
                        <a:pt x="69" y="581"/>
                      </a:lnTo>
                      <a:lnTo>
                        <a:pt x="89" y="589"/>
                      </a:lnTo>
                      <a:lnTo>
                        <a:pt x="107" y="589"/>
                      </a:lnTo>
                      <a:lnTo>
                        <a:pt x="111" y="601"/>
                      </a:lnTo>
                      <a:lnTo>
                        <a:pt x="129" y="595"/>
                      </a:lnTo>
                      <a:lnTo>
                        <a:pt x="145" y="601"/>
                      </a:lnTo>
                      <a:lnTo>
                        <a:pt x="149" y="625"/>
                      </a:lnTo>
                      <a:lnTo>
                        <a:pt x="168" y="644"/>
                      </a:lnTo>
                      <a:lnTo>
                        <a:pt x="183" y="655"/>
                      </a:lnTo>
                      <a:lnTo>
                        <a:pt x="195" y="663"/>
                      </a:lnTo>
                      <a:lnTo>
                        <a:pt x="183" y="674"/>
                      </a:lnTo>
                      <a:lnTo>
                        <a:pt x="163" y="665"/>
                      </a:lnTo>
                      <a:lnTo>
                        <a:pt x="167" y="679"/>
                      </a:lnTo>
                      <a:lnTo>
                        <a:pt x="173" y="685"/>
                      </a:lnTo>
                      <a:lnTo>
                        <a:pt x="173" y="699"/>
                      </a:lnTo>
                      <a:lnTo>
                        <a:pt x="168" y="701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241" name="Rectangle 1111"/>
                <p:cNvSpPr>
                  <a:spLocks noChangeArrowheads="1"/>
                </p:cNvSpPr>
                <p:nvPr/>
              </p:nvSpPr>
              <p:spPr bwMode="auto">
                <a:xfrm>
                  <a:off x="1836" y="914"/>
                  <a:ext cx="161" cy="33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noFill/>
                  <a:miter lim="800000"/>
                  <a:headEnd/>
                  <a:tailEnd/>
                </a:ln>
              </p:spPr>
              <p:txBody>
                <a:bodyPr wrap="none" lIns="90488" tIns="44450" rIns="90488" bIns="44450" anchor="ctr"/>
                <a:lstStyle/>
                <a:p>
                  <a:endParaRPr lang="ko-KR" altLang="en-US" sz="1600" b="1" dirty="0"/>
                </a:p>
              </p:txBody>
            </p:sp>
            <p:sp>
              <p:nvSpPr>
                <p:cNvPr id="2242" name="Rectangle 1112"/>
                <p:cNvSpPr>
                  <a:spLocks noChangeArrowheads="1"/>
                </p:cNvSpPr>
                <p:nvPr/>
              </p:nvSpPr>
              <p:spPr bwMode="auto">
                <a:xfrm>
                  <a:off x="1957" y="1024"/>
                  <a:ext cx="643" cy="230"/>
                </a:xfrm>
                <a:prstGeom prst="rect">
                  <a:avLst/>
                </a:prstGeom>
                <a:solidFill>
                  <a:srgbClr val="0236B8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ko-KR" altLang="en-US" sz="1600" b="1" dirty="0"/>
                </a:p>
              </p:txBody>
            </p:sp>
            <p:sp>
              <p:nvSpPr>
                <p:cNvPr id="2243" name="Freeform 1113"/>
                <p:cNvSpPr>
                  <a:spLocks/>
                </p:cNvSpPr>
                <p:nvPr/>
              </p:nvSpPr>
              <p:spPr bwMode="auto">
                <a:xfrm>
                  <a:off x="1956" y="927"/>
                  <a:ext cx="8" cy="8"/>
                </a:xfrm>
                <a:custGeom>
                  <a:avLst/>
                  <a:gdLst>
                    <a:gd name="T0" fmla="*/ 0 w 159"/>
                    <a:gd name="T1" fmla="*/ 0 h 159"/>
                    <a:gd name="T2" fmla="*/ 0 w 159"/>
                    <a:gd name="T3" fmla="*/ 0 h 159"/>
                    <a:gd name="T4" fmla="*/ 0 w 159"/>
                    <a:gd name="T5" fmla="*/ 0 h 159"/>
                    <a:gd name="T6" fmla="*/ 0 w 159"/>
                    <a:gd name="T7" fmla="*/ 0 h 159"/>
                    <a:gd name="T8" fmla="*/ 0 w 159"/>
                    <a:gd name="T9" fmla="*/ 0 h 159"/>
                    <a:gd name="T10" fmla="*/ 0 w 159"/>
                    <a:gd name="T11" fmla="*/ 0 h 159"/>
                    <a:gd name="T12" fmla="*/ 0 w 159"/>
                    <a:gd name="T13" fmla="*/ 0 h 159"/>
                    <a:gd name="T14" fmla="*/ 0 w 159"/>
                    <a:gd name="T15" fmla="*/ 0 h 15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59"/>
                    <a:gd name="T25" fmla="*/ 0 h 159"/>
                    <a:gd name="T26" fmla="*/ 159 w 159"/>
                    <a:gd name="T27" fmla="*/ 159 h 159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59" h="159">
                      <a:moveTo>
                        <a:pt x="46" y="0"/>
                      </a:moveTo>
                      <a:lnTo>
                        <a:pt x="0" y="65"/>
                      </a:lnTo>
                      <a:lnTo>
                        <a:pt x="46" y="159"/>
                      </a:lnTo>
                      <a:lnTo>
                        <a:pt x="137" y="89"/>
                      </a:lnTo>
                      <a:lnTo>
                        <a:pt x="159" y="0"/>
                      </a:lnTo>
                      <a:lnTo>
                        <a:pt x="113" y="22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244" name="Freeform 1114"/>
                <p:cNvSpPr>
                  <a:spLocks/>
                </p:cNvSpPr>
                <p:nvPr/>
              </p:nvSpPr>
              <p:spPr bwMode="auto">
                <a:xfrm>
                  <a:off x="1956" y="927"/>
                  <a:ext cx="8" cy="8"/>
                </a:xfrm>
                <a:custGeom>
                  <a:avLst/>
                  <a:gdLst>
                    <a:gd name="T0" fmla="*/ 0 w 159"/>
                    <a:gd name="T1" fmla="*/ 0 h 159"/>
                    <a:gd name="T2" fmla="*/ 0 w 159"/>
                    <a:gd name="T3" fmla="*/ 0 h 159"/>
                    <a:gd name="T4" fmla="*/ 0 w 159"/>
                    <a:gd name="T5" fmla="*/ 0 h 159"/>
                    <a:gd name="T6" fmla="*/ 0 w 159"/>
                    <a:gd name="T7" fmla="*/ 0 h 159"/>
                    <a:gd name="T8" fmla="*/ 0 w 159"/>
                    <a:gd name="T9" fmla="*/ 0 h 159"/>
                    <a:gd name="T10" fmla="*/ 0 w 159"/>
                    <a:gd name="T11" fmla="*/ 0 h 159"/>
                    <a:gd name="T12" fmla="*/ 0 w 159"/>
                    <a:gd name="T13" fmla="*/ 0 h 159"/>
                    <a:gd name="T14" fmla="*/ 0 w 159"/>
                    <a:gd name="T15" fmla="*/ 0 h 15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59"/>
                    <a:gd name="T25" fmla="*/ 0 h 159"/>
                    <a:gd name="T26" fmla="*/ 159 w 159"/>
                    <a:gd name="T27" fmla="*/ 159 h 159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59" h="159">
                      <a:moveTo>
                        <a:pt x="46" y="0"/>
                      </a:moveTo>
                      <a:lnTo>
                        <a:pt x="0" y="65"/>
                      </a:lnTo>
                      <a:lnTo>
                        <a:pt x="46" y="159"/>
                      </a:lnTo>
                      <a:lnTo>
                        <a:pt x="137" y="89"/>
                      </a:lnTo>
                      <a:lnTo>
                        <a:pt x="159" y="0"/>
                      </a:lnTo>
                      <a:lnTo>
                        <a:pt x="113" y="22"/>
                      </a:lnTo>
                      <a:lnTo>
                        <a:pt x="46" y="0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245" name="Freeform 1115"/>
                <p:cNvSpPr>
                  <a:spLocks/>
                </p:cNvSpPr>
                <p:nvPr/>
              </p:nvSpPr>
              <p:spPr bwMode="auto">
                <a:xfrm>
                  <a:off x="1678" y="982"/>
                  <a:ext cx="4" cy="6"/>
                </a:xfrm>
                <a:custGeom>
                  <a:avLst/>
                  <a:gdLst>
                    <a:gd name="T0" fmla="*/ 0 w 88"/>
                    <a:gd name="T1" fmla="*/ 0 h 140"/>
                    <a:gd name="T2" fmla="*/ 0 w 88"/>
                    <a:gd name="T3" fmla="*/ 0 h 140"/>
                    <a:gd name="T4" fmla="*/ 0 w 88"/>
                    <a:gd name="T5" fmla="*/ 0 h 140"/>
                    <a:gd name="T6" fmla="*/ 0 w 88"/>
                    <a:gd name="T7" fmla="*/ 0 h 140"/>
                    <a:gd name="T8" fmla="*/ 0 w 88"/>
                    <a:gd name="T9" fmla="*/ 0 h 140"/>
                    <a:gd name="T10" fmla="*/ 0 w 88"/>
                    <a:gd name="T11" fmla="*/ 0 h 140"/>
                    <a:gd name="T12" fmla="*/ 0 w 88"/>
                    <a:gd name="T13" fmla="*/ 0 h 140"/>
                    <a:gd name="T14" fmla="*/ 0 w 88"/>
                    <a:gd name="T15" fmla="*/ 0 h 14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8"/>
                    <a:gd name="T25" fmla="*/ 0 h 140"/>
                    <a:gd name="T26" fmla="*/ 88 w 88"/>
                    <a:gd name="T27" fmla="*/ 140 h 14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8" h="140">
                      <a:moveTo>
                        <a:pt x="88" y="0"/>
                      </a:moveTo>
                      <a:lnTo>
                        <a:pt x="71" y="84"/>
                      </a:lnTo>
                      <a:lnTo>
                        <a:pt x="5" y="140"/>
                      </a:lnTo>
                      <a:lnTo>
                        <a:pt x="0" y="120"/>
                      </a:lnTo>
                      <a:lnTo>
                        <a:pt x="34" y="84"/>
                      </a:lnTo>
                      <a:lnTo>
                        <a:pt x="42" y="24"/>
                      </a:lnTo>
                      <a:lnTo>
                        <a:pt x="88" y="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246" name="Freeform 1116"/>
                <p:cNvSpPr>
                  <a:spLocks/>
                </p:cNvSpPr>
                <p:nvPr/>
              </p:nvSpPr>
              <p:spPr bwMode="auto">
                <a:xfrm>
                  <a:off x="1678" y="982"/>
                  <a:ext cx="4" cy="6"/>
                </a:xfrm>
                <a:custGeom>
                  <a:avLst/>
                  <a:gdLst>
                    <a:gd name="T0" fmla="*/ 0 w 88"/>
                    <a:gd name="T1" fmla="*/ 0 h 140"/>
                    <a:gd name="T2" fmla="*/ 0 w 88"/>
                    <a:gd name="T3" fmla="*/ 0 h 140"/>
                    <a:gd name="T4" fmla="*/ 0 w 88"/>
                    <a:gd name="T5" fmla="*/ 0 h 140"/>
                    <a:gd name="T6" fmla="*/ 0 w 88"/>
                    <a:gd name="T7" fmla="*/ 0 h 140"/>
                    <a:gd name="T8" fmla="*/ 0 w 88"/>
                    <a:gd name="T9" fmla="*/ 0 h 140"/>
                    <a:gd name="T10" fmla="*/ 0 w 88"/>
                    <a:gd name="T11" fmla="*/ 0 h 140"/>
                    <a:gd name="T12" fmla="*/ 0 w 88"/>
                    <a:gd name="T13" fmla="*/ 0 h 140"/>
                    <a:gd name="T14" fmla="*/ 0 w 88"/>
                    <a:gd name="T15" fmla="*/ 0 h 14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8"/>
                    <a:gd name="T25" fmla="*/ 0 h 140"/>
                    <a:gd name="T26" fmla="*/ 88 w 88"/>
                    <a:gd name="T27" fmla="*/ 140 h 14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8" h="140">
                      <a:moveTo>
                        <a:pt x="88" y="0"/>
                      </a:moveTo>
                      <a:lnTo>
                        <a:pt x="71" y="84"/>
                      </a:lnTo>
                      <a:lnTo>
                        <a:pt x="5" y="140"/>
                      </a:lnTo>
                      <a:lnTo>
                        <a:pt x="0" y="120"/>
                      </a:lnTo>
                      <a:lnTo>
                        <a:pt x="34" y="84"/>
                      </a:lnTo>
                      <a:lnTo>
                        <a:pt x="42" y="24"/>
                      </a:lnTo>
                      <a:lnTo>
                        <a:pt x="88" y="0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247" name="Freeform 1117"/>
                <p:cNvSpPr>
                  <a:spLocks/>
                </p:cNvSpPr>
                <p:nvPr/>
              </p:nvSpPr>
              <p:spPr bwMode="auto">
                <a:xfrm>
                  <a:off x="1675" y="981"/>
                  <a:ext cx="3" cy="3"/>
                </a:xfrm>
                <a:custGeom>
                  <a:avLst/>
                  <a:gdLst>
                    <a:gd name="T0" fmla="*/ 0 w 61"/>
                    <a:gd name="T1" fmla="*/ 0 h 77"/>
                    <a:gd name="T2" fmla="*/ 0 w 61"/>
                    <a:gd name="T3" fmla="*/ 0 h 77"/>
                    <a:gd name="T4" fmla="*/ 0 w 61"/>
                    <a:gd name="T5" fmla="*/ 0 h 77"/>
                    <a:gd name="T6" fmla="*/ 0 w 61"/>
                    <a:gd name="T7" fmla="*/ 0 h 77"/>
                    <a:gd name="T8" fmla="*/ 0 w 61"/>
                    <a:gd name="T9" fmla="*/ 0 h 77"/>
                    <a:gd name="T10" fmla="*/ 0 w 61"/>
                    <a:gd name="T11" fmla="*/ 0 h 77"/>
                    <a:gd name="T12" fmla="*/ 0 w 61"/>
                    <a:gd name="T13" fmla="*/ 0 h 7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1"/>
                    <a:gd name="T22" fmla="*/ 0 h 77"/>
                    <a:gd name="T23" fmla="*/ 61 w 61"/>
                    <a:gd name="T24" fmla="*/ 77 h 7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1" h="77">
                      <a:moveTo>
                        <a:pt x="47" y="0"/>
                      </a:moveTo>
                      <a:lnTo>
                        <a:pt x="0" y="50"/>
                      </a:lnTo>
                      <a:lnTo>
                        <a:pt x="7" y="77"/>
                      </a:lnTo>
                      <a:lnTo>
                        <a:pt x="47" y="54"/>
                      </a:lnTo>
                      <a:lnTo>
                        <a:pt x="61" y="17"/>
                      </a:lnTo>
                      <a:lnTo>
                        <a:pt x="47" y="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248" name="Freeform 1118"/>
                <p:cNvSpPr>
                  <a:spLocks/>
                </p:cNvSpPr>
                <p:nvPr/>
              </p:nvSpPr>
              <p:spPr bwMode="auto">
                <a:xfrm>
                  <a:off x="1675" y="981"/>
                  <a:ext cx="3" cy="3"/>
                </a:xfrm>
                <a:custGeom>
                  <a:avLst/>
                  <a:gdLst>
                    <a:gd name="T0" fmla="*/ 0 w 61"/>
                    <a:gd name="T1" fmla="*/ 0 h 77"/>
                    <a:gd name="T2" fmla="*/ 0 w 61"/>
                    <a:gd name="T3" fmla="*/ 0 h 77"/>
                    <a:gd name="T4" fmla="*/ 0 w 61"/>
                    <a:gd name="T5" fmla="*/ 0 h 77"/>
                    <a:gd name="T6" fmla="*/ 0 w 61"/>
                    <a:gd name="T7" fmla="*/ 0 h 77"/>
                    <a:gd name="T8" fmla="*/ 0 w 61"/>
                    <a:gd name="T9" fmla="*/ 0 h 77"/>
                    <a:gd name="T10" fmla="*/ 0 w 61"/>
                    <a:gd name="T11" fmla="*/ 0 h 77"/>
                    <a:gd name="T12" fmla="*/ 0 w 61"/>
                    <a:gd name="T13" fmla="*/ 0 h 7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1"/>
                    <a:gd name="T22" fmla="*/ 0 h 77"/>
                    <a:gd name="T23" fmla="*/ 61 w 61"/>
                    <a:gd name="T24" fmla="*/ 77 h 7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1" h="77">
                      <a:moveTo>
                        <a:pt x="47" y="0"/>
                      </a:moveTo>
                      <a:lnTo>
                        <a:pt x="0" y="50"/>
                      </a:lnTo>
                      <a:lnTo>
                        <a:pt x="7" y="77"/>
                      </a:lnTo>
                      <a:lnTo>
                        <a:pt x="47" y="54"/>
                      </a:lnTo>
                      <a:lnTo>
                        <a:pt x="61" y="17"/>
                      </a:lnTo>
                      <a:lnTo>
                        <a:pt x="47" y="0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249" name="Freeform 1119"/>
                <p:cNvSpPr>
                  <a:spLocks/>
                </p:cNvSpPr>
                <p:nvPr/>
              </p:nvSpPr>
              <p:spPr bwMode="auto">
                <a:xfrm>
                  <a:off x="1680" y="974"/>
                  <a:ext cx="6" cy="5"/>
                </a:xfrm>
                <a:custGeom>
                  <a:avLst/>
                  <a:gdLst>
                    <a:gd name="T0" fmla="*/ 0 w 131"/>
                    <a:gd name="T1" fmla="*/ 0 h 107"/>
                    <a:gd name="T2" fmla="*/ 0 w 131"/>
                    <a:gd name="T3" fmla="*/ 0 h 107"/>
                    <a:gd name="T4" fmla="*/ 0 w 131"/>
                    <a:gd name="T5" fmla="*/ 0 h 107"/>
                    <a:gd name="T6" fmla="*/ 0 w 131"/>
                    <a:gd name="T7" fmla="*/ 0 h 107"/>
                    <a:gd name="T8" fmla="*/ 0 w 131"/>
                    <a:gd name="T9" fmla="*/ 0 h 107"/>
                    <a:gd name="T10" fmla="*/ 0 w 131"/>
                    <a:gd name="T11" fmla="*/ 0 h 107"/>
                    <a:gd name="T12" fmla="*/ 0 w 131"/>
                    <a:gd name="T13" fmla="*/ 0 h 107"/>
                    <a:gd name="T14" fmla="*/ 0 w 131"/>
                    <a:gd name="T15" fmla="*/ 0 h 107"/>
                    <a:gd name="T16" fmla="*/ 0 w 131"/>
                    <a:gd name="T17" fmla="*/ 0 h 10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31"/>
                    <a:gd name="T28" fmla="*/ 0 h 107"/>
                    <a:gd name="T29" fmla="*/ 131 w 131"/>
                    <a:gd name="T30" fmla="*/ 107 h 10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31" h="107">
                      <a:moveTo>
                        <a:pt x="23" y="12"/>
                      </a:moveTo>
                      <a:lnTo>
                        <a:pt x="0" y="44"/>
                      </a:lnTo>
                      <a:lnTo>
                        <a:pt x="17" y="107"/>
                      </a:lnTo>
                      <a:lnTo>
                        <a:pt x="98" y="93"/>
                      </a:lnTo>
                      <a:lnTo>
                        <a:pt x="131" y="58"/>
                      </a:lnTo>
                      <a:lnTo>
                        <a:pt x="98" y="12"/>
                      </a:lnTo>
                      <a:lnTo>
                        <a:pt x="58" y="0"/>
                      </a:lnTo>
                      <a:lnTo>
                        <a:pt x="23" y="12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250" name="Freeform 1120"/>
                <p:cNvSpPr>
                  <a:spLocks/>
                </p:cNvSpPr>
                <p:nvPr/>
              </p:nvSpPr>
              <p:spPr bwMode="auto">
                <a:xfrm>
                  <a:off x="1680" y="974"/>
                  <a:ext cx="6" cy="5"/>
                </a:xfrm>
                <a:custGeom>
                  <a:avLst/>
                  <a:gdLst>
                    <a:gd name="T0" fmla="*/ 0 w 131"/>
                    <a:gd name="T1" fmla="*/ 0 h 107"/>
                    <a:gd name="T2" fmla="*/ 0 w 131"/>
                    <a:gd name="T3" fmla="*/ 0 h 107"/>
                    <a:gd name="T4" fmla="*/ 0 w 131"/>
                    <a:gd name="T5" fmla="*/ 0 h 107"/>
                    <a:gd name="T6" fmla="*/ 0 w 131"/>
                    <a:gd name="T7" fmla="*/ 0 h 107"/>
                    <a:gd name="T8" fmla="*/ 0 w 131"/>
                    <a:gd name="T9" fmla="*/ 0 h 107"/>
                    <a:gd name="T10" fmla="*/ 0 w 131"/>
                    <a:gd name="T11" fmla="*/ 0 h 107"/>
                    <a:gd name="T12" fmla="*/ 0 w 131"/>
                    <a:gd name="T13" fmla="*/ 0 h 107"/>
                    <a:gd name="T14" fmla="*/ 0 w 131"/>
                    <a:gd name="T15" fmla="*/ 0 h 107"/>
                    <a:gd name="T16" fmla="*/ 0 w 131"/>
                    <a:gd name="T17" fmla="*/ 0 h 10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31"/>
                    <a:gd name="T28" fmla="*/ 0 h 107"/>
                    <a:gd name="T29" fmla="*/ 131 w 131"/>
                    <a:gd name="T30" fmla="*/ 107 h 10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31" h="107">
                      <a:moveTo>
                        <a:pt x="23" y="12"/>
                      </a:moveTo>
                      <a:lnTo>
                        <a:pt x="0" y="44"/>
                      </a:lnTo>
                      <a:lnTo>
                        <a:pt x="17" y="107"/>
                      </a:lnTo>
                      <a:lnTo>
                        <a:pt x="98" y="93"/>
                      </a:lnTo>
                      <a:lnTo>
                        <a:pt x="131" y="58"/>
                      </a:lnTo>
                      <a:lnTo>
                        <a:pt x="98" y="12"/>
                      </a:lnTo>
                      <a:lnTo>
                        <a:pt x="58" y="0"/>
                      </a:lnTo>
                      <a:lnTo>
                        <a:pt x="23" y="12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251" name="Freeform 1121"/>
                <p:cNvSpPr>
                  <a:spLocks/>
                </p:cNvSpPr>
                <p:nvPr/>
              </p:nvSpPr>
              <p:spPr bwMode="auto">
                <a:xfrm>
                  <a:off x="1705" y="979"/>
                  <a:ext cx="3" cy="4"/>
                </a:xfrm>
                <a:custGeom>
                  <a:avLst/>
                  <a:gdLst>
                    <a:gd name="T0" fmla="*/ 0 w 62"/>
                    <a:gd name="T1" fmla="*/ 0 h 83"/>
                    <a:gd name="T2" fmla="*/ 0 w 62"/>
                    <a:gd name="T3" fmla="*/ 0 h 83"/>
                    <a:gd name="T4" fmla="*/ 0 w 62"/>
                    <a:gd name="T5" fmla="*/ 0 h 83"/>
                    <a:gd name="T6" fmla="*/ 0 w 62"/>
                    <a:gd name="T7" fmla="*/ 0 h 83"/>
                    <a:gd name="T8" fmla="*/ 0 w 62"/>
                    <a:gd name="T9" fmla="*/ 0 h 83"/>
                    <a:gd name="T10" fmla="*/ 0 w 62"/>
                    <a:gd name="T11" fmla="*/ 0 h 83"/>
                    <a:gd name="T12" fmla="*/ 0 w 62"/>
                    <a:gd name="T13" fmla="*/ 0 h 83"/>
                    <a:gd name="T14" fmla="*/ 0 w 62"/>
                    <a:gd name="T15" fmla="*/ 0 h 8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62"/>
                    <a:gd name="T25" fmla="*/ 0 h 83"/>
                    <a:gd name="T26" fmla="*/ 62 w 62"/>
                    <a:gd name="T27" fmla="*/ 83 h 8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62" h="83">
                      <a:moveTo>
                        <a:pt x="20" y="0"/>
                      </a:moveTo>
                      <a:lnTo>
                        <a:pt x="0" y="22"/>
                      </a:lnTo>
                      <a:lnTo>
                        <a:pt x="0" y="58"/>
                      </a:lnTo>
                      <a:lnTo>
                        <a:pt x="40" y="83"/>
                      </a:lnTo>
                      <a:lnTo>
                        <a:pt x="62" y="37"/>
                      </a:lnTo>
                      <a:lnTo>
                        <a:pt x="45" y="12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252" name="Freeform 1122"/>
                <p:cNvSpPr>
                  <a:spLocks/>
                </p:cNvSpPr>
                <p:nvPr/>
              </p:nvSpPr>
              <p:spPr bwMode="auto">
                <a:xfrm>
                  <a:off x="1705" y="979"/>
                  <a:ext cx="3" cy="4"/>
                </a:xfrm>
                <a:custGeom>
                  <a:avLst/>
                  <a:gdLst>
                    <a:gd name="T0" fmla="*/ 0 w 62"/>
                    <a:gd name="T1" fmla="*/ 0 h 83"/>
                    <a:gd name="T2" fmla="*/ 0 w 62"/>
                    <a:gd name="T3" fmla="*/ 0 h 83"/>
                    <a:gd name="T4" fmla="*/ 0 w 62"/>
                    <a:gd name="T5" fmla="*/ 0 h 83"/>
                    <a:gd name="T6" fmla="*/ 0 w 62"/>
                    <a:gd name="T7" fmla="*/ 0 h 83"/>
                    <a:gd name="T8" fmla="*/ 0 w 62"/>
                    <a:gd name="T9" fmla="*/ 0 h 83"/>
                    <a:gd name="T10" fmla="*/ 0 w 62"/>
                    <a:gd name="T11" fmla="*/ 0 h 83"/>
                    <a:gd name="T12" fmla="*/ 0 w 62"/>
                    <a:gd name="T13" fmla="*/ 0 h 83"/>
                    <a:gd name="T14" fmla="*/ 0 w 62"/>
                    <a:gd name="T15" fmla="*/ 0 h 8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62"/>
                    <a:gd name="T25" fmla="*/ 0 h 83"/>
                    <a:gd name="T26" fmla="*/ 62 w 62"/>
                    <a:gd name="T27" fmla="*/ 83 h 8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62" h="83">
                      <a:moveTo>
                        <a:pt x="20" y="0"/>
                      </a:moveTo>
                      <a:lnTo>
                        <a:pt x="0" y="22"/>
                      </a:lnTo>
                      <a:lnTo>
                        <a:pt x="0" y="58"/>
                      </a:lnTo>
                      <a:lnTo>
                        <a:pt x="40" y="83"/>
                      </a:lnTo>
                      <a:lnTo>
                        <a:pt x="62" y="37"/>
                      </a:lnTo>
                      <a:lnTo>
                        <a:pt x="45" y="12"/>
                      </a:lnTo>
                      <a:lnTo>
                        <a:pt x="20" y="0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253" name="Freeform 1123"/>
                <p:cNvSpPr>
                  <a:spLocks/>
                </p:cNvSpPr>
                <p:nvPr/>
              </p:nvSpPr>
              <p:spPr bwMode="auto">
                <a:xfrm>
                  <a:off x="1625" y="1168"/>
                  <a:ext cx="4" cy="3"/>
                </a:xfrm>
                <a:custGeom>
                  <a:avLst/>
                  <a:gdLst>
                    <a:gd name="T0" fmla="*/ 0 w 91"/>
                    <a:gd name="T1" fmla="*/ 0 h 66"/>
                    <a:gd name="T2" fmla="*/ 0 w 91"/>
                    <a:gd name="T3" fmla="*/ 0 h 66"/>
                    <a:gd name="T4" fmla="*/ 0 w 91"/>
                    <a:gd name="T5" fmla="*/ 0 h 66"/>
                    <a:gd name="T6" fmla="*/ 0 w 91"/>
                    <a:gd name="T7" fmla="*/ 0 h 66"/>
                    <a:gd name="T8" fmla="*/ 0 w 91"/>
                    <a:gd name="T9" fmla="*/ 0 h 66"/>
                    <a:gd name="T10" fmla="*/ 0 w 91"/>
                    <a:gd name="T11" fmla="*/ 0 h 66"/>
                    <a:gd name="T12" fmla="*/ 0 w 91"/>
                    <a:gd name="T13" fmla="*/ 0 h 6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1"/>
                    <a:gd name="T22" fmla="*/ 0 h 66"/>
                    <a:gd name="T23" fmla="*/ 91 w 91"/>
                    <a:gd name="T24" fmla="*/ 66 h 6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1" h="66">
                      <a:moveTo>
                        <a:pt x="23" y="0"/>
                      </a:moveTo>
                      <a:lnTo>
                        <a:pt x="0" y="23"/>
                      </a:lnTo>
                      <a:lnTo>
                        <a:pt x="45" y="66"/>
                      </a:lnTo>
                      <a:lnTo>
                        <a:pt x="91" y="44"/>
                      </a:lnTo>
                      <a:lnTo>
                        <a:pt x="45" y="2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254" name="Freeform 1124"/>
                <p:cNvSpPr>
                  <a:spLocks/>
                </p:cNvSpPr>
                <p:nvPr/>
              </p:nvSpPr>
              <p:spPr bwMode="auto">
                <a:xfrm>
                  <a:off x="1625" y="1168"/>
                  <a:ext cx="4" cy="3"/>
                </a:xfrm>
                <a:custGeom>
                  <a:avLst/>
                  <a:gdLst>
                    <a:gd name="T0" fmla="*/ 0 w 91"/>
                    <a:gd name="T1" fmla="*/ 0 h 66"/>
                    <a:gd name="T2" fmla="*/ 0 w 91"/>
                    <a:gd name="T3" fmla="*/ 0 h 66"/>
                    <a:gd name="T4" fmla="*/ 0 w 91"/>
                    <a:gd name="T5" fmla="*/ 0 h 66"/>
                    <a:gd name="T6" fmla="*/ 0 w 91"/>
                    <a:gd name="T7" fmla="*/ 0 h 66"/>
                    <a:gd name="T8" fmla="*/ 0 w 91"/>
                    <a:gd name="T9" fmla="*/ 0 h 66"/>
                    <a:gd name="T10" fmla="*/ 0 w 91"/>
                    <a:gd name="T11" fmla="*/ 0 h 66"/>
                    <a:gd name="T12" fmla="*/ 0 w 91"/>
                    <a:gd name="T13" fmla="*/ 0 h 6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1"/>
                    <a:gd name="T22" fmla="*/ 0 h 66"/>
                    <a:gd name="T23" fmla="*/ 91 w 91"/>
                    <a:gd name="T24" fmla="*/ 66 h 6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1" h="66">
                      <a:moveTo>
                        <a:pt x="23" y="0"/>
                      </a:moveTo>
                      <a:lnTo>
                        <a:pt x="0" y="23"/>
                      </a:lnTo>
                      <a:lnTo>
                        <a:pt x="45" y="66"/>
                      </a:lnTo>
                      <a:lnTo>
                        <a:pt x="91" y="44"/>
                      </a:lnTo>
                      <a:lnTo>
                        <a:pt x="45" y="23"/>
                      </a:lnTo>
                      <a:lnTo>
                        <a:pt x="23" y="0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255" name="Freeform 1125"/>
                <p:cNvSpPr>
                  <a:spLocks/>
                </p:cNvSpPr>
                <p:nvPr/>
              </p:nvSpPr>
              <p:spPr bwMode="auto">
                <a:xfrm>
                  <a:off x="1639" y="1164"/>
                  <a:ext cx="7" cy="8"/>
                </a:xfrm>
                <a:custGeom>
                  <a:avLst/>
                  <a:gdLst>
                    <a:gd name="T0" fmla="*/ 0 w 136"/>
                    <a:gd name="T1" fmla="*/ 0 h 157"/>
                    <a:gd name="T2" fmla="*/ 0 w 136"/>
                    <a:gd name="T3" fmla="*/ 0 h 157"/>
                    <a:gd name="T4" fmla="*/ 0 w 136"/>
                    <a:gd name="T5" fmla="*/ 0 h 157"/>
                    <a:gd name="T6" fmla="*/ 0 w 136"/>
                    <a:gd name="T7" fmla="*/ 0 h 157"/>
                    <a:gd name="T8" fmla="*/ 0 w 136"/>
                    <a:gd name="T9" fmla="*/ 0 h 157"/>
                    <a:gd name="T10" fmla="*/ 0 w 136"/>
                    <a:gd name="T11" fmla="*/ 0 h 157"/>
                    <a:gd name="T12" fmla="*/ 0 w 136"/>
                    <a:gd name="T13" fmla="*/ 0 h 15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6"/>
                    <a:gd name="T22" fmla="*/ 0 h 157"/>
                    <a:gd name="T23" fmla="*/ 136 w 136"/>
                    <a:gd name="T24" fmla="*/ 157 h 15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6" h="157">
                      <a:moveTo>
                        <a:pt x="0" y="24"/>
                      </a:moveTo>
                      <a:lnTo>
                        <a:pt x="0" y="93"/>
                      </a:lnTo>
                      <a:lnTo>
                        <a:pt x="92" y="157"/>
                      </a:lnTo>
                      <a:lnTo>
                        <a:pt x="136" y="70"/>
                      </a:lnTo>
                      <a:lnTo>
                        <a:pt x="68" y="0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256" name="Freeform 1126"/>
                <p:cNvSpPr>
                  <a:spLocks/>
                </p:cNvSpPr>
                <p:nvPr/>
              </p:nvSpPr>
              <p:spPr bwMode="auto">
                <a:xfrm>
                  <a:off x="1639" y="1164"/>
                  <a:ext cx="7" cy="8"/>
                </a:xfrm>
                <a:custGeom>
                  <a:avLst/>
                  <a:gdLst>
                    <a:gd name="T0" fmla="*/ 0 w 136"/>
                    <a:gd name="T1" fmla="*/ 0 h 157"/>
                    <a:gd name="T2" fmla="*/ 0 w 136"/>
                    <a:gd name="T3" fmla="*/ 0 h 157"/>
                    <a:gd name="T4" fmla="*/ 0 w 136"/>
                    <a:gd name="T5" fmla="*/ 0 h 157"/>
                    <a:gd name="T6" fmla="*/ 0 w 136"/>
                    <a:gd name="T7" fmla="*/ 0 h 157"/>
                    <a:gd name="T8" fmla="*/ 0 w 136"/>
                    <a:gd name="T9" fmla="*/ 0 h 157"/>
                    <a:gd name="T10" fmla="*/ 0 w 136"/>
                    <a:gd name="T11" fmla="*/ 0 h 157"/>
                    <a:gd name="T12" fmla="*/ 0 w 136"/>
                    <a:gd name="T13" fmla="*/ 0 h 15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6"/>
                    <a:gd name="T22" fmla="*/ 0 h 157"/>
                    <a:gd name="T23" fmla="*/ 136 w 136"/>
                    <a:gd name="T24" fmla="*/ 157 h 15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6" h="157">
                      <a:moveTo>
                        <a:pt x="0" y="24"/>
                      </a:moveTo>
                      <a:lnTo>
                        <a:pt x="0" y="93"/>
                      </a:lnTo>
                      <a:lnTo>
                        <a:pt x="92" y="157"/>
                      </a:lnTo>
                      <a:lnTo>
                        <a:pt x="136" y="70"/>
                      </a:lnTo>
                      <a:lnTo>
                        <a:pt x="68" y="0"/>
                      </a:lnTo>
                      <a:lnTo>
                        <a:pt x="0" y="24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257" name="Freeform 1127"/>
                <p:cNvSpPr>
                  <a:spLocks/>
                </p:cNvSpPr>
                <p:nvPr/>
              </p:nvSpPr>
              <p:spPr bwMode="auto">
                <a:xfrm>
                  <a:off x="1681" y="1174"/>
                  <a:ext cx="20" cy="24"/>
                </a:xfrm>
                <a:custGeom>
                  <a:avLst/>
                  <a:gdLst>
                    <a:gd name="T0" fmla="*/ 0 w 404"/>
                    <a:gd name="T1" fmla="*/ 0 h 520"/>
                    <a:gd name="T2" fmla="*/ 0 w 404"/>
                    <a:gd name="T3" fmla="*/ 0 h 520"/>
                    <a:gd name="T4" fmla="*/ 0 w 404"/>
                    <a:gd name="T5" fmla="*/ 0 h 520"/>
                    <a:gd name="T6" fmla="*/ 0 w 404"/>
                    <a:gd name="T7" fmla="*/ 0 h 520"/>
                    <a:gd name="T8" fmla="*/ 0 w 404"/>
                    <a:gd name="T9" fmla="*/ 0 h 520"/>
                    <a:gd name="T10" fmla="*/ 0 w 404"/>
                    <a:gd name="T11" fmla="*/ 0 h 520"/>
                    <a:gd name="T12" fmla="*/ 0 w 404"/>
                    <a:gd name="T13" fmla="*/ 0 h 520"/>
                    <a:gd name="T14" fmla="*/ 0 w 404"/>
                    <a:gd name="T15" fmla="*/ 0 h 520"/>
                    <a:gd name="T16" fmla="*/ 0 w 404"/>
                    <a:gd name="T17" fmla="*/ 0 h 520"/>
                    <a:gd name="T18" fmla="*/ 0 w 404"/>
                    <a:gd name="T19" fmla="*/ 0 h 520"/>
                    <a:gd name="T20" fmla="*/ 0 w 404"/>
                    <a:gd name="T21" fmla="*/ 0 h 520"/>
                    <a:gd name="T22" fmla="*/ 0 w 404"/>
                    <a:gd name="T23" fmla="*/ 0 h 520"/>
                    <a:gd name="T24" fmla="*/ 0 w 404"/>
                    <a:gd name="T25" fmla="*/ 0 h 520"/>
                    <a:gd name="T26" fmla="*/ 0 w 404"/>
                    <a:gd name="T27" fmla="*/ 0 h 520"/>
                    <a:gd name="T28" fmla="*/ 0 w 404"/>
                    <a:gd name="T29" fmla="*/ 0 h 52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04"/>
                    <a:gd name="T46" fmla="*/ 0 h 520"/>
                    <a:gd name="T47" fmla="*/ 404 w 404"/>
                    <a:gd name="T48" fmla="*/ 520 h 52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04" h="520">
                      <a:moveTo>
                        <a:pt x="135" y="44"/>
                      </a:moveTo>
                      <a:lnTo>
                        <a:pt x="135" y="225"/>
                      </a:lnTo>
                      <a:lnTo>
                        <a:pt x="0" y="384"/>
                      </a:lnTo>
                      <a:lnTo>
                        <a:pt x="21" y="451"/>
                      </a:lnTo>
                      <a:lnTo>
                        <a:pt x="88" y="520"/>
                      </a:lnTo>
                      <a:lnTo>
                        <a:pt x="135" y="451"/>
                      </a:lnTo>
                      <a:lnTo>
                        <a:pt x="202" y="499"/>
                      </a:lnTo>
                      <a:lnTo>
                        <a:pt x="270" y="363"/>
                      </a:lnTo>
                      <a:lnTo>
                        <a:pt x="270" y="293"/>
                      </a:lnTo>
                      <a:lnTo>
                        <a:pt x="404" y="203"/>
                      </a:lnTo>
                      <a:lnTo>
                        <a:pt x="382" y="21"/>
                      </a:lnTo>
                      <a:lnTo>
                        <a:pt x="248" y="66"/>
                      </a:lnTo>
                      <a:lnTo>
                        <a:pt x="178" y="0"/>
                      </a:lnTo>
                      <a:lnTo>
                        <a:pt x="135" y="44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258" name="Freeform 1128"/>
                <p:cNvSpPr>
                  <a:spLocks/>
                </p:cNvSpPr>
                <p:nvPr/>
              </p:nvSpPr>
              <p:spPr bwMode="auto">
                <a:xfrm>
                  <a:off x="1681" y="1174"/>
                  <a:ext cx="20" cy="24"/>
                </a:xfrm>
                <a:custGeom>
                  <a:avLst/>
                  <a:gdLst>
                    <a:gd name="T0" fmla="*/ 0 w 404"/>
                    <a:gd name="T1" fmla="*/ 0 h 520"/>
                    <a:gd name="T2" fmla="*/ 0 w 404"/>
                    <a:gd name="T3" fmla="*/ 0 h 520"/>
                    <a:gd name="T4" fmla="*/ 0 w 404"/>
                    <a:gd name="T5" fmla="*/ 0 h 520"/>
                    <a:gd name="T6" fmla="*/ 0 w 404"/>
                    <a:gd name="T7" fmla="*/ 0 h 520"/>
                    <a:gd name="T8" fmla="*/ 0 w 404"/>
                    <a:gd name="T9" fmla="*/ 0 h 520"/>
                    <a:gd name="T10" fmla="*/ 0 w 404"/>
                    <a:gd name="T11" fmla="*/ 0 h 520"/>
                    <a:gd name="T12" fmla="*/ 0 w 404"/>
                    <a:gd name="T13" fmla="*/ 0 h 520"/>
                    <a:gd name="T14" fmla="*/ 0 w 404"/>
                    <a:gd name="T15" fmla="*/ 0 h 520"/>
                    <a:gd name="T16" fmla="*/ 0 w 404"/>
                    <a:gd name="T17" fmla="*/ 0 h 520"/>
                    <a:gd name="T18" fmla="*/ 0 w 404"/>
                    <a:gd name="T19" fmla="*/ 0 h 520"/>
                    <a:gd name="T20" fmla="*/ 0 w 404"/>
                    <a:gd name="T21" fmla="*/ 0 h 520"/>
                    <a:gd name="T22" fmla="*/ 0 w 404"/>
                    <a:gd name="T23" fmla="*/ 0 h 520"/>
                    <a:gd name="T24" fmla="*/ 0 w 404"/>
                    <a:gd name="T25" fmla="*/ 0 h 520"/>
                    <a:gd name="T26" fmla="*/ 0 w 404"/>
                    <a:gd name="T27" fmla="*/ 0 h 520"/>
                    <a:gd name="T28" fmla="*/ 0 w 404"/>
                    <a:gd name="T29" fmla="*/ 0 h 52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04"/>
                    <a:gd name="T46" fmla="*/ 0 h 520"/>
                    <a:gd name="T47" fmla="*/ 404 w 404"/>
                    <a:gd name="T48" fmla="*/ 520 h 52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04" h="520">
                      <a:moveTo>
                        <a:pt x="135" y="44"/>
                      </a:moveTo>
                      <a:lnTo>
                        <a:pt x="135" y="225"/>
                      </a:lnTo>
                      <a:lnTo>
                        <a:pt x="0" y="384"/>
                      </a:lnTo>
                      <a:lnTo>
                        <a:pt x="21" y="451"/>
                      </a:lnTo>
                      <a:lnTo>
                        <a:pt x="88" y="520"/>
                      </a:lnTo>
                      <a:lnTo>
                        <a:pt x="135" y="451"/>
                      </a:lnTo>
                      <a:lnTo>
                        <a:pt x="202" y="499"/>
                      </a:lnTo>
                      <a:lnTo>
                        <a:pt x="270" y="363"/>
                      </a:lnTo>
                      <a:lnTo>
                        <a:pt x="270" y="293"/>
                      </a:lnTo>
                      <a:lnTo>
                        <a:pt x="404" y="203"/>
                      </a:lnTo>
                      <a:lnTo>
                        <a:pt x="382" y="21"/>
                      </a:lnTo>
                      <a:lnTo>
                        <a:pt x="248" y="66"/>
                      </a:lnTo>
                      <a:lnTo>
                        <a:pt x="178" y="0"/>
                      </a:lnTo>
                      <a:lnTo>
                        <a:pt x="135" y="44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259" name="Freeform 1129"/>
                <p:cNvSpPr>
                  <a:spLocks/>
                </p:cNvSpPr>
                <p:nvPr/>
              </p:nvSpPr>
              <p:spPr bwMode="auto">
                <a:xfrm>
                  <a:off x="1694" y="1157"/>
                  <a:ext cx="14" cy="16"/>
                </a:xfrm>
                <a:custGeom>
                  <a:avLst/>
                  <a:gdLst>
                    <a:gd name="T0" fmla="*/ 0 w 267"/>
                    <a:gd name="T1" fmla="*/ 0 h 339"/>
                    <a:gd name="T2" fmla="*/ 0 w 267"/>
                    <a:gd name="T3" fmla="*/ 0 h 339"/>
                    <a:gd name="T4" fmla="*/ 0 w 267"/>
                    <a:gd name="T5" fmla="*/ 0 h 339"/>
                    <a:gd name="T6" fmla="*/ 0 w 267"/>
                    <a:gd name="T7" fmla="*/ 0 h 339"/>
                    <a:gd name="T8" fmla="*/ 0 w 267"/>
                    <a:gd name="T9" fmla="*/ 0 h 339"/>
                    <a:gd name="T10" fmla="*/ 0 w 267"/>
                    <a:gd name="T11" fmla="*/ 0 h 339"/>
                    <a:gd name="T12" fmla="*/ 0 w 267"/>
                    <a:gd name="T13" fmla="*/ 0 h 339"/>
                    <a:gd name="T14" fmla="*/ 0 w 267"/>
                    <a:gd name="T15" fmla="*/ 0 h 339"/>
                    <a:gd name="T16" fmla="*/ 0 w 267"/>
                    <a:gd name="T17" fmla="*/ 0 h 339"/>
                    <a:gd name="T18" fmla="*/ 0 w 267"/>
                    <a:gd name="T19" fmla="*/ 0 h 339"/>
                    <a:gd name="T20" fmla="*/ 0 w 267"/>
                    <a:gd name="T21" fmla="*/ 0 h 339"/>
                    <a:gd name="T22" fmla="*/ 0 w 267"/>
                    <a:gd name="T23" fmla="*/ 0 h 33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67"/>
                    <a:gd name="T37" fmla="*/ 0 h 339"/>
                    <a:gd name="T38" fmla="*/ 267 w 267"/>
                    <a:gd name="T39" fmla="*/ 339 h 339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67" h="339">
                      <a:moveTo>
                        <a:pt x="42" y="90"/>
                      </a:moveTo>
                      <a:lnTo>
                        <a:pt x="0" y="250"/>
                      </a:lnTo>
                      <a:lnTo>
                        <a:pt x="42" y="339"/>
                      </a:lnTo>
                      <a:lnTo>
                        <a:pt x="112" y="339"/>
                      </a:lnTo>
                      <a:lnTo>
                        <a:pt x="203" y="157"/>
                      </a:lnTo>
                      <a:lnTo>
                        <a:pt x="267" y="90"/>
                      </a:lnTo>
                      <a:lnTo>
                        <a:pt x="267" y="0"/>
                      </a:lnTo>
                      <a:lnTo>
                        <a:pt x="203" y="44"/>
                      </a:lnTo>
                      <a:lnTo>
                        <a:pt x="134" y="22"/>
                      </a:lnTo>
                      <a:lnTo>
                        <a:pt x="112" y="90"/>
                      </a:lnTo>
                      <a:lnTo>
                        <a:pt x="42" y="9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260" name="Freeform 1130"/>
                <p:cNvSpPr>
                  <a:spLocks/>
                </p:cNvSpPr>
                <p:nvPr/>
              </p:nvSpPr>
              <p:spPr bwMode="auto">
                <a:xfrm>
                  <a:off x="1694" y="1157"/>
                  <a:ext cx="14" cy="16"/>
                </a:xfrm>
                <a:custGeom>
                  <a:avLst/>
                  <a:gdLst>
                    <a:gd name="T0" fmla="*/ 0 w 267"/>
                    <a:gd name="T1" fmla="*/ 0 h 339"/>
                    <a:gd name="T2" fmla="*/ 0 w 267"/>
                    <a:gd name="T3" fmla="*/ 0 h 339"/>
                    <a:gd name="T4" fmla="*/ 0 w 267"/>
                    <a:gd name="T5" fmla="*/ 0 h 339"/>
                    <a:gd name="T6" fmla="*/ 0 w 267"/>
                    <a:gd name="T7" fmla="*/ 0 h 339"/>
                    <a:gd name="T8" fmla="*/ 0 w 267"/>
                    <a:gd name="T9" fmla="*/ 0 h 339"/>
                    <a:gd name="T10" fmla="*/ 0 w 267"/>
                    <a:gd name="T11" fmla="*/ 0 h 339"/>
                    <a:gd name="T12" fmla="*/ 0 w 267"/>
                    <a:gd name="T13" fmla="*/ 0 h 339"/>
                    <a:gd name="T14" fmla="*/ 0 w 267"/>
                    <a:gd name="T15" fmla="*/ 0 h 339"/>
                    <a:gd name="T16" fmla="*/ 0 w 267"/>
                    <a:gd name="T17" fmla="*/ 0 h 339"/>
                    <a:gd name="T18" fmla="*/ 0 w 267"/>
                    <a:gd name="T19" fmla="*/ 0 h 339"/>
                    <a:gd name="T20" fmla="*/ 0 w 267"/>
                    <a:gd name="T21" fmla="*/ 0 h 339"/>
                    <a:gd name="T22" fmla="*/ 0 w 267"/>
                    <a:gd name="T23" fmla="*/ 0 h 33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67"/>
                    <a:gd name="T37" fmla="*/ 0 h 339"/>
                    <a:gd name="T38" fmla="*/ 267 w 267"/>
                    <a:gd name="T39" fmla="*/ 339 h 339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67" h="339">
                      <a:moveTo>
                        <a:pt x="42" y="90"/>
                      </a:moveTo>
                      <a:lnTo>
                        <a:pt x="0" y="250"/>
                      </a:lnTo>
                      <a:lnTo>
                        <a:pt x="42" y="339"/>
                      </a:lnTo>
                      <a:lnTo>
                        <a:pt x="112" y="339"/>
                      </a:lnTo>
                      <a:lnTo>
                        <a:pt x="203" y="157"/>
                      </a:lnTo>
                      <a:lnTo>
                        <a:pt x="267" y="90"/>
                      </a:lnTo>
                      <a:lnTo>
                        <a:pt x="267" y="0"/>
                      </a:lnTo>
                      <a:lnTo>
                        <a:pt x="203" y="44"/>
                      </a:lnTo>
                      <a:lnTo>
                        <a:pt x="134" y="22"/>
                      </a:lnTo>
                      <a:lnTo>
                        <a:pt x="112" y="90"/>
                      </a:lnTo>
                      <a:lnTo>
                        <a:pt x="42" y="90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261" name="Freeform 1131"/>
                <p:cNvSpPr>
                  <a:spLocks/>
                </p:cNvSpPr>
                <p:nvPr/>
              </p:nvSpPr>
              <p:spPr bwMode="auto">
                <a:xfrm>
                  <a:off x="1709" y="1212"/>
                  <a:ext cx="28" cy="24"/>
                </a:xfrm>
                <a:custGeom>
                  <a:avLst/>
                  <a:gdLst>
                    <a:gd name="T0" fmla="*/ 0 w 569"/>
                    <a:gd name="T1" fmla="*/ 0 h 521"/>
                    <a:gd name="T2" fmla="*/ 0 w 569"/>
                    <a:gd name="T3" fmla="*/ 0 h 521"/>
                    <a:gd name="T4" fmla="*/ 0 w 569"/>
                    <a:gd name="T5" fmla="*/ 0 h 521"/>
                    <a:gd name="T6" fmla="*/ 0 w 569"/>
                    <a:gd name="T7" fmla="*/ 0 h 521"/>
                    <a:gd name="T8" fmla="*/ 0 w 569"/>
                    <a:gd name="T9" fmla="*/ 0 h 521"/>
                    <a:gd name="T10" fmla="*/ 0 w 569"/>
                    <a:gd name="T11" fmla="*/ 0 h 521"/>
                    <a:gd name="T12" fmla="*/ 0 w 569"/>
                    <a:gd name="T13" fmla="*/ 0 h 521"/>
                    <a:gd name="T14" fmla="*/ 0 w 569"/>
                    <a:gd name="T15" fmla="*/ 0 h 521"/>
                    <a:gd name="T16" fmla="*/ 0 w 569"/>
                    <a:gd name="T17" fmla="*/ 0 h 521"/>
                    <a:gd name="T18" fmla="*/ 0 w 569"/>
                    <a:gd name="T19" fmla="*/ 0 h 521"/>
                    <a:gd name="T20" fmla="*/ 0 w 569"/>
                    <a:gd name="T21" fmla="*/ 0 h 521"/>
                    <a:gd name="T22" fmla="*/ 0 w 569"/>
                    <a:gd name="T23" fmla="*/ 0 h 521"/>
                    <a:gd name="T24" fmla="*/ 0 w 569"/>
                    <a:gd name="T25" fmla="*/ 0 h 521"/>
                    <a:gd name="T26" fmla="*/ 0 w 569"/>
                    <a:gd name="T27" fmla="*/ 0 h 521"/>
                    <a:gd name="T28" fmla="*/ 0 w 569"/>
                    <a:gd name="T29" fmla="*/ 0 h 521"/>
                    <a:gd name="T30" fmla="*/ 0 w 569"/>
                    <a:gd name="T31" fmla="*/ 0 h 521"/>
                    <a:gd name="T32" fmla="*/ 0 w 569"/>
                    <a:gd name="T33" fmla="*/ 0 h 52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69"/>
                    <a:gd name="T52" fmla="*/ 0 h 521"/>
                    <a:gd name="T53" fmla="*/ 569 w 569"/>
                    <a:gd name="T54" fmla="*/ 521 h 52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69" h="521">
                      <a:moveTo>
                        <a:pt x="70" y="0"/>
                      </a:moveTo>
                      <a:lnTo>
                        <a:pt x="0" y="91"/>
                      </a:lnTo>
                      <a:lnTo>
                        <a:pt x="24" y="181"/>
                      </a:lnTo>
                      <a:lnTo>
                        <a:pt x="227" y="317"/>
                      </a:lnTo>
                      <a:lnTo>
                        <a:pt x="250" y="453"/>
                      </a:lnTo>
                      <a:lnTo>
                        <a:pt x="341" y="521"/>
                      </a:lnTo>
                      <a:lnTo>
                        <a:pt x="409" y="409"/>
                      </a:lnTo>
                      <a:lnTo>
                        <a:pt x="385" y="339"/>
                      </a:lnTo>
                      <a:lnTo>
                        <a:pt x="475" y="317"/>
                      </a:lnTo>
                      <a:lnTo>
                        <a:pt x="569" y="206"/>
                      </a:lnTo>
                      <a:lnTo>
                        <a:pt x="498" y="160"/>
                      </a:lnTo>
                      <a:lnTo>
                        <a:pt x="385" y="206"/>
                      </a:lnTo>
                      <a:lnTo>
                        <a:pt x="273" y="160"/>
                      </a:lnTo>
                      <a:lnTo>
                        <a:pt x="205" y="25"/>
                      </a:lnTo>
                      <a:lnTo>
                        <a:pt x="113" y="46"/>
                      </a:lnTo>
                      <a:lnTo>
                        <a:pt x="70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262" name="Freeform 1132"/>
                <p:cNvSpPr>
                  <a:spLocks/>
                </p:cNvSpPr>
                <p:nvPr/>
              </p:nvSpPr>
              <p:spPr bwMode="auto">
                <a:xfrm>
                  <a:off x="1709" y="1212"/>
                  <a:ext cx="28" cy="24"/>
                </a:xfrm>
                <a:custGeom>
                  <a:avLst/>
                  <a:gdLst>
                    <a:gd name="T0" fmla="*/ 0 w 569"/>
                    <a:gd name="T1" fmla="*/ 0 h 521"/>
                    <a:gd name="T2" fmla="*/ 0 w 569"/>
                    <a:gd name="T3" fmla="*/ 0 h 521"/>
                    <a:gd name="T4" fmla="*/ 0 w 569"/>
                    <a:gd name="T5" fmla="*/ 0 h 521"/>
                    <a:gd name="T6" fmla="*/ 0 w 569"/>
                    <a:gd name="T7" fmla="*/ 0 h 521"/>
                    <a:gd name="T8" fmla="*/ 0 w 569"/>
                    <a:gd name="T9" fmla="*/ 0 h 521"/>
                    <a:gd name="T10" fmla="*/ 0 w 569"/>
                    <a:gd name="T11" fmla="*/ 0 h 521"/>
                    <a:gd name="T12" fmla="*/ 0 w 569"/>
                    <a:gd name="T13" fmla="*/ 0 h 521"/>
                    <a:gd name="T14" fmla="*/ 0 w 569"/>
                    <a:gd name="T15" fmla="*/ 0 h 521"/>
                    <a:gd name="T16" fmla="*/ 0 w 569"/>
                    <a:gd name="T17" fmla="*/ 0 h 521"/>
                    <a:gd name="T18" fmla="*/ 0 w 569"/>
                    <a:gd name="T19" fmla="*/ 0 h 521"/>
                    <a:gd name="T20" fmla="*/ 0 w 569"/>
                    <a:gd name="T21" fmla="*/ 0 h 521"/>
                    <a:gd name="T22" fmla="*/ 0 w 569"/>
                    <a:gd name="T23" fmla="*/ 0 h 521"/>
                    <a:gd name="T24" fmla="*/ 0 w 569"/>
                    <a:gd name="T25" fmla="*/ 0 h 521"/>
                    <a:gd name="T26" fmla="*/ 0 w 569"/>
                    <a:gd name="T27" fmla="*/ 0 h 521"/>
                    <a:gd name="T28" fmla="*/ 0 w 569"/>
                    <a:gd name="T29" fmla="*/ 0 h 521"/>
                    <a:gd name="T30" fmla="*/ 0 w 569"/>
                    <a:gd name="T31" fmla="*/ 0 h 521"/>
                    <a:gd name="T32" fmla="*/ 0 w 569"/>
                    <a:gd name="T33" fmla="*/ 0 h 52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69"/>
                    <a:gd name="T52" fmla="*/ 0 h 521"/>
                    <a:gd name="T53" fmla="*/ 569 w 569"/>
                    <a:gd name="T54" fmla="*/ 521 h 52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69" h="521">
                      <a:moveTo>
                        <a:pt x="70" y="0"/>
                      </a:moveTo>
                      <a:lnTo>
                        <a:pt x="0" y="91"/>
                      </a:lnTo>
                      <a:lnTo>
                        <a:pt x="24" y="181"/>
                      </a:lnTo>
                      <a:lnTo>
                        <a:pt x="227" y="317"/>
                      </a:lnTo>
                      <a:lnTo>
                        <a:pt x="250" y="453"/>
                      </a:lnTo>
                      <a:lnTo>
                        <a:pt x="341" y="521"/>
                      </a:lnTo>
                      <a:lnTo>
                        <a:pt x="409" y="409"/>
                      </a:lnTo>
                      <a:lnTo>
                        <a:pt x="385" y="339"/>
                      </a:lnTo>
                      <a:lnTo>
                        <a:pt x="475" y="317"/>
                      </a:lnTo>
                      <a:lnTo>
                        <a:pt x="569" y="206"/>
                      </a:lnTo>
                      <a:lnTo>
                        <a:pt x="498" y="160"/>
                      </a:lnTo>
                      <a:lnTo>
                        <a:pt x="385" y="206"/>
                      </a:lnTo>
                      <a:lnTo>
                        <a:pt x="273" y="160"/>
                      </a:lnTo>
                      <a:lnTo>
                        <a:pt x="205" y="25"/>
                      </a:lnTo>
                      <a:lnTo>
                        <a:pt x="113" y="46"/>
                      </a:lnTo>
                      <a:lnTo>
                        <a:pt x="70" y="0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263" name="Freeform 1133"/>
                <p:cNvSpPr>
                  <a:spLocks/>
                </p:cNvSpPr>
                <p:nvPr/>
              </p:nvSpPr>
              <p:spPr bwMode="auto">
                <a:xfrm>
                  <a:off x="1805" y="1230"/>
                  <a:ext cx="19" cy="19"/>
                </a:xfrm>
                <a:custGeom>
                  <a:avLst/>
                  <a:gdLst>
                    <a:gd name="T0" fmla="*/ 0 w 384"/>
                    <a:gd name="T1" fmla="*/ 0 h 406"/>
                    <a:gd name="T2" fmla="*/ 0 w 384"/>
                    <a:gd name="T3" fmla="*/ 0 h 406"/>
                    <a:gd name="T4" fmla="*/ 0 w 384"/>
                    <a:gd name="T5" fmla="*/ 0 h 406"/>
                    <a:gd name="T6" fmla="*/ 0 w 384"/>
                    <a:gd name="T7" fmla="*/ 0 h 406"/>
                    <a:gd name="T8" fmla="*/ 0 w 384"/>
                    <a:gd name="T9" fmla="*/ 0 h 406"/>
                    <a:gd name="T10" fmla="*/ 0 w 384"/>
                    <a:gd name="T11" fmla="*/ 0 h 406"/>
                    <a:gd name="T12" fmla="*/ 0 w 384"/>
                    <a:gd name="T13" fmla="*/ 0 h 406"/>
                    <a:gd name="T14" fmla="*/ 0 w 384"/>
                    <a:gd name="T15" fmla="*/ 0 h 406"/>
                    <a:gd name="T16" fmla="*/ 0 w 384"/>
                    <a:gd name="T17" fmla="*/ 0 h 406"/>
                    <a:gd name="T18" fmla="*/ 0 w 384"/>
                    <a:gd name="T19" fmla="*/ 0 h 40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84"/>
                    <a:gd name="T31" fmla="*/ 0 h 406"/>
                    <a:gd name="T32" fmla="*/ 384 w 384"/>
                    <a:gd name="T33" fmla="*/ 406 h 40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84" h="406">
                      <a:moveTo>
                        <a:pt x="0" y="0"/>
                      </a:moveTo>
                      <a:lnTo>
                        <a:pt x="91" y="135"/>
                      </a:lnTo>
                      <a:lnTo>
                        <a:pt x="91" y="203"/>
                      </a:lnTo>
                      <a:lnTo>
                        <a:pt x="384" y="406"/>
                      </a:lnTo>
                      <a:lnTo>
                        <a:pt x="362" y="362"/>
                      </a:lnTo>
                      <a:lnTo>
                        <a:pt x="183" y="203"/>
                      </a:lnTo>
                      <a:lnTo>
                        <a:pt x="160" y="113"/>
                      </a:lnTo>
                      <a:lnTo>
                        <a:pt x="4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264" name="Freeform 1134"/>
                <p:cNvSpPr>
                  <a:spLocks/>
                </p:cNvSpPr>
                <p:nvPr/>
              </p:nvSpPr>
              <p:spPr bwMode="auto">
                <a:xfrm>
                  <a:off x="1805" y="1230"/>
                  <a:ext cx="19" cy="19"/>
                </a:xfrm>
                <a:custGeom>
                  <a:avLst/>
                  <a:gdLst>
                    <a:gd name="T0" fmla="*/ 0 w 384"/>
                    <a:gd name="T1" fmla="*/ 0 h 406"/>
                    <a:gd name="T2" fmla="*/ 0 w 384"/>
                    <a:gd name="T3" fmla="*/ 0 h 406"/>
                    <a:gd name="T4" fmla="*/ 0 w 384"/>
                    <a:gd name="T5" fmla="*/ 0 h 406"/>
                    <a:gd name="T6" fmla="*/ 0 w 384"/>
                    <a:gd name="T7" fmla="*/ 0 h 406"/>
                    <a:gd name="T8" fmla="*/ 0 w 384"/>
                    <a:gd name="T9" fmla="*/ 0 h 406"/>
                    <a:gd name="T10" fmla="*/ 0 w 384"/>
                    <a:gd name="T11" fmla="*/ 0 h 406"/>
                    <a:gd name="T12" fmla="*/ 0 w 384"/>
                    <a:gd name="T13" fmla="*/ 0 h 406"/>
                    <a:gd name="T14" fmla="*/ 0 w 384"/>
                    <a:gd name="T15" fmla="*/ 0 h 406"/>
                    <a:gd name="T16" fmla="*/ 0 w 384"/>
                    <a:gd name="T17" fmla="*/ 0 h 406"/>
                    <a:gd name="T18" fmla="*/ 0 w 384"/>
                    <a:gd name="T19" fmla="*/ 0 h 40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84"/>
                    <a:gd name="T31" fmla="*/ 0 h 406"/>
                    <a:gd name="T32" fmla="*/ 384 w 384"/>
                    <a:gd name="T33" fmla="*/ 406 h 40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84" h="406">
                      <a:moveTo>
                        <a:pt x="0" y="0"/>
                      </a:moveTo>
                      <a:lnTo>
                        <a:pt x="91" y="135"/>
                      </a:lnTo>
                      <a:lnTo>
                        <a:pt x="91" y="203"/>
                      </a:lnTo>
                      <a:lnTo>
                        <a:pt x="384" y="406"/>
                      </a:lnTo>
                      <a:lnTo>
                        <a:pt x="362" y="362"/>
                      </a:lnTo>
                      <a:lnTo>
                        <a:pt x="183" y="203"/>
                      </a:lnTo>
                      <a:lnTo>
                        <a:pt x="160" y="113"/>
                      </a:lnTo>
                      <a:lnTo>
                        <a:pt x="45" y="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265" name="Freeform 1135"/>
                <p:cNvSpPr>
                  <a:spLocks/>
                </p:cNvSpPr>
                <p:nvPr/>
              </p:nvSpPr>
              <p:spPr bwMode="auto">
                <a:xfrm>
                  <a:off x="1720" y="1047"/>
                  <a:ext cx="7" cy="5"/>
                </a:xfrm>
                <a:custGeom>
                  <a:avLst/>
                  <a:gdLst>
                    <a:gd name="T0" fmla="*/ 0 w 142"/>
                    <a:gd name="T1" fmla="*/ 0 h 116"/>
                    <a:gd name="T2" fmla="*/ 0 w 142"/>
                    <a:gd name="T3" fmla="*/ 0 h 116"/>
                    <a:gd name="T4" fmla="*/ 0 w 142"/>
                    <a:gd name="T5" fmla="*/ 0 h 116"/>
                    <a:gd name="T6" fmla="*/ 0 w 142"/>
                    <a:gd name="T7" fmla="*/ 0 h 116"/>
                    <a:gd name="T8" fmla="*/ 0 w 142"/>
                    <a:gd name="T9" fmla="*/ 0 h 116"/>
                    <a:gd name="T10" fmla="*/ 0 w 142"/>
                    <a:gd name="T11" fmla="*/ 0 h 116"/>
                    <a:gd name="T12" fmla="*/ 0 w 142"/>
                    <a:gd name="T13" fmla="*/ 0 h 116"/>
                    <a:gd name="T14" fmla="*/ 0 w 142"/>
                    <a:gd name="T15" fmla="*/ 0 h 11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42"/>
                    <a:gd name="T25" fmla="*/ 0 h 116"/>
                    <a:gd name="T26" fmla="*/ 142 w 142"/>
                    <a:gd name="T27" fmla="*/ 116 h 11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42" h="116">
                      <a:moveTo>
                        <a:pt x="0" y="99"/>
                      </a:moveTo>
                      <a:lnTo>
                        <a:pt x="32" y="45"/>
                      </a:lnTo>
                      <a:lnTo>
                        <a:pt x="142" y="0"/>
                      </a:lnTo>
                      <a:lnTo>
                        <a:pt x="142" y="23"/>
                      </a:lnTo>
                      <a:lnTo>
                        <a:pt x="51" y="73"/>
                      </a:lnTo>
                      <a:lnTo>
                        <a:pt x="14" y="116"/>
                      </a:lnTo>
                      <a:lnTo>
                        <a:pt x="0" y="99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266" name="Freeform 1136"/>
                <p:cNvSpPr>
                  <a:spLocks/>
                </p:cNvSpPr>
                <p:nvPr/>
              </p:nvSpPr>
              <p:spPr bwMode="auto">
                <a:xfrm>
                  <a:off x="1720" y="1047"/>
                  <a:ext cx="7" cy="5"/>
                </a:xfrm>
                <a:custGeom>
                  <a:avLst/>
                  <a:gdLst>
                    <a:gd name="T0" fmla="*/ 0 w 142"/>
                    <a:gd name="T1" fmla="*/ 0 h 116"/>
                    <a:gd name="T2" fmla="*/ 0 w 142"/>
                    <a:gd name="T3" fmla="*/ 0 h 116"/>
                    <a:gd name="T4" fmla="*/ 0 w 142"/>
                    <a:gd name="T5" fmla="*/ 0 h 116"/>
                    <a:gd name="T6" fmla="*/ 0 w 142"/>
                    <a:gd name="T7" fmla="*/ 0 h 116"/>
                    <a:gd name="T8" fmla="*/ 0 w 142"/>
                    <a:gd name="T9" fmla="*/ 0 h 116"/>
                    <a:gd name="T10" fmla="*/ 0 w 142"/>
                    <a:gd name="T11" fmla="*/ 0 h 116"/>
                    <a:gd name="T12" fmla="*/ 0 w 142"/>
                    <a:gd name="T13" fmla="*/ 0 h 116"/>
                    <a:gd name="T14" fmla="*/ 0 w 142"/>
                    <a:gd name="T15" fmla="*/ 0 h 11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42"/>
                    <a:gd name="T25" fmla="*/ 0 h 116"/>
                    <a:gd name="T26" fmla="*/ 142 w 142"/>
                    <a:gd name="T27" fmla="*/ 116 h 11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42" h="116">
                      <a:moveTo>
                        <a:pt x="0" y="99"/>
                      </a:moveTo>
                      <a:lnTo>
                        <a:pt x="32" y="45"/>
                      </a:lnTo>
                      <a:lnTo>
                        <a:pt x="142" y="0"/>
                      </a:lnTo>
                      <a:lnTo>
                        <a:pt x="142" y="23"/>
                      </a:lnTo>
                      <a:lnTo>
                        <a:pt x="51" y="73"/>
                      </a:lnTo>
                      <a:lnTo>
                        <a:pt x="14" y="116"/>
                      </a:lnTo>
                      <a:lnTo>
                        <a:pt x="0" y="99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267" name="Freeform 1137"/>
                <p:cNvSpPr>
                  <a:spLocks/>
                </p:cNvSpPr>
                <p:nvPr/>
              </p:nvSpPr>
              <p:spPr bwMode="auto">
                <a:xfrm>
                  <a:off x="1765" y="1037"/>
                  <a:ext cx="4" cy="5"/>
                </a:xfrm>
                <a:custGeom>
                  <a:avLst/>
                  <a:gdLst>
                    <a:gd name="T0" fmla="*/ 0 w 91"/>
                    <a:gd name="T1" fmla="*/ 0 h 99"/>
                    <a:gd name="T2" fmla="*/ 0 w 91"/>
                    <a:gd name="T3" fmla="*/ 0 h 99"/>
                    <a:gd name="T4" fmla="*/ 0 w 91"/>
                    <a:gd name="T5" fmla="*/ 0 h 99"/>
                    <a:gd name="T6" fmla="*/ 0 w 91"/>
                    <a:gd name="T7" fmla="*/ 0 h 99"/>
                    <a:gd name="T8" fmla="*/ 0 w 91"/>
                    <a:gd name="T9" fmla="*/ 0 h 99"/>
                    <a:gd name="T10" fmla="*/ 0 w 91"/>
                    <a:gd name="T11" fmla="*/ 0 h 99"/>
                    <a:gd name="T12" fmla="*/ 0 w 91"/>
                    <a:gd name="T13" fmla="*/ 0 h 9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1"/>
                    <a:gd name="T22" fmla="*/ 0 h 99"/>
                    <a:gd name="T23" fmla="*/ 91 w 91"/>
                    <a:gd name="T24" fmla="*/ 99 h 9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1" h="99">
                      <a:moveTo>
                        <a:pt x="37" y="0"/>
                      </a:moveTo>
                      <a:lnTo>
                        <a:pt x="5" y="41"/>
                      </a:lnTo>
                      <a:lnTo>
                        <a:pt x="0" y="99"/>
                      </a:lnTo>
                      <a:lnTo>
                        <a:pt x="91" y="95"/>
                      </a:lnTo>
                      <a:lnTo>
                        <a:pt x="68" y="5"/>
                      </a:lnTo>
                      <a:lnTo>
                        <a:pt x="37" y="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268" name="Freeform 1138"/>
                <p:cNvSpPr>
                  <a:spLocks/>
                </p:cNvSpPr>
                <p:nvPr/>
              </p:nvSpPr>
              <p:spPr bwMode="auto">
                <a:xfrm>
                  <a:off x="1765" y="1037"/>
                  <a:ext cx="4" cy="5"/>
                </a:xfrm>
                <a:custGeom>
                  <a:avLst/>
                  <a:gdLst>
                    <a:gd name="T0" fmla="*/ 0 w 91"/>
                    <a:gd name="T1" fmla="*/ 0 h 99"/>
                    <a:gd name="T2" fmla="*/ 0 w 91"/>
                    <a:gd name="T3" fmla="*/ 0 h 99"/>
                    <a:gd name="T4" fmla="*/ 0 w 91"/>
                    <a:gd name="T5" fmla="*/ 0 h 99"/>
                    <a:gd name="T6" fmla="*/ 0 w 91"/>
                    <a:gd name="T7" fmla="*/ 0 h 99"/>
                    <a:gd name="T8" fmla="*/ 0 w 91"/>
                    <a:gd name="T9" fmla="*/ 0 h 99"/>
                    <a:gd name="T10" fmla="*/ 0 w 91"/>
                    <a:gd name="T11" fmla="*/ 0 h 99"/>
                    <a:gd name="T12" fmla="*/ 0 w 91"/>
                    <a:gd name="T13" fmla="*/ 0 h 9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1"/>
                    <a:gd name="T22" fmla="*/ 0 h 99"/>
                    <a:gd name="T23" fmla="*/ 91 w 91"/>
                    <a:gd name="T24" fmla="*/ 99 h 9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1" h="99">
                      <a:moveTo>
                        <a:pt x="37" y="0"/>
                      </a:moveTo>
                      <a:lnTo>
                        <a:pt x="5" y="41"/>
                      </a:lnTo>
                      <a:lnTo>
                        <a:pt x="0" y="99"/>
                      </a:lnTo>
                      <a:lnTo>
                        <a:pt x="91" y="95"/>
                      </a:lnTo>
                      <a:lnTo>
                        <a:pt x="68" y="5"/>
                      </a:lnTo>
                      <a:lnTo>
                        <a:pt x="37" y="0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269" name="Freeform 1139"/>
                <p:cNvSpPr>
                  <a:spLocks/>
                </p:cNvSpPr>
                <p:nvPr/>
              </p:nvSpPr>
              <p:spPr bwMode="auto">
                <a:xfrm>
                  <a:off x="1757" y="1045"/>
                  <a:ext cx="4" cy="4"/>
                </a:xfrm>
                <a:custGeom>
                  <a:avLst/>
                  <a:gdLst>
                    <a:gd name="T0" fmla="*/ 0 w 91"/>
                    <a:gd name="T1" fmla="*/ 0 h 106"/>
                    <a:gd name="T2" fmla="*/ 0 w 91"/>
                    <a:gd name="T3" fmla="*/ 0 h 106"/>
                    <a:gd name="T4" fmla="*/ 0 w 91"/>
                    <a:gd name="T5" fmla="*/ 0 h 106"/>
                    <a:gd name="T6" fmla="*/ 0 w 91"/>
                    <a:gd name="T7" fmla="*/ 0 h 106"/>
                    <a:gd name="T8" fmla="*/ 0 w 91"/>
                    <a:gd name="T9" fmla="*/ 0 h 106"/>
                    <a:gd name="T10" fmla="*/ 0 w 91"/>
                    <a:gd name="T11" fmla="*/ 0 h 10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91"/>
                    <a:gd name="T19" fmla="*/ 0 h 106"/>
                    <a:gd name="T20" fmla="*/ 91 w 91"/>
                    <a:gd name="T21" fmla="*/ 106 h 10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91" h="106">
                      <a:moveTo>
                        <a:pt x="0" y="89"/>
                      </a:moveTo>
                      <a:lnTo>
                        <a:pt x="32" y="106"/>
                      </a:lnTo>
                      <a:lnTo>
                        <a:pt x="91" y="58"/>
                      </a:lnTo>
                      <a:lnTo>
                        <a:pt x="73" y="0"/>
                      </a:lnTo>
                      <a:lnTo>
                        <a:pt x="0" y="89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270" name="Freeform 1140"/>
                <p:cNvSpPr>
                  <a:spLocks/>
                </p:cNvSpPr>
                <p:nvPr/>
              </p:nvSpPr>
              <p:spPr bwMode="auto">
                <a:xfrm>
                  <a:off x="1757" y="1045"/>
                  <a:ext cx="4" cy="4"/>
                </a:xfrm>
                <a:custGeom>
                  <a:avLst/>
                  <a:gdLst>
                    <a:gd name="T0" fmla="*/ 0 w 91"/>
                    <a:gd name="T1" fmla="*/ 0 h 106"/>
                    <a:gd name="T2" fmla="*/ 0 w 91"/>
                    <a:gd name="T3" fmla="*/ 0 h 106"/>
                    <a:gd name="T4" fmla="*/ 0 w 91"/>
                    <a:gd name="T5" fmla="*/ 0 h 106"/>
                    <a:gd name="T6" fmla="*/ 0 w 91"/>
                    <a:gd name="T7" fmla="*/ 0 h 106"/>
                    <a:gd name="T8" fmla="*/ 0 w 91"/>
                    <a:gd name="T9" fmla="*/ 0 h 106"/>
                    <a:gd name="T10" fmla="*/ 0 w 91"/>
                    <a:gd name="T11" fmla="*/ 0 h 10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91"/>
                    <a:gd name="T19" fmla="*/ 0 h 106"/>
                    <a:gd name="T20" fmla="*/ 91 w 91"/>
                    <a:gd name="T21" fmla="*/ 106 h 10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91" h="106">
                      <a:moveTo>
                        <a:pt x="0" y="89"/>
                      </a:moveTo>
                      <a:lnTo>
                        <a:pt x="32" y="106"/>
                      </a:lnTo>
                      <a:lnTo>
                        <a:pt x="91" y="58"/>
                      </a:lnTo>
                      <a:lnTo>
                        <a:pt x="73" y="0"/>
                      </a:lnTo>
                      <a:lnTo>
                        <a:pt x="0" y="89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271" name="Freeform 1141"/>
                <p:cNvSpPr>
                  <a:spLocks/>
                </p:cNvSpPr>
                <p:nvPr/>
              </p:nvSpPr>
              <p:spPr bwMode="auto">
                <a:xfrm>
                  <a:off x="1765" y="1047"/>
                  <a:ext cx="7" cy="5"/>
                </a:xfrm>
                <a:custGeom>
                  <a:avLst/>
                  <a:gdLst>
                    <a:gd name="T0" fmla="*/ 0 w 140"/>
                    <a:gd name="T1" fmla="*/ 0 h 103"/>
                    <a:gd name="T2" fmla="*/ 0 w 140"/>
                    <a:gd name="T3" fmla="*/ 0 h 103"/>
                    <a:gd name="T4" fmla="*/ 0 w 140"/>
                    <a:gd name="T5" fmla="*/ 0 h 103"/>
                    <a:gd name="T6" fmla="*/ 0 w 140"/>
                    <a:gd name="T7" fmla="*/ 0 h 103"/>
                    <a:gd name="T8" fmla="*/ 0 w 140"/>
                    <a:gd name="T9" fmla="*/ 0 h 103"/>
                    <a:gd name="T10" fmla="*/ 0 w 140"/>
                    <a:gd name="T11" fmla="*/ 0 h 103"/>
                    <a:gd name="T12" fmla="*/ 0 w 140"/>
                    <a:gd name="T13" fmla="*/ 0 h 103"/>
                    <a:gd name="T14" fmla="*/ 0 w 140"/>
                    <a:gd name="T15" fmla="*/ 0 h 10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40"/>
                    <a:gd name="T25" fmla="*/ 0 h 103"/>
                    <a:gd name="T26" fmla="*/ 140 w 140"/>
                    <a:gd name="T27" fmla="*/ 103 h 10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40" h="103">
                      <a:moveTo>
                        <a:pt x="59" y="6"/>
                      </a:moveTo>
                      <a:lnTo>
                        <a:pt x="0" y="68"/>
                      </a:lnTo>
                      <a:lnTo>
                        <a:pt x="37" y="103"/>
                      </a:lnTo>
                      <a:lnTo>
                        <a:pt x="100" y="94"/>
                      </a:lnTo>
                      <a:lnTo>
                        <a:pt x="136" y="62"/>
                      </a:lnTo>
                      <a:lnTo>
                        <a:pt x="140" y="0"/>
                      </a:lnTo>
                      <a:lnTo>
                        <a:pt x="59" y="6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272" name="Freeform 1142"/>
                <p:cNvSpPr>
                  <a:spLocks/>
                </p:cNvSpPr>
                <p:nvPr/>
              </p:nvSpPr>
              <p:spPr bwMode="auto">
                <a:xfrm>
                  <a:off x="1765" y="1047"/>
                  <a:ext cx="7" cy="5"/>
                </a:xfrm>
                <a:custGeom>
                  <a:avLst/>
                  <a:gdLst>
                    <a:gd name="T0" fmla="*/ 0 w 140"/>
                    <a:gd name="T1" fmla="*/ 0 h 103"/>
                    <a:gd name="T2" fmla="*/ 0 w 140"/>
                    <a:gd name="T3" fmla="*/ 0 h 103"/>
                    <a:gd name="T4" fmla="*/ 0 w 140"/>
                    <a:gd name="T5" fmla="*/ 0 h 103"/>
                    <a:gd name="T6" fmla="*/ 0 w 140"/>
                    <a:gd name="T7" fmla="*/ 0 h 103"/>
                    <a:gd name="T8" fmla="*/ 0 w 140"/>
                    <a:gd name="T9" fmla="*/ 0 h 103"/>
                    <a:gd name="T10" fmla="*/ 0 w 140"/>
                    <a:gd name="T11" fmla="*/ 0 h 103"/>
                    <a:gd name="T12" fmla="*/ 0 w 140"/>
                    <a:gd name="T13" fmla="*/ 0 h 103"/>
                    <a:gd name="T14" fmla="*/ 0 w 140"/>
                    <a:gd name="T15" fmla="*/ 0 h 10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40"/>
                    <a:gd name="T25" fmla="*/ 0 h 103"/>
                    <a:gd name="T26" fmla="*/ 140 w 140"/>
                    <a:gd name="T27" fmla="*/ 103 h 10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40" h="103">
                      <a:moveTo>
                        <a:pt x="59" y="6"/>
                      </a:moveTo>
                      <a:lnTo>
                        <a:pt x="0" y="68"/>
                      </a:lnTo>
                      <a:lnTo>
                        <a:pt x="37" y="103"/>
                      </a:lnTo>
                      <a:lnTo>
                        <a:pt x="100" y="94"/>
                      </a:lnTo>
                      <a:lnTo>
                        <a:pt x="136" y="62"/>
                      </a:lnTo>
                      <a:lnTo>
                        <a:pt x="140" y="0"/>
                      </a:lnTo>
                      <a:lnTo>
                        <a:pt x="59" y="6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273" name="Freeform 1143"/>
                <p:cNvSpPr>
                  <a:spLocks/>
                </p:cNvSpPr>
                <p:nvPr/>
              </p:nvSpPr>
              <p:spPr bwMode="auto">
                <a:xfrm>
                  <a:off x="1753" y="1023"/>
                  <a:ext cx="13" cy="4"/>
                </a:xfrm>
                <a:custGeom>
                  <a:avLst/>
                  <a:gdLst>
                    <a:gd name="T0" fmla="*/ 0 w 271"/>
                    <a:gd name="T1" fmla="*/ 0 h 88"/>
                    <a:gd name="T2" fmla="*/ 0 w 271"/>
                    <a:gd name="T3" fmla="*/ 0 h 88"/>
                    <a:gd name="T4" fmla="*/ 0 w 271"/>
                    <a:gd name="T5" fmla="*/ 0 h 88"/>
                    <a:gd name="T6" fmla="*/ 0 w 271"/>
                    <a:gd name="T7" fmla="*/ 0 h 88"/>
                    <a:gd name="T8" fmla="*/ 0 w 271"/>
                    <a:gd name="T9" fmla="*/ 0 h 88"/>
                    <a:gd name="T10" fmla="*/ 0 w 271"/>
                    <a:gd name="T11" fmla="*/ 0 h 88"/>
                    <a:gd name="T12" fmla="*/ 0 w 271"/>
                    <a:gd name="T13" fmla="*/ 0 h 88"/>
                    <a:gd name="T14" fmla="*/ 0 w 271"/>
                    <a:gd name="T15" fmla="*/ 0 h 88"/>
                    <a:gd name="T16" fmla="*/ 0 w 271"/>
                    <a:gd name="T17" fmla="*/ 0 h 8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71"/>
                    <a:gd name="T28" fmla="*/ 0 h 88"/>
                    <a:gd name="T29" fmla="*/ 271 w 271"/>
                    <a:gd name="T30" fmla="*/ 88 h 8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71" h="88">
                      <a:moveTo>
                        <a:pt x="238" y="88"/>
                      </a:moveTo>
                      <a:lnTo>
                        <a:pt x="212" y="59"/>
                      </a:lnTo>
                      <a:lnTo>
                        <a:pt x="84" y="73"/>
                      </a:lnTo>
                      <a:lnTo>
                        <a:pt x="0" y="88"/>
                      </a:lnTo>
                      <a:lnTo>
                        <a:pt x="37" y="42"/>
                      </a:lnTo>
                      <a:lnTo>
                        <a:pt x="194" y="0"/>
                      </a:lnTo>
                      <a:lnTo>
                        <a:pt x="271" y="20"/>
                      </a:lnTo>
                      <a:lnTo>
                        <a:pt x="238" y="88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274" name="Freeform 1144"/>
                <p:cNvSpPr>
                  <a:spLocks/>
                </p:cNvSpPr>
                <p:nvPr/>
              </p:nvSpPr>
              <p:spPr bwMode="auto">
                <a:xfrm>
                  <a:off x="1753" y="1023"/>
                  <a:ext cx="13" cy="4"/>
                </a:xfrm>
                <a:custGeom>
                  <a:avLst/>
                  <a:gdLst>
                    <a:gd name="T0" fmla="*/ 0 w 271"/>
                    <a:gd name="T1" fmla="*/ 0 h 88"/>
                    <a:gd name="T2" fmla="*/ 0 w 271"/>
                    <a:gd name="T3" fmla="*/ 0 h 88"/>
                    <a:gd name="T4" fmla="*/ 0 w 271"/>
                    <a:gd name="T5" fmla="*/ 0 h 88"/>
                    <a:gd name="T6" fmla="*/ 0 w 271"/>
                    <a:gd name="T7" fmla="*/ 0 h 88"/>
                    <a:gd name="T8" fmla="*/ 0 w 271"/>
                    <a:gd name="T9" fmla="*/ 0 h 88"/>
                    <a:gd name="T10" fmla="*/ 0 w 271"/>
                    <a:gd name="T11" fmla="*/ 0 h 88"/>
                    <a:gd name="T12" fmla="*/ 0 w 271"/>
                    <a:gd name="T13" fmla="*/ 0 h 88"/>
                    <a:gd name="T14" fmla="*/ 0 w 271"/>
                    <a:gd name="T15" fmla="*/ 0 h 88"/>
                    <a:gd name="T16" fmla="*/ 0 w 271"/>
                    <a:gd name="T17" fmla="*/ 0 h 8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71"/>
                    <a:gd name="T28" fmla="*/ 0 h 88"/>
                    <a:gd name="T29" fmla="*/ 271 w 271"/>
                    <a:gd name="T30" fmla="*/ 88 h 8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71" h="88">
                      <a:moveTo>
                        <a:pt x="238" y="88"/>
                      </a:moveTo>
                      <a:lnTo>
                        <a:pt x="212" y="59"/>
                      </a:lnTo>
                      <a:lnTo>
                        <a:pt x="84" y="73"/>
                      </a:lnTo>
                      <a:lnTo>
                        <a:pt x="0" y="88"/>
                      </a:lnTo>
                      <a:lnTo>
                        <a:pt x="37" y="42"/>
                      </a:lnTo>
                      <a:lnTo>
                        <a:pt x="194" y="0"/>
                      </a:lnTo>
                      <a:lnTo>
                        <a:pt x="271" y="20"/>
                      </a:lnTo>
                      <a:lnTo>
                        <a:pt x="238" y="88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275" name="Freeform 1145"/>
                <p:cNvSpPr>
                  <a:spLocks/>
                </p:cNvSpPr>
                <p:nvPr/>
              </p:nvSpPr>
              <p:spPr bwMode="auto">
                <a:xfrm>
                  <a:off x="1785" y="1053"/>
                  <a:ext cx="6" cy="3"/>
                </a:xfrm>
                <a:custGeom>
                  <a:avLst/>
                  <a:gdLst>
                    <a:gd name="T0" fmla="*/ 0 w 112"/>
                    <a:gd name="T1" fmla="*/ 0 h 66"/>
                    <a:gd name="T2" fmla="*/ 0 w 112"/>
                    <a:gd name="T3" fmla="*/ 0 h 66"/>
                    <a:gd name="T4" fmla="*/ 0 w 112"/>
                    <a:gd name="T5" fmla="*/ 0 h 66"/>
                    <a:gd name="T6" fmla="*/ 0 w 112"/>
                    <a:gd name="T7" fmla="*/ 0 h 66"/>
                    <a:gd name="T8" fmla="*/ 0 w 112"/>
                    <a:gd name="T9" fmla="*/ 0 h 66"/>
                    <a:gd name="T10" fmla="*/ 0 w 112"/>
                    <a:gd name="T11" fmla="*/ 0 h 6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12"/>
                    <a:gd name="T19" fmla="*/ 0 h 66"/>
                    <a:gd name="T20" fmla="*/ 112 w 112"/>
                    <a:gd name="T21" fmla="*/ 66 h 6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12" h="66">
                      <a:moveTo>
                        <a:pt x="36" y="0"/>
                      </a:moveTo>
                      <a:lnTo>
                        <a:pt x="0" y="30"/>
                      </a:lnTo>
                      <a:lnTo>
                        <a:pt x="32" y="66"/>
                      </a:lnTo>
                      <a:lnTo>
                        <a:pt x="112" y="47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276" name="Freeform 1146"/>
                <p:cNvSpPr>
                  <a:spLocks/>
                </p:cNvSpPr>
                <p:nvPr/>
              </p:nvSpPr>
              <p:spPr bwMode="auto">
                <a:xfrm>
                  <a:off x="1785" y="1053"/>
                  <a:ext cx="6" cy="3"/>
                </a:xfrm>
                <a:custGeom>
                  <a:avLst/>
                  <a:gdLst>
                    <a:gd name="T0" fmla="*/ 0 w 112"/>
                    <a:gd name="T1" fmla="*/ 0 h 66"/>
                    <a:gd name="T2" fmla="*/ 0 w 112"/>
                    <a:gd name="T3" fmla="*/ 0 h 66"/>
                    <a:gd name="T4" fmla="*/ 0 w 112"/>
                    <a:gd name="T5" fmla="*/ 0 h 66"/>
                    <a:gd name="T6" fmla="*/ 0 w 112"/>
                    <a:gd name="T7" fmla="*/ 0 h 66"/>
                    <a:gd name="T8" fmla="*/ 0 w 112"/>
                    <a:gd name="T9" fmla="*/ 0 h 66"/>
                    <a:gd name="T10" fmla="*/ 0 w 112"/>
                    <a:gd name="T11" fmla="*/ 0 h 6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12"/>
                    <a:gd name="T19" fmla="*/ 0 h 66"/>
                    <a:gd name="T20" fmla="*/ 112 w 112"/>
                    <a:gd name="T21" fmla="*/ 66 h 6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12" h="66">
                      <a:moveTo>
                        <a:pt x="36" y="0"/>
                      </a:moveTo>
                      <a:lnTo>
                        <a:pt x="0" y="30"/>
                      </a:lnTo>
                      <a:lnTo>
                        <a:pt x="32" y="66"/>
                      </a:lnTo>
                      <a:lnTo>
                        <a:pt x="112" y="47"/>
                      </a:lnTo>
                      <a:lnTo>
                        <a:pt x="36" y="0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277" name="Freeform 1147"/>
                <p:cNvSpPr>
                  <a:spLocks/>
                </p:cNvSpPr>
                <p:nvPr/>
              </p:nvSpPr>
              <p:spPr bwMode="auto">
                <a:xfrm>
                  <a:off x="1799" y="1042"/>
                  <a:ext cx="4" cy="7"/>
                </a:xfrm>
                <a:custGeom>
                  <a:avLst/>
                  <a:gdLst>
                    <a:gd name="T0" fmla="*/ 0 w 79"/>
                    <a:gd name="T1" fmla="*/ 0 h 141"/>
                    <a:gd name="T2" fmla="*/ 0 w 79"/>
                    <a:gd name="T3" fmla="*/ 0 h 141"/>
                    <a:gd name="T4" fmla="*/ 0 w 79"/>
                    <a:gd name="T5" fmla="*/ 0 h 141"/>
                    <a:gd name="T6" fmla="*/ 0 w 79"/>
                    <a:gd name="T7" fmla="*/ 0 h 141"/>
                    <a:gd name="T8" fmla="*/ 0 w 79"/>
                    <a:gd name="T9" fmla="*/ 0 h 141"/>
                    <a:gd name="T10" fmla="*/ 0 w 79"/>
                    <a:gd name="T11" fmla="*/ 0 h 141"/>
                    <a:gd name="T12" fmla="*/ 0 w 79"/>
                    <a:gd name="T13" fmla="*/ 0 h 141"/>
                    <a:gd name="T14" fmla="*/ 0 w 79"/>
                    <a:gd name="T15" fmla="*/ 0 h 14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79"/>
                    <a:gd name="T25" fmla="*/ 0 h 141"/>
                    <a:gd name="T26" fmla="*/ 79 w 79"/>
                    <a:gd name="T27" fmla="*/ 141 h 141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79" h="141">
                      <a:moveTo>
                        <a:pt x="53" y="6"/>
                      </a:moveTo>
                      <a:lnTo>
                        <a:pt x="16" y="59"/>
                      </a:lnTo>
                      <a:lnTo>
                        <a:pt x="0" y="141"/>
                      </a:lnTo>
                      <a:lnTo>
                        <a:pt x="49" y="132"/>
                      </a:lnTo>
                      <a:lnTo>
                        <a:pt x="79" y="34"/>
                      </a:lnTo>
                      <a:lnTo>
                        <a:pt x="70" y="0"/>
                      </a:lnTo>
                      <a:lnTo>
                        <a:pt x="53" y="6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278" name="Freeform 1148"/>
                <p:cNvSpPr>
                  <a:spLocks/>
                </p:cNvSpPr>
                <p:nvPr/>
              </p:nvSpPr>
              <p:spPr bwMode="auto">
                <a:xfrm>
                  <a:off x="1799" y="1042"/>
                  <a:ext cx="4" cy="7"/>
                </a:xfrm>
                <a:custGeom>
                  <a:avLst/>
                  <a:gdLst>
                    <a:gd name="T0" fmla="*/ 0 w 79"/>
                    <a:gd name="T1" fmla="*/ 0 h 141"/>
                    <a:gd name="T2" fmla="*/ 0 w 79"/>
                    <a:gd name="T3" fmla="*/ 0 h 141"/>
                    <a:gd name="T4" fmla="*/ 0 w 79"/>
                    <a:gd name="T5" fmla="*/ 0 h 141"/>
                    <a:gd name="T6" fmla="*/ 0 w 79"/>
                    <a:gd name="T7" fmla="*/ 0 h 141"/>
                    <a:gd name="T8" fmla="*/ 0 w 79"/>
                    <a:gd name="T9" fmla="*/ 0 h 141"/>
                    <a:gd name="T10" fmla="*/ 0 w 79"/>
                    <a:gd name="T11" fmla="*/ 0 h 141"/>
                    <a:gd name="T12" fmla="*/ 0 w 79"/>
                    <a:gd name="T13" fmla="*/ 0 h 141"/>
                    <a:gd name="T14" fmla="*/ 0 w 79"/>
                    <a:gd name="T15" fmla="*/ 0 h 14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79"/>
                    <a:gd name="T25" fmla="*/ 0 h 141"/>
                    <a:gd name="T26" fmla="*/ 79 w 79"/>
                    <a:gd name="T27" fmla="*/ 141 h 141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79" h="141">
                      <a:moveTo>
                        <a:pt x="53" y="6"/>
                      </a:moveTo>
                      <a:lnTo>
                        <a:pt x="16" y="59"/>
                      </a:lnTo>
                      <a:lnTo>
                        <a:pt x="0" y="141"/>
                      </a:lnTo>
                      <a:lnTo>
                        <a:pt x="49" y="132"/>
                      </a:lnTo>
                      <a:lnTo>
                        <a:pt x="79" y="34"/>
                      </a:lnTo>
                      <a:lnTo>
                        <a:pt x="70" y="0"/>
                      </a:lnTo>
                      <a:lnTo>
                        <a:pt x="53" y="6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279" name="Freeform 1149"/>
                <p:cNvSpPr>
                  <a:spLocks/>
                </p:cNvSpPr>
                <p:nvPr/>
              </p:nvSpPr>
              <p:spPr bwMode="auto">
                <a:xfrm>
                  <a:off x="1807" y="1037"/>
                  <a:ext cx="7" cy="8"/>
                </a:xfrm>
                <a:custGeom>
                  <a:avLst/>
                  <a:gdLst>
                    <a:gd name="T0" fmla="*/ 0 w 149"/>
                    <a:gd name="T1" fmla="*/ 0 h 179"/>
                    <a:gd name="T2" fmla="*/ 0 w 149"/>
                    <a:gd name="T3" fmla="*/ 0 h 179"/>
                    <a:gd name="T4" fmla="*/ 0 w 149"/>
                    <a:gd name="T5" fmla="*/ 0 h 179"/>
                    <a:gd name="T6" fmla="*/ 0 w 149"/>
                    <a:gd name="T7" fmla="*/ 0 h 179"/>
                    <a:gd name="T8" fmla="*/ 0 w 149"/>
                    <a:gd name="T9" fmla="*/ 0 h 179"/>
                    <a:gd name="T10" fmla="*/ 0 w 149"/>
                    <a:gd name="T11" fmla="*/ 0 h 179"/>
                    <a:gd name="T12" fmla="*/ 0 w 149"/>
                    <a:gd name="T13" fmla="*/ 0 h 179"/>
                    <a:gd name="T14" fmla="*/ 0 w 149"/>
                    <a:gd name="T15" fmla="*/ 0 h 179"/>
                    <a:gd name="T16" fmla="*/ 0 w 149"/>
                    <a:gd name="T17" fmla="*/ 0 h 179"/>
                    <a:gd name="T18" fmla="*/ 0 w 149"/>
                    <a:gd name="T19" fmla="*/ 0 h 17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49"/>
                    <a:gd name="T31" fmla="*/ 0 h 179"/>
                    <a:gd name="T32" fmla="*/ 149 w 149"/>
                    <a:gd name="T33" fmla="*/ 179 h 17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49" h="179">
                      <a:moveTo>
                        <a:pt x="96" y="0"/>
                      </a:moveTo>
                      <a:lnTo>
                        <a:pt x="41" y="84"/>
                      </a:lnTo>
                      <a:lnTo>
                        <a:pt x="0" y="167"/>
                      </a:lnTo>
                      <a:lnTo>
                        <a:pt x="31" y="179"/>
                      </a:lnTo>
                      <a:lnTo>
                        <a:pt x="100" y="134"/>
                      </a:lnTo>
                      <a:lnTo>
                        <a:pt x="100" y="66"/>
                      </a:lnTo>
                      <a:lnTo>
                        <a:pt x="149" y="40"/>
                      </a:lnTo>
                      <a:lnTo>
                        <a:pt x="149" y="18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280" name="Freeform 1150"/>
                <p:cNvSpPr>
                  <a:spLocks/>
                </p:cNvSpPr>
                <p:nvPr/>
              </p:nvSpPr>
              <p:spPr bwMode="auto">
                <a:xfrm>
                  <a:off x="1807" y="1037"/>
                  <a:ext cx="7" cy="8"/>
                </a:xfrm>
                <a:custGeom>
                  <a:avLst/>
                  <a:gdLst>
                    <a:gd name="T0" fmla="*/ 0 w 149"/>
                    <a:gd name="T1" fmla="*/ 0 h 179"/>
                    <a:gd name="T2" fmla="*/ 0 w 149"/>
                    <a:gd name="T3" fmla="*/ 0 h 179"/>
                    <a:gd name="T4" fmla="*/ 0 w 149"/>
                    <a:gd name="T5" fmla="*/ 0 h 179"/>
                    <a:gd name="T6" fmla="*/ 0 w 149"/>
                    <a:gd name="T7" fmla="*/ 0 h 179"/>
                    <a:gd name="T8" fmla="*/ 0 w 149"/>
                    <a:gd name="T9" fmla="*/ 0 h 179"/>
                    <a:gd name="T10" fmla="*/ 0 w 149"/>
                    <a:gd name="T11" fmla="*/ 0 h 179"/>
                    <a:gd name="T12" fmla="*/ 0 w 149"/>
                    <a:gd name="T13" fmla="*/ 0 h 179"/>
                    <a:gd name="T14" fmla="*/ 0 w 149"/>
                    <a:gd name="T15" fmla="*/ 0 h 179"/>
                    <a:gd name="T16" fmla="*/ 0 w 149"/>
                    <a:gd name="T17" fmla="*/ 0 h 179"/>
                    <a:gd name="T18" fmla="*/ 0 w 149"/>
                    <a:gd name="T19" fmla="*/ 0 h 17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49"/>
                    <a:gd name="T31" fmla="*/ 0 h 179"/>
                    <a:gd name="T32" fmla="*/ 149 w 149"/>
                    <a:gd name="T33" fmla="*/ 179 h 17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49" h="179">
                      <a:moveTo>
                        <a:pt x="96" y="0"/>
                      </a:moveTo>
                      <a:lnTo>
                        <a:pt x="41" y="84"/>
                      </a:lnTo>
                      <a:lnTo>
                        <a:pt x="0" y="167"/>
                      </a:lnTo>
                      <a:lnTo>
                        <a:pt x="31" y="179"/>
                      </a:lnTo>
                      <a:lnTo>
                        <a:pt x="100" y="134"/>
                      </a:lnTo>
                      <a:lnTo>
                        <a:pt x="100" y="66"/>
                      </a:lnTo>
                      <a:lnTo>
                        <a:pt x="149" y="40"/>
                      </a:lnTo>
                      <a:lnTo>
                        <a:pt x="149" y="18"/>
                      </a:lnTo>
                      <a:lnTo>
                        <a:pt x="96" y="0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281" name="Freeform 1151"/>
                <p:cNvSpPr>
                  <a:spLocks/>
                </p:cNvSpPr>
                <p:nvPr/>
              </p:nvSpPr>
              <p:spPr bwMode="auto">
                <a:xfrm>
                  <a:off x="1831" y="1034"/>
                  <a:ext cx="5" cy="4"/>
                </a:xfrm>
                <a:custGeom>
                  <a:avLst/>
                  <a:gdLst>
                    <a:gd name="T0" fmla="*/ 0 w 81"/>
                    <a:gd name="T1" fmla="*/ 0 h 80"/>
                    <a:gd name="T2" fmla="*/ 0 w 81"/>
                    <a:gd name="T3" fmla="*/ 0 h 80"/>
                    <a:gd name="T4" fmla="*/ 0 w 81"/>
                    <a:gd name="T5" fmla="*/ 0 h 80"/>
                    <a:gd name="T6" fmla="*/ 0 w 81"/>
                    <a:gd name="T7" fmla="*/ 0 h 80"/>
                    <a:gd name="T8" fmla="*/ 0 w 81"/>
                    <a:gd name="T9" fmla="*/ 0 h 80"/>
                    <a:gd name="T10" fmla="*/ 0 w 81"/>
                    <a:gd name="T11" fmla="*/ 0 h 80"/>
                    <a:gd name="T12" fmla="*/ 0 w 81"/>
                    <a:gd name="T13" fmla="*/ 0 h 80"/>
                    <a:gd name="T14" fmla="*/ 0 w 81"/>
                    <a:gd name="T15" fmla="*/ 0 h 8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1"/>
                    <a:gd name="T25" fmla="*/ 0 h 80"/>
                    <a:gd name="T26" fmla="*/ 81 w 81"/>
                    <a:gd name="T27" fmla="*/ 80 h 8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1" h="80">
                      <a:moveTo>
                        <a:pt x="38" y="0"/>
                      </a:moveTo>
                      <a:lnTo>
                        <a:pt x="0" y="36"/>
                      </a:lnTo>
                      <a:lnTo>
                        <a:pt x="0" y="80"/>
                      </a:lnTo>
                      <a:lnTo>
                        <a:pt x="63" y="75"/>
                      </a:lnTo>
                      <a:lnTo>
                        <a:pt x="81" y="36"/>
                      </a:lnTo>
                      <a:lnTo>
                        <a:pt x="69" y="0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282" name="Freeform 1152"/>
                <p:cNvSpPr>
                  <a:spLocks/>
                </p:cNvSpPr>
                <p:nvPr/>
              </p:nvSpPr>
              <p:spPr bwMode="auto">
                <a:xfrm>
                  <a:off x="1831" y="1034"/>
                  <a:ext cx="5" cy="4"/>
                </a:xfrm>
                <a:custGeom>
                  <a:avLst/>
                  <a:gdLst>
                    <a:gd name="T0" fmla="*/ 0 w 81"/>
                    <a:gd name="T1" fmla="*/ 0 h 80"/>
                    <a:gd name="T2" fmla="*/ 0 w 81"/>
                    <a:gd name="T3" fmla="*/ 0 h 80"/>
                    <a:gd name="T4" fmla="*/ 0 w 81"/>
                    <a:gd name="T5" fmla="*/ 0 h 80"/>
                    <a:gd name="T6" fmla="*/ 0 w 81"/>
                    <a:gd name="T7" fmla="*/ 0 h 80"/>
                    <a:gd name="T8" fmla="*/ 0 w 81"/>
                    <a:gd name="T9" fmla="*/ 0 h 80"/>
                    <a:gd name="T10" fmla="*/ 0 w 81"/>
                    <a:gd name="T11" fmla="*/ 0 h 80"/>
                    <a:gd name="T12" fmla="*/ 0 w 81"/>
                    <a:gd name="T13" fmla="*/ 0 h 80"/>
                    <a:gd name="T14" fmla="*/ 0 w 81"/>
                    <a:gd name="T15" fmla="*/ 0 h 8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1"/>
                    <a:gd name="T25" fmla="*/ 0 h 80"/>
                    <a:gd name="T26" fmla="*/ 81 w 81"/>
                    <a:gd name="T27" fmla="*/ 80 h 8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1" h="80">
                      <a:moveTo>
                        <a:pt x="38" y="0"/>
                      </a:moveTo>
                      <a:lnTo>
                        <a:pt x="0" y="36"/>
                      </a:lnTo>
                      <a:lnTo>
                        <a:pt x="0" y="80"/>
                      </a:lnTo>
                      <a:lnTo>
                        <a:pt x="63" y="75"/>
                      </a:lnTo>
                      <a:lnTo>
                        <a:pt x="81" y="36"/>
                      </a:lnTo>
                      <a:lnTo>
                        <a:pt x="69" y="0"/>
                      </a:lnTo>
                      <a:lnTo>
                        <a:pt x="38" y="0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283" name="Freeform 1153"/>
                <p:cNvSpPr>
                  <a:spLocks/>
                </p:cNvSpPr>
                <p:nvPr/>
              </p:nvSpPr>
              <p:spPr bwMode="auto">
                <a:xfrm>
                  <a:off x="1656" y="1002"/>
                  <a:ext cx="17" cy="15"/>
                </a:xfrm>
                <a:custGeom>
                  <a:avLst/>
                  <a:gdLst>
                    <a:gd name="T0" fmla="*/ 0 w 354"/>
                    <a:gd name="T1" fmla="*/ 0 h 317"/>
                    <a:gd name="T2" fmla="*/ 0 w 354"/>
                    <a:gd name="T3" fmla="*/ 0 h 317"/>
                    <a:gd name="T4" fmla="*/ 0 w 354"/>
                    <a:gd name="T5" fmla="*/ 0 h 317"/>
                    <a:gd name="T6" fmla="*/ 0 w 354"/>
                    <a:gd name="T7" fmla="*/ 0 h 317"/>
                    <a:gd name="T8" fmla="*/ 0 w 354"/>
                    <a:gd name="T9" fmla="*/ 0 h 317"/>
                    <a:gd name="T10" fmla="*/ 0 w 354"/>
                    <a:gd name="T11" fmla="*/ 0 h 317"/>
                    <a:gd name="T12" fmla="*/ 0 w 354"/>
                    <a:gd name="T13" fmla="*/ 0 h 317"/>
                    <a:gd name="T14" fmla="*/ 0 w 354"/>
                    <a:gd name="T15" fmla="*/ 0 h 317"/>
                    <a:gd name="T16" fmla="*/ 0 w 354"/>
                    <a:gd name="T17" fmla="*/ 0 h 317"/>
                    <a:gd name="T18" fmla="*/ 0 w 354"/>
                    <a:gd name="T19" fmla="*/ 0 h 317"/>
                    <a:gd name="T20" fmla="*/ 0 w 354"/>
                    <a:gd name="T21" fmla="*/ 0 h 317"/>
                    <a:gd name="T22" fmla="*/ 0 w 354"/>
                    <a:gd name="T23" fmla="*/ 0 h 31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354"/>
                    <a:gd name="T37" fmla="*/ 0 h 317"/>
                    <a:gd name="T38" fmla="*/ 354 w 354"/>
                    <a:gd name="T39" fmla="*/ 317 h 317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354" h="317">
                      <a:moveTo>
                        <a:pt x="252" y="0"/>
                      </a:moveTo>
                      <a:lnTo>
                        <a:pt x="76" y="47"/>
                      </a:lnTo>
                      <a:lnTo>
                        <a:pt x="0" y="135"/>
                      </a:lnTo>
                      <a:lnTo>
                        <a:pt x="21" y="192"/>
                      </a:lnTo>
                      <a:lnTo>
                        <a:pt x="74" y="193"/>
                      </a:lnTo>
                      <a:lnTo>
                        <a:pt x="161" y="315"/>
                      </a:lnTo>
                      <a:lnTo>
                        <a:pt x="197" y="317"/>
                      </a:lnTo>
                      <a:lnTo>
                        <a:pt x="330" y="249"/>
                      </a:lnTo>
                      <a:lnTo>
                        <a:pt x="354" y="91"/>
                      </a:lnTo>
                      <a:lnTo>
                        <a:pt x="264" y="42"/>
                      </a:lnTo>
                      <a:lnTo>
                        <a:pt x="252" y="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284" name="Freeform 1154"/>
                <p:cNvSpPr>
                  <a:spLocks/>
                </p:cNvSpPr>
                <p:nvPr/>
              </p:nvSpPr>
              <p:spPr bwMode="auto">
                <a:xfrm>
                  <a:off x="1656" y="1002"/>
                  <a:ext cx="17" cy="15"/>
                </a:xfrm>
                <a:custGeom>
                  <a:avLst/>
                  <a:gdLst>
                    <a:gd name="T0" fmla="*/ 0 w 354"/>
                    <a:gd name="T1" fmla="*/ 0 h 317"/>
                    <a:gd name="T2" fmla="*/ 0 w 354"/>
                    <a:gd name="T3" fmla="*/ 0 h 317"/>
                    <a:gd name="T4" fmla="*/ 0 w 354"/>
                    <a:gd name="T5" fmla="*/ 0 h 317"/>
                    <a:gd name="T6" fmla="*/ 0 w 354"/>
                    <a:gd name="T7" fmla="*/ 0 h 317"/>
                    <a:gd name="T8" fmla="*/ 0 w 354"/>
                    <a:gd name="T9" fmla="*/ 0 h 317"/>
                    <a:gd name="T10" fmla="*/ 0 w 354"/>
                    <a:gd name="T11" fmla="*/ 0 h 317"/>
                    <a:gd name="T12" fmla="*/ 0 w 354"/>
                    <a:gd name="T13" fmla="*/ 0 h 317"/>
                    <a:gd name="T14" fmla="*/ 0 w 354"/>
                    <a:gd name="T15" fmla="*/ 0 h 317"/>
                    <a:gd name="T16" fmla="*/ 0 w 354"/>
                    <a:gd name="T17" fmla="*/ 0 h 317"/>
                    <a:gd name="T18" fmla="*/ 0 w 354"/>
                    <a:gd name="T19" fmla="*/ 0 h 317"/>
                    <a:gd name="T20" fmla="*/ 0 w 354"/>
                    <a:gd name="T21" fmla="*/ 0 h 317"/>
                    <a:gd name="T22" fmla="*/ 0 w 354"/>
                    <a:gd name="T23" fmla="*/ 0 h 31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354"/>
                    <a:gd name="T37" fmla="*/ 0 h 317"/>
                    <a:gd name="T38" fmla="*/ 354 w 354"/>
                    <a:gd name="T39" fmla="*/ 317 h 317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354" h="317">
                      <a:moveTo>
                        <a:pt x="252" y="0"/>
                      </a:moveTo>
                      <a:lnTo>
                        <a:pt x="76" y="47"/>
                      </a:lnTo>
                      <a:lnTo>
                        <a:pt x="0" y="135"/>
                      </a:lnTo>
                      <a:lnTo>
                        <a:pt x="21" y="192"/>
                      </a:lnTo>
                      <a:lnTo>
                        <a:pt x="74" y="193"/>
                      </a:lnTo>
                      <a:lnTo>
                        <a:pt x="161" y="315"/>
                      </a:lnTo>
                      <a:lnTo>
                        <a:pt x="197" y="317"/>
                      </a:lnTo>
                      <a:lnTo>
                        <a:pt x="330" y="249"/>
                      </a:lnTo>
                      <a:lnTo>
                        <a:pt x="354" y="91"/>
                      </a:lnTo>
                      <a:lnTo>
                        <a:pt x="264" y="42"/>
                      </a:lnTo>
                      <a:lnTo>
                        <a:pt x="252" y="0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285" name="Freeform 1155"/>
                <p:cNvSpPr>
                  <a:spLocks/>
                </p:cNvSpPr>
                <p:nvPr/>
              </p:nvSpPr>
              <p:spPr bwMode="auto">
                <a:xfrm>
                  <a:off x="1630" y="1000"/>
                  <a:ext cx="38" cy="32"/>
                </a:xfrm>
                <a:custGeom>
                  <a:avLst/>
                  <a:gdLst>
                    <a:gd name="T0" fmla="*/ 0 w 757"/>
                    <a:gd name="T1" fmla="*/ 0 h 707"/>
                    <a:gd name="T2" fmla="*/ 0 w 757"/>
                    <a:gd name="T3" fmla="*/ 0 h 707"/>
                    <a:gd name="T4" fmla="*/ 0 w 757"/>
                    <a:gd name="T5" fmla="*/ 0 h 707"/>
                    <a:gd name="T6" fmla="*/ 0 w 757"/>
                    <a:gd name="T7" fmla="*/ 0 h 707"/>
                    <a:gd name="T8" fmla="*/ 0 w 757"/>
                    <a:gd name="T9" fmla="*/ 0 h 707"/>
                    <a:gd name="T10" fmla="*/ 0 w 757"/>
                    <a:gd name="T11" fmla="*/ 0 h 707"/>
                    <a:gd name="T12" fmla="*/ 0 w 757"/>
                    <a:gd name="T13" fmla="*/ 0 h 707"/>
                    <a:gd name="T14" fmla="*/ 0 w 757"/>
                    <a:gd name="T15" fmla="*/ 0 h 707"/>
                    <a:gd name="T16" fmla="*/ 0 w 757"/>
                    <a:gd name="T17" fmla="*/ 0 h 707"/>
                    <a:gd name="T18" fmla="*/ 0 w 757"/>
                    <a:gd name="T19" fmla="*/ 0 h 707"/>
                    <a:gd name="T20" fmla="*/ 0 w 757"/>
                    <a:gd name="T21" fmla="*/ 0 h 707"/>
                    <a:gd name="T22" fmla="*/ 0 w 757"/>
                    <a:gd name="T23" fmla="*/ 0 h 707"/>
                    <a:gd name="T24" fmla="*/ 0 w 757"/>
                    <a:gd name="T25" fmla="*/ 0 h 707"/>
                    <a:gd name="T26" fmla="*/ 0 w 757"/>
                    <a:gd name="T27" fmla="*/ 0 h 707"/>
                    <a:gd name="T28" fmla="*/ 0 w 757"/>
                    <a:gd name="T29" fmla="*/ 0 h 707"/>
                    <a:gd name="T30" fmla="*/ 0 w 757"/>
                    <a:gd name="T31" fmla="*/ 0 h 707"/>
                    <a:gd name="T32" fmla="*/ 0 w 757"/>
                    <a:gd name="T33" fmla="*/ 0 h 707"/>
                    <a:gd name="T34" fmla="*/ 0 w 757"/>
                    <a:gd name="T35" fmla="*/ 0 h 707"/>
                    <a:gd name="T36" fmla="*/ 0 w 757"/>
                    <a:gd name="T37" fmla="*/ 0 h 707"/>
                    <a:gd name="T38" fmla="*/ 0 w 757"/>
                    <a:gd name="T39" fmla="*/ 0 h 707"/>
                    <a:gd name="T40" fmla="*/ 0 w 757"/>
                    <a:gd name="T41" fmla="*/ 0 h 707"/>
                    <a:gd name="T42" fmla="*/ 0 w 757"/>
                    <a:gd name="T43" fmla="*/ 0 h 707"/>
                    <a:gd name="T44" fmla="*/ 0 w 757"/>
                    <a:gd name="T45" fmla="*/ 0 h 707"/>
                    <a:gd name="T46" fmla="*/ 0 w 757"/>
                    <a:gd name="T47" fmla="*/ 0 h 707"/>
                    <a:gd name="T48" fmla="*/ 0 w 757"/>
                    <a:gd name="T49" fmla="*/ 0 h 707"/>
                    <a:gd name="T50" fmla="*/ 0 w 757"/>
                    <a:gd name="T51" fmla="*/ 0 h 707"/>
                    <a:gd name="T52" fmla="*/ 0 w 757"/>
                    <a:gd name="T53" fmla="*/ 0 h 707"/>
                    <a:gd name="T54" fmla="*/ 0 w 757"/>
                    <a:gd name="T55" fmla="*/ 0 h 70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757"/>
                    <a:gd name="T85" fmla="*/ 0 h 707"/>
                    <a:gd name="T86" fmla="*/ 757 w 757"/>
                    <a:gd name="T87" fmla="*/ 707 h 70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757" h="707">
                      <a:moveTo>
                        <a:pt x="757" y="49"/>
                      </a:moveTo>
                      <a:lnTo>
                        <a:pt x="745" y="0"/>
                      </a:lnTo>
                      <a:lnTo>
                        <a:pt x="607" y="26"/>
                      </a:lnTo>
                      <a:lnTo>
                        <a:pt x="520" y="1"/>
                      </a:lnTo>
                      <a:lnTo>
                        <a:pt x="426" y="1"/>
                      </a:lnTo>
                      <a:lnTo>
                        <a:pt x="470" y="112"/>
                      </a:lnTo>
                      <a:lnTo>
                        <a:pt x="363" y="49"/>
                      </a:lnTo>
                      <a:lnTo>
                        <a:pt x="291" y="72"/>
                      </a:lnTo>
                      <a:lnTo>
                        <a:pt x="266" y="186"/>
                      </a:lnTo>
                      <a:lnTo>
                        <a:pt x="200" y="186"/>
                      </a:lnTo>
                      <a:lnTo>
                        <a:pt x="200" y="235"/>
                      </a:lnTo>
                      <a:lnTo>
                        <a:pt x="222" y="320"/>
                      </a:lnTo>
                      <a:lnTo>
                        <a:pt x="0" y="411"/>
                      </a:lnTo>
                      <a:lnTo>
                        <a:pt x="41" y="571"/>
                      </a:lnTo>
                      <a:lnTo>
                        <a:pt x="226" y="662"/>
                      </a:lnTo>
                      <a:lnTo>
                        <a:pt x="380" y="591"/>
                      </a:lnTo>
                      <a:lnTo>
                        <a:pt x="449" y="707"/>
                      </a:lnTo>
                      <a:lnTo>
                        <a:pt x="520" y="683"/>
                      </a:lnTo>
                      <a:lnTo>
                        <a:pt x="564" y="528"/>
                      </a:lnTo>
                      <a:lnTo>
                        <a:pt x="633" y="480"/>
                      </a:lnTo>
                      <a:lnTo>
                        <a:pt x="701" y="366"/>
                      </a:lnTo>
                      <a:lnTo>
                        <a:pt x="669" y="364"/>
                      </a:lnTo>
                      <a:lnTo>
                        <a:pt x="580" y="242"/>
                      </a:lnTo>
                      <a:lnTo>
                        <a:pt x="526" y="241"/>
                      </a:lnTo>
                      <a:lnTo>
                        <a:pt x="504" y="184"/>
                      </a:lnTo>
                      <a:lnTo>
                        <a:pt x="585" y="93"/>
                      </a:lnTo>
                      <a:lnTo>
                        <a:pt x="757" y="49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286" name="Freeform 1156"/>
                <p:cNvSpPr>
                  <a:spLocks/>
                </p:cNvSpPr>
                <p:nvPr/>
              </p:nvSpPr>
              <p:spPr bwMode="auto">
                <a:xfrm>
                  <a:off x="1630" y="1000"/>
                  <a:ext cx="38" cy="32"/>
                </a:xfrm>
                <a:custGeom>
                  <a:avLst/>
                  <a:gdLst>
                    <a:gd name="T0" fmla="*/ 0 w 757"/>
                    <a:gd name="T1" fmla="*/ 0 h 707"/>
                    <a:gd name="T2" fmla="*/ 0 w 757"/>
                    <a:gd name="T3" fmla="*/ 0 h 707"/>
                    <a:gd name="T4" fmla="*/ 0 w 757"/>
                    <a:gd name="T5" fmla="*/ 0 h 707"/>
                    <a:gd name="T6" fmla="*/ 0 w 757"/>
                    <a:gd name="T7" fmla="*/ 0 h 707"/>
                    <a:gd name="T8" fmla="*/ 0 w 757"/>
                    <a:gd name="T9" fmla="*/ 0 h 707"/>
                    <a:gd name="T10" fmla="*/ 0 w 757"/>
                    <a:gd name="T11" fmla="*/ 0 h 707"/>
                    <a:gd name="T12" fmla="*/ 0 w 757"/>
                    <a:gd name="T13" fmla="*/ 0 h 707"/>
                    <a:gd name="T14" fmla="*/ 0 w 757"/>
                    <a:gd name="T15" fmla="*/ 0 h 707"/>
                    <a:gd name="T16" fmla="*/ 0 w 757"/>
                    <a:gd name="T17" fmla="*/ 0 h 707"/>
                    <a:gd name="T18" fmla="*/ 0 w 757"/>
                    <a:gd name="T19" fmla="*/ 0 h 707"/>
                    <a:gd name="T20" fmla="*/ 0 w 757"/>
                    <a:gd name="T21" fmla="*/ 0 h 707"/>
                    <a:gd name="T22" fmla="*/ 0 w 757"/>
                    <a:gd name="T23" fmla="*/ 0 h 707"/>
                    <a:gd name="T24" fmla="*/ 0 w 757"/>
                    <a:gd name="T25" fmla="*/ 0 h 707"/>
                    <a:gd name="T26" fmla="*/ 0 w 757"/>
                    <a:gd name="T27" fmla="*/ 0 h 707"/>
                    <a:gd name="T28" fmla="*/ 0 w 757"/>
                    <a:gd name="T29" fmla="*/ 0 h 707"/>
                    <a:gd name="T30" fmla="*/ 0 w 757"/>
                    <a:gd name="T31" fmla="*/ 0 h 707"/>
                    <a:gd name="T32" fmla="*/ 0 w 757"/>
                    <a:gd name="T33" fmla="*/ 0 h 707"/>
                    <a:gd name="T34" fmla="*/ 0 w 757"/>
                    <a:gd name="T35" fmla="*/ 0 h 707"/>
                    <a:gd name="T36" fmla="*/ 0 w 757"/>
                    <a:gd name="T37" fmla="*/ 0 h 707"/>
                    <a:gd name="T38" fmla="*/ 0 w 757"/>
                    <a:gd name="T39" fmla="*/ 0 h 707"/>
                    <a:gd name="T40" fmla="*/ 0 w 757"/>
                    <a:gd name="T41" fmla="*/ 0 h 707"/>
                    <a:gd name="T42" fmla="*/ 0 w 757"/>
                    <a:gd name="T43" fmla="*/ 0 h 707"/>
                    <a:gd name="T44" fmla="*/ 0 w 757"/>
                    <a:gd name="T45" fmla="*/ 0 h 707"/>
                    <a:gd name="T46" fmla="*/ 0 w 757"/>
                    <a:gd name="T47" fmla="*/ 0 h 707"/>
                    <a:gd name="T48" fmla="*/ 0 w 757"/>
                    <a:gd name="T49" fmla="*/ 0 h 707"/>
                    <a:gd name="T50" fmla="*/ 0 w 757"/>
                    <a:gd name="T51" fmla="*/ 0 h 707"/>
                    <a:gd name="T52" fmla="*/ 0 w 757"/>
                    <a:gd name="T53" fmla="*/ 0 h 707"/>
                    <a:gd name="T54" fmla="*/ 0 w 757"/>
                    <a:gd name="T55" fmla="*/ 0 h 70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757"/>
                    <a:gd name="T85" fmla="*/ 0 h 707"/>
                    <a:gd name="T86" fmla="*/ 757 w 757"/>
                    <a:gd name="T87" fmla="*/ 707 h 70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757" h="707">
                      <a:moveTo>
                        <a:pt x="757" y="49"/>
                      </a:moveTo>
                      <a:lnTo>
                        <a:pt x="745" y="0"/>
                      </a:lnTo>
                      <a:lnTo>
                        <a:pt x="607" y="26"/>
                      </a:lnTo>
                      <a:lnTo>
                        <a:pt x="520" y="1"/>
                      </a:lnTo>
                      <a:lnTo>
                        <a:pt x="426" y="1"/>
                      </a:lnTo>
                      <a:lnTo>
                        <a:pt x="470" y="112"/>
                      </a:lnTo>
                      <a:lnTo>
                        <a:pt x="363" y="49"/>
                      </a:lnTo>
                      <a:lnTo>
                        <a:pt x="291" y="72"/>
                      </a:lnTo>
                      <a:lnTo>
                        <a:pt x="266" y="186"/>
                      </a:lnTo>
                      <a:lnTo>
                        <a:pt x="200" y="186"/>
                      </a:lnTo>
                      <a:lnTo>
                        <a:pt x="200" y="235"/>
                      </a:lnTo>
                      <a:lnTo>
                        <a:pt x="222" y="320"/>
                      </a:lnTo>
                      <a:lnTo>
                        <a:pt x="0" y="411"/>
                      </a:lnTo>
                      <a:lnTo>
                        <a:pt x="41" y="571"/>
                      </a:lnTo>
                      <a:lnTo>
                        <a:pt x="226" y="662"/>
                      </a:lnTo>
                      <a:lnTo>
                        <a:pt x="380" y="591"/>
                      </a:lnTo>
                      <a:lnTo>
                        <a:pt x="449" y="707"/>
                      </a:lnTo>
                      <a:lnTo>
                        <a:pt x="520" y="683"/>
                      </a:lnTo>
                      <a:lnTo>
                        <a:pt x="564" y="528"/>
                      </a:lnTo>
                      <a:lnTo>
                        <a:pt x="633" y="480"/>
                      </a:lnTo>
                      <a:lnTo>
                        <a:pt x="701" y="366"/>
                      </a:lnTo>
                      <a:lnTo>
                        <a:pt x="669" y="364"/>
                      </a:lnTo>
                      <a:lnTo>
                        <a:pt x="580" y="242"/>
                      </a:lnTo>
                      <a:lnTo>
                        <a:pt x="526" y="241"/>
                      </a:lnTo>
                      <a:lnTo>
                        <a:pt x="504" y="184"/>
                      </a:lnTo>
                      <a:lnTo>
                        <a:pt x="585" y="93"/>
                      </a:lnTo>
                      <a:lnTo>
                        <a:pt x="757" y="49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287" name="Freeform 1157"/>
                <p:cNvSpPr>
                  <a:spLocks/>
                </p:cNvSpPr>
                <p:nvPr/>
              </p:nvSpPr>
              <p:spPr bwMode="auto">
                <a:xfrm>
                  <a:off x="1658" y="1025"/>
                  <a:ext cx="21" cy="19"/>
                </a:xfrm>
                <a:custGeom>
                  <a:avLst/>
                  <a:gdLst>
                    <a:gd name="T0" fmla="*/ 0 w 410"/>
                    <a:gd name="T1" fmla="*/ 0 h 405"/>
                    <a:gd name="T2" fmla="*/ 0 w 410"/>
                    <a:gd name="T3" fmla="*/ 0 h 405"/>
                    <a:gd name="T4" fmla="*/ 0 w 410"/>
                    <a:gd name="T5" fmla="*/ 0 h 405"/>
                    <a:gd name="T6" fmla="*/ 0 w 410"/>
                    <a:gd name="T7" fmla="*/ 0 h 405"/>
                    <a:gd name="T8" fmla="*/ 0 w 410"/>
                    <a:gd name="T9" fmla="*/ 0 h 405"/>
                    <a:gd name="T10" fmla="*/ 0 w 410"/>
                    <a:gd name="T11" fmla="*/ 0 h 405"/>
                    <a:gd name="T12" fmla="*/ 0 w 410"/>
                    <a:gd name="T13" fmla="*/ 0 h 405"/>
                    <a:gd name="T14" fmla="*/ 0 w 410"/>
                    <a:gd name="T15" fmla="*/ 0 h 405"/>
                    <a:gd name="T16" fmla="*/ 0 w 410"/>
                    <a:gd name="T17" fmla="*/ 0 h 405"/>
                    <a:gd name="T18" fmla="*/ 0 w 410"/>
                    <a:gd name="T19" fmla="*/ 0 h 405"/>
                    <a:gd name="T20" fmla="*/ 0 w 410"/>
                    <a:gd name="T21" fmla="*/ 0 h 405"/>
                    <a:gd name="T22" fmla="*/ 0 w 410"/>
                    <a:gd name="T23" fmla="*/ 0 h 405"/>
                    <a:gd name="T24" fmla="*/ 0 w 410"/>
                    <a:gd name="T25" fmla="*/ 0 h 405"/>
                    <a:gd name="T26" fmla="*/ 0 w 410"/>
                    <a:gd name="T27" fmla="*/ 0 h 405"/>
                    <a:gd name="T28" fmla="*/ 0 w 410"/>
                    <a:gd name="T29" fmla="*/ 0 h 405"/>
                    <a:gd name="T30" fmla="*/ 0 w 410"/>
                    <a:gd name="T31" fmla="*/ 0 h 405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10"/>
                    <a:gd name="T49" fmla="*/ 0 h 405"/>
                    <a:gd name="T50" fmla="*/ 410 w 410"/>
                    <a:gd name="T51" fmla="*/ 405 h 405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10" h="405">
                      <a:moveTo>
                        <a:pt x="399" y="66"/>
                      </a:moveTo>
                      <a:lnTo>
                        <a:pt x="410" y="194"/>
                      </a:lnTo>
                      <a:lnTo>
                        <a:pt x="356" y="189"/>
                      </a:lnTo>
                      <a:lnTo>
                        <a:pt x="356" y="248"/>
                      </a:lnTo>
                      <a:lnTo>
                        <a:pt x="277" y="314"/>
                      </a:lnTo>
                      <a:lnTo>
                        <a:pt x="268" y="350"/>
                      </a:lnTo>
                      <a:lnTo>
                        <a:pt x="152" y="405"/>
                      </a:lnTo>
                      <a:lnTo>
                        <a:pt x="0" y="295"/>
                      </a:lnTo>
                      <a:lnTo>
                        <a:pt x="42" y="226"/>
                      </a:lnTo>
                      <a:lnTo>
                        <a:pt x="130" y="226"/>
                      </a:lnTo>
                      <a:lnTo>
                        <a:pt x="207" y="105"/>
                      </a:lnTo>
                      <a:lnTo>
                        <a:pt x="224" y="22"/>
                      </a:lnTo>
                      <a:lnTo>
                        <a:pt x="267" y="0"/>
                      </a:lnTo>
                      <a:lnTo>
                        <a:pt x="315" y="72"/>
                      </a:lnTo>
                      <a:lnTo>
                        <a:pt x="399" y="66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288" name="Freeform 1158"/>
                <p:cNvSpPr>
                  <a:spLocks/>
                </p:cNvSpPr>
                <p:nvPr/>
              </p:nvSpPr>
              <p:spPr bwMode="auto">
                <a:xfrm>
                  <a:off x="1658" y="1025"/>
                  <a:ext cx="21" cy="19"/>
                </a:xfrm>
                <a:custGeom>
                  <a:avLst/>
                  <a:gdLst>
                    <a:gd name="T0" fmla="*/ 0 w 410"/>
                    <a:gd name="T1" fmla="*/ 0 h 405"/>
                    <a:gd name="T2" fmla="*/ 0 w 410"/>
                    <a:gd name="T3" fmla="*/ 0 h 405"/>
                    <a:gd name="T4" fmla="*/ 0 w 410"/>
                    <a:gd name="T5" fmla="*/ 0 h 405"/>
                    <a:gd name="T6" fmla="*/ 0 w 410"/>
                    <a:gd name="T7" fmla="*/ 0 h 405"/>
                    <a:gd name="T8" fmla="*/ 0 w 410"/>
                    <a:gd name="T9" fmla="*/ 0 h 405"/>
                    <a:gd name="T10" fmla="*/ 0 w 410"/>
                    <a:gd name="T11" fmla="*/ 0 h 405"/>
                    <a:gd name="T12" fmla="*/ 0 w 410"/>
                    <a:gd name="T13" fmla="*/ 0 h 405"/>
                    <a:gd name="T14" fmla="*/ 0 w 410"/>
                    <a:gd name="T15" fmla="*/ 0 h 405"/>
                    <a:gd name="T16" fmla="*/ 0 w 410"/>
                    <a:gd name="T17" fmla="*/ 0 h 405"/>
                    <a:gd name="T18" fmla="*/ 0 w 410"/>
                    <a:gd name="T19" fmla="*/ 0 h 405"/>
                    <a:gd name="T20" fmla="*/ 0 w 410"/>
                    <a:gd name="T21" fmla="*/ 0 h 405"/>
                    <a:gd name="T22" fmla="*/ 0 w 410"/>
                    <a:gd name="T23" fmla="*/ 0 h 405"/>
                    <a:gd name="T24" fmla="*/ 0 w 410"/>
                    <a:gd name="T25" fmla="*/ 0 h 405"/>
                    <a:gd name="T26" fmla="*/ 0 w 410"/>
                    <a:gd name="T27" fmla="*/ 0 h 405"/>
                    <a:gd name="T28" fmla="*/ 0 w 410"/>
                    <a:gd name="T29" fmla="*/ 0 h 405"/>
                    <a:gd name="T30" fmla="*/ 0 w 410"/>
                    <a:gd name="T31" fmla="*/ 0 h 405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10"/>
                    <a:gd name="T49" fmla="*/ 0 h 405"/>
                    <a:gd name="T50" fmla="*/ 410 w 410"/>
                    <a:gd name="T51" fmla="*/ 405 h 405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10" h="405">
                      <a:moveTo>
                        <a:pt x="399" y="66"/>
                      </a:moveTo>
                      <a:lnTo>
                        <a:pt x="410" y="194"/>
                      </a:lnTo>
                      <a:lnTo>
                        <a:pt x="356" y="189"/>
                      </a:lnTo>
                      <a:lnTo>
                        <a:pt x="356" y="248"/>
                      </a:lnTo>
                      <a:lnTo>
                        <a:pt x="277" y="314"/>
                      </a:lnTo>
                      <a:lnTo>
                        <a:pt x="268" y="350"/>
                      </a:lnTo>
                      <a:lnTo>
                        <a:pt x="152" y="405"/>
                      </a:lnTo>
                      <a:lnTo>
                        <a:pt x="0" y="295"/>
                      </a:lnTo>
                      <a:lnTo>
                        <a:pt x="42" y="226"/>
                      </a:lnTo>
                      <a:lnTo>
                        <a:pt x="130" y="226"/>
                      </a:lnTo>
                      <a:lnTo>
                        <a:pt x="207" y="105"/>
                      </a:lnTo>
                      <a:lnTo>
                        <a:pt x="224" y="22"/>
                      </a:lnTo>
                      <a:lnTo>
                        <a:pt x="267" y="0"/>
                      </a:lnTo>
                      <a:lnTo>
                        <a:pt x="315" y="72"/>
                      </a:lnTo>
                      <a:lnTo>
                        <a:pt x="399" y="66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289" name="Freeform 1159"/>
                <p:cNvSpPr>
                  <a:spLocks/>
                </p:cNvSpPr>
                <p:nvPr/>
              </p:nvSpPr>
              <p:spPr bwMode="auto">
                <a:xfrm>
                  <a:off x="1650" y="1013"/>
                  <a:ext cx="51" cy="47"/>
                </a:xfrm>
                <a:custGeom>
                  <a:avLst/>
                  <a:gdLst>
                    <a:gd name="T0" fmla="*/ 0 w 1032"/>
                    <a:gd name="T1" fmla="*/ 0 h 1023"/>
                    <a:gd name="T2" fmla="*/ 0 w 1032"/>
                    <a:gd name="T3" fmla="*/ 0 h 1023"/>
                    <a:gd name="T4" fmla="*/ 0 w 1032"/>
                    <a:gd name="T5" fmla="*/ 0 h 1023"/>
                    <a:gd name="T6" fmla="*/ 0 w 1032"/>
                    <a:gd name="T7" fmla="*/ 0 h 1023"/>
                    <a:gd name="T8" fmla="*/ 0 w 1032"/>
                    <a:gd name="T9" fmla="*/ 0 h 1023"/>
                    <a:gd name="T10" fmla="*/ 0 w 1032"/>
                    <a:gd name="T11" fmla="*/ 0 h 1023"/>
                    <a:gd name="T12" fmla="*/ 0 w 1032"/>
                    <a:gd name="T13" fmla="*/ 0 h 1023"/>
                    <a:gd name="T14" fmla="*/ 0 w 1032"/>
                    <a:gd name="T15" fmla="*/ 0 h 1023"/>
                    <a:gd name="T16" fmla="*/ 0 w 1032"/>
                    <a:gd name="T17" fmla="*/ 0 h 1023"/>
                    <a:gd name="T18" fmla="*/ 0 w 1032"/>
                    <a:gd name="T19" fmla="*/ 0 h 1023"/>
                    <a:gd name="T20" fmla="*/ 0 w 1032"/>
                    <a:gd name="T21" fmla="*/ 0 h 1023"/>
                    <a:gd name="T22" fmla="*/ 0 w 1032"/>
                    <a:gd name="T23" fmla="*/ 0 h 1023"/>
                    <a:gd name="T24" fmla="*/ 0 w 1032"/>
                    <a:gd name="T25" fmla="*/ 0 h 1023"/>
                    <a:gd name="T26" fmla="*/ 0 w 1032"/>
                    <a:gd name="T27" fmla="*/ 0 h 1023"/>
                    <a:gd name="T28" fmla="*/ 0 w 1032"/>
                    <a:gd name="T29" fmla="*/ 0 h 1023"/>
                    <a:gd name="T30" fmla="*/ 0 w 1032"/>
                    <a:gd name="T31" fmla="*/ 0 h 1023"/>
                    <a:gd name="T32" fmla="*/ 0 w 1032"/>
                    <a:gd name="T33" fmla="*/ 0 h 1023"/>
                    <a:gd name="T34" fmla="*/ 0 w 1032"/>
                    <a:gd name="T35" fmla="*/ 0 h 1023"/>
                    <a:gd name="T36" fmla="*/ 0 w 1032"/>
                    <a:gd name="T37" fmla="*/ 0 h 1023"/>
                    <a:gd name="T38" fmla="*/ 0 w 1032"/>
                    <a:gd name="T39" fmla="*/ 0 h 1023"/>
                    <a:gd name="T40" fmla="*/ 0 w 1032"/>
                    <a:gd name="T41" fmla="*/ 0 h 1023"/>
                    <a:gd name="T42" fmla="*/ 0 w 1032"/>
                    <a:gd name="T43" fmla="*/ 0 h 1023"/>
                    <a:gd name="T44" fmla="*/ 0 w 1032"/>
                    <a:gd name="T45" fmla="*/ 0 h 1023"/>
                    <a:gd name="T46" fmla="*/ 0 w 1032"/>
                    <a:gd name="T47" fmla="*/ 0 h 1023"/>
                    <a:gd name="T48" fmla="*/ 0 w 1032"/>
                    <a:gd name="T49" fmla="*/ 0 h 1023"/>
                    <a:gd name="T50" fmla="*/ 0 w 1032"/>
                    <a:gd name="T51" fmla="*/ 0 h 1023"/>
                    <a:gd name="T52" fmla="*/ 0 w 1032"/>
                    <a:gd name="T53" fmla="*/ 0 h 1023"/>
                    <a:gd name="T54" fmla="*/ 0 w 1032"/>
                    <a:gd name="T55" fmla="*/ 0 h 1023"/>
                    <a:gd name="T56" fmla="*/ 0 w 1032"/>
                    <a:gd name="T57" fmla="*/ 0 h 1023"/>
                    <a:gd name="T58" fmla="*/ 0 w 1032"/>
                    <a:gd name="T59" fmla="*/ 0 h 1023"/>
                    <a:gd name="T60" fmla="*/ 0 w 1032"/>
                    <a:gd name="T61" fmla="*/ 0 h 1023"/>
                    <a:gd name="T62" fmla="*/ 0 w 1032"/>
                    <a:gd name="T63" fmla="*/ 0 h 1023"/>
                    <a:gd name="T64" fmla="*/ 0 w 1032"/>
                    <a:gd name="T65" fmla="*/ 0 h 1023"/>
                    <a:gd name="T66" fmla="*/ 0 w 1032"/>
                    <a:gd name="T67" fmla="*/ 0 h 1023"/>
                    <a:gd name="T68" fmla="*/ 0 w 1032"/>
                    <a:gd name="T69" fmla="*/ 0 h 1023"/>
                    <a:gd name="T70" fmla="*/ 0 w 1032"/>
                    <a:gd name="T71" fmla="*/ 0 h 1023"/>
                    <a:gd name="T72" fmla="*/ 0 w 1032"/>
                    <a:gd name="T73" fmla="*/ 0 h 1023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032"/>
                    <a:gd name="T112" fmla="*/ 0 h 1023"/>
                    <a:gd name="T113" fmla="*/ 1032 w 1032"/>
                    <a:gd name="T114" fmla="*/ 1023 h 1023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032" h="1023">
                      <a:moveTo>
                        <a:pt x="627" y="208"/>
                      </a:moveTo>
                      <a:lnTo>
                        <a:pt x="696" y="193"/>
                      </a:lnTo>
                      <a:lnTo>
                        <a:pt x="748" y="105"/>
                      </a:lnTo>
                      <a:lnTo>
                        <a:pt x="884" y="70"/>
                      </a:lnTo>
                      <a:lnTo>
                        <a:pt x="924" y="14"/>
                      </a:lnTo>
                      <a:lnTo>
                        <a:pt x="957" y="0"/>
                      </a:lnTo>
                      <a:lnTo>
                        <a:pt x="964" y="49"/>
                      </a:lnTo>
                      <a:lnTo>
                        <a:pt x="877" y="166"/>
                      </a:lnTo>
                      <a:lnTo>
                        <a:pt x="961" y="188"/>
                      </a:lnTo>
                      <a:lnTo>
                        <a:pt x="988" y="276"/>
                      </a:lnTo>
                      <a:lnTo>
                        <a:pt x="918" y="369"/>
                      </a:lnTo>
                      <a:lnTo>
                        <a:pt x="899" y="542"/>
                      </a:lnTo>
                      <a:lnTo>
                        <a:pt x="988" y="594"/>
                      </a:lnTo>
                      <a:lnTo>
                        <a:pt x="1032" y="757"/>
                      </a:lnTo>
                      <a:lnTo>
                        <a:pt x="964" y="845"/>
                      </a:lnTo>
                      <a:lnTo>
                        <a:pt x="809" y="866"/>
                      </a:lnTo>
                      <a:lnTo>
                        <a:pt x="872" y="980"/>
                      </a:lnTo>
                      <a:lnTo>
                        <a:pt x="806" y="1023"/>
                      </a:lnTo>
                      <a:lnTo>
                        <a:pt x="679" y="999"/>
                      </a:lnTo>
                      <a:lnTo>
                        <a:pt x="631" y="959"/>
                      </a:lnTo>
                      <a:lnTo>
                        <a:pt x="579" y="983"/>
                      </a:lnTo>
                      <a:lnTo>
                        <a:pt x="409" y="916"/>
                      </a:lnTo>
                      <a:lnTo>
                        <a:pt x="364" y="845"/>
                      </a:lnTo>
                      <a:lnTo>
                        <a:pt x="133" y="842"/>
                      </a:lnTo>
                      <a:lnTo>
                        <a:pt x="0" y="755"/>
                      </a:lnTo>
                      <a:lnTo>
                        <a:pt x="19" y="730"/>
                      </a:lnTo>
                      <a:lnTo>
                        <a:pt x="85" y="730"/>
                      </a:lnTo>
                      <a:lnTo>
                        <a:pt x="177" y="661"/>
                      </a:lnTo>
                      <a:lnTo>
                        <a:pt x="325" y="661"/>
                      </a:lnTo>
                      <a:lnTo>
                        <a:pt x="449" y="602"/>
                      </a:lnTo>
                      <a:lnTo>
                        <a:pt x="453" y="566"/>
                      </a:lnTo>
                      <a:lnTo>
                        <a:pt x="537" y="504"/>
                      </a:lnTo>
                      <a:lnTo>
                        <a:pt x="537" y="442"/>
                      </a:lnTo>
                      <a:lnTo>
                        <a:pt x="595" y="446"/>
                      </a:lnTo>
                      <a:lnTo>
                        <a:pt x="579" y="325"/>
                      </a:lnTo>
                      <a:lnTo>
                        <a:pt x="627" y="208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290" name="Freeform 1160"/>
                <p:cNvSpPr>
                  <a:spLocks/>
                </p:cNvSpPr>
                <p:nvPr/>
              </p:nvSpPr>
              <p:spPr bwMode="auto">
                <a:xfrm>
                  <a:off x="1650" y="1013"/>
                  <a:ext cx="51" cy="47"/>
                </a:xfrm>
                <a:custGeom>
                  <a:avLst/>
                  <a:gdLst>
                    <a:gd name="T0" fmla="*/ 0 w 1032"/>
                    <a:gd name="T1" fmla="*/ 0 h 1023"/>
                    <a:gd name="T2" fmla="*/ 0 w 1032"/>
                    <a:gd name="T3" fmla="*/ 0 h 1023"/>
                    <a:gd name="T4" fmla="*/ 0 w 1032"/>
                    <a:gd name="T5" fmla="*/ 0 h 1023"/>
                    <a:gd name="T6" fmla="*/ 0 w 1032"/>
                    <a:gd name="T7" fmla="*/ 0 h 1023"/>
                    <a:gd name="T8" fmla="*/ 0 w 1032"/>
                    <a:gd name="T9" fmla="*/ 0 h 1023"/>
                    <a:gd name="T10" fmla="*/ 0 w 1032"/>
                    <a:gd name="T11" fmla="*/ 0 h 1023"/>
                    <a:gd name="T12" fmla="*/ 0 w 1032"/>
                    <a:gd name="T13" fmla="*/ 0 h 1023"/>
                    <a:gd name="T14" fmla="*/ 0 w 1032"/>
                    <a:gd name="T15" fmla="*/ 0 h 1023"/>
                    <a:gd name="T16" fmla="*/ 0 w 1032"/>
                    <a:gd name="T17" fmla="*/ 0 h 1023"/>
                    <a:gd name="T18" fmla="*/ 0 w 1032"/>
                    <a:gd name="T19" fmla="*/ 0 h 1023"/>
                    <a:gd name="T20" fmla="*/ 0 w 1032"/>
                    <a:gd name="T21" fmla="*/ 0 h 1023"/>
                    <a:gd name="T22" fmla="*/ 0 w 1032"/>
                    <a:gd name="T23" fmla="*/ 0 h 1023"/>
                    <a:gd name="T24" fmla="*/ 0 w 1032"/>
                    <a:gd name="T25" fmla="*/ 0 h 1023"/>
                    <a:gd name="T26" fmla="*/ 0 w 1032"/>
                    <a:gd name="T27" fmla="*/ 0 h 1023"/>
                    <a:gd name="T28" fmla="*/ 0 w 1032"/>
                    <a:gd name="T29" fmla="*/ 0 h 1023"/>
                    <a:gd name="T30" fmla="*/ 0 w 1032"/>
                    <a:gd name="T31" fmla="*/ 0 h 1023"/>
                    <a:gd name="T32" fmla="*/ 0 w 1032"/>
                    <a:gd name="T33" fmla="*/ 0 h 1023"/>
                    <a:gd name="T34" fmla="*/ 0 w 1032"/>
                    <a:gd name="T35" fmla="*/ 0 h 1023"/>
                    <a:gd name="T36" fmla="*/ 0 w 1032"/>
                    <a:gd name="T37" fmla="*/ 0 h 1023"/>
                    <a:gd name="T38" fmla="*/ 0 w 1032"/>
                    <a:gd name="T39" fmla="*/ 0 h 1023"/>
                    <a:gd name="T40" fmla="*/ 0 w 1032"/>
                    <a:gd name="T41" fmla="*/ 0 h 1023"/>
                    <a:gd name="T42" fmla="*/ 0 w 1032"/>
                    <a:gd name="T43" fmla="*/ 0 h 1023"/>
                    <a:gd name="T44" fmla="*/ 0 w 1032"/>
                    <a:gd name="T45" fmla="*/ 0 h 1023"/>
                    <a:gd name="T46" fmla="*/ 0 w 1032"/>
                    <a:gd name="T47" fmla="*/ 0 h 1023"/>
                    <a:gd name="T48" fmla="*/ 0 w 1032"/>
                    <a:gd name="T49" fmla="*/ 0 h 1023"/>
                    <a:gd name="T50" fmla="*/ 0 w 1032"/>
                    <a:gd name="T51" fmla="*/ 0 h 1023"/>
                    <a:gd name="T52" fmla="*/ 0 w 1032"/>
                    <a:gd name="T53" fmla="*/ 0 h 1023"/>
                    <a:gd name="T54" fmla="*/ 0 w 1032"/>
                    <a:gd name="T55" fmla="*/ 0 h 1023"/>
                    <a:gd name="T56" fmla="*/ 0 w 1032"/>
                    <a:gd name="T57" fmla="*/ 0 h 1023"/>
                    <a:gd name="T58" fmla="*/ 0 w 1032"/>
                    <a:gd name="T59" fmla="*/ 0 h 1023"/>
                    <a:gd name="T60" fmla="*/ 0 w 1032"/>
                    <a:gd name="T61" fmla="*/ 0 h 1023"/>
                    <a:gd name="T62" fmla="*/ 0 w 1032"/>
                    <a:gd name="T63" fmla="*/ 0 h 1023"/>
                    <a:gd name="T64" fmla="*/ 0 w 1032"/>
                    <a:gd name="T65" fmla="*/ 0 h 1023"/>
                    <a:gd name="T66" fmla="*/ 0 w 1032"/>
                    <a:gd name="T67" fmla="*/ 0 h 1023"/>
                    <a:gd name="T68" fmla="*/ 0 w 1032"/>
                    <a:gd name="T69" fmla="*/ 0 h 1023"/>
                    <a:gd name="T70" fmla="*/ 0 w 1032"/>
                    <a:gd name="T71" fmla="*/ 0 h 1023"/>
                    <a:gd name="T72" fmla="*/ 0 w 1032"/>
                    <a:gd name="T73" fmla="*/ 0 h 1023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032"/>
                    <a:gd name="T112" fmla="*/ 0 h 1023"/>
                    <a:gd name="T113" fmla="*/ 1032 w 1032"/>
                    <a:gd name="T114" fmla="*/ 1023 h 1023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032" h="1023">
                      <a:moveTo>
                        <a:pt x="627" y="208"/>
                      </a:moveTo>
                      <a:lnTo>
                        <a:pt x="696" y="193"/>
                      </a:lnTo>
                      <a:lnTo>
                        <a:pt x="748" y="105"/>
                      </a:lnTo>
                      <a:lnTo>
                        <a:pt x="884" y="70"/>
                      </a:lnTo>
                      <a:lnTo>
                        <a:pt x="924" y="14"/>
                      </a:lnTo>
                      <a:lnTo>
                        <a:pt x="957" y="0"/>
                      </a:lnTo>
                      <a:lnTo>
                        <a:pt x="964" y="49"/>
                      </a:lnTo>
                      <a:lnTo>
                        <a:pt x="877" y="166"/>
                      </a:lnTo>
                      <a:lnTo>
                        <a:pt x="961" y="188"/>
                      </a:lnTo>
                      <a:lnTo>
                        <a:pt x="988" y="276"/>
                      </a:lnTo>
                      <a:lnTo>
                        <a:pt x="918" y="369"/>
                      </a:lnTo>
                      <a:lnTo>
                        <a:pt x="899" y="542"/>
                      </a:lnTo>
                      <a:lnTo>
                        <a:pt x="988" y="594"/>
                      </a:lnTo>
                      <a:lnTo>
                        <a:pt x="1032" y="757"/>
                      </a:lnTo>
                      <a:lnTo>
                        <a:pt x="964" y="845"/>
                      </a:lnTo>
                      <a:lnTo>
                        <a:pt x="809" y="866"/>
                      </a:lnTo>
                      <a:lnTo>
                        <a:pt x="872" y="980"/>
                      </a:lnTo>
                      <a:lnTo>
                        <a:pt x="806" y="1023"/>
                      </a:lnTo>
                      <a:lnTo>
                        <a:pt x="679" y="999"/>
                      </a:lnTo>
                      <a:lnTo>
                        <a:pt x="631" y="959"/>
                      </a:lnTo>
                      <a:lnTo>
                        <a:pt x="579" y="983"/>
                      </a:lnTo>
                      <a:lnTo>
                        <a:pt x="409" y="916"/>
                      </a:lnTo>
                      <a:lnTo>
                        <a:pt x="364" y="845"/>
                      </a:lnTo>
                      <a:lnTo>
                        <a:pt x="133" y="842"/>
                      </a:lnTo>
                      <a:lnTo>
                        <a:pt x="0" y="755"/>
                      </a:lnTo>
                      <a:lnTo>
                        <a:pt x="19" y="730"/>
                      </a:lnTo>
                      <a:lnTo>
                        <a:pt x="85" y="730"/>
                      </a:lnTo>
                      <a:lnTo>
                        <a:pt x="177" y="661"/>
                      </a:lnTo>
                      <a:lnTo>
                        <a:pt x="325" y="661"/>
                      </a:lnTo>
                      <a:lnTo>
                        <a:pt x="449" y="602"/>
                      </a:lnTo>
                      <a:lnTo>
                        <a:pt x="453" y="566"/>
                      </a:lnTo>
                      <a:lnTo>
                        <a:pt x="537" y="504"/>
                      </a:lnTo>
                      <a:lnTo>
                        <a:pt x="537" y="442"/>
                      </a:lnTo>
                      <a:lnTo>
                        <a:pt x="595" y="446"/>
                      </a:lnTo>
                      <a:lnTo>
                        <a:pt x="579" y="325"/>
                      </a:lnTo>
                      <a:lnTo>
                        <a:pt x="627" y="208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291" name="Freeform 1161"/>
                <p:cNvSpPr>
                  <a:spLocks/>
                </p:cNvSpPr>
                <p:nvPr/>
              </p:nvSpPr>
              <p:spPr bwMode="auto">
                <a:xfrm>
                  <a:off x="1676" y="977"/>
                  <a:ext cx="26" cy="46"/>
                </a:xfrm>
                <a:custGeom>
                  <a:avLst/>
                  <a:gdLst>
                    <a:gd name="T0" fmla="*/ 0 w 522"/>
                    <a:gd name="T1" fmla="*/ 0 h 994"/>
                    <a:gd name="T2" fmla="*/ 0 w 522"/>
                    <a:gd name="T3" fmla="*/ 0 h 994"/>
                    <a:gd name="T4" fmla="*/ 0 w 522"/>
                    <a:gd name="T5" fmla="*/ 0 h 994"/>
                    <a:gd name="T6" fmla="*/ 0 w 522"/>
                    <a:gd name="T7" fmla="*/ 0 h 994"/>
                    <a:gd name="T8" fmla="*/ 0 w 522"/>
                    <a:gd name="T9" fmla="*/ 0 h 994"/>
                    <a:gd name="T10" fmla="*/ 0 w 522"/>
                    <a:gd name="T11" fmla="*/ 0 h 994"/>
                    <a:gd name="T12" fmla="*/ 0 w 522"/>
                    <a:gd name="T13" fmla="*/ 0 h 994"/>
                    <a:gd name="T14" fmla="*/ 0 w 522"/>
                    <a:gd name="T15" fmla="*/ 0 h 994"/>
                    <a:gd name="T16" fmla="*/ 0 w 522"/>
                    <a:gd name="T17" fmla="*/ 0 h 994"/>
                    <a:gd name="T18" fmla="*/ 0 w 522"/>
                    <a:gd name="T19" fmla="*/ 0 h 994"/>
                    <a:gd name="T20" fmla="*/ 0 w 522"/>
                    <a:gd name="T21" fmla="*/ 0 h 994"/>
                    <a:gd name="T22" fmla="*/ 0 w 522"/>
                    <a:gd name="T23" fmla="*/ 0 h 994"/>
                    <a:gd name="T24" fmla="*/ 0 w 522"/>
                    <a:gd name="T25" fmla="*/ 0 h 994"/>
                    <a:gd name="T26" fmla="*/ 0 w 522"/>
                    <a:gd name="T27" fmla="*/ 0 h 994"/>
                    <a:gd name="T28" fmla="*/ 0 w 522"/>
                    <a:gd name="T29" fmla="*/ 0 h 994"/>
                    <a:gd name="T30" fmla="*/ 0 w 522"/>
                    <a:gd name="T31" fmla="*/ 0 h 994"/>
                    <a:gd name="T32" fmla="*/ 0 w 522"/>
                    <a:gd name="T33" fmla="*/ 0 h 994"/>
                    <a:gd name="T34" fmla="*/ 0 w 522"/>
                    <a:gd name="T35" fmla="*/ 0 h 994"/>
                    <a:gd name="T36" fmla="*/ 0 w 522"/>
                    <a:gd name="T37" fmla="*/ 0 h 994"/>
                    <a:gd name="T38" fmla="*/ 0 w 522"/>
                    <a:gd name="T39" fmla="*/ 0 h 994"/>
                    <a:gd name="T40" fmla="*/ 0 w 522"/>
                    <a:gd name="T41" fmla="*/ 0 h 994"/>
                    <a:gd name="T42" fmla="*/ 0 w 522"/>
                    <a:gd name="T43" fmla="*/ 0 h 994"/>
                    <a:gd name="T44" fmla="*/ 0 w 522"/>
                    <a:gd name="T45" fmla="*/ 0 h 994"/>
                    <a:gd name="T46" fmla="*/ 0 w 522"/>
                    <a:gd name="T47" fmla="*/ 0 h 994"/>
                    <a:gd name="T48" fmla="*/ 0 w 522"/>
                    <a:gd name="T49" fmla="*/ 0 h 994"/>
                    <a:gd name="T50" fmla="*/ 0 w 522"/>
                    <a:gd name="T51" fmla="*/ 0 h 994"/>
                    <a:gd name="T52" fmla="*/ 0 w 522"/>
                    <a:gd name="T53" fmla="*/ 0 h 994"/>
                    <a:gd name="T54" fmla="*/ 0 w 522"/>
                    <a:gd name="T55" fmla="*/ 0 h 994"/>
                    <a:gd name="T56" fmla="*/ 0 w 522"/>
                    <a:gd name="T57" fmla="*/ 0 h 994"/>
                    <a:gd name="T58" fmla="*/ 0 w 522"/>
                    <a:gd name="T59" fmla="*/ 0 h 994"/>
                    <a:gd name="T60" fmla="*/ 0 w 522"/>
                    <a:gd name="T61" fmla="*/ 0 h 994"/>
                    <a:gd name="T62" fmla="*/ 0 w 522"/>
                    <a:gd name="T63" fmla="*/ 0 h 994"/>
                    <a:gd name="T64" fmla="*/ 0 w 522"/>
                    <a:gd name="T65" fmla="*/ 0 h 994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522"/>
                    <a:gd name="T100" fmla="*/ 0 h 994"/>
                    <a:gd name="T101" fmla="*/ 522 w 522"/>
                    <a:gd name="T102" fmla="*/ 994 h 994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522" h="994">
                      <a:moveTo>
                        <a:pt x="95" y="994"/>
                      </a:moveTo>
                      <a:lnTo>
                        <a:pt x="95" y="859"/>
                      </a:lnTo>
                      <a:lnTo>
                        <a:pt x="161" y="774"/>
                      </a:lnTo>
                      <a:lnTo>
                        <a:pt x="51" y="797"/>
                      </a:lnTo>
                      <a:lnTo>
                        <a:pt x="0" y="702"/>
                      </a:lnTo>
                      <a:lnTo>
                        <a:pt x="48" y="566"/>
                      </a:lnTo>
                      <a:lnTo>
                        <a:pt x="48" y="434"/>
                      </a:lnTo>
                      <a:lnTo>
                        <a:pt x="3" y="434"/>
                      </a:lnTo>
                      <a:lnTo>
                        <a:pt x="26" y="362"/>
                      </a:lnTo>
                      <a:lnTo>
                        <a:pt x="117" y="291"/>
                      </a:lnTo>
                      <a:lnTo>
                        <a:pt x="117" y="246"/>
                      </a:lnTo>
                      <a:lnTo>
                        <a:pt x="205" y="135"/>
                      </a:lnTo>
                      <a:lnTo>
                        <a:pt x="253" y="135"/>
                      </a:lnTo>
                      <a:lnTo>
                        <a:pt x="230" y="96"/>
                      </a:lnTo>
                      <a:lnTo>
                        <a:pt x="300" y="0"/>
                      </a:lnTo>
                      <a:lnTo>
                        <a:pt x="338" y="0"/>
                      </a:lnTo>
                      <a:lnTo>
                        <a:pt x="516" y="110"/>
                      </a:lnTo>
                      <a:lnTo>
                        <a:pt x="477" y="162"/>
                      </a:lnTo>
                      <a:lnTo>
                        <a:pt x="412" y="158"/>
                      </a:lnTo>
                      <a:lnTo>
                        <a:pt x="345" y="249"/>
                      </a:lnTo>
                      <a:lnTo>
                        <a:pt x="405" y="249"/>
                      </a:lnTo>
                      <a:lnTo>
                        <a:pt x="408" y="291"/>
                      </a:lnTo>
                      <a:lnTo>
                        <a:pt x="472" y="316"/>
                      </a:lnTo>
                      <a:lnTo>
                        <a:pt x="522" y="405"/>
                      </a:lnTo>
                      <a:lnTo>
                        <a:pt x="297" y="611"/>
                      </a:lnTo>
                      <a:lnTo>
                        <a:pt x="408" y="683"/>
                      </a:lnTo>
                      <a:lnTo>
                        <a:pt x="425" y="794"/>
                      </a:lnTo>
                      <a:lnTo>
                        <a:pt x="393" y="800"/>
                      </a:lnTo>
                      <a:lnTo>
                        <a:pt x="349" y="853"/>
                      </a:lnTo>
                      <a:lnTo>
                        <a:pt x="214" y="896"/>
                      </a:lnTo>
                      <a:lnTo>
                        <a:pt x="161" y="980"/>
                      </a:lnTo>
                      <a:lnTo>
                        <a:pt x="95" y="994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292" name="Freeform 1162"/>
                <p:cNvSpPr>
                  <a:spLocks/>
                </p:cNvSpPr>
                <p:nvPr/>
              </p:nvSpPr>
              <p:spPr bwMode="auto">
                <a:xfrm>
                  <a:off x="1676" y="977"/>
                  <a:ext cx="26" cy="46"/>
                </a:xfrm>
                <a:custGeom>
                  <a:avLst/>
                  <a:gdLst>
                    <a:gd name="T0" fmla="*/ 0 w 522"/>
                    <a:gd name="T1" fmla="*/ 0 h 994"/>
                    <a:gd name="T2" fmla="*/ 0 w 522"/>
                    <a:gd name="T3" fmla="*/ 0 h 994"/>
                    <a:gd name="T4" fmla="*/ 0 w 522"/>
                    <a:gd name="T5" fmla="*/ 0 h 994"/>
                    <a:gd name="T6" fmla="*/ 0 w 522"/>
                    <a:gd name="T7" fmla="*/ 0 h 994"/>
                    <a:gd name="T8" fmla="*/ 0 w 522"/>
                    <a:gd name="T9" fmla="*/ 0 h 994"/>
                    <a:gd name="T10" fmla="*/ 0 w 522"/>
                    <a:gd name="T11" fmla="*/ 0 h 994"/>
                    <a:gd name="T12" fmla="*/ 0 w 522"/>
                    <a:gd name="T13" fmla="*/ 0 h 994"/>
                    <a:gd name="T14" fmla="*/ 0 w 522"/>
                    <a:gd name="T15" fmla="*/ 0 h 994"/>
                    <a:gd name="T16" fmla="*/ 0 w 522"/>
                    <a:gd name="T17" fmla="*/ 0 h 994"/>
                    <a:gd name="T18" fmla="*/ 0 w 522"/>
                    <a:gd name="T19" fmla="*/ 0 h 994"/>
                    <a:gd name="T20" fmla="*/ 0 w 522"/>
                    <a:gd name="T21" fmla="*/ 0 h 994"/>
                    <a:gd name="T22" fmla="*/ 0 w 522"/>
                    <a:gd name="T23" fmla="*/ 0 h 994"/>
                    <a:gd name="T24" fmla="*/ 0 w 522"/>
                    <a:gd name="T25" fmla="*/ 0 h 994"/>
                    <a:gd name="T26" fmla="*/ 0 w 522"/>
                    <a:gd name="T27" fmla="*/ 0 h 994"/>
                    <a:gd name="T28" fmla="*/ 0 w 522"/>
                    <a:gd name="T29" fmla="*/ 0 h 994"/>
                    <a:gd name="T30" fmla="*/ 0 w 522"/>
                    <a:gd name="T31" fmla="*/ 0 h 994"/>
                    <a:gd name="T32" fmla="*/ 0 w 522"/>
                    <a:gd name="T33" fmla="*/ 0 h 994"/>
                    <a:gd name="T34" fmla="*/ 0 w 522"/>
                    <a:gd name="T35" fmla="*/ 0 h 994"/>
                    <a:gd name="T36" fmla="*/ 0 w 522"/>
                    <a:gd name="T37" fmla="*/ 0 h 994"/>
                    <a:gd name="T38" fmla="*/ 0 w 522"/>
                    <a:gd name="T39" fmla="*/ 0 h 994"/>
                    <a:gd name="T40" fmla="*/ 0 w 522"/>
                    <a:gd name="T41" fmla="*/ 0 h 994"/>
                    <a:gd name="T42" fmla="*/ 0 w 522"/>
                    <a:gd name="T43" fmla="*/ 0 h 994"/>
                    <a:gd name="T44" fmla="*/ 0 w 522"/>
                    <a:gd name="T45" fmla="*/ 0 h 994"/>
                    <a:gd name="T46" fmla="*/ 0 w 522"/>
                    <a:gd name="T47" fmla="*/ 0 h 994"/>
                    <a:gd name="T48" fmla="*/ 0 w 522"/>
                    <a:gd name="T49" fmla="*/ 0 h 994"/>
                    <a:gd name="T50" fmla="*/ 0 w 522"/>
                    <a:gd name="T51" fmla="*/ 0 h 994"/>
                    <a:gd name="T52" fmla="*/ 0 w 522"/>
                    <a:gd name="T53" fmla="*/ 0 h 994"/>
                    <a:gd name="T54" fmla="*/ 0 w 522"/>
                    <a:gd name="T55" fmla="*/ 0 h 994"/>
                    <a:gd name="T56" fmla="*/ 0 w 522"/>
                    <a:gd name="T57" fmla="*/ 0 h 994"/>
                    <a:gd name="T58" fmla="*/ 0 w 522"/>
                    <a:gd name="T59" fmla="*/ 0 h 994"/>
                    <a:gd name="T60" fmla="*/ 0 w 522"/>
                    <a:gd name="T61" fmla="*/ 0 h 994"/>
                    <a:gd name="T62" fmla="*/ 0 w 522"/>
                    <a:gd name="T63" fmla="*/ 0 h 994"/>
                    <a:gd name="T64" fmla="*/ 0 w 522"/>
                    <a:gd name="T65" fmla="*/ 0 h 994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522"/>
                    <a:gd name="T100" fmla="*/ 0 h 994"/>
                    <a:gd name="T101" fmla="*/ 522 w 522"/>
                    <a:gd name="T102" fmla="*/ 994 h 994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522" h="994">
                      <a:moveTo>
                        <a:pt x="95" y="994"/>
                      </a:moveTo>
                      <a:lnTo>
                        <a:pt x="95" y="859"/>
                      </a:lnTo>
                      <a:lnTo>
                        <a:pt x="161" y="774"/>
                      </a:lnTo>
                      <a:lnTo>
                        <a:pt x="51" y="797"/>
                      </a:lnTo>
                      <a:lnTo>
                        <a:pt x="0" y="702"/>
                      </a:lnTo>
                      <a:lnTo>
                        <a:pt x="48" y="566"/>
                      </a:lnTo>
                      <a:lnTo>
                        <a:pt x="48" y="434"/>
                      </a:lnTo>
                      <a:lnTo>
                        <a:pt x="3" y="434"/>
                      </a:lnTo>
                      <a:lnTo>
                        <a:pt x="26" y="362"/>
                      </a:lnTo>
                      <a:lnTo>
                        <a:pt x="117" y="291"/>
                      </a:lnTo>
                      <a:lnTo>
                        <a:pt x="117" y="246"/>
                      </a:lnTo>
                      <a:lnTo>
                        <a:pt x="205" y="135"/>
                      </a:lnTo>
                      <a:lnTo>
                        <a:pt x="253" y="135"/>
                      </a:lnTo>
                      <a:lnTo>
                        <a:pt x="230" y="96"/>
                      </a:lnTo>
                      <a:lnTo>
                        <a:pt x="300" y="0"/>
                      </a:lnTo>
                      <a:lnTo>
                        <a:pt x="338" y="0"/>
                      </a:lnTo>
                      <a:lnTo>
                        <a:pt x="516" y="110"/>
                      </a:lnTo>
                      <a:lnTo>
                        <a:pt x="477" y="162"/>
                      </a:lnTo>
                      <a:lnTo>
                        <a:pt x="412" y="158"/>
                      </a:lnTo>
                      <a:lnTo>
                        <a:pt x="345" y="249"/>
                      </a:lnTo>
                      <a:lnTo>
                        <a:pt x="405" y="249"/>
                      </a:lnTo>
                      <a:lnTo>
                        <a:pt x="408" y="291"/>
                      </a:lnTo>
                      <a:lnTo>
                        <a:pt x="472" y="316"/>
                      </a:lnTo>
                      <a:lnTo>
                        <a:pt x="522" y="405"/>
                      </a:lnTo>
                      <a:lnTo>
                        <a:pt x="297" y="611"/>
                      </a:lnTo>
                      <a:lnTo>
                        <a:pt x="408" y="683"/>
                      </a:lnTo>
                      <a:lnTo>
                        <a:pt x="425" y="794"/>
                      </a:lnTo>
                      <a:lnTo>
                        <a:pt x="393" y="800"/>
                      </a:lnTo>
                      <a:lnTo>
                        <a:pt x="349" y="853"/>
                      </a:lnTo>
                      <a:lnTo>
                        <a:pt x="214" y="896"/>
                      </a:lnTo>
                      <a:lnTo>
                        <a:pt x="161" y="980"/>
                      </a:lnTo>
                      <a:lnTo>
                        <a:pt x="95" y="994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293" name="Freeform 1163"/>
                <p:cNvSpPr>
                  <a:spLocks/>
                </p:cNvSpPr>
                <p:nvPr/>
              </p:nvSpPr>
              <p:spPr bwMode="auto">
                <a:xfrm>
                  <a:off x="1537" y="1099"/>
                  <a:ext cx="49" cy="50"/>
                </a:xfrm>
                <a:custGeom>
                  <a:avLst/>
                  <a:gdLst>
                    <a:gd name="T0" fmla="*/ 0 w 975"/>
                    <a:gd name="T1" fmla="*/ 0 h 1071"/>
                    <a:gd name="T2" fmla="*/ 0 w 975"/>
                    <a:gd name="T3" fmla="*/ 0 h 1071"/>
                    <a:gd name="T4" fmla="*/ 0 w 975"/>
                    <a:gd name="T5" fmla="*/ 0 h 1071"/>
                    <a:gd name="T6" fmla="*/ 0 w 975"/>
                    <a:gd name="T7" fmla="*/ 0 h 1071"/>
                    <a:gd name="T8" fmla="*/ 0 w 975"/>
                    <a:gd name="T9" fmla="*/ 0 h 1071"/>
                    <a:gd name="T10" fmla="*/ 0 w 975"/>
                    <a:gd name="T11" fmla="*/ 0 h 1071"/>
                    <a:gd name="T12" fmla="*/ 0 w 975"/>
                    <a:gd name="T13" fmla="*/ 0 h 1071"/>
                    <a:gd name="T14" fmla="*/ 0 w 975"/>
                    <a:gd name="T15" fmla="*/ 0 h 1071"/>
                    <a:gd name="T16" fmla="*/ 0 w 975"/>
                    <a:gd name="T17" fmla="*/ 0 h 1071"/>
                    <a:gd name="T18" fmla="*/ 0 w 975"/>
                    <a:gd name="T19" fmla="*/ 0 h 1071"/>
                    <a:gd name="T20" fmla="*/ 0 w 975"/>
                    <a:gd name="T21" fmla="*/ 0 h 1071"/>
                    <a:gd name="T22" fmla="*/ 0 w 975"/>
                    <a:gd name="T23" fmla="*/ 0 h 1071"/>
                    <a:gd name="T24" fmla="*/ 0 w 975"/>
                    <a:gd name="T25" fmla="*/ 0 h 1071"/>
                    <a:gd name="T26" fmla="*/ 0 w 975"/>
                    <a:gd name="T27" fmla="*/ 0 h 1071"/>
                    <a:gd name="T28" fmla="*/ 0 w 975"/>
                    <a:gd name="T29" fmla="*/ 0 h 1071"/>
                    <a:gd name="T30" fmla="*/ 0 w 975"/>
                    <a:gd name="T31" fmla="*/ 0 h 1071"/>
                    <a:gd name="T32" fmla="*/ 0 w 975"/>
                    <a:gd name="T33" fmla="*/ 0 h 1071"/>
                    <a:gd name="T34" fmla="*/ 0 w 975"/>
                    <a:gd name="T35" fmla="*/ 0 h 1071"/>
                    <a:gd name="T36" fmla="*/ 0 w 975"/>
                    <a:gd name="T37" fmla="*/ 0 h 1071"/>
                    <a:gd name="T38" fmla="*/ 0 w 975"/>
                    <a:gd name="T39" fmla="*/ 0 h 1071"/>
                    <a:gd name="T40" fmla="*/ 0 w 975"/>
                    <a:gd name="T41" fmla="*/ 0 h 1071"/>
                    <a:gd name="T42" fmla="*/ 0 w 975"/>
                    <a:gd name="T43" fmla="*/ 0 h 1071"/>
                    <a:gd name="T44" fmla="*/ 0 w 975"/>
                    <a:gd name="T45" fmla="*/ 0 h 1071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975"/>
                    <a:gd name="T70" fmla="*/ 0 h 1071"/>
                    <a:gd name="T71" fmla="*/ 975 w 975"/>
                    <a:gd name="T72" fmla="*/ 1071 h 1071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975" h="1071">
                      <a:moveTo>
                        <a:pt x="684" y="0"/>
                      </a:moveTo>
                      <a:lnTo>
                        <a:pt x="583" y="112"/>
                      </a:lnTo>
                      <a:lnTo>
                        <a:pt x="505" y="323"/>
                      </a:lnTo>
                      <a:lnTo>
                        <a:pt x="75" y="570"/>
                      </a:lnTo>
                      <a:lnTo>
                        <a:pt x="115" y="753"/>
                      </a:lnTo>
                      <a:lnTo>
                        <a:pt x="0" y="940"/>
                      </a:lnTo>
                      <a:lnTo>
                        <a:pt x="59" y="1036"/>
                      </a:lnTo>
                      <a:lnTo>
                        <a:pt x="316" y="1071"/>
                      </a:lnTo>
                      <a:lnTo>
                        <a:pt x="332" y="1006"/>
                      </a:lnTo>
                      <a:lnTo>
                        <a:pt x="433" y="955"/>
                      </a:lnTo>
                      <a:lnTo>
                        <a:pt x="455" y="888"/>
                      </a:lnTo>
                      <a:lnTo>
                        <a:pt x="589" y="753"/>
                      </a:lnTo>
                      <a:lnTo>
                        <a:pt x="589" y="641"/>
                      </a:lnTo>
                      <a:lnTo>
                        <a:pt x="726" y="571"/>
                      </a:lnTo>
                      <a:lnTo>
                        <a:pt x="774" y="482"/>
                      </a:lnTo>
                      <a:lnTo>
                        <a:pt x="975" y="370"/>
                      </a:lnTo>
                      <a:lnTo>
                        <a:pt x="952" y="187"/>
                      </a:lnTo>
                      <a:lnTo>
                        <a:pt x="863" y="187"/>
                      </a:lnTo>
                      <a:lnTo>
                        <a:pt x="749" y="96"/>
                      </a:lnTo>
                      <a:lnTo>
                        <a:pt x="794" y="74"/>
                      </a:lnTo>
                      <a:lnTo>
                        <a:pt x="815" y="51"/>
                      </a:lnTo>
                      <a:lnTo>
                        <a:pt x="684" y="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294" name="Freeform 1164"/>
                <p:cNvSpPr>
                  <a:spLocks/>
                </p:cNvSpPr>
                <p:nvPr/>
              </p:nvSpPr>
              <p:spPr bwMode="auto">
                <a:xfrm>
                  <a:off x="1537" y="1099"/>
                  <a:ext cx="49" cy="50"/>
                </a:xfrm>
                <a:custGeom>
                  <a:avLst/>
                  <a:gdLst>
                    <a:gd name="T0" fmla="*/ 0 w 975"/>
                    <a:gd name="T1" fmla="*/ 0 h 1071"/>
                    <a:gd name="T2" fmla="*/ 0 w 975"/>
                    <a:gd name="T3" fmla="*/ 0 h 1071"/>
                    <a:gd name="T4" fmla="*/ 0 w 975"/>
                    <a:gd name="T5" fmla="*/ 0 h 1071"/>
                    <a:gd name="T6" fmla="*/ 0 w 975"/>
                    <a:gd name="T7" fmla="*/ 0 h 1071"/>
                    <a:gd name="T8" fmla="*/ 0 w 975"/>
                    <a:gd name="T9" fmla="*/ 0 h 1071"/>
                    <a:gd name="T10" fmla="*/ 0 w 975"/>
                    <a:gd name="T11" fmla="*/ 0 h 1071"/>
                    <a:gd name="T12" fmla="*/ 0 w 975"/>
                    <a:gd name="T13" fmla="*/ 0 h 1071"/>
                    <a:gd name="T14" fmla="*/ 0 w 975"/>
                    <a:gd name="T15" fmla="*/ 0 h 1071"/>
                    <a:gd name="T16" fmla="*/ 0 w 975"/>
                    <a:gd name="T17" fmla="*/ 0 h 1071"/>
                    <a:gd name="T18" fmla="*/ 0 w 975"/>
                    <a:gd name="T19" fmla="*/ 0 h 1071"/>
                    <a:gd name="T20" fmla="*/ 0 w 975"/>
                    <a:gd name="T21" fmla="*/ 0 h 1071"/>
                    <a:gd name="T22" fmla="*/ 0 w 975"/>
                    <a:gd name="T23" fmla="*/ 0 h 1071"/>
                    <a:gd name="T24" fmla="*/ 0 w 975"/>
                    <a:gd name="T25" fmla="*/ 0 h 1071"/>
                    <a:gd name="T26" fmla="*/ 0 w 975"/>
                    <a:gd name="T27" fmla="*/ 0 h 1071"/>
                    <a:gd name="T28" fmla="*/ 0 w 975"/>
                    <a:gd name="T29" fmla="*/ 0 h 1071"/>
                    <a:gd name="T30" fmla="*/ 0 w 975"/>
                    <a:gd name="T31" fmla="*/ 0 h 1071"/>
                    <a:gd name="T32" fmla="*/ 0 w 975"/>
                    <a:gd name="T33" fmla="*/ 0 h 1071"/>
                    <a:gd name="T34" fmla="*/ 0 w 975"/>
                    <a:gd name="T35" fmla="*/ 0 h 1071"/>
                    <a:gd name="T36" fmla="*/ 0 w 975"/>
                    <a:gd name="T37" fmla="*/ 0 h 1071"/>
                    <a:gd name="T38" fmla="*/ 0 w 975"/>
                    <a:gd name="T39" fmla="*/ 0 h 1071"/>
                    <a:gd name="T40" fmla="*/ 0 w 975"/>
                    <a:gd name="T41" fmla="*/ 0 h 1071"/>
                    <a:gd name="T42" fmla="*/ 0 w 975"/>
                    <a:gd name="T43" fmla="*/ 0 h 1071"/>
                    <a:gd name="T44" fmla="*/ 0 w 975"/>
                    <a:gd name="T45" fmla="*/ 0 h 1071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975"/>
                    <a:gd name="T70" fmla="*/ 0 h 1071"/>
                    <a:gd name="T71" fmla="*/ 975 w 975"/>
                    <a:gd name="T72" fmla="*/ 1071 h 1071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975" h="1071">
                      <a:moveTo>
                        <a:pt x="684" y="0"/>
                      </a:moveTo>
                      <a:lnTo>
                        <a:pt x="583" y="112"/>
                      </a:lnTo>
                      <a:lnTo>
                        <a:pt x="505" y="323"/>
                      </a:lnTo>
                      <a:lnTo>
                        <a:pt x="75" y="570"/>
                      </a:lnTo>
                      <a:lnTo>
                        <a:pt x="115" y="753"/>
                      </a:lnTo>
                      <a:lnTo>
                        <a:pt x="0" y="940"/>
                      </a:lnTo>
                      <a:lnTo>
                        <a:pt x="59" y="1036"/>
                      </a:lnTo>
                      <a:lnTo>
                        <a:pt x="316" y="1071"/>
                      </a:lnTo>
                      <a:lnTo>
                        <a:pt x="332" y="1006"/>
                      </a:lnTo>
                      <a:lnTo>
                        <a:pt x="433" y="955"/>
                      </a:lnTo>
                      <a:lnTo>
                        <a:pt x="455" y="888"/>
                      </a:lnTo>
                      <a:lnTo>
                        <a:pt x="589" y="753"/>
                      </a:lnTo>
                      <a:lnTo>
                        <a:pt x="589" y="641"/>
                      </a:lnTo>
                      <a:lnTo>
                        <a:pt x="726" y="571"/>
                      </a:lnTo>
                      <a:lnTo>
                        <a:pt x="774" y="482"/>
                      </a:lnTo>
                      <a:lnTo>
                        <a:pt x="975" y="370"/>
                      </a:lnTo>
                      <a:lnTo>
                        <a:pt x="952" y="187"/>
                      </a:lnTo>
                      <a:lnTo>
                        <a:pt x="863" y="187"/>
                      </a:lnTo>
                      <a:lnTo>
                        <a:pt x="749" y="96"/>
                      </a:lnTo>
                      <a:lnTo>
                        <a:pt x="794" y="74"/>
                      </a:lnTo>
                      <a:lnTo>
                        <a:pt x="815" y="51"/>
                      </a:lnTo>
                      <a:lnTo>
                        <a:pt x="684" y="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295" name="Freeform 1165"/>
                <p:cNvSpPr>
                  <a:spLocks/>
                </p:cNvSpPr>
                <p:nvPr/>
              </p:nvSpPr>
              <p:spPr bwMode="auto">
                <a:xfrm>
                  <a:off x="1552" y="1092"/>
                  <a:ext cx="104" cy="85"/>
                </a:xfrm>
                <a:custGeom>
                  <a:avLst/>
                  <a:gdLst>
                    <a:gd name="T0" fmla="*/ 0 w 2082"/>
                    <a:gd name="T1" fmla="*/ 0 h 1856"/>
                    <a:gd name="T2" fmla="*/ 0 w 2082"/>
                    <a:gd name="T3" fmla="*/ 0 h 1856"/>
                    <a:gd name="T4" fmla="*/ 0 w 2082"/>
                    <a:gd name="T5" fmla="*/ 0 h 1856"/>
                    <a:gd name="T6" fmla="*/ 0 w 2082"/>
                    <a:gd name="T7" fmla="*/ 0 h 1856"/>
                    <a:gd name="T8" fmla="*/ 0 w 2082"/>
                    <a:gd name="T9" fmla="*/ 0 h 1856"/>
                    <a:gd name="T10" fmla="*/ 0 w 2082"/>
                    <a:gd name="T11" fmla="*/ 0 h 1856"/>
                    <a:gd name="T12" fmla="*/ 0 w 2082"/>
                    <a:gd name="T13" fmla="*/ 0 h 1856"/>
                    <a:gd name="T14" fmla="*/ 0 w 2082"/>
                    <a:gd name="T15" fmla="*/ 0 h 1856"/>
                    <a:gd name="T16" fmla="*/ 0 w 2082"/>
                    <a:gd name="T17" fmla="*/ 0 h 1856"/>
                    <a:gd name="T18" fmla="*/ 0 w 2082"/>
                    <a:gd name="T19" fmla="*/ 0 h 1856"/>
                    <a:gd name="T20" fmla="*/ 0 w 2082"/>
                    <a:gd name="T21" fmla="*/ 0 h 1856"/>
                    <a:gd name="T22" fmla="*/ 0 w 2082"/>
                    <a:gd name="T23" fmla="*/ 0 h 1856"/>
                    <a:gd name="T24" fmla="*/ 0 w 2082"/>
                    <a:gd name="T25" fmla="*/ 0 h 1856"/>
                    <a:gd name="T26" fmla="*/ 0 w 2082"/>
                    <a:gd name="T27" fmla="*/ 0 h 1856"/>
                    <a:gd name="T28" fmla="*/ 0 w 2082"/>
                    <a:gd name="T29" fmla="*/ 0 h 1856"/>
                    <a:gd name="T30" fmla="*/ 0 w 2082"/>
                    <a:gd name="T31" fmla="*/ 0 h 1856"/>
                    <a:gd name="T32" fmla="*/ 0 w 2082"/>
                    <a:gd name="T33" fmla="*/ 0 h 1856"/>
                    <a:gd name="T34" fmla="*/ 0 w 2082"/>
                    <a:gd name="T35" fmla="*/ 0 h 1856"/>
                    <a:gd name="T36" fmla="*/ 0 w 2082"/>
                    <a:gd name="T37" fmla="*/ 0 h 1856"/>
                    <a:gd name="T38" fmla="*/ 0 w 2082"/>
                    <a:gd name="T39" fmla="*/ 0 h 1856"/>
                    <a:gd name="T40" fmla="*/ 0 w 2082"/>
                    <a:gd name="T41" fmla="*/ 0 h 1856"/>
                    <a:gd name="T42" fmla="*/ 0 w 2082"/>
                    <a:gd name="T43" fmla="*/ 0 h 1856"/>
                    <a:gd name="T44" fmla="*/ 0 w 2082"/>
                    <a:gd name="T45" fmla="*/ 0 h 1856"/>
                    <a:gd name="T46" fmla="*/ 0 w 2082"/>
                    <a:gd name="T47" fmla="*/ 0 h 1856"/>
                    <a:gd name="T48" fmla="*/ 0 w 2082"/>
                    <a:gd name="T49" fmla="*/ 0 h 1856"/>
                    <a:gd name="T50" fmla="*/ 0 w 2082"/>
                    <a:gd name="T51" fmla="*/ 0 h 1856"/>
                    <a:gd name="T52" fmla="*/ 0 w 2082"/>
                    <a:gd name="T53" fmla="*/ 0 h 1856"/>
                    <a:gd name="T54" fmla="*/ 0 w 2082"/>
                    <a:gd name="T55" fmla="*/ 0 h 1856"/>
                    <a:gd name="T56" fmla="*/ 0 w 2082"/>
                    <a:gd name="T57" fmla="*/ 0 h 1856"/>
                    <a:gd name="T58" fmla="*/ 0 w 2082"/>
                    <a:gd name="T59" fmla="*/ 0 h 1856"/>
                    <a:gd name="T60" fmla="*/ 0 w 2082"/>
                    <a:gd name="T61" fmla="*/ 0 h 1856"/>
                    <a:gd name="T62" fmla="*/ 0 w 2082"/>
                    <a:gd name="T63" fmla="*/ 0 h 1856"/>
                    <a:gd name="T64" fmla="*/ 0 w 2082"/>
                    <a:gd name="T65" fmla="*/ 0 h 1856"/>
                    <a:gd name="T66" fmla="*/ 0 w 2082"/>
                    <a:gd name="T67" fmla="*/ 0 h 1856"/>
                    <a:gd name="T68" fmla="*/ 0 w 2082"/>
                    <a:gd name="T69" fmla="*/ 0 h 1856"/>
                    <a:gd name="T70" fmla="*/ 0 w 2082"/>
                    <a:gd name="T71" fmla="*/ 0 h 1856"/>
                    <a:gd name="T72" fmla="*/ 0 w 2082"/>
                    <a:gd name="T73" fmla="*/ 0 h 1856"/>
                    <a:gd name="T74" fmla="*/ 0 w 2082"/>
                    <a:gd name="T75" fmla="*/ 0 h 1856"/>
                    <a:gd name="T76" fmla="*/ 0 w 2082"/>
                    <a:gd name="T77" fmla="*/ 0 h 1856"/>
                    <a:gd name="T78" fmla="*/ 0 w 2082"/>
                    <a:gd name="T79" fmla="*/ 0 h 1856"/>
                    <a:gd name="T80" fmla="*/ 0 w 2082"/>
                    <a:gd name="T81" fmla="*/ 0 h 1856"/>
                    <a:gd name="T82" fmla="*/ 0 w 2082"/>
                    <a:gd name="T83" fmla="*/ 0 h 1856"/>
                    <a:gd name="T84" fmla="*/ 0 w 2082"/>
                    <a:gd name="T85" fmla="*/ 0 h 1856"/>
                    <a:gd name="T86" fmla="*/ 0 w 2082"/>
                    <a:gd name="T87" fmla="*/ 0 h 1856"/>
                    <a:gd name="T88" fmla="*/ 0 w 2082"/>
                    <a:gd name="T89" fmla="*/ 0 h 1856"/>
                    <a:gd name="T90" fmla="*/ 0 w 2082"/>
                    <a:gd name="T91" fmla="*/ 0 h 185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082"/>
                    <a:gd name="T139" fmla="*/ 0 h 1856"/>
                    <a:gd name="T140" fmla="*/ 2082 w 2082"/>
                    <a:gd name="T141" fmla="*/ 1856 h 185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082" h="1856">
                      <a:moveTo>
                        <a:pt x="1539" y="585"/>
                      </a:moveTo>
                      <a:lnTo>
                        <a:pt x="1616" y="632"/>
                      </a:lnTo>
                      <a:lnTo>
                        <a:pt x="1629" y="716"/>
                      </a:lnTo>
                      <a:lnTo>
                        <a:pt x="1693" y="804"/>
                      </a:lnTo>
                      <a:lnTo>
                        <a:pt x="1779" y="830"/>
                      </a:lnTo>
                      <a:lnTo>
                        <a:pt x="1784" y="900"/>
                      </a:lnTo>
                      <a:lnTo>
                        <a:pt x="1879" y="973"/>
                      </a:lnTo>
                      <a:lnTo>
                        <a:pt x="1944" y="1102"/>
                      </a:lnTo>
                      <a:lnTo>
                        <a:pt x="2082" y="1175"/>
                      </a:lnTo>
                      <a:lnTo>
                        <a:pt x="2082" y="1246"/>
                      </a:lnTo>
                      <a:lnTo>
                        <a:pt x="2010" y="1289"/>
                      </a:lnTo>
                      <a:lnTo>
                        <a:pt x="1594" y="1318"/>
                      </a:lnTo>
                      <a:lnTo>
                        <a:pt x="1246" y="1538"/>
                      </a:lnTo>
                      <a:lnTo>
                        <a:pt x="1288" y="1698"/>
                      </a:lnTo>
                      <a:lnTo>
                        <a:pt x="1200" y="1676"/>
                      </a:lnTo>
                      <a:lnTo>
                        <a:pt x="1016" y="1788"/>
                      </a:lnTo>
                      <a:lnTo>
                        <a:pt x="823" y="1765"/>
                      </a:lnTo>
                      <a:lnTo>
                        <a:pt x="727" y="1833"/>
                      </a:lnTo>
                      <a:lnTo>
                        <a:pt x="569" y="1856"/>
                      </a:lnTo>
                      <a:lnTo>
                        <a:pt x="332" y="1651"/>
                      </a:lnTo>
                      <a:lnTo>
                        <a:pt x="0" y="1631"/>
                      </a:lnTo>
                      <a:lnTo>
                        <a:pt x="47" y="1395"/>
                      </a:lnTo>
                      <a:lnTo>
                        <a:pt x="22" y="1246"/>
                      </a:lnTo>
                      <a:lnTo>
                        <a:pt x="34" y="1186"/>
                      </a:lnTo>
                      <a:lnTo>
                        <a:pt x="130" y="1139"/>
                      </a:lnTo>
                      <a:lnTo>
                        <a:pt x="159" y="1067"/>
                      </a:lnTo>
                      <a:lnTo>
                        <a:pt x="290" y="926"/>
                      </a:lnTo>
                      <a:lnTo>
                        <a:pt x="290" y="810"/>
                      </a:lnTo>
                      <a:lnTo>
                        <a:pt x="433" y="738"/>
                      </a:lnTo>
                      <a:lnTo>
                        <a:pt x="478" y="657"/>
                      </a:lnTo>
                      <a:lnTo>
                        <a:pt x="676" y="550"/>
                      </a:lnTo>
                      <a:lnTo>
                        <a:pt x="654" y="359"/>
                      </a:lnTo>
                      <a:lnTo>
                        <a:pt x="565" y="359"/>
                      </a:lnTo>
                      <a:lnTo>
                        <a:pt x="458" y="269"/>
                      </a:lnTo>
                      <a:lnTo>
                        <a:pt x="516" y="228"/>
                      </a:lnTo>
                      <a:lnTo>
                        <a:pt x="386" y="175"/>
                      </a:lnTo>
                      <a:lnTo>
                        <a:pt x="408" y="0"/>
                      </a:lnTo>
                      <a:lnTo>
                        <a:pt x="486" y="3"/>
                      </a:lnTo>
                      <a:lnTo>
                        <a:pt x="576" y="45"/>
                      </a:lnTo>
                      <a:lnTo>
                        <a:pt x="703" y="21"/>
                      </a:lnTo>
                      <a:lnTo>
                        <a:pt x="1063" y="292"/>
                      </a:lnTo>
                      <a:lnTo>
                        <a:pt x="1130" y="292"/>
                      </a:lnTo>
                      <a:lnTo>
                        <a:pt x="1266" y="385"/>
                      </a:lnTo>
                      <a:lnTo>
                        <a:pt x="1283" y="473"/>
                      </a:lnTo>
                      <a:lnTo>
                        <a:pt x="1539" y="585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296" name="Freeform 1166"/>
                <p:cNvSpPr>
                  <a:spLocks/>
                </p:cNvSpPr>
                <p:nvPr/>
              </p:nvSpPr>
              <p:spPr bwMode="auto">
                <a:xfrm>
                  <a:off x="1552" y="1092"/>
                  <a:ext cx="104" cy="85"/>
                </a:xfrm>
                <a:custGeom>
                  <a:avLst/>
                  <a:gdLst>
                    <a:gd name="T0" fmla="*/ 0 w 2082"/>
                    <a:gd name="T1" fmla="*/ 0 h 1856"/>
                    <a:gd name="T2" fmla="*/ 0 w 2082"/>
                    <a:gd name="T3" fmla="*/ 0 h 1856"/>
                    <a:gd name="T4" fmla="*/ 0 w 2082"/>
                    <a:gd name="T5" fmla="*/ 0 h 1856"/>
                    <a:gd name="T6" fmla="*/ 0 w 2082"/>
                    <a:gd name="T7" fmla="*/ 0 h 1856"/>
                    <a:gd name="T8" fmla="*/ 0 w 2082"/>
                    <a:gd name="T9" fmla="*/ 0 h 1856"/>
                    <a:gd name="T10" fmla="*/ 0 w 2082"/>
                    <a:gd name="T11" fmla="*/ 0 h 1856"/>
                    <a:gd name="T12" fmla="*/ 0 w 2082"/>
                    <a:gd name="T13" fmla="*/ 0 h 1856"/>
                    <a:gd name="T14" fmla="*/ 0 w 2082"/>
                    <a:gd name="T15" fmla="*/ 0 h 1856"/>
                    <a:gd name="T16" fmla="*/ 0 w 2082"/>
                    <a:gd name="T17" fmla="*/ 0 h 1856"/>
                    <a:gd name="T18" fmla="*/ 0 w 2082"/>
                    <a:gd name="T19" fmla="*/ 0 h 1856"/>
                    <a:gd name="T20" fmla="*/ 0 w 2082"/>
                    <a:gd name="T21" fmla="*/ 0 h 1856"/>
                    <a:gd name="T22" fmla="*/ 0 w 2082"/>
                    <a:gd name="T23" fmla="*/ 0 h 1856"/>
                    <a:gd name="T24" fmla="*/ 0 w 2082"/>
                    <a:gd name="T25" fmla="*/ 0 h 1856"/>
                    <a:gd name="T26" fmla="*/ 0 w 2082"/>
                    <a:gd name="T27" fmla="*/ 0 h 1856"/>
                    <a:gd name="T28" fmla="*/ 0 w 2082"/>
                    <a:gd name="T29" fmla="*/ 0 h 1856"/>
                    <a:gd name="T30" fmla="*/ 0 w 2082"/>
                    <a:gd name="T31" fmla="*/ 0 h 1856"/>
                    <a:gd name="T32" fmla="*/ 0 w 2082"/>
                    <a:gd name="T33" fmla="*/ 0 h 1856"/>
                    <a:gd name="T34" fmla="*/ 0 w 2082"/>
                    <a:gd name="T35" fmla="*/ 0 h 1856"/>
                    <a:gd name="T36" fmla="*/ 0 w 2082"/>
                    <a:gd name="T37" fmla="*/ 0 h 1856"/>
                    <a:gd name="T38" fmla="*/ 0 w 2082"/>
                    <a:gd name="T39" fmla="*/ 0 h 1856"/>
                    <a:gd name="T40" fmla="*/ 0 w 2082"/>
                    <a:gd name="T41" fmla="*/ 0 h 1856"/>
                    <a:gd name="T42" fmla="*/ 0 w 2082"/>
                    <a:gd name="T43" fmla="*/ 0 h 1856"/>
                    <a:gd name="T44" fmla="*/ 0 w 2082"/>
                    <a:gd name="T45" fmla="*/ 0 h 1856"/>
                    <a:gd name="T46" fmla="*/ 0 w 2082"/>
                    <a:gd name="T47" fmla="*/ 0 h 1856"/>
                    <a:gd name="T48" fmla="*/ 0 w 2082"/>
                    <a:gd name="T49" fmla="*/ 0 h 1856"/>
                    <a:gd name="T50" fmla="*/ 0 w 2082"/>
                    <a:gd name="T51" fmla="*/ 0 h 1856"/>
                    <a:gd name="T52" fmla="*/ 0 w 2082"/>
                    <a:gd name="T53" fmla="*/ 0 h 1856"/>
                    <a:gd name="T54" fmla="*/ 0 w 2082"/>
                    <a:gd name="T55" fmla="*/ 0 h 1856"/>
                    <a:gd name="T56" fmla="*/ 0 w 2082"/>
                    <a:gd name="T57" fmla="*/ 0 h 1856"/>
                    <a:gd name="T58" fmla="*/ 0 w 2082"/>
                    <a:gd name="T59" fmla="*/ 0 h 1856"/>
                    <a:gd name="T60" fmla="*/ 0 w 2082"/>
                    <a:gd name="T61" fmla="*/ 0 h 1856"/>
                    <a:gd name="T62" fmla="*/ 0 w 2082"/>
                    <a:gd name="T63" fmla="*/ 0 h 1856"/>
                    <a:gd name="T64" fmla="*/ 0 w 2082"/>
                    <a:gd name="T65" fmla="*/ 0 h 1856"/>
                    <a:gd name="T66" fmla="*/ 0 w 2082"/>
                    <a:gd name="T67" fmla="*/ 0 h 1856"/>
                    <a:gd name="T68" fmla="*/ 0 w 2082"/>
                    <a:gd name="T69" fmla="*/ 0 h 1856"/>
                    <a:gd name="T70" fmla="*/ 0 w 2082"/>
                    <a:gd name="T71" fmla="*/ 0 h 1856"/>
                    <a:gd name="T72" fmla="*/ 0 w 2082"/>
                    <a:gd name="T73" fmla="*/ 0 h 1856"/>
                    <a:gd name="T74" fmla="*/ 0 w 2082"/>
                    <a:gd name="T75" fmla="*/ 0 h 1856"/>
                    <a:gd name="T76" fmla="*/ 0 w 2082"/>
                    <a:gd name="T77" fmla="*/ 0 h 1856"/>
                    <a:gd name="T78" fmla="*/ 0 w 2082"/>
                    <a:gd name="T79" fmla="*/ 0 h 1856"/>
                    <a:gd name="T80" fmla="*/ 0 w 2082"/>
                    <a:gd name="T81" fmla="*/ 0 h 1856"/>
                    <a:gd name="T82" fmla="*/ 0 w 2082"/>
                    <a:gd name="T83" fmla="*/ 0 h 1856"/>
                    <a:gd name="T84" fmla="*/ 0 w 2082"/>
                    <a:gd name="T85" fmla="*/ 0 h 1856"/>
                    <a:gd name="T86" fmla="*/ 0 w 2082"/>
                    <a:gd name="T87" fmla="*/ 0 h 1856"/>
                    <a:gd name="T88" fmla="*/ 0 w 2082"/>
                    <a:gd name="T89" fmla="*/ 0 h 1856"/>
                    <a:gd name="T90" fmla="*/ 0 w 2082"/>
                    <a:gd name="T91" fmla="*/ 0 h 185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082"/>
                    <a:gd name="T139" fmla="*/ 0 h 1856"/>
                    <a:gd name="T140" fmla="*/ 2082 w 2082"/>
                    <a:gd name="T141" fmla="*/ 1856 h 185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082" h="1856">
                      <a:moveTo>
                        <a:pt x="1539" y="585"/>
                      </a:moveTo>
                      <a:lnTo>
                        <a:pt x="1616" y="632"/>
                      </a:lnTo>
                      <a:lnTo>
                        <a:pt x="1629" y="716"/>
                      </a:lnTo>
                      <a:lnTo>
                        <a:pt x="1693" y="804"/>
                      </a:lnTo>
                      <a:lnTo>
                        <a:pt x="1779" y="830"/>
                      </a:lnTo>
                      <a:lnTo>
                        <a:pt x="1784" y="900"/>
                      </a:lnTo>
                      <a:lnTo>
                        <a:pt x="1879" y="973"/>
                      </a:lnTo>
                      <a:lnTo>
                        <a:pt x="1944" y="1102"/>
                      </a:lnTo>
                      <a:lnTo>
                        <a:pt x="2082" y="1175"/>
                      </a:lnTo>
                      <a:lnTo>
                        <a:pt x="2082" y="1246"/>
                      </a:lnTo>
                      <a:lnTo>
                        <a:pt x="2010" y="1289"/>
                      </a:lnTo>
                      <a:lnTo>
                        <a:pt x="1594" y="1318"/>
                      </a:lnTo>
                      <a:lnTo>
                        <a:pt x="1246" y="1538"/>
                      </a:lnTo>
                      <a:lnTo>
                        <a:pt x="1288" y="1698"/>
                      </a:lnTo>
                      <a:lnTo>
                        <a:pt x="1200" y="1676"/>
                      </a:lnTo>
                      <a:lnTo>
                        <a:pt x="1016" y="1788"/>
                      </a:lnTo>
                      <a:lnTo>
                        <a:pt x="823" y="1765"/>
                      </a:lnTo>
                      <a:lnTo>
                        <a:pt x="727" y="1833"/>
                      </a:lnTo>
                      <a:lnTo>
                        <a:pt x="569" y="1856"/>
                      </a:lnTo>
                      <a:lnTo>
                        <a:pt x="332" y="1651"/>
                      </a:lnTo>
                      <a:lnTo>
                        <a:pt x="0" y="1631"/>
                      </a:lnTo>
                      <a:lnTo>
                        <a:pt x="47" y="1395"/>
                      </a:lnTo>
                      <a:lnTo>
                        <a:pt x="22" y="1246"/>
                      </a:lnTo>
                      <a:lnTo>
                        <a:pt x="34" y="1186"/>
                      </a:lnTo>
                      <a:lnTo>
                        <a:pt x="130" y="1139"/>
                      </a:lnTo>
                      <a:lnTo>
                        <a:pt x="159" y="1067"/>
                      </a:lnTo>
                      <a:lnTo>
                        <a:pt x="290" y="926"/>
                      </a:lnTo>
                      <a:lnTo>
                        <a:pt x="290" y="810"/>
                      </a:lnTo>
                      <a:lnTo>
                        <a:pt x="433" y="738"/>
                      </a:lnTo>
                      <a:lnTo>
                        <a:pt x="478" y="657"/>
                      </a:lnTo>
                      <a:lnTo>
                        <a:pt x="676" y="550"/>
                      </a:lnTo>
                      <a:lnTo>
                        <a:pt x="654" y="359"/>
                      </a:lnTo>
                      <a:lnTo>
                        <a:pt x="565" y="359"/>
                      </a:lnTo>
                      <a:lnTo>
                        <a:pt x="458" y="269"/>
                      </a:lnTo>
                      <a:lnTo>
                        <a:pt x="516" y="228"/>
                      </a:lnTo>
                      <a:lnTo>
                        <a:pt x="386" y="175"/>
                      </a:lnTo>
                      <a:lnTo>
                        <a:pt x="408" y="0"/>
                      </a:lnTo>
                      <a:lnTo>
                        <a:pt x="486" y="3"/>
                      </a:lnTo>
                      <a:lnTo>
                        <a:pt x="576" y="45"/>
                      </a:lnTo>
                      <a:lnTo>
                        <a:pt x="703" y="21"/>
                      </a:lnTo>
                      <a:lnTo>
                        <a:pt x="1063" y="292"/>
                      </a:lnTo>
                      <a:lnTo>
                        <a:pt x="1130" y="292"/>
                      </a:lnTo>
                      <a:lnTo>
                        <a:pt x="1266" y="385"/>
                      </a:lnTo>
                      <a:lnTo>
                        <a:pt x="1283" y="473"/>
                      </a:lnTo>
                      <a:lnTo>
                        <a:pt x="1539" y="585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297" name="Freeform 1167"/>
                <p:cNvSpPr>
                  <a:spLocks/>
                </p:cNvSpPr>
                <p:nvPr/>
              </p:nvSpPr>
              <p:spPr bwMode="auto">
                <a:xfrm>
                  <a:off x="1629" y="1064"/>
                  <a:ext cx="91" cy="86"/>
                </a:xfrm>
                <a:custGeom>
                  <a:avLst/>
                  <a:gdLst>
                    <a:gd name="T0" fmla="*/ 0 w 1827"/>
                    <a:gd name="T1" fmla="*/ 0 h 1878"/>
                    <a:gd name="T2" fmla="*/ 0 w 1827"/>
                    <a:gd name="T3" fmla="*/ 0 h 1878"/>
                    <a:gd name="T4" fmla="*/ 0 w 1827"/>
                    <a:gd name="T5" fmla="*/ 0 h 1878"/>
                    <a:gd name="T6" fmla="*/ 0 w 1827"/>
                    <a:gd name="T7" fmla="*/ 0 h 1878"/>
                    <a:gd name="T8" fmla="*/ 0 w 1827"/>
                    <a:gd name="T9" fmla="*/ 0 h 1878"/>
                    <a:gd name="T10" fmla="*/ 0 w 1827"/>
                    <a:gd name="T11" fmla="*/ 0 h 1878"/>
                    <a:gd name="T12" fmla="*/ 0 w 1827"/>
                    <a:gd name="T13" fmla="*/ 0 h 1878"/>
                    <a:gd name="T14" fmla="*/ 0 w 1827"/>
                    <a:gd name="T15" fmla="*/ 0 h 1878"/>
                    <a:gd name="T16" fmla="*/ 0 w 1827"/>
                    <a:gd name="T17" fmla="*/ 0 h 1878"/>
                    <a:gd name="T18" fmla="*/ 0 w 1827"/>
                    <a:gd name="T19" fmla="*/ 0 h 1878"/>
                    <a:gd name="T20" fmla="*/ 0 w 1827"/>
                    <a:gd name="T21" fmla="*/ 0 h 1878"/>
                    <a:gd name="T22" fmla="*/ 0 w 1827"/>
                    <a:gd name="T23" fmla="*/ 0 h 1878"/>
                    <a:gd name="T24" fmla="*/ 0 w 1827"/>
                    <a:gd name="T25" fmla="*/ 0 h 1878"/>
                    <a:gd name="T26" fmla="*/ 0 w 1827"/>
                    <a:gd name="T27" fmla="*/ 0 h 1878"/>
                    <a:gd name="T28" fmla="*/ 0 w 1827"/>
                    <a:gd name="T29" fmla="*/ 0 h 1878"/>
                    <a:gd name="T30" fmla="*/ 0 w 1827"/>
                    <a:gd name="T31" fmla="*/ 0 h 1878"/>
                    <a:gd name="T32" fmla="*/ 0 w 1827"/>
                    <a:gd name="T33" fmla="*/ 0 h 1878"/>
                    <a:gd name="T34" fmla="*/ 0 w 1827"/>
                    <a:gd name="T35" fmla="*/ 0 h 1878"/>
                    <a:gd name="T36" fmla="*/ 0 w 1827"/>
                    <a:gd name="T37" fmla="*/ 0 h 1878"/>
                    <a:gd name="T38" fmla="*/ 0 w 1827"/>
                    <a:gd name="T39" fmla="*/ 0 h 1878"/>
                    <a:gd name="T40" fmla="*/ 0 w 1827"/>
                    <a:gd name="T41" fmla="*/ 0 h 1878"/>
                    <a:gd name="T42" fmla="*/ 0 w 1827"/>
                    <a:gd name="T43" fmla="*/ 0 h 1878"/>
                    <a:gd name="T44" fmla="*/ 0 w 1827"/>
                    <a:gd name="T45" fmla="*/ 0 h 1878"/>
                    <a:gd name="T46" fmla="*/ 0 w 1827"/>
                    <a:gd name="T47" fmla="*/ 0 h 1878"/>
                    <a:gd name="T48" fmla="*/ 0 w 1827"/>
                    <a:gd name="T49" fmla="*/ 0 h 1878"/>
                    <a:gd name="T50" fmla="*/ 0 w 1827"/>
                    <a:gd name="T51" fmla="*/ 0 h 1878"/>
                    <a:gd name="T52" fmla="*/ 0 w 1827"/>
                    <a:gd name="T53" fmla="*/ 0 h 1878"/>
                    <a:gd name="T54" fmla="*/ 0 w 1827"/>
                    <a:gd name="T55" fmla="*/ 0 h 1878"/>
                    <a:gd name="T56" fmla="*/ 0 w 1827"/>
                    <a:gd name="T57" fmla="*/ 0 h 1878"/>
                    <a:gd name="T58" fmla="*/ 0 w 1827"/>
                    <a:gd name="T59" fmla="*/ 0 h 1878"/>
                    <a:gd name="T60" fmla="*/ 0 w 1827"/>
                    <a:gd name="T61" fmla="*/ 0 h 1878"/>
                    <a:gd name="T62" fmla="*/ 0 w 1827"/>
                    <a:gd name="T63" fmla="*/ 0 h 1878"/>
                    <a:gd name="T64" fmla="*/ 0 w 1827"/>
                    <a:gd name="T65" fmla="*/ 0 h 1878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827"/>
                    <a:gd name="T100" fmla="*/ 0 h 1878"/>
                    <a:gd name="T101" fmla="*/ 1827 w 1827"/>
                    <a:gd name="T102" fmla="*/ 1878 h 1878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827" h="1878">
                      <a:moveTo>
                        <a:pt x="0" y="1199"/>
                      </a:moveTo>
                      <a:lnTo>
                        <a:pt x="249" y="1019"/>
                      </a:lnTo>
                      <a:lnTo>
                        <a:pt x="291" y="854"/>
                      </a:lnTo>
                      <a:lnTo>
                        <a:pt x="342" y="1038"/>
                      </a:lnTo>
                      <a:lnTo>
                        <a:pt x="382" y="1039"/>
                      </a:lnTo>
                      <a:lnTo>
                        <a:pt x="315" y="836"/>
                      </a:lnTo>
                      <a:lnTo>
                        <a:pt x="356" y="732"/>
                      </a:lnTo>
                      <a:lnTo>
                        <a:pt x="287" y="535"/>
                      </a:lnTo>
                      <a:lnTo>
                        <a:pt x="383" y="498"/>
                      </a:lnTo>
                      <a:lnTo>
                        <a:pt x="383" y="364"/>
                      </a:lnTo>
                      <a:lnTo>
                        <a:pt x="270" y="227"/>
                      </a:lnTo>
                      <a:lnTo>
                        <a:pt x="201" y="227"/>
                      </a:lnTo>
                      <a:lnTo>
                        <a:pt x="134" y="111"/>
                      </a:lnTo>
                      <a:lnTo>
                        <a:pt x="182" y="87"/>
                      </a:lnTo>
                      <a:lnTo>
                        <a:pt x="158" y="18"/>
                      </a:lnTo>
                      <a:lnTo>
                        <a:pt x="226" y="0"/>
                      </a:lnTo>
                      <a:lnTo>
                        <a:pt x="499" y="87"/>
                      </a:lnTo>
                      <a:lnTo>
                        <a:pt x="522" y="169"/>
                      </a:lnTo>
                      <a:lnTo>
                        <a:pt x="590" y="193"/>
                      </a:lnTo>
                      <a:lnTo>
                        <a:pt x="659" y="45"/>
                      </a:lnTo>
                      <a:lnTo>
                        <a:pt x="722" y="18"/>
                      </a:lnTo>
                      <a:lnTo>
                        <a:pt x="750" y="45"/>
                      </a:lnTo>
                      <a:lnTo>
                        <a:pt x="750" y="136"/>
                      </a:lnTo>
                      <a:lnTo>
                        <a:pt x="949" y="222"/>
                      </a:lnTo>
                      <a:lnTo>
                        <a:pt x="947" y="113"/>
                      </a:lnTo>
                      <a:lnTo>
                        <a:pt x="1044" y="156"/>
                      </a:lnTo>
                      <a:lnTo>
                        <a:pt x="1187" y="128"/>
                      </a:lnTo>
                      <a:lnTo>
                        <a:pt x="1312" y="20"/>
                      </a:lnTo>
                      <a:lnTo>
                        <a:pt x="1380" y="17"/>
                      </a:lnTo>
                      <a:lnTo>
                        <a:pt x="1398" y="113"/>
                      </a:lnTo>
                      <a:lnTo>
                        <a:pt x="1513" y="204"/>
                      </a:lnTo>
                      <a:lnTo>
                        <a:pt x="1513" y="317"/>
                      </a:lnTo>
                      <a:lnTo>
                        <a:pt x="1670" y="522"/>
                      </a:lnTo>
                      <a:lnTo>
                        <a:pt x="1715" y="543"/>
                      </a:lnTo>
                      <a:lnTo>
                        <a:pt x="1738" y="657"/>
                      </a:lnTo>
                      <a:lnTo>
                        <a:pt x="1827" y="700"/>
                      </a:lnTo>
                      <a:lnTo>
                        <a:pt x="1827" y="792"/>
                      </a:lnTo>
                      <a:lnTo>
                        <a:pt x="1647" y="906"/>
                      </a:lnTo>
                      <a:lnTo>
                        <a:pt x="1647" y="995"/>
                      </a:lnTo>
                      <a:lnTo>
                        <a:pt x="1513" y="995"/>
                      </a:lnTo>
                      <a:lnTo>
                        <a:pt x="1489" y="1062"/>
                      </a:lnTo>
                      <a:lnTo>
                        <a:pt x="1398" y="1087"/>
                      </a:lnTo>
                      <a:lnTo>
                        <a:pt x="1352" y="1199"/>
                      </a:lnTo>
                      <a:lnTo>
                        <a:pt x="1420" y="1199"/>
                      </a:lnTo>
                      <a:lnTo>
                        <a:pt x="1420" y="1267"/>
                      </a:lnTo>
                      <a:lnTo>
                        <a:pt x="1376" y="1311"/>
                      </a:lnTo>
                      <a:lnTo>
                        <a:pt x="1445" y="1334"/>
                      </a:lnTo>
                      <a:lnTo>
                        <a:pt x="1310" y="1470"/>
                      </a:lnTo>
                      <a:lnTo>
                        <a:pt x="1310" y="1604"/>
                      </a:lnTo>
                      <a:lnTo>
                        <a:pt x="1264" y="1652"/>
                      </a:lnTo>
                      <a:lnTo>
                        <a:pt x="1310" y="1810"/>
                      </a:lnTo>
                      <a:lnTo>
                        <a:pt x="992" y="1878"/>
                      </a:lnTo>
                      <a:lnTo>
                        <a:pt x="835" y="1673"/>
                      </a:lnTo>
                      <a:lnTo>
                        <a:pt x="750" y="1626"/>
                      </a:lnTo>
                      <a:lnTo>
                        <a:pt x="701" y="1697"/>
                      </a:lnTo>
                      <a:lnTo>
                        <a:pt x="632" y="1627"/>
                      </a:lnTo>
                      <a:lnTo>
                        <a:pt x="563" y="1696"/>
                      </a:lnTo>
                      <a:lnTo>
                        <a:pt x="542" y="1782"/>
                      </a:lnTo>
                      <a:lnTo>
                        <a:pt x="407" y="1712"/>
                      </a:lnTo>
                      <a:lnTo>
                        <a:pt x="342" y="1586"/>
                      </a:lnTo>
                      <a:lnTo>
                        <a:pt x="247" y="1519"/>
                      </a:lnTo>
                      <a:lnTo>
                        <a:pt x="232" y="1437"/>
                      </a:lnTo>
                      <a:lnTo>
                        <a:pt x="163" y="1416"/>
                      </a:lnTo>
                      <a:lnTo>
                        <a:pt x="96" y="1334"/>
                      </a:lnTo>
                      <a:lnTo>
                        <a:pt x="79" y="1250"/>
                      </a:lnTo>
                      <a:lnTo>
                        <a:pt x="0" y="1199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298" name="Freeform 1168"/>
                <p:cNvSpPr>
                  <a:spLocks/>
                </p:cNvSpPr>
                <p:nvPr/>
              </p:nvSpPr>
              <p:spPr bwMode="auto">
                <a:xfrm>
                  <a:off x="1629" y="1064"/>
                  <a:ext cx="91" cy="86"/>
                </a:xfrm>
                <a:custGeom>
                  <a:avLst/>
                  <a:gdLst>
                    <a:gd name="T0" fmla="*/ 0 w 1827"/>
                    <a:gd name="T1" fmla="*/ 0 h 1878"/>
                    <a:gd name="T2" fmla="*/ 0 w 1827"/>
                    <a:gd name="T3" fmla="*/ 0 h 1878"/>
                    <a:gd name="T4" fmla="*/ 0 w 1827"/>
                    <a:gd name="T5" fmla="*/ 0 h 1878"/>
                    <a:gd name="T6" fmla="*/ 0 w 1827"/>
                    <a:gd name="T7" fmla="*/ 0 h 1878"/>
                    <a:gd name="T8" fmla="*/ 0 w 1827"/>
                    <a:gd name="T9" fmla="*/ 0 h 1878"/>
                    <a:gd name="T10" fmla="*/ 0 w 1827"/>
                    <a:gd name="T11" fmla="*/ 0 h 1878"/>
                    <a:gd name="T12" fmla="*/ 0 w 1827"/>
                    <a:gd name="T13" fmla="*/ 0 h 1878"/>
                    <a:gd name="T14" fmla="*/ 0 w 1827"/>
                    <a:gd name="T15" fmla="*/ 0 h 1878"/>
                    <a:gd name="T16" fmla="*/ 0 w 1827"/>
                    <a:gd name="T17" fmla="*/ 0 h 1878"/>
                    <a:gd name="T18" fmla="*/ 0 w 1827"/>
                    <a:gd name="T19" fmla="*/ 0 h 1878"/>
                    <a:gd name="T20" fmla="*/ 0 w 1827"/>
                    <a:gd name="T21" fmla="*/ 0 h 1878"/>
                    <a:gd name="T22" fmla="*/ 0 w 1827"/>
                    <a:gd name="T23" fmla="*/ 0 h 1878"/>
                    <a:gd name="T24" fmla="*/ 0 w 1827"/>
                    <a:gd name="T25" fmla="*/ 0 h 1878"/>
                    <a:gd name="T26" fmla="*/ 0 w 1827"/>
                    <a:gd name="T27" fmla="*/ 0 h 1878"/>
                    <a:gd name="T28" fmla="*/ 0 w 1827"/>
                    <a:gd name="T29" fmla="*/ 0 h 1878"/>
                    <a:gd name="T30" fmla="*/ 0 w 1827"/>
                    <a:gd name="T31" fmla="*/ 0 h 1878"/>
                    <a:gd name="T32" fmla="*/ 0 w 1827"/>
                    <a:gd name="T33" fmla="*/ 0 h 1878"/>
                    <a:gd name="T34" fmla="*/ 0 w 1827"/>
                    <a:gd name="T35" fmla="*/ 0 h 1878"/>
                    <a:gd name="T36" fmla="*/ 0 w 1827"/>
                    <a:gd name="T37" fmla="*/ 0 h 1878"/>
                    <a:gd name="T38" fmla="*/ 0 w 1827"/>
                    <a:gd name="T39" fmla="*/ 0 h 1878"/>
                    <a:gd name="T40" fmla="*/ 0 w 1827"/>
                    <a:gd name="T41" fmla="*/ 0 h 1878"/>
                    <a:gd name="T42" fmla="*/ 0 w 1827"/>
                    <a:gd name="T43" fmla="*/ 0 h 1878"/>
                    <a:gd name="T44" fmla="*/ 0 w 1827"/>
                    <a:gd name="T45" fmla="*/ 0 h 1878"/>
                    <a:gd name="T46" fmla="*/ 0 w 1827"/>
                    <a:gd name="T47" fmla="*/ 0 h 1878"/>
                    <a:gd name="T48" fmla="*/ 0 w 1827"/>
                    <a:gd name="T49" fmla="*/ 0 h 1878"/>
                    <a:gd name="T50" fmla="*/ 0 w 1827"/>
                    <a:gd name="T51" fmla="*/ 0 h 1878"/>
                    <a:gd name="T52" fmla="*/ 0 w 1827"/>
                    <a:gd name="T53" fmla="*/ 0 h 1878"/>
                    <a:gd name="T54" fmla="*/ 0 w 1827"/>
                    <a:gd name="T55" fmla="*/ 0 h 1878"/>
                    <a:gd name="T56" fmla="*/ 0 w 1827"/>
                    <a:gd name="T57" fmla="*/ 0 h 1878"/>
                    <a:gd name="T58" fmla="*/ 0 w 1827"/>
                    <a:gd name="T59" fmla="*/ 0 h 1878"/>
                    <a:gd name="T60" fmla="*/ 0 w 1827"/>
                    <a:gd name="T61" fmla="*/ 0 h 1878"/>
                    <a:gd name="T62" fmla="*/ 0 w 1827"/>
                    <a:gd name="T63" fmla="*/ 0 h 1878"/>
                    <a:gd name="T64" fmla="*/ 0 w 1827"/>
                    <a:gd name="T65" fmla="*/ 0 h 1878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827"/>
                    <a:gd name="T100" fmla="*/ 0 h 1878"/>
                    <a:gd name="T101" fmla="*/ 1827 w 1827"/>
                    <a:gd name="T102" fmla="*/ 1878 h 1878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827" h="1878">
                      <a:moveTo>
                        <a:pt x="0" y="1199"/>
                      </a:moveTo>
                      <a:lnTo>
                        <a:pt x="249" y="1019"/>
                      </a:lnTo>
                      <a:lnTo>
                        <a:pt x="291" y="854"/>
                      </a:lnTo>
                      <a:lnTo>
                        <a:pt x="342" y="1038"/>
                      </a:lnTo>
                      <a:lnTo>
                        <a:pt x="382" y="1039"/>
                      </a:lnTo>
                      <a:lnTo>
                        <a:pt x="315" y="836"/>
                      </a:lnTo>
                      <a:lnTo>
                        <a:pt x="356" y="732"/>
                      </a:lnTo>
                      <a:lnTo>
                        <a:pt x="287" y="535"/>
                      </a:lnTo>
                      <a:lnTo>
                        <a:pt x="383" y="498"/>
                      </a:lnTo>
                      <a:lnTo>
                        <a:pt x="383" y="364"/>
                      </a:lnTo>
                      <a:lnTo>
                        <a:pt x="270" y="227"/>
                      </a:lnTo>
                      <a:lnTo>
                        <a:pt x="201" y="227"/>
                      </a:lnTo>
                      <a:lnTo>
                        <a:pt x="134" y="111"/>
                      </a:lnTo>
                      <a:lnTo>
                        <a:pt x="182" y="87"/>
                      </a:lnTo>
                      <a:lnTo>
                        <a:pt x="158" y="18"/>
                      </a:lnTo>
                      <a:lnTo>
                        <a:pt x="226" y="0"/>
                      </a:lnTo>
                      <a:lnTo>
                        <a:pt x="499" y="87"/>
                      </a:lnTo>
                      <a:lnTo>
                        <a:pt x="522" y="169"/>
                      </a:lnTo>
                      <a:lnTo>
                        <a:pt x="590" y="193"/>
                      </a:lnTo>
                      <a:lnTo>
                        <a:pt x="659" y="45"/>
                      </a:lnTo>
                      <a:lnTo>
                        <a:pt x="722" y="18"/>
                      </a:lnTo>
                      <a:lnTo>
                        <a:pt x="750" y="45"/>
                      </a:lnTo>
                      <a:lnTo>
                        <a:pt x="750" y="136"/>
                      </a:lnTo>
                      <a:lnTo>
                        <a:pt x="949" y="222"/>
                      </a:lnTo>
                      <a:lnTo>
                        <a:pt x="947" y="113"/>
                      </a:lnTo>
                      <a:lnTo>
                        <a:pt x="1044" y="156"/>
                      </a:lnTo>
                      <a:lnTo>
                        <a:pt x="1187" y="128"/>
                      </a:lnTo>
                      <a:lnTo>
                        <a:pt x="1312" y="20"/>
                      </a:lnTo>
                      <a:lnTo>
                        <a:pt x="1380" y="17"/>
                      </a:lnTo>
                      <a:lnTo>
                        <a:pt x="1398" y="113"/>
                      </a:lnTo>
                      <a:lnTo>
                        <a:pt x="1513" y="204"/>
                      </a:lnTo>
                      <a:lnTo>
                        <a:pt x="1513" y="317"/>
                      </a:lnTo>
                      <a:lnTo>
                        <a:pt x="1670" y="522"/>
                      </a:lnTo>
                      <a:lnTo>
                        <a:pt x="1715" y="543"/>
                      </a:lnTo>
                      <a:lnTo>
                        <a:pt x="1738" y="657"/>
                      </a:lnTo>
                      <a:lnTo>
                        <a:pt x="1827" y="700"/>
                      </a:lnTo>
                      <a:lnTo>
                        <a:pt x="1827" y="792"/>
                      </a:lnTo>
                      <a:lnTo>
                        <a:pt x="1647" y="906"/>
                      </a:lnTo>
                      <a:lnTo>
                        <a:pt x="1647" y="995"/>
                      </a:lnTo>
                      <a:lnTo>
                        <a:pt x="1513" y="995"/>
                      </a:lnTo>
                      <a:lnTo>
                        <a:pt x="1489" y="1062"/>
                      </a:lnTo>
                      <a:lnTo>
                        <a:pt x="1398" y="1087"/>
                      </a:lnTo>
                      <a:lnTo>
                        <a:pt x="1352" y="1199"/>
                      </a:lnTo>
                      <a:lnTo>
                        <a:pt x="1420" y="1199"/>
                      </a:lnTo>
                      <a:lnTo>
                        <a:pt x="1420" y="1267"/>
                      </a:lnTo>
                      <a:lnTo>
                        <a:pt x="1376" y="1311"/>
                      </a:lnTo>
                      <a:lnTo>
                        <a:pt x="1445" y="1334"/>
                      </a:lnTo>
                      <a:lnTo>
                        <a:pt x="1310" y="1470"/>
                      </a:lnTo>
                      <a:lnTo>
                        <a:pt x="1310" y="1604"/>
                      </a:lnTo>
                      <a:lnTo>
                        <a:pt x="1264" y="1652"/>
                      </a:lnTo>
                      <a:lnTo>
                        <a:pt x="1310" y="1810"/>
                      </a:lnTo>
                      <a:lnTo>
                        <a:pt x="992" y="1878"/>
                      </a:lnTo>
                      <a:lnTo>
                        <a:pt x="835" y="1673"/>
                      </a:lnTo>
                      <a:lnTo>
                        <a:pt x="750" y="1626"/>
                      </a:lnTo>
                      <a:lnTo>
                        <a:pt x="701" y="1697"/>
                      </a:lnTo>
                      <a:lnTo>
                        <a:pt x="632" y="1627"/>
                      </a:lnTo>
                      <a:lnTo>
                        <a:pt x="563" y="1696"/>
                      </a:lnTo>
                      <a:lnTo>
                        <a:pt x="542" y="1782"/>
                      </a:lnTo>
                      <a:lnTo>
                        <a:pt x="407" y="1712"/>
                      </a:lnTo>
                      <a:lnTo>
                        <a:pt x="342" y="1586"/>
                      </a:lnTo>
                      <a:lnTo>
                        <a:pt x="247" y="1519"/>
                      </a:lnTo>
                      <a:lnTo>
                        <a:pt x="232" y="1437"/>
                      </a:lnTo>
                      <a:lnTo>
                        <a:pt x="163" y="1416"/>
                      </a:lnTo>
                      <a:lnTo>
                        <a:pt x="96" y="1334"/>
                      </a:lnTo>
                      <a:lnTo>
                        <a:pt x="79" y="1250"/>
                      </a:lnTo>
                      <a:lnTo>
                        <a:pt x="0" y="1199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299" name="Freeform 1169"/>
                <p:cNvSpPr>
                  <a:spLocks/>
                </p:cNvSpPr>
                <p:nvPr/>
              </p:nvSpPr>
              <p:spPr bwMode="auto">
                <a:xfrm>
                  <a:off x="1692" y="1123"/>
                  <a:ext cx="73" cy="105"/>
                </a:xfrm>
                <a:custGeom>
                  <a:avLst/>
                  <a:gdLst>
                    <a:gd name="T0" fmla="*/ 0 w 1472"/>
                    <a:gd name="T1" fmla="*/ 0 h 2290"/>
                    <a:gd name="T2" fmla="*/ 0 w 1472"/>
                    <a:gd name="T3" fmla="*/ 0 h 2290"/>
                    <a:gd name="T4" fmla="*/ 0 w 1472"/>
                    <a:gd name="T5" fmla="*/ 0 h 2290"/>
                    <a:gd name="T6" fmla="*/ 0 w 1472"/>
                    <a:gd name="T7" fmla="*/ 0 h 2290"/>
                    <a:gd name="T8" fmla="*/ 0 w 1472"/>
                    <a:gd name="T9" fmla="*/ 0 h 2290"/>
                    <a:gd name="T10" fmla="*/ 0 w 1472"/>
                    <a:gd name="T11" fmla="*/ 0 h 2290"/>
                    <a:gd name="T12" fmla="*/ 0 w 1472"/>
                    <a:gd name="T13" fmla="*/ 0 h 2290"/>
                    <a:gd name="T14" fmla="*/ 0 w 1472"/>
                    <a:gd name="T15" fmla="*/ 0 h 2290"/>
                    <a:gd name="T16" fmla="*/ 0 w 1472"/>
                    <a:gd name="T17" fmla="*/ 0 h 2290"/>
                    <a:gd name="T18" fmla="*/ 0 w 1472"/>
                    <a:gd name="T19" fmla="*/ 0 h 2290"/>
                    <a:gd name="T20" fmla="*/ 0 w 1472"/>
                    <a:gd name="T21" fmla="*/ 0 h 2290"/>
                    <a:gd name="T22" fmla="*/ 0 w 1472"/>
                    <a:gd name="T23" fmla="*/ 0 h 2290"/>
                    <a:gd name="T24" fmla="*/ 0 w 1472"/>
                    <a:gd name="T25" fmla="*/ 0 h 2290"/>
                    <a:gd name="T26" fmla="*/ 0 w 1472"/>
                    <a:gd name="T27" fmla="*/ 0 h 2290"/>
                    <a:gd name="T28" fmla="*/ 0 w 1472"/>
                    <a:gd name="T29" fmla="*/ 0 h 2290"/>
                    <a:gd name="T30" fmla="*/ 0 w 1472"/>
                    <a:gd name="T31" fmla="*/ 0 h 2290"/>
                    <a:gd name="T32" fmla="*/ 0 w 1472"/>
                    <a:gd name="T33" fmla="*/ 0 h 2290"/>
                    <a:gd name="T34" fmla="*/ 0 w 1472"/>
                    <a:gd name="T35" fmla="*/ 0 h 2290"/>
                    <a:gd name="T36" fmla="*/ 0 w 1472"/>
                    <a:gd name="T37" fmla="*/ 0 h 2290"/>
                    <a:gd name="T38" fmla="*/ 0 w 1472"/>
                    <a:gd name="T39" fmla="*/ 0 h 2290"/>
                    <a:gd name="T40" fmla="*/ 0 w 1472"/>
                    <a:gd name="T41" fmla="*/ 0 h 2290"/>
                    <a:gd name="T42" fmla="*/ 0 w 1472"/>
                    <a:gd name="T43" fmla="*/ 0 h 2290"/>
                    <a:gd name="T44" fmla="*/ 0 w 1472"/>
                    <a:gd name="T45" fmla="*/ 0 h 2290"/>
                    <a:gd name="T46" fmla="*/ 0 w 1472"/>
                    <a:gd name="T47" fmla="*/ 0 h 2290"/>
                    <a:gd name="T48" fmla="*/ 0 w 1472"/>
                    <a:gd name="T49" fmla="*/ 0 h 2290"/>
                    <a:gd name="T50" fmla="*/ 0 w 1472"/>
                    <a:gd name="T51" fmla="*/ 0 h 2290"/>
                    <a:gd name="T52" fmla="*/ 0 w 1472"/>
                    <a:gd name="T53" fmla="*/ 0 h 2290"/>
                    <a:gd name="T54" fmla="*/ 0 w 1472"/>
                    <a:gd name="T55" fmla="*/ 0 h 2290"/>
                    <a:gd name="T56" fmla="*/ 0 w 1472"/>
                    <a:gd name="T57" fmla="*/ 0 h 2290"/>
                    <a:gd name="T58" fmla="*/ 0 w 1472"/>
                    <a:gd name="T59" fmla="*/ 0 h 2290"/>
                    <a:gd name="T60" fmla="*/ 0 w 1472"/>
                    <a:gd name="T61" fmla="*/ 0 h 2290"/>
                    <a:gd name="T62" fmla="*/ 0 w 1472"/>
                    <a:gd name="T63" fmla="*/ 0 h 2290"/>
                    <a:gd name="T64" fmla="*/ 0 w 1472"/>
                    <a:gd name="T65" fmla="*/ 0 h 2290"/>
                    <a:gd name="T66" fmla="*/ 0 w 1472"/>
                    <a:gd name="T67" fmla="*/ 0 h 2290"/>
                    <a:gd name="T68" fmla="*/ 0 w 1472"/>
                    <a:gd name="T69" fmla="*/ 0 h 2290"/>
                    <a:gd name="T70" fmla="*/ 0 w 1472"/>
                    <a:gd name="T71" fmla="*/ 0 h 2290"/>
                    <a:gd name="T72" fmla="*/ 0 w 1472"/>
                    <a:gd name="T73" fmla="*/ 0 h 2290"/>
                    <a:gd name="T74" fmla="*/ 0 w 1472"/>
                    <a:gd name="T75" fmla="*/ 0 h 2290"/>
                    <a:gd name="T76" fmla="*/ 0 w 1472"/>
                    <a:gd name="T77" fmla="*/ 0 h 2290"/>
                    <a:gd name="T78" fmla="*/ 0 w 1472"/>
                    <a:gd name="T79" fmla="*/ 0 h 2290"/>
                    <a:gd name="T80" fmla="*/ 0 w 1472"/>
                    <a:gd name="T81" fmla="*/ 0 h 2290"/>
                    <a:gd name="T82" fmla="*/ 0 w 1472"/>
                    <a:gd name="T83" fmla="*/ 0 h 2290"/>
                    <a:gd name="T84" fmla="*/ 0 w 1472"/>
                    <a:gd name="T85" fmla="*/ 0 h 2290"/>
                    <a:gd name="T86" fmla="*/ 0 w 1472"/>
                    <a:gd name="T87" fmla="*/ 0 h 2290"/>
                    <a:gd name="T88" fmla="*/ 0 w 1472"/>
                    <a:gd name="T89" fmla="*/ 0 h 2290"/>
                    <a:gd name="T90" fmla="*/ 0 w 1472"/>
                    <a:gd name="T91" fmla="*/ 0 h 2290"/>
                    <a:gd name="T92" fmla="*/ 0 w 1472"/>
                    <a:gd name="T93" fmla="*/ 0 h 2290"/>
                    <a:gd name="T94" fmla="*/ 0 w 1472"/>
                    <a:gd name="T95" fmla="*/ 0 h 2290"/>
                    <a:gd name="T96" fmla="*/ 0 w 1472"/>
                    <a:gd name="T97" fmla="*/ 0 h 2290"/>
                    <a:gd name="T98" fmla="*/ 0 w 1472"/>
                    <a:gd name="T99" fmla="*/ 0 h 2290"/>
                    <a:gd name="T100" fmla="*/ 0 w 1472"/>
                    <a:gd name="T101" fmla="*/ 0 h 2290"/>
                    <a:gd name="T102" fmla="*/ 0 w 1472"/>
                    <a:gd name="T103" fmla="*/ 0 h 2290"/>
                    <a:gd name="T104" fmla="*/ 0 w 1472"/>
                    <a:gd name="T105" fmla="*/ 0 h 2290"/>
                    <a:gd name="T106" fmla="*/ 0 w 1472"/>
                    <a:gd name="T107" fmla="*/ 0 h 2290"/>
                    <a:gd name="T108" fmla="*/ 0 w 1472"/>
                    <a:gd name="T109" fmla="*/ 0 h 2290"/>
                    <a:gd name="T110" fmla="*/ 0 w 1472"/>
                    <a:gd name="T111" fmla="*/ 0 h 2290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1472"/>
                    <a:gd name="T169" fmla="*/ 0 h 2290"/>
                    <a:gd name="T170" fmla="*/ 1472 w 1472"/>
                    <a:gd name="T171" fmla="*/ 2290 h 2290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1472" h="2290">
                      <a:moveTo>
                        <a:pt x="181" y="45"/>
                      </a:moveTo>
                      <a:lnTo>
                        <a:pt x="46" y="181"/>
                      </a:lnTo>
                      <a:lnTo>
                        <a:pt x="46" y="315"/>
                      </a:lnTo>
                      <a:lnTo>
                        <a:pt x="0" y="363"/>
                      </a:lnTo>
                      <a:lnTo>
                        <a:pt x="46" y="521"/>
                      </a:lnTo>
                      <a:lnTo>
                        <a:pt x="249" y="476"/>
                      </a:lnTo>
                      <a:lnTo>
                        <a:pt x="451" y="565"/>
                      </a:lnTo>
                      <a:lnTo>
                        <a:pt x="474" y="859"/>
                      </a:lnTo>
                      <a:lnTo>
                        <a:pt x="429" y="928"/>
                      </a:lnTo>
                      <a:lnTo>
                        <a:pt x="611" y="1334"/>
                      </a:lnTo>
                      <a:lnTo>
                        <a:pt x="771" y="1469"/>
                      </a:lnTo>
                      <a:lnTo>
                        <a:pt x="903" y="1741"/>
                      </a:lnTo>
                      <a:lnTo>
                        <a:pt x="1017" y="1809"/>
                      </a:lnTo>
                      <a:lnTo>
                        <a:pt x="1038" y="1921"/>
                      </a:lnTo>
                      <a:lnTo>
                        <a:pt x="902" y="2290"/>
                      </a:lnTo>
                      <a:lnTo>
                        <a:pt x="1047" y="2240"/>
                      </a:lnTo>
                      <a:lnTo>
                        <a:pt x="1038" y="2125"/>
                      </a:lnTo>
                      <a:lnTo>
                        <a:pt x="1170" y="2133"/>
                      </a:lnTo>
                      <a:lnTo>
                        <a:pt x="1201" y="2064"/>
                      </a:lnTo>
                      <a:lnTo>
                        <a:pt x="1158" y="1858"/>
                      </a:lnTo>
                      <a:lnTo>
                        <a:pt x="1242" y="1787"/>
                      </a:lnTo>
                      <a:lnTo>
                        <a:pt x="1332" y="1831"/>
                      </a:lnTo>
                      <a:lnTo>
                        <a:pt x="1384" y="1952"/>
                      </a:lnTo>
                      <a:lnTo>
                        <a:pt x="1472" y="1990"/>
                      </a:lnTo>
                      <a:lnTo>
                        <a:pt x="1440" y="1820"/>
                      </a:lnTo>
                      <a:lnTo>
                        <a:pt x="1309" y="1608"/>
                      </a:lnTo>
                      <a:lnTo>
                        <a:pt x="1151" y="1505"/>
                      </a:lnTo>
                      <a:lnTo>
                        <a:pt x="1195" y="1368"/>
                      </a:lnTo>
                      <a:lnTo>
                        <a:pt x="1178" y="1330"/>
                      </a:lnTo>
                      <a:lnTo>
                        <a:pt x="1061" y="1334"/>
                      </a:lnTo>
                      <a:lnTo>
                        <a:pt x="925" y="1266"/>
                      </a:lnTo>
                      <a:lnTo>
                        <a:pt x="881" y="897"/>
                      </a:lnTo>
                      <a:lnTo>
                        <a:pt x="771" y="747"/>
                      </a:lnTo>
                      <a:lnTo>
                        <a:pt x="771" y="625"/>
                      </a:lnTo>
                      <a:lnTo>
                        <a:pt x="889" y="544"/>
                      </a:lnTo>
                      <a:lnTo>
                        <a:pt x="903" y="476"/>
                      </a:lnTo>
                      <a:lnTo>
                        <a:pt x="1041" y="435"/>
                      </a:lnTo>
                      <a:lnTo>
                        <a:pt x="1063" y="502"/>
                      </a:lnTo>
                      <a:lnTo>
                        <a:pt x="1129" y="315"/>
                      </a:lnTo>
                      <a:lnTo>
                        <a:pt x="1151" y="294"/>
                      </a:lnTo>
                      <a:lnTo>
                        <a:pt x="1151" y="228"/>
                      </a:lnTo>
                      <a:lnTo>
                        <a:pt x="1061" y="228"/>
                      </a:lnTo>
                      <a:lnTo>
                        <a:pt x="973" y="112"/>
                      </a:lnTo>
                      <a:lnTo>
                        <a:pt x="723" y="92"/>
                      </a:lnTo>
                      <a:lnTo>
                        <a:pt x="655" y="181"/>
                      </a:lnTo>
                      <a:lnTo>
                        <a:pt x="611" y="181"/>
                      </a:lnTo>
                      <a:lnTo>
                        <a:pt x="563" y="137"/>
                      </a:lnTo>
                      <a:lnTo>
                        <a:pt x="451" y="90"/>
                      </a:lnTo>
                      <a:lnTo>
                        <a:pt x="451" y="159"/>
                      </a:lnTo>
                      <a:lnTo>
                        <a:pt x="383" y="203"/>
                      </a:lnTo>
                      <a:lnTo>
                        <a:pt x="383" y="137"/>
                      </a:lnTo>
                      <a:lnTo>
                        <a:pt x="360" y="112"/>
                      </a:lnTo>
                      <a:lnTo>
                        <a:pt x="383" y="0"/>
                      </a:lnTo>
                      <a:lnTo>
                        <a:pt x="293" y="112"/>
                      </a:lnTo>
                      <a:lnTo>
                        <a:pt x="181" y="45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00" name="Freeform 1170"/>
                <p:cNvSpPr>
                  <a:spLocks/>
                </p:cNvSpPr>
                <p:nvPr/>
              </p:nvSpPr>
              <p:spPr bwMode="auto">
                <a:xfrm>
                  <a:off x="1692" y="1123"/>
                  <a:ext cx="73" cy="105"/>
                </a:xfrm>
                <a:custGeom>
                  <a:avLst/>
                  <a:gdLst>
                    <a:gd name="T0" fmla="*/ 0 w 1472"/>
                    <a:gd name="T1" fmla="*/ 0 h 2290"/>
                    <a:gd name="T2" fmla="*/ 0 w 1472"/>
                    <a:gd name="T3" fmla="*/ 0 h 2290"/>
                    <a:gd name="T4" fmla="*/ 0 w 1472"/>
                    <a:gd name="T5" fmla="*/ 0 h 2290"/>
                    <a:gd name="T6" fmla="*/ 0 w 1472"/>
                    <a:gd name="T7" fmla="*/ 0 h 2290"/>
                    <a:gd name="T8" fmla="*/ 0 w 1472"/>
                    <a:gd name="T9" fmla="*/ 0 h 2290"/>
                    <a:gd name="T10" fmla="*/ 0 w 1472"/>
                    <a:gd name="T11" fmla="*/ 0 h 2290"/>
                    <a:gd name="T12" fmla="*/ 0 w 1472"/>
                    <a:gd name="T13" fmla="*/ 0 h 2290"/>
                    <a:gd name="T14" fmla="*/ 0 w 1472"/>
                    <a:gd name="T15" fmla="*/ 0 h 2290"/>
                    <a:gd name="T16" fmla="*/ 0 w 1472"/>
                    <a:gd name="T17" fmla="*/ 0 h 2290"/>
                    <a:gd name="T18" fmla="*/ 0 w 1472"/>
                    <a:gd name="T19" fmla="*/ 0 h 2290"/>
                    <a:gd name="T20" fmla="*/ 0 w 1472"/>
                    <a:gd name="T21" fmla="*/ 0 h 2290"/>
                    <a:gd name="T22" fmla="*/ 0 w 1472"/>
                    <a:gd name="T23" fmla="*/ 0 h 2290"/>
                    <a:gd name="T24" fmla="*/ 0 w 1472"/>
                    <a:gd name="T25" fmla="*/ 0 h 2290"/>
                    <a:gd name="T26" fmla="*/ 0 w 1472"/>
                    <a:gd name="T27" fmla="*/ 0 h 2290"/>
                    <a:gd name="T28" fmla="*/ 0 w 1472"/>
                    <a:gd name="T29" fmla="*/ 0 h 2290"/>
                    <a:gd name="T30" fmla="*/ 0 w 1472"/>
                    <a:gd name="T31" fmla="*/ 0 h 2290"/>
                    <a:gd name="T32" fmla="*/ 0 w 1472"/>
                    <a:gd name="T33" fmla="*/ 0 h 2290"/>
                    <a:gd name="T34" fmla="*/ 0 w 1472"/>
                    <a:gd name="T35" fmla="*/ 0 h 2290"/>
                    <a:gd name="T36" fmla="*/ 0 w 1472"/>
                    <a:gd name="T37" fmla="*/ 0 h 2290"/>
                    <a:gd name="T38" fmla="*/ 0 w 1472"/>
                    <a:gd name="T39" fmla="*/ 0 h 2290"/>
                    <a:gd name="T40" fmla="*/ 0 w 1472"/>
                    <a:gd name="T41" fmla="*/ 0 h 2290"/>
                    <a:gd name="T42" fmla="*/ 0 w 1472"/>
                    <a:gd name="T43" fmla="*/ 0 h 2290"/>
                    <a:gd name="T44" fmla="*/ 0 w 1472"/>
                    <a:gd name="T45" fmla="*/ 0 h 2290"/>
                    <a:gd name="T46" fmla="*/ 0 w 1472"/>
                    <a:gd name="T47" fmla="*/ 0 h 2290"/>
                    <a:gd name="T48" fmla="*/ 0 w 1472"/>
                    <a:gd name="T49" fmla="*/ 0 h 2290"/>
                    <a:gd name="T50" fmla="*/ 0 w 1472"/>
                    <a:gd name="T51" fmla="*/ 0 h 2290"/>
                    <a:gd name="T52" fmla="*/ 0 w 1472"/>
                    <a:gd name="T53" fmla="*/ 0 h 2290"/>
                    <a:gd name="T54" fmla="*/ 0 w 1472"/>
                    <a:gd name="T55" fmla="*/ 0 h 2290"/>
                    <a:gd name="T56" fmla="*/ 0 w 1472"/>
                    <a:gd name="T57" fmla="*/ 0 h 2290"/>
                    <a:gd name="T58" fmla="*/ 0 w 1472"/>
                    <a:gd name="T59" fmla="*/ 0 h 2290"/>
                    <a:gd name="T60" fmla="*/ 0 w 1472"/>
                    <a:gd name="T61" fmla="*/ 0 h 2290"/>
                    <a:gd name="T62" fmla="*/ 0 w 1472"/>
                    <a:gd name="T63" fmla="*/ 0 h 2290"/>
                    <a:gd name="T64" fmla="*/ 0 w 1472"/>
                    <a:gd name="T65" fmla="*/ 0 h 2290"/>
                    <a:gd name="T66" fmla="*/ 0 w 1472"/>
                    <a:gd name="T67" fmla="*/ 0 h 2290"/>
                    <a:gd name="T68" fmla="*/ 0 w 1472"/>
                    <a:gd name="T69" fmla="*/ 0 h 2290"/>
                    <a:gd name="T70" fmla="*/ 0 w 1472"/>
                    <a:gd name="T71" fmla="*/ 0 h 2290"/>
                    <a:gd name="T72" fmla="*/ 0 w 1472"/>
                    <a:gd name="T73" fmla="*/ 0 h 2290"/>
                    <a:gd name="T74" fmla="*/ 0 w 1472"/>
                    <a:gd name="T75" fmla="*/ 0 h 2290"/>
                    <a:gd name="T76" fmla="*/ 0 w 1472"/>
                    <a:gd name="T77" fmla="*/ 0 h 2290"/>
                    <a:gd name="T78" fmla="*/ 0 w 1472"/>
                    <a:gd name="T79" fmla="*/ 0 h 2290"/>
                    <a:gd name="T80" fmla="*/ 0 w 1472"/>
                    <a:gd name="T81" fmla="*/ 0 h 2290"/>
                    <a:gd name="T82" fmla="*/ 0 w 1472"/>
                    <a:gd name="T83" fmla="*/ 0 h 2290"/>
                    <a:gd name="T84" fmla="*/ 0 w 1472"/>
                    <a:gd name="T85" fmla="*/ 0 h 2290"/>
                    <a:gd name="T86" fmla="*/ 0 w 1472"/>
                    <a:gd name="T87" fmla="*/ 0 h 2290"/>
                    <a:gd name="T88" fmla="*/ 0 w 1472"/>
                    <a:gd name="T89" fmla="*/ 0 h 2290"/>
                    <a:gd name="T90" fmla="*/ 0 w 1472"/>
                    <a:gd name="T91" fmla="*/ 0 h 2290"/>
                    <a:gd name="T92" fmla="*/ 0 w 1472"/>
                    <a:gd name="T93" fmla="*/ 0 h 2290"/>
                    <a:gd name="T94" fmla="*/ 0 w 1472"/>
                    <a:gd name="T95" fmla="*/ 0 h 2290"/>
                    <a:gd name="T96" fmla="*/ 0 w 1472"/>
                    <a:gd name="T97" fmla="*/ 0 h 2290"/>
                    <a:gd name="T98" fmla="*/ 0 w 1472"/>
                    <a:gd name="T99" fmla="*/ 0 h 2290"/>
                    <a:gd name="T100" fmla="*/ 0 w 1472"/>
                    <a:gd name="T101" fmla="*/ 0 h 2290"/>
                    <a:gd name="T102" fmla="*/ 0 w 1472"/>
                    <a:gd name="T103" fmla="*/ 0 h 2290"/>
                    <a:gd name="T104" fmla="*/ 0 w 1472"/>
                    <a:gd name="T105" fmla="*/ 0 h 2290"/>
                    <a:gd name="T106" fmla="*/ 0 w 1472"/>
                    <a:gd name="T107" fmla="*/ 0 h 2290"/>
                    <a:gd name="T108" fmla="*/ 0 w 1472"/>
                    <a:gd name="T109" fmla="*/ 0 h 2290"/>
                    <a:gd name="T110" fmla="*/ 0 w 1472"/>
                    <a:gd name="T111" fmla="*/ 0 h 2290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1472"/>
                    <a:gd name="T169" fmla="*/ 0 h 2290"/>
                    <a:gd name="T170" fmla="*/ 1472 w 1472"/>
                    <a:gd name="T171" fmla="*/ 2290 h 2290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1472" h="2290">
                      <a:moveTo>
                        <a:pt x="181" y="45"/>
                      </a:moveTo>
                      <a:lnTo>
                        <a:pt x="46" y="181"/>
                      </a:lnTo>
                      <a:lnTo>
                        <a:pt x="46" y="315"/>
                      </a:lnTo>
                      <a:lnTo>
                        <a:pt x="0" y="363"/>
                      </a:lnTo>
                      <a:lnTo>
                        <a:pt x="46" y="521"/>
                      </a:lnTo>
                      <a:lnTo>
                        <a:pt x="249" y="476"/>
                      </a:lnTo>
                      <a:lnTo>
                        <a:pt x="451" y="565"/>
                      </a:lnTo>
                      <a:lnTo>
                        <a:pt x="474" y="859"/>
                      </a:lnTo>
                      <a:lnTo>
                        <a:pt x="429" y="928"/>
                      </a:lnTo>
                      <a:lnTo>
                        <a:pt x="611" y="1334"/>
                      </a:lnTo>
                      <a:lnTo>
                        <a:pt x="771" y="1469"/>
                      </a:lnTo>
                      <a:lnTo>
                        <a:pt x="903" y="1741"/>
                      </a:lnTo>
                      <a:lnTo>
                        <a:pt x="1017" y="1809"/>
                      </a:lnTo>
                      <a:lnTo>
                        <a:pt x="1038" y="1921"/>
                      </a:lnTo>
                      <a:lnTo>
                        <a:pt x="902" y="2290"/>
                      </a:lnTo>
                      <a:lnTo>
                        <a:pt x="1047" y="2240"/>
                      </a:lnTo>
                      <a:lnTo>
                        <a:pt x="1038" y="2125"/>
                      </a:lnTo>
                      <a:lnTo>
                        <a:pt x="1170" y="2133"/>
                      </a:lnTo>
                      <a:lnTo>
                        <a:pt x="1201" y="2064"/>
                      </a:lnTo>
                      <a:lnTo>
                        <a:pt x="1158" y="1858"/>
                      </a:lnTo>
                      <a:lnTo>
                        <a:pt x="1242" y="1787"/>
                      </a:lnTo>
                      <a:lnTo>
                        <a:pt x="1332" y="1831"/>
                      </a:lnTo>
                      <a:lnTo>
                        <a:pt x="1384" y="1952"/>
                      </a:lnTo>
                      <a:lnTo>
                        <a:pt x="1472" y="1990"/>
                      </a:lnTo>
                      <a:lnTo>
                        <a:pt x="1440" y="1820"/>
                      </a:lnTo>
                      <a:lnTo>
                        <a:pt x="1309" y="1608"/>
                      </a:lnTo>
                      <a:lnTo>
                        <a:pt x="1151" y="1505"/>
                      </a:lnTo>
                      <a:lnTo>
                        <a:pt x="1195" y="1368"/>
                      </a:lnTo>
                      <a:lnTo>
                        <a:pt x="1178" y="1330"/>
                      </a:lnTo>
                      <a:lnTo>
                        <a:pt x="1061" y="1334"/>
                      </a:lnTo>
                      <a:lnTo>
                        <a:pt x="925" y="1266"/>
                      </a:lnTo>
                      <a:lnTo>
                        <a:pt x="881" y="897"/>
                      </a:lnTo>
                      <a:lnTo>
                        <a:pt x="771" y="747"/>
                      </a:lnTo>
                      <a:lnTo>
                        <a:pt x="771" y="625"/>
                      </a:lnTo>
                      <a:lnTo>
                        <a:pt x="889" y="544"/>
                      </a:lnTo>
                      <a:lnTo>
                        <a:pt x="903" y="476"/>
                      </a:lnTo>
                      <a:lnTo>
                        <a:pt x="1041" y="435"/>
                      </a:lnTo>
                      <a:lnTo>
                        <a:pt x="1063" y="502"/>
                      </a:lnTo>
                      <a:lnTo>
                        <a:pt x="1129" y="315"/>
                      </a:lnTo>
                      <a:lnTo>
                        <a:pt x="1151" y="294"/>
                      </a:lnTo>
                      <a:lnTo>
                        <a:pt x="1151" y="228"/>
                      </a:lnTo>
                      <a:lnTo>
                        <a:pt x="1061" y="228"/>
                      </a:lnTo>
                      <a:lnTo>
                        <a:pt x="973" y="112"/>
                      </a:lnTo>
                      <a:lnTo>
                        <a:pt x="723" y="92"/>
                      </a:lnTo>
                      <a:lnTo>
                        <a:pt x="655" y="181"/>
                      </a:lnTo>
                      <a:lnTo>
                        <a:pt x="611" y="181"/>
                      </a:lnTo>
                      <a:lnTo>
                        <a:pt x="563" y="137"/>
                      </a:lnTo>
                      <a:lnTo>
                        <a:pt x="451" y="90"/>
                      </a:lnTo>
                      <a:lnTo>
                        <a:pt x="451" y="159"/>
                      </a:lnTo>
                      <a:lnTo>
                        <a:pt x="383" y="203"/>
                      </a:lnTo>
                      <a:lnTo>
                        <a:pt x="383" y="137"/>
                      </a:lnTo>
                      <a:lnTo>
                        <a:pt x="360" y="112"/>
                      </a:lnTo>
                      <a:lnTo>
                        <a:pt x="383" y="0"/>
                      </a:lnTo>
                      <a:lnTo>
                        <a:pt x="293" y="112"/>
                      </a:lnTo>
                      <a:lnTo>
                        <a:pt x="181" y="45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01" name="Freeform 1171"/>
                <p:cNvSpPr>
                  <a:spLocks/>
                </p:cNvSpPr>
                <p:nvPr/>
              </p:nvSpPr>
              <p:spPr bwMode="auto">
                <a:xfrm>
                  <a:off x="1697" y="1109"/>
                  <a:ext cx="31" cy="23"/>
                </a:xfrm>
                <a:custGeom>
                  <a:avLst/>
                  <a:gdLst>
                    <a:gd name="T0" fmla="*/ 0 w 634"/>
                    <a:gd name="T1" fmla="*/ 0 h 493"/>
                    <a:gd name="T2" fmla="*/ 0 w 634"/>
                    <a:gd name="T3" fmla="*/ 0 h 493"/>
                    <a:gd name="T4" fmla="*/ 0 w 634"/>
                    <a:gd name="T5" fmla="*/ 0 h 493"/>
                    <a:gd name="T6" fmla="*/ 0 w 634"/>
                    <a:gd name="T7" fmla="*/ 0 h 493"/>
                    <a:gd name="T8" fmla="*/ 0 w 634"/>
                    <a:gd name="T9" fmla="*/ 0 h 493"/>
                    <a:gd name="T10" fmla="*/ 0 w 634"/>
                    <a:gd name="T11" fmla="*/ 0 h 493"/>
                    <a:gd name="T12" fmla="*/ 0 w 634"/>
                    <a:gd name="T13" fmla="*/ 0 h 493"/>
                    <a:gd name="T14" fmla="*/ 0 w 634"/>
                    <a:gd name="T15" fmla="*/ 0 h 493"/>
                    <a:gd name="T16" fmla="*/ 0 w 634"/>
                    <a:gd name="T17" fmla="*/ 0 h 493"/>
                    <a:gd name="T18" fmla="*/ 0 w 634"/>
                    <a:gd name="T19" fmla="*/ 0 h 493"/>
                    <a:gd name="T20" fmla="*/ 0 w 634"/>
                    <a:gd name="T21" fmla="*/ 0 h 493"/>
                    <a:gd name="T22" fmla="*/ 0 w 634"/>
                    <a:gd name="T23" fmla="*/ 0 h 493"/>
                    <a:gd name="T24" fmla="*/ 0 w 634"/>
                    <a:gd name="T25" fmla="*/ 0 h 493"/>
                    <a:gd name="T26" fmla="*/ 0 w 634"/>
                    <a:gd name="T27" fmla="*/ 0 h 493"/>
                    <a:gd name="T28" fmla="*/ 0 w 634"/>
                    <a:gd name="T29" fmla="*/ 0 h 493"/>
                    <a:gd name="T30" fmla="*/ 0 w 634"/>
                    <a:gd name="T31" fmla="*/ 0 h 493"/>
                    <a:gd name="T32" fmla="*/ 0 w 634"/>
                    <a:gd name="T33" fmla="*/ 0 h 493"/>
                    <a:gd name="T34" fmla="*/ 0 w 634"/>
                    <a:gd name="T35" fmla="*/ 0 h 493"/>
                    <a:gd name="T36" fmla="*/ 0 w 634"/>
                    <a:gd name="T37" fmla="*/ 0 h 493"/>
                    <a:gd name="T38" fmla="*/ 0 w 634"/>
                    <a:gd name="T39" fmla="*/ 0 h 493"/>
                    <a:gd name="T40" fmla="*/ 0 w 634"/>
                    <a:gd name="T41" fmla="*/ 0 h 493"/>
                    <a:gd name="T42" fmla="*/ 0 w 634"/>
                    <a:gd name="T43" fmla="*/ 0 h 493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34"/>
                    <a:gd name="T67" fmla="*/ 0 h 493"/>
                    <a:gd name="T68" fmla="*/ 634 w 634"/>
                    <a:gd name="T69" fmla="*/ 493 h 493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34" h="493">
                      <a:moveTo>
                        <a:pt x="341" y="0"/>
                      </a:moveTo>
                      <a:lnTo>
                        <a:pt x="589" y="160"/>
                      </a:lnTo>
                      <a:lnTo>
                        <a:pt x="634" y="384"/>
                      </a:lnTo>
                      <a:lnTo>
                        <a:pt x="567" y="475"/>
                      </a:lnTo>
                      <a:lnTo>
                        <a:pt x="523" y="475"/>
                      </a:lnTo>
                      <a:lnTo>
                        <a:pt x="481" y="432"/>
                      </a:lnTo>
                      <a:lnTo>
                        <a:pt x="363" y="384"/>
                      </a:lnTo>
                      <a:lnTo>
                        <a:pt x="363" y="451"/>
                      </a:lnTo>
                      <a:lnTo>
                        <a:pt x="295" y="493"/>
                      </a:lnTo>
                      <a:lnTo>
                        <a:pt x="276" y="400"/>
                      </a:lnTo>
                      <a:lnTo>
                        <a:pt x="293" y="295"/>
                      </a:lnTo>
                      <a:lnTo>
                        <a:pt x="253" y="341"/>
                      </a:lnTo>
                      <a:lnTo>
                        <a:pt x="200" y="405"/>
                      </a:lnTo>
                      <a:lnTo>
                        <a:pt x="21" y="315"/>
                      </a:lnTo>
                      <a:lnTo>
                        <a:pt x="68" y="275"/>
                      </a:lnTo>
                      <a:lnTo>
                        <a:pt x="68" y="204"/>
                      </a:lnTo>
                      <a:lnTo>
                        <a:pt x="0" y="204"/>
                      </a:lnTo>
                      <a:lnTo>
                        <a:pt x="49" y="91"/>
                      </a:lnTo>
                      <a:lnTo>
                        <a:pt x="135" y="66"/>
                      </a:lnTo>
                      <a:lnTo>
                        <a:pt x="161" y="0"/>
                      </a:lnTo>
                      <a:lnTo>
                        <a:pt x="341" y="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02" name="Freeform 1172"/>
                <p:cNvSpPr>
                  <a:spLocks/>
                </p:cNvSpPr>
                <p:nvPr/>
              </p:nvSpPr>
              <p:spPr bwMode="auto">
                <a:xfrm>
                  <a:off x="1697" y="1109"/>
                  <a:ext cx="31" cy="23"/>
                </a:xfrm>
                <a:custGeom>
                  <a:avLst/>
                  <a:gdLst>
                    <a:gd name="T0" fmla="*/ 0 w 634"/>
                    <a:gd name="T1" fmla="*/ 0 h 493"/>
                    <a:gd name="T2" fmla="*/ 0 w 634"/>
                    <a:gd name="T3" fmla="*/ 0 h 493"/>
                    <a:gd name="T4" fmla="*/ 0 w 634"/>
                    <a:gd name="T5" fmla="*/ 0 h 493"/>
                    <a:gd name="T6" fmla="*/ 0 w 634"/>
                    <a:gd name="T7" fmla="*/ 0 h 493"/>
                    <a:gd name="T8" fmla="*/ 0 w 634"/>
                    <a:gd name="T9" fmla="*/ 0 h 493"/>
                    <a:gd name="T10" fmla="*/ 0 w 634"/>
                    <a:gd name="T11" fmla="*/ 0 h 493"/>
                    <a:gd name="T12" fmla="*/ 0 w 634"/>
                    <a:gd name="T13" fmla="*/ 0 h 493"/>
                    <a:gd name="T14" fmla="*/ 0 w 634"/>
                    <a:gd name="T15" fmla="*/ 0 h 493"/>
                    <a:gd name="T16" fmla="*/ 0 w 634"/>
                    <a:gd name="T17" fmla="*/ 0 h 493"/>
                    <a:gd name="T18" fmla="*/ 0 w 634"/>
                    <a:gd name="T19" fmla="*/ 0 h 493"/>
                    <a:gd name="T20" fmla="*/ 0 w 634"/>
                    <a:gd name="T21" fmla="*/ 0 h 493"/>
                    <a:gd name="T22" fmla="*/ 0 w 634"/>
                    <a:gd name="T23" fmla="*/ 0 h 493"/>
                    <a:gd name="T24" fmla="*/ 0 w 634"/>
                    <a:gd name="T25" fmla="*/ 0 h 493"/>
                    <a:gd name="T26" fmla="*/ 0 w 634"/>
                    <a:gd name="T27" fmla="*/ 0 h 493"/>
                    <a:gd name="T28" fmla="*/ 0 w 634"/>
                    <a:gd name="T29" fmla="*/ 0 h 493"/>
                    <a:gd name="T30" fmla="*/ 0 w 634"/>
                    <a:gd name="T31" fmla="*/ 0 h 493"/>
                    <a:gd name="T32" fmla="*/ 0 w 634"/>
                    <a:gd name="T33" fmla="*/ 0 h 493"/>
                    <a:gd name="T34" fmla="*/ 0 w 634"/>
                    <a:gd name="T35" fmla="*/ 0 h 493"/>
                    <a:gd name="T36" fmla="*/ 0 w 634"/>
                    <a:gd name="T37" fmla="*/ 0 h 493"/>
                    <a:gd name="T38" fmla="*/ 0 w 634"/>
                    <a:gd name="T39" fmla="*/ 0 h 493"/>
                    <a:gd name="T40" fmla="*/ 0 w 634"/>
                    <a:gd name="T41" fmla="*/ 0 h 493"/>
                    <a:gd name="T42" fmla="*/ 0 w 634"/>
                    <a:gd name="T43" fmla="*/ 0 h 493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34"/>
                    <a:gd name="T67" fmla="*/ 0 h 493"/>
                    <a:gd name="T68" fmla="*/ 634 w 634"/>
                    <a:gd name="T69" fmla="*/ 493 h 493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34" h="493">
                      <a:moveTo>
                        <a:pt x="341" y="0"/>
                      </a:moveTo>
                      <a:lnTo>
                        <a:pt x="589" y="160"/>
                      </a:lnTo>
                      <a:lnTo>
                        <a:pt x="634" y="384"/>
                      </a:lnTo>
                      <a:lnTo>
                        <a:pt x="567" y="475"/>
                      </a:lnTo>
                      <a:lnTo>
                        <a:pt x="523" y="475"/>
                      </a:lnTo>
                      <a:lnTo>
                        <a:pt x="481" y="432"/>
                      </a:lnTo>
                      <a:lnTo>
                        <a:pt x="363" y="384"/>
                      </a:lnTo>
                      <a:lnTo>
                        <a:pt x="363" y="451"/>
                      </a:lnTo>
                      <a:lnTo>
                        <a:pt x="295" y="493"/>
                      </a:lnTo>
                      <a:lnTo>
                        <a:pt x="276" y="400"/>
                      </a:lnTo>
                      <a:lnTo>
                        <a:pt x="293" y="295"/>
                      </a:lnTo>
                      <a:lnTo>
                        <a:pt x="253" y="341"/>
                      </a:lnTo>
                      <a:lnTo>
                        <a:pt x="200" y="405"/>
                      </a:lnTo>
                      <a:lnTo>
                        <a:pt x="21" y="315"/>
                      </a:lnTo>
                      <a:lnTo>
                        <a:pt x="68" y="275"/>
                      </a:lnTo>
                      <a:lnTo>
                        <a:pt x="68" y="204"/>
                      </a:lnTo>
                      <a:lnTo>
                        <a:pt x="0" y="204"/>
                      </a:lnTo>
                      <a:lnTo>
                        <a:pt x="49" y="91"/>
                      </a:lnTo>
                      <a:lnTo>
                        <a:pt x="135" y="66"/>
                      </a:lnTo>
                      <a:lnTo>
                        <a:pt x="161" y="0"/>
                      </a:lnTo>
                      <a:lnTo>
                        <a:pt x="341" y="0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03" name="Freeform 1173"/>
                <p:cNvSpPr>
                  <a:spLocks/>
                </p:cNvSpPr>
                <p:nvPr/>
              </p:nvSpPr>
              <p:spPr bwMode="auto">
                <a:xfrm>
                  <a:off x="1697" y="1064"/>
                  <a:ext cx="22" cy="23"/>
                </a:xfrm>
                <a:custGeom>
                  <a:avLst/>
                  <a:gdLst>
                    <a:gd name="T0" fmla="*/ 0 w 429"/>
                    <a:gd name="T1" fmla="*/ 0 h 492"/>
                    <a:gd name="T2" fmla="*/ 0 w 429"/>
                    <a:gd name="T3" fmla="*/ 0 h 492"/>
                    <a:gd name="T4" fmla="*/ 0 w 429"/>
                    <a:gd name="T5" fmla="*/ 0 h 492"/>
                    <a:gd name="T6" fmla="*/ 0 w 429"/>
                    <a:gd name="T7" fmla="*/ 0 h 492"/>
                    <a:gd name="T8" fmla="*/ 0 w 429"/>
                    <a:gd name="T9" fmla="*/ 0 h 492"/>
                    <a:gd name="T10" fmla="*/ 0 w 429"/>
                    <a:gd name="T11" fmla="*/ 0 h 492"/>
                    <a:gd name="T12" fmla="*/ 0 w 429"/>
                    <a:gd name="T13" fmla="*/ 0 h 492"/>
                    <a:gd name="T14" fmla="*/ 0 w 429"/>
                    <a:gd name="T15" fmla="*/ 0 h 492"/>
                    <a:gd name="T16" fmla="*/ 0 w 429"/>
                    <a:gd name="T17" fmla="*/ 0 h 492"/>
                    <a:gd name="T18" fmla="*/ 0 w 429"/>
                    <a:gd name="T19" fmla="*/ 0 h 492"/>
                    <a:gd name="T20" fmla="*/ 0 w 429"/>
                    <a:gd name="T21" fmla="*/ 0 h 492"/>
                    <a:gd name="T22" fmla="*/ 0 w 429"/>
                    <a:gd name="T23" fmla="*/ 0 h 492"/>
                    <a:gd name="T24" fmla="*/ 0 w 429"/>
                    <a:gd name="T25" fmla="*/ 0 h 492"/>
                    <a:gd name="T26" fmla="*/ 0 w 429"/>
                    <a:gd name="T27" fmla="*/ 0 h 492"/>
                    <a:gd name="T28" fmla="*/ 0 w 429"/>
                    <a:gd name="T29" fmla="*/ 0 h 49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29"/>
                    <a:gd name="T46" fmla="*/ 0 h 492"/>
                    <a:gd name="T47" fmla="*/ 429 w 429"/>
                    <a:gd name="T48" fmla="*/ 492 h 49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29" h="492">
                      <a:moveTo>
                        <a:pt x="0" y="11"/>
                      </a:moveTo>
                      <a:lnTo>
                        <a:pt x="212" y="0"/>
                      </a:lnTo>
                      <a:lnTo>
                        <a:pt x="361" y="107"/>
                      </a:lnTo>
                      <a:lnTo>
                        <a:pt x="383" y="152"/>
                      </a:lnTo>
                      <a:lnTo>
                        <a:pt x="429" y="152"/>
                      </a:lnTo>
                      <a:lnTo>
                        <a:pt x="361" y="402"/>
                      </a:lnTo>
                      <a:lnTo>
                        <a:pt x="305" y="404"/>
                      </a:lnTo>
                      <a:lnTo>
                        <a:pt x="285" y="443"/>
                      </a:lnTo>
                      <a:lnTo>
                        <a:pt x="295" y="470"/>
                      </a:lnTo>
                      <a:lnTo>
                        <a:pt x="277" y="492"/>
                      </a:lnTo>
                      <a:lnTo>
                        <a:pt x="136" y="311"/>
                      </a:lnTo>
                      <a:lnTo>
                        <a:pt x="136" y="198"/>
                      </a:lnTo>
                      <a:lnTo>
                        <a:pt x="21" y="107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04" name="Freeform 1174"/>
                <p:cNvSpPr>
                  <a:spLocks/>
                </p:cNvSpPr>
                <p:nvPr/>
              </p:nvSpPr>
              <p:spPr bwMode="auto">
                <a:xfrm>
                  <a:off x="1697" y="1064"/>
                  <a:ext cx="22" cy="23"/>
                </a:xfrm>
                <a:custGeom>
                  <a:avLst/>
                  <a:gdLst>
                    <a:gd name="T0" fmla="*/ 0 w 429"/>
                    <a:gd name="T1" fmla="*/ 0 h 492"/>
                    <a:gd name="T2" fmla="*/ 0 w 429"/>
                    <a:gd name="T3" fmla="*/ 0 h 492"/>
                    <a:gd name="T4" fmla="*/ 0 w 429"/>
                    <a:gd name="T5" fmla="*/ 0 h 492"/>
                    <a:gd name="T6" fmla="*/ 0 w 429"/>
                    <a:gd name="T7" fmla="*/ 0 h 492"/>
                    <a:gd name="T8" fmla="*/ 0 w 429"/>
                    <a:gd name="T9" fmla="*/ 0 h 492"/>
                    <a:gd name="T10" fmla="*/ 0 w 429"/>
                    <a:gd name="T11" fmla="*/ 0 h 492"/>
                    <a:gd name="T12" fmla="*/ 0 w 429"/>
                    <a:gd name="T13" fmla="*/ 0 h 492"/>
                    <a:gd name="T14" fmla="*/ 0 w 429"/>
                    <a:gd name="T15" fmla="*/ 0 h 492"/>
                    <a:gd name="T16" fmla="*/ 0 w 429"/>
                    <a:gd name="T17" fmla="*/ 0 h 492"/>
                    <a:gd name="T18" fmla="*/ 0 w 429"/>
                    <a:gd name="T19" fmla="*/ 0 h 492"/>
                    <a:gd name="T20" fmla="*/ 0 w 429"/>
                    <a:gd name="T21" fmla="*/ 0 h 492"/>
                    <a:gd name="T22" fmla="*/ 0 w 429"/>
                    <a:gd name="T23" fmla="*/ 0 h 492"/>
                    <a:gd name="T24" fmla="*/ 0 w 429"/>
                    <a:gd name="T25" fmla="*/ 0 h 492"/>
                    <a:gd name="T26" fmla="*/ 0 w 429"/>
                    <a:gd name="T27" fmla="*/ 0 h 492"/>
                    <a:gd name="T28" fmla="*/ 0 w 429"/>
                    <a:gd name="T29" fmla="*/ 0 h 49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29"/>
                    <a:gd name="T46" fmla="*/ 0 h 492"/>
                    <a:gd name="T47" fmla="*/ 429 w 429"/>
                    <a:gd name="T48" fmla="*/ 492 h 49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29" h="492">
                      <a:moveTo>
                        <a:pt x="0" y="11"/>
                      </a:moveTo>
                      <a:lnTo>
                        <a:pt x="212" y="0"/>
                      </a:lnTo>
                      <a:lnTo>
                        <a:pt x="361" y="107"/>
                      </a:lnTo>
                      <a:lnTo>
                        <a:pt x="383" y="152"/>
                      </a:lnTo>
                      <a:lnTo>
                        <a:pt x="429" y="152"/>
                      </a:lnTo>
                      <a:lnTo>
                        <a:pt x="361" y="402"/>
                      </a:lnTo>
                      <a:lnTo>
                        <a:pt x="305" y="404"/>
                      </a:lnTo>
                      <a:lnTo>
                        <a:pt x="285" y="443"/>
                      </a:lnTo>
                      <a:lnTo>
                        <a:pt x="295" y="470"/>
                      </a:lnTo>
                      <a:lnTo>
                        <a:pt x="277" y="492"/>
                      </a:lnTo>
                      <a:lnTo>
                        <a:pt x="136" y="311"/>
                      </a:lnTo>
                      <a:lnTo>
                        <a:pt x="136" y="198"/>
                      </a:lnTo>
                      <a:lnTo>
                        <a:pt x="21" y="107"/>
                      </a:lnTo>
                      <a:lnTo>
                        <a:pt x="0" y="11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05" name="Freeform 1175"/>
                <p:cNvSpPr>
                  <a:spLocks/>
                </p:cNvSpPr>
                <p:nvPr/>
              </p:nvSpPr>
              <p:spPr bwMode="auto">
                <a:xfrm>
                  <a:off x="1711" y="1048"/>
                  <a:ext cx="67" cy="77"/>
                </a:xfrm>
                <a:custGeom>
                  <a:avLst/>
                  <a:gdLst>
                    <a:gd name="T0" fmla="*/ 0 w 1357"/>
                    <a:gd name="T1" fmla="*/ 0 h 1671"/>
                    <a:gd name="T2" fmla="*/ 0 w 1357"/>
                    <a:gd name="T3" fmla="*/ 0 h 1671"/>
                    <a:gd name="T4" fmla="*/ 0 w 1357"/>
                    <a:gd name="T5" fmla="*/ 0 h 1671"/>
                    <a:gd name="T6" fmla="*/ 0 w 1357"/>
                    <a:gd name="T7" fmla="*/ 0 h 1671"/>
                    <a:gd name="T8" fmla="*/ 0 w 1357"/>
                    <a:gd name="T9" fmla="*/ 0 h 1671"/>
                    <a:gd name="T10" fmla="*/ 0 w 1357"/>
                    <a:gd name="T11" fmla="*/ 0 h 1671"/>
                    <a:gd name="T12" fmla="*/ 0 w 1357"/>
                    <a:gd name="T13" fmla="*/ 0 h 1671"/>
                    <a:gd name="T14" fmla="*/ 0 w 1357"/>
                    <a:gd name="T15" fmla="*/ 0 h 1671"/>
                    <a:gd name="T16" fmla="*/ 0 w 1357"/>
                    <a:gd name="T17" fmla="*/ 0 h 1671"/>
                    <a:gd name="T18" fmla="*/ 0 w 1357"/>
                    <a:gd name="T19" fmla="*/ 0 h 1671"/>
                    <a:gd name="T20" fmla="*/ 0 w 1357"/>
                    <a:gd name="T21" fmla="*/ 0 h 1671"/>
                    <a:gd name="T22" fmla="*/ 0 w 1357"/>
                    <a:gd name="T23" fmla="*/ 0 h 1671"/>
                    <a:gd name="T24" fmla="*/ 0 w 1357"/>
                    <a:gd name="T25" fmla="*/ 0 h 1671"/>
                    <a:gd name="T26" fmla="*/ 0 w 1357"/>
                    <a:gd name="T27" fmla="*/ 0 h 1671"/>
                    <a:gd name="T28" fmla="*/ 0 w 1357"/>
                    <a:gd name="T29" fmla="*/ 0 h 1671"/>
                    <a:gd name="T30" fmla="*/ 0 w 1357"/>
                    <a:gd name="T31" fmla="*/ 0 h 1671"/>
                    <a:gd name="T32" fmla="*/ 0 w 1357"/>
                    <a:gd name="T33" fmla="*/ 0 h 1671"/>
                    <a:gd name="T34" fmla="*/ 0 w 1357"/>
                    <a:gd name="T35" fmla="*/ 0 h 1671"/>
                    <a:gd name="T36" fmla="*/ 0 w 1357"/>
                    <a:gd name="T37" fmla="*/ 0 h 1671"/>
                    <a:gd name="T38" fmla="*/ 0 w 1357"/>
                    <a:gd name="T39" fmla="*/ 0 h 1671"/>
                    <a:gd name="T40" fmla="*/ 0 w 1357"/>
                    <a:gd name="T41" fmla="*/ 0 h 1671"/>
                    <a:gd name="T42" fmla="*/ 0 w 1357"/>
                    <a:gd name="T43" fmla="*/ 0 h 1671"/>
                    <a:gd name="T44" fmla="*/ 0 w 1357"/>
                    <a:gd name="T45" fmla="*/ 0 h 1671"/>
                    <a:gd name="T46" fmla="*/ 0 w 1357"/>
                    <a:gd name="T47" fmla="*/ 0 h 1671"/>
                    <a:gd name="T48" fmla="*/ 0 w 1357"/>
                    <a:gd name="T49" fmla="*/ 0 h 1671"/>
                    <a:gd name="T50" fmla="*/ 0 w 1357"/>
                    <a:gd name="T51" fmla="*/ 0 h 1671"/>
                    <a:gd name="T52" fmla="*/ 0 w 1357"/>
                    <a:gd name="T53" fmla="*/ 0 h 1671"/>
                    <a:gd name="T54" fmla="*/ 0 w 1357"/>
                    <a:gd name="T55" fmla="*/ 0 h 1671"/>
                    <a:gd name="T56" fmla="*/ 0 w 1357"/>
                    <a:gd name="T57" fmla="*/ 0 h 1671"/>
                    <a:gd name="T58" fmla="*/ 0 w 1357"/>
                    <a:gd name="T59" fmla="*/ 0 h 1671"/>
                    <a:gd name="T60" fmla="*/ 0 w 1357"/>
                    <a:gd name="T61" fmla="*/ 0 h 1671"/>
                    <a:gd name="T62" fmla="*/ 0 w 1357"/>
                    <a:gd name="T63" fmla="*/ 0 h 1671"/>
                    <a:gd name="T64" fmla="*/ 0 w 1357"/>
                    <a:gd name="T65" fmla="*/ 0 h 1671"/>
                    <a:gd name="T66" fmla="*/ 0 w 1357"/>
                    <a:gd name="T67" fmla="*/ 0 h 1671"/>
                    <a:gd name="T68" fmla="*/ 0 w 1357"/>
                    <a:gd name="T69" fmla="*/ 0 h 1671"/>
                    <a:gd name="T70" fmla="*/ 0 w 1357"/>
                    <a:gd name="T71" fmla="*/ 0 h 1671"/>
                    <a:gd name="T72" fmla="*/ 0 w 1357"/>
                    <a:gd name="T73" fmla="*/ 0 h 1671"/>
                    <a:gd name="T74" fmla="*/ 0 w 1357"/>
                    <a:gd name="T75" fmla="*/ 0 h 1671"/>
                    <a:gd name="T76" fmla="*/ 0 w 1357"/>
                    <a:gd name="T77" fmla="*/ 0 h 1671"/>
                    <a:gd name="T78" fmla="*/ 0 w 1357"/>
                    <a:gd name="T79" fmla="*/ 0 h 1671"/>
                    <a:gd name="T80" fmla="*/ 0 w 1357"/>
                    <a:gd name="T81" fmla="*/ 0 h 1671"/>
                    <a:gd name="T82" fmla="*/ 0 w 1357"/>
                    <a:gd name="T83" fmla="*/ 0 h 1671"/>
                    <a:gd name="T84" fmla="*/ 0 w 1357"/>
                    <a:gd name="T85" fmla="*/ 0 h 1671"/>
                    <a:gd name="T86" fmla="*/ 0 w 1357"/>
                    <a:gd name="T87" fmla="*/ 0 h 1671"/>
                    <a:gd name="T88" fmla="*/ 0 w 1357"/>
                    <a:gd name="T89" fmla="*/ 0 h 167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357"/>
                    <a:gd name="T136" fmla="*/ 0 h 1671"/>
                    <a:gd name="T137" fmla="*/ 1357 w 1357"/>
                    <a:gd name="T138" fmla="*/ 1671 h 167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357" h="1671">
                      <a:moveTo>
                        <a:pt x="856" y="63"/>
                      </a:moveTo>
                      <a:lnTo>
                        <a:pt x="807" y="11"/>
                      </a:lnTo>
                      <a:lnTo>
                        <a:pt x="751" y="0"/>
                      </a:lnTo>
                      <a:lnTo>
                        <a:pt x="657" y="86"/>
                      </a:lnTo>
                      <a:lnTo>
                        <a:pt x="748" y="111"/>
                      </a:lnTo>
                      <a:lnTo>
                        <a:pt x="704" y="201"/>
                      </a:lnTo>
                      <a:lnTo>
                        <a:pt x="629" y="201"/>
                      </a:lnTo>
                      <a:lnTo>
                        <a:pt x="619" y="178"/>
                      </a:lnTo>
                      <a:lnTo>
                        <a:pt x="500" y="142"/>
                      </a:lnTo>
                      <a:lnTo>
                        <a:pt x="431" y="292"/>
                      </a:lnTo>
                      <a:lnTo>
                        <a:pt x="341" y="337"/>
                      </a:lnTo>
                      <a:lnTo>
                        <a:pt x="341" y="428"/>
                      </a:lnTo>
                      <a:lnTo>
                        <a:pt x="161" y="495"/>
                      </a:lnTo>
                      <a:lnTo>
                        <a:pt x="93" y="746"/>
                      </a:lnTo>
                      <a:lnTo>
                        <a:pt x="115" y="835"/>
                      </a:lnTo>
                      <a:lnTo>
                        <a:pt x="70" y="880"/>
                      </a:lnTo>
                      <a:lnTo>
                        <a:pt x="93" y="994"/>
                      </a:lnTo>
                      <a:lnTo>
                        <a:pt x="182" y="1037"/>
                      </a:lnTo>
                      <a:lnTo>
                        <a:pt x="182" y="1129"/>
                      </a:lnTo>
                      <a:lnTo>
                        <a:pt x="2" y="1243"/>
                      </a:lnTo>
                      <a:lnTo>
                        <a:pt x="0" y="1332"/>
                      </a:lnTo>
                      <a:lnTo>
                        <a:pt x="48" y="1332"/>
                      </a:lnTo>
                      <a:lnTo>
                        <a:pt x="296" y="1487"/>
                      </a:lnTo>
                      <a:lnTo>
                        <a:pt x="318" y="1604"/>
                      </a:lnTo>
                      <a:lnTo>
                        <a:pt x="388" y="1558"/>
                      </a:lnTo>
                      <a:lnTo>
                        <a:pt x="454" y="1604"/>
                      </a:lnTo>
                      <a:lnTo>
                        <a:pt x="657" y="1626"/>
                      </a:lnTo>
                      <a:lnTo>
                        <a:pt x="724" y="1671"/>
                      </a:lnTo>
                      <a:lnTo>
                        <a:pt x="814" y="1558"/>
                      </a:lnTo>
                      <a:lnTo>
                        <a:pt x="951" y="1492"/>
                      </a:lnTo>
                      <a:lnTo>
                        <a:pt x="861" y="1107"/>
                      </a:lnTo>
                      <a:lnTo>
                        <a:pt x="1176" y="994"/>
                      </a:lnTo>
                      <a:lnTo>
                        <a:pt x="1290" y="1062"/>
                      </a:lnTo>
                      <a:lnTo>
                        <a:pt x="1290" y="947"/>
                      </a:lnTo>
                      <a:lnTo>
                        <a:pt x="1313" y="903"/>
                      </a:lnTo>
                      <a:lnTo>
                        <a:pt x="1313" y="632"/>
                      </a:lnTo>
                      <a:lnTo>
                        <a:pt x="1357" y="518"/>
                      </a:lnTo>
                      <a:lnTo>
                        <a:pt x="1336" y="450"/>
                      </a:lnTo>
                      <a:lnTo>
                        <a:pt x="1248" y="223"/>
                      </a:lnTo>
                      <a:lnTo>
                        <a:pt x="997" y="292"/>
                      </a:lnTo>
                      <a:lnTo>
                        <a:pt x="978" y="157"/>
                      </a:lnTo>
                      <a:lnTo>
                        <a:pt x="883" y="157"/>
                      </a:lnTo>
                      <a:lnTo>
                        <a:pt x="877" y="66"/>
                      </a:lnTo>
                      <a:lnTo>
                        <a:pt x="856" y="63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06" name="Freeform 1176"/>
                <p:cNvSpPr>
                  <a:spLocks/>
                </p:cNvSpPr>
                <p:nvPr/>
              </p:nvSpPr>
              <p:spPr bwMode="auto">
                <a:xfrm>
                  <a:off x="1711" y="1048"/>
                  <a:ext cx="67" cy="77"/>
                </a:xfrm>
                <a:custGeom>
                  <a:avLst/>
                  <a:gdLst>
                    <a:gd name="T0" fmla="*/ 0 w 1357"/>
                    <a:gd name="T1" fmla="*/ 0 h 1671"/>
                    <a:gd name="T2" fmla="*/ 0 w 1357"/>
                    <a:gd name="T3" fmla="*/ 0 h 1671"/>
                    <a:gd name="T4" fmla="*/ 0 w 1357"/>
                    <a:gd name="T5" fmla="*/ 0 h 1671"/>
                    <a:gd name="T6" fmla="*/ 0 w 1357"/>
                    <a:gd name="T7" fmla="*/ 0 h 1671"/>
                    <a:gd name="T8" fmla="*/ 0 w 1357"/>
                    <a:gd name="T9" fmla="*/ 0 h 1671"/>
                    <a:gd name="T10" fmla="*/ 0 w 1357"/>
                    <a:gd name="T11" fmla="*/ 0 h 1671"/>
                    <a:gd name="T12" fmla="*/ 0 w 1357"/>
                    <a:gd name="T13" fmla="*/ 0 h 1671"/>
                    <a:gd name="T14" fmla="*/ 0 w 1357"/>
                    <a:gd name="T15" fmla="*/ 0 h 1671"/>
                    <a:gd name="T16" fmla="*/ 0 w 1357"/>
                    <a:gd name="T17" fmla="*/ 0 h 1671"/>
                    <a:gd name="T18" fmla="*/ 0 w 1357"/>
                    <a:gd name="T19" fmla="*/ 0 h 1671"/>
                    <a:gd name="T20" fmla="*/ 0 w 1357"/>
                    <a:gd name="T21" fmla="*/ 0 h 1671"/>
                    <a:gd name="T22" fmla="*/ 0 w 1357"/>
                    <a:gd name="T23" fmla="*/ 0 h 1671"/>
                    <a:gd name="T24" fmla="*/ 0 w 1357"/>
                    <a:gd name="T25" fmla="*/ 0 h 1671"/>
                    <a:gd name="T26" fmla="*/ 0 w 1357"/>
                    <a:gd name="T27" fmla="*/ 0 h 1671"/>
                    <a:gd name="T28" fmla="*/ 0 w 1357"/>
                    <a:gd name="T29" fmla="*/ 0 h 1671"/>
                    <a:gd name="T30" fmla="*/ 0 w 1357"/>
                    <a:gd name="T31" fmla="*/ 0 h 1671"/>
                    <a:gd name="T32" fmla="*/ 0 w 1357"/>
                    <a:gd name="T33" fmla="*/ 0 h 1671"/>
                    <a:gd name="T34" fmla="*/ 0 w 1357"/>
                    <a:gd name="T35" fmla="*/ 0 h 1671"/>
                    <a:gd name="T36" fmla="*/ 0 w 1357"/>
                    <a:gd name="T37" fmla="*/ 0 h 1671"/>
                    <a:gd name="T38" fmla="*/ 0 w 1357"/>
                    <a:gd name="T39" fmla="*/ 0 h 1671"/>
                    <a:gd name="T40" fmla="*/ 0 w 1357"/>
                    <a:gd name="T41" fmla="*/ 0 h 1671"/>
                    <a:gd name="T42" fmla="*/ 0 w 1357"/>
                    <a:gd name="T43" fmla="*/ 0 h 1671"/>
                    <a:gd name="T44" fmla="*/ 0 w 1357"/>
                    <a:gd name="T45" fmla="*/ 0 h 1671"/>
                    <a:gd name="T46" fmla="*/ 0 w 1357"/>
                    <a:gd name="T47" fmla="*/ 0 h 1671"/>
                    <a:gd name="T48" fmla="*/ 0 w 1357"/>
                    <a:gd name="T49" fmla="*/ 0 h 1671"/>
                    <a:gd name="T50" fmla="*/ 0 w 1357"/>
                    <a:gd name="T51" fmla="*/ 0 h 1671"/>
                    <a:gd name="T52" fmla="*/ 0 w 1357"/>
                    <a:gd name="T53" fmla="*/ 0 h 1671"/>
                    <a:gd name="T54" fmla="*/ 0 w 1357"/>
                    <a:gd name="T55" fmla="*/ 0 h 1671"/>
                    <a:gd name="T56" fmla="*/ 0 w 1357"/>
                    <a:gd name="T57" fmla="*/ 0 h 1671"/>
                    <a:gd name="T58" fmla="*/ 0 w 1357"/>
                    <a:gd name="T59" fmla="*/ 0 h 1671"/>
                    <a:gd name="T60" fmla="*/ 0 w 1357"/>
                    <a:gd name="T61" fmla="*/ 0 h 1671"/>
                    <a:gd name="T62" fmla="*/ 0 w 1357"/>
                    <a:gd name="T63" fmla="*/ 0 h 1671"/>
                    <a:gd name="T64" fmla="*/ 0 w 1357"/>
                    <a:gd name="T65" fmla="*/ 0 h 1671"/>
                    <a:gd name="T66" fmla="*/ 0 w 1357"/>
                    <a:gd name="T67" fmla="*/ 0 h 1671"/>
                    <a:gd name="T68" fmla="*/ 0 w 1357"/>
                    <a:gd name="T69" fmla="*/ 0 h 1671"/>
                    <a:gd name="T70" fmla="*/ 0 w 1357"/>
                    <a:gd name="T71" fmla="*/ 0 h 1671"/>
                    <a:gd name="T72" fmla="*/ 0 w 1357"/>
                    <a:gd name="T73" fmla="*/ 0 h 1671"/>
                    <a:gd name="T74" fmla="*/ 0 w 1357"/>
                    <a:gd name="T75" fmla="*/ 0 h 1671"/>
                    <a:gd name="T76" fmla="*/ 0 w 1357"/>
                    <a:gd name="T77" fmla="*/ 0 h 1671"/>
                    <a:gd name="T78" fmla="*/ 0 w 1357"/>
                    <a:gd name="T79" fmla="*/ 0 h 1671"/>
                    <a:gd name="T80" fmla="*/ 0 w 1357"/>
                    <a:gd name="T81" fmla="*/ 0 h 1671"/>
                    <a:gd name="T82" fmla="*/ 0 w 1357"/>
                    <a:gd name="T83" fmla="*/ 0 h 1671"/>
                    <a:gd name="T84" fmla="*/ 0 w 1357"/>
                    <a:gd name="T85" fmla="*/ 0 h 1671"/>
                    <a:gd name="T86" fmla="*/ 0 w 1357"/>
                    <a:gd name="T87" fmla="*/ 0 h 1671"/>
                    <a:gd name="T88" fmla="*/ 0 w 1357"/>
                    <a:gd name="T89" fmla="*/ 0 h 167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357"/>
                    <a:gd name="T136" fmla="*/ 0 h 1671"/>
                    <a:gd name="T137" fmla="*/ 1357 w 1357"/>
                    <a:gd name="T138" fmla="*/ 1671 h 167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357" h="1671">
                      <a:moveTo>
                        <a:pt x="856" y="63"/>
                      </a:moveTo>
                      <a:lnTo>
                        <a:pt x="807" y="11"/>
                      </a:lnTo>
                      <a:lnTo>
                        <a:pt x="751" y="0"/>
                      </a:lnTo>
                      <a:lnTo>
                        <a:pt x="657" y="86"/>
                      </a:lnTo>
                      <a:lnTo>
                        <a:pt x="748" y="111"/>
                      </a:lnTo>
                      <a:lnTo>
                        <a:pt x="704" y="201"/>
                      </a:lnTo>
                      <a:lnTo>
                        <a:pt x="629" y="201"/>
                      </a:lnTo>
                      <a:lnTo>
                        <a:pt x="619" y="178"/>
                      </a:lnTo>
                      <a:lnTo>
                        <a:pt x="500" y="142"/>
                      </a:lnTo>
                      <a:lnTo>
                        <a:pt x="431" y="292"/>
                      </a:lnTo>
                      <a:lnTo>
                        <a:pt x="341" y="337"/>
                      </a:lnTo>
                      <a:lnTo>
                        <a:pt x="341" y="428"/>
                      </a:lnTo>
                      <a:lnTo>
                        <a:pt x="161" y="495"/>
                      </a:lnTo>
                      <a:lnTo>
                        <a:pt x="93" y="746"/>
                      </a:lnTo>
                      <a:lnTo>
                        <a:pt x="115" y="835"/>
                      </a:lnTo>
                      <a:lnTo>
                        <a:pt x="70" y="880"/>
                      </a:lnTo>
                      <a:lnTo>
                        <a:pt x="93" y="994"/>
                      </a:lnTo>
                      <a:lnTo>
                        <a:pt x="182" y="1037"/>
                      </a:lnTo>
                      <a:lnTo>
                        <a:pt x="182" y="1129"/>
                      </a:lnTo>
                      <a:lnTo>
                        <a:pt x="2" y="1243"/>
                      </a:lnTo>
                      <a:lnTo>
                        <a:pt x="0" y="1332"/>
                      </a:lnTo>
                      <a:lnTo>
                        <a:pt x="48" y="1332"/>
                      </a:lnTo>
                      <a:lnTo>
                        <a:pt x="296" y="1487"/>
                      </a:lnTo>
                      <a:lnTo>
                        <a:pt x="318" y="1604"/>
                      </a:lnTo>
                      <a:lnTo>
                        <a:pt x="388" y="1558"/>
                      </a:lnTo>
                      <a:lnTo>
                        <a:pt x="454" y="1604"/>
                      </a:lnTo>
                      <a:lnTo>
                        <a:pt x="657" y="1626"/>
                      </a:lnTo>
                      <a:lnTo>
                        <a:pt x="724" y="1671"/>
                      </a:lnTo>
                      <a:lnTo>
                        <a:pt x="814" y="1558"/>
                      </a:lnTo>
                      <a:lnTo>
                        <a:pt x="951" y="1492"/>
                      </a:lnTo>
                      <a:lnTo>
                        <a:pt x="861" y="1107"/>
                      </a:lnTo>
                      <a:lnTo>
                        <a:pt x="1176" y="994"/>
                      </a:lnTo>
                      <a:lnTo>
                        <a:pt x="1290" y="1062"/>
                      </a:lnTo>
                      <a:lnTo>
                        <a:pt x="1290" y="947"/>
                      </a:lnTo>
                      <a:lnTo>
                        <a:pt x="1313" y="903"/>
                      </a:lnTo>
                      <a:lnTo>
                        <a:pt x="1313" y="632"/>
                      </a:lnTo>
                      <a:lnTo>
                        <a:pt x="1357" y="518"/>
                      </a:lnTo>
                      <a:lnTo>
                        <a:pt x="1336" y="450"/>
                      </a:lnTo>
                      <a:lnTo>
                        <a:pt x="1248" y="223"/>
                      </a:lnTo>
                      <a:lnTo>
                        <a:pt x="997" y="292"/>
                      </a:lnTo>
                      <a:lnTo>
                        <a:pt x="978" y="157"/>
                      </a:lnTo>
                      <a:lnTo>
                        <a:pt x="883" y="157"/>
                      </a:lnTo>
                      <a:lnTo>
                        <a:pt x="877" y="66"/>
                      </a:lnTo>
                      <a:lnTo>
                        <a:pt x="856" y="63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07" name="Freeform 1177"/>
                <p:cNvSpPr>
                  <a:spLocks/>
                </p:cNvSpPr>
                <p:nvPr/>
              </p:nvSpPr>
              <p:spPr bwMode="auto">
                <a:xfrm>
                  <a:off x="1708" y="1053"/>
                  <a:ext cx="28" cy="17"/>
                </a:xfrm>
                <a:custGeom>
                  <a:avLst/>
                  <a:gdLst>
                    <a:gd name="T0" fmla="*/ 0 w 550"/>
                    <a:gd name="T1" fmla="*/ 0 h 384"/>
                    <a:gd name="T2" fmla="*/ 0 w 550"/>
                    <a:gd name="T3" fmla="*/ 0 h 384"/>
                    <a:gd name="T4" fmla="*/ 0 w 550"/>
                    <a:gd name="T5" fmla="*/ 0 h 384"/>
                    <a:gd name="T6" fmla="*/ 0 w 550"/>
                    <a:gd name="T7" fmla="*/ 0 h 384"/>
                    <a:gd name="T8" fmla="*/ 0 w 550"/>
                    <a:gd name="T9" fmla="*/ 0 h 384"/>
                    <a:gd name="T10" fmla="*/ 0 w 550"/>
                    <a:gd name="T11" fmla="*/ 0 h 384"/>
                    <a:gd name="T12" fmla="*/ 0 w 550"/>
                    <a:gd name="T13" fmla="*/ 0 h 384"/>
                    <a:gd name="T14" fmla="*/ 0 w 550"/>
                    <a:gd name="T15" fmla="*/ 0 h 384"/>
                    <a:gd name="T16" fmla="*/ 0 w 550"/>
                    <a:gd name="T17" fmla="*/ 0 h 384"/>
                    <a:gd name="T18" fmla="*/ 0 w 550"/>
                    <a:gd name="T19" fmla="*/ 0 h 384"/>
                    <a:gd name="T20" fmla="*/ 0 w 550"/>
                    <a:gd name="T21" fmla="*/ 0 h 384"/>
                    <a:gd name="T22" fmla="*/ 0 w 550"/>
                    <a:gd name="T23" fmla="*/ 0 h 384"/>
                    <a:gd name="T24" fmla="*/ 0 w 550"/>
                    <a:gd name="T25" fmla="*/ 0 h 384"/>
                    <a:gd name="T26" fmla="*/ 0 w 550"/>
                    <a:gd name="T27" fmla="*/ 0 h 384"/>
                    <a:gd name="T28" fmla="*/ 0 w 550"/>
                    <a:gd name="T29" fmla="*/ 0 h 384"/>
                    <a:gd name="T30" fmla="*/ 0 w 550"/>
                    <a:gd name="T31" fmla="*/ 0 h 384"/>
                    <a:gd name="T32" fmla="*/ 0 w 550"/>
                    <a:gd name="T33" fmla="*/ 0 h 384"/>
                    <a:gd name="T34" fmla="*/ 0 w 550"/>
                    <a:gd name="T35" fmla="*/ 0 h 384"/>
                    <a:gd name="T36" fmla="*/ 0 w 550"/>
                    <a:gd name="T37" fmla="*/ 0 h 384"/>
                    <a:gd name="T38" fmla="*/ 0 w 550"/>
                    <a:gd name="T39" fmla="*/ 0 h 384"/>
                    <a:gd name="T40" fmla="*/ 0 w 550"/>
                    <a:gd name="T41" fmla="*/ 0 h 38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50"/>
                    <a:gd name="T64" fmla="*/ 0 h 384"/>
                    <a:gd name="T65" fmla="*/ 550 w 550"/>
                    <a:gd name="T66" fmla="*/ 384 h 38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50" h="384">
                      <a:moveTo>
                        <a:pt x="550" y="35"/>
                      </a:moveTo>
                      <a:lnTo>
                        <a:pt x="418" y="0"/>
                      </a:lnTo>
                      <a:lnTo>
                        <a:pt x="350" y="117"/>
                      </a:lnTo>
                      <a:lnTo>
                        <a:pt x="396" y="161"/>
                      </a:lnTo>
                      <a:lnTo>
                        <a:pt x="258" y="202"/>
                      </a:lnTo>
                      <a:lnTo>
                        <a:pt x="258" y="157"/>
                      </a:lnTo>
                      <a:lnTo>
                        <a:pt x="282" y="91"/>
                      </a:lnTo>
                      <a:lnTo>
                        <a:pt x="214" y="91"/>
                      </a:lnTo>
                      <a:lnTo>
                        <a:pt x="192" y="26"/>
                      </a:lnTo>
                      <a:lnTo>
                        <a:pt x="53" y="162"/>
                      </a:lnTo>
                      <a:lnTo>
                        <a:pt x="211" y="203"/>
                      </a:lnTo>
                      <a:lnTo>
                        <a:pt x="123" y="226"/>
                      </a:lnTo>
                      <a:lnTo>
                        <a:pt x="0" y="234"/>
                      </a:lnTo>
                      <a:lnTo>
                        <a:pt x="144" y="341"/>
                      </a:lnTo>
                      <a:lnTo>
                        <a:pt x="164" y="384"/>
                      </a:lnTo>
                      <a:lnTo>
                        <a:pt x="213" y="384"/>
                      </a:lnTo>
                      <a:lnTo>
                        <a:pt x="396" y="319"/>
                      </a:lnTo>
                      <a:lnTo>
                        <a:pt x="396" y="225"/>
                      </a:lnTo>
                      <a:lnTo>
                        <a:pt x="484" y="179"/>
                      </a:lnTo>
                      <a:lnTo>
                        <a:pt x="550" y="35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08" name="Freeform 1178"/>
                <p:cNvSpPr>
                  <a:spLocks/>
                </p:cNvSpPr>
                <p:nvPr/>
              </p:nvSpPr>
              <p:spPr bwMode="auto">
                <a:xfrm>
                  <a:off x="1708" y="1053"/>
                  <a:ext cx="28" cy="17"/>
                </a:xfrm>
                <a:custGeom>
                  <a:avLst/>
                  <a:gdLst>
                    <a:gd name="T0" fmla="*/ 0 w 550"/>
                    <a:gd name="T1" fmla="*/ 0 h 384"/>
                    <a:gd name="T2" fmla="*/ 0 w 550"/>
                    <a:gd name="T3" fmla="*/ 0 h 384"/>
                    <a:gd name="T4" fmla="*/ 0 w 550"/>
                    <a:gd name="T5" fmla="*/ 0 h 384"/>
                    <a:gd name="T6" fmla="*/ 0 w 550"/>
                    <a:gd name="T7" fmla="*/ 0 h 384"/>
                    <a:gd name="T8" fmla="*/ 0 w 550"/>
                    <a:gd name="T9" fmla="*/ 0 h 384"/>
                    <a:gd name="T10" fmla="*/ 0 w 550"/>
                    <a:gd name="T11" fmla="*/ 0 h 384"/>
                    <a:gd name="T12" fmla="*/ 0 w 550"/>
                    <a:gd name="T13" fmla="*/ 0 h 384"/>
                    <a:gd name="T14" fmla="*/ 0 w 550"/>
                    <a:gd name="T15" fmla="*/ 0 h 384"/>
                    <a:gd name="T16" fmla="*/ 0 w 550"/>
                    <a:gd name="T17" fmla="*/ 0 h 384"/>
                    <a:gd name="T18" fmla="*/ 0 w 550"/>
                    <a:gd name="T19" fmla="*/ 0 h 384"/>
                    <a:gd name="T20" fmla="*/ 0 w 550"/>
                    <a:gd name="T21" fmla="*/ 0 h 384"/>
                    <a:gd name="T22" fmla="*/ 0 w 550"/>
                    <a:gd name="T23" fmla="*/ 0 h 384"/>
                    <a:gd name="T24" fmla="*/ 0 w 550"/>
                    <a:gd name="T25" fmla="*/ 0 h 384"/>
                    <a:gd name="T26" fmla="*/ 0 w 550"/>
                    <a:gd name="T27" fmla="*/ 0 h 384"/>
                    <a:gd name="T28" fmla="*/ 0 w 550"/>
                    <a:gd name="T29" fmla="*/ 0 h 384"/>
                    <a:gd name="T30" fmla="*/ 0 w 550"/>
                    <a:gd name="T31" fmla="*/ 0 h 384"/>
                    <a:gd name="T32" fmla="*/ 0 w 550"/>
                    <a:gd name="T33" fmla="*/ 0 h 384"/>
                    <a:gd name="T34" fmla="*/ 0 w 550"/>
                    <a:gd name="T35" fmla="*/ 0 h 384"/>
                    <a:gd name="T36" fmla="*/ 0 w 550"/>
                    <a:gd name="T37" fmla="*/ 0 h 384"/>
                    <a:gd name="T38" fmla="*/ 0 w 550"/>
                    <a:gd name="T39" fmla="*/ 0 h 384"/>
                    <a:gd name="T40" fmla="*/ 0 w 550"/>
                    <a:gd name="T41" fmla="*/ 0 h 38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50"/>
                    <a:gd name="T64" fmla="*/ 0 h 384"/>
                    <a:gd name="T65" fmla="*/ 550 w 550"/>
                    <a:gd name="T66" fmla="*/ 384 h 38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50" h="384">
                      <a:moveTo>
                        <a:pt x="550" y="35"/>
                      </a:moveTo>
                      <a:lnTo>
                        <a:pt x="418" y="0"/>
                      </a:lnTo>
                      <a:lnTo>
                        <a:pt x="350" y="117"/>
                      </a:lnTo>
                      <a:lnTo>
                        <a:pt x="396" y="161"/>
                      </a:lnTo>
                      <a:lnTo>
                        <a:pt x="258" y="202"/>
                      </a:lnTo>
                      <a:lnTo>
                        <a:pt x="258" y="157"/>
                      </a:lnTo>
                      <a:lnTo>
                        <a:pt x="282" y="91"/>
                      </a:lnTo>
                      <a:lnTo>
                        <a:pt x="214" y="91"/>
                      </a:lnTo>
                      <a:lnTo>
                        <a:pt x="192" y="26"/>
                      </a:lnTo>
                      <a:lnTo>
                        <a:pt x="53" y="162"/>
                      </a:lnTo>
                      <a:lnTo>
                        <a:pt x="211" y="203"/>
                      </a:lnTo>
                      <a:lnTo>
                        <a:pt x="123" y="226"/>
                      </a:lnTo>
                      <a:lnTo>
                        <a:pt x="0" y="234"/>
                      </a:lnTo>
                      <a:lnTo>
                        <a:pt x="144" y="341"/>
                      </a:lnTo>
                      <a:lnTo>
                        <a:pt x="164" y="384"/>
                      </a:lnTo>
                      <a:lnTo>
                        <a:pt x="213" y="384"/>
                      </a:lnTo>
                      <a:lnTo>
                        <a:pt x="396" y="319"/>
                      </a:lnTo>
                      <a:lnTo>
                        <a:pt x="396" y="225"/>
                      </a:lnTo>
                      <a:lnTo>
                        <a:pt x="484" y="179"/>
                      </a:lnTo>
                      <a:lnTo>
                        <a:pt x="550" y="35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09" name="Freeform 1179"/>
                <p:cNvSpPr>
                  <a:spLocks/>
                </p:cNvSpPr>
                <p:nvPr/>
              </p:nvSpPr>
              <p:spPr bwMode="auto">
                <a:xfrm>
                  <a:off x="1748" y="1029"/>
                  <a:ext cx="18" cy="22"/>
                </a:xfrm>
                <a:custGeom>
                  <a:avLst/>
                  <a:gdLst>
                    <a:gd name="T0" fmla="*/ 0 w 362"/>
                    <a:gd name="T1" fmla="*/ 0 h 475"/>
                    <a:gd name="T2" fmla="*/ 0 w 362"/>
                    <a:gd name="T3" fmla="*/ 0 h 475"/>
                    <a:gd name="T4" fmla="*/ 0 w 362"/>
                    <a:gd name="T5" fmla="*/ 0 h 475"/>
                    <a:gd name="T6" fmla="*/ 0 w 362"/>
                    <a:gd name="T7" fmla="*/ 0 h 475"/>
                    <a:gd name="T8" fmla="*/ 0 w 362"/>
                    <a:gd name="T9" fmla="*/ 0 h 475"/>
                    <a:gd name="T10" fmla="*/ 0 w 362"/>
                    <a:gd name="T11" fmla="*/ 0 h 475"/>
                    <a:gd name="T12" fmla="*/ 0 w 362"/>
                    <a:gd name="T13" fmla="*/ 0 h 475"/>
                    <a:gd name="T14" fmla="*/ 0 w 362"/>
                    <a:gd name="T15" fmla="*/ 0 h 475"/>
                    <a:gd name="T16" fmla="*/ 0 w 362"/>
                    <a:gd name="T17" fmla="*/ 0 h 475"/>
                    <a:gd name="T18" fmla="*/ 0 w 362"/>
                    <a:gd name="T19" fmla="*/ 0 h 475"/>
                    <a:gd name="T20" fmla="*/ 0 w 362"/>
                    <a:gd name="T21" fmla="*/ 0 h 475"/>
                    <a:gd name="T22" fmla="*/ 0 w 362"/>
                    <a:gd name="T23" fmla="*/ 0 h 475"/>
                    <a:gd name="T24" fmla="*/ 0 w 362"/>
                    <a:gd name="T25" fmla="*/ 0 h 475"/>
                    <a:gd name="T26" fmla="*/ 0 w 362"/>
                    <a:gd name="T27" fmla="*/ 0 h 475"/>
                    <a:gd name="T28" fmla="*/ 0 w 362"/>
                    <a:gd name="T29" fmla="*/ 0 h 475"/>
                    <a:gd name="T30" fmla="*/ 0 w 362"/>
                    <a:gd name="T31" fmla="*/ 0 h 475"/>
                    <a:gd name="T32" fmla="*/ 0 w 362"/>
                    <a:gd name="T33" fmla="*/ 0 h 47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2"/>
                    <a:gd name="T52" fmla="*/ 0 h 475"/>
                    <a:gd name="T53" fmla="*/ 362 w 362"/>
                    <a:gd name="T54" fmla="*/ 475 h 47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2" h="475">
                      <a:moveTo>
                        <a:pt x="3" y="408"/>
                      </a:moveTo>
                      <a:lnTo>
                        <a:pt x="46" y="251"/>
                      </a:lnTo>
                      <a:lnTo>
                        <a:pt x="3" y="207"/>
                      </a:lnTo>
                      <a:lnTo>
                        <a:pt x="0" y="116"/>
                      </a:lnTo>
                      <a:lnTo>
                        <a:pt x="66" y="26"/>
                      </a:lnTo>
                      <a:lnTo>
                        <a:pt x="319" y="0"/>
                      </a:lnTo>
                      <a:lnTo>
                        <a:pt x="362" y="118"/>
                      </a:lnTo>
                      <a:lnTo>
                        <a:pt x="294" y="118"/>
                      </a:lnTo>
                      <a:lnTo>
                        <a:pt x="276" y="225"/>
                      </a:lnTo>
                      <a:lnTo>
                        <a:pt x="182" y="253"/>
                      </a:lnTo>
                      <a:lnTo>
                        <a:pt x="160" y="387"/>
                      </a:lnTo>
                      <a:lnTo>
                        <a:pt x="113" y="432"/>
                      </a:lnTo>
                      <a:lnTo>
                        <a:pt x="126" y="475"/>
                      </a:lnTo>
                      <a:lnTo>
                        <a:pt x="107" y="475"/>
                      </a:lnTo>
                      <a:lnTo>
                        <a:pt x="59" y="424"/>
                      </a:lnTo>
                      <a:lnTo>
                        <a:pt x="3" y="408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10" name="Freeform 1180"/>
                <p:cNvSpPr>
                  <a:spLocks/>
                </p:cNvSpPr>
                <p:nvPr/>
              </p:nvSpPr>
              <p:spPr bwMode="auto">
                <a:xfrm>
                  <a:off x="1748" y="1029"/>
                  <a:ext cx="18" cy="22"/>
                </a:xfrm>
                <a:custGeom>
                  <a:avLst/>
                  <a:gdLst>
                    <a:gd name="T0" fmla="*/ 0 w 362"/>
                    <a:gd name="T1" fmla="*/ 0 h 475"/>
                    <a:gd name="T2" fmla="*/ 0 w 362"/>
                    <a:gd name="T3" fmla="*/ 0 h 475"/>
                    <a:gd name="T4" fmla="*/ 0 w 362"/>
                    <a:gd name="T5" fmla="*/ 0 h 475"/>
                    <a:gd name="T6" fmla="*/ 0 w 362"/>
                    <a:gd name="T7" fmla="*/ 0 h 475"/>
                    <a:gd name="T8" fmla="*/ 0 w 362"/>
                    <a:gd name="T9" fmla="*/ 0 h 475"/>
                    <a:gd name="T10" fmla="*/ 0 w 362"/>
                    <a:gd name="T11" fmla="*/ 0 h 475"/>
                    <a:gd name="T12" fmla="*/ 0 w 362"/>
                    <a:gd name="T13" fmla="*/ 0 h 475"/>
                    <a:gd name="T14" fmla="*/ 0 w 362"/>
                    <a:gd name="T15" fmla="*/ 0 h 475"/>
                    <a:gd name="T16" fmla="*/ 0 w 362"/>
                    <a:gd name="T17" fmla="*/ 0 h 475"/>
                    <a:gd name="T18" fmla="*/ 0 w 362"/>
                    <a:gd name="T19" fmla="*/ 0 h 475"/>
                    <a:gd name="T20" fmla="*/ 0 w 362"/>
                    <a:gd name="T21" fmla="*/ 0 h 475"/>
                    <a:gd name="T22" fmla="*/ 0 w 362"/>
                    <a:gd name="T23" fmla="*/ 0 h 475"/>
                    <a:gd name="T24" fmla="*/ 0 w 362"/>
                    <a:gd name="T25" fmla="*/ 0 h 475"/>
                    <a:gd name="T26" fmla="*/ 0 w 362"/>
                    <a:gd name="T27" fmla="*/ 0 h 475"/>
                    <a:gd name="T28" fmla="*/ 0 w 362"/>
                    <a:gd name="T29" fmla="*/ 0 h 475"/>
                    <a:gd name="T30" fmla="*/ 0 w 362"/>
                    <a:gd name="T31" fmla="*/ 0 h 475"/>
                    <a:gd name="T32" fmla="*/ 0 w 362"/>
                    <a:gd name="T33" fmla="*/ 0 h 47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2"/>
                    <a:gd name="T52" fmla="*/ 0 h 475"/>
                    <a:gd name="T53" fmla="*/ 362 w 362"/>
                    <a:gd name="T54" fmla="*/ 475 h 47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2" h="475">
                      <a:moveTo>
                        <a:pt x="3" y="408"/>
                      </a:moveTo>
                      <a:lnTo>
                        <a:pt x="46" y="251"/>
                      </a:lnTo>
                      <a:lnTo>
                        <a:pt x="3" y="207"/>
                      </a:lnTo>
                      <a:lnTo>
                        <a:pt x="0" y="116"/>
                      </a:lnTo>
                      <a:lnTo>
                        <a:pt x="66" y="26"/>
                      </a:lnTo>
                      <a:lnTo>
                        <a:pt x="319" y="0"/>
                      </a:lnTo>
                      <a:lnTo>
                        <a:pt x="362" y="118"/>
                      </a:lnTo>
                      <a:lnTo>
                        <a:pt x="294" y="118"/>
                      </a:lnTo>
                      <a:lnTo>
                        <a:pt x="276" y="225"/>
                      </a:lnTo>
                      <a:lnTo>
                        <a:pt x="182" y="253"/>
                      </a:lnTo>
                      <a:lnTo>
                        <a:pt x="160" y="387"/>
                      </a:lnTo>
                      <a:lnTo>
                        <a:pt x="113" y="432"/>
                      </a:lnTo>
                      <a:lnTo>
                        <a:pt x="126" y="475"/>
                      </a:lnTo>
                      <a:lnTo>
                        <a:pt x="107" y="475"/>
                      </a:lnTo>
                      <a:lnTo>
                        <a:pt x="59" y="424"/>
                      </a:lnTo>
                      <a:lnTo>
                        <a:pt x="3" y="408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11" name="Freeform 1181"/>
                <p:cNvSpPr>
                  <a:spLocks/>
                </p:cNvSpPr>
                <p:nvPr/>
              </p:nvSpPr>
              <p:spPr bwMode="auto">
                <a:xfrm>
                  <a:off x="1745" y="1136"/>
                  <a:ext cx="63" cy="73"/>
                </a:xfrm>
                <a:custGeom>
                  <a:avLst/>
                  <a:gdLst>
                    <a:gd name="T0" fmla="*/ 0 w 1269"/>
                    <a:gd name="T1" fmla="*/ 0 h 1586"/>
                    <a:gd name="T2" fmla="*/ 0 w 1269"/>
                    <a:gd name="T3" fmla="*/ 0 h 1586"/>
                    <a:gd name="T4" fmla="*/ 0 w 1269"/>
                    <a:gd name="T5" fmla="*/ 0 h 1586"/>
                    <a:gd name="T6" fmla="*/ 0 w 1269"/>
                    <a:gd name="T7" fmla="*/ 0 h 1586"/>
                    <a:gd name="T8" fmla="*/ 0 w 1269"/>
                    <a:gd name="T9" fmla="*/ 0 h 1586"/>
                    <a:gd name="T10" fmla="*/ 0 w 1269"/>
                    <a:gd name="T11" fmla="*/ 0 h 1586"/>
                    <a:gd name="T12" fmla="*/ 0 w 1269"/>
                    <a:gd name="T13" fmla="*/ 0 h 1586"/>
                    <a:gd name="T14" fmla="*/ 0 w 1269"/>
                    <a:gd name="T15" fmla="*/ 0 h 1586"/>
                    <a:gd name="T16" fmla="*/ 0 w 1269"/>
                    <a:gd name="T17" fmla="*/ 0 h 1586"/>
                    <a:gd name="T18" fmla="*/ 0 w 1269"/>
                    <a:gd name="T19" fmla="*/ 0 h 1586"/>
                    <a:gd name="T20" fmla="*/ 0 w 1269"/>
                    <a:gd name="T21" fmla="*/ 0 h 1586"/>
                    <a:gd name="T22" fmla="*/ 0 w 1269"/>
                    <a:gd name="T23" fmla="*/ 0 h 1586"/>
                    <a:gd name="T24" fmla="*/ 0 w 1269"/>
                    <a:gd name="T25" fmla="*/ 0 h 1586"/>
                    <a:gd name="T26" fmla="*/ 0 w 1269"/>
                    <a:gd name="T27" fmla="*/ 0 h 1586"/>
                    <a:gd name="T28" fmla="*/ 0 w 1269"/>
                    <a:gd name="T29" fmla="*/ 0 h 1586"/>
                    <a:gd name="T30" fmla="*/ 0 w 1269"/>
                    <a:gd name="T31" fmla="*/ 0 h 1586"/>
                    <a:gd name="T32" fmla="*/ 0 w 1269"/>
                    <a:gd name="T33" fmla="*/ 0 h 1586"/>
                    <a:gd name="T34" fmla="*/ 0 w 1269"/>
                    <a:gd name="T35" fmla="*/ 0 h 1586"/>
                    <a:gd name="T36" fmla="*/ 0 w 1269"/>
                    <a:gd name="T37" fmla="*/ 0 h 1586"/>
                    <a:gd name="T38" fmla="*/ 0 w 1269"/>
                    <a:gd name="T39" fmla="*/ 0 h 1586"/>
                    <a:gd name="T40" fmla="*/ 0 w 1269"/>
                    <a:gd name="T41" fmla="*/ 0 h 1586"/>
                    <a:gd name="T42" fmla="*/ 0 w 1269"/>
                    <a:gd name="T43" fmla="*/ 0 h 1586"/>
                    <a:gd name="T44" fmla="*/ 0 w 1269"/>
                    <a:gd name="T45" fmla="*/ 0 h 1586"/>
                    <a:gd name="T46" fmla="*/ 0 w 1269"/>
                    <a:gd name="T47" fmla="*/ 0 h 1586"/>
                    <a:gd name="T48" fmla="*/ 0 w 1269"/>
                    <a:gd name="T49" fmla="*/ 0 h 1586"/>
                    <a:gd name="T50" fmla="*/ 0 w 1269"/>
                    <a:gd name="T51" fmla="*/ 0 h 1586"/>
                    <a:gd name="T52" fmla="*/ 0 w 1269"/>
                    <a:gd name="T53" fmla="*/ 0 h 1586"/>
                    <a:gd name="T54" fmla="*/ 0 w 1269"/>
                    <a:gd name="T55" fmla="*/ 0 h 1586"/>
                    <a:gd name="T56" fmla="*/ 0 w 1269"/>
                    <a:gd name="T57" fmla="*/ 0 h 1586"/>
                    <a:gd name="T58" fmla="*/ 0 w 1269"/>
                    <a:gd name="T59" fmla="*/ 0 h 1586"/>
                    <a:gd name="T60" fmla="*/ 0 w 1269"/>
                    <a:gd name="T61" fmla="*/ 0 h 1586"/>
                    <a:gd name="T62" fmla="*/ 0 w 1269"/>
                    <a:gd name="T63" fmla="*/ 0 h 1586"/>
                    <a:gd name="T64" fmla="*/ 0 w 1269"/>
                    <a:gd name="T65" fmla="*/ 0 h 1586"/>
                    <a:gd name="T66" fmla="*/ 0 w 1269"/>
                    <a:gd name="T67" fmla="*/ 0 h 1586"/>
                    <a:gd name="T68" fmla="*/ 0 w 1269"/>
                    <a:gd name="T69" fmla="*/ 0 h 1586"/>
                    <a:gd name="T70" fmla="*/ 0 w 1269"/>
                    <a:gd name="T71" fmla="*/ 0 h 1586"/>
                    <a:gd name="T72" fmla="*/ 0 w 1269"/>
                    <a:gd name="T73" fmla="*/ 0 h 1586"/>
                    <a:gd name="T74" fmla="*/ 0 w 1269"/>
                    <a:gd name="T75" fmla="*/ 0 h 1586"/>
                    <a:gd name="T76" fmla="*/ 0 w 1269"/>
                    <a:gd name="T77" fmla="*/ 0 h 158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1269"/>
                    <a:gd name="T118" fmla="*/ 0 h 1586"/>
                    <a:gd name="T119" fmla="*/ 1269 w 1269"/>
                    <a:gd name="T120" fmla="*/ 1586 h 158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1269" h="1586">
                      <a:moveTo>
                        <a:pt x="0" y="215"/>
                      </a:moveTo>
                      <a:lnTo>
                        <a:pt x="26" y="348"/>
                      </a:lnTo>
                      <a:lnTo>
                        <a:pt x="81" y="310"/>
                      </a:lnTo>
                      <a:lnTo>
                        <a:pt x="93" y="365"/>
                      </a:lnTo>
                      <a:lnTo>
                        <a:pt x="206" y="435"/>
                      </a:lnTo>
                      <a:lnTo>
                        <a:pt x="252" y="584"/>
                      </a:lnTo>
                      <a:lnTo>
                        <a:pt x="136" y="493"/>
                      </a:lnTo>
                      <a:lnTo>
                        <a:pt x="184" y="683"/>
                      </a:lnTo>
                      <a:lnTo>
                        <a:pt x="323" y="751"/>
                      </a:lnTo>
                      <a:lnTo>
                        <a:pt x="365" y="907"/>
                      </a:lnTo>
                      <a:lnTo>
                        <a:pt x="590" y="1193"/>
                      </a:lnTo>
                      <a:lnTo>
                        <a:pt x="704" y="1068"/>
                      </a:lnTo>
                      <a:lnTo>
                        <a:pt x="816" y="1181"/>
                      </a:lnTo>
                      <a:lnTo>
                        <a:pt x="794" y="1518"/>
                      </a:lnTo>
                      <a:lnTo>
                        <a:pt x="862" y="1540"/>
                      </a:lnTo>
                      <a:lnTo>
                        <a:pt x="862" y="1586"/>
                      </a:lnTo>
                      <a:lnTo>
                        <a:pt x="1134" y="1586"/>
                      </a:lnTo>
                      <a:lnTo>
                        <a:pt x="1224" y="1450"/>
                      </a:lnTo>
                      <a:lnTo>
                        <a:pt x="1088" y="1269"/>
                      </a:lnTo>
                      <a:lnTo>
                        <a:pt x="1157" y="1224"/>
                      </a:lnTo>
                      <a:lnTo>
                        <a:pt x="1201" y="1111"/>
                      </a:lnTo>
                      <a:lnTo>
                        <a:pt x="1178" y="862"/>
                      </a:lnTo>
                      <a:lnTo>
                        <a:pt x="1269" y="795"/>
                      </a:lnTo>
                      <a:lnTo>
                        <a:pt x="1224" y="727"/>
                      </a:lnTo>
                      <a:lnTo>
                        <a:pt x="1134" y="727"/>
                      </a:lnTo>
                      <a:lnTo>
                        <a:pt x="1088" y="659"/>
                      </a:lnTo>
                      <a:lnTo>
                        <a:pt x="1088" y="546"/>
                      </a:lnTo>
                      <a:lnTo>
                        <a:pt x="1043" y="522"/>
                      </a:lnTo>
                      <a:lnTo>
                        <a:pt x="1020" y="365"/>
                      </a:lnTo>
                      <a:lnTo>
                        <a:pt x="930" y="274"/>
                      </a:lnTo>
                      <a:lnTo>
                        <a:pt x="794" y="298"/>
                      </a:lnTo>
                      <a:lnTo>
                        <a:pt x="659" y="386"/>
                      </a:lnTo>
                      <a:lnTo>
                        <a:pt x="591" y="320"/>
                      </a:lnTo>
                      <a:lnTo>
                        <a:pt x="475" y="47"/>
                      </a:lnTo>
                      <a:lnTo>
                        <a:pt x="227" y="47"/>
                      </a:lnTo>
                      <a:lnTo>
                        <a:pt x="97" y="0"/>
                      </a:lnTo>
                      <a:lnTo>
                        <a:pt x="67" y="25"/>
                      </a:lnTo>
                      <a:lnTo>
                        <a:pt x="0" y="215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12" name="Freeform 1182"/>
                <p:cNvSpPr>
                  <a:spLocks/>
                </p:cNvSpPr>
                <p:nvPr/>
              </p:nvSpPr>
              <p:spPr bwMode="auto">
                <a:xfrm>
                  <a:off x="1745" y="1136"/>
                  <a:ext cx="63" cy="73"/>
                </a:xfrm>
                <a:custGeom>
                  <a:avLst/>
                  <a:gdLst>
                    <a:gd name="T0" fmla="*/ 0 w 1269"/>
                    <a:gd name="T1" fmla="*/ 0 h 1586"/>
                    <a:gd name="T2" fmla="*/ 0 w 1269"/>
                    <a:gd name="T3" fmla="*/ 0 h 1586"/>
                    <a:gd name="T4" fmla="*/ 0 w 1269"/>
                    <a:gd name="T5" fmla="*/ 0 h 1586"/>
                    <a:gd name="T6" fmla="*/ 0 w 1269"/>
                    <a:gd name="T7" fmla="*/ 0 h 1586"/>
                    <a:gd name="T8" fmla="*/ 0 w 1269"/>
                    <a:gd name="T9" fmla="*/ 0 h 1586"/>
                    <a:gd name="T10" fmla="*/ 0 w 1269"/>
                    <a:gd name="T11" fmla="*/ 0 h 1586"/>
                    <a:gd name="T12" fmla="*/ 0 w 1269"/>
                    <a:gd name="T13" fmla="*/ 0 h 1586"/>
                    <a:gd name="T14" fmla="*/ 0 w 1269"/>
                    <a:gd name="T15" fmla="*/ 0 h 1586"/>
                    <a:gd name="T16" fmla="*/ 0 w 1269"/>
                    <a:gd name="T17" fmla="*/ 0 h 1586"/>
                    <a:gd name="T18" fmla="*/ 0 w 1269"/>
                    <a:gd name="T19" fmla="*/ 0 h 1586"/>
                    <a:gd name="T20" fmla="*/ 0 w 1269"/>
                    <a:gd name="T21" fmla="*/ 0 h 1586"/>
                    <a:gd name="T22" fmla="*/ 0 w 1269"/>
                    <a:gd name="T23" fmla="*/ 0 h 1586"/>
                    <a:gd name="T24" fmla="*/ 0 w 1269"/>
                    <a:gd name="T25" fmla="*/ 0 h 1586"/>
                    <a:gd name="T26" fmla="*/ 0 w 1269"/>
                    <a:gd name="T27" fmla="*/ 0 h 1586"/>
                    <a:gd name="T28" fmla="*/ 0 w 1269"/>
                    <a:gd name="T29" fmla="*/ 0 h 1586"/>
                    <a:gd name="T30" fmla="*/ 0 w 1269"/>
                    <a:gd name="T31" fmla="*/ 0 h 1586"/>
                    <a:gd name="T32" fmla="*/ 0 w 1269"/>
                    <a:gd name="T33" fmla="*/ 0 h 1586"/>
                    <a:gd name="T34" fmla="*/ 0 w 1269"/>
                    <a:gd name="T35" fmla="*/ 0 h 1586"/>
                    <a:gd name="T36" fmla="*/ 0 w 1269"/>
                    <a:gd name="T37" fmla="*/ 0 h 1586"/>
                    <a:gd name="T38" fmla="*/ 0 w 1269"/>
                    <a:gd name="T39" fmla="*/ 0 h 1586"/>
                    <a:gd name="T40" fmla="*/ 0 w 1269"/>
                    <a:gd name="T41" fmla="*/ 0 h 1586"/>
                    <a:gd name="T42" fmla="*/ 0 w 1269"/>
                    <a:gd name="T43" fmla="*/ 0 h 1586"/>
                    <a:gd name="T44" fmla="*/ 0 w 1269"/>
                    <a:gd name="T45" fmla="*/ 0 h 1586"/>
                    <a:gd name="T46" fmla="*/ 0 w 1269"/>
                    <a:gd name="T47" fmla="*/ 0 h 1586"/>
                    <a:gd name="T48" fmla="*/ 0 w 1269"/>
                    <a:gd name="T49" fmla="*/ 0 h 1586"/>
                    <a:gd name="T50" fmla="*/ 0 w 1269"/>
                    <a:gd name="T51" fmla="*/ 0 h 1586"/>
                    <a:gd name="T52" fmla="*/ 0 w 1269"/>
                    <a:gd name="T53" fmla="*/ 0 h 1586"/>
                    <a:gd name="T54" fmla="*/ 0 w 1269"/>
                    <a:gd name="T55" fmla="*/ 0 h 1586"/>
                    <a:gd name="T56" fmla="*/ 0 w 1269"/>
                    <a:gd name="T57" fmla="*/ 0 h 1586"/>
                    <a:gd name="T58" fmla="*/ 0 w 1269"/>
                    <a:gd name="T59" fmla="*/ 0 h 1586"/>
                    <a:gd name="T60" fmla="*/ 0 w 1269"/>
                    <a:gd name="T61" fmla="*/ 0 h 1586"/>
                    <a:gd name="T62" fmla="*/ 0 w 1269"/>
                    <a:gd name="T63" fmla="*/ 0 h 1586"/>
                    <a:gd name="T64" fmla="*/ 0 w 1269"/>
                    <a:gd name="T65" fmla="*/ 0 h 1586"/>
                    <a:gd name="T66" fmla="*/ 0 w 1269"/>
                    <a:gd name="T67" fmla="*/ 0 h 1586"/>
                    <a:gd name="T68" fmla="*/ 0 w 1269"/>
                    <a:gd name="T69" fmla="*/ 0 h 1586"/>
                    <a:gd name="T70" fmla="*/ 0 w 1269"/>
                    <a:gd name="T71" fmla="*/ 0 h 1586"/>
                    <a:gd name="T72" fmla="*/ 0 w 1269"/>
                    <a:gd name="T73" fmla="*/ 0 h 1586"/>
                    <a:gd name="T74" fmla="*/ 0 w 1269"/>
                    <a:gd name="T75" fmla="*/ 0 h 1586"/>
                    <a:gd name="T76" fmla="*/ 0 w 1269"/>
                    <a:gd name="T77" fmla="*/ 0 h 158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1269"/>
                    <a:gd name="T118" fmla="*/ 0 h 1586"/>
                    <a:gd name="T119" fmla="*/ 1269 w 1269"/>
                    <a:gd name="T120" fmla="*/ 1586 h 158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1269" h="1586">
                      <a:moveTo>
                        <a:pt x="0" y="215"/>
                      </a:moveTo>
                      <a:lnTo>
                        <a:pt x="26" y="348"/>
                      </a:lnTo>
                      <a:lnTo>
                        <a:pt x="81" y="310"/>
                      </a:lnTo>
                      <a:lnTo>
                        <a:pt x="93" y="365"/>
                      </a:lnTo>
                      <a:lnTo>
                        <a:pt x="206" y="435"/>
                      </a:lnTo>
                      <a:lnTo>
                        <a:pt x="252" y="584"/>
                      </a:lnTo>
                      <a:lnTo>
                        <a:pt x="136" y="493"/>
                      </a:lnTo>
                      <a:lnTo>
                        <a:pt x="184" y="683"/>
                      </a:lnTo>
                      <a:lnTo>
                        <a:pt x="323" y="751"/>
                      </a:lnTo>
                      <a:lnTo>
                        <a:pt x="365" y="907"/>
                      </a:lnTo>
                      <a:lnTo>
                        <a:pt x="590" y="1193"/>
                      </a:lnTo>
                      <a:lnTo>
                        <a:pt x="704" y="1068"/>
                      </a:lnTo>
                      <a:lnTo>
                        <a:pt x="816" y="1181"/>
                      </a:lnTo>
                      <a:lnTo>
                        <a:pt x="794" y="1518"/>
                      </a:lnTo>
                      <a:lnTo>
                        <a:pt x="862" y="1540"/>
                      </a:lnTo>
                      <a:lnTo>
                        <a:pt x="862" y="1586"/>
                      </a:lnTo>
                      <a:lnTo>
                        <a:pt x="1134" y="1586"/>
                      </a:lnTo>
                      <a:lnTo>
                        <a:pt x="1224" y="1450"/>
                      </a:lnTo>
                      <a:lnTo>
                        <a:pt x="1088" y="1269"/>
                      </a:lnTo>
                      <a:lnTo>
                        <a:pt x="1157" y="1224"/>
                      </a:lnTo>
                      <a:lnTo>
                        <a:pt x="1201" y="1111"/>
                      </a:lnTo>
                      <a:lnTo>
                        <a:pt x="1178" y="862"/>
                      </a:lnTo>
                      <a:lnTo>
                        <a:pt x="1269" y="795"/>
                      </a:lnTo>
                      <a:lnTo>
                        <a:pt x="1224" y="727"/>
                      </a:lnTo>
                      <a:lnTo>
                        <a:pt x="1134" y="727"/>
                      </a:lnTo>
                      <a:lnTo>
                        <a:pt x="1088" y="659"/>
                      </a:lnTo>
                      <a:lnTo>
                        <a:pt x="1088" y="546"/>
                      </a:lnTo>
                      <a:lnTo>
                        <a:pt x="1043" y="522"/>
                      </a:lnTo>
                      <a:lnTo>
                        <a:pt x="1020" y="365"/>
                      </a:lnTo>
                      <a:lnTo>
                        <a:pt x="930" y="274"/>
                      </a:lnTo>
                      <a:lnTo>
                        <a:pt x="794" y="298"/>
                      </a:lnTo>
                      <a:lnTo>
                        <a:pt x="659" y="386"/>
                      </a:lnTo>
                      <a:lnTo>
                        <a:pt x="591" y="320"/>
                      </a:lnTo>
                      <a:lnTo>
                        <a:pt x="475" y="47"/>
                      </a:lnTo>
                      <a:lnTo>
                        <a:pt x="227" y="47"/>
                      </a:lnTo>
                      <a:lnTo>
                        <a:pt x="97" y="0"/>
                      </a:lnTo>
                      <a:lnTo>
                        <a:pt x="67" y="25"/>
                      </a:lnTo>
                      <a:lnTo>
                        <a:pt x="0" y="215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13" name="Freeform 1183"/>
                <p:cNvSpPr>
                  <a:spLocks/>
                </p:cNvSpPr>
                <p:nvPr/>
              </p:nvSpPr>
              <p:spPr bwMode="auto">
                <a:xfrm>
                  <a:off x="1770" y="1186"/>
                  <a:ext cx="18" cy="37"/>
                </a:xfrm>
                <a:custGeom>
                  <a:avLst/>
                  <a:gdLst>
                    <a:gd name="T0" fmla="*/ 0 w 363"/>
                    <a:gd name="T1" fmla="*/ 0 h 820"/>
                    <a:gd name="T2" fmla="*/ 0 w 363"/>
                    <a:gd name="T3" fmla="*/ 0 h 820"/>
                    <a:gd name="T4" fmla="*/ 0 w 363"/>
                    <a:gd name="T5" fmla="*/ 0 h 820"/>
                    <a:gd name="T6" fmla="*/ 0 w 363"/>
                    <a:gd name="T7" fmla="*/ 0 h 820"/>
                    <a:gd name="T8" fmla="*/ 0 w 363"/>
                    <a:gd name="T9" fmla="*/ 0 h 820"/>
                    <a:gd name="T10" fmla="*/ 0 w 363"/>
                    <a:gd name="T11" fmla="*/ 0 h 820"/>
                    <a:gd name="T12" fmla="*/ 0 w 363"/>
                    <a:gd name="T13" fmla="*/ 0 h 820"/>
                    <a:gd name="T14" fmla="*/ 0 w 363"/>
                    <a:gd name="T15" fmla="*/ 0 h 820"/>
                    <a:gd name="T16" fmla="*/ 0 w 363"/>
                    <a:gd name="T17" fmla="*/ 0 h 820"/>
                    <a:gd name="T18" fmla="*/ 0 w 363"/>
                    <a:gd name="T19" fmla="*/ 0 h 820"/>
                    <a:gd name="T20" fmla="*/ 0 w 363"/>
                    <a:gd name="T21" fmla="*/ 0 h 820"/>
                    <a:gd name="T22" fmla="*/ 0 w 363"/>
                    <a:gd name="T23" fmla="*/ 0 h 820"/>
                    <a:gd name="T24" fmla="*/ 0 w 363"/>
                    <a:gd name="T25" fmla="*/ 0 h 820"/>
                    <a:gd name="T26" fmla="*/ 0 w 363"/>
                    <a:gd name="T27" fmla="*/ 0 h 820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63"/>
                    <a:gd name="T43" fmla="*/ 0 h 820"/>
                    <a:gd name="T44" fmla="*/ 363 w 363"/>
                    <a:gd name="T45" fmla="*/ 820 h 820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63" h="820">
                      <a:moveTo>
                        <a:pt x="91" y="124"/>
                      </a:moveTo>
                      <a:lnTo>
                        <a:pt x="115" y="157"/>
                      </a:lnTo>
                      <a:lnTo>
                        <a:pt x="0" y="518"/>
                      </a:lnTo>
                      <a:lnTo>
                        <a:pt x="144" y="820"/>
                      </a:lnTo>
                      <a:lnTo>
                        <a:pt x="200" y="729"/>
                      </a:lnTo>
                      <a:lnTo>
                        <a:pt x="198" y="654"/>
                      </a:lnTo>
                      <a:lnTo>
                        <a:pt x="274" y="626"/>
                      </a:lnTo>
                      <a:lnTo>
                        <a:pt x="363" y="521"/>
                      </a:lnTo>
                      <a:lnTo>
                        <a:pt x="359" y="471"/>
                      </a:lnTo>
                      <a:lnTo>
                        <a:pt x="297" y="444"/>
                      </a:lnTo>
                      <a:lnTo>
                        <a:pt x="317" y="89"/>
                      </a:lnTo>
                      <a:lnTo>
                        <a:pt x="205" y="0"/>
                      </a:lnTo>
                      <a:lnTo>
                        <a:pt x="91" y="12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14" name="Freeform 1184"/>
                <p:cNvSpPr>
                  <a:spLocks/>
                </p:cNvSpPr>
                <p:nvPr/>
              </p:nvSpPr>
              <p:spPr bwMode="auto">
                <a:xfrm>
                  <a:off x="1770" y="1186"/>
                  <a:ext cx="18" cy="37"/>
                </a:xfrm>
                <a:custGeom>
                  <a:avLst/>
                  <a:gdLst>
                    <a:gd name="T0" fmla="*/ 0 w 363"/>
                    <a:gd name="T1" fmla="*/ 0 h 820"/>
                    <a:gd name="T2" fmla="*/ 0 w 363"/>
                    <a:gd name="T3" fmla="*/ 0 h 820"/>
                    <a:gd name="T4" fmla="*/ 0 w 363"/>
                    <a:gd name="T5" fmla="*/ 0 h 820"/>
                    <a:gd name="T6" fmla="*/ 0 w 363"/>
                    <a:gd name="T7" fmla="*/ 0 h 820"/>
                    <a:gd name="T8" fmla="*/ 0 w 363"/>
                    <a:gd name="T9" fmla="*/ 0 h 820"/>
                    <a:gd name="T10" fmla="*/ 0 w 363"/>
                    <a:gd name="T11" fmla="*/ 0 h 820"/>
                    <a:gd name="T12" fmla="*/ 0 w 363"/>
                    <a:gd name="T13" fmla="*/ 0 h 820"/>
                    <a:gd name="T14" fmla="*/ 0 w 363"/>
                    <a:gd name="T15" fmla="*/ 0 h 820"/>
                    <a:gd name="T16" fmla="*/ 0 w 363"/>
                    <a:gd name="T17" fmla="*/ 0 h 820"/>
                    <a:gd name="T18" fmla="*/ 0 w 363"/>
                    <a:gd name="T19" fmla="*/ 0 h 820"/>
                    <a:gd name="T20" fmla="*/ 0 w 363"/>
                    <a:gd name="T21" fmla="*/ 0 h 820"/>
                    <a:gd name="T22" fmla="*/ 0 w 363"/>
                    <a:gd name="T23" fmla="*/ 0 h 820"/>
                    <a:gd name="T24" fmla="*/ 0 w 363"/>
                    <a:gd name="T25" fmla="*/ 0 h 820"/>
                    <a:gd name="T26" fmla="*/ 0 w 363"/>
                    <a:gd name="T27" fmla="*/ 0 h 820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63"/>
                    <a:gd name="T43" fmla="*/ 0 h 820"/>
                    <a:gd name="T44" fmla="*/ 363 w 363"/>
                    <a:gd name="T45" fmla="*/ 820 h 820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63" h="820">
                      <a:moveTo>
                        <a:pt x="91" y="124"/>
                      </a:moveTo>
                      <a:lnTo>
                        <a:pt x="115" y="157"/>
                      </a:lnTo>
                      <a:lnTo>
                        <a:pt x="0" y="518"/>
                      </a:lnTo>
                      <a:lnTo>
                        <a:pt x="144" y="820"/>
                      </a:lnTo>
                      <a:lnTo>
                        <a:pt x="200" y="729"/>
                      </a:lnTo>
                      <a:lnTo>
                        <a:pt x="198" y="654"/>
                      </a:lnTo>
                      <a:lnTo>
                        <a:pt x="274" y="626"/>
                      </a:lnTo>
                      <a:lnTo>
                        <a:pt x="363" y="521"/>
                      </a:lnTo>
                      <a:lnTo>
                        <a:pt x="359" y="471"/>
                      </a:lnTo>
                      <a:lnTo>
                        <a:pt x="297" y="444"/>
                      </a:lnTo>
                      <a:lnTo>
                        <a:pt x="317" y="89"/>
                      </a:lnTo>
                      <a:lnTo>
                        <a:pt x="205" y="0"/>
                      </a:lnTo>
                      <a:lnTo>
                        <a:pt x="91" y="124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15" name="Freeform 1185"/>
                <p:cNvSpPr>
                  <a:spLocks/>
                </p:cNvSpPr>
                <p:nvPr/>
              </p:nvSpPr>
              <p:spPr bwMode="auto">
                <a:xfrm>
                  <a:off x="1754" y="1094"/>
                  <a:ext cx="64" cy="41"/>
                </a:xfrm>
                <a:custGeom>
                  <a:avLst/>
                  <a:gdLst>
                    <a:gd name="T0" fmla="*/ 0 w 1289"/>
                    <a:gd name="T1" fmla="*/ 0 h 902"/>
                    <a:gd name="T2" fmla="*/ 0 w 1289"/>
                    <a:gd name="T3" fmla="*/ 0 h 902"/>
                    <a:gd name="T4" fmla="*/ 0 w 1289"/>
                    <a:gd name="T5" fmla="*/ 0 h 902"/>
                    <a:gd name="T6" fmla="*/ 0 w 1289"/>
                    <a:gd name="T7" fmla="*/ 0 h 902"/>
                    <a:gd name="T8" fmla="*/ 0 w 1289"/>
                    <a:gd name="T9" fmla="*/ 0 h 902"/>
                    <a:gd name="T10" fmla="*/ 0 w 1289"/>
                    <a:gd name="T11" fmla="*/ 0 h 902"/>
                    <a:gd name="T12" fmla="*/ 0 w 1289"/>
                    <a:gd name="T13" fmla="*/ 0 h 902"/>
                    <a:gd name="T14" fmla="*/ 0 w 1289"/>
                    <a:gd name="T15" fmla="*/ 0 h 902"/>
                    <a:gd name="T16" fmla="*/ 0 w 1289"/>
                    <a:gd name="T17" fmla="*/ 0 h 902"/>
                    <a:gd name="T18" fmla="*/ 0 w 1289"/>
                    <a:gd name="T19" fmla="*/ 0 h 902"/>
                    <a:gd name="T20" fmla="*/ 0 w 1289"/>
                    <a:gd name="T21" fmla="*/ 0 h 902"/>
                    <a:gd name="T22" fmla="*/ 0 w 1289"/>
                    <a:gd name="T23" fmla="*/ 0 h 902"/>
                    <a:gd name="T24" fmla="*/ 0 w 1289"/>
                    <a:gd name="T25" fmla="*/ 0 h 902"/>
                    <a:gd name="T26" fmla="*/ 0 w 1289"/>
                    <a:gd name="T27" fmla="*/ 0 h 902"/>
                    <a:gd name="T28" fmla="*/ 0 w 1289"/>
                    <a:gd name="T29" fmla="*/ 0 h 902"/>
                    <a:gd name="T30" fmla="*/ 0 w 1289"/>
                    <a:gd name="T31" fmla="*/ 0 h 902"/>
                    <a:gd name="T32" fmla="*/ 0 w 1289"/>
                    <a:gd name="T33" fmla="*/ 0 h 902"/>
                    <a:gd name="T34" fmla="*/ 0 w 1289"/>
                    <a:gd name="T35" fmla="*/ 0 h 902"/>
                    <a:gd name="T36" fmla="*/ 0 w 1289"/>
                    <a:gd name="T37" fmla="*/ 0 h 902"/>
                    <a:gd name="T38" fmla="*/ 0 w 1289"/>
                    <a:gd name="T39" fmla="*/ 0 h 902"/>
                    <a:gd name="T40" fmla="*/ 0 w 1289"/>
                    <a:gd name="T41" fmla="*/ 0 h 902"/>
                    <a:gd name="T42" fmla="*/ 0 w 1289"/>
                    <a:gd name="T43" fmla="*/ 0 h 902"/>
                    <a:gd name="T44" fmla="*/ 0 w 1289"/>
                    <a:gd name="T45" fmla="*/ 0 h 902"/>
                    <a:gd name="T46" fmla="*/ 0 w 1289"/>
                    <a:gd name="T47" fmla="*/ 0 h 902"/>
                    <a:gd name="T48" fmla="*/ 0 w 1289"/>
                    <a:gd name="T49" fmla="*/ 0 h 90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289"/>
                    <a:gd name="T76" fmla="*/ 0 h 902"/>
                    <a:gd name="T77" fmla="*/ 1289 w 1289"/>
                    <a:gd name="T78" fmla="*/ 902 h 90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289" h="902">
                      <a:moveTo>
                        <a:pt x="320" y="0"/>
                      </a:moveTo>
                      <a:lnTo>
                        <a:pt x="0" y="112"/>
                      </a:lnTo>
                      <a:lnTo>
                        <a:pt x="90" y="497"/>
                      </a:lnTo>
                      <a:lnTo>
                        <a:pt x="202" y="541"/>
                      </a:lnTo>
                      <a:lnTo>
                        <a:pt x="338" y="451"/>
                      </a:lnTo>
                      <a:lnTo>
                        <a:pt x="384" y="541"/>
                      </a:lnTo>
                      <a:lnTo>
                        <a:pt x="520" y="585"/>
                      </a:lnTo>
                      <a:lnTo>
                        <a:pt x="520" y="812"/>
                      </a:lnTo>
                      <a:lnTo>
                        <a:pt x="655" y="902"/>
                      </a:lnTo>
                      <a:lnTo>
                        <a:pt x="700" y="834"/>
                      </a:lnTo>
                      <a:lnTo>
                        <a:pt x="836" y="790"/>
                      </a:lnTo>
                      <a:lnTo>
                        <a:pt x="882" y="834"/>
                      </a:lnTo>
                      <a:lnTo>
                        <a:pt x="1062" y="768"/>
                      </a:lnTo>
                      <a:lnTo>
                        <a:pt x="1244" y="859"/>
                      </a:lnTo>
                      <a:lnTo>
                        <a:pt x="1289" y="768"/>
                      </a:lnTo>
                      <a:lnTo>
                        <a:pt x="1244" y="631"/>
                      </a:lnTo>
                      <a:lnTo>
                        <a:pt x="950" y="585"/>
                      </a:lnTo>
                      <a:lnTo>
                        <a:pt x="814" y="519"/>
                      </a:lnTo>
                      <a:lnTo>
                        <a:pt x="769" y="361"/>
                      </a:lnTo>
                      <a:lnTo>
                        <a:pt x="723" y="361"/>
                      </a:lnTo>
                      <a:lnTo>
                        <a:pt x="632" y="248"/>
                      </a:lnTo>
                      <a:lnTo>
                        <a:pt x="541" y="248"/>
                      </a:lnTo>
                      <a:lnTo>
                        <a:pt x="520" y="112"/>
                      </a:lnTo>
                      <a:lnTo>
                        <a:pt x="320" y="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16" name="Freeform 1186"/>
                <p:cNvSpPr>
                  <a:spLocks/>
                </p:cNvSpPr>
                <p:nvPr/>
              </p:nvSpPr>
              <p:spPr bwMode="auto">
                <a:xfrm>
                  <a:off x="1754" y="1094"/>
                  <a:ext cx="64" cy="41"/>
                </a:xfrm>
                <a:custGeom>
                  <a:avLst/>
                  <a:gdLst>
                    <a:gd name="T0" fmla="*/ 0 w 1289"/>
                    <a:gd name="T1" fmla="*/ 0 h 902"/>
                    <a:gd name="T2" fmla="*/ 0 w 1289"/>
                    <a:gd name="T3" fmla="*/ 0 h 902"/>
                    <a:gd name="T4" fmla="*/ 0 w 1289"/>
                    <a:gd name="T5" fmla="*/ 0 h 902"/>
                    <a:gd name="T6" fmla="*/ 0 w 1289"/>
                    <a:gd name="T7" fmla="*/ 0 h 902"/>
                    <a:gd name="T8" fmla="*/ 0 w 1289"/>
                    <a:gd name="T9" fmla="*/ 0 h 902"/>
                    <a:gd name="T10" fmla="*/ 0 w 1289"/>
                    <a:gd name="T11" fmla="*/ 0 h 902"/>
                    <a:gd name="T12" fmla="*/ 0 w 1289"/>
                    <a:gd name="T13" fmla="*/ 0 h 902"/>
                    <a:gd name="T14" fmla="*/ 0 w 1289"/>
                    <a:gd name="T15" fmla="*/ 0 h 902"/>
                    <a:gd name="T16" fmla="*/ 0 w 1289"/>
                    <a:gd name="T17" fmla="*/ 0 h 902"/>
                    <a:gd name="T18" fmla="*/ 0 w 1289"/>
                    <a:gd name="T19" fmla="*/ 0 h 902"/>
                    <a:gd name="T20" fmla="*/ 0 w 1289"/>
                    <a:gd name="T21" fmla="*/ 0 h 902"/>
                    <a:gd name="T22" fmla="*/ 0 w 1289"/>
                    <a:gd name="T23" fmla="*/ 0 h 902"/>
                    <a:gd name="T24" fmla="*/ 0 w 1289"/>
                    <a:gd name="T25" fmla="*/ 0 h 902"/>
                    <a:gd name="T26" fmla="*/ 0 w 1289"/>
                    <a:gd name="T27" fmla="*/ 0 h 902"/>
                    <a:gd name="T28" fmla="*/ 0 w 1289"/>
                    <a:gd name="T29" fmla="*/ 0 h 902"/>
                    <a:gd name="T30" fmla="*/ 0 w 1289"/>
                    <a:gd name="T31" fmla="*/ 0 h 902"/>
                    <a:gd name="T32" fmla="*/ 0 w 1289"/>
                    <a:gd name="T33" fmla="*/ 0 h 902"/>
                    <a:gd name="T34" fmla="*/ 0 w 1289"/>
                    <a:gd name="T35" fmla="*/ 0 h 902"/>
                    <a:gd name="T36" fmla="*/ 0 w 1289"/>
                    <a:gd name="T37" fmla="*/ 0 h 902"/>
                    <a:gd name="T38" fmla="*/ 0 w 1289"/>
                    <a:gd name="T39" fmla="*/ 0 h 902"/>
                    <a:gd name="T40" fmla="*/ 0 w 1289"/>
                    <a:gd name="T41" fmla="*/ 0 h 902"/>
                    <a:gd name="T42" fmla="*/ 0 w 1289"/>
                    <a:gd name="T43" fmla="*/ 0 h 902"/>
                    <a:gd name="T44" fmla="*/ 0 w 1289"/>
                    <a:gd name="T45" fmla="*/ 0 h 902"/>
                    <a:gd name="T46" fmla="*/ 0 w 1289"/>
                    <a:gd name="T47" fmla="*/ 0 h 902"/>
                    <a:gd name="T48" fmla="*/ 0 w 1289"/>
                    <a:gd name="T49" fmla="*/ 0 h 90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289"/>
                    <a:gd name="T76" fmla="*/ 0 h 902"/>
                    <a:gd name="T77" fmla="*/ 1289 w 1289"/>
                    <a:gd name="T78" fmla="*/ 902 h 90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289" h="902">
                      <a:moveTo>
                        <a:pt x="320" y="0"/>
                      </a:moveTo>
                      <a:lnTo>
                        <a:pt x="0" y="112"/>
                      </a:lnTo>
                      <a:lnTo>
                        <a:pt x="90" y="497"/>
                      </a:lnTo>
                      <a:lnTo>
                        <a:pt x="202" y="541"/>
                      </a:lnTo>
                      <a:lnTo>
                        <a:pt x="338" y="451"/>
                      </a:lnTo>
                      <a:lnTo>
                        <a:pt x="384" y="541"/>
                      </a:lnTo>
                      <a:lnTo>
                        <a:pt x="520" y="585"/>
                      </a:lnTo>
                      <a:lnTo>
                        <a:pt x="520" y="812"/>
                      </a:lnTo>
                      <a:lnTo>
                        <a:pt x="655" y="902"/>
                      </a:lnTo>
                      <a:lnTo>
                        <a:pt x="700" y="834"/>
                      </a:lnTo>
                      <a:lnTo>
                        <a:pt x="836" y="790"/>
                      </a:lnTo>
                      <a:lnTo>
                        <a:pt x="882" y="834"/>
                      </a:lnTo>
                      <a:lnTo>
                        <a:pt x="1062" y="768"/>
                      </a:lnTo>
                      <a:lnTo>
                        <a:pt x="1244" y="859"/>
                      </a:lnTo>
                      <a:lnTo>
                        <a:pt x="1289" y="768"/>
                      </a:lnTo>
                      <a:lnTo>
                        <a:pt x="1244" y="631"/>
                      </a:lnTo>
                      <a:lnTo>
                        <a:pt x="950" y="585"/>
                      </a:lnTo>
                      <a:lnTo>
                        <a:pt x="814" y="519"/>
                      </a:lnTo>
                      <a:lnTo>
                        <a:pt x="769" y="361"/>
                      </a:lnTo>
                      <a:lnTo>
                        <a:pt x="723" y="361"/>
                      </a:lnTo>
                      <a:lnTo>
                        <a:pt x="632" y="248"/>
                      </a:lnTo>
                      <a:lnTo>
                        <a:pt x="541" y="248"/>
                      </a:lnTo>
                      <a:lnTo>
                        <a:pt x="520" y="112"/>
                      </a:lnTo>
                      <a:lnTo>
                        <a:pt x="320" y="0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17" name="Freeform 1187"/>
                <p:cNvSpPr>
                  <a:spLocks/>
                </p:cNvSpPr>
                <p:nvPr/>
              </p:nvSpPr>
              <p:spPr bwMode="auto">
                <a:xfrm>
                  <a:off x="1727" y="1114"/>
                  <a:ext cx="55" cy="25"/>
                </a:xfrm>
                <a:custGeom>
                  <a:avLst/>
                  <a:gdLst>
                    <a:gd name="T0" fmla="*/ 0 w 1111"/>
                    <a:gd name="T1" fmla="*/ 0 h 523"/>
                    <a:gd name="T2" fmla="*/ 0 w 1111"/>
                    <a:gd name="T3" fmla="*/ 0 h 523"/>
                    <a:gd name="T4" fmla="*/ 0 w 1111"/>
                    <a:gd name="T5" fmla="*/ 0 h 523"/>
                    <a:gd name="T6" fmla="*/ 0 w 1111"/>
                    <a:gd name="T7" fmla="*/ 0 h 523"/>
                    <a:gd name="T8" fmla="*/ 0 w 1111"/>
                    <a:gd name="T9" fmla="*/ 0 h 523"/>
                    <a:gd name="T10" fmla="*/ 0 w 1111"/>
                    <a:gd name="T11" fmla="*/ 0 h 523"/>
                    <a:gd name="T12" fmla="*/ 0 w 1111"/>
                    <a:gd name="T13" fmla="*/ 0 h 523"/>
                    <a:gd name="T14" fmla="*/ 0 w 1111"/>
                    <a:gd name="T15" fmla="*/ 0 h 523"/>
                    <a:gd name="T16" fmla="*/ 0 w 1111"/>
                    <a:gd name="T17" fmla="*/ 0 h 523"/>
                    <a:gd name="T18" fmla="*/ 0 w 1111"/>
                    <a:gd name="T19" fmla="*/ 0 h 523"/>
                    <a:gd name="T20" fmla="*/ 0 w 1111"/>
                    <a:gd name="T21" fmla="*/ 0 h 523"/>
                    <a:gd name="T22" fmla="*/ 0 w 1111"/>
                    <a:gd name="T23" fmla="*/ 0 h 523"/>
                    <a:gd name="T24" fmla="*/ 0 w 1111"/>
                    <a:gd name="T25" fmla="*/ 0 h 523"/>
                    <a:gd name="T26" fmla="*/ 0 w 1111"/>
                    <a:gd name="T27" fmla="*/ 0 h 523"/>
                    <a:gd name="T28" fmla="*/ 0 w 1111"/>
                    <a:gd name="T29" fmla="*/ 0 h 523"/>
                    <a:gd name="T30" fmla="*/ 0 w 1111"/>
                    <a:gd name="T31" fmla="*/ 0 h 523"/>
                    <a:gd name="T32" fmla="*/ 0 w 1111"/>
                    <a:gd name="T33" fmla="*/ 0 h 523"/>
                    <a:gd name="T34" fmla="*/ 0 w 1111"/>
                    <a:gd name="T35" fmla="*/ 0 h 523"/>
                    <a:gd name="T36" fmla="*/ 0 w 1111"/>
                    <a:gd name="T37" fmla="*/ 0 h 523"/>
                    <a:gd name="T38" fmla="*/ 0 w 1111"/>
                    <a:gd name="T39" fmla="*/ 0 h 523"/>
                    <a:gd name="T40" fmla="*/ 0 w 1111"/>
                    <a:gd name="T41" fmla="*/ 0 h 523"/>
                    <a:gd name="T42" fmla="*/ 0 w 1111"/>
                    <a:gd name="T43" fmla="*/ 0 h 523"/>
                    <a:gd name="T44" fmla="*/ 0 w 1111"/>
                    <a:gd name="T45" fmla="*/ 0 h 523"/>
                    <a:gd name="T46" fmla="*/ 0 w 1111"/>
                    <a:gd name="T47" fmla="*/ 0 h 523"/>
                    <a:gd name="T48" fmla="*/ 0 w 1111"/>
                    <a:gd name="T49" fmla="*/ 0 h 523"/>
                    <a:gd name="T50" fmla="*/ 0 w 1111"/>
                    <a:gd name="T51" fmla="*/ 0 h 523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111"/>
                    <a:gd name="T79" fmla="*/ 0 h 523"/>
                    <a:gd name="T80" fmla="*/ 1111 w 1111"/>
                    <a:gd name="T81" fmla="*/ 523 h 523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111" h="523">
                      <a:moveTo>
                        <a:pt x="0" y="160"/>
                      </a:moveTo>
                      <a:lnTo>
                        <a:pt x="8" y="190"/>
                      </a:lnTo>
                      <a:lnTo>
                        <a:pt x="27" y="208"/>
                      </a:lnTo>
                      <a:lnTo>
                        <a:pt x="59" y="219"/>
                      </a:lnTo>
                      <a:lnTo>
                        <a:pt x="71" y="279"/>
                      </a:lnTo>
                      <a:lnTo>
                        <a:pt x="273" y="293"/>
                      </a:lnTo>
                      <a:lnTo>
                        <a:pt x="364" y="408"/>
                      </a:lnTo>
                      <a:lnTo>
                        <a:pt x="449" y="408"/>
                      </a:lnTo>
                      <a:lnTo>
                        <a:pt x="449" y="471"/>
                      </a:lnTo>
                      <a:lnTo>
                        <a:pt x="587" y="523"/>
                      </a:lnTo>
                      <a:lnTo>
                        <a:pt x="833" y="523"/>
                      </a:lnTo>
                      <a:lnTo>
                        <a:pt x="1034" y="396"/>
                      </a:lnTo>
                      <a:lnTo>
                        <a:pt x="1111" y="395"/>
                      </a:lnTo>
                      <a:lnTo>
                        <a:pt x="1066" y="364"/>
                      </a:lnTo>
                      <a:lnTo>
                        <a:pt x="1062" y="136"/>
                      </a:lnTo>
                      <a:lnTo>
                        <a:pt x="931" y="92"/>
                      </a:lnTo>
                      <a:lnTo>
                        <a:pt x="882" y="0"/>
                      </a:lnTo>
                      <a:lnTo>
                        <a:pt x="748" y="92"/>
                      </a:lnTo>
                      <a:lnTo>
                        <a:pt x="634" y="44"/>
                      </a:lnTo>
                      <a:lnTo>
                        <a:pt x="495" y="112"/>
                      </a:lnTo>
                      <a:lnTo>
                        <a:pt x="407" y="225"/>
                      </a:lnTo>
                      <a:lnTo>
                        <a:pt x="341" y="179"/>
                      </a:lnTo>
                      <a:lnTo>
                        <a:pt x="135" y="155"/>
                      </a:lnTo>
                      <a:lnTo>
                        <a:pt x="69" y="112"/>
                      </a:lnTo>
                      <a:lnTo>
                        <a:pt x="0" y="16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18" name="Freeform 1188"/>
                <p:cNvSpPr>
                  <a:spLocks/>
                </p:cNvSpPr>
                <p:nvPr/>
              </p:nvSpPr>
              <p:spPr bwMode="auto">
                <a:xfrm>
                  <a:off x="1727" y="1114"/>
                  <a:ext cx="55" cy="25"/>
                </a:xfrm>
                <a:custGeom>
                  <a:avLst/>
                  <a:gdLst>
                    <a:gd name="T0" fmla="*/ 0 w 1111"/>
                    <a:gd name="T1" fmla="*/ 0 h 523"/>
                    <a:gd name="T2" fmla="*/ 0 w 1111"/>
                    <a:gd name="T3" fmla="*/ 0 h 523"/>
                    <a:gd name="T4" fmla="*/ 0 w 1111"/>
                    <a:gd name="T5" fmla="*/ 0 h 523"/>
                    <a:gd name="T6" fmla="*/ 0 w 1111"/>
                    <a:gd name="T7" fmla="*/ 0 h 523"/>
                    <a:gd name="T8" fmla="*/ 0 w 1111"/>
                    <a:gd name="T9" fmla="*/ 0 h 523"/>
                    <a:gd name="T10" fmla="*/ 0 w 1111"/>
                    <a:gd name="T11" fmla="*/ 0 h 523"/>
                    <a:gd name="T12" fmla="*/ 0 w 1111"/>
                    <a:gd name="T13" fmla="*/ 0 h 523"/>
                    <a:gd name="T14" fmla="*/ 0 w 1111"/>
                    <a:gd name="T15" fmla="*/ 0 h 523"/>
                    <a:gd name="T16" fmla="*/ 0 w 1111"/>
                    <a:gd name="T17" fmla="*/ 0 h 523"/>
                    <a:gd name="T18" fmla="*/ 0 w 1111"/>
                    <a:gd name="T19" fmla="*/ 0 h 523"/>
                    <a:gd name="T20" fmla="*/ 0 w 1111"/>
                    <a:gd name="T21" fmla="*/ 0 h 523"/>
                    <a:gd name="T22" fmla="*/ 0 w 1111"/>
                    <a:gd name="T23" fmla="*/ 0 h 523"/>
                    <a:gd name="T24" fmla="*/ 0 w 1111"/>
                    <a:gd name="T25" fmla="*/ 0 h 523"/>
                    <a:gd name="T26" fmla="*/ 0 w 1111"/>
                    <a:gd name="T27" fmla="*/ 0 h 523"/>
                    <a:gd name="T28" fmla="*/ 0 w 1111"/>
                    <a:gd name="T29" fmla="*/ 0 h 523"/>
                    <a:gd name="T30" fmla="*/ 0 w 1111"/>
                    <a:gd name="T31" fmla="*/ 0 h 523"/>
                    <a:gd name="T32" fmla="*/ 0 w 1111"/>
                    <a:gd name="T33" fmla="*/ 0 h 523"/>
                    <a:gd name="T34" fmla="*/ 0 w 1111"/>
                    <a:gd name="T35" fmla="*/ 0 h 523"/>
                    <a:gd name="T36" fmla="*/ 0 w 1111"/>
                    <a:gd name="T37" fmla="*/ 0 h 523"/>
                    <a:gd name="T38" fmla="*/ 0 w 1111"/>
                    <a:gd name="T39" fmla="*/ 0 h 523"/>
                    <a:gd name="T40" fmla="*/ 0 w 1111"/>
                    <a:gd name="T41" fmla="*/ 0 h 523"/>
                    <a:gd name="T42" fmla="*/ 0 w 1111"/>
                    <a:gd name="T43" fmla="*/ 0 h 523"/>
                    <a:gd name="T44" fmla="*/ 0 w 1111"/>
                    <a:gd name="T45" fmla="*/ 0 h 523"/>
                    <a:gd name="T46" fmla="*/ 0 w 1111"/>
                    <a:gd name="T47" fmla="*/ 0 h 523"/>
                    <a:gd name="T48" fmla="*/ 0 w 1111"/>
                    <a:gd name="T49" fmla="*/ 0 h 523"/>
                    <a:gd name="T50" fmla="*/ 0 w 1111"/>
                    <a:gd name="T51" fmla="*/ 0 h 523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111"/>
                    <a:gd name="T79" fmla="*/ 0 h 523"/>
                    <a:gd name="T80" fmla="*/ 1111 w 1111"/>
                    <a:gd name="T81" fmla="*/ 523 h 523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111" h="523">
                      <a:moveTo>
                        <a:pt x="0" y="160"/>
                      </a:moveTo>
                      <a:lnTo>
                        <a:pt x="8" y="190"/>
                      </a:lnTo>
                      <a:lnTo>
                        <a:pt x="27" y="208"/>
                      </a:lnTo>
                      <a:lnTo>
                        <a:pt x="59" y="219"/>
                      </a:lnTo>
                      <a:lnTo>
                        <a:pt x="71" y="279"/>
                      </a:lnTo>
                      <a:lnTo>
                        <a:pt x="273" y="293"/>
                      </a:lnTo>
                      <a:lnTo>
                        <a:pt x="364" y="408"/>
                      </a:lnTo>
                      <a:lnTo>
                        <a:pt x="449" y="408"/>
                      </a:lnTo>
                      <a:lnTo>
                        <a:pt x="449" y="471"/>
                      </a:lnTo>
                      <a:lnTo>
                        <a:pt x="587" y="523"/>
                      </a:lnTo>
                      <a:lnTo>
                        <a:pt x="833" y="523"/>
                      </a:lnTo>
                      <a:lnTo>
                        <a:pt x="1034" y="396"/>
                      </a:lnTo>
                      <a:lnTo>
                        <a:pt x="1111" y="395"/>
                      </a:lnTo>
                      <a:lnTo>
                        <a:pt x="1066" y="364"/>
                      </a:lnTo>
                      <a:lnTo>
                        <a:pt x="1062" y="136"/>
                      </a:lnTo>
                      <a:lnTo>
                        <a:pt x="931" y="92"/>
                      </a:lnTo>
                      <a:lnTo>
                        <a:pt x="882" y="0"/>
                      </a:lnTo>
                      <a:lnTo>
                        <a:pt x="748" y="92"/>
                      </a:lnTo>
                      <a:lnTo>
                        <a:pt x="634" y="44"/>
                      </a:lnTo>
                      <a:lnTo>
                        <a:pt x="495" y="112"/>
                      </a:lnTo>
                      <a:lnTo>
                        <a:pt x="407" y="225"/>
                      </a:lnTo>
                      <a:lnTo>
                        <a:pt x="341" y="179"/>
                      </a:lnTo>
                      <a:lnTo>
                        <a:pt x="135" y="155"/>
                      </a:lnTo>
                      <a:lnTo>
                        <a:pt x="69" y="112"/>
                      </a:lnTo>
                      <a:lnTo>
                        <a:pt x="0" y="160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19" name="Freeform 1189"/>
                <p:cNvSpPr>
                  <a:spLocks/>
                </p:cNvSpPr>
                <p:nvPr/>
              </p:nvSpPr>
              <p:spPr bwMode="auto">
                <a:xfrm>
                  <a:off x="1827" y="1201"/>
                  <a:ext cx="25" cy="18"/>
                </a:xfrm>
                <a:custGeom>
                  <a:avLst/>
                  <a:gdLst>
                    <a:gd name="T0" fmla="*/ 0 w 499"/>
                    <a:gd name="T1" fmla="*/ 0 h 390"/>
                    <a:gd name="T2" fmla="*/ 0 w 499"/>
                    <a:gd name="T3" fmla="*/ 0 h 390"/>
                    <a:gd name="T4" fmla="*/ 0 w 499"/>
                    <a:gd name="T5" fmla="*/ 0 h 390"/>
                    <a:gd name="T6" fmla="*/ 0 w 499"/>
                    <a:gd name="T7" fmla="*/ 0 h 390"/>
                    <a:gd name="T8" fmla="*/ 0 w 499"/>
                    <a:gd name="T9" fmla="*/ 0 h 390"/>
                    <a:gd name="T10" fmla="*/ 0 w 499"/>
                    <a:gd name="T11" fmla="*/ 0 h 390"/>
                    <a:gd name="T12" fmla="*/ 0 w 499"/>
                    <a:gd name="T13" fmla="*/ 0 h 390"/>
                    <a:gd name="T14" fmla="*/ 0 w 499"/>
                    <a:gd name="T15" fmla="*/ 0 h 390"/>
                    <a:gd name="T16" fmla="*/ 0 w 499"/>
                    <a:gd name="T17" fmla="*/ 0 h 390"/>
                    <a:gd name="T18" fmla="*/ 0 w 499"/>
                    <a:gd name="T19" fmla="*/ 0 h 390"/>
                    <a:gd name="T20" fmla="*/ 0 w 499"/>
                    <a:gd name="T21" fmla="*/ 0 h 390"/>
                    <a:gd name="T22" fmla="*/ 0 w 499"/>
                    <a:gd name="T23" fmla="*/ 0 h 390"/>
                    <a:gd name="T24" fmla="*/ 0 w 499"/>
                    <a:gd name="T25" fmla="*/ 0 h 390"/>
                    <a:gd name="T26" fmla="*/ 0 w 499"/>
                    <a:gd name="T27" fmla="*/ 0 h 390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99"/>
                    <a:gd name="T43" fmla="*/ 0 h 390"/>
                    <a:gd name="T44" fmla="*/ 499 w 499"/>
                    <a:gd name="T45" fmla="*/ 390 h 390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99" h="390">
                      <a:moveTo>
                        <a:pt x="180" y="0"/>
                      </a:moveTo>
                      <a:lnTo>
                        <a:pt x="111" y="67"/>
                      </a:lnTo>
                      <a:lnTo>
                        <a:pt x="136" y="91"/>
                      </a:lnTo>
                      <a:lnTo>
                        <a:pt x="90" y="248"/>
                      </a:lnTo>
                      <a:lnTo>
                        <a:pt x="0" y="361"/>
                      </a:lnTo>
                      <a:lnTo>
                        <a:pt x="199" y="390"/>
                      </a:lnTo>
                      <a:lnTo>
                        <a:pt x="315" y="339"/>
                      </a:lnTo>
                      <a:lnTo>
                        <a:pt x="499" y="361"/>
                      </a:lnTo>
                      <a:lnTo>
                        <a:pt x="499" y="295"/>
                      </a:lnTo>
                      <a:lnTo>
                        <a:pt x="383" y="181"/>
                      </a:lnTo>
                      <a:lnTo>
                        <a:pt x="360" y="45"/>
                      </a:lnTo>
                      <a:lnTo>
                        <a:pt x="293" y="45"/>
                      </a:lnTo>
                      <a:lnTo>
                        <a:pt x="180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20" name="Freeform 1190"/>
                <p:cNvSpPr>
                  <a:spLocks/>
                </p:cNvSpPr>
                <p:nvPr/>
              </p:nvSpPr>
              <p:spPr bwMode="auto">
                <a:xfrm>
                  <a:off x="1827" y="1201"/>
                  <a:ext cx="25" cy="18"/>
                </a:xfrm>
                <a:custGeom>
                  <a:avLst/>
                  <a:gdLst>
                    <a:gd name="T0" fmla="*/ 0 w 499"/>
                    <a:gd name="T1" fmla="*/ 0 h 390"/>
                    <a:gd name="T2" fmla="*/ 0 w 499"/>
                    <a:gd name="T3" fmla="*/ 0 h 390"/>
                    <a:gd name="T4" fmla="*/ 0 w 499"/>
                    <a:gd name="T5" fmla="*/ 0 h 390"/>
                    <a:gd name="T6" fmla="*/ 0 w 499"/>
                    <a:gd name="T7" fmla="*/ 0 h 390"/>
                    <a:gd name="T8" fmla="*/ 0 w 499"/>
                    <a:gd name="T9" fmla="*/ 0 h 390"/>
                    <a:gd name="T10" fmla="*/ 0 w 499"/>
                    <a:gd name="T11" fmla="*/ 0 h 390"/>
                    <a:gd name="T12" fmla="*/ 0 w 499"/>
                    <a:gd name="T13" fmla="*/ 0 h 390"/>
                    <a:gd name="T14" fmla="*/ 0 w 499"/>
                    <a:gd name="T15" fmla="*/ 0 h 390"/>
                    <a:gd name="T16" fmla="*/ 0 w 499"/>
                    <a:gd name="T17" fmla="*/ 0 h 390"/>
                    <a:gd name="T18" fmla="*/ 0 w 499"/>
                    <a:gd name="T19" fmla="*/ 0 h 390"/>
                    <a:gd name="T20" fmla="*/ 0 w 499"/>
                    <a:gd name="T21" fmla="*/ 0 h 390"/>
                    <a:gd name="T22" fmla="*/ 0 w 499"/>
                    <a:gd name="T23" fmla="*/ 0 h 390"/>
                    <a:gd name="T24" fmla="*/ 0 w 499"/>
                    <a:gd name="T25" fmla="*/ 0 h 390"/>
                    <a:gd name="T26" fmla="*/ 0 w 499"/>
                    <a:gd name="T27" fmla="*/ 0 h 390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99"/>
                    <a:gd name="T43" fmla="*/ 0 h 390"/>
                    <a:gd name="T44" fmla="*/ 499 w 499"/>
                    <a:gd name="T45" fmla="*/ 390 h 390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99" h="390">
                      <a:moveTo>
                        <a:pt x="180" y="0"/>
                      </a:moveTo>
                      <a:lnTo>
                        <a:pt x="111" y="67"/>
                      </a:lnTo>
                      <a:lnTo>
                        <a:pt x="136" y="91"/>
                      </a:lnTo>
                      <a:lnTo>
                        <a:pt x="90" y="248"/>
                      </a:lnTo>
                      <a:lnTo>
                        <a:pt x="0" y="361"/>
                      </a:lnTo>
                      <a:lnTo>
                        <a:pt x="199" y="390"/>
                      </a:lnTo>
                      <a:lnTo>
                        <a:pt x="315" y="339"/>
                      </a:lnTo>
                      <a:lnTo>
                        <a:pt x="499" y="361"/>
                      </a:lnTo>
                      <a:lnTo>
                        <a:pt x="499" y="295"/>
                      </a:lnTo>
                      <a:lnTo>
                        <a:pt x="383" y="181"/>
                      </a:lnTo>
                      <a:lnTo>
                        <a:pt x="360" y="45"/>
                      </a:lnTo>
                      <a:lnTo>
                        <a:pt x="293" y="45"/>
                      </a:lnTo>
                      <a:lnTo>
                        <a:pt x="180" y="0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21" name="Freeform 1191"/>
                <p:cNvSpPr>
                  <a:spLocks/>
                </p:cNvSpPr>
                <p:nvPr/>
              </p:nvSpPr>
              <p:spPr bwMode="auto">
                <a:xfrm>
                  <a:off x="1799" y="1174"/>
                  <a:ext cx="55" cy="34"/>
                </a:xfrm>
                <a:custGeom>
                  <a:avLst/>
                  <a:gdLst>
                    <a:gd name="T0" fmla="*/ 0 w 1096"/>
                    <a:gd name="T1" fmla="*/ 0 h 734"/>
                    <a:gd name="T2" fmla="*/ 0 w 1096"/>
                    <a:gd name="T3" fmla="*/ 0 h 734"/>
                    <a:gd name="T4" fmla="*/ 0 w 1096"/>
                    <a:gd name="T5" fmla="*/ 0 h 734"/>
                    <a:gd name="T6" fmla="*/ 0 w 1096"/>
                    <a:gd name="T7" fmla="*/ 0 h 734"/>
                    <a:gd name="T8" fmla="*/ 0 w 1096"/>
                    <a:gd name="T9" fmla="*/ 0 h 734"/>
                    <a:gd name="T10" fmla="*/ 0 w 1096"/>
                    <a:gd name="T11" fmla="*/ 0 h 734"/>
                    <a:gd name="T12" fmla="*/ 0 w 1096"/>
                    <a:gd name="T13" fmla="*/ 0 h 734"/>
                    <a:gd name="T14" fmla="*/ 0 w 1096"/>
                    <a:gd name="T15" fmla="*/ 0 h 734"/>
                    <a:gd name="T16" fmla="*/ 0 w 1096"/>
                    <a:gd name="T17" fmla="*/ 0 h 734"/>
                    <a:gd name="T18" fmla="*/ 0 w 1096"/>
                    <a:gd name="T19" fmla="*/ 0 h 734"/>
                    <a:gd name="T20" fmla="*/ 0 w 1096"/>
                    <a:gd name="T21" fmla="*/ 0 h 734"/>
                    <a:gd name="T22" fmla="*/ 0 w 1096"/>
                    <a:gd name="T23" fmla="*/ 0 h 734"/>
                    <a:gd name="T24" fmla="*/ 0 w 1096"/>
                    <a:gd name="T25" fmla="*/ 0 h 734"/>
                    <a:gd name="T26" fmla="*/ 0 w 1096"/>
                    <a:gd name="T27" fmla="*/ 0 h 734"/>
                    <a:gd name="T28" fmla="*/ 0 w 1096"/>
                    <a:gd name="T29" fmla="*/ 0 h 734"/>
                    <a:gd name="T30" fmla="*/ 0 w 1096"/>
                    <a:gd name="T31" fmla="*/ 0 h 734"/>
                    <a:gd name="T32" fmla="*/ 0 w 1096"/>
                    <a:gd name="T33" fmla="*/ 0 h 734"/>
                    <a:gd name="T34" fmla="*/ 0 w 1096"/>
                    <a:gd name="T35" fmla="*/ 0 h 734"/>
                    <a:gd name="T36" fmla="*/ 0 w 1096"/>
                    <a:gd name="T37" fmla="*/ 0 h 734"/>
                    <a:gd name="T38" fmla="*/ 0 w 1096"/>
                    <a:gd name="T39" fmla="*/ 0 h 734"/>
                    <a:gd name="T40" fmla="*/ 0 w 1096"/>
                    <a:gd name="T41" fmla="*/ 0 h 734"/>
                    <a:gd name="T42" fmla="*/ 0 w 1096"/>
                    <a:gd name="T43" fmla="*/ 0 h 734"/>
                    <a:gd name="T44" fmla="*/ 0 w 1096"/>
                    <a:gd name="T45" fmla="*/ 0 h 734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1096"/>
                    <a:gd name="T70" fmla="*/ 0 h 734"/>
                    <a:gd name="T71" fmla="*/ 1096 w 1096"/>
                    <a:gd name="T72" fmla="*/ 734 h 734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1096" h="734">
                      <a:moveTo>
                        <a:pt x="134" y="0"/>
                      </a:moveTo>
                      <a:lnTo>
                        <a:pt x="90" y="32"/>
                      </a:lnTo>
                      <a:lnTo>
                        <a:pt x="113" y="259"/>
                      </a:lnTo>
                      <a:lnTo>
                        <a:pt x="69" y="394"/>
                      </a:lnTo>
                      <a:lnTo>
                        <a:pt x="0" y="439"/>
                      </a:lnTo>
                      <a:lnTo>
                        <a:pt x="134" y="618"/>
                      </a:lnTo>
                      <a:lnTo>
                        <a:pt x="103" y="666"/>
                      </a:lnTo>
                      <a:lnTo>
                        <a:pt x="296" y="666"/>
                      </a:lnTo>
                      <a:lnTo>
                        <a:pt x="497" y="734"/>
                      </a:lnTo>
                      <a:lnTo>
                        <a:pt x="674" y="643"/>
                      </a:lnTo>
                      <a:lnTo>
                        <a:pt x="749" y="574"/>
                      </a:lnTo>
                      <a:lnTo>
                        <a:pt x="859" y="619"/>
                      </a:lnTo>
                      <a:lnTo>
                        <a:pt x="926" y="620"/>
                      </a:lnTo>
                      <a:lnTo>
                        <a:pt x="995" y="394"/>
                      </a:lnTo>
                      <a:lnTo>
                        <a:pt x="1067" y="394"/>
                      </a:lnTo>
                      <a:lnTo>
                        <a:pt x="1096" y="307"/>
                      </a:lnTo>
                      <a:lnTo>
                        <a:pt x="949" y="145"/>
                      </a:lnTo>
                      <a:lnTo>
                        <a:pt x="677" y="145"/>
                      </a:lnTo>
                      <a:lnTo>
                        <a:pt x="566" y="259"/>
                      </a:lnTo>
                      <a:lnTo>
                        <a:pt x="227" y="103"/>
                      </a:lnTo>
                      <a:lnTo>
                        <a:pt x="227" y="32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22" name="Freeform 1192"/>
                <p:cNvSpPr>
                  <a:spLocks/>
                </p:cNvSpPr>
                <p:nvPr/>
              </p:nvSpPr>
              <p:spPr bwMode="auto">
                <a:xfrm>
                  <a:off x="1799" y="1174"/>
                  <a:ext cx="55" cy="34"/>
                </a:xfrm>
                <a:custGeom>
                  <a:avLst/>
                  <a:gdLst>
                    <a:gd name="T0" fmla="*/ 0 w 1096"/>
                    <a:gd name="T1" fmla="*/ 0 h 734"/>
                    <a:gd name="T2" fmla="*/ 0 w 1096"/>
                    <a:gd name="T3" fmla="*/ 0 h 734"/>
                    <a:gd name="T4" fmla="*/ 0 w 1096"/>
                    <a:gd name="T5" fmla="*/ 0 h 734"/>
                    <a:gd name="T6" fmla="*/ 0 w 1096"/>
                    <a:gd name="T7" fmla="*/ 0 h 734"/>
                    <a:gd name="T8" fmla="*/ 0 w 1096"/>
                    <a:gd name="T9" fmla="*/ 0 h 734"/>
                    <a:gd name="T10" fmla="*/ 0 w 1096"/>
                    <a:gd name="T11" fmla="*/ 0 h 734"/>
                    <a:gd name="T12" fmla="*/ 0 w 1096"/>
                    <a:gd name="T13" fmla="*/ 0 h 734"/>
                    <a:gd name="T14" fmla="*/ 0 w 1096"/>
                    <a:gd name="T15" fmla="*/ 0 h 734"/>
                    <a:gd name="T16" fmla="*/ 0 w 1096"/>
                    <a:gd name="T17" fmla="*/ 0 h 734"/>
                    <a:gd name="T18" fmla="*/ 0 w 1096"/>
                    <a:gd name="T19" fmla="*/ 0 h 734"/>
                    <a:gd name="T20" fmla="*/ 0 w 1096"/>
                    <a:gd name="T21" fmla="*/ 0 h 734"/>
                    <a:gd name="T22" fmla="*/ 0 w 1096"/>
                    <a:gd name="T23" fmla="*/ 0 h 734"/>
                    <a:gd name="T24" fmla="*/ 0 w 1096"/>
                    <a:gd name="T25" fmla="*/ 0 h 734"/>
                    <a:gd name="T26" fmla="*/ 0 w 1096"/>
                    <a:gd name="T27" fmla="*/ 0 h 734"/>
                    <a:gd name="T28" fmla="*/ 0 w 1096"/>
                    <a:gd name="T29" fmla="*/ 0 h 734"/>
                    <a:gd name="T30" fmla="*/ 0 w 1096"/>
                    <a:gd name="T31" fmla="*/ 0 h 734"/>
                    <a:gd name="T32" fmla="*/ 0 w 1096"/>
                    <a:gd name="T33" fmla="*/ 0 h 734"/>
                    <a:gd name="T34" fmla="*/ 0 w 1096"/>
                    <a:gd name="T35" fmla="*/ 0 h 734"/>
                    <a:gd name="T36" fmla="*/ 0 w 1096"/>
                    <a:gd name="T37" fmla="*/ 0 h 734"/>
                    <a:gd name="T38" fmla="*/ 0 w 1096"/>
                    <a:gd name="T39" fmla="*/ 0 h 734"/>
                    <a:gd name="T40" fmla="*/ 0 w 1096"/>
                    <a:gd name="T41" fmla="*/ 0 h 734"/>
                    <a:gd name="T42" fmla="*/ 0 w 1096"/>
                    <a:gd name="T43" fmla="*/ 0 h 734"/>
                    <a:gd name="T44" fmla="*/ 0 w 1096"/>
                    <a:gd name="T45" fmla="*/ 0 h 734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1096"/>
                    <a:gd name="T70" fmla="*/ 0 h 734"/>
                    <a:gd name="T71" fmla="*/ 1096 w 1096"/>
                    <a:gd name="T72" fmla="*/ 734 h 734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1096" h="734">
                      <a:moveTo>
                        <a:pt x="134" y="0"/>
                      </a:moveTo>
                      <a:lnTo>
                        <a:pt x="90" y="32"/>
                      </a:lnTo>
                      <a:lnTo>
                        <a:pt x="113" y="259"/>
                      </a:lnTo>
                      <a:lnTo>
                        <a:pt x="69" y="394"/>
                      </a:lnTo>
                      <a:lnTo>
                        <a:pt x="0" y="439"/>
                      </a:lnTo>
                      <a:lnTo>
                        <a:pt x="134" y="618"/>
                      </a:lnTo>
                      <a:lnTo>
                        <a:pt x="103" y="666"/>
                      </a:lnTo>
                      <a:lnTo>
                        <a:pt x="296" y="666"/>
                      </a:lnTo>
                      <a:lnTo>
                        <a:pt x="497" y="734"/>
                      </a:lnTo>
                      <a:lnTo>
                        <a:pt x="674" y="643"/>
                      </a:lnTo>
                      <a:lnTo>
                        <a:pt x="749" y="574"/>
                      </a:lnTo>
                      <a:lnTo>
                        <a:pt x="859" y="619"/>
                      </a:lnTo>
                      <a:lnTo>
                        <a:pt x="926" y="620"/>
                      </a:lnTo>
                      <a:lnTo>
                        <a:pt x="995" y="394"/>
                      </a:lnTo>
                      <a:lnTo>
                        <a:pt x="1067" y="394"/>
                      </a:lnTo>
                      <a:lnTo>
                        <a:pt x="1096" y="307"/>
                      </a:lnTo>
                      <a:lnTo>
                        <a:pt x="949" y="145"/>
                      </a:lnTo>
                      <a:lnTo>
                        <a:pt x="677" y="145"/>
                      </a:lnTo>
                      <a:lnTo>
                        <a:pt x="566" y="259"/>
                      </a:lnTo>
                      <a:lnTo>
                        <a:pt x="227" y="103"/>
                      </a:lnTo>
                      <a:lnTo>
                        <a:pt x="227" y="32"/>
                      </a:lnTo>
                      <a:lnTo>
                        <a:pt x="134" y="0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23" name="Freeform 1193"/>
                <p:cNvSpPr>
                  <a:spLocks/>
                </p:cNvSpPr>
                <p:nvPr/>
              </p:nvSpPr>
              <p:spPr bwMode="auto">
                <a:xfrm>
                  <a:off x="1777" y="1204"/>
                  <a:ext cx="57" cy="56"/>
                </a:xfrm>
                <a:custGeom>
                  <a:avLst/>
                  <a:gdLst>
                    <a:gd name="T0" fmla="*/ 0 w 1147"/>
                    <a:gd name="T1" fmla="*/ 0 h 1218"/>
                    <a:gd name="T2" fmla="*/ 0 w 1147"/>
                    <a:gd name="T3" fmla="*/ 0 h 1218"/>
                    <a:gd name="T4" fmla="*/ 0 w 1147"/>
                    <a:gd name="T5" fmla="*/ 0 h 1218"/>
                    <a:gd name="T6" fmla="*/ 0 w 1147"/>
                    <a:gd name="T7" fmla="*/ 0 h 1218"/>
                    <a:gd name="T8" fmla="*/ 0 w 1147"/>
                    <a:gd name="T9" fmla="*/ 0 h 1218"/>
                    <a:gd name="T10" fmla="*/ 0 w 1147"/>
                    <a:gd name="T11" fmla="*/ 0 h 1218"/>
                    <a:gd name="T12" fmla="*/ 0 w 1147"/>
                    <a:gd name="T13" fmla="*/ 0 h 1218"/>
                    <a:gd name="T14" fmla="*/ 0 w 1147"/>
                    <a:gd name="T15" fmla="*/ 0 h 1218"/>
                    <a:gd name="T16" fmla="*/ 0 w 1147"/>
                    <a:gd name="T17" fmla="*/ 0 h 1218"/>
                    <a:gd name="T18" fmla="*/ 0 w 1147"/>
                    <a:gd name="T19" fmla="*/ 0 h 1218"/>
                    <a:gd name="T20" fmla="*/ 0 w 1147"/>
                    <a:gd name="T21" fmla="*/ 0 h 1218"/>
                    <a:gd name="T22" fmla="*/ 0 w 1147"/>
                    <a:gd name="T23" fmla="*/ 0 h 1218"/>
                    <a:gd name="T24" fmla="*/ 0 w 1147"/>
                    <a:gd name="T25" fmla="*/ 0 h 1218"/>
                    <a:gd name="T26" fmla="*/ 0 w 1147"/>
                    <a:gd name="T27" fmla="*/ 0 h 1218"/>
                    <a:gd name="T28" fmla="*/ 0 w 1147"/>
                    <a:gd name="T29" fmla="*/ 0 h 1218"/>
                    <a:gd name="T30" fmla="*/ 0 w 1147"/>
                    <a:gd name="T31" fmla="*/ 0 h 1218"/>
                    <a:gd name="T32" fmla="*/ 0 w 1147"/>
                    <a:gd name="T33" fmla="*/ 0 h 1218"/>
                    <a:gd name="T34" fmla="*/ 0 w 1147"/>
                    <a:gd name="T35" fmla="*/ 0 h 1218"/>
                    <a:gd name="T36" fmla="*/ 0 w 1147"/>
                    <a:gd name="T37" fmla="*/ 0 h 1218"/>
                    <a:gd name="T38" fmla="*/ 0 w 1147"/>
                    <a:gd name="T39" fmla="*/ 0 h 1218"/>
                    <a:gd name="T40" fmla="*/ 0 w 1147"/>
                    <a:gd name="T41" fmla="*/ 0 h 1218"/>
                    <a:gd name="T42" fmla="*/ 0 w 1147"/>
                    <a:gd name="T43" fmla="*/ 0 h 1218"/>
                    <a:gd name="T44" fmla="*/ 0 w 1147"/>
                    <a:gd name="T45" fmla="*/ 0 h 1218"/>
                    <a:gd name="T46" fmla="*/ 0 w 1147"/>
                    <a:gd name="T47" fmla="*/ 0 h 1218"/>
                    <a:gd name="T48" fmla="*/ 0 w 1147"/>
                    <a:gd name="T49" fmla="*/ 0 h 1218"/>
                    <a:gd name="T50" fmla="*/ 0 w 1147"/>
                    <a:gd name="T51" fmla="*/ 0 h 1218"/>
                    <a:gd name="T52" fmla="*/ 0 w 1147"/>
                    <a:gd name="T53" fmla="*/ 0 h 1218"/>
                    <a:gd name="T54" fmla="*/ 0 w 1147"/>
                    <a:gd name="T55" fmla="*/ 0 h 1218"/>
                    <a:gd name="T56" fmla="*/ 0 w 1147"/>
                    <a:gd name="T57" fmla="*/ 0 h 1218"/>
                    <a:gd name="T58" fmla="*/ 0 w 1147"/>
                    <a:gd name="T59" fmla="*/ 0 h 1218"/>
                    <a:gd name="T60" fmla="*/ 0 w 1147"/>
                    <a:gd name="T61" fmla="*/ 0 h 1218"/>
                    <a:gd name="T62" fmla="*/ 0 w 1147"/>
                    <a:gd name="T63" fmla="*/ 0 h 1218"/>
                    <a:gd name="T64" fmla="*/ 0 w 1147"/>
                    <a:gd name="T65" fmla="*/ 0 h 1218"/>
                    <a:gd name="T66" fmla="*/ 0 w 1147"/>
                    <a:gd name="T67" fmla="*/ 0 h 1218"/>
                    <a:gd name="T68" fmla="*/ 0 w 1147"/>
                    <a:gd name="T69" fmla="*/ 0 h 1218"/>
                    <a:gd name="T70" fmla="*/ 0 w 1147"/>
                    <a:gd name="T71" fmla="*/ 0 h 1218"/>
                    <a:gd name="T72" fmla="*/ 0 w 1147"/>
                    <a:gd name="T73" fmla="*/ 0 h 1218"/>
                    <a:gd name="T74" fmla="*/ 0 w 1147"/>
                    <a:gd name="T75" fmla="*/ 0 h 1218"/>
                    <a:gd name="T76" fmla="*/ 0 w 1147"/>
                    <a:gd name="T77" fmla="*/ 0 h 1218"/>
                    <a:gd name="T78" fmla="*/ 0 w 1147"/>
                    <a:gd name="T79" fmla="*/ 0 h 1218"/>
                    <a:gd name="T80" fmla="*/ 0 w 1147"/>
                    <a:gd name="T81" fmla="*/ 0 h 1218"/>
                    <a:gd name="T82" fmla="*/ 0 w 1147"/>
                    <a:gd name="T83" fmla="*/ 0 h 1218"/>
                    <a:gd name="T84" fmla="*/ 0 w 1147"/>
                    <a:gd name="T85" fmla="*/ 0 h 1218"/>
                    <a:gd name="T86" fmla="*/ 0 w 1147"/>
                    <a:gd name="T87" fmla="*/ 0 h 1218"/>
                    <a:gd name="T88" fmla="*/ 0 w 1147"/>
                    <a:gd name="T89" fmla="*/ 0 h 1218"/>
                    <a:gd name="T90" fmla="*/ 0 w 1147"/>
                    <a:gd name="T91" fmla="*/ 0 h 1218"/>
                    <a:gd name="T92" fmla="*/ 0 w 1147"/>
                    <a:gd name="T93" fmla="*/ 0 h 1218"/>
                    <a:gd name="T94" fmla="*/ 0 w 1147"/>
                    <a:gd name="T95" fmla="*/ 0 h 1218"/>
                    <a:gd name="T96" fmla="*/ 0 w 1147"/>
                    <a:gd name="T97" fmla="*/ 0 h 1218"/>
                    <a:gd name="T98" fmla="*/ 0 w 1147"/>
                    <a:gd name="T99" fmla="*/ 0 h 1218"/>
                    <a:gd name="T100" fmla="*/ 0 w 1147"/>
                    <a:gd name="T101" fmla="*/ 0 h 1218"/>
                    <a:gd name="T102" fmla="*/ 0 w 1147"/>
                    <a:gd name="T103" fmla="*/ 0 h 1218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147"/>
                    <a:gd name="T157" fmla="*/ 0 h 1218"/>
                    <a:gd name="T158" fmla="*/ 1147 w 1147"/>
                    <a:gd name="T159" fmla="*/ 1218 h 1218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147" h="1218">
                      <a:moveTo>
                        <a:pt x="0" y="410"/>
                      </a:moveTo>
                      <a:lnTo>
                        <a:pt x="21" y="452"/>
                      </a:lnTo>
                      <a:lnTo>
                        <a:pt x="81" y="452"/>
                      </a:lnTo>
                      <a:lnTo>
                        <a:pt x="41" y="514"/>
                      </a:lnTo>
                      <a:lnTo>
                        <a:pt x="106" y="678"/>
                      </a:lnTo>
                      <a:lnTo>
                        <a:pt x="269" y="706"/>
                      </a:lnTo>
                      <a:lnTo>
                        <a:pt x="403" y="790"/>
                      </a:lnTo>
                      <a:lnTo>
                        <a:pt x="379" y="812"/>
                      </a:lnTo>
                      <a:lnTo>
                        <a:pt x="195" y="723"/>
                      </a:lnTo>
                      <a:lnTo>
                        <a:pt x="85" y="723"/>
                      </a:lnTo>
                      <a:lnTo>
                        <a:pt x="46" y="701"/>
                      </a:lnTo>
                      <a:lnTo>
                        <a:pt x="21" y="746"/>
                      </a:lnTo>
                      <a:lnTo>
                        <a:pt x="63" y="794"/>
                      </a:lnTo>
                      <a:lnTo>
                        <a:pt x="63" y="1017"/>
                      </a:lnTo>
                      <a:lnTo>
                        <a:pt x="129" y="1039"/>
                      </a:lnTo>
                      <a:lnTo>
                        <a:pt x="195" y="1172"/>
                      </a:lnTo>
                      <a:lnTo>
                        <a:pt x="242" y="1176"/>
                      </a:lnTo>
                      <a:lnTo>
                        <a:pt x="269" y="1218"/>
                      </a:lnTo>
                      <a:lnTo>
                        <a:pt x="311" y="1176"/>
                      </a:lnTo>
                      <a:lnTo>
                        <a:pt x="311" y="930"/>
                      </a:lnTo>
                      <a:lnTo>
                        <a:pt x="452" y="1039"/>
                      </a:lnTo>
                      <a:lnTo>
                        <a:pt x="446" y="864"/>
                      </a:lnTo>
                      <a:lnTo>
                        <a:pt x="513" y="864"/>
                      </a:lnTo>
                      <a:lnTo>
                        <a:pt x="536" y="930"/>
                      </a:lnTo>
                      <a:lnTo>
                        <a:pt x="588" y="902"/>
                      </a:lnTo>
                      <a:lnTo>
                        <a:pt x="536" y="746"/>
                      </a:lnTo>
                      <a:lnTo>
                        <a:pt x="358" y="609"/>
                      </a:lnTo>
                      <a:lnTo>
                        <a:pt x="403" y="521"/>
                      </a:lnTo>
                      <a:lnTo>
                        <a:pt x="471" y="564"/>
                      </a:lnTo>
                      <a:lnTo>
                        <a:pt x="471" y="452"/>
                      </a:lnTo>
                      <a:lnTo>
                        <a:pt x="380" y="292"/>
                      </a:lnTo>
                      <a:lnTo>
                        <a:pt x="403" y="250"/>
                      </a:lnTo>
                      <a:lnTo>
                        <a:pt x="537" y="340"/>
                      </a:lnTo>
                      <a:lnTo>
                        <a:pt x="627" y="343"/>
                      </a:lnTo>
                      <a:lnTo>
                        <a:pt x="652" y="226"/>
                      </a:lnTo>
                      <a:lnTo>
                        <a:pt x="745" y="227"/>
                      </a:lnTo>
                      <a:lnTo>
                        <a:pt x="813" y="180"/>
                      </a:lnTo>
                      <a:lnTo>
                        <a:pt x="986" y="227"/>
                      </a:lnTo>
                      <a:lnTo>
                        <a:pt x="1010" y="284"/>
                      </a:lnTo>
                      <a:lnTo>
                        <a:pt x="1104" y="177"/>
                      </a:lnTo>
                      <a:lnTo>
                        <a:pt x="1147" y="24"/>
                      </a:lnTo>
                      <a:lnTo>
                        <a:pt x="1124" y="0"/>
                      </a:lnTo>
                      <a:lnTo>
                        <a:pt x="942" y="94"/>
                      </a:lnTo>
                      <a:lnTo>
                        <a:pt x="742" y="24"/>
                      </a:lnTo>
                      <a:lnTo>
                        <a:pt x="547" y="24"/>
                      </a:lnTo>
                      <a:lnTo>
                        <a:pt x="492" y="113"/>
                      </a:lnTo>
                      <a:lnTo>
                        <a:pt x="217" y="113"/>
                      </a:lnTo>
                      <a:lnTo>
                        <a:pt x="131" y="216"/>
                      </a:lnTo>
                      <a:lnTo>
                        <a:pt x="48" y="249"/>
                      </a:lnTo>
                      <a:lnTo>
                        <a:pt x="56" y="316"/>
                      </a:lnTo>
                      <a:lnTo>
                        <a:pt x="0" y="41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24" name="Freeform 1194"/>
                <p:cNvSpPr>
                  <a:spLocks/>
                </p:cNvSpPr>
                <p:nvPr/>
              </p:nvSpPr>
              <p:spPr bwMode="auto">
                <a:xfrm>
                  <a:off x="1777" y="1204"/>
                  <a:ext cx="57" cy="56"/>
                </a:xfrm>
                <a:custGeom>
                  <a:avLst/>
                  <a:gdLst>
                    <a:gd name="T0" fmla="*/ 0 w 1147"/>
                    <a:gd name="T1" fmla="*/ 0 h 1218"/>
                    <a:gd name="T2" fmla="*/ 0 w 1147"/>
                    <a:gd name="T3" fmla="*/ 0 h 1218"/>
                    <a:gd name="T4" fmla="*/ 0 w 1147"/>
                    <a:gd name="T5" fmla="*/ 0 h 1218"/>
                    <a:gd name="T6" fmla="*/ 0 w 1147"/>
                    <a:gd name="T7" fmla="*/ 0 h 1218"/>
                    <a:gd name="T8" fmla="*/ 0 w 1147"/>
                    <a:gd name="T9" fmla="*/ 0 h 1218"/>
                    <a:gd name="T10" fmla="*/ 0 w 1147"/>
                    <a:gd name="T11" fmla="*/ 0 h 1218"/>
                    <a:gd name="T12" fmla="*/ 0 w 1147"/>
                    <a:gd name="T13" fmla="*/ 0 h 1218"/>
                    <a:gd name="T14" fmla="*/ 0 w 1147"/>
                    <a:gd name="T15" fmla="*/ 0 h 1218"/>
                    <a:gd name="T16" fmla="*/ 0 w 1147"/>
                    <a:gd name="T17" fmla="*/ 0 h 1218"/>
                    <a:gd name="T18" fmla="*/ 0 w 1147"/>
                    <a:gd name="T19" fmla="*/ 0 h 1218"/>
                    <a:gd name="T20" fmla="*/ 0 w 1147"/>
                    <a:gd name="T21" fmla="*/ 0 h 1218"/>
                    <a:gd name="T22" fmla="*/ 0 w 1147"/>
                    <a:gd name="T23" fmla="*/ 0 h 1218"/>
                    <a:gd name="T24" fmla="*/ 0 w 1147"/>
                    <a:gd name="T25" fmla="*/ 0 h 1218"/>
                    <a:gd name="T26" fmla="*/ 0 w 1147"/>
                    <a:gd name="T27" fmla="*/ 0 h 1218"/>
                    <a:gd name="T28" fmla="*/ 0 w 1147"/>
                    <a:gd name="T29" fmla="*/ 0 h 1218"/>
                    <a:gd name="T30" fmla="*/ 0 w 1147"/>
                    <a:gd name="T31" fmla="*/ 0 h 1218"/>
                    <a:gd name="T32" fmla="*/ 0 w 1147"/>
                    <a:gd name="T33" fmla="*/ 0 h 1218"/>
                    <a:gd name="T34" fmla="*/ 0 w 1147"/>
                    <a:gd name="T35" fmla="*/ 0 h 1218"/>
                    <a:gd name="T36" fmla="*/ 0 w 1147"/>
                    <a:gd name="T37" fmla="*/ 0 h 1218"/>
                    <a:gd name="T38" fmla="*/ 0 w 1147"/>
                    <a:gd name="T39" fmla="*/ 0 h 1218"/>
                    <a:gd name="T40" fmla="*/ 0 w 1147"/>
                    <a:gd name="T41" fmla="*/ 0 h 1218"/>
                    <a:gd name="T42" fmla="*/ 0 w 1147"/>
                    <a:gd name="T43" fmla="*/ 0 h 1218"/>
                    <a:gd name="T44" fmla="*/ 0 w 1147"/>
                    <a:gd name="T45" fmla="*/ 0 h 1218"/>
                    <a:gd name="T46" fmla="*/ 0 w 1147"/>
                    <a:gd name="T47" fmla="*/ 0 h 1218"/>
                    <a:gd name="T48" fmla="*/ 0 w 1147"/>
                    <a:gd name="T49" fmla="*/ 0 h 1218"/>
                    <a:gd name="T50" fmla="*/ 0 w 1147"/>
                    <a:gd name="T51" fmla="*/ 0 h 1218"/>
                    <a:gd name="T52" fmla="*/ 0 w 1147"/>
                    <a:gd name="T53" fmla="*/ 0 h 1218"/>
                    <a:gd name="T54" fmla="*/ 0 w 1147"/>
                    <a:gd name="T55" fmla="*/ 0 h 1218"/>
                    <a:gd name="T56" fmla="*/ 0 w 1147"/>
                    <a:gd name="T57" fmla="*/ 0 h 1218"/>
                    <a:gd name="T58" fmla="*/ 0 w 1147"/>
                    <a:gd name="T59" fmla="*/ 0 h 1218"/>
                    <a:gd name="T60" fmla="*/ 0 w 1147"/>
                    <a:gd name="T61" fmla="*/ 0 h 1218"/>
                    <a:gd name="T62" fmla="*/ 0 w 1147"/>
                    <a:gd name="T63" fmla="*/ 0 h 1218"/>
                    <a:gd name="T64" fmla="*/ 0 w 1147"/>
                    <a:gd name="T65" fmla="*/ 0 h 1218"/>
                    <a:gd name="T66" fmla="*/ 0 w 1147"/>
                    <a:gd name="T67" fmla="*/ 0 h 1218"/>
                    <a:gd name="T68" fmla="*/ 0 w 1147"/>
                    <a:gd name="T69" fmla="*/ 0 h 1218"/>
                    <a:gd name="T70" fmla="*/ 0 w 1147"/>
                    <a:gd name="T71" fmla="*/ 0 h 1218"/>
                    <a:gd name="T72" fmla="*/ 0 w 1147"/>
                    <a:gd name="T73" fmla="*/ 0 h 1218"/>
                    <a:gd name="T74" fmla="*/ 0 w 1147"/>
                    <a:gd name="T75" fmla="*/ 0 h 1218"/>
                    <a:gd name="T76" fmla="*/ 0 w 1147"/>
                    <a:gd name="T77" fmla="*/ 0 h 1218"/>
                    <a:gd name="T78" fmla="*/ 0 w 1147"/>
                    <a:gd name="T79" fmla="*/ 0 h 1218"/>
                    <a:gd name="T80" fmla="*/ 0 w 1147"/>
                    <a:gd name="T81" fmla="*/ 0 h 1218"/>
                    <a:gd name="T82" fmla="*/ 0 w 1147"/>
                    <a:gd name="T83" fmla="*/ 0 h 1218"/>
                    <a:gd name="T84" fmla="*/ 0 w 1147"/>
                    <a:gd name="T85" fmla="*/ 0 h 1218"/>
                    <a:gd name="T86" fmla="*/ 0 w 1147"/>
                    <a:gd name="T87" fmla="*/ 0 h 1218"/>
                    <a:gd name="T88" fmla="*/ 0 w 1147"/>
                    <a:gd name="T89" fmla="*/ 0 h 1218"/>
                    <a:gd name="T90" fmla="*/ 0 w 1147"/>
                    <a:gd name="T91" fmla="*/ 0 h 1218"/>
                    <a:gd name="T92" fmla="*/ 0 w 1147"/>
                    <a:gd name="T93" fmla="*/ 0 h 1218"/>
                    <a:gd name="T94" fmla="*/ 0 w 1147"/>
                    <a:gd name="T95" fmla="*/ 0 h 1218"/>
                    <a:gd name="T96" fmla="*/ 0 w 1147"/>
                    <a:gd name="T97" fmla="*/ 0 h 1218"/>
                    <a:gd name="T98" fmla="*/ 0 w 1147"/>
                    <a:gd name="T99" fmla="*/ 0 h 1218"/>
                    <a:gd name="T100" fmla="*/ 0 w 1147"/>
                    <a:gd name="T101" fmla="*/ 0 h 1218"/>
                    <a:gd name="T102" fmla="*/ 0 w 1147"/>
                    <a:gd name="T103" fmla="*/ 0 h 1218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147"/>
                    <a:gd name="T157" fmla="*/ 0 h 1218"/>
                    <a:gd name="T158" fmla="*/ 1147 w 1147"/>
                    <a:gd name="T159" fmla="*/ 1218 h 1218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147" h="1218">
                      <a:moveTo>
                        <a:pt x="0" y="410"/>
                      </a:moveTo>
                      <a:lnTo>
                        <a:pt x="21" y="452"/>
                      </a:lnTo>
                      <a:lnTo>
                        <a:pt x="81" y="452"/>
                      </a:lnTo>
                      <a:lnTo>
                        <a:pt x="41" y="514"/>
                      </a:lnTo>
                      <a:lnTo>
                        <a:pt x="106" y="678"/>
                      </a:lnTo>
                      <a:lnTo>
                        <a:pt x="269" y="706"/>
                      </a:lnTo>
                      <a:lnTo>
                        <a:pt x="403" y="790"/>
                      </a:lnTo>
                      <a:lnTo>
                        <a:pt x="379" y="812"/>
                      </a:lnTo>
                      <a:lnTo>
                        <a:pt x="195" y="723"/>
                      </a:lnTo>
                      <a:lnTo>
                        <a:pt x="85" y="723"/>
                      </a:lnTo>
                      <a:lnTo>
                        <a:pt x="46" y="701"/>
                      </a:lnTo>
                      <a:lnTo>
                        <a:pt x="21" y="746"/>
                      </a:lnTo>
                      <a:lnTo>
                        <a:pt x="63" y="794"/>
                      </a:lnTo>
                      <a:lnTo>
                        <a:pt x="63" y="1017"/>
                      </a:lnTo>
                      <a:lnTo>
                        <a:pt x="129" y="1039"/>
                      </a:lnTo>
                      <a:lnTo>
                        <a:pt x="195" y="1172"/>
                      </a:lnTo>
                      <a:lnTo>
                        <a:pt x="242" y="1176"/>
                      </a:lnTo>
                      <a:lnTo>
                        <a:pt x="269" y="1218"/>
                      </a:lnTo>
                      <a:lnTo>
                        <a:pt x="311" y="1176"/>
                      </a:lnTo>
                      <a:lnTo>
                        <a:pt x="311" y="930"/>
                      </a:lnTo>
                      <a:lnTo>
                        <a:pt x="452" y="1039"/>
                      </a:lnTo>
                      <a:lnTo>
                        <a:pt x="446" y="864"/>
                      </a:lnTo>
                      <a:lnTo>
                        <a:pt x="513" y="864"/>
                      </a:lnTo>
                      <a:lnTo>
                        <a:pt x="536" y="930"/>
                      </a:lnTo>
                      <a:lnTo>
                        <a:pt x="588" y="902"/>
                      </a:lnTo>
                      <a:lnTo>
                        <a:pt x="536" y="746"/>
                      </a:lnTo>
                      <a:lnTo>
                        <a:pt x="358" y="609"/>
                      </a:lnTo>
                      <a:lnTo>
                        <a:pt x="403" y="521"/>
                      </a:lnTo>
                      <a:lnTo>
                        <a:pt x="471" y="564"/>
                      </a:lnTo>
                      <a:lnTo>
                        <a:pt x="471" y="452"/>
                      </a:lnTo>
                      <a:lnTo>
                        <a:pt x="380" y="292"/>
                      </a:lnTo>
                      <a:lnTo>
                        <a:pt x="403" y="250"/>
                      </a:lnTo>
                      <a:lnTo>
                        <a:pt x="537" y="340"/>
                      </a:lnTo>
                      <a:lnTo>
                        <a:pt x="627" y="343"/>
                      </a:lnTo>
                      <a:lnTo>
                        <a:pt x="652" y="226"/>
                      </a:lnTo>
                      <a:lnTo>
                        <a:pt x="745" y="227"/>
                      </a:lnTo>
                      <a:lnTo>
                        <a:pt x="813" y="180"/>
                      </a:lnTo>
                      <a:lnTo>
                        <a:pt x="986" y="227"/>
                      </a:lnTo>
                      <a:lnTo>
                        <a:pt x="1010" y="284"/>
                      </a:lnTo>
                      <a:lnTo>
                        <a:pt x="1104" y="177"/>
                      </a:lnTo>
                      <a:lnTo>
                        <a:pt x="1147" y="24"/>
                      </a:lnTo>
                      <a:lnTo>
                        <a:pt x="1124" y="0"/>
                      </a:lnTo>
                      <a:lnTo>
                        <a:pt x="942" y="94"/>
                      </a:lnTo>
                      <a:lnTo>
                        <a:pt x="742" y="24"/>
                      </a:lnTo>
                      <a:lnTo>
                        <a:pt x="547" y="24"/>
                      </a:lnTo>
                      <a:lnTo>
                        <a:pt x="492" y="113"/>
                      </a:lnTo>
                      <a:lnTo>
                        <a:pt x="217" y="113"/>
                      </a:lnTo>
                      <a:lnTo>
                        <a:pt x="131" y="216"/>
                      </a:lnTo>
                      <a:lnTo>
                        <a:pt x="48" y="249"/>
                      </a:lnTo>
                      <a:lnTo>
                        <a:pt x="56" y="316"/>
                      </a:lnTo>
                      <a:lnTo>
                        <a:pt x="0" y="410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25" name="Freeform 1195"/>
                <p:cNvSpPr>
                  <a:spLocks/>
                </p:cNvSpPr>
                <p:nvPr/>
              </p:nvSpPr>
              <p:spPr bwMode="auto">
                <a:xfrm>
                  <a:off x="1775" y="1064"/>
                  <a:ext cx="62" cy="61"/>
                </a:xfrm>
                <a:custGeom>
                  <a:avLst/>
                  <a:gdLst>
                    <a:gd name="T0" fmla="*/ 0 w 1254"/>
                    <a:gd name="T1" fmla="*/ 0 h 1343"/>
                    <a:gd name="T2" fmla="*/ 0 w 1254"/>
                    <a:gd name="T3" fmla="*/ 0 h 1343"/>
                    <a:gd name="T4" fmla="*/ 0 w 1254"/>
                    <a:gd name="T5" fmla="*/ 0 h 1343"/>
                    <a:gd name="T6" fmla="*/ 0 w 1254"/>
                    <a:gd name="T7" fmla="*/ 0 h 1343"/>
                    <a:gd name="T8" fmla="*/ 0 w 1254"/>
                    <a:gd name="T9" fmla="*/ 0 h 1343"/>
                    <a:gd name="T10" fmla="*/ 0 w 1254"/>
                    <a:gd name="T11" fmla="*/ 0 h 1343"/>
                    <a:gd name="T12" fmla="*/ 0 w 1254"/>
                    <a:gd name="T13" fmla="*/ 0 h 1343"/>
                    <a:gd name="T14" fmla="*/ 0 w 1254"/>
                    <a:gd name="T15" fmla="*/ 0 h 1343"/>
                    <a:gd name="T16" fmla="*/ 0 w 1254"/>
                    <a:gd name="T17" fmla="*/ 0 h 1343"/>
                    <a:gd name="T18" fmla="*/ 0 w 1254"/>
                    <a:gd name="T19" fmla="*/ 0 h 1343"/>
                    <a:gd name="T20" fmla="*/ 0 w 1254"/>
                    <a:gd name="T21" fmla="*/ 0 h 1343"/>
                    <a:gd name="T22" fmla="*/ 0 w 1254"/>
                    <a:gd name="T23" fmla="*/ 0 h 1343"/>
                    <a:gd name="T24" fmla="*/ 0 w 1254"/>
                    <a:gd name="T25" fmla="*/ 0 h 1343"/>
                    <a:gd name="T26" fmla="*/ 0 w 1254"/>
                    <a:gd name="T27" fmla="*/ 0 h 1343"/>
                    <a:gd name="T28" fmla="*/ 0 w 1254"/>
                    <a:gd name="T29" fmla="*/ 0 h 1343"/>
                    <a:gd name="T30" fmla="*/ 0 w 1254"/>
                    <a:gd name="T31" fmla="*/ 0 h 1343"/>
                    <a:gd name="T32" fmla="*/ 0 w 1254"/>
                    <a:gd name="T33" fmla="*/ 0 h 1343"/>
                    <a:gd name="T34" fmla="*/ 0 w 1254"/>
                    <a:gd name="T35" fmla="*/ 0 h 1343"/>
                    <a:gd name="T36" fmla="*/ 0 w 1254"/>
                    <a:gd name="T37" fmla="*/ 0 h 1343"/>
                    <a:gd name="T38" fmla="*/ 0 w 1254"/>
                    <a:gd name="T39" fmla="*/ 0 h 1343"/>
                    <a:gd name="T40" fmla="*/ 0 w 1254"/>
                    <a:gd name="T41" fmla="*/ 0 h 1343"/>
                    <a:gd name="T42" fmla="*/ 0 w 1254"/>
                    <a:gd name="T43" fmla="*/ 0 h 1343"/>
                    <a:gd name="T44" fmla="*/ 0 w 1254"/>
                    <a:gd name="T45" fmla="*/ 0 h 1343"/>
                    <a:gd name="T46" fmla="*/ 0 w 1254"/>
                    <a:gd name="T47" fmla="*/ 0 h 1343"/>
                    <a:gd name="T48" fmla="*/ 0 w 1254"/>
                    <a:gd name="T49" fmla="*/ 0 h 1343"/>
                    <a:gd name="T50" fmla="*/ 0 w 1254"/>
                    <a:gd name="T51" fmla="*/ 0 h 1343"/>
                    <a:gd name="T52" fmla="*/ 0 w 1254"/>
                    <a:gd name="T53" fmla="*/ 0 h 1343"/>
                    <a:gd name="T54" fmla="*/ 0 w 1254"/>
                    <a:gd name="T55" fmla="*/ 0 h 1343"/>
                    <a:gd name="T56" fmla="*/ 0 w 1254"/>
                    <a:gd name="T57" fmla="*/ 0 h 1343"/>
                    <a:gd name="T58" fmla="*/ 0 w 1254"/>
                    <a:gd name="T59" fmla="*/ 0 h 1343"/>
                    <a:gd name="T60" fmla="*/ 0 w 1254"/>
                    <a:gd name="T61" fmla="*/ 0 h 1343"/>
                    <a:gd name="T62" fmla="*/ 0 w 1254"/>
                    <a:gd name="T63" fmla="*/ 0 h 1343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254"/>
                    <a:gd name="T97" fmla="*/ 0 h 1343"/>
                    <a:gd name="T98" fmla="*/ 1254 w 1254"/>
                    <a:gd name="T99" fmla="*/ 1343 h 1343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254" h="1343">
                      <a:moveTo>
                        <a:pt x="47" y="90"/>
                      </a:moveTo>
                      <a:lnTo>
                        <a:pt x="191" y="91"/>
                      </a:lnTo>
                      <a:lnTo>
                        <a:pt x="395" y="0"/>
                      </a:lnTo>
                      <a:lnTo>
                        <a:pt x="689" y="0"/>
                      </a:lnTo>
                      <a:lnTo>
                        <a:pt x="621" y="91"/>
                      </a:lnTo>
                      <a:lnTo>
                        <a:pt x="666" y="158"/>
                      </a:lnTo>
                      <a:lnTo>
                        <a:pt x="752" y="107"/>
                      </a:lnTo>
                      <a:lnTo>
                        <a:pt x="914" y="181"/>
                      </a:lnTo>
                      <a:lnTo>
                        <a:pt x="1162" y="227"/>
                      </a:lnTo>
                      <a:lnTo>
                        <a:pt x="1254" y="387"/>
                      </a:lnTo>
                      <a:lnTo>
                        <a:pt x="1231" y="522"/>
                      </a:lnTo>
                      <a:lnTo>
                        <a:pt x="1117" y="657"/>
                      </a:lnTo>
                      <a:lnTo>
                        <a:pt x="1117" y="928"/>
                      </a:lnTo>
                      <a:lnTo>
                        <a:pt x="1162" y="1019"/>
                      </a:lnTo>
                      <a:lnTo>
                        <a:pt x="1141" y="1087"/>
                      </a:lnTo>
                      <a:lnTo>
                        <a:pt x="960" y="1155"/>
                      </a:lnTo>
                      <a:lnTo>
                        <a:pt x="844" y="1343"/>
                      </a:lnTo>
                      <a:lnTo>
                        <a:pt x="825" y="1289"/>
                      </a:lnTo>
                      <a:lnTo>
                        <a:pt x="522" y="1241"/>
                      </a:lnTo>
                      <a:lnTo>
                        <a:pt x="396" y="1178"/>
                      </a:lnTo>
                      <a:lnTo>
                        <a:pt x="350" y="1018"/>
                      </a:lnTo>
                      <a:lnTo>
                        <a:pt x="304" y="1019"/>
                      </a:lnTo>
                      <a:lnTo>
                        <a:pt x="213" y="906"/>
                      </a:lnTo>
                      <a:lnTo>
                        <a:pt x="122" y="906"/>
                      </a:lnTo>
                      <a:lnTo>
                        <a:pt x="101" y="770"/>
                      </a:lnTo>
                      <a:lnTo>
                        <a:pt x="0" y="710"/>
                      </a:lnTo>
                      <a:lnTo>
                        <a:pt x="9" y="603"/>
                      </a:lnTo>
                      <a:lnTo>
                        <a:pt x="32" y="560"/>
                      </a:lnTo>
                      <a:lnTo>
                        <a:pt x="33" y="295"/>
                      </a:lnTo>
                      <a:lnTo>
                        <a:pt x="77" y="181"/>
                      </a:lnTo>
                      <a:lnTo>
                        <a:pt x="47" y="9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26" name="Freeform 1196"/>
                <p:cNvSpPr>
                  <a:spLocks/>
                </p:cNvSpPr>
                <p:nvPr/>
              </p:nvSpPr>
              <p:spPr bwMode="auto">
                <a:xfrm>
                  <a:off x="1775" y="1064"/>
                  <a:ext cx="62" cy="61"/>
                </a:xfrm>
                <a:custGeom>
                  <a:avLst/>
                  <a:gdLst>
                    <a:gd name="T0" fmla="*/ 0 w 1254"/>
                    <a:gd name="T1" fmla="*/ 0 h 1343"/>
                    <a:gd name="T2" fmla="*/ 0 w 1254"/>
                    <a:gd name="T3" fmla="*/ 0 h 1343"/>
                    <a:gd name="T4" fmla="*/ 0 w 1254"/>
                    <a:gd name="T5" fmla="*/ 0 h 1343"/>
                    <a:gd name="T6" fmla="*/ 0 w 1254"/>
                    <a:gd name="T7" fmla="*/ 0 h 1343"/>
                    <a:gd name="T8" fmla="*/ 0 w 1254"/>
                    <a:gd name="T9" fmla="*/ 0 h 1343"/>
                    <a:gd name="T10" fmla="*/ 0 w 1254"/>
                    <a:gd name="T11" fmla="*/ 0 h 1343"/>
                    <a:gd name="T12" fmla="*/ 0 w 1254"/>
                    <a:gd name="T13" fmla="*/ 0 h 1343"/>
                    <a:gd name="T14" fmla="*/ 0 w 1254"/>
                    <a:gd name="T15" fmla="*/ 0 h 1343"/>
                    <a:gd name="T16" fmla="*/ 0 w 1254"/>
                    <a:gd name="T17" fmla="*/ 0 h 1343"/>
                    <a:gd name="T18" fmla="*/ 0 w 1254"/>
                    <a:gd name="T19" fmla="*/ 0 h 1343"/>
                    <a:gd name="T20" fmla="*/ 0 w 1254"/>
                    <a:gd name="T21" fmla="*/ 0 h 1343"/>
                    <a:gd name="T22" fmla="*/ 0 w 1254"/>
                    <a:gd name="T23" fmla="*/ 0 h 1343"/>
                    <a:gd name="T24" fmla="*/ 0 w 1254"/>
                    <a:gd name="T25" fmla="*/ 0 h 1343"/>
                    <a:gd name="T26" fmla="*/ 0 w 1254"/>
                    <a:gd name="T27" fmla="*/ 0 h 1343"/>
                    <a:gd name="T28" fmla="*/ 0 w 1254"/>
                    <a:gd name="T29" fmla="*/ 0 h 1343"/>
                    <a:gd name="T30" fmla="*/ 0 w 1254"/>
                    <a:gd name="T31" fmla="*/ 0 h 1343"/>
                    <a:gd name="T32" fmla="*/ 0 w 1254"/>
                    <a:gd name="T33" fmla="*/ 0 h 1343"/>
                    <a:gd name="T34" fmla="*/ 0 w 1254"/>
                    <a:gd name="T35" fmla="*/ 0 h 1343"/>
                    <a:gd name="T36" fmla="*/ 0 w 1254"/>
                    <a:gd name="T37" fmla="*/ 0 h 1343"/>
                    <a:gd name="T38" fmla="*/ 0 w 1254"/>
                    <a:gd name="T39" fmla="*/ 0 h 1343"/>
                    <a:gd name="T40" fmla="*/ 0 w 1254"/>
                    <a:gd name="T41" fmla="*/ 0 h 1343"/>
                    <a:gd name="T42" fmla="*/ 0 w 1254"/>
                    <a:gd name="T43" fmla="*/ 0 h 1343"/>
                    <a:gd name="T44" fmla="*/ 0 w 1254"/>
                    <a:gd name="T45" fmla="*/ 0 h 1343"/>
                    <a:gd name="T46" fmla="*/ 0 w 1254"/>
                    <a:gd name="T47" fmla="*/ 0 h 1343"/>
                    <a:gd name="T48" fmla="*/ 0 w 1254"/>
                    <a:gd name="T49" fmla="*/ 0 h 1343"/>
                    <a:gd name="T50" fmla="*/ 0 w 1254"/>
                    <a:gd name="T51" fmla="*/ 0 h 1343"/>
                    <a:gd name="T52" fmla="*/ 0 w 1254"/>
                    <a:gd name="T53" fmla="*/ 0 h 1343"/>
                    <a:gd name="T54" fmla="*/ 0 w 1254"/>
                    <a:gd name="T55" fmla="*/ 0 h 1343"/>
                    <a:gd name="T56" fmla="*/ 0 w 1254"/>
                    <a:gd name="T57" fmla="*/ 0 h 1343"/>
                    <a:gd name="T58" fmla="*/ 0 w 1254"/>
                    <a:gd name="T59" fmla="*/ 0 h 1343"/>
                    <a:gd name="T60" fmla="*/ 0 w 1254"/>
                    <a:gd name="T61" fmla="*/ 0 h 1343"/>
                    <a:gd name="T62" fmla="*/ 0 w 1254"/>
                    <a:gd name="T63" fmla="*/ 0 h 1343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254"/>
                    <a:gd name="T97" fmla="*/ 0 h 1343"/>
                    <a:gd name="T98" fmla="*/ 1254 w 1254"/>
                    <a:gd name="T99" fmla="*/ 1343 h 1343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254" h="1343">
                      <a:moveTo>
                        <a:pt x="47" y="90"/>
                      </a:moveTo>
                      <a:lnTo>
                        <a:pt x="191" y="91"/>
                      </a:lnTo>
                      <a:lnTo>
                        <a:pt x="395" y="0"/>
                      </a:lnTo>
                      <a:lnTo>
                        <a:pt x="689" y="0"/>
                      </a:lnTo>
                      <a:lnTo>
                        <a:pt x="621" y="91"/>
                      </a:lnTo>
                      <a:lnTo>
                        <a:pt x="666" y="158"/>
                      </a:lnTo>
                      <a:lnTo>
                        <a:pt x="752" y="107"/>
                      </a:lnTo>
                      <a:lnTo>
                        <a:pt x="914" y="181"/>
                      </a:lnTo>
                      <a:lnTo>
                        <a:pt x="1162" y="227"/>
                      </a:lnTo>
                      <a:lnTo>
                        <a:pt x="1254" y="387"/>
                      </a:lnTo>
                      <a:lnTo>
                        <a:pt x="1231" y="522"/>
                      </a:lnTo>
                      <a:lnTo>
                        <a:pt x="1117" y="657"/>
                      </a:lnTo>
                      <a:lnTo>
                        <a:pt x="1117" y="928"/>
                      </a:lnTo>
                      <a:lnTo>
                        <a:pt x="1162" y="1019"/>
                      </a:lnTo>
                      <a:lnTo>
                        <a:pt x="1141" y="1087"/>
                      </a:lnTo>
                      <a:lnTo>
                        <a:pt x="960" y="1155"/>
                      </a:lnTo>
                      <a:lnTo>
                        <a:pt x="844" y="1343"/>
                      </a:lnTo>
                      <a:lnTo>
                        <a:pt x="825" y="1289"/>
                      </a:lnTo>
                      <a:lnTo>
                        <a:pt x="522" y="1241"/>
                      </a:lnTo>
                      <a:lnTo>
                        <a:pt x="396" y="1178"/>
                      </a:lnTo>
                      <a:lnTo>
                        <a:pt x="350" y="1018"/>
                      </a:lnTo>
                      <a:lnTo>
                        <a:pt x="304" y="1019"/>
                      </a:lnTo>
                      <a:lnTo>
                        <a:pt x="213" y="906"/>
                      </a:lnTo>
                      <a:lnTo>
                        <a:pt x="122" y="906"/>
                      </a:lnTo>
                      <a:lnTo>
                        <a:pt x="101" y="770"/>
                      </a:lnTo>
                      <a:lnTo>
                        <a:pt x="0" y="710"/>
                      </a:lnTo>
                      <a:lnTo>
                        <a:pt x="9" y="603"/>
                      </a:lnTo>
                      <a:lnTo>
                        <a:pt x="32" y="560"/>
                      </a:lnTo>
                      <a:lnTo>
                        <a:pt x="33" y="295"/>
                      </a:lnTo>
                      <a:lnTo>
                        <a:pt x="77" y="181"/>
                      </a:lnTo>
                      <a:lnTo>
                        <a:pt x="47" y="90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27" name="Freeform 1197"/>
                <p:cNvSpPr>
                  <a:spLocks/>
                </p:cNvSpPr>
                <p:nvPr/>
              </p:nvSpPr>
              <p:spPr bwMode="auto">
                <a:xfrm>
                  <a:off x="1769" y="1129"/>
                  <a:ext cx="49" cy="25"/>
                </a:xfrm>
                <a:custGeom>
                  <a:avLst/>
                  <a:gdLst>
                    <a:gd name="T0" fmla="*/ 0 w 996"/>
                    <a:gd name="T1" fmla="*/ 0 h 540"/>
                    <a:gd name="T2" fmla="*/ 0 w 996"/>
                    <a:gd name="T3" fmla="*/ 0 h 540"/>
                    <a:gd name="T4" fmla="*/ 0 w 996"/>
                    <a:gd name="T5" fmla="*/ 0 h 540"/>
                    <a:gd name="T6" fmla="*/ 0 w 996"/>
                    <a:gd name="T7" fmla="*/ 0 h 540"/>
                    <a:gd name="T8" fmla="*/ 0 w 996"/>
                    <a:gd name="T9" fmla="*/ 0 h 540"/>
                    <a:gd name="T10" fmla="*/ 0 w 996"/>
                    <a:gd name="T11" fmla="*/ 0 h 540"/>
                    <a:gd name="T12" fmla="*/ 0 w 996"/>
                    <a:gd name="T13" fmla="*/ 0 h 540"/>
                    <a:gd name="T14" fmla="*/ 0 w 996"/>
                    <a:gd name="T15" fmla="*/ 0 h 540"/>
                    <a:gd name="T16" fmla="*/ 0 w 996"/>
                    <a:gd name="T17" fmla="*/ 0 h 540"/>
                    <a:gd name="T18" fmla="*/ 0 w 996"/>
                    <a:gd name="T19" fmla="*/ 0 h 540"/>
                    <a:gd name="T20" fmla="*/ 0 w 996"/>
                    <a:gd name="T21" fmla="*/ 0 h 540"/>
                    <a:gd name="T22" fmla="*/ 0 w 996"/>
                    <a:gd name="T23" fmla="*/ 0 h 540"/>
                    <a:gd name="T24" fmla="*/ 0 w 996"/>
                    <a:gd name="T25" fmla="*/ 0 h 540"/>
                    <a:gd name="T26" fmla="*/ 0 w 996"/>
                    <a:gd name="T27" fmla="*/ 0 h 540"/>
                    <a:gd name="T28" fmla="*/ 0 w 996"/>
                    <a:gd name="T29" fmla="*/ 0 h 540"/>
                    <a:gd name="T30" fmla="*/ 0 w 996"/>
                    <a:gd name="T31" fmla="*/ 0 h 540"/>
                    <a:gd name="T32" fmla="*/ 0 w 996"/>
                    <a:gd name="T33" fmla="*/ 0 h 540"/>
                    <a:gd name="T34" fmla="*/ 0 w 996"/>
                    <a:gd name="T35" fmla="*/ 0 h 540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996"/>
                    <a:gd name="T55" fmla="*/ 0 h 540"/>
                    <a:gd name="T56" fmla="*/ 996 w 996"/>
                    <a:gd name="T57" fmla="*/ 540 h 540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996" h="540">
                      <a:moveTo>
                        <a:pt x="951" y="91"/>
                      </a:moveTo>
                      <a:lnTo>
                        <a:pt x="996" y="157"/>
                      </a:lnTo>
                      <a:lnTo>
                        <a:pt x="724" y="474"/>
                      </a:lnTo>
                      <a:lnTo>
                        <a:pt x="521" y="496"/>
                      </a:lnTo>
                      <a:lnTo>
                        <a:pt x="453" y="428"/>
                      </a:lnTo>
                      <a:lnTo>
                        <a:pt x="303" y="463"/>
                      </a:lnTo>
                      <a:lnTo>
                        <a:pt x="182" y="540"/>
                      </a:lnTo>
                      <a:lnTo>
                        <a:pt x="114" y="474"/>
                      </a:lnTo>
                      <a:lnTo>
                        <a:pt x="0" y="204"/>
                      </a:lnTo>
                      <a:lnTo>
                        <a:pt x="201" y="79"/>
                      </a:lnTo>
                      <a:lnTo>
                        <a:pt x="273" y="66"/>
                      </a:lnTo>
                      <a:lnTo>
                        <a:pt x="362" y="134"/>
                      </a:lnTo>
                      <a:lnTo>
                        <a:pt x="407" y="66"/>
                      </a:lnTo>
                      <a:lnTo>
                        <a:pt x="541" y="22"/>
                      </a:lnTo>
                      <a:lnTo>
                        <a:pt x="598" y="62"/>
                      </a:lnTo>
                      <a:lnTo>
                        <a:pt x="769" y="0"/>
                      </a:lnTo>
                      <a:lnTo>
                        <a:pt x="951" y="91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28" name="Freeform 1198"/>
                <p:cNvSpPr>
                  <a:spLocks/>
                </p:cNvSpPr>
                <p:nvPr/>
              </p:nvSpPr>
              <p:spPr bwMode="auto">
                <a:xfrm>
                  <a:off x="1769" y="1129"/>
                  <a:ext cx="49" cy="25"/>
                </a:xfrm>
                <a:custGeom>
                  <a:avLst/>
                  <a:gdLst>
                    <a:gd name="T0" fmla="*/ 0 w 996"/>
                    <a:gd name="T1" fmla="*/ 0 h 540"/>
                    <a:gd name="T2" fmla="*/ 0 w 996"/>
                    <a:gd name="T3" fmla="*/ 0 h 540"/>
                    <a:gd name="T4" fmla="*/ 0 w 996"/>
                    <a:gd name="T5" fmla="*/ 0 h 540"/>
                    <a:gd name="T6" fmla="*/ 0 w 996"/>
                    <a:gd name="T7" fmla="*/ 0 h 540"/>
                    <a:gd name="T8" fmla="*/ 0 w 996"/>
                    <a:gd name="T9" fmla="*/ 0 h 540"/>
                    <a:gd name="T10" fmla="*/ 0 w 996"/>
                    <a:gd name="T11" fmla="*/ 0 h 540"/>
                    <a:gd name="T12" fmla="*/ 0 w 996"/>
                    <a:gd name="T13" fmla="*/ 0 h 540"/>
                    <a:gd name="T14" fmla="*/ 0 w 996"/>
                    <a:gd name="T15" fmla="*/ 0 h 540"/>
                    <a:gd name="T16" fmla="*/ 0 w 996"/>
                    <a:gd name="T17" fmla="*/ 0 h 540"/>
                    <a:gd name="T18" fmla="*/ 0 w 996"/>
                    <a:gd name="T19" fmla="*/ 0 h 540"/>
                    <a:gd name="T20" fmla="*/ 0 w 996"/>
                    <a:gd name="T21" fmla="*/ 0 h 540"/>
                    <a:gd name="T22" fmla="*/ 0 w 996"/>
                    <a:gd name="T23" fmla="*/ 0 h 540"/>
                    <a:gd name="T24" fmla="*/ 0 w 996"/>
                    <a:gd name="T25" fmla="*/ 0 h 540"/>
                    <a:gd name="T26" fmla="*/ 0 w 996"/>
                    <a:gd name="T27" fmla="*/ 0 h 540"/>
                    <a:gd name="T28" fmla="*/ 0 w 996"/>
                    <a:gd name="T29" fmla="*/ 0 h 540"/>
                    <a:gd name="T30" fmla="*/ 0 w 996"/>
                    <a:gd name="T31" fmla="*/ 0 h 540"/>
                    <a:gd name="T32" fmla="*/ 0 w 996"/>
                    <a:gd name="T33" fmla="*/ 0 h 540"/>
                    <a:gd name="T34" fmla="*/ 0 w 996"/>
                    <a:gd name="T35" fmla="*/ 0 h 540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996"/>
                    <a:gd name="T55" fmla="*/ 0 h 540"/>
                    <a:gd name="T56" fmla="*/ 996 w 996"/>
                    <a:gd name="T57" fmla="*/ 540 h 540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996" h="540">
                      <a:moveTo>
                        <a:pt x="951" y="91"/>
                      </a:moveTo>
                      <a:lnTo>
                        <a:pt x="996" y="157"/>
                      </a:lnTo>
                      <a:lnTo>
                        <a:pt x="724" y="474"/>
                      </a:lnTo>
                      <a:lnTo>
                        <a:pt x="521" y="496"/>
                      </a:lnTo>
                      <a:lnTo>
                        <a:pt x="453" y="428"/>
                      </a:lnTo>
                      <a:lnTo>
                        <a:pt x="303" y="463"/>
                      </a:lnTo>
                      <a:lnTo>
                        <a:pt x="182" y="540"/>
                      </a:lnTo>
                      <a:lnTo>
                        <a:pt x="114" y="474"/>
                      </a:lnTo>
                      <a:lnTo>
                        <a:pt x="0" y="204"/>
                      </a:lnTo>
                      <a:lnTo>
                        <a:pt x="201" y="79"/>
                      </a:lnTo>
                      <a:lnTo>
                        <a:pt x="273" y="66"/>
                      </a:lnTo>
                      <a:lnTo>
                        <a:pt x="362" y="134"/>
                      </a:lnTo>
                      <a:lnTo>
                        <a:pt x="407" y="66"/>
                      </a:lnTo>
                      <a:lnTo>
                        <a:pt x="541" y="22"/>
                      </a:lnTo>
                      <a:lnTo>
                        <a:pt x="598" y="62"/>
                      </a:lnTo>
                      <a:lnTo>
                        <a:pt x="769" y="0"/>
                      </a:lnTo>
                      <a:lnTo>
                        <a:pt x="951" y="91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29" name="Freeform 1199"/>
                <p:cNvSpPr>
                  <a:spLocks/>
                </p:cNvSpPr>
                <p:nvPr/>
              </p:nvSpPr>
              <p:spPr bwMode="auto">
                <a:xfrm>
                  <a:off x="1812" y="1061"/>
                  <a:ext cx="20" cy="13"/>
                </a:xfrm>
                <a:custGeom>
                  <a:avLst/>
                  <a:gdLst>
                    <a:gd name="T0" fmla="*/ 0 w 410"/>
                    <a:gd name="T1" fmla="*/ 0 h 272"/>
                    <a:gd name="T2" fmla="*/ 0 w 410"/>
                    <a:gd name="T3" fmla="*/ 0 h 272"/>
                    <a:gd name="T4" fmla="*/ 0 w 410"/>
                    <a:gd name="T5" fmla="*/ 0 h 272"/>
                    <a:gd name="T6" fmla="*/ 0 w 410"/>
                    <a:gd name="T7" fmla="*/ 0 h 272"/>
                    <a:gd name="T8" fmla="*/ 0 w 410"/>
                    <a:gd name="T9" fmla="*/ 0 h 272"/>
                    <a:gd name="T10" fmla="*/ 0 w 410"/>
                    <a:gd name="T11" fmla="*/ 0 h 272"/>
                    <a:gd name="T12" fmla="*/ 0 w 410"/>
                    <a:gd name="T13" fmla="*/ 0 h 2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10"/>
                    <a:gd name="T22" fmla="*/ 0 h 272"/>
                    <a:gd name="T23" fmla="*/ 410 w 410"/>
                    <a:gd name="T24" fmla="*/ 272 h 27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10" h="272">
                      <a:moveTo>
                        <a:pt x="0" y="152"/>
                      </a:moveTo>
                      <a:lnTo>
                        <a:pt x="230" y="0"/>
                      </a:lnTo>
                      <a:lnTo>
                        <a:pt x="410" y="158"/>
                      </a:lnTo>
                      <a:lnTo>
                        <a:pt x="410" y="272"/>
                      </a:lnTo>
                      <a:lnTo>
                        <a:pt x="162" y="226"/>
                      </a:lnTo>
                      <a:lnTo>
                        <a:pt x="0" y="152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30" name="Freeform 1200"/>
                <p:cNvSpPr>
                  <a:spLocks/>
                </p:cNvSpPr>
                <p:nvPr/>
              </p:nvSpPr>
              <p:spPr bwMode="auto">
                <a:xfrm>
                  <a:off x="1812" y="1061"/>
                  <a:ext cx="20" cy="13"/>
                </a:xfrm>
                <a:custGeom>
                  <a:avLst/>
                  <a:gdLst>
                    <a:gd name="T0" fmla="*/ 0 w 410"/>
                    <a:gd name="T1" fmla="*/ 0 h 272"/>
                    <a:gd name="T2" fmla="*/ 0 w 410"/>
                    <a:gd name="T3" fmla="*/ 0 h 272"/>
                    <a:gd name="T4" fmla="*/ 0 w 410"/>
                    <a:gd name="T5" fmla="*/ 0 h 272"/>
                    <a:gd name="T6" fmla="*/ 0 w 410"/>
                    <a:gd name="T7" fmla="*/ 0 h 272"/>
                    <a:gd name="T8" fmla="*/ 0 w 410"/>
                    <a:gd name="T9" fmla="*/ 0 h 272"/>
                    <a:gd name="T10" fmla="*/ 0 w 410"/>
                    <a:gd name="T11" fmla="*/ 0 h 272"/>
                    <a:gd name="T12" fmla="*/ 0 w 410"/>
                    <a:gd name="T13" fmla="*/ 0 h 2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10"/>
                    <a:gd name="T22" fmla="*/ 0 h 272"/>
                    <a:gd name="T23" fmla="*/ 410 w 410"/>
                    <a:gd name="T24" fmla="*/ 272 h 27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10" h="272">
                      <a:moveTo>
                        <a:pt x="0" y="152"/>
                      </a:moveTo>
                      <a:lnTo>
                        <a:pt x="230" y="0"/>
                      </a:lnTo>
                      <a:lnTo>
                        <a:pt x="410" y="158"/>
                      </a:lnTo>
                      <a:lnTo>
                        <a:pt x="410" y="272"/>
                      </a:lnTo>
                      <a:lnTo>
                        <a:pt x="162" y="226"/>
                      </a:lnTo>
                      <a:lnTo>
                        <a:pt x="0" y="152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31" name="Freeform 1201"/>
                <p:cNvSpPr>
                  <a:spLocks/>
                </p:cNvSpPr>
                <p:nvPr/>
              </p:nvSpPr>
              <p:spPr bwMode="auto">
                <a:xfrm>
                  <a:off x="1847" y="1137"/>
                  <a:ext cx="18" cy="28"/>
                </a:xfrm>
                <a:custGeom>
                  <a:avLst/>
                  <a:gdLst>
                    <a:gd name="T0" fmla="*/ 0 w 362"/>
                    <a:gd name="T1" fmla="*/ 0 h 619"/>
                    <a:gd name="T2" fmla="*/ 0 w 362"/>
                    <a:gd name="T3" fmla="*/ 0 h 619"/>
                    <a:gd name="T4" fmla="*/ 0 w 362"/>
                    <a:gd name="T5" fmla="*/ 0 h 619"/>
                    <a:gd name="T6" fmla="*/ 0 w 362"/>
                    <a:gd name="T7" fmla="*/ 0 h 619"/>
                    <a:gd name="T8" fmla="*/ 0 w 362"/>
                    <a:gd name="T9" fmla="*/ 0 h 619"/>
                    <a:gd name="T10" fmla="*/ 0 w 362"/>
                    <a:gd name="T11" fmla="*/ 0 h 619"/>
                    <a:gd name="T12" fmla="*/ 0 w 362"/>
                    <a:gd name="T13" fmla="*/ 0 h 619"/>
                    <a:gd name="T14" fmla="*/ 0 w 362"/>
                    <a:gd name="T15" fmla="*/ 0 h 619"/>
                    <a:gd name="T16" fmla="*/ 0 w 362"/>
                    <a:gd name="T17" fmla="*/ 0 h 619"/>
                    <a:gd name="T18" fmla="*/ 0 w 362"/>
                    <a:gd name="T19" fmla="*/ 0 h 619"/>
                    <a:gd name="T20" fmla="*/ 0 w 362"/>
                    <a:gd name="T21" fmla="*/ 0 h 619"/>
                    <a:gd name="T22" fmla="*/ 0 w 362"/>
                    <a:gd name="T23" fmla="*/ 0 h 619"/>
                    <a:gd name="T24" fmla="*/ 0 w 362"/>
                    <a:gd name="T25" fmla="*/ 0 h 619"/>
                    <a:gd name="T26" fmla="*/ 0 w 362"/>
                    <a:gd name="T27" fmla="*/ 0 h 6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62"/>
                    <a:gd name="T43" fmla="*/ 0 h 619"/>
                    <a:gd name="T44" fmla="*/ 362 w 362"/>
                    <a:gd name="T45" fmla="*/ 619 h 6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62" h="619">
                      <a:moveTo>
                        <a:pt x="0" y="54"/>
                      </a:moveTo>
                      <a:lnTo>
                        <a:pt x="158" y="417"/>
                      </a:lnTo>
                      <a:lnTo>
                        <a:pt x="136" y="619"/>
                      </a:lnTo>
                      <a:lnTo>
                        <a:pt x="293" y="528"/>
                      </a:lnTo>
                      <a:lnTo>
                        <a:pt x="293" y="482"/>
                      </a:lnTo>
                      <a:lnTo>
                        <a:pt x="362" y="482"/>
                      </a:lnTo>
                      <a:lnTo>
                        <a:pt x="362" y="280"/>
                      </a:lnTo>
                      <a:lnTo>
                        <a:pt x="293" y="75"/>
                      </a:lnTo>
                      <a:lnTo>
                        <a:pt x="226" y="54"/>
                      </a:lnTo>
                      <a:lnTo>
                        <a:pt x="245" y="126"/>
                      </a:lnTo>
                      <a:lnTo>
                        <a:pt x="158" y="6"/>
                      </a:lnTo>
                      <a:lnTo>
                        <a:pt x="35" y="0"/>
                      </a:lnTo>
                      <a:lnTo>
                        <a:pt x="0" y="54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32" name="Freeform 1202"/>
                <p:cNvSpPr>
                  <a:spLocks/>
                </p:cNvSpPr>
                <p:nvPr/>
              </p:nvSpPr>
              <p:spPr bwMode="auto">
                <a:xfrm>
                  <a:off x="1847" y="1137"/>
                  <a:ext cx="18" cy="28"/>
                </a:xfrm>
                <a:custGeom>
                  <a:avLst/>
                  <a:gdLst>
                    <a:gd name="T0" fmla="*/ 0 w 362"/>
                    <a:gd name="T1" fmla="*/ 0 h 619"/>
                    <a:gd name="T2" fmla="*/ 0 w 362"/>
                    <a:gd name="T3" fmla="*/ 0 h 619"/>
                    <a:gd name="T4" fmla="*/ 0 w 362"/>
                    <a:gd name="T5" fmla="*/ 0 h 619"/>
                    <a:gd name="T6" fmla="*/ 0 w 362"/>
                    <a:gd name="T7" fmla="*/ 0 h 619"/>
                    <a:gd name="T8" fmla="*/ 0 w 362"/>
                    <a:gd name="T9" fmla="*/ 0 h 619"/>
                    <a:gd name="T10" fmla="*/ 0 w 362"/>
                    <a:gd name="T11" fmla="*/ 0 h 619"/>
                    <a:gd name="T12" fmla="*/ 0 w 362"/>
                    <a:gd name="T13" fmla="*/ 0 h 619"/>
                    <a:gd name="T14" fmla="*/ 0 w 362"/>
                    <a:gd name="T15" fmla="*/ 0 h 619"/>
                    <a:gd name="T16" fmla="*/ 0 w 362"/>
                    <a:gd name="T17" fmla="*/ 0 h 619"/>
                    <a:gd name="T18" fmla="*/ 0 w 362"/>
                    <a:gd name="T19" fmla="*/ 0 h 619"/>
                    <a:gd name="T20" fmla="*/ 0 w 362"/>
                    <a:gd name="T21" fmla="*/ 0 h 619"/>
                    <a:gd name="T22" fmla="*/ 0 w 362"/>
                    <a:gd name="T23" fmla="*/ 0 h 619"/>
                    <a:gd name="T24" fmla="*/ 0 w 362"/>
                    <a:gd name="T25" fmla="*/ 0 h 619"/>
                    <a:gd name="T26" fmla="*/ 0 w 362"/>
                    <a:gd name="T27" fmla="*/ 0 h 6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62"/>
                    <a:gd name="T43" fmla="*/ 0 h 619"/>
                    <a:gd name="T44" fmla="*/ 362 w 362"/>
                    <a:gd name="T45" fmla="*/ 619 h 6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62" h="619">
                      <a:moveTo>
                        <a:pt x="0" y="54"/>
                      </a:moveTo>
                      <a:lnTo>
                        <a:pt x="158" y="417"/>
                      </a:lnTo>
                      <a:lnTo>
                        <a:pt x="136" y="619"/>
                      </a:lnTo>
                      <a:lnTo>
                        <a:pt x="293" y="528"/>
                      </a:lnTo>
                      <a:lnTo>
                        <a:pt x="293" y="482"/>
                      </a:lnTo>
                      <a:lnTo>
                        <a:pt x="362" y="482"/>
                      </a:lnTo>
                      <a:lnTo>
                        <a:pt x="362" y="280"/>
                      </a:lnTo>
                      <a:lnTo>
                        <a:pt x="293" y="75"/>
                      </a:lnTo>
                      <a:lnTo>
                        <a:pt x="226" y="54"/>
                      </a:lnTo>
                      <a:lnTo>
                        <a:pt x="245" y="126"/>
                      </a:lnTo>
                      <a:lnTo>
                        <a:pt x="158" y="6"/>
                      </a:lnTo>
                      <a:lnTo>
                        <a:pt x="35" y="0"/>
                      </a:lnTo>
                      <a:lnTo>
                        <a:pt x="0" y="54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33" name="Freeform 1203"/>
                <p:cNvSpPr>
                  <a:spLocks/>
                </p:cNvSpPr>
                <p:nvPr/>
              </p:nvSpPr>
              <p:spPr bwMode="auto">
                <a:xfrm>
                  <a:off x="1795" y="1136"/>
                  <a:ext cx="68" cy="52"/>
                </a:xfrm>
                <a:custGeom>
                  <a:avLst/>
                  <a:gdLst>
                    <a:gd name="T0" fmla="*/ 0 w 1380"/>
                    <a:gd name="T1" fmla="*/ 0 h 1137"/>
                    <a:gd name="T2" fmla="*/ 0 w 1380"/>
                    <a:gd name="T3" fmla="*/ 0 h 1137"/>
                    <a:gd name="T4" fmla="*/ 0 w 1380"/>
                    <a:gd name="T5" fmla="*/ 0 h 1137"/>
                    <a:gd name="T6" fmla="*/ 0 w 1380"/>
                    <a:gd name="T7" fmla="*/ 0 h 1137"/>
                    <a:gd name="T8" fmla="*/ 0 w 1380"/>
                    <a:gd name="T9" fmla="*/ 0 h 1137"/>
                    <a:gd name="T10" fmla="*/ 0 w 1380"/>
                    <a:gd name="T11" fmla="*/ 0 h 1137"/>
                    <a:gd name="T12" fmla="*/ 0 w 1380"/>
                    <a:gd name="T13" fmla="*/ 0 h 1137"/>
                    <a:gd name="T14" fmla="*/ 0 w 1380"/>
                    <a:gd name="T15" fmla="*/ 0 h 1137"/>
                    <a:gd name="T16" fmla="*/ 0 w 1380"/>
                    <a:gd name="T17" fmla="*/ 0 h 1137"/>
                    <a:gd name="T18" fmla="*/ 0 w 1380"/>
                    <a:gd name="T19" fmla="*/ 0 h 1137"/>
                    <a:gd name="T20" fmla="*/ 0 w 1380"/>
                    <a:gd name="T21" fmla="*/ 0 h 1137"/>
                    <a:gd name="T22" fmla="*/ 0 w 1380"/>
                    <a:gd name="T23" fmla="*/ 0 h 1137"/>
                    <a:gd name="T24" fmla="*/ 0 w 1380"/>
                    <a:gd name="T25" fmla="*/ 0 h 1137"/>
                    <a:gd name="T26" fmla="*/ 0 w 1380"/>
                    <a:gd name="T27" fmla="*/ 0 h 1137"/>
                    <a:gd name="T28" fmla="*/ 0 w 1380"/>
                    <a:gd name="T29" fmla="*/ 0 h 1137"/>
                    <a:gd name="T30" fmla="*/ 0 w 1380"/>
                    <a:gd name="T31" fmla="*/ 0 h 1137"/>
                    <a:gd name="T32" fmla="*/ 0 w 1380"/>
                    <a:gd name="T33" fmla="*/ 0 h 1137"/>
                    <a:gd name="T34" fmla="*/ 0 w 1380"/>
                    <a:gd name="T35" fmla="*/ 0 h 1137"/>
                    <a:gd name="T36" fmla="*/ 0 w 1380"/>
                    <a:gd name="T37" fmla="*/ 0 h 1137"/>
                    <a:gd name="T38" fmla="*/ 0 w 1380"/>
                    <a:gd name="T39" fmla="*/ 0 h 1137"/>
                    <a:gd name="T40" fmla="*/ 0 w 1380"/>
                    <a:gd name="T41" fmla="*/ 0 h 1137"/>
                    <a:gd name="T42" fmla="*/ 0 w 1380"/>
                    <a:gd name="T43" fmla="*/ 0 h 1137"/>
                    <a:gd name="T44" fmla="*/ 0 w 1380"/>
                    <a:gd name="T45" fmla="*/ 0 h 1137"/>
                    <a:gd name="T46" fmla="*/ 0 w 1380"/>
                    <a:gd name="T47" fmla="*/ 0 h 1137"/>
                    <a:gd name="T48" fmla="*/ 0 w 1380"/>
                    <a:gd name="T49" fmla="*/ 0 h 1137"/>
                    <a:gd name="T50" fmla="*/ 0 w 1380"/>
                    <a:gd name="T51" fmla="*/ 0 h 1137"/>
                    <a:gd name="T52" fmla="*/ 0 w 1380"/>
                    <a:gd name="T53" fmla="*/ 0 h 1137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1380"/>
                    <a:gd name="T82" fmla="*/ 0 h 1137"/>
                    <a:gd name="T83" fmla="*/ 1380 w 1380"/>
                    <a:gd name="T84" fmla="*/ 1137 h 1137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1380" h="1137">
                      <a:moveTo>
                        <a:pt x="1380" y="787"/>
                      </a:moveTo>
                      <a:lnTo>
                        <a:pt x="1159" y="700"/>
                      </a:lnTo>
                      <a:lnTo>
                        <a:pt x="1195" y="428"/>
                      </a:lnTo>
                      <a:lnTo>
                        <a:pt x="1036" y="73"/>
                      </a:lnTo>
                      <a:lnTo>
                        <a:pt x="950" y="41"/>
                      </a:lnTo>
                      <a:lnTo>
                        <a:pt x="873" y="113"/>
                      </a:lnTo>
                      <a:lnTo>
                        <a:pt x="469" y="0"/>
                      </a:lnTo>
                      <a:lnTo>
                        <a:pt x="203" y="315"/>
                      </a:lnTo>
                      <a:lnTo>
                        <a:pt x="0" y="342"/>
                      </a:lnTo>
                      <a:lnTo>
                        <a:pt x="15" y="366"/>
                      </a:lnTo>
                      <a:lnTo>
                        <a:pt x="43" y="517"/>
                      </a:lnTo>
                      <a:lnTo>
                        <a:pt x="87" y="546"/>
                      </a:lnTo>
                      <a:lnTo>
                        <a:pt x="87" y="659"/>
                      </a:lnTo>
                      <a:lnTo>
                        <a:pt x="134" y="727"/>
                      </a:lnTo>
                      <a:lnTo>
                        <a:pt x="220" y="727"/>
                      </a:lnTo>
                      <a:lnTo>
                        <a:pt x="271" y="795"/>
                      </a:lnTo>
                      <a:lnTo>
                        <a:pt x="217" y="828"/>
                      </a:lnTo>
                      <a:lnTo>
                        <a:pt x="314" y="862"/>
                      </a:lnTo>
                      <a:lnTo>
                        <a:pt x="314" y="929"/>
                      </a:lnTo>
                      <a:lnTo>
                        <a:pt x="651" y="1089"/>
                      </a:lnTo>
                      <a:lnTo>
                        <a:pt x="767" y="972"/>
                      </a:lnTo>
                      <a:lnTo>
                        <a:pt x="1036" y="972"/>
                      </a:lnTo>
                      <a:lnTo>
                        <a:pt x="1182" y="1137"/>
                      </a:lnTo>
                      <a:lnTo>
                        <a:pt x="1264" y="889"/>
                      </a:lnTo>
                      <a:lnTo>
                        <a:pt x="1355" y="866"/>
                      </a:lnTo>
                      <a:lnTo>
                        <a:pt x="1380" y="787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34" name="Freeform 1204"/>
                <p:cNvSpPr>
                  <a:spLocks/>
                </p:cNvSpPr>
                <p:nvPr/>
              </p:nvSpPr>
              <p:spPr bwMode="auto">
                <a:xfrm>
                  <a:off x="1795" y="1136"/>
                  <a:ext cx="68" cy="52"/>
                </a:xfrm>
                <a:custGeom>
                  <a:avLst/>
                  <a:gdLst>
                    <a:gd name="T0" fmla="*/ 0 w 1380"/>
                    <a:gd name="T1" fmla="*/ 0 h 1137"/>
                    <a:gd name="T2" fmla="*/ 0 w 1380"/>
                    <a:gd name="T3" fmla="*/ 0 h 1137"/>
                    <a:gd name="T4" fmla="*/ 0 w 1380"/>
                    <a:gd name="T5" fmla="*/ 0 h 1137"/>
                    <a:gd name="T6" fmla="*/ 0 w 1380"/>
                    <a:gd name="T7" fmla="*/ 0 h 1137"/>
                    <a:gd name="T8" fmla="*/ 0 w 1380"/>
                    <a:gd name="T9" fmla="*/ 0 h 1137"/>
                    <a:gd name="T10" fmla="*/ 0 w 1380"/>
                    <a:gd name="T11" fmla="*/ 0 h 1137"/>
                    <a:gd name="T12" fmla="*/ 0 w 1380"/>
                    <a:gd name="T13" fmla="*/ 0 h 1137"/>
                    <a:gd name="T14" fmla="*/ 0 w 1380"/>
                    <a:gd name="T15" fmla="*/ 0 h 1137"/>
                    <a:gd name="T16" fmla="*/ 0 w 1380"/>
                    <a:gd name="T17" fmla="*/ 0 h 1137"/>
                    <a:gd name="T18" fmla="*/ 0 w 1380"/>
                    <a:gd name="T19" fmla="*/ 0 h 1137"/>
                    <a:gd name="T20" fmla="*/ 0 w 1380"/>
                    <a:gd name="T21" fmla="*/ 0 h 1137"/>
                    <a:gd name="T22" fmla="*/ 0 w 1380"/>
                    <a:gd name="T23" fmla="*/ 0 h 1137"/>
                    <a:gd name="T24" fmla="*/ 0 w 1380"/>
                    <a:gd name="T25" fmla="*/ 0 h 1137"/>
                    <a:gd name="T26" fmla="*/ 0 w 1380"/>
                    <a:gd name="T27" fmla="*/ 0 h 1137"/>
                    <a:gd name="T28" fmla="*/ 0 w 1380"/>
                    <a:gd name="T29" fmla="*/ 0 h 1137"/>
                    <a:gd name="T30" fmla="*/ 0 w 1380"/>
                    <a:gd name="T31" fmla="*/ 0 h 1137"/>
                    <a:gd name="T32" fmla="*/ 0 w 1380"/>
                    <a:gd name="T33" fmla="*/ 0 h 1137"/>
                    <a:gd name="T34" fmla="*/ 0 w 1380"/>
                    <a:gd name="T35" fmla="*/ 0 h 1137"/>
                    <a:gd name="T36" fmla="*/ 0 w 1380"/>
                    <a:gd name="T37" fmla="*/ 0 h 1137"/>
                    <a:gd name="T38" fmla="*/ 0 w 1380"/>
                    <a:gd name="T39" fmla="*/ 0 h 1137"/>
                    <a:gd name="T40" fmla="*/ 0 w 1380"/>
                    <a:gd name="T41" fmla="*/ 0 h 1137"/>
                    <a:gd name="T42" fmla="*/ 0 w 1380"/>
                    <a:gd name="T43" fmla="*/ 0 h 1137"/>
                    <a:gd name="T44" fmla="*/ 0 w 1380"/>
                    <a:gd name="T45" fmla="*/ 0 h 1137"/>
                    <a:gd name="T46" fmla="*/ 0 w 1380"/>
                    <a:gd name="T47" fmla="*/ 0 h 1137"/>
                    <a:gd name="T48" fmla="*/ 0 w 1380"/>
                    <a:gd name="T49" fmla="*/ 0 h 1137"/>
                    <a:gd name="T50" fmla="*/ 0 w 1380"/>
                    <a:gd name="T51" fmla="*/ 0 h 1137"/>
                    <a:gd name="T52" fmla="*/ 0 w 1380"/>
                    <a:gd name="T53" fmla="*/ 0 h 1137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1380"/>
                    <a:gd name="T82" fmla="*/ 0 h 1137"/>
                    <a:gd name="T83" fmla="*/ 1380 w 1380"/>
                    <a:gd name="T84" fmla="*/ 1137 h 1137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1380" h="1137">
                      <a:moveTo>
                        <a:pt x="1380" y="787"/>
                      </a:moveTo>
                      <a:lnTo>
                        <a:pt x="1159" y="700"/>
                      </a:lnTo>
                      <a:lnTo>
                        <a:pt x="1195" y="428"/>
                      </a:lnTo>
                      <a:lnTo>
                        <a:pt x="1036" y="73"/>
                      </a:lnTo>
                      <a:lnTo>
                        <a:pt x="950" y="41"/>
                      </a:lnTo>
                      <a:lnTo>
                        <a:pt x="873" y="113"/>
                      </a:lnTo>
                      <a:lnTo>
                        <a:pt x="469" y="0"/>
                      </a:lnTo>
                      <a:lnTo>
                        <a:pt x="203" y="315"/>
                      </a:lnTo>
                      <a:lnTo>
                        <a:pt x="0" y="342"/>
                      </a:lnTo>
                      <a:lnTo>
                        <a:pt x="15" y="366"/>
                      </a:lnTo>
                      <a:lnTo>
                        <a:pt x="43" y="517"/>
                      </a:lnTo>
                      <a:lnTo>
                        <a:pt x="87" y="546"/>
                      </a:lnTo>
                      <a:lnTo>
                        <a:pt x="87" y="659"/>
                      </a:lnTo>
                      <a:lnTo>
                        <a:pt x="134" y="727"/>
                      </a:lnTo>
                      <a:lnTo>
                        <a:pt x="220" y="727"/>
                      </a:lnTo>
                      <a:lnTo>
                        <a:pt x="271" y="795"/>
                      </a:lnTo>
                      <a:lnTo>
                        <a:pt x="217" y="828"/>
                      </a:lnTo>
                      <a:lnTo>
                        <a:pt x="314" y="862"/>
                      </a:lnTo>
                      <a:lnTo>
                        <a:pt x="314" y="929"/>
                      </a:lnTo>
                      <a:lnTo>
                        <a:pt x="651" y="1089"/>
                      </a:lnTo>
                      <a:lnTo>
                        <a:pt x="767" y="972"/>
                      </a:lnTo>
                      <a:lnTo>
                        <a:pt x="1036" y="972"/>
                      </a:lnTo>
                      <a:lnTo>
                        <a:pt x="1182" y="1137"/>
                      </a:lnTo>
                      <a:lnTo>
                        <a:pt x="1264" y="889"/>
                      </a:lnTo>
                      <a:lnTo>
                        <a:pt x="1355" y="866"/>
                      </a:lnTo>
                      <a:lnTo>
                        <a:pt x="1380" y="787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35" name="Freeform 1205"/>
                <p:cNvSpPr>
                  <a:spLocks/>
                </p:cNvSpPr>
                <p:nvPr/>
              </p:nvSpPr>
              <p:spPr bwMode="auto">
                <a:xfrm>
                  <a:off x="1865" y="911"/>
                  <a:ext cx="157" cy="328"/>
                </a:xfrm>
                <a:custGeom>
                  <a:avLst/>
                  <a:gdLst>
                    <a:gd name="T0" fmla="*/ 0 w 3162"/>
                    <a:gd name="T1" fmla="*/ 0 h 7145"/>
                    <a:gd name="T2" fmla="*/ 0 w 3162"/>
                    <a:gd name="T3" fmla="*/ 0 h 7145"/>
                    <a:gd name="T4" fmla="*/ 0 w 3162"/>
                    <a:gd name="T5" fmla="*/ 0 h 7145"/>
                    <a:gd name="T6" fmla="*/ 0 w 3162"/>
                    <a:gd name="T7" fmla="*/ 0 h 7145"/>
                    <a:gd name="T8" fmla="*/ 0 w 3162"/>
                    <a:gd name="T9" fmla="*/ 0 h 7145"/>
                    <a:gd name="T10" fmla="*/ 0 w 3162"/>
                    <a:gd name="T11" fmla="*/ 0 h 7145"/>
                    <a:gd name="T12" fmla="*/ 0 w 3162"/>
                    <a:gd name="T13" fmla="*/ 0 h 7145"/>
                    <a:gd name="T14" fmla="*/ 0 w 3162"/>
                    <a:gd name="T15" fmla="*/ 0 h 7145"/>
                    <a:gd name="T16" fmla="*/ 0 w 3162"/>
                    <a:gd name="T17" fmla="*/ 0 h 7145"/>
                    <a:gd name="T18" fmla="*/ 0 w 3162"/>
                    <a:gd name="T19" fmla="*/ 0 h 7145"/>
                    <a:gd name="T20" fmla="*/ 0 w 3162"/>
                    <a:gd name="T21" fmla="*/ 0 h 7145"/>
                    <a:gd name="T22" fmla="*/ 0 w 3162"/>
                    <a:gd name="T23" fmla="*/ 0 h 7145"/>
                    <a:gd name="T24" fmla="*/ 0 w 3162"/>
                    <a:gd name="T25" fmla="*/ 0 h 7145"/>
                    <a:gd name="T26" fmla="*/ 0 w 3162"/>
                    <a:gd name="T27" fmla="*/ 0 h 7145"/>
                    <a:gd name="T28" fmla="*/ 0 w 3162"/>
                    <a:gd name="T29" fmla="*/ 0 h 7145"/>
                    <a:gd name="T30" fmla="*/ 0 w 3162"/>
                    <a:gd name="T31" fmla="*/ 0 h 7145"/>
                    <a:gd name="T32" fmla="*/ 0 w 3162"/>
                    <a:gd name="T33" fmla="*/ 0 h 7145"/>
                    <a:gd name="T34" fmla="*/ 0 w 3162"/>
                    <a:gd name="T35" fmla="*/ 0 h 7145"/>
                    <a:gd name="T36" fmla="*/ 0 w 3162"/>
                    <a:gd name="T37" fmla="*/ 0 h 7145"/>
                    <a:gd name="T38" fmla="*/ 0 w 3162"/>
                    <a:gd name="T39" fmla="*/ 0 h 7145"/>
                    <a:gd name="T40" fmla="*/ 0 w 3162"/>
                    <a:gd name="T41" fmla="*/ 0 h 7145"/>
                    <a:gd name="T42" fmla="*/ 0 w 3162"/>
                    <a:gd name="T43" fmla="*/ 0 h 7145"/>
                    <a:gd name="T44" fmla="*/ 0 w 3162"/>
                    <a:gd name="T45" fmla="*/ 0 h 7145"/>
                    <a:gd name="T46" fmla="*/ 0 w 3162"/>
                    <a:gd name="T47" fmla="*/ 0 h 7145"/>
                    <a:gd name="T48" fmla="*/ 0 w 3162"/>
                    <a:gd name="T49" fmla="*/ 0 h 7145"/>
                    <a:gd name="T50" fmla="*/ 0 w 3162"/>
                    <a:gd name="T51" fmla="*/ 0 h 7145"/>
                    <a:gd name="T52" fmla="*/ 0 w 3162"/>
                    <a:gd name="T53" fmla="*/ 0 h 7145"/>
                    <a:gd name="T54" fmla="*/ 0 w 3162"/>
                    <a:gd name="T55" fmla="*/ 0 h 7145"/>
                    <a:gd name="T56" fmla="*/ 0 w 3162"/>
                    <a:gd name="T57" fmla="*/ 0 h 7145"/>
                    <a:gd name="T58" fmla="*/ 0 w 3162"/>
                    <a:gd name="T59" fmla="*/ 0 h 7145"/>
                    <a:gd name="T60" fmla="*/ 0 w 3162"/>
                    <a:gd name="T61" fmla="*/ 0 h 7145"/>
                    <a:gd name="T62" fmla="*/ 0 w 3162"/>
                    <a:gd name="T63" fmla="*/ 0 h 7145"/>
                    <a:gd name="T64" fmla="*/ 0 w 3162"/>
                    <a:gd name="T65" fmla="*/ 0 h 7145"/>
                    <a:gd name="T66" fmla="*/ 0 w 3162"/>
                    <a:gd name="T67" fmla="*/ 0 h 7145"/>
                    <a:gd name="T68" fmla="*/ 0 w 3162"/>
                    <a:gd name="T69" fmla="*/ 0 h 7145"/>
                    <a:gd name="T70" fmla="*/ 0 w 3162"/>
                    <a:gd name="T71" fmla="*/ 0 h 7145"/>
                    <a:gd name="T72" fmla="*/ 0 w 3162"/>
                    <a:gd name="T73" fmla="*/ 0 h 7145"/>
                    <a:gd name="T74" fmla="*/ 0 w 3162"/>
                    <a:gd name="T75" fmla="*/ 0 h 7145"/>
                    <a:gd name="T76" fmla="*/ 0 w 3162"/>
                    <a:gd name="T77" fmla="*/ 0 h 7145"/>
                    <a:gd name="T78" fmla="*/ 0 w 3162"/>
                    <a:gd name="T79" fmla="*/ 0 h 7145"/>
                    <a:gd name="T80" fmla="*/ 0 w 3162"/>
                    <a:gd name="T81" fmla="*/ 0 h 7145"/>
                    <a:gd name="T82" fmla="*/ 0 w 3162"/>
                    <a:gd name="T83" fmla="*/ 0 h 7145"/>
                    <a:gd name="T84" fmla="*/ 0 w 3162"/>
                    <a:gd name="T85" fmla="*/ 0 h 7145"/>
                    <a:gd name="T86" fmla="*/ 0 w 3162"/>
                    <a:gd name="T87" fmla="*/ 0 h 7145"/>
                    <a:gd name="T88" fmla="*/ 0 w 3162"/>
                    <a:gd name="T89" fmla="*/ 0 h 7145"/>
                    <a:gd name="T90" fmla="*/ 0 w 3162"/>
                    <a:gd name="T91" fmla="*/ 0 h 7145"/>
                    <a:gd name="T92" fmla="*/ 0 w 3162"/>
                    <a:gd name="T93" fmla="*/ 0 h 7145"/>
                    <a:gd name="T94" fmla="*/ 0 w 3162"/>
                    <a:gd name="T95" fmla="*/ 0 h 7145"/>
                    <a:gd name="T96" fmla="*/ 0 w 3162"/>
                    <a:gd name="T97" fmla="*/ 0 h 7145"/>
                    <a:gd name="T98" fmla="*/ 0 w 3162"/>
                    <a:gd name="T99" fmla="*/ 0 h 7145"/>
                    <a:gd name="T100" fmla="*/ 0 w 3162"/>
                    <a:gd name="T101" fmla="*/ 0 h 7145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3162"/>
                    <a:gd name="T154" fmla="*/ 0 h 7145"/>
                    <a:gd name="T155" fmla="*/ 3162 w 3162"/>
                    <a:gd name="T156" fmla="*/ 7145 h 7145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3162" h="7145">
                      <a:moveTo>
                        <a:pt x="646" y="395"/>
                      </a:moveTo>
                      <a:lnTo>
                        <a:pt x="473" y="451"/>
                      </a:lnTo>
                      <a:lnTo>
                        <a:pt x="384" y="701"/>
                      </a:lnTo>
                      <a:lnTo>
                        <a:pt x="473" y="882"/>
                      </a:lnTo>
                      <a:lnTo>
                        <a:pt x="407" y="1108"/>
                      </a:lnTo>
                      <a:lnTo>
                        <a:pt x="473" y="1877"/>
                      </a:lnTo>
                      <a:lnTo>
                        <a:pt x="359" y="2126"/>
                      </a:lnTo>
                      <a:lnTo>
                        <a:pt x="137" y="2283"/>
                      </a:lnTo>
                      <a:lnTo>
                        <a:pt x="337" y="2420"/>
                      </a:lnTo>
                      <a:lnTo>
                        <a:pt x="112" y="2555"/>
                      </a:lnTo>
                      <a:lnTo>
                        <a:pt x="144" y="2640"/>
                      </a:lnTo>
                      <a:lnTo>
                        <a:pt x="118" y="2674"/>
                      </a:lnTo>
                      <a:lnTo>
                        <a:pt x="93" y="2740"/>
                      </a:lnTo>
                      <a:lnTo>
                        <a:pt x="78" y="2850"/>
                      </a:lnTo>
                      <a:lnTo>
                        <a:pt x="48" y="2944"/>
                      </a:lnTo>
                      <a:lnTo>
                        <a:pt x="45" y="3018"/>
                      </a:lnTo>
                      <a:lnTo>
                        <a:pt x="66" y="3029"/>
                      </a:lnTo>
                      <a:lnTo>
                        <a:pt x="66" y="3097"/>
                      </a:lnTo>
                      <a:lnTo>
                        <a:pt x="0" y="3121"/>
                      </a:lnTo>
                      <a:lnTo>
                        <a:pt x="24" y="3299"/>
                      </a:lnTo>
                      <a:lnTo>
                        <a:pt x="90" y="3323"/>
                      </a:lnTo>
                      <a:lnTo>
                        <a:pt x="203" y="3323"/>
                      </a:lnTo>
                      <a:lnTo>
                        <a:pt x="203" y="3347"/>
                      </a:lnTo>
                      <a:lnTo>
                        <a:pt x="314" y="3414"/>
                      </a:lnTo>
                      <a:lnTo>
                        <a:pt x="337" y="3527"/>
                      </a:lnTo>
                      <a:lnTo>
                        <a:pt x="314" y="3640"/>
                      </a:lnTo>
                      <a:lnTo>
                        <a:pt x="337" y="3710"/>
                      </a:lnTo>
                      <a:lnTo>
                        <a:pt x="429" y="3754"/>
                      </a:lnTo>
                      <a:lnTo>
                        <a:pt x="473" y="3933"/>
                      </a:lnTo>
                      <a:lnTo>
                        <a:pt x="429" y="4001"/>
                      </a:lnTo>
                      <a:lnTo>
                        <a:pt x="337" y="3911"/>
                      </a:lnTo>
                      <a:lnTo>
                        <a:pt x="314" y="3980"/>
                      </a:lnTo>
                      <a:lnTo>
                        <a:pt x="337" y="4204"/>
                      </a:lnTo>
                      <a:lnTo>
                        <a:pt x="519" y="4115"/>
                      </a:lnTo>
                      <a:lnTo>
                        <a:pt x="676" y="4204"/>
                      </a:lnTo>
                      <a:lnTo>
                        <a:pt x="588" y="4295"/>
                      </a:lnTo>
                      <a:lnTo>
                        <a:pt x="632" y="4432"/>
                      </a:lnTo>
                      <a:lnTo>
                        <a:pt x="721" y="4432"/>
                      </a:lnTo>
                      <a:lnTo>
                        <a:pt x="789" y="4590"/>
                      </a:lnTo>
                      <a:lnTo>
                        <a:pt x="949" y="4612"/>
                      </a:lnTo>
                      <a:lnTo>
                        <a:pt x="1017" y="4590"/>
                      </a:lnTo>
                      <a:lnTo>
                        <a:pt x="1197" y="4657"/>
                      </a:lnTo>
                      <a:lnTo>
                        <a:pt x="1219" y="4724"/>
                      </a:lnTo>
                      <a:lnTo>
                        <a:pt x="1310" y="4724"/>
                      </a:lnTo>
                      <a:lnTo>
                        <a:pt x="1357" y="5111"/>
                      </a:lnTo>
                      <a:lnTo>
                        <a:pt x="1197" y="5201"/>
                      </a:lnTo>
                      <a:lnTo>
                        <a:pt x="1191" y="5311"/>
                      </a:lnTo>
                      <a:lnTo>
                        <a:pt x="1331" y="5289"/>
                      </a:lnTo>
                      <a:lnTo>
                        <a:pt x="1265" y="5403"/>
                      </a:lnTo>
                      <a:lnTo>
                        <a:pt x="1017" y="5471"/>
                      </a:lnTo>
                      <a:lnTo>
                        <a:pt x="1152" y="5425"/>
                      </a:lnTo>
                      <a:lnTo>
                        <a:pt x="1017" y="5471"/>
                      </a:lnTo>
                      <a:lnTo>
                        <a:pt x="1131" y="5540"/>
                      </a:lnTo>
                      <a:lnTo>
                        <a:pt x="1017" y="5765"/>
                      </a:lnTo>
                      <a:lnTo>
                        <a:pt x="955" y="5718"/>
                      </a:lnTo>
                      <a:lnTo>
                        <a:pt x="960" y="5811"/>
                      </a:lnTo>
                      <a:lnTo>
                        <a:pt x="1038" y="5810"/>
                      </a:lnTo>
                      <a:lnTo>
                        <a:pt x="1038" y="5857"/>
                      </a:lnTo>
                      <a:lnTo>
                        <a:pt x="1372" y="6162"/>
                      </a:lnTo>
                      <a:lnTo>
                        <a:pt x="1373" y="6246"/>
                      </a:lnTo>
                      <a:lnTo>
                        <a:pt x="1535" y="6308"/>
                      </a:lnTo>
                      <a:lnTo>
                        <a:pt x="1649" y="6581"/>
                      </a:lnTo>
                      <a:lnTo>
                        <a:pt x="1826" y="6537"/>
                      </a:lnTo>
                      <a:lnTo>
                        <a:pt x="1967" y="6619"/>
                      </a:lnTo>
                      <a:lnTo>
                        <a:pt x="2056" y="6851"/>
                      </a:lnTo>
                      <a:lnTo>
                        <a:pt x="2357" y="7056"/>
                      </a:lnTo>
                      <a:lnTo>
                        <a:pt x="2462" y="7078"/>
                      </a:lnTo>
                      <a:lnTo>
                        <a:pt x="2665" y="6917"/>
                      </a:lnTo>
                      <a:lnTo>
                        <a:pt x="2686" y="6826"/>
                      </a:lnTo>
                      <a:lnTo>
                        <a:pt x="2726" y="6832"/>
                      </a:lnTo>
                      <a:lnTo>
                        <a:pt x="2782" y="6890"/>
                      </a:lnTo>
                      <a:lnTo>
                        <a:pt x="2711" y="6987"/>
                      </a:lnTo>
                      <a:lnTo>
                        <a:pt x="2846" y="7145"/>
                      </a:lnTo>
                      <a:lnTo>
                        <a:pt x="2846" y="6873"/>
                      </a:lnTo>
                      <a:lnTo>
                        <a:pt x="2913" y="6965"/>
                      </a:lnTo>
                      <a:lnTo>
                        <a:pt x="2965" y="6663"/>
                      </a:lnTo>
                      <a:lnTo>
                        <a:pt x="3037" y="6623"/>
                      </a:lnTo>
                      <a:lnTo>
                        <a:pt x="2984" y="6512"/>
                      </a:lnTo>
                      <a:lnTo>
                        <a:pt x="2911" y="6501"/>
                      </a:lnTo>
                      <a:lnTo>
                        <a:pt x="2623" y="6169"/>
                      </a:lnTo>
                      <a:lnTo>
                        <a:pt x="2598" y="6014"/>
                      </a:lnTo>
                      <a:lnTo>
                        <a:pt x="2416" y="5857"/>
                      </a:lnTo>
                      <a:lnTo>
                        <a:pt x="2394" y="5630"/>
                      </a:lnTo>
                      <a:lnTo>
                        <a:pt x="2642" y="5359"/>
                      </a:lnTo>
                      <a:lnTo>
                        <a:pt x="2621" y="5281"/>
                      </a:lnTo>
                      <a:lnTo>
                        <a:pt x="2644" y="5151"/>
                      </a:lnTo>
                      <a:lnTo>
                        <a:pt x="2394" y="4927"/>
                      </a:lnTo>
                      <a:lnTo>
                        <a:pt x="2394" y="4996"/>
                      </a:lnTo>
                      <a:lnTo>
                        <a:pt x="2304" y="4975"/>
                      </a:lnTo>
                      <a:lnTo>
                        <a:pt x="2238" y="4634"/>
                      </a:lnTo>
                      <a:lnTo>
                        <a:pt x="2326" y="4500"/>
                      </a:lnTo>
                      <a:lnTo>
                        <a:pt x="2462" y="4612"/>
                      </a:lnTo>
                      <a:lnTo>
                        <a:pt x="2462" y="4432"/>
                      </a:lnTo>
                      <a:lnTo>
                        <a:pt x="2687" y="4182"/>
                      </a:lnTo>
                      <a:lnTo>
                        <a:pt x="2687" y="4070"/>
                      </a:lnTo>
                      <a:lnTo>
                        <a:pt x="2779" y="4138"/>
                      </a:lnTo>
                      <a:lnTo>
                        <a:pt x="2889" y="4059"/>
                      </a:lnTo>
                      <a:lnTo>
                        <a:pt x="3162" y="4182"/>
                      </a:lnTo>
                      <a:lnTo>
                        <a:pt x="2892" y="0"/>
                      </a:lnTo>
                      <a:lnTo>
                        <a:pt x="2760" y="25"/>
                      </a:lnTo>
                      <a:lnTo>
                        <a:pt x="2757" y="201"/>
                      </a:lnTo>
                      <a:lnTo>
                        <a:pt x="2802" y="293"/>
                      </a:lnTo>
                      <a:lnTo>
                        <a:pt x="2736" y="338"/>
                      </a:lnTo>
                      <a:lnTo>
                        <a:pt x="2715" y="438"/>
                      </a:lnTo>
                      <a:lnTo>
                        <a:pt x="2665" y="272"/>
                      </a:lnTo>
                      <a:lnTo>
                        <a:pt x="2598" y="405"/>
                      </a:lnTo>
                      <a:lnTo>
                        <a:pt x="2349" y="558"/>
                      </a:lnTo>
                      <a:lnTo>
                        <a:pt x="2283" y="427"/>
                      </a:lnTo>
                      <a:lnTo>
                        <a:pt x="2212" y="475"/>
                      </a:lnTo>
                      <a:lnTo>
                        <a:pt x="2212" y="586"/>
                      </a:lnTo>
                      <a:lnTo>
                        <a:pt x="2151" y="541"/>
                      </a:lnTo>
                      <a:lnTo>
                        <a:pt x="2074" y="580"/>
                      </a:lnTo>
                      <a:lnTo>
                        <a:pt x="1921" y="794"/>
                      </a:lnTo>
                      <a:lnTo>
                        <a:pt x="1919" y="882"/>
                      </a:lnTo>
                      <a:lnTo>
                        <a:pt x="1853" y="974"/>
                      </a:lnTo>
                      <a:lnTo>
                        <a:pt x="1784" y="974"/>
                      </a:lnTo>
                      <a:lnTo>
                        <a:pt x="1762" y="904"/>
                      </a:lnTo>
                      <a:lnTo>
                        <a:pt x="1678" y="857"/>
                      </a:lnTo>
                      <a:lnTo>
                        <a:pt x="1694" y="724"/>
                      </a:lnTo>
                      <a:lnTo>
                        <a:pt x="1608" y="585"/>
                      </a:lnTo>
                      <a:lnTo>
                        <a:pt x="1511" y="585"/>
                      </a:lnTo>
                      <a:lnTo>
                        <a:pt x="1535" y="904"/>
                      </a:lnTo>
                      <a:lnTo>
                        <a:pt x="1649" y="1017"/>
                      </a:lnTo>
                      <a:lnTo>
                        <a:pt x="1596" y="1131"/>
                      </a:lnTo>
                      <a:lnTo>
                        <a:pt x="1570" y="1071"/>
                      </a:lnTo>
                      <a:lnTo>
                        <a:pt x="1510" y="1165"/>
                      </a:lnTo>
                      <a:lnTo>
                        <a:pt x="1463" y="1128"/>
                      </a:lnTo>
                      <a:lnTo>
                        <a:pt x="1422" y="1084"/>
                      </a:lnTo>
                      <a:lnTo>
                        <a:pt x="1357" y="1108"/>
                      </a:lnTo>
                      <a:lnTo>
                        <a:pt x="1331" y="1191"/>
                      </a:lnTo>
                      <a:lnTo>
                        <a:pt x="1197" y="1266"/>
                      </a:lnTo>
                      <a:lnTo>
                        <a:pt x="1172" y="1374"/>
                      </a:lnTo>
                      <a:lnTo>
                        <a:pt x="1264" y="1423"/>
                      </a:lnTo>
                      <a:lnTo>
                        <a:pt x="1296" y="1475"/>
                      </a:lnTo>
                      <a:lnTo>
                        <a:pt x="1445" y="1559"/>
                      </a:lnTo>
                      <a:lnTo>
                        <a:pt x="1175" y="1487"/>
                      </a:lnTo>
                      <a:lnTo>
                        <a:pt x="1064" y="1514"/>
                      </a:lnTo>
                      <a:lnTo>
                        <a:pt x="1038" y="1696"/>
                      </a:lnTo>
                      <a:lnTo>
                        <a:pt x="949" y="1696"/>
                      </a:lnTo>
                      <a:lnTo>
                        <a:pt x="858" y="1580"/>
                      </a:lnTo>
                      <a:lnTo>
                        <a:pt x="767" y="1580"/>
                      </a:lnTo>
                      <a:lnTo>
                        <a:pt x="721" y="1445"/>
                      </a:lnTo>
                      <a:lnTo>
                        <a:pt x="836" y="1445"/>
                      </a:lnTo>
                      <a:lnTo>
                        <a:pt x="836" y="1287"/>
                      </a:lnTo>
                      <a:lnTo>
                        <a:pt x="677" y="1059"/>
                      </a:lnTo>
                      <a:lnTo>
                        <a:pt x="993" y="1222"/>
                      </a:lnTo>
                      <a:lnTo>
                        <a:pt x="1244" y="1131"/>
                      </a:lnTo>
                      <a:lnTo>
                        <a:pt x="1300" y="942"/>
                      </a:lnTo>
                      <a:lnTo>
                        <a:pt x="1270" y="794"/>
                      </a:lnTo>
                      <a:lnTo>
                        <a:pt x="992" y="576"/>
                      </a:lnTo>
                      <a:lnTo>
                        <a:pt x="922" y="495"/>
                      </a:lnTo>
                      <a:lnTo>
                        <a:pt x="744" y="497"/>
                      </a:lnTo>
                      <a:lnTo>
                        <a:pt x="646" y="39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36" name="Freeform 1206"/>
                <p:cNvSpPr>
                  <a:spLocks/>
                </p:cNvSpPr>
                <p:nvPr/>
              </p:nvSpPr>
              <p:spPr bwMode="auto">
                <a:xfrm>
                  <a:off x="1865" y="911"/>
                  <a:ext cx="157" cy="328"/>
                </a:xfrm>
                <a:custGeom>
                  <a:avLst/>
                  <a:gdLst>
                    <a:gd name="T0" fmla="*/ 0 w 3162"/>
                    <a:gd name="T1" fmla="*/ 0 h 7145"/>
                    <a:gd name="T2" fmla="*/ 0 w 3162"/>
                    <a:gd name="T3" fmla="*/ 0 h 7145"/>
                    <a:gd name="T4" fmla="*/ 0 w 3162"/>
                    <a:gd name="T5" fmla="*/ 0 h 7145"/>
                    <a:gd name="T6" fmla="*/ 0 w 3162"/>
                    <a:gd name="T7" fmla="*/ 0 h 7145"/>
                    <a:gd name="T8" fmla="*/ 0 w 3162"/>
                    <a:gd name="T9" fmla="*/ 0 h 7145"/>
                    <a:gd name="T10" fmla="*/ 0 w 3162"/>
                    <a:gd name="T11" fmla="*/ 0 h 7145"/>
                    <a:gd name="T12" fmla="*/ 0 w 3162"/>
                    <a:gd name="T13" fmla="*/ 0 h 7145"/>
                    <a:gd name="T14" fmla="*/ 0 w 3162"/>
                    <a:gd name="T15" fmla="*/ 0 h 7145"/>
                    <a:gd name="T16" fmla="*/ 0 w 3162"/>
                    <a:gd name="T17" fmla="*/ 0 h 7145"/>
                    <a:gd name="T18" fmla="*/ 0 w 3162"/>
                    <a:gd name="T19" fmla="*/ 0 h 7145"/>
                    <a:gd name="T20" fmla="*/ 0 w 3162"/>
                    <a:gd name="T21" fmla="*/ 0 h 7145"/>
                    <a:gd name="T22" fmla="*/ 0 w 3162"/>
                    <a:gd name="T23" fmla="*/ 0 h 7145"/>
                    <a:gd name="T24" fmla="*/ 0 w 3162"/>
                    <a:gd name="T25" fmla="*/ 0 h 7145"/>
                    <a:gd name="T26" fmla="*/ 0 w 3162"/>
                    <a:gd name="T27" fmla="*/ 0 h 7145"/>
                    <a:gd name="T28" fmla="*/ 0 w 3162"/>
                    <a:gd name="T29" fmla="*/ 0 h 7145"/>
                    <a:gd name="T30" fmla="*/ 0 w 3162"/>
                    <a:gd name="T31" fmla="*/ 0 h 7145"/>
                    <a:gd name="T32" fmla="*/ 0 w 3162"/>
                    <a:gd name="T33" fmla="*/ 0 h 7145"/>
                    <a:gd name="T34" fmla="*/ 0 w 3162"/>
                    <a:gd name="T35" fmla="*/ 0 h 7145"/>
                    <a:gd name="T36" fmla="*/ 0 w 3162"/>
                    <a:gd name="T37" fmla="*/ 0 h 7145"/>
                    <a:gd name="T38" fmla="*/ 0 w 3162"/>
                    <a:gd name="T39" fmla="*/ 0 h 7145"/>
                    <a:gd name="T40" fmla="*/ 0 w 3162"/>
                    <a:gd name="T41" fmla="*/ 0 h 7145"/>
                    <a:gd name="T42" fmla="*/ 0 w 3162"/>
                    <a:gd name="T43" fmla="*/ 0 h 7145"/>
                    <a:gd name="T44" fmla="*/ 0 w 3162"/>
                    <a:gd name="T45" fmla="*/ 0 h 7145"/>
                    <a:gd name="T46" fmla="*/ 0 w 3162"/>
                    <a:gd name="T47" fmla="*/ 0 h 7145"/>
                    <a:gd name="T48" fmla="*/ 0 w 3162"/>
                    <a:gd name="T49" fmla="*/ 0 h 7145"/>
                    <a:gd name="T50" fmla="*/ 0 w 3162"/>
                    <a:gd name="T51" fmla="*/ 0 h 7145"/>
                    <a:gd name="T52" fmla="*/ 0 w 3162"/>
                    <a:gd name="T53" fmla="*/ 0 h 7145"/>
                    <a:gd name="T54" fmla="*/ 0 w 3162"/>
                    <a:gd name="T55" fmla="*/ 0 h 7145"/>
                    <a:gd name="T56" fmla="*/ 0 w 3162"/>
                    <a:gd name="T57" fmla="*/ 0 h 7145"/>
                    <a:gd name="T58" fmla="*/ 0 w 3162"/>
                    <a:gd name="T59" fmla="*/ 0 h 7145"/>
                    <a:gd name="T60" fmla="*/ 0 w 3162"/>
                    <a:gd name="T61" fmla="*/ 0 h 7145"/>
                    <a:gd name="T62" fmla="*/ 0 w 3162"/>
                    <a:gd name="T63" fmla="*/ 0 h 7145"/>
                    <a:gd name="T64" fmla="*/ 0 w 3162"/>
                    <a:gd name="T65" fmla="*/ 0 h 7145"/>
                    <a:gd name="T66" fmla="*/ 0 w 3162"/>
                    <a:gd name="T67" fmla="*/ 0 h 7145"/>
                    <a:gd name="T68" fmla="*/ 0 w 3162"/>
                    <a:gd name="T69" fmla="*/ 0 h 7145"/>
                    <a:gd name="T70" fmla="*/ 0 w 3162"/>
                    <a:gd name="T71" fmla="*/ 0 h 7145"/>
                    <a:gd name="T72" fmla="*/ 0 w 3162"/>
                    <a:gd name="T73" fmla="*/ 0 h 7145"/>
                    <a:gd name="T74" fmla="*/ 0 w 3162"/>
                    <a:gd name="T75" fmla="*/ 0 h 7145"/>
                    <a:gd name="T76" fmla="*/ 0 w 3162"/>
                    <a:gd name="T77" fmla="*/ 0 h 7145"/>
                    <a:gd name="T78" fmla="*/ 0 w 3162"/>
                    <a:gd name="T79" fmla="*/ 0 h 7145"/>
                    <a:gd name="T80" fmla="*/ 0 w 3162"/>
                    <a:gd name="T81" fmla="*/ 0 h 7145"/>
                    <a:gd name="T82" fmla="*/ 0 w 3162"/>
                    <a:gd name="T83" fmla="*/ 0 h 7145"/>
                    <a:gd name="T84" fmla="*/ 0 w 3162"/>
                    <a:gd name="T85" fmla="*/ 0 h 7145"/>
                    <a:gd name="T86" fmla="*/ 0 w 3162"/>
                    <a:gd name="T87" fmla="*/ 0 h 7145"/>
                    <a:gd name="T88" fmla="*/ 0 w 3162"/>
                    <a:gd name="T89" fmla="*/ 0 h 7145"/>
                    <a:gd name="T90" fmla="*/ 0 w 3162"/>
                    <a:gd name="T91" fmla="*/ 0 h 7145"/>
                    <a:gd name="T92" fmla="*/ 0 w 3162"/>
                    <a:gd name="T93" fmla="*/ 0 h 7145"/>
                    <a:gd name="T94" fmla="*/ 0 w 3162"/>
                    <a:gd name="T95" fmla="*/ 0 h 7145"/>
                    <a:gd name="T96" fmla="*/ 0 w 3162"/>
                    <a:gd name="T97" fmla="*/ 0 h 7145"/>
                    <a:gd name="T98" fmla="*/ 0 w 3162"/>
                    <a:gd name="T99" fmla="*/ 0 h 7145"/>
                    <a:gd name="T100" fmla="*/ 0 w 3162"/>
                    <a:gd name="T101" fmla="*/ 0 h 7145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3162"/>
                    <a:gd name="T154" fmla="*/ 0 h 7145"/>
                    <a:gd name="T155" fmla="*/ 3162 w 3162"/>
                    <a:gd name="T156" fmla="*/ 7145 h 7145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3162" h="7145">
                      <a:moveTo>
                        <a:pt x="646" y="395"/>
                      </a:moveTo>
                      <a:lnTo>
                        <a:pt x="473" y="451"/>
                      </a:lnTo>
                      <a:lnTo>
                        <a:pt x="384" y="701"/>
                      </a:lnTo>
                      <a:lnTo>
                        <a:pt x="473" y="882"/>
                      </a:lnTo>
                      <a:lnTo>
                        <a:pt x="407" y="1108"/>
                      </a:lnTo>
                      <a:lnTo>
                        <a:pt x="473" y="1877"/>
                      </a:lnTo>
                      <a:lnTo>
                        <a:pt x="359" y="2126"/>
                      </a:lnTo>
                      <a:lnTo>
                        <a:pt x="137" y="2283"/>
                      </a:lnTo>
                      <a:lnTo>
                        <a:pt x="337" y="2420"/>
                      </a:lnTo>
                      <a:lnTo>
                        <a:pt x="112" y="2555"/>
                      </a:lnTo>
                      <a:lnTo>
                        <a:pt x="144" y="2640"/>
                      </a:lnTo>
                      <a:lnTo>
                        <a:pt x="118" y="2674"/>
                      </a:lnTo>
                      <a:lnTo>
                        <a:pt x="93" y="2740"/>
                      </a:lnTo>
                      <a:lnTo>
                        <a:pt x="78" y="2850"/>
                      </a:lnTo>
                      <a:lnTo>
                        <a:pt x="48" y="2944"/>
                      </a:lnTo>
                      <a:lnTo>
                        <a:pt x="45" y="3018"/>
                      </a:lnTo>
                      <a:lnTo>
                        <a:pt x="66" y="3029"/>
                      </a:lnTo>
                      <a:lnTo>
                        <a:pt x="66" y="3097"/>
                      </a:lnTo>
                      <a:lnTo>
                        <a:pt x="0" y="3121"/>
                      </a:lnTo>
                      <a:lnTo>
                        <a:pt x="24" y="3299"/>
                      </a:lnTo>
                      <a:lnTo>
                        <a:pt x="90" y="3323"/>
                      </a:lnTo>
                      <a:lnTo>
                        <a:pt x="203" y="3323"/>
                      </a:lnTo>
                      <a:lnTo>
                        <a:pt x="203" y="3347"/>
                      </a:lnTo>
                      <a:lnTo>
                        <a:pt x="314" y="3414"/>
                      </a:lnTo>
                      <a:lnTo>
                        <a:pt x="337" y="3527"/>
                      </a:lnTo>
                      <a:lnTo>
                        <a:pt x="314" y="3640"/>
                      </a:lnTo>
                      <a:lnTo>
                        <a:pt x="337" y="3710"/>
                      </a:lnTo>
                      <a:lnTo>
                        <a:pt x="429" y="3754"/>
                      </a:lnTo>
                      <a:lnTo>
                        <a:pt x="473" y="3933"/>
                      </a:lnTo>
                      <a:lnTo>
                        <a:pt x="429" y="4001"/>
                      </a:lnTo>
                      <a:lnTo>
                        <a:pt x="337" y="3911"/>
                      </a:lnTo>
                      <a:lnTo>
                        <a:pt x="314" y="3980"/>
                      </a:lnTo>
                      <a:lnTo>
                        <a:pt x="337" y="4204"/>
                      </a:lnTo>
                      <a:lnTo>
                        <a:pt x="519" y="4115"/>
                      </a:lnTo>
                      <a:lnTo>
                        <a:pt x="676" y="4204"/>
                      </a:lnTo>
                      <a:lnTo>
                        <a:pt x="588" y="4295"/>
                      </a:lnTo>
                      <a:lnTo>
                        <a:pt x="632" y="4432"/>
                      </a:lnTo>
                      <a:lnTo>
                        <a:pt x="721" y="4432"/>
                      </a:lnTo>
                      <a:lnTo>
                        <a:pt x="789" y="4590"/>
                      </a:lnTo>
                      <a:lnTo>
                        <a:pt x="949" y="4612"/>
                      </a:lnTo>
                      <a:lnTo>
                        <a:pt x="1017" y="4590"/>
                      </a:lnTo>
                      <a:lnTo>
                        <a:pt x="1197" y="4657"/>
                      </a:lnTo>
                      <a:lnTo>
                        <a:pt x="1219" y="4724"/>
                      </a:lnTo>
                      <a:lnTo>
                        <a:pt x="1310" y="4724"/>
                      </a:lnTo>
                      <a:lnTo>
                        <a:pt x="1357" y="5111"/>
                      </a:lnTo>
                      <a:lnTo>
                        <a:pt x="1197" y="5201"/>
                      </a:lnTo>
                      <a:lnTo>
                        <a:pt x="1191" y="5311"/>
                      </a:lnTo>
                      <a:lnTo>
                        <a:pt x="1331" y="5289"/>
                      </a:lnTo>
                      <a:lnTo>
                        <a:pt x="1265" y="5403"/>
                      </a:lnTo>
                      <a:lnTo>
                        <a:pt x="1017" y="5471"/>
                      </a:lnTo>
                      <a:lnTo>
                        <a:pt x="1152" y="5425"/>
                      </a:lnTo>
                      <a:lnTo>
                        <a:pt x="1017" y="5471"/>
                      </a:lnTo>
                      <a:lnTo>
                        <a:pt x="1131" y="5540"/>
                      </a:lnTo>
                      <a:lnTo>
                        <a:pt x="1017" y="5765"/>
                      </a:lnTo>
                      <a:lnTo>
                        <a:pt x="955" y="5718"/>
                      </a:lnTo>
                      <a:lnTo>
                        <a:pt x="960" y="5811"/>
                      </a:lnTo>
                      <a:lnTo>
                        <a:pt x="1038" y="5810"/>
                      </a:lnTo>
                      <a:lnTo>
                        <a:pt x="1038" y="5857"/>
                      </a:lnTo>
                      <a:lnTo>
                        <a:pt x="1372" y="6162"/>
                      </a:lnTo>
                      <a:lnTo>
                        <a:pt x="1373" y="6246"/>
                      </a:lnTo>
                      <a:lnTo>
                        <a:pt x="1535" y="6308"/>
                      </a:lnTo>
                      <a:lnTo>
                        <a:pt x="1649" y="6581"/>
                      </a:lnTo>
                      <a:lnTo>
                        <a:pt x="1826" y="6537"/>
                      </a:lnTo>
                      <a:lnTo>
                        <a:pt x="1967" y="6619"/>
                      </a:lnTo>
                      <a:lnTo>
                        <a:pt x="2056" y="6851"/>
                      </a:lnTo>
                      <a:lnTo>
                        <a:pt x="2357" y="7056"/>
                      </a:lnTo>
                      <a:lnTo>
                        <a:pt x="2462" y="7078"/>
                      </a:lnTo>
                      <a:lnTo>
                        <a:pt x="2665" y="6917"/>
                      </a:lnTo>
                      <a:lnTo>
                        <a:pt x="2686" y="6826"/>
                      </a:lnTo>
                      <a:lnTo>
                        <a:pt x="2726" y="6832"/>
                      </a:lnTo>
                      <a:lnTo>
                        <a:pt x="2782" y="6890"/>
                      </a:lnTo>
                      <a:lnTo>
                        <a:pt x="2711" y="6987"/>
                      </a:lnTo>
                      <a:lnTo>
                        <a:pt x="2846" y="7145"/>
                      </a:lnTo>
                      <a:lnTo>
                        <a:pt x="2846" y="6873"/>
                      </a:lnTo>
                      <a:lnTo>
                        <a:pt x="2913" y="6965"/>
                      </a:lnTo>
                      <a:lnTo>
                        <a:pt x="2965" y="6663"/>
                      </a:lnTo>
                      <a:lnTo>
                        <a:pt x="3037" y="6623"/>
                      </a:lnTo>
                      <a:lnTo>
                        <a:pt x="2984" y="6512"/>
                      </a:lnTo>
                      <a:lnTo>
                        <a:pt x="2911" y="6501"/>
                      </a:lnTo>
                      <a:lnTo>
                        <a:pt x="2623" y="6169"/>
                      </a:lnTo>
                      <a:lnTo>
                        <a:pt x="2598" y="6014"/>
                      </a:lnTo>
                      <a:lnTo>
                        <a:pt x="2416" y="5857"/>
                      </a:lnTo>
                      <a:lnTo>
                        <a:pt x="2394" y="5630"/>
                      </a:lnTo>
                      <a:lnTo>
                        <a:pt x="2642" y="5359"/>
                      </a:lnTo>
                      <a:lnTo>
                        <a:pt x="2621" y="5281"/>
                      </a:lnTo>
                      <a:lnTo>
                        <a:pt x="2644" y="5151"/>
                      </a:lnTo>
                      <a:lnTo>
                        <a:pt x="2394" y="4927"/>
                      </a:lnTo>
                      <a:lnTo>
                        <a:pt x="2394" y="4996"/>
                      </a:lnTo>
                      <a:lnTo>
                        <a:pt x="2304" y="4975"/>
                      </a:lnTo>
                      <a:lnTo>
                        <a:pt x="2238" y="4634"/>
                      </a:lnTo>
                      <a:lnTo>
                        <a:pt x="2326" y="4500"/>
                      </a:lnTo>
                      <a:lnTo>
                        <a:pt x="2462" y="4612"/>
                      </a:lnTo>
                      <a:lnTo>
                        <a:pt x="2462" y="4432"/>
                      </a:lnTo>
                      <a:lnTo>
                        <a:pt x="2687" y="4182"/>
                      </a:lnTo>
                      <a:lnTo>
                        <a:pt x="2687" y="4070"/>
                      </a:lnTo>
                      <a:lnTo>
                        <a:pt x="2779" y="4138"/>
                      </a:lnTo>
                      <a:lnTo>
                        <a:pt x="2889" y="4059"/>
                      </a:lnTo>
                      <a:lnTo>
                        <a:pt x="3162" y="4182"/>
                      </a:lnTo>
                      <a:lnTo>
                        <a:pt x="2892" y="0"/>
                      </a:lnTo>
                      <a:lnTo>
                        <a:pt x="2760" y="25"/>
                      </a:lnTo>
                      <a:lnTo>
                        <a:pt x="2757" y="201"/>
                      </a:lnTo>
                      <a:lnTo>
                        <a:pt x="2802" y="293"/>
                      </a:lnTo>
                      <a:lnTo>
                        <a:pt x="2736" y="338"/>
                      </a:lnTo>
                      <a:lnTo>
                        <a:pt x="2715" y="438"/>
                      </a:lnTo>
                      <a:lnTo>
                        <a:pt x="2665" y="272"/>
                      </a:lnTo>
                      <a:lnTo>
                        <a:pt x="2598" y="405"/>
                      </a:lnTo>
                      <a:lnTo>
                        <a:pt x="2349" y="558"/>
                      </a:lnTo>
                      <a:lnTo>
                        <a:pt x="2283" y="427"/>
                      </a:lnTo>
                      <a:lnTo>
                        <a:pt x="2212" y="475"/>
                      </a:lnTo>
                      <a:lnTo>
                        <a:pt x="2212" y="586"/>
                      </a:lnTo>
                      <a:lnTo>
                        <a:pt x="2151" y="541"/>
                      </a:lnTo>
                      <a:lnTo>
                        <a:pt x="2074" y="580"/>
                      </a:lnTo>
                      <a:lnTo>
                        <a:pt x="1921" y="794"/>
                      </a:lnTo>
                      <a:lnTo>
                        <a:pt x="1919" y="882"/>
                      </a:lnTo>
                      <a:lnTo>
                        <a:pt x="1853" y="974"/>
                      </a:lnTo>
                      <a:lnTo>
                        <a:pt x="1784" y="974"/>
                      </a:lnTo>
                      <a:lnTo>
                        <a:pt x="1762" y="904"/>
                      </a:lnTo>
                      <a:lnTo>
                        <a:pt x="1678" y="857"/>
                      </a:lnTo>
                      <a:lnTo>
                        <a:pt x="1694" y="724"/>
                      </a:lnTo>
                      <a:lnTo>
                        <a:pt x="1608" y="585"/>
                      </a:lnTo>
                      <a:lnTo>
                        <a:pt x="1511" y="585"/>
                      </a:lnTo>
                      <a:lnTo>
                        <a:pt x="1535" y="904"/>
                      </a:lnTo>
                      <a:lnTo>
                        <a:pt x="1649" y="1017"/>
                      </a:lnTo>
                      <a:lnTo>
                        <a:pt x="1596" y="1131"/>
                      </a:lnTo>
                      <a:lnTo>
                        <a:pt x="1570" y="1071"/>
                      </a:lnTo>
                      <a:lnTo>
                        <a:pt x="1510" y="1165"/>
                      </a:lnTo>
                      <a:lnTo>
                        <a:pt x="1463" y="1128"/>
                      </a:lnTo>
                      <a:lnTo>
                        <a:pt x="1422" y="1084"/>
                      </a:lnTo>
                      <a:lnTo>
                        <a:pt x="1357" y="1108"/>
                      </a:lnTo>
                      <a:lnTo>
                        <a:pt x="1331" y="1191"/>
                      </a:lnTo>
                      <a:lnTo>
                        <a:pt x="1197" y="1266"/>
                      </a:lnTo>
                      <a:lnTo>
                        <a:pt x="1172" y="1374"/>
                      </a:lnTo>
                      <a:lnTo>
                        <a:pt x="1264" y="1423"/>
                      </a:lnTo>
                      <a:lnTo>
                        <a:pt x="1296" y="1475"/>
                      </a:lnTo>
                      <a:lnTo>
                        <a:pt x="1445" y="1559"/>
                      </a:lnTo>
                      <a:lnTo>
                        <a:pt x="1175" y="1487"/>
                      </a:lnTo>
                      <a:lnTo>
                        <a:pt x="1064" y="1514"/>
                      </a:lnTo>
                      <a:lnTo>
                        <a:pt x="1038" y="1696"/>
                      </a:lnTo>
                      <a:lnTo>
                        <a:pt x="949" y="1696"/>
                      </a:lnTo>
                      <a:lnTo>
                        <a:pt x="858" y="1580"/>
                      </a:lnTo>
                      <a:lnTo>
                        <a:pt x="767" y="1580"/>
                      </a:lnTo>
                      <a:lnTo>
                        <a:pt x="721" y="1445"/>
                      </a:lnTo>
                      <a:lnTo>
                        <a:pt x="836" y="1445"/>
                      </a:lnTo>
                      <a:lnTo>
                        <a:pt x="836" y="1287"/>
                      </a:lnTo>
                      <a:lnTo>
                        <a:pt x="677" y="1059"/>
                      </a:lnTo>
                      <a:lnTo>
                        <a:pt x="993" y="1222"/>
                      </a:lnTo>
                      <a:lnTo>
                        <a:pt x="1244" y="1131"/>
                      </a:lnTo>
                      <a:lnTo>
                        <a:pt x="1300" y="942"/>
                      </a:lnTo>
                      <a:lnTo>
                        <a:pt x="1270" y="794"/>
                      </a:lnTo>
                      <a:lnTo>
                        <a:pt x="992" y="576"/>
                      </a:lnTo>
                      <a:lnTo>
                        <a:pt x="922" y="495"/>
                      </a:lnTo>
                      <a:lnTo>
                        <a:pt x="744" y="497"/>
                      </a:lnTo>
                      <a:lnTo>
                        <a:pt x="646" y="395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37" name="Freeform 1207"/>
                <p:cNvSpPr>
                  <a:spLocks/>
                </p:cNvSpPr>
                <p:nvPr/>
              </p:nvSpPr>
              <p:spPr bwMode="auto">
                <a:xfrm>
                  <a:off x="1830" y="1061"/>
                  <a:ext cx="58" cy="50"/>
                </a:xfrm>
                <a:custGeom>
                  <a:avLst/>
                  <a:gdLst>
                    <a:gd name="T0" fmla="*/ 0 w 1154"/>
                    <a:gd name="T1" fmla="*/ 0 h 1092"/>
                    <a:gd name="T2" fmla="*/ 0 w 1154"/>
                    <a:gd name="T3" fmla="*/ 0 h 1092"/>
                    <a:gd name="T4" fmla="*/ 0 w 1154"/>
                    <a:gd name="T5" fmla="*/ 0 h 1092"/>
                    <a:gd name="T6" fmla="*/ 0 w 1154"/>
                    <a:gd name="T7" fmla="*/ 0 h 1092"/>
                    <a:gd name="T8" fmla="*/ 0 w 1154"/>
                    <a:gd name="T9" fmla="*/ 0 h 1092"/>
                    <a:gd name="T10" fmla="*/ 0 w 1154"/>
                    <a:gd name="T11" fmla="*/ 0 h 1092"/>
                    <a:gd name="T12" fmla="*/ 0 w 1154"/>
                    <a:gd name="T13" fmla="*/ 0 h 1092"/>
                    <a:gd name="T14" fmla="*/ 0 w 1154"/>
                    <a:gd name="T15" fmla="*/ 0 h 1092"/>
                    <a:gd name="T16" fmla="*/ 0 w 1154"/>
                    <a:gd name="T17" fmla="*/ 0 h 1092"/>
                    <a:gd name="T18" fmla="*/ 0 w 1154"/>
                    <a:gd name="T19" fmla="*/ 0 h 1092"/>
                    <a:gd name="T20" fmla="*/ 0 w 1154"/>
                    <a:gd name="T21" fmla="*/ 0 h 1092"/>
                    <a:gd name="T22" fmla="*/ 0 w 1154"/>
                    <a:gd name="T23" fmla="*/ 0 h 1092"/>
                    <a:gd name="T24" fmla="*/ 0 w 1154"/>
                    <a:gd name="T25" fmla="*/ 0 h 1092"/>
                    <a:gd name="T26" fmla="*/ 0 w 1154"/>
                    <a:gd name="T27" fmla="*/ 0 h 1092"/>
                    <a:gd name="T28" fmla="*/ 0 w 1154"/>
                    <a:gd name="T29" fmla="*/ 0 h 1092"/>
                    <a:gd name="T30" fmla="*/ 0 w 1154"/>
                    <a:gd name="T31" fmla="*/ 0 h 1092"/>
                    <a:gd name="T32" fmla="*/ 0 w 1154"/>
                    <a:gd name="T33" fmla="*/ 0 h 1092"/>
                    <a:gd name="T34" fmla="*/ 0 w 1154"/>
                    <a:gd name="T35" fmla="*/ 0 h 1092"/>
                    <a:gd name="T36" fmla="*/ 0 w 1154"/>
                    <a:gd name="T37" fmla="*/ 0 h 1092"/>
                    <a:gd name="T38" fmla="*/ 0 w 1154"/>
                    <a:gd name="T39" fmla="*/ 0 h 1092"/>
                    <a:gd name="T40" fmla="*/ 0 w 1154"/>
                    <a:gd name="T41" fmla="*/ 0 h 1092"/>
                    <a:gd name="T42" fmla="*/ 0 w 1154"/>
                    <a:gd name="T43" fmla="*/ 0 h 1092"/>
                    <a:gd name="T44" fmla="*/ 0 w 1154"/>
                    <a:gd name="T45" fmla="*/ 0 h 1092"/>
                    <a:gd name="T46" fmla="*/ 0 w 1154"/>
                    <a:gd name="T47" fmla="*/ 0 h 1092"/>
                    <a:gd name="T48" fmla="*/ 0 w 1154"/>
                    <a:gd name="T49" fmla="*/ 0 h 1092"/>
                    <a:gd name="T50" fmla="*/ 0 w 1154"/>
                    <a:gd name="T51" fmla="*/ 0 h 1092"/>
                    <a:gd name="T52" fmla="*/ 0 w 1154"/>
                    <a:gd name="T53" fmla="*/ 0 h 1092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1154"/>
                    <a:gd name="T82" fmla="*/ 0 h 1092"/>
                    <a:gd name="T83" fmla="*/ 1154 w 1154"/>
                    <a:gd name="T84" fmla="*/ 1092 h 1092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1154" h="1092">
                      <a:moveTo>
                        <a:pt x="0" y="980"/>
                      </a:moveTo>
                      <a:lnTo>
                        <a:pt x="179" y="888"/>
                      </a:lnTo>
                      <a:lnTo>
                        <a:pt x="451" y="958"/>
                      </a:lnTo>
                      <a:lnTo>
                        <a:pt x="701" y="1092"/>
                      </a:lnTo>
                      <a:lnTo>
                        <a:pt x="925" y="1024"/>
                      </a:lnTo>
                      <a:lnTo>
                        <a:pt x="1015" y="937"/>
                      </a:lnTo>
                      <a:lnTo>
                        <a:pt x="998" y="710"/>
                      </a:lnTo>
                      <a:lnTo>
                        <a:pt x="1015" y="640"/>
                      </a:lnTo>
                      <a:lnTo>
                        <a:pt x="1110" y="727"/>
                      </a:lnTo>
                      <a:lnTo>
                        <a:pt x="1154" y="668"/>
                      </a:lnTo>
                      <a:lnTo>
                        <a:pt x="1106" y="482"/>
                      </a:lnTo>
                      <a:lnTo>
                        <a:pt x="1011" y="434"/>
                      </a:lnTo>
                      <a:lnTo>
                        <a:pt x="992" y="363"/>
                      </a:lnTo>
                      <a:lnTo>
                        <a:pt x="1015" y="291"/>
                      </a:lnTo>
                      <a:lnTo>
                        <a:pt x="999" y="145"/>
                      </a:lnTo>
                      <a:lnTo>
                        <a:pt x="883" y="84"/>
                      </a:lnTo>
                      <a:lnTo>
                        <a:pt x="881" y="53"/>
                      </a:lnTo>
                      <a:lnTo>
                        <a:pt x="772" y="53"/>
                      </a:lnTo>
                      <a:lnTo>
                        <a:pt x="700" y="29"/>
                      </a:lnTo>
                      <a:lnTo>
                        <a:pt x="698" y="0"/>
                      </a:lnTo>
                      <a:lnTo>
                        <a:pt x="384" y="165"/>
                      </a:lnTo>
                      <a:lnTo>
                        <a:pt x="339" y="369"/>
                      </a:lnTo>
                      <a:lnTo>
                        <a:pt x="134" y="439"/>
                      </a:lnTo>
                      <a:lnTo>
                        <a:pt x="112" y="574"/>
                      </a:lnTo>
                      <a:lnTo>
                        <a:pt x="0" y="709"/>
                      </a:lnTo>
                      <a:lnTo>
                        <a:pt x="0" y="98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38" name="Freeform 1208"/>
                <p:cNvSpPr>
                  <a:spLocks/>
                </p:cNvSpPr>
                <p:nvPr/>
              </p:nvSpPr>
              <p:spPr bwMode="auto">
                <a:xfrm>
                  <a:off x="1830" y="1061"/>
                  <a:ext cx="58" cy="50"/>
                </a:xfrm>
                <a:custGeom>
                  <a:avLst/>
                  <a:gdLst>
                    <a:gd name="T0" fmla="*/ 0 w 1154"/>
                    <a:gd name="T1" fmla="*/ 0 h 1092"/>
                    <a:gd name="T2" fmla="*/ 0 w 1154"/>
                    <a:gd name="T3" fmla="*/ 0 h 1092"/>
                    <a:gd name="T4" fmla="*/ 0 w 1154"/>
                    <a:gd name="T5" fmla="*/ 0 h 1092"/>
                    <a:gd name="T6" fmla="*/ 0 w 1154"/>
                    <a:gd name="T7" fmla="*/ 0 h 1092"/>
                    <a:gd name="T8" fmla="*/ 0 w 1154"/>
                    <a:gd name="T9" fmla="*/ 0 h 1092"/>
                    <a:gd name="T10" fmla="*/ 0 w 1154"/>
                    <a:gd name="T11" fmla="*/ 0 h 1092"/>
                    <a:gd name="T12" fmla="*/ 0 w 1154"/>
                    <a:gd name="T13" fmla="*/ 0 h 1092"/>
                    <a:gd name="T14" fmla="*/ 0 w 1154"/>
                    <a:gd name="T15" fmla="*/ 0 h 1092"/>
                    <a:gd name="T16" fmla="*/ 0 w 1154"/>
                    <a:gd name="T17" fmla="*/ 0 h 1092"/>
                    <a:gd name="T18" fmla="*/ 0 w 1154"/>
                    <a:gd name="T19" fmla="*/ 0 h 1092"/>
                    <a:gd name="T20" fmla="*/ 0 w 1154"/>
                    <a:gd name="T21" fmla="*/ 0 h 1092"/>
                    <a:gd name="T22" fmla="*/ 0 w 1154"/>
                    <a:gd name="T23" fmla="*/ 0 h 1092"/>
                    <a:gd name="T24" fmla="*/ 0 w 1154"/>
                    <a:gd name="T25" fmla="*/ 0 h 1092"/>
                    <a:gd name="T26" fmla="*/ 0 w 1154"/>
                    <a:gd name="T27" fmla="*/ 0 h 1092"/>
                    <a:gd name="T28" fmla="*/ 0 w 1154"/>
                    <a:gd name="T29" fmla="*/ 0 h 1092"/>
                    <a:gd name="T30" fmla="*/ 0 w 1154"/>
                    <a:gd name="T31" fmla="*/ 0 h 1092"/>
                    <a:gd name="T32" fmla="*/ 0 w 1154"/>
                    <a:gd name="T33" fmla="*/ 0 h 1092"/>
                    <a:gd name="T34" fmla="*/ 0 w 1154"/>
                    <a:gd name="T35" fmla="*/ 0 h 1092"/>
                    <a:gd name="T36" fmla="*/ 0 w 1154"/>
                    <a:gd name="T37" fmla="*/ 0 h 1092"/>
                    <a:gd name="T38" fmla="*/ 0 w 1154"/>
                    <a:gd name="T39" fmla="*/ 0 h 1092"/>
                    <a:gd name="T40" fmla="*/ 0 w 1154"/>
                    <a:gd name="T41" fmla="*/ 0 h 1092"/>
                    <a:gd name="T42" fmla="*/ 0 w 1154"/>
                    <a:gd name="T43" fmla="*/ 0 h 1092"/>
                    <a:gd name="T44" fmla="*/ 0 w 1154"/>
                    <a:gd name="T45" fmla="*/ 0 h 1092"/>
                    <a:gd name="T46" fmla="*/ 0 w 1154"/>
                    <a:gd name="T47" fmla="*/ 0 h 1092"/>
                    <a:gd name="T48" fmla="*/ 0 w 1154"/>
                    <a:gd name="T49" fmla="*/ 0 h 1092"/>
                    <a:gd name="T50" fmla="*/ 0 w 1154"/>
                    <a:gd name="T51" fmla="*/ 0 h 1092"/>
                    <a:gd name="T52" fmla="*/ 0 w 1154"/>
                    <a:gd name="T53" fmla="*/ 0 h 1092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1154"/>
                    <a:gd name="T82" fmla="*/ 0 h 1092"/>
                    <a:gd name="T83" fmla="*/ 1154 w 1154"/>
                    <a:gd name="T84" fmla="*/ 1092 h 1092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1154" h="1092">
                      <a:moveTo>
                        <a:pt x="0" y="980"/>
                      </a:moveTo>
                      <a:lnTo>
                        <a:pt x="179" y="888"/>
                      </a:lnTo>
                      <a:lnTo>
                        <a:pt x="451" y="958"/>
                      </a:lnTo>
                      <a:lnTo>
                        <a:pt x="701" y="1092"/>
                      </a:lnTo>
                      <a:lnTo>
                        <a:pt x="925" y="1024"/>
                      </a:lnTo>
                      <a:lnTo>
                        <a:pt x="1015" y="937"/>
                      </a:lnTo>
                      <a:lnTo>
                        <a:pt x="998" y="710"/>
                      </a:lnTo>
                      <a:lnTo>
                        <a:pt x="1015" y="640"/>
                      </a:lnTo>
                      <a:lnTo>
                        <a:pt x="1110" y="727"/>
                      </a:lnTo>
                      <a:lnTo>
                        <a:pt x="1154" y="668"/>
                      </a:lnTo>
                      <a:lnTo>
                        <a:pt x="1106" y="482"/>
                      </a:lnTo>
                      <a:lnTo>
                        <a:pt x="1011" y="434"/>
                      </a:lnTo>
                      <a:lnTo>
                        <a:pt x="992" y="363"/>
                      </a:lnTo>
                      <a:lnTo>
                        <a:pt x="1015" y="291"/>
                      </a:lnTo>
                      <a:lnTo>
                        <a:pt x="999" y="145"/>
                      </a:lnTo>
                      <a:lnTo>
                        <a:pt x="883" y="84"/>
                      </a:lnTo>
                      <a:lnTo>
                        <a:pt x="881" y="53"/>
                      </a:lnTo>
                      <a:lnTo>
                        <a:pt x="772" y="53"/>
                      </a:lnTo>
                      <a:lnTo>
                        <a:pt x="700" y="29"/>
                      </a:lnTo>
                      <a:lnTo>
                        <a:pt x="698" y="0"/>
                      </a:lnTo>
                      <a:lnTo>
                        <a:pt x="384" y="165"/>
                      </a:lnTo>
                      <a:lnTo>
                        <a:pt x="339" y="369"/>
                      </a:lnTo>
                      <a:lnTo>
                        <a:pt x="134" y="439"/>
                      </a:lnTo>
                      <a:lnTo>
                        <a:pt x="112" y="574"/>
                      </a:lnTo>
                      <a:lnTo>
                        <a:pt x="0" y="709"/>
                      </a:lnTo>
                      <a:lnTo>
                        <a:pt x="0" y="980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39" name="Freeform 1209"/>
                <p:cNvSpPr>
                  <a:spLocks/>
                </p:cNvSpPr>
                <p:nvPr/>
              </p:nvSpPr>
              <p:spPr bwMode="auto">
                <a:xfrm>
                  <a:off x="1824" y="1053"/>
                  <a:ext cx="30" cy="28"/>
                </a:xfrm>
                <a:custGeom>
                  <a:avLst/>
                  <a:gdLst>
                    <a:gd name="T0" fmla="*/ 0 w 611"/>
                    <a:gd name="T1" fmla="*/ 0 h 620"/>
                    <a:gd name="T2" fmla="*/ 0 w 611"/>
                    <a:gd name="T3" fmla="*/ 0 h 620"/>
                    <a:gd name="T4" fmla="*/ 0 w 611"/>
                    <a:gd name="T5" fmla="*/ 0 h 620"/>
                    <a:gd name="T6" fmla="*/ 0 w 611"/>
                    <a:gd name="T7" fmla="*/ 0 h 620"/>
                    <a:gd name="T8" fmla="*/ 0 w 611"/>
                    <a:gd name="T9" fmla="*/ 0 h 620"/>
                    <a:gd name="T10" fmla="*/ 0 w 611"/>
                    <a:gd name="T11" fmla="*/ 0 h 620"/>
                    <a:gd name="T12" fmla="*/ 0 w 611"/>
                    <a:gd name="T13" fmla="*/ 0 h 620"/>
                    <a:gd name="T14" fmla="*/ 0 w 611"/>
                    <a:gd name="T15" fmla="*/ 0 h 620"/>
                    <a:gd name="T16" fmla="*/ 0 w 611"/>
                    <a:gd name="T17" fmla="*/ 0 h 620"/>
                    <a:gd name="T18" fmla="*/ 0 w 611"/>
                    <a:gd name="T19" fmla="*/ 0 h 620"/>
                    <a:gd name="T20" fmla="*/ 0 w 611"/>
                    <a:gd name="T21" fmla="*/ 0 h 620"/>
                    <a:gd name="T22" fmla="*/ 0 w 611"/>
                    <a:gd name="T23" fmla="*/ 0 h 620"/>
                    <a:gd name="T24" fmla="*/ 0 w 611"/>
                    <a:gd name="T25" fmla="*/ 0 h 620"/>
                    <a:gd name="T26" fmla="*/ 0 w 611"/>
                    <a:gd name="T27" fmla="*/ 0 h 620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611"/>
                    <a:gd name="T43" fmla="*/ 0 h 620"/>
                    <a:gd name="T44" fmla="*/ 611 w 611"/>
                    <a:gd name="T45" fmla="*/ 620 h 620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611" h="620">
                      <a:moveTo>
                        <a:pt x="0" y="185"/>
                      </a:moveTo>
                      <a:lnTo>
                        <a:pt x="0" y="48"/>
                      </a:lnTo>
                      <a:lnTo>
                        <a:pt x="105" y="0"/>
                      </a:lnTo>
                      <a:lnTo>
                        <a:pt x="235" y="33"/>
                      </a:lnTo>
                      <a:lnTo>
                        <a:pt x="280" y="80"/>
                      </a:lnTo>
                      <a:lnTo>
                        <a:pt x="436" y="95"/>
                      </a:lnTo>
                      <a:lnTo>
                        <a:pt x="611" y="290"/>
                      </a:lnTo>
                      <a:lnTo>
                        <a:pt x="519" y="342"/>
                      </a:lnTo>
                      <a:lnTo>
                        <a:pt x="474" y="546"/>
                      </a:lnTo>
                      <a:lnTo>
                        <a:pt x="267" y="620"/>
                      </a:lnTo>
                      <a:lnTo>
                        <a:pt x="177" y="456"/>
                      </a:lnTo>
                      <a:lnTo>
                        <a:pt x="177" y="345"/>
                      </a:lnTo>
                      <a:lnTo>
                        <a:pt x="0" y="185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40" name="Freeform 1210"/>
                <p:cNvSpPr>
                  <a:spLocks/>
                </p:cNvSpPr>
                <p:nvPr/>
              </p:nvSpPr>
              <p:spPr bwMode="auto">
                <a:xfrm>
                  <a:off x="1824" y="1053"/>
                  <a:ext cx="30" cy="28"/>
                </a:xfrm>
                <a:custGeom>
                  <a:avLst/>
                  <a:gdLst>
                    <a:gd name="T0" fmla="*/ 0 w 611"/>
                    <a:gd name="T1" fmla="*/ 0 h 620"/>
                    <a:gd name="T2" fmla="*/ 0 w 611"/>
                    <a:gd name="T3" fmla="*/ 0 h 620"/>
                    <a:gd name="T4" fmla="*/ 0 w 611"/>
                    <a:gd name="T5" fmla="*/ 0 h 620"/>
                    <a:gd name="T6" fmla="*/ 0 w 611"/>
                    <a:gd name="T7" fmla="*/ 0 h 620"/>
                    <a:gd name="T8" fmla="*/ 0 w 611"/>
                    <a:gd name="T9" fmla="*/ 0 h 620"/>
                    <a:gd name="T10" fmla="*/ 0 w 611"/>
                    <a:gd name="T11" fmla="*/ 0 h 620"/>
                    <a:gd name="T12" fmla="*/ 0 w 611"/>
                    <a:gd name="T13" fmla="*/ 0 h 620"/>
                    <a:gd name="T14" fmla="*/ 0 w 611"/>
                    <a:gd name="T15" fmla="*/ 0 h 620"/>
                    <a:gd name="T16" fmla="*/ 0 w 611"/>
                    <a:gd name="T17" fmla="*/ 0 h 620"/>
                    <a:gd name="T18" fmla="*/ 0 w 611"/>
                    <a:gd name="T19" fmla="*/ 0 h 620"/>
                    <a:gd name="T20" fmla="*/ 0 w 611"/>
                    <a:gd name="T21" fmla="*/ 0 h 620"/>
                    <a:gd name="T22" fmla="*/ 0 w 611"/>
                    <a:gd name="T23" fmla="*/ 0 h 620"/>
                    <a:gd name="T24" fmla="*/ 0 w 611"/>
                    <a:gd name="T25" fmla="*/ 0 h 620"/>
                    <a:gd name="T26" fmla="*/ 0 w 611"/>
                    <a:gd name="T27" fmla="*/ 0 h 620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611"/>
                    <a:gd name="T43" fmla="*/ 0 h 620"/>
                    <a:gd name="T44" fmla="*/ 611 w 611"/>
                    <a:gd name="T45" fmla="*/ 620 h 620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611" h="620">
                      <a:moveTo>
                        <a:pt x="0" y="185"/>
                      </a:moveTo>
                      <a:lnTo>
                        <a:pt x="0" y="48"/>
                      </a:lnTo>
                      <a:lnTo>
                        <a:pt x="105" y="0"/>
                      </a:lnTo>
                      <a:lnTo>
                        <a:pt x="235" y="33"/>
                      </a:lnTo>
                      <a:lnTo>
                        <a:pt x="280" y="80"/>
                      </a:lnTo>
                      <a:lnTo>
                        <a:pt x="436" y="95"/>
                      </a:lnTo>
                      <a:lnTo>
                        <a:pt x="611" y="290"/>
                      </a:lnTo>
                      <a:lnTo>
                        <a:pt x="519" y="342"/>
                      </a:lnTo>
                      <a:lnTo>
                        <a:pt x="474" y="546"/>
                      </a:lnTo>
                      <a:lnTo>
                        <a:pt x="267" y="620"/>
                      </a:lnTo>
                      <a:lnTo>
                        <a:pt x="177" y="456"/>
                      </a:lnTo>
                      <a:lnTo>
                        <a:pt x="177" y="345"/>
                      </a:lnTo>
                      <a:lnTo>
                        <a:pt x="0" y="185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41" name="Freeform 1211"/>
                <p:cNvSpPr>
                  <a:spLocks/>
                </p:cNvSpPr>
                <p:nvPr/>
              </p:nvSpPr>
              <p:spPr bwMode="auto">
                <a:xfrm>
                  <a:off x="1824" y="1040"/>
                  <a:ext cx="43" cy="26"/>
                </a:xfrm>
                <a:custGeom>
                  <a:avLst/>
                  <a:gdLst>
                    <a:gd name="T0" fmla="*/ 0 w 871"/>
                    <a:gd name="T1" fmla="*/ 0 h 579"/>
                    <a:gd name="T2" fmla="*/ 0 w 871"/>
                    <a:gd name="T3" fmla="*/ 0 h 579"/>
                    <a:gd name="T4" fmla="*/ 0 w 871"/>
                    <a:gd name="T5" fmla="*/ 0 h 579"/>
                    <a:gd name="T6" fmla="*/ 0 w 871"/>
                    <a:gd name="T7" fmla="*/ 0 h 579"/>
                    <a:gd name="T8" fmla="*/ 0 w 871"/>
                    <a:gd name="T9" fmla="*/ 0 h 579"/>
                    <a:gd name="T10" fmla="*/ 0 w 871"/>
                    <a:gd name="T11" fmla="*/ 0 h 579"/>
                    <a:gd name="T12" fmla="*/ 0 w 871"/>
                    <a:gd name="T13" fmla="*/ 0 h 579"/>
                    <a:gd name="T14" fmla="*/ 0 w 871"/>
                    <a:gd name="T15" fmla="*/ 0 h 579"/>
                    <a:gd name="T16" fmla="*/ 0 w 871"/>
                    <a:gd name="T17" fmla="*/ 0 h 579"/>
                    <a:gd name="T18" fmla="*/ 0 w 871"/>
                    <a:gd name="T19" fmla="*/ 0 h 579"/>
                    <a:gd name="T20" fmla="*/ 0 w 871"/>
                    <a:gd name="T21" fmla="*/ 0 h 579"/>
                    <a:gd name="T22" fmla="*/ 0 w 871"/>
                    <a:gd name="T23" fmla="*/ 0 h 579"/>
                    <a:gd name="T24" fmla="*/ 0 w 871"/>
                    <a:gd name="T25" fmla="*/ 0 h 579"/>
                    <a:gd name="T26" fmla="*/ 0 w 871"/>
                    <a:gd name="T27" fmla="*/ 0 h 579"/>
                    <a:gd name="T28" fmla="*/ 0 w 871"/>
                    <a:gd name="T29" fmla="*/ 0 h 579"/>
                    <a:gd name="T30" fmla="*/ 0 w 871"/>
                    <a:gd name="T31" fmla="*/ 0 h 579"/>
                    <a:gd name="T32" fmla="*/ 0 w 871"/>
                    <a:gd name="T33" fmla="*/ 0 h 579"/>
                    <a:gd name="T34" fmla="*/ 0 w 871"/>
                    <a:gd name="T35" fmla="*/ 0 h 579"/>
                    <a:gd name="T36" fmla="*/ 0 w 871"/>
                    <a:gd name="T37" fmla="*/ 0 h 579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71"/>
                    <a:gd name="T58" fmla="*/ 0 h 579"/>
                    <a:gd name="T59" fmla="*/ 871 w 871"/>
                    <a:gd name="T60" fmla="*/ 579 h 579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71" h="579">
                      <a:moveTo>
                        <a:pt x="0" y="328"/>
                      </a:moveTo>
                      <a:lnTo>
                        <a:pt x="200" y="66"/>
                      </a:lnTo>
                      <a:lnTo>
                        <a:pt x="306" y="66"/>
                      </a:lnTo>
                      <a:lnTo>
                        <a:pt x="402" y="177"/>
                      </a:lnTo>
                      <a:lnTo>
                        <a:pt x="468" y="154"/>
                      </a:lnTo>
                      <a:lnTo>
                        <a:pt x="516" y="0"/>
                      </a:lnTo>
                      <a:lnTo>
                        <a:pt x="650" y="68"/>
                      </a:lnTo>
                      <a:lnTo>
                        <a:pt x="650" y="132"/>
                      </a:lnTo>
                      <a:lnTo>
                        <a:pt x="871" y="222"/>
                      </a:lnTo>
                      <a:lnTo>
                        <a:pt x="871" y="289"/>
                      </a:lnTo>
                      <a:lnTo>
                        <a:pt x="806" y="313"/>
                      </a:lnTo>
                      <a:lnTo>
                        <a:pt x="827" y="464"/>
                      </a:lnTo>
                      <a:lnTo>
                        <a:pt x="605" y="579"/>
                      </a:lnTo>
                      <a:lnTo>
                        <a:pt x="435" y="382"/>
                      </a:lnTo>
                      <a:lnTo>
                        <a:pt x="274" y="366"/>
                      </a:lnTo>
                      <a:lnTo>
                        <a:pt x="229" y="319"/>
                      </a:lnTo>
                      <a:lnTo>
                        <a:pt x="99" y="286"/>
                      </a:lnTo>
                      <a:lnTo>
                        <a:pt x="0" y="328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42" name="Freeform 1212"/>
                <p:cNvSpPr>
                  <a:spLocks/>
                </p:cNvSpPr>
                <p:nvPr/>
              </p:nvSpPr>
              <p:spPr bwMode="auto">
                <a:xfrm>
                  <a:off x="1824" y="1040"/>
                  <a:ext cx="43" cy="26"/>
                </a:xfrm>
                <a:custGeom>
                  <a:avLst/>
                  <a:gdLst>
                    <a:gd name="T0" fmla="*/ 0 w 871"/>
                    <a:gd name="T1" fmla="*/ 0 h 579"/>
                    <a:gd name="T2" fmla="*/ 0 w 871"/>
                    <a:gd name="T3" fmla="*/ 0 h 579"/>
                    <a:gd name="T4" fmla="*/ 0 w 871"/>
                    <a:gd name="T5" fmla="*/ 0 h 579"/>
                    <a:gd name="T6" fmla="*/ 0 w 871"/>
                    <a:gd name="T7" fmla="*/ 0 h 579"/>
                    <a:gd name="T8" fmla="*/ 0 w 871"/>
                    <a:gd name="T9" fmla="*/ 0 h 579"/>
                    <a:gd name="T10" fmla="*/ 0 w 871"/>
                    <a:gd name="T11" fmla="*/ 0 h 579"/>
                    <a:gd name="T12" fmla="*/ 0 w 871"/>
                    <a:gd name="T13" fmla="*/ 0 h 579"/>
                    <a:gd name="T14" fmla="*/ 0 w 871"/>
                    <a:gd name="T15" fmla="*/ 0 h 579"/>
                    <a:gd name="T16" fmla="*/ 0 w 871"/>
                    <a:gd name="T17" fmla="*/ 0 h 579"/>
                    <a:gd name="T18" fmla="*/ 0 w 871"/>
                    <a:gd name="T19" fmla="*/ 0 h 579"/>
                    <a:gd name="T20" fmla="*/ 0 w 871"/>
                    <a:gd name="T21" fmla="*/ 0 h 579"/>
                    <a:gd name="T22" fmla="*/ 0 w 871"/>
                    <a:gd name="T23" fmla="*/ 0 h 579"/>
                    <a:gd name="T24" fmla="*/ 0 w 871"/>
                    <a:gd name="T25" fmla="*/ 0 h 579"/>
                    <a:gd name="T26" fmla="*/ 0 w 871"/>
                    <a:gd name="T27" fmla="*/ 0 h 579"/>
                    <a:gd name="T28" fmla="*/ 0 w 871"/>
                    <a:gd name="T29" fmla="*/ 0 h 579"/>
                    <a:gd name="T30" fmla="*/ 0 w 871"/>
                    <a:gd name="T31" fmla="*/ 0 h 579"/>
                    <a:gd name="T32" fmla="*/ 0 w 871"/>
                    <a:gd name="T33" fmla="*/ 0 h 579"/>
                    <a:gd name="T34" fmla="*/ 0 w 871"/>
                    <a:gd name="T35" fmla="*/ 0 h 579"/>
                    <a:gd name="T36" fmla="*/ 0 w 871"/>
                    <a:gd name="T37" fmla="*/ 0 h 579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71"/>
                    <a:gd name="T58" fmla="*/ 0 h 579"/>
                    <a:gd name="T59" fmla="*/ 871 w 871"/>
                    <a:gd name="T60" fmla="*/ 579 h 579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71" h="579">
                      <a:moveTo>
                        <a:pt x="0" y="328"/>
                      </a:moveTo>
                      <a:lnTo>
                        <a:pt x="200" y="66"/>
                      </a:lnTo>
                      <a:lnTo>
                        <a:pt x="306" y="66"/>
                      </a:lnTo>
                      <a:lnTo>
                        <a:pt x="402" y="177"/>
                      </a:lnTo>
                      <a:lnTo>
                        <a:pt x="468" y="154"/>
                      </a:lnTo>
                      <a:lnTo>
                        <a:pt x="516" y="0"/>
                      </a:lnTo>
                      <a:lnTo>
                        <a:pt x="650" y="68"/>
                      </a:lnTo>
                      <a:lnTo>
                        <a:pt x="650" y="132"/>
                      </a:lnTo>
                      <a:lnTo>
                        <a:pt x="871" y="222"/>
                      </a:lnTo>
                      <a:lnTo>
                        <a:pt x="871" y="289"/>
                      </a:lnTo>
                      <a:lnTo>
                        <a:pt x="806" y="313"/>
                      </a:lnTo>
                      <a:lnTo>
                        <a:pt x="827" y="464"/>
                      </a:lnTo>
                      <a:lnTo>
                        <a:pt x="605" y="579"/>
                      </a:lnTo>
                      <a:lnTo>
                        <a:pt x="435" y="382"/>
                      </a:lnTo>
                      <a:lnTo>
                        <a:pt x="274" y="366"/>
                      </a:lnTo>
                      <a:lnTo>
                        <a:pt x="229" y="319"/>
                      </a:lnTo>
                      <a:lnTo>
                        <a:pt x="99" y="286"/>
                      </a:lnTo>
                      <a:lnTo>
                        <a:pt x="0" y="328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43" name="Freeform 1213"/>
                <p:cNvSpPr>
                  <a:spLocks/>
                </p:cNvSpPr>
                <p:nvPr/>
              </p:nvSpPr>
              <p:spPr bwMode="auto">
                <a:xfrm>
                  <a:off x="1816" y="1100"/>
                  <a:ext cx="116" cy="89"/>
                </a:xfrm>
                <a:custGeom>
                  <a:avLst/>
                  <a:gdLst>
                    <a:gd name="T0" fmla="*/ 0 w 2323"/>
                    <a:gd name="T1" fmla="*/ 0 h 1929"/>
                    <a:gd name="T2" fmla="*/ 0 w 2323"/>
                    <a:gd name="T3" fmla="*/ 0 h 1929"/>
                    <a:gd name="T4" fmla="*/ 0 w 2323"/>
                    <a:gd name="T5" fmla="*/ 0 h 1929"/>
                    <a:gd name="T6" fmla="*/ 0 w 2323"/>
                    <a:gd name="T7" fmla="*/ 0 h 1929"/>
                    <a:gd name="T8" fmla="*/ 0 w 2323"/>
                    <a:gd name="T9" fmla="*/ 0 h 1929"/>
                    <a:gd name="T10" fmla="*/ 0 w 2323"/>
                    <a:gd name="T11" fmla="*/ 0 h 1929"/>
                    <a:gd name="T12" fmla="*/ 0 w 2323"/>
                    <a:gd name="T13" fmla="*/ 0 h 1929"/>
                    <a:gd name="T14" fmla="*/ 0 w 2323"/>
                    <a:gd name="T15" fmla="*/ 0 h 1929"/>
                    <a:gd name="T16" fmla="*/ 0 w 2323"/>
                    <a:gd name="T17" fmla="*/ 0 h 1929"/>
                    <a:gd name="T18" fmla="*/ 0 w 2323"/>
                    <a:gd name="T19" fmla="*/ 0 h 1929"/>
                    <a:gd name="T20" fmla="*/ 0 w 2323"/>
                    <a:gd name="T21" fmla="*/ 0 h 1929"/>
                    <a:gd name="T22" fmla="*/ 0 w 2323"/>
                    <a:gd name="T23" fmla="*/ 0 h 1929"/>
                    <a:gd name="T24" fmla="*/ 0 w 2323"/>
                    <a:gd name="T25" fmla="*/ 0 h 1929"/>
                    <a:gd name="T26" fmla="*/ 0 w 2323"/>
                    <a:gd name="T27" fmla="*/ 0 h 1929"/>
                    <a:gd name="T28" fmla="*/ 0 w 2323"/>
                    <a:gd name="T29" fmla="*/ 0 h 1929"/>
                    <a:gd name="T30" fmla="*/ 0 w 2323"/>
                    <a:gd name="T31" fmla="*/ 0 h 1929"/>
                    <a:gd name="T32" fmla="*/ 0 w 2323"/>
                    <a:gd name="T33" fmla="*/ 0 h 1929"/>
                    <a:gd name="T34" fmla="*/ 0 w 2323"/>
                    <a:gd name="T35" fmla="*/ 0 h 1929"/>
                    <a:gd name="T36" fmla="*/ 0 w 2323"/>
                    <a:gd name="T37" fmla="*/ 0 h 1929"/>
                    <a:gd name="T38" fmla="*/ 0 w 2323"/>
                    <a:gd name="T39" fmla="*/ 0 h 1929"/>
                    <a:gd name="T40" fmla="*/ 0 w 2323"/>
                    <a:gd name="T41" fmla="*/ 0 h 1929"/>
                    <a:gd name="T42" fmla="*/ 0 w 2323"/>
                    <a:gd name="T43" fmla="*/ 0 h 1929"/>
                    <a:gd name="T44" fmla="*/ 0 w 2323"/>
                    <a:gd name="T45" fmla="*/ 0 h 1929"/>
                    <a:gd name="T46" fmla="*/ 0 w 2323"/>
                    <a:gd name="T47" fmla="*/ 0 h 1929"/>
                    <a:gd name="T48" fmla="*/ 0 w 2323"/>
                    <a:gd name="T49" fmla="*/ 0 h 1929"/>
                    <a:gd name="T50" fmla="*/ 0 w 2323"/>
                    <a:gd name="T51" fmla="*/ 0 h 1929"/>
                    <a:gd name="T52" fmla="*/ 0 w 2323"/>
                    <a:gd name="T53" fmla="*/ 0 h 1929"/>
                    <a:gd name="T54" fmla="*/ 0 w 2323"/>
                    <a:gd name="T55" fmla="*/ 0 h 1929"/>
                    <a:gd name="T56" fmla="*/ 0 w 2323"/>
                    <a:gd name="T57" fmla="*/ 0 h 1929"/>
                    <a:gd name="T58" fmla="*/ 0 w 2323"/>
                    <a:gd name="T59" fmla="*/ 0 h 1929"/>
                    <a:gd name="T60" fmla="*/ 0 w 2323"/>
                    <a:gd name="T61" fmla="*/ 0 h 1929"/>
                    <a:gd name="T62" fmla="*/ 0 w 2323"/>
                    <a:gd name="T63" fmla="*/ 0 h 1929"/>
                    <a:gd name="T64" fmla="*/ 0 w 2323"/>
                    <a:gd name="T65" fmla="*/ 0 h 1929"/>
                    <a:gd name="T66" fmla="*/ 0 w 2323"/>
                    <a:gd name="T67" fmla="*/ 0 h 1929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323"/>
                    <a:gd name="T103" fmla="*/ 0 h 1929"/>
                    <a:gd name="T104" fmla="*/ 2323 w 2323"/>
                    <a:gd name="T105" fmla="*/ 1929 h 1929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323" h="1929">
                      <a:moveTo>
                        <a:pt x="295" y="137"/>
                      </a:moveTo>
                      <a:lnTo>
                        <a:pt x="336" y="226"/>
                      </a:lnTo>
                      <a:lnTo>
                        <a:pt x="316" y="295"/>
                      </a:lnTo>
                      <a:lnTo>
                        <a:pt x="137" y="364"/>
                      </a:lnTo>
                      <a:lnTo>
                        <a:pt x="17" y="546"/>
                      </a:lnTo>
                      <a:lnTo>
                        <a:pt x="42" y="636"/>
                      </a:lnTo>
                      <a:lnTo>
                        <a:pt x="0" y="719"/>
                      </a:lnTo>
                      <a:lnTo>
                        <a:pt x="37" y="789"/>
                      </a:lnTo>
                      <a:lnTo>
                        <a:pt x="440" y="903"/>
                      </a:lnTo>
                      <a:lnTo>
                        <a:pt x="530" y="829"/>
                      </a:lnTo>
                      <a:lnTo>
                        <a:pt x="615" y="855"/>
                      </a:lnTo>
                      <a:lnTo>
                        <a:pt x="648" y="809"/>
                      </a:lnTo>
                      <a:lnTo>
                        <a:pt x="767" y="813"/>
                      </a:lnTo>
                      <a:lnTo>
                        <a:pt x="845" y="929"/>
                      </a:lnTo>
                      <a:lnTo>
                        <a:pt x="842" y="861"/>
                      </a:lnTo>
                      <a:lnTo>
                        <a:pt x="898" y="876"/>
                      </a:lnTo>
                      <a:lnTo>
                        <a:pt x="971" y="1082"/>
                      </a:lnTo>
                      <a:lnTo>
                        <a:pt x="971" y="1287"/>
                      </a:lnTo>
                      <a:lnTo>
                        <a:pt x="905" y="1287"/>
                      </a:lnTo>
                      <a:lnTo>
                        <a:pt x="905" y="1333"/>
                      </a:lnTo>
                      <a:lnTo>
                        <a:pt x="742" y="1429"/>
                      </a:lnTo>
                      <a:lnTo>
                        <a:pt x="729" y="1482"/>
                      </a:lnTo>
                      <a:lnTo>
                        <a:pt x="951" y="1572"/>
                      </a:lnTo>
                      <a:lnTo>
                        <a:pt x="971" y="1519"/>
                      </a:lnTo>
                      <a:lnTo>
                        <a:pt x="1050" y="1466"/>
                      </a:lnTo>
                      <a:lnTo>
                        <a:pt x="1087" y="1360"/>
                      </a:lnTo>
                      <a:lnTo>
                        <a:pt x="1224" y="1319"/>
                      </a:lnTo>
                      <a:lnTo>
                        <a:pt x="1263" y="1267"/>
                      </a:lnTo>
                      <a:lnTo>
                        <a:pt x="1373" y="1287"/>
                      </a:lnTo>
                      <a:lnTo>
                        <a:pt x="1373" y="1403"/>
                      </a:lnTo>
                      <a:lnTo>
                        <a:pt x="1582" y="1451"/>
                      </a:lnTo>
                      <a:lnTo>
                        <a:pt x="1418" y="1495"/>
                      </a:lnTo>
                      <a:lnTo>
                        <a:pt x="1402" y="1588"/>
                      </a:lnTo>
                      <a:lnTo>
                        <a:pt x="1489" y="1676"/>
                      </a:lnTo>
                      <a:lnTo>
                        <a:pt x="1492" y="1760"/>
                      </a:lnTo>
                      <a:lnTo>
                        <a:pt x="1422" y="1833"/>
                      </a:lnTo>
                      <a:lnTo>
                        <a:pt x="1587" y="1929"/>
                      </a:lnTo>
                      <a:lnTo>
                        <a:pt x="1696" y="1882"/>
                      </a:lnTo>
                      <a:lnTo>
                        <a:pt x="1670" y="1703"/>
                      </a:lnTo>
                      <a:lnTo>
                        <a:pt x="1825" y="1742"/>
                      </a:lnTo>
                      <a:lnTo>
                        <a:pt x="1903" y="1651"/>
                      </a:lnTo>
                      <a:lnTo>
                        <a:pt x="1880" y="1582"/>
                      </a:lnTo>
                      <a:lnTo>
                        <a:pt x="1775" y="1582"/>
                      </a:lnTo>
                      <a:lnTo>
                        <a:pt x="1648" y="1488"/>
                      </a:lnTo>
                      <a:lnTo>
                        <a:pt x="1654" y="1451"/>
                      </a:lnTo>
                      <a:lnTo>
                        <a:pt x="1789" y="1448"/>
                      </a:lnTo>
                      <a:lnTo>
                        <a:pt x="1807" y="1363"/>
                      </a:lnTo>
                      <a:lnTo>
                        <a:pt x="1877" y="1359"/>
                      </a:lnTo>
                      <a:lnTo>
                        <a:pt x="2162" y="1192"/>
                      </a:lnTo>
                      <a:lnTo>
                        <a:pt x="2162" y="1093"/>
                      </a:lnTo>
                      <a:lnTo>
                        <a:pt x="2323" y="994"/>
                      </a:lnTo>
                      <a:lnTo>
                        <a:pt x="2280" y="607"/>
                      </a:lnTo>
                      <a:lnTo>
                        <a:pt x="2190" y="607"/>
                      </a:lnTo>
                      <a:lnTo>
                        <a:pt x="2162" y="536"/>
                      </a:lnTo>
                      <a:lnTo>
                        <a:pt x="1990" y="477"/>
                      </a:lnTo>
                      <a:lnTo>
                        <a:pt x="1916" y="499"/>
                      </a:lnTo>
                      <a:lnTo>
                        <a:pt x="1764" y="477"/>
                      </a:lnTo>
                      <a:lnTo>
                        <a:pt x="1690" y="314"/>
                      </a:lnTo>
                      <a:lnTo>
                        <a:pt x="1602" y="314"/>
                      </a:lnTo>
                      <a:lnTo>
                        <a:pt x="1557" y="188"/>
                      </a:lnTo>
                      <a:lnTo>
                        <a:pt x="1654" y="94"/>
                      </a:lnTo>
                      <a:lnTo>
                        <a:pt x="1498" y="0"/>
                      </a:lnTo>
                      <a:lnTo>
                        <a:pt x="1309" y="88"/>
                      </a:lnTo>
                      <a:lnTo>
                        <a:pt x="1218" y="183"/>
                      </a:lnTo>
                      <a:lnTo>
                        <a:pt x="999" y="248"/>
                      </a:lnTo>
                      <a:lnTo>
                        <a:pt x="729" y="108"/>
                      </a:lnTo>
                      <a:lnTo>
                        <a:pt x="477" y="46"/>
                      </a:lnTo>
                      <a:lnTo>
                        <a:pt x="295" y="137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44" name="Freeform 1214"/>
                <p:cNvSpPr>
                  <a:spLocks/>
                </p:cNvSpPr>
                <p:nvPr/>
              </p:nvSpPr>
              <p:spPr bwMode="auto">
                <a:xfrm>
                  <a:off x="1816" y="1100"/>
                  <a:ext cx="116" cy="89"/>
                </a:xfrm>
                <a:custGeom>
                  <a:avLst/>
                  <a:gdLst>
                    <a:gd name="T0" fmla="*/ 0 w 2323"/>
                    <a:gd name="T1" fmla="*/ 0 h 1929"/>
                    <a:gd name="T2" fmla="*/ 0 w 2323"/>
                    <a:gd name="T3" fmla="*/ 0 h 1929"/>
                    <a:gd name="T4" fmla="*/ 0 w 2323"/>
                    <a:gd name="T5" fmla="*/ 0 h 1929"/>
                    <a:gd name="T6" fmla="*/ 0 w 2323"/>
                    <a:gd name="T7" fmla="*/ 0 h 1929"/>
                    <a:gd name="T8" fmla="*/ 0 w 2323"/>
                    <a:gd name="T9" fmla="*/ 0 h 1929"/>
                    <a:gd name="T10" fmla="*/ 0 w 2323"/>
                    <a:gd name="T11" fmla="*/ 0 h 1929"/>
                    <a:gd name="T12" fmla="*/ 0 w 2323"/>
                    <a:gd name="T13" fmla="*/ 0 h 1929"/>
                    <a:gd name="T14" fmla="*/ 0 w 2323"/>
                    <a:gd name="T15" fmla="*/ 0 h 1929"/>
                    <a:gd name="T16" fmla="*/ 0 w 2323"/>
                    <a:gd name="T17" fmla="*/ 0 h 1929"/>
                    <a:gd name="T18" fmla="*/ 0 w 2323"/>
                    <a:gd name="T19" fmla="*/ 0 h 1929"/>
                    <a:gd name="T20" fmla="*/ 0 w 2323"/>
                    <a:gd name="T21" fmla="*/ 0 h 1929"/>
                    <a:gd name="T22" fmla="*/ 0 w 2323"/>
                    <a:gd name="T23" fmla="*/ 0 h 1929"/>
                    <a:gd name="T24" fmla="*/ 0 w 2323"/>
                    <a:gd name="T25" fmla="*/ 0 h 1929"/>
                    <a:gd name="T26" fmla="*/ 0 w 2323"/>
                    <a:gd name="T27" fmla="*/ 0 h 1929"/>
                    <a:gd name="T28" fmla="*/ 0 w 2323"/>
                    <a:gd name="T29" fmla="*/ 0 h 1929"/>
                    <a:gd name="T30" fmla="*/ 0 w 2323"/>
                    <a:gd name="T31" fmla="*/ 0 h 1929"/>
                    <a:gd name="T32" fmla="*/ 0 w 2323"/>
                    <a:gd name="T33" fmla="*/ 0 h 1929"/>
                    <a:gd name="T34" fmla="*/ 0 w 2323"/>
                    <a:gd name="T35" fmla="*/ 0 h 1929"/>
                    <a:gd name="T36" fmla="*/ 0 w 2323"/>
                    <a:gd name="T37" fmla="*/ 0 h 1929"/>
                    <a:gd name="T38" fmla="*/ 0 w 2323"/>
                    <a:gd name="T39" fmla="*/ 0 h 1929"/>
                    <a:gd name="T40" fmla="*/ 0 w 2323"/>
                    <a:gd name="T41" fmla="*/ 0 h 1929"/>
                    <a:gd name="T42" fmla="*/ 0 w 2323"/>
                    <a:gd name="T43" fmla="*/ 0 h 1929"/>
                    <a:gd name="T44" fmla="*/ 0 w 2323"/>
                    <a:gd name="T45" fmla="*/ 0 h 1929"/>
                    <a:gd name="T46" fmla="*/ 0 w 2323"/>
                    <a:gd name="T47" fmla="*/ 0 h 1929"/>
                    <a:gd name="T48" fmla="*/ 0 w 2323"/>
                    <a:gd name="T49" fmla="*/ 0 h 1929"/>
                    <a:gd name="T50" fmla="*/ 0 w 2323"/>
                    <a:gd name="T51" fmla="*/ 0 h 1929"/>
                    <a:gd name="T52" fmla="*/ 0 w 2323"/>
                    <a:gd name="T53" fmla="*/ 0 h 1929"/>
                    <a:gd name="T54" fmla="*/ 0 w 2323"/>
                    <a:gd name="T55" fmla="*/ 0 h 1929"/>
                    <a:gd name="T56" fmla="*/ 0 w 2323"/>
                    <a:gd name="T57" fmla="*/ 0 h 1929"/>
                    <a:gd name="T58" fmla="*/ 0 w 2323"/>
                    <a:gd name="T59" fmla="*/ 0 h 1929"/>
                    <a:gd name="T60" fmla="*/ 0 w 2323"/>
                    <a:gd name="T61" fmla="*/ 0 h 1929"/>
                    <a:gd name="T62" fmla="*/ 0 w 2323"/>
                    <a:gd name="T63" fmla="*/ 0 h 1929"/>
                    <a:gd name="T64" fmla="*/ 0 w 2323"/>
                    <a:gd name="T65" fmla="*/ 0 h 1929"/>
                    <a:gd name="T66" fmla="*/ 0 w 2323"/>
                    <a:gd name="T67" fmla="*/ 0 h 1929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323"/>
                    <a:gd name="T103" fmla="*/ 0 h 1929"/>
                    <a:gd name="T104" fmla="*/ 2323 w 2323"/>
                    <a:gd name="T105" fmla="*/ 1929 h 1929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323" h="1929">
                      <a:moveTo>
                        <a:pt x="295" y="137"/>
                      </a:moveTo>
                      <a:lnTo>
                        <a:pt x="336" y="226"/>
                      </a:lnTo>
                      <a:lnTo>
                        <a:pt x="316" y="295"/>
                      </a:lnTo>
                      <a:lnTo>
                        <a:pt x="137" y="364"/>
                      </a:lnTo>
                      <a:lnTo>
                        <a:pt x="17" y="546"/>
                      </a:lnTo>
                      <a:lnTo>
                        <a:pt x="42" y="636"/>
                      </a:lnTo>
                      <a:lnTo>
                        <a:pt x="0" y="719"/>
                      </a:lnTo>
                      <a:lnTo>
                        <a:pt x="37" y="789"/>
                      </a:lnTo>
                      <a:lnTo>
                        <a:pt x="440" y="903"/>
                      </a:lnTo>
                      <a:lnTo>
                        <a:pt x="530" y="829"/>
                      </a:lnTo>
                      <a:lnTo>
                        <a:pt x="615" y="855"/>
                      </a:lnTo>
                      <a:lnTo>
                        <a:pt x="648" y="809"/>
                      </a:lnTo>
                      <a:lnTo>
                        <a:pt x="767" y="813"/>
                      </a:lnTo>
                      <a:lnTo>
                        <a:pt x="845" y="929"/>
                      </a:lnTo>
                      <a:lnTo>
                        <a:pt x="842" y="861"/>
                      </a:lnTo>
                      <a:lnTo>
                        <a:pt x="898" y="876"/>
                      </a:lnTo>
                      <a:lnTo>
                        <a:pt x="971" y="1082"/>
                      </a:lnTo>
                      <a:lnTo>
                        <a:pt x="971" y="1287"/>
                      </a:lnTo>
                      <a:lnTo>
                        <a:pt x="905" y="1287"/>
                      </a:lnTo>
                      <a:lnTo>
                        <a:pt x="905" y="1333"/>
                      </a:lnTo>
                      <a:lnTo>
                        <a:pt x="742" y="1429"/>
                      </a:lnTo>
                      <a:lnTo>
                        <a:pt x="729" y="1482"/>
                      </a:lnTo>
                      <a:lnTo>
                        <a:pt x="951" y="1572"/>
                      </a:lnTo>
                      <a:lnTo>
                        <a:pt x="971" y="1519"/>
                      </a:lnTo>
                      <a:lnTo>
                        <a:pt x="1050" y="1466"/>
                      </a:lnTo>
                      <a:lnTo>
                        <a:pt x="1087" y="1360"/>
                      </a:lnTo>
                      <a:lnTo>
                        <a:pt x="1224" y="1319"/>
                      </a:lnTo>
                      <a:lnTo>
                        <a:pt x="1263" y="1267"/>
                      </a:lnTo>
                      <a:lnTo>
                        <a:pt x="1373" y="1287"/>
                      </a:lnTo>
                      <a:lnTo>
                        <a:pt x="1373" y="1403"/>
                      </a:lnTo>
                      <a:lnTo>
                        <a:pt x="1582" y="1451"/>
                      </a:lnTo>
                      <a:lnTo>
                        <a:pt x="1418" y="1495"/>
                      </a:lnTo>
                      <a:lnTo>
                        <a:pt x="1402" y="1588"/>
                      </a:lnTo>
                      <a:lnTo>
                        <a:pt x="1489" y="1676"/>
                      </a:lnTo>
                      <a:lnTo>
                        <a:pt x="1492" y="1760"/>
                      </a:lnTo>
                      <a:lnTo>
                        <a:pt x="1422" y="1833"/>
                      </a:lnTo>
                      <a:lnTo>
                        <a:pt x="1587" y="1929"/>
                      </a:lnTo>
                      <a:lnTo>
                        <a:pt x="1696" y="1882"/>
                      </a:lnTo>
                      <a:lnTo>
                        <a:pt x="1670" y="1703"/>
                      </a:lnTo>
                      <a:lnTo>
                        <a:pt x="1825" y="1742"/>
                      </a:lnTo>
                      <a:lnTo>
                        <a:pt x="1903" y="1651"/>
                      </a:lnTo>
                      <a:lnTo>
                        <a:pt x="1880" y="1582"/>
                      </a:lnTo>
                      <a:lnTo>
                        <a:pt x="1775" y="1582"/>
                      </a:lnTo>
                      <a:lnTo>
                        <a:pt x="1648" y="1488"/>
                      </a:lnTo>
                      <a:lnTo>
                        <a:pt x="1654" y="1451"/>
                      </a:lnTo>
                      <a:lnTo>
                        <a:pt x="1789" y="1448"/>
                      </a:lnTo>
                      <a:lnTo>
                        <a:pt x="1807" y="1363"/>
                      </a:lnTo>
                      <a:lnTo>
                        <a:pt x="1877" y="1359"/>
                      </a:lnTo>
                      <a:lnTo>
                        <a:pt x="2162" y="1192"/>
                      </a:lnTo>
                      <a:lnTo>
                        <a:pt x="2162" y="1093"/>
                      </a:lnTo>
                      <a:lnTo>
                        <a:pt x="2323" y="994"/>
                      </a:lnTo>
                      <a:lnTo>
                        <a:pt x="2280" y="607"/>
                      </a:lnTo>
                      <a:lnTo>
                        <a:pt x="2190" y="607"/>
                      </a:lnTo>
                      <a:lnTo>
                        <a:pt x="2162" y="536"/>
                      </a:lnTo>
                      <a:lnTo>
                        <a:pt x="1990" y="477"/>
                      </a:lnTo>
                      <a:lnTo>
                        <a:pt x="1916" y="499"/>
                      </a:lnTo>
                      <a:lnTo>
                        <a:pt x="1764" y="477"/>
                      </a:lnTo>
                      <a:lnTo>
                        <a:pt x="1690" y="314"/>
                      </a:lnTo>
                      <a:lnTo>
                        <a:pt x="1602" y="314"/>
                      </a:lnTo>
                      <a:lnTo>
                        <a:pt x="1557" y="188"/>
                      </a:lnTo>
                      <a:lnTo>
                        <a:pt x="1654" y="94"/>
                      </a:lnTo>
                      <a:lnTo>
                        <a:pt x="1498" y="0"/>
                      </a:lnTo>
                      <a:lnTo>
                        <a:pt x="1309" y="88"/>
                      </a:lnTo>
                      <a:lnTo>
                        <a:pt x="1218" y="183"/>
                      </a:lnTo>
                      <a:lnTo>
                        <a:pt x="999" y="248"/>
                      </a:lnTo>
                      <a:lnTo>
                        <a:pt x="729" y="108"/>
                      </a:lnTo>
                      <a:lnTo>
                        <a:pt x="477" y="46"/>
                      </a:lnTo>
                      <a:lnTo>
                        <a:pt x="295" y="137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45" name="Freeform 1215"/>
                <p:cNvSpPr>
                  <a:spLocks/>
                </p:cNvSpPr>
                <p:nvPr/>
              </p:nvSpPr>
              <p:spPr bwMode="auto">
                <a:xfrm>
                  <a:off x="1776" y="927"/>
                  <a:ext cx="84" cy="124"/>
                </a:xfrm>
                <a:custGeom>
                  <a:avLst/>
                  <a:gdLst>
                    <a:gd name="T0" fmla="*/ 0 w 1672"/>
                    <a:gd name="T1" fmla="*/ 0 h 2697"/>
                    <a:gd name="T2" fmla="*/ 0 w 1672"/>
                    <a:gd name="T3" fmla="*/ 0 h 2697"/>
                    <a:gd name="T4" fmla="*/ 0 w 1672"/>
                    <a:gd name="T5" fmla="*/ 0 h 2697"/>
                    <a:gd name="T6" fmla="*/ 0 w 1672"/>
                    <a:gd name="T7" fmla="*/ 0 h 2697"/>
                    <a:gd name="T8" fmla="*/ 0 w 1672"/>
                    <a:gd name="T9" fmla="*/ 0 h 2697"/>
                    <a:gd name="T10" fmla="*/ 0 w 1672"/>
                    <a:gd name="T11" fmla="*/ 0 h 2697"/>
                    <a:gd name="T12" fmla="*/ 0 w 1672"/>
                    <a:gd name="T13" fmla="*/ 0 h 2697"/>
                    <a:gd name="T14" fmla="*/ 0 w 1672"/>
                    <a:gd name="T15" fmla="*/ 0 h 2697"/>
                    <a:gd name="T16" fmla="*/ 0 w 1672"/>
                    <a:gd name="T17" fmla="*/ 0 h 2697"/>
                    <a:gd name="T18" fmla="*/ 0 w 1672"/>
                    <a:gd name="T19" fmla="*/ 0 h 2697"/>
                    <a:gd name="T20" fmla="*/ 0 w 1672"/>
                    <a:gd name="T21" fmla="*/ 0 h 2697"/>
                    <a:gd name="T22" fmla="*/ 0 w 1672"/>
                    <a:gd name="T23" fmla="*/ 0 h 2697"/>
                    <a:gd name="T24" fmla="*/ 0 w 1672"/>
                    <a:gd name="T25" fmla="*/ 0 h 2697"/>
                    <a:gd name="T26" fmla="*/ 0 w 1672"/>
                    <a:gd name="T27" fmla="*/ 0 h 2697"/>
                    <a:gd name="T28" fmla="*/ 0 w 1672"/>
                    <a:gd name="T29" fmla="*/ 0 h 2697"/>
                    <a:gd name="T30" fmla="*/ 0 w 1672"/>
                    <a:gd name="T31" fmla="*/ 0 h 2697"/>
                    <a:gd name="T32" fmla="*/ 0 w 1672"/>
                    <a:gd name="T33" fmla="*/ 0 h 2697"/>
                    <a:gd name="T34" fmla="*/ 0 w 1672"/>
                    <a:gd name="T35" fmla="*/ 0 h 2697"/>
                    <a:gd name="T36" fmla="*/ 0 w 1672"/>
                    <a:gd name="T37" fmla="*/ 0 h 2697"/>
                    <a:gd name="T38" fmla="*/ 0 w 1672"/>
                    <a:gd name="T39" fmla="*/ 0 h 2697"/>
                    <a:gd name="T40" fmla="*/ 0 w 1672"/>
                    <a:gd name="T41" fmla="*/ 0 h 2697"/>
                    <a:gd name="T42" fmla="*/ 0 w 1672"/>
                    <a:gd name="T43" fmla="*/ 0 h 2697"/>
                    <a:gd name="T44" fmla="*/ 0 w 1672"/>
                    <a:gd name="T45" fmla="*/ 0 h 2697"/>
                    <a:gd name="T46" fmla="*/ 0 w 1672"/>
                    <a:gd name="T47" fmla="*/ 0 h 2697"/>
                    <a:gd name="T48" fmla="*/ 0 w 1672"/>
                    <a:gd name="T49" fmla="*/ 0 h 2697"/>
                    <a:gd name="T50" fmla="*/ 0 w 1672"/>
                    <a:gd name="T51" fmla="*/ 0 h 2697"/>
                    <a:gd name="T52" fmla="*/ 0 w 1672"/>
                    <a:gd name="T53" fmla="*/ 0 h 2697"/>
                    <a:gd name="T54" fmla="*/ 0 w 1672"/>
                    <a:gd name="T55" fmla="*/ 0 h 2697"/>
                    <a:gd name="T56" fmla="*/ 0 w 1672"/>
                    <a:gd name="T57" fmla="*/ 0 h 2697"/>
                    <a:gd name="T58" fmla="*/ 0 w 1672"/>
                    <a:gd name="T59" fmla="*/ 0 h 2697"/>
                    <a:gd name="T60" fmla="*/ 0 w 1672"/>
                    <a:gd name="T61" fmla="*/ 0 h 2697"/>
                    <a:gd name="T62" fmla="*/ 0 w 1672"/>
                    <a:gd name="T63" fmla="*/ 0 h 2697"/>
                    <a:gd name="T64" fmla="*/ 0 w 1672"/>
                    <a:gd name="T65" fmla="*/ 0 h 2697"/>
                    <a:gd name="T66" fmla="*/ 0 w 1672"/>
                    <a:gd name="T67" fmla="*/ 0 h 2697"/>
                    <a:gd name="T68" fmla="*/ 0 w 1672"/>
                    <a:gd name="T69" fmla="*/ 0 h 269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672"/>
                    <a:gd name="T106" fmla="*/ 0 h 2697"/>
                    <a:gd name="T107" fmla="*/ 1672 w 1672"/>
                    <a:gd name="T108" fmla="*/ 2697 h 269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672" h="2697">
                      <a:moveTo>
                        <a:pt x="1537" y="0"/>
                      </a:moveTo>
                      <a:lnTo>
                        <a:pt x="1559" y="159"/>
                      </a:lnTo>
                      <a:lnTo>
                        <a:pt x="1672" y="224"/>
                      </a:lnTo>
                      <a:lnTo>
                        <a:pt x="1627" y="727"/>
                      </a:lnTo>
                      <a:lnTo>
                        <a:pt x="1422" y="823"/>
                      </a:lnTo>
                      <a:lnTo>
                        <a:pt x="1378" y="925"/>
                      </a:lnTo>
                      <a:lnTo>
                        <a:pt x="1424" y="1083"/>
                      </a:lnTo>
                      <a:lnTo>
                        <a:pt x="996" y="1265"/>
                      </a:lnTo>
                      <a:lnTo>
                        <a:pt x="792" y="1672"/>
                      </a:lnTo>
                      <a:lnTo>
                        <a:pt x="881" y="1830"/>
                      </a:lnTo>
                      <a:lnTo>
                        <a:pt x="859" y="2012"/>
                      </a:lnTo>
                      <a:lnTo>
                        <a:pt x="633" y="2126"/>
                      </a:lnTo>
                      <a:lnTo>
                        <a:pt x="384" y="2624"/>
                      </a:lnTo>
                      <a:lnTo>
                        <a:pt x="158" y="2624"/>
                      </a:lnTo>
                      <a:lnTo>
                        <a:pt x="95" y="2697"/>
                      </a:lnTo>
                      <a:lnTo>
                        <a:pt x="0" y="2667"/>
                      </a:lnTo>
                      <a:lnTo>
                        <a:pt x="0" y="2440"/>
                      </a:lnTo>
                      <a:lnTo>
                        <a:pt x="89" y="2398"/>
                      </a:lnTo>
                      <a:lnTo>
                        <a:pt x="0" y="2284"/>
                      </a:lnTo>
                      <a:lnTo>
                        <a:pt x="22" y="1903"/>
                      </a:lnTo>
                      <a:lnTo>
                        <a:pt x="277" y="1551"/>
                      </a:lnTo>
                      <a:lnTo>
                        <a:pt x="386" y="1507"/>
                      </a:lnTo>
                      <a:lnTo>
                        <a:pt x="362" y="1265"/>
                      </a:lnTo>
                      <a:lnTo>
                        <a:pt x="521" y="1040"/>
                      </a:lnTo>
                      <a:lnTo>
                        <a:pt x="656" y="971"/>
                      </a:lnTo>
                      <a:lnTo>
                        <a:pt x="837" y="634"/>
                      </a:lnTo>
                      <a:lnTo>
                        <a:pt x="949" y="585"/>
                      </a:lnTo>
                      <a:lnTo>
                        <a:pt x="1198" y="181"/>
                      </a:lnTo>
                      <a:lnTo>
                        <a:pt x="1333" y="181"/>
                      </a:lnTo>
                      <a:lnTo>
                        <a:pt x="1357" y="113"/>
                      </a:lnTo>
                      <a:lnTo>
                        <a:pt x="1471" y="135"/>
                      </a:lnTo>
                      <a:lnTo>
                        <a:pt x="1493" y="65"/>
                      </a:lnTo>
                      <a:lnTo>
                        <a:pt x="1493" y="22"/>
                      </a:lnTo>
                      <a:lnTo>
                        <a:pt x="1537" y="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46" name="Freeform 1216"/>
                <p:cNvSpPr>
                  <a:spLocks/>
                </p:cNvSpPr>
                <p:nvPr/>
              </p:nvSpPr>
              <p:spPr bwMode="auto">
                <a:xfrm>
                  <a:off x="1776" y="927"/>
                  <a:ext cx="84" cy="124"/>
                </a:xfrm>
                <a:custGeom>
                  <a:avLst/>
                  <a:gdLst>
                    <a:gd name="T0" fmla="*/ 0 w 1672"/>
                    <a:gd name="T1" fmla="*/ 0 h 2697"/>
                    <a:gd name="T2" fmla="*/ 0 w 1672"/>
                    <a:gd name="T3" fmla="*/ 0 h 2697"/>
                    <a:gd name="T4" fmla="*/ 0 w 1672"/>
                    <a:gd name="T5" fmla="*/ 0 h 2697"/>
                    <a:gd name="T6" fmla="*/ 0 w 1672"/>
                    <a:gd name="T7" fmla="*/ 0 h 2697"/>
                    <a:gd name="T8" fmla="*/ 0 w 1672"/>
                    <a:gd name="T9" fmla="*/ 0 h 2697"/>
                    <a:gd name="T10" fmla="*/ 0 w 1672"/>
                    <a:gd name="T11" fmla="*/ 0 h 2697"/>
                    <a:gd name="T12" fmla="*/ 0 w 1672"/>
                    <a:gd name="T13" fmla="*/ 0 h 2697"/>
                    <a:gd name="T14" fmla="*/ 0 w 1672"/>
                    <a:gd name="T15" fmla="*/ 0 h 2697"/>
                    <a:gd name="T16" fmla="*/ 0 w 1672"/>
                    <a:gd name="T17" fmla="*/ 0 h 2697"/>
                    <a:gd name="T18" fmla="*/ 0 w 1672"/>
                    <a:gd name="T19" fmla="*/ 0 h 2697"/>
                    <a:gd name="T20" fmla="*/ 0 w 1672"/>
                    <a:gd name="T21" fmla="*/ 0 h 2697"/>
                    <a:gd name="T22" fmla="*/ 0 w 1672"/>
                    <a:gd name="T23" fmla="*/ 0 h 2697"/>
                    <a:gd name="T24" fmla="*/ 0 w 1672"/>
                    <a:gd name="T25" fmla="*/ 0 h 2697"/>
                    <a:gd name="T26" fmla="*/ 0 w 1672"/>
                    <a:gd name="T27" fmla="*/ 0 h 2697"/>
                    <a:gd name="T28" fmla="*/ 0 w 1672"/>
                    <a:gd name="T29" fmla="*/ 0 h 2697"/>
                    <a:gd name="T30" fmla="*/ 0 w 1672"/>
                    <a:gd name="T31" fmla="*/ 0 h 2697"/>
                    <a:gd name="T32" fmla="*/ 0 w 1672"/>
                    <a:gd name="T33" fmla="*/ 0 h 2697"/>
                    <a:gd name="T34" fmla="*/ 0 w 1672"/>
                    <a:gd name="T35" fmla="*/ 0 h 2697"/>
                    <a:gd name="T36" fmla="*/ 0 w 1672"/>
                    <a:gd name="T37" fmla="*/ 0 h 2697"/>
                    <a:gd name="T38" fmla="*/ 0 w 1672"/>
                    <a:gd name="T39" fmla="*/ 0 h 2697"/>
                    <a:gd name="T40" fmla="*/ 0 w 1672"/>
                    <a:gd name="T41" fmla="*/ 0 h 2697"/>
                    <a:gd name="T42" fmla="*/ 0 w 1672"/>
                    <a:gd name="T43" fmla="*/ 0 h 2697"/>
                    <a:gd name="T44" fmla="*/ 0 w 1672"/>
                    <a:gd name="T45" fmla="*/ 0 h 2697"/>
                    <a:gd name="T46" fmla="*/ 0 w 1672"/>
                    <a:gd name="T47" fmla="*/ 0 h 2697"/>
                    <a:gd name="T48" fmla="*/ 0 w 1672"/>
                    <a:gd name="T49" fmla="*/ 0 h 2697"/>
                    <a:gd name="T50" fmla="*/ 0 w 1672"/>
                    <a:gd name="T51" fmla="*/ 0 h 2697"/>
                    <a:gd name="T52" fmla="*/ 0 w 1672"/>
                    <a:gd name="T53" fmla="*/ 0 h 2697"/>
                    <a:gd name="T54" fmla="*/ 0 w 1672"/>
                    <a:gd name="T55" fmla="*/ 0 h 2697"/>
                    <a:gd name="T56" fmla="*/ 0 w 1672"/>
                    <a:gd name="T57" fmla="*/ 0 h 2697"/>
                    <a:gd name="T58" fmla="*/ 0 w 1672"/>
                    <a:gd name="T59" fmla="*/ 0 h 2697"/>
                    <a:gd name="T60" fmla="*/ 0 w 1672"/>
                    <a:gd name="T61" fmla="*/ 0 h 2697"/>
                    <a:gd name="T62" fmla="*/ 0 w 1672"/>
                    <a:gd name="T63" fmla="*/ 0 h 2697"/>
                    <a:gd name="T64" fmla="*/ 0 w 1672"/>
                    <a:gd name="T65" fmla="*/ 0 h 2697"/>
                    <a:gd name="T66" fmla="*/ 0 w 1672"/>
                    <a:gd name="T67" fmla="*/ 0 h 2697"/>
                    <a:gd name="T68" fmla="*/ 0 w 1672"/>
                    <a:gd name="T69" fmla="*/ 0 h 269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672"/>
                    <a:gd name="T106" fmla="*/ 0 h 2697"/>
                    <a:gd name="T107" fmla="*/ 1672 w 1672"/>
                    <a:gd name="T108" fmla="*/ 2697 h 269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672" h="2697">
                      <a:moveTo>
                        <a:pt x="1537" y="0"/>
                      </a:moveTo>
                      <a:lnTo>
                        <a:pt x="1559" y="159"/>
                      </a:lnTo>
                      <a:lnTo>
                        <a:pt x="1672" y="224"/>
                      </a:lnTo>
                      <a:lnTo>
                        <a:pt x="1627" y="727"/>
                      </a:lnTo>
                      <a:lnTo>
                        <a:pt x="1422" y="823"/>
                      </a:lnTo>
                      <a:lnTo>
                        <a:pt x="1378" y="925"/>
                      </a:lnTo>
                      <a:lnTo>
                        <a:pt x="1424" y="1083"/>
                      </a:lnTo>
                      <a:lnTo>
                        <a:pt x="996" y="1265"/>
                      </a:lnTo>
                      <a:lnTo>
                        <a:pt x="792" y="1672"/>
                      </a:lnTo>
                      <a:lnTo>
                        <a:pt x="881" y="1830"/>
                      </a:lnTo>
                      <a:lnTo>
                        <a:pt x="859" y="2012"/>
                      </a:lnTo>
                      <a:lnTo>
                        <a:pt x="633" y="2126"/>
                      </a:lnTo>
                      <a:lnTo>
                        <a:pt x="384" y="2624"/>
                      </a:lnTo>
                      <a:lnTo>
                        <a:pt x="158" y="2624"/>
                      </a:lnTo>
                      <a:lnTo>
                        <a:pt x="95" y="2697"/>
                      </a:lnTo>
                      <a:lnTo>
                        <a:pt x="0" y="2667"/>
                      </a:lnTo>
                      <a:lnTo>
                        <a:pt x="0" y="2440"/>
                      </a:lnTo>
                      <a:lnTo>
                        <a:pt x="89" y="2398"/>
                      </a:lnTo>
                      <a:lnTo>
                        <a:pt x="0" y="2284"/>
                      </a:lnTo>
                      <a:lnTo>
                        <a:pt x="22" y="1903"/>
                      </a:lnTo>
                      <a:lnTo>
                        <a:pt x="277" y="1551"/>
                      </a:lnTo>
                      <a:lnTo>
                        <a:pt x="386" y="1507"/>
                      </a:lnTo>
                      <a:lnTo>
                        <a:pt x="362" y="1265"/>
                      </a:lnTo>
                      <a:lnTo>
                        <a:pt x="521" y="1040"/>
                      </a:lnTo>
                      <a:lnTo>
                        <a:pt x="656" y="971"/>
                      </a:lnTo>
                      <a:lnTo>
                        <a:pt x="837" y="634"/>
                      </a:lnTo>
                      <a:lnTo>
                        <a:pt x="949" y="585"/>
                      </a:lnTo>
                      <a:lnTo>
                        <a:pt x="1198" y="181"/>
                      </a:lnTo>
                      <a:lnTo>
                        <a:pt x="1333" y="181"/>
                      </a:lnTo>
                      <a:lnTo>
                        <a:pt x="1357" y="113"/>
                      </a:lnTo>
                      <a:lnTo>
                        <a:pt x="1471" y="135"/>
                      </a:lnTo>
                      <a:lnTo>
                        <a:pt x="1493" y="65"/>
                      </a:lnTo>
                      <a:lnTo>
                        <a:pt x="1493" y="22"/>
                      </a:lnTo>
                      <a:lnTo>
                        <a:pt x="1537" y="0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47" name="Freeform 1217"/>
                <p:cNvSpPr>
                  <a:spLocks/>
                </p:cNvSpPr>
                <p:nvPr/>
              </p:nvSpPr>
              <p:spPr bwMode="auto">
                <a:xfrm>
                  <a:off x="1839" y="925"/>
                  <a:ext cx="50" cy="96"/>
                </a:xfrm>
                <a:custGeom>
                  <a:avLst/>
                  <a:gdLst>
                    <a:gd name="T0" fmla="*/ 0 w 1004"/>
                    <a:gd name="T1" fmla="*/ 0 h 2089"/>
                    <a:gd name="T2" fmla="*/ 0 w 1004"/>
                    <a:gd name="T3" fmla="*/ 0 h 2089"/>
                    <a:gd name="T4" fmla="*/ 0 w 1004"/>
                    <a:gd name="T5" fmla="*/ 0 h 2089"/>
                    <a:gd name="T6" fmla="*/ 0 w 1004"/>
                    <a:gd name="T7" fmla="*/ 0 h 2089"/>
                    <a:gd name="T8" fmla="*/ 0 w 1004"/>
                    <a:gd name="T9" fmla="*/ 0 h 2089"/>
                    <a:gd name="T10" fmla="*/ 0 w 1004"/>
                    <a:gd name="T11" fmla="*/ 0 h 2089"/>
                    <a:gd name="T12" fmla="*/ 0 w 1004"/>
                    <a:gd name="T13" fmla="*/ 0 h 2089"/>
                    <a:gd name="T14" fmla="*/ 0 w 1004"/>
                    <a:gd name="T15" fmla="*/ 0 h 2089"/>
                    <a:gd name="T16" fmla="*/ 0 w 1004"/>
                    <a:gd name="T17" fmla="*/ 0 h 2089"/>
                    <a:gd name="T18" fmla="*/ 0 w 1004"/>
                    <a:gd name="T19" fmla="*/ 0 h 2089"/>
                    <a:gd name="T20" fmla="*/ 0 w 1004"/>
                    <a:gd name="T21" fmla="*/ 0 h 2089"/>
                    <a:gd name="T22" fmla="*/ 0 w 1004"/>
                    <a:gd name="T23" fmla="*/ 0 h 2089"/>
                    <a:gd name="T24" fmla="*/ 0 w 1004"/>
                    <a:gd name="T25" fmla="*/ 0 h 2089"/>
                    <a:gd name="T26" fmla="*/ 0 w 1004"/>
                    <a:gd name="T27" fmla="*/ 0 h 2089"/>
                    <a:gd name="T28" fmla="*/ 0 w 1004"/>
                    <a:gd name="T29" fmla="*/ 0 h 2089"/>
                    <a:gd name="T30" fmla="*/ 0 w 1004"/>
                    <a:gd name="T31" fmla="*/ 0 h 2089"/>
                    <a:gd name="T32" fmla="*/ 0 w 1004"/>
                    <a:gd name="T33" fmla="*/ 0 h 2089"/>
                    <a:gd name="T34" fmla="*/ 0 w 1004"/>
                    <a:gd name="T35" fmla="*/ 0 h 2089"/>
                    <a:gd name="T36" fmla="*/ 0 w 1004"/>
                    <a:gd name="T37" fmla="*/ 0 h 2089"/>
                    <a:gd name="T38" fmla="*/ 0 w 1004"/>
                    <a:gd name="T39" fmla="*/ 0 h 2089"/>
                    <a:gd name="T40" fmla="*/ 0 w 1004"/>
                    <a:gd name="T41" fmla="*/ 0 h 2089"/>
                    <a:gd name="T42" fmla="*/ 0 w 1004"/>
                    <a:gd name="T43" fmla="*/ 0 h 2089"/>
                    <a:gd name="T44" fmla="*/ 0 w 1004"/>
                    <a:gd name="T45" fmla="*/ 0 h 2089"/>
                    <a:gd name="T46" fmla="*/ 0 w 1004"/>
                    <a:gd name="T47" fmla="*/ 0 h 2089"/>
                    <a:gd name="T48" fmla="*/ 0 w 1004"/>
                    <a:gd name="T49" fmla="*/ 0 h 2089"/>
                    <a:gd name="T50" fmla="*/ 0 w 1004"/>
                    <a:gd name="T51" fmla="*/ 0 h 2089"/>
                    <a:gd name="T52" fmla="*/ 0 w 1004"/>
                    <a:gd name="T53" fmla="*/ 0 h 2089"/>
                    <a:gd name="T54" fmla="*/ 0 w 1004"/>
                    <a:gd name="T55" fmla="*/ 0 h 2089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1004"/>
                    <a:gd name="T85" fmla="*/ 0 h 2089"/>
                    <a:gd name="T86" fmla="*/ 1004 w 1004"/>
                    <a:gd name="T87" fmla="*/ 2089 h 2089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1004" h="2089">
                      <a:moveTo>
                        <a:pt x="1004" y="128"/>
                      </a:moveTo>
                      <a:lnTo>
                        <a:pt x="922" y="32"/>
                      </a:lnTo>
                      <a:lnTo>
                        <a:pt x="787" y="0"/>
                      </a:lnTo>
                      <a:lnTo>
                        <a:pt x="732" y="121"/>
                      </a:lnTo>
                      <a:lnTo>
                        <a:pt x="650" y="159"/>
                      </a:lnTo>
                      <a:lnTo>
                        <a:pt x="430" y="128"/>
                      </a:lnTo>
                      <a:lnTo>
                        <a:pt x="350" y="14"/>
                      </a:lnTo>
                      <a:lnTo>
                        <a:pt x="274" y="55"/>
                      </a:lnTo>
                      <a:lnTo>
                        <a:pt x="297" y="205"/>
                      </a:lnTo>
                      <a:lnTo>
                        <a:pt x="407" y="274"/>
                      </a:lnTo>
                      <a:lnTo>
                        <a:pt x="361" y="774"/>
                      </a:lnTo>
                      <a:lnTo>
                        <a:pt x="493" y="774"/>
                      </a:lnTo>
                      <a:lnTo>
                        <a:pt x="593" y="999"/>
                      </a:lnTo>
                      <a:lnTo>
                        <a:pt x="493" y="1020"/>
                      </a:lnTo>
                      <a:lnTo>
                        <a:pt x="76" y="1381"/>
                      </a:lnTo>
                      <a:lnTo>
                        <a:pt x="0" y="1875"/>
                      </a:lnTo>
                      <a:lnTo>
                        <a:pt x="165" y="2089"/>
                      </a:lnTo>
                      <a:lnTo>
                        <a:pt x="437" y="2043"/>
                      </a:lnTo>
                      <a:lnTo>
                        <a:pt x="477" y="1977"/>
                      </a:lnTo>
                      <a:lnTo>
                        <a:pt x="638" y="1973"/>
                      </a:lnTo>
                      <a:lnTo>
                        <a:pt x="858" y="1823"/>
                      </a:lnTo>
                      <a:lnTo>
                        <a:pt x="975" y="1562"/>
                      </a:lnTo>
                      <a:lnTo>
                        <a:pt x="906" y="797"/>
                      </a:lnTo>
                      <a:lnTo>
                        <a:pt x="975" y="576"/>
                      </a:lnTo>
                      <a:lnTo>
                        <a:pt x="882" y="389"/>
                      </a:lnTo>
                      <a:lnTo>
                        <a:pt x="975" y="141"/>
                      </a:lnTo>
                      <a:lnTo>
                        <a:pt x="1004" y="128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48" name="Freeform 1218"/>
                <p:cNvSpPr>
                  <a:spLocks/>
                </p:cNvSpPr>
                <p:nvPr/>
              </p:nvSpPr>
              <p:spPr bwMode="auto">
                <a:xfrm>
                  <a:off x="1839" y="925"/>
                  <a:ext cx="50" cy="96"/>
                </a:xfrm>
                <a:custGeom>
                  <a:avLst/>
                  <a:gdLst>
                    <a:gd name="T0" fmla="*/ 0 w 1004"/>
                    <a:gd name="T1" fmla="*/ 0 h 2089"/>
                    <a:gd name="T2" fmla="*/ 0 w 1004"/>
                    <a:gd name="T3" fmla="*/ 0 h 2089"/>
                    <a:gd name="T4" fmla="*/ 0 w 1004"/>
                    <a:gd name="T5" fmla="*/ 0 h 2089"/>
                    <a:gd name="T6" fmla="*/ 0 w 1004"/>
                    <a:gd name="T7" fmla="*/ 0 h 2089"/>
                    <a:gd name="T8" fmla="*/ 0 w 1004"/>
                    <a:gd name="T9" fmla="*/ 0 h 2089"/>
                    <a:gd name="T10" fmla="*/ 0 w 1004"/>
                    <a:gd name="T11" fmla="*/ 0 h 2089"/>
                    <a:gd name="T12" fmla="*/ 0 w 1004"/>
                    <a:gd name="T13" fmla="*/ 0 h 2089"/>
                    <a:gd name="T14" fmla="*/ 0 w 1004"/>
                    <a:gd name="T15" fmla="*/ 0 h 2089"/>
                    <a:gd name="T16" fmla="*/ 0 w 1004"/>
                    <a:gd name="T17" fmla="*/ 0 h 2089"/>
                    <a:gd name="T18" fmla="*/ 0 w 1004"/>
                    <a:gd name="T19" fmla="*/ 0 h 2089"/>
                    <a:gd name="T20" fmla="*/ 0 w 1004"/>
                    <a:gd name="T21" fmla="*/ 0 h 2089"/>
                    <a:gd name="T22" fmla="*/ 0 w 1004"/>
                    <a:gd name="T23" fmla="*/ 0 h 2089"/>
                    <a:gd name="T24" fmla="*/ 0 w 1004"/>
                    <a:gd name="T25" fmla="*/ 0 h 2089"/>
                    <a:gd name="T26" fmla="*/ 0 w 1004"/>
                    <a:gd name="T27" fmla="*/ 0 h 2089"/>
                    <a:gd name="T28" fmla="*/ 0 w 1004"/>
                    <a:gd name="T29" fmla="*/ 0 h 2089"/>
                    <a:gd name="T30" fmla="*/ 0 w 1004"/>
                    <a:gd name="T31" fmla="*/ 0 h 2089"/>
                    <a:gd name="T32" fmla="*/ 0 w 1004"/>
                    <a:gd name="T33" fmla="*/ 0 h 2089"/>
                    <a:gd name="T34" fmla="*/ 0 w 1004"/>
                    <a:gd name="T35" fmla="*/ 0 h 2089"/>
                    <a:gd name="T36" fmla="*/ 0 w 1004"/>
                    <a:gd name="T37" fmla="*/ 0 h 2089"/>
                    <a:gd name="T38" fmla="*/ 0 w 1004"/>
                    <a:gd name="T39" fmla="*/ 0 h 2089"/>
                    <a:gd name="T40" fmla="*/ 0 w 1004"/>
                    <a:gd name="T41" fmla="*/ 0 h 2089"/>
                    <a:gd name="T42" fmla="*/ 0 w 1004"/>
                    <a:gd name="T43" fmla="*/ 0 h 2089"/>
                    <a:gd name="T44" fmla="*/ 0 w 1004"/>
                    <a:gd name="T45" fmla="*/ 0 h 2089"/>
                    <a:gd name="T46" fmla="*/ 0 w 1004"/>
                    <a:gd name="T47" fmla="*/ 0 h 2089"/>
                    <a:gd name="T48" fmla="*/ 0 w 1004"/>
                    <a:gd name="T49" fmla="*/ 0 h 2089"/>
                    <a:gd name="T50" fmla="*/ 0 w 1004"/>
                    <a:gd name="T51" fmla="*/ 0 h 2089"/>
                    <a:gd name="T52" fmla="*/ 0 w 1004"/>
                    <a:gd name="T53" fmla="*/ 0 h 2089"/>
                    <a:gd name="T54" fmla="*/ 0 w 1004"/>
                    <a:gd name="T55" fmla="*/ 0 h 2089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1004"/>
                    <a:gd name="T85" fmla="*/ 0 h 2089"/>
                    <a:gd name="T86" fmla="*/ 1004 w 1004"/>
                    <a:gd name="T87" fmla="*/ 2089 h 2089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1004" h="2089">
                      <a:moveTo>
                        <a:pt x="1004" y="128"/>
                      </a:moveTo>
                      <a:lnTo>
                        <a:pt x="922" y="32"/>
                      </a:lnTo>
                      <a:lnTo>
                        <a:pt x="787" y="0"/>
                      </a:lnTo>
                      <a:lnTo>
                        <a:pt x="732" y="121"/>
                      </a:lnTo>
                      <a:lnTo>
                        <a:pt x="650" y="159"/>
                      </a:lnTo>
                      <a:lnTo>
                        <a:pt x="430" y="128"/>
                      </a:lnTo>
                      <a:lnTo>
                        <a:pt x="350" y="14"/>
                      </a:lnTo>
                      <a:lnTo>
                        <a:pt x="274" y="55"/>
                      </a:lnTo>
                      <a:lnTo>
                        <a:pt x="297" y="205"/>
                      </a:lnTo>
                      <a:lnTo>
                        <a:pt x="407" y="274"/>
                      </a:lnTo>
                      <a:lnTo>
                        <a:pt x="361" y="774"/>
                      </a:lnTo>
                      <a:lnTo>
                        <a:pt x="493" y="774"/>
                      </a:lnTo>
                      <a:lnTo>
                        <a:pt x="593" y="999"/>
                      </a:lnTo>
                      <a:lnTo>
                        <a:pt x="493" y="1020"/>
                      </a:lnTo>
                      <a:lnTo>
                        <a:pt x="76" y="1381"/>
                      </a:lnTo>
                      <a:lnTo>
                        <a:pt x="0" y="1875"/>
                      </a:lnTo>
                      <a:lnTo>
                        <a:pt x="165" y="2089"/>
                      </a:lnTo>
                      <a:lnTo>
                        <a:pt x="437" y="2043"/>
                      </a:lnTo>
                      <a:lnTo>
                        <a:pt x="477" y="1977"/>
                      </a:lnTo>
                      <a:lnTo>
                        <a:pt x="638" y="1973"/>
                      </a:lnTo>
                      <a:lnTo>
                        <a:pt x="858" y="1823"/>
                      </a:lnTo>
                      <a:lnTo>
                        <a:pt x="975" y="1562"/>
                      </a:lnTo>
                      <a:lnTo>
                        <a:pt x="906" y="797"/>
                      </a:lnTo>
                      <a:lnTo>
                        <a:pt x="975" y="576"/>
                      </a:lnTo>
                      <a:lnTo>
                        <a:pt x="882" y="389"/>
                      </a:lnTo>
                      <a:lnTo>
                        <a:pt x="975" y="141"/>
                      </a:lnTo>
                      <a:lnTo>
                        <a:pt x="1004" y="128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49" name="Freeform 1219"/>
                <p:cNvSpPr>
                  <a:spLocks/>
                </p:cNvSpPr>
                <p:nvPr/>
              </p:nvSpPr>
              <p:spPr bwMode="auto">
                <a:xfrm>
                  <a:off x="1747" y="910"/>
                  <a:ext cx="154" cy="104"/>
                </a:xfrm>
                <a:custGeom>
                  <a:avLst/>
                  <a:gdLst>
                    <a:gd name="T0" fmla="*/ 0 w 3103"/>
                    <a:gd name="T1" fmla="*/ 0 h 2247"/>
                    <a:gd name="T2" fmla="*/ 0 w 3103"/>
                    <a:gd name="T3" fmla="*/ 0 h 2247"/>
                    <a:gd name="T4" fmla="*/ 0 w 3103"/>
                    <a:gd name="T5" fmla="*/ 0 h 2247"/>
                    <a:gd name="T6" fmla="*/ 0 w 3103"/>
                    <a:gd name="T7" fmla="*/ 0 h 2247"/>
                    <a:gd name="T8" fmla="*/ 0 w 3103"/>
                    <a:gd name="T9" fmla="*/ 0 h 2247"/>
                    <a:gd name="T10" fmla="*/ 0 w 3103"/>
                    <a:gd name="T11" fmla="*/ 0 h 2247"/>
                    <a:gd name="T12" fmla="*/ 0 w 3103"/>
                    <a:gd name="T13" fmla="*/ 0 h 2247"/>
                    <a:gd name="T14" fmla="*/ 0 w 3103"/>
                    <a:gd name="T15" fmla="*/ 0 h 2247"/>
                    <a:gd name="T16" fmla="*/ 0 w 3103"/>
                    <a:gd name="T17" fmla="*/ 0 h 2247"/>
                    <a:gd name="T18" fmla="*/ 0 w 3103"/>
                    <a:gd name="T19" fmla="*/ 0 h 2247"/>
                    <a:gd name="T20" fmla="*/ 0 w 3103"/>
                    <a:gd name="T21" fmla="*/ 0 h 2247"/>
                    <a:gd name="T22" fmla="*/ 0 w 3103"/>
                    <a:gd name="T23" fmla="*/ 0 h 2247"/>
                    <a:gd name="T24" fmla="*/ 0 w 3103"/>
                    <a:gd name="T25" fmla="*/ 0 h 2247"/>
                    <a:gd name="T26" fmla="*/ 0 w 3103"/>
                    <a:gd name="T27" fmla="*/ 0 h 2247"/>
                    <a:gd name="T28" fmla="*/ 0 w 3103"/>
                    <a:gd name="T29" fmla="*/ 0 h 2247"/>
                    <a:gd name="T30" fmla="*/ 0 w 3103"/>
                    <a:gd name="T31" fmla="*/ 0 h 2247"/>
                    <a:gd name="T32" fmla="*/ 0 w 3103"/>
                    <a:gd name="T33" fmla="*/ 0 h 2247"/>
                    <a:gd name="T34" fmla="*/ 0 w 3103"/>
                    <a:gd name="T35" fmla="*/ 0 h 2247"/>
                    <a:gd name="T36" fmla="*/ 0 w 3103"/>
                    <a:gd name="T37" fmla="*/ 0 h 2247"/>
                    <a:gd name="T38" fmla="*/ 0 w 3103"/>
                    <a:gd name="T39" fmla="*/ 0 h 2247"/>
                    <a:gd name="T40" fmla="*/ 0 w 3103"/>
                    <a:gd name="T41" fmla="*/ 0 h 2247"/>
                    <a:gd name="T42" fmla="*/ 0 w 3103"/>
                    <a:gd name="T43" fmla="*/ 0 h 2247"/>
                    <a:gd name="T44" fmla="*/ 0 w 3103"/>
                    <a:gd name="T45" fmla="*/ 0 h 2247"/>
                    <a:gd name="T46" fmla="*/ 0 w 3103"/>
                    <a:gd name="T47" fmla="*/ 0 h 2247"/>
                    <a:gd name="T48" fmla="*/ 0 w 3103"/>
                    <a:gd name="T49" fmla="*/ 0 h 2247"/>
                    <a:gd name="T50" fmla="*/ 0 w 3103"/>
                    <a:gd name="T51" fmla="*/ 0 h 2247"/>
                    <a:gd name="T52" fmla="*/ 0 w 3103"/>
                    <a:gd name="T53" fmla="*/ 0 h 2247"/>
                    <a:gd name="T54" fmla="*/ 0 w 3103"/>
                    <a:gd name="T55" fmla="*/ 0 h 2247"/>
                    <a:gd name="T56" fmla="*/ 0 w 3103"/>
                    <a:gd name="T57" fmla="*/ 0 h 2247"/>
                    <a:gd name="T58" fmla="*/ 0 w 3103"/>
                    <a:gd name="T59" fmla="*/ 0 h 2247"/>
                    <a:gd name="T60" fmla="*/ 0 w 3103"/>
                    <a:gd name="T61" fmla="*/ 0 h 2247"/>
                    <a:gd name="T62" fmla="*/ 0 w 3103"/>
                    <a:gd name="T63" fmla="*/ 0 h 2247"/>
                    <a:gd name="T64" fmla="*/ 0 w 3103"/>
                    <a:gd name="T65" fmla="*/ 0 h 2247"/>
                    <a:gd name="T66" fmla="*/ 0 w 3103"/>
                    <a:gd name="T67" fmla="*/ 0 h 2247"/>
                    <a:gd name="T68" fmla="*/ 0 w 3103"/>
                    <a:gd name="T69" fmla="*/ 0 h 2247"/>
                    <a:gd name="T70" fmla="*/ 0 w 3103"/>
                    <a:gd name="T71" fmla="*/ 0 h 2247"/>
                    <a:gd name="T72" fmla="*/ 0 w 3103"/>
                    <a:gd name="T73" fmla="*/ 0 h 2247"/>
                    <a:gd name="T74" fmla="*/ 0 w 3103"/>
                    <a:gd name="T75" fmla="*/ 0 h 2247"/>
                    <a:gd name="T76" fmla="*/ 0 w 3103"/>
                    <a:gd name="T77" fmla="*/ 0 h 2247"/>
                    <a:gd name="T78" fmla="*/ 0 w 3103"/>
                    <a:gd name="T79" fmla="*/ 0 h 2247"/>
                    <a:gd name="T80" fmla="*/ 0 w 3103"/>
                    <a:gd name="T81" fmla="*/ 0 h 2247"/>
                    <a:gd name="T82" fmla="*/ 0 w 3103"/>
                    <a:gd name="T83" fmla="*/ 0 h 2247"/>
                    <a:gd name="T84" fmla="*/ 0 w 3103"/>
                    <a:gd name="T85" fmla="*/ 0 h 2247"/>
                    <a:gd name="T86" fmla="*/ 0 w 3103"/>
                    <a:gd name="T87" fmla="*/ 0 h 2247"/>
                    <a:gd name="T88" fmla="*/ 0 w 3103"/>
                    <a:gd name="T89" fmla="*/ 0 h 2247"/>
                    <a:gd name="T90" fmla="*/ 0 w 3103"/>
                    <a:gd name="T91" fmla="*/ 0 h 2247"/>
                    <a:gd name="T92" fmla="*/ 0 w 3103"/>
                    <a:gd name="T93" fmla="*/ 0 h 2247"/>
                    <a:gd name="T94" fmla="*/ 0 w 3103"/>
                    <a:gd name="T95" fmla="*/ 0 h 2247"/>
                    <a:gd name="T96" fmla="*/ 0 w 3103"/>
                    <a:gd name="T97" fmla="*/ 0 h 2247"/>
                    <a:gd name="T98" fmla="*/ 0 w 3103"/>
                    <a:gd name="T99" fmla="*/ 0 h 2247"/>
                    <a:gd name="T100" fmla="*/ 0 w 3103"/>
                    <a:gd name="T101" fmla="*/ 0 h 2247"/>
                    <a:gd name="T102" fmla="*/ 0 w 3103"/>
                    <a:gd name="T103" fmla="*/ 0 h 2247"/>
                    <a:gd name="T104" fmla="*/ 0 w 3103"/>
                    <a:gd name="T105" fmla="*/ 0 h 2247"/>
                    <a:gd name="T106" fmla="*/ 0 w 3103"/>
                    <a:gd name="T107" fmla="*/ 0 h 2247"/>
                    <a:gd name="T108" fmla="*/ 0 w 3103"/>
                    <a:gd name="T109" fmla="*/ 0 h 2247"/>
                    <a:gd name="T110" fmla="*/ 0 w 3103"/>
                    <a:gd name="T111" fmla="*/ 0 h 2247"/>
                    <a:gd name="T112" fmla="*/ 0 w 3103"/>
                    <a:gd name="T113" fmla="*/ 0 h 2247"/>
                    <a:gd name="T114" fmla="*/ 0 w 3103"/>
                    <a:gd name="T115" fmla="*/ 0 h 2247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3103"/>
                    <a:gd name="T175" fmla="*/ 0 h 2247"/>
                    <a:gd name="T176" fmla="*/ 3103 w 3103"/>
                    <a:gd name="T177" fmla="*/ 2247 h 2247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3103" h="2247">
                      <a:moveTo>
                        <a:pt x="662" y="2198"/>
                      </a:moveTo>
                      <a:lnTo>
                        <a:pt x="635" y="2111"/>
                      </a:lnTo>
                      <a:lnTo>
                        <a:pt x="502" y="2154"/>
                      </a:lnTo>
                      <a:lnTo>
                        <a:pt x="441" y="2111"/>
                      </a:lnTo>
                      <a:lnTo>
                        <a:pt x="302" y="2247"/>
                      </a:lnTo>
                      <a:lnTo>
                        <a:pt x="135" y="2215"/>
                      </a:lnTo>
                      <a:lnTo>
                        <a:pt x="0" y="2100"/>
                      </a:lnTo>
                      <a:lnTo>
                        <a:pt x="68" y="1770"/>
                      </a:lnTo>
                      <a:lnTo>
                        <a:pt x="177" y="1628"/>
                      </a:lnTo>
                      <a:lnTo>
                        <a:pt x="177" y="1555"/>
                      </a:lnTo>
                      <a:lnTo>
                        <a:pt x="428" y="1245"/>
                      </a:lnTo>
                      <a:lnTo>
                        <a:pt x="691" y="1226"/>
                      </a:lnTo>
                      <a:lnTo>
                        <a:pt x="1370" y="811"/>
                      </a:lnTo>
                      <a:lnTo>
                        <a:pt x="1406" y="682"/>
                      </a:lnTo>
                      <a:lnTo>
                        <a:pt x="1612" y="566"/>
                      </a:lnTo>
                      <a:lnTo>
                        <a:pt x="1612" y="455"/>
                      </a:lnTo>
                      <a:lnTo>
                        <a:pt x="1779" y="455"/>
                      </a:lnTo>
                      <a:lnTo>
                        <a:pt x="1725" y="364"/>
                      </a:lnTo>
                      <a:lnTo>
                        <a:pt x="1631" y="407"/>
                      </a:lnTo>
                      <a:lnTo>
                        <a:pt x="1682" y="297"/>
                      </a:lnTo>
                      <a:lnTo>
                        <a:pt x="1791" y="359"/>
                      </a:lnTo>
                      <a:lnTo>
                        <a:pt x="1951" y="180"/>
                      </a:lnTo>
                      <a:lnTo>
                        <a:pt x="2193" y="156"/>
                      </a:lnTo>
                      <a:lnTo>
                        <a:pt x="2249" y="199"/>
                      </a:lnTo>
                      <a:lnTo>
                        <a:pt x="2658" y="0"/>
                      </a:lnTo>
                      <a:lnTo>
                        <a:pt x="2560" y="185"/>
                      </a:lnTo>
                      <a:lnTo>
                        <a:pt x="2609" y="185"/>
                      </a:lnTo>
                      <a:lnTo>
                        <a:pt x="2676" y="88"/>
                      </a:lnTo>
                      <a:lnTo>
                        <a:pt x="2718" y="174"/>
                      </a:lnTo>
                      <a:lnTo>
                        <a:pt x="2785" y="70"/>
                      </a:lnTo>
                      <a:lnTo>
                        <a:pt x="2852" y="70"/>
                      </a:lnTo>
                      <a:lnTo>
                        <a:pt x="2829" y="199"/>
                      </a:lnTo>
                      <a:lnTo>
                        <a:pt x="3011" y="204"/>
                      </a:lnTo>
                      <a:lnTo>
                        <a:pt x="3103" y="295"/>
                      </a:lnTo>
                      <a:lnTo>
                        <a:pt x="2932" y="317"/>
                      </a:lnTo>
                      <a:lnTo>
                        <a:pt x="3001" y="400"/>
                      </a:lnTo>
                      <a:lnTo>
                        <a:pt x="2857" y="443"/>
                      </a:lnTo>
                      <a:lnTo>
                        <a:pt x="2785" y="353"/>
                      </a:lnTo>
                      <a:lnTo>
                        <a:pt x="2645" y="316"/>
                      </a:lnTo>
                      <a:lnTo>
                        <a:pt x="2590" y="436"/>
                      </a:lnTo>
                      <a:lnTo>
                        <a:pt x="2505" y="474"/>
                      </a:lnTo>
                      <a:lnTo>
                        <a:pt x="2285" y="443"/>
                      </a:lnTo>
                      <a:lnTo>
                        <a:pt x="2206" y="328"/>
                      </a:lnTo>
                      <a:lnTo>
                        <a:pt x="2077" y="389"/>
                      </a:lnTo>
                      <a:lnTo>
                        <a:pt x="2085" y="430"/>
                      </a:lnTo>
                      <a:lnTo>
                        <a:pt x="2058" y="498"/>
                      </a:lnTo>
                      <a:lnTo>
                        <a:pt x="1957" y="480"/>
                      </a:lnTo>
                      <a:lnTo>
                        <a:pt x="1918" y="547"/>
                      </a:lnTo>
                      <a:lnTo>
                        <a:pt x="1791" y="547"/>
                      </a:lnTo>
                      <a:lnTo>
                        <a:pt x="1547" y="944"/>
                      </a:lnTo>
                      <a:lnTo>
                        <a:pt x="1432" y="999"/>
                      </a:lnTo>
                      <a:lnTo>
                        <a:pt x="1253" y="1330"/>
                      </a:lnTo>
                      <a:lnTo>
                        <a:pt x="1113" y="1408"/>
                      </a:lnTo>
                      <a:lnTo>
                        <a:pt x="954" y="1622"/>
                      </a:lnTo>
                      <a:lnTo>
                        <a:pt x="979" y="1866"/>
                      </a:lnTo>
                      <a:lnTo>
                        <a:pt x="857" y="1922"/>
                      </a:lnTo>
                      <a:lnTo>
                        <a:pt x="662" y="2198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50" name="Freeform 1220"/>
                <p:cNvSpPr>
                  <a:spLocks/>
                </p:cNvSpPr>
                <p:nvPr/>
              </p:nvSpPr>
              <p:spPr bwMode="auto">
                <a:xfrm>
                  <a:off x="1747" y="910"/>
                  <a:ext cx="154" cy="104"/>
                </a:xfrm>
                <a:custGeom>
                  <a:avLst/>
                  <a:gdLst>
                    <a:gd name="T0" fmla="*/ 0 w 3103"/>
                    <a:gd name="T1" fmla="*/ 0 h 2247"/>
                    <a:gd name="T2" fmla="*/ 0 w 3103"/>
                    <a:gd name="T3" fmla="*/ 0 h 2247"/>
                    <a:gd name="T4" fmla="*/ 0 w 3103"/>
                    <a:gd name="T5" fmla="*/ 0 h 2247"/>
                    <a:gd name="T6" fmla="*/ 0 w 3103"/>
                    <a:gd name="T7" fmla="*/ 0 h 2247"/>
                    <a:gd name="T8" fmla="*/ 0 w 3103"/>
                    <a:gd name="T9" fmla="*/ 0 h 2247"/>
                    <a:gd name="T10" fmla="*/ 0 w 3103"/>
                    <a:gd name="T11" fmla="*/ 0 h 2247"/>
                    <a:gd name="T12" fmla="*/ 0 w 3103"/>
                    <a:gd name="T13" fmla="*/ 0 h 2247"/>
                    <a:gd name="T14" fmla="*/ 0 w 3103"/>
                    <a:gd name="T15" fmla="*/ 0 h 2247"/>
                    <a:gd name="T16" fmla="*/ 0 w 3103"/>
                    <a:gd name="T17" fmla="*/ 0 h 2247"/>
                    <a:gd name="T18" fmla="*/ 0 w 3103"/>
                    <a:gd name="T19" fmla="*/ 0 h 2247"/>
                    <a:gd name="T20" fmla="*/ 0 w 3103"/>
                    <a:gd name="T21" fmla="*/ 0 h 2247"/>
                    <a:gd name="T22" fmla="*/ 0 w 3103"/>
                    <a:gd name="T23" fmla="*/ 0 h 2247"/>
                    <a:gd name="T24" fmla="*/ 0 w 3103"/>
                    <a:gd name="T25" fmla="*/ 0 h 2247"/>
                    <a:gd name="T26" fmla="*/ 0 w 3103"/>
                    <a:gd name="T27" fmla="*/ 0 h 2247"/>
                    <a:gd name="T28" fmla="*/ 0 w 3103"/>
                    <a:gd name="T29" fmla="*/ 0 h 2247"/>
                    <a:gd name="T30" fmla="*/ 0 w 3103"/>
                    <a:gd name="T31" fmla="*/ 0 h 2247"/>
                    <a:gd name="T32" fmla="*/ 0 w 3103"/>
                    <a:gd name="T33" fmla="*/ 0 h 2247"/>
                    <a:gd name="T34" fmla="*/ 0 w 3103"/>
                    <a:gd name="T35" fmla="*/ 0 h 2247"/>
                    <a:gd name="T36" fmla="*/ 0 w 3103"/>
                    <a:gd name="T37" fmla="*/ 0 h 2247"/>
                    <a:gd name="T38" fmla="*/ 0 w 3103"/>
                    <a:gd name="T39" fmla="*/ 0 h 2247"/>
                    <a:gd name="T40" fmla="*/ 0 w 3103"/>
                    <a:gd name="T41" fmla="*/ 0 h 2247"/>
                    <a:gd name="T42" fmla="*/ 0 w 3103"/>
                    <a:gd name="T43" fmla="*/ 0 h 2247"/>
                    <a:gd name="T44" fmla="*/ 0 w 3103"/>
                    <a:gd name="T45" fmla="*/ 0 h 2247"/>
                    <a:gd name="T46" fmla="*/ 0 w 3103"/>
                    <a:gd name="T47" fmla="*/ 0 h 2247"/>
                    <a:gd name="T48" fmla="*/ 0 w 3103"/>
                    <a:gd name="T49" fmla="*/ 0 h 2247"/>
                    <a:gd name="T50" fmla="*/ 0 w 3103"/>
                    <a:gd name="T51" fmla="*/ 0 h 2247"/>
                    <a:gd name="T52" fmla="*/ 0 w 3103"/>
                    <a:gd name="T53" fmla="*/ 0 h 2247"/>
                    <a:gd name="T54" fmla="*/ 0 w 3103"/>
                    <a:gd name="T55" fmla="*/ 0 h 2247"/>
                    <a:gd name="T56" fmla="*/ 0 w 3103"/>
                    <a:gd name="T57" fmla="*/ 0 h 2247"/>
                    <a:gd name="T58" fmla="*/ 0 w 3103"/>
                    <a:gd name="T59" fmla="*/ 0 h 2247"/>
                    <a:gd name="T60" fmla="*/ 0 w 3103"/>
                    <a:gd name="T61" fmla="*/ 0 h 2247"/>
                    <a:gd name="T62" fmla="*/ 0 w 3103"/>
                    <a:gd name="T63" fmla="*/ 0 h 2247"/>
                    <a:gd name="T64" fmla="*/ 0 w 3103"/>
                    <a:gd name="T65" fmla="*/ 0 h 2247"/>
                    <a:gd name="T66" fmla="*/ 0 w 3103"/>
                    <a:gd name="T67" fmla="*/ 0 h 2247"/>
                    <a:gd name="T68" fmla="*/ 0 w 3103"/>
                    <a:gd name="T69" fmla="*/ 0 h 2247"/>
                    <a:gd name="T70" fmla="*/ 0 w 3103"/>
                    <a:gd name="T71" fmla="*/ 0 h 2247"/>
                    <a:gd name="T72" fmla="*/ 0 w 3103"/>
                    <a:gd name="T73" fmla="*/ 0 h 2247"/>
                    <a:gd name="T74" fmla="*/ 0 w 3103"/>
                    <a:gd name="T75" fmla="*/ 0 h 2247"/>
                    <a:gd name="T76" fmla="*/ 0 w 3103"/>
                    <a:gd name="T77" fmla="*/ 0 h 2247"/>
                    <a:gd name="T78" fmla="*/ 0 w 3103"/>
                    <a:gd name="T79" fmla="*/ 0 h 2247"/>
                    <a:gd name="T80" fmla="*/ 0 w 3103"/>
                    <a:gd name="T81" fmla="*/ 0 h 2247"/>
                    <a:gd name="T82" fmla="*/ 0 w 3103"/>
                    <a:gd name="T83" fmla="*/ 0 h 2247"/>
                    <a:gd name="T84" fmla="*/ 0 w 3103"/>
                    <a:gd name="T85" fmla="*/ 0 h 2247"/>
                    <a:gd name="T86" fmla="*/ 0 w 3103"/>
                    <a:gd name="T87" fmla="*/ 0 h 2247"/>
                    <a:gd name="T88" fmla="*/ 0 w 3103"/>
                    <a:gd name="T89" fmla="*/ 0 h 2247"/>
                    <a:gd name="T90" fmla="*/ 0 w 3103"/>
                    <a:gd name="T91" fmla="*/ 0 h 2247"/>
                    <a:gd name="T92" fmla="*/ 0 w 3103"/>
                    <a:gd name="T93" fmla="*/ 0 h 2247"/>
                    <a:gd name="T94" fmla="*/ 0 w 3103"/>
                    <a:gd name="T95" fmla="*/ 0 h 2247"/>
                    <a:gd name="T96" fmla="*/ 0 w 3103"/>
                    <a:gd name="T97" fmla="*/ 0 h 2247"/>
                    <a:gd name="T98" fmla="*/ 0 w 3103"/>
                    <a:gd name="T99" fmla="*/ 0 h 2247"/>
                    <a:gd name="T100" fmla="*/ 0 w 3103"/>
                    <a:gd name="T101" fmla="*/ 0 h 2247"/>
                    <a:gd name="T102" fmla="*/ 0 w 3103"/>
                    <a:gd name="T103" fmla="*/ 0 h 2247"/>
                    <a:gd name="T104" fmla="*/ 0 w 3103"/>
                    <a:gd name="T105" fmla="*/ 0 h 2247"/>
                    <a:gd name="T106" fmla="*/ 0 w 3103"/>
                    <a:gd name="T107" fmla="*/ 0 h 2247"/>
                    <a:gd name="T108" fmla="*/ 0 w 3103"/>
                    <a:gd name="T109" fmla="*/ 0 h 2247"/>
                    <a:gd name="T110" fmla="*/ 0 w 3103"/>
                    <a:gd name="T111" fmla="*/ 0 h 2247"/>
                    <a:gd name="T112" fmla="*/ 0 w 3103"/>
                    <a:gd name="T113" fmla="*/ 0 h 2247"/>
                    <a:gd name="T114" fmla="*/ 0 w 3103"/>
                    <a:gd name="T115" fmla="*/ 0 h 2247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3103"/>
                    <a:gd name="T175" fmla="*/ 0 h 2247"/>
                    <a:gd name="T176" fmla="*/ 3103 w 3103"/>
                    <a:gd name="T177" fmla="*/ 2247 h 2247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3103" h="2247">
                      <a:moveTo>
                        <a:pt x="662" y="2198"/>
                      </a:moveTo>
                      <a:lnTo>
                        <a:pt x="635" y="2111"/>
                      </a:lnTo>
                      <a:lnTo>
                        <a:pt x="502" y="2154"/>
                      </a:lnTo>
                      <a:lnTo>
                        <a:pt x="441" y="2111"/>
                      </a:lnTo>
                      <a:lnTo>
                        <a:pt x="302" y="2247"/>
                      </a:lnTo>
                      <a:lnTo>
                        <a:pt x="135" y="2215"/>
                      </a:lnTo>
                      <a:lnTo>
                        <a:pt x="0" y="2100"/>
                      </a:lnTo>
                      <a:lnTo>
                        <a:pt x="68" y="1770"/>
                      </a:lnTo>
                      <a:lnTo>
                        <a:pt x="177" y="1628"/>
                      </a:lnTo>
                      <a:lnTo>
                        <a:pt x="177" y="1555"/>
                      </a:lnTo>
                      <a:lnTo>
                        <a:pt x="428" y="1245"/>
                      </a:lnTo>
                      <a:lnTo>
                        <a:pt x="691" y="1226"/>
                      </a:lnTo>
                      <a:lnTo>
                        <a:pt x="1370" y="811"/>
                      </a:lnTo>
                      <a:lnTo>
                        <a:pt x="1406" y="682"/>
                      </a:lnTo>
                      <a:lnTo>
                        <a:pt x="1612" y="566"/>
                      </a:lnTo>
                      <a:lnTo>
                        <a:pt x="1612" y="455"/>
                      </a:lnTo>
                      <a:lnTo>
                        <a:pt x="1779" y="455"/>
                      </a:lnTo>
                      <a:lnTo>
                        <a:pt x="1725" y="364"/>
                      </a:lnTo>
                      <a:lnTo>
                        <a:pt x="1631" y="407"/>
                      </a:lnTo>
                      <a:lnTo>
                        <a:pt x="1682" y="297"/>
                      </a:lnTo>
                      <a:lnTo>
                        <a:pt x="1791" y="359"/>
                      </a:lnTo>
                      <a:lnTo>
                        <a:pt x="1951" y="180"/>
                      </a:lnTo>
                      <a:lnTo>
                        <a:pt x="2193" y="156"/>
                      </a:lnTo>
                      <a:lnTo>
                        <a:pt x="2249" y="199"/>
                      </a:lnTo>
                      <a:lnTo>
                        <a:pt x="2658" y="0"/>
                      </a:lnTo>
                      <a:lnTo>
                        <a:pt x="2560" y="185"/>
                      </a:lnTo>
                      <a:lnTo>
                        <a:pt x="2609" y="185"/>
                      </a:lnTo>
                      <a:lnTo>
                        <a:pt x="2676" y="88"/>
                      </a:lnTo>
                      <a:lnTo>
                        <a:pt x="2718" y="174"/>
                      </a:lnTo>
                      <a:lnTo>
                        <a:pt x="2785" y="70"/>
                      </a:lnTo>
                      <a:lnTo>
                        <a:pt x="2852" y="70"/>
                      </a:lnTo>
                      <a:lnTo>
                        <a:pt x="2829" y="199"/>
                      </a:lnTo>
                      <a:lnTo>
                        <a:pt x="3011" y="204"/>
                      </a:lnTo>
                      <a:lnTo>
                        <a:pt x="3103" y="295"/>
                      </a:lnTo>
                      <a:lnTo>
                        <a:pt x="2932" y="317"/>
                      </a:lnTo>
                      <a:lnTo>
                        <a:pt x="3001" y="400"/>
                      </a:lnTo>
                      <a:lnTo>
                        <a:pt x="2857" y="443"/>
                      </a:lnTo>
                      <a:lnTo>
                        <a:pt x="2785" y="353"/>
                      </a:lnTo>
                      <a:lnTo>
                        <a:pt x="2645" y="316"/>
                      </a:lnTo>
                      <a:lnTo>
                        <a:pt x="2590" y="436"/>
                      </a:lnTo>
                      <a:lnTo>
                        <a:pt x="2505" y="474"/>
                      </a:lnTo>
                      <a:lnTo>
                        <a:pt x="2285" y="443"/>
                      </a:lnTo>
                      <a:lnTo>
                        <a:pt x="2206" y="328"/>
                      </a:lnTo>
                      <a:lnTo>
                        <a:pt x="2077" y="389"/>
                      </a:lnTo>
                      <a:lnTo>
                        <a:pt x="2085" y="430"/>
                      </a:lnTo>
                      <a:lnTo>
                        <a:pt x="2058" y="498"/>
                      </a:lnTo>
                      <a:lnTo>
                        <a:pt x="1957" y="480"/>
                      </a:lnTo>
                      <a:lnTo>
                        <a:pt x="1918" y="547"/>
                      </a:lnTo>
                      <a:lnTo>
                        <a:pt x="1791" y="547"/>
                      </a:lnTo>
                      <a:lnTo>
                        <a:pt x="1547" y="944"/>
                      </a:lnTo>
                      <a:lnTo>
                        <a:pt x="1432" y="999"/>
                      </a:lnTo>
                      <a:lnTo>
                        <a:pt x="1253" y="1330"/>
                      </a:lnTo>
                      <a:lnTo>
                        <a:pt x="1113" y="1408"/>
                      </a:lnTo>
                      <a:lnTo>
                        <a:pt x="954" y="1622"/>
                      </a:lnTo>
                      <a:lnTo>
                        <a:pt x="979" y="1866"/>
                      </a:lnTo>
                      <a:lnTo>
                        <a:pt x="857" y="1922"/>
                      </a:lnTo>
                      <a:lnTo>
                        <a:pt x="662" y="2198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51" name="Freeform 1221"/>
                <p:cNvSpPr>
                  <a:spLocks/>
                </p:cNvSpPr>
                <p:nvPr/>
              </p:nvSpPr>
              <p:spPr bwMode="auto">
                <a:xfrm>
                  <a:off x="2007" y="909"/>
                  <a:ext cx="19" cy="197"/>
                </a:xfrm>
                <a:custGeom>
                  <a:avLst/>
                  <a:gdLst>
                    <a:gd name="T0" fmla="*/ 0 w 372"/>
                    <a:gd name="T1" fmla="*/ 0 h 4278"/>
                    <a:gd name="T2" fmla="*/ 0 w 372"/>
                    <a:gd name="T3" fmla="*/ 0 h 4278"/>
                    <a:gd name="T4" fmla="*/ 0 w 372"/>
                    <a:gd name="T5" fmla="*/ 0 h 4278"/>
                    <a:gd name="T6" fmla="*/ 0 w 372"/>
                    <a:gd name="T7" fmla="*/ 0 h 4278"/>
                    <a:gd name="T8" fmla="*/ 0 w 372"/>
                    <a:gd name="T9" fmla="*/ 0 h 4278"/>
                    <a:gd name="T10" fmla="*/ 0 w 372"/>
                    <a:gd name="T11" fmla="*/ 0 h 4278"/>
                    <a:gd name="T12" fmla="*/ 0 w 372"/>
                    <a:gd name="T13" fmla="*/ 0 h 427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72"/>
                    <a:gd name="T22" fmla="*/ 0 h 4278"/>
                    <a:gd name="T23" fmla="*/ 372 w 372"/>
                    <a:gd name="T24" fmla="*/ 4278 h 427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72" h="4278">
                      <a:moveTo>
                        <a:pt x="0" y="10"/>
                      </a:moveTo>
                      <a:lnTo>
                        <a:pt x="259" y="4224"/>
                      </a:lnTo>
                      <a:lnTo>
                        <a:pt x="316" y="4278"/>
                      </a:lnTo>
                      <a:lnTo>
                        <a:pt x="372" y="4212"/>
                      </a:lnTo>
                      <a:lnTo>
                        <a:pt x="69" y="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52" name="Freeform 1222"/>
                <p:cNvSpPr>
                  <a:spLocks/>
                </p:cNvSpPr>
                <p:nvPr/>
              </p:nvSpPr>
              <p:spPr bwMode="auto">
                <a:xfrm>
                  <a:off x="1711" y="1082"/>
                  <a:ext cx="6" cy="6"/>
                </a:xfrm>
                <a:custGeom>
                  <a:avLst/>
                  <a:gdLst>
                    <a:gd name="T0" fmla="*/ 0 w 114"/>
                    <a:gd name="T1" fmla="*/ 0 h 138"/>
                    <a:gd name="T2" fmla="*/ 0 w 114"/>
                    <a:gd name="T3" fmla="*/ 0 h 138"/>
                    <a:gd name="T4" fmla="*/ 0 w 114"/>
                    <a:gd name="T5" fmla="*/ 0 h 138"/>
                    <a:gd name="T6" fmla="*/ 0 w 114"/>
                    <a:gd name="T7" fmla="*/ 0 h 138"/>
                    <a:gd name="T8" fmla="*/ 0 w 114"/>
                    <a:gd name="T9" fmla="*/ 0 h 138"/>
                    <a:gd name="T10" fmla="*/ 0 w 114"/>
                    <a:gd name="T11" fmla="*/ 0 h 138"/>
                    <a:gd name="T12" fmla="*/ 0 w 114"/>
                    <a:gd name="T13" fmla="*/ 0 h 138"/>
                    <a:gd name="T14" fmla="*/ 0 w 114"/>
                    <a:gd name="T15" fmla="*/ 0 h 138"/>
                    <a:gd name="T16" fmla="*/ 0 w 114"/>
                    <a:gd name="T17" fmla="*/ 0 h 138"/>
                    <a:gd name="T18" fmla="*/ 0 w 114"/>
                    <a:gd name="T19" fmla="*/ 0 h 13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14"/>
                    <a:gd name="T31" fmla="*/ 0 h 138"/>
                    <a:gd name="T32" fmla="*/ 114 w 114"/>
                    <a:gd name="T33" fmla="*/ 138 h 13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14" h="138">
                      <a:moveTo>
                        <a:pt x="90" y="0"/>
                      </a:moveTo>
                      <a:lnTo>
                        <a:pt x="31" y="8"/>
                      </a:lnTo>
                      <a:lnTo>
                        <a:pt x="11" y="41"/>
                      </a:lnTo>
                      <a:lnTo>
                        <a:pt x="21" y="71"/>
                      </a:lnTo>
                      <a:lnTo>
                        <a:pt x="0" y="100"/>
                      </a:lnTo>
                      <a:lnTo>
                        <a:pt x="18" y="118"/>
                      </a:lnTo>
                      <a:lnTo>
                        <a:pt x="64" y="138"/>
                      </a:lnTo>
                      <a:lnTo>
                        <a:pt x="114" y="96"/>
                      </a:lnTo>
                      <a:lnTo>
                        <a:pt x="90" y="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53" name="Freeform 1223"/>
                <p:cNvSpPr>
                  <a:spLocks/>
                </p:cNvSpPr>
                <p:nvPr/>
              </p:nvSpPr>
              <p:spPr bwMode="auto">
                <a:xfrm>
                  <a:off x="1711" y="1082"/>
                  <a:ext cx="6" cy="6"/>
                </a:xfrm>
                <a:custGeom>
                  <a:avLst/>
                  <a:gdLst>
                    <a:gd name="T0" fmla="*/ 0 w 114"/>
                    <a:gd name="T1" fmla="*/ 0 h 138"/>
                    <a:gd name="T2" fmla="*/ 0 w 114"/>
                    <a:gd name="T3" fmla="*/ 0 h 138"/>
                    <a:gd name="T4" fmla="*/ 0 w 114"/>
                    <a:gd name="T5" fmla="*/ 0 h 138"/>
                    <a:gd name="T6" fmla="*/ 0 w 114"/>
                    <a:gd name="T7" fmla="*/ 0 h 138"/>
                    <a:gd name="T8" fmla="*/ 0 w 114"/>
                    <a:gd name="T9" fmla="*/ 0 h 138"/>
                    <a:gd name="T10" fmla="*/ 0 w 114"/>
                    <a:gd name="T11" fmla="*/ 0 h 138"/>
                    <a:gd name="T12" fmla="*/ 0 w 114"/>
                    <a:gd name="T13" fmla="*/ 0 h 138"/>
                    <a:gd name="T14" fmla="*/ 0 w 114"/>
                    <a:gd name="T15" fmla="*/ 0 h 138"/>
                    <a:gd name="T16" fmla="*/ 0 w 114"/>
                    <a:gd name="T17" fmla="*/ 0 h 138"/>
                    <a:gd name="T18" fmla="*/ 0 w 114"/>
                    <a:gd name="T19" fmla="*/ 0 h 13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14"/>
                    <a:gd name="T31" fmla="*/ 0 h 138"/>
                    <a:gd name="T32" fmla="*/ 114 w 114"/>
                    <a:gd name="T33" fmla="*/ 138 h 13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14" h="138">
                      <a:moveTo>
                        <a:pt x="90" y="0"/>
                      </a:moveTo>
                      <a:lnTo>
                        <a:pt x="31" y="8"/>
                      </a:lnTo>
                      <a:lnTo>
                        <a:pt x="11" y="41"/>
                      </a:lnTo>
                      <a:lnTo>
                        <a:pt x="21" y="71"/>
                      </a:lnTo>
                      <a:lnTo>
                        <a:pt x="0" y="100"/>
                      </a:lnTo>
                      <a:lnTo>
                        <a:pt x="18" y="118"/>
                      </a:lnTo>
                      <a:lnTo>
                        <a:pt x="64" y="138"/>
                      </a:lnTo>
                      <a:lnTo>
                        <a:pt x="114" y="96"/>
                      </a:lnTo>
                      <a:lnTo>
                        <a:pt x="90" y="0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54" name="Freeform 1224"/>
                <p:cNvSpPr>
                  <a:spLocks/>
                </p:cNvSpPr>
                <p:nvPr/>
              </p:nvSpPr>
              <p:spPr bwMode="auto">
                <a:xfrm>
                  <a:off x="1727" y="1123"/>
                  <a:ext cx="3" cy="4"/>
                </a:xfrm>
                <a:custGeom>
                  <a:avLst/>
                  <a:gdLst>
                    <a:gd name="T0" fmla="*/ 0 w 67"/>
                    <a:gd name="T1" fmla="*/ 0 h 88"/>
                    <a:gd name="T2" fmla="*/ 0 w 67"/>
                    <a:gd name="T3" fmla="*/ 0 h 88"/>
                    <a:gd name="T4" fmla="*/ 0 w 67"/>
                    <a:gd name="T5" fmla="*/ 0 h 88"/>
                    <a:gd name="T6" fmla="*/ 0 w 67"/>
                    <a:gd name="T7" fmla="*/ 0 h 88"/>
                    <a:gd name="T8" fmla="*/ 0 w 67"/>
                    <a:gd name="T9" fmla="*/ 0 h 88"/>
                    <a:gd name="T10" fmla="*/ 0 w 67"/>
                    <a:gd name="T11" fmla="*/ 0 h 88"/>
                    <a:gd name="T12" fmla="*/ 0 w 67"/>
                    <a:gd name="T13" fmla="*/ 0 h 8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7"/>
                    <a:gd name="T22" fmla="*/ 0 h 88"/>
                    <a:gd name="T23" fmla="*/ 67 w 67"/>
                    <a:gd name="T24" fmla="*/ 88 h 8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7" h="88">
                      <a:moveTo>
                        <a:pt x="0" y="0"/>
                      </a:moveTo>
                      <a:lnTo>
                        <a:pt x="17" y="77"/>
                      </a:lnTo>
                      <a:lnTo>
                        <a:pt x="67" y="88"/>
                      </a:lnTo>
                      <a:lnTo>
                        <a:pt x="65" y="40"/>
                      </a:lnTo>
                      <a:lnTo>
                        <a:pt x="34" y="1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55" name="Freeform 1225"/>
                <p:cNvSpPr>
                  <a:spLocks/>
                </p:cNvSpPr>
                <p:nvPr/>
              </p:nvSpPr>
              <p:spPr bwMode="auto">
                <a:xfrm>
                  <a:off x="1727" y="1123"/>
                  <a:ext cx="3" cy="4"/>
                </a:xfrm>
                <a:custGeom>
                  <a:avLst/>
                  <a:gdLst>
                    <a:gd name="T0" fmla="*/ 0 w 67"/>
                    <a:gd name="T1" fmla="*/ 0 h 88"/>
                    <a:gd name="T2" fmla="*/ 0 w 67"/>
                    <a:gd name="T3" fmla="*/ 0 h 88"/>
                    <a:gd name="T4" fmla="*/ 0 w 67"/>
                    <a:gd name="T5" fmla="*/ 0 h 88"/>
                    <a:gd name="T6" fmla="*/ 0 w 67"/>
                    <a:gd name="T7" fmla="*/ 0 h 88"/>
                    <a:gd name="T8" fmla="*/ 0 w 67"/>
                    <a:gd name="T9" fmla="*/ 0 h 88"/>
                    <a:gd name="T10" fmla="*/ 0 w 67"/>
                    <a:gd name="T11" fmla="*/ 0 h 88"/>
                    <a:gd name="T12" fmla="*/ 0 w 67"/>
                    <a:gd name="T13" fmla="*/ 0 h 8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7"/>
                    <a:gd name="T22" fmla="*/ 0 h 88"/>
                    <a:gd name="T23" fmla="*/ 67 w 67"/>
                    <a:gd name="T24" fmla="*/ 88 h 8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7" h="88">
                      <a:moveTo>
                        <a:pt x="0" y="0"/>
                      </a:moveTo>
                      <a:lnTo>
                        <a:pt x="17" y="77"/>
                      </a:lnTo>
                      <a:lnTo>
                        <a:pt x="67" y="88"/>
                      </a:lnTo>
                      <a:lnTo>
                        <a:pt x="65" y="40"/>
                      </a:lnTo>
                      <a:lnTo>
                        <a:pt x="34" y="18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56" name="Freeform 1226"/>
                <p:cNvSpPr>
                  <a:spLocks/>
                </p:cNvSpPr>
                <p:nvPr/>
              </p:nvSpPr>
              <p:spPr bwMode="auto">
                <a:xfrm>
                  <a:off x="1845" y="1025"/>
                  <a:ext cx="26" cy="25"/>
                </a:xfrm>
                <a:custGeom>
                  <a:avLst/>
                  <a:gdLst>
                    <a:gd name="T0" fmla="*/ 0 w 530"/>
                    <a:gd name="T1" fmla="*/ 0 h 534"/>
                    <a:gd name="T2" fmla="*/ 0 w 530"/>
                    <a:gd name="T3" fmla="*/ 0 h 534"/>
                    <a:gd name="T4" fmla="*/ 0 w 530"/>
                    <a:gd name="T5" fmla="*/ 0 h 534"/>
                    <a:gd name="T6" fmla="*/ 0 w 530"/>
                    <a:gd name="T7" fmla="*/ 0 h 534"/>
                    <a:gd name="T8" fmla="*/ 0 w 530"/>
                    <a:gd name="T9" fmla="*/ 0 h 534"/>
                    <a:gd name="T10" fmla="*/ 0 w 530"/>
                    <a:gd name="T11" fmla="*/ 0 h 534"/>
                    <a:gd name="T12" fmla="*/ 0 w 530"/>
                    <a:gd name="T13" fmla="*/ 0 h 534"/>
                    <a:gd name="T14" fmla="*/ 0 w 530"/>
                    <a:gd name="T15" fmla="*/ 0 h 534"/>
                    <a:gd name="T16" fmla="*/ 0 w 530"/>
                    <a:gd name="T17" fmla="*/ 0 h 534"/>
                    <a:gd name="T18" fmla="*/ 0 w 530"/>
                    <a:gd name="T19" fmla="*/ 0 h 534"/>
                    <a:gd name="T20" fmla="*/ 0 w 530"/>
                    <a:gd name="T21" fmla="*/ 0 h 534"/>
                    <a:gd name="T22" fmla="*/ 0 w 530"/>
                    <a:gd name="T23" fmla="*/ 0 h 534"/>
                    <a:gd name="T24" fmla="*/ 0 w 530"/>
                    <a:gd name="T25" fmla="*/ 0 h 534"/>
                    <a:gd name="T26" fmla="*/ 0 w 530"/>
                    <a:gd name="T27" fmla="*/ 0 h 534"/>
                    <a:gd name="T28" fmla="*/ 0 w 530"/>
                    <a:gd name="T29" fmla="*/ 0 h 534"/>
                    <a:gd name="T30" fmla="*/ 0 w 530"/>
                    <a:gd name="T31" fmla="*/ 0 h 534"/>
                    <a:gd name="T32" fmla="*/ 0 w 530"/>
                    <a:gd name="T33" fmla="*/ 0 h 534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30"/>
                    <a:gd name="T52" fmla="*/ 0 h 534"/>
                    <a:gd name="T53" fmla="*/ 530 w 530"/>
                    <a:gd name="T54" fmla="*/ 534 h 534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30" h="534">
                      <a:moveTo>
                        <a:pt x="429" y="534"/>
                      </a:moveTo>
                      <a:lnTo>
                        <a:pt x="431" y="459"/>
                      </a:lnTo>
                      <a:lnTo>
                        <a:pt x="464" y="360"/>
                      </a:lnTo>
                      <a:lnTo>
                        <a:pt x="479" y="251"/>
                      </a:lnTo>
                      <a:lnTo>
                        <a:pt x="507" y="177"/>
                      </a:lnTo>
                      <a:lnTo>
                        <a:pt x="530" y="153"/>
                      </a:lnTo>
                      <a:lnTo>
                        <a:pt x="496" y="65"/>
                      </a:lnTo>
                      <a:lnTo>
                        <a:pt x="340" y="0"/>
                      </a:lnTo>
                      <a:lnTo>
                        <a:pt x="117" y="21"/>
                      </a:lnTo>
                      <a:lnTo>
                        <a:pt x="0" y="115"/>
                      </a:lnTo>
                      <a:lnTo>
                        <a:pt x="28" y="269"/>
                      </a:lnTo>
                      <a:lnTo>
                        <a:pt x="112" y="251"/>
                      </a:lnTo>
                      <a:lnTo>
                        <a:pt x="97" y="318"/>
                      </a:lnTo>
                      <a:lnTo>
                        <a:pt x="228" y="383"/>
                      </a:lnTo>
                      <a:lnTo>
                        <a:pt x="231" y="451"/>
                      </a:lnTo>
                      <a:lnTo>
                        <a:pt x="429" y="534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57" name="Freeform 1227"/>
                <p:cNvSpPr>
                  <a:spLocks/>
                </p:cNvSpPr>
                <p:nvPr/>
              </p:nvSpPr>
              <p:spPr bwMode="auto">
                <a:xfrm>
                  <a:off x="1845" y="1025"/>
                  <a:ext cx="26" cy="25"/>
                </a:xfrm>
                <a:custGeom>
                  <a:avLst/>
                  <a:gdLst>
                    <a:gd name="T0" fmla="*/ 0 w 530"/>
                    <a:gd name="T1" fmla="*/ 0 h 534"/>
                    <a:gd name="T2" fmla="*/ 0 w 530"/>
                    <a:gd name="T3" fmla="*/ 0 h 534"/>
                    <a:gd name="T4" fmla="*/ 0 w 530"/>
                    <a:gd name="T5" fmla="*/ 0 h 534"/>
                    <a:gd name="T6" fmla="*/ 0 w 530"/>
                    <a:gd name="T7" fmla="*/ 0 h 534"/>
                    <a:gd name="T8" fmla="*/ 0 w 530"/>
                    <a:gd name="T9" fmla="*/ 0 h 534"/>
                    <a:gd name="T10" fmla="*/ 0 w 530"/>
                    <a:gd name="T11" fmla="*/ 0 h 534"/>
                    <a:gd name="T12" fmla="*/ 0 w 530"/>
                    <a:gd name="T13" fmla="*/ 0 h 534"/>
                    <a:gd name="T14" fmla="*/ 0 w 530"/>
                    <a:gd name="T15" fmla="*/ 0 h 534"/>
                    <a:gd name="T16" fmla="*/ 0 w 530"/>
                    <a:gd name="T17" fmla="*/ 0 h 534"/>
                    <a:gd name="T18" fmla="*/ 0 w 530"/>
                    <a:gd name="T19" fmla="*/ 0 h 534"/>
                    <a:gd name="T20" fmla="*/ 0 w 530"/>
                    <a:gd name="T21" fmla="*/ 0 h 534"/>
                    <a:gd name="T22" fmla="*/ 0 w 530"/>
                    <a:gd name="T23" fmla="*/ 0 h 534"/>
                    <a:gd name="T24" fmla="*/ 0 w 530"/>
                    <a:gd name="T25" fmla="*/ 0 h 534"/>
                    <a:gd name="T26" fmla="*/ 0 w 530"/>
                    <a:gd name="T27" fmla="*/ 0 h 534"/>
                    <a:gd name="T28" fmla="*/ 0 w 530"/>
                    <a:gd name="T29" fmla="*/ 0 h 534"/>
                    <a:gd name="T30" fmla="*/ 0 w 530"/>
                    <a:gd name="T31" fmla="*/ 0 h 534"/>
                    <a:gd name="T32" fmla="*/ 0 w 530"/>
                    <a:gd name="T33" fmla="*/ 0 h 534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30"/>
                    <a:gd name="T52" fmla="*/ 0 h 534"/>
                    <a:gd name="T53" fmla="*/ 530 w 530"/>
                    <a:gd name="T54" fmla="*/ 534 h 534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30" h="534">
                      <a:moveTo>
                        <a:pt x="429" y="534"/>
                      </a:moveTo>
                      <a:lnTo>
                        <a:pt x="431" y="459"/>
                      </a:lnTo>
                      <a:lnTo>
                        <a:pt x="464" y="360"/>
                      </a:lnTo>
                      <a:lnTo>
                        <a:pt x="479" y="251"/>
                      </a:lnTo>
                      <a:lnTo>
                        <a:pt x="507" y="177"/>
                      </a:lnTo>
                      <a:lnTo>
                        <a:pt x="530" y="153"/>
                      </a:lnTo>
                      <a:lnTo>
                        <a:pt x="496" y="65"/>
                      </a:lnTo>
                      <a:lnTo>
                        <a:pt x="340" y="0"/>
                      </a:lnTo>
                      <a:lnTo>
                        <a:pt x="117" y="21"/>
                      </a:lnTo>
                      <a:lnTo>
                        <a:pt x="0" y="115"/>
                      </a:lnTo>
                      <a:lnTo>
                        <a:pt x="28" y="269"/>
                      </a:lnTo>
                      <a:lnTo>
                        <a:pt x="112" y="251"/>
                      </a:lnTo>
                      <a:lnTo>
                        <a:pt x="97" y="318"/>
                      </a:lnTo>
                      <a:lnTo>
                        <a:pt x="228" y="383"/>
                      </a:lnTo>
                      <a:lnTo>
                        <a:pt x="231" y="451"/>
                      </a:lnTo>
                      <a:lnTo>
                        <a:pt x="429" y="534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58" name="Freeform 1228"/>
                <p:cNvSpPr>
                  <a:spLocks/>
                </p:cNvSpPr>
                <p:nvPr/>
              </p:nvSpPr>
              <p:spPr bwMode="auto">
                <a:xfrm>
                  <a:off x="1479" y="1304"/>
                  <a:ext cx="75" cy="43"/>
                </a:xfrm>
                <a:custGeom>
                  <a:avLst/>
                  <a:gdLst>
                    <a:gd name="T0" fmla="*/ 0 w 898"/>
                    <a:gd name="T1" fmla="*/ 0 h 557"/>
                    <a:gd name="T2" fmla="*/ 0 w 898"/>
                    <a:gd name="T3" fmla="*/ 0 h 557"/>
                    <a:gd name="T4" fmla="*/ 0 w 898"/>
                    <a:gd name="T5" fmla="*/ 0 h 557"/>
                    <a:gd name="T6" fmla="*/ 0 w 898"/>
                    <a:gd name="T7" fmla="*/ 0 h 557"/>
                    <a:gd name="T8" fmla="*/ 0 w 898"/>
                    <a:gd name="T9" fmla="*/ 0 h 557"/>
                    <a:gd name="T10" fmla="*/ 0 w 898"/>
                    <a:gd name="T11" fmla="*/ 0 h 557"/>
                    <a:gd name="T12" fmla="*/ 0 w 898"/>
                    <a:gd name="T13" fmla="*/ 0 h 557"/>
                    <a:gd name="T14" fmla="*/ 0 w 898"/>
                    <a:gd name="T15" fmla="*/ 0 h 557"/>
                    <a:gd name="T16" fmla="*/ 0 w 898"/>
                    <a:gd name="T17" fmla="*/ 0 h 557"/>
                    <a:gd name="T18" fmla="*/ 0 w 898"/>
                    <a:gd name="T19" fmla="*/ 0 h 557"/>
                    <a:gd name="T20" fmla="*/ 0 w 898"/>
                    <a:gd name="T21" fmla="*/ 0 h 557"/>
                    <a:gd name="T22" fmla="*/ 0 w 898"/>
                    <a:gd name="T23" fmla="*/ 0 h 55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898"/>
                    <a:gd name="T37" fmla="*/ 0 h 557"/>
                    <a:gd name="T38" fmla="*/ 898 w 898"/>
                    <a:gd name="T39" fmla="*/ 557 h 557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898" h="557">
                      <a:moveTo>
                        <a:pt x="510" y="0"/>
                      </a:moveTo>
                      <a:lnTo>
                        <a:pt x="898" y="1"/>
                      </a:lnTo>
                      <a:lnTo>
                        <a:pt x="858" y="101"/>
                      </a:lnTo>
                      <a:lnTo>
                        <a:pt x="581" y="101"/>
                      </a:lnTo>
                      <a:lnTo>
                        <a:pt x="501" y="341"/>
                      </a:lnTo>
                      <a:lnTo>
                        <a:pt x="380" y="360"/>
                      </a:lnTo>
                      <a:lnTo>
                        <a:pt x="339" y="540"/>
                      </a:lnTo>
                      <a:lnTo>
                        <a:pt x="14" y="557"/>
                      </a:lnTo>
                      <a:lnTo>
                        <a:pt x="0" y="501"/>
                      </a:lnTo>
                      <a:lnTo>
                        <a:pt x="359" y="104"/>
                      </a:lnTo>
                      <a:lnTo>
                        <a:pt x="510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59" name="Freeform 1229"/>
                <p:cNvSpPr>
                  <a:spLocks/>
                </p:cNvSpPr>
                <p:nvPr/>
              </p:nvSpPr>
              <p:spPr bwMode="auto">
                <a:xfrm>
                  <a:off x="1479" y="1304"/>
                  <a:ext cx="75" cy="43"/>
                </a:xfrm>
                <a:custGeom>
                  <a:avLst/>
                  <a:gdLst>
                    <a:gd name="T0" fmla="*/ 0 w 898"/>
                    <a:gd name="T1" fmla="*/ 0 h 557"/>
                    <a:gd name="T2" fmla="*/ 0 w 898"/>
                    <a:gd name="T3" fmla="*/ 0 h 557"/>
                    <a:gd name="T4" fmla="*/ 0 w 898"/>
                    <a:gd name="T5" fmla="*/ 0 h 557"/>
                    <a:gd name="T6" fmla="*/ 0 w 898"/>
                    <a:gd name="T7" fmla="*/ 0 h 557"/>
                    <a:gd name="T8" fmla="*/ 0 w 898"/>
                    <a:gd name="T9" fmla="*/ 0 h 557"/>
                    <a:gd name="T10" fmla="*/ 0 w 898"/>
                    <a:gd name="T11" fmla="*/ 0 h 557"/>
                    <a:gd name="T12" fmla="*/ 0 w 898"/>
                    <a:gd name="T13" fmla="*/ 0 h 557"/>
                    <a:gd name="T14" fmla="*/ 0 w 898"/>
                    <a:gd name="T15" fmla="*/ 0 h 557"/>
                    <a:gd name="T16" fmla="*/ 0 w 898"/>
                    <a:gd name="T17" fmla="*/ 0 h 557"/>
                    <a:gd name="T18" fmla="*/ 0 w 898"/>
                    <a:gd name="T19" fmla="*/ 0 h 557"/>
                    <a:gd name="T20" fmla="*/ 0 w 898"/>
                    <a:gd name="T21" fmla="*/ 0 h 557"/>
                    <a:gd name="T22" fmla="*/ 0 w 898"/>
                    <a:gd name="T23" fmla="*/ 0 h 55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898"/>
                    <a:gd name="T37" fmla="*/ 0 h 557"/>
                    <a:gd name="T38" fmla="*/ 898 w 898"/>
                    <a:gd name="T39" fmla="*/ 557 h 557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898" h="557">
                      <a:moveTo>
                        <a:pt x="510" y="0"/>
                      </a:moveTo>
                      <a:lnTo>
                        <a:pt x="898" y="1"/>
                      </a:lnTo>
                      <a:lnTo>
                        <a:pt x="858" y="101"/>
                      </a:lnTo>
                      <a:lnTo>
                        <a:pt x="581" y="101"/>
                      </a:lnTo>
                      <a:lnTo>
                        <a:pt x="501" y="341"/>
                      </a:lnTo>
                      <a:lnTo>
                        <a:pt x="380" y="360"/>
                      </a:lnTo>
                      <a:lnTo>
                        <a:pt x="339" y="540"/>
                      </a:lnTo>
                      <a:lnTo>
                        <a:pt x="14" y="557"/>
                      </a:lnTo>
                      <a:lnTo>
                        <a:pt x="0" y="501"/>
                      </a:lnTo>
                      <a:lnTo>
                        <a:pt x="359" y="104"/>
                      </a:lnTo>
                      <a:lnTo>
                        <a:pt x="510" y="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60" name="Freeform 1230"/>
                <p:cNvSpPr>
                  <a:spLocks/>
                </p:cNvSpPr>
                <p:nvPr/>
              </p:nvSpPr>
              <p:spPr bwMode="auto">
                <a:xfrm>
                  <a:off x="1520" y="1241"/>
                  <a:ext cx="101" cy="63"/>
                </a:xfrm>
                <a:custGeom>
                  <a:avLst/>
                  <a:gdLst>
                    <a:gd name="T0" fmla="*/ 0 w 1212"/>
                    <a:gd name="T1" fmla="*/ 0 h 817"/>
                    <a:gd name="T2" fmla="*/ 0 w 1212"/>
                    <a:gd name="T3" fmla="*/ 0 h 817"/>
                    <a:gd name="T4" fmla="*/ 0 w 1212"/>
                    <a:gd name="T5" fmla="*/ 0 h 817"/>
                    <a:gd name="T6" fmla="*/ 0 w 1212"/>
                    <a:gd name="T7" fmla="*/ 0 h 817"/>
                    <a:gd name="T8" fmla="*/ 0 w 1212"/>
                    <a:gd name="T9" fmla="*/ 0 h 817"/>
                    <a:gd name="T10" fmla="*/ 0 w 1212"/>
                    <a:gd name="T11" fmla="*/ 0 h 817"/>
                    <a:gd name="T12" fmla="*/ 0 w 1212"/>
                    <a:gd name="T13" fmla="*/ 0 h 817"/>
                    <a:gd name="T14" fmla="*/ 0 w 1212"/>
                    <a:gd name="T15" fmla="*/ 0 h 817"/>
                    <a:gd name="T16" fmla="*/ 0 w 1212"/>
                    <a:gd name="T17" fmla="*/ 0 h 817"/>
                    <a:gd name="T18" fmla="*/ 0 w 1212"/>
                    <a:gd name="T19" fmla="*/ 0 h 817"/>
                    <a:gd name="T20" fmla="*/ 0 w 1212"/>
                    <a:gd name="T21" fmla="*/ 0 h 817"/>
                    <a:gd name="T22" fmla="*/ 0 w 1212"/>
                    <a:gd name="T23" fmla="*/ 0 h 817"/>
                    <a:gd name="T24" fmla="*/ 0 w 1212"/>
                    <a:gd name="T25" fmla="*/ 0 h 817"/>
                    <a:gd name="T26" fmla="*/ 0 w 1212"/>
                    <a:gd name="T27" fmla="*/ 0 h 817"/>
                    <a:gd name="T28" fmla="*/ 0 w 1212"/>
                    <a:gd name="T29" fmla="*/ 0 h 817"/>
                    <a:gd name="T30" fmla="*/ 0 w 1212"/>
                    <a:gd name="T31" fmla="*/ 0 h 81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212"/>
                    <a:gd name="T49" fmla="*/ 0 h 817"/>
                    <a:gd name="T50" fmla="*/ 1212 w 1212"/>
                    <a:gd name="T51" fmla="*/ 817 h 81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212" h="817">
                      <a:moveTo>
                        <a:pt x="0" y="817"/>
                      </a:moveTo>
                      <a:lnTo>
                        <a:pt x="397" y="555"/>
                      </a:lnTo>
                      <a:lnTo>
                        <a:pt x="415" y="441"/>
                      </a:lnTo>
                      <a:lnTo>
                        <a:pt x="576" y="259"/>
                      </a:lnTo>
                      <a:lnTo>
                        <a:pt x="817" y="138"/>
                      </a:lnTo>
                      <a:lnTo>
                        <a:pt x="898" y="0"/>
                      </a:lnTo>
                      <a:lnTo>
                        <a:pt x="1080" y="105"/>
                      </a:lnTo>
                      <a:lnTo>
                        <a:pt x="1212" y="97"/>
                      </a:lnTo>
                      <a:lnTo>
                        <a:pt x="1176" y="357"/>
                      </a:lnTo>
                      <a:lnTo>
                        <a:pt x="1056" y="377"/>
                      </a:lnTo>
                      <a:lnTo>
                        <a:pt x="778" y="596"/>
                      </a:lnTo>
                      <a:lnTo>
                        <a:pt x="519" y="638"/>
                      </a:lnTo>
                      <a:lnTo>
                        <a:pt x="397" y="817"/>
                      </a:lnTo>
                      <a:lnTo>
                        <a:pt x="20" y="817"/>
                      </a:lnTo>
                      <a:lnTo>
                        <a:pt x="0" y="81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61" name="Freeform 1231"/>
                <p:cNvSpPr>
                  <a:spLocks/>
                </p:cNvSpPr>
                <p:nvPr/>
              </p:nvSpPr>
              <p:spPr bwMode="auto">
                <a:xfrm>
                  <a:off x="1520" y="1241"/>
                  <a:ext cx="101" cy="63"/>
                </a:xfrm>
                <a:custGeom>
                  <a:avLst/>
                  <a:gdLst>
                    <a:gd name="T0" fmla="*/ 0 w 1212"/>
                    <a:gd name="T1" fmla="*/ 0 h 817"/>
                    <a:gd name="T2" fmla="*/ 0 w 1212"/>
                    <a:gd name="T3" fmla="*/ 0 h 817"/>
                    <a:gd name="T4" fmla="*/ 0 w 1212"/>
                    <a:gd name="T5" fmla="*/ 0 h 817"/>
                    <a:gd name="T6" fmla="*/ 0 w 1212"/>
                    <a:gd name="T7" fmla="*/ 0 h 817"/>
                    <a:gd name="T8" fmla="*/ 0 w 1212"/>
                    <a:gd name="T9" fmla="*/ 0 h 817"/>
                    <a:gd name="T10" fmla="*/ 0 w 1212"/>
                    <a:gd name="T11" fmla="*/ 0 h 817"/>
                    <a:gd name="T12" fmla="*/ 0 w 1212"/>
                    <a:gd name="T13" fmla="*/ 0 h 817"/>
                    <a:gd name="T14" fmla="*/ 0 w 1212"/>
                    <a:gd name="T15" fmla="*/ 0 h 817"/>
                    <a:gd name="T16" fmla="*/ 0 w 1212"/>
                    <a:gd name="T17" fmla="*/ 0 h 817"/>
                    <a:gd name="T18" fmla="*/ 0 w 1212"/>
                    <a:gd name="T19" fmla="*/ 0 h 817"/>
                    <a:gd name="T20" fmla="*/ 0 w 1212"/>
                    <a:gd name="T21" fmla="*/ 0 h 817"/>
                    <a:gd name="T22" fmla="*/ 0 w 1212"/>
                    <a:gd name="T23" fmla="*/ 0 h 817"/>
                    <a:gd name="T24" fmla="*/ 0 w 1212"/>
                    <a:gd name="T25" fmla="*/ 0 h 817"/>
                    <a:gd name="T26" fmla="*/ 0 w 1212"/>
                    <a:gd name="T27" fmla="*/ 0 h 817"/>
                    <a:gd name="T28" fmla="*/ 0 w 1212"/>
                    <a:gd name="T29" fmla="*/ 0 h 817"/>
                    <a:gd name="T30" fmla="*/ 0 w 1212"/>
                    <a:gd name="T31" fmla="*/ 0 h 81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212"/>
                    <a:gd name="T49" fmla="*/ 0 h 817"/>
                    <a:gd name="T50" fmla="*/ 1212 w 1212"/>
                    <a:gd name="T51" fmla="*/ 817 h 81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212" h="817">
                      <a:moveTo>
                        <a:pt x="0" y="817"/>
                      </a:moveTo>
                      <a:lnTo>
                        <a:pt x="397" y="555"/>
                      </a:lnTo>
                      <a:lnTo>
                        <a:pt x="415" y="441"/>
                      </a:lnTo>
                      <a:lnTo>
                        <a:pt x="576" y="259"/>
                      </a:lnTo>
                      <a:lnTo>
                        <a:pt x="817" y="138"/>
                      </a:lnTo>
                      <a:lnTo>
                        <a:pt x="898" y="0"/>
                      </a:lnTo>
                      <a:lnTo>
                        <a:pt x="1080" y="105"/>
                      </a:lnTo>
                      <a:lnTo>
                        <a:pt x="1212" y="97"/>
                      </a:lnTo>
                      <a:lnTo>
                        <a:pt x="1176" y="357"/>
                      </a:lnTo>
                      <a:lnTo>
                        <a:pt x="1056" y="377"/>
                      </a:lnTo>
                      <a:lnTo>
                        <a:pt x="778" y="596"/>
                      </a:lnTo>
                      <a:lnTo>
                        <a:pt x="519" y="638"/>
                      </a:lnTo>
                      <a:lnTo>
                        <a:pt x="397" y="817"/>
                      </a:lnTo>
                      <a:lnTo>
                        <a:pt x="20" y="817"/>
                      </a:lnTo>
                      <a:lnTo>
                        <a:pt x="0" y="817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62" name="Freeform 1232"/>
                <p:cNvSpPr>
                  <a:spLocks/>
                </p:cNvSpPr>
                <p:nvPr/>
              </p:nvSpPr>
              <p:spPr bwMode="auto">
                <a:xfrm>
                  <a:off x="1473" y="1304"/>
                  <a:ext cx="103" cy="92"/>
                </a:xfrm>
                <a:custGeom>
                  <a:avLst/>
                  <a:gdLst>
                    <a:gd name="T0" fmla="*/ 0 w 1241"/>
                    <a:gd name="T1" fmla="*/ 0 h 1197"/>
                    <a:gd name="T2" fmla="*/ 0 w 1241"/>
                    <a:gd name="T3" fmla="*/ 0 h 1197"/>
                    <a:gd name="T4" fmla="*/ 0 w 1241"/>
                    <a:gd name="T5" fmla="*/ 0 h 1197"/>
                    <a:gd name="T6" fmla="*/ 0 w 1241"/>
                    <a:gd name="T7" fmla="*/ 0 h 1197"/>
                    <a:gd name="T8" fmla="*/ 0 w 1241"/>
                    <a:gd name="T9" fmla="*/ 0 h 1197"/>
                    <a:gd name="T10" fmla="*/ 0 w 1241"/>
                    <a:gd name="T11" fmla="*/ 0 h 1197"/>
                    <a:gd name="T12" fmla="*/ 0 w 1241"/>
                    <a:gd name="T13" fmla="*/ 0 h 1197"/>
                    <a:gd name="T14" fmla="*/ 0 w 1241"/>
                    <a:gd name="T15" fmla="*/ 0 h 1197"/>
                    <a:gd name="T16" fmla="*/ 0 w 1241"/>
                    <a:gd name="T17" fmla="*/ 0 h 1197"/>
                    <a:gd name="T18" fmla="*/ 0 w 1241"/>
                    <a:gd name="T19" fmla="*/ 0 h 1197"/>
                    <a:gd name="T20" fmla="*/ 0 w 1241"/>
                    <a:gd name="T21" fmla="*/ 0 h 1197"/>
                    <a:gd name="T22" fmla="*/ 0 w 1241"/>
                    <a:gd name="T23" fmla="*/ 0 h 1197"/>
                    <a:gd name="T24" fmla="*/ 0 w 1241"/>
                    <a:gd name="T25" fmla="*/ 0 h 1197"/>
                    <a:gd name="T26" fmla="*/ 0 w 1241"/>
                    <a:gd name="T27" fmla="*/ 0 h 1197"/>
                    <a:gd name="T28" fmla="*/ 0 w 1241"/>
                    <a:gd name="T29" fmla="*/ 0 h 1197"/>
                    <a:gd name="T30" fmla="*/ 0 w 1241"/>
                    <a:gd name="T31" fmla="*/ 0 h 1197"/>
                    <a:gd name="T32" fmla="*/ 0 w 1241"/>
                    <a:gd name="T33" fmla="*/ 0 h 1197"/>
                    <a:gd name="T34" fmla="*/ 0 w 1241"/>
                    <a:gd name="T35" fmla="*/ 0 h 1197"/>
                    <a:gd name="T36" fmla="*/ 0 w 1241"/>
                    <a:gd name="T37" fmla="*/ 0 h 1197"/>
                    <a:gd name="T38" fmla="*/ 0 w 1241"/>
                    <a:gd name="T39" fmla="*/ 0 h 1197"/>
                    <a:gd name="T40" fmla="*/ 0 w 1241"/>
                    <a:gd name="T41" fmla="*/ 0 h 1197"/>
                    <a:gd name="T42" fmla="*/ 0 w 1241"/>
                    <a:gd name="T43" fmla="*/ 0 h 1197"/>
                    <a:gd name="T44" fmla="*/ 0 w 1241"/>
                    <a:gd name="T45" fmla="*/ 0 h 1197"/>
                    <a:gd name="T46" fmla="*/ 0 w 1241"/>
                    <a:gd name="T47" fmla="*/ 0 h 1197"/>
                    <a:gd name="T48" fmla="*/ 0 w 1241"/>
                    <a:gd name="T49" fmla="*/ 0 h 1197"/>
                    <a:gd name="T50" fmla="*/ 0 w 1241"/>
                    <a:gd name="T51" fmla="*/ 0 h 1197"/>
                    <a:gd name="T52" fmla="*/ 0 w 1241"/>
                    <a:gd name="T53" fmla="*/ 0 h 1197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1241"/>
                    <a:gd name="T82" fmla="*/ 0 h 1197"/>
                    <a:gd name="T83" fmla="*/ 1241 w 1241"/>
                    <a:gd name="T84" fmla="*/ 1197 h 1197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1241" h="1197">
                      <a:moveTo>
                        <a:pt x="969" y="0"/>
                      </a:moveTo>
                      <a:lnTo>
                        <a:pt x="1241" y="237"/>
                      </a:lnTo>
                      <a:lnTo>
                        <a:pt x="1091" y="218"/>
                      </a:lnTo>
                      <a:lnTo>
                        <a:pt x="969" y="1018"/>
                      </a:lnTo>
                      <a:lnTo>
                        <a:pt x="1069" y="1018"/>
                      </a:lnTo>
                      <a:lnTo>
                        <a:pt x="1048" y="1138"/>
                      </a:lnTo>
                      <a:lnTo>
                        <a:pt x="710" y="1116"/>
                      </a:lnTo>
                      <a:lnTo>
                        <a:pt x="690" y="1057"/>
                      </a:lnTo>
                      <a:lnTo>
                        <a:pt x="629" y="1157"/>
                      </a:lnTo>
                      <a:lnTo>
                        <a:pt x="511" y="1157"/>
                      </a:lnTo>
                      <a:lnTo>
                        <a:pt x="491" y="1096"/>
                      </a:lnTo>
                      <a:lnTo>
                        <a:pt x="451" y="1197"/>
                      </a:lnTo>
                      <a:lnTo>
                        <a:pt x="390" y="1197"/>
                      </a:lnTo>
                      <a:lnTo>
                        <a:pt x="192" y="999"/>
                      </a:lnTo>
                      <a:lnTo>
                        <a:pt x="113" y="1057"/>
                      </a:lnTo>
                      <a:lnTo>
                        <a:pt x="0" y="1038"/>
                      </a:lnTo>
                      <a:lnTo>
                        <a:pt x="71" y="957"/>
                      </a:lnTo>
                      <a:lnTo>
                        <a:pt x="71" y="700"/>
                      </a:lnTo>
                      <a:lnTo>
                        <a:pt x="113" y="639"/>
                      </a:lnTo>
                      <a:lnTo>
                        <a:pt x="89" y="556"/>
                      </a:lnTo>
                      <a:lnTo>
                        <a:pt x="410" y="539"/>
                      </a:lnTo>
                      <a:lnTo>
                        <a:pt x="451" y="359"/>
                      </a:lnTo>
                      <a:lnTo>
                        <a:pt x="572" y="340"/>
                      </a:lnTo>
                      <a:lnTo>
                        <a:pt x="652" y="100"/>
                      </a:lnTo>
                      <a:lnTo>
                        <a:pt x="929" y="100"/>
                      </a:lnTo>
                      <a:lnTo>
                        <a:pt x="969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63" name="Freeform 1233"/>
                <p:cNvSpPr>
                  <a:spLocks/>
                </p:cNvSpPr>
                <p:nvPr/>
              </p:nvSpPr>
              <p:spPr bwMode="auto">
                <a:xfrm>
                  <a:off x="1473" y="1304"/>
                  <a:ext cx="103" cy="92"/>
                </a:xfrm>
                <a:custGeom>
                  <a:avLst/>
                  <a:gdLst>
                    <a:gd name="T0" fmla="*/ 0 w 1241"/>
                    <a:gd name="T1" fmla="*/ 0 h 1197"/>
                    <a:gd name="T2" fmla="*/ 0 w 1241"/>
                    <a:gd name="T3" fmla="*/ 0 h 1197"/>
                    <a:gd name="T4" fmla="*/ 0 w 1241"/>
                    <a:gd name="T5" fmla="*/ 0 h 1197"/>
                    <a:gd name="T6" fmla="*/ 0 w 1241"/>
                    <a:gd name="T7" fmla="*/ 0 h 1197"/>
                    <a:gd name="T8" fmla="*/ 0 w 1241"/>
                    <a:gd name="T9" fmla="*/ 0 h 1197"/>
                    <a:gd name="T10" fmla="*/ 0 w 1241"/>
                    <a:gd name="T11" fmla="*/ 0 h 1197"/>
                    <a:gd name="T12" fmla="*/ 0 w 1241"/>
                    <a:gd name="T13" fmla="*/ 0 h 1197"/>
                    <a:gd name="T14" fmla="*/ 0 w 1241"/>
                    <a:gd name="T15" fmla="*/ 0 h 1197"/>
                    <a:gd name="T16" fmla="*/ 0 w 1241"/>
                    <a:gd name="T17" fmla="*/ 0 h 1197"/>
                    <a:gd name="T18" fmla="*/ 0 w 1241"/>
                    <a:gd name="T19" fmla="*/ 0 h 1197"/>
                    <a:gd name="T20" fmla="*/ 0 w 1241"/>
                    <a:gd name="T21" fmla="*/ 0 h 1197"/>
                    <a:gd name="T22" fmla="*/ 0 w 1241"/>
                    <a:gd name="T23" fmla="*/ 0 h 1197"/>
                    <a:gd name="T24" fmla="*/ 0 w 1241"/>
                    <a:gd name="T25" fmla="*/ 0 h 1197"/>
                    <a:gd name="T26" fmla="*/ 0 w 1241"/>
                    <a:gd name="T27" fmla="*/ 0 h 1197"/>
                    <a:gd name="T28" fmla="*/ 0 w 1241"/>
                    <a:gd name="T29" fmla="*/ 0 h 1197"/>
                    <a:gd name="T30" fmla="*/ 0 w 1241"/>
                    <a:gd name="T31" fmla="*/ 0 h 1197"/>
                    <a:gd name="T32" fmla="*/ 0 w 1241"/>
                    <a:gd name="T33" fmla="*/ 0 h 1197"/>
                    <a:gd name="T34" fmla="*/ 0 w 1241"/>
                    <a:gd name="T35" fmla="*/ 0 h 1197"/>
                    <a:gd name="T36" fmla="*/ 0 w 1241"/>
                    <a:gd name="T37" fmla="*/ 0 h 1197"/>
                    <a:gd name="T38" fmla="*/ 0 w 1241"/>
                    <a:gd name="T39" fmla="*/ 0 h 1197"/>
                    <a:gd name="T40" fmla="*/ 0 w 1241"/>
                    <a:gd name="T41" fmla="*/ 0 h 1197"/>
                    <a:gd name="T42" fmla="*/ 0 w 1241"/>
                    <a:gd name="T43" fmla="*/ 0 h 1197"/>
                    <a:gd name="T44" fmla="*/ 0 w 1241"/>
                    <a:gd name="T45" fmla="*/ 0 h 1197"/>
                    <a:gd name="T46" fmla="*/ 0 w 1241"/>
                    <a:gd name="T47" fmla="*/ 0 h 1197"/>
                    <a:gd name="T48" fmla="*/ 0 w 1241"/>
                    <a:gd name="T49" fmla="*/ 0 h 1197"/>
                    <a:gd name="T50" fmla="*/ 0 w 1241"/>
                    <a:gd name="T51" fmla="*/ 0 h 1197"/>
                    <a:gd name="T52" fmla="*/ 0 w 1241"/>
                    <a:gd name="T53" fmla="*/ 0 h 1197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1241"/>
                    <a:gd name="T82" fmla="*/ 0 h 1197"/>
                    <a:gd name="T83" fmla="*/ 1241 w 1241"/>
                    <a:gd name="T84" fmla="*/ 1197 h 1197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1241" h="1197">
                      <a:moveTo>
                        <a:pt x="969" y="0"/>
                      </a:moveTo>
                      <a:lnTo>
                        <a:pt x="1241" y="237"/>
                      </a:lnTo>
                      <a:lnTo>
                        <a:pt x="1091" y="218"/>
                      </a:lnTo>
                      <a:lnTo>
                        <a:pt x="969" y="1018"/>
                      </a:lnTo>
                      <a:lnTo>
                        <a:pt x="1069" y="1018"/>
                      </a:lnTo>
                      <a:lnTo>
                        <a:pt x="1048" y="1138"/>
                      </a:lnTo>
                      <a:lnTo>
                        <a:pt x="710" y="1116"/>
                      </a:lnTo>
                      <a:lnTo>
                        <a:pt x="690" y="1057"/>
                      </a:lnTo>
                      <a:lnTo>
                        <a:pt x="629" y="1157"/>
                      </a:lnTo>
                      <a:lnTo>
                        <a:pt x="511" y="1157"/>
                      </a:lnTo>
                      <a:lnTo>
                        <a:pt x="491" y="1096"/>
                      </a:lnTo>
                      <a:lnTo>
                        <a:pt x="451" y="1197"/>
                      </a:lnTo>
                      <a:lnTo>
                        <a:pt x="390" y="1197"/>
                      </a:lnTo>
                      <a:lnTo>
                        <a:pt x="192" y="999"/>
                      </a:lnTo>
                      <a:lnTo>
                        <a:pt x="113" y="1057"/>
                      </a:lnTo>
                      <a:lnTo>
                        <a:pt x="0" y="1038"/>
                      </a:lnTo>
                      <a:lnTo>
                        <a:pt x="71" y="957"/>
                      </a:lnTo>
                      <a:lnTo>
                        <a:pt x="71" y="700"/>
                      </a:lnTo>
                      <a:lnTo>
                        <a:pt x="113" y="639"/>
                      </a:lnTo>
                      <a:lnTo>
                        <a:pt x="89" y="556"/>
                      </a:lnTo>
                      <a:lnTo>
                        <a:pt x="410" y="539"/>
                      </a:lnTo>
                      <a:lnTo>
                        <a:pt x="451" y="359"/>
                      </a:lnTo>
                      <a:lnTo>
                        <a:pt x="572" y="340"/>
                      </a:lnTo>
                      <a:lnTo>
                        <a:pt x="652" y="100"/>
                      </a:lnTo>
                      <a:lnTo>
                        <a:pt x="929" y="100"/>
                      </a:lnTo>
                      <a:lnTo>
                        <a:pt x="969" y="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64" name="Freeform 1234"/>
                <p:cNvSpPr>
                  <a:spLocks/>
                </p:cNvSpPr>
                <p:nvPr/>
              </p:nvSpPr>
              <p:spPr bwMode="auto">
                <a:xfrm>
                  <a:off x="1554" y="1237"/>
                  <a:ext cx="139" cy="133"/>
                </a:xfrm>
                <a:custGeom>
                  <a:avLst/>
                  <a:gdLst>
                    <a:gd name="T0" fmla="*/ 0 w 1676"/>
                    <a:gd name="T1" fmla="*/ 0 h 1736"/>
                    <a:gd name="T2" fmla="*/ 0 w 1676"/>
                    <a:gd name="T3" fmla="*/ 0 h 1736"/>
                    <a:gd name="T4" fmla="*/ 0 w 1676"/>
                    <a:gd name="T5" fmla="*/ 0 h 1736"/>
                    <a:gd name="T6" fmla="*/ 0 w 1676"/>
                    <a:gd name="T7" fmla="*/ 0 h 1736"/>
                    <a:gd name="T8" fmla="*/ 0 w 1676"/>
                    <a:gd name="T9" fmla="*/ 0 h 1736"/>
                    <a:gd name="T10" fmla="*/ 0 w 1676"/>
                    <a:gd name="T11" fmla="*/ 0 h 1736"/>
                    <a:gd name="T12" fmla="*/ 0 w 1676"/>
                    <a:gd name="T13" fmla="*/ 0 h 1736"/>
                    <a:gd name="T14" fmla="*/ 0 w 1676"/>
                    <a:gd name="T15" fmla="*/ 0 h 1736"/>
                    <a:gd name="T16" fmla="*/ 0 w 1676"/>
                    <a:gd name="T17" fmla="*/ 0 h 1736"/>
                    <a:gd name="T18" fmla="*/ 0 w 1676"/>
                    <a:gd name="T19" fmla="*/ 0 h 1736"/>
                    <a:gd name="T20" fmla="*/ 0 w 1676"/>
                    <a:gd name="T21" fmla="*/ 0 h 1736"/>
                    <a:gd name="T22" fmla="*/ 0 w 1676"/>
                    <a:gd name="T23" fmla="*/ 0 h 1736"/>
                    <a:gd name="T24" fmla="*/ 0 w 1676"/>
                    <a:gd name="T25" fmla="*/ 0 h 1736"/>
                    <a:gd name="T26" fmla="*/ 0 w 1676"/>
                    <a:gd name="T27" fmla="*/ 0 h 1736"/>
                    <a:gd name="T28" fmla="*/ 0 w 1676"/>
                    <a:gd name="T29" fmla="*/ 0 h 1736"/>
                    <a:gd name="T30" fmla="*/ 0 w 1676"/>
                    <a:gd name="T31" fmla="*/ 0 h 1736"/>
                    <a:gd name="T32" fmla="*/ 0 w 1676"/>
                    <a:gd name="T33" fmla="*/ 0 h 1736"/>
                    <a:gd name="T34" fmla="*/ 0 w 1676"/>
                    <a:gd name="T35" fmla="*/ 0 h 1736"/>
                    <a:gd name="T36" fmla="*/ 0 w 1676"/>
                    <a:gd name="T37" fmla="*/ 0 h 1736"/>
                    <a:gd name="T38" fmla="*/ 0 w 1676"/>
                    <a:gd name="T39" fmla="*/ 0 h 1736"/>
                    <a:gd name="T40" fmla="*/ 0 w 1676"/>
                    <a:gd name="T41" fmla="*/ 0 h 1736"/>
                    <a:gd name="T42" fmla="*/ 0 w 1676"/>
                    <a:gd name="T43" fmla="*/ 0 h 1736"/>
                    <a:gd name="T44" fmla="*/ 0 w 1676"/>
                    <a:gd name="T45" fmla="*/ 0 h 17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1676"/>
                    <a:gd name="T70" fmla="*/ 0 h 1736"/>
                    <a:gd name="T71" fmla="*/ 1676 w 1676"/>
                    <a:gd name="T72" fmla="*/ 1736 h 17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1676" h="1736">
                      <a:moveTo>
                        <a:pt x="0" y="877"/>
                      </a:moveTo>
                      <a:lnTo>
                        <a:pt x="819" y="1595"/>
                      </a:lnTo>
                      <a:lnTo>
                        <a:pt x="878" y="1615"/>
                      </a:lnTo>
                      <a:lnTo>
                        <a:pt x="878" y="1695"/>
                      </a:lnTo>
                      <a:lnTo>
                        <a:pt x="939" y="1736"/>
                      </a:lnTo>
                      <a:lnTo>
                        <a:pt x="1676" y="1377"/>
                      </a:lnTo>
                      <a:lnTo>
                        <a:pt x="1577" y="1296"/>
                      </a:lnTo>
                      <a:lnTo>
                        <a:pt x="1496" y="1075"/>
                      </a:lnTo>
                      <a:lnTo>
                        <a:pt x="1577" y="938"/>
                      </a:lnTo>
                      <a:lnTo>
                        <a:pt x="1577" y="698"/>
                      </a:lnTo>
                      <a:lnTo>
                        <a:pt x="1616" y="656"/>
                      </a:lnTo>
                      <a:lnTo>
                        <a:pt x="1478" y="298"/>
                      </a:lnTo>
                      <a:lnTo>
                        <a:pt x="1557" y="239"/>
                      </a:lnTo>
                      <a:lnTo>
                        <a:pt x="1598" y="21"/>
                      </a:lnTo>
                      <a:lnTo>
                        <a:pt x="1363" y="35"/>
                      </a:lnTo>
                      <a:lnTo>
                        <a:pt x="1197" y="0"/>
                      </a:lnTo>
                      <a:lnTo>
                        <a:pt x="815" y="154"/>
                      </a:lnTo>
                      <a:lnTo>
                        <a:pt x="780" y="416"/>
                      </a:lnTo>
                      <a:lnTo>
                        <a:pt x="659" y="437"/>
                      </a:lnTo>
                      <a:lnTo>
                        <a:pt x="381" y="656"/>
                      </a:lnTo>
                      <a:lnTo>
                        <a:pt x="122" y="698"/>
                      </a:lnTo>
                      <a:lnTo>
                        <a:pt x="0" y="87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65" name="Freeform 1235"/>
                <p:cNvSpPr>
                  <a:spLocks/>
                </p:cNvSpPr>
                <p:nvPr/>
              </p:nvSpPr>
              <p:spPr bwMode="auto">
                <a:xfrm>
                  <a:off x="1554" y="1237"/>
                  <a:ext cx="139" cy="133"/>
                </a:xfrm>
                <a:custGeom>
                  <a:avLst/>
                  <a:gdLst>
                    <a:gd name="T0" fmla="*/ 0 w 1676"/>
                    <a:gd name="T1" fmla="*/ 0 h 1736"/>
                    <a:gd name="T2" fmla="*/ 0 w 1676"/>
                    <a:gd name="T3" fmla="*/ 0 h 1736"/>
                    <a:gd name="T4" fmla="*/ 0 w 1676"/>
                    <a:gd name="T5" fmla="*/ 0 h 1736"/>
                    <a:gd name="T6" fmla="*/ 0 w 1676"/>
                    <a:gd name="T7" fmla="*/ 0 h 1736"/>
                    <a:gd name="T8" fmla="*/ 0 w 1676"/>
                    <a:gd name="T9" fmla="*/ 0 h 1736"/>
                    <a:gd name="T10" fmla="*/ 0 w 1676"/>
                    <a:gd name="T11" fmla="*/ 0 h 1736"/>
                    <a:gd name="T12" fmla="*/ 0 w 1676"/>
                    <a:gd name="T13" fmla="*/ 0 h 1736"/>
                    <a:gd name="T14" fmla="*/ 0 w 1676"/>
                    <a:gd name="T15" fmla="*/ 0 h 1736"/>
                    <a:gd name="T16" fmla="*/ 0 w 1676"/>
                    <a:gd name="T17" fmla="*/ 0 h 1736"/>
                    <a:gd name="T18" fmla="*/ 0 w 1676"/>
                    <a:gd name="T19" fmla="*/ 0 h 1736"/>
                    <a:gd name="T20" fmla="*/ 0 w 1676"/>
                    <a:gd name="T21" fmla="*/ 0 h 1736"/>
                    <a:gd name="T22" fmla="*/ 0 w 1676"/>
                    <a:gd name="T23" fmla="*/ 0 h 1736"/>
                    <a:gd name="T24" fmla="*/ 0 w 1676"/>
                    <a:gd name="T25" fmla="*/ 0 h 1736"/>
                    <a:gd name="T26" fmla="*/ 0 w 1676"/>
                    <a:gd name="T27" fmla="*/ 0 h 1736"/>
                    <a:gd name="T28" fmla="*/ 0 w 1676"/>
                    <a:gd name="T29" fmla="*/ 0 h 1736"/>
                    <a:gd name="T30" fmla="*/ 0 w 1676"/>
                    <a:gd name="T31" fmla="*/ 0 h 1736"/>
                    <a:gd name="T32" fmla="*/ 0 w 1676"/>
                    <a:gd name="T33" fmla="*/ 0 h 1736"/>
                    <a:gd name="T34" fmla="*/ 0 w 1676"/>
                    <a:gd name="T35" fmla="*/ 0 h 1736"/>
                    <a:gd name="T36" fmla="*/ 0 w 1676"/>
                    <a:gd name="T37" fmla="*/ 0 h 1736"/>
                    <a:gd name="T38" fmla="*/ 0 w 1676"/>
                    <a:gd name="T39" fmla="*/ 0 h 1736"/>
                    <a:gd name="T40" fmla="*/ 0 w 1676"/>
                    <a:gd name="T41" fmla="*/ 0 h 1736"/>
                    <a:gd name="T42" fmla="*/ 0 w 1676"/>
                    <a:gd name="T43" fmla="*/ 0 h 1736"/>
                    <a:gd name="T44" fmla="*/ 0 w 1676"/>
                    <a:gd name="T45" fmla="*/ 0 h 17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1676"/>
                    <a:gd name="T70" fmla="*/ 0 h 1736"/>
                    <a:gd name="T71" fmla="*/ 1676 w 1676"/>
                    <a:gd name="T72" fmla="*/ 1736 h 17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1676" h="1736">
                      <a:moveTo>
                        <a:pt x="0" y="877"/>
                      </a:moveTo>
                      <a:lnTo>
                        <a:pt x="819" y="1595"/>
                      </a:lnTo>
                      <a:lnTo>
                        <a:pt x="878" y="1615"/>
                      </a:lnTo>
                      <a:lnTo>
                        <a:pt x="878" y="1695"/>
                      </a:lnTo>
                      <a:lnTo>
                        <a:pt x="939" y="1736"/>
                      </a:lnTo>
                      <a:lnTo>
                        <a:pt x="1676" y="1377"/>
                      </a:lnTo>
                      <a:lnTo>
                        <a:pt x="1577" y="1296"/>
                      </a:lnTo>
                      <a:lnTo>
                        <a:pt x="1496" y="1075"/>
                      </a:lnTo>
                      <a:lnTo>
                        <a:pt x="1577" y="938"/>
                      </a:lnTo>
                      <a:lnTo>
                        <a:pt x="1577" y="698"/>
                      </a:lnTo>
                      <a:lnTo>
                        <a:pt x="1616" y="656"/>
                      </a:lnTo>
                      <a:lnTo>
                        <a:pt x="1478" y="298"/>
                      </a:lnTo>
                      <a:lnTo>
                        <a:pt x="1557" y="239"/>
                      </a:lnTo>
                      <a:lnTo>
                        <a:pt x="1598" y="21"/>
                      </a:lnTo>
                      <a:lnTo>
                        <a:pt x="1363" y="35"/>
                      </a:lnTo>
                      <a:lnTo>
                        <a:pt x="1197" y="0"/>
                      </a:lnTo>
                      <a:lnTo>
                        <a:pt x="815" y="154"/>
                      </a:lnTo>
                      <a:lnTo>
                        <a:pt x="780" y="416"/>
                      </a:lnTo>
                      <a:lnTo>
                        <a:pt x="659" y="437"/>
                      </a:lnTo>
                      <a:lnTo>
                        <a:pt x="381" y="656"/>
                      </a:lnTo>
                      <a:lnTo>
                        <a:pt x="122" y="698"/>
                      </a:lnTo>
                      <a:lnTo>
                        <a:pt x="0" y="877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66" name="Freeform 1236"/>
                <p:cNvSpPr>
                  <a:spLocks/>
                </p:cNvSpPr>
                <p:nvPr/>
              </p:nvSpPr>
              <p:spPr bwMode="auto">
                <a:xfrm>
                  <a:off x="1464" y="1411"/>
                  <a:ext cx="25" cy="12"/>
                </a:xfrm>
                <a:custGeom>
                  <a:avLst/>
                  <a:gdLst>
                    <a:gd name="T0" fmla="*/ 0 w 299"/>
                    <a:gd name="T1" fmla="*/ 0 h 156"/>
                    <a:gd name="T2" fmla="*/ 0 w 299"/>
                    <a:gd name="T3" fmla="*/ 0 h 156"/>
                    <a:gd name="T4" fmla="*/ 0 w 299"/>
                    <a:gd name="T5" fmla="*/ 0 h 156"/>
                    <a:gd name="T6" fmla="*/ 0 w 299"/>
                    <a:gd name="T7" fmla="*/ 0 h 156"/>
                    <a:gd name="T8" fmla="*/ 0 w 299"/>
                    <a:gd name="T9" fmla="*/ 0 h 156"/>
                    <a:gd name="T10" fmla="*/ 0 w 299"/>
                    <a:gd name="T11" fmla="*/ 0 h 156"/>
                    <a:gd name="T12" fmla="*/ 0 w 299"/>
                    <a:gd name="T13" fmla="*/ 0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99"/>
                    <a:gd name="T22" fmla="*/ 0 h 156"/>
                    <a:gd name="T23" fmla="*/ 299 w 299"/>
                    <a:gd name="T24" fmla="*/ 156 h 15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99" h="156">
                      <a:moveTo>
                        <a:pt x="299" y="0"/>
                      </a:moveTo>
                      <a:lnTo>
                        <a:pt x="299" y="60"/>
                      </a:lnTo>
                      <a:lnTo>
                        <a:pt x="178" y="60"/>
                      </a:lnTo>
                      <a:lnTo>
                        <a:pt x="143" y="156"/>
                      </a:lnTo>
                      <a:lnTo>
                        <a:pt x="0" y="0"/>
                      </a:lnTo>
                      <a:lnTo>
                        <a:pt x="299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67" name="Freeform 1237"/>
                <p:cNvSpPr>
                  <a:spLocks/>
                </p:cNvSpPr>
                <p:nvPr/>
              </p:nvSpPr>
              <p:spPr bwMode="auto">
                <a:xfrm>
                  <a:off x="1464" y="1411"/>
                  <a:ext cx="25" cy="12"/>
                </a:xfrm>
                <a:custGeom>
                  <a:avLst/>
                  <a:gdLst>
                    <a:gd name="T0" fmla="*/ 0 w 299"/>
                    <a:gd name="T1" fmla="*/ 0 h 156"/>
                    <a:gd name="T2" fmla="*/ 0 w 299"/>
                    <a:gd name="T3" fmla="*/ 0 h 156"/>
                    <a:gd name="T4" fmla="*/ 0 w 299"/>
                    <a:gd name="T5" fmla="*/ 0 h 156"/>
                    <a:gd name="T6" fmla="*/ 0 w 299"/>
                    <a:gd name="T7" fmla="*/ 0 h 156"/>
                    <a:gd name="T8" fmla="*/ 0 w 299"/>
                    <a:gd name="T9" fmla="*/ 0 h 156"/>
                    <a:gd name="T10" fmla="*/ 0 w 299"/>
                    <a:gd name="T11" fmla="*/ 0 h 156"/>
                    <a:gd name="T12" fmla="*/ 0 w 299"/>
                    <a:gd name="T13" fmla="*/ 0 h 15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99"/>
                    <a:gd name="T22" fmla="*/ 0 h 156"/>
                    <a:gd name="T23" fmla="*/ 299 w 299"/>
                    <a:gd name="T24" fmla="*/ 156 h 15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99" h="156">
                      <a:moveTo>
                        <a:pt x="299" y="0"/>
                      </a:moveTo>
                      <a:lnTo>
                        <a:pt x="299" y="60"/>
                      </a:lnTo>
                      <a:lnTo>
                        <a:pt x="178" y="60"/>
                      </a:lnTo>
                      <a:lnTo>
                        <a:pt x="143" y="156"/>
                      </a:lnTo>
                      <a:lnTo>
                        <a:pt x="0" y="0"/>
                      </a:lnTo>
                      <a:lnTo>
                        <a:pt x="299" y="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68" name="Freeform 1238"/>
                <p:cNvSpPr>
                  <a:spLocks/>
                </p:cNvSpPr>
                <p:nvPr/>
              </p:nvSpPr>
              <p:spPr bwMode="auto">
                <a:xfrm>
                  <a:off x="1464" y="1381"/>
                  <a:ext cx="41" cy="30"/>
                </a:xfrm>
                <a:custGeom>
                  <a:avLst/>
                  <a:gdLst>
                    <a:gd name="T0" fmla="*/ 0 w 494"/>
                    <a:gd name="T1" fmla="*/ 0 h 400"/>
                    <a:gd name="T2" fmla="*/ 0 w 494"/>
                    <a:gd name="T3" fmla="*/ 0 h 400"/>
                    <a:gd name="T4" fmla="*/ 0 w 494"/>
                    <a:gd name="T5" fmla="*/ 0 h 400"/>
                    <a:gd name="T6" fmla="*/ 0 w 494"/>
                    <a:gd name="T7" fmla="*/ 0 h 400"/>
                    <a:gd name="T8" fmla="*/ 0 w 494"/>
                    <a:gd name="T9" fmla="*/ 0 h 400"/>
                    <a:gd name="T10" fmla="*/ 0 w 494"/>
                    <a:gd name="T11" fmla="*/ 0 h 400"/>
                    <a:gd name="T12" fmla="*/ 0 w 494"/>
                    <a:gd name="T13" fmla="*/ 0 h 400"/>
                    <a:gd name="T14" fmla="*/ 0 w 494"/>
                    <a:gd name="T15" fmla="*/ 0 h 400"/>
                    <a:gd name="T16" fmla="*/ 0 w 494"/>
                    <a:gd name="T17" fmla="*/ 0 h 400"/>
                    <a:gd name="T18" fmla="*/ 0 w 494"/>
                    <a:gd name="T19" fmla="*/ 0 h 400"/>
                    <a:gd name="T20" fmla="*/ 0 w 494"/>
                    <a:gd name="T21" fmla="*/ 0 h 400"/>
                    <a:gd name="T22" fmla="*/ 0 w 494"/>
                    <a:gd name="T23" fmla="*/ 0 h 40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494"/>
                    <a:gd name="T37" fmla="*/ 0 h 400"/>
                    <a:gd name="T38" fmla="*/ 494 w 494"/>
                    <a:gd name="T39" fmla="*/ 400 h 400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494" h="400">
                      <a:moveTo>
                        <a:pt x="3" y="222"/>
                      </a:moveTo>
                      <a:lnTo>
                        <a:pt x="3" y="159"/>
                      </a:lnTo>
                      <a:lnTo>
                        <a:pt x="119" y="23"/>
                      </a:lnTo>
                      <a:lnTo>
                        <a:pt x="195" y="60"/>
                      </a:lnTo>
                      <a:lnTo>
                        <a:pt x="296" y="0"/>
                      </a:lnTo>
                      <a:lnTo>
                        <a:pt x="494" y="196"/>
                      </a:lnTo>
                      <a:lnTo>
                        <a:pt x="437" y="400"/>
                      </a:lnTo>
                      <a:lnTo>
                        <a:pt x="0" y="399"/>
                      </a:lnTo>
                      <a:lnTo>
                        <a:pt x="0" y="343"/>
                      </a:lnTo>
                      <a:lnTo>
                        <a:pt x="349" y="258"/>
                      </a:lnTo>
                      <a:lnTo>
                        <a:pt x="3" y="22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69" name="Freeform 1239"/>
                <p:cNvSpPr>
                  <a:spLocks/>
                </p:cNvSpPr>
                <p:nvPr/>
              </p:nvSpPr>
              <p:spPr bwMode="auto">
                <a:xfrm>
                  <a:off x="1464" y="1381"/>
                  <a:ext cx="41" cy="30"/>
                </a:xfrm>
                <a:custGeom>
                  <a:avLst/>
                  <a:gdLst>
                    <a:gd name="T0" fmla="*/ 0 w 494"/>
                    <a:gd name="T1" fmla="*/ 0 h 400"/>
                    <a:gd name="T2" fmla="*/ 0 w 494"/>
                    <a:gd name="T3" fmla="*/ 0 h 400"/>
                    <a:gd name="T4" fmla="*/ 0 w 494"/>
                    <a:gd name="T5" fmla="*/ 0 h 400"/>
                    <a:gd name="T6" fmla="*/ 0 w 494"/>
                    <a:gd name="T7" fmla="*/ 0 h 400"/>
                    <a:gd name="T8" fmla="*/ 0 w 494"/>
                    <a:gd name="T9" fmla="*/ 0 h 400"/>
                    <a:gd name="T10" fmla="*/ 0 w 494"/>
                    <a:gd name="T11" fmla="*/ 0 h 400"/>
                    <a:gd name="T12" fmla="*/ 0 w 494"/>
                    <a:gd name="T13" fmla="*/ 0 h 400"/>
                    <a:gd name="T14" fmla="*/ 0 w 494"/>
                    <a:gd name="T15" fmla="*/ 0 h 400"/>
                    <a:gd name="T16" fmla="*/ 0 w 494"/>
                    <a:gd name="T17" fmla="*/ 0 h 400"/>
                    <a:gd name="T18" fmla="*/ 0 w 494"/>
                    <a:gd name="T19" fmla="*/ 0 h 400"/>
                    <a:gd name="T20" fmla="*/ 0 w 494"/>
                    <a:gd name="T21" fmla="*/ 0 h 400"/>
                    <a:gd name="T22" fmla="*/ 0 w 494"/>
                    <a:gd name="T23" fmla="*/ 0 h 40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494"/>
                    <a:gd name="T37" fmla="*/ 0 h 400"/>
                    <a:gd name="T38" fmla="*/ 494 w 494"/>
                    <a:gd name="T39" fmla="*/ 400 h 400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494" h="400">
                      <a:moveTo>
                        <a:pt x="3" y="222"/>
                      </a:moveTo>
                      <a:lnTo>
                        <a:pt x="3" y="159"/>
                      </a:lnTo>
                      <a:lnTo>
                        <a:pt x="119" y="23"/>
                      </a:lnTo>
                      <a:lnTo>
                        <a:pt x="195" y="60"/>
                      </a:lnTo>
                      <a:lnTo>
                        <a:pt x="296" y="0"/>
                      </a:lnTo>
                      <a:lnTo>
                        <a:pt x="494" y="196"/>
                      </a:lnTo>
                      <a:lnTo>
                        <a:pt x="437" y="400"/>
                      </a:lnTo>
                      <a:lnTo>
                        <a:pt x="0" y="399"/>
                      </a:lnTo>
                      <a:lnTo>
                        <a:pt x="0" y="343"/>
                      </a:lnTo>
                      <a:lnTo>
                        <a:pt x="349" y="258"/>
                      </a:lnTo>
                      <a:lnTo>
                        <a:pt x="3" y="222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70" name="Freeform 1240"/>
                <p:cNvSpPr>
                  <a:spLocks/>
                </p:cNvSpPr>
                <p:nvPr/>
              </p:nvSpPr>
              <p:spPr bwMode="auto">
                <a:xfrm>
                  <a:off x="1464" y="1397"/>
                  <a:ext cx="29" cy="9"/>
                </a:xfrm>
                <a:custGeom>
                  <a:avLst/>
                  <a:gdLst>
                    <a:gd name="T0" fmla="*/ 0 w 350"/>
                    <a:gd name="T1" fmla="*/ 0 h 121"/>
                    <a:gd name="T2" fmla="*/ 0 w 350"/>
                    <a:gd name="T3" fmla="*/ 0 h 121"/>
                    <a:gd name="T4" fmla="*/ 0 w 350"/>
                    <a:gd name="T5" fmla="*/ 0 h 121"/>
                    <a:gd name="T6" fmla="*/ 0 w 350"/>
                    <a:gd name="T7" fmla="*/ 0 h 121"/>
                    <a:gd name="T8" fmla="*/ 0 w 350"/>
                    <a:gd name="T9" fmla="*/ 0 h 12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0"/>
                    <a:gd name="T16" fmla="*/ 0 h 121"/>
                    <a:gd name="T17" fmla="*/ 350 w 350"/>
                    <a:gd name="T18" fmla="*/ 121 h 12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0" h="121">
                      <a:moveTo>
                        <a:pt x="3" y="0"/>
                      </a:moveTo>
                      <a:lnTo>
                        <a:pt x="350" y="37"/>
                      </a:lnTo>
                      <a:lnTo>
                        <a:pt x="0" y="12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71" name="Freeform 1241"/>
                <p:cNvSpPr>
                  <a:spLocks/>
                </p:cNvSpPr>
                <p:nvPr/>
              </p:nvSpPr>
              <p:spPr bwMode="auto">
                <a:xfrm>
                  <a:off x="1464" y="1397"/>
                  <a:ext cx="29" cy="9"/>
                </a:xfrm>
                <a:custGeom>
                  <a:avLst/>
                  <a:gdLst>
                    <a:gd name="T0" fmla="*/ 0 w 350"/>
                    <a:gd name="T1" fmla="*/ 0 h 121"/>
                    <a:gd name="T2" fmla="*/ 0 w 350"/>
                    <a:gd name="T3" fmla="*/ 0 h 121"/>
                    <a:gd name="T4" fmla="*/ 0 w 350"/>
                    <a:gd name="T5" fmla="*/ 0 h 121"/>
                    <a:gd name="T6" fmla="*/ 0 w 350"/>
                    <a:gd name="T7" fmla="*/ 0 h 121"/>
                    <a:gd name="T8" fmla="*/ 0 w 350"/>
                    <a:gd name="T9" fmla="*/ 0 h 12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0"/>
                    <a:gd name="T16" fmla="*/ 0 h 121"/>
                    <a:gd name="T17" fmla="*/ 350 w 350"/>
                    <a:gd name="T18" fmla="*/ 121 h 12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0" h="121">
                      <a:moveTo>
                        <a:pt x="3" y="0"/>
                      </a:moveTo>
                      <a:lnTo>
                        <a:pt x="350" y="37"/>
                      </a:lnTo>
                      <a:lnTo>
                        <a:pt x="0" y="121"/>
                      </a:lnTo>
                      <a:lnTo>
                        <a:pt x="3" y="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72" name="Freeform 1242"/>
                <p:cNvSpPr>
                  <a:spLocks/>
                </p:cNvSpPr>
                <p:nvPr/>
              </p:nvSpPr>
              <p:spPr bwMode="auto">
                <a:xfrm>
                  <a:off x="1500" y="1321"/>
                  <a:ext cx="133" cy="107"/>
                </a:xfrm>
                <a:custGeom>
                  <a:avLst/>
                  <a:gdLst>
                    <a:gd name="T0" fmla="*/ 0 w 1596"/>
                    <a:gd name="T1" fmla="*/ 0 h 1399"/>
                    <a:gd name="T2" fmla="*/ 0 w 1596"/>
                    <a:gd name="T3" fmla="*/ 0 h 1399"/>
                    <a:gd name="T4" fmla="*/ 0 w 1596"/>
                    <a:gd name="T5" fmla="*/ 0 h 1399"/>
                    <a:gd name="T6" fmla="*/ 0 w 1596"/>
                    <a:gd name="T7" fmla="*/ 0 h 1399"/>
                    <a:gd name="T8" fmla="*/ 0 w 1596"/>
                    <a:gd name="T9" fmla="*/ 0 h 1399"/>
                    <a:gd name="T10" fmla="*/ 0 w 1596"/>
                    <a:gd name="T11" fmla="*/ 0 h 1399"/>
                    <a:gd name="T12" fmla="*/ 0 w 1596"/>
                    <a:gd name="T13" fmla="*/ 0 h 1399"/>
                    <a:gd name="T14" fmla="*/ 0 w 1596"/>
                    <a:gd name="T15" fmla="*/ 0 h 1399"/>
                    <a:gd name="T16" fmla="*/ 0 w 1596"/>
                    <a:gd name="T17" fmla="*/ 0 h 1399"/>
                    <a:gd name="T18" fmla="*/ 0 w 1596"/>
                    <a:gd name="T19" fmla="*/ 0 h 1399"/>
                    <a:gd name="T20" fmla="*/ 0 w 1596"/>
                    <a:gd name="T21" fmla="*/ 0 h 1399"/>
                    <a:gd name="T22" fmla="*/ 0 w 1596"/>
                    <a:gd name="T23" fmla="*/ 0 h 1399"/>
                    <a:gd name="T24" fmla="*/ 0 w 1596"/>
                    <a:gd name="T25" fmla="*/ 0 h 1399"/>
                    <a:gd name="T26" fmla="*/ 0 w 1596"/>
                    <a:gd name="T27" fmla="*/ 0 h 1399"/>
                    <a:gd name="T28" fmla="*/ 0 w 1596"/>
                    <a:gd name="T29" fmla="*/ 0 h 1399"/>
                    <a:gd name="T30" fmla="*/ 0 w 1596"/>
                    <a:gd name="T31" fmla="*/ 0 h 1399"/>
                    <a:gd name="T32" fmla="*/ 0 w 1596"/>
                    <a:gd name="T33" fmla="*/ 0 h 1399"/>
                    <a:gd name="T34" fmla="*/ 0 w 1596"/>
                    <a:gd name="T35" fmla="*/ 0 h 1399"/>
                    <a:gd name="T36" fmla="*/ 0 w 1596"/>
                    <a:gd name="T37" fmla="*/ 0 h 1399"/>
                    <a:gd name="T38" fmla="*/ 0 w 1596"/>
                    <a:gd name="T39" fmla="*/ 0 h 1399"/>
                    <a:gd name="T40" fmla="*/ 0 w 1596"/>
                    <a:gd name="T41" fmla="*/ 0 h 1399"/>
                    <a:gd name="T42" fmla="*/ 0 w 1596"/>
                    <a:gd name="T43" fmla="*/ 0 h 1399"/>
                    <a:gd name="T44" fmla="*/ 0 w 1596"/>
                    <a:gd name="T45" fmla="*/ 0 h 1399"/>
                    <a:gd name="T46" fmla="*/ 0 w 1596"/>
                    <a:gd name="T47" fmla="*/ 0 h 1399"/>
                    <a:gd name="T48" fmla="*/ 0 w 1596"/>
                    <a:gd name="T49" fmla="*/ 0 h 1399"/>
                    <a:gd name="T50" fmla="*/ 0 w 1596"/>
                    <a:gd name="T51" fmla="*/ 0 h 1399"/>
                    <a:gd name="T52" fmla="*/ 0 w 1596"/>
                    <a:gd name="T53" fmla="*/ 0 h 1399"/>
                    <a:gd name="T54" fmla="*/ 0 w 1596"/>
                    <a:gd name="T55" fmla="*/ 0 h 1399"/>
                    <a:gd name="T56" fmla="*/ 0 w 1596"/>
                    <a:gd name="T57" fmla="*/ 0 h 1399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596"/>
                    <a:gd name="T88" fmla="*/ 0 h 1399"/>
                    <a:gd name="T89" fmla="*/ 1596 w 1596"/>
                    <a:gd name="T90" fmla="*/ 1399 h 1399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596" h="1399">
                      <a:moveTo>
                        <a:pt x="0" y="1179"/>
                      </a:moveTo>
                      <a:lnTo>
                        <a:pt x="0" y="1219"/>
                      </a:lnTo>
                      <a:lnTo>
                        <a:pt x="279" y="1259"/>
                      </a:lnTo>
                      <a:lnTo>
                        <a:pt x="340" y="1360"/>
                      </a:lnTo>
                      <a:lnTo>
                        <a:pt x="379" y="1360"/>
                      </a:lnTo>
                      <a:lnTo>
                        <a:pt x="400" y="1399"/>
                      </a:lnTo>
                      <a:lnTo>
                        <a:pt x="559" y="1399"/>
                      </a:lnTo>
                      <a:lnTo>
                        <a:pt x="738" y="1197"/>
                      </a:lnTo>
                      <a:lnTo>
                        <a:pt x="878" y="1179"/>
                      </a:lnTo>
                      <a:lnTo>
                        <a:pt x="898" y="1119"/>
                      </a:lnTo>
                      <a:lnTo>
                        <a:pt x="1218" y="1020"/>
                      </a:lnTo>
                      <a:lnTo>
                        <a:pt x="1475" y="939"/>
                      </a:lnTo>
                      <a:lnTo>
                        <a:pt x="1596" y="641"/>
                      </a:lnTo>
                      <a:lnTo>
                        <a:pt x="1516" y="580"/>
                      </a:lnTo>
                      <a:lnTo>
                        <a:pt x="1516" y="520"/>
                      </a:lnTo>
                      <a:lnTo>
                        <a:pt x="906" y="17"/>
                      </a:lnTo>
                      <a:lnTo>
                        <a:pt x="760" y="0"/>
                      </a:lnTo>
                      <a:lnTo>
                        <a:pt x="619" y="800"/>
                      </a:lnTo>
                      <a:lnTo>
                        <a:pt x="738" y="800"/>
                      </a:lnTo>
                      <a:lnTo>
                        <a:pt x="717" y="920"/>
                      </a:lnTo>
                      <a:lnTo>
                        <a:pt x="379" y="898"/>
                      </a:lnTo>
                      <a:lnTo>
                        <a:pt x="359" y="839"/>
                      </a:lnTo>
                      <a:lnTo>
                        <a:pt x="315" y="920"/>
                      </a:lnTo>
                      <a:lnTo>
                        <a:pt x="180" y="939"/>
                      </a:lnTo>
                      <a:lnTo>
                        <a:pt x="160" y="878"/>
                      </a:lnTo>
                      <a:lnTo>
                        <a:pt x="120" y="979"/>
                      </a:lnTo>
                      <a:lnTo>
                        <a:pt x="59" y="979"/>
                      </a:lnTo>
                      <a:lnTo>
                        <a:pt x="0" y="117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73" name="Freeform 1243"/>
                <p:cNvSpPr>
                  <a:spLocks/>
                </p:cNvSpPr>
                <p:nvPr/>
              </p:nvSpPr>
              <p:spPr bwMode="auto">
                <a:xfrm>
                  <a:off x="1500" y="1321"/>
                  <a:ext cx="133" cy="107"/>
                </a:xfrm>
                <a:custGeom>
                  <a:avLst/>
                  <a:gdLst>
                    <a:gd name="T0" fmla="*/ 0 w 1596"/>
                    <a:gd name="T1" fmla="*/ 0 h 1399"/>
                    <a:gd name="T2" fmla="*/ 0 w 1596"/>
                    <a:gd name="T3" fmla="*/ 0 h 1399"/>
                    <a:gd name="T4" fmla="*/ 0 w 1596"/>
                    <a:gd name="T5" fmla="*/ 0 h 1399"/>
                    <a:gd name="T6" fmla="*/ 0 w 1596"/>
                    <a:gd name="T7" fmla="*/ 0 h 1399"/>
                    <a:gd name="T8" fmla="*/ 0 w 1596"/>
                    <a:gd name="T9" fmla="*/ 0 h 1399"/>
                    <a:gd name="T10" fmla="*/ 0 w 1596"/>
                    <a:gd name="T11" fmla="*/ 0 h 1399"/>
                    <a:gd name="T12" fmla="*/ 0 w 1596"/>
                    <a:gd name="T13" fmla="*/ 0 h 1399"/>
                    <a:gd name="T14" fmla="*/ 0 w 1596"/>
                    <a:gd name="T15" fmla="*/ 0 h 1399"/>
                    <a:gd name="T16" fmla="*/ 0 w 1596"/>
                    <a:gd name="T17" fmla="*/ 0 h 1399"/>
                    <a:gd name="T18" fmla="*/ 0 w 1596"/>
                    <a:gd name="T19" fmla="*/ 0 h 1399"/>
                    <a:gd name="T20" fmla="*/ 0 w 1596"/>
                    <a:gd name="T21" fmla="*/ 0 h 1399"/>
                    <a:gd name="T22" fmla="*/ 0 w 1596"/>
                    <a:gd name="T23" fmla="*/ 0 h 1399"/>
                    <a:gd name="T24" fmla="*/ 0 w 1596"/>
                    <a:gd name="T25" fmla="*/ 0 h 1399"/>
                    <a:gd name="T26" fmla="*/ 0 w 1596"/>
                    <a:gd name="T27" fmla="*/ 0 h 1399"/>
                    <a:gd name="T28" fmla="*/ 0 w 1596"/>
                    <a:gd name="T29" fmla="*/ 0 h 1399"/>
                    <a:gd name="T30" fmla="*/ 0 w 1596"/>
                    <a:gd name="T31" fmla="*/ 0 h 1399"/>
                    <a:gd name="T32" fmla="*/ 0 w 1596"/>
                    <a:gd name="T33" fmla="*/ 0 h 1399"/>
                    <a:gd name="T34" fmla="*/ 0 w 1596"/>
                    <a:gd name="T35" fmla="*/ 0 h 1399"/>
                    <a:gd name="T36" fmla="*/ 0 w 1596"/>
                    <a:gd name="T37" fmla="*/ 0 h 1399"/>
                    <a:gd name="T38" fmla="*/ 0 w 1596"/>
                    <a:gd name="T39" fmla="*/ 0 h 1399"/>
                    <a:gd name="T40" fmla="*/ 0 w 1596"/>
                    <a:gd name="T41" fmla="*/ 0 h 1399"/>
                    <a:gd name="T42" fmla="*/ 0 w 1596"/>
                    <a:gd name="T43" fmla="*/ 0 h 1399"/>
                    <a:gd name="T44" fmla="*/ 0 w 1596"/>
                    <a:gd name="T45" fmla="*/ 0 h 1399"/>
                    <a:gd name="T46" fmla="*/ 0 w 1596"/>
                    <a:gd name="T47" fmla="*/ 0 h 1399"/>
                    <a:gd name="T48" fmla="*/ 0 w 1596"/>
                    <a:gd name="T49" fmla="*/ 0 h 1399"/>
                    <a:gd name="T50" fmla="*/ 0 w 1596"/>
                    <a:gd name="T51" fmla="*/ 0 h 1399"/>
                    <a:gd name="T52" fmla="*/ 0 w 1596"/>
                    <a:gd name="T53" fmla="*/ 0 h 1399"/>
                    <a:gd name="T54" fmla="*/ 0 w 1596"/>
                    <a:gd name="T55" fmla="*/ 0 h 1399"/>
                    <a:gd name="T56" fmla="*/ 0 w 1596"/>
                    <a:gd name="T57" fmla="*/ 0 h 1399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596"/>
                    <a:gd name="T88" fmla="*/ 0 h 1399"/>
                    <a:gd name="T89" fmla="*/ 1596 w 1596"/>
                    <a:gd name="T90" fmla="*/ 1399 h 1399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596" h="1399">
                      <a:moveTo>
                        <a:pt x="0" y="1179"/>
                      </a:moveTo>
                      <a:lnTo>
                        <a:pt x="0" y="1219"/>
                      </a:lnTo>
                      <a:lnTo>
                        <a:pt x="279" y="1259"/>
                      </a:lnTo>
                      <a:lnTo>
                        <a:pt x="340" y="1360"/>
                      </a:lnTo>
                      <a:lnTo>
                        <a:pt x="379" y="1360"/>
                      </a:lnTo>
                      <a:lnTo>
                        <a:pt x="400" y="1399"/>
                      </a:lnTo>
                      <a:lnTo>
                        <a:pt x="559" y="1399"/>
                      </a:lnTo>
                      <a:lnTo>
                        <a:pt x="738" y="1197"/>
                      </a:lnTo>
                      <a:lnTo>
                        <a:pt x="878" y="1179"/>
                      </a:lnTo>
                      <a:lnTo>
                        <a:pt x="898" y="1119"/>
                      </a:lnTo>
                      <a:lnTo>
                        <a:pt x="1218" y="1020"/>
                      </a:lnTo>
                      <a:lnTo>
                        <a:pt x="1475" y="939"/>
                      </a:lnTo>
                      <a:lnTo>
                        <a:pt x="1596" y="641"/>
                      </a:lnTo>
                      <a:lnTo>
                        <a:pt x="1516" y="580"/>
                      </a:lnTo>
                      <a:lnTo>
                        <a:pt x="1516" y="520"/>
                      </a:lnTo>
                      <a:lnTo>
                        <a:pt x="906" y="17"/>
                      </a:lnTo>
                      <a:lnTo>
                        <a:pt x="760" y="0"/>
                      </a:lnTo>
                      <a:lnTo>
                        <a:pt x="619" y="800"/>
                      </a:lnTo>
                      <a:lnTo>
                        <a:pt x="738" y="800"/>
                      </a:lnTo>
                      <a:lnTo>
                        <a:pt x="717" y="920"/>
                      </a:lnTo>
                      <a:lnTo>
                        <a:pt x="379" y="898"/>
                      </a:lnTo>
                      <a:lnTo>
                        <a:pt x="359" y="839"/>
                      </a:lnTo>
                      <a:lnTo>
                        <a:pt x="315" y="920"/>
                      </a:lnTo>
                      <a:lnTo>
                        <a:pt x="180" y="939"/>
                      </a:lnTo>
                      <a:lnTo>
                        <a:pt x="160" y="878"/>
                      </a:lnTo>
                      <a:lnTo>
                        <a:pt x="120" y="979"/>
                      </a:lnTo>
                      <a:lnTo>
                        <a:pt x="59" y="979"/>
                      </a:lnTo>
                      <a:lnTo>
                        <a:pt x="0" y="1179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74" name="Freeform 1244"/>
                <p:cNvSpPr>
                  <a:spLocks/>
                </p:cNvSpPr>
                <p:nvPr/>
              </p:nvSpPr>
              <p:spPr bwMode="auto">
                <a:xfrm>
                  <a:off x="1676" y="1237"/>
                  <a:ext cx="32" cy="50"/>
                </a:xfrm>
                <a:custGeom>
                  <a:avLst/>
                  <a:gdLst>
                    <a:gd name="T0" fmla="*/ 0 w 377"/>
                    <a:gd name="T1" fmla="*/ 0 h 657"/>
                    <a:gd name="T2" fmla="*/ 0 w 377"/>
                    <a:gd name="T3" fmla="*/ 0 h 657"/>
                    <a:gd name="T4" fmla="*/ 0 w 377"/>
                    <a:gd name="T5" fmla="*/ 0 h 657"/>
                    <a:gd name="T6" fmla="*/ 0 w 377"/>
                    <a:gd name="T7" fmla="*/ 0 h 657"/>
                    <a:gd name="T8" fmla="*/ 0 w 377"/>
                    <a:gd name="T9" fmla="*/ 0 h 657"/>
                    <a:gd name="T10" fmla="*/ 0 w 377"/>
                    <a:gd name="T11" fmla="*/ 0 h 657"/>
                    <a:gd name="T12" fmla="*/ 0 w 377"/>
                    <a:gd name="T13" fmla="*/ 0 h 657"/>
                    <a:gd name="T14" fmla="*/ 0 w 377"/>
                    <a:gd name="T15" fmla="*/ 0 h 657"/>
                    <a:gd name="T16" fmla="*/ 0 w 377"/>
                    <a:gd name="T17" fmla="*/ 0 h 657"/>
                    <a:gd name="T18" fmla="*/ 0 w 377"/>
                    <a:gd name="T19" fmla="*/ 0 h 65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77"/>
                    <a:gd name="T31" fmla="*/ 0 h 657"/>
                    <a:gd name="T32" fmla="*/ 377 w 377"/>
                    <a:gd name="T33" fmla="*/ 657 h 65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77" h="657">
                      <a:moveTo>
                        <a:pt x="120" y="22"/>
                      </a:moveTo>
                      <a:lnTo>
                        <a:pt x="79" y="240"/>
                      </a:lnTo>
                      <a:lnTo>
                        <a:pt x="0" y="299"/>
                      </a:lnTo>
                      <a:lnTo>
                        <a:pt x="138" y="657"/>
                      </a:lnTo>
                      <a:lnTo>
                        <a:pt x="358" y="398"/>
                      </a:lnTo>
                      <a:lnTo>
                        <a:pt x="257" y="320"/>
                      </a:lnTo>
                      <a:lnTo>
                        <a:pt x="377" y="161"/>
                      </a:lnTo>
                      <a:lnTo>
                        <a:pt x="296" y="0"/>
                      </a:lnTo>
                      <a:lnTo>
                        <a:pt x="120" y="2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75" name="Freeform 1245"/>
                <p:cNvSpPr>
                  <a:spLocks/>
                </p:cNvSpPr>
                <p:nvPr/>
              </p:nvSpPr>
              <p:spPr bwMode="auto">
                <a:xfrm>
                  <a:off x="1676" y="1237"/>
                  <a:ext cx="32" cy="50"/>
                </a:xfrm>
                <a:custGeom>
                  <a:avLst/>
                  <a:gdLst>
                    <a:gd name="T0" fmla="*/ 0 w 377"/>
                    <a:gd name="T1" fmla="*/ 0 h 657"/>
                    <a:gd name="T2" fmla="*/ 0 w 377"/>
                    <a:gd name="T3" fmla="*/ 0 h 657"/>
                    <a:gd name="T4" fmla="*/ 0 w 377"/>
                    <a:gd name="T5" fmla="*/ 0 h 657"/>
                    <a:gd name="T6" fmla="*/ 0 w 377"/>
                    <a:gd name="T7" fmla="*/ 0 h 657"/>
                    <a:gd name="T8" fmla="*/ 0 w 377"/>
                    <a:gd name="T9" fmla="*/ 0 h 657"/>
                    <a:gd name="T10" fmla="*/ 0 w 377"/>
                    <a:gd name="T11" fmla="*/ 0 h 657"/>
                    <a:gd name="T12" fmla="*/ 0 w 377"/>
                    <a:gd name="T13" fmla="*/ 0 h 657"/>
                    <a:gd name="T14" fmla="*/ 0 w 377"/>
                    <a:gd name="T15" fmla="*/ 0 h 657"/>
                    <a:gd name="T16" fmla="*/ 0 w 377"/>
                    <a:gd name="T17" fmla="*/ 0 h 657"/>
                    <a:gd name="T18" fmla="*/ 0 w 377"/>
                    <a:gd name="T19" fmla="*/ 0 h 65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77"/>
                    <a:gd name="T31" fmla="*/ 0 h 657"/>
                    <a:gd name="T32" fmla="*/ 377 w 377"/>
                    <a:gd name="T33" fmla="*/ 657 h 65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77" h="657">
                      <a:moveTo>
                        <a:pt x="120" y="22"/>
                      </a:moveTo>
                      <a:lnTo>
                        <a:pt x="79" y="240"/>
                      </a:lnTo>
                      <a:lnTo>
                        <a:pt x="0" y="299"/>
                      </a:lnTo>
                      <a:lnTo>
                        <a:pt x="138" y="657"/>
                      </a:lnTo>
                      <a:lnTo>
                        <a:pt x="358" y="398"/>
                      </a:lnTo>
                      <a:lnTo>
                        <a:pt x="257" y="320"/>
                      </a:lnTo>
                      <a:lnTo>
                        <a:pt x="377" y="161"/>
                      </a:lnTo>
                      <a:lnTo>
                        <a:pt x="296" y="0"/>
                      </a:lnTo>
                      <a:lnTo>
                        <a:pt x="120" y="22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76" name="Freeform 1246"/>
                <p:cNvSpPr>
                  <a:spLocks/>
                </p:cNvSpPr>
                <p:nvPr/>
              </p:nvSpPr>
              <p:spPr bwMode="auto">
                <a:xfrm>
                  <a:off x="1476" y="1411"/>
                  <a:ext cx="59" cy="37"/>
                </a:xfrm>
                <a:custGeom>
                  <a:avLst/>
                  <a:gdLst>
                    <a:gd name="T0" fmla="*/ 0 w 709"/>
                    <a:gd name="T1" fmla="*/ 0 h 480"/>
                    <a:gd name="T2" fmla="*/ 0 w 709"/>
                    <a:gd name="T3" fmla="*/ 0 h 480"/>
                    <a:gd name="T4" fmla="*/ 0 w 709"/>
                    <a:gd name="T5" fmla="*/ 0 h 480"/>
                    <a:gd name="T6" fmla="*/ 0 w 709"/>
                    <a:gd name="T7" fmla="*/ 0 h 480"/>
                    <a:gd name="T8" fmla="*/ 0 w 709"/>
                    <a:gd name="T9" fmla="*/ 0 h 480"/>
                    <a:gd name="T10" fmla="*/ 0 w 709"/>
                    <a:gd name="T11" fmla="*/ 0 h 480"/>
                    <a:gd name="T12" fmla="*/ 0 w 709"/>
                    <a:gd name="T13" fmla="*/ 0 h 480"/>
                    <a:gd name="T14" fmla="*/ 0 w 709"/>
                    <a:gd name="T15" fmla="*/ 0 h 480"/>
                    <a:gd name="T16" fmla="*/ 0 w 709"/>
                    <a:gd name="T17" fmla="*/ 0 h 480"/>
                    <a:gd name="T18" fmla="*/ 0 w 709"/>
                    <a:gd name="T19" fmla="*/ 0 h 480"/>
                    <a:gd name="T20" fmla="*/ 0 w 709"/>
                    <a:gd name="T21" fmla="*/ 0 h 480"/>
                    <a:gd name="T22" fmla="*/ 0 w 709"/>
                    <a:gd name="T23" fmla="*/ 0 h 480"/>
                    <a:gd name="T24" fmla="*/ 0 w 709"/>
                    <a:gd name="T25" fmla="*/ 0 h 480"/>
                    <a:gd name="T26" fmla="*/ 0 w 709"/>
                    <a:gd name="T27" fmla="*/ 0 h 480"/>
                    <a:gd name="T28" fmla="*/ 0 w 709"/>
                    <a:gd name="T29" fmla="*/ 0 h 480"/>
                    <a:gd name="T30" fmla="*/ 0 w 709"/>
                    <a:gd name="T31" fmla="*/ 0 h 480"/>
                    <a:gd name="T32" fmla="*/ 0 w 709"/>
                    <a:gd name="T33" fmla="*/ 0 h 480"/>
                    <a:gd name="T34" fmla="*/ 0 w 709"/>
                    <a:gd name="T35" fmla="*/ 0 h 480"/>
                    <a:gd name="T36" fmla="*/ 0 w 709"/>
                    <a:gd name="T37" fmla="*/ 0 h 480"/>
                    <a:gd name="T38" fmla="*/ 0 w 709"/>
                    <a:gd name="T39" fmla="*/ 0 h 480"/>
                    <a:gd name="T40" fmla="*/ 0 w 709"/>
                    <a:gd name="T41" fmla="*/ 0 h 480"/>
                    <a:gd name="T42" fmla="*/ 0 w 709"/>
                    <a:gd name="T43" fmla="*/ 0 h 48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709"/>
                    <a:gd name="T67" fmla="*/ 0 h 480"/>
                    <a:gd name="T68" fmla="*/ 709 w 709"/>
                    <a:gd name="T69" fmla="*/ 480 h 48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709" h="480">
                      <a:moveTo>
                        <a:pt x="0" y="158"/>
                      </a:moveTo>
                      <a:lnTo>
                        <a:pt x="32" y="60"/>
                      </a:lnTo>
                      <a:lnTo>
                        <a:pt x="153" y="60"/>
                      </a:lnTo>
                      <a:lnTo>
                        <a:pt x="153" y="0"/>
                      </a:lnTo>
                      <a:lnTo>
                        <a:pt x="292" y="0"/>
                      </a:lnTo>
                      <a:lnTo>
                        <a:pt x="292" y="40"/>
                      </a:lnTo>
                      <a:lnTo>
                        <a:pt x="571" y="80"/>
                      </a:lnTo>
                      <a:lnTo>
                        <a:pt x="632" y="181"/>
                      </a:lnTo>
                      <a:lnTo>
                        <a:pt x="671" y="181"/>
                      </a:lnTo>
                      <a:lnTo>
                        <a:pt x="709" y="260"/>
                      </a:lnTo>
                      <a:lnTo>
                        <a:pt x="613" y="260"/>
                      </a:lnTo>
                      <a:lnTo>
                        <a:pt x="651" y="438"/>
                      </a:lnTo>
                      <a:lnTo>
                        <a:pt x="533" y="412"/>
                      </a:lnTo>
                      <a:lnTo>
                        <a:pt x="553" y="457"/>
                      </a:lnTo>
                      <a:lnTo>
                        <a:pt x="492" y="480"/>
                      </a:lnTo>
                      <a:lnTo>
                        <a:pt x="452" y="399"/>
                      </a:lnTo>
                      <a:lnTo>
                        <a:pt x="412" y="399"/>
                      </a:lnTo>
                      <a:lnTo>
                        <a:pt x="313" y="200"/>
                      </a:lnTo>
                      <a:lnTo>
                        <a:pt x="133" y="337"/>
                      </a:lnTo>
                      <a:lnTo>
                        <a:pt x="109" y="273"/>
                      </a:lnTo>
                      <a:lnTo>
                        <a:pt x="0" y="15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77" name="Freeform 1247"/>
                <p:cNvSpPr>
                  <a:spLocks/>
                </p:cNvSpPr>
                <p:nvPr/>
              </p:nvSpPr>
              <p:spPr bwMode="auto">
                <a:xfrm>
                  <a:off x="1476" y="1411"/>
                  <a:ext cx="59" cy="37"/>
                </a:xfrm>
                <a:custGeom>
                  <a:avLst/>
                  <a:gdLst>
                    <a:gd name="T0" fmla="*/ 0 w 709"/>
                    <a:gd name="T1" fmla="*/ 0 h 480"/>
                    <a:gd name="T2" fmla="*/ 0 w 709"/>
                    <a:gd name="T3" fmla="*/ 0 h 480"/>
                    <a:gd name="T4" fmla="*/ 0 w 709"/>
                    <a:gd name="T5" fmla="*/ 0 h 480"/>
                    <a:gd name="T6" fmla="*/ 0 w 709"/>
                    <a:gd name="T7" fmla="*/ 0 h 480"/>
                    <a:gd name="T8" fmla="*/ 0 w 709"/>
                    <a:gd name="T9" fmla="*/ 0 h 480"/>
                    <a:gd name="T10" fmla="*/ 0 w 709"/>
                    <a:gd name="T11" fmla="*/ 0 h 480"/>
                    <a:gd name="T12" fmla="*/ 0 w 709"/>
                    <a:gd name="T13" fmla="*/ 0 h 480"/>
                    <a:gd name="T14" fmla="*/ 0 w 709"/>
                    <a:gd name="T15" fmla="*/ 0 h 480"/>
                    <a:gd name="T16" fmla="*/ 0 w 709"/>
                    <a:gd name="T17" fmla="*/ 0 h 480"/>
                    <a:gd name="T18" fmla="*/ 0 w 709"/>
                    <a:gd name="T19" fmla="*/ 0 h 480"/>
                    <a:gd name="T20" fmla="*/ 0 w 709"/>
                    <a:gd name="T21" fmla="*/ 0 h 480"/>
                    <a:gd name="T22" fmla="*/ 0 w 709"/>
                    <a:gd name="T23" fmla="*/ 0 h 480"/>
                    <a:gd name="T24" fmla="*/ 0 w 709"/>
                    <a:gd name="T25" fmla="*/ 0 h 480"/>
                    <a:gd name="T26" fmla="*/ 0 w 709"/>
                    <a:gd name="T27" fmla="*/ 0 h 480"/>
                    <a:gd name="T28" fmla="*/ 0 w 709"/>
                    <a:gd name="T29" fmla="*/ 0 h 480"/>
                    <a:gd name="T30" fmla="*/ 0 w 709"/>
                    <a:gd name="T31" fmla="*/ 0 h 480"/>
                    <a:gd name="T32" fmla="*/ 0 w 709"/>
                    <a:gd name="T33" fmla="*/ 0 h 480"/>
                    <a:gd name="T34" fmla="*/ 0 w 709"/>
                    <a:gd name="T35" fmla="*/ 0 h 480"/>
                    <a:gd name="T36" fmla="*/ 0 w 709"/>
                    <a:gd name="T37" fmla="*/ 0 h 480"/>
                    <a:gd name="T38" fmla="*/ 0 w 709"/>
                    <a:gd name="T39" fmla="*/ 0 h 480"/>
                    <a:gd name="T40" fmla="*/ 0 w 709"/>
                    <a:gd name="T41" fmla="*/ 0 h 480"/>
                    <a:gd name="T42" fmla="*/ 0 w 709"/>
                    <a:gd name="T43" fmla="*/ 0 h 48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709"/>
                    <a:gd name="T67" fmla="*/ 0 h 480"/>
                    <a:gd name="T68" fmla="*/ 709 w 709"/>
                    <a:gd name="T69" fmla="*/ 480 h 48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709" h="480">
                      <a:moveTo>
                        <a:pt x="0" y="158"/>
                      </a:moveTo>
                      <a:lnTo>
                        <a:pt x="32" y="60"/>
                      </a:lnTo>
                      <a:lnTo>
                        <a:pt x="153" y="60"/>
                      </a:lnTo>
                      <a:lnTo>
                        <a:pt x="153" y="0"/>
                      </a:lnTo>
                      <a:lnTo>
                        <a:pt x="292" y="0"/>
                      </a:lnTo>
                      <a:lnTo>
                        <a:pt x="292" y="40"/>
                      </a:lnTo>
                      <a:lnTo>
                        <a:pt x="571" y="80"/>
                      </a:lnTo>
                      <a:lnTo>
                        <a:pt x="632" y="181"/>
                      </a:lnTo>
                      <a:lnTo>
                        <a:pt x="671" y="181"/>
                      </a:lnTo>
                      <a:lnTo>
                        <a:pt x="709" y="260"/>
                      </a:lnTo>
                      <a:lnTo>
                        <a:pt x="613" y="260"/>
                      </a:lnTo>
                      <a:lnTo>
                        <a:pt x="651" y="438"/>
                      </a:lnTo>
                      <a:lnTo>
                        <a:pt x="533" y="412"/>
                      </a:lnTo>
                      <a:lnTo>
                        <a:pt x="553" y="457"/>
                      </a:lnTo>
                      <a:lnTo>
                        <a:pt x="492" y="480"/>
                      </a:lnTo>
                      <a:lnTo>
                        <a:pt x="452" y="399"/>
                      </a:lnTo>
                      <a:lnTo>
                        <a:pt x="412" y="399"/>
                      </a:lnTo>
                      <a:lnTo>
                        <a:pt x="313" y="200"/>
                      </a:lnTo>
                      <a:lnTo>
                        <a:pt x="133" y="337"/>
                      </a:lnTo>
                      <a:lnTo>
                        <a:pt x="109" y="273"/>
                      </a:lnTo>
                      <a:lnTo>
                        <a:pt x="0" y="158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78" name="Freeform 1248"/>
                <p:cNvSpPr>
                  <a:spLocks/>
                </p:cNvSpPr>
                <p:nvPr/>
              </p:nvSpPr>
              <p:spPr bwMode="auto">
                <a:xfrm>
                  <a:off x="1487" y="1427"/>
                  <a:ext cx="24" cy="27"/>
                </a:xfrm>
                <a:custGeom>
                  <a:avLst/>
                  <a:gdLst>
                    <a:gd name="T0" fmla="*/ 0 w 279"/>
                    <a:gd name="T1" fmla="*/ 0 h 358"/>
                    <a:gd name="T2" fmla="*/ 0 w 279"/>
                    <a:gd name="T3" fmla="*/ 0 h 358"/>
                    <a:gd name="T4" fmla="*/ 0 w 279"/>
                    <a:gd name="T5" fmla="*/ 0 h 358"/>
                    <a:gd name="T6" fmla="*/ 0 w 279"/>
                    <a:gd name="T7" fmla="*/ 0 h 358"/>
                    <a:gd name="T8" fmla="*/ 0 w 279"/>
                    <a:gd name="T9" fmla="*/ 0 h 358"/>
                    <a:gd name="T10" fmla="*/ 0 w 279"/>
                    <a:gd name="T11" fmla="*/ 0 h 358"/>
                    <a:gd name="T12" fmla="*/ 0 w 279"/>
                    <a:gd name="T13" fmla="*/ 0 h 35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79"/>
                    <a:gd name="T22" fmla="*/ 0 h 358"/>
                    <a:gd name="T23" fmla="*/ 279 w 279"/>
                    <a:gd name="T24" fmla="*/ 358 h 35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79" h="358">
                      <a:moveTo>
                        <a:pt x="0" y="137"/>
                      </a:moveTo>
                      <a:lnTo>
                        <a:pt x="61" y="299"/>
                      </a:lnTo>
                      <a:lnTo>
                        <a:pt x="139" y="358"/>
                      </a:lnTo>
                      <a:lnTo>
                        <a:pt x="279" y="199"/>
                      </a:lnTo>
                      <a:lnTo>
                        <a:pt x="180" y="0"/>
                      </a:lnTo>
                      <a:lnTo>
                        <a:pt x="0" y="13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79" name="Freeform 1249"/>
                <p:cNvSpPr>
                  <a:spLocks/>
                </p:cNvSpPr>
                <p:nvPr/>
              </p:nvSpPr>
              <p:spPr bwMode="auto">
                <a:xfrm>
                  <a:off x="1487" y="1427"/>
                  <a:ext cx="24" cy="27"/>
                </a:xfrm>
                <a:custGeom>
                  <a:avLst/>
                  <a:gdLst>
                    <a:gd name="T0" fmla="*/ 0 w 279"/>
                    <a:gd name="T1" fmla="*/ 0 h 358"/>
                    <a:gd name="T2" fmla="*/ 0 w 279"/>
                    <a:gd name="T3" fmla="*/ 0 h 358"/>
                    <a:gd name="T4" fmla="*/ 0 w 279"/>
                    <a:gd name="T5" fmla="*/ 0 h 358"/>
                    <a:gd name="T6" fmla="*/ 0 w 279"/>
                    <a:gd name="T7" fmla="*/ 0 h 358"/>
                    <a:gd name="T8" fmla="*/ 0 w 279"/>
                    <a:gd name="T9" fmla="*/ 0 h 358"/>
                    <a:gd name="T10" fmla="*/ 0 w 279"/>
                    <a:gd name="T11" fmla="*/ 0 h 358"/>
                    <a:gd name="T12" fmla="*/ 0 w 279"/>
                    <a:gd name="T13" fmla="*/ 0 h 35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79"/>
                    <a:gd name="T22" fmla="*/ 0 h 358"/>
                    <a:gd name="T23" fmla="*/ 279 w 279"/>
                    <a:gd name="T24" fmla="*/ 358 h 35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79" h="358">
                      <a:moveTo>
                        <a:pt x="0" y="137"/>
                      </a:moveTo>
                      <a:lnTo>
                        <a:pt x="61" y="299"/>
                      </a:lnTo>
                      <a:lnTo>
                        <a:pt x="139" y="358"/>
                      </a:lnTo>
                      <a:lnTo>
                        <a:pt x="279" y="199"/>
                      </a:lnTo>
                      <a:lnTo>
                        <a:pt x="180" y="0"/>
                      </a:lnTo>
                      <a:lnTo>
                        <a:pt x="0" y="137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80" name="Freeform 1250"/>
                <p:cNvSpPr>
                  <a:spLocks/>
                </p:cNvSpPr>
                <p:nvPr/>
              </p:nvSpPr>
              <p:spPr bwMode="auto">
                <a:xfrm>
                  <a:off x="1499" y="1442"/>
                  <a:ext cx="30" cy="30"/>
                </a:xfrm>
                <a:custGeom>
                  <a:avLst/>
                  <a:gdLst>
                    <a:gd name="T0" fmla="*/ 0 w 360"/>
                    <a:gd name="T1" fmla="*/ 0 h 400"/>
                    <a:gd name="T2" fmla="*/ 0 w 360"/>
                    <a:gd name="T3" fmla="*/ 0 h 400"/>
                    <a:gd name="T4" fmla="*/ 0 w 360"/>
                    <a:gd name="T5" fmla="*/ 0 h 400"/>
                    <a:gd name="T6" fmla="*/ 0 w 360"/>
                    <a:gd name="T7" fmla="*/ 0 h 400"/>
                    <a:gd name="T8" fmla="*/ 0 w 360"/>
                    <a:gd name="T9" fmla="*/ 0 h 400"/>
                    <a:gd name="T10" fmla="*/ 0 w 360"/>
                    <a:gd name="T11" fmla="*/ 0 h 400"/>
                    <a:gd name="T12" fmla="*/ 0 w 360"/>
                    <a:gd name="T13" fmla="*/ 0 h 400"/>
                    <a:gd name="T14" fmla="*/ 0 w 360"/>
                    <a:gd name="T15" fmla="*/ 0 h 400"/>
                    <a:gd name="T16" fmla="*/ 0 w 360"/>
                    <a:gd name="T17" fmla="*/ 0 h 400"/>
                    <a:gd name="T18" fmla="*/ 0 w 360"/>
                    <a:gd name="T19" fmla="*/ 0 h 400"/>
                    <a:gd name="T20" fmla="*/ 0 w 360"/>
                    <a:gd name="T21" fmla="*/ 0 h 40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60"/>
                    <a:gd name="T34" fmla="*/ 0 h 400"/>
                    <a:gd name="T35" fmla="*/ 360 w 360"/>
                    <a:gd name="T36" fmla="*/ 400 h 400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60" h="400">
                      <a:moveTo>
                        <a:pt x="0" y="159"/>
                      </a:moveTo>
                      <a:lnTo>
                        <a:pt x="346" y="400"/>
                      </a:lnTo>
                      <a:lnTo>
                        <a:pt x="360" y="278"/>
                      </a:lnTo>
                      <a:lnTo>
                        <a:pt x="299" y="199"/>
                      </a:lnTo>
                      <a:lnTo>
                        <a:pt x="341" y="140"/>
                      </a:lnTo>
                      <a:lnTo>
                        <a:pt x="281" y="59"/>
                      </a:lnTo>
                      <a:lnTo>
                        <a:pt x="220" y="81"/>
                      </a:lnTo>
                      <a:lnTo>
                        <a:pt x="180" y="0"/>
                      </a:lnTo>
                      <a:lnTo>
                        <a:pt x="140" y="0"/>
                      </a:lnTo>
                      <a:lnTo>
                        <a:pt x="0" y="15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81" name="Freeform 1251"/>
                <p:cNvSpPr>
                  <a:spLocks/>
                </p:cNvSpPr>
                <p:nvPr/>
              </p:nvSpPr>
              <p:spPr bwMode="auto">
                <a:xfrm>
                  <a:off x="1499" y="1442"/>
                  <a:ext cx="30" cy="30"/>
                </a:xfrm>
                <a:custGeom>
                  <a:avLst/>
                  <a:gdLst>
                    <a:gd name="T0" fmla="*/ 0 w 360"/>
                    <a:gd name="T1" fmla="*/ 0 h 400"/>
                    <a:gd name="T2" fmla="*/ 0 w 360"/>
                    <a:gd name="T3" fmla="*/ 0 h 400"/>
                    <a:gd name="T4" fmla="*/ 0 w 360"/>
                    <a:gd name="T5" fmla="*/ 0 h 400"/>
                    <a:gd name="T6" fmla="*/ 0 w 360"/>
                    <a:gd name="T7" fmla="*/ 0 h 400"/>
                    <a:gd name="T8" fmla="*/ 0 w 360"/>
                    <a:gd name="T9" fmla="*/ 0 h 400"/>
                    <a:gd name="T10" fmla="*/ 0 w 360"/>
                    <a:gd name="T11" fmla="*/ 0 h 400"/>
                    <a:gd name="T12" fmla="*/ 0 w 360"/>
                    <a:gd name="T13" fmla="*/ 0 h 400"/>
                    <a:gd name="T14" fmla="*/ 0 w 360"/>
                    <a:gd name="T15" fmla="*/ 0 h 400"/>
                    <a:gd name="T16" fmla="*/ 0 w 360"/>
                    <a:gd name="T17" fmla="*/ 0 h 400"/>
                    <a:gd name="T18" fmla="*/ 0 w 360"/>
                    <a:gd name="T19" fmla="*/ 0 h 400"/>
                    <a:gd name="T20" fmla="*/ 0 w 360"/>
                    <a:gd name="T21" fmla="*/ 0 h 40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60"/>
                    <a:gd name="T34" fmla="*/ 0 h 400"/>
                    <a:gd name="T35" fmla="*/ 360 w 360"/>
                    <a:gd name="T36" fmla="*/ 400 h 400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60" h="400">
                      <a:moveTo>
                        <a:pt x="0" y="159"/>
                      </a:moveTo>
                      <a:lnTo>
                        <a:pt x="346" y="400"/>
                      </a:lnTo>
                      <a:lnTo>
                        <a:pt x="360" y="278"/>
                      </a:lnTo>
                      <a:lnTo>
                        <a:pt x="299" y="199"/>
                      </a:lnTo>
                      <a:lnTo>
                        <a:pt x="341" y="140"/>
                      </a:lnTo>
                      <a:lnTo>
                        <a:pt x="281" y="59"/>
                      </a:lnTo>
                      <a:lnTo>
                        <a:pt x="220" y="81"/>
                      </a:lnTo>
                      <a:lnTo>
                        <a:pt x="180" y="0"/>
                      </a:lnTo>
                      <a:lnTo>
                        <a:pt x="140" y="0"/>
                      </a:lnTo>
                      <a:lnTo>
                        <a:pt x="0" y="159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82" name="Freeform 1252"/>
                <p:cNvSpPr>
                  <a:spLocks/>
                </p:cNvSpPr>
                <p:nvPr/>
              </p:nvSpPr>
              <p:spPr bwMode="auto">
                <a:xfrm>
                  <a:off x="1521" y="1428"/>
                  <a:ext cx="51" cy="46"/>
                </a:xfrm>
                <a:custGeom>
                  <a:avLst/>
                  <a:gdLst>
                    <a:gd name="T0" fmla="*/ 0 w 615"/>
                    <a:gd name="T1" fmla="*/ 0 h 598"/>
                    <a:gd name="T2" fmla="*/ 0 w 615"/>
                    <a:gd name="T3" fmla="*/ 0 h 598"/>
                    <a:gd name="T4" fmla="*/ 0 w 615"/>
                    <a:gd name="T5" fmla="*/ 0 h 598"/>
                    <a:gd name="T6" fmla="*/ 0 w 615"/>
                    <a:gd name="T7" fmla="*/ 0 h 598"/>
                    <a:gd name="T8" fmla="*/ 0 w 615"/>
                    <a:gd name="T9" fmla="*/ 0 h 598"/>
                    <a:gd name="T10" fmla="*/ 0 w 615"/>
                    <a:gd name="T11" fmla="*/ 0 h 598"/>
                    <a:gd name="T12" fmla="*/ 0 w 615"/>
                    <a:gd name="T13" fmla="*/ 0 h 598"/>
                    <a:gd name="T14" fmla="*/ 0 w 615"/>
                    <a:gd name="T15" fmla="*/ 0 h 598"/>
                    <a:gd name="T16" fmla="*/ 0 w 615"/>
                    <a:gd name="T17" fmla="*/ 0 h 598"/>
                    <a:gd name="T18" fmla="*/ 0 w 615"/>
                    <a:gd name="T19" fmla="*/ 0 h 598"/>
                    <a:gd name="T20" fmla="*/ 0 w 615"/>
                    <a:gd name="T21" fmla="*/ 0 h 598"/>
                    <a:gd name="T22" fmla="*/ 0 w 615"/>
                    <a:gd name="T23" fmla="*/ 0 h 598"/>
                    <a:gd name="T24" fmla="*/ 0 w 615"/>
                    <a:gd name="T25" fmla="*/ 0 h 598"/>
                    <a:gd name="T26" fmla="*/ 0 w 615"/>
                    <a:gd name="T27" fmla="*/ 0 h 598"/>
                    <a:gd name="T28" fmla="*/ 0 w 615"/>
                    <a:gd name="T29" fmla="*/ 0 h 598"/>
                    <a:gd name="T30" fmla="*/ 0 w 615"/>
                    <a:gd name="T31" fmla="*/ 0 h 598"/>
                    <a:gd name="T32" fmla="*/ 0 w 615"/>
                    <a:gd name="T33" fmla="*/ 0 h 598"/>
                    <a:gd name="T34" fmla="*/ 0 w 615"/>
                    <a:gd name="T35" fmla="*/ 0 h 598"/>
                    <a:gd name="T36" fmla="*/ 0 w 615"/>
                    <a:gd name="T37" fmla="*/ 0 h 598"/>
                    <a:gd name="T38" fmla="*/ 0 w 615"/>
                    <a:gd name="T39" fmla="*/ 0 h 598"/>
                    <a:gd name="T40" fmla="*/ 0 w 615"/>
                    <a:gd name="T41" fmla="*/ 0 h 59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15"/>
                    <a:gd name="T64" fmla="*/ 0 h 598"/>
                    <a:gd name="T65" fmla="*/ 615 w 615"/>
                    <a:gd name="T66" fmla="*/ 598 h 59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15" h="598">
                      <a:moveTo>
                        <a:pt x="78" y="577"/>
                      </a:moveTo>
                      <a:lnTo>
                        <a:pt x="355" y="537"/>
                      </a:lnTo>
                      <a:lnTo>
                        <a:pt x="615" y="598"/>
                      </a:lnTo>
                      <a:lnTo>
                        <a:pt x="536" y="338"/>
                      </a:lnTo>
                      <a:lnTo>
                        <a:pt x="615" y="238"/>
                      </a:lnTo>
                      <a:lnTo>
                        <a:pt x="615" y="179"/>
                      </a:lnTo>
                      <a:lnTo>
                        <a:pt x="556" y="99"/>
                      </a:lnTo>
                      <a:lnTo>
                        <a:pt x="395" y="99"/>
                      </a:lnTo>
                      <a:lnTo>
                        <a:pt x="316" y="0"/>
                      </a:lnTo>
                      <a:lnTo>
                        <a:pt x="157" y="0"/>
                      </a:lnTo>
                      <a:lnTo>
                        <a:pt x="176" y="40"/>
                      </a:lnTo>
                      <a:lnTo>
                        <a:pt x="78" y="40"/>
                      </a:lnTo>
                      <a:lnTo>
                        <a:pt x="119" y="206"/>
                      </a:lnTo>
                      <a:lnTo>
                        <a:pt x="0" y="190"/>
                      </a:lnTo>
                      <a:lnTo>
                        <a:pt x="0" y="239"/>
                      </a:lnTo>
                      <a:lnTo>
                        <a:pt x="78" y="319"/>
                      </a:lnTo>
                      <a:lnTo>
                        <a:pt x="36" y="378"/>
                      </a:lnTo>
                      <a:lnTo>
                        <a:pt x="97" y="457"/>
                      </a:lnTo>
                      <a:lnTo>
                        <a:pt x="78" y="537"/>
                      </a:lnTo>
                      <a:lnTo>
                        <a:pt x="78" y="57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83" name="Freeform 1253"/>
                <p:cNvSpPr>
                  <a:spLocks/>
                </p:cNvSpPr>
                <p:nvPr/>
              </p:nvSpPr>
              <p:spPr bwMode="auto">
                <a:xfrm>
                  <a:off x="1521" y="1428"/>
                  <a:ext cx="51" cy="46"/>
                </a:xfrm>
                <a:custGeom>
                  <a:avLst/>
                  <a:gdLst>
                    <a:gd name="T0" fmla="*/ 0 w 615"/>
                    <a:gd name="T1" fmla="*/ 0 h 598"/>
                    <a:gd name="T2" fmla="*/ 0 w 615"/>
                    <a:gd name="T3" fmla="*/ 0 h 598"/>
                    <a:gd name="T4" fmla="*/ 0 w 615"/>
                    <a:gd name="T5" fmla="*/ 0 h 598"/>
                    <a:gd name="T6" fmla="*/ 0 w 615"/>
                    <a:gd name="T7" fmla="*/ 0 h 598"/>
                    <a:gd name="T8" fmla="*/ 0 w 615"/>
                    <a:gd name="T9" fmla="*/ 0 h 598"/>
                    <a:gd name="T10" fmla="*/ 0 w 615"/>
                    <a:gd name="T11" fmla="*/ 0 h 598"/>
                    <a:gd name="T12" fmla="*/ 0 w 615"/>
                    <a:gd name="T13" fmla="*/ 0 h 598"/>
                    <a:gd name="T14" fmla="*/ 0 w 615"/>
                    <a:gd name="T15" fmla="*/ 0 h 598"/>
                    <a:gd name="T16" fmla="*/ 0 w 615"/>
                    <a:gd name="T17" fmla="*/ 0 h 598"/>
                    <a:gd name="T18" fmla="*/ 0 w 615"/>
                    <a:gd name="T19" fmla="*/ 0 h 598"/>
                    <a:gd name="T20" fmla="*/ 0 w 615"/>
                    <a:gd name="T21" fmla="*/ 0 h 598"/>
                    <a:gd name="T22" fmla="*/ 0 w 615"/>
                    <a:gd name="T23" fmla="*/ 0 h 598"/>
                    <a:gd name="T24" fmla="*/ 0 w 615"/>
                    <a:gd name="T25" fmla="*/ 0 h 598"/>
                    <a:gd name="T26" fmla="*/ 0 w 615"/>
                    <a:gd name="T27" fmla="*/ 0 h 598"/>
                    <a:gd name="T28" fmla="*/ 0 w 615"/>
                    <a:gd name="T29" fmla="*/ 0 h 598"/>
                    <a:gd name="T30" fmla="*/ 0 w 615"/>
                    <a:gd name="T31" fmla="*/ 0 h 598"/>
                    <a:gd name="T32" fmla="*/ 0 w 615"/>
                    <a:gd name="T33" fmla="*/ 0 h 598"/>
                    <a:gd name="T34" fmla="*/ 0 w 615"/>
                    <a:gd name="T35" fmla="*/ 0 h 598"/>
                    <a:gd name="T36" fmla="*/ 0 w 615"/>
                    <a:gd name="T37" fmla="*/ 0 h 598"/>
                    <a:gd name="T38" fmla="*/ 0 w 615"/>
                    <a:gd name="T39" fmla="*/ 0 h 598"/>
                    <a:gd name="T40" fmla="*/ 0 w 615"/>
                    <a:gd name="T41" fmla="*/ 0 h 59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15"/>
                    <a:gd name="T64" fmla="*/ 0 h 598"/>
                    <a:gd name="T65" fmla="*/ 615 w 615"/>
                    <a:gd name="T66" fmla="*/ 598 h 59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15" h="598">
                      <a:moveTo>
                        <a:pt x="78" y="577"/>
                      </a:moveTo>
                      <a:lnTo>
                        <a:pt x="355" y="537"/>
                      </a:lnTo>
                      <a:lnTo>
                        <a:pt x="615" y="598"/>
                      </a:lnTo>
                      <a:lnTo>
                        <a:pt x="536" y="338"/>
                      </a:lnTo>
                      <a:lnTo>
                        <a:pt x="615" y="238"/>
                      </a:lnTo>
                      <a:lnTo>
                        <a:pt x="615" y="179"/>
                      </a:lnTo>
                      <a:lnTo>
                        <a:pt x="556" y="99"/>
                      </a:lnTo>
                      <a:lnTo>
                        <a:pt x="395" y="99"/>
                      </a:lnTo>
                      <a:lnTo>
                        <a:pt x="316" y="0"/>
                      </a:lnTo>
                      <a:lnTo>
                        <a:pt x="157" y="0"/>
                      </a:lnTo>
                      <a:lnTo>
                        <a:pt x="176" y="40"/>
                      </a:lnTo>
                      <a:lnTo>
                        <a:pt x="78" y="40"/>
                      </a:lnTo>
                      <a:lnTo>
                        <a:pt x="119" y="206"/>
                      </a:lnTo>
                      <a:lnTo>
                        <a:pt x="0" y="190"/>
                      </a:lnTo>
                      <a:lnTo>
                        <a:pt x="0" y="239"/>
                      </a:lnTo>
                      <a:lnTo>
                        <a:pt x="78" y="319"/>
                      </a:lnTo>
                      <a:lnTo>
                        <a:pt x="36" y="378"/>
                      </a:lnTo>
                      <a:lnTo>
                        <a:pt x="97" y="457"/>
                      </a:lnTo>
                      <a:lnTo>
                        <a:pt x="78" y="537"/>
                      </a:lnTo>
                      <a:lnTo>
                        <a:pt x="78" y="577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84" name="Freeform 1254"/>
                <p:cNvSpPr>
                  <a:spLocks/>
                </p:cNvSpPr>
                <p:nvPr/>
              </p:nvSpPr>
              <p:spPr bwMode="auto">
                <a:xfrm>
                  <a:off x="1547" y="1399"/>
                  <a:ext cx="68" cy="46"/>
                </a:xfrm>
                <a:custGeom>
                  <a:avLst/>
                  <a:gdLst>
                    <a:gd name="T0" fmla="*/ 0 w 819"/>
                    <a:gd name="T1" fmla="*/ 0 h 597"/>
                    <a:gd name="T2" fmla="*/ 0 w 819"/>
                    <a:gd name="T3" fmla="*/ 0 h 597"/>
                    <a:gd name="T4" fmla="*/ 0 w 819"/>
                    <a:gd name="T5" fmla="*/ 0 h 597"/>
                    <a:gd name="T6" fmla="*/ 0 w 819"/>
                    <a:gd name="T7" fmla="*/ 0 h 597"/>
                    <a:gd name="T8" fmla="*/ 0 w 819"/>
                    <a:gd name="T9" fmla="*/ 0 h 597"/>
                    <a:gd name="T10" fmla="*/ 0 w 819"/>
                    <a:gd name="T11" fmla="*/ 0 h 597"/>
                    <a:gd name="T12" fmla="*/ 0 w 819"/>
                    <a:gd name="T13" fmla="*/ 0 h 597"/>
                    <a:gd name="T14" fmla="*/ 0 w 819"/>
                    <a:gd name="T15" fmla="*/ 0 h 597"/>
                    <a:gd name="T16" fmla="*/ 0 w 819"/>
                    <a:gd name="T17" fmla="*/ 0 h 597"/>
                    <a:gd name="T18" fmla="*/ 0 w 819"/>
                    <a:gd name="T19" fmla="*/ 0 h 597"/>
                    <a:gd name="T20" fmla="*/ 0 w 819"/>
                    <a:gd name="T21" fmla="*/ 0 h 597"/>
                    <a:gd name="T22" fmla="*/ 0 w 819"/>
                    <a:gd name="T23" fmla="*/ 0 h 597"/>
                    <a:gd name="T24" fmla="*/ 0 w 819"/>
                    <a:gd name="T25" fmla="*/ 0 h 597"/>
                    <a:gd name="T26" fmla="*/ 0 w 819"/>
                    <a:gd name="T27" fmla="*/ 0 h 597"/>
                    <a:gd name="T28" fmla="*/ 0 w 819"/>
                    <a:gd name="T29" fmla="*/ 0 h 59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819"/>
                    <a:gd name="T46" fmla="*/ 0 h 597"/>
                    <a:gd name="T47" fmla="*/ 819 w 819"/>
                    <a:gd name="T48" fmla="*/ 597 h 59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819" h="597">
                      <a:moveTo>
                        <a:pt x="659" y="0"/>
                      </a:moveTo>
                      <a:lnTo>
                        <a:pt x="819" y="279"/>
                      </a:lnTo>
                      <a:lnTo>
                        <a:pt x="759" y="359"/>
                      </a:lnTo>
                      <a:lnTo>
                        <a:pt x="420" y="379"/>
                      </a:lnTo>
                      <a:lnTo>
                        <a:pt x="319" y="340"/>
                      </a:lnTo>
                      <a:lnTo>
                        <a:pt x="299" y="597"/>
                      </a:lnTo>
                      <a:lnTo>
                        <a:pt x="279" y="527"/>
                      </a:lnTo>
                      <a:lnTo>
                        <a:pt x="240" y="478"/>
                      </a:lnTo>
                      <a:lnTo>
                        <a:pt x="79" y="478"/>
                      </a:lnTo>
                      <a:lnTo>
                        <a:pt x="0" y="379"/>
                      </a:lnTo>
                      <a:lnTo>
                        <a:pt x="179" y="177"/>
                      </a:lnTo>
                      <a:lnTo>
                        <a:pt x="322" y="157"/>
                      </a:lnTo>
                      <a:lnTo>
                        <a:pt x="339" y="99"/>
                      </a:lnTo>
                      <a:lnTo>
                        <a:pt x="659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85" name="Freeform 1255"/>
                <p:cNvSpPr>
                  <a:spLocks/>
                </p:cNvSpPr>
                <p:nvPr/>
              </p:nvSpPr>
              <p:spPr bwMode="auto">
                <a:xfrm>
                  <a:off x="1547" y="1399"/>
                  <a:ext cx="68" cy="46"/>
                </a:xfrm>
                <a:custGeom>
                  <a:avLst/>
                  <a:gdLst>
                    <a:gd name="T0" fmla="*/ 0 w 819"/>
                    <a:gd name="T1" fmla="*/ 0 h 597"/>
                    <a:gd name="T2" fmla="*/ 0 w 819"/>
                    <a:gd name="T3" fmla="*/ 0 h 597"/>
                    <a:gd name="T4" fmla="*/ 0 w 819"/>
                    <a:gd name="T5" fmla="*/ 0 h 597"/>
                    <a:gd name="T6" fmla="*/ 0 w 819"/>
                    <a:gd name="T7" fmla="*/ 0 h 597"/>
                    <a:gd name="T8" fmla="*/ 0 w 819"/>
                    <a:gd name="T9" fmla="*/ 0 h 597"/>
                    <a:gd name="T10" fmla="*/ 0 w 819"/>
                    <a:gd name="T11" fmla="*/ 0 h 597"/>
                    <a:gd name="T12" fmla="*/ 0 w 819"/>
                    <a:gd name="T13" fmla="*/ 0 h 597"/>
                    <a:gd name="T14" fmla="*/ 0 w 819"/>
                    <a:gd name="T15" fmla="*/ 0 h 597"/>
                    <a:gd name="T16" fmla="*/ 0 w 819"/>
                    <a:gd name="T17" fmla="*/ 0 h 597"/>
                    <a:gd name="T18" fmla="*/ 0 w 819"/>
                    <a:gd name="T19" fmla="*/ 0 h 597"/>
                    <a:gd name="T20" fmla="*/ 0 w 819"/>
                    <a:gd name="T21" fmla="*/ 0 h 597"/>
                    <a:gd name="T22" fmla="*/ 0 w 819"/>
                    <a:gd name="T23" fmla="*/ 0 h 597"/>
                    <a:gd name="T24" fmla="*/ 0 w 819"/>
                    <a:gd name="T25" fmla="*/ 0 h 597"/>
                    <a:gd name="T26" fmla="*/ 0 w 819"/>
                    <a:gd name="T27" fmla="*/ 0 h 597"/>
                    <a:gd name="T28" fmla="*/ 0 w 819"/>
                    <a:gd name="T29" fmla="*/ 0 h 59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819"/>
                    <a:gd name="T46" fmla="*/ 0 h 597"/>
                    <a:gd name="T47" fmla="*/ 819 w 819"/>
                    <a:gd name="T48" fmla="*/ 597 h 59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819" h="597">
                      <a:moveTo>
                        <a:pt x="659" y="0"/>
                      </a:moveTo>
                      <a:lnTo>
                        <a:pt x="819" y="279"/>
                      </a:lnTo>
                      <a:lnTo>
                        <a:pt x="759" y="359"/>
                      </a:lnTo>
                      <a:lnTo>
                        <a:pt x="420" y="379"/>
                      </a:lnTo>
                      <a:lnTo>
                        <a:pt x="319" y="340"/>
                      </a:lnTo>
                      <a:lnTo>
                        <a:pt x="299" y="597"/>
                      </a:lnTo>
                      <a:lnTo>
                        <a:pt x="279" y="527"/>
                      </a:lnTo>
                      <a:lnTo>
                        <a:pt x="240" y="478"/>
                      </a:lnTo>
                      <a:lnTo>
                        <a:pt x="79" y="478"/>
                      </a:lnTo>
                      <a:lnTo>
                        <a:pt x="0" y="379"/>
                      </a:lnTo>
                      <a:lnTo>
                        <a:pt x="179" y="177"/>
                      </a:lnTo>
                      <a:lnTo>
                        <a:pt x="322" y="157"/>
                      </a:lnTo>
                      <a:lnTo>
                        <a:pt x="339" y="99"/>
                      </a:lnTo>
                      <a:lnTo>
                        <a:pt x="659" y="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86" name="Freeform 1256"/>
                <p:cNvSpPr>
                  <a:spLocks/>
                </p:cNvSpPr>
                <p:nvPr/>
              </p:nvSpPr>
              <p:spPr bwMode="auto">
                <a:xfrm>
                  <a:off x="1565" y="1425"/>
                  <a:ext cx="25" cy="49"/>
                </a:xfrm>
                <a:custGeom>
                  <a:avLst/>
                  <a:gdLst>
                    <a:gd name="T0" fmla="*/ 0 w 298"/>
                    <a:gd name="T1" fmla="*/ 0 h 637"/>
                    <a:gd name="T2" fmla="*/ 0 w 298"/>
                    <a:gd name="T3" fmla="*/ 0 h 637"/>
                    <a:gd name="T4" fmla="*/ 0 w 298"/>
                    <a:gd name="T5" fmla="*/ 0 h 637"/>
                    <a:gd name="T6" fmla="*/ 0 w 298"/>
                    <a:gd name="T7" fmla="*/ 0 h 637"/>
                    <a:gd name="T8" fmla="*/ 0 w 298"/>
                    <a:gd name="T9" fmla="*/ 0 h 637"/>
                    <a:gd name="T10" fmla="*/ 0 w 298"/>
                    <a:gd name="T11" fmla="*/ 0 h 637"/>
                    <a:gd name="T12" fmla="*/ 0 w 298"/>
                    <a:gd name="T13" fmla="*/ 0 h 637"/>
                    <a:gd name="T14" fmla="*/ 0 w 298"/>
                    <a:gd name="T15" fmla="*/ 0 h 637"/>
                    <a:gd name="T16" fmla="*/ 0 w 298"/>
                    <a:gd name="T17" fmla="*/ 0 h 63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98"/>
                    <a:gd name="T28" fmla="*/ 0 h 637"/>
                    <a:gd name="T29" fmla="*/ 298 w 298"/>
                    <a:gd name="T30" fmla="*/ 637 h 63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98" h="637">
                      <a:moveTo>
                        <a:pt x="297" y="34"/>
                      </a:moveTo>
                      <a:lnTo>
                        <a:pt x="298" y="557"/>
                      </a:lnTo>
                      <a:lnTo>
                        <a:pt x="79" y="637"/>
                      </a:lnTo>
                      <a:lnTo>
                        <a:pt x="0" y="377"/>
                      </a:lnTo>
                      <a:lnTo>
                        <a:pt x="79" y="277"/>
                      </a:lnTo>
                      <a:lnTo>
                        <a:pt x="99" y="0"/>
                      </a:lnTo>
                      <a:lnTo>
                        <a:pt x="200" y="39"/>
                      </a:lnTo>
                      <a:lnTo>
                        <a:pt x="297" y="3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87" name="Freeform 1257"/>
                <p:cNvSpPr>
                  <a:spLocks/>
                </p:cNvSpPr>
                <p:nvPr/>
              </p:nvSpPr>
              <p:spPr bwMode="auto">
                <a:xfrm>
                  <a:off x="1565" y="1425"/>
                  <a:ext cx="25" cy="49"/>
                </a:xfrm>
                <a:custGeom>
                  <a:avLst/>
                  <a:gdLst>
                    <a:gd name="T0" fmla="*/ 0 w 298"/>
                    <a:gd name="T1" fmla="*/ 0 h 637"/>
                    <a:gd name="T2" fmla="*/ 0 w 298"/>
                    <a:gd name="T3" fmla="*/ 0 h 637"/>
                    <a:gd name="T4" fmla="*/ 0 w 298"/>
                    <a:gd name="T5" fmla="*/ 0 h 637"/>
                    <a:gd name="T6" fmla="*/ 0 w 298"/>
                    <a:gd name="T7" fmla="*/ 0 h 637"/>
                    <a:gd name="T8" fmla="*/ 0 w 298"/>
                    <a:gd name="T9" fmla="*/ 0 h 637"/>
                    <a:gd name="T10" fmla="*/ 0 w 298"/>
                    <a:gd name="T11" fmla="*/ 0 h 637"/>
                    <a:gd name="T12" fmla="*/ 0 w 298"/>
                    <a:gd name="T13" fmla="*/ 0 h 637"/>
                    <a:gd name="T14" fmla="*/ 0 w 298"/>
                    <a:gd name="T15" fmla="*/ 0 h 637"/>
                    <a:gd name="T16" fmla="*/ 0 w 298"/>
                    <a:gd name="T17" fmla="*/ 0 h 63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98"/>
                    <a:gd name="T28" fmla="*/ 0 h 637"/>
                    <a:gd name="T29" fmla="*/ 298 w 298"/>
                    <a:gd name="T30" fmla="*/ 637 h 63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98" h="637">
                      <a:moveTo>
                        <a:pt x="297" y="34"/>
                      </a:moveTo>
                      <a:lnTo>
                        <a:pt x="298" y="557"/>
                      </a:lnTo>
                      <a:lnTo>
                        <a:pt x="79" y="637"/>
                      </a:lnTo>
                      <a:lnTo>
                        <a:pt x="0" y="377"/>
                      </a:lnTo>
                      <a:lnTo>
                        <a:pt x="79" y="277"/>
                      </a:lnTo>
                      <a:lnTo>
                        <a:pt x="99" y="0"/>
                      </a:lnTo>
                      <a:lnTo>
                        <a:pt x="200" y="39"/>
                      </a:lnTo>
                      <a:lnTo>
                        <a:pt x="297" y="34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88" name="Freeform 1258"/>
                <p:cNvSpPr>
                  <a:spLocks/>
                </p:cNvSpPr>
                <p:nvPr/>
              </p:nvSpPr>
              <p:spPr bwMode="auto">
                <a:xfrm>
                  <a:off x="1590" y="1427"/>
                  <a:ext cx="14" cy="41"/>
                </a:xfrm>
                <a:custGeom>
                  <a:avLst/>
                  <a:gdLst>
                    <a:gd name="T0" fmla="*/ 0 w 174"/>
                    <a:gd name="T1" fmla="*/ 0 h 534"/>
                    <a:gd name="T2" fmla="*/ 0 w 174"/>
                    <a:gd name="T3" fmla="*/ 0 h 534"/>
                    <a:gd name="T4" fmla="*/ 0 w 174"/>
                    <a:gd name="T5" fmla="*/ 0 h 534"/>
                    <a:gd name="T6" fmla="*/ 0 w 174"/>
                    <a:gd name="T7" fmla="*/ 0 h 534"/>
                    <a:gd name="T8" fmla="*/ 0 w 174"/>
                    <a:gd name="T9" fmla="*/ 0 h 534"/>
                    <a:gd name="T10" fmla="*/ 0 w 174"/>
                    <a:gd name="T11" fmla="*/ 0 h 534"/>
                    <a:gd name="T12" fmla="*/ 0 w 174"/>
                    <a:gd name="T13" fmla="*/ 0 h 534"/>
                    <a:gd name="T14" fmla="*/ 0 w 174"/>
                    <a:gd name="T15" fmla="*/ 0 h 53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74"/>
                    <a:gd name="T25" fmla="*/ 0 h 534"/>
                    <a:gd name="T26" fmla="*/ 174 w 174"/>
                    <a:gd name="T27" fmla="*/ 534 h 53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74" h="534">
                      <a:moveTo>
                        <a:pt x="0" y="11"/>
                      </a:moveTo>
                      <a:lnTo>
                        <a:pt x="0" y="534"/>
                      </a:lnTo>
                      <a:lnTo>
                        <a:pt x="122" y="494"/>
                      </a:lnTo>
                      <a:lnTo>
                        <a:pt x="122" y="214"/>
                      </a:lnTo>
                      <a:lnTo>
                        <a:pt x="174" y="133"/>
                      </a:lnTo>
                      <a:lnTo>
                        <a:pt x="160" y="0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89" name="Freeform 1259"/>
                <p:cNvSpPr>
                  <a:spLocks/>
                </p:cNvSpPr>
                <p:nvPr/>
              </p:nvSpPr>
              <p:spPr bwMode="auto">
                <a:xfrm>
                  <a:off x="1590" y="1427"/>
                  <a:ext cx="14" cy="41"/>
                </a:xfrm>
                <a:custGeom>
                  <a:avLst/>
                  <a:gdLst>
                    <a:gd name="T0" fmla="*/ 0 w 174"/>
                    <a:gd name="T1" fmla="*/ 0 h 534"/>
                    <a:gd name="T2" fmla="*/ 0 w 174"/>
                    <a:gd name="T3" fmla="*/ 0 h 534"/>
                    <a:gd name="T4" fmla="*/ 0 w 174"/>
                    <a:gd name="T5" fmla="*/ 0 h 534"/>
                    <a:gd name="T6" fmla="*/ 0 w 174"/>
                    <a:gd name="T7" fmla="*/ 0 h 534"/>
                    <a:gd name="T8" fmla="*/ 0 w 174"/>
                    <a:gd name="T9" fmla="*/ 0 h 534"/>
                    <a:gd name="T10" fmla="*/ 0 w 174"/>
                    <a:gd name="T11" fmla="*/ 0 h 534"/>
                    <a:gd name="T12" fmla="*/ 0 w 174"/>
                    <a:gd name="T13" fmla="*/ 0 h 534"/>
                    <a:gd name="T14" fmla="*/ 0 w 174"/>
                    <a:gd name="T15" fmla="*/ 0 h 53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74"/>
                    <a:gd name="T25" fmla="*/ 0 h 534"/>
                    <a:gd name="T26" fmla="*/ 174 w 174"/>
                    <a:gd name="T27" fmla="*/ 534 h 53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74" h="534">
                      <a:moveTo>
                        <a:pt x="0" y="11"/>
                      </a:moveTo>
                      <a:lnTo>
                        <a:pt x="0" y="534"/>
                      </a:lnTo>
                      <a:lnTo>
                        <a:pt x="122" y="494"/>
                      </a:lnTo>
                      <a:lnTo>
                        <a:pt x="122" y="214"/>
                      </a:lnTo>
                      <a:lnTo>
                        <a:pt x="174" y="133"/>
                      </a:lnTo>
                      <a:lnTo>
                        <a:pt x="160" y="0"/>
                      </a:lnTo>
                      <a:lnTo>
                        <a:pt x="0" y="11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90" name="Freeform 1260"/>
                <p:cNvSpPr>
                  <a:spLocks/>
                </p:cNvSpPr>
                <p:nvPr/>
              </p:nvSpPr>
              <p:spPr bwMode="auto">
                <a:xfrm>
                  <a:off x="1600" y="1420"/>
                  <a:ext cx="26" cy="45"/>
                </a:xfrm>
                <a:custGeom>
                  <a:avLst/>
                  <a:gdLst>
                    <a:gd name="T0" fmla="*/ 0 w 314"/>
                    <a:gd name="T1" fmla="*/ 0 h 580"/>
                    <a:gd name="T2" fmla="*/ 0 w 314"/>
                    <a:gd name="T3" fmla="*/ 0 h 580"/>
                    <a:gd name="T4" fmla="*/ 0 w 314"/>
                    <a:gd name="T5" fmla="*/ 0 h 580"/>
                    <a:gd name="T6" fmla="*/ 0 w 314"/>
                    <a:gd name="T7" fmla="*/ 0 h 580"/>
                    <a:gd name="T8" fmla="*/ 0 w 314"/>
                    <a:gd name="T9" fmla="*/ 0 h 580"/>
                    <a:gd name="T10" fmla="*/ 0 w 314"/>
                    <a:gd name="T11" fmla="*/ 0 h 580"/>
                    <a:gd name="T12" fmla="*/ 0 w 314"/>
                    <a:gd name="T13" fmla="*/ 0 h 580"/>
                    <a:gd name="T14" fmla="*/ 0 w 314"/>
                    <a:gd name="T15" fmla="*/ 0 h 580"/>
                    <a:gd name="T16" fmla="*/ 0 w 314"/>
                    <a:gd name="T17" fmla="*/ 0 h 580"/>
                    <a:gd name="T18" fmla="*/ 0 w 314"/>
                    <a:gd name="T19" fmla="*/ 0 h 580"/>
                    <a:gd name="T20" fmla="*/ 0 w 314"/>
                    <a:gd name="T21" fmla="*/ 0 h 580"/>
                    <a:gd name="T22" fmla="*/ 0 w 314"/>
                    <a:gd name="T23" fmla="*/ 0 h 580"/>
                    <a:gd name="T24" fmla="*/ 0 w 314"/>
                    <a:gd name="T25" fmla="*/ 0 h 58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4"/>
                    <a:gd name="T40" fmla="*/ 0 h 580"/>
                    <a:gd name="T41" fmla="*/ 314 w 314"/>
                    <a:gd name="T42" fmla="*/ 580 h 58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4" h="580">
                      <a:moveTo>
                        <a:pt x="39" y="85"/>
                      </a:moveTo>
                      <a:lnTo>
                        <a:pt x="49" y="221"/>
                      </a:lnTo>
                      <a:lnTo>
                        <a:pt x="0" y="300"/>
                      </a:lnTo>
                      <a:lnTo>
                        <a:pt x="0" y="580"/>
                      </a:lnTo>
                      <a:lnTo>
                        <a:pt x="159" y="540"/>
                      </a:lnTo>
                      <a:lnTo>
                        <a:pt x="159" y="281"/>
                      </a:lnTo>
                      <a:lnTo>
                        <a:pt x="264" y="200"/>
                      </a:lnTo>
                      <a:lnTo>
                        <a:pt x="314" y="128"/>
                      </a:lnTo>
                      <a:lnTo>
                        <a:pt x="301" y="0"/>
                      </a:lnTo>
                      <a:lnTo>
                        <a:pt x="175" y="0"/>
                      </a:lnTo>
                      <a:lnTo>
                        <a:pt x="144" y="44"/>
                      </a:lnTo>
                      <a:lnTo>
                        <a:pt x="39" y="8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91" name="Freeform 1261"/>
                <p:cNvSpPr>
                  <a:spLocks/>
                </p:cNvSpPr>
                <p:nvPr/>
              </p:nvSpPr>
              <p:spPr bwMode="auto">
                <a:xfrm>
                  <a:off x="1600" y="1420"/>
                  <a:ext cx="26" cy="45"/>
                </a:xfrm>
                <a:custGeom>
                  <a:avLst/>
                  <a:gdLst>
                    <a:gd name="T0" fmla="*/ 0 w 314"/>
                    <a:gd name="T1" fmla="*/ 0 h 580"/>
                    <a:gd name="T2" fmla="*/ 0 w 314"/>
                    <a:gd name="T3" fmla="*/ 0 h 580"/>
                    <a:gd name="T4" fmla="*/ 0 w 314"/>
                    <a:gd name="T5" fmla="*/ 0 h 580"/>
                    <a:gd name="T6" fmla="*/ 0 w 314"/>
                    <a:gd name="T7" fmla="*/ 0 h 580"/>
                    <a:gd name="T8" fmla="*/ 0 w 314"/>
                    <a:gd name="T9" fmla="*/ 0 h 580"/>
                    <a:gd name="T10" fmla="*/ 0 w 314"/>
                    <a:gd name="T11" fmla="*/ 0 h 580"/>
                    <a:gd name="T12" fmla="*/ 0 w 314"/>
                    <a:gd name="T13" fmla="*/ 0 h 580"/>
                    <a:gd name="T14" fmla="*/ 0 w 314"/>
                    <a:gd name="T15" fmla="*/ 0 h 580"/>
                    <a:gd name="T16" fmla="*/ 0 w 314"/>
                    <a:gd name="T17" fmla="*/ 0 h 580"/>
                    <a:gd name="T18" fmla="*/ 0 w 314"/>
                    <a:gd name="T19" fmla="*/ 0 h 580"/>
                    <a:gd name="T20" fmla="*/ 0 w 314"/>
                    <a:gd name="T21" fmla="*/ 0 h 580"/>
                    <a:gd name="T22" fmla="*/ 0 w 314"/>
                    <a:gd name="T23" fmla="*/ 0 h 580"/>
                    <a:gd name="T24" fmla="*/ 0 w 314"/>
                    <a:gd name="T25" fmla="*/ 0 h 58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4"/>
                    <a:gd name="T40" fmla="*/ 0 h 580"/>
                    <a:gd name="T41" fmla="*/ 314 w 314"/>
                    <a:gd name="T42" fmla="*/ 580 h 58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4" h="580">
                      <a:moveTo>
                        <a:pt x="39" y="85"/>
                      </a:moveTo>
                      <a:lnTo>
                        <a:pt x="49" y="221"/>
                      </a:lnTo>
                      <a:lnTo>
                        <a:pt x="0" y="300"/>
                      </a:lnTo>
                      <a:lnTo>
                        <a:pt x="0" y="580"/>
                      </a:lnTo>
                      <a:lnTo>
                        <a:pt x="159" y="540"/>
                      </a:lnTo>
                      <a:lnTo>
                        <a:pt x="159" y="281"/>
                      </a:lnTo>
                      <a:lnTo>
                        <a:pt x="264" y="200"/>
                      </a:lnTo>
                      <a:lnTo>
                        <a:pt x="314" y="128"/>
                      </a:lnTo>
                      <a:lnTo>
                        <a:pt x="301" y="0"/>
                      </a:lnTo>
                      <a:lnTo>
                        <a:pt x="175" y="0"/>
                      </a:lnTo>
                      <a:lnTo>
                        <a:pt x="144" y="44"/>
                      </a:lnTo>
                      <a:lnTo>
                        <a:pt x="39" y="85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92" name="Freeform 1262"/>
                <p:cNvSpPr>
                  <a:spLocks/>
                </p:cNvSpPr>
                <p:nvPr/>
              </p:nvSpPr>
              <p:spPr bwMode="auto">
                <a:xfrm>
                  <a:off x="1602" y="1341"/>
                  <a:ext cx="124" cy="79"/>
                </a:xfrm>
                <a:custGeom>
                  <a:avLst/>
                  <a:gdLst>
                    <a:gd name="T0" fmla="*/ 0 w 1496"/>
                    <a:gd name="T1" fmla="*/ 0 h 1037"/>
                    <a:gd name="T2" fmla="*/ 0 w 1496"/>
                    <a:gd name="T3" fmla="*/ 0 h 1037"/>
                    <a:gd name="T4" fmla="*/ 0 w 1496"/>
                    <a:gd name="T5" fmla="*/ 0 h 1037"/>
                    <a:gd name="T6" fmla="*/ 0 w 1496"/>
                    <a:gd name="T7" fmla="*/ 0 h 1037"/>
                    <a:gd name="T8" fmla="*/ 0 w 1496"/>
                    <a:gd name="T9" fmla="*/ 0 h 1037"/>
                    <a:gd name="T10" fmla="*/ 0 w 1496"/>
                    <a:gd name="T11" fmla="*/ 0 h 1037"/>
                    <a:gd name="T12" fmla="*/ 0 w 1496"/>
                    <a:gd name="T13" fmla="*/ 0 h 1037"/>
                    <a:gd name="T14" fmla="*/ 0 w 1496"/>
                    <a:gd name="T15" fmla="*/ 0 h 1037"/>
                    <a:gd name="T16" fmla="*/ 0 w 1496"/>
                    <a:gd name="T17" fmla="*/ 0 h 1037"/>
                    <a:gd name="T18" fmla="*/ 0 w 1496"/>
                    <a:gd name="T19" fmla="*/ 0 h 1037"/>
                    <a:gd name="T20" fmla="*/ 0 w 1496"/>
                    <a:gd name="T21" fmla="*/ 0 h 1037"/>
                    <a:gd name="T22" fmla="*/ 0 w 1496"/>
                    <a:gd name="T23" fmla="*/ 0 h 1037"/>
                    <a:gd name="T24" fmla="*/ 0 w 1496"/>
                    <a:gd name="T25" fmla="*/ 0 h 1037"/>
                    <a:gd name="T26" fmla="*/ 0 w 1496"/>
                    <a:gd name="T27" fmla="*/ 0 h 1037"/>
                    <a:gd name="T28" fmla="*/ 0 w 1496"/>
                    <a:gd name="T29" fmla="*/ 0 h 1037"/>
                    <a:gd name="T30" fmla="*/ 0 w 1496"/>
                    <a:gd name="T31" fmla="*/ 0 h 1037"/>
                    <a:gd name="T32" fmla="*/ 0 w 1496"/>
                    <a:gd name="T33" fmla="*/ 0 h 1037"/>
                    <a:gd name="T34" fmla="*/ 0 w 1496"/>
                    <a:gd name="T35" fmla="*/ 0 h 1037"/>
                    <a:gd name="T36" fmla="*/ 0 w 1496"/>
                    <a:gd name="T37" fmla="*/ 0 h 1037"/>
                    <a:gd name="T38" fmla="*/ 0 w 1496"/>
                    <a:gd name="T39" fmla="*/ 0 h 1037"/>
                    <a:gd name="T40" fmla="*/ 0 w 1496"/>
                    <a:gd name="T41" fmla="*/ 0 h 1037"/>
                    <a:gd name="T42" fmla="*/ 0 w 1496"/>
                    <a:gd name="T43" fmla="*/ 0 h 1037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1496"/>
                    <a:gd name="T67" fmla="*/ 0 h 1037"/>
                    <a:gd name="T68" fmla="*/ 1496 w 1496"/>
                    <a:gd name="T69" fmla="*/ 1037 h 1037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1496" h="1037">
                      <a:moveTo>
                        <a:pt x="0" y="759"/>
                      </a:moveTo>
                      <a:lnTo>
                        <a:pt x="156" y="1037"/>
                      </a:lnTo>
                      <a:lnTo>
                        <a:pt x="279" y="1037"/>
                      </a:lnTo>
                      <a:lnTo>
                        <a:pt x="359" y="878"/>
                      </a:lnTo>
                      <a:lnTo>
                        <a:pt x="538" y="838"/>
                      </a:lnTo>
                      <a:lnTo>
                        <a:pt x="598" y="936"/>
                      </a:lnTo>
                      <a:lnTo>
                        <a:pt x="678" y="936"/>
                      </a:lnTo>
                      <a:lnTo>
                        <a:pt x="778" y="978"/>
                      </a:lnTo>
                      <a:lnTo>
                        <a:pt x="938" y="918"/>
                      </a:lnTo>
                      <a:lnTo>
                        <a:pt x="1036" y="978"/>
                      </a:lnTo>
                      <a:lnTo>
                        <a:pt x="1217" y="897"/>
                      </a:lnTo>
                      <a:lnTo>
                        <a:pt x="1217" y="818"/>
                      </a:lnTo>
                      <a:lnTo>
                        <a:pt x="1476" y="558"/>
                      </a:lnTo>
                      <a:lnTo>
                        <a:pt x="1496" y="339"/>
                      </a:lnTo>
                      <a:lnTo>
                        <a:pt x="1435" y="259"/>
                      </a:lnTo>
                      <a:lnTo>
                        <a:pt x="1476" y="0"/>
                      </a:lnTo>
                      <a:lnTo>
                        <a:pt x="1357" y="81"/>
                      </a:lnTo>
                      <a:lnTo>
                        <a:pt x="1096" y="21"/>
                      </a:lnTo>
                      <a:lnTo>
                        <a:pt x="375" y="376"/>
                      </a:lnTo>
                      <a:lnTo>
                        <a:pt x="257" y="678"/>
                      </a:lnTo>
                      <a:lnTo>
                        <a:pt x="0" y="75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93" name="Freeform 1263"/>
                <p:cNvSpPr>
                  <a:spLocks/>
                </p:cNvSpPr>
                <p:nvPr/>
              </p:nvSpPr>
              <p:spPr bwMode="auto">
                <a:xfrm>
                  <a:off x="1602" y="1341"/>
                  <a:ext cx="124" cy="79"/>
                </a:xfrm>
                <a:custGeom>
                  <a:avLst/>
                  <a:gdLst>
                    <a:gd name="T0" fmla="*/ 0 w 1496"/>
                    <a:gd name="T1" fmla="*/ 0 h 1037"/>
                    <a:gd name="T2" fmla="*/ 0 w 1496"/>
                    <a:gd name="T3" fmla="*/ 0 h 1037"/>
                    <a:gd name="T4" fmla="*/ 0 w 1496"/>
                    <a:gd name="T5" fmla="*/ 0 h 1037"/>
                    <a:gd name="T6" fmla="*/ 0 w 1496"/>
                    <a:gd name="T7" fmla="*/ 0 h 1037"/>
                    <a:gd name="T8" fmla="*/ 0 w 1496"/>
                    <a:gd name="T9" fmla="*/ 0 h 1037"/>
                    <a:gd name="T10" fmla="*/ 0 w 1496"/>
                    <a:gd name="T11" fmla="*/ 0 h 1037"/>
                    <a:gd name="T12" fmla="*/ 0 w 1496"/>
                    <a:gd name="T13" fmla="*/ 0 h 1037"/>
                    <a:gd name="T14" fmla="*/ 0 w 1496"/>
                    <a:gd name="T15" fmla="*/ 0 h 1037"/>
                    <a:gd name="T16" fmla="*/ 0 w 1496"/>
                    <a:gd name="T17" fmla="*/ 0 h 1037"/>
                    <a:gd name="T18" fmla="*/ 0 w 1496"/>
                    <a:gd name="T19" fmla="*/ 0 h 1037"/>
                    <a:gd name="T20" fmla="*/ 0 w 1496"/>
                    <a:gd name="T21" fmla="*/ 0 h 1037"/>
                    <a:gd name="T22" fmla="*/ 0 w 1496"/>
                    <a:gd name="T23" fmla="*/ 0 h 1037"/>
                    <a:gd name="T24" fmla="*/ 0 w 1496"/>
                    <a:gd name="T25" fmla="*/ 0 h 1037"/>
                    <a:gd name="T26" fmla="*/ 0 w 1496"/>
                    <a:gd name="T27" fmla="*/ 0 h 1037"/>
                    <a:gd name="T28" fmla="*/ 0 w 1496"/>
                    <a:gd name="T29" fmla="*/ 0 h 1037"/>
                    <a:gd name="T30" fmla="*/ 0 w 1496"/>
                    <a:gd name="T31" fmla="*/ 0 h 1037"/>
                    <a:gd name="T32" fmla="*/ 0 w 1496"/>
                    <a:gd name="T33" fmla="*/ 0 h 1037"/>
                    <a:gd name="T34" fmla="*/ 0 w 1496"/>
                    <a:gd name="T35" fmla="*/ 0 h 1037"/>
                    <a:gd name="T36" fmla="*/ 0 w 1496"/>
                    <a:gd name="T37" fmla="*/ 0 h 1037"/>
                    <a:gd name="T38" fmla="*/ 0 w 1496"/>
                    <a:gd name="T39" fmla="*/ 0 h 1037"/>
                    <a:gd name="T40" fmla="*/ 0 w 1496"/>
                    <a:gd name="T41" fmla="*/ 0 h 1037"/>
                    <a:gd name="T42" fmla="*/ 0 w 1496"/>
                    <a:gd name="T43" fmla="*/ 0 h 1037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1496"/>
                    <a:gd name="T67" fmla="*/ 0 h 1037"/>
                    <a:gd name="T68" fmla="*/ 1496 w 1496"/>
                    <a:gd name="T69" fmla="*/ 1037 h 1037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1496" h="1037">
                      <a:moveTo>
                        <a:pt x="0" y="759"/>
                      </a:moveTo>
                      <a:lnTo>
                        <a:pt x="156" y="1037"/>
                      </a:lnTo>
                      <a:lnTo>
                        <a:pt x="279" y="1037"/>
                      </a:lnTo>
                      <a:lnTo>
                        <a:pt x="359" y="878"/>
                      </a:lnTo>
                      <a:lnTo>
                        <a:pt x="538" y="838"/>
                      </a:lnTo>
                      <a:lnTo>
                        <a:pt x="598" y="936"/>
                      </a:lnTo>
                      <a:lnTo>
                        <a:pt x="678" y="936"/>
                      </a:lnTo>
                      <a:lnTo>
                        <a:pt x="778" y="978"/>
                      </a:lnTo>
                      <a:lnTo>
                        <a:pt x="938" y="918"/>
                      </a:lnTo>
                      <a:lnTo>
                        <a:pt x="1036" y="978"/>
                      </a:lnTo>
                      <a:lnTo>
                        <a:pt x="1217" y="897"/>
                      </a:lnTo>
                      <a:lnTo>
                        <a:pt x="1217" y="818"/>
                      </a:lnTo>
                      <a:lnTo>
                        <a:pt x="1476" y="558"/>
                      </a:lnTo>
                      <a:lnTo>
                        <a:pt x="1496" y="339"/>
                      </a:lnTo>
                      <a:lnTo>
                        <a:pt x="1435" y="259"/>
                      </a:lnTo>
                      <a:lnTo>
                        <a:pt x="1476" y="0"/>
                      </a:lnTo>
                      <a:lnTo>
                        <a:pt x="1357" y="81"/>
                      </a:lnTo>
                      <a:lnTo>
                        <a:pt x="1096" y="21"/>
                      </a:lnTo>
                      <a:lnTo>
                        <a:pt x="375" y="376"/>
                      </a:lnTo>
                      <a:lnTo>
                        <a:pt x="257" y="678"/>
                      </a:lnTo>
                      <a:lnTo>
                        <a:pt x="0" y="759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94" name="Freeform 1264"/>
                <p:cNvSpPr>
                  <a:spLocks/>
                </p:cNvSpPr>
                <p:nvPr/>
              </p:nvSpPr>
              <p:spPr bwMode="auto">
                <a:xfrm>
                  <a:off x="1678" y="1267"/>
                  <a:ext cx="117" cy="108"/>
                </a:xfrm>
                <a:custGeom>
                  <a:avLst/>
                  <a:gdLst>
                    <a:gd name="T0" fmla="*/ 0 w 1417"/>
                    <a:gd name="T1" fmla="*/ 0 h 1399"/>
                    <a:gd name="T2" fmla="*/ 0 w 1417"/>
                    <a:gd name="T3" fmla="*/ 0 h 1399"/>
                    <a:gd name="T4" fmla="*/ 0 w 1417"/>
                    <a:gd name="T5" fmla="*/ 0 h 1399"/>
                    <a:gd name="T6" fmla="*/ 0 w 1417"/>
                    <a:gd name="T7" fmla="*/ 0 h 1399"/>
                    <a:gd name="T8" fmla="*/ 0 w 1417"/>
                    <a:gd name="T9" fmla="*/ 0 h 1399"/>
                    <a:gd name="T10" fmla="*/ 0 w 1417"/>
                    <a:gd name="T11" fmla="*/ 0 h 1399"/>
                    <a:gd name="T12" fmla="*/ 0 w 1417"/>
                    <a:gd name="T13" fmla="*/ 0 h 1399"/>
                    <a:gd name="T14" fmla="*/ 0 w 1417"/>
                    <a:gd name="T15" fmla="*/ 0 h 1399"/>
                    <a:gd name="T16" fmla="*/ 0 w 1417"/>
                    <a:gd name="T17" fmla="*/ 0 h 1399"/>
                    <a:gd name="T18" fmla="*/ 0 w 1417"/>
                    <a:gd name="T19" fmla="*/ 0 h 1399"/>
                    <a:gd name="T20" fmla="*/ 0 w 1417"/>
                    <a:gd name="T21" fmla="*/ 0 h 1399"/>
                    <a:gd name="T22" fmla="*/ 0 w 1417"/>
                    <a:gd name="T23" fmla="*/ 0 h 1399"/>
                    <a:gd name="T24" fmla="*/ 0 w 1417"/>
                    <a:gd name="T25" fmla="*/ 0 h 1399"/>
                    <a:gd name="T26" fmla="*/ 0 w 1417"/>
                    <a:gd name="T27" fmla="*/ 0 h 1399"/>
                    <a:gd name="T28" fmla="*/ 0 w 1417"/>
                    <a:gd name="T29" fmla="*/ 0 h 1399"/>
                    <a:gd name="T30" fmla="*/ 0 w 1417"/>
                    <a:gd name="T31" fmla="*/ 0 h 1399"/>
                    <a:gd name="T32" fmla="*/ 0 w 1417"/>
                    <a:gd name="T33" fmla="*/ 0 h 1399"/>
                    <a:gd name="T34" fmla="*/ 0 w 1417"/>
                    <a:gd name="T35" fmla="*/ 0 h 1399"/>
                    <a:gd name="T36" fmla="*/ 0 w 1417"/>
                    <a:gd name="T37" fmla="*/ 0 h 1399"/>
                    <a:gd name="T38" fmla="*/ 0 w 1417"/>
                    <a:gd name="T39" fmla="*/ 0 h 1399"/>
                    <a:gd name="T40" fmla="*/ 0 w 1417"/>
                    <a:gd name="T41" fmla="*/ 0 h 1399"/>
                    <a:gd name="T42" fmla="*/ 0 w 1417"/>
                    <a:gd name="T43" fmla="*/ 0 h 1399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1417"/>
                    <a:gd name="T67" fmla="*/ 0 h 1399"/>
                    <a:gd name="T68" fmla="*/ 1417 w 1417"/>
                    <a:gd name="T69" fmla="*/ 1399 h 1399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1417" h="1399">
                      <a:moveTo>
                        <a:pt x="340" y="0"/>
                      </a:moveTo>
                      <a:lnTo>
                        <a:pt x="81" y="301"/>
                      </a:lnTo>
                      <a:lnTo>
                        <a:pt x="81" y="541"/>
                      </a:lnTo>
                      <a:lnTo>
                        <a:pt x="0" y="678"/>
                      </a:lnTo>
                      <a:lnTo>
                        <a:pt x="82" y="899"/>
                      </a:lnTo>
                      <a:lnTo>
                        <a:pt x="180" y="980"/>
                      </a:lnTo>
                      <a:lnTo>
                        <a:pt x="442" y="1040"/>
                      </a:lnTo>
                      <a:lnTo>
                        <a:pt x="563" y="958"/>
                      </a:lnTo>
                      <a:lnTo>
                        <a:pt x="1238" y="1399"/>
                      </a:lnTo>
                      <a:lnTo>
                        <a:pt x="1238" y="1318"/>
                      </a:lnTo>
                      <a:lnTo>
                        <a:pt x="1359" y="1339"/>
                      </a:lnTo>
                      <a:lnTo>
                        <a:pt x="1359" y="401"/>
                      </a:lnTo>
                      <a:lnTo>
                        <a:pt x="1417" y="361"/>
                      </a:lnTo>
                      <a:lnTo>
                        <a:pt x="1398" y="216"/>
                      </a:lnTo>
                      <a:lnTo>
                        <a:pt x="1202" y="81"/>
                      </a:lnTo>
                      <a:lnTo>
                        <a:pt x="1039" y="102"/>
                      </a:lnTo>
                      <a:lnTo>
                        <a:pt x="979" y="301"/>
                      </a:lnTo>
                      <a:lnTo>
                        <a:pt x="919" y="320"/>
                      </a:lnTo>
                      <a:lnTo>
                        <a:pt x="680" y="181"/>
                      </a:lnTo>
                      <a:lnTo>
                        <a:pt x="600" y="61"/>
                      </a:lnTo>
                      <a:lnTo>
                        <a:pt x="340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95" name="Freeform 1265"/>
                <p:cNvSpPr>
                  <a:spLocks/>
                </p:cNvSpPr>
                <p:nvPr/>
              </p:nvSpPr>
              <p:spPr bwMode="auto">
                <a:xfrm>
                  <a:off x="1678" y="1267"/>
                  <a:ext cx="117" cy="108"/>
                </a:xfrm>
                <a:custGeom>
                  <a:avLst/>
                  <a:gdLst>
                    <a:gd name="T0" fmla="*/ 0 w 1417"/>
                    <a:gd name="T1" fmla="*/ 0 h 1399"/>
                    <a:gd name="T2" fmla="*/ 0 w 1417"/>
                    <a:gd name="T3" fmla="*/ 0 h 1399"/>
                    <a:gd name="T4" fmla="*/ 0 w 1417"/>
                    <a:gd name="T5" fmla="*/ 0 h 1399"/>
                    <a:gd name="T6" fmla="*/ 0 w 1417"/>
                    <a:gd name="T7" fmla="*/ 0 h 1399"/>
                    <a:gd name="T8" fmla="*/ 0 w 1417"/>
                    <a:gd name="T9" fmla="*/ 0 h 1399"/>
                    <a:gd name="T10" fmla="*/ 0 w 1417"/>
                    <a:gd name="T11" fmla="*/ 0 h 1399"/>
                    <a:gd name="T12" fmla="*/ 0 w 1417"/>
                    <a:gd name="T13" fmla="*/ 0 h 1399"/>
                    <a:gd name="T14" fmla="*/ 0 w 1417"/>
                    <a:gd name="T15" fmla="*/ 0 h 1399"/>
                    <a:gd name="T16" fmla="*/ 0 w 1417"/>
                    <a:gd name="T17" fmla="*/ 0 h 1399"/>
                    <a:gd name="T18" fmla="*/ 0 w 1417"/>
                    <a:gd name="T19" fmla="*/ 0 h 1399"/>
                    <a:gd name="T20" fmla="*/ 0 w 1417"/>
                    <a:gd name="T21" fmla="*/ 0 h 1399"/>
                    <a:gd name="T22" fmla="*/ 0 w 1417"/>
                    <a:gd name="T23" fmla="*/ 0 h 1399"/>
                    <a:gd name="T24" fmla="*/ 0 w 1417"/>
                    <a:gd name="T25" fmla="*/ 0 h 1399"/>
                    <a:gd name="T26" fmla="*/ 0 w 1417"/>
                    <a:gd name="T27" fmla="*/ 0 h 1399"/>
                    <a:gd name="T28" fmla="*/ 0 w 1417"/>
                    <a:gd name="T29" fmla="*/ 0 h 1399"/>
                    <a:gd name="T30" fmla="*/ 0 w 1417"/>
                    <a:gd name="T31" fmla="*/ 0 h 1399"/>
                    <a:gd name="T32" fmla="*/ 0 w 1417"/>
                    <a:gd name="T33" fmla="*/ 0 h 1399"/>
                    <a:gd name="T34" fmla="*/ 0 w 1417"/>
                    <a:gd name="T35" fmla="*/ 0 h 1399"/>
                    <a:gd name="T36" fmla="*/ 0 w 1417"/>
                    <a:gd name="T37" fmla="*/ 0 h 1399"/>
                    <a:gd name="T38" fmla="*/ 0 w 1417"/>
                    <a:gd name="T39" fmla="*/ 0 h 1399"/>
                    <a:gd name="T40" fmla="*/ 0 w 1417"/>
                    <a:gd name="T41" fmla="*/ 0 h 1399"/>
                    <a:gd name="T42" fmla="*/ 0 w 1417"/>
                    <a:gd name="T43" fmla="*/ 0 h 1399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1417"/>
                    <a:gd name="T67" fmla="*/ 0 h 1399"/>
                    <a:gd name="T68" fmla="*/ 1417 w 1417"/>
                    <a:gd name="T69" fmla="*/ 1399 h 1399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1417" h="1399">
                      <a:moveTo>
                        <a:pt x="340" y="0"/>
                      </a:moveTo>
                      <a:lnTo>
                        <a:pt x="81" y="301"/>
                      </a:lnTo>
                      <a:lnTo>
                        <a:pt x="81" y="541"/>
                      </a:lnTo>
                      <a:lnTo>
                        <a:pt x="0" y="678"/>
                      </a:lnTo>
                      <a:lnTo>
                        <a:pt x="82" y="899"/>
                      </a:lnTo>
                      <a:lnTo>
                        <a:pt x="180" y="980"/>
                      </a:lnTo>
                      <a:lnTo>
                        <a:pt x="442" y="1040"/>
                      </a:lnTo>
                      <a:lnTo>
                        <a:pt x="563" y="958"/>
                      </a:lnTo>
                      <a:lnTo>
                        <a:pt x="1238" y="1399"/>
                      </a:lnTo>
                      <a:lnTo>
                        <a:pt x="1238" y="1318"/>
                      </a:lnTo>
                      <a:lnTo>
                        <a:pt x="1359" y="1339"/>
                      </a:lnTo>
                      <a:lnTo>
                        <a:pt x="1359" y="401"/>
                      </a:lnTo>
                      <a:lnTo>
                        <a:pt x="1417" y="361"/>
                      </a:lnTo>
                      <a:lnTo>
                        <a:pt x="1398" y="216"/>
                      </a:lnTo>
                      <a:lnTo>
                        <a:pt x="1202" y="81"/>
                      </a:lnTo>
                      <a:lnTo>
                        <a:pt x="1039" y="102"/>
                      </a:lnTo>
                      <a:lnTo>
                        <a:pt x="979" y="301"/>
                      </a:lnTo>
                      <a:lnTo>
                        <a:pt x="919" y="320"/>
                      </a:lnTo>
                      <a:lnTo>
                        <a:pt x="680" y="181"/>
                      </a:lnTo>
                      <a:lnTo>
                        <a:pt x="600" y="61"/>
                      </a:lnTo>
                      <a:lnTo>
                        <a:pt x="340" y="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96" name="Freeform 1266"/>
                <p:cNvSpPr>
                  <a:spLocks/>
                </p:cNvSpPr>
                <p:nvPr/>
              </p:nvSpPr>
              <p:spPr bwMode="auto">
                <a:xfrm>
                  <a:off x="1614" y="1405"/>
                  <a:ext cx="95" cy="76"/>
                </a:xfrm>
                <a:custGeom>
                  <a:avLst/>
                  <a:gdLst>
                    <a:gd name="T0" fmla="*/ 0 w 1157"/>
                    <a:gd name="T1" fmla="*/ 0 h 998"/>
                    <a:gd name="T2" fmla="*/ 0 w 1157"/>
                    <a:gd name="T3" fmla="*/ 0 h 998"/>
                    <a:gd name="T4" fmla="*/ 0 w 1157"/>
                    <a:gd name="T5" fmla="*/ 0 h 998"/>
                    <a:gd name="T6" fmla="*/ 0 w 1157"/>
                    <a:gd name="T7" fmla="*/ 0 h 998"/>
                    <a:gd name="T8" fmla="*/ 0 w 1157"/>
                    <a:gd name="T9" fmla="*/ 0 h 998"/>
                    <a:gd name="T10" fmla="*/ 0 w 1157"/>
                    <a:gd name="T11" fmla="*/ 0 h 998"/>
                    <a:gd name="T12" fmla="*/ 0 w 1157"/>
                    <a:gd name="T13" fmla="*/ 0 h 998"/>
                    <a:gd name="T14" fmla="*/ 0 w 1157"/>
                    <a:gd name="T15" fmla="*/ 0 h 998"/>
                    <a:gd name="T16" fmla="*/ 0 w 1157"/>
                    <a:gd name="T17" fmla="*/ 0 h 998"/>
                    <a:gd name="T18" fmla="*/ 0 w 1157"/>
                    <a:gd name="T19" fmla="*/ 0 h 998"/>
                    <a:gd name="T20" fmla="*/ 0 w 1157"/>
                    <a:gd name="T21" fmla="*/ 0 h 998"/>
                    <a:gd name="T22" fmla="*/ 0 w 1157"/>
                    <a:gd name="T23" fmla="*/ 0 h 998"/>
                    <a:gd name="T24" fmla="*/ 0 w 1157"/>
                    <a:gd name="T25" fmla="*/ 0 h 998"/>
                    <a:gd name="T26" fmla="*/ 0 w 1157"/>
                    <a:gd name="T27" fmla="*/ 0 h 998"/>
                    <a:gd name="T28" fmla="*/ 0 w 1157"/>
                    <a:gd name="T29" fmla="*/ 0 h 998"/>
                    <a:gd name="T30" fmla="*/ 0 w 1157"/>
                    <a:gd name="T31" fmla="*/ 0 h 998"/>
                    <a:gd name="T32" fmla="*/ 0 w 1157"/>
                    <a:gd name="T33" fmla="*/ 0 h 998"/>
                    <a:gd name="T34" fmla="*/ 0 w 1157"/>
                    <a:gd name="T35" fmla="*/ 0 h 998"/>
                    <a:gd name="T36" fmla="*/ 0 w 1157"/>
                    <a:gd name="T37" fmla="*/ 0 h 998"/>
                    <a:gd name="T38" fmla="*/ 0 w 1157"/>
                    <a:gd name="T39" fmla="*/ 0 h 998"/>
                    <a:gd name="T40" fmla="*/ 0 w 1157"/>
                    <a:gd name="T41" fmla="*/ 0 h 998"/>
                    <a:gd name="T42" fmla="*/ 0 w 1157"/>
                    <a:gd name="T43" fmla="*/ 0 h 998"/>
                    <a:gd name="T44" fmla="*/ 0 w 1157"/>
                    <a:gd name="T45" fmla="*/ 0 h 998"/>
                    <a:gd name="T46" fmla="*/ 0 w 1157"/>
                    <a:gd name="T47" fmla="*/ 0 h 998"/>
                    <a:gd name="T48" fmla="*/ 0 w 1157"/>
                    <a:gd name="T49" fmla="*/ 0 h 998"/>
                    <a:gd name="T50" fmla="*/ 0 w 1157"/>
                    <a:gd name="T51" fmla="*/ 0 h 998"/>
                    <a:gd name="T52" fmla="*/ 0 w 1157"/>
                    <a:gd name="T53" fmla="*/ 0 h 998"/>
                    <a:gd name="T54" fmla="*/ 0 w 1157"/>
                    <a:gd name="T55" fmla="*/ 0 h 998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1157"/>
                    <a:gd name="T85" fmla="*/ 0 h 998"/>
                    <a:gd name="T86" fmla="*/ 1157 w 1157"/>
                    <a:gd name="T87" fmla="*/ 998 h 998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1157" h="998">
                      <a:moveTo>
                        <a:pt x="1077" y="59"/>
                      </a:moveTo>
                      <a:lnTo>
                        <a:pt x="1157" y="261"/>
                      </a:lnTo>
                      <a:lnTo>
                        <a:pt x="1015" y="399"/>
                      </a:lnTo>
                      <a:lnTo>
                        <a:pt x="1036" y="460"/>
                      </a:lnTo>
                      <a:lnTo>
                        <a:pt x="896" y="538"/>
                      </a:lnTo>
                      <a:lnTo>
                        <a:pt x="878" y="699"/>
                      </a:lnTo>
                      <a:lnTo>
                        <a:pt x="798" y="757"/>
                      </a:lnTo>
                      <a:lnTo>
                        <a:pt x="758" y="699"/>
                      </a:lnTo>
                      <a:lnTo>
                        <a:pt x="658" y="699"/>
                      </a:lnTo>
                      <a:lnTo>
                        <a:pt x="518" y="918"/>
                      </a:lnTo>
                      <a:lnTo>
                        <a:pt x="398" y="998"/>
                      </a:lnTo>
                      <a:lnTo>
                        <a:pt x="262" y="957"/>
                      </a:lnTo>
                      <a:lnTo>
                        <a:pt x="158" y="778"/>
                      </a:lnTo>
                      <a:lnTo>
                        <a:pt x="0" y="738"/>
                      </a:lnTo>
                      <a:lnTo>
                        <a:pt x="0" y="479"/>
                      </a:lnTo>
                      <a:lnTo>
                        <a:pt x="102" y="401"/>
                      </a:lnTo>
                      <a:lnTo>
                        <a:pt x="152" y="328"/>
                      </a:lnTo>
                      <a:lnTo>
                        <a:pt x="147" y="256"/>
                      </a:lnTo>
                      <a:lnTo>
                        <a:pt x="141" y="201"/>
                      </a:lnTo>
                      <a:lnTo>
                        <a:pt x="219" y="40"/>
                      </a:lnTo>
                      <a:lnTo>
                        <a:pt x="398" y="0"/>
                      </a:lnTo>
                      <a:lnTo>
                        <a:pt x="458" y="98"/>
                      </a:lnTo>
                      <a:lnTo>
                        <a:pt x="557" y="98"/>
                      </a:lnTo>
                      <a:lnTo>
                        <a:pt x="638" y="140"/>
                      </a:lnTo>
                      <a:lnTo>
                        <a:pt x="798" y="80"/>
                      </a:lnTo>
                      <a:lnTo>
                        <a:pt x="896" y="140"/>
                      </a:lnTo>
                      <a:lnTo>
                        <a:pt x="1077" y="5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97" name="Freeform 1267"/>
                <p:cNvSpPr>
                  <a:spLocks/>
                </p:cNvSpPr>
                <p:nvPr/>
              </p:nvSpPr>
              <p:spPr bwMode="auto">
                <a:xfrm>
                  <a:off x="1614" y="1405"/>
                  <a:ext cx="95" cy="76"/>
                </a:xfrm>
                <a:custGeom>
                  <a:avLst/>
                  <a:gdLst>
                    <a:gd name="T0" fmla="*/ 0 w 1157"/>
                    <a:gd name="T1" fmla="*/ 0 h 998"/>
                    <a:gd name="T2" fmla="*/ 0 w 1157"/>
                    <a:gd name="T3" fmla="*/ 0 h 998"/>
                    <a:gd name="T4" fmla="*/ 0 w 1157"/>
                    <a:gd name="T5" fmla="*/ 0 h 998"/>
                    <a:gd name="T6" fmla="*/ 0 w 1157"/>
                    <a:gd name="T7" fmla="*/ 0 h 998"/>
                    <a:gd name="T8" fmla="*/ 0 w 1157"/>
                    <a:gd name="T9" fmla="*/ 0 h 998"/>
                    <a:gd name="T10" fmla="*/ 0 w 1157"/>
                    <a:gd name="T11" fmla="*/ 0 h 998"/>
                    <a:gd name="T12" fmla="*/ 0 w 1157"/>
                    <a:gd name="T13" fmla="*/ 0 h 998"/>
                    <a:gd name="T14" fmla="*/ 0 w 1157"/>
                    <a:gd name="T15" fmla="*/ 0 h 998"/>
                    <a:gd name="T16" fmla="*/ 0 w 1157"/>
                    <a:gd name="T17" fmla="*/ 0 h 998"/>
                    <a:gd name="T18" fmla="*/ 0 w 1157"/>
                    <a:gd name="T19" fmla="*/ 0 h 998"/>
                    <a:gd name="T20" fmla="*/ 0 w 1157"/>
                    <a:gd name="T21" fmla="*/ 0 h 998"/>
                    <a:gd name="T22" fmla="*/ 0 w 1157"/>
                    <a:gd name="T23" fmla="*/ 0 h 998"/>
                    <a:gd name="T24" fmla="*/ 0 w 1157"/>
                    <a:gd name="T25" fmla="*/ 0 h 998"/>
                    <a:gd name="T26" fmla="*/ 0 w 1157"/>
                    <a:gd name="T27" fmla="*/ 0 h 998"/>
                    <a:gd name="T28" fmla="*/ 0 w 1157"/>
                    <a:gd name="T29" fmla="*/ 0 h 998"/>
                    <a:gd name="T30" fmla="*/ 0 w 1157"/>
                    <a:gd name="T31" fmla="*/ 0 h 998"/>
                    <a:gd name="T32" fmla="*/ 0 w 1157"/>
                    <a:gd name="T33" fmla="*/ 0 h 998"/>
                    <a:gd name="T34" fmla="*/ 0 w 1157"/>
                    <a:gd name="T35" fmla="*/ 0 h 998"/>
                    <a:gd name="T36" fmla="*/ 0 w 1157"/>
                    <a:gd name="T37" fmla="*/ 0 h 998"/>
                    <a:gd name="T38" fmla="*/ 0 w 1157"/>
                    <a:gd name="T39" fmla="*/ 0 h 998"/>
                    <a:gd name="T40" fmla="*/ 0 w 1157"/>
                    <a:gd name="T41" fmla="*/ 0 h 998"/>
                    <a:gd name="T42" fmla="*/ 0 w 1157"/>
                    <a:gd name="T43" fmla="*/ 0 h 998"/>
                    <a:gd name="T44" fmla="*/ 0 w 1157"/>
                    <a:gd name="T45" fmla="*/ 0 h 998"/>
                    <a:gd name="T46" fmla="*/ 0 w 1157"/>
                    <a:gd name="T47" fmla="*/ 0 h 998"/>
                    <a:gd name="T48" fmla="*/ 0 w 1157"/>
                    <a:gd name="T49" fmla="*/ 0 h 998"/>
                    <a:gd name="T50" fmla="*/ 0 w 1157"/>
                    <a:gd name="T51" fmla="*/ 0 h 998"/>
                    <a:gd name="T52" fmla="*/ 0 w 1157"/>
                    <a:gd name="T53" fmla="*/ 0 h 998"/>
                    <a:gd name="T54" fmla="*/ 0 w 1157"/>
                    <a:gd name="T55" fmla="*/ 0 h 998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1157"/>
                    <a:gd name="T85" fmla="*/ 0 h 998"/>
                    <a:gd name="T86" fmla="*/ 1157 w 1157"/>
                    <a:gd name="T87" fmla="*/ 998 h 998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1157" h="998">
                      <a:moveTo>
                        <a:pt x="1077" y="59"/>
                      </a:moveTo>
                      <a:lnTo>
                        <a:pt x="1157" y="261"/>
                      </a:lnTo>
                      <a:lnTo>
                        <a:pt x="1015" y="399"/>
                      </a:lnTo>
                      <a:lnTo>
                        <a:pt x="1036" y="460"/>
                      </a:lnTo>
                      <a:lnTo>
                        <a:pt x="896" y="538"/>
                      </a:lnTo>
                      <a:lnTo>
                        <a:pt x="878" y="699"/>
                      </a:lnTo>
                      <a:lnTo>
                        <a:pt x="798" y="757"/>
                      </a:lnTo>
                      <a:lnTo>
                        <a:pt x="758" y="699"/>
                      </a:lnTo>
                      <a:lnTo>
                        <a:pt x="658" y="699"/>
                      </a:lnTo>
                      <a:lnTo>
                        <a:pt x="518" y="918"/>
                      </a:lnTo>
                      <a:lnTo>
                        <a:pt x="398" y="998"/>
                      </a:lnTo>
                      <a:lnTo>
                        <a:pt x="262" y="957"/>
                      </a:lnTo>
                      <a:lnTo>
                        <a:pt x="158" y="778"/>
                      </a:lnTo>
                      <a:lnTo>
                        <a:pt x="0" y="738"/>
                      </a:lnTo>
                      <a:lnTo>
                        <a:pt x="0" y="479"/>
                      </a:lnTo>
                      <a:lnTo>
                        <a:pt x="102" y="401"/>
                      </a:lnTo>
                      <a:lnTo>
                        <a:pt x="152" y="328"/>
                      </a:lnTo>
                      <a:lnTo>
                        <a:pt x="147" y="256"/>
                      </a:lnTo>
                      <a:lnTo>
                        <a:pt x="141" y="201"/>
                      </a:lnTo>
                      <a:lnTo>
                        <a:pt x="219" y="40"/>
                      </a:lnTo>
                      <a:lnTo>
                        <a:pt x="398" y="0"/>
                      </a:lnTo>
                      <a:lnTo>
                        <a:pt x="458" y="98"/>
                      </a:lnTo>
                      <a:lnTo>
                        <a:pt x="557" y="98"/>
                      </a:lnTo>
                      <a:lnTo>
                        <a:pt x="638" y="140"/>
                      </a:lnTo>
                      <a:lnTo>
                        <a:pt x="798" y="80"/>
                      </a:lnTo>
                      <a:lnTo>
                        <a:pt x="896" y="140"/>
                      </a:lnTo>
                      <a:lnTo>
                        <a:pt x="1077" y="59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98" name="Freeform 1268"/>
                <p:cNvSpPr>
                  <a:spLocks/>
                </p:cNvSpPr>
                <p:nvPr/>
              </p:nvSpPr>
              <p:spPr bwMode="auto">
                <a:xfrm>
                  <a:off x="1703" y="1341"/>
                  <a:ext cx="80" cy="124"/>
                </a:xfrm>
                <a:custGeom>
                  <a:avLst/>
                  <a:gdLst>
                    <a:gd name="T0" fmla="*/ 0 w 958"/>
                    <a:gd name="T1" fmla="*/ 0 h 1616"/>
                    <a:gd name="T2" fmla="*/ 0 w 958"/>
                    <a:gd name="T3" fmla="*/ 0 h 1616"/>
                    <a:gd name="T4" fmla="*/ 0 w 958"/>
                    <a:gd name="T5" fmla="*/ 0 h 1616"/>
                    <a:gd name="T6" fmla="*/ 0 w 958"/>
                    <a:gd name="T7" fmla="*/ 0 h 1616"/>
                    <a:gd name="T8" fmla="*/ 0 w 958"/>
                    <a:gd name="T9" fmla="*/ 0 h 1616"/>
                    <a:gd name="T10" fmla="*/ 0 w 958"/>
                    <a:gd name="T11" fmla="*/ 0 h 1616"/>
                    <a:gd name="T12" fmla="*/ 0 w 958"/>
                    <a:gd name="T13" fmla="*/ 0 h 1616"/>
                    <a:gd name="T14" fmla="*/ 0 w 958"/>
                    <a:gd name="T15" fmla="*/ 0 h 1616"/>
                    <a:gd name="T16" fmla="*/ 0 w 958"/>
                    <a:gd name="T17" fmla="*/ 0 h 1616"/>
                    <a:gd name="T18" fmla="*/ 0 w 958"/>
                    <a:gd name="T19" fmla="*/ 0 h 1616"/>
                    <a:gd name="T20" fmla="*/ 0 w 958"/>
                    <a:gd name="T21" fmla="*/ 0 h 1616"/>
                    <a:gd name="T22" fmla="*/ 0 w 958"/>
                    <a:gd name="T23" fmla="*/ 0 h 1616"/>
                    <a:gd name="T24" fmla="*/ 0 w 958"/>
                    <a:gd name="T25" fmla="*/ 0 h 1616"/>
                    <a:gd name="T26" fmla="*/ 0 w 958"/>
                    <a:gd name="T27" fmla="*/ 0 h 1616"/>
                    <a:gd name="T28" fmla="*/ 0 w 958"/>
                    <a:gd name="T29" fmla="*/ 0 h 1616"/>
                    <a:gd name="T30" fmla="*/ 0 w 958"/>
                    <a:gd name="T31" fmla="*/ 0 h 1616"/>
                    <a:gd name="T32" fmla="*/ 0 w 958"/>
                    <a:gd name="T33" fmla="*/ 0 h 1616"/>
                    <a:gd name="T34" fmla="*/ 0 w 958"/>
                    <a:gd name="T35" fmla="*/ 0 h 1616"/>
                    <a:gd name="T36" fmla="*/ 0 w 958"/>
                    <a:gd name="T37" fmla="*/ 0 h 1616"/>
                    <a:gd name="T38" fmla="*/ 0 w 958"/>
                    <a:gd name="T39" fmla="*/ 0 h 1616"/>
                    <a:gd name="T40" fmla="*/ 0 w 958"/>
                    <a:gd name="T41" fmla="*/ 0 h 1616"/>
                    <a:gd name="T42" fmla="*/ 0 w 958"/>
                    <a:gd name="T43" fmla="*/ 0 h 1616"/>
                    <a:gd name="T44" fmla="*/ 0 w 958"/>
                    <a:gd name="T45" fmla="*/ 0 h 161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958"/>
                    <a:gd name="T70" fmla="*/ 0 h 1616"/>
                    <a:gd name="T71" fmla="*/ 958 w 958"/>
                    <a:gd name="T72" fmla="*/ 1616 h 161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958" h="1616">
                      <a:moveTo>
                        <a:pt x="0" y="897"/>
                      </a:moveTo>
                      <a:lnTo>
                        <a:pt x="140" y="1038"/>
                      </a:lnTo>
                      <a:lnTo>
                        <a:pt x="140" y="1298"/>
                      </a:lnTo>
                      <a:lnTo>
                        <a:pt x="21" y="1298"/>
                      </a:lnTo>
                      <a:lnTo>
                        <a:pt x="140" y="1495"/>
                      </a:lnTo>
                      <a:lnTo>
                        <a:pt x="58" y="1616"/>
                      </a:lnTo>
                      <a:lnTo>
                        <a:pt x="420" y="1516"/>
                      </a:lnTo>
                      <a:lnTo>
                        <a:pt x="560" y="1435"/>
                      </a:lnTo>
                      <a:lnTo>
                        <a:pt x="678" y="1435"/>
                      </a:lnTo>
                      <a:lnTo>
                        <a:pt x="817" y="1277"/>
                      </a:lnTo>
                      <a:lnTo>
                        <a:pt x="877" y="1277"/>
                      </a:lnTo>
                      <a:lnTo>
                        <a:pt x="778" y="1038"/>
                      </a:lnTo>
                      <a:lnTo>
                        <a:pt x="857" y="799"/>
                      </a:lnTo>
                      <a:lnTo>
                        <a:pt x="958" y="778"/>
                      </a:lnTo>
                      <a:lnTo>
                        <a:pt x="937" y="440"/>
                      </a:lnTo>
                      <a:lnTo>
                        <a:pt x="259" y="0"/>
                      </a:lnTo>
                      <a:lnTo>
                        <a:pt x="218" y="259"/>
                      </a:lnTo>
                      <a:lnTo>
                        <a:pt x="279" y="339"/>
                      </a:lnTo>
                      <a:lnTo>
                        <a:pt x="259" y="558"/>
                      </a:lnTo>
                      <a:lnTo>
                        <a:pt x="0" y="818"/>
                      </a:lnTo>
                      <a:lnTo>
                        <a:pt x="0" y="878"/>
                      </a:lnTo>
                      <a:lnTo>
                        <a:pt x="0" y="89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399" name="Freeform 1269"/>
                <p:cNvSpPr>
                  <a:spLocks/>
                </p:cNvSpPr>
                <p:nvPr/>
              </p:nvSpPr>
              <p:spPr bwMode="auto">
                <a:xfrm>
                  <a:off x="1703" y="1341"/>
                  <a:ext cx="80" cy="124"/>
                </a:xfrm>
                <a:custGeom>
                  <a:avLst/>
                  <a:gdLst>
                    <a:gd name="T0" fmla="*/ 0 w 958"/>
                    <a:gd name="T1" fmla="*/ 0 h 1616"/>
                    <a:gd name="T2" fmla="*/ 0 w 958"/>
                    <a:gd name="T3" fmla="*/ 0 h 1616"/>
                    <a:gd name="T4" fmla="*/ 0 w 958"/>
                    <a:gd name="T5" fmla="*/ 0 h 1616"/>
                    <a:gd name="T6" fmla="*/ 0 w 958"/>
                    <a:gd name="T7" fmla="*/ 0 h 1616"/>
                    <a:gd name="T8" fmla="*/ 0 w 958"/>
                    <a:gd name="T9" fmla="*/ 0 h 1616"/>
                    <a:gd name="T10" fmla="*/ 0 w 958"/>
                    <a:gd name="T11" fmla="*/ 0 h 1616"/>
                    <a:gd name="T12" fmla="*/ 0 w 958"/>
                    <a:gd name="T13" fmla="*/ 0 h 1616"/>
                    <a:gd name="T14" fmla="*/ 0 w 958"/>
                    <a:gd name="T15" fmla="*/ 0 h 1616"/>
                    <a:gd name="T16" fmla="*/ 0 w 958"/>
                    <a:gd name="T17" fmla="*/ 0 h 1616"/>
                    <a:gd name="T18" fmla="*/ 0 w 958"/>
                    <a:gd name="T19" fmla="*/ 0 h 1616"/>
                    <a:gd name="T20" fmla="*/ 0 w 958"/>
                    <a:gd name="T21" fmla="*/ 0 h 1616"/>
                    <a:gd name="T22" fmla="*/ 0 w 958"/>
                    <a:gd name="T23" fmla="*/ 0 h 1616"/>
                    <a:gd name="T24" fmla="*/ 0 w 958"/>
                    <a:gd name="T25" fmla="*/ 0 h 1616"/>
                    <a:gd name="T26" fmla="*/ 0 w 958"/>
                    <a:gd name="T27" fmla="*/ 0 h 1616"/>
                    <a:gd name="T28" fmla="*/ 0 w 958"/>
                    <a:gd name="T29" fmla="*/ 0 h 1616"/>
                    <a:gd name="T30" fmla="*/ 0 w 958"/>
                    <a:gd name="T31" fmla="*/ 0 h 1616"/>
                    <a:gd name="T32" fmla="*/ 0 w 958"/>
                    <a:gd name="T33" fmla="*/ 0 h 1616"/>
                    <a:gd name="T34" fmla="*/ 0 w 958"/>
                    <a:gd name="T35" fmla="*/ 0 h 1616"/>
                    <a:gd name="T36" fmla="*/ 0 w 958"/>
                    <a:gd name="T37" fmla="*/ 0 h 1616"/>
                    <a:gd name="T38" fmla="*/ 0 w 958"/>
                    <a:gd name="T39" fmla="*/ 0 h 1616"/>
                    <a:gd name="T40" fmla="*/ 0 w 958"/>
                    <a:gd name="T41" fmla="*/ 0 h 1616"/>
                    <a:gd name="T42" fmla="*/ 0 w 958"/>
                    <a:gd name="T43" fmla="*/ 0 h 1616"/>
                    <a:gd name="T44" fmla="*/ 0 w 958"/>
                    <a:gd name="T45" fmla="*/ 0 h 161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958"/>
                    <a:gd name="T70" fmla="*/ 0 h 1616"/>
                    <a:gd name="T71" fmla="*/ 958 w 958"/>
                    <a:gd name="T72" fmla="*/ 1616 h 161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958" h="1616">
                      <a:moveTo>
                        <a:pt x="0" y="897"/>
                      </a:moveTo>
                      <a:lnTo>
                        <a:pt x="140" y="1038"/>
                      </a:lnTo>
                      <a:lnTo>
                        <a:pt x="140" y="1298"/>
                      </a:lnTo>
                      <a:lnTo>
                        <a:pt x="21" y="1298"/>
                      </a:lnTo>
                      <a:lnTo>
                        <a:pt x="140" y="1495"/>
                      </a:lnTo>
                      <a:lnTo>
                        <a:pt x="58" y="1616"/>
                      </a:lnTo>
                      <a:lnTo>
                        <a:pt x="420" y="1516"/>
                      </a:lnTo>
                      <a:lnTo>
                        <a:pt x="560" y="1435"/>
                      </a:lnTo>
                      <a:lnTo>
                        <a:pt x="678" y="1435"/>
                      </a:lnTo>
                      <a:lnTo>
                        <a:pt x="817" y="1277"/>
                      </a:lnTo>
                      <a:lnTo>
                        <a:pt x="877" y="1277"/>
                      </a:lnTo>
                      <a:lnTo>
                        <a:pt x="778" y="1038"/>
                      </a:lnTo>
                      <a:lnTo>
                        <a:pt x="857" y="799"/>
                      </a:lnTo>
                      <a:lnTo>
                        <a:pt x="958" y="778"/>
                      </a:lnTo>
                      <a:lnTo>
                        <a:pt x="937" y="440"/>
                      </a:lnTo>
                      <a:lnTo>
                        <a:pt x="259" y="0"/>
                      </a:lnTo>
                      <a:lnTo>
                        <a:pt x="218" y="259"/>
                      </a:lnTo>
                      <a:lnTo>
                        <a:pt x="279" y="339"/>
                      </a:lnTo>
                      <a:lnTo>
                        <a:pt x="259" y="558"/>
                      </a:lnTo>
                      <a:lnTo>
                        <a:pt x="0" y="818"/>
                      </a:lnTo>
                      <a:lnTo>
                        <a:pt x="0" y="878"/>
                      </a:lnTo>
                      <a:lnTo>
                        <a:pt x="0" y="897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00" name="Freeform 1270"/>
                <p:cNvSpPr>
                  <a:spLocks/>
                </p:cNvSpPr>
                <p:nvPr/>
              </p:nvSpPr>
              <p:spPr bwMode="auto">
                <a:xfrm>
                  <a:off x="1790" y="1284"/>
                  <a:ext cx="83" cy="70"/>
                </a:xfrm>
                <a:custGeom>
                  <a:avLst/>
                  <a:gdLst>
                    <a:gd name="T0" fmla="*/ 0 w 996"/>
                    <a:gd name="T1" fmla="*/ 0 h 924"/>
                    <a:gd name="T2" fmla="*/ 0 w 996"/>
                    <a:gd name="T3" fmla="*/ 0 h 924"/>
                    <a:gd name="T4" fmla="*/ 0 w 996"/>
                    <a:gd name="T5" fmla="*/ 0 h 924"/>
                    <a:gd name="T6" fmla="*/ 0 w 996"/>
                    <a:gd name="T7" fmla="*/ 0 h 924"/>
                    <a:gd name="T8" fmla="*/ 0 w 996"/>
                    <a:gd name="T9" fmla="*/ 0 h 924"/>
                    <a:gd name="T10" fmla="*/ 0 w 996"/>
                    <a:gd name="T11" fmla="*/ 0 h 924"/>
                    <a:gd name="T12" fmla="*/ 0 w 996"/>
                    <a:gd name="T13" fmla="*/ 0 h 924"/>
                    <a:gd name="T14" fmla="*/ 0 w 996"/>
                    <a:gd name="T15" fmla="*/ 0 h 924"/>
                    <a:gd name="T16" fmla="*/ 0 w 996"/>
                    <a:gd name="T17" fmla="*/ 0 h 924"/>
                    <a:gd name="T18" fmla="*/ 0 w 996"/>
                    <a:gd name="T19" fmla="*/ 0 h 924"/>
                    <a:gd name="T20" fmla="*/ 0 w 996"/>
                    <a:gd name="T21" fmla="*/ 0 h 924"/>
                    <a:gd name="T22" fmla="*/ 0 w 996"/>
                    <a:gd name="T23" fmla="*/ 0 h 924"/>
                    <a:gd name="T24" fmla="*/ 0 w 996"/>
                    <a:gd name="T25" fmla="*/ 0 h 924"/>
                    <a:gd name="T26" fmla="*/ 0 w 996"/>
                    <a:gd name="T27" fmla="*/ 0 h 924"/>
                    <a:gd name="T28" fmla="*/ 0 w 996"/>
                    <a:gd name="T29" fmla="*/ 0 h 924"/>
                    <a:gd name="T30" fmla="*/ 0 w 996"/>
                    <a:gd name="T31" fmla="*/ 0 h 924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996"/>
                    <a:gd name="T49" fmla="*/ 0 h 924"/>
                    <a:gd name="T50" fmla="*/ 996 w 996"/>
                    <a:gd name="T51" fmla="*/ 924 h 924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996" h="924">
                      <a:moveTo>
                        <a:pt x="40" y="0"/>
                      </a:moveTo>
                      <a:lnTo>
                        <a:pt x="376" y="123"/>
                      </a:lnTo>
                      <a:lnTo>
                        <a:pt x="543" y="22"/>
                      </a:lnTo>
                      <a:lnTo>
                        <a:pt x="798" y="106"/>
                      </a:lnTo>
                      <a:lnTo>
                        <a:pt x="857" y="207"/>
                      </a:lnTo>
                      <a:lnTo>
                        <a:pt x="857" y="255"/>
                      </a:lnTo>
                      <a:lnTo>
                        <a:pt x="818" y="405"/>
                      </a:lnTo>
                      <a:lnTo>
                        <a:pt x="698" y="266"/>
                      </a:lnTo>
                      <a:lnTo>
                        <a:pt x="617" y="202"/>
                      </a:lnTo>
                      <a:lnTo>
                        <a:pt x="653" y="362"/>
                      </a:lnTo>
                      <a:lnTo>
                        <a:pt x="996" y="924"/>
                      </a:lnTo>
                      <a:lnTo>
                        <a:pt x="0" y="923"/>
                      </a:lnTo>
                      <a:lnTo>
                        <a:pt x="0" y="187"/>
                      </a:lnTo>
                      <a:lnTo>
                        <a:pt x="58" y="147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01" name="Freeform 1271"/>
                <p:cNvSpPr>
                  <a:spLocks/>
                </p:cNvSpPr>
                <p:nvPr/>
              </p:nvSpPr>
              <p:spPr bwMode="auto">
                <a:xfrm>
                  <a:off x="1790" y="1284"/>
                  <a:ext cx="83" cy="70"/>
                </a:xfrm>
                <a:custGeom>
                  <a:avLst/>
                  <a:gdLst>
                    <a:gd name="T0" fmla="*/ 0 w 996"/>
                    <a:gd name="T1" fmla="*/ 0 h 924"/>
                    <a:gd name="T2" fmla="*/ 0 w 996"/>
                    <a:gd name="T3" fmla="*/ 0 h 924"/>
                    <a:gd name="T4" fmla="*/ 0 w 996"/>
                    <a:gd name="T5" fmla="*/ 0 h 924"/>
                    <a:gd name="T6" fmla="*/ 0 w 996"/>
                    <a:gd name="T7" fmla="*/ 0 h 924"/>
                    <a:gd name="T8" fmla="*/ 0 w 996"/>
                    <a:gd name="T9" fmla="*/ 0 h 924"/>
                    <a:gd name="T10" fmla="*/ 0 w 996"/>
                    <a:gd name="T11" fmla="*/ 0 h 924"/>
                    <a:gd name="T12" fmla="*/ 0 w 996"/>
                    <a:gd name="T13" fmla="*/ 0 h 924"/>
                    <a:gd name="T14" fmla="*/ 0 w 996"/>
                    <a:gd name="T15" fmla="*/ 0 h 924"/>
                    <a:gd name="T16" fmla="*/ 0 w 996"/>
                    <a:gd name="T17" fmla="*/ 0 h 924"/>
                    <a:gd name="T18" fmla="*/ 0 w 996"/>
                    <a:gd name="T19" fmla="*/ 0 h 924"/>
                    <a:gd name="T20" fmla="*/ 0 w 996"/>
                    <a:gd name="T21" fmla="*/ 0 h 924"/>
                    <a:gd name="T22" fmla="*/ 0 w 996"/>
                    <a:gd name="T23" fmla="*/ 0 h 924"/>
                    <a:gd name="T24" fmla="*/ 0 w 996"/>
                    <a:gd name="T25" fmla="*/ 0 h 924"/>
                    <a:gd name="T26" fmla="*/ 0 w 996"/>
                    <a:gd name="T27" fmla="*/ 0 h 924"/>
                    <a:gd name="T28" fmla="*/ 0 w 996"/>
                    <a:gd name="T29" fmla="*/ 0 h 924"/>
                    <a:gd name="T30" fmla="*/ 0 w 996"/>
                    <a:gd name="T31" fmla="*/ 0 h 924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996"/>
                    <a:gd name="T49" fmla="*/ 0 h 924"/>
                    <a:gd name="T50" fmla="*/ 996 w 996"/>
                    <a:gd name="T51" fmla="*/ 924 h 924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996" h="924">
                      <a:moveTo>
                        <a:pt x="40" y="0"/>
                      </a:moveTo>
                      <a:lnTo>
                        <a:pt x="376" y="123"/>
                      </a:lnTo>
                      <a:lnTo>
                        <a:pt x="543" y="22"/>
                      </a:lnTo>
                      <a:lnTo>
                        <a:pt x="798" y="106"/>
                      </a:lnTo>
                      <a:lnTo>
                        <a:pt x="857" y="207"/>
                      </a:lnTo>
                      <a:lnTo>
                        <a:pt x="857" y="255"/>
                      </a:lnTo>
                      <a:lnTo>
                        <a:pt x="818" y="405"/>
                      </a:lnTo>
                      <a:lnTo>
                        <a:pt x="698" y="266"/>
                      </a:lnTo>
                      <a:lnTo>
                        <a:pt x="617" y="202"/>
                      </a:lnTo>
                      <a:lnTo>
                        <a:pt x="653" y="362"/>
                      </a:lnTo>
                      <a:lnTo>
                        <a:pt x="996" y="924"/>
                      </a:lnTo>
                      <a:lnTo>
                        <a:pt x="0" y="923"/>
                      </a:lnTo>
                      <a:lnTo>
                        <a:pt x="0" y="187"/>
                      </a:lnTo>
                      <a:lnTo>
                        <a:pt x="58" y="147"/>
                      </a:lnTo>
                      <a:lnTo>
                        <a:pt x="40" y="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02" name="Freeform 1272"/>
                <p:cNvSpPr>
                  <a:spLocks/>
                </p:cNvSpPr>
                <p:nvPr/>
              </p:nvSpPr>
              <p:spPr bwMode="auto">
                <a:xfrm>
                  <a:off x="1656" y="1410"/>
                  <a:ext cx="59" cy="88"/>
                </a:xfrm>
                <a:custGeom>
                  <a:avLst/>
                  <a:gdLst>
                    <a:gd name="T0" fmla="*/ 0 w 703"/>
                    <a:gd name="T1" fmla="*/ 0 h 1159"/>
                    <a:gd name="T2" fmla="*/ 0 w 703"/>
                    <a:gd name="T3" fmla="*/ 0 h 1159"/>
                    <a:gd name="T4" fmla="*/ 0 w 703"/>
                    <a:gd name="T5" fmla="*/ 0 h 1159"/>
                    <a:gd name="T6" fmla="*/ 0 w 703"/>
                    <a:gd name="T7" fmla="*/ 0 h 1159"/>
                    <a:gd name="T8" fmla="*/ 0 w 703"/>
                    <a:gd name="T9" fmla="*/ 0 h 1159"/>
                    <a:gd name="T10" fmla="*/ 0 w 703"/>
                    <a:gd name="T11" fmla="*/ 0 h 1159"/>
                    <a:gd name="T12" fmla="*/ 0 w 703"/>
                    <a:gd name="T13" fmla="*/ 0 h 1159"/>
                    <a:gd name="T14" fmla="*/ 0 w 703"/>
                    <a:gd name="T15" fmla="*/ 0 h 1159"/>
                    <a:gd name="T16" fmla="*/ 0 w 703"/>
                    <a:gd name="T17" fmla="*/ 0 h 1159"/>
                    <a:gd name="T18" fmla="*/ 0 w 703"/>
                    <a:gd name="T19" fmla="*/ 0 h 1159"/>
                    <a:gd name="T20" fmla="*/ 0 w 703"/>
                    <a:gd name="T21" fmla="*/ 0 h 1159"/>
                    <a:gd name="T22" fmla="*/ 0 w 703"/>
                    <a:gd name="T23" fmla="*/ 0 h 1159"/>
                    <a:gd name="T24" fmla="*/ 0 w 703"/>
                    <a:gd name="T25" fmla="*/ 0 h 1159"/>
                    <a:gd name="T26" fmla="*/ 0 w 703"/>
                    <a:gd name="T27" fmla="*/ 0 h 1159"/>
                    <a:gd name="T28" fmla="*/ 0 w 703"/>
                    <a:gd name="T29" fmla="*/ 0 h 1159"/>
                    <a:gd name="T30" fmla="*/ 0 w 703"/>
                    <a:gd name="T31" fmla="*/ 0 h 1159"/>
                    <a:gd name="T32" fmla="*/ 0 w 703"/>
                    <a:gd name="T33" fmla="*/ 0 h 1159"/>
                    <a:gd name="T34" fmla="*/ 0 w 703"/>
                    <a:gd name="T35" fmla="*/ 0 h 1159"/>
                    <a:gd name="T36" fmla="*/ 0 w 703"/>
                    <a:gd name="T37" fmla="*/ 0 h 1159"/>
                    <a:gd name="T38" fmla="*/ 0 w 703"/>
                    <a:gd name="T39" fmla="*/ 0 h 1159"/>
                    <a:gd name="T40" fmla="*/ 0 w 703"/>
                    <a:gd name="T41" fmla="*/ 0 h 115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03"/>
                    <a:gd name="T64" fmla="*/ 0 h 1159"/>
                    <a:gd name="T65" fmla="*/ 703 w 703"/>
                    <a:gd name="T66" fmla="*/ 1159 h 115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03" h="1159">
                      <a:moveTo>
                        <a:pt x="0" y="859"/>
                      </a:moveTo>
                      <a:lnTo>
                        <a:pt x="116" y="939"/>
                      </a:lnTo>
                      <a:lnTo>
                        <a:pt x="100" y="1118"/>
                      </a:lnTo>
                      <a:lnTo>
                        <a:pt x="678" y="1159"/>
                      </a:lnTo>
                      <a:lnTo>
                        <a:pt x="678" y="1039"/>
                      </a:lnTo>
                      <a:lnTo>
                        <a:pt x="580" y="818"/>
                      </a:lnTo>
                      <a:lnTo>
                        <a:pt x="703" y="594"/>
                      </a:lnTo>
                      <a:lnTo>
                        <a:pt x="580" y="401"/>
                      </a:lnTo>
                      <a:lnTo>
                        <a:pt x="699" y="401"/>
                      </a:lnTo>
                      <a:lnTo>
                        <a:pt x="699" y="141"/>
                      </a:lnTo>
                      <a:lnTo>
                        <a:pt x="559" y="0"/>
                      </a:lnTo>
                      <a:lnTo>
                        <a:pt x="639" y="202"/>
                      </a:lnTo>
                      <a:lnTo>
                        <a:pt x="478" y="340"/>
                      </a:lnTo>
                      <a:lnTo>
                        <a:pt x="518" y="401"/>
                      </a:lnTo>
                      <a:lnTo>
                        <a:pt x="378" y="459"/>
                      </a:lnTo>
                      <a:lnTo>
                        <a:pt x="360" y="619"/>
                      </a:lnTo>
                      <a:lnTo>
                        <a:pt x="280" y="698"/>
                      </a:lnTo>
                      <a:lnTo>
                        <a:pt x="240" y="640"/>
                      </a:lnTo>
                      <a:lnTo>
                        <a:pt x="140" y="640"/>
                      </a:lnTo>
                      <a:lnTo>
                        <a:pt x="0" y="85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03" name="Freeform 1273"/>
                <p:cNvSpPr>
                  <a:spLocks/>
                </p:cNvSpPr>
                <p:nvPr/>
              </p:nvSpPr>
              <p:spPr bwMode="auto">
                <a:xfrm>
                  <a:off x="1656" y="1410"/>
                  <a:ext cx="59" cy="88"/>
                </a:xfrm>
                <a:custGeom>
                  <a:avLst/>
                  <a:gdLst>
                    <a:gd name="T0" fmla="*/ 0 w 703"/>
                    <a:gd name="T1" fmla="*/ 0 h 1159"/>
                    <a:gd name="T2" fmla="*/ 0 w 703"/>
                    <a:gd name="T3" fmla="*/ 0 h 1159"/>
                    <a:gd name="T4" fmla="*/ 0 w 703"/>
                    <a:gd name="T5" fmla="*/ 0 h 1159"/>
                    <a:gd name="T6" fmla="*/ 0 w 703"/>
                    <a:gd name="T7" fmla="*/ 0 h 1159"/>
                    <a:gd name="T8" fmla="*/ 0 w 703"/>
                    <a:gd name="T9" fmla="*/ 0 h 1159"/>
                    <a:gd name="T10" fmla="*/ 0 w 703"/>
                    <a:gd name="T11" fmla="*/ 0 h 1159"/>
                    <a:gd name="T12" fmla="*/ 0 w 703"/>
                    <a:gd name="T13" fmla="*/ 0 h 1159"/>
                    <a:gd name="T14" fmla="*/ 0 w 703"/>
                    <a:gd name="T15" fmla="*/ 0 h 1159"/>
                    <a:gd name="T16" fmla="*/ 0 w 703"/>
                    <a:gd name="T17" fmla="*/ 0 h 1159"/>
                    <a:gd name="T18" fmla="*/ 0 w 703"/>
                    <a:gd name="T19" fmla="*/ 0 h 1159"/>
                    <a:gd name="T20" fmla="*/ 0 w 703"/>
                    <a:gd name="T21" fmla="*/ 0 h 1159"/>
                    <a:gd name="T22" fmla="*/ 0 w 703"/>
                    <a:gd name="T23" fmla="*/ 0 h 1159"/>
                    <a:gd name="T24" fmla="*/ 0 w 703"/>
                    <a:gd name="T25" fmla="*/ 0 h 1159"/>
                    <a:gd name="T26" fmla="*/ 0 w 703"/>
                    <a:gd name="T27" fmla="*/ 0 h 1159"/>
                    <a:gd name="T28" fmla="*/ 0 w 703"/>
                    <a:gd name="T29" fmla="*/ 0 h 1159"/>
                    <a:gd name="T30" fmla="*/ 0 w 703"/>
                    <a:gd name="T31" fmla="*/ 0 h 1159"/>
                    <a:gd name="T32" fmla="*/ 0 w 703"/>
                    <a:gd name="T33" fmla="*/ 0 h 1159"/>
                    <a:gd name="T34" fmla="*/ 0 w 703"/>
                    <a:gd name="T35" fmla="*/ 0 h 1159"/>
                    <a:gd name="T36" fmla="*/ 0 w 703"/>
                    <a:gd name="T37" fmla="*/ 0 h 1159"/>
                    <a:gd name="T38" fmla="*/ 0 w 703"/>
                    <a:gd name="T39" fmla="*/ 0 h 1159"/>
                    <a:gd name="T40" fmla="*/ 0 w 703"/>
                    <a:gd name="T41" fmla="*/ 0 h 115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03"/>
                    <a:gd name="T64" fmla="*/ 0 h 1159"/>
                    <a:gd name="T65" fmla="*/ 703 w 703"/>
                    <a:gd name="T66" fmla="*/ 1159 h 115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03" h="1159">
                      <a:moveTo>
                        <a:pt x="0" y="859"/>
                      </a:moveTo>
                      <a:lnTo>
                        <a:pt x="116" y="939"/>
                      </a:lnTo>
                      <a:lnTo>
                        <a:pt x="100" y="1118"/>
                      </a:lnTo>
                      <a:lnTo>
                        <a:pt x="678" y="1159"/>
                      </a:lnTo>
                      <a:lnTo>
                        <a:pt x="678" y="1039"/>
                      </a:lnTo>
                      <a:lnTo>
                        <a:pt x="580" y="818"/>
                      </a:lnTo>
                      <a:lnTo>
                        <a:pt x="703" y="594"/>
                      </a:lnTo>
                      <a:lnTo>
                        <a:pt x="580" y="401"/>
                      </a:lnTo>
                      <a:lnTo>
                        <a:pt x="699" y="401"/>
                      </a:lnTo>
                      <a:lnTo>
                        <a:pt x="699" y="141"/>
                      </a:lnTo>
                      <a:lnTo>
                        <a:pt x="559" y="0"/>
                      </a:lnTo>
                      <a:lnTo>
                        <a:pt x="639" y="202"/>
                      </a:lnTo>
                      <a:lnTo>
                        <a:pt x="478" y="340"/>
                      </a:lnTo>
                      <a:lnTo>
                        <a:pt x="518" y="401"/>
                      </a:lnTo>
                      <a:lnTo>
                        <a:pt x="378" y="459"/>
                      </a:lnTo>
                      <a:lnTo>
                        <a:pt x="360" y="619"/>
                      </a:lnTo>
                      <a:lnTo>
                        <a:pt x="280" y="698"/>
                      </a:lnTo>
                      <a:lnTo>
                        <a:pt x="240" y="640"/>
                      </a:lnTo>
                      <a:lnTo>
                        <a:pt x="140" y="640"/>
                      </a:lnTo>
                      <a:lnTo>
                        <a:pt x="0" y="859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04" name="Freeform 1274"/>
                <p:cNvSpPr>
                  <a:spLocks/>
                </p:cNvSpPr>
                <p:nvPr/>
              </p:nvSpPr>
              <p:spPr bwMode="auto">
                <a:xfrm>
                  <a:off x="1767" y="1354"/>
                  <a:ext cx="125" cy="138"/>
                </a:xfrm>
                <a:custGeom>
                  <a:avLst/>
                  <a:gdLst>
                    <a:gd name="T0" fmla="*/ 0 w 1501"/>
                    <a:gd name="T1" fmla="*/ 0 h 1798"/>
                    <a:gd name="T2" fmla="*/ 0 w 1501"/>
                    <a:gd name="T3" fmla="*/ 0 h 1798"/>
                    <a:gd name="T4" fmla="*/ 0 w 1501"/>
                    <a:gd name="T5" fmla="*/ 0 h 1798"/>
                    <a:gd name="T6" fmla="*/ 0 w 1501"/>
                    <a:gd name="T7" fmla="*/ 0 h 1798"/>
                    <a:gd name="T8" fmla="*/ 0 w 1501"/>
                    <a:gd name="T9" fmla="*/ 0 h 1798"/>
                    <a:gd name="T10" fmla="*/ 0 w 1501"/>
                    <a:gd name="T11" fmla="*/ 0 h 1798"/>
                    <a:gd name="T12" fmla="*/ 0 w 1501"/>
                    <a:gd name="T13" fmla="*/ 0 h 1798"/>
                    <a:gd name="T14" fmla="*/ 0 w 1501"/>
                    <a:gd name="T15" fmla="*/ 0 h 1798"/>
                    <a:gd name="T16" fmla="*/ 0 w 1501"/>
                    <a:gd name="T17" fmla="*/ 0 h 1798"/>
                    <a:gd name="T18" fmla="*/ 0 w 1501"/>
                    <a:gd name="T19" fmla="*/ 0 h 1798"/>
                    <a:gd name="T20" fmla="*/ 0 w 1501"/>
                    <a:gd name="T21" fmla="*/ 0 h 1798"/>
                    <a:gd name="T22" fmla="*/ 0 w 1501"/>
                    <a:gd name="T23" fmla="*/ 0 h 1798"/>
                    <a:gd name="T24" fmla="*/ 0 w 1501"/>
                    <a:gd name="T25" fmla="*/ 0 h 1798"/>
                    <a:gd name="T26" fmla="*/ 0 w 1501"/>
                    <a:gd name="T27" fmla="*/ 0 h 1798"/>
                    <a:gd name="T28" fmla="*/ 0 w 1501"/>
                    <a:gd name="T29" fmla="*/ 0 h 1798"/>
                    <a:gd name="T30" fmla="*/ 0 w 1501"/>
                    <a:gd name="T31" fmla="*/ 0 h 1798"/>
                    <a:gd name="T32" fmla="*/ 0 w 1501"/>
                    <a:gd name="T33" fmla="*/ 0 h 1798"/>
                    <a:gd name="T34" fmla="*/ 0 w 1501"/>
                    <a:gd name="T35" fmla="*/ 0 h 1798"/>
                    <a:gd name="T36" fmla="*/ 0 w 1501"/>
                    <a:gd name="T37" fmla="*/ 0 h 1798"/>
                    <a:gd name="T38" fmla="*/ 0 w 1501"/>
                    <a:gd name="T39" fmla="*/ 0 h 1798"/>
                    <a:gd name="T40" fmla="*/ 0 w 1501"/>
                    <a:gd name="T41" fmla="*/ 0 h 1798"/>
                    <a:gd name="T42" fmla="*/ 0 w 1501"/>
                    <a:gd name="T43" fmla="*/ 0 h 1798"/>
                    <a:gd name="T44" fmla="*/ 0 w 1501"/>
                    <a:gd name="T45" fmla="*/ 0 h 1798"/>
                    <a:gd name="T46" fmla="*/ 0 w 1501"/>
                    <a:gd name="T47" fmla="*/ 0 h 1798"/>
                    <a:gd name="T48" fmla="*/ 0 w 1501"/>
                    <a:gd name="T49" fmla="*/ 0 h 1798"/>
                    <a:gd name="T50" fmla="*/ 0 w 1501"/>
                    <a:gd name="T51" fmla="*/ 0 h 1798"/>
                    <a:gd name="T52" fmla="*/ 0 w 1501"/>
                    <a:gd name="T53" fmla="*/ 0 h 1798"/>
                    <a:gd name="T54" fmla="*/ 0 w 1501"/>
                    <a:gd name="T55" fmla="*/ 0 h 1798"/>
                    <a:gd name="T56" fmla="*/ 0 w 1501"/>
                    <a:gd name="T57" fmla="*/ 0 h 1798"/>
                    <a:gd name="T58" fmla="*/ 0 w 1501"/>
                    <a:gd name="T59" fmla="*/ 0 h 1798"/>
                    <a:gd name="T60" fmla="*/ 0 w 1501"/>
                    <a:gd name="T61" fmla="*/ 0 h 1798"/>
                    <a:gd name="T62" fmla="*/ 0 w 1501"/>
                    <a:gd name="T63" fmla="*/ 0 h 1798"/>
                    <a:gd name="T64" fmla="*/ 0 w 1501"/>
                    <a:gd name="T65" fmla="*/ 0 h 1798"/>
                    <a:gd name="T66" fmla="*/ 0 w 1501"/>
                    <a:gd name="T67" fmla="*/ 0 h 1798"/>
                    <a:gd name="T68" fmla="*/ 0 w 1501"/>
                    <a:gd name="T69" fmla="*/ 0 h 1798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501"/>
                    <a:gd name="T106" fmla="*/ 0 h 1798"/>
                    <a:gd name="T107" fmla="*/ 1501 w 1501"/>
                    <a:gd name="T108" fmla="*/ 1798 h 1798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501" h="1798">
                      <a:moveTo>
                        <a:pt x="1277" y="0"/>
                      </a:moveTo>
                      <a:lnTo>
                        <a:pt x="280" y="0"/>
                      </a:lnTo>
                      <a:lnTo>
                        <a:pt x="280" y="202"/>
                      </a:lnTo>
                      <a:lnTo>
                        <a:pt x="154" y="181"/>
                      </a:lnTo>
                      <a:lnTo>
                        <a:pt x="180" y="600"/>
                      </a:lnTo>
                      <a:lnTo>
                        <a:pt x="79" y="621"/>
                      </a:lnTo>
                      <a:lnTo>
                        <a:pt x="0" y="860"/>
                      </a:lnTo>
                      <a:lnTo>
                        <a:pt x="143" y="1233"/>
                      </a:lnTo>
                      <a:lnTo>
                        <a:pt x="280" y="1359"/>
                      </a:lnTo>
                      <a:lnTo>
                        <a:pt x="300" y="1417"/>
                      </a:lnTo>
                      <a:lnTo>
                        <a:pt x="399" y="1478"/>
                      </a:lnTo>
                      <a:lnTo>
                        <a:pt x="459" y="1638"/>
                      </a:lnTo>
                      <a:lnTo>
                        <a:pt x="540" y="1698"/>
                      </a:lnTo>
                      <a:lnTo>
                        <a:pt x="619" y="1698"/>
                      </a:lnTo>
                      <a:lnTo>
                        <a:pt x="659" y="1738"/>
                      </a:lnTo>
                      <a:lnTo>
                        <a:pt x="696" y="1698"/>
                      </a:lnTo>
                      <a:lnTo>
                        <a:pt x="778" y="1798"/>
                      </a:lnTo>
                      <a:lnTo>
                        <a:pt x="978" y="1798"/>
                      </a:lnTo>
                      <a:lnTo>
                        <a:pt x="1156" y="1718"/>
                      </a:lnTo>
                      <a:lnTo>
                        <a:pt x="1277" y="1718"/>
                      </a:lnTo>
                      <a:lnTo>
                        <a:pt x="1257" y="1617"/>
                      </a:lnTo>
                      <a:lnTo>
                        <a:pt x="1137" y="1558"/>
                      </a:lnTo>
                      <a:lnTo>
                        <a:pt x="1137" y="1398"/>
                      </a:lnTo>
                      <a:lnTo>
                        <a:pt x="1037" y="1398"/>
                      </a:lnTo>
                      <a:lnTo>
                        <a:pt x="1037" y="1338"/>
                      </a:lnTo>
                      <a:lnTo>
                        <a:pt x="1156" y="1257"/>
                      </a:lnTo>
                      <a:lnTo>
                        <a:pt x="1177" y="1099"/>
                      </a:lnTo>
                      <a:lnTo>
                        <a:pt x="1356" y="879"/>
                      </a:lnTo>
                      <a:lnTo>
                        <a:pt x="1337" y="700"/>
                      </a:lnTo>
                      <a:lnTo>
                        <a:pt x="1377" y="561"/>
                      </a:lnTo>
                      <a:lnTo>
                        <a:pt x="1501" y="440"/>
                      </a:lnTo>
                      <a:lnTo>
                        <a:pt x="1377" y="361"/>
                      </a:lnTo>
                      <a:lnTo>
                        <a:pt x="1377" y="181"/>
                      </a:lnTo>
                      <a:lnTo>
                        <a:pt x="1277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05" name="Freeform 1275"/>
                <p:cNvSpPr>
                  <a:spLocks/>
                </p:cNvSpPr>
                <p:nvPr/>
              </p:nvSpPr>
              <p:spPr bwMode="auto">
                <a:xfrm>
                  <a:off x="1767" y="1354"/>
                  <a:ext cx="125" cy="138"/>
                </a:xfrm>
                <a:custGeom>
                  <a:avLst/>
                  <a:gdLst>
                    <a:gd name="T0" fmla="*/ 0 w 1501"/>
                    <a:gd name="T1" fmla="*/ 0 h 1798"/>
                    <a:gd name="T2" fmla="*/ 0 w 1501"/>
                    <a:gd name="T3" fmla="*/ 0 h 1798"/>
                    <a:gd name="T4" fmla="*/ 0 w 1501"/>
                    <a:gd name="T5" fmla="*/ 0 h 1798"/>
                    <a:gd name="T6" fmla="*/ 0 w 1501"/>
                    <a:gd name="T7" fmla="*/ 0 h 1798"/>
                    <a:gd name="T8" fmla="*/ 0 w 1501"/>
                    <a:gd name="T9" fmla="*/ 0 h 1798"/>
                    <a:gd name="T10" fmla="*/ 0 w 1501"/>
                    <a:gd name="T11" fmla="*/ 0 h 1798"/>
                    <a:gd name="T12" fmla="*/ 0 w 1501"/>
                    <a:gd name="T13" fmla="*/ 0 h 1798"/>
                    <a:gd name="T14" fmla="*/ 0 w 1501"/>
                    <a:gd name="T15" fmla="*/ 0 h 1798"/>
                    <a:gd name="T16" fmla="*/ 0 w 1501"/>
                    <a:gd name="T17" fmla="*/ 0 h 1798"/>
                    <a:gd name="T18" fmla="*/ 0 w 1501"/>
                    <a:gd name="T19" fmla="*/ 0 h 1798"/>
                    <a:gd name="T20" fmla="*/ 0 w 1501"/>
                    <a:gd name="T21" fmla="*/ 0 h 1798"/>
                    <a:gd name="T22" fmla="*/ 0 w 1501"/>
                    <a:gd name="T23" fmla="*/ 0 h 1798"/>
                    <a:gd name="T24" fmla="*/ 0 w 1501"/>
                    <a:gd name="T25" fmla="*/ 0 h 1798"/>
                    <a:gd name="T26" fmla="*/ 0 w 1501"/>
                    <a:gd name="T27" fmla="*/ 0 h 1798"/>
                    <a:gd name="T28" fmla="*/ 0 w 1501"/>
                    <a:gd name="T29" fmla="*/ 0 h 1798"/>
                    <a:gd name="T30" fmla="*/ 0 w 1501"/>
                    <a:gd name="T31" fmla="*/ 0 h 1798"/>
                    <a:gd name="T32" fmla="*/ 0 w 1501"/>
                    <a:gd name="T33" fmla="*/ 0 h 1798"/>
                    <a:gd name="T34" fmla="*/ 0 w 1501"/>
                    <a:gd name="T35" fmla="*/ 0 h 1798"/>
                    <a:gd name="T36" fmla="*/ 0 w 1501"/>
                    <a:gd name="T37" fmla="*/ 0 h 1798"/>
                    <a:gd name="T38" fmla="*/ 0 w 1501"/>
                    <a:gd name="T39" fmla="*/ 0 h 1798"/>
                    <a:gd name="T40" fmla="*/ 0 w 1501"/>
                    <a:gd name="T41" fmla="*/ 0 h 1798"/>
                    <a:gd name="T42" fmla="*/ 0 w 1501"/>
                    <a:gd name="T43" fmla="*/ 0 h 1798"/>
                    <a:gd name="T44" fmla="*/ 0 w 1501"/>
                    <a:gd name="T45" fmla="*/ 0 h 1798"/>
                    <a:gd name="T46" fmla="*/ 0 w 1501"/>
                    <a:gd name="T47" fmla="*/ 0 h 1798"/>
                    <a:gd name="T48" fmla="*/ 0 w 1501"/>
                    <a:gd name="T49" fmla="*/ 0 h 1798"/>
                    <a:gd name="T50" fmla="*/ 0 w 1501"/>
                    <a:gd name="T51" fmla="*/ 0 h 1798"/>
                    <a:gd name="T52" fmla="*/ 0 w 1501"/>
                    <a:gd name="T53" fmla="*/ 0 h 1798"/>
                    <a:gd name="T54" fmla="*/ 0 w 1501"/>
                    <a:gd name="T55" fmla="*/ 0 h 1798"/>
                    <a:gd name="T56" fmla="*/ 0 w 1501"/>
                    <a:gd name="T57" fmla="*/ 0 h 1798"/>
                    <a:gd name="T58" fmla="*/ 0 w 1501"/>
                    <a:gd name="T59" fmla="*/ 0 h 1798"/>
                    <a:gd name="T60" fmla="*/ 0 w 1501"/>
                    <a:gd name="T61" fmla="*/ 0 h 1798"/>
                    <a:gd name="T62" fmla="*/ 0 w 1501"/>
                    <a:gd name="T63" fmla="*/ 0 h 1798"/>
                    <a:gd name="T64" fmla="*/ 0 w 1501"/>
                    <a:gd name="T65" fmla="*/ 0 h 1798"/>
                    <a:gd name="T66" fmla="*/ 0 w 1501"/>
                    <a:gd name="T67" fmla="*/ 0 h 1798"/>
                    <a:gd name="T68" fmla="*/ 0 w 1501"/>
                    <a:gd name="T69" fmla="*/ 0 h 1798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501"/>
                    <a:gd name="T106" fmla="*/ 0 h 1798"/>
                    <a:gd name="T107" fmla="*/ 1501 w 1501"/>
                    <a:gd name="T108" fmla="*/ 1798 h 1798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501" h="1798">
                      <a:moveTo>
                        <a:pt x="1277" y="0"/>
                      </a:moveTo>
                      <a:lnTo>
                        <a:pt x="280" y="0"/>
                      </a:lnTo>
                      <a:lnTo>
                        <a:pt x="280" y="202"/>
                      </a:lnTo>
                      <a:lnTo>
                        <a:pt x="154" y="181"/>
                      </a:lnTo>
                      <a:lnTo>
                        <a:pt x="180" y="600"/>
                      </a:lnTo>
                      <a:lnTo>
                        <a:pt x="79" y="621"/>
                      </a:lnTo>
                      <a:lnTo>
                        <a:pt x="0" y="860"/>
                      </a:lnTo>
                      <a:lnTo>
                        <a:pt x="143" y="1233"/>
                      </a:lnTo>
                      <a:lnTo>
                        <a:pt x="280" y="1359"/>
                      </a:lnTo>
                      <a:lnTo>
                        <a:pt x="300" y="1417"/>
                      </a:lnTo>
                      <a:lnTo>
                        <a:pt x="399" y="1478"/>
                      </a:lnTo>
                      <a:lnTo>
                        <a:pt x="459" y="1638"/>
                      </a:lnTo>
                      <a:lnTo>
                        <a:pt x="540" y="1698"/>
                      </a:lnTo>
                      <a:lnTo>
                        <a:pt x="619" y="1698"/>
                      </a:lnTo>
                      <a:lnTo>
                        <a:pt x="659" y="1738"/>
                      </a:lnTo>
                      <a:lnTo>
                        <a:pt x="696" y="1698"/>
                      </a:lnTo>
                      <a:lnTo>
                        <a:pt x="778" y="1798"/>
                      </a:lnTo>
                      <a:lnTo>
                        <a:pt x="978" y="1798"/>
                      </a:lnTo>
                      <a:lnTo>
                        <a:pt x="1156" y="1718"/>
                      </a:lnTo>
                      <a:lnTo>
                        <a:pt x="1277" y="1718"/>
                      </a:lnTo>
                      <a:lnTo>
                        <a:pt x="1257" y="1617"/>
                      </a:lnTo>
                      <a:lnTo>
                        <a:pt x="1137" y="1558"/>
                      </a:lnTo>
                      <a:lnTo>
                        <a:pt x="1137" y="1398"/>
                      </a:lnTo>
                      <a:lnTo>
                        <a:pt x="1037" y="1398"/>
                      </a:lnTo>
                      <a:lnTo>
                        <a:pt x="1037" y="1338"/>
                      </a:lnTo>
                      <a:lnTo>
                        <a:pt x="1156" y="1257"/>
                      </a:lnTo>
                      <a:lnTo>
                        <a:pt x="1177" y="1099"/>
                      </a:lnTo>
                      <a:lnTo>
                        <a:pt x="1356" y="879"/>
                      </a:lnTo>
                      <a:lnTo>
                        <a:pt x="1337" y="700"/>
                      </a:lnTo>
                      <a:lnTo>
                        <a:pt x="1377" y="561"/>
                      </a:lnTo>
                      <a:lnTo>
                        <a:pt x="1501" y="440"/>
                      </a:lnTo>
                      <a:lnTo>
                        <a:pt x="1377" y="361"/>
                      </a:lnTo>
                      <a:lnTo>
                        <a:pt x="1377" y="181"/>
                      </a:lnTo>
                      <a:lnTo>
                        <a:pt x="1277" y="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06" name="Freeform 1276"/>
                <p:cNvSpPr>
                  <a:spLocks/>
                </p:cNvSpPr>
                <p:nvPr/>
              </p:nvSpPr>
              <p:spPr bwMode="auto">
                <a:xfrm>
                  <a:off x="1704" y="1438"/>
                  <a:ext cx="102" cy="54"/>
                </a:xfrm>
                <a:custGeom>
                  <a:avLst/>
                  <a:gdLst>
                    <a:gd name="T0" fmla="*/ 0 w 1216"/>
                    <a:gd name="T1" fmla="*/ 0 h 703"/>
                    <a:gd name="T2" fmla="*/ 0 w 1216"/>
                    <a:gd name="T3" fmla="*/ 0 h 703"/>
                    <a:gd name="T4" fmla="*/ 0 w 1216"/>
                    <a:gd name="T5" fmla="*/ 0 h 703"/>
                    <a:gd name="T6" fmla="*/ 0 w 1216"/>
                    <a:gd name="T7" fmla="*/ 0 h 703"/>
                    <a:gd name="T8" fmla="*/ 0 w 1216"/>
                    <a:gd name="T9" fmla="*/ 0 h 703"/>
                    <a:gd name="T10" fmla="*/ 0 w 1216"/>
                    <a:gd name="T11" fmla="*/ 0 h 703"/>
                    <a:gd name="T12" fmla="*/ 0 w 1216"/>
                    <a:gd name="T13" fmla="*/ 0 h 703"/>
                    <a:gd name="T14" fmla="*/ 0 w 1216"/>
                    <a:gd name="T15" fmla="*/ 0 h 703"/>
                    <a:gd name="T16" fmla="*/ 0 w 1216"/>
                    <a:gd name="T17" fmla="*/ 0 h 703"/>
                    <a:gd name="T18" fmla="*/ 0 w 1216"/>
                    <a:gd name="T19" fmla="*/ 0 h 703"/>
                    <a:gd name="T20" fmla="*/ 0 w 1216"/>
                    <a:gd name="T21" fmla="*/ 0 h 703"/>
                    <a:gd name="T22" fmla="*/ 0 w 1216"/>
                    <a:gd name="T23" fmla="*/ 0 h 703"/>
                    <a:gd name="T24" fmla="*/ 0 w 1216"/>
                    <a:gd name="T25" fmla="*/ 0 h 703"/>
                    <a:gd name="T26" fmla="*/ 0 w 1216"/>
                    <a:gd name="T27" fmla="*/ 0 h 703"/>
                    <a:gd name="T28" fmla="*/ 0 w 1216"/>
                    <a:gd name="T29" fmla="*/ 0 h 703"/>
                    <a:gd name="T30" fmla="*/ 0 w 1216"/>
                    <a:gd name="T31" fmla="*/ 0 h 703"/>
                    <a:gd name="T32" fmla="*/ 0 w 1216"/>
                    <a:gd name="T33" fmla="*/ 0 h 703"/>
                    <a:gd name="T34" fmla="*/ 0 w 1216"/>
                    <a:gd name="T35" fmla="*/ 0 h 703"/>
                    <a:gd name="T36" fmla="*/ 0 w 1216"/>
                    <a:gd name="T37" fmla="*/ 0 h 703"/>
                    <a:gd name="T38" fmla="*/ 0 w 1216"/>
                    <a:gd name="T39" fmla="*/ 0 h 703"/>
                    <a:gd name="T40" fmla="*/ 0 w 1216"/>
                    <a:gd name="T41" fmla="*/ 0 h 703"/>
                    <a:gd name="T42" fmla="*/ 0 w 1216"/>
                    <a:gd name="T43" fmla="*/ 0 h 703"/>
                    <a:gd name="T44" fmla="*/ 0 w 1216"/>
                    <a:gd name="T45" fmla="*/ 0 h 703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1216"/>
                    <a:gd name="T70" fmla="*/ 0 h 703"/>
                    <a:gd name="T71" fmla="*/ 1216 w 1216"/>
                    <a:gd name="T72" fmla="*/ 703 h 703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1216" h="703">
                      <a:moveTo>
                        <a:pt x="59" y="336"/>
                      </a:moveTo>
                      <a:lnTo>
                        <a:pt x="0" y="445"/>
                      </a:lnTo>
                      <a:lnTo>
                        <a:pt x="95" y="657"/>
                      </a:lnTo>
                      <a:lnTo>
                        <a:pt x="197" y="603"/>
                      </a:lnTo>
                      <a:lnTo>
                        <a:pt x="378" y="703"/>
                      </a:lnTo>
                      <a:lnTo>
                        <a:pt x="419" y="563"/>
                      </a:lnTo>
                      <a:lnTo>
                        <a:pt x="518" y="522"/>
                      </a:lnTo>
                      <a:lnTo>
                        <a:pt x="737" y="603"/>
                      </a:lnTo>
                      <a:lnTo>
                        <a:pt x="897" y="522"/>
                      </a:lnTo>
                      <a:lnTo>
                        <a:pt x="996" y="543"/>
                      </a:lnTo>
                      <a:lnTo>
                        <a:pt x="1076" y="502"/>
                      </a:lnTo>
                      <a:lnTo>
                        <a:pt x="1216" y="537"/>
                      </a:lnTo>
                      <a:lnTo>
                        <a:pt x="1156" y="385"/>
                      </a:lnTo>
                      <a:lnTo>
                        <a:pt x="1057" y="324"/>
                      </a:lnTo>
                      <a:lnTo>
                        <a:pt x="1041" y="266"/>
                      </a:lnTo>
                      <a:lnTo>
                        <a:pt x="923" y="161"/>
                      </a:lnTo>
                      <a:lnTo>
                        <a:pt x="850" y="0"/>
                      </a:lnTo>
                      <a:lnTo>
                        <a:pt x="796" y="4"/>
                      </a:lnTo>
                      <a:lnTo>
                        <a:pt x="657" y="162"/>
                      </a:lnTo>
                      <a:lnTo>
                        <a:pt x="539" y="162"/>
                      </a:lnTo>
                      <a:lnTo>
                        <a:pt x="409" y="235"/>
                      </a:lnTo>
                      <a:lnTo>
                        <a:pt x="59" y="33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07" name="Freeform 1277"/>
                <p:cNvSpPr>
                  <a:spLocks/>
                </p:cNvSpPr>
                <p:nvPr/>
              </p:nvSpPr>
              <p:spPr bwMode="auto">
                <a:xfrm>
                  <a:off x="1704" y="1438"/>
                  <a:ext cx="102" cy="54"/>
                </a:xfrm>
                <a:custGeom>
                  <a:avLst/>
                  <a:gdLst>
                    <a:gd name="T0" fmla="*/ 0 w 1216"/>
                    <a:gd name="T1" fmla="*/ 0 h 703"/>
                    <a:gd name="T2" fmla="*/ 0 w 1216"/>
                    <a:gd name="T3" fmla="*/ 0 h 703"/>
                    <a:gd name="T4" fmla="*/ 0 w 1216"/>
                    <a:gd name="T5" fmla="*/ 0 h 703"/>
                    <a:gd name="T6" fmla="*/ 0 w 1216"/>
                    <a:gd name="T7" fmla="*/ 0 h 703"/>
                    <a:gd name="T8" fmla="*/ 0 w 1216"/>
                    <a:gd name="T9" fmla="*/ 0 h 703"/>
                    <a:gd name="T10" fmla="*/ 0 w 1216"/>
                    <a:gd name="T11" fmla="*/ 0 h 703"/>
                    <a:gd name="T12" fmla="*/ 0 w 1216"/>
                    <a:gd name="T13" fmla="*/ 0 h 703"/>
                    <a:gd name="T14" fmla="*/ 0 w 1216"/>
                    <a:gd name="T15" fmla="*/ 0 h 703"/>
                    <a:gd name="T16" fmla="*/ 0 w 1216"/>
                    <a:gd name="T17" fmla="*/ 0 h 703"/>
                    <a:gd name="T18" fmla="*/ 0 w 1216"/>
                    <a:gd name="T19" fmla="*/ 0 h 703"/>
                    <a:gd name="T20" fmla="*/ 0 w 1216"/>
                    <a:gd name="T21" fmla="*/ 0 h 703"/>
                    <a:gd name="T22" fmla="*/ 0 w 1216"/>
                    <a:gd name="T23" fmla="*/ 0 h 703"/>
                    <a:gd name="T24" fmla="*/ 0 w 1216"/>
                    <a:gd name="T25" fmla="*/ 0 h 703"/>
                    <a:gd name="T26" fmla="*/ 0 w 1216"/>
                    <a:gd name="T27" fmla="*/ 0 h 703"/>
                    <a:gd name="T28" fmla="*/ 0 w 1216"/>
                    <a:gd name="T29" fmla="*/ 0 h 703"/>
                    <a:gd name="T30" fmla="*/ 0 w 1216"/>
                    <a:gd name="T31" fmla="*/ 0 h 703"/>
                    <a:gd name="T32" fmla="*/ 0 w 1216"/>
                    <a:gd name="T33" fmla="*/ 0 h 703"/>
                    <a:gd name="T34" fmla="*/ 0 w 1216"/>
                    <a:gd name="T35" fmla="*/ 0 h 703"/>
                    <a:gd name="T36" fmla="*/ 0 w 1216"/>
                    <a:gd name="T37" fmla="*/ 0 h 703"/>
                    <a:gd name="T38" fmla="*/ 0 w 1216"/>
                    <a:gd name="T39" fmla="*/ 0 h 703"/>
                    <a:gd name="T40" fmla="*/ 0 w 1216"/>
                    <a:gd name="T41" fmla="*/ 0 h 703"/>
                    <a:gd name="T42" fmla="*/ 0 w 1216"/>
                    <a:gd name="T43" fmla="*/ 0 h 703"/>
                    <a:gd name="T44" fmla="*/ 0 w 1216"/>
                    <a:gd name="T45" fmla="*/ 0 h 703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1216"/>
                    <a:gd name="T70" fmla="*/ 0 h 703"/>
                    <a:gd name="T71" fmla="*/ 1216 w 1216"/>
                    <a:gd name="T72" fmla="*/ 703 h 703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1216" h="703">
                      <a:moveTo>
                        <a:pt x="59" y="336"/>
                      </a:moveTo>
                      <a:lnTo>
                        <a:pt x="0" y="445"/>
                      </a:lnTo>
                      <a:lnTo>
                        <a:pt x="95" y="657"/>
                      </a:lnTo>
                      <a:lnTo>
                        <a:pt x="197" y="603"/>
                      </a:lnTo>
                      <a:lnTo>
                        <a:pt x="378" y="703"/>
                      </a:lnTo>
                      <a:lnTo>
                        <a:pt x="419" y="563"/>
                      </a:lnTo>
                      <a:lnTo>
                        <a:pt x="518" y="522"/>
                      </a:lnTo>
                      <a:lnTo>
                        <a:pt x="737" y="603"/>
                      </a:lnTo>
                      <a:lnTo>
                        <a:pt x="897" y="522"/>
                      </a:lnTo>
                      <a:lnTo>
                        <a:pt x="996" y="543"/>
                      </a:lnTo>
                      <a:lnTo>
                        <a:pt x="1076" y="502"/>
                      </a:lnTo>
                      <a:lnTo>
                        <a:pt x="1216" y="537"/>
                      </a:lnTo>
                      <a:lnTo>
                        <a:pt x="1156" y="385"/>
                      </a:lnTo>
                      <a:lnTo>
                        <a:pt x="1057" y="324"/>
                      </a:lnTo>
                      <a:lnTo>
                        <a:pt x="1041" y="266"/>
                      </a:lnTo>
                      <a:lnTo>
                        <a:pt x="923" y="161"/>
                      </a:lnTo>
                      <a:lnTo>
                        <a:pt x="850" y="0"/>
                      </a:lnTo>
                      <a:lnTo>
                        <a:pt x="796" y="4"/>
                      </a:lnTo>
                      <a:lnTo>
                        <a:pt x="657" y="162"/>
                      </a:lnTo>
                      <a:lnTo>
                        <a:pt x="539" y="162"/>
                      </a:lnTo>
                      <a:lnTo>
                        <a:pt x="409" y="235"/>
                      </a:lnTo>
                      <a:lnTo>
                        <a:pt x="59" y="336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08" name="Freeform 1278"/>
                <p:cNvSpPr>
                  <a:spLocks/>
                </p:cNvSpPr>
                <p:nvPr/>
              </p:nvSpPr>
              <p:spPr bwMode="auto">
                <a:xfrm>
                  <a:off x="1854" y="1388"/>
                  <a:ext cx="110" cy="109"/>
                </a:xfrm>
                <a:custGeom>
                  <a:avLst/>
                  <a:gdLst>
                    <a:gd name="T0" fmla="*/ 0 w 1338"/>
                    <a:gd name="T1" fmla="*/ 0 h 1418"/>
                    <a:gd name="T2" fmla="*/ 0 w 1338"/>
                    <a:gd name="T3" fmla="*/ 0 h 1418"/>
                    <a:gd name="T4" fmla="*/ 0 w 1338"/>
                    <a:gd name="T5" fmla="*/ 0 h 1418"/>
                    <a:gd name="T6" fmla="*/ 0 w 1338"/>
                    <a:gd name="T7" fmla="*/ 0 h 1418"/>
                    <a:gd name="T8" fmla="*/ 0 w 1338"/>
                    <a:gd name="T9" fmla="*/ 0 h 1418"/>
                    <a:gd name="T10" fmla="*/ 0 w 1338"/>
                    <a:gd name="T11" fmla="*/ 0 h 1418"/>
                    <a:gd name="T12" fmla="*/ 0 w 1338"/>
                    <a:gd name="T13" fmla="*/ 0 h 1418"/>
                    <a:gd name="T14" fmla="*/ 0 w 1338"/>
                    <a:gd name="T15" fmla="*/ 0 h 1418"/>
                    <a:gd name="T16" fmla="*/ 0 w 1338"/>
                    <a:gd name="T17" fmla="*/ 0 h 1418"/>
                    <a:gd name="T18" fmla="*/ 0 w 1338"/>
                    <a:gd name="T19" fmla="*/ 0 h 1418"/>
                    <a:gd name="T20" fmla="*/ 0 w 1338"/>
                    <a:gd name="T21" fmla="*/ 0 h 1418"/>
                    <a:gd name="T22" fmla="*/ 0 w 1338"/>
                    <a:gd name="T23" fmla="*/ 0 h 1418"/>
                    <a:gd name="T24" fmla="*/ 0 w 1338"/>
                    <a:gd name="T25" fmla="*/ 0 h 1418"/>
                    <a:gd name="T26" fmla="*/ 0 w 1338"/>
                    <a:gd name="T27" fmla="*/ 0 h 1418"/>
                    <a:gd name="T28" fmla="*/ 0 w 1338"/>
                    <a:gd name="T29" fmla="*/ 0 h 1418"/>
                    <a:gd name="T30" fmla="*/ 0 w 1338"/>
                    <a:gd name="T31" fmla="*/ 0 h 1418"/>
                    <a:gd name="T32" fmla="*/ 0 w 1338"/>
                    <a:gd name="T33" fmla="*/ 0 h 1418"/>
                    <a:gd name="T34" fmla="*/ 0 w 1338"/>
                    <a:gd name="T35" fmla="*/ 0 h 1418"/>
                    <a:gd name="T36" fmla="*/ 0 w 1338"/>
                    <a:gd name="T37" fmla="*/ 0 h 1418"/>
                    <a:gd name="T38" fmla="*/ 0 w 1338"/>
                    <a:gd name="T39" fmla="*/ 0 h 1418"/>
                    <a:gd name="T40" fmla="*/ 0 w 1338"/>
                    <a:gd name="T41" fmla="*/ 0 h 1418"/>
                    <a:gd name="T42" fmla="*/ 0 w 1338"/>
                    <a:gd name="T43" fmla="*/ 0 h 1418"/>
                    <a:gd name="T44" fmla="*/ 0 w 1338"/>
                    <a:gd name="T45" fmla="*/ 0 h 1418"/>
                    <a:gd name="T46" fmla="*/ 0 w 1338"/>
                    <a:gd name="T47" fmla="*/ 0 h 1418"/>
                    <a:gd name="T48" fmla="*/ 0 w 1338"/>
                    <a:gd name="T49" fmla="*/ 0 h 1418"/>
                    <a:gd name="T50" fmla="*/ 0 w 1338"/>
                    <a:gd name="T51" fmla="*/ 0 h 1418"/>
                    <a:gd name="T52" fmla="*/ 0 w 1338"/>
                    <a:gd name="T53" fmla="*/ 0 h 1418"/>
                    <a:gd name="T54" fmla="*/ 0 w 1338"/>
                    <a:gd name="T55" fmla="*/ 0 h 1418"/>
                    <a:gd name="T56" fmla="*/ 0 w 1338"/>
                    <a:gd name="T57" fmla="*/ 0 h 1418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338"/>
                    <a:gd name="T88" fmla="*/ 0 h 1418"/>
                    <a:gd name="T89" fmla="*/ 1338 w 1338"/>
                    <a:gd name="T90" fmla="*/ 1418 h 1418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338" h="1418">
                      <a:moveTo>
                        <a:pt x="461" y="0"/>
                      </a:moveTo>
                      <a:lnTo>
                        <a:pt x="558" y="280"/>
                      </a:lnTo>
                      <a:lnTo>
                        <a:pt x="857" y="521"/>
                      </a:lnTo>
                      <a:lnTo>
                        <a:pt x="758" y="600"/>
                      </a:lnTo>
                      <a:lnTo>
                        <a:pt x="738" y="700"/>
                      </a:lnTo>
                      <a:lnTo>
                        <a:pt x="917" y="681"/>
                      </a:lnTo>
                      <a:lnTo>
                        <a:pt x="857" y="739"/>
                      </a:lnTo>
                      <a:lnTo>
                        <a:pt x="937" y="878"/>
                      </a:lnTo>
                      <a:lnTo>
                        <a:pt x="1077" y="959"/>
                      </a:lnTo>
                      <a:lnTo>
                        <a:pt x="1338" y="978"/>
                      </a:lnTo>
                      <a:lnTo>
                        <a:pt x="1119" y="1238"/>
                      </a:lnTo>
                      <a:lnTo>
                        <a:pt x="719" y="1379"/>
                      </a:lnTo>
                      <a:lnTo>
                        <a:pt x="618" y="1338"/>
                      </a:lnTo>
                      <a:lnTo>
                        <a:pt x="537" y="1418"/>
                      </a:lnTo>
                      <a:lnTo>
                        <a:pt x="437" y="1398"/>
                      </a:lnTo>
                      <a:lnTo>
                        <a:pt x="318" y="1276"/>
                      </a:lnTo>
                      <a:lnTo>
                        <a:pt x="241" y="1276"/>
                      </a:lnTo>
                      <a:lnTo>
                        <a:pt x="220" y="1178"/>
                      </a:lnTo>
                      <a:lnTo>
                        <a:pt x="100" y="1119"/>
                      </a:lnTo>
                      <a:lnTo>
                        <a:pt x="100" y="959"/>
                      </a:lnTo>
                      <a:lnTo>
                        <a:pt x="0" y="959"/>
                      </a:lnTo>
                      <a:lnTo>
                        <a:pt x="0" y="899"/>
                      </a:lnTo>
                      <a:lnTo>
                        <a:pt x="119" y="818"/>
                      </a:lnTo>
                      <a:lnTo>
                        <a:pt x="140" y="660"/>
                      </a:lnTo>
                      <a:lnTo>
                        <a:pt x="319" y="440"/>
                      </a:lnTo>
                      <a:lnTo>
                        <a:pt x="301" y="260"/>
                      </a:lnTo>
                      <a:lnTo>
                        <a:pt x="337" y="126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09" name="Freeform 1279"/>
                <p:cNvSpPr>
                  <a:spLocks/>
                </p:cNvSpPr>
                <p:nvPr/>
              </p:nvSpPr>
              <p:spPr bwMode="auto">
                <a:xfrm>
                  <a:off x="1854" y="1388"/>
                  <a:ext cx="110" cy="109"/>
                </a:xfrm>
                <a:custGeom>
                  <a:avLst/>
                  <a:gdLst>
                    <a:gd name="T0" fmla="*/ 0 w 1338"/>
                    <a:gd name="T1" fmla="*/ 0 h 1418"/>
                    <a:gd name="T2" fmla="*/ 0 w 1338"/>
                    <a:gd name="T3" fmla="*/ 0 h 1418"/>
                    <a:gd name="T4" fmla="*/ 0 w 1338"/>
                    <a:gd name="T5" fmla="*/ 0 h 1418"/>
                    <a:gd name="T6" fmla="*/ 0 w 1338"/>
                    <a:gd name="T7" fmla="*/ 0 h 1418"/>
                    <a:gd name="T8" fmla="*/ 0 w 1338"/>
                    <a:gd name="T9" fmla="*/ 0 h 1418"/>
                    <a:gd name="T10" fmla="*/ 0 w 1338"/>
                    <a:gd name="T11" fmla="*/ 0 h 1418"/>
                    <a:gd name="T12" fmla="*/ 0 w 1338"/>
                    <a:gd name="T13" fmla="*/ 0 h 1418"/>
                    <a:gd name="T14" fmla="*/ 0 w 1338"/>
                    <a:gd name="T15" fmla="*/ 0 h 1418"/>
                    <a:gd name="T16" fmla="*/ 0 w 1338"/>
                    <a:gd name="T17" fmla="*/ 0 h 1418"/>
                    <a:gd name="T18" fmla="*/ 0 w 1338"/>
                    <a:gd name="T19" fmla="*/ 0 h 1418"/>
                    <a:gd name="T20" fmla="*/ 0 w 1338"/>
                    <a:gd name="T21" fmla="*/ 0 h 1418"/>
                    <a:gd name="T22" fmla="*/ 0 w 1338"/>
                    <a:gd name="T23" fmla="*/ 0 h 1418"/>
                    <a:gd name="T24" fmla="*/ 0 w 1338"/>
                    <a:gd name="T25" fmla="*/ 0 h 1418"/>
                    <a:gd name="T26" fmla="*/ 0 w 1338"/>
                    <a:gd name="T27" fmla="*/ 0 h 1418"/>
                    <a:gd name="T28" fmla="*/ 0 w 1338"/>
                    <a:gd name="T29" fmla="*/ 0 h 1418"/>
                    <a:gd name="T30" fmla="*/ 0 w 1338"/>
                    <a:gd name="T31" fmla="*/ 0 h 1418"/>
                    <a:gd name="T32" fmla="*/ 0 w 1338"/>
                    <a:gd name="T33" fmla="*/ 0 h 1418"/>
                    <a:gd name="T34" fmla="*/ 0 w 1338"/>
                    <a:gd name="T35" fmla="*/ 0 h 1418"/>
                    <a:gd name="T36" fmla="*/ 0 w 1338"/>
                    <a:gd name="T37" fmla="*/ 0 h 1418"/>
                    <a:gd name="T38" fmla="*/ 0 w 1338"/>
                    <a:gd name="T39" fmla="*/ 0 h 1418"/>
                    <a:gd name="T40" fmla="*/ 0 w 1338"/>
                    <a:gd name="T41" fmla="*/ 0 h 1418"/>
                    <a:gd name="T42" fmla="*/ 0 w 1338"/>
                    <a:gd name="T43" fmla="*/ 0 h 1418"/>
                    <a:gd name="T44" fmla="*/ 0 w 1338"/>
                    <a:gd name="T45" fmla="*/ 0 h 1418"/>
                    <a:gd name="T46" fmla="*/ 0 w 1338"/>
                    <a:gd name="T47" fmla="*/ 0 h 1418"/>
                    <a:gd name="T48" fmla="*/ 0 w 1338"/>
                    <a:gd name="T49" fmla="*/ 0 h 1418"/>
                    <a:gd name="T50" fmla="*/ 0 w 1338"/>
                    <a:gd name="T51" fmla="*/ 0 h 1418"/>
                    <a:gd name="T52" fmla="*/ 0 w 1338"/>
                    <a:gd name="T53" fmla="*/ 0 h 1418"/>
                    <a:gd name="T54" fmla="*/ 0 w 1338"/>
                    <a:gd name="T55" fmla="*/ 0 h 1418"/>
                    <a:gd name="T56" fmla="*/ 0 w 1338"/>
                    <a:gd name="T57" fmla="*/ 0 h 1418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338"/>
                    <a:gd name="T88" fmla="*/ 0 h 1418"/>
                    <a:gd name="T89" fmla="*/ 1338 w 1338"/>
                    <a:gd name="T90" fmla="*/ 1418 h 1418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338" h="1418">
                      <a:moveTo>
                        <a:pt x="461" y="0"/>
                      </a:moveTo>
                      <a:lnTo>
                        <a:pt x="558" y="280"/>
                      </a:lnTo>
                      <a:lnTo>
                        <a:pt x="857" y="521"/>
                      </a:lnTo>
                      <a:lnTo>
                        <a:pt x="758" y="600"/>
                      </a:lnTo>
                      <a:lnTo>
                        <a:pt x="738" y="700"/>
                      </a:lnTo>
                      <a:lnTo>
                        <a:pt x="917" y="681"/>
                      </a:lnTo>
                      <a:lnTo>
                        <a:pt x="857" y="739"/>
                      </a:lnTo>
                      <a:lnTo>
                        <a:pt x="937" y="878"/>
                      </a:lnTo>
                      <a:lnTo>
                        <a:pt x="1077" y="959"/>
                      </a:lnTo>
                      <a:lnTo>
                        <a:pt x="1338" y="978"/>
                      </a:lnTo>
                      <a:lnTo>
                        <a:pt x="1119" y="1238"/>
                      </a:lnTo>
                      <a:lnTo>
                        <a:pt x="719" y="1379"/>
                      </a:lnTo>
                      <a:lnTo>
                        <a:pt x="618" y="1338"/>
                      </a:lnTo>
                      <a:lnTo>
                        <a:pt x="537" y="1418"/>
                      </a:lnTo>
                      <a:lnTo>
                        <a:pt x="437" y="1398"/>
                      </a:lnTo>
                      <a:lnTo>
                        <a:pt x="318" y="1276"/>
                      </a:lnTo>
                      <a:lnTo>
                        <a:pt x="241" y="1276"/>
                      </a:lnTo>
                      <a:lnTo>
                        <a:pt x="220" y="1178"/>
                      </a:lnTo>
                      <a:lnTo>
                        <a:pt x="100" y="1119"/>
                      </a:lnTo>
                      <a:lnTo>
                        <a:pt x="100" y="959"/>
                      </a:lnTo>
                      <a:lnTo>
                        <a:pt x="0" y="959"/>
                      </a:lnTo>
                      <a:lnTo>
                        <a:pt x="0" y="899"/>
                      </a:lnTo>
                      <a:lnTo>
                        <a:pt x="119" y="818"/>
                      </a:lnTo>
                      <a:lnTo>
                        <a:pt x="140" y="660"/>
                      </a:lnTo>
                      <a:lnTo>
                        <a:pt x="319" y="440"/>
                      </a:lnTo>
                      <a:lnTo>
                        <a:pt x="301" y="260"/>
                      </a:lnTo>
                      <a:lnTo>
                        <a:pt x="337" y="126"/>
                      </a:lnTo>
                      <a:lnTo>
                        <a:pt x="461" y="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10" name="Freeform 1280"/>
                <p:cNvSpPr>
                  <a:spLocks/>
                </p:cNvSpPr>
                <p:nvPr/>
              </p:nvSpPr>
              <p:spPr bwMode="auto">
                <a:xfrm>
                  <a:off x="1915" y="1428"/>
                  <a:ext cx="14" cy="14"/>
                </a:xfrm>
                <a:custGeom>
                  <a:avLst/>
                  <a:gdLst>
                    <a:gd name="T0" fmla="*/ 0 w 177"/>
                    <a:gd name="T1" fmla="*/ 0 h 181"/>
                    <a:gd name="T2" fmla="*/ 0 w 177"/>
                    <a:gd name="T3" fmla="*/ 0 h 181"/>
                    <a:gd name="T4" fmla="*/ 0 w 177"/>
                    <a:gd name="T5" fmla="*/ 0 h 181"/>
                    <a:gd name="T6" fmla="*/ 0 w 177"/>
                    <a:gd name="T7" fmla="*/ 0 h 181"/>
                    <a:gd name="T8" fmla="*/ 0 w 177"/>
                    <a:gd name="T9" fmla="*/ 0 h 181"/>
                    <a:gd name="T10" fmla="*/ 0 w 177"/>
                    <a:gd name="T11" fmla="*/ 0 h 18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77"/>
                    <a:gd name="T19" fmla="*/ 0 h 181"/>
                    <a:gd name="T20" fmla="*/ 177 w 177"/>
                    <a:gd name="T21" fmla="*/ 181 h 18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77" h="181">
                      <a:moveTo>
                        <a:pt x="112" y="0"/>
                      </a:moveTo>
                      <a:lnTo>
                        <a:pt x="19" y="81"/>
                      </a:lnTo>
                      <a:lnTo>
                        <a:pt x="0" y="181"/>
                      </a:lnTo>
                      <a:lnTo>
                        <a:pt x="177" y="162"/>
                      </a:lnTo>
                      <a:lnTo>
                        <a:pt x="112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11" name="Freeform 1281"/>
                <p:cNvSpPr>
                  <a:spLocks/>
                </p:cNvSpPr>
                <p:nvPr/>
              </p:nvSpPr>
              <p:spPr bwMode="auto">
                <a:xfrm>
                  <a:off x="1915" y="1428"/>
                  <a:ext cx="14" cy="14"/>
                </a:xfrm>
                <a:custGeom>
                  <a:avLst/>
                  <a:gdLst>
                    <a:gd name="T0" fmla="*/ 0 w 177"/>
                    <a:gd name="T1" fmla="*/ 0 h 181"/>
                    <a:gd name="T2" fmla="*/ 0 w 177"/>
                    <a:gd name="T3" fmla="*/ 0 h 181"/>
                    <a:gd name="T4" fmla="*/ 0 w 177"/>
                    <a:gd name="T5" fmla="*/ 0 h 181"/>
                    <a:gd name="T6" fmla="*/ 0 w 177"/>
                    <a:gd name="T7" fmla="*/ 0 h 181"/>
                    <a:gd name="T8" fmla="*/ 0 w 177"/>
                    <a:gd name="T9" fmla="*/ 0 h 181"/>
                    <a:gd name="T10" fmla="*/ 0 w 177"/>
                    <a:gd name="T11" fmla="*/ 0 h 18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77"/>
                    <a:gd name="T19" fmla="*/ 0 h 181"/>
                    <a:gd name="T20" fmla="*/ 177 w 177"/>
                    <a:gd name="T21" fmla="*/ 181 h 18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77" h="181">
                      <a:moveTo>
                        <a:pt x="112" y="0"/>
                      </a:moveTo>
                      <a:lnTo>
                        <a:pt x="19" y="81"/>
                      </a:lnTo>
                      <a:lnTo>
                        <a:pt x="0" y="181"/>
                      </a:lnTo>
                      <a:lnTo>
                        <a:pt x="177" y="162"/>
                      </a:lnTo>
                      <a:lnTo>
                        <a:pt x="112" y="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12" name="Freeform 1282"/>
                <p:cNvSpPr>
                  <a:spLocks/>
                </p:cNvSpPr>
                <p:nvPr/>
              </p:nvSpPr>
              <p:spPr bwMode="auto">
                <a:xfrm>
                  <a:off x="1907" y="1436"/>
                  <a:ext cx="83" cy="98"/>
                </a:xfrm>
                <a:custGeom>
                  <a:avLst/>
                  <a:gdLst>
                    <a:gd name="T0" fmla="*/ 0 w 1001"/>
                    <a:gd name="T1" fmla="*/ 0 h 1277"/>
                    <a:gd name="T2" fmla="*/ 0 w 1001"/>
                    <a:gd name="T3" fmla="*/ 0 h 1277"/>
                    <a:gd name="T4" fmla="*/ 0 w 1001"/>
                    <a:gd name="T5" fmla="*/ 0 h 1277"/>
                    <a:gd name="T6" fmla="*/ 0 w 1001"/>
                    <a:gd name="T7" fmla="*/ 0 h 1277"/>
                    <a:gd name="T8" fmla="*/ 0 w 1001"/>
                    <a:gd name="T9" fmla="*/ 0 h 1277"/>
                    <a:gd name="T10" fmla="*/ 0 w 1001"/>
                    <a:gd name="T11" fmla="*/ 0 h 1277"/>
                    <a:gd name="T12" fmla="*/ 0 w 1001"/>
                    <a:gd name="T13" fmla="*/ 0 h 1277"/>
                    <a:gd name="T14" fmla="*/ 0 w 1001"/>
                    <a:gd name="T15" fmla="*/ 0 h 1277"/>
                    <a:gd name="T16" fmla="*/ 0 w 1001"/>
                    <a:gd name="T17" fmla="*/ 0 h 1277"/>
                    <a:gd name="T18" fmla="*/ 0 w 1001"/>
                    <a:gd name="T19" fmla="*/ 0 h 1277"/>
                    <a:gd name="T20" fmla="*/ 0 w 1001"/>
                    <a:gd name="T21" fmla="*/ 0 h 1277"/>
                    <a:gd name="T22" fmla="*/ 0 w 1001"/>
                    <a:gd name="T23" fmla="*/ 0 h 1277"/>
                    <a:gd name="T24" fmla="*/ 0 w 1001"/>
                    <a:gd name="T25" fmla="*/ 0 h 1277"/>
                    <a:gd name="T26" fmla="*/ 0 w 1001"/>
                    <a:gd name="T27" fmla="*/ 0 h 1277"/>
                    <a:gd name="T28" fmla="*/ 0 w 1001"/>
                    <a:gd name="T29" fmla="*/ 0 h 1277"/>
                    <a:gd name="T30" fmla="*/ 0 w 1001"/>
                    <a:gd name="T31" fmla="*/ 0 h 1277"/>
                    <a:gd name="T32" fmla="*/ 0 w 1001"/>
                    <a:gd name="T33" fmla="*/ 0 h 1277"/>
                    <a:gd name="T34" fmla="*/ 0 w 1001"/>
                    <a:gd name="T35" fmla="*/ 0 h 1277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1001"/>
                    <a:gd name="T55" fmla="*/ 0 h 1277"/>
                    <a:gd name="T56" fmla="*/ 1001 w 1001"/>
                    <a:gd name="T57" fmla="*/ 1277 h 1277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1001" h="1277">
                      <a:moveTo>
                        <a:pt x="278" y="59"/>
                      </a:moveTo>
                      <a:lnTo>
                        <a:pt x="298" y="117"/>
                      </a:lnTo>
                      <a:lnTo>
                        <a:pt x="495" y="117"/>
                      </a:lnTo>
                      <a:lnTo>
                        <a:pt x="700" y="111"/>
                      </a:lnTo>
                      <a:lnTo>
                        <a:pt x="844" y="74"/>
                      </a:lnTo>
                      <a:lnTo>
                        <a:pt x="954" y="0"/>
                      </a:lnTo>
                      <a:lnTo>
                        <a:pt x="1001" y="122"/>
                      </a:lnTo>
                      <a:lnTo>
                        <a:pt x="677" y="757"/>
                      </a:lnTo>
                      <a:lnTo>
                        <a:pt x="51" y="1277"/>
                      </a:lnTo>
                      <a:lnTo>
                        <a:pt x="0" y="1156"/>
                      </a:lnTo>
                      <a:lnTo>
                        <a:pt x="72" y="757"/>
                      </a:lnTo>
                      <a:lnTo>
                        <a:pt x="480" y="616"/>
                      </a:lnTo>
                      <a:lnTo>
                        <a:pt x="699" y="356"/>
                      </a:lnTo>
                      <a:lnTo>
                        <a:pt x="438" y="337"/>
                      </a:lnTo>
                      <a:lnTo>
                        <a:pt x="298" y="256"/>
                      </a:lnTo>
                      <a:lnTo>
                        <a:pt x="217" y="117"/>
                      </a:lnTo>
                      <a:lnTo>
                        <a:pt x="278" y="5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13" name="Freeform 1283"/>
                <p:cNvSpPr>
                  <a:spLocks/>
                </p:cNvSpPr>
                <p:nvPr/>
              </p:nvSpPr>
              <p:spPr bwMode="auto">
                <a:xfrm>
                  <a:off x="1907" y="1436"/>
                  <a:ext cx="83" cy="98"/>
                </a:xfrm>
                <a:custGeom>
                  <a:avLst/>
                  <a:gdLst>
                    <a:gd name="T0" fmla="*/ 0 w 1001"/>
                    <a:gd name="T1" fmla="*/ 0 h 1277"/>
                    <a:gd name="T2" fmla="*/ 0 w 1001"/>
                    <a:gd name="T3" fmla="*/ 0 h 1277"/>
                    <a:gd name="T4" fmla="*/ 0 w 1001"/>
                    <a:gd name="T5" fmla="*/ 0 h 1277"/>
                    <a:gd name="T6" fmla="*/ 0 w 1001"/>
                    <a:gd name="T7" fmla="*/ 0 h 1277"/>
                    <a:gd name="T8" fmla="*/ 0 w 1001"/>
                    <a:gd name="T9" fmla="*/ 0 h 1277"/>
                    <a:gd name="T10" fmla="*/ 0 w 1001"/>
                    <a:gd name="T11" fmla="*/ 0 h 1277"/>
                    <a:gd name="T12" fmla="*/ 0 w 1001"/>
                    <a:gd name="T13" fmla="*/ 0 h 1277"/>
                    <a:gd name="T14" fmla="*/ 0 w 1001"/>
                    <a:gd name="T15" fmla="*/ 0 h 1277"/>
                    <a:gd name="T16" fmla="*/ 0 w 1001"/>
                    <a:gd name="T17" fmla="*/ 0 h 1277"/>
                    <a:gd name="T18" fmla="*/ 0 w 1001"/>
                    <a:gd name="T19" fmla="*/ 0 h 1277"/>
                    <a:gd name="T20" fmla="*/ 0 w 1001"/>
                    <a:gd name="T21" fmla="*/ 0 h 1277"/>
                    <a:gd name="T22" fmla="*/ 0 w 1001"/>
                    <a:gd name="T23" fmla="*/ 0 h 1277"/>
                    <a:gd name="T24" fmla="*/ 0 w 1001"/>
                    <a:gd name="T25" fmla="*/ 0 h 1277"/>
                    <a:gd name="T26" fmla="*/ 0 w 1001"/>
                    <a:gd name="T27" fmla="*/ 0 h 1277"/>
                    <a:gd name="T28" fmla="*/ 0 w 1001"/>
                    <a:gd name="T29" fmla="*/ 0 h 1277"/>
                    <a:gd name="T30" fmla="*/ 0 w 1001"/>
                    <a:gd name="T31" fmla="*/ 0 h 1277"/>
                    <a:gd name="T32" fmla="*/ 0 w 1001"/>
                    <a:gd name="T33" fmla="*/ 0 h 1277"/>
                    <a:gd name="T34" fmla="*/ 0 w 1001"/>
                    <a:gd name="T35" fmla="*/ 0 h 1277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1001"/>
                    <a:gd name="T55" fmla="*/ 0 h 1277"/>
                    <a:gd name="T56" fmla="*/ 1001 w 1001"/>
                    <a:gd name="T57" fmla="*/ 1277 h 1277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1001" h="1277">
                      <a:moveTo>
                        <a:pt x="278" y="59"/>
                      </a:moveTo>
                      <a:lnTo>
                        <a:pt x="298" y="117"/>
                      </a:lnTo>
                      <a:lnTo>
                        <a:pt x="495" y="117"/>
                      </a:lnTo>
                      <a:lnTo>
                        <a:pt x="700" y="111"/>
                      </a:lnTo>
                      <a:lnTo>
                        <a:pt x="844" y="74"/>
                      </a:lnTo>
                      <a:lnTo>
                        <a:pt x="954" y="0"/>
                      </a:lnTo>
                      <a:lnTo>
                        <a:pt x="1001" y="122"/>
                      </a:lnTo>
                      <a:lnTo>
                        <a:pt x="677" y="757"/>
                      </a:lnTo>
                      <a:lnTo>
                        <a:pt x="51" y="1277"/>
                      </a:lnTo>
                      <a:lnTo>
                        <a:pt x="0" y="1156"/>
                      </a:lnTo>
                      <a:lnTo>
                        <a:pt x="72" y="757"/>
                      </a:lnTo>
                      <a:lnTo>
                        <a:pt x="480" y="616"/>
                      </a:lnTo>
                      <a:lnTo>
                        <a:pt x="699" y="356"/>
                      </a:lnTo>
                      <a:lnTo>
                        <a:pt x="438" y="337"/>
                      </a:lnTo>
                      <a:lnTo>
                        <a:pt x="298" y="256"/>
                      </a:lnTo>
                      <a:lnTo>
                        <a:pt x="217" y="117"/>
                      </a:lnTo>
                      <a:lnTo>
                        <a:pt x="278" y="59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14" name="Freeform 1284"/>
                <p:cNvSpPr>
                  <a:spLocks/>
                </p:cNvSpPr>
                <p:nvPr/>
              </p:nvSpPr>
              <p:spPr bwMode="auto">
                <a:xfrm>
                  <a:off x="1662" y="1495"/>
                  <a:ext cx="14" cy="9"/>
                </a:xfrm>
                <a:custGeom>
                  <a:avLst/>
                  <a:gdLst>
                    <a:gd name="T0" fmla="*/ 0 w 177"/>
                    <a:gd name="T1" fmla="*/ 0 h 126"/>
                    <a:gd name="T2" fmla="*/ 0 w 177"/>
                    <a:gd name="T3" fmla="*/ 0 h 126"/>
                    <a:gd name="T4" fmla="*/ 0 w 177"/>
                    <a:gd name="T5" fmla="*/ 0 h 126"/>
                    <a:gd name="T6" fmla="*/ 0 w 177"/>
                    <a:gd name="T7" fmla="*/ 0 h 126"/>
                    <a:gd name="T8" fmla="*/ 0 w 177"/>
                    <a:gd name="T9" fmla="*/ 0 h 126"/>
                    <a:gd name="T10" fmla="*/ 0 w 177"/>
                    <a:gd name="T11" fmla="*/ 0 h 12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77"/>
                    <a:gd name="T19" fmla="*/ 0 h 126"/>
                    <a:gd name="T20" fmla="*/ 177 w 177"/>
                    <a:gd name="T21" fmla="*/ 126 h 12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77" h="126">
                      <a:moveTo>
                        <a:pt x="32" y="0"/>
                      </a:moveTo>
                      <a:lnTo>
                        <a:pt x="177" y="17"/>
                      </a:lnTo>
                      <a:lnTo>
                        <a:pt x="157" y="126"/>
                      </a:lnTo>
                      <a:lnTo>
                        <a:pt x="0" y="107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15" name="Freeform 1285"/>
                <p:cNvSpPr>
                  <a:spLocks/>
                </p:cNvSpPr>
                <p:nvPr/>
              </p:nvSpPr>
              <p:spPr bwMode="auto">
                <a:xfrm>
                  <a:off x="1662" y="1495"/>
                  <a:ext cx="14" cy="9"/>
                </a:xfrm>
                <a:custGeom>
                  <a:avLst/>
                  <a:gdLst>
                    <a:gd name="T0" fmla="*/ 0 w 177"/>
                    <a:gd name="T1" fmla="*/ 0 h 126"/>
                    <a:gd name="T2" fmla="*/ 0 w 177"/>
                    <a:gd name="T3" fmla="*/ 0 h 126"/>
                    <a:gd name="T4" fmla="*/ 0 w 177"/>
                    <a:gd name="T5" fmla="*/ 0 h 126"/>
                    <a:gd name="T6" fmla="*/ 0 w 177"/>
                    <a:gd name="T7" fmla="*/ 0 h 126"/>
                    <a:gd name="T8" fmla="*/ 0 w 177"/>
                    <a:gd name="T9" fmla="*/ 0 h 126"/>
                    <a:gd name="T10" fmla="*/ 0 w 177"/>
                    <a:gd name="T11" fmla="*/ 0 h 12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77"/>
                    <a:gd name="T19" fmla="*/ 0 h 126"/>
                    <a:gd name="T20" fmla="*/ 177 w 177"/>
                    <a:gd name="T21" fmla="*/ 126 h 12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77" h="126">
                      <a:moveTo>
                        <a:pt x="32" y="0"/>
                      </a:moveTo>
                      <a:lnTo>
                        <a:pt x="177" y="17"/>
                      </a:lnTo>
                      <a:lnTo>
                        <a:pt x="157" y="126"/>
                      </a:lnTo>
                      <a:lnTo>
                        <a:pt x="0" y="107"/>
                      </a:lnTo>
                      <a:lnTo>
                        <a:pt x="32" y="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16" name="Freeform 1286"/>
                <p:cNvSpPr>
                  <a:spLocks/>
                </p:cNvSpPr>
                <p:nvPr/>
              </p:nvSpPr>
              <p:spPr bwMode="auto">
                <a:xfrm>
                  <a:off x="1656" y="1496"/>
                  <a:ext cx="43" cy="53"/>
                </a:xfrm>
                <a:custGeom>
                  <a:avLst/>
                  <a:gdLst>
                    <a:gd name="T0" fmla="*/ 0 w 518"/>
                    <a:gd name="T1" fmla="*/ 0 h 689"/>
                    <a:gd name="T2" fmla="*/ 0 w 518"/>
                    <a:gd name="T3" fmla="*/ 0 h 689"/>
                    <a:gd name="T4" fmla="*/ 0 w 518"/>
                    <a:gd name="T5" fmla="*/ 0 h 689"/>
                    <a:gd name="T6" fmla="*/ 0 w 518"/>
                    <a:gd name="T7" fmla="*/ 0 h 689"/>
                    <a:gd name="T8" fmla="*/ 0 w 518"/>
                    <a:gd name="T9" fmla="*/ 0 h 689"/>
                    <a:gd name="T10" fmla="*/ 0 w 518"/>
                    <a:gd name="T11" fmla="*/ 0 h 689"/>
                    <a:gd name="T12" fmla="*/ 0 w 518"/>
                    <a:gd name="T13" fmla="*/ 0 h 689"/>
                    <a:gd name="T14" fmla="*/ 0 w 518"/>
                    <a:gd name="T15" fmla="*/ 0 h 689"/>
                    <a:gd name="T16" fmla="*/ 0 w 518"/>
                    <a:gd name="T17" fmla="*/ 0 h 689"/>
                    <a:gd name="T18" fmla="*/ 0 w 518"/>
                    <a:gd name="T19" fmla="*/ 0 h 689"/>
                    <a:gd name="T20" fmla="*/ 0 w 518"/>
                    <a:gd name="T21" fmla="*/ 0 h 689"/>
                    <a:gd name="T22" fmla="*/ 0 w 518"/>
                    <a:gd name="T23" fmla="*/ 0 h 689"/>
                    <a:gd name="T24" fmla="*/ 0 w 518"/>
                    <a:gd name="T25" fmla="*/ 0 h 689"/>
                    <a:gd name="T26" fmla="*/ 0 w 518"/>
                    <a:gd name="T27" fmla="*/ 0 h 68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518"/>
                    <a:gd name="T43" fmla="*/ 0 h 689"/>
                    <a:gd name="T44" fmla="*/ 518 w 518"/>
                    <a:gd name="T45" fmla="*/ 689 h 68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518" h="689">
                      <a:moveTo>
                        <a:pt x="240" y="0"/>
                      </a:moveTo>
                      <a:lnTo>
                        <a:pt x="460" y="19"/>
                      </a:lnTo>
                      <a:lnTo>
                        <a:pt x="459" y="90"/>
                      </a:lnTo>
                      <a:lnTo>
                        <a:pt x="518" y="90"/>
                      </a:lnTo>
                      <a:lnTo>
                        <a:pt x="518" y="471"/>
                      </a:lnTo>
                      <a:lnTo>
                        <a:pt x="258" y="471"/>
                      </a:lnTo>
                      <a:lnTo>
                        <a:pt x="258" y="689"/>
                      </a:lnTo>
                      <a:lnTo>
                        <a:pt x="199" y="570"/>
                      </a:lnTo>
                      <a:lnTo>
                        <a:pt x="59" y="414"/>
                      </a:lnTo>
                      <a:lnTo>
                        <a:pt x="0" y="290"/>
                      </a:lnTo>
                      <a:lnTo>
                        <a:pt x="64" y="91"/>
                      </a:lnTo>
                      <a:lnTo>
                        <a:pt x="221" y="110"/>
                      </a:lnTo>
                      <a:lnTo>
                        <a:pt x="240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17" name="Freeform 1287"/>
                <p:cNvSpPr>
                  <a:spLocks/>
                </p:cNvSpPr>
                <p:nvPr/>
              </p:nvSpPr>
              <p:spPr bwMode="auto">
                <a:xfrm>
                  <a:off x="1656" y="1496"/>
                  <a:ext cx="43" cy="53"/>
                </a:xfrm>
                <a:custGeom>
                  <a:avLst/>
                  <a:gdLst>
                    <a:gd name="T0" fmla="*/ 0 w 518"/>
                    <a:gd name="T1" fmla="*/ 0 h 689"/>
                    <a:gd name="T2" fmla="*/ 0 w 518"/>
                    <a:gd name="T3" fmla="*/ 0 h 689"/>
                    <a:gd name="T4" fmla="*/ 0 w 518"/>
                    <a:gd name="T5" fmla="*/ 0 h 689"/>
                    <a:gd name="T6" fmla="*/ 0 w 518"/>
                    <a:gd name="T7" fmla="*/ 0 h 689"/>
                    <a:gd name="T8" fmla="*/ 0 w 518"/>
                    <a:gd name="T9" fmla="*/ 0 h 689"/>
                    <a:gd name="T10" fmla="*/ 0 w 518"/>
                    <a:gd name="T11" fmla="*/ 0 h 689"/>
                    <a:gd name="T12" fmla="*/ 0 w 518"/>
                    <a:gd name="T13" fmla="*/ 0 h 689"/>
                    <a:gd name="T14" fmla="*/ 0 w 518"/>
                    <a:gd name="T15" fmla="*/ 0 h 689"/>
                    <a:gd name="T16" fmla="*/ 0 w 518"/>
                    <a:gd name="T17" fmla="*/ 0 h 689"/>
                    <a:gd name="T18" fmla="*/ 0 w 518"/>
                    <a:gd name="T19" fmla="*/ 0 h 689"/>
                    <a:gd name="T20" fmla="*/ 0 w 518"/>
                    <a:gd name="T21" fmla="*/ 0 h 689"/>
                    <a:gd name="T22" fmla="*/ 0 w 518"/>
                    <a:gd name="T23" fmla="*/ 0 h 689"/>
                    <a:gd name="T24" fmla="*/ 0 w 518"/>
                    <a:gd name="T25" fmla="*/ 0 h 689"/>
                    <a:gd name="T26" fmla="*/ 0 w 518"/>
                    <a:gd name="T27" fmla="*/ 0 h 68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518"/>
                    <a:gd name="T43" fmla="*/ 0 h 689"/>
                    <a:gd name="T44" fmla="*/ 518 w 518"/>
                    <a:gd name="T45" fmla="*/ 689 h 68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518" h="689">
                      <a:moveTo>
                        <a:pt x="240" y="0"/>
                      </a:moveTo>
                      <a:lnTo>
                        <a:pt x="460" y="19"/>
                      </a:lnTo>
                      <a:lnTo>
                        <a:pt x="459" y="90"/>
                      </a:lnTo>
                      <a:lnTo>
                        <a:pt x="518" y="90"/>
                      </a:lnTo>
                      <a:lnTo>
                        <a:pt x="518" y="471"/>
                      </a:lnTo>
                      <a:lnTo>
                        <a:pt x="258" y="471"/>
                      </a:lnTo>
                      <a:lnTo>
                        <a:pt x="258" y="689"/>
                      </a:lnTo>
                      <a:lnTo>
                        <a:pt x="199" y="570"/>
                      </a:lnTo>
                      <a:lnTo>
                        <a:pt x="59" y="414"/>
                      </a:lnTo>
                      <a:lnTo>
                        <a:pt x="0" y="290"/>
                      </a:lnTo>
                      <a:lnTo>
                        <a:pt x="64" y="91"/>
                      </a:lnTo>
                      <a:lnTo>
                        <a:pt x="221" y="110"/>
                      </a:lnTo>
                      <a:lnTo>
                        <a:pt x="240" y="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18" name="Freeform 1288"/>
                <p:cNvSpPr>
                  <a:spLocks/>
                </p:cNvSpPr>
                <p:nvPr/>
              </p:nvSpPr>
              <p:spPr bwMode="auto">
                <a:xfrm>
                  <a:off x="1678" y="1485"/>
                  <a:ext cx="58" cy="63"/>
                </a:xfrm>
                <a:custGeom>
                  <a:avLst/>
                  <a:gdLst>
                    <a:gd name="T0" fmla="*/ 0 w 700"/>
                    <a:gd name="T1" fmla="*/ 0 h 830"/>
                    <a:gd name="T2" fmla="*/ 0 w 700"/>
                    <a:gd name="T3" fmla="*/ 0 h 830"/>
                    <a:gd name="T4" fmla="*/ 0 w 700"/>
                    <a:gd name="T5" fmla="*/ 0 h 830"/>
                    <a:gd name="T6" fmla="*/ 0 w 700"/>
                    <a:gd name="T7" fmla="*/ 0 h 830"/>
                    <a:gd name="T8" fmla="*/ 0 w 700"/>
                    <a:gd name="T9" fmla="*/ 0 h 830"/>
                    <a:gd name="T10" fmla="*/ 0 w 700"/>
                    <a:gd name="T11" fmla="*/ 0 h 830"/>
                    <a:gd name="T12" fmla="*/ 0 w 700"/>
                    <a:gd name="T13" fmla="*/ 0 h 830"/>
                    <a:gd name="T14" fmla="*/ 0 w 700"/>
                    <a:gd name="T15" fmla="*/ 0 h 830"/>
                    <a:gd name="T16" fmla="*/ 0 w 700"/>
                    <a:gd name="T17" fmla="*/ 0 h 830"/>
                    <a:gd name="T18" fmla="*/ 0 w 700"/>
                    <a:gd name="T19" fmla="*/ 0 h 830"/>
                    <a:gd name="T20" fmla="*/ 0 w 700"/>
                    <a:gd name="T21" fmla="*/ 0 h 830"/>
                    <a:gd name="T22" fmla="*/ 0 w 700"/>
                    <a:gd name="T23" fmla="*/ 0 h 830"/>
                    <a:gd name="T24" fmla="*/ 0 w 700"/>
                    <a:gd name="T25" fmla="*/ 0 h 830"/>
                    <a:gd name="T26" fmla="*/ 0 w 700"/>
                    <a:gd name="T27" fmla="*/ 0 h 830"/>
                    <a:gd name="T28" fmla="*/ 0 w 700"/>
                    <a:gd name="T29" fmla="*/ 0 h 830"/>
                    <a:gd name="T30" fmla="*/ 0 w 700"/>
                    <a:gd name="T31" fmla="*/ 0 h 830"/>
                    <a:gd name="T32" fmla="*/ 0 w 700"/>
                    <a:gd name="T33" fmla="*/ 0 h 830"/>
                    <a:gd name="T34" fmla="*/ 0 w 700"/>
                    <a:gd name="T35" fmla="*/ 0 h 830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700"/>
                    <a:gd name="T55" fmla="*/ 0 h 830"/>
                    <a:gd name="T56" fmla="*/ 700 w 700"/>
                    <a:gd name="T57" fmla="*/ 830 h 830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700" h="830">
                      <a:moveTo>
                        <a:pt x="0" y="619"/>
                      </a:moveTo>
                      <a:lnTo>
                        <a:pt x="1" y="830"/>
                      </a:lnTo>
                      <a:lnTo>
                        <a:pt x="102" y="830"/>
                      </a:lnTo>
                      <a:lnTo>
                        <a:pt x="160" y="779"/>
                      </a:lnTo>
                      <a:lnTo>
                        <a:pt x="281" y="797"/>
                      </a:lnTo>
                      <a:lnTo>
                        <a:pt x="401" y="739"/>
                      </a:lnTo>
                      <a:lnTo>
                        <a:pt x="420" y="578"/>
                      </a:lnTo>
                      <a:lnTo>
                        <a:pt x="620" y="420"/>
                      </a:lnTo>
                      <a:lnTo>
                        <a:pt x="700" y="100"/>
                      </a:lnTo>
                      <a:lnTo>
                        <a:pt x="519" y="0"/>
                      </a:lnTo>
                      <a:lnTo>
                        <a:pt x="420" y="54"/>
                      </a:lnTo>
                      <a:lnTo>
                        <a:pt x="420" y="180"/>
                      </a:lnTo>
                      <a:lnTo>
                        <a:pt x="201" y="167"/>
                      </a:lnTo>
                      <a:lnTo>
                        <a:pt x="201" y="238"/>
                      </a:lnTo>
                      <a:lnTo>
                        <a:pt x="261" y="250"/>
                      </a:lnTo>
                      <a:lnTo>
                        <a:pt x="260" y="619"/>
                      </a:lnTo>
                      <a:lnTo>
                        <a:pt x="0" y="61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19" name="Freeform 1289"/>
                <p:cNvSpPr>
                  <a:spLocks/>
                </p:cNvSpPr>
                <p:nvPr/>
              </p:nvSpPr>
              <p:spPr bwMode="auto">
                <a:xfrm>
                  <a:off x="1678" y="1485"/>
                  <a:ext cx="58" cy="63"/>
                </a:xfrm>
                <a:custGeom>
                  <a:avLst/>
                  <a:gdLst>
                    <a:gd name="T0" fmla="*/ 0 w 700"/>
                    <a:gd name="T1" fmla="*/ 0 h 830"/>
                    <a:gd name="T2" fmla="*/ 0 w 700"/>
                    <a:gd name="T3" fmla="*/ 0 h 830"/>
                    <a:gd name="T4" fmla="*/ 0 w 700"/>
                    <a:gd name="T5" fmla="*/ 0 h 830"/>
                    <a:gd name="T6" fmla="*/ 0 w 700"/>
                    <a:gd name="T7" fmla="*/ 0 h 830"/>
                    <a:gd name="T8" fmla="*/ 0 w 700"/>
                    <a:gd name="T9" fmla="*/ 0 h 830"/>
                    <a:gd name="T10" fmla="*/ 0 w 700"/>
                    <a:gd name="T11" fmla="*/ 0 h 830"/>
                    <a:gd name="T12" fmla="*/ 0 w 700"/>
                    <a:gd name="T13" fmla="*/ 0 h 830"/>
                    <a:gd name="T14" fmla="*/ 0 w 700"/>
                    <a:gd name="T15" fmla="*/ 0 h 830"/>
                    <a:gd name="T16" fmla="*/ 0 w 700"/>
                    <a:gd name="T17" fmla="*/ 0 h 830"/>
                    <a:gd name="T18" fmla="*/ 0 w 700"/>
                    <a:gd name="T19" fmla="*/ 0 h 830"/>
                    <a:gd name="T20" fmla="*/ 0 w 700"/>
                    <a:gd name="T21" fmla="*/ 0 h 830"/>
                    <a:gd name="T22" fmla="*/ 0 w 700"/>
                    <a:gd name="T23" fmla="*/ 0 h 830"/>
                    <a:gd name="T24" fmla="*/ 0 w 700"/>
                    <a:gd name="T25" fmla="*/ 0 h 830"/>
                    <a:gd name="T26" fmla="*/ 0 w 700"/>
                    <a:gd name="T27" fmla="*/ 0 h 830"/>
                    <a:gd name="T28" fmla="*/ 0 w 700"/>
                    <a:gd name="T29" fmla="*/ 0 h 830"/>
                    <a:gd name="T30" fmla="*/ 0 w 700"/>
                    <a:gd name="T31" fmla="*/ 0 h 830"/>
                    <a:gd name="T32" fmla="*/ 0 w 700"/>
                    <a:gd name="T33" fmla="*/ 0 h 830"/>
                    <a:gd name="T34" fmla="*/ 0 w 700"/>
                    <a:gd name="T35" fmla="*/ 0 h 830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700"/>
                    <a:gd name="T55" fmla="*/ 0 h 830"/>
                    <a:gd name="T56" fmla="*/ 700 w 700"/>
                    <a:gd name="T57" fmla="*/ 830 h 830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700" h="830">
                      <a:moveTo>
                        <a:pt x="0" y="619"/>
                      </a:moveTo>
                      <a:lnTo>
                        <a:pt x="1" y="830"/>
                      </a:lnTo>
                      <a:lnTo>
                        <a:pt x="102" y="830"/>
                      </a:lnTo>
                      <a:lnTo>
                        <a:pt x="160" y="779"/>
                      </a:lnTo>
                      <a:lnTo>
                        <a:pt x="281" y="797"/>
                      </a:lnTo>
                      <a:lnTo>
                        <a:pt x="401" y="739"/>
                      </a:lnTo>
                      <a:lnTo>
                        <a:pt x="420" y="578"/>
                      </a:lnTo>
                      <a:lnTo>
                        <a:pt x="620" y="420"/>
                      </a:lnTo>
                      <a:lnTo>
                        <a:pt x="700" y="100"/>
                      </a:lnTo>
                      <a:lnTo>
                        <a:pt x="519" y="0"/>
                      </a:lnTo>
                      <a:lnTo>
                        <a:pt x="420" y="54"/>
                      </a:lnTo>
                      <a:lnTo>
                        <a:pt x="420" y="180"/>
                      </a:lnTo>
                      <a:lnTo>
                        <a:pt x="201" y="167"/>
                      </a:lnTo>
                      <a:lnTo>
                        <a:pt x="201" y="238"/>
                      </a:lnTo>
                      <a:lnTo>
                        <a:pt x="261" y="250"/>
                      </a:lnTo>
                      <a:lnTo>
                        <a:pt x="260" y="619"/>
                      </a:lnTo>
                      <a:lnTo>
                        <a:pt x="0" y="619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20" name="Freeform 1290"/>
                <p:cNvSpPr>
                  <a:spLocks/>
                </p:cNvSpPr>
                <p:nvPr/>
              </p:nvSpPr>
              <p:spPr bwMode="auto">
                <a:xfrm>
                  <a:off x="1677" y="1548"/>
                  <a:ext cx="9" cy="8"/>
                </a:xfrm>
                <a:custGeom>
                  <a:avLst/>
                  <a:gdLst>
                    <a:gd name="T0" fmla="*/ 0 w 107"/>
                    <a:gd name="T1" fmla="*/ 0 h 107"/>
                    <a:gd name="T2" fmla="*/ 0 w 107"/>
                    <a:gd name="T3" fmla="*/ 0 h 107"/>
                    <a:gd name="T4" fmla="*/ 0 w 107"/>
                    <a:gd name="T5" fmla="*/ 0 h 107"/>
                    <a:gd name="T6" fmla="*/ 0 w 107"/>
                    <a:gd name="T7" fmla="*/ 0 h 107"/>
                    <a:gd name="T8" fmla="*/ 0 w 107"/>
                    <a:gd name="T9" fmla="*/ 0 h 1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07"/>
                    <a:gd name="T16" fmla="*/ 0 h 107"/>
                    <a:gd name="T17" fmla="*/ 107 w 107"/>
                    <a:gd name="T18" fmla="*/ 107 h 10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07" h="107">
                      <a:moveTo>
                        <a:pt x="107" y="0"/>
                      </a:moveTo>
                      <a:lnTo>
                        <a:pt x="0" y="0"/>
                      </a:lnTo>
                      <a:lnTo>
                        <a:pt x="53" y="107"/>
                      </a:lnTo>
                      <a:lnTo>
                        <a:pt x="107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21" name="Freeform 1291"/>
                <p:cNvSpPr>
                  <a:spLocks/>
                </p:cNvSpPr>
                <p:nvPr/>
              </p:nvSpPr>
              <p:spPr bwMode="auto">
                <a:xfrm>
                  <a:off x="1677" y="1548"/>
                  <a:ext cx="9" cy="8"/>
                </a:xfrm>
                <a:custGeom>
                  <a:avLst/>
                  <a:gdLst>
                    <a:gd name="T0" fmla="*/ 0 w 107"/>
                    <a:gd name="T1" fmla="*/ 0 h 107"/>
                    <a:gd name="T2" fmla="*/ 0 w 107"/>
                    <a:gd name="T3" fmla="*/ 0 h 107"/>
                    <a:gd name="T4" fmla="*/ 0 w 107"/>
                    <a:gd name="T5" fmla="*/ 0 h 107"/>
                    <a:gd name="T6" fmla="*/ 0 w 107"/>
                    <a:gd name="T7" fmla="*/ 0 h 107"/>
                    <a:gd name="T8" fmla="*/ 0 w 107"/>
                    <a:gd name="T9" fmla="*/ 0 h 10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07"/>
                    <a:gd name="T16" fmla="*/ 0 h 107"/>
                    <a:gd name="T17" fmla="*/ 107 w 107"/>
                    <a:gd name="T18" fmla="*/ 107 h 10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07" h="107">
                      <a:moveTo>
                        <a:pt x="107" y="0"/>
                      </a:moveTo>
                      <a:lnTo>
                        <a:pt x="0" y="0"/>
                      </a:lnTo>
                      <a:lnTo>
                        <a:pt x="53" y="107"/>
                      </a:lnTo>
                      <a:lnTo>
                        <a:pt x="107" y="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22" name="Freeform 1292"/>
                <p:cNvSpPr>
                  <a:spLocks/>
                </p:cNvSpPr>
                <p:nvPr/>
              </p:nvSpPr>
              <p:spPr bwMode="auto">
                <a:xfrm>
                  <a:off x="1682" y="1477"/>
                  <a:ext cx="154" cy="141"/>
                </a:xfrm>
                <a:custGeom>
                  <a:avLst/>
                  <a:gdLst>
                    <a:gd name="T0" fmla="*/ 0 w 1846"/>
                    <a:gd name="T1" fmla="*/ 0 h 1836"/>
                    <a:gd name="T2" fmla="*/ 0 w 1846"/>
                    <a:gd name="T3" fmla="*/ 0 h 1836"/>
                    <a:gd name="T4" fmla="*/ 0 w 1846"/>
                    <a:gd name="T5" fmla="*/ 0 h 1836"/>
                    <a:gd name="T6" fmla="*/ 0 w 1846"/>
                    <a:gd name="T7" fmla="*/ 0 h 1836"/>
                    <a:gd name="T8" fmla="*/ 0 w 1846"/>
                    <a:gd name="T9" fmla="*/ 0 h 1836"/>
                    <a:gd name="T10" fmla="*/ 0 w 1846"/>
                    <a:gd name="T11" fmla="*/ 0 h 1836"/>
                    <a:gd name="T12" fmla="*/ 0 w 1846"/>
                    <a:gd name="T13" fmla="*/ 0 h 1836"/>
                    <a:gd name="T14" fmla="*/ 0 w 1846"/>
                    <a:gd name="T15" fmla="*/ 0 h 1836"/>
                    <a:gd name="T16" fmla="*/ 0 w 1846"/>
                    <a:gd name="T17" fmla="*/ 0 h 1836"/>
                    <a:gd name="T18" fmla="*/ 0 w 1846"/>
                    <a:gd name="T19" fmla="*/ 0 h 1836"/>
                    <a:gd name="T20" fmla="*/ 0 w 1846"/>
                    <a:gd name="T21" fmla="*/ 0 h 1836"/>
                    <a:gd name="T22" fmla="*/ 0 w 1846"/>
                    <a:gd name="T23" fmla="*/ 0 h 1836"/>
                    <a:gd name="T24" fmla="*/ 0 w 1846"/>
                    <a:gd name="T25" fmla="*/ 0 h 1836"/>
                    <a:gd name="T26" fmla="*/ 0 w 1846"/>
                    <a:gd name="T27" fmla="*/ 0 h 1836"/>
                    <a:gd name="T28" fmla="*/ 0 w 1846"/>
                    <a:gd name="T29" fmla="*/ 0 h 1836"/>
                    <a:gd name="T30" fmla="*/ 0 w 1846"/>
                    <a:gd name="T31" fmla="*/ 0 h 1836"/>
                    <a:gd name="T32" fmla="*/ 0 w 1846"/>
                    <a:gd name="T33" fmla="*/ 0 h 1836"/>
                    <a:gd name="T34" fmla="*/ 0 w 1846"/>
                    <a:gd name="T35" fmla="*/ 0 h 1836"/>
                    <a:gd name="T36" fmla="*/ 0 w 1846"/>
                    <a:gd name="T37" fmla="*/ 0 h 1836"/>
                    <a:gd name="T38" fmla="*/ 0 w 1846"/>
                    <a:gd name="T39" fmla="*/ 0 h 1836"/>
                    <a:gd name="T40" fmla="*/ 0 w 1846"/>
                    <a:gd name="T41" fmla="*/ 0 h 1836"/>
                    <a:gd name="T42" fmla="*/ 0 w 1846"/>
                    <a:gd name="T43" fmla="*/ 0 h 1836"/>
                    <a:gd name="T44" fmla="*/ 0 w 1846"/>
                    <a:gd name="T45" fmla="*/ 0 h 1836"/>
                    <a:gd name="T46" fmla="*/ 0 w 1846"/>
                    <a:gd name="T47" fmla="*/ 0 h 1836"/>
                    <a:gd name="T48" fmla="*/ 0 w 1846"/>
                    <a:gd name="T49" fmla="*/ 0 h 1836"/>
                    <a:gd name="T50" fmla="*/ 0 w 1846"/>
                    <a:gd name="T51" fmla="*/ 0 h 1836"/>
                    <a:gd name="T52" fmla="*/ 0 w 1846"/>
                    <a:gd name="T53" fmla="*/ 0 h 1836"/>
                    <a:gd name="T54" fmla="*/ 0 w 1846"/>
                    <a:gd name="T55" fmla="*/ 0 h 1836"/>
                    <a:gd name="T56" fmla="*/ 0 w 1846"/>
                    <a:gd name="T57" fmla="*/ 0 h 1836"/>
                    <a:gd name="T58" fmla="*/ 0 w 1846"/>
                    <a:gd name="T59" fmla="*/ 0 h 1836"/>
                    <a:gd name="T60" fmla="*/ 0 w 1846"/>
                    <a:gd name="T61" fmla="*/ 0 h 1836"/>
                    <a:gd name="T62" fmla="*/ 0 w 1846"/>
                    <a:gd name="T63" fmla="*/ 0 h 1836"/>
                    <a:gd name="T64" fmla="*/ 0 w 1846"/>
                    <a:gd name="T65" fmla="*/ 0 h 1836"/>
                    <a:gd name="T66" fmla="*/ 0 w 1846"/>
                    <a:gd name="T67" fmla="*/ 0 h 1836"/>
                    <a:gd name="T68" fmla="*/ 0 w 1846"/>
                    <a:gd name="T69" fmla="*/ 0 h 1836"/>
                    <a:gd name="T70" fmla="*/ 0 w 1846"/>
                    <a:gd name="T71" fmla="*/ 0 h 1836"/>
                    <a:gd name="T72" fmla="*/ 0 w 1846"/>
                    <a:gd name="T73" fmla="*/ 0 h 1836"/>
                    <a:gd name="T74" fmla="*/ 0 w 1846"/>
                    <a:gd name="T75" fmla="*/ 0 h 1836"/>
                    <a:gd name="T76" fmla="*/ 0 w 1846"/>
                    <a:gd name="T77" fmla="*/ 0 h 1836"/>
                    <a:gd name="T78" fmla="*/ 0 w 1846"/>
                    <a:gd name="T79" fmla="*/ 0 h 1836"/>
                    <a:gd name="T80" fmla="*/ 0 w 1846"/>
                    <a:gd name="T81" fmla="*/ 0 h 1836"/>
                    <a:gd name="T82" fmla="*/ 0 w 1846"/>
                    <a:gd name="T83" fmla="*/ 0 h 1836"/>
                    <a:gd name="T84" fmla="*/ 0 w 1846"/>
                    <a:gd name="T85" fmla="*/ 0 h 1836"/>
                    <a:gd name="T86" fmla="*/ 0 w 1846"/>
                    <a:gd name="T87" fmla="*/ 0 h 1836"/>
                    <a:gd name="T88" fmla="*/ 0 w 1846"/>
                    <a:gd name="T89" fmla="*/ 0 h 1836"/>
                    <a:gd name="T90" fmla="*/ 0 w 1846"/>
                    <a:gd name="T91" fmla="*/ 0 h 1836"/>
                    <a:gd name="T92" fmla="*/ 0 w 1846"/>
                    <a:gd name="T93" fmla="*/ 0 h 1836"/>
                    <a:gd name="T94" fmla="*/ 0 w 1846"/>
                    <a:gd name="T95" fmla="*/ 0 h 1836"/>
                    <a:gd name="T96" fmla="*/ 0 w 1846"/>
                    <a:gd name="T97" fmla="*/ 0 h 1836"/>
                    <a:gd name="T98" fmla="*/ 0 w 1846"/>
                    <a:gd name="T99" fmla="*/ 0 h 1836"/>
                    <a:gd name="T100" fmla="*/ 0 w 1846"/>
                    <a:gd name="T101" fmla="*/ 0 h 1836"/>
                    <a:gd name="T102" fmla="*/ 0 w 1846"/>
                    <a:gd name="T103" fmla="*/ 0 h 1836"/>
                    <a:gd name="T104" fmla="*/ 0 w 1846"/>
                    <a:gd name="T105" fmla="*/ 0 h 1836"/>
                    <a:gd name="T106" fmla="*/ 0 w 1846"/>
                    <a:gd name="T107" fmla="*/ 0 h 18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1846"/>
                    <a:gd name="T163" fmla="*/ 0 h 1836"/>
                    <a:gd name="T164" fmla="*/ 1846 w 1846"/>
                    <a:gd name="T165" fmla="*/ 1836 h 18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1846" h="1836">
                      <a:moveTo>
                        <a:pt x="0" y="1037"/>
                      </a:moveTo>
                      <a:lnTo>
                        <a:pt x="56" y="931"/>
                      </a:lnTo>
                      <a:lnTo>
                        <a:pt x="110" y="880"/>
                      </a:lnTo>
                      <a:lnTo>
                        <a:pt x="170" y="880"/>
                      </a:lnTo>
                      <a:lnTo>
                        <a:pt x="246" y="892"/>
                      </a:lnTo>
                      <a:lnTo>
                        <a:pt x="351" y="840"/>
                      </a:lnTo>
                      <a:lnTo>
                        <a:pt x="370" y="679"/>
                      </a:lnTo>
                      <a:lnTo>
                        <a:pt x="570" y="521"/>
                      </a:lnTo>
                      <a:lnTo>
                        <a:pt x="689" y="60"/>
                      </a:lnTo>
                      <a:lnTo>
                        <a:pt x="790" y="20"/>
                      </a:lnTo>
                      <a:lnTo>
                        <a:pt x="1009" y="101"/>
                      </a:lnTo>
                      <a:lnTo>
                        <a:pt x="1179" y="15"/>
                      </a:lnTo>
                      <a:lnTo>
                        <a:pt x="1268" y="41"/>
                      </a:lnTo>
                      <a:lnTo>
                        <a:pt x="1348" y="0"/>
                      </a:lnTo>
                      <a:lnTo>
                        <a:pt x="1482" y="41"/>
                      </a:lnTo>
                      <a:lnTo>
                        <a:pt x="1569" y="101"/>
                      </a:lnTo>
                      <a:lnTo>
                        <a:pt x="1648" y="101"/>
                      </a:lnTo>
                      <a:lnTo>
                        <a:pt x="1688" y="141"/>
                      </a:lnTo>
                      <a:lnTo>
                        <a:pt x="1725" y="101"/>
                      </a:lnTo>
                      <a:lnTo>
                        <a:pt x="1807" y="213"/>
                      </a:lnTo>
                      <a:lnTo>
                        <a:pt x="1807" y="299"/>
                      </a:lnTo>
                      <a:lnTo>
                        <a:pt x="1846" y="359"/>
                      </a:lnTo>
                      <a:lnTo>
                        <a:pt x="1725" y="460"/>
                      </a:lnTo>
                      <a:lnTo>
                        <a:pt x="1668" y="679"/>
                      </a:lnTo>
                      <a:lnTo>
                        <a:pt x="1627" y="759"/>
                      </a:lnTo>
                      <a:lnTo>
                        <a:pt x="1607" y="1118"/>
                      </a:lnTo>
                      <a:lnTo>
                        <a:pt x="1707" y="1238"/>
                      </a:lnTo>
                      <a:lnTo>
                        <a:pt x="1707" y="1297"/>
                      </a:lnTo>
                      <a:lnTo>
                        <a:pt x="1528" y="1318"/>
                      </a:lnTo>
                      <a:lnTo>
                        <a:pt x="1469" y="1478"/>
                      </a:lnTo>
                      <a:lnTo>
                        <a:pt x="1548" y="1497"/>
                      </a:lnTo>
                      <a:lnTo>
                        <a:pt x="1488" y="1657"/>
                      </a:lnTo>
                      <a:lnTo>
                        <a:pt x="1587" y="1718"/>
                      </a:lnTo>
                      <a:lnTo>
                        <a:pt x="1627" y="1676"/>
                      </a:lnTo>
                      <a:lnTo>
                        <a:pt x="1627" y="1836"/>
                      </a:lnTo>
                      <a:lnTo>
                        <a:pt x="1548" y="1836"/>
                      </a:lnTo>
                      <a:lnTo>
                        <a:pt x="1348" y="1657"/>
                      </a:lnTo>
                      <a:lnTo>
                        <a:pt x="1348" y="1697"/>
                      </a:lnTo>
                      <a:lnTo>
                        <a:pt x="1287" y="1697"/>
                      </a:lnTo>
                      <a:lnTo>
                        <a:pt x="1169" y="1597"/>
                      </a:lnTo>
                      <a:lnTo>
                        <a:pt x="1087" y="1597"/>
                      </a:lnTo>
                      <a:lnTo>
                        <a:pt x="1087" y="1557"/>
                      </a:lnTo>
                      <a:lnTo>
                        <a:pt x="909" y="1557"/>
                      </a:lnTo>
                      <a:lnTo>
                        <a:pt x="848" y="1198"/>
                      </a:lnTo>
                      <a:lnTo>
                        <a:pt x="811" y="1198"/>
                      </a:lnTo>
                      <a:lnTo>
                        <a:pt x="790" y="1138"/>
                      </a:lnTo>
                      <a:lnTo>
                        <a:pt x="709" y="1138"/>
                      </a:lnTo>
                      <a:lnTo>
                        <a:pt x="691" y="1238"/>
                      </a:lnTo>
                      <a:lnTo>
                        <a:pt x="469" y="1238"/>
                      </a:lnTo>
                      <a:lnTo>
                        <a:pt x="469" y="1198"/>
                      </a:lnTo>
                      <a:lnTo>
                        <a:pt x="430" y="1198"/>
                      </a:lnTo>
                      <a:lnTo>
                        <a:pt x="391" y="1019"/>
                      </a:lnTo>
                      <a:lnTo>
                        <a:pt x="0" y="103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23" name="Freeform 1293"/>
                <p:cNvSpPr>
                  <a:spLocks/>
                </p:cNvSpPr>
                <p:nvPr/>
              </p:nvSpPr>
              <p:spPr bwMode="auto">
                <a:xfrm>
                  <a:off x="1682" y="1477"/>
                  <a:ext cx="154" cy="141"/>
                </a:xfrm>
                <a:custGeom>
                  <a:avLst/>
                  <a:gdLst>
                    <a:gd name="T0" fmla="*/ 0 w 1846"/>
                    <a:gd name="T1" fmla="*/ 0 h 1836"/>
                    <a:gd name="T2" fmla="*/ 0 w 1846"/>
                    <a:gd name="T3" fmla="*/ 0 h 1836"/>
                    <a:gd name="T4" fmla="*/ 0 w 1846"/>
                    <a:gd name="T5" fmla="*/ 0 h 1836"/>
                    <a:gd name="T6" fmla="*/ 0 w 1846"/>
                    <a:gd name="T7" fmla="*/ 0 h 1836"/>
                    <a:gd name="T8" fmla="*/ 0 w 1846"/>
                    <a:gd name="T9" fmla="*/ 0 h 1836"/>
                    <a:gd name="T10" fmla="*/ 0 w 1846"/>
                    <a:gd name="T11" fmla="*/ 0 h 1836"/>
                    <a:gd name="T12" fmla="*/ 0 w 1846"/>
                    <a:gd name="T13" fmla="*/ 0 h 1836"/>
                    <a:gd name="T14" fmla="*/ 0 w 1846"/>
                    <a:gd name="T15" fmla="*/ 0 h 1836"/>
                    <a:gd name="T16" fmla="*/ 0 w 1846"/>
                    <a:gd name="T17" fmla="*/ 0 h 1836"/>
                    <a:gd name="T18" fmla="*/ 0 w 1846"/>
                    <a:gd name="T19" fmla="*/ 0 h 1836"/>
                    <a:gd name="T20" fmla="*/ 0 w 1846"/>
                    <a:gd name="T21" fmla="*/ 0 h 1836"/>
                    <a:gd name="T22" fmla="*/ 0 w 1846"/>
                    <a:gd name="T23" fmla="*/ 0 h 1836"/>
                    <a:gd name="T24" fmla="*/ 0 w 1846"/>
                    <a:gd name="T25" fmla="*/ 0 h 1836"/>
                    <a:gd name="T26" fmla="*/ 0 w 1846"/>
                    <a:gd name="T27" fmla="*/ 0 h 1836"/>
                    <a:gd name="T28" fmla="*/ 0 w 1846"/>
                    <a:gd name="T29" fmla="*/ 0 h 1836"/>
                    <a:gd name="T30" fmla="*/ 0 w 1846"/>
                    <a:gd name="T31" fmla="*/ 0 h 1836"/>
                    <a:gd name="T32" fmla="*/ 0 w 1846"/>
                    <a:gd name="T33" fmla="*/ 0 h 1836"/>
                    <a:gd name="T34" fmla="*/ 0 w 1846"/>
                    <a:gd name="T35" fmla="*/ 0 h 1836"/>
                    <a:gd name="T36" fmla="*/ 0 w 1846"/>
                    <a:gd name="T37" fmla="*/ 0 h 1836"/>
                    <a:gd name="T38" fmla="*/ 0 w 1846"/>
                    <a:gd name="T39" fmla="*/ 0 h 1836"/>
                    <a:gd name="T40" fmla="*/ 0 w 1846"/>
                    <a:gd name="T41" fmla="*/ 0 h 1836"/>
                    <a:gd name="T42" fmla="*/ 0 w 1846"/>
                    <a:gd name="T43" fmla="*/ 0 h 1836"/>
                    <a:gd name="T44" fmla="*/ 0 w 1846"/>
                    <a:gd name="T45" fmla="*/ 0 h 1836"/>
                    <a:gd name="T46" fmla="*/ 0 w 1846"/>
                    <a:gd name="T47" fmla="*/ 0 h 1836"/>
                    <a:gd name="T48" fmla="*/ 0 w 1846"/>
                    <a:gd name="T49" fmla="*/ 0 h 1836"/>
                    <a:gd name="T50" fmla="*/ 0 w 1846"/>
                    <a:gd name="T51" fmla="*/ 0 h 1836"/>
                    <a:gd name="T52" fmla="*/ 0 w 1846"/>
                    <a:gd name="T53" fmla="*/ 0 h 1836"/>
                    <a:gd name="T54" fmla="*/ 0 w 1846"/>
                    <a:gd name="T55" fmla="*/ 0 h 1836"/>
                    <a:gd name="T56" fmla="*/ 0 w 1846"/>
                    <a:gd name="T57" fmla="*/ 0 h 1836"/>
                    <a:gd name="T58" fmla="*/ 0 w 1846"/>
                    <a:gd name="T59" fmla="*/ 0 h 1836"/>
                    <a:gd name="T60" fmla="*/ 0 w 1846"/>
                    <a:gd name="T61" fmla="*/ 0 h 1836"/>
                    <a:gd name="T62" fmla="*/ 0 w 1846"/>
                    <a:gd name="T63" fmla="*/ 0 h 1836"/>
                    <a:gd name="T64" fmla="*/ 0 w 1846"/>
                    <a:gd name="T65" fmla="*/ 0 h 1836"/>
                    <a:gd name="T66" fmla="*/ 0 w 1846"/>
                    <a:gd name="T67" fmla="*/ 0 h 1836"/>
                    <a:gd name="T68" fmla="*/ 0 w 1846"/>
                    <a:gd name="T69" fmla="*/ 0 h 1836"/>
                    <a:gd name="T70" fmla="*/ 0 w 1846"/>
                    <a:gd name="T71" fmla="*/ 0 h 1836"/>
                    <a:gd name="T72" fmla="*/ 0 w 1846"/>
                    <a:gd name="T73" fmla="*/ 0 h 1836"/>
                    <a:gd name="T74" fmla="*/ 0 w 1846"/>
                    <a:gd name="T75" fmla="*/ 0 h 1836"/>
                    <a:gd name="T76" fmla="*/ 0 w 1846"/>
                    <a:gd name="T77" fmla="*/ 0 h 1836"/>
                    <a:gd name="T78" fmla="*/ 0 w 1846"/>
                    <a:gd name="T79" fmla="*/ 0 h 1836"/>
                    <a:gd name="T80" fmla="*/ 0 w 1846"/>
                    <a:gd name="T81" fmla="*/ 0 h 1836"/>
                    <a:gd name="T82" fmla="*/ 0 w 1846"/>
                    <a:gd name="T83" fmla="*/ 0 h 1836"/>
                    <a:gd name="T84" fmla="*/ 0 w 1846"/>
                    <a:gd name="T85" fmla="*/ 0 h 1836"/>
                    <a:gd name="T86" fmla="*/ 0 w 1846"/>
                    <a:gd name="T87" fmla="*/ 0 h 1836"/>
                    <a:gd name="T88" fmla="*/ 0 w 1846"/>
                    <a:gd name="T89" fmla="*/ 0 h 1836"/>
                    <a:gd name="T90" fmla="*/ 0 w 1846"/>
                    <a:gd name="T91" fmla="*/ 0 h 1836"/>
                    <a:gd name="T92" fmla="*/ 0 w 1846"/>
                    <a:gd name="T93" fmla="*/ 0 h 1836"/>
                    <a:gd name="T94" fmla="*/ 0 w 1846"/>
                    <a:gd name="T95" fmla="*/ 0 h 1836"/>
                    <a:gd name="T96" fmla="*/ 0 w 1846"/>
                    <a:gd name="T97" fmla="*/ 0 h 1836"/>
                    <a:gd name="T98" fmla="*/ 0 w 1846"/>
                    <a:gd name="T99" fmla="*/ 0 h 1836"/>
                    <a:gd name="T100" fmla="*/ 0 w 1846"/>
                    <a:gd name="T101" fmla="*/ 0 h 1836"/>
                    <a:gd name="T102" fmla="*/ 0 w 1846"/>
                    <a:gd name="T103" fmla="*/ 0 h 1836"/>
                    <a:gd name="T104" fmla="*/ 0 w 1846"/>
                    <a:gd name="T105" fmla="*/ 0 h 1836"/>
                    <a:gd name="T106" fmla="*/ 0 w 1846"/>
                    <a:gd name="T107" fmla="*/ 0 h 18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1846"/>
                    <a:gd name="T163" fmla="*/ 0 h 1836"/>
                    <a:gd name="T164" fmla="*/ 1846 w 1846"/>
                    <a:gd name="T165" fmla="*/ 1836 h 18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1846" h="1836">
                      <a:moveTo>
                        <a:pt x="0" y="1037"/>
                      </a:moveTo>
                      <a:lnTo>
                        <a:pt x="56" y="931"/>
                      </a:lnTo>
                      <a:lnTo>
                        <a:pt x="110" y="880"/>
                      </a:lnTo>
                      <a:lnTo>
                        <a:pt x="170" y="880"/>
                      </a:lnTo>
                      <a:lnTo>
                        <a:pt x="246" y="892"/>
                      </a:lnTo>
                      <a:lnTo>
                        <a:pt x="351" y="840"/>
                      </a:lnTo>
                      <a:lnTo>
                        <a:pt x="370" y="679"/>
                      </a:lnTo>
                      <a:lnTo>
                        <a:pt x="570" y="521"/>
                      </a:lnTo>
                      <a:lnTo>
                        <a:pt x="689" y="60"/>
                      </a:lnTo>
                      <a:lnTo>
                        <a:pt x="790" y="20"/>
                      </a:lnTo>
                      <a:lnTo>
                        <a:pt x="1009" y="101"/>
                      </a:lnTo>
                      <a:lnTo>
                        <a:pt x="1179" y="15"/>
                      </a:lnTo>
                      <a:lnTo>
                        <a:pt x="1268" y="41"/>
                      </a:lnTo>
                      <a:lnTo>
                        <a:pt x="1348" y="0"/>
                      </a:lnTo>
                      <a:lnTo>
                        <a:pt x="1482" y="41"/>
                      </a:lnTo>
                      <a:lnTo>
                        <a:pt x="1569" y="101"/>
                      </a:lnTo>
                      <a:lnTo>
                        <a:pt x="1648" y="101"/>
                      </a:lnTo>
                      <a:lnTo>
                        <a:pt x="1688" y="141"/>
                      </a:lnTo>
                      <a:lnTo>
                        <a:pt x="1725" y="101"/>
                      </a:lnTo>
                      <a:lnTo>
                        <a:pt x="1807" y="213"/>
                      </a:lnTo>
                      <a:lnTo>
                        <a:pt x="1807" y="299"/>
                      </a:lnTo>
                      <a:lnTo>
                        <a:pt x="1846" y="359"/>
                      </a:lnTo>
                      <a:lnTo>
                        <a:pt x="1725" y="460"/>
                      </a:lnTo>
                      <a:lnTo>
                        <a:pt x="1668" y="679"/>
                      </a:lnTo>
                      <a:lnTo>
                        <a:pt x="1627" y="759"/>
                      </a:lnTo>
                      <a:lnTo>
                        <a:pt x="1607" y="1118"/>
                      </a:lnTo>
                      <a:lnTo>
                        <a:pt x="1707" y="1238"/>
                      </a:lnTo>
                      <a:lnTo>
                        <a:pt x="1707" y="1297"/>
                      </a:lnTo>
                      <a:lnTo>
                        <a:pt x="1528" y="1318"/>
                      </a:lnTo>
                      <a:lnTo>
                        <a:pt x="1469" y="1478"/>
                      </a:lnTo>
                      <a:lnTo>
                        <a:pt x="1548" y="1497"/>
                      </a:lnTo>
                      <a:lnTo>
                        <a:pt x="1488" y="1657"/>
                      </a:lnTo>
                      <a:lnTo>
                        <a:pt x="1587" y="1718"/>
                      </a:lnTo>
                      <a:lnTo>
                        <a:pt x="1627" y="1676"/>
                      </a:lnTo>
                      <a:lnTo>
                        <a:pt x="1627" y="1836"/>
                      </a:lnTo>
                      <a:lnTo>
                        <a:pt x="1548" y="1836"/>
                      </a:lnTo>
                      <a:lnTo>
                        <a:pt x="1348" y="1657"/>
                      </a:lnTo>
                      <a:lnTo>
                        <a:pt x="1348" y="1697"/>
                      </a:lnTo>
                      <a:lnTo>
                        <a:pt x="1287" y="1697"/>
                      </a:lnTo>
                      <a:lnTo>
                        <a:pt x="1169" y="1597"/>
                      </a:lnTo>
                      <a:lnTo>
                        <a:pt x="1087" y="1597"/>
                      </a:lnTo>
                      <a:lnTo>
                        <a:pt x="1087" y="1557"/>
                      </a:lnTo>
                      <a:lnTo>
                        <a:pt x="909" y="1557"/>
                      </a:lnTo>
                      <a:lnTo>
                        <a:pt x="848" y="1198"/>
                      </a:lnTo>
                      <a:lnTo>
                        <a:pt x="811" y="1198"/>
                      </a:lnTo>
                      <a:lnTo>
                        <a:pt x="790" y="1138"/>
                      </a:lnTo>
                      <a:lnTo>
                        <a:pt x="709" y="1138"/>
                      </a:lnTo>
                      <a:lnTo>
                        <a:pt x="691" y="1238"/>
                      </a:lnTo>
                      <a:lnTo>
                        <a:pt x="469" y="1238"/>
                      </a:lnTo>
                      <a:lnTo>
                        <a:pt x="469" y="1198"/>
                      </a:lnTo>
                      <a:lnTo>
                        <a:pt x="430" y="1198"/>
                      </a:lnTo>
                      <a:lnTo>
                        <a:pt x="391" y="1019"/>
                      </a:lnTo>
                      <a:lnTo>
                        <a:pt x="0" y="1037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24" name="Freeform 1294"/>
                <p:cNvSpPr>
                  <a:spLocks/>
                </p:cNvSpPr>
                <p:nvPr/>
              </p:nvSpPr>
              <p:spPr bwMode="auto">
                <a:xfrm>
                  <a:off x="1821" y="1488"/>
                  <a:ext cx="42" cy="39"/>
                </a:xfrm>
                <a:custGeom>
                  <a:avLst/>
                  <a:gdLst>
                    <a:gd name="T0" fmla="*/ 0 w 510"/>
                    <a:gd name="T1" fmla="*/ 0 h 519"/>
                    <a:gd name="T2" fmla="*/ 0 w 510"/>
                    <a:gd name="T3" fmla="*/ 0 h 519"/>
                    <a:gd name="T4" fmla="*/ 0 w 510"/>
                    <a:gd name="T5" fmla="*/ 0 h 519"/>
                    <a:gd name="T6" fmla="*/ 0 w 510"/>
                    <a:gd name="T7" fmla="*/ 0 h 519"/>
                    <a:gd name="T8" fmla="*/ 0 w 510"/>
                    <a:gd name="T9" fmla="*/ 0 h 519"/>
                    <a:gd name="T10" fmla="*/ 0 w 510"/>
                    <a:gd name="T11" fmla="*/ 0 h 519"/>
                    <a:gd name="T12" fmla="*/ 0 w 510"/>
                    <a:gd name="T13" fmla="*/ 0 h 519"/>
                    <a:gd name="T14" fmla="*/ 0 w 510"/>
                    <a:gd name="T15" fmla="*/ 0 h 519"/>
                    <a:gd name="T16" fmla="*/ 0 w 510"/>
                    <a:gd name="T17" fmla="*/ 0 h 519"/>
                    <a:gd name="T18" fmla="*/ 0 w 510"/>
                    <a:gd name="T19" fmla="*/ 0 h 519"/>
                    <a:gd name="T20" fmla="*/ 0 w 510"/>
                    <a:gd name="T21" fmla="*/ 0 h 519"/>
                    <a:gd name="T22" fmla="*/ 0 w 510"/>
                    <a:gd name="T23" fmla="*/ 0 h 519"/>
                    <a:gd name="T24" fmla="*/ 0 w 510"/>
                    <a:gd name="T25" fmla="*/ 0 h 51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510"/>
                    <a:gd name="T40" fmla="*/ 0 h 519"/>
                    <a:gd name="T41" fmla="*/ 510 w 510"/>
                    <a:gd name="T42" fmla="*/ 519 h 51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510" h="519">
                      <a:moveTo>
                        <a:pt x="457" y="0"/>
                      </a:moveTo>
                      <a:lnTo>
                        <a:pt x="510" y="238"/>
                      </a:lnTo>
                      <a:lnTo>
                        <a:pt x="432" y="359"/>
                      </a:lnTo>
                      <a:lnTo>
                        <a:pt x="391" y="378"/>
                      </a:lnTo>
                      <a:lnTo>
                        <a:pt x="372" y="495"/>
                      </a:lnTo>
                      <a:lnTo>
                        <a:pt x="0" y="519"/>
                      </a:lnTo>
                      <a:lnTo>
                        <a:pt x="49" y="317"/>
                      </a:lnTo>
                      <a:lnTo>
                        <a:pt x="171" y="216"/>
                      </a:lnTo>
                      <a:lnTo>
                        <a:pt x="132" y="157"/>
                      </a:lnTo>
                      <a:lnTo>
                        <a:pt x="132" y="58"/>
                      </a:lnTo>
                      <a:lnTo>
                        <a:pt x="337" y="55"/>
                      </a:lnTo>
                      <a:lnTo>
                        <a:pt x="457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25" name="Freeform 1295"/>
                <p:cNvSpPr>
                  <a:spLocks/>
                </p:cNvSpPr>
                <p:nvPr/>
              </p:nvSpPr>
              <p:spPr bwMode="auto">
                <a:xfrm>
                  <a:off x="1821" y="1488"/>
                  <a:ext cx="42" cy="39"/>
                </a:xfrm>
                <a:custGeom>
                  <a:avLst/>
                  <a:gdLst>
                    <a:gd name="T0" fmla="*/ 0 w 510"/>
                    <a:gd name="T1" fmla="*/ 0 h 519"/>
                    <a:gd name="T2" fmla="*/ 0 w 510"/>
                    <a:gd name="T3" fmla="*/ 0 h 519"/>
                    <a:gd name="T4" fmla="*/ 0 w 510"/>
                    <a:gd name="T5" fmla="*/ 0 h 519"/>
                    <a:gd name="T6" fmla="*/ 0 w 510"/>
                    <a:gd name="T7" fmla="*/ 0 h 519"/>
                    <a:gd name="T8" fmla="*/ 0 w 510"/>
                    <a:gd name="T9" fmla="*/ 0 h 519"/>
                    <a:gd name="T10" fmla="*/ 0 w 510"/>
                    <a:gd name="T11" fmla="*/ 0 h 519"/>
                    <a:gd name="T12" fmla="*/ 0 w 510"/>
                    <a:gd name="T13" fmla="*/ 0 h 519"/>
                    <a:gd name="T14" fmla="*/ 0 w 510"/>
                    <a:gd name="T15" fmla="*/ 0 h 519"/>
                    <a:gd name="T16" fmla="*/ 0 w 510"/>
                    <a:gd name="T17" fmla="*/ 0 h 519"/>
                    <a:gd name="T18" fmla="*/ 0 w 510"/>
                    <a:gd name="T19" fmla="*/ 0 h 519"/>
                    <a:gd name="T20" fmla="*/ 0 w 510"/>
                    <a:gd name="T21" fmla="*/ 0 h 519"/>
                    <a:gd name="T22" fmla="*/ 0 w 510"/>
                    <a:gd name="T23" fmla="*/ 0 h 519"/>
                    <a:gd name="T24" fmla="*/ 0 w 510"/>
                    <a:gd name="T25" fmla="*/ 0 h 51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510"/>
                    <a:gd name="T40" fmla="*/ 0 h 519"/>
                    <a:gd name="T41" fmla="*/ 510 w 510"/>
                    <a:gd name="T42" fmla="*/ 519 h 51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510" h="519">
                      <a:moveTo>
                        <a:pt x="457" y="0"/>
                      </a:moveTo>
                      <a:lnTo>
                        <a:pt x="510" y="238"/>
                      </a:lnTo>
                      <a:lnTo>
                        <a:pt x="432" y="359"/>
                      </a:lnTo>
                      <a:lnTo>
                        <a:pt x="391" y="378"/>
                      </a:lnTo>
                      <a:lnTo>
                        <a:pt x="372" y="495"/>
                      </a:lnTo>
                      <a:lnTo>
                        <a:pt x="0" y="519"/>
                      </a:lnTo>
                      <a:lnTo>
                        <a:pt x="49" y="317"/>
                      </a:lnTo>
                      <a:lnTo>
                        <a:pt x="171" y="216"/>
                      </a:lnTo>
                      <a:lnTo>
                        <a:pt x="132" y="157"/>
                      </a:lnTo>
                      <a:lnTo>
                        <a:pt x="132" y="58"/>
                      </a:lnTo>
                      <a:lnTo>
                        <a:pt x="337" y="55"/>
                      </a:lnTo>
                      <a:lnTo>
                        <a:pt x="457" y="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26" name="Freeform 1296"/>
                <p:cNvSpPr>
                  <a:spLocks/>
                </p:cNvSpPr>
                <p:nvPr/>
              </p:nvSpPr>
              <p:spPr bwMode="auto">
                <a:xfrm>
                  <a:off x="1852" y="1486"/>
                  <a:ext cx="61" cy="70"/>
                </a:xfrm>
                <a:custGeom>
                  <a:avLst/>
                  <a:gdLst>
                    <a:gd name="T0" fmla="*/ 0 w 738"/>
                    <a:gd name="T1" fmla="*/ 0 h 918"/>
                    <a:gd name="T2" fmla="*/ 0 w 738"/>
                    <a:gd name="T3" fmla="*/ 0 h 918"/>
                    <a:gd name="T4" fmla="*/ 0 w 738"/>
                    <a:gd name="T5" fmla="*/ 0 h 918"/>
                    <a:gd name="T6" fmla="*/ 0 w 738"/>
                    <a:gd name="T7" fmla="*/ 0 h 918"/>
                    <a:gd name="T8" fmla="*/ 0 w 738"/>
                    <a:gd name="T9" fmla="*/ 0 h 918"/>
                    <a:gd name="T10" fmla="*/ 0 w 738"/>
                    <a:gd name="T11" fmla="*/ 0 h 918"/>
                    <a:gd name="T12" fmla="*/ 0 w 738"/>
                    <a:gd name="T13" fmla="*/ 0 h 918"/>
                    <a:gd name="T14" fmla="*/ 0 w 738"/>
                    <a:gd name="T15" fmla="*/ 0 h 918"/>
                    <a:gd name="T16" fmla="*/ 0 w 738"/>
                    <a:gd name="T17" fmla="*/ 0 h 918"/>
                    <a:gd name="T18" fmla="*/ 0 w 738"/>
                    <a:gd name="T19" fmla="*/ 0 h 918"/>
                    <a:gd name="T20" fmla="*/ 0 w 738"/>
                    <a:gd name="T21" fmla="*/ 0 h 918"/>
                    <a:gd name="T22" fmla="*/ 0 w 738"/>
                    <a:gd name="T23" fmla="*/ 0 h 918"/>
                    <a:gd name="T24" fmla="*/ 0 w 738"/>
                    <a:gd name="T25" fmla="*/ 0 h 918"/>
                    <a:gd name="T26" fmla="*/ 0 w 738"/>
                    <a:gd name="T27" fmla="*/ 0 h 918"/>
                    <a:gd name="T28" fmla="*/ 0 w 738"/>
                    <a:gd name="T29" fmla="*/ 0 h 918"/>
                    <a:gd name="T30" fmla="*/ 0 w 738"/>
                    <a:gd name="T31" fmla="*/ 0 h 918"/>
                    <a:gd name="T32" fmla="*/ 0 w 738"/>
                    <a:gd name="T33" fmla="*/ 0 h 918"/>
                    <a:gd name="T34" fmla="*/ 0 w 738"/>
                    <a:gd name="T35" fmla="*/ 0 h 918"/>
                    <a:gd name="T36" fmla="*/ 0 w 738"/>
                    <a:gd name="T37" fmla="*/ 0 h 918"/>
                    <a:gd name="T38" fmla="*/ 0 w 738"/>
                    <a:gd name="T39" fmla="*/ 0 h 918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738"/>
                    <a:gd name="T61" fmla="*/ 0 h 918"/>
                    <a:gd name="T62" fmla="*/ 738 w 738"/>
                    <a:gd name="T63" fmla="*/ 918 h 918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738" h="918">
                      <a:moveTo>
                        <a:pt x="0" y="517"/>
                      </a:moveTo>
                      <a:lnTo>
                        <a:pt x="198" y="620"/>
                      </a:lnTo>
                      <a:lnTo>
                        <a:pt x="319" y="759"/>
                      </a:lnTo>
                      <a:lnTo>
                        <a:pt x="400" y="798"/>
                      </a:lnTo>
                      <a:lnTo>
                        <a:pt x="456" y="898"/>
                      </a:lnTo>
                      <a:lnTo>
                        <a:pt x="518" y="918"/>
                      </a:lnTo>
                      <a:lnTo>
                        <a:pt x="718" y="620"/>
                      </a:lnTo>
                      <a:lnTo>
                        <a:pt x="658" y="478"/>
                      </a:lnTo>
                      <a:lnTo>
                        <a:pt x="738" y="100"/>
                      </a:lnTo>
                      <a:lnTo>
                        <a:pt x="637" y="59"/>
                      </a:lnTo>
                      <a:lnTo>
                        <a:pt x="556" y="139"/>
                      </a:lnTo>
                      <a:lnTo>
                        <a:pt x="456" y="119"/>
                      </a:lnTo>
                      <a:lnTo>
                        <a:pt x="338" y="0"/>
                      </a:lnTo>
                      <a:lnTo>
                        <a:pt x="136" y="0"/>
                      </a:lnTo>
                      <a:lnTo>
                        <a:pt x="86" y="23"/>
                      </a:lnTo>
                      <a:lnTo>
                        <a:pt x="138" y="260"/>
                      </a:lnTo>
                      <a:lnTo>
                        <a:pt x="63" y="375"/>
                      </a:lnTo>
                      <a:lnTo>
                        <a:pt x="19" y="395"/>
                      </a:lnTo>
                      <a:lnTo>
                        <a:pt x="0" y="51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27" name="Freeform 1297"/>
                <p:cNvSpPr>
                  <a:spLocks/>
                </p:cNvSpPr>
                <p:nvPr/>
              </p:nvSpPr>
              <p:spPr bwMode="auto">
                <a:xfrm>
                  <a:off x="1852" y="1486"/>
                  <a:ext cx="61" cy="70"/>
                </a:xfrm>
                <a:custGeom>
                  <a:avLst/>
                  <a:gdLst>
                    <a:gd name="T0" fmla="*/ 0 w 738"/>
                    <a:gd name="T1" fmla="*/ 0 h 918"/>
                    <a:gd name="T2" fmla="*/ 0 w 738"/>
                    <a:gd name="T3" fmla="*/ 0 h 918"/>
                    <a:gd name="T4" fmla="*/ 0 w 738"/>
                    <a:gd name="T5" fmla="*/ 0 h 918"/>
                    <a:gd name="T6" fmla="*/ 0 w 738"/>
                    <a:gd name="T7" fmla="*/ 0 h 918"/>
                    <a:gd name="T8" fmla="*/ 0 w 738"/>
                    <a:gd name="T9" fmla="*/ 0 h 918"/>
                    <a:gd name="T10" fmla="*/ 0 w 738"/>
                    <a:gd name="T11" fmla="*/ 0 h 918"/>
                    <a:gd name="T12" fmla="*/ 0 w 738"/>
                    <a:gd name="T13" fmla="*/ 0 h 918"/>
                    <a:gd name="T14" fmla="*/ 0 w 738"/>
                    <a:gd name="T15" fmla="*/ 0 h 918"/>
                    <a:gd name="T16" fmla="*/ 0 w 738"/>
                    <a:gd name="T17" fmla="*/ 0 h 918"/>
                    <a:gd name="T18" fmla="*/ 0 w 738"/>
                    <a:gd name="T19" fmla="*/ 0 h 918"/>
                    <a:gd name="T20" fmla="*/ 0 w 738"/>
                    <a:gd name="T21" fmla="*/ 0 h 918"/>
                    <a:gd name="T22" fmla="*/ 0 w 738"/>
                    <a:gd name="T23" fmla="*/ 0 h 918"/>
                    <a:gd name="T24" fmla="*/ 0 w 738"/>
                    <a:gd name="T25" fmla="*/ 0 h 918"/>
                    <a:gd name="T26" fmla="*/ 0 w 738"/>
                    <a:gd name="T27" fmla="*/ 0 h 918"/>
                    <a:gd name="T28" fmla="*/ 0 w 738"/>
                    <a:gd name="T29" fmla="*/ 0 h 918"/>
                    <a:gd name="T30" fmla="*/ 0 w 738"/>
                    <a:gd name="T31" fmla="*/ 0 h 918"/>
                    <a:gd name="T32" fmla="*/ 0 w 738"/>
                    <a:gd name="T33" fmla="*/ 0 h 918"/>
                    <a:gd name="T34" fmla="*/ 0 w 738"/>
                    <a:gd name="T35" fmla="*/ 0 h 918"/>
                    <a:gd name="T36" fmla="*/ 0 w 738"/>
                    <a:gd name="T37" fmla="*/ 0 h 918"/>
                    <a:gd name="T38" fmla="*/ 0 w 738"/>
                    <a:gd name="T39" fmla="*/ 0 h 918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738"/>
                    <a:gd name="T61" fmla="*/ 0 h 918"/>
                    <a:gd name="T62" fmla="*/ 738 w 738"/>
                    <a:gd name="T63" fmla="*/ 918 h 918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738" h="918">
                      <a:moveTo>
                        <a:pt x="0" y="517"/>
                      </a:moveTo>
                      <a:lnTo>
                        <a:pt x="198" y="620"/>
                      </a:lnTo>
                      <a:lnTo>
                        <a:pt x="319" y="759"/>
                      </a:lnTo>
                      <a:lnTo>
                        <a:pt x="400" y="798"/>
                      </a:lnTo>
                      <a:lnTo>
                        <a:pt x="456" y="898"/>
                      </a:lnTo>
                      <a:lnTo>
                        <a:pt x="518" y="918"/>
                      </a:lnTo>
                      <a:lnTo>
                        <a:pt x="718" y="620"/>
                      </a:lnTo>
                      <a:lnTo>
                        <a:pt x="658" y="478"/>
                      </a:lnTo>
                      <a:lnTo>
                        <a:pt x="738" y="100"/>
                      </a:lnTo>
                      <a:lnTo>
                        <a:pt x="637" y="59"/>
                      </a:lnTo>
                      <a:lnTo>
                        <a:pt x="556" y="139"/>
                      </a:lnTo>
                      <a:lnTo>
                        <a:pt x="456" y="119"/>
                      </a:lnTo>
                      <a:lnTo>
                        <a:pt x="338" y="0"/>
                      </a:lnTo>
                      <a:lnTo>
                        <a:pt x="136" y="0"/>
                      </a:lnTo>
                      <a:lnTo>
                        <a:pt x="86" y="23"/>
                      </a:lnTo>
                      <a:lnTo>
                        <a:pt x="138" y="260"/>
                      </a:lnTo>
                      <a:lnTo>
                        <a:pt x="63" y="375"/>
                      </a:lnTo>
                      <a:lnTo>
                        <a:pt x="19" y="395"/>
                      </a:lnTo>
                      <a:lnTo>
                        <a:pt x="0" y="517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28" name="Freeform 1298"/>
                <p:cNvSpPr>
                  <a:spLocks/>
                </p:cNvSpPr>
                <p:nvPr/>
              </p:nvSpPr>
              <p:spPr bwMode="auto">
                <a:xfrm>
                  <a:off x="1815" y="1526"/>
                  <a:ext cx="83" cy="81"/>
                </a:xfrm>
                <a:custGeom>
                  <a:avLst/>
                  <a:gdLst>
                    <a:gd name="T0" fmla="*/ 0 w 997"/>
                    <a:gd name="T1" fmla="*/ 0 h 1064"/>
                    <a:gd name="T2" fmla="*/ 0 w 997"/>
                    <a:gd name="T3" fmla="*/ 0 h 1064"/>
                    <a:gd name="T4" fmla="*/ 0 w 997"/>
                    <a:gd name="T5" fmla="*/ 0 h 1064"/>
                    <a:gd name="T6" fmla="*/ 0 w 997"/>
                    <a:gd name="T7" fmla="*/ 0 h 1064"/>
                    <a:gd name="T8" fmla="*/ 0 w 997"/>
                    <a:gd name="T9" fmla="*/ 0 h 1064"/>
                    <a:gd name="T10" fmla="*/ 0 w 997"/>
                    <a:gd name="T11" fmla="*/ 0 h 1064"/>
                    <a:gd name="T12" fmla="*/ 0 w 997"/>
                    <a:gd name="T13" fmla="*/ 0 h 1064"/>
                    <a:gd name="T14" fmla="*/ 0 w 997"/>
                    <a:gd name="T15" fmla="*/ 0 h 1064"/>
                    <a:gd name="T16" fmla="*/ 0 w 997"/>
                    <a:gd name="T17" fmla="*/ 0 h 1064"/>
                    <a:gd name="T18" fmla="*/ 0 w 997"/>
                    <a:gd name="T19" fmla="*/ 0 h 1064"/>
                    <a:gd name="T20" fmla="*/ 0 w 997"/>
                    <a:gd name="T21" fmla="*/ 0 h 1064"/>
                    <a:gd name="T22" fmla="*/ 0 w 997"/>
                    <a:gd name="T23" fmla="*/ 0 h 1064"/>
                    <a:gd name="T24" fmla="*/ 0 w 997"/>
                    <a:gd name="T25" fmla="*/ 0 h 1064"/>
                    <a:gd name="T26" fmla="*/ 0 w 997"/>
                    <a:gd name="T27" fmla="*/ 0 h 1064"/>
                    <a:gd name="T28" fmla="*/ 0 w 997"/>
                    <a:gd name="T29" fmla="*/ 0 h 1064"/>
                    <a:gd name="T30" fmla="*/ 0 w 997"/>
                    <a:gd name="T31" fmla="*/ 0 h 1064"/>
                    <a:gd name="T32" fmla="*/ 0 w 997"/>
                    <a:gd name="T33" fmla="*/ 0 h 1064"/>
                    <a:gd name="T34" fmla="*/ 0 w 997"/>
                    <a:gd name="T35" fmla="*/ 0 h 1064"/>
                    <a:gd name="T36" fmla="*/ 0 w 997"/>
                    <a:gd name="T37" fmla="*/ 0 h 1064"/>
                    <a:gd name="T38" fmla="*/ 0 w 997"/>
                    <a:gd name="T39" fmla="*/ 0 h 1064"/>
                    <a:gd name="T40" fmla="*/ 0 w 997"/>
                    <a:gd name="T41" fmla="*/ 0 h 1064"/>
                    <a:gd name="T42" fmla="*/ 0 w 997"/>
                    <a:gd name="T43" fmla="*/ 0 h 1064"/>
                    <a:gd name="T44" fmla="*/ 0 w 997"/>
                    <a:gd name="T45" fmla="*/ 0 h 1064"/>
                    <a:gd name="T46" fmla="*/ 0 w 997"/>
                    <a:gd name="T47" fmla="*/ 0 h 106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997"/>
                    <a:gd name="T73" fmla="*/ 0 h 1064"/>
                    <a:gd name="T74" fmla="*/ 997 w 997"/>
                    <a:gd name="T75" fmla="*/ 1064 h 106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997" h="1064">
                      <a:moveTo>
                        <a:pt x="200" y="18"/>
                      </a:moveTo>
                      <a:lnTo>
                        <a:pt x="161" y="146"/>
                      </a:lnTo>
                      <a:lnTo>
                        <a:pt x="200" y="227"/>
                      </a:lnTo>
                      <a:lnTo>
                        <a:pt x="5" y="426"/>
                      </a:lnTo>
                      <a:lnTo>
                        <a:pt x="0" y="483"/>
                      </a:lnTo>
                      <a:lnTo>
                        <a:pt x="100" y="605"/>
                      </a:lnTo>
                      <a:lnTo>
                        <a:pt x="100" y="664"/>
                      </a:lnTo>
                      <a:lnTo>
                        <a:pt x="339" y="803"/>
                      </a:lnTo>
                      <a:lnTo>
                        <a:pt x="419" y="1064"/>
                      </a:lnTo>
                      <a:lnTo>
                        <a:pt x="480" y="1024"/>
                      </a:lnTo>
                      <a:lnTo>
                        <a:pt x="699" y="1064"/>
                      </a:lnTo>
                      <a:lnTo>
                        <a:pt x="739" y="1005"/>
                      </a:lnTo>
                      <a:lnTo>
                        <a:pt x="997" y="1004"/>
                      </a:lnTo>
                      <a:lnTo>
                        <a:pt x="960" y="884"/>
                      </a:lnTo>
                      <a:lnTo>
                        <a:pt x="978" y="605"/>
                      </a:lnTo>
                      <a:lnTo>
                        <a:pt x="941" y="556"/>
                      </a:lnTo>
                      <a:lnTo>
                        <a:pt x="962" y="401"/>
                      </a:lnTo>
                      <a:lnTo>
                        <a:pt x="896" y="386"/>
                      </a:lnTo>
                      <a:lnTo>
                        <a:pt x="840" y="286"/>
                      </a:lnTo>
                      <a:lnTo>
                        <a:pt x="762" y="249"/>
                      </a:lnTo>
                      <a:lnTo>
                        <a:pt x="633" y="104"/>
                      </a:lnTo>
                      <a:lnTo>
                        <a:pt x="438" y="0"/>
                      </a:lnTo>
                      <a:lnTo>
                        <a:pt x="200" y="1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29" name="Freeform 1299"/>
                <p:cNvSpPr>
                  <a:spLocks/>
                </p:cNvSpPr>
                <p:nvPr/>
              </p:nvSpPr>
              <p:spPr bwMode="auto">
                <a:xfrm>
                  <a:off x="1815" y="1526"/>
                  <a:ext cx="83" cy="81"/>
                </a:xfrm>
                <a:custGeom>
                  <a:avLst/>
                  <a:gdLst>
                    <a:gd name="T0" fmla="*/ 0 w 997"/>
                    <a:gd name="T1" fmla="*/ 0 h 1064"/>
                    <a:gd name="T2" fmla="*/ 0 w 997"/>
                    <a:gd name="T3" fmla="*/ 0 h 1064"/>
                    <a:gd name="T4" fmla="*/ 0 w 997"/>
                    <a:gd name="T5" fmla="*/ 0 h 1064"/>
                    <a:gd name="T6" fmla="*/ 0 w 997"/>
                    <a:gd name="T7" fmla="*/ 0 h 1064"/>
                    <a:gd name="T8" fmla="*/ 0 w 997"/>
                    <a:gd name="T9" fmla="*/ 0 h 1064"/>
                    <a:gd name="T10" fmla="*/ 0 w 997"/>
                    <a:gd name="T11" fmla="*/ 0 h 1064"/>
                    <a:gd name="T12" fmla="*/ 0 w 997"/>
                    <a:gd name="T13" fmla="*/ 0 h 1064"/>
                    <a:gd name="T14" fmla="*/ 0 w 997"/>
                    <a:gd name="T15" fmla="*/ 0 h 1064"/>
                    <a:gd name="T16" fmla="*/ 0 w 997"/>
                    <a:gd name="T17" fmla="*/ 0 h 1064"/>
                    <a:gd name="T18" fmla="*/ 0 w 997"/>
                    <a:gd name="T19" fmla="*/ 0 h 1064"/>
                    <a:gd name="T20" fmla="*/ 0 w 997"/>
                    <a:gd name="T21" fmla="*/ 0 h 1064"/>
                    <a:gd name="T22" fmla="*/ 0 w 997"/>
                    <a:gd name="T23" fmla="*/ 0 h 1064"/>
                    <a:gd name="T24" fmla="*/ 0 w 997"/>
                    <a:gd name="T25" fmla="*/ 0 h 1064"/>
                    <a:gd name="T26" fmla="*/ 0 w 997"/>
                    <a:gd name="T27" fmla="*/ 0 h 1064"/>
                    <a:gd name="T28" fmla="*/ 0 w 997"/>
                    <a:gd name="T29" fmla="*/ 0 h 1064"/>
                    <a:gd name="T30" fmla="*/ 0 w 997"/>
                    <a:gd name="T31" fmla="*/ 0 h 1064"/>
                    <a:gd name="T32" fmla="*/ 0 w 997"/>
                    <a:gd name="T33" fmla="*/ 0 h 1064"/>
                    <a:gd name="T34" fmla="*/ 0 w 997"/>
                    <a:gd name="T35" fmla="*/ 0 h 1064"/>
                    <a:gd name="T36" fmla="*/ 0 w 997"/>
                    <a:gd name="T37" fmla="*/ 0 h 1064"/>
                    <a:gd name="T38" fmla="*/ 0 w 997"/>
                    <a:gd name="T39" fmla="*/ 0 h 1064"/>
                    <a:gd name="T40" fmla="*/ 0 w 997"/>
                    <a:gd name="T41" fmla="*/ 0 h 1064"/>
                    <a:gd name="T42" fmla="*/ 0 w 997"/>
                    <a:gd name="T43" fmla="*/ 0 h 1064"/>
                    <a:gd name="T44" fmla="*/ 0 w 997"/>
                    <a:gd name="T45" fmla="*/ 0 h 1064"/>
                    <a:gd name="T46" fmla="*/ 0 w 997"/>
                    <a:gd name="T47" fmla="*/ 0 h 106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997"/>
                    <a:gd name="T73" fmla="*/ 0 h 1064"/>
                    <a:gd name="T74" fmla="*/ 997 w 997"/>
                    <a:gd name="T75" fmla="*/ 1064 h 106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997" h="1064">
                      <a:moveTo>
                        <a:pt x="200" y="18"/>
                      </a:moveTo>
                      <a:lnTo>
                        <a:pt x="161" y="146"/>
                      </a:lnTo>
                      <a:lnTo>
                        <a:pt x="200" y="227"/>
                      </a:lnTo>
                      <a:lnTo>
                        <a:pt x="5" y="426"/>
                      </a:lnTo>
                      <a:lnTo>
                        <a:pt x="0" y="483"/>
                      </a:lnTo>
                      <a:lnTo>
                        <a:pt x="100" y="605"/>
                      </a:lnTo>
                      <a:lnTo>
                        <a:pt x="100" y="664"/>
                      </a:lnTo>
                      <a:lnTo>
                        <a:pt x="339" y="803"/>
                      </a:lnTo>
                      <a:lnTo>
                        <a:pt x="419" y="1064"/>
                      </a:lnTo>
                      <a:lnTo>
                        <a:pt x="480" y="1024"/>
                      </a:lnTo>
                      <a:lnTo>
                        <a:pt x="699" y="1064"/>
                      </a:lnTo>
                      <a:lnTo>
                        <a:pt x="739" y="1005"/>
                      </a:lnTo>
                      <a:lnTo>
                        <a:pt x="997" y="1004"/>
                      </a:lnTo>
                      <a:lnTo>
                        <a:pt x="960" y="884"/>
                      </a:lnTo>
                      <a:lnTo>
                        <a:pt x="978" y="605"/>
                      </a:lnTo>
                      <a:lnTo>
                        <a:pt x="941" y="556"/>
                      </a:lnTo>
                      <a:lnTo>
                        <a:pt x="962" y="401"/>
                      </a:lnTo>
                      <a:lnTo>
                        <a:pt x="896" y="386"/>
                      </a:lnTo>
                      <a:lnTo>
                        <a:pt x="840" y="286"/>
                      </a:lnTo>
                      <a:lnTo>
                        <a:pt x="762" y="249"/>
                      </a:lnTo>
                      <a:lnTo>
                        <a:pt x="633" y="104"/>
                      </a:lnTo>
                      <a:lnTo>
                        <a:pt x="438" y="0"/>
                      </a:lnTo>
                      <a:lnTo>
                        <a:pt x="200" y="18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30" name="Freeform 1300"/>
                <p:cNvSpPr>
                  <a:spLocks/>
                </p:cNvSpPr>
                <p:nvPr/>
              </p:nvSpPr>
              <p:spPr bwMode="auto">
                <a:xfrm>
                  <a:off x="1816" y="1539"/>
                  <a:ext cx="16" cy="19"/>
                </a:xfrm>
                <a:custGeom>
                  <a:avLst/>
                  <a:gdLst>
                    <a:gd name="T0" fmla="*/ 0 w 194"/>
                    <a:gd name="T1" fmla="*/ 0 h 257"/>
                    <a:gd name="T2" fmla="*/ 0 w 194"/>
                    <a:gd name="T3" fmla="*/ 0 h 257"/>
                    <a:gd name="T4" fmla="*/ 0 w 194"/>
                    <a:gd name="T5" fmla="*/ 0 h 257"/>
                    <a:gd name="T6" fmla="*/ 0 w 194"/>
                    <a:gd name="T7" fmla="*/ 0 h 257"/>
                    <a:gd name="T8" fmla="*/ 0 w 194"/>
                    <a:gd name="T9" fmla="*/ 0 h 257"/>
                    <a:gd name="T10" fmla="*/ 0 w 194"/>
                    <a:gd name="T11" fmla="*/ 0 h 257"/>
                    <a:gd name="T12" fmla="*/ 0 w 194"/>
                    <a:gd name="T13" fmla="*/ 0 h 25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4"/>
                    <a:gd name="T22" fmla="*/ 0 h 257"/>
                    <a:gd name="T23" fmla="*/ 194 w 194"/>
                    <a:gd name="T24" fmla="*/ 257 h 25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4" h="257">
                      <a:moveTo>
                        <a:pt x="0" y="257"/>
                      </a:moveTo>
                      <a:lnTo>
                        <a:pt x="194" y="55"/>
                      </a:lnTo>
                      <a:lnTo>
                        <a:pt x="180" y="24"/>
                      </a:lnTo>
                      <a:lnTo>
                        <a:pt x="108" y="0"/>
                      </a:lnTo>
                      <a:lnTo>
                        <a:pt x="13" y="39"/>
                      </a:lnTo>
                      <a:lnTo>
                        <a:pt x="0" y="25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31" name="Freeform 1301"/>
                <p:cNvSpPr>
                  <a:spLocks/>
                </p:cNvSpPr>
                <p:nvPr/>
              </p:nvSpPr>
              <p:spPr bwMode="auto">
                <a:xfrm>
                  <a:off x="1816" y="1539"/>
                  <a:ext cx="16" cy="19"/>
                </a:xfrm>
                <a:custGeom>
                  <a:avLst/>
                  <a:gdLst>
                    <a:gd name="T0" fmla="*/ 0 w 194"/>
                    <a:gd name="T1" fmla="*/ 0 h 257"/>
                    <a:gd name="T2" fmla="*/ 0 w 194"/>
                    <a:gd name="T3" fmla="*/ 0 h 257"/>
                    <a:gd name="T4" fmla="*/ 0 w 194"/>
                    <a:gd name="T5" fmla="*/ 0 h 257"/>
                    <a:gd name="T6" fmla="*/ 0 w 194"/>
                    <a:gd name="T7" fmla="*/ 0 h 257"/>
                    <a:gd name="T8" fmla="*/ 0 w 194"/>
                    <a:gd name="T9" fmla="*/ 0 h 257"/>
                    <a:gd name="T10" fmla="*/ 0 w 194"/>
                    <a:gd name="T11" fmla="*/ 0 h 257"/>
                    <a:gd name="T12" fmla="*/ 0 w 194"/>
                    <a:gd name="T13" fmla="*/ 0 h 25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4"/>
                    <a:gd name="T22" fmla="*/ 0 h 257"/>
                    <a:gd name="T23" fmla="*/ 194 w 194"/>
                    <a:gd name="T24" fmla="*/ 257 h 25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4" h="257">
                      <a:moveTo>
                        <a:pt x="0" y="257"/>
                      </a:moveTo>
                      <a:lnTo>
                        <a:pt x="194" y="55"/>
                      </a:lnTo>
                      <a:lnTo>
                        <a:pt x="180" y="24"/>
                      </a:lnTo>
                      <a:lnTo>
                        <a:pt x="108" y="0"/>
                      </a:lnTo>
                      <a:lnTo>
                        <a:pt x="13" y="39"/>
                      </a:lnTo>
                      <a:lnTo>
                        <a:pt x="0" y="257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32" name="Freeform 1302"/>
                <p:cNvSpPr>
                  <a:spLocks/>
                </p:cNvSpPr>
                <p:nvPr/>
              </p:nvSpPr>
              <p:spPr bwMode="auto">
                <a:xfrm>
                  <a:off x="1817" y="1527"/>
                  <a:ext cx="15" cy="15"/>
                </a:xfrm>
                <a:custGeom>
                  <a:avLst/>
                  <a:gdLst>
                    <a:gd name="T0" fmla="*/ 0 w 184"/>
                    <a:gd name="T1" fmla="*/ 0 h 193"/>
                    <a:gd name="T2" fmla="*/ 0 w 184"/>
                    <a:gd name="T3" fmla="*/ 0 h 193"/>
                    <a:gd name="T4" fmla="*/ 0 w 184"/>
                    <a:gd name="T5" fmla="*/ 0 h 193"/>
                    <a:gd name="T6" fmla="*/ 0 w 184"/>
                    <a:gd name="T7" fmla="*/ 0 h 193"/>
                    <a:gd name="T8" fmla="*/ 0 w 184"/>
                    <a:gd name="T9" fmla="*/ 0 h 193"/>
                    <a:gd name="T10" fmla="*/ 0 w 184"/>
                    <a:gd name="T11" fmla="*/ 0 h 193"/>
                    <a:gd name="T12" fmla="*/ 0 w 184"/>
                    <a:gd name="T13" fmla="*/ 0 h 193"/>
                    <a:gd name="T14" fmla="*/ 0 w 184"/>
                    <a:gd name="T15" fmla="*/ 0 h 193"/>
                    <a:gd name="T16" fmla="*/ 0 w 184"/>
                    <a:gd name="T17" fmla="*/ 0 h 19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4"/>
                    <a:gd name="T28" fmla="*/ 0 h 193"/>
                    <a:gd name="T29" fmla="*/ 184 w 184"/>
                    <a:gd name="T30" fmla="*/ 193 h 19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4" h="193">
                      <a:moveTo>
                        <a:pt x="4" y="108"/>
                      </a:moveTo>
                      <a:lnTo>
                        <a:pt x="0" y="193"/>
                      </a:lnTo>
                      <a:lnTo>
                        <a:pt x="95" y="154"/>
                      </a:lnTo>
                      <a:lnTo>
                        <a:pt x="167" y="178"/>
                      </a:lnTo>
                      <a:lnTo>
                        <a:pt x="143" y="125"/>
                      </a:lnTo>
                      <a:lnTo>
                        <a:pt x="184" y="0"/>
                      </a:lnTo>
                      <a:lnTo>
                        <a:pt x="46" y="12"/>
                      </a:lnTo>
                      <a:lnTo>
                        <a:pt x="4" y="10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33" name="Freeform 1303"/>
                <p:cNvSpPr>
                  <a:spLocks/>
                </p:cNvSpPr>
                <p:nvPr/>
              </p:nvSpPr>
              <p:spPr bwMode="auto">
                <a:xfrm>
                  <a:off x="1817" y="1527"/>
                  <a:ext cx="15" cy="15"/>
                </a:xfrm>
                <a:custGeom>
                  <a:avLst/>
                  <a:gdLst>
                    <a:gd name="T0" fmla="*/ 0 w 184"/>
                    <a:gd name="T1" fmla="*/ 0 h 193"/>
                    <a:gd name="T2" fmla="*/ 0 w 184"/>
                    <a:gd name="T3" fmla="*/ 0 h 193"/>
                    <a:gd name="T4" fmla="*/ 0 w 184"/>
                    <a:gd name="T5" fmla="*/ 0 h 193"/>
                    <a:gd name="T6" fmla="*/ 0 w 184"/>
                    <a:gd name="T7" fmla="*/ 0 h 193"/>
                    <a:gd name="T8" fmla="*/ 0 w 184"/>
                    <a:gd name="T9" fmla="*/ 0 h 193"/>
                    <a:gd name="T10" fmla="*/ 0 w 184"/>
                    <a:gd name="T11" fmla="*/ 0 h 193"/>
                    <a:gd name="T12" fmla="*/ 0 w 184"/>
                    <a:gd name="T13" fmla="*/ 0 h 193"/>
                    <a:gd name="T14" fmla="*/ 0 w 184"/>
                    <a:gd name="T15" fmla="*/ 0 h 193"/>
                    <a:gd name="T16" fmla="*/ 0 w 184"/>
                    <a:gd name="T17" fmla="*/ 0 h 19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4"/>
                    <a:gd name="T28" fmla="*/ 0 h 193"/>
                    <a:gd name="T29" fmla="*/ 184 w 184"/>
                    <a:gd name="T30" fmla="*/ 193 h 19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4" h="193">
                      <a:moveTo>
                        <a:pt x="4" y="108"/>
                      </a:moveTo>
                      <a:lnTo>
                        <a:pt x="0" y="193"/>
                      </a:lnTo>
                      <a:lnTo>
                        <a:pt x="95" y="154"/>
                      </a:lnTo>
                      <a:lnTo>
                        <a:pt x="167" y="178"/>
                      </a:lnTo>
                      <a:lnTo>
                        <a:pt x="143" y="125"/>
                      </a:lnTo>
                      <a:lnTo>
                        <a:pt x="184" y="0"/>
                      </a:lnTo>
                      <a:lnTo>
                        <a:pt x="46" y="12"/>
                      </a:lnTo>
                      <a:lnTo>
                        <a:pt x="4" y="108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34" name="Freeform 1304"/>
                <p:cNvSpPr>
                  <a:spLocks/>
                </p:cNvSpPr>
                <p:nvPr/>
              </p:nvSpPr>
              <p:spPr bwMode="auto">
                <a:xfrm>
                  <a:off x="1673" y="1555"/>
                  <a:ext cx="99" cy="96"/>
                </a:xfrm>
                <a:custGeom>
                  <a:avLst/>
                  <a:gdLst>
                    <a:gd name="T0" fmla="*/ 0 w 1196"/>
                    <a:gd name="T1" fmla="*/ 0 h 1257"/>
                    <a:gd name="T2" fmla="*/ 0 w 1196"/>
                    <a:gd name="T3" fmla="*/ 0 h 1257"/>
                    <a:gd name="T4" fmla="*/ 0 w 1196"/>
                    <a:gd name="T5" fmla="*/ 0 h 1257"/>
                    <a:gd name="T6" fmla="*/ 0 w 1196"/>
                    <a:gd name="T7" fmla="*/ 0 h 1257"/>
                    <a:gd name="T8" fmla="*/ 0 w 1196"/>
                    <a:gd name="T9" fmla="*/ 0 h 1257"/>
                    <a:gd name="T10" fmla="*/ 0 w 1196"/>
                    <a:gd name="T11" fmla="*/ 0 h 1257"/>
                    <a:gd name="T12" fmla="*/ 0 w 1196"/>
                    <a:gd name="T13" fmla="*/ 0 h 1257"/>
                    <a:gd name="T14" fmla="*/ 0 w 1196"/>
                    <a:gd name="T15" fmla="*/ 0 h 1257"/>
                    <a:gd name="T16" fmla="*/ 0 w 1196"/>
                    <a:gd name="T17" fmla="*/ 0 h 1257"/>
                    <a:gd name="T18" fmla="*/ 0 w 1196"/>
                    <a:gd name="T19" fmla="*/ 0 h 1257"/>
                    <a:gd name="T20" fmla="*/ 0 w 1196"/>
                    <a:gd name="T21" fmla="*/ 0 h 1257"/>
                    <a:gd name="T22" fmla="*/ 0 w 1196"/>
                    <a:gd name="T23" fmla="*/ 0 h 1257"/>
                    <a:gd name="T24" fmla="*/ 0 w 1196"/>
                    <a:gd name="T25" fmla="*/ 0 h 1257"/>
                    <a:gd name="T26" fmla="*/ 0 w 1196"/>
                    <a:gd name="T27" fmla="*/ 0 h 1257"/>
                    <a:gd name="T28" fmla="*/ 0 w 1196"/>
                    <a:gd name="T29" fmla="*/ 0 h 1257"/>
                    <a:gd name="T30" fmla="*/ 0 w 1196"/>
                    <a:gd name="T31" fmla="*/ 0 h 1257"/>
                    <a:gd name="T32" fmla="*/ 0 w 1196"/>
                    <a:gd name="T33" fmla="*/ 0 h 1257"/>
                    <a:gd name="T34" fmla="*/ 0 w 1196"/>
                    <a:gd name="T35" fmla="*/ 0 h 1257"/>
                    <a:gd name="T36" fmla="*/ 0 w 1196"/>
                    <a:gd name="T37" fmla="*/ 0 h 1257"/>
                    <a:gd name="T38" fmla="*/ 0 w 1196"/>
                    <a:gd name="T39" fmla="*/ 0 h 1257"/>
                    <a:gd name="T40" fmla="*/ 0 w 1196"/>
                    <a:gd name="T41" fmla="*/ 0 h 1257"/>
                    <a:gd name="T42" fmla="*/ 0 w 1196"/>
                    <a:gd name="T43" fmla="*/ 0 h 1257"/>
                    <a:gd name="T44" fmla="*/ 0 w 1196"/>
                    <a:gd name="T45" fmla="*/ 0 h 1257"/>
                    <a:gd name="T46" fmla="*/ 0 w 1196"/>
                    <a:gd name="T47" fmla="*/ 0 h 1257"/>
                    <a:gd name="T48" fmla="*/ 0 w 1196"/>
                    <a:gd name="T49" fmla="*/ 0 h 1257"/>
                    <a:gd name="T50" fmla="*/ 0 w 1196"/>
                    <a:gd name="T51" fmla="*/ 0 h 1257"/>
                    <a:gd name="T52" fmla="*/ 0 w 1196"/>
                    <a:gd name="T53" fmla="*/ 0 h 1257"/>
                    <a:gd name="T54" fmla="*/ 0 w 1196"/>
                    <a:gd name="T55" fmla="*/ 0 h 1257"/>
                    <a:gd name="T56" fmla="*/ 0 w 1196"/>
                    <a:gd name="T57" fmla="*/ 0 h 1257"/>
                    <a:gd name="T58" fmla="*/ 0 w 1196"/>
                    <a:gd name="T59" fmla="*/ 0 h 1257"/>
                    <a:gd name="T60" fmla="*/ 0 w 1196"/>
                    <a:gd name="T61" fmla="*/ 0 h 1257"/>
                    <a:gd name="T62" fmla="*/ 0 w 1196"/>
                    <a:gd name="T63" fmla="*/ 0 h 1257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196"/>
                    <a:gd name="T97" fmla="*/ 0 h 1257"/>
                    <a:gd name="T98" fmla="*/ 1196 w 1196"/>
                    <a:gd name="T99" fmla="*/ 1257 h 1257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196" h="1257">
                      <a:moveTo>
                        <a:pt x="107" y="17"/>
                      </a:moveTo>
                      <a:lnTo>
                        <a:pt x="200" y="199"/>
                      </a:lnTo>
                      <a:lnTo>
                        <a:pt x="140" y="319"/>
                      </a:lnTo>
                      <a:lnTo>
                        <a:pt x="157" y="456"/>
                      </a:lnTo>
                      <a:lnTo>
                        <a:pt x="219" y="480"/>
                      </a:lnTo>
                      <a:lnTo>
                        <a:pt x="199" y="615"/>
                      </a:lnTo>
                      <a:lnTo>
                        <a:pt x="56" y="775"/>
                      </a:lnTo>
                      <a:lnTo>
                        <a:pt x="12" y="959"/>
                      </a:lnTo>
                      <a:lnTo>
                        <a:pt x="0" y="1156"/>
                      </a:lnTo>
                      <a:lnTo>
                        <a:pt x="140" y="1077"/>
                      </a:lnTo>
                      <a:lnTo>
                        <a:pt x="219" y="1156"/>
                      </a:lnTo>
                      <a:lnTo>
                        <a:pt x="619" y="1116"/>
                      </a:lnTo>
                      <a:lnTo>
                        <a:pt x="858" y="1257"/>
                      </a:lnTo>
                      <a:lnTo>
                        <a:pt x="1058" y="1216"/>
                      </a:lnTo>
                      <a:lnTo>
                        <a:pt x="957" y="1116"/>
                      </a:lnTo>
                      <a:lnTo>
                        <a:pt x="978" y="758"/>
                      </a:lnTo>
                      <a:lnTo>
                        <a:pt x="1142" y="743"/>
                      </a:lnTo>
                      <a:lnTo>
                        <a:pt x="1138" y="638"/>
                      </a:lnTo>
                      <a:lnTo>
                        <a:pt x="1195" y="639"/>
                      </a:lnTo>
                      <a:lnTo>
                        <a:pt x="1196" y="538"/>
                      </a:lnTo>
                      <a:lnTo>
                        <a:pt x="1018" y="538"/>
                      </a:lnTo>
                      <a:lnTo>
                        <a:pt x="957" y="179"/>
                      </a:lnTo>
                      <a:lnTo>
                        <a:pt x="920" y="179"/>
                      </a:lnTo>
                      <a:lnTo>
                        <a:pt x="899" y="119"/>
                      </a:lnTo>
                      <a:lnTo>
                        <a:pt x="818" y="119"/>
                      </a:lnTo>
                      <a:lnTo>
                        <a:pt x="800" y="219"/>
                      </a:lnTo>
                      <a:lnTo>
                        <a:pt x="578" y="219"/>
                      </a:lnTo>
                      <a:lnTo>
                        <a:pt x="578" y="179"/>
                      </a:lnTo>
                      <a:lnTo>
                        <a:pt x="539" y="179"/>
                      </a:lnTo>
                      <a:lnTo>
                        <a:pt x="500" y="0"/>
                      </a:lnTo>
                      <a:lnTo>
                        <a:pt x="107" y="1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35" name="Freeform 1305"/>
                <p:cNvSpPr>
                  <a:spLocks/>
                </p:cNvSpPr>
                <p:nvPr/>
              </p:nvSpPr>
              <p:spPr bwMode="auto">
                <a:xfrm>
                  <a:off x="1673" y="1555"/>
                  <a:ext cx="99" cy="96"/>
                </a:xfrm>
                <a:custGeom>
                  <a:avLst/>
                  <a:gdLst>
                    <a:gd name="T0" fmla="*/ 0 w 1196"/>
                    <a:gd name="T1" fmla="*/ 0 h 1257"/>
                    <a:gd name="T2" fmla="*/ 0 w 1196"/>
                    <a:gd name="T3" fmla="*/ 0 h 1257"/>
                    <a:gd name="T4" fmla="*/ 0 w 1196"/>
                    <a:gd name="T5" fmla="*/ 0 h 1257"/>
                    <a:gd name="T6" fmla="*/ 0 w 1196"/>
                    <a:gd name="T7" fmla="*/ 0 h 1257"/>
                    <a:gd name="T8" fmla="*/ 0 w 1196"/>
                    <a:gd name="T9" fmla="*/ 0 h 1257"/>
                    <a:gd name="T10" fmla="*/ 0 w 1196"/>
                    <a:gd name="T11" fmla="*/ 0 h 1257"/>
                    <a:gd name="T12" fmla="*/ 0 w 1196"/>
                    <a:gd name="T13" fmla="*/ 0 h 1257"/>
                    <a:gd name="T14" fmla="*/ 0 w 1196"/>
                    <a:gd name="T15" fmla="*/ 0 h 1257"/>
                    <a:gd name="T16" fmla="*/ 0 w 1196"/>
                    <a:gd name="T17" fmla="*/ 0 h 1257"/>
                    <a:gd name="T18" fmla="*/ 0 w 1196"/>
                    <a:gd name="T19" fmla="*/ 0 h 1257"/>
                    <a:gd name="T20" fmla="*/ 0 w 1196"/>
                    <a:gd name="T21" fmla="*/ 0 h 1257"/>
                    <a:gd name="T22" fmla="*/ 0 w 1196"/>
                    <a:gd name="T23" fmla="*/ 0 h 1257"/>
                    <a:gd name="T24" fmla="*/ 0 w 1196"/>
                    <a:gd name="T25" fmla="*/ 0 h 1257"/>
                    <a:gd name="T26" fmla="*/ 0 w 1196"/>
                    <a:gd name="T27" fmla="*/ 0 h 1257"/>
                    <a:gd name="T28" fmla="*/ 0 w 1196"/>
                    <a:gd name="T29" fmla="*/ 0 h 1257"/>
                    <a:gd name="T30" fmla="*/ 0 w 1196"/>
                    <a:gd name="T31" fmla="*/ 0 h 1257"/>
                    <a:gd name="T32" fmla="*/ 0 w 1196"/>
                    <a:gd name="T33" fmla="*/ 0 h 1257"/>
                    <a:gd name="T34" fmla="*/ 0 w 1196"/>
                    <a:gd name="T35" fmla="*/ 0 h 1257"/>
                    <a:gd name="T36" fmla="*/ 0 w 1196"/>
                    <a:gd name="T37" fmla="*/ 0 h 1257"/>
                    <a:gd name="T38" fmla="*/ 0 w 1196"/>
                    <a:gd name="T39" fmla="*/ 0 h 1257"/>
                    <a:gd name="T40" fmla="*/ 0 w 1196"/>
                    <a:gd name="T41" fmla="*/ 0 h 1257"/>
                    <a:gd name="T42" fmla="*/ 0 w 1196"/>
                    <a:gd name="T43" fmla="*/ 0 h 1257"/>
                    <a:gd name="T44" fmla="*/ 0 w 1196"/>
                    <a:gd name="T45" fmla="*/ 0 h 1257"/>
                    <a:gd name="T46" fmla="*/ 0 w 1196"/>
                    <a:gd name="T47" fmla="*/ 0 h 1257"/>
                    <a:gd name="T48" fmla="*/ 0 w 1196"/>
                    <a:gd name="T49" fmla="*/ 0 h 1257"/>
                    <a:gd name="T50" fmla="*/ 0 w 1196"/>
                    <a:gd name="T51" fmla="*/ 0 h 1257"/>
                    <a:gd name="T52" fmla="*/ 0 w 1196"/>
                    <a:gd name="T53" fmla="*/ 0 h 1257"/>
                    <a:gd name="T54" fmla="*/ 0 w 1196"/>
                    <a:gd name="T55" fmla="*/ 0 h 1257"/>
                    <a:gd name="T56" fmla="*/ 0 w 1196"/>
                    <a:gd name="T57" fmla="*/ 0 h 1257"/>
                    <a:gd name="T58" fmla="*/ 0 w 1196"/>
                    <a:gd name="T59" fmla="*/ 0 h 1257"/>
                    <a:gd name="T60" fmla="*/ 0 w 1196"/>
                    <a:gd name="T61" fmla="*/ 0 h 1257"/>
                    <a:gd name="T62" fmla="*/ 0 w 1196"/>
                    <a:gd name="T63" fmla="*/ 0 h 1257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196"/>
                    <a:gd name="T97" fmla="*/ 0 h 1257"/>
                    <a:gd name="T98" fmla="*/ 1196 w 1196"/>
                    <a:gd name="T99" fmla="*/ 1257 h 1257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196" h="1257">
                      <a:moveTo>
                        <a:pt x="107" y="17"/>
                      </a:moveTo>
                      <a:lnTo>
                        <a:pt x="200" y="199"/>
                      </a:lnTo>
                      <a:lnTo>
                        <a:pt x="140" y="319"/>
                      </a:lnTo>
                      <a:lnTo>
                        <a:pt x="157" y="456"/>
                      </a:lnTo>
                      <a:lnTo>
                        <a:pt x="219" y="480"/>
                      </a:lnTo>
                      <a:lnTo>
                        <a:pt x="199" y="615"/>
                      </a:lnTo>
                      <a:lnTo>
                        <a:pt x="56" y="775"/>
                      </a:lnTo>
                      <a:lnTo>
                        <a:pt x="12" y="959"/>
                      </a:lnTo>
                      <a:lnTo>
                        <a:pt x="0" y="1156"/>
                      </a:lnTo>
                      <a:lnTo>
                        <a:pt x="140" y="1077"/>
                      </a:lnTo>
                      <a:lnTo>
                        <a:pt x="219" y="1156"/>
                      </a:lnTo>
                      <a:lnTo>
                        <a:pt x="619" y="1116"/>
                      </a:lnTo>
                      <a:lnTo>
                        <a:pt x="858" y="1257"/>
                      </a:lnTo>
                      <a:lnTo>
                        <a:pt x="1058" y="1216"/>
                      </a:lnTo>
                      <a:lnTo>
                        <a:pt x="957" y="1116"/>
                      </a:lnTo>
                      <a:lnTo>
                        <a:pt x="978" y="758"/>
                      </a:lnTo>
                      <a:lnTo>
                        <a:pt x="1142" y="743"/>
                      </a:lnTo>
                      <a:lnTo>
                        <a:pt x="1138" y="638"/>
                      </a:lnTo>
                      <a:lnTo>
                        <a:pt x="1195" y="639"/>
                      </a:lnTo>
                      <a:lnTo>
                        <a:pt x="1196" y="538"/>
                      </a:lnTo>
                      <a:lnTo>
                        <a:pt x="1018" y="538"/>
                      </a:lnTo>
                      <a:lnTo>
                        <a:pt x="957" y="179"/>
                      </a:lnTo>
                      <a:lnTo>
                        <a:pt x="920" y="179"/>
                      </a:lnTo>
                      <a:lnTo>
                        <a:pt x="899" y="119"/>
                      </a:lnTo>
                      <a:lnTo>
                        <a:pt x="818" y="119"/>
                      </a:lnTo>
                      <a:lnTo>
                        <a:pt x="800" y="219"/>
                      </a:lnTo>
                      <a:lnTo>
                        <a:pt x="578" y="219"/>
                      </a:lnTo>
                      <a:lnTo>
                        <a:pt x="578" y="179"/>
                      </a:lnTo>
                      <a:lnTo>
                        <a:pt x="539" y="179"/>
                      </a:lnTo>
                      <a:lnTo>
                        <a:pt x="500" y="0"/>
                      </a:lnTo>
                      <a:lnTo>
                        <a:pt x="107" y="17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36" name="Freeform 1306"/>
                <p:cNvSpPr>
                  <a:spLocks/>
                </p:cNvSpPr>
                <p:nvPr/>
              </p:nvSpPr>
              <p:spPr bwMode="auto">
                <a:xfrm>
                  <a:off x="1753" y="1576"/>
                  <a:ext cx="95" cy="75"/>
                </a:xfrm>
                <a:custGeom>
                  <a:avLst/>
                  <a:gdLst>
                    <a:gd name="T0" fmla="*/ 0 w 1151"/>
                    <a:gd name="T1" fmla="*/ 0 h 979"/>
                    <a:gd name="T2" fmla="*/ 0 w 1151"/>
                    <a:gd name="T3" fmla="*/ 0 h 979"/>
                    <a:gd name="T4" fmla="*/ 0 w 1151"/>
                    <a:gd name="T5" fmla="*/ 0 h 979"/>
                    <a:gd name="T6" fmla="*/ 0 w 1151"/>
                    <a:gd name="T7" fmla="*/ 0 h 979"/>
                    <a:gd name="T8" fmla="*/ 0 w 1151"/>
                    <a:gd name="T9" fmla="*/ 0 h 979"/>
                    <a:gd name="T10" fmla="*/ 0 w 1151"/>
                    <a:gd name="T11" fmla="*/ 0 h 979"/>
                    <a:gd name="T12" fmla="*/ 0 w 1151"/>
                    <a:gd name="T13" fmla="*/ 0 h 979"/>
                    <a:gd name="T14" fmla="*/ 0 w 1151"/>
                    <a:gd name="T15" fmla="*/ 0 h 979"/>
                    <a:gd name="T16" fmla="*/ 0 w 1151"/>
                    <a:gd name="T17" fmla="*/ 0 h 979"/>
                    <a:gd name="T18" fmla="*/ 0 w 1151"/>
                    <a:gd name="T19" fmla="*/ 0 h 979"/>
                    <a:gd name="T20" fmla="*/ 0 w 1151"/>
                    <a:gd name="T21" fmla="*/ 0 h 979"/>
                    <a:gd name="T22" fmla="*/ 0 w 1151"/>
                    <a:gd name="T23" fmla="*/ 0 h 979"/>
                    <a:gd name="T24" fmla="*/ 0 w 1151"/>
                    <a:gd name="T25" fmla="*/ 0 h 979"/>
                    <a:gd name="T26" fmla="*/ 0 w 1151"/>
                    <a:gd name="T27" fmla="*/ 0 h 979"/>
                    <a:gd name="T28" fmla="*/ 0 w 1151"/>
                    <a:gd name="T29" fmla="*/ 0 h 979"/>
                    <a:gd name="T30" fmla="*/ 0 w 1151"/>
                    <a:gd name="T31" fmla="*/ 0 h 979"/>
                    <a:gd name="T32" fmla="*/ 0 w 1151"/>
                    <a:gd name="T33" fmla="*/ 0 h 979"/>
                    <a:gd name="T34" fmla="*/ 0 w 1151"/>
                    <a:gd name="T35" fmla="*/ 0 h 979"/>
                    <a:gd name="T36" fmla="*/ 0 w 1151"/>
                    <a:gd name="T37" fmla="*/ 0 h 979"/>
                    <a:gd name="T38" fmla="*/ 0 w 1151"/>
                    <a:gd name="T39" fmla="*/ 0 h 979"/>
                    <a:gd name="T40" fmla="*/ 0 w 1151"/>
                    <a:gd name="T41" fmla="*/ 0 h 979"/>
                    <a:gd name="T42" fmla="*/ 0 w 1151"/>
                    <a:gd name="T43" fmla="*/ 0 h 979"/>
                    <a:gd name="T44" fmla="*/ 0 w 1151"/>
                    <a:gd name="T45" fmla="*/ 0 h 979"/>
                    <a:gd name="T46" fmla="*/ 0 w 1151"/>
                    <a:gd name="T47" fmla="*/ 0 h 979"/>
                    <a:gd name="T48" fmla="*/ 0 w 1151"/>
                    <a:gd name="T49" fmla="*/ 0 h 979"/>
                    <a:gd name="T50" fmla="*/ 0 w 1151"/>
                    <a:gd name="T51" fmla="*/ 0 h 979"/>
                    <a:gd name="T52" fmla="*/ 0 w 1151"/>
                    <a:gd name="T53" fmla="*/ 0 h 979"/>
                    <a:gd name="T54" fmla="*/ 0 w 1151"/>
                    <a:gd name="T55" fmla="*/ 0 h 979"/>
                    <a:gd name="T56" fmla="*/ 0 w 1151"/>
                    <a:gd name="T57" fmla="*/ 0 h 979"/>
                    <a:gd name="T58" fmla="*/ 0 w 1151"/>
                    <a:gd name="T59" fmla="*/ 0 h 979"/>
                    <a:gd name="T60" fmla="*/ 0 w 1151"/>
                    <a:gd name="T61" fmla="*/ 0 h 979"/>
                    <a:gd name="T62" fmla="*/ 0 w 1151"/>
                    <a:gd name="T63" fmla="*/ 0 h 979"/>
                    <a:gd name="T64" fmla="*/ 0 w 1151"/>
                    <a:gd name="T65" fmla="*/ 0 h 97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151"/>
                    <a:gd name="T100" fmla="*/ 0 h 979"/>
                    <a:gd name="T101" fmla="*/ 1151 w 1151"/>
                    <a:gd name="T102" fmla="*/ 979 h 97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151" h="979">
                      <a:moveTo>
                        <a:pt x="1151" y="315"/>
                      </a:moveTo>
                      <a:lnTo>
                        <a:pt x="1058" y="439"/>
                      </a:lnTo>
                      <a:lnTo>
                        <a:pt x="998" y="480"/>
                      </a:lnTo>
                      <a:lnTo>
                        <a:pt x="998" y="599"/>
                      </a:lnTo>
                      <a:lnTo>
                        <a:pt x="759" y="678"/>
                      </a:lnTo>
                      <a:lnTo>
                        <a:pt x="800" y="761"/>
                      </a:lnTo>
                      <a:lnTo>
                        <a:pt x="700" y="761"/>
                      </a:lnTo>
                      <a:lnTo>
                        <a:pt x="481" y="979"/>
                      </a:lnTo>
                      <a:lnTo>
                        <a:pt x="301" y="959"/>
                      </a:lnTo>
                      <a:lnTo>
                        <a:pt x="220" y="898"/>
                      </a:lnTo>
                      <a:lnTo>
                        <a:pt x="101" y="938"/>
                      </a:lnTo>
                      <a:lnTo>
                        <a:pt x="0" y="838"/>
                      </a:lnTo>
                      <a:lnTo>
                        <a:pt x="21" y="480"/>
                      </a:lnTo>
                      <a:lnTo>
                        <a:pt x="181" y="461"/>
                      </a:lnTo>
                      <a:lnTo>
                        <a:pt x="181" y="360"/>
                      </a:lnTo>
                      <a:lnTo>
                        <a:pt x="238" y="360"/>
                      </a:lnTo>
                      <a:lnTo>
                        <a:pt x="238" y="298"/>
                      </a:lnTo>
                      <a:lnTo>
                        <a:pt x="325" y="298"/>
                      </a:lnTo>
                      <a:lnTo>
                        <a:pt x="437" y="402"/>
                      </a:lnTo>
                      <a:lnTo>
                        <a:pt x="500" y="400"/>
                      </a:lnTo>
                      <a:lnTo>
                        <a:pt x="500" y="360"/>
                      </a:lnTo>
                      <a:lnTo>
                        <a:pt x="713" y="540"/>
                      </a:lnTo>
                      <a:lnTo>
                        <a:pt x="780" y="540"/>
                      </a:lnTo>
                      <a:lnTo>
                        <a:pt x="779" y="379"/>
                      </a:lnTo>
                      <a:lnTo>
                        <a:pt x="739" y="421"/>
                      </a:lnTo>
                      <a:lnTo>
                        <a:pt x="640" y="360"/>
                      </a:lnTo>
                      <a:lnTo>
                        <a:pt x="700" y="200"/>
                      </a:lnTo>
                      <a:lnTo>
                        <a:pt x="621" y="181"/>
                      </a:lnTo>
                      <a:lnTo>
                        <a:pt x="680" y="21"/>
                      </a:lnTo>
                      <a:lnTo>
                        <a:pt x="859" y="0"/>
                      </a:lnTo>
                      <a:lnTo>
                        <a:pt x="1098" y="139"/>
                      </a:lnTo>
                      <a:lnTo>
                        <a:pt x="1151" y="31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37" name="Freeform 1307"/>
                <p:cNvSpPr>
                  <a:spLocks/>
                </p:cNvSpPr>
                <p:nvPr/>
              </p:nvSpPr>
              <p:spPr bwMode="auto">
                <a:xfrm>
                  <a:off x="1753" y="1576"/>
                  <a:ext cx="95" cy="75"/>
                </a:xfrm>
                <a:custGeom>
                  <a:avLst/>
                  <a:gdLst>
                    <a:gd name="T0" fmla="*/ 0 w 1151"/>
                    <a:gd name="T1" fmla="*/ 0 h 979"/>
                    <a:gd name="T2" fmla="*/ 0 w 1151"/>
                    <a:gd name="T3" fmla="*/ 0 h 979"/>
                    <a:gd name="T4" fmla="*/ 0 w 1151"/>
                    <a:gd name="T5" fmla="*/ 0 h 979"/>
                    <a:gd name="T6" fmla="*/ 0 w 1151"/>
                    <a:gd name="T7" fmla="*/ 0 h 979"/>
                    <a:gd name="T8" fmla="*/ 0 w 1151"/>
                    <a:gd name="T9" fmla="*/ 0 h 979"/>
                    <a:gd name="T10" fmla="*/ 0 w 1151"/>
                    <a:gd name="T11" fmla="*/ 0 h 979"/>
                    <a:gd name="T12" fmla="*/ 0 w 1151"/>
                    <a:gd name="T13" fmla="*/ 0 h 979"/>
                    <a:gd name="T14" fmla="*/ 0 w 1151"/>
                    <a:gd name="T15" fmla="*/ 0 h 979"/>
                    <a:gd name="T16" fmla="*/ 0 w 1151"/>
                    <a:gd name="T17" fmla="*/ 0 h 979"/>
                    <a:gd name="T18" fmla="*/ 0 w 1151"/>
                    <a:gd name="T19" fmla="*/ 0 h 979"/>
                    <a:gd name="T20" fmla="*/ 0 w 1151"/>
                    <a:gd name="T21" fmla="*/ 0 h 979"/>
                    <a:gd name="T22" fmla="*/ 0 w 1151"/>
                    <a:gd name="T23" fmla="*/ 0 h 979"/>
                    <a:gd name="T24" fmla="*/ 0 w 1151"/>
                    <a:gd name="T25" fmla="*/ 0 h 979"/>
                    <a:gd name="T26" fmla="*/ 0 w 1151"/>
                    <a:gd name="T27" fmla="*/ 0 h 979"/>
                    <a:gd name="T28" fmla="*/ 0 w 1151"/>
                    <a:gd name="T29" fmla="*/ 0 h 979"/>
                    <a:gd name="T30" fmla="*/ 0 w 1151"/>
                    <a:gd name="T31" fmla="*/ 0 h 979"/>
                    <a:gd name="T32" fmla="*/ 0 w 1151"/>
                    <a:gd name="T33" fmla="*/ 0 h 979"/>
                    <a:gd name="T34" fmla="*/ 0 w 1151"/>
                    <a:gd name="T35" fmla="*/ 0 h 979"/>
                    <a:gd name="T36" fmla="*/ 0 w 1151"/>
                    <a:gd name="T37" fmla="*/ 0 h 979"/>
                    <a:gd name="T38" fmla="*/ 0 w 1151"/>
                    <a:gd name="T39" fmla="*/ 0 h 979"/>
                    <a:gd name="T40" fmla="*/ 0 w 1151"/>
                    <a:gd name="T41" fmla="*/ 0 h 979"/>
                    <a:gd name="T42" fmla="*/ 0 w 1151"/>
                    <a:gd name="T43" fmla="*/ 0 h 979"/>
                    <a:gd name="T44" fmla="*/ 0 w 1151"/>
                    <a:gd name="T45" fmla="*/ 0 h 979"/>
                    <a:gd name="T46" fmla="*/ 0 w 1151"/>
                    <a:gd name="T47" fmla="*/ 0 h 979"/>
                    <a:gd name="T48" fmla="*/ 0 w 1151"/>
                    <a:gd name="T49" fmla="*/ 0 h 979"/>
                    <a:gd name="T50" fmla="*/ 0 w 1151"/>
                    <a:gd name="T51" fmla="*/ 0 h 979"/>
                    <a:gd name="T52" fmla="*/ 0 w 1151"/>
                    <a:gd name="T53" fmla="*/ 0 h 979"/>
                    <a:gd name="T54" fmla="*/ 0 w 1151"/>
                    <a:gd name="T55" fmla="*/ 0 h 979"/>
                    <a:gd name="T56" fmla="*/ 0 w 1151"/>
                    <a:gd name="T57" fmla="*/ 0 h 979"/>
                    <a:gd name="T58" fmla="*/ 0 w 1151"/>
                    <a:gd name="T59" fmla="*/ 0 h 979"/>
                    <a:gd name="T60" fmla="*/ 0 w 1151"/>
                    <a:gd name="T61" fmla="*/ 0 h 979"/>
                    <a:gd name="T62" fmla="*/ 0 w 1151"/>
                    <a:gd name="T63" fmla="*/ 0 h 979"/>
                    <a:gd name="T64" fmla="*/ 0 w 1151"/>
                    <a:gd name="T65" fmla="*/ 0 h 97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151"/>
                    <a:gd name="T100" fmla="*/ 0 h 979"/>
                    <a:gd name="T101" fmla="*/ 1151 w 1151"/>
                    <a:gd name="T102" fmla="*/ 979 h 97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151" h="979">
                      <a:moveTo>
                        <a:pt x="1151" y="315"/>
                      </a:moveTo>
                      <a:lnTo>
                        <a:pt x="1058" y="439"/>
                      </a:lnTo>
                      <a:lnTo>
                        <a:pt x="998" y="480"/>
                      </a:lnTo>
                      <a:lnTo>
                        <a:pt x="998" y="599"/>
                      </a:lnTo>
                      <a:lnTo>
                        <a:pt x="759" y="678"/>
                      </a:lnTo>
                      <a:lnTo>
                        <a:pt x="800" y="761"/>
                      </a:lnTo>
                      <a:lnTo>
                        <a:pt x="700" y="761"/>
                      </a:lnTo>
                      <a:lnTo>
                        <a:pt x="481" y="979"/>
                      </a:lnTo>
                      <a:lnTo>
                        <a:pt x="301" y="959"/>
                      </a:lnTo>
                      <a:lnTo>
                        <a:pt x="220" y="898"/>
                      </a:lnTo>
                      <a:lnTo>
                        <a:pt x="101" y="938"/>
                      </a:lnTo>
                      <a:lnTo>
                        <a:pt x="0" y="838"/>
                      </a:lnTo>
                      <a:lnTo>
                        <a:pt x="21" y="480"/>
                      </a:lnTo>
                      <a:lnTo>
                        <a:pt x="181" y="461"/>
                      </a:lnTo>
                      <a:lnTo>
                        <a:pt x="181" y="360"/>
                      </a:lnTo>
                      <a:lnTo>
                        <a:pt x="238" y="360"/>
                      </a:lnTo>
                      <a:lnTo>
                        <a:pt x="238" y="298"/>
                      </a:lnTo>
                      <a:lnTo>
                        <a:pt x="325" y="298"/>
                      </a:lnTo>
                      <a:lnTo>
                        <a:pt x="437" y="402"/>
                      </a:lnTo>
                      <a:lnTo>
                        <a:pt x="500" y="400"/>
                      </a:lnTo>
                      <a:lnTo>
                        <a:pt x="500" y="360"/>
                      </a:lnTo>
                      <a:lnTo>
                        <a:pt x="713" y="540"/>
                      </a:lnTo>
                      <a:lnTo>
                        <a:pt x="780" y="540"/>
                      </a:lnTo>
                      <a:lnTo>
                        <a:pt x="779" y="379"/>
                      </a:lnTo>
                      <a:lnTo>
                        <a:pt x="739" y="421"/>
                      </a:lnTo>
                      <a:lnTo>
                        <a:pt x="640" y="360"/>
                      </a:lnTo>
                      <a:lnTo>
                        <a:pt x="700" y="200"/>
                      </a:lnTo>
                      <a:lnTo>
                        <a:pt x="621" y="181"/>
                      </a:lnTo>
                      <a:lnTo>
                        <a:pt x="680" y="21"/>
                      </a:lnTo>
                      <a:lnTo>
                        <a:pt x="859" y="0"/>
                      </a:lnTo>
                      <a:lnTo>
                        <a:pt x="1098" y="139"/>
                      </a:lnTo>
                      <a:lnTo>
                        <a:pt x="1151" y="315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38" name="Freeform 1308"/>
                <p:cNvSpPr>
                  <a:spLocks/>
                </p:cNvSpPr>
                <p:nvPr/>
              </p:nvSpPr>
              <p:spPr bwMode="auto">
                <a:xfrm>
                  <a:off x="1836" y="1600"/>
                  <a:ext cx="21" cy="50"/>
                </a:xfrm>
                <a:custGeom>
                  <a:avLst/>
                  <a:gdLst>
                    <a:gd name="T0" fmla="*/ 0 w 267"/>
                    <a:gd name="T1" fmla="*/ 0 h 649"/>
                    <a:gd name="T2" fmla="*/ 0 w 267"/>
                    <a:gd name="T3" fmla="*/ 0 h 649"/>
                    <a:gd name="T4" fmla="*/ 0 w 267"/>
                    <a:gd name="T5" fmla="*/ 0 h 649"/>
                    <a:gd name="T6" fmla="*/ 0 w 267"/>
                    <a:gd name="T7" fmla="*/ 0 h 649"/>
                    <a:gd name="T8" fmla="*/ 0 w 267"/>
                    <a:gd name="T9" fmla="*/ 0 h 649"/>
                    <a:gd name="T10" fmla="*/ 0 w 267"/>
                    <a:gd name="T11" fmla="*/ 0 h 649"/>
                    <a:gd name="T12" fmla="*/ 0 w 267"/>
                    <a:gd name="T13" fmla="*/ 0 h 649"/>
                    <a:gd name="T14" fmla="*/ 0 w 267"/>
                    <a:gd name="T15" fmla="*/ 0 h 649"/>
                    <a:gd name="T16" fmla="*/ 0 w 267"/>
                    <a:gd name="T17" fmla="*/ 0 h 649"/>
                    <a:gd name="T18" fmla="*/ 0 w 267"/>
                    <a:gd name="T19" fmla="*/ 0 h 64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67"/>
                    <a:gd name="T31" fmla="*/ 0 h 649"/>
                    <a:gd name="T32" fmla="*/ 267 w 267"/>
                    <a:gd name="T33" fmla="*/ 649 h 64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67" h="649">
                      <a:moveTo>
                        <a:pt x="0" y="289"/>
                      </a:moveTo>
                      <a:lnTo>
                        <a:pt x="140" y="349"/>
                      </a:lnTo>
                      <a:lnTo>
                        <a:pt x="180" y="649"/>
                      </a:lnTo>
                      <a:lnTo>
                        <a:pt x="241" y="528"/>
                      </a:lnTo>
                      <a:lnTo>
                        <a:pt x="267" y="327"/>
                      </a:lnTo>
                      <a:lnTo>
                        <a:pt x="154" y="0"/>
                      </a:lnTo>
                      <a:lnTo>
                        <a:pt x="66" y="122"/>
                      </a:lnTo>
                      <a:lnTo>
                        <a:pt x="0" y="168"/>
                      </a:lnTo>
                      <a:lnTo>
                        <a:pt x="0" y="28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39" name="Freeform 1309"/>
                <p:cNvSpPr>
                  <a:spLocks/>
                </p:cNvSpPr>
                <p:nvPr/>
              </p:nvSpPr>
              <p:spPr bwMode="auto">
                <a:xfrm>
                  <a:off x="1836" y="1600"/>
                  <a:ext cx="21" cy="50"/>
                </a:xfrm>
                <a:custGeom>
                  <a:avLst/>
                  <a:gdLst>
                    <a:gd name="T0" fmla="*/ 0 w 267"/>
                    <a:gd name="T1" fmla="*/ 0 h 649"/>
                    <a:gd name="T2" fmla="*/ 0 w 267"/>
                    <a:gd name="T3" fmla="*/ 0 h 649"/>
                    <a:gd name="T4" fmla="*/ 0 w 267"/>
                    <a:gd name="T5" fmla="*/ 0 h 649"/>
                    <a:gd name="T6" fmla="*/ 0 w 267"/>
                    <a:gd name="T7" fmla="*/ 0 h 649"/>
                    <a:gd name="T8" fmla="*/ 0 w 267"/>
                    <a:gd name="T9" fmla="*/ 0 h 649"/>
                    <a:gd name="T10" fmla="*/ 0 w 267"/>
                    <a:gd name="T11" fmla="*/ 0 h 649"/>
                    <a:gd name="T12" fmla="*/ 0 w 267"/>
                    <a:gd name="T13" fmla="*/ 0 h 649"/>
                    <a:gd name="T14" fmla="*/ 0 w 267"/>
                    <a:gd name="T15" fmla="*/ 0 h 649"/>
                    <a:gd name="T16" fmla="*/ 0 w 267"/>
                    <a:gd name="T17" fmla="*/ 0 h 649"/>
                    <a:gd name="T18" fmla="*/ 0 w 267"/>
                    <a:gd name="T19" fmla="*/ 0 h 64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67"/>
                    <a:gd name="T31" fmla="*/ 0 h 649"/>
                    <a:gd name="T32" fmla="*/ 267 w 267"/>
                    <a:gd name="T33" fmla="*/ 649 h 64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67" h="649">
                      <a:moveTo>
                        <a:pt x="0" y="289"/>
                      </a:moveTo>
                      <a:lnTo>
                        <a:pt x="140" y="349"/>
                      </a:lnTo>
                      <a:lnTo>
                        <a:pt x="180" y="649"/>
                      </a:lnTo>
                      <a:lnTo>
                        <a:pt x="241" y="528"/>
                      </a:lnTo>
                      <a:lnTo>
                        <a:pt x="267" y="327"/>
                      </a:lnTo>
                      <a:lnTo>
                        <a:pt x="154" y="0"/>
                      </a:lnTo>
                      <a:lnTo>
                        <a:pt x="66" y="122"/>
                      </a:lnTo>
                      <a:lnTo>
                        <a:pt x="0" y="168"/>
                      </a:lnTo>
                      <a:lnTo>
                        <a:pt x="0" y="289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40" name="Freeform 1310"/>
                <p:cNvSpPr>
                  <a:spLocks/>
                </p:cNvSpPr>
                <p:nvPr/>
              </p:nvSpPr>
              <p:spPr bwMode="auto">
                <a:xfrm>
                  <a:off x="1673" y="1637"/>
                  <a:ext cx="73" cy="97"/>
                </a:xfrm>
                <a:custGeom>
                  <a:avLst/>
                  <a:gdLst>
                    <a:gd name="T0" fmla="*/ 0 w 879"/>
                    <a:gd name="T1" fmla="*/ 0 h 1257"/>
                    <a:gd name="T2" fmla="*/ 0 w 879"/>
                    <a:gd name="T3" fmla="*/ 0 h 1257"/>
                    <a:gd name="T4" fmla="*/ 0 w 879"/>
                    <a:gd name="T5" fmla="*/ 0 h 1257"/>
                    <a:gd name="T6" fmla="*/ 0 w 879"/>
                    <a:gd name="T7" fmla="*/ 0 h 1257"/>
                    <a:gd name="T8" fmla="*/ 0 w 879"/>
                    <a:gd name="T9" fmla="*/ 0 h 1257"/>
                    <a:gd name="T10" fmla="*/ 0 w 879"/>
                    <a:gd name="T11" fmla="*/ 0 h 1257"/>
                    <a:gd name="T12" fmla="*/ 0 w 879"/>
                    <a:gd name="T13" fmla="*/ 0 h 1257"/>
                    <a:gd name="T14" fmla="*/ 0 w 879"/>
                    <a:gd name="T15" fmla="*/ 0 h 1257"/>
                    <a:gd name="T16" fmla="*/ 0 w 879"/>
                    <a:gd name="T17" fmla="*/ 0 h 1257"/>
                    <a:gd name="T18" fmla="*/ 0 w 879"/>
                    <a:gd name="T19" fmla="*/ 0 h 1257"/>
                    <a:gd name="T20" fmla="*/ 0 w 879"/>
                    <a:gd name="T21" fmla="*/ 0 h 1257"/>
                    <a:gd name="T22" fmla="*/ 0 w 879"/>
                    <a:gd name="T23" fmla="*/ 0 h 1257"/>
                    <a:gd name="T24" fmla="*/ 0 w 879"/>
                    <a:gd name="T25" fmla="*/ 0 h 1257"/>
                    <a:gd name="T26" fmla="*/ 0 w 879"/>
                    <a:gd name="T27" fmla="*/ 0 h 1257"/>
                    <a:gd name="T28" fmla="*/ 0 w 879"/>
                    <a:gd name="T29" fmla="*/ 0 h 1257"/>
                    <a:gd name="T30" fmla="*/ 0 w 879"/>
                    <a:gd name="T31" fmla="*/ 0 h 1257"/>
                    <a:gd name="T32" fmla="*/ 0 w 879"/>
                    <a:gd name="T33" fmla="*/ 0 h 125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879"/>
                    <a:gd name="T52" fmla="*/ 0 h 1257"/>
                    <a:gd name="T53" fmla="*/ 879 w 879"/>
                    <a:gd name="T54" fmla="*/ 1257 h 125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879" h="1257">
                      <a:moveTo>
                        <a:pt x="879" y="180"/>
                      </a:moveTo>
                      <a:lnTo>
                        <a:pt x="838" y="499"/>
                      </a:lnTo>
                      <a:lnTo>
                        <a:pt x="719" y="559"/>
                      </a:lnTo>
                      <a:lnTo>
                        <a:pt x="679" y="1176"/>
                      </a:lnTo>
                      <a:lnTo>
                        <a:pt x="578" y="1257"/>
                      </a:lnTo>
                      <a:lnTo>
                        <a:pt x="479" y="1217"/>
                      </a:lnTo>
                      <a:lnTo>
                        <a:pt x="479" y="1097"/>
                      </a:lnTo>
                      <a:lnTo>
                        <a:pt x="406" y="1202"/>
                      </a:lnTo>
                      <a:lnTo>
                        <a:pt x="279" y="1017"/>
                      </a:lnTo>
                      <a:lnTo>
                        <a:pt x="219" y="499"/>
                      </a:lnTo>
                      <a:lnTo>
                        <a:pt x="140" y="418"/>
                      </a:lnTo>
                      <a:lnTo>
                        <a:pt x="0" y="79"/>
                      </a:lnTo>
                      <a:lnTo>
                        <a:pt x="140" y="0"/>
                      </a:lnTo>
                      <a:lnTo>
                        <a:pt x="219" y="79"/>
                      </a:lnTo>
                      <a:lnTo>
                        <a:pt x="619" y="39"/>
                      </a:lnTo>
                      <a:lnTo>
                        <a:pt x="879" y="18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41" name="Freeform 1311"/>
                <p:cNvSpPr>
                  <a:spLocks/>
                </p:cNvSpPr>
                <p:nvPr/>
              </p:nvSpPr>
              <p:spPr bwMode="auto">
                <a:xfrm>
                  <a:off x="1673" y="1637"/>
                  <a:ext cx="73" cy="97"/>
                </a:xfrm>
                <a:custGeom>
                  <a:avLst/>
                  <a:gdLst>
                    <a:gd name="T0" fmla="*/ 0 w 879"/>
                    <a:gd name="T1" fmla="*/ 0 h 1257"/>
                    <a:gd name="T2" fmla="*/ 0 w 879"/>
                    <a:gd name="T3" fmla="*/ 0 h 1257"/>
                    <a:gd name="T4" fmla="*/ 0 w 879"/>
                    <a:gd name="T5" fmla="*/ 0 h 1257"/>
                    <a:gd name="T6" fmla="*/ 0 w 879"/>
                    <a:gd name="T7" fmla="*/ 0 h 1257"/>
                    <a:gd name="T8" fmla="*/ 0 w 879"/>
                    <a:gd name="T9" fmla="*/ 0 h 1257"/>
                    <a:gd name="T10" fmla="*/ 0 w 879"/>
                    <a:gd name="T11" fmla="*/ 0 h 1257"/>
                    <a:gd name="T12" fmla="*/ 0 w 879"/>
                    <a:gd name="T13" fmla="*/ 0 h 1257"/>
                    <a:gd name="T14" fmla="*/ 0 w 879"/>
                    <a:gd name="T15" fmla="*/ 0 h 1257"/>
                    <a:gd name="T16" fmla="*/ 0 w 879"/>
                    <a:gd name="T17" fmla="*/ 0 h 1257"/>
                    <a:gd name="T18" fmla="*/ 0 w 879"/>
                    <a:gd name="T19" fmla="*/ 0 h 1257"/>
                    <a:gd name="T20" fmla="*/ 0 w 879"/>
                    <a:gd name="T21" fmla="*/ 0 h 1257"/>
                    <a:gd name="T22" fmla="*/ 0 w 879"/>
                    <a:gd name="T23" fmla="*/ 0 h 1257"/>
                    <a:gd name="T24" fmla="*/ 0 w 879"/>
                    <a:gd name="T25" fmla="*/ 0 h 1257"/>
                    <a:gd name="T26" fmla="*/ 0 w 879"/>
                    <a:gd name="T27" fmla="*/ 0 h 1257"/>
                    <a:gd name="T28" fmla="*/ 0 w 879"/>
                    <a:gd name="T29" fmla="*/ 0 h 1257"/>
                    <a:gd name="T30" fmla="*/ 0 w 879"/>
                    <a:gd name="T31" fmla="*/ 0 h 1257"/>
                    <a:gd name="T32" fmla="*/ 0 w 879"/>
                    <a:gd name="T33" fmla="*/ 0 h 125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879"/>
                    <a:gd name="T52" fmla="*/ 0 h 1257"/>
                    <a:gd name="T53" fmla="*/ 879 w 879"/>
                    <a:gd name="T54" fmla="*/ 1257 h 125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879" h="1257">
                      <a:moveTo>
                        <a:pt x="879" y="180"/>
                      </a:moveTo>
                      <a:lnTo>
                        <a:pt x="838" y="499"/>
                      </a:lnTo>
                      <a:lnTo>
                        <a:pt x="719" y="559"/>
                      </a:lnTo>
                      <a:lnTo>
                        <a:pt x="679" y="1176"/>
                      </a:lnTo>
                      <a:lnTo>
                        <a:pt x="578" y="1257"/>
                      </a:lnTo>
                      <a:lnTo>
                        <a:pt x="479" y="1217"/>
                      </a:lnTo>
                      <a:lnTo>
                        <a:pt x="479" y="1097"/>
                      </a:lnTo>
                      <a:lnTo>
                        <a:pt x="406" y="1202"/>
                      </a:lnTo>
                      <a:lnTo>
                        <a:pt x="279" y="1017"/>
                      </a:lnTo>
                      <a:lnTo>
                        <a:pt x="219" y="499"/>
                      </a:lnTo>
                      <a:lnTo>
                        <a:pt x="140" y="418"/>
                      </a:lnTo>
                      <a:lnTo>
                        <a:pt x="0" y="79"/>
                      </a:lnTo>
                      <a:lnTo>
                        <a:pt x="140" y="0"/>
                      </a:lnTo>
                      <a:lnTo>
                        <a:pt x="219" y="79"/>
                      </a:lnTo>
                      <a:lnTo>
                        <a:pt x="619" y="39"/>
                      </a:lnTo>
                      <a:lnTo>
                        <a:pt x="879" y="18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42" name="Freeform 1312"/>
                <p:cNvSpPr>
                  <a:spLocks/>
                </p:cNvSpPr>
                <p:nvPr/>
              </p:nvSpPr>
              <p:spPr bwMode="auto">
                <a:xfrm>
                  <a:off x="1815" y="1601"/>
                  <a:ext cx="83" cy="121"/>
                </a:xfrm>
                <a:custGeom>
                  <a:avLst/>
                  <a:gdLst>
                    <a:gd name="T0" fmla="*/ 0 w 996"/>
                    <a:gd name="T1" fmla="*/ 0 h 1573"/>
                    <a:gd name="T2" fmla="*/ 0 w 996"/>
                    <a:gd name="T3" fmla="*/ 0 h 1573"/>
                    <a:gd name="T4" fmla="*/ 0 w 996"/>
                    <a:gd name="T5" fmla="*/ 0 h 1573"/>
                    <a:gd name="T6" fmla="*/ 0 w 996"/>
                    <a:gd name="T7" fmla="*/ 0 h 1573"/>
                    <a:gd name="T8" fmla="*/ 0 w 996"/>
                    <a:gd name="T9" fmla="*/ 0 h 1573"/>
                    <a:gd name="T10" fmla="*/ 0 w 996"/>
                    <a:gd name="T11" fmla="*/ 0 h 1573"/>
                    <a:gd name="T12" fmla="*/ 0 w 996"/>
                    <a:gd name="T13" fmla="*/ 0 h 1573"/>
                    <a:gd name="T14" fmla="*/ 0 w 996"/>
                    <a:gd name="T15" fmla="*/ 0 h 1573"/>
                    <a:gd name="T16" fmla="*/ 0 w 996"/>
                    <a:gd name="T17" fmla="*/ 0 h 1573"/>
                    <a:gd name="T18" fmla="*/ 0 w 996"/>
                    <a:gd name="T19" fmla="*/ 0 h 1573"/>
                    <a:gd name="T20" fmla="*/ 0 w 996"/>
                    <a:gd name="T21" fmla="*/ 0 h 1573"/>
                    <a:gd name="T22" fmla="*/ 0 w 996"/>
                    <a:gd name="T23" fmla="*/ 0 h 1573"/>
                    <a:gd name="T24" fmla="*/ 0 w 996"/>
                    <a:gd name="T25" fmla="*/ 0 h 1573"/>
                    <a:gd name="T26" fmla="*/ 0 w 996"/>
                    <a:gd name="T27" fmla="*/ 0 h 1573"/>
                    <a:gd name="T28" fmla="*/ 0 w 996"/>
                    <a:gd name="T29" fmla="*/ 0 h 1573"/>
                    <a:gd name="T30" fmla="*/ 0 w 996"/>
                    <a:gd name="T31" fmla="*/ 0 h 1573"/>
                    <a:gd name="T32" fmla="*/ 0 w 996"/>
                    <a:gd name="T33" fmla="*/ 0 h 1573"/>
                    <a:gd name="T34" fmla="*/ 0 w 996"/>
                    <a:gd name="T35" fmla="*/ 0 h 1573"/>
                    <a:gd name="T36" fmla="*/ 0 w 996"/>
                    <a:gd name="T37" fmla="*/ 0 h 1573"/>
                    <a:gd name="T38" fmla="*/ 0 w 996"/>
                    <a:gd name="T39" fmla="*/ 0 h 1573"/>
                    <a:gd name="T40" fmla="*/ 0 w 996"/>
                    <a:gd name="T41" fmla="*/ 0 h 1573"/>
                    <a:gd name="T42" fmla="*/ 0 w 996"/>
                    <a:gd name="T43" fmla="*/ 0 h 1573"/>
                    <a:gd name="T44" fmla="*/ 0 w 996"/>
                    <a:gd name="T45" fmla="*/ 0 h 1573"/>
                    <a:gd name="T46" fmla="*/ 0 w 996"/>
                    <a:gd name="T47" fmla="*/ 0 h 1573"/>
                    <a:gd name="T48" fmla="*/ 0 w 996"/>
                    <a:gd name="T49" fmla="*/ 0 h 1573"/>
                    <a:gd name="T50" fmla="*/ 0 w 996"/>
                    <a:gd name="T51" fmla="*/ 0 h 1573"/>
                    <a:gd name="T52" fmla="*/ 0 w 996"/>
                    <a:gd name="T53" fmla="*/ 0 h 1573"/>
                    <a:gd name="T54" fmla="*/ 0 w 996"/>
                    <a:gd name="T55" fmla="*/ 0 h 1573"/>
                    <a:gd name="T56" fmla="*/ 0 w 996"/>
                    <a:gd name="T57" fmla="*/ 0 h 157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996"/>
                    <a:gd name="T88" fmla="*/ 0 h 1573"/>
                    <a:gd name="T89" fmla="*/ 996 w 996"/>
                    <a:gd name="T90" fmla="*/ 1573 h 1573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996" h="1573">
                      <a:moveTo>
                        <a:pt x="41" y="440"/>
                      </a:moveTo>
                      <a:lnTo>
                        <a:pt x="239" y="597"/>
                      </a:lnTo>
                      <a:lnTo>
                        <a:pt x="239" y="759"/>
                      </a:lnTo>
                      <a:lnTo>
                        <a:pt x="161" y="759"/>
                      </a:lnTo>
                      <a:lnTo>
                        <a:pt x="200" y="896"/>
                      </a:lnTo>
                      <a:lnTo>
                        <a:pt x="20" y="1116"/>
                      </a:lnTo>
                      <a:lnTo>
                        <a:pt x="41" y="1556"/>
                      </a:lnTo>
                      <a:lnTo>
                        <a:pt x="120" y="1573"/>
                      </a:lnTo>
                      <a:lnTo>
                        <a:pt x="180" y="1416"/>
                      </a:lnTo>
                      <a:lnTo>
                        <a:pt x="400" y="1276"/>
                      </a:lnTo>
                      <a:lnTo>
                        <a:pt x="400" y="977"/>
                      </a:lnTo>
                      <a:lnTo>
                        <a:pt x="341" y="932"/>
                      </a:lnTo>
                      <a:lnTo>
                        <a:pt x="379" y="857"/>
                      </a:lnTo>
                      <a:lnTo>
                        <a:pt x="516" y="785"/>
                      </a:lnTo>
                      <a:lnTo>
                        <a:pt x="559" y="717"/>
                      </a:lnTo>
                      <a:lnTo>
                        <a:pt x="914" y="481"/>
                      </a:lnTo>
                      <a:lnTo>
                        <a:pt x="996" y="0"/>
                      </a:lnTo>
                      <a:lnTo>
                        <a:pt x="742" y="16"/>
                      </a:lnTo>
                      <a:lnTo>
                        <a:pt x="698" y="78"/>
                      </a:lnTo>
                      <a:lnTo>
                        <a:pt x="494" y="41"/>
                      </a:lnTo>
                      <a:lnTo>
                        <a:pt x="420" y="72"/>
                      </a:lnTo>
                      <a:lnTo>
                        <a:pt x="500" y="298"/>
                      </a:lnTo>
                      <a:lnTo>
                        <a:pt x="480" y="538"/>
                      </a:lnTo>
                      <a:lnTo>
                        <a:pt x="419" y="638"/>
                      </a:lnTo>
                      <a:lnTo>
                        <a:pt x="379" y="338"/>
                      </a:lnTo>
                      <a:lnTo>
                        <a:pt x="239" y="278"/>
                      </a:lnTo>
                      <a:lnTo>
                        <a:pt x="0" y="357"/>
                      </a:lnTo>
                      <a:lnTo>
                        <a:pt x="41" y="44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43" name="Freeform 1313"/>
                <p:cNvSpPr>
                  <a:spLocks/>
                </p:cNvSpPr>
                <p:nvPr/>
              </p:nvSpPr>
              <p:spPr bwMode="auto">
                <a:xfrm>
                  <a:off x="1815" y="1601"/>
                  <a:ext cx="83" cy="121"/>
                </a:xfrm>
                <a:custGeom>
                  <a:avLst/>
                  <a:gdLst>
                    <a:gd name="T0" fmla="*/ 0 w 996"/>
                    <a:gd name="T1" fmla="*/ 0 h 1573"/>
                    <a:gd name="T2" fmla="*/ 0 w 996"/>
                    <a:gd name="T3" fmla="*/ 0 h 1573"/>
                    <a:gd name="T4" fmla="*/ 0 w 996"/>
                    <a:gd name="T5" fmla="*/ 0 h 1573"/>
                    <a:gd name="T6" fmla="*/ 0 w 996"/>
                    <a:gd name="T7" fmla="*/ 0 h 1573"/>
                    <a:gd name="T8" fmla="*/ 0 w 996"/>
                    <a:gd name="T9" fmla="*/ 0 h 1573"/>
                    <a:gd name="T10" fmla="*/ 0 w 996"/>
                    <a:gd name="T11" fmla="*/ 0 h 1573"/>
                    <a:gd name="T12" fmla="*/ 0 w 996"/>
                    <a:gd name="T13" fmla="*/ 0 h 1573"/>
                    <a:gd name="T14" fmla="*/ 0 w 996"/>
                    <a:gd name="T15" fmla="*/ 0 h 1573"/>
                    <a:gd name="T16" fmla="*/ 0 w 996"/>
                    <a:gd name="T17" fmla="*/ 0 h 1573"/>
                    <a:gd name="T18" fmla="*/ 0 w 996"/>
                    <a:gd name="T19" fmla="*/ 0 h 1573"/>
                    <a:gd name="T20" fmla="*/ 0 w 996"/>
                    <a:gd name="T21" fmla="*/ 0 h 1573"/>
                    <a:gd name="T22" fmla="*/ 0 w 996"/>
                    <a:gd name="T23" fmla="*/ 0 h 1573"/>
                    <a:gd name="T24" fmla="*/ 0 w 996"/>
                    <a:gd name="T25" fmla="*/ 0 h 1573"/>
                    <a:gd name="T26" fmla="*/ 0 w 996"/>
                    <a:gd name="T27" fmla="*/ 0 h 1573"/>
                    <a:gd name="T28" fmla="*/ 0 w 996"/>
                    <a:gd name="T29" fmla="*/ 0 h 1573"/>
                    <a:gd name="T30" fmla="*/ 0 w 996"/>
                    <a:gd name="T31" fmla="*/ 0 h 1573"/>
                    <a:gd name="T32" fmla="*/ 0 w 996"/>
                    <a:gd name="T33" fmla="*/ 0 h 1573"/>
                    <a:gd name="T34" fmla="*/ 0 w 996"/>
                    <a:gd name="T35" fmla="*/ 0 h 1573"/>
                    <a:gd name="T36" fmla="*/ 0 w 996"/>
                    <a:gd name="T37" fmla="*/ 0 h 1573"/>
                    <a:gd name="T38" fmla="*/ 0 w 996"/>
                    <a:gd name="T39" fmla="*/ 0 h 1573"/>
                    <a:gd name="T40" fmla="*/ 0 w 996"/>
                    <a:gd name="T41" fmla="*/ 0 h 1573"/>
                    <a:gd name="T42" fmla="*/ 0 w 996"/>
                    <a:gd name="T43" fmla="*/ 0 h 1573"/>
                    <a:gd name="T44" fmla="*/ 0 w 996"/>
                    <a:gd name="T45" fmla="*/ 0 h 1573"/>
                    <a:gd name="T46" fmla="*/ 0 w 996"/>
                    <a:gd name="T47" fmla="*/ 0 h 1573"/>
                    <a:gd name="T48" fmla="*/ 0 w 996"/>
                    <a:gd name="T49" fmla="*/ 0 h 1573"/>
                    <a:gd name="T50" fmla="*/ 0 w 996"/>
                    <a:gd name="T51" fmla="*/ 0 h 1573"/>
                    <a:gd name="T52" fmla="*/ 0 w 996"/>
                    <a:gd name="T53" fmla="*/ 0 h 1573"/>
                    <a:gd name="T54" fmla="*/ 0 w 996"/>
                    <a:gd name="T55" fmla="*/ 0 h 1573"/>
                    <a:gd name="T56" fmla="*/ 0 w 996"/>
                    <a:gd name="T57" fmla="*/ 0 h 157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996"/>
                    <a:gd name="T88" fmla="*/ 0 h 1573"/>
                    <a:gd name="T89" fmla="*/ 996 w 996"/>
                    <a:gd name="T90" fmla="*/ 1573 h 1573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996" h="1573">
                      <a:moveTo>
                        <a:pt x="41" y="440"/>
                      </a:moveTo>
                      <a:lnTo>
                        <a:pt x="239" y="597"/>
                      </a:lnTo>
                      <a:lnTo>
                        <a:pt x="239" y="759"/>
                      </a:lnTo>
                      <a:lnTo>
                        <a:pt x="161" y="759"/>
                      </a:lnTo>
                      <a:lnTo>
                        <a:pt x="200" y="896"/>
                      </a:lnTo>
                      <a:lnTo>
                        <a:pt x="20" y="1116"/>
                      </a:lnTo>
                      <a:lnTo>
                        <a:pt x="41" y="1556"/>
                      </a:lnTo>
                      <a:lnTo>
                        <a:pt x="120" y="1573"/>
                      </a:lnTo>
                      <a:lnTo>
                        <a:pt x="180" y="1416"/>
                      </a:lnTo>
                      <a:lnTo>
                        <a:pt x="400" y="1276"/>
                      </a:lnTo>
                      <a:lnTo>
                        <a:pt x="400" y="977"/>
                      </a:lnTo>
                      <a:lnTo>
                        <a:pt x="341" y="932"/>
                      </a:lnTo>
                      <a:lnTo>
                        <a:pt x="379" y="857"/>
                      </a:lnTo>
                      <a:lnTo>
                        <a:pt x="516" y="785"/>
                      </a:lnTo>
                      <a:lnTo>
                        <a:pt x="559" y="717"/>
                      </a:lnTo>
                      <a:lnTo>
                        <a:pt x="914" y="481"/>
                      </a:lnTo>
                      <a:lnTo>
                        <a:pt x="996" y="0"/>
                      </a:lnTo>
                      <a:lnTo>
                        <a:pt x="742" y="16"/>
                      </a:lnTo>
                      <a:lnTo>
                        <a:pt x="698" y="78"/>
                      </a:lnTo>
                      <a:lnTo>
                        <a:pt x="494" y="41"/>
                      </a:lnTo>
                      <a:lnTo>
                        <a:pt x="420" y="72"/>
                      </a:lnTo>
                      <a:lnTo>
                        <a:pt x="500" y="298"/>
                      </a:lnTo>
                      <a:lnTo>
                        <a:pt x="480" y="538"/>
                      </a:lnTo>
                      <a:lnTo>
                        <a:pt x="419" y="638"/>
                      </a:lnTo>
                      <a:lnTo>
                        <a:pt x="379" y="338"/>
                      </a:lnTo>
                      <a:lnTo>
                        <a:pt x="239" y="278"/>
                      </a:lnTo>
                      <a:lnTo>
                        <a:pt x="0" y="357"/>
                      </a:lnTo>
                      <a:lnTo>
                        <a:pt x="41" y="44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44" name="Freeform 1314"/>
                <p:cNvSpPr>
                  <a:spLocks/>
                </p:cNvSpPr>
                <p:nvPr/>
              </p:nvSpPr>
              <p:spPr bwMode="auto">
                <a:xfrm>
                  <a:off x="1778" y="1635"/>
                  <a:ext cx="58" cy="52"/>
                </a:xfrm>
                <a:custGeom>
                  <a:avLst/>
                  <a:gdLst>
                    <a:gd name="T0" fmla="*/ 0 w 697"/>
                    <a:gd name="T1" fmla="*/ 0 h 676"/>
                    <a:gd name="T2" fmla="*/ 0 w 697"/>
                    <a:gd name="T3" fmla="*/ 0 h 676"/>
                    <a:gd name="T4" fmla="*/ 0 w 697"/>
                    <a:gd name="T5" fmla="*/ 0 h 676"/>
                    <a:gd name="T6" fmla="*/ 0 w 697"/>
                    <a:gd name="T7" fmla="*/ 0 h 676"/>
                    <a:gd name="T8" fmla="*/ 0 w 697"/>
                    <a:gd name="T9" fmla="*/ 0 h 676"/>
                    <a:gd name="T10" fmla="*/ 0 w 697"/>
                    <a:gd name="T11" fmla="*/ 0 h 676"/>
                    <a:gd name="T12" fmla="*/ 0 w 697"/>
                    <a:gd name="T13" fmla="*/ 0 h 676"/>
                    <a:gd name="T14" fmla="*/ 0 w 697"/>
                    <a:gd name="T15" fmla="*/ 0 h 676"/>
                    <a:gd name="T16" fmla="*/ 0 w 697"/>
                    <a:gd name="T17" fmla="*/ 0 h 676"/>
                    <a:gd name="T18" fmla="*/ 0 w 697"/>
                    <a:gd name="T19" fmla="*/ 0 h 676"/>
                    <a:gd name="T20" fmla="*/ 0 w 697"/>
                    <a:gd name="T21" fmla="*/ 0 h 676"/>
                    <a:gd name="T22" fmla="*/ 0 w 697"/>
                    <a:gd name="T23" fmla="*/ 0 h 676"/>
                    <a:gd name="T24" fmla="*/ 0 w 697"/>
                    <a:gd name="T25" fmla="*/ 0 h 676"/>
                    <a:gd name="T26" fmla="*/ 0 w 697"/>
                    <a:gd name="T27" fmla="*/ 0 h 67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697"/>
                    <a:gd name="T43" fmla="*/ 0 h 676"/>
                    <a:gd name="T44" fmla="*/ 697 w 697"/>
                    <a:gd name="T45" fmla="*/ 676 h 67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697" h="676">
                      <a:moveTo>
                        <a:pt x="0" y="198"/>
                      </a:moveTo>
                      <a:lnTo>
                        <a:pt x="79" y="456"/>
                      </a:lnTo>
                      <a:lnTo>
                        <a:pt x="160" y="456"/>
                      </a:lnTo>
                      <a:lnTo>
                        <a:pt x="180" y="537"/>
                      </a:lnTo>
                      <a:lnTo>
                        <a:pt x="478" y="676"/>
                      </a:lnTo>
                      <a:lnTo>
                        <a:pt x="658" y="456"/>
                      </a:lnTo>
                      <a:lnTo>
                        <a:pt x="619" y="319"/>
                      </a:lnTo>
                      <a:lnTo>
                        <a:pt x="697" y="319"/>
                      </a:lnTo>
                      <a:lnTo>
                        <a:pt x="697" y="157"/>
                      </a:lnTo>
                      <a:lnTo>
                        <a:pt x="499" y="0"/>
                      </a:lnTo>
                      <a:lnTo>
                        <a:pt x="399" y="0"/>
                      </a:lnTo>
                      <a:lnTo>
                        <a:pt x="180" y="218"/>
                      </a:lnTo>
                      <a:lnTo>
                        <a:pt x="0" y="19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45" name="Freeform 1315"/>
                <p:cNvSpPr>
                  <a:spLocks/>
                </p:cNvSpPr>
                <p:nvPr/>
              </p:nvSpPr>
              <p:spPr bwMode="auto">
                <a:xfrm>
                  <a:off x="1778" y="1635"/>
                  <a:ext cx="58" cy="52"/>
                </a:xfrm>
                <a:custGeom>
                  <a:avLst/>
                  <a:gdLst>
                    <a:gd name="T0" fmla="*/ 0 w 697"/>
                    <a:gd name="T1" fmla="*/ 0 h 676"/>
                    <a:gd name="T2" fmla="*/ 0 w 697"/>
                    <a:gd name="T3" fmla="*/ 0 h 676"/>
                    <a:gd name="T4" fmla="*/ 0 w 697"/>
                    <a:gd name="T5" fmla="*/ 0 h 676"/>
                    <a:gd name="T6" fmla="*/ 0 w 697"/>
                    <a:gd name="T7" fmla="*/ 0 h 676"/>
                    <a:gd name="T8" fmla="*/ 0 w 697"/>
                    <a:gd name="T9" fmla="*/ 0 h 676"/>
                    <a:gd name="T10" fmla="*/ 0 w 697"/>
                    <a:gd name="T11" fmla="*/ 0 h 676"/>
                    <a:gd name="T12" fmla="*/ 0 w 697"/>
                    <a:gd name="T13" fmla="*/ 0 h 676"/>
                    <a:gd name="T14" fmla="*/ 0 w 697"/>
                    <a:gd name="T15" fmla="*/ 0 h 676"/>
                    <a:gd name="T16" fmla="*/ 0 w 697"/>
                    <a:gd name="T17" fmla="*/ 0 h 676"/>
                    <a:gd name="T18" fmla="*/ 0 w 697"/>
                    <a:gd name="T19" fmla="*/ 0 h 676"/>
                    <a:gd name="T20" fmla="*/ 0 w 697"/>
                    <a:gd name="T21" fmla="*/ 0 h 676"/>
                    <a:gd name="T22" fmla="*/ 0 w 697"/>
                    <a:gd name="T23" fmla="*/ 0 h 676"/>
                    <a:gd name="T24" fmla="*/ 0 w 697"/>
                    <a:gd name="T25" fmla="*/ 0 h 676"/>
                    <a:gd name="T26" fmla="*/ 0 w 697"/>
                    <a:gd name="T27" fmla="*/ 0 h 67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697"/>
                    <a:gd name="T43" fmla="*/ 0 h 676"/>
                    <a:gd name="T44" fmla="*/ 697 w 697"/>
                    <a:gd name="T45" fmla="*/ 676 h 67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697" h="676">
                      <a:moveTo>
                        <a:pt x="0" y="198"/>
                      </a:moveTo>
                      <a:lnTo>
                        <a:pt x="79" y="456"/>
                      </a:lnTo>
                      <a:lnTo>
                        <a:pt x="160" y="456"/>
                      </a:lnTo>
                      <a:lnTo>
                        <a:pt x="180" y="537"/>
                      </a:lnTo>
                      <a:lnTo>
                        <a:pt x="478" y="676"/>
                      </a:lnTo>
                      <a:lnTo>
                        <a:pt x="658" y="456"/>
                      </a:lnTo>
                      <a:lnTo>
                        <a:pt x="619" y="319"/>
                      </a:lnTo>
                      <a:lnTo>
                        <a:pt x="697" y="319"/>
                      </a:lnTo>
                      <a:lnTo>
                        <a:pt x="697" y="157"/>
                      </a:lnTo>
                      <a:lnTo>
                        <a:pt x="499" y="0"/>
                      </a:lnTo>
                      <a:lnTo>
                        <a:pt x="399" y="0"/>
                      </a:lnTo>
                      <a:lnTo>
                        <a:pt x="180" y="218"/>
                      </a:lnTo>
                      <a:lnTo>
                        <a:pt x="0" y="198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46" name="Freeform 1316"/>
                <p:cNvSpPr>
                  <a:spLocks/>
                </p:cNvSpPr>
                <p:nvPr/>
              </p:nvSpPr>
              <p:spPr bwMode="auto">
                <a:xfrm>
                  <a:off x="1731" y="1645"/>
                  <a:ext cx="73" cy="73"/>
                </a:xfrm>
                <a:custGeom>
                  <a:avLst/>
                  <a:gdLst>
                    <a:gd name="T0" fmla="*/ 0 w 885"/>
                    <a:gd name="T1" fmla="*/ 0 h 940"/>
                    <a:gd name="T2" fmla="*/ 0 w 885"/>
                    <a:gd name="T3" fmla="*/ 0 h 940"/>
                    <a:gd name="T4" fmla="*/ 0 w 885"/>
                    <a:gd name="T5" fmla="*/ 0 h 940"/>
                    <a:gd name="T6" fmla="*/ 0 w 885"/>
                    <a:gd name="T7" fmla="*/ 0 h 940"/>
                    <a:gd name="T8" fmla="*/ 0 w 885"/>
                    <a:gd name="T9" fmla="*/ 0 h 940"/>
                    <a:gd name="T10" fmla="*/ 0 w 885"/>
                    <a:gd name="T11" fmla="*/ 0 h 940"/>
                    <a:gd name="T12" fmla="*/ 0 w 885"/>
                    <a:gd name="T13" fmla="*/ 0 h 940"/>
                    <a:gd name="T14" fmla="*/ 0 w 885"/>
                    <a:gd name="T15" fmla="*/ 0 h 940"/>
                    <a:gd name="T16" fmla="*/ 0 w 885"/>
                    <a:gd name="T17" fmla="*/ 0 h 940"/>
                    <a:gd name="T18" fmla="*/ 0 w 885"/>
                    <a:gd name="T19" fmla="*/ 0 h 940"/>
                    <a:gd name="T20" fmla="*/ 0 w 885"/>
                    <a:gd name="T21" fmla="*/ 0 h 940"/>
                    <a:gd name="T22" fmla="*/ 0 w 885"/>
                    <a:gd name="T23" fmla="*/ 0 h 940"/>
                    <a:gd name="T24" fmla="*/ 0 w 885"/>
                    <a:gd name="T25" fmla="*/ 0 h 940"/>
                    <a:gd name="T26" fmla="*/ 0 w 885"/>
                    <a:gd name="T27" fmla="*/ 0 h 940"/>
                    <a:gd name="T28" fmla="*/ 0 w 885"/>
                    <a:gd name="T29" fmla="*/ 0 h 940"/>
                    <a:gd name="T30" fmla="*/ 0 w 885"/>
                    <a:gd name="T31" fmla="*/ 0 h 940"/>
                    <a:gd name="T32" fmla="*/ 0 w 885"/>
                    <a:gd name="T33" fmla="*/ 0 h 940"/>
                    <a:gd name="T34" fmla="*/ 0 w 885"/>
                    <a:gd name="T35" fmla="*/ 0 h 940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885"/>
                    <a:gd name="T55" fmla="*/ 0 h 940"/>
                    <a:gd name="T56" fmla="*/ 885 w 885"/>
                    <a:gd name="T57" fmla="*/ 940 h 940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885" h="940">
                      <a:moveTo>
                        <a:pt x="0" y="863"/>
                      </a:moveTo>
                      <a:lnTo>
                        <a:pt x="66" y="940"/>
                      </a:lnTo>
                      <a:lnTo>
                        <a:pt x="186" y="898"/>
                      </a:lnTo>
                      <a:lnTo>
                        <a:pt x="306" y="779"/>
                      </a:lnTo>
                      <a:lnTo>
                        <a:pt x="484" y="839"/>
                      </a:lnTo>
                      <a:lnTo>
                        <a:pt x="544" y="799"/>
                      </a:lnTo>
                      <a:lnTo>
                        <a:pt x="524" y="699"/>
                      </a:lnTo>
                      <a:lnTo>
                        <a:pt x="885" y="460"/>
                      </a:lnTo>
                      <a:lnTo>
                        <a:pt x="753" y="400"/>
                      </a:lnTo>
                      <a:lnTo>
                        <a:pt x="725" y="319"/>
                      </a:lnTo>
                      <a:lnTo>
                        <a:pt x="644" y="319"/>
                      </a:lnTo>
                      <a:lnTo>
                        <a:pt x="565" y="61"/>
                      </a:lnTo>
                      <a:lnTo>
                        <a:pt x="484" y="0"/>
                      </a:lnTo>
                      <a:lnTo>
                        <a:pt x="188" y="80"/>
                      </a:lnTo>
                      <a:lnTo>
                        <a:pt x="145" y="400"/>
                      </a:lnTo>
                      <a:lnTo>
                        <a:pt x="27" y="459"/>
                      </a:lnTo>
                      <a:lnTo>
                        <a:pt x="0" y="86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47" name="Freeform 1317"/>
                <p:cNvSpPr>
                  <a:spLocks/>
                </p:cNvSpPr>
                <p:nvPr/>
              </p:nvSpPr>
              <p:spPr bwMode="auto">
                <a:xfrm>
                  <a:off x="1731" y="1645"/>
                  <a:ext cx="73" cy="73"/>
                </a:xfrm>
                <a:custGeom>
                  <a:avLst/>
                  <a:gdLst>
                    <a:gd name="T0" fmla="*/ 0 w 885"/>
                    <a:gd name="T1" fmla="*/ 0 h 940"/>
                    <a:gd name="T2" fmla="*/ 0 w 885"/>
                    <a:gd name="T3" fmla="*/ 0 h 940"/>
                    <a:gd name="T4" fmla="*/ 0 w 885"/>
                    <a:gd name="T5" fmla="*/ 0 h 940"/>
                    <a:gd name="T6" fmla="*/ 0 w 885"/>
                    <a:gd name="T7" fmla="*/ 0 h 940"/>
                    <a:gd name="T8" fmla="*/ 0 w 885"/>
                    <a:gd name="T9" fmla="*/ 0 h 940"/>
                    <a:gd name="T10" fmla="*/ 0 w 885"/>
                    <a:gd name="T11" fmla="*/ 0 h 940"/>
                    <a:gd name="T12" fmla="*/ 0 w 885"/>
                    <a:gd name="T13" fmla="*/ 0 h 940"/>
                    <a:gd name="T14" fmla="*/ 0 w 885"/>
                    <a:gd name="T15" fmla="*/ 0 h 940"/>
                    <a:gd name="T16" fmla="*/ 0 w 885"/>
                    <a:gd name="T17" fmla="*/ 0 h 940"/>
                    <a:gd name="T18" fmla="*/ 0 w 885"/>
                    <a:gd name="T19" fmla="*/ 0 h 940"/>
                    <a:gd name="T20" fmla="*/ 0 w 885"/>
                    <a:gd name="T21" fmla="*/ 0 h 940"/>
                    <a:gd name="T22" fmla="*/ 0 w 885"/>
                    <a:gd name="T23" fmla="*/ 0 h 940"/>
                    <a:gd name="T24" fmla="*/ 0 w 885"/>
                    <a:gd name="T25" fmla="*/ 0 h 940"/>
                    <a:gd name="T26" fmla="*/ 0 w 885"/>
                    <a:gd name="T27" fmla="*/ 0 h 940"/>
                    <a:gd name="T28" fmla="*/ 0 w 885"/>
                    <a:gd name="T29" fmla="*/ 0 h 940"/>
                    <a:gd name="T30" fmla="*/ 0 w 885"/>
                    <a:gd name="T31" fmla="*/ 0 h 940"/>
                    <a:gd name="T32" fmla="*/ 0 w 885"/>
                    <a:gd name="T33" fmla="*/ 0 h 940"/>
                    <a:gd name="T34" fmla="*/ 0 w 885"/>
                    <a:gd name="T35" fmla="*/ 0 h 940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885"/>
                    <a:gd name="T55" fmla="*/ 0 h 940"/>
                    <a:gd name="T56" fmla="*/ 885 w 885"/>
                    <a:gd name="T57" fmla="*/ 940 h 940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885" h="940">
                      <a:moveTo>
                        <a:pt x="0" y="863"/>
                      </a:moveTo>
                      <a:lnTo>
                        <a:pt x="66" y="940"/>
                      </a:lnTo>
                      <a:lnTo>
                        <a:pt x="186" y="898"/>
                      </a:lnTo>
                      <a:lnTo>
                        <a:pt x="306" y="779"/>
                      </a:lnTo>
                      <a:lnTo>
                        <a:pt x="484" y="839"/>
                      </a:lnTo>
                      <a:lnTo>
                        <a:pt x="544" y="799"/>
                      </a:lnTo>
                      <a:lnTo>
                        <a:pt x="524" y="699"/>
                      </a:lnTo>
                      <a:lnTo>
                        <a:pt x="885" y="460"/>
                      </a:lnTo>
                      <a:lnTo>
                        <a:pt x="753" y="400"/>
                      </a:lnTo>
                      <a:lnTo>
                        <a:pt x="725" y="319"/>
                      </a:lnTo>
                      <a:lnTo>
                        <a:pt x="644" y="319"/>
                      </a:lnTo>
                      <a:lnTo>
                        <a:pt x="565" y="61"/>
                      </a:lnTo>
                      <a:lnTo>
                        <a:pt x="484" y="0"/>
                      </a:lnTo>
                      <a:lnTo>
                        <a:pt x="188" y="80"/>
                      </a:lnTo>
                      <a:lnTo>
                        <a:pt x="145" y="400"/>
                      </a:lnTo>
                      <a:lnTo>
                        <a:pt x="27" y="459"/>
                      </a:lnTo>
                      <a:lnTo>
                        <a:pt x="0" y="863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48" name="Freeform 1318"/>
                <p:cNvSpPr>
                  <a:spLocks/>
                </p:cNvSpPr>
                <p:nvPr/>
              </p:nvSpPr>
              <p:spPr bwMode="auto">
                <a:xfrm>
                  <a:off x="1706" y="1681"/>
                  <a:ext cx="119" cy="101"/>
                </a:xfrm>
                <a:custGeom>
                  <a:avLst/>
                  <a:gdLst>
                    <a:gd name="T0" fmla="*/ 0 w 1428"/>
                    <a:gd name="T1" fmla="*/ 0 h 1321"/>
                    <a:gd name="T2" fmla="*/ 0 w 1428"/>
                    <a:gd name="T3" fmla="*/ 0 h 1321"/>
                    <a:gd name="T4" fmla="*/ 0 w 1428"/>
                    <a:gd name="T5" fmla="*/ 0 h 1321"/>
                    <a:gd name="T6" fmla="*/ 0 w 1428"/>
                    <a:gd name="T7" fmla="*/ 0 h 1321"/>
                    <a:gd name="T8" fmla="*/ 0 w 1428"/>
                    <a:gd name="T9" fmla="*/ 0 h 1321"/>
                    <a:gd name="T10" fmla="*/ 0 w 1428"/>
                    <a:gd name="T11" fmla="*/ 0 h 1321"/>
                    <a:gd name="T12" fmla="*/ 0 w 1428"/>
                    <a:gd name="T13" fmla="*/ 0 h 1321"/>
                    <a:gd name="T14" fmla="*/ 0 w 1428"/>
                    <a:gd name="T15" fmla="*/ 0 h 1321"/>
                    <a:gd name="T16" fmla="*/ 0 w 1428"/>
                    <a:gd name="T17" fmla="*/ 0 h 1321"/>
                    <a:gd name="T18" fmla="*/ 0 w 1428"/>
                    <a:gd name="T19" fmla="*/ 0 h 1321"/>
                    <a:gd name="T20" fmla="*/ 0 w 1428"/>
                    <a:gd name="T21" fmla="*/ 0 h 1321"/>
                    <a:gd name="T22" fmla="*/ 0 w 1428"/>
                    <a:gd name="T23" fmla="*/ 0 h 1321"/>
                    <a:gd name="T24" fmla="*/ 0 w 1428"/>
                    <a:gd name="T25" fmla="*/ 0 h 1321"/>
                    <a:gd name="T26" fmla="*/ 0 w 1428"/>
                    <a:gd name="T27" fmla="*/ 0 h 1321"/>
                    <a:gd name="T28" fmla="*/ 0 w 1428"/>
                    <a:gd name="T29" fmla="*/ 0 h 1321"/>
                    <a:gd name="T30" fmla="*/ 0 w 1428"/>
                    <a:gd name="T31" fmla="*/ 0 h 1321"/>
                    <a:gd name="T32" fmla="*/ 0 w 1428"/>
                    <a:gd name="T33" fmla="*/ 0 h 1321"/>
                    <a:gd name="T34" fmla="*/ 0 w 1428"/>
                    <a:gd name="T35" fmla="*/ 0 h 1321"/>
                    <a:gd name="T36" fmla="*/ 0 w 1428"/>
                    <a:gd name="T37" fmla="*/ 0 h 1321"/>
                    <a:gd name="T38" fmla="*/ 0 w 1428"/>
                    <a:gd name="T39" fmla="*/ 0 h 1321"/>
                    <a:gd name="T40" fmla="*/ 0 w 1428"/>
                    <a:gd name="T41" fmla="*/ 0 h 1321"/>
                    <a:gd name="T42" fmla="*/ 0 w 1428"/>
                    <a:gd name="T43" fmla="*/ 0 h 1321"/>
                    <a:gd name="T44" fmla="*/ 0 w 1428"/>
                    <a:gd name="T45" fmla="*/ 0 h 1321"/>
                    <a:gd name="T46" fmla="*/ 0 w 1428"/>
                    <a:gd name="T47" fmla="*/ 0 h 1321"/>
                    <a:gd name="T48" fmla="*/ 0 w 1428"/>
                    <a:gd name="T49" fmla="*/ 0 h 1321"/>
                    <a:gd name="T50" fmla="*/ 0 w 1428"/>
                    <a:gd name="T51" fmla="*/ 0 h 1321"/>
                    <a:gd name="T52" fmla="*/ 0 w 1428"/>
                    <a:gd name="T53" fmla="*/ 0 h 1321"/>
                    <a:gd name="T54" fmla="*/ 0 w 1428"/>
                    <a:gd name="T55" fmla="*/ 0 h 1321"/>
                    <a:gd name="T56" fmla="*/ 0 w 1428"/>
                    <a:gd name="T57" fmla="*/ 0 h 1321"/>
                    <a:gd name="T58" fmla="*/ 0 w 1428"/>
                    <a:gd name="T59" fmla="*/ 0 h 1321"/>
                    <a:gd name="T60" fmla="*/ 0 w 1428"/>
                    <a:gd name="T61" fmla="*/ 0 h 1321"/>
                    <a:gd name="T62" fmla="*/ 0 w 1428"/>
                    <a:gd name="T63" fmla="*/ 0 h 1321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428"/>
                    <a:gd name="T97" fmla="*/ 0 h 1321"/>
                    <a:gd name="T98" fmla="*/ 1428 w 1428"/>
                    <a:gd name="T99" fmla="*/ 1321 h 1321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428" h="1321">
                      <a:moveTo>
                        <a:pt x="0" y="635"/>
                      </a:moveTo>
                      <a:lnTo>
                        <a:pt x="132" y="943"/>
                      </a:lnTo>
                      <a:lnTo>
                        <a:pt x="96" y="1105"/>
                      </a:lnTo>
                      <a:lnTo>
                        <a:pt x="136" y="1274"/>
                      </a:lnTo>
                      <a:lnTo>
                        <a:pt x="256" y="1321"/>
                      </a:lnTo>
                      <a:lnTo>
                        <a:pt x="396" y="1236"/>
                      </a:lnTo>
                      <a:lnTo>
                        <a:pt x="574" y="1236"/>
                      </a:lnTo>
                      <a:lnTo>
                        <a:pt x="831" y="1138"/>
                      </a:lnTo>
                      <a:lnTo>
                        <a:pt x="1072" y="1017"/>
                      </a:lnTo>
                      <a:lnTo>
                        <a:pt x="1397" y="630"/>
                      </a:lnTo>
                      <a:lnTo>
                        <a:pt x="1428" y="535"/>
                      </a:lnTo>
                      <a:lnTo>
                        <a:pt x="1353" y="519"/>
                      </a:lnTo>
                      <a:lnTo>
                        <a:pt x="1253" y="599"/>
                      </a:lnTo>
                      <a:lnTo>
                        <a:pt x="1193" y="578"/>
                      </a:lnTo>
                      <a:lnTo>
                        <a:pt x="1233" y="480"/>
                      </a:lnTo>
                      <a:lnTo>
                        <a:pt x="1253" y="438"/>
                      </a:lnTo>
                      <a:lnTo>
                        <a:pt x="1353" y="438"/>
                      </a:lnTo>
                      <a:lnTo>
                        <a:pt x="1333" y="78"/>
                      </a:lnTo>
                      <a:lnTo>
                        <a:pt x="1154" y="0"/>
                      </a:lnTo>
                      <a:lnTo>
                        <a:pt x="813" y="220"/>
                      </a:lnTo>
                      <a:lnTo>
                        <a:pt x="833" y="339"/>
                      </a:lnTo>
                      <a:lnTo>
                        <a:pt x="773" y="379"/>
                      </a:lnTo>
                      <a:lnTo>
                        <a:pt x="595" y="319"/>
                      </a:lnTo>
                      <a:lnTo>
                        <a:pt x="493" y="430"/>
                      </a:lnTo>
                      <a:lnTo>
                        <a:pt x="357" y="475"/>
                      </a:lnTo>
                      <a:lnTo>
                        <a:pt x="286" y="399"/>
                      </a:lnTo>
                      <a:lnTo>
                        <a:pt x="275" y="617"/>
                      </a:lnTo>
                      <a:lnTo>
                        <a:pt x="174" y="698"/>
                      </a:lnTo>
                      <a:lnTo>
                        <a:pt x="96" y="658"/>
                      </a:lnTo>
                      <a:lnTo>
                        <a:pt x="75" y="538"/>
                      </a:lnTo>
                      <a:lnTo>
                        <a:pt x="0" y="63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49" name="Freeform 1319"/>
                <p:cNvSpPr>
                  <a:spLocks/>
                </p:cNvSpPr>
                <p:nvPr/>
              </p:nvSpPr>
              <p:spPr bwMode="auto">
                <a:xfrm>
                  <a:off x="1706" y="1681"/>
                  <a:ext cx="119" cy="101"/>
                </a:xfrm>
                <a:custGeom>
                  <a:avLst/>
                  <a:gdLst>
                    <a:gd name="T0" fmla="*/ 0 w 1428"/>
                    <a:gd name="T1" fmla="*/ 0 h 1321"/>
                    <a:gd name="T2" fmla="*/ 0 w 1428"/>
                    <a:gd name="T3" fmla="*/ 0 h 1321"/>
                    <a:gd name="T4" fmla="*/ 0 w 1428"/>
                    <a:gd name="T5" fmla="*/ 0 h 1321"/>
                    <a:gd name="T6" fmla="*/ 0 w 1428"/>
                    <a:gd name="T7" fmla="*/ 0 h 1321"/>
                    <a:gd name="T8" fmla="*/ 0 w 1428"/>
                    <a:gd name="T9" fmla="*/ 0 h 1321"/>
                    <a:gd name="T10" fmla="*/ 0 w 1428"/>
                    <a:gd name="T11" fmla="*/ 0 h 1321"/>
                    <a:gd name="T12" fmla="*/ 0 w 1428"/>
                    <a:gd name="T13" fmla="*/ 0 h 1321"/>
                    <a:gd name="T14" fmla="*/ 0 w 1428"/>
                    <a:gd name="T15" fmla="*/ 0 h 1321"/>
                    <a:gd name="T16" fmla="*/ 0 w 1428"/>
                    <a:gd name="T17" fmla="*/ 0 h 1321"/>
                    <a:gd name="T18" fmla="*/ 0 w 1428"/>
                    <a:gd name="T19" fmla="*/ 0 h 1321"/>
                    <a:gd name="T20" fmla="*/ 0 w 1428"/>
                    <a:gd name="T21" fmla="*/ 0 h 1321"/>
                    <a:gd name="T22" fmla="*/ 0 w 1428"/>
                    <a:gd name="T23" fmla="*/ 0 h 1321"/>
                    <a:gd name="T24" fmla="*/ 0 w 1428"/>
                    <a:gd name="T25" fmla="*/ 0 h 1321"/>
                    <a:gd name="T26" fmla="*/ 0 w 1428"/>
                    <a:gd name="T27" fmla="*/ 0 h 1321"/>
                    <a:gd name="T28" fmla="*/ 0 w 1428"/>
                    <a:gd name="T29" fmla="*/ 0 h 1321"/>
                    <a:gd name="T30" fmla="*/ 0 w 1428"/>
                    <a:gd name="T31" fmla="*/ 0 h 1321"/>
                    <a:gd name="T32" fmla="*/ 0 w 1428"/>
                    <a:gd name="T33" fmla="*/ 0 h 1321"/>
                    <a:gd name="T34" fmla="*/ 0 w 1428"/>
                    <a:gd name="T35" fmla="*/ 0 h 1321"/>
                    <a:gd name="T36" fmla="*/ 0 w 1428"/>
                    <a:gd name="T37" fmla="*/ 0 h 1321"/>
                    <a:gd name="T38" fmla="*/ 0 w 1428"/>
                    <a:gd name="T39" fmla="*/ 0 h 1321"/>
                    <a:gd name="T40" fmla="*/ 0 w 1428"/>
                    <a:gd name="T41" fmla="*/ 0 h 1321"/>
                    <a:gd name="T42" fmla="*/ 0 w 1428"/>
                    <a:gd name="T43" fmla="*/ 0 h 1321"/>
                    <a:gd name="T44" fmla="*/ 0 w 1428"/>
                    <a:gd name="T45" fmla="*/ 0 h 1321"/>
                    <a:gd name="T46" fmla="*/ 0 w 1428"/>
                    <a:gd name="T47" fmla="*/ 0 h 1321"/>
                    <a:gd name="T48" fmla="*/ 0 w 1428"/>
                    <a:gd name="T49" fmla="*/ 0 h 1321"/>
                    <a:gd name="T50" fmla="*/ 0 w 1428"/>
                    <a:gd name="T51" fmla="*/ 0 h 1321"/>
                    <a:gd name="T52" fmla="*/ 0 w 1428"/>
                    <a:gd name="T53" fmla="*/ 0 h 1321"/>
                    <a:gd name="T54" fmla="*/ 0 w 1428"/>
                    <a:gd name="T55" fmla="*/ 0 h 1321"/>
                    <a:gd name="T56" fmla="*/ 0 w 1428"/>
                    <a:gd name="T57" fmla="*/ 0 h 1321"/>
                    <a:gd name="T58" fmla="*/ 0 w 1428"/>
                    <a:gd name="T59" fmla="*/ 0 h 1321"/>
                    <a:gd name="T60" fmla="*/ 0 w 1428"/>
                    <a:gd name="T61" fmla="*/ 0 h 1321"/>
                    <a:gd name="T62" fmla="*/ 0 w 1428"/>
                    <a:gd name="T63" fmla="*/ 0 h 1321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428"/>
                    <a:gd name="T97" fmla="*/ 0 h 1321"/>
                    <a:gd name="T98" fmla="*/ 1428 w 1428"/>
                    <a:gd name="T99" fmla="*/ 1321 h 1321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428" h="1321">
                      <a:moveTo>
                        <a:pt x="0" y="635"/>
                      </a:moveTo>
                      <a:lnTo>
                        <a:pt x="132" y="943"/>
                      </a:lnTo>
                      <a:lnTo>
                        <a:pt x="96" y="1105"/>
                      </a:lnTo>
                      <a:lnTo>
                        <a:pt x="136" y="1274"/>
                      </a:lnTo>
                      <a:lnTo>
                        <a:pt x="256" y="1321"/>
                      </a:lnTo>
                      <a:lnTo>
                        <a:pt x="396" y="1236"/>
                      </a:lnTo>
                      <a:lnTo>
                        <a:pt x="574" y="1236"/>
                      </a:lnTo>
                      <a:lnTo>
                        <a:pt x="831" y="1138"/>
                      </a:lnTo>
                      <a:lnTo>
                        <a:pt x="1072" y="1017"/>
                      </a:lnTo>
                      <a:lnTo>
                        <a:pt x="1397" y="630"/>
                      </a:lnTo>
                      <a:lnTo>
                        <a:pt x="1428" y="535"/>
                      </a:lnTo>
                      <a:lnTo>
                        <a:pt x="1353" y="519"/>
                      </a:lnTo>
                      <a:lnTo>
                        <a:pt x="1253" y="599"/>
                      </a:lnTo>
                      <a:lnTo>
                        <a:pt x="1193" y="578"/>
                      </a:lnTo>
                      <a:lnTo>
                        <a:pt x="1233" y="480"/>
                      </a:lnTo>
                      <a:lnTo>
                        <a:pt x="1253" y="438"/>
                      </a:lnTo>
                      <a:lnTo>
                        <a:pt x="1353" y="438"/>
                      </a:lnTo>
                      <a:lnTo>
                        <a:pt x="1333" y="78"/>
                      </a:lnTo>
                      <a:lnTo>
                        <a:pt x="1154" y="0"/>
                      </a:lnTo>
                      <a:lnTo>
                        <a:pt x="813" y="220"/>
                      </a:lnTo>
                      <a:lnTo>
                        <a:pt x="833" y="339"/>
                      </a:lnTo>
                      <a:lnTo>
                        <a:pt x="773" y="379"/>
                      </a:lnTo>
                      <a:lnTo>
                        <a:pt x="595" y="319"/>
                      </a:lnTo>
                      <a:lnTo>
                        <a:pt x="493" y="430"/>
                      </a:lnTo>
                      <a:lnTo>
                        <a:pt x="357" y="475"/>
                      </a:lnTo>
                      <a:lnTo>
                        <a:pt x="286" y="399"/>
                      </a:lnTo>
                      <a:lnTo>
                        <a:pt x="275" y="617"/>
                      </a:lnTo>
                      <a:lnTo>
                        <a:pt x="174" y="698"/>
                      </a:lnTo>
                      <a:lnTo>
                        <a:pt x="96" y="658"/>
                      </a:lnTo>
                      <a:lnTo>
                        <a:pt x="75" y="538"/>
                      </a:lnTo>
                      <a:lnTo>
                        <a:pt x="0" y="635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50" name="Freeform 1320"/>
                <p:cNvSpPr>
                  <a:spLocks/>
                </p:cNvSpPr>
                <p:nvPr/>
              </p:nvSpPr>
              <p:spPr bwMode="auto">
                <a:xfrm>
                  <a:off x="1805" y="1714"/>
                  <a:ext cx="14" cy="12"/>
                </a:xfrm>
                <a:custGeom>
                  <a:avLst/>
                  <a:gdLst>
                    <a:gd name="T0" fmla="*/ 0 w 169"/>
                    <a:gd name="T1" fmla="*/ 0 h 159"/>
                    <a:gd name="T2" fmla="*/ 0 w 169"/>
                    <a:gd name="T3" fmla="*/ 0 h 159"/>
                    <a:gd name="T4" fmla="*/ 0 w 169"/>
                    <a:gd name="T5" fmla="*/ 0 h 159"/>
                    <a:gd name="T6" fmla="*/ 0 w 169"/>
                    <a:gd name="T7" fmla="*/ 0 h 159"/>
                    <a:gd name="T8" fmla="*/ 0 w 169"/>
                    <a:gd name="T9" fmla="*/ 0 h 159"/>
                    <a:gd name="T10" fmla="*/ 0 w 169"/>
                    <a:gd name="T11" fmla="*/ 0 h 159"/>
                    <a:gd name="T12" fmla="*/ 0 w 169"/>
                    <a:gd name="T13" fmla="*/ 0 h 15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69"/>
                    <a:gd name="T22" fmla="*/ 0 h 159"/>
                    <a:gd name="T23" fmla="*/ 169 w 169"/>
                    <a:gd name="T24" fmla="*/ 159 h 15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69" h="159">
                      <a:moveTo>
                        <a:pt x="161" y="0"/>
                      </a:moveTo>
                      <a:lnTo>
                        <a:pt x="67" y="0"/>
                      </a:lnTo>
                      <a:lnTo>
                        <a:pt x="0" y="133"/>
                      </a:lnTo>
                      <a:lnTo>
                        <a:pt x="67" y="159"/>
                      </a:lnTo>
                      <a:lnTo>
                        <a:pt x="169" y="80"/>
                      </a:lnTo>
                      <a:lnTo>
                        <a:pt x="161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51" name="Freeform 1321"/>
                <p:cNvSpPr>
                  <a:spLocks/>
                </p:cNvSpPr>
                <p:nvPr/>
              </p:nvSpPr>
              <p:spPr bwMode="auto">
                <a:xfrm>
                  <a:off x="1805" y="1714"/>
                  <a:ext cx="14" cy="12"/>
                </a:xfrm>
                <a:custGeom>
                  <a:avLst/>
                  <a:gdLst>
                    <a:gd name="T0" fmla="*/ 0 w 169"/>
                    <a:gd name="T1" fmla="*/ 0 h 159"/>
                    <a:gd name="T2" fmla="*/ 0 w 169"/>
                    <a:gd name="T3" fmla="*/ 0 h 159"/>
                    <a:gd name="T4" fmla="*/ 0 w 169"/>
                    <a:gd name="T5" fmla="*/ 0 h 159"/>
                    <a:gd name="T6" fmla="*/ 0 w 169"/>
                    <a:gd name="T7" fmla="*/ 0 h 159"/>
                    <a:gd name="T8" fmla="*/ 0 w 169"/>
                    <a:gd name="T9" fmla="*/ 0 h 159"/>
                    <a:gd name="T10" fmla="*/ 0 w 169"/>
                    <a:gd name="T11" fmla="*/ 0 h 159"/>
                    <a:gd name="T12" fmla="*/ 0 w 169"/>
                    <a:gd name="T13" fmla="*/ 0 h 15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69"/>
                    <a:gd name="T22" fmla="*/ 0 h 159"/>
                    <a:gd name="T23" fmla="*/ 169 w 169"/>
                    <a:gd name="T24" fmla="*/ 159 h 15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69" h="159">
                      <a:moveTo>
                        <a:pt x="161" y="0"/>
                      </a:moveTo>
                      <a:lnTo>
                        <a:pt x="67" y="0"/>
                      </a:lnTo>
                      <a:lnTo>
                        <a:pt x="0" y="133"/>
                      </a:lnTo>
                      <a:lnTo>
                        <a:pt x="67" y="159"/>
                      </a:lnTo>
                      <a:lnTo>
                        <a:pt x="169" y="80"/>
                      </a:lnTo>
                      <a:lnTo>
                        <a:pt x="161" y="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52" name="Freeform 1322"/>
                <p:cNvSpPr>
                  <a:spLocks/>
                </p:cNvSpPr>
                <p:nvPr/>
              </p:nvSpPr>
              <p:spPr bwMode="auto">
                <a:xfrm>
                  <a:off x="1779" y="1733"/>
                  <a:ext cx="16" cy="15"/>
                </a:xfrm>
                <a:custGeom>
                  <a:avLst/>
                  <a:gdLst>
                    <a:gd name="T0" fmla="*/ 0 w 198"/>
                    <a:gd name="T1" fmla="*/ 0 h 200"/>
                    <a:gd name="T2" fmla="*/ 0 w 198"/>
                    <a:gd name="T3" fmla="*/ 0 h 200"/>
                    <a:gd name="T4" fmla="*/ 0 w 198"/>
                    <a:gd name="T5" fmla="*/ 0 h 200"/>
                    <a:gd name="T6" fmla="*/ 0 w 198"/>
                    <a:gd name="T7" fmla="*/ 0 h 200"/>
                    <a:gd name="T8" fmla="*/ 0 w 198"/>
                    <a:gd name="T9" fmla="*/ 0 h 200"/>
                    <a:gd name="T10" fmla="*/ 0 w 198"/>
                    <a:gd name="T11" fmla="*/ 0 h 200"/>
                    <a:gd name="T12" fmla="*/ 0 w 198"/>
                    <a:gd name="T13" fmla="*/ 0 h 200"/>
                    <a:gd name="T14" fmla="*/ 0 w 198"/>
                    <a:gd name="T15" fmla="*/ 0 h 200"/>
                    <a:gd name="T16" fmla="*/ 0 w 198"/>
                    <a:gd name="T17" fmla="*/ 0 h 200"/>
                    <a:gd name="T18" fmla="*/ 0 w 198"/>
                    <a:gd name="T19" fmla="*/ 0 h 20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8"/>
                    <a:gd name="T31" fmla="*/ 0 h 200"/>
                    <a:gd name="T32" fmla="*/ 198 w 198"/>
                    <a:gd name="T33" fmla="*/ 200 h 20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8" h="200">
                      <a:moveTo>
                        <a:pt x="160" y="0"/>
                      </a:moveTo>
                      <a:lnTo>
                        <a:pt x="40" y="20"/>
                      </a:lnTo>
                      <a:lnTo>
                        <a:pt x="0" y="101"/>
                      </a:lnTo>
                      <a:lnTo>
                        <a:pt x="40" y="200"/>
                      </a:lnTo>
                      <a:lnTo>
                        <a:pt x="118" y="200"/>
                      </a:lnTo>
                      <a:lnTo>
                        <a:pt x="198" y="101"/>
                      </a:lnTo>
                      <a:lnTo>
                        <a:pt x="198" y="59"/>
                      </a:lnTo>
                      <a:lnTo>
                        <a:pt x="198" y="20"/>
                      </a:lnTo>
                      <a:lnTo>
                        <a:pt x="160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53" name="Freeform 1323"/>
                <p:cNvSpPr>
                  <a:spLocks/>
                </p:cNvSpPr>
                <p:nvPr/>
              </p:nvSpPr>
              <p:spPr bwMode="auto">
                <a:xfrm>
                  <a:off x="1779" y="1733"/>
                  <a:ext cx="16" cy="15"/>
                </a:xfrm>
                <a:custGeom>
                  <a:avLst/>
                  <a:gdLst>
                    <a:gd name="T0" fmla="*/ 0 w 198"/>
                    <a:gd name="T1" fmla="*/ 0 h 200"/>
                    <a:gd name="T2" fmla="*/ 0 w 198"/>
                    <a:gd name="T3" fmla="*/ 0 h 200"/>
                    <a:gd name="T4" fmla="*/ 0 w 198"/>
                    <a:gd name="T5" fmla="*/ 0 h 200"/>
                    <a:gd name="T6" fmla="*/ 0 w 198"/>
                    <a:gd name="T7" fmla="*/ 0 h 200"/>
                    <a:gd name="T8" fmla="*/ 0 w 198"/>
                    <a:gd name="T9" fmla="*/ 0 h 200"/>
                    <a:gd name="T10" fmla="*/ 0 w 198"/>
                    <a:gd name="T11" fmla="*/ 0 h 200"/>
                    <a:gd name="T12" fmla="*/ 0 w 198"/>
                    <a:gd name="T13" fmla="*/ 0 h 200"/>
                    <a:gd name="T14" fmla="*/ 0 w 198"/>
                    <a:gd name="T15" fmla="*/ 0 h 200"/>
                    <a:gd name="T16" fmla="*/ 0 w 198"/>
                    <a:gd name="T17" fmla="*/ 0 h 200"/>
                    <a:gd name="T18" fmla="*/ 0 w 198"/>
                    <a:gd name="T19" fmla="*/ 0 h 20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8"/>
                    <a:gd name="T31" fmla="*/ 0 h 200"/>
                    <a:gd name="T32" fmla="*/ 198 w 198"/>
                    <a:gd name="T33" fmla="*/ 200 h 20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8" h="200">
                      <a:moveTo>
                        <a:pt x="160" y="0"/>
                      </a:moveTo>
                      <a:lnTo>
                        <a:pt x="40" y="20"/>
                      </a:lnTo>
                      <a:lnTo>
                        <a:pt x="0" y="101"/>
                      </a:lnTo>
                      <a:lnTo>
                        <a:pt x="40" y="200"/>
                      </a:lnTo>
                      <a:lnTo>
                        <a:pt x="118" y="200"/>
                      </a:lnTo>
                      <a:lnTo>
                        <a:pt x="198" y="101"/>
                      </a:lnTo>
                      <a:lnTo>
                        <a:pt x="198" y="59"/>
                      </a:lnTo>
                      <a:lnTo>
                        <a:pt x="198" y="20"/>
                      </a:lnTo>
                      <a:lnTo>
                        <a:pt x="160" y="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54" name="Freeform 1324"/>
                <p:cNvSpPr>
                  <a:spLocks/>
                </p:cNvSpPr>
                <p:nvPr/>
              </p:nvSpPr>
              <p:spPr bwMode="auto">
                <a:xfrm>
                  <a:off x="1906" y="1613"/>
                  <a:ext cx="65" cy="99"/>
                </a:xfrm>
                <a:custGeom>
                  <a:avLst/>
                  <a:gdLst>
                    <a:gd name="T0" fmla="*/ 0 w 778"/>
                    <a:gd name="T1" fmla="*/ 0 h 1296"/>
                    <a:gd name="T2" fmla="*/ 0 w 778"/>
                    <a:gd name="T3" fmla="*/ 0 h 1296"/>
                    <a:gd name="T4" fmla="*/ 0 w 778"/>
                    <a:gd name="T5" fmla="*/ 0 h 1296"/>
                    <a:gd name="T6" fmla="*/ 0 w 778"/>
                    <a:gd name="T7" fmla="*/ 0 h 1296"/>
                    <a:gd name="T8" fmla="*/ 0 w 778"/>
                    <a:gd name="T9" fmla="*/ 0 h 1296"/>
                    <a:gd name="T10" fmla="*/ 0 w 778"/>
                    <a:gd name="T11" fmla="*/ 0 h 1296"/>
                    <a:gd name="T12" fmla="*/ 0 w 778"/>
                    <a:gd name="T13" fmla="*/ 0 h 1296"/>
                    <a:gd name="T14" fmla="*/ 0 w 778"/>
                    <a:gd name="T15" fmla="*/ 0 h 1296"/>
                    <a:gd name="T16" fmla="*/ 0 w 778"/>
                    <a:gd name="T17" fmla="*/ 0 h 1296"/>
                    <a:gd name="T18" fmla="*/ 0 w 778"/>
                    <a:gd name="T19" fmla="*/ 0 h 1296"/>
                    <a:gd name="T20" fmla="*/ 0 w 778"/>
                    <a:gd name="T21" fmla="*/ 0 h 1296"/>
                    <a:gd name="T22" fmla="*/ 0 w 778"/>
                    <a:gd name="T23" fmla="*/ 0 h 1296"/>
                    <a:gd name="T24" fmla="*/ 0 w 778"/>
                    <a:gd name="T25" fmla="*/ 0 h 1296"/>
                    <a:gd name="T26" fmla="*/ 0 w 778"/>
                    <a:gd name="T27" fmla="*/ 0 h 1296"/>
                    <a:gd name="T28" fmla="*/ 0 w 778"/>
                    <a:gd name="T29" fmla="*/ 0 h 1296"/>
                    <a:gd name="T30" fmla="*/ 0 w 778"/>
                    <a:gd name="T31" fmla="*/ 0 h 1296"/>
                    <a:gd name="T32" fmla="*/ 0 w 778"/>
                    <a:gd name="T33" fmla="*/ 0 h 1296"/>
                    <a:gd name="T34" fmla="*/ 0 w 778"/>
                    <a:gd name="T35" fmla="*/ 0 h 1296"/>
                    <a:gd name="T36" fmla="*/ 0 w 778"/>
                    <a:gd name="T37" fmla="*/ 0 h 1296"/>
                    <a:gd name="T38" fmla="*/ 0 w 778"/>
                    <a:gd name="T39" fmla="*/ 0 h 1296"/>
                    <a:gd name="T40" fmla="*/ 0 w 778"/>
                    <a:gd name="T41" fmla="*/ 0 h 1296"/>
                    <a:gd name="T42" fmla="*/ 0 w 778"/>
                    <a:gd name="T43" fmla="*/ 0 h 1296"/>
                    <a:gd name="T44" fmla="*/ 0 w 778"/>
                    <a:gd name="T45" fmla="*/ 0 h 1296"/>
                    <a:gd name="T46" fmla="*/ 0 w 778"/>
                    <a:gd name="T47" fmla="*/ 0 h 1296"/>
                    <a:gd name="T48" fmla="*/ 0 w 778"/>
                    <a:gd name="T49" fmla="*/ 0 h 1296"/>
                    <a:gd name="T50" fmla="*/ 0 w 778"/>
                    <a:gd name="T51" fmla="*/ 0 h 1296"/>
                    <a:gd name="T52" fmla="*/ 0 w 778"/>
                    <a:gd name="T53" fmla="*/ 0 h 1296"/>
                    <a:gd name="T54" fmla="*/ 0 w 778"/>
                    <a:gd name="T55" fmla="*/ 0 h 129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778"/>
                    <a:gd name="T85" fmla="*/ 0 h 1296"/>
                    <a:gd name="T86" fmla="*/ 778 w 778"/>
                    <a:gd name="T87" fmla="*/ 1296 h 129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778" h="1296">
                      <a:moveTo>
                        <a:pt x="158" y="499"/>
                      </a:moveTo>
                      <a:lnTo>
                        <a:pt x="158" y="717"/>
                      </a:lnTo>
                      <a:lnTo>
                        <a:pt x="0" y="938"/>
                      </a:lnTo>
                      <a:lnTo>
                        <a:pt x="21" y="976"/>
                      </a:lnTo>
                      <a:lnTo>
                        <a:pt x="21" y="1236"/>
                      </a:lnTo>
                      <a:lnTo>
                        <a:pt x="119" y="1296"/>
                      </a:lnTo>
                      <a:lnTo>
                        <a:pt x="199" y="1257"/>
                      </a:lnTo>
                      <a:lnTo>
                        <a:pt x="299" y="1276"/>
                      </a:lnTo>
                      <a:lnTo>
                        <a:pt x="399" y="1137"/>
                      </a:lnTo>
                      <a:lnTo>
                        <a:pt x="418" y="1038"/>
                      </a:lnTo>
                      <a:lnTo>
                        <a:pt x="639" y="618"/>
                      </a:lnTo>
                      <a:lnTo>
                        <a:pt x="639" y="519"/>
                      </a:lnTo>
                      <a:lnTo>
                        <a:pt x="676" y="499"/>
                      </a:lnTo>
                      <a:lnTo>
                        <a:pt x="676" y="300"/>
                      </a:lnTo>
                      <a:lnTo>
                        <a:pt x="719" y="358"/>
                      </a:lnTo>
                      <a:lnTo>
                        <a:pt x="737" y="459"/>
                      </a:lnTo>
                      <a:lnTo>
                        <a:pt x="757" y="439"/>
                      </a:lnTo>
                      <a:lnTo>
                        <a:pt x="778" y="281"/>
                      </a:lnTo>
                      <a:lnTo>
                        <a:pt x="757" y="161"/>
                      </a:lnTo>
                      <a:lnTo>
                        <a:pt x="719" y="60"/>
                      </a:lnTo>
                      <a:lnTo>
                        <a:pt x="676" y="0"/>
                      </a:lnTo>
                      <a:lnTo>
                        <a:pt x="479" y="338"/>
                      </a:lnTo>
                      <a:lnTo>
                        <a:pt x="399" y="319"/>
                      </a:lnTo>
                      <a:lnTo>
                        <a:pt x="378" y="399"/>
                      </a:lnTo>
                      <a:lnTo>
                        <a:pt x="320" y="378"/>
                      </a:lnTo>
                      <a:lnTo>
                        <a:pt x="199" y="459"/>
                      </a:lnTo>
                      <a:lnTo>
                        <a:pt x="158" y="49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55" name="Freeform 1325"/>
                <p:cNvSpPr>
                  <a:spLocks/>
                </p:cNvSpPr>
                <p:nvPr/>
              </p:nvSpPr>
              <p:spPr bwMode="auto">
                <a:xfrm>
                  <a:off x="1906" y="1613"/>
                  <a:ext cx="65" cy="99"/>
                </a:xfrm>
                <a:custGeom>
                  <a:avLst/>
                  <a:gdLst>
                    <a:gd name="T0" fmla="*/ 0 w 778"/>
                    <a:gd name="T1" fmla="*/ 0 h 1296"/>
                    <a:gd name="T2" fmla="*/ 0 w 778"/>
                    <a:gd name="T3" fmla="*/ 0 h 1296"/>
                    <a:gd name="T4" fmla="*/ 0 w 778"/>
                    <a:gd name="T5" fmla="*/ 0 h 1296"/>
                    <a:gd name="T6" fmla="*/ 0 w 778"/>
                    <a:gd name="T7" fmla="*/ 0 h 1296"/>
                    <a:gd name="T8" fmla="*/ 0 w 778"/>
                    <a:gd name="T9" fmla="*/ 0 h 1296"/>
                    <a:gd name="T10" fmla="*/ 0 w 778"/>
                    <a:gd name="T11" fmla="*/ 0 h 1296"/>
                    <a:gd name="T12" fmla="*/ 0 w 778"/>
                    <a:gd name="T13" fmla="*/ 0 h 1296"/>
                    <a:gd name="T14" fmla="*/ 0 w 778"/>
                    <a:gd name="T15" fmla="*/ 0 h 1296"/>
                    <a:gd name="T16" fmla="*/ 0 w 778"/>
                    <a:gd name="T17" fmla="*/ 0 h 1296"/>
                    <a:gd name="T18" fmla="*/ 0 w 778"/>
                    <a:gd name="T19" fmla="*/ 0 h 1296"/>
                    <a:gd name="T20" fmla="*/ 0 w 778"/>
                    <a:gd name="T21" fmla="*/ 0 h 1296"/>
                    <a:gd name="T22" fmla="*/ 0 w 778"/>
                    <a:gd name="T23" fmla="*/ 0 h 1296"/>
                    <a:gd name="T24" fmla="*/ 0 w 778"/>
                    <a:gd name="T25" fmla="*/ 0 h 1296"/>
                    <a:gd name="T26" fmla="*/ 0 w 778"/>
                    <a:gd name="T27" fmla="*/ 0 h 1296"/>
                    <a:gd name="T28" fmla="*/ 0 w 778"/>
                    <a:gd name="T29" fmla="*/ 0 h 1296"/>
                    <a:gd name="T30" fmla="*/ 0 w 778"/>
                    <a:gd name="T31" fmla="*/ 0 h 1296"/>
                    <a:gd name="T32" fmla="*/ 0 w 778"/>
                    <a:gd name="T33" fmla="*/ 0 h 1296"/>
                    <a:gd name="T34" fmla="*/ 0 w 778"/>
                    <a:gd name="T35" fmla="*/ 0 h 1296"/>
                    <a:gd name="T36" fmla="*/ 0 w 778"/>
                    <a:gd name="T37" fmla="*/ 0 h 1296"/>
                    <a:gd name="T38" fmla="*/ 0 w 778"/>
                    <a:gd name="T39" fmla="*/ 0 h 1296"/>
                    <a:gd name="T40" fmla="*/ 0 w 778"/>
                    <a:gd name="T41" fmla="*/ 0 h 1296"/>
                    <a:gd name="T42" fmla="*/ 0 w 778"/>
                    <a:gd name="T43" fmla="*/ 0 h 1296"/>
                    <a:gd name="T44" fmla="*/ 0 w 778"/>
                    <a:gd name="T45" fmla="*/ 0 h 1296"/>
                    <a:gd name="T46" fmla="*/ 0 w 778"/>
                    <a:gd name="T47" fmla="*/ 0 h 1296"/>
                    <a:gd name="T48" fmla="*/ 0 w 778"/>
                    <a:gd name="T49" fmla="*/ 0 h 1296"/>
                    <a:gd name="T50" fmla="*/ 0 w 778"/>
                    <a:gd name="T51" fmla="*/ 0 h 1296"/>
                    <a:gd name="T52" fmla="*/ 0 w 778"/>
                    <a:gd name="T53" fmla="*/ 0 h 1296"/>
                    <a:gd name="T54" fmla="*/ 0 w 778"/>
                    <a:gd name="T55" fmla="*/ 0 h 129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778"/>
                    <a:gd name="T85" fmla="*/ 0 h 1296"/>
                    <a:gd name="T86" fmla="*/ 778 w 778"/>
                    <a:gd name="T87" fmla="*/ 1296 h 129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778" h="1296">
                      <a:moveTo>
                        <a:pt x="158" y="499"/>
                      </a:moveTo>
                      <a:lnTo>
                        <a:pt x="158" y="717"/>
                      </a:lnTo>
                      <a:lnTo>
                        <a:pt x="0" y="938"/>
                      </a:lnTo>
                      <a:lnTo>
                        <a:pt x="21" y="976"/>
                      </a:lnTo>
                      <a:lnTo>
                        <a:pt x="21" y="1236"/>
                      </a:lnTo>
                      <a:lnTo>
                        <a:pt x="119" y="1296"/>
                      </a:lnTo>
                      <a:lnTo>
                        <a:pt x="199" y="1257"/>
                      </a:lnTo>
                      <a:lnTo>
                        <a:pt x="299" y="1276"/>
                      </a:lnTo>
                      <a:lnTo>
                        <a:pt x="399" y="1137"/>
                      </a:lnTo>
                      <a:lnTo>
                        <a:pt x="418" y="1038"/>
                      </a:lnTo>
                      <a:lnTo>
                        <a:pt x="639" y="618"/>
                      </a:lnTo>
                      <a:lnTo>
                        <a:pt x="639" y="519"/>
                      </a:lnTo>
                      <a:lnTo>
                        <a:pt x="676" y="499"/>
                      </a:lnTo>
                      <a:lnTo>
                        <a:pt x="676" y="300"/>
                      </a:lnTo>
                      <a:lnTo>
                        <a:pt x="719" y="358"/>
                      </a:lnTo>
                      <a:lnTo>
                        <a:pt x="737" y="459"/>
                      </a:lnTo>
                      <a:lnTo>
                        <a:pt x="757" y="439"/>
                      </a:lnTo>
                      <a:lnTo>
                        <a:pt x="778" y="281"/>
                      </a:lnTo>
                      <a:lnTo>
                        <a:pt x="757" y="161"/>
                      </a:lnTo>
                      <a:lnTo>
                        <a:pt x="719" y="60"/>
                      </a:lnTo>
                      <a:lnTo>
                        <a:pt x="676" y="0"/>
                      </a:lnTo>
                      <a:lnTo>
                        <a:pt x="479" y="338"/>
                      </a:lnTo>
                      <a:lnTo>
                        <a:pt x="399" y="319"/>
                      </a:lnTo>
                      <a:lnTo>
                        <a:pt x="378" y="399"/>
                      </a:lnTo>
                      <a:lnTo>
                        <a:pt x="320" y="378"/>
                      </a:lnTo>
                      <a:lnTo>
                        <a:pt x="199" y="459"/>
                      </a:lnTo>
                      <a:lnTo>
                        <a:pt x="158" y="499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56" name="Freeform 1326"/>
                <p:cNvSpPr>
                  <a:spLocks/>
                </p:cNvSpPr>
                <p:nvPr/>
              </p:nvSpPr>
              <p:spPr bwMode="auto">
                <a:xfrm>
                  <a:off x="1909" y="1398"/>
                  <a:ext cx="79" cy="31"/>
                </a:xfrm>
                <a:custGeom>
                  <a:avLst/>
                  <a:gdLst>
                    <a:gd name="T0" fmla="*/ 0 w 3092"/>
                    <a:gd name="T1" fmla="*/ 0 h 1346"/>
                    <a:gd name="T2" fmla="*/ 0 w 3092"/>
                    <a:gd name="T3" fmla="*/ 0 h 1346"/>
                    <a:gd name="T4" fmla="*/ 0 w 3092"/>
                    <a:gd name="T5" fmla="*/ 0 h 1346"/>
                    <a:gd name="T6" fmla="*/ 0 w 3092"/>
                    <a:gd name="T7" fmla="*/ 0 h 1346"/>
                    <a:gd name="T8" fmla="*/ 0 w 3092"/>
                    <a:gd name="T9" fmla="*/ 0 h 1346"/>
                    <a:gd name="T10" fmla="*/ 0 w 3092"/>
                    <a:gd name="T11" fmla="*/ 0 h 1346"/>
                    <a:gd name="T12" fmla="*/ 0 w 3092"/>
                    <a:gd name="T13" fmla="*/ 0 h 1346"/>
                    <a:gd name="T14" fmla="*/ 0 w 3092"/>
                    <a:gd name="T15" fmla="*/ 0 h 1346"/>
                    <a:gd name="T16" fmla="*/ 0 w 3092"/>
                    <a:gd name="T17" fmla="*/ 0 h 1346"/>
                    <a:gd name="T18" fmla="*/ 0 w 3092"/>
                    <a:gd name="T19" fmla="*/ 0 h 1346"/>
                    <a:gd name="T20" fmla="*/ 0 w 3092"/>
                    <a:gd name="T21" fmla="*/ 0 h 1346"/>
                    <a:gd name="T22" fmla="*/ 0 w 3092"/>
                    <a:gd name="T23" fmla="*/ 0 h 1346"/>
                    <a:gd name="T24" fmla="*/ 0 w 3092"/>
                    <a:gd name="T25" fmla="*/ 0 h 1346"/>
                    <a:gd name="T26" fmla="*/ 0 w 3092"/>
                    <a:gd name="T27" fmla="*/ 0 h 1346"/>
                    <a:gd name="T28" fmla="*/ 0 w 3092"/>
                    <a:gd name="T29" fmla="*/ 0 h 1346"/>
                    <a:gd name="T30" fmla="*/ 0 w 3092"/>
                    <a:gd name="T31" fmla="*/ 0 h 1346"/>
                    <a:gd name="T32" fmla="*/ 0 w 3092"/>
                    <a:gd name="T33" fmla="*/ 0 h 1346"/>
                    <a:gd name="T34" fmla="*/ 0 w 3092"/>
                    <a:gd name="T35" fmla="*/ 0 h 1346"/>
                    <a:gd name="T36" fmla="*/ 0 w 3092"/>
                    <a:gd name="T37" fmla="*/ 0 h 1346"/>
                    <a:gd name="T38" fmla="*/ 0 w 3092"/>
                    <a:gd name="T39" fmla="*/ 0 h 1346"/>
                    <a:gd name="T40" fmla="*/ 0 w 3092"/>
                    <a:gd name="T41" fmla="*/ 0 h 1346"/>
                    <a:gd name="T42" fmla="*/ 0 w 3092"/>
                    <a:gd name="T43" fmla="*/ 0 h 1346"/>
                    <a:gd name="T44" fmla="*/ 0 w 3092"/>
                    <a:gd name="T45" fmla="*/ 0 h 1346"/>
                    <a:gd name="T46" fmla="*/ 0 w 3092"/>
                    <a:gd name="T47" fmla="*/ 0 h 1346"/>
                    <a:gd name="T48" fmla="*/ 0 w 3092"/>
                    <a:gd name="T49" fmla="*/ 0 h 1346"/>
                    <a:gd name="T50" fmla="*/ 0 w 3092"/>
                    <a:gd name="T51" fmla="*/ 0 h 1346"/>
                    <a:gd name="T52" fmla="*/ 0 w 3092"/>
                    <a:gd name="T53" fmla="*/ 0 h 1346"/>
                    <a:gd name="T54" fmla="*/ 0 w 3092"/>
                    <a:gd name="T55" fmla="*/ 0 h 1346"/>
                    <a:gd name="T56" fmla="*/ 0 w 3092"/>
                    <a:gd name="T57" fmla="*/ 0 h 1346"/>
                    <a:gd name="T58" fmla="*/ 0 w 3092"/>
                    <a:gd name="T59" fmla="*/ 0 h 1346"/>
                    <a:gd name="T60" fmla="*/ 0 w 3092"/>
                    <a:gd name="T61" fmla="*/ 0 h 1346"/>
                    <a:gd name="T62" fmla="*/ 0 w 3092"/>
                    <a:gd name="T63" fmla="*/ 0 h 1346"/>
                    <a:gd name="T64" fmla="*/ 0 w 3092"/>
                    <a:gd name="T65" fmla="*/ 0 h 1346"/>
                    <a:gd name="T66" fmla="*/ 0 w 3092"/>
                    <a:gd name="T67" fmla="*/ 0 h 1346"/>
                    <a:gd name="T68" fmla="*/ 0 w 3092"/>
                    <a:gd name="T69" fmla="*/ 0 h 1346"/>
                    <a:gd name="T70" fmla="*/ 0 w 3092"/>
                    <a:gd name="T71" fmla="*/ 0 h 1346"/>
                    <a:gd name="T72" fmla="*/ 0 w 3092"/>
                    <a:gd name="T73" fmla="*/ 0 h 1346"/>
                    <a:gd name="T74" fmla="*/ 0 w 3092"/>
                    <a:gd name="T75" fmla="*/ 0 h 1346"/>
                    <a:gd name="T76" fmla="*/ 0 w 3092"/>
                    <a:gd name="T77" fmla="*/ 0 h 1346"/>
                    <a:gd name="T78" fmla="*/ 0 w 3092"/>
                    <a:gd name="T79" fmla="*/ 0 h 1346"/>
                    <a:gd name="T80" fmla="*/ 0 w 3092"/>
                    <a:gd name="T81" fmla="*/ 0 h 1346"/>
                    <a:gd name="T82" fmla="*/ 0 w 3092"/>
                    <a:gd name="T83" fmla="*/ 0 h 1346"/>
                    <a:gd name="T84" fmla="*/ 0 w 3092"/>
                    <a:gd name="T85" fmla="*/ 0 h 1346"/>
                    <a:gd name="T86" fmla="*/ 0 w 3092"/>
                    <a:gd name="T87" fmla="*/ 0 h 1346"/>
                    <a:gd name="T88" fmla="*/ 0 w 3092"/>
                    <a:gd name="T89" fmla="*/ 0 h 1346"/>
                    <a:gd name="T90" fmla="*/ 0 w 3092"/>
                    <a:gd name="T91" fmla="*/ 0 h 1346"/>
                    <a:gd name="T92" fmla="*/ 0 w 3092"/>
                    <a:gd name="T93" fmla="*/ 0 h 1346"/>
                    <a:gd name="T94" fmla="*/ 0 w 3092"/>
                    <a:gd name="T95" fmla="*/ 0 h 1346"/>
                    <a:gd name="T96" fmla="*/ 0 w 3092"/>
                    <a:gd name="T97" fmla="*/ 0 h 1346"/>
                    <a:gd name="T98" fmla="*/ 0 w 3092"/>
                    <a:gd name="T99" fmla="*/ 0 h 1346"/>
                    <a:gd name="T100" fmla="*/ 0 w 3092"/>
                    <a:gd name="T101" fmla="*/ 0 h 1346"/>
                    <a:gd name="T102" fmla="*/ 0 w 3092"/>
                    <a:gd name="T103" fmla="*/ 0 h 1346"/>
                    <a:gd name="T104" fmla="*/ 0 w 3092"/>
                    <a:gd name="T105" fmla="*/ 0 h 1346"/>
                    <a:gd name="T106" fmla="*/ 0 w 3092"/>
                    <a:gd name="T107" fmla="*/ 0 h 1346"/>
                    <a:gd name="T108" fmla="*/ 0 w 3092"/>
                    <a:gd name="T109" fmla="*/ 0 h 1346"/>
                    <a:gd name="T110" fmla="*/ 0 w 3092"/>
                    <a:gd name="T111" fmla="*/ 0 h 1346"/>
                    <a:gd name="T112" fmla="*/ 0 w 3092"/>
                    <a:gd name="T113" fmla="*/ 0 h 134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92"/>
                    <a:gd name="T172" fmla="*/ 0 h 1346"/>
                    <a:gd name="T173" fmla="*/ 3092 w 3092"/>
                    <a:gd name="T174" fmla="*/ 1346 h 134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92" h="1346">
                      <a:moveTo>
                        <a:pt x="101" y="1236"/>
                      </a:moveTo>
                      <a:lnTo>
                        <a:pt x="91" y="1206"/>
                      </a:lnTo>
                      <a:lnTo>
                        <a:pt x="82" y="1174"/>
                      </a:lnTo>
                      <a:lnTo>
                        <a:pt x="72" y="1140"/>
                      </a:lnTo>
                      <a:lnTo>
                        <a:pt x="64" y="1104"/>
                      </a:lnTo>
                      <a:lnTo>
                        <a:pt x="55" y="1067"/>
                      </a:lnTo>
                      <a:lnTo>
                        <a:pt x="48" y="1028"/>
                      </a:lnTo>
                      <a:lnTo>
                        <a:pt x="40" y="989"/>
                      </a:lnTo>
                      <a:lnTo>
                        <a:pt x="34" y="949"/>
                      </a:lnTo>
                      <a:lnTo>
                        <a:pt x="27" y="908"/>
                      </a:lnTo>
                      <a:lnTo>
                        <a:pt x="22" y="867"/>
                      </a:lnTo>
                      <a:lnTo>
                        <a:pt x="16" y="825"/>
                      </a:lnTo>
                      <a:lnTo>
                        <a:pt x="11" y="785"/>
                      </a:lnTo>
                      <a:lnTo>
                        <a:pt x="7" y="744"/>
                      </a:lnTo>
                      <a:lnTo>
                        <a:pt x="5" y="703"/>
                      </a:lnTo>
                      <a:lnTo>
                        <a:pt x="1" y="663"/>
                      </a:lnTo>
                      <a:lnTo>
                        <a:pt x="0" y="625"/>
                      </a:lnTo>
                      <a:lnTo>
                        <a:pt x="3" y="579"/>
                      </a:lnTo>
                      <a:lnTo>
                        <a:pt x="11" y="547"/>
                      </a:lnTo>
                      <a:lnTo>
                        <a:pt x="23" y="523"/>
                      </a:lnTo>
                      <a:lnTo>
                        <a:pt x="37" y="505"/>
                      </a:lnTo>
                      <a:lnTo>
                        <a:pt x="52" y="491"/>
                      </a:lnTo>
                      <a:lnTo>
                        <a:pt x="64" y="479"/>
                      </a:lnTo>
                      <a:lnTo>
                        <a:pt x="72" y="465"/>
                      </a:lnTo>
                      <a:lnTo>
                        <a:pt x="73" y="447"/>
                      </a:lnTo>
                      <a:lnTo>
                        <a:pt x="71" y="427"/>
                      </a:lnTo>
                      <a:lnTo>
                        <a:pt x="70" y="406"/>
                      </a:lnTo>
                      <a:lnTo>
                        <a:pt x="70" y="384"/>
                      </a:lnTo>
                      <a:lnTo>
                        <a:pt x="72" y="364"/>
                      </a:lnTo>
                      <a:lnTo>
                        <a:pt x="75" y="344"/>
                      </a:lnTo>
                      <a:lnTo>
                        <a:pt x="78" y="324"/>
                      </a:lnTo>
                      <a:lnTo>
                        <a:pt x="84" y="306"/>
                      </a:lnTo>
                      <a:lnTo>
                        <a:pt x="91" y="290"/>
                      </a:lnTo>
                      <a:lnTo>
                        <a:pt x="97" y="276"/>
                      </a:lnTo>
                      <a:lnTo>
                        <a:pt x="101" y="262"/>
                      </a:lnTo>
                      <a:lnTo>
                        <a:pt x="105" y="246"/>
                      </a:lnTo>
                      <a:lnTo>
                        <a:pt x="107" y="231"/>
                      </a:lnTo>
                      <a:lnTo>
                        <a:pt x="108" y="215"/>
                      </a:lnTo>
                      <a:lnTo>
                        <a:pt x="108" y="198"/>
                      </a:lnTo>
                      <a:lnTo>
                        <a:pt x="107" y="183"/>
                      </a:lnTo>
                      <a:lnTo>
                        <a:pt x="106" y="166"/>
                      </a:lnTo>
                      <a:lnTo>
                        <a:pt x="103" y="149"/>
                      </a:lnTo>
                      <a:lnTo>
                        <a:pt x="101" y="132"/>
                      </a:lnTo>
                      <a:lnTo>
                        <a:pt x="99" y="117"/>
                      </a:lnTo>
                      <a:lnTo>
                        <a:pt x="95" y="100"/>
                      </a:lnTo>
                      <a:lnTo>
                        <a:pt x="90" y="84"/>
                      </a:lnTo>
                      <a:lnTo>
                        <a:pt x="87" y="70"/>
                      </a:lnTo>
                      <a:lnTo>
                        <a:pt x="83" y="55"/>
                      </a:lnTo>
                      <a:lnTo>
                        <a:pt x="78" y="41"/>
                      </a:lnTo>
                      <a:lnTo>
                        <a:pt x="294" y="0"/>
                      </a:lnTo>
                      <a:lnTo>
                        <a:pt x="937" y="163"/>
                      </a:lnTo>
                      <a:lnTo>
                        <a:pt x="938" y="213"/>
                      </a:lnTo>
                      <a:lnTo>
                        <a:pt x="942" y="257"/>
                      </a:lnTo>
                      <a:lnTo>
                        <a:pt x="948" y="299"/>
                      </a:lnTo>
                      <a:lnTo>
                        <a:pt x="955" y="339"/>
                      </a:lnTo>
                      <a:lnTo>
                        <a:pt x="965" y="375"/>
                      </a:lnTo>
                      <a:lnTo>
                        <a:pt x="976" y="410"/>
                      </a:lnTo>
                      <a:lnTo>
                        <a:pt x="988" y="441"/>
                      </a:lnTo>
                      <a:lnTo>
                        <a:pt x="1002" y="471"/>
                      </a:lnTo>
                      <a:lnTo>
                        <a:pt x="1016" y="500"/>
                      </a:lnTo>
                      <a:lnTo>
                        <a:pt x="1031" y="527"/>
                      </a:lnTo>
                      <a:lnTo>
                        <a:pt x="1046" y="554"/>
                      </a:lnTo>
                      <a:lnTo>
                        <a:pt x="1062" y="579"/>
                      </a:lnTo>
                      <a:lnTo>
                        <a:pt x="1078" y="604"/>
                      </a:lnTo>
                      <a:lnTo>
                        <a:pt x="1095" y="630"/>
                      </a:lnTo>
                      <a:lnTo>
                        <a:pt x="1110" y="655"/>
                      </a:lnTo>
                      <a:lnTo>
                        <a:pt x="1125" y="680"/>
                      </a:lnTo>
                      <a:lnTo>
                        <a:pt x="1159" y="674"/>
                      </a:lnTo>
                      <a:lnTo>
                        <a:pt x="1199" y="657"/>
                      </a:lnTo>
                      <a:lnTo>
                        <a:pt x="1242" y="632"/>
                      </a:lnTo>
                      <a:lnTo>
                        <a:pt x="1289" y="597"/>
                      </a:lnTo>
                      <a:lnTo>
                        <a:pt x="1338" y="556"/>
                      </a:lnTo>
                      <a:lnTo>
                        <a:pt x="1390" y="511"/>
                      </a:lnTo>
                      <a:lnTo>
                        <a:pt x="1442" y="460"/>
                      </a:lnTo>
                      <a:lnTo>
                        <a:pt x="1495" y="406"/>
                      </a:lnTo>
                      <a:lnTo>
                        <a:pt x="1546" y="352"/>
                      </a:lnTo>
                      <a:lnTo>
                        <a:pt x="1597" y="298"/>
                      </a:lnTo>
                      <a:lnTo>
                        <a:pt x="1645" y="244"/>
                      </a:lnTo>
                      <a:lnTo>
                        <a:pt x="1690" y="193"/>
                      </a:lnTo>
                      <a:lnTo>
                        <a:pt x="1732" y="147"/>
                      </a:lnTo>
                      <a:lnTo>
                        <a:pt x="1771" y="105"/>
                      </a:lnTo>
                      <a:lnTo>
                        <a:pt x="1803" y="70"/>
                      </a:lnTo>
                      <a:lnTo>
                        <a:pt x="1831" y="43"/>
                      </a:lnTo>
                      <a:lnTo>
                        <a:pt x="2947" y="43"/>
                      </a:lnTo>
                      <a:lnTo>
                        <a:pt x="3092" y="724"/>
                      </a:lnTo>
                      <a:lnTo>
                        <a:pt x="3033" y="736"/>
                      </a:lnTo>
                      <a:lnTo>
                        <a:pt x="2979" y="751"/>
                      </a:lnTo>
                      <a:lnTo>
                        <a:pt x="2933" y="768"/>
                      </a:lnTo>
                      <a:lnTo>
                        <a:pt x="2892" y="786"/>
                      </a:lnTo>
                      <a:lnTo>
                        <a:pt x="2856" y="805"/>
                      </a:lnTo>
                      <a:lnTo>
                        <a:pt x="2824" y="824"/>
                      </a:lnTo>
                      <a:lnTo>
                        <a:pt x="2798" y="845"/>
                      </a:lnTo>
                      <a:lnTo>
                        <a:pt x="2775" y="865"/>
                      </a:lnTo>
                      <a:lnTo>
                        <a:pt x="2757" y="885"/>
                      </a:lnTo>
                      <a:lnTo>
                        <a:pt x="2743" y="903"/>
                      </a:lnTo>
                      <a:lnTo>
                        <a:pt x="2732" y="922"/>
                      </a:lnTo>
                      <a:lnTo>
                        <a:pt x="2724" y="937"/>
                      </a:lnTo>
                      <a:lnTo>
                        <a:pt x="2718" y="952"/>
                      </a:lnTo>
                      <a:lnTo>
                        <a:pt x="2715" y="964"/>
                      </a:lnTo>
                      <a:lnTo>
                        <a:pt x="2714" y="972"/>
                      </a:lnTo>
                      <a:lnTo>
                        <a:pt x="2714" y="977"/>
                      </a:lnTo>
                      <a:lnTo>
                        <a:pt x="2715" y="984"/>
                      </a:lnTo>
                      <a:lnTo>
                        <a:pt x="2713" y="990"/>
                      </a:lnTo>
                      <a:lnTo>
                        <a:pt x="2708" y="996"/>
                      </a:lnTo>
                      <a:lnTo>
                        <a:pt x="2701" y="1000"/>
                      </a:lnTo>
                      <a:lnTo>
                        <a:pt x="2691" y="1004"/>
                      </a:lnTo>
                      <a:lnTo>
                        <a:pt x="2678" y="1007"/>
                      </a:lnTo>
                      <a:lnTo>
                        <a:pt x="2663" y="1009"/>
                      </a:lnTo>
                      <a:lnTo>
                        <a:pt x="2648" y="1010"/>
                      </a:lnTo>
                      <a:lnTo>
                        <a:pt x="2630" y="1010"/>
                      </a:lnTo>
                      <a:lnTo>
                        <a:pt x="2609" y="1010"/>
                      </a:lnTo>
                      <a:lnTo>
                        <a:pt x="2588" y="1008"/>
                      </a:lnTo>
                      <a:lnTo>
                        <a:pt x="2565" y="1006"/>
                      </a:lnTo>
                      <a:lnTo>
                        <a:pt x="2541" y="1001"/>
                      </a:lnTo>
                      <a:lnTo>
                        <a:pt x="2517" y="996"/>
                      </a:lnTo>
                      <a:lnTo>
                        <a:pt x="2490" y="990"/>
                      </a:lnTo>
                      <a:lnTo>
                        <a:pt x="2464" y="982"/>
                      </a:lnTo>
                      <a:lnTo>
                        <a:pt x="2450" y="980"/>
                      </a:lnTo>
                      <a:lnTo>
                        <a:pt x="2440" y="988"/>
                      </a:lnTo>
                      <a:lnTo>
                        <a:pt x="2432" y="1001"/>
                      </a:lnTo>
                      <a:lnTo>
                        <a:pt x="2426" y="1015"/>
                      </a:lnTo>
                      <a:lnTo>
                        <a:pt x="2420" y="1030"/>
                      </a:lnTo>
                      <a:lnTo>
                        <a:pt x="2412" y="1043"/>
                      </a:lnTo>
                      <a:lnTo>
                        <a:pt x="2403" y="1050"/>
                      </a:lnTo>
                      <a:lnTo>
                        <a:pt x="2390" y="1049"/>
                      </a:lnTo>
                      <a:lnTo>
                        <a:pt x="2380" y="1046"/>
                      </a:lnTo>
                      <a:lnTo>
                        <a:pt x="2366" y="1044"/>
                      </a:lnTo>
                      <a:lnTo>
                        <a:pt x="2347" y="1042"/>
                      </a:lnTo>
                      <a:lnTo>
                        <a:pt x="2327" y="1039"/>
                      </a:lnTo>
                      <a:lnTo>
                        <a:pt x="2304" y="1039"/>
                      </a:lnTo>
                      <a:lnTo>
                        <a:pt x="2278" y="1039"/>
                      </a:lnTo>
                      <a:lnTo>
                        <a:pt x="2251" y="1040"/>
                      </a:lnTo>
                      <a:lnTo>
                        <a:pt x="2223" y="1042"/>
                      </a:lnTo>
                      <a:lnTo>
                        <a:pt x="2194" y="1045"/>
                      </a:lnTo>
                      <a:lnTo>
                        <a:pt x="2165" y="1050"/>
                      </a:lnTo>
                      <a:lnTo>
                        <a:pt x="2136" y="1057"/>
                      </a:lnTo>
                      <a:lnTo>
                        <a:pt x="2108" y="1064"/>
                      </a:lnTo>
                      <a:lnTo>
                        <a:pt x="2082" y="1075"/>
                      </a:lnTo>
                      <a:lnTo>
                        <a:pt x="2057" y="1087"/>
                      </a:lnTo>
                      <a:lnTo>
                        <a:pt x="2034" y="1101"/>
                      </a:lnTo>
                      <a:lnTo>
                        <a:pt x="2015" y="1117"/>
                      </a:lnTo>
                      <a:lnTo>
                        <a:pt x="2005" y="1125"/>
                      </a:lnTo>
                      <a:lnTo>
                        <a:pt x="1996" y="1131"/>
                      </a:lnTo>
                      <a:lnTo>
                        <a:pt x="1985" y="1134"/>
                      </a:lnTo>
                      <a:lnTo>
                        <a:pt x="1973" y="1137"/>
                      </a:lnTo>
                      <a:lnTo>
                        <a:pt x="1961" y="1138"/>
                      </a:lnTo>
                      <a:lnTo>
                        <a:pt x="1946" y="1138"/>
                      </a:lnTo>
                      <a:lnTo>
                        <a:pt x="1932" y="1137"/>
                      </a:lnTo>
                      <a:lnTo>
                        <a:pt x="1917" y="1135"/>
                      </a:lnTo>
                      <a:lnTo>
                        <a:pt x="1901" y="1133"/>
                      </a:lnTo>
                      <a:lnTo>
                        <a:pt x="1884" y="1132"/>
                      </a:lnTo>
                      <a:lnTo>
                        <a:pt x="1866" y="1129"/>
                      </a:lnTo>
                      <a:lnTo>
                        <a:pt x="1848" y="1128"/>
                      </a:lnTo>
                      <a:lnTo>
                        <a:pt x="1827" y="1127"/>
                      </a:lnTo>
                      <a:lnTo>
                        <a:pt x="1808" y="1126"/>
                      </a:lnTo>
                      <a:lnTo>
                        <a:pt x="1786" y="1127"/>
                      </a:lnTo>
                      <a:lnTo>
                        <a:pt x="1765" y="1128"/>
                      </a:lnTo>
                      <a:lnTo>
                        <a:pt x="1744" y="1131"/>
                      </a:lnTo>
                      <a:lnTo>
                        <a:pt x="1723" y="1135"/>
                      </a:lnTo>
                      <a:lnTo>
                        <a:pt x="1700" y="1141"/>
                      </a:lnTo>
                      <a:lnTo>
                        <a:pt x="1676" y="1150"/>
                      </a:lnTo>
                      <a:lnTo>
                        <a:pt x="1652" y="1158"/>
                      </a:lnTo>
                      <a:lnTo>
                        <a:pt x="1627" y="1168"/>
                      </a:lnTo>
                      <a:lnTo>
                        <a:pt x="1601" y="1177"/>
                      </a:lnTo>
                      <a:lnTo>
                        <a:pt x="1577" y="1187"/>
                      </a:lnTo>
                      <a:lnTo>
                        <a:pt x="1553" y="1197"/>
                      </a:lnTo>
                      <a:lnTo>
                        <a:pt x="1529" y="1206"/>
                      </a:lnTo>
                      <a:lnTo>
                        <a:pt x="1508" y="1215"/>
                      </a:lnTo>
                      <a:lnTo>
                        <a:pt x="1486" y="1223"/>
                      </a:lnTo>
                      <a:lnTo>
                        <a:pt x="1467" y="1229"/>
                      </a:lnTo>
                      <a:lnTo>
                        <a:pt x="1449" y="1234"/>
                      </a:lnTo>
                      <a:lnTo>
                        <a:pt x="1433" y="1237"/>
                      </a:lnTo>
                      <a:lnTo>
                        <a:pt x="1420" y="1239"/>
                      </a:lnTo>
                      <a:lnTo>
                        <a:pt x="1404" y="1239"/>
                      </a:lnTo>
                      <a:lnTo>
                        <a:pt x="1388" y="1241"/>
                      </a:lnTo>
                      <a:lnTo>
                        <a:pt x="1367" y="1242"/>
                      </a:lnTo>
                      <a:lnTo>
                        <a:pt x="1347" y="1245"/>
                      </a:lnTo>
                      <a:lnTo>
                        <a:pt x="1324" y="1248"/>
                      </a:lnTo>
                      <a:lnTo>
                        <a:pt x="1301" y="1251"/>
                      </a:lnTo>
                      <a:lnTo>
                        <a:pt x="1278" y="1253"/>
                      </a:lnTo>
                      <a:lnTo>
                        <a:pt x="1256" y="1255"/>
                      </a:lnTo>
                      <a:lnTo>
                        <a:pt x="1233" y="1257"/>
                      </a:lnTo>
                      <a:lnTo>
                        <a:pt x="1212" y="1258"/>
                      </a:lnTo>
                      <a:lnTo>
                        <a:pt x="1193" y="1257"/>
                      </a:lnTo>
                      <a:lnTo>
                        <a:pt x="1176" y="1254"/>
                      </a:lnTo>
                      <a:lnTo>
                        <a:pt x="1163" y="1252"/>
                      </a:lnTo>
                      <a:lnTo>
                        <a:pt x="1152" y="1246"/>
                      </a:lnTo>
                      <a:lnTo>
                        <a:pt x="1145" y="1239"/>
                      </a:lnTo>
                      <a:lnTo>
                        <a:pt x="1141" y="1229"/>
                      </a:lnTo>
                      <a:lnTo>
                        <a:pt x="1135" y="1211"/>
                      </a:lnTo>
                      <a:lnTo>
                        <a:pt x="1121" y="1197"/>
                      </a:lnTo>
                      <a:lnTo>
                        <a:pt x="1098" y="1187"/>
                      </a:lnTo>
                      <a:lnTo>
                        <a:pt x="1070" y="1181"/>
                      </a:lnTo>
                      <a:lnTo>
                        <a:pt x="1038" y="1177"/>
                      </a:lnTo>
                      <a:lnTo>
                        <a:pt x="1001" y="1177"/>
                      </a:lnTo>
                      <a:lnTo>
                        <a:pt x="960" y="1180"/>
                      </a:lnTo>
                      <a:lnTo>
                        <a:pt x="918" y="1183"/>
                      </a:lnTo>
                      <a:lnTo>
                        <a:pt x="876" y="1189"/>
                      </a:lnTo>
                      <a:lnTo>
                        <a:pt x="833" y="1195"/>
                      </a:lnTo>
                      <a:lnTo>
                        <a:pt x="792" y="1203"/>
                      </a:lnTo>
                      <a:lnTo>
                        <a:pt x="752" y="1210"/>
                      </a:lnTo>
                      <a:lnTo>
                        <a:pt x="716" y="1216"/>
                      </a:lnTo>
                      <a:lnTo>
                        <a:pt x="685" y="1222"/>
                      </a:lnTo>
                      <a:lnTo>
                        <a:pt x="660" y="1227"/>
                      </a:lnTo>
                      <a:lnTo>
                        <a:pt x="640" y="1229"/>
                      </a:lnTo>
                      <a:lnTo>
                        <a:pt x="609" y="1236"/>
                      </a:lnTo>
                      <a:lnTo>
                        <a:pt x="586" y="1247"/>
                      </a:lnTo>
                      <a:lnTo>
                        <a:pt x="570" y="1260"/>
                      </a:lnTo>
                      <a:lnTo>
                        <a:pt x="555" y="1276"/>
                      </a:lnTo>
                      <a:lnTo>
                        <a:pt x="544" y="1293"/>
                      </a:lnTo>
                      <a:lnTo>
                        <a:pt x="532" y="1308"/>
                      </a:lnTo>
                      <a:lnTo>
                        <a:pt x="519" y="1322"/>
                      </a:lnTo>
                      <a:lnTo>
                        <a:pt x="502" y="1331"/>
                      </a:lnTo>
                      <a:lnTo>
                        <a:pt x="483" y="1337"/>
                      </a:lnTo>
                      <a:lnTo>
                        <a:pt x="460" y="1342"/>
                      </a:lnTo>
                      <a:lnTo>
                        <a:pt x="434" y="1344"/>
                      </a:lnTo>
                      <a:lnTo>
                        <a:pt x="406" y="1346"/>
                      </a:lnTo>
                      <a:lnTo>
                        <a:pt x="375" y="1346"/>
                      </a:lnTo>
                      <a:lnTo>
                        <a:pt x="344" y="1343"/>
                      </a:lnTo>
                      <a:lnTo>
                        <a:pt x="311" y="1338"/>
                      </a:lnTo>
                      <a:lnTo>
                        <a:pt x="280" y="1334"/>
                      </a:lnTo>
                      <a:lnTo>
                        <a:pt x="249" y="1326"/>
                      </a:lnTo>
                      <a:lnTo>
                        <a:pt x="219" y="1318"/>
                      </a:lnTo>
                      <a:lnTo>
                        <a:pt x="190" y="1307"/>
                      </a:lnTo>
                      <a:lnTo>
                        <a:pt x="165" y="1296"/>
                      </a:lnTo>
                      <a:lnTo>
                        <a:pt x="142" y="1283"/>
                      </a:lnTo>
                      <a:lnTo>
                        <a:pt x="124" y="1269"/>
                      </a:lnTo>
                      <a:lnTo>
                        <a:pt x="109" y="1253"/>
                      </a:lnTo>
                      <a:lnTo>
                        <a:pt x="101" y="123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57" name="Freeform 1327"/>
                <p:cNvSpPr>
                  <a:spLocks/>
                </p:cNvSpPr>
                <p:nvPr/>
              </p:nvSpPr>
              <p:spPr bwMode="auto">
                <a:xfrm>
                  <a:off x="1909" y="1412"/>
                  <a:ext cx="3" cy="15"/>
                </a:xfrm>
                <a:custGeom>
                  <a:avLst/>
                  <a:gdLst>
                    <a:gd name="T0" fmla="*/ 0 w 117"/>
                    <a:gd name="T1" fmla="*/ 0 h 614"/>
                    <a:gd name="T2" fmla="*/ 0 w 117"/>
                    <a:gd name="T3" fmla="*/ 0 h 614"/>
                    <a:gd name="T4" fmla="*/ 0 w 117"/>
                    <a:gd name="T5" fmla="*/ 0 h 614"/>
                    <a:gd name="T6" fmla="*/ 0 w 117"/>
                    <a:gd name="T7" fmla="*/ 0 h 614"/>
                    <a:gd name="T8" fmla="*/ 0 w 117"/>
                    <a:gd name="T9" fmla="*/ 0 h 614"/>
                    <a:gd name="T10" fmla="*/ 0 w 117"/>
                    <a:gd name="T11" fmla="*/ 0 h 614"/>
                    <a:gd name="T12" fmla="*/ 0 w 117"/>
                    <a:gd name="T13" fmla="*/ 0 h 614"/>
                    <a:gd name="T14" fmla="*/ 0 w 117"/>
                    <a:gd name="T15" fmla="*/ 0 h 614"/>
                    <a:gd name="T16" fmla="*/ 0 w 117"/>
                    <a:gd name="T17" fmla="*/ 0 h 614"/>
                    <a:gd name="T18" fmla="*/ 0 w 117"/>
                    <a:gd name="T19" fmla="*/ 0 h 614"/>
                    <a:gd name="T20" fmla="*/ 0 w 117"/>
                    <a:gd name="T21" fmla="*/ 0 h 614"/>
                    <a:gd name="T22" fmla="*/ 0 w 117"/>
                    <a:gd name="T23" fmla="*/ 0 h 614"/>
                    <a:gd name="T24" fmla="*/ 0 w 117"/>
                    <a:gd name="T25" fmla="*/ 0 h 614"/>
                    <a:gd name="T26" fmla="*/ 0 w 117"/>
                    <a:gd name="T27" fmla="*/ 0 h 614"/>
                    <a:gd name="T28" fmla="*/ 0 w 117"/>
                    <a:gd name="T29" fmla="*/ 0 h 614"/>
                    <a:gd name="T30" fmla="*/ 0 w 117"/>
                    <a:gd name="T31" fmla="*/ 0 h 614"/>
                    <a:gd name="T32" fmla="*/ 0 w 117"/>
                    <a:gd name="T33" fmla="*/ 0 h 614"/>
                    <a:gd name="T34" fmla="*/ 0 w 117"/>
                    <a:gd name="T35" fmla="*/ 0 h 614"/>
                    <a:gd name="T36" fmla="*/ 0 w 117"/>
                    <a:gd name="T37" fmla="*/ 0 h 614"/>
                    <a:gd name="T38" fmla="*/ 0 w 117"/>
                    <a:gd name="T39" fmla="*/ 0 h 614"/>
                    <a:gd name="T40" fmla="*/ 0 w 117"/>
                    <a:gd name="T41" fmla="*/ 0 h 614"/>
                    <a:gd name="T42" fmla="*/ 0 w 117"/>
                    <a:gd name="T43" fmla="*/ 0 h 614"/>
                    <a:gd name="T44" fmla="*/ 0 w 117"/>
                    <a:gd name="T45" fmla="*/ 0 h 614"/>
                    <a:gd name="T46" fmla="*/ 0 w 117"/>
                    <a:gd name="T47" fmla="*/ 0 h 614"/>
                    <a:gd name="T48" fmla="*/ 0 w 117"/>
                    <a:gd name="T49" fmla="*/ 0 h 614"/>
                    <a:gd name="T50" fmla="*/ 0 w 117"/>
                    <a:gd name="T51" fmla="*/ 0 h 614"/>
                    <a:gd name="T52" fmla="*/ 0 w 117"/>
                    <a:gd name="T53" fmla="*/ 0 h 614"/>
                    <a:gd name="T54" fmla="*/ 0 w 117"/>
                    <a:gd name="T55" fmla="*/ 0 h 614"/>
                    <a:gd name="T56" fmla="*/ 0 w 117"/>
                    <a:gd name="T57" fmla="*/ 0 h 614"/>
                    <a:gd name="T58" fmla="*/ 0 w 117"/>
                    <a:gd name="T59" fmla="*/ 0 h 614"/>
                    <a:gd name="T60" fmla="*/ 0 w 117"/>
                    <a:gd name="T61" fmla="*/ 0 h 614"/>
                    <a:gd name="T62" fmla="*/ 0 w 117"/>
                    <a:gd name="T63" fmla="*/ 0 h 614"/>
                    <a:gd name="T64" fmla="*/ 0 w 117"/>
                    <a:gd name="T65" fmla="*/ 0 h 614"/>
                    <a:gd name="T66" fmla="*/ 0 w 117"/>
                    <a:gd name="T67" fmla="*/ 0 h 614"/>
                    <a:gd name="T68" fmla="*/ 0 w 117"/>
                    <a:gd name="T69" fmla="*/ 0 h 614"/>
                    <a:gd name="T70" fmla="*/ 0 w 117"/>
                    <a:gd name="T71" fmla="*/ 0 h 614"/>
                    <a:gd name="T72" fmla="*/ 0 w 117"/>
                    <a:gd name="T73" fmla="*/ 0 h 61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17"/>
                    <a:gd name="T112" fmla="*/ 0 h 614"/>
                    <a:gd name="T113" fmla="*/ 117 w 117"/>
                    <a:gd name="T114" fmla="*/ 614 h 61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17" h="61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38"/>
                      </a:lnTo>
                      <a:lnTo>
                        <a:pt x="5" y="79"/>
                      </a:lnTo>
                      <a:lnTo>
                        <a:pt x="7" y="119"/>
                      </a:lnTo>
                      <a:lnTo>
                        <a:pt x="11" y="161"/>
                      </a:lnTo>
                      <a:lnTo>
                        <a:pt x="15" y="202"/>
                      </a:lnTo>
                      <a:lnTo>
                        <a:pt x="21" y="244"/>
                      </a:lnTo>
                      <a:lnTo>
                        <a:pt x="26" y="284"/>
                      </a:lnTo>
                      <a:lnTo>
                        <a:pt x="33" y="325"/>
                      </a:lnTo>
                      <a:lnTo>
                        <a:pt x="39" y="365"/>
                      </a:lnTo>
                      <a:lnTo>
                        <a:pt x="48" y="405"/>
                      </a:lnTo>
                      <a:lnTo>
                        <a:pt x="55" y="443"/>
                      </a:lnTo>
                      <a:lnTo>
                        <a:pt x="63" y="482"/>
                      </a:lnTo>
                      <a:lnTo>
                        <a:pt x="72" y="518"/>
                      </a:lnTo>
                      <a:lnTo>
                        <a:pt x="81" y="551"/>
                      </a:lnTo>
                      <a:lnTo>
                        <a:pt x="91" y="584"/>
                      </a:lnTo>
                      <a:lnTo>
                        <a:pt x="101" y="614"/>
                      </a:lnTo>
                      <a:lnTo>
                        <a:pt x="117" y="609"/>
                      </a:lnTo>
                      <a:lnTo>
                        <a:pt x="108" y="579"/>
                      </a:lnTo>
                      <a:lnTo>
                        <a:pt x="98" y="546"/>
                      </a:lnTo>
                      <a:lnTo>
                        <a:pt x="89" y="513"/>
                      </a:lnTo>
                      <a:lnTo>
                        <a:pt x="80" y="477"/>
                      </a:lnTo>
                      <a:lnTo>
                        <a:pt x="72" y="441"/>
                      </a:lnTo>
                      <a:lnTo>
                        <a:pt x="65" y="402"/>
                      </a:lnTo>
                      <a:lnTo>
                        <a:pt x="56" y="363"/>
                      </a:lnTo>
                      <a:lnTo>
                        <a:pt x="50" y="323"/>
                      </a:lnTo>
                      <a:lnTo>
                        <a:pt x="43" y="282"/>
                      </a:lnTo>
                      <a:lnTo>
                        <a:pt x="38" y="241"/>
                      </a:lnTo>
                      <a:lnTo>
                        <a:pt x="32" y="199"/>
                      </a:lnTo>
                      <a:lnTo>
                        <a:pt x="27" y="158"/>
                      </a:lnTo>
                      <a:lnTo>
                        <a:pt x="24" y="119"/>
                      </a:lnTo>
                      <a:lnTo>
                        <a:pt x="21" y="77"/>
                      </a:lnTo>
                      <a:lnTo>
                        <a:pt x="18" y="38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58" name="Freeform 1328"/>
                <p:cNvSpPr>
                  <a:spLocks/>
                </p:cNvSpPr>
                <p:nvPr/>
              </p:nvSpPr>
              <p:spPr bwMode="auto">
                <a:xfrm>
                  <a:off x="1909" y="1408"/>
                  <a:ext cx="2" cy="4"/>
                </a:xfrm>
                <a:custGeom>
                  <a:avLst/>
                  <a:gdLst>
                    <a:gd name="T0" fmla="*/ 0 w 90"/>
                    <a:gd name="T1" fmla="*/ 0 h 179"/>
                    <a:gd name="T2" fmla="*/ 0 w 90"/>
                    <a:gd name="T3" fmla="*/ 0 h 179"/>
                    <a:gd name="T4" fmla="*/ 0 w 90"/>
                    <a:gd name="T5" fmla="*/ 0 h 179"/>
                    <a:gd name="T6" fmla="*/ 0 w 90"/>
                    <a:gd name="T7" fmla="*/ 0 h 179"/>
                    <a:gd name="T8" fmla="*/ 0 w 90"/>
                    <a:gd name="T9" fmla="*/ 0 h 179"/>
                    <a:gd name="T10" fmla="*/ 0 w 90"/>
                    <a:gd name="T11" fmla="*/ 0 h 179"/>
                    <a:gd name="T12" fmla="*/ 0 w 90"/>
                    <a:gd name="T13" fmla="*/ 0 h 179"/>
                    <a:gd name="T14" fmla="*/ 0 w 90"/>
                    <a:gd name="T15" fmla="*/ 0 h 179"/>
                    <a:gd name="T16" fmla="*/ 0 w 90"/>
                    <a:gd name="T17" fmla="*/ 0 h 179"/>
                    <a:gd name="T18" fmla="*/ 0 w 90"/>
                    <a:gd name="T19" fmla="*/ 0 h 179"/>
                    <a:gd name="T20" fmla="*/ 0 w 90"/>
                    <a:gd name="T21" fmla="*/ 0 h 179"/>
                    <a:gd name="T22" fmla="*/ 0 w 90"/>
                    <a:gd name="T23" fmla="*/ 0 h 179"/>
                    <a:gd name="T24" fmla="*/ 0 w 90"/>
                    <a:gd name="T25" fmla="*/ 0 h 179"/>
                    <a:gd name="T26" fmla="*/ 0 w 90"/>
                    <a:gd name="T27" fmla="*/ 0 h 179"/>
                    <a:gd name="T28" fmla="*/ 0 w 90"/>
                    <a:gd name="T29" fmla="*/ 0 h 179"/>
                    <a:gd name="T30" fmla="*/ 0 w 90"/>
                    <a:gd name="T31" fmla="*/ 0 h 179"/>
                    <a:gd name="T32" fmla="*/ 0 w 90"/>
                    <a:gd name="T33" fmla="*/ 0 h 179"/>
                    <a:gd name="T34" fmla="*/ 0 w 90"/>
                    <a:gd name="T35" fmla="*/ 0 h 179"/>
                    <a:gd name="T36" fmla="*/ 0 w 90"/>
                    <a:gd name="T37" fmla="*/ 0 h 179"/>
                    <a:gd name="T38" fmla="*/ 0 w 90"/>
                    <a:gd name="T39" fmla="*/ 0 h 179"/>
                    <a:gd name="T40" fmla="*/ 0 w 90"/>
                    <a:gd name="T41" fmla="*/ 0 h 17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90"/>
                    <a:gd name="T64" fmla="*/ 0 h 179"/>
                    <a:gd name="T65" fmla="*/ 90 w 90"/>
                    <a:gd name="T66" fmla="*/ 179 h 17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90" h="179">
                      <a:moveTo>
                        <a:pt x="73" y="2"/>
                      </a:moveTo>
                      <a:lnTo>
                        <a:pt x="73" y="2"/>
                      </a:lnTo>
                      <a:lnTo>
                        <a:pt x="72" y="17"/>
                      </a:lnTo>
                      <a:lnTo>
                        <a:pt x="65" y="29"/>
                      </a:lnTo>
                      <a:lnTo>
                        <a:pt x="54" y="39"/>
                      </a:lnTo>
                      <a:lnTo>
                        <a:pt x="39" y="53"/>
                      </a:lnTo>
                      <a:lnTo>
                        <a:pt x="24" y="72"/>
                      </a:lnTo>
                      <a:lnTo>
                        <a:pt x="11" y="98"/>
                      </a:lnTo>
                      <a:lnTo>
                        <a:pt x="2" y="132"/>
                      </a:lnTo>
                      <a:lnTo>
                        <a:pt x="0" y="179"/>
                      </a:lnTo>
                      <a:lnTo>
                        <a:pt x="17" y="179"/>
                      </a:lnTo>
                      <a:lnTo>
                        <a:pt x="19" y="134"/>
                      </a:lnTo>
                      <a:lnTo>
                        <a:pt x="27" y="103"/>
                      </a:lnTo>
                      <a:lnTo>
                        <a:pt x="38" y="81"/>
                      </a:lnTo>
                      <a:lnTo>
                        <a:pt x="51" y="65"/>
                      </a:lnTo>
                      <a:lnTo>
                        <a:pt x="66" y="51"/>
                      </a:lnTo>
                      <a:lnTo>
                        <a:pt x="79" y="38"/>
                      </a:lnTo>
                      <a:lnTo>
                        <a:pt x="89" y="21"/>
                      </a:lnTo>
                      <a:lnTo>
                        <a:pt x="90" y="0"/>
                      </a:lnTo>
                      <a:lnTo>
                        <a:pt x="73" y="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59" name="Freeform 1329"/>
                <p:cNvSpPr>
                  <a:spLocks/>
                </p:cNvSpPr>
                <p:nvPr/>
              </p:nvSpPr>
              <p:spPr bwMode="auto">
                <a:xfrm>
                  <a:off x="1911" y="1404"/>
                  <a:ext cx="1" cy="4"/>
                </a:xfrm>
                <a:custGeom>
                  <a:avLst/>
                  <a:gdLst>
                    <a:gd name="T0" fmla="*/ 0 w 38"/>
                    <a:gd name="T1" fmla="*/ 0 h 162"/>
                    <a:gd name="T2" fmla="*/ 0 w 38"/>
                    <a:gd name="T3" fmla="*/ 0 h 162"/>
                    <a:gd name="T4" fmla="*/ 0 w 38"/>
                    <a:gd name="T5" fmla="*/ 0 h 162"/>
                    <a:gd name="T6" fmla="*/ 0 w 38"/>
                    <a:gd name="T7" fmla="*/ 0 h 162"/>
                    <a:gd name="T8" fmla="*/ 0 w 38"/>
                    <a:gd name="T9" fmla="*/ 0 h 162"/>
                    <a:gd name="T10" fmla="*/ 0 w 38"/>
                    <a:gd name="T11" fmla="*/ 0 h 162"/>
                    <a:gd name="T12" fmla="*/ 0 w 38"/>
                    <a:gd name="T13" fmla="*/ 0 h 162"/>
                    <a:gd name="T14" fmla="*/ 0 w 38"/>
                    <a:gd name="T15" fmla="*/ 0 h 162"/>
                    <a:gd name="T16" fmla="*/ 0 w 38"/>
                    <a:gd name="T17" fmla="*/ 0 h 162"/>
                    <a:gd name="T18" fmla="*/ 0 w 38"/>
                    <a:gd name="T19" fmla="*/ 0 h 162"/>
                    <a:gd name="T20" fmla="*/ 0 w 38"/>
                    <a:gd name="T21" fmla="*/ 0 h 162"/>
                    <a:gd name="T22" fmla="*/ 0 w 38"/>
                    <a:gd name="T23" fmla="*/ 0 h 162"/>
                    <a:gd name="T24" fmla="*/ 0 w 38"/>
                    <a:gd name="T25" fmla="*/ 0 h 162"/>
                    <a:gd name="T26" fmla="*/ 0 w 38"/>
                    <a:gd name="T27" fmla="*/ 0 h 162"/>
                    <a:gd name="T28" fmla="*/ 0 w 38"/>
                    <a:gd name="T29" fmla="*/ 0 h 162"/>
                    <a:gd name="T30" fmla="*/ 0 w 38"/>
                    <a:gd name="T31" fmla="*/ 0 h 162"/>
                    <a:gd name="T32" fmla="*/ 0 w 38"/>
                    <a:gd name="T33" fmla="*/ 0 h 162"/>
                    <a:gd name="T34" fmla="*/ 0 w 38"/>
                    <a:gd name="T35" fmla="*/ 0 h 162"/>
                    <a:gd name="T36" fmla="*/ 0 w 38"/>
                    <a:gd name="T37" fmla="*/ 0 h 162"/>
                    <a:gd name="T38" fmla="*/ 0 w 38"/>
                    <a:gd name="T39" fmla="*/ 0 h 162"/>
                    <a:gd name="T40" fmla="*/ 0 w 38"/>
                    <a:gd name="T41" fmla="*/ 0 h 16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8"/>
                    <a:gd name="T64" fmla="*/ 0 h 162"/>
                    <a:gd name="T65" fmla="*/ 38 w 38"/>
                    <a:gd name="T66" fmla="*/ 162 h 16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8" h="162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5" y="18"/>
                      </a:lnTo>
                      <a:lnTo>
                        <a:pt x="9" y="36"/>
                      </a:lnTo>
                      <a:lnTo>
                        <a:pt x="5" y="56"/>
                      </a:lnTo>
                      <a:lnTo>
                        <a:pt x="3" y="77"/>
                      </a:lnTo>
                      <a:lnTo>
                        <a:pt x="0" y="98"/>
                      </a:lnTo>
                      <a:lnTo>
                        <a:pt x="0" y="120"/>
                      </a:lnTo>
                      <a:lnTo>
                        <a:pt x="2" y="142"/>
                      </a:lnTo>
                      <a:lnTo>
                        <a:pt x="4" y="162"/>
                      </a:lnTo>
                      <a:lnTo>
                        <a:pt x="21" y="160"/>
                      </a:lnTo>
                      <a:lnTo>
                        <a:pt x="18" y="139"/>
                      </a:lnTo>
                      <a:lnTo>
                        <a:pt x="17" y="120"/>
                      </a:lnTo>
                      <a:lnTo>
                        <a:pt x="17" y="98"/>
                      </a:lnTo>
                      <a:lnTo>
                        <a:pt x="20" y="79"/>
                      </a:lnTo>
                      <a:lnTo>
                        <a:pt x="22" y="59"/>
                      </a:lnTo>
                      <a:lnTo>
                        <a:pt x="26" y="41"/>
                      </a:lnTo>
                      <a:lnTo>
                        <a:pt x="32" y="23"/>
                      </a:lnTo>
                      <a:lnTo>
                        <a:pt x="38" y="7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60" name="Freeform 1330"/>
                <p:cNvSpPr>
                  <a:spLocks/>
                </p:cNvSpPr>
                <p:nvPr/>
              </p:nvSpPr>
              <p:spPr bwMode="auto">
                <a:xfrm>
                  <a:off x="1911" y="1398"/>
                  <a:ext cx="1" cy="7"/>
                </a:xfrm>
                <a:custGeom>
                  <a:avLst/>
                  <a:gdLst>
                    <a:gd name="T0" fmla="*/ 0 w 47"/>
                    <a:gd name="T1" fmla="*/ 0 h 261"/>
                    <a:gd name="T2" fmla="*/ 0 w 47"/>
                    <a:gd name="T3" fmla="*/ 0 h 261"/>
                    <a:gd name="T4" fmla="*/ 0 w 47"/>
                    <a:gd name="T5" fmla="*/ 0 h 261"/>
                    <a:gd name="T6" fmla="*/ 0 w 47"/>
                    <a:gd name="T7" fmla="*/ 0 h 261"/>
                    <a:gd name="T8" fmla="*/ 0 w 47"/>
                    <a:gd name="T9" fmla="*/ 0 h 261"/>
                    <a:gd name="T10" fmla="*/ 0 w 47"/>
                    <a:gd name="T11" fmla="*/ 0 h 261"/>
                    <a:gd name="T12" fmla="*/ 0 w 47"/>
                    <a:gd name="T13" fmla="*/ 0 h 261"/>
                    <a:gd name="T14" fmla="*/ 0 w 47"/>
                    <a:gd name="T15" fmla="*/ 0 h 261"/>
                    <a:gd name="T16" fmla="*/ 0 w 47"/>
                    <a:gd name="T17" fmla="*/ 0 h 261"/>
                    <a:gd name="T18" fmla="*/ 0 w 47"/>
                    <a:gd name="T19" fmla="*/ 0 h 261"/>
                    <a:gd name="T20" fmla="*/ 0 w 47"/>
                    <a:gd name="T21" fmla="*/ 0 h 261"/>
                    <a:gd name="T22" fmla="*/ 0 w 47"/>
                    <a:gd name="T23" fmla="*/ 0 h 261"/>
                    <a:gd name="T24" fmla="*/ 0 w 47"/>
                    <a:gd name="T25" fmla="*/ 0 h 261"/>
                    <a:gd name="T26" fmla="*/ 0 w 47"/>
                    <a:gd name="T27" fmla="*/ 0 h 261"/>
                    <a:gd name="T28" fmla="*/ 0 w 47"/>
                    <a:gd name="T29" fmla="*/ 0 h 261"/>
                    <a:gd name="T30" fmla="*/ 0 w 47"/>
                    <a:gd name="T31" fmla="*/ 0 h 261"/>
                    <a:gd name="T32" fmla="*/ 0 w 47"/>
                    <a:gd name="T33" fmla="*/ 0 h 261"/>
                    <a:gd name="T34" fmla="*/ 0 w 47"/>
                    <a:gd name="T35" fmla="*/ 0 h 261"/>
                    <a:gd name="T36" fmla="*/ 0 w 47"/>
                    <a:gd name="T37" fmla="*/ 0 h 261"/>
                    <a:gd name="T38" fmla="*/ 0 w 47"/>
                    <a:gd name="T39" fmla="*/ 0 h 261"/>
                    <a:gd name="T40" fmla="*/ 0 w 47"/>
                    <a:gd name="T41" fmla="*/ 0 h 261"/>
                    <a:gd name="T42" fmla="*/ 0 w 47"/>
                    <a:gd name="T43" fmla="*/ 0 h 261"/>
                    <a:gd name="T44" fmla="*/ 0 w 47"/>
                    <a:gd name="T45" fmla="*/ 0 h 261"/>
                    <a:gd name="T46" fmla="*/ 0 w 47"/>
                    <a:gd name="T47" fmla="*/ 0 h 261"/>
                    <a:gd name="T48" fmla="*/ 0 w 47"/>
                    <a:gd name="T49" fmla="*/ 0 h 261"/>
                    <a:gd name="T50" fmla="*/ 0 w 47"/>
                    <a:gd name="T51" fmla="*/ 0 h 261"/>
                    <a:gd name="T52" fmla="*/ 0 w 47"/>
                    <a:gd name="T53" fmla="*/ 0 h 261"/>
                    <a:gd name="T54" fmla="*/ 0 w 47"/>
                    <a:gd name="T55" fmla="*/ 0 h 261"/>
                    <a:gd name="T56" fmla="*/ 0 w 47"/>
                    <a:gd name="T57" fmla="*/ 0 h 261"/>
                    <a:gd name="T58" fmla="*/ 0 w 47"/>
                    <a:gd name="T59" fmla="*/ 0 h 261"/>
                    <a:gd name="T60" fmla="*/ 0 w 47"/>
                    <a:gd name="T61" fmla="*/ 0 h 261"/>
                    <a:gd name="T62" fmla="*/ 0 w 47"/>
                    <a:gd name="T63" fmla="*/ 0 h 261"/>
                    <a:gd name="T64" fmla="*/ 0 w 47"/>
                    <a:gd name="T65" fmla="*/ 0 h 261"/>
                    <a:gd name="T66" fmla="*/ 0 w 47"/>
                    <a:gd name="T67" fmla="*/ 0 h 261"/>
                    <a:gd name="T68" fmla="*/ 0 w 47"/>
                    <a:gd name="T69" fmla="*/ 0 h 261"/>
                    <a:gd name="T70" fmla="*/ 0 w 47"/>
                    <a:gd name="T71" fmla="*/ 0 h 261"/>
                    <a:gd name="T72" fmla="*/ 0 w 47"/>
                    <a:gd name="T73" fmla="*/ 0 h 261"/>
                    <a:gd name="T74" fmla="*/ 0 w 47"/>
                    <a:gd name="T75" fmla="*/ 0 h 261"/>
                    <a:gd name="T76" fmla="*/ 0 w 47"/>
                    <a:gd name="T77" fmla="*/ 0 h 261"/>
                    <a:gd name="T78" fmla="*/ 0 w 47"/>
                    <a:gd name="T79" fmla="*/ 0 h 261"/>
                    <a:gd name="T80" fmla="*/ 0 w 47"/>
                    <a:gd name="T81" fmla="*/ 0 h 261"/>
                    <a:gd name="T82" fmla="*/ 0 w 47"/>
                    <a:gd name="T83" fmla="*/ 0 h 261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47"/>
                    <a:gd name="T127" fmla="*/ 0 h 261"/>
                    <a:gd name="T128" fmla="*/ 47 w 47"/>
                    <a:gd name="T129" fmla="*/ 261 h 261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47" h="261">
                      <a:moveTo>
                        <a:pt x="7" y="0"/>
                      </a:moveTo>
                      <a:lnTo>
                        <a:pt x="0" y="11"/>
                      </a:lnTo>
                      <a:lnTo>
                        <a:pt x="5" y="26"/>
                      </a:lnTo>
                      <a:lnTo>
                        <a:pt x="8" y="40"/>
                      </a:lnTo>
                      <a:lnTo>
                        <a:pt x="12" y="55"/>
                      </a:lnTo>
                      <a:lnTo>
                        <a:pt x="17" y="70"/>
                      </a:lnTo>
                      <a:lnTo>
                        <a:pt x="20" y="86"/>
                      </a:lnTo>
                      <a:lnTo>
                        <a:pt x="23" y="101"/>
                      </a:lnTo>
                      <a:lnTo>
                        <a:pt x="25" y="118"/>
                      </a:lnTo>
                      <a:lnTo>
                        <a:pt x="27" y="135"/>
                      </a:lnTo>
                      <a:lnTo>
                        <a:pt x="29" y="151"/>
                      </a:lnTo>
                      <a:lnTo>
                        <a:pt x="30" y="166"/>
                      </a:lnTo>
                      <a:lnTo>
                        <a:pt x="30" y="183"/>
                      </a:lnTo>
                      <a:lnTo>
                        <a:pt x="29" y="198"/>
                      </a:lnTo>
                      <a:lnTo>
                        <a:pt x="26" y="213"/>
                      </a:lnTo>
                      <a:lnTo>
                        <a:pt x="23" y="228"/>
                      </a:lnTo>
                      <a:lnTo>
                        <a:pt x="19" y="242"/>
                      </a:lnTo>
                      <a:lnTo>
                        <a:pt x="14" y="254"/>
                      </a:lnTo>
                      <a:lnTo>
                        <a:pt x="29" y="261"/>
                      </a:lnTo>
                      <a:lnTo>
                        <a:pt x="36" y="247"/>
                      </a:lnTo>
                      <a:lnTo>
                        <a:pt x="39" y="232"/>
                      </a:lnTo>
                      <a:lnTo>
                        <a:pt x="43" y="216"/>
                      </a:lnTo>
                      <a:lnTo>
                        <a:pt x="45" y="200"/>
                      </a:lnTo>
                      <a:lnTo>
                        <a:pt x="47" y="183"/>
                      </a:lnTo>
                      <a:lnTo>
                        <a:pt x="47" y="166"/>
                      </a:lnTo>
                      <a:lnTo>
                        <a:pt x="45" y="151"/>
                      </a:lnTo>
                      <a:lnTo>
                        <a:pt x="44" y="133"/>
                      </a:lnTo>
                      <a:lnTo>
                        <a:pt x="42" y="116"/>
                      </a:lnTo>
                      <a:lnTo>
                        <a:pt x="39" y="99"/>
                      </a:lnTo>
                      <a:lnTo>
                        <a:pt x="37" y="83"/>
                      </a:lnTo>
                      <a:lnTo>
                        <a:pt x="33" y="65"/>
                      </a:lnTo>
                      <a:lnTo>
                        <a:pt x="29" y="50"/>
                      </a:lnTo>
                      <a:lnTo>
                        <a:pt x="25" y="35"/>
                      </a:lnTo>
                      <a:lnTo>
                        <a:pt x="21" y="21"/>
                      </a:lnTo>
                      <a:lnTo>
                        <a:pt x="17" y="6"/>
                      </a:lnTo>
                      <a:lnTo>
                        <a:pt x="9" y="17"/>
                      </a:lnTo>
                      <a:lnTo>
                        <a:pt x="17" y="6"/>
                      </a:lnTo>
                      <a:lnTo>
                        <a:pt x="13" y="2"/>
                      </a:lnTo>
                      <a:lnTo>
                        <a:pt x="7" y="0"/>
                      </a:lnTo>
                      <a:lnTo>
                        <a:pt x="1" y="4"/>
                      </a:lnTo>
                      <a:lnTo>
                        <a:pt x="0" y="11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61" name="Freeform 1331"/>
                <p:cNvSpPr>
                  <a:spLocks/>
                </p:cNvSpPr>
                <p:nvPr/>
              </p:nvSpPr>
              <p:spPr bwMode="auto">
                <a:xfrm>
                  <a:off x="1911" y="1397"/>
                  <a:ext cx="6" cy="2"/>
                </a:xfrm>
                <a:custGeom>
                  <a:avLst/>
                  <a:gdLst>
                    <a:gd name="T0" fmla="*/ 0 w 226"/>
                    <a:gd name="T1" fmla="*/ 0 h 57"/>
                    <a:gd name="T2" fmla="*/ 0 w 226"/>
                    <a:gd name="T3" fmla="*/ 0 h 57"/>
                    <a:gd name="T4" fmla="*/ 0 w 226"/>
                    <a:gd name="T5" fmla="*/ 0 h 57"/>
                    <a:gd name="T6" fmla="*/ 0 w 226"/>
                    <a:gd name="T7" fmla="*/ 0 h 57"/>
                    <a:gd name="T8" fmla="*/ 0 w 226"/>
                    <a:gd name="T9" fmla="*/ 0 h 57"/>
                    <a:gd name="T10" fmla="*/ 0 w 226"/>
                    <a:gd name="T11" fmla="*/ 0 h 57"/>
                    <a:gd name="T12" fmla="*/ 0 w 226"/>
                    <a:gd name="T13" fmla="*/ 0 h 57"/>
                    <a:gd name="T14" fmla="*/ 0 w 226"/>
                    <a:gd name="T15" fmla="*/ 0 h 57"/>
                    <a:gd name="T16" fmla="*/ 0 w 226"/>
                    <a:gd name="T17" fmla="*/ 0 h 57"/>
                    <a:gd name="T18" fmla="*/ 0 w 226"/>
                    <a:gd name="T19" fmla="*/ 0 h 57"/>
                    <a:gd name="T20" fmla="*/ 0 w 226"/>
                    <a:gd name="T21" fmla="*/ 0 h 57"/>
                    <a:gd name="T22" fmla="*/ 0 w 226"/>
                    <a:gd name="T23" fmla="*/ 0 h 5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6"/>
                    <a:gd name="T37" fmla="*/ 0 h 57"/>
                    <a:gd name="T38" fmla="*/ 226 w 226"/>
                    <a:gd name="T39" fmla="*/ 57 h 57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6" h="57">
                      <a:moveTo>
                        <a:pt x="220" y="0"/>
                      </a:moveTo>
                      <a:lnTo>
                        <a:pt x="216" y="0"/>
                      </a:lnTo>
                      <a:lnTo>
                        <a:pt x="0" y="40"/>
                      </a:lnTo>
                      <a:lnTo>
                        <a:pt x="2" y="57"/>
                      </a:lnTo>
                      <a:lnTo>
                        <a:pt x="219" y="16"/>
                      </a:lnTo>
                      <a:lnTo>
                        <a:pt x="215" y="16"/>
                      </a:lnTo>
                      <a:lnTo>
                        <a:pt x="219" y="16"/>
                      </a:lnTo>
                      <a:lnTo>
                        <a:pt x="225" y="13"/>
                      </a:lnTo>
                      <a:lnTo>
                        <a:pt x="226" y="7"/>
                      </a:lnTo>
                      <a:lnTo>
                        <a:pt x="222" y="2"/>
                      </a:lnTo>
                      <a:lnTo>
                        <a:pt x="216" y="0"/>
                      </a:lnTo>
                      <a:lnTo>
                        <a:pt x="220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62" name="Freeform 1332"/>
                <p:cNvSpPr>
                  <a:spLocks/>
                </p:cNvSpPr>
                <p:nvPr/>
              </p:nvSpPr>
              <p:spPr bwMode="auto">
                <a:xfrm>
                  <a:off x="1917" y="1397"/>
                  <a:ext cx="16" cy="5"/>
                </a:xfrm>
                <a:custGeom>
                  <a:avLst/>
                  <a:gdLst>
                    <a:gd name="T0" fmla="*/ 0 w 654"/>
                    <a:gd name="T1" fmla="*/ 0 h 180"/>
                    <a:gd name="T2" fmla="*/ 0 w 654"/>
                    <a:gd name="T3" fmla="*/ 0 h 180"/>
                    <a:gd name="T4" fmla="*/ 0 w 654"/>
                    <a:gd name="T5" fmla="*/ 0 h 180"/>
                    <a:gd name="T6" fmla="*/ 0 w 654"/>
                    <a:gd name="T7" fmla="*/ 0 h 180"/>
                    <a:gd name="T8" fmla="*/ 0 w 654"/>
                    <a:gd name="T9" fmla="*/ 0 h 180"/>
                    <a:gd name="T10" fmla="*/ 0 w 654"/>
                    <a:gd name="T11" fmla="*/ 0 h 180"/>
                    <a:gd name="T12" fmla="*/ 0 w 654"/>
                    <a:gd name="T13" fmla="*/ 0 h 180"/>
                    <a:gd name="T14" fmla="*/ 0 w 654"/>
                    <a:gd name="T15" fmla="*/ 0 h 180"/>
                    <a:gd name="T16" fmla="*/ 0 w 654"/>
                    <a:gd name="T17" fmla="*/ 0 h 180"/>
                    <a:gd name="T18" fmla="*/ 0 w 654"/>
                    <a:gd name="T19" fmla="*/ 0 h 180"/>
                    <a:gd name="T20" fmla="*/ 0 w 654"/>
                    <a:gd name="T21" fmla="*/ 0 h 180"/>
                    <a:gd name="T22" fmla="*/ 0 w 654"/>
                    <a:gd name="T23" fmla="*/ 0 h 18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654"/>
                    <a:gd name="T37" fmla="*/ 0 h 180"/>
                    <a:gd name="T38" fmla="*/ 654 w 654"/>
                    <a:gd name="T39" fmla="*/ 180 h 180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654" h="180">
                      <a:moveTo>
                        <a:pt x="654" y="171"/>
                      </a:moveTo>
                      <a:lnTo>
                        <a:pt x="648" y="163"/>
                      </a:lnTo>
                      <a:lnTo>
                        <a:pt x="5" y="0"/>
                      </a:lnTo>
                      <a:lnTo>
                        <a:pt x="0" y="16"/>
                      </a:lnTo>
                      <a:lnTo>
                        <a:pt x="643" y="180"/>
                      </a:lnTo>
                      <a:lnTo>
                        <a:pt x="637" y="171"/>
                      </a:lnTo>
                      <a:lnTo>
                        <a:pt x="643" y="180"/>
                      </a:lnTo>
                      <a:lnTo>
                        <a:pt x="650" y="179"/>
                      </a:lnTo>
                      <a:lnTo>
                        <a:pt x="654" y="173"/>
                      </a:lnTo>
                      <a:lnTo>
                        <a:pt x="652" y="167"/>
                      </a:lnTo>
                      <a:lnTo>
                        <a:pt x="648" y="163"/>
                      </a:lnTo>
                      <a:lnTo>
                        <a:pt x="654" y="17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63" name="Freeform 1333"/>
                <p:cNvSpPr>
                  <a:spLocks/>
                </p:cNvSpPr>
                <p:nvPr/>
              </p:nvSpPr>
              <p:spPr bwMode="auto">
                <a:xfrm>
                  <a:off x="1933" y="1401"/>
                  <a:ext cx="5" cy="13"/>
                </a:xfrm>
                <a:custGeom>
                  <a:avLst/>
                  <a:gdLst>
                    <a:gd name="T0" fmla="*/ 0 w 203"/>
                    <a:gd name="T1" fmla="*/ 0 h 525"/>
                    <a:gd name="T2" fmla="*/ 0 w 203"/>
                    <a:gd name="T3" fmla="*/ 0 h 525"/>
                    <a:gd name="T4" fmla="*/ 0 w 203"/>
                    <a:gd name="T5" fmla="*/ 0 h 525"/>
                    <a:gd name="T6" fmla="*/ 0 w 203"/>
                    <a:gd name="T7" fmla="*/ 0 h 525"/>
                    <a:gd name="T8" fmla="*/ 0 w 203"/>
                    <a:gd name="T9" fmla="*/ 0 h 525"/>
                    <a:gd name="T10" fmla="*/ 0 w 203"/>
                    <a:gd name="T11" fmla="*/ 0 h 525"/>
                    <a:gd name="T12" fmla="*/ 0 w 203"/>
                    <a:gd name="T13" fmla="*/ 0 h 525"/>
                    <a:gd name="T14" fmla="*/ 0 w 203"/>
                    <a:gd name="T15" fmla="*/ 0 h 525"/>
                    <a:gd name="T16" fmla="*/ 0 w 203"/>
                    <a:gd name="T17" fmla="*/ 0 h 525"/>
                    <a:gd name="T18" fmla="*/ 0 w 203"/>
                    <a:gd name="T19" fmla="*/ 0 h 525"/>
                    <a:gd name="T20" fmla="*/ 0 w 203"/>
                    <a:gd name="T21" fmla="*/ 0 h 525"/>
                    <a:gd name="T22" fmla="*/ 0 w 203"/>
                    <a:gd name="T23" fmla="*/ 0 h 525"/>
                    <a:gd name="T24" fmla="*/ 0 w 203"/>
                    <a:gd name="T25" fmla="*/ 0 h 525"/>
                    <a:gd name="T26" fmla="*/ 0 w 203"/>
                    <a:gd name="T27" fmla="*/ 0 h 525"/>
                    <a:gd name="T28" fmla="*/ 0 w 203"/>
                    <a:gd name="T29" fmla="*/ 0 h 525"/>
                    <a:gd name="T30" fmla="*/ 0 w 203"/>
                    <a:gd name="T31" fmla="*/ 0 h 525"/>
                    <a:gd name="T32" fmla="*/ 0 w 203"/>
                    <a:gd name="T33" fmla="*/ 0 h 525"/>
                    <a:gd name="T34" fmla="*/ 0 w 203"/>
                    <a:gd name="T35" fmla="*/ 0 h 525"/>
                    <a:gd name="T36" fmla="*/ 0 w 203"/>
                    <a:gd name="T37" fmla="*/ 0 h 525"/>
                    <a:gd name="T38" fmla="*/ 0 w 203"/>
                    <a:gd name="T39" fmla="*/ 0 h 525"/>
                    <a:gd name="T40" fmla="*/ 0 w 203"/>
                    <a:gd name="T41" fmla="*/ 0 h 525"/>
                    <a:gd name="T42" fmla="*/ 0 w 203"/>
                    <a:gd name="T43" fmla="*/ 0 h 525"/>
                    <a:gd name="T44" fmla="*/ 0 w 203"/>
                    <a:gd name="T45" fmla="*/ 0 h 525"/>
                    <a:gd name="T46" fmla="*/ 0 w 203"/>
                    <a:gd name="T47" fmla="*/ 0 h 525"/>
                    <a:gd name="T48" fmla="*/ 0 w 203"/>
                    <a:gd name="T49" fmla="*/ 0 h 525"/>
                    <a:gd name="T50" fmla="*/ 0 w 203"/>
                    <a:gd name="T51" fmla="*/ 0 h 525"/>
                    <a:gd name="T52" fmla="*/ 0 w 203"/>
                    <a:gd name="T53" fmla="*/ 0 h 525"/>
                    <a:gd name="T54" fmla="*/ 0 w 203"/>
                    <a:gd name="T55" fmla="*/ 0 h 525"/>
                    <a:gd name="T56" fmla="*/ 0 w 203"/>
                    <a:gd name="T57" fmla="*/ 0 h 525"/>
                    <a:gd name="T58" fmla="*/ 0 w 203"/>
                    <a:gd name="T59" fmla="*/ 0 h 525"/>
                    <a:gd name="T60" fmla="*/ 0 w 203"/>
                    <a:gd name="T61" fmla="*/ 0 h 525"/>
                    <a:gd name="T62" fmla="*/ 0 w 203"/>
                    <a:gd name="T63" fmla="*/ 0 h 525"/>
                    <a:gd name="T64" fmla="*/ 0 w 203"/>
                    <a:gd name="T65" fmla="*/ 0 h 525"/>
                    <a:gd name="T66" fmla="*/ 0 w 203"/>
                    <a:gd name="T67" fmla="*/ 0 h 525"/>
                    <a:gd name="T68" fmla="*/ 0 w 203"/>
                    <a:gd name="T69" fmla="*/ 0 h 525"/>
                    <a:gd name="T70" fmla="*/ 0 w 203"/>
                    <a:gd name="T71" fmla="*/ 0 h 525"/>
                    <a:gd name="T72" fmla="*/ 0 w 203"/>
                    <a:gd name="T73" fmla="*/ 0 h 525"/>
                    <a:gd name="T74" fmla="*/ 0 w 203"/>
                    <a:gd name="T75" fmla="*/ 0 h 525"/>
                    <a:gd name="T76" fmla="*/ 0 w 203"/>
                    <a:gd name="T77" fmla="*/ 0 h 525"/>
                    <a:gd name="T78" fmla="*/ 0 w 203"/>
                    <a:gd name="T79" fmla="*/ 0 h 525"/>
                    <a:gd name="T80" fmla="*/ 0 w 203"/>
                    <a:gd name="T81" fmla="*/ 0 h 525"/>
                    <a:gd name="T82" fmla="*/ 0 w 203"/>
                    <a:gd name="T83" fmla="*/ 0 h 525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03"/>
                    <a:gd name="T127" fmla="*/ 0 h 525"/>
                    <a:gd name="T128" fmla="*/ 203 w 203"/>
                    <a:gd name="T129" fmla="*/ 525 h 525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03" h="525">
                      <a:moveTo>
                        <a:pt x="196" y="509"/>
                      </a:moveTo>
                      <a:lnTo>
                        <a:pt x="203" y="513"/>
                      </a:lnTo>
                      <a:lnTo>
                        <a:pt x="188" y="487"/>
                      </a:lnTo>
                      <a:lnTo>
                        <a:pt x="173" y="462"/>
                      </a:lnTo>
                      <a:lnTo>
                        <a:pt x="156" y="437"/>
                      </a:lnTo>
                      <a:lnTo>
                        <a:pt x="140" y="411"/>
                      </a:lnTo>
                      <a:lnTo>
                        <a:pt x="125" y="386"/>
                      </a:lnTo>
                      <a:lnTo>
                        <a:pt x="109" y="361"/>
                      </a:lnTo>
                      <a:lnTo>
                        <a:pt x="95" y="333"/>
                      </a:lnTo>
                      <a:lnTo>
                        <a:pt x="80" y="304"/>
                      </a:lnTo>
                      <a:lnTo>
                        <a:pt x="66" y="274"/>
                      </a:lnTo>
                      <a:lnTo>
                        <a:pt x="55" y="244"/>
                      </a:lnTo>
                      <a:lnTo>
                        <a:pt x="44" y="209"/>
                      </a:lnTo>
                      <a:lnTo>
                        <a:pt x="35" y="173"/>
                      </a:lnTo>
                      <a:lnTo>
                        <a:pt x="27" y="135"/>
                      </a:lnTo>
                      <a:lnTo>
                        <a:pt x="21" y="93"/>
                      </a:lnTo>
                      <a:lnTo>
                        <a:pt x="18" y="50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1" y="50"/>
                      </a:lnTo>
                      <a:lnTo>
                        <a:pt x="5" y="95"/>
                      </a:lnTo>
                      <a:lnTo>
                        <a:pt x="11" y="137"/>
                      </a:lnTo>
                      <a:lnTo>
                        <a:pt x="18" y="178"/>
                      </a:lnTo>
                      <a:lnTo>
                        <a:pt x="27" y="214"/>
                      </a:lnTo>
                      <a:lnTo>
                        <a:pt x="38" y="249"/>
                      </a:lnTo>
                      <a:lnTo>
                        <a:pt x="51" y="282"/>
                      </a:lnTo>
                      <a:lnTo>
                        <a:pt x="66" y="312"/>
                      </a:lnTo>
                      <a:lnTo>
                        <a:pt x="80" y="340"/>
                      </a:lnTo>
                      <a:lnTo>
                        <a:pt x="95" y="368"/>
                      </a:lnTo>
                      <a:lnTo>
                        <a:pt x="110" y="396"/>
                      </a:lnTo>
                      <a:lnTo>
                        <a:pt x="126" y="421"/>
                      </a:lnTo>
                      <a:lnTo>
                        <a:pt x="141" y="446"/>
                      </a:lnTo>
                      <a:lnTo>
                        <a:pt x="158" y="471"/>
                      </a:lnTo>
                      <a:lnTo>
                        <a:pt x="174" y="497"/>
                      </a:lnTo>
                      <a:lnTo>
                        <a:pt x="188" y="521"/>
                      </a:lnTo>
                      <a:lnTo>
                        <a:pt x="196" y="525"/>
                      </a:lnTo>
                      <a:lnTo>
                        <a:pt x="188" y="521"/>
                      </a:lnTo>
                      <a:lnTo>
                        <a:pt x="193" y="525"/>
                      </a:lnTo>
                      <a:lnTo>
                        <a:pt x="199" y="524"/>
                      </a:lnTo>
                      <a:lnTo>
                        <a:pt x="203" y="519"/>
                      </a:lnTo>
                      <a:lnTo>
                        <a:pt x="203" y="513"/>
                      </a:lnTo>
                      <a:lnTo>
                        <a:pt x="196" y="50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64" name="Freeform 1334"/>
                <p:cNvSpPr>
                  <a:spLocks/>
                </p:cNvSpPr>
                <p:nvPr/>
              </p:nvSpPr>
              <p:spPr bwMode="auto">
                <a:xfrm>
                  <a:off x="1938" y="1398"/>
                  <a:ext cx="18" cy="16"/>
                </a:xfrm>
                <a:custGeom>
                  <a:avLst/>
                  <a:gdLst>
                    <a:gd name="T0" fmla="*/ 0 w 714"/>
                    <a:gd name="T1" fmla="*/ 0 h 653"/>
                    <a:gd name="T2" fmla="*/ 0 w 714"/>
                    <a:gd name="T3" fmla="*/ 0 h 653"/>
                    <a:gd name="T4" fmla="*/ 0 w 714"/>
                    <a:gd name="T5" fmla="*/ 0 h 653"/>
                    <a:gd name="T6" fmla="*/ 0 w 714"/>
                    <a:gd name="T7" fmla="*/ 0 h 653"/>
                    <a:gd name="T8" fmla="*/ 0 w 714"/>
                    <a:gd name="T9" fmla="*/ 0 h 653"/>
                    <a:gd name="T10" fmla="*/ 0 w 714"/>
                    <a:gd name="T11" fmla="*/ 0 h 653"/>
                    <a:gd name="T12" fmla="*/ 0 w 714"/>
                    <a:gd name="T13" fmla="*/ 0 h 653"/>
                    <a:gd name="T14" fmla="*/ 0 w 714"/>
                    <a:gd name="T15" fmla="*/ 0 h 653"/>
                    <a:gd name="T16" fmla="*/ 0 w 714"/>
                    <a:gd name="T17" fmla="*/ 0 h 653"/>
                    <a:gd name="T18" fmla="*/ 0 w 714"/>
                    <a:gd name="T19" fmla="*/ 0 h 653"/>
                    <a:gd name="T20" fmla="*/ 0 w 714"/>
                    <a:gd name="T21" fmla="*/ 0 h 653"/>
                    <a:gd name="T22" fmla="*/ 0 w 714"/>
                    <a:gd name="T23" fmla="*/ 0 h 653"/>
                    <a:gd name="T24" fmla="*/ 0 w 714"/>
                    <a:gd name="T25" fmla="*/ 0 h 653"/>
                    <a:gd name="T26" fmla="*/ 0 w 714"/>
                    <a:gd name="T27" fmla="*/ 0 h 653"/>
                    <a:gd name="T28" fmla="*/ 0 w 714"/>
                    <a:gd name="T29" fmla="*/ 0 h 653"/>
                    <a:gd name="T30" fmla="*/ 0 w 714"/>
                    <a:gd name="T31" fmla="*/ 0 h 653"/>
                    <a:gd name="T32" fmla="*/ 0 w 714"/>
                    <a:gd name="T33" fmla="*/ 0 h 653"/>
                    <a:gd name="T34" fmla="*/ 0 w 714"/>
                    <a:gd name="T35" fmla="*/ 0 h 653"/>
                    <a:gd name="T36" fmla="*/ 0 w 714"/>
                    <a:gd name="T37" fmla="*/ 0 h 653"/>
                    <a:gd name="T38" fmla="*/ 0 w 714"/>
                    <a:gd name="T39" fmla="*/ 0 h 653"/>
                    <a:gd name="T40" fmla="*/ 0 w 714"/>
                    <a:gd name="T41" fmla="*/ 0 h 653"/>
                    <a:gd name="T42" fmla="*/ 0 w 714"/>
                    <a:gd name="T43" fmla="*/ 0 h 653"/>
                    <a:gd name="T44" fmla="*/ 0 w 714"/>
                    <a:gd name="T45" fmla="*/ 0 h 653"/>
                    <a:gd name="T46" fmla="*/ 0 w 714"/>
                    <a:gd name="T47" fmla="*/ 0 h 653"/>
                    <a:gd name="T48" fmla="*/ 0 w 714"/>
                    <a:gd name="T49" fmla="*/ 0 h 653"/>
                    <a:gd name="T50" fmla="*/ 0 w 714"/>
                    <a:gd name="T51" fmla="*/ 0 h 653"/>
                    <a:gd name="T52" fmla="*/ 0 w 714"/>
                    <a:gd name="T53" fmla="*/ 0 h 653"/>
                    <a:gd name="T54" fmla="*/ 0 w 714"/>
                    <a:gd name="T55" fmla="*/ 0 h 653"/>
                    <a:gd name="T56" fmla="*/ 0 w 714"/>
                    <a:gd name="T57" fmla="*/ 0 h 653"/>
                    <a:gd name="T58" fmla="*/ 0 w 714"/>
                    <a:gd name="T59" fmla="*/ 0 h 653"/>
                    <a:gd name="T60" fmla="*/ 0 w 714"/>
                    <a:gd name="T61" fmla="*/ 0 h 653"/>
                    <a:gd name="T62" fmla="*/ 0 w 714"/>
                    <a:gd name="T63" fmla="*/ 0 h 653"/>
                    <a:gd name="T64" fmla="*/ 0 w 714"/>
                    <a:gd name="T65" fmla="*/ 0 h 653"/>
                    <a:gd name="T66" fmla="*/ 0 w 714"/>
                    <a:gd name="T67" fmla="*/ 0 h 653"/>
                    <a:gd name="T68" fmla="*/ 0 w 714"/>
                    <a:gd name="T69" fmla="*/ 0 h 653"/>
                    <a:gd name="T70" fmla="*/ 0 w 714"/>
                    <a:gd name="T71" fmla="*/ 0 h 653"/>
                    <a:gd name="T72" fmla="*/ 0 w 714"/>
                    <a:gd name="T73" fmla="*/ 0 h 653"/>
                    <a:gd name="T74" fmla="*/ 0 w 714"/>
                    <a:gd name="T75" fmla="*/ 0 h 653"/>
                    <a:gd name="T76" fmla="*/ 0 w 714"/>
                    <a:gd name="T77" fmla="*/ 0 h 653"/>
                    <a:gd name="T78" fmla="*/ 0 w 714"/>
                    <a:gd name="T79" fmla="*/ 0 h 653"/>
                    <a:gd name="T80" fmla="*/ 0 w 714"/>
                    <a:gd name="T81" fmla="*/ 0 h 653"/>
                    <a:gd name="T82" fmla="*/ 0 w 714"/>
                    <a:gd name="T83" fmla="*/ 0 h 653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14"/>
                    <a:gd name="T127" fmla="*/ 0 h 653"/>
                    <a:gd name="T128" fmla="*/ 714 w 714"/>
                    <a:gd name="T129" fmla="*/ 653 h 653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14" h="653">
                      <a:moveTo>
                        <a:pt x="706" y="0"/>
                      </a:moveTo>
                      <a:lnTo>
                        <a:pt x="700" y="2"/>
                      </a:lnTo>
                      <a:lnTo>
                        <a:pt x="672" y="29"/>
                      </a:lnTo>
                      <a:lnTo>
                        <a:pt x="640" y="64"/>
                      </a:lnTo>
                      <a:lnTo>
                        <a:pt x="601" y="106"/>
                      </a:lnTo>
                      <a:lnTo>
                        <a:pt x="559" y="152"/>
                      </a:lnTo>
                      <a:lnTo>
                        <a:pt x="514" y="203"/>
                      </a:lnTo>
                      <a:lnTo>
                        <a:pt x="466" y="257"/>
                      </a:lnTo>
                      <a:lnTo>
                        <a:pt x="415" y="311"/>
                      </a:lnTo>
                      <a:lnTo>
                        <a:pt x="364" y="365"/>
                      </a:lnTo>
                      <a:lnTo>
                        <a:pt x="311" y="419"/>
                      </a:lnTo>
                      <a:lnTo>
                        <a:pt x="259" y="470"/>
                      </a:lnTo>
                      <a:lnTo>
                        <a:pt x="207" y="515"/>
                      </a:lnTo>
                      <a:lnTo>
                        <a:pt x="159" y="556"/>
                      </a:lnTo>
                      <a:lnTo>
                        <a:pt x="112" y="590"/>
                      </a:lnTo>
                      <a:lnTo>
                        <a:pt x="70" y="615"/>
                      </a:lnTo>
                      <a:lnTo>
                        <a:pt x="32" y="631"/>
                      </a:lnTo>
                      <a:lnTo>
                        <a:pt x="0" y="637"/>
                      </a:lnTo>
                      <a:lnTo>
                        <a:pt x="0" y="653"/>
                      </a:lnTo>
                      <a:lnTo>
                        <a:pt x="37" y="647"/>
                      </a:lnTo>
                      <a:lnTo>
                        <a:pt x="78" y="629"/>
                      </a:lnTo>
                      <a:lnTo>
                        <a:pt x="122" y="604"/>
                      </a:lnTo>
                      <a:lnTo>
                        <a:pt x="169" y="568"/>
                      </a:lnTo>
                      <a:lnTo>
                        <a:pt x="219" y="527"/>
                      </a:lnTo>
                      <a:lnTo>
                        <a:pt x="271" y="482"/>
                      </a:lnTo>
                      <a:lnTo>
                        <a:pt x="323" y="431"/>
                      </a:lnTo>
                      <a:lnTo>
                        <a:pt x="376" y="377"/>
                      </a:lnTo>
                      <a:lnTo>
                        <a:pt x="427" y="323"/>
                      </a:lnTo>
                      <a:lnTo>
                        <a:pt x="478" y="269"/>
                      </a:lnTo>
                      <a:lnTo>
                        <a:pt x="526" y="215"/>
                      </a:lnTo>
                      <a:lnTo>
                        <a:pt x="571" y="164"/>
                      </a:lnTo>
                      <a:lnTo>
                        <a:pt x="613" y="118"/>
                      </a:lnTo>
                      <a:lnTo>
                        <a:pt x="652" y="76"/>
                      </a:lnTo>
                      <a:lnTo>
                        <a:pt x="684" y="41"/>
                      </a:lnTo>
                      <a:lnTo>
                        <a:pt x="712" y="14"/>
                      </a:lnTo>
                      <a:lnTo>
                        <a:pt x="706" y="17"/>
                      </a:lnTo>
                      <a:lnTo>
                        <a:pt x="712" y="14"/>
                      </a:lnTo>
                      <a:lnTo>
                        <a:pt x="714" y="8"/>
                      </a:lnTo>
                      <a:lnTo>
                        <a:pt x="712" y="2"/>
                      </a:lnTo>
                      <a:lnTo>
                        <a:pt x="706" y="0"/>
                      </a:lnTo>
                      <a:lnTo>
                        <a:pt x="700" y="2"/>
                      </a:lnTo>
                      <a:lnTo>
                        <a:pt x="706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65" name="Freeform 1335"/>
                <p:cNvSpPr>
                  <a:spLocks/>
                </p:cNvSpPr>
                <p:nvPr/>
              </p:nvSpPr>
              <p:spPr bwMode="auto">
                <a:xfrm>
                  <a:off x="1956" y="1398"/>
                  <a:ext cx="29" cy="1"/>
                </a:xfrm>
                <a:custGeom>
                  <a:avLst/>
                  <a:gdLst>
                    <a:gd name="T0" fmla="*/ 0 w 1124"/>
                    <a:gd name="T1" fmla="*/ 0 h 17"/>
                    <a:gd name="T2" fmla="*/ 0 w 1124"/>
                    <a:gd name="T3" fmla="*/ 0 h 17"/>
                    <a:gd name="T4" fmla="*/ 0 w 1124"/>
                    <a:gd name="T5" fmla="*/ 0 h 17"/>
                    <a:gd name="T6" fmla="*/ 0 w 1124"/>
                    <a:gd name="T7" fmla="*/ 0 h 17"/>
                    <a:gd name="T8" fmla="*/ 0 w 1124"/>
                    <a:gd name="T9" fmla="*/ 0 h 17"/>
                    <a:gd name="T10" fmla="*/ 0 w 1124"/>
                    <a:gd name="T11" fmla="*/ 0 h 17"/>
                    <a:gd name="T12" fmla="*/ 0 w 1124"/>
                    <a:gd name="T13" fmla="*/ 0 h 17"/>
                    <a:gd name="T14" fmla="*/ 0 w 1124"/>
                    <a:gd name="T15" fmla="*/ 0 h 17"/>
                    <a:gd name="T16" fmla="*/ 0 w 1124"/>
                    <a:gd name="T17" fmla="*/ 0 h 17"/>
                    <a:gd name="T18" fmla="*/ 0 w 1124"/>
                    <a:gd name="T19" fmla="*/ 0 h 17"/>
                    <a:gd name="T20" fmla="*/ 0 w 1124"/>
                    <a:gd name="T21" fmla="*/ 0 h 17"/>
                    <a:gd name="T22" fmla="*/ 0 w 1124"/>
                    <a:gd name="T23" fmla="*/ 0 h 1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124"/>
                    <a:gd name="T37" fmla="*/ 0 h 17"/>
                    <a:gd name="T38" fmla="*/ 1124 w 1124"/>
                    <a:gd name="T39" fmla="*/ 17 h 17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124" h="17">
                      <a:moveTo>
                        <a:pt x="1124" y="7"/>
                      </a:moveTo>
                      <a:lnTo>
                        <a:pt x="1116" y="0"/>
                      </a:lnTo>
                      <a:lnTo>
                        <a:pt x="0" y="0"/>
                      </a:lnTo>
                      <a:lnTo>
                        <a:pt x="0" y="17"/>
                      </a:lnTo>
                      <a:lnTo>
                        <a:pt x="1116" y="17"/>
                      </a:lnTo>
                      <a:lnTo>
                        <a:pt x="1108" y="9"/>
                      </a:lnTo>
                      <a:lnTo>
                        <a:pt x="1116" y="17"/>
                      </a:lnTo>
                      <a:lnTo>
                        <a:pt x="1122" y="14"/>
                      </a:lnTo>
                      <a:lnTo>
                        <a:pt x="1124" y="8"/>
                      </a:lnTo>
                      <a:lnTo>
                        <a:pt x="1122" y="2"/>
                      </a:lnTo>
                      <a:lnTo>
                        <a:pt x="1116" y="0"/>
                      </a:lnTo>
                      <a:lnTo>
                        <a:pt x="1124" y="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66" name="Freeform 1336"/>
                <p:cNvSpPr>
                  <a:spLocks/>
                </p:cNvSpPr>
                <p:nvPr/>
              </p:nvSpPr>
              <p:spPr bwMode="auto">
                <a:xfrm>
                  <a:off x="1984" y="1399"/>
                  <a:ext cx="4" cy="16"/>
                </a:xfrm>
                <a:custGeom>
                  <a:avLst/>
                  <a:gdLst>
                    <a:gd name="T0" fmla="*/ 0 w 162"/>
                    <a:gd name="T1" fmla="*/ 0 h 691"/>
                    <a:gd name="T2" fmla="*/ 0 w 162"/>
                    <a:gd name="T3" fmla="*/ 0 h 691"/>
                    <a:gd name="T4" fmla="*/ 0 w 162"/>
                    <a:gd name="T5" fmla="*/ 0 h 691"/>
                    <a:gd name="T6" fmla="*/ 0 w 162"/>
                    <a:gd name="T7" fmla="*/ 0 h 691"/>
                    <a:gd name="T8" fmla="*/ 0 w 162"/>
                    <a:gd name="T9" fmla="*/ 0 h 691"/>
                    <a:gd name="T10" fmla="*/ 0 w 162"/>
                    <a:gd name="T11" fmla="*/ 0 h 691"/>
                    <a:gd name="T12" fmla="*/ 0 w 162"/>
                    <a:gd name="T13" fmla="*/ 0 h 691"/>
                    <a:gd name="T14" fmla="*/ 0 w 162"/>
                    <a:gd name="T15" fmla="*/ 0 h 691"/>
                    <a:gd name="T16" fmla="*/ 0 w 162"/>
                    <a:gd name="T17" fmla="*/ 0 h 691"/>
                    <a:gd name="T18" fmla="*/ 0 w 162"/>
                    <a:gd name="T19" fmla="*/ 0 h 691"/>
                    <a:gd name="T20" fmla="*/ 0 w 162"/>
                    <a:gd name="T21" fmla="*/ 0 h 691"/>
                    <a:gd name="T22" fmla="*/ 0 w 162"/>
                    <a:gd name="T23" fmla="*/ 0 h 69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62"/>
                    <a:gd name="T37" fmla="*/ 0 h 691"/>
                    <a:gd name="T38" fmla="*/ 162 w 162"/>
                    <a:gd name="T39" fmla="*/ 691 h 69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62" h="691">
                      <a:moveTo>
                        <a:pt x="155" y="691"/>
                      </a:moveTo>
                      <a:lnTo>
                        <a:pt x="162" y="681"/>
                      </a:lnTo>
                      <a:lnTo>
                        <a:pt x="16" y="0"/>
                      </a:lnTo>
                      <a:lnTo>
                        <a:pt x="0" y="2"/>
                      </a:lnTo>
                      <a:lnTo>
                        <a:pt x="145" y="684"/>
                      </a:lnTo>
                      <a:lnTo>
                        <a:pt x="152" y="674"/>
                      </a:lnTo>
                      <a:lnTo>
                        <a:pt x="145" y="684"/>
                      </a:lnTo>
                      <a:lnTo>
                        <a:pt x="149" y="690"/>
                      </a:lnTo>
                      <a:lnTo>
                        <a:pt x="155" y="691"/>
                      </a:lnTo>
                      <a:lnTo>
                        <a:pt x="159" y="687"/>
                      </a:lnTo>
                      <a:lnTo>
                        <a:pt x="162" y="681"/>
                      </a:lnTo>
                      <a:lnTo>
                        <a:pt x="155" y="69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67" name="Freeform 1337"/>
                <p:cNvSpPr>
                  <a:spLocks/>
                </p:cNvSpPr>
                <p:nvPr/>
              </p:nvSpPr>
              <p:spPr bwMode="auto">
                <a:xfrm>
                  <a:off x="1978" y="1414"/>
                  <a:ext cx="10" cy="7"/>
                </a:xfrm>
                <a:custGeom>
                  <a:avLst/>
                  <a:gdLst>
                    <a:gd name="T0" fmla="*/ 0 w 389"/>
                    <a:gd name="T1" fmla="*/ 0 h 263"/>
                    <a:gd name="T2" fmla="*/ 0 w 389"/>
                    <a:gd name="T3" fmla="*/ 0 h 263"/>
                    <a:gd name="T4" fmla="*/ 0 w 389"/>
                    <a:gd name="T5" fmla="*/ 0 h 263"/>
                    <a:gd name="T6" fmla="*/ 0 w 389"/>
                    <a:gd name="T7" fmla="*/ 0 h 263"/>
                    <a:gd name="T8" fmla="*/ 0 w 389"/>
                    <a:gd name="T9" fmla="*/ 0 h 263"/>
                    <a:gd name="T10" fmla="*/ 0 w 389"/>
                    <a:gd name="T11" fmla="*/ 0 h 263"/>
                    <a:gd name="T12" fmla="*/ 0 w 389"/>
                    <a:gd name="T13" fmla="*/ 0 h 263"/>
                    <a:gd name="T14" fmla="*/ 0 w 389"/>
                    <a:gd name="T15" fmla="*/ 0 h 263"/>
                    <a:gd name="T16" fmla="*/ 0 w 389"/>
                    <a:gd name="T17" fmla="*/ 0 h 263"/>
                    <a:gd name="T18" fmla="*/ 0 w 389"/>
                    <a:gd name="T19" fmla="*/ 0 h 263"/>
                    <a:gd name="T20" fmla="*/ 0 w 389"/>
                    <a:gd name="T21" fmla="*/ 0 h 263"/>
                    <a:gd name="T22" fmla="*/ 0 w 389"/>
                    <a:gd name="T23" fmla="*/ 0 h 263"/>
                    <a:gd name="T24" fmla="*/ 0 w 389"/>
                    <a:gd name="T25" fmla="*/ 0 h 263"/>
                    <a:gd name="T26" fmla="*/ 0 w 389"/>
                    <a:gd name="T27" fmla="*/ 0 h 263"/>
                    <a:gd name="T28" fmla="*/ 0 w 389"/>
                    <a:gd name="T29" fmla="*/ 0 h 263"/>
                    <a:gd name="T30" fmla="*/ 0 w 389"/>
                    <a:gd name="T31" fmla="*/ 0 h 263"/>
                    <a:gd name="T32" fmla="*/ 0 w 389"/>
                    <a:gd name="T33" fmla="*/ 0 h 263"/>
                    <a:gd name="T34" fmla="*/ 0 w 389"/>
                    <a:gd name="T35" fmla="*/ 0 h 263"/>
                    <a:gd name="T36" fmla="*/ 0 w 389"/>
                    <a:gd name="T37" fmla="*/ 0 h 263"/>
                    <a:gd name="T38" fmla="*/ 0 w 389"/>
                    <a:gd name="T39" fmla="*/ 0 h 263"/>
                    <a:gd name="T40" fmla="*/ 0 w 389"/>
                    <a:gd name="T41" fmla="*/ 0 h 263"/>
                    <a:gd name="T42" fmla="*/ 0 w 389"/>
                    <a:gd name="T43" fmla="*/ 0 h 263"/>
                    <a:gd name="T44" fmla="*/ 0 w 389"/>
                    <a:gd name="T45" fmla="*/ 0 h 263"/>
                    <a:gd name="T46" fmla="*/ 0 w 389"/>
                    <a:gd name="T47" fmla="*/ 0 h 263"/>
                    <a:gd name="T48" fmla="*/ 0 w 389"/>
                    <a:gd name="T49" fmla="*/ 0 h 263"/>
                    <a:gd name="T50" fmla="*/ 0 w 389"/>
                    <a:gd name="T51" fmla="*/ 0 h 263"/>
                    <a:gd name="T52" fmla="*/ 0 w 389"/>
                    <a:gd name="T53" fmla="*/ 0 h 263"/>
                    <a:gd name="T54" fmla="*/ 0 w 389"/>
                    <a:gd name="T55" fmla="*/ 0 h 263"/>
                    <a:gd name="T56" fmla="*/ 0 w 389"/>
                    <a:gd name="T57" fmla="*/ 0 h 263"/>
                    <a:gd name="T58" fmla="*/ 0 w 389"/>
                    <a:gd name="T59" fmla="*/ 0 h 263"/>
                    <a:gd name="T60" fmla="*/ 0 w 389"/>
                    <a:gd name="T61" fmla="*/ 0 h 263"/>
                    <a:gd name="T62" fmla="*/ 0 w 389"/>
                    <a:gd name="T63" fmla="*/ 0 h 263"/>
                    <a:gd name="T64" fmla="*/ 0 w 389"/>
                    <a:gd name="T65" fmla="*/ 0 h 263"/>
                    <a:gd name="T66" fmla="*/ 0 w 389"/>
                    <a:gd name="T67" fmla="*/ 0 h 263"/>
                    <a:gd name="T68" fmla="*/ 0 w 389"/>
                    <a:gd name="T69" fmla="*/ 0 h 263"/>
                    <a:gd name="T70" fmla="*/ 0 w 389"/>
                    <a:gd name="T71" fmla="*/ 0 h 263"/>
                    <a:gd name="T72" fmla="*/ 0 w 389"/>
                    <a:gd name="T73" fmla="*/ 0 h 263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89"/>
                    <a:gd name="T112" fmla="*/ 0 h 263"/>
                    <a:gd name="T113" fmla="*/ 389 w 389"/>
                    <a:gd name="T114" fmla="*/ 263 h 263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89" h="263">
                      <a:moveTo>
                        <a:pt x="17" y="258"/>
                      </a:moveTo>
                      <a:lnTo>
                        <a:pt x="17" y="258"/>
                      </a:lnTo>
                      <a:lnTo>
                        <a:pt x="17" y="257"/>
                      </a:lnTo>
                      <a:lnTo>
                        <a:pt x="19" y="249"/>
                      </a:lnTo>
                      <a:lnTo>
                        <a:pt x="21" y="238"/>
                      </a:lnTo>
                      <a:lnTo>
                        <a:pt x="26" y="225"/>
                      </a:lnTo>
                      <a:lnTo>
                        <a:pt x="34" y="209"/>
                      </a:lnTo>
                      <a:lnTo>
                        <a:pt x="45" y="192"/>
                      </a:lnTo>
                      <a:lnTo>
                        <a:pt x="58" y="175"/>
                      </a:lnTo>
                      <a:lnTo>
                        <a:pt x="76" y="155"/>
                      </a:lnTo>
                      <a:lnTo>
                        <a:pt x="98" y="135"/>
                      </a:lnTo>
                      <a:lnTo>
                        <a:pt x="124" y="115"/>
                      </a:lnTo>
                      <a:lnTo>
                        <a:pt x="154" y="96"/>
                      </a:lnTo>
                      <a:lnTo>
                        <a:pt x="190" y="77"/>
                      </a:lnTo>
                      <a:lnTo>
                        <a:pt x="231" y="59"/>
                      </a:lnTo>
                      <a:lnTo>
                        <a:pt x="277" y="43"/>
                      </a:lnTo>
                      <a:lnTo>
                        <a:pt x="331" y="29"/>
                      </a:lnTo>
                      <a:lnTo>
                        <a:pt x="389" y="17"/>
                      </a:lnTo>
                      <a:lnTo>
                        <a:pt x="386" y="0"/>
                      </a:lnTo>
                      <a:lnTo>
                        <a:pt x="326" y="12"/>
                      </a:lnTo>
                      <a:lnTo>
                        <a:pt x="272" y="26"/>
                      </a:lnTo>
                      <a:lnTo>
                        <a:pt x="224" y="45"/>
                      </a:lnTo>
                      <a:lnTo>
                        <a:pt x="183" y="63"/>
                      </a:lnTo>
                      <a:lnTo>
                        <a:pt x="147" y="82"/>
                      </a:lnTo>
                      <a:lnTo>
                        <a:pt x="115" y="101"/>
                      </a:lnTo>
                      <a:lnTo>
                        <a:pt x="88" y="123"/>
                      </a:lnTo>
                      <a:lnTo>
                        <a:pt x="64" y="143"/>
                      </a:lnTo>
                      <a:lnTo>
                        <a:pt x="46" y="163"/>
                      </a:lnTo>
                      <a:lnTo>
                        <a:pt x="31" y="183"/>
                      </a:lnTo>
                      <a:lnTo>
                        <a:pt x="20" y="202"/>
                      </a:lnTo>
                      <a:lnTo>
                        <a:pt x="11" y="218"/>
                      </a:lnTo>
                      <a:lnTo>
                        <a:pt x="4" y="233"/>
                      </a:lnTo>
                      <a:lnTo>
                        <a:pt x="2" y="246"/>
                      </a:lnTo>
                      <a:lnTo>
                        <a:pt x="0" y="255"/>
                      </a:lnTo>
                      <a:lnTo>
                        <a:pt x="0" y="263"/>
                      </a:lnTo>
                      <a:lnTo>
                        <a:pt x="17" y="25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68" name="Freeform 1338"/>
                <p:cNvSpPr>
                  <a:spLocks/>
                </p:cNvSpPr>
                <p:nvPr/>
              </p:nvSpPr>
              <p:spPr bwMode="auto">
                <a:xfrm>
                  <a:off x="1972" y="1421"/>
                  <a:ext cx="7" cy="1"/>
                </a:xfrm>
                <a:custGeom>
                  <a:avLst/>
                  <a:gdLst>
                    <a:gd name="T0" fmla="*/ 0 w 262"/>
                    <a:gd name="T1" fmla="*/ 0 h 46"/>
                    <a:gd name="T2" fmla="*/ 0 w 262"/>
                    <a:gd name="T3" fmla="*/ 0 h 46"/>
                    <a:gd name="T4" fmla="*/ 0 w 262"/>
                    <a:gd name="T5" fmla="*/ 0 h 46"/>
                    <a:gd name="T6" fmla="*/ 0 w 262"/>
                    <a:gd name="T7" fmla="*/ 0 h 46"/>
                    <a:gd name="T8" fmla="*/ 0 w 262"/>
                    <a:gd name="T9" fmla="*/ 0 h 46"/>
                    <a:gd name="T10" fmla="*/ 0 w 262"/>
                    <a:gd name="T11" fmla="*/ 0 h 46"/>
                    <a:gd name="T12" fmla="*/ 0 w 262"/>
                    <a:gd name="T13" fmla="*/ 0 h 46"/>
                    <a:gd name="T14" fmla="*/ 0 w 262"/>
                    <a:gd name="T15" fmla="*/ 0 h 46"/>
                    <a:gd name="T16" fmla="*/ 0 w 262"/>
                    <a:gd name="T17" fmla="*/ 0 h 46"/>
                    <a:gd name="T18" fmla="*/ 0 w 262"/>
                    <a:gd name="T19" fmla="*/ 0 h 46"/>
                    <a:gd name="T20" fmla="*/ 0 w 262"/>
                    <a:gd name="T21" fmla="*/ 0 h 46"/>
                    <a:gd name="T22" fmla="*/ 0 w 262"/>
                    <a:gd name="T23" fmla="*/ 0 h 46"/>
                    <a:gd name="T24" fmla="*/ 0 w 262"/>
                    <a:gd name="T25" fmla="*/ 0 h 46"/>
                    <a:gd name="T26" fmla="*/ 0 w 262"/>
                    <a:gd name="T27" fmla="*/ 0 h 46"/>
                    <a:gd name="T28" fmla="*/ 0 w 262"/>
                    <a:gd name="T29" fmla="*/ 0 h 46"/>
                    <a:gd name="T30" fmla="*/ 0 w 262"/>
                    <a:gd name="T31" fmla="*/ 0 h 46"/>
                    <a:gd name="T32" fmla="*/ 0 w 262"/>
                    <a:gd name="T33" fmla="*/ 0 h 46"/>
                    <a:gd name="T34" fmla="*/ 0 w 262"/>
                    <a:gd name="T35" fmla="*/ 0 h 46"/>
                    <a:gd name="T36" fmla="*/ 0 w 262"/>
                    <a:gd name="T37" fmla="*/ 0 h 46"/>
                    <a:gd name="T38" fmla="*/ 0 w 262"/>
                    <a:gd name="T39" fmla="*/ 0 h 46"/>
                    <a:gd name="T40" fmla="*/ 0 w 262"/>
                    <a:gd name="T41" fmla="*/ 0 h 46"/>
                    <a:gd name="T42" fmla="*/ 0 w 262"/>
                    <a:gd name="T43" fmla="*/ 0 h 46"/>
                    <a:gd name="T44" fmla="*/ 0 w 262"/>
                    <a:gd name="T45" fmla="*/ 0 h 46"/>
                    <a:gd name="T46" fmla="*/ 0 w 262"/>
                    <a:gd name="T47" fmla="*/ 0 h 46"/>
                    <a:gd name="T48" fmla="*/ 0 w 262"/>
                    <a:gd name="T49" fmla="*/ 0 h 46"/>
                    <a:gd name="T50" fmla="*/ 0 w 262"/>
                    <a:gd name="T51" fmla="*/ 0 h 46"/>
                    <a:gd name="T52" fmla="*/ 0 w 262"/>
                    <a:gd name="T53" fmla="*/ 0 h 46"/>
                    <a:gd name="T54" fmla="*/ 0 w 262"/>
                    <a:gd name="T55" fmla="*/ 0 h 46"/>
                    <a:gd name="T56" fmla="*/ 0 w 262"/>
                    <a:gd name="T57" fmla="*/ 0 h 46"/>
                    <a:gd name="T58" fmla="*/ 0 w 262"/>
                    <a:gd name="T59" fmla="*/ 0 h 46"/>
                    <a:gd name="T60" fmla="*/ 0 w 262"/>
                    <a:gd name="T61" fmla="*/ 0 h 46"/>
                    <a:gd name="T62" fmla="*/ 0 w 262"/>
                    <a:gd name="T63" fmla="*/ 0 h 46"/>
                    <a:gd name="T64" fmla="*/ 0 w 262"/>
                    <a:gd name="T65" fmla="*/ 0 h 46"/>
                    <a:gd name="T66" fmla="*/ 0 w 262"/>
                    <a:gd name="T67" fmla="*/ 0 h 46"/>
                    <a:gd name="T68" fmla="*/ 0 w 262"/>
                    <a:gd name="T69" fmla="*/ 0 h 46"/>
                    <a:gd name="T70" fmla="*/ 0 w 262"/>
                    <a:gd name="T71" fmla="*/ 0 h 46"/>
                    <a:gd name="T72" fmla="*/ 0 w 262"/>
                    <a:gd name="T73" fmla="*/ 0 h 4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62"/>
                    <a:gd name="T112" fmla="*/ 0 h 46"/>
                    <a:gd name="T113" fmla="*/ 262 w 262"/>
                    <a:gd name="T114" fmla="*/ 46 h 4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62" h="46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26" y="25"/>
                      </a:lnTo>
                      <a:lnTo>
                        <a:pt x="54" y="31"/>
                      </a:lnTo>
                      <a:lnTo>
                        <a:pt x="78" y="36"/>
                      </a:lnTo>
                      <a:lnTo>
                        <a:pt x="102" y="41"/>
                      </a:lnTo>
                      <a:lnTo>
                        <a:pt x="125" y="43"/>
                      </a:lnTo>
                      <a:lnTo>
                        <a:pt x="147" y="46"/>
                      </a:lnTo>
                      <a:lnTo>
                        <a:pt x="168" y="46"/>
                      </a:lnTo>
                      <a:lnTo>
                        <a:pt x="186" y="46"/>
                      </a:lnTo>
                      <a:lnTo>
                        <a:pt x="203" y="45"/>
                      </a:lnTo>
                      <a:lnTo>
                        <a:pt x="217" y="42"/>
                      </a:lnTo>
                      <a:lnTo>
                        <a:pt x="231" y="40"/>
                      </a:lnTo>
                      <a:lnTo>
                        <a:pt x="242" y="34"/>
                      </a:lnTo>
                      <a:lnTo>
                        <a:pt x="251" y="29"/>
                      </a:lnTo>
                      <a:lnTo>
                        <a:pt x="258" y="22"/>
                      </a:lnTo>
                      <a:lnTo>
                        <a:pt x="262" y="12"/>
                      </a:lnTo>
                      <a:lnTo>
                        <a:pt x="260" y="1"/>
                      </a:lnTo>
                      <a:lnTo>
                        <a:pt x="243" y="6"/>
                      </a:lnTo>
                      <a:lnTo>
                        <a:pt x="245" y="10"/>
                      </a:lnTo>
                      <a:lnTo>
                        <a:pt x="243" y="12"/>
                      </a:lnTo>
                      <a:lnTo>
                        <a:pt x="241" y="17"/>
                      </a:lnTo>
                      <a:lnTo>
                        <a:pt x="235" y="19"/>
                      </a:lnTo>
                      <a:lnTo>
                        <a:pt x="227" y="23"/>
                      </a:lnTo>
                      <a:lnTo>
                        <a:pt x="215" y="25"/>
                      </a:lnTo>
                      <a:lnTo>
                        <a:pt x="200" y="28"/>
                      </a:lnTo>
                      <a:lnTo>
                        <a:pt x="186" y="29"/>
                      </a:lnTo>
                      <a:lnTo>
                        <a:pt x="168" y="29"/>
                      </a:lnTo>
                      <a:lnTo>
                        <a:pt x="147" y="29"/>
                      </a:lnTo>
                      <a:lnTo>
                        <a:pt x="127" y="27"/>
                      </a:lnTo>
                      <a:lnTo>
                        <a:pt x="104" y="24"/>
                      </a:lnTo>
                      <a:lnTo>
                        <a:pt x="80" y="19"/>
                      </a:lnTo>
                      <a:lnTo>
                        <a:pt x="56" y="15"/>
                      </a:lnTo>
                      <a:lnTo>
                        <a:pt x="31" y="9"/>
                      </a:lnTo>
                      <a:lnTo>
                        <a:pt x="4" y="0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69" name="Freeform 1339"/>
                <p:cNvSpPr>
                  <a:spLocks/>
                </p:cNvSpPr>
                <p:nvPr/>
              </p:nvSpPr>
              <p:spPr bwMode="auto">
                <a:xfrm>
                  <a:off x="1970" y="1421"/>
                  <a:ext cx="2" cy="2"/>
                </a:xfrm>
                <a:custGeom>
                  <a:avLst/>
                  <a:gdLst>
                    <a:gd name="T0" fmla="*/ 0 w 79"/>
                    <a:gd name="T1" fmla="*/ 0 h 86"/>
                    <a:gd name="T2" fmla="*/ 0 w 79"/>
                    <a:gd name="T3" fmla="*/ 0 h 86"/>
                    <a:gd name="T4" fmla="*/ 0 w 79"/>
                    <a:gd name="T5" fmla="*/ 0 h 86"/>
                    <a:gd name="T6" fmla="*/ 0 w 79"/>
                    <a:gd name="T7" fmla="*/ 0 h 86"/>
                    <a:gd name="T8" fmla="*/ 0 w 79"/>
                    <a:gd name="T9" fmla="*/ 0 h 86"/>
                    <a:gd name="T10" fmla="*/ 0 w 79"/>
                    <a:gd name="T11" fmla="*/ 0 h 86"/>
                    <a:gd name="T12" fmla="*/ 0 w 79"/>
                    <a:gd name="T13" fmla="*/ 0 h 86"/>
                    <a:gd name="T14" fmla="*/ 0 w 79"/>
                    <a:gd name="T15" fmla="*/ 0 h 86"/>
                    <a:gd name="T16" fmla="*/ 0 w 79"/>
                    <a:gd name="T17" fmla="*/ 0 h 86"/>
                    <a:gd name="T18" fmla="*/ 0 w 79"/>
                    <a:gd name="T19" fmla="*/ 0 h 86"/>
                    <a:gd name="T20" fmla="*/ 0 w 79"/>
                    <a:gd name="T21" fmla="*/ 0 h 86"/>
                    <a:gd name="T22" fmla="*/ 0 w 79"/>
                    <a:gd name="T23" fmla="*/ 0 h 86"/>
                    <a:gd name="T24" fmla="*/ 0 w 79"/>
                    <a:gd name="T25" fmla="*/ 0 h 86"/>
                    <a:gd name="T26" fmla="*/ 0 w 79"/>
                    <a:gd name="T27" fmla="*/ 0 h 86"/>
                    <a:gd name="T28" fmla="*/ 0 w 79"/>
                    <a:gd name="T29" fmla="*/ 0 h 86"/>
                    <a:gd name="T30" fmla="*/ 0 w 79"/>
                    <a:gd name="T31" fmla="*/ 0 h 86"/>
                    <a:gd name="T32" fmla="*/ 0 w 79"/>
                    <a:gd name="T33" fmla="*/ 0 h 86"/>
                    <a:gd name="T34" fmla="*/ 0 w 79"/>
                    <a:gd name="T35" fmla="*/ 0 h 86"/>
                    <a:gd name="T36" fmla="*/ 0 w 79"/>
                    <a:gd name="T37" fmla="*/ 0 h 86"/>
                    <a:gd name="T38" fmla="*/ 0 w 79"/>
                    <a:gd name="T39" fmla="*/ 0 h 86"/>
                    <a:gd name="T40" fmla="*/ 0 w 79"/>
                    <a:gd name="T41" fmla="*/ 0 h 8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9"/>
                    <a:gd name="T64" fmla="*/ 0 h 86"/>
                    <a:gd name="T65" fmla="*/ 79 w 79"/>
                    <a:gd name="T66" fmla="*/ 86 h 8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9" h="86">
                      <a:moveTo>
                        <a:pt x="0" y="85"/>
                      </a:moveTo>
                      <a:lnTo>
                        <a:pt x="0" y="85"/>
                      </a:lnTo>
                      <a:lnTo>
                        <a:pt x="18" y="86"/>
                      </a:lnTo>
                      <a:lnTo>
                        <a:pt x="31" y="76"/>
                      </a:lnTo>
                      <a:lnTo>
                        <a:pt x="40" y="61"/>
                      </a:lnTo>
                      <a:lnTo>
                        <a:pt x="46" y="47"/>
                      </a:lnTo>
                      <a:lnTo>
                        <a:pt x="52" y="32"/>
                      </a:lnTo>
                      <a:lnTo>
                        <a:pt x="59" y="22"/>
                      </a:lnTo>
                      <a:lnTo>
                        <a:pt x="65" y="17"/>
                      </a:lnTo>
                      <a:lnTo>
                        <a:pt x="75" y="18"/>
                      </a:lnTo>
                      <a:lnTo>
                        <a:pt x="79" y="1"/>
                      </a:lnTo>
                      <a:lnTo>
                        <a:pt x="60" y="0"/>
                      </a:lnTo>
                      <a:lnTo>
                        <a:pt x="47" y="10"/>
                      </a:lnTo>
                      <a:lnTo>
                        <a:pt x="37" y="25"/>
                      </a:lnTo>
                      <a:lnTo>
                        <a:pt x="31" y="40"/>
                      </a:lnTo>
                      <a:lnTo>
                        <a:pt x="25" y="54"/>
                      </a:lnTo>
                      <a:lnTo>
                        <a:pt x="19" y="66"/>
                      </a:lnTo>
                      <a:lnTo>
                        <a:pt x="13" y="70"/>
                      </a:lnTo>
                      <a:lnTo>
                        <a:pt x="5" y="68"/>
                      </a:lnTo>
                      <a:lnTo>
                        <a:pt x="0" y="8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70" name="Freeform 1340"/>
                <p:cNvSpPr>
                  <a:spLocks/>
                </p:cNvSpPr>
                <p:nvPr/>
              </p:nvSpPr>
              <p:spPr bwMode="auto">
                <a:xfrm>
                  <a:off x="1960" y="1422"/>
                  <a:ext cx="10" cy="2"/>
                </a:xfrm>
                <a:custGeom>
                  <a:avLst/>
                  <a:gdLst>
                    <a:gd name="T0" fmla="*/ 0 w 383"/>
                    <a:gd name="T1" fmla="*/ 0 h 92"/>
                    <a:gd name="T2" fmla="*/ 0 w 383"/>
                    <a:gd name="T3" fmla="*/ 0 h 92"/>
                    <a:gd name="T4" fmla="*/ 0 w 383"/>
                    <a:gd name="T5" fmla="*/ 0 h 92"/>
                    <a:gd name="T6" fmla="*/ 0 w 383"/>
                    <a:gd name="T7" fmla="*/ 0 h 92"/>
                    <a:gd name="T8" fmla="*/ 0 w 383"/>
                    <a:gd name="T9" fmla="*/ 0 h 92"/>
                    <a:gd name="T10" fmla="*/ 0 w 383"/>
                    <a:gd name="T11" fmla="*/ 0 h 92"/>
                    <a:gd name="T12" fmla="*/ 0 w 383"/>
                    <a:gd name="T13" fmla="*/ 0 h 92"/>
                    <a:gd name="T14" fmla="*/ 0 w 383"/>
                    <a:gd name="T15" fmla="*/ 0 h 92"/>
                    <a:gd name="T16" fmla="*/ 0 w 383"/>
                    <a:gd name="T17" fmla="*/ 0 h 92"/>
                    <a:gd name="T18" fmla="*/ 0 w 383"/>
                    <a:gd name="T19" fmla="*/ 0 h 92"/>
                    <a:gd name="T20" fmla="*/ 0 w 383"/>
                    <a:gd name="T21" fmla="*/ 0 h 92"/>
                    <a:gd name="T22" fmla="*/ 0 w 383"/>
                    <a:gd name="T23" fmla="*/ 0 h 92"/>
                    <a:gd name="T24" fmla="*/ 0 w 383"/>
                    <a:gd name="T25" fmla="*/ 0 h 92"/>
                    <a:gd name="T26" fmla="*/ 0 w 383"/>
                    <a:gd name="T27" fmla="*/ 0 h 92"/>
                    <a:gd name="T28" fmla="*/ 0 w 383"/>
                    <a:gd name="T29" fmla="*/ 0 h 92"/>
                    <a:gd name="T30" fmla="*/ 0 w 383"/>
                    <a:gd name="T31" fmla="*/ 0 h 92"/>
                    <a:gd name="T32" fmla="*/ 0 w 383"/>
                    <a:gd name="T33" fmla="*/ 0 h 92"/>
                    <a:gd name="T34" fmla="*/ 0 w 383"/>
                    <a:gd name="T35" fmla="*/ 0 h 92"/>
                    <a:gd name="T36" fmla="*/ 0 w 383"/>
                    <a:gd name="T37" fmla="*/ 0 h 92"/>
                    <a:gd name="T38" fmla="*/ 0 w 383"/>
                    <a:gd name="T39" fmla="*/ 0 h 92"/>
                    <a:gd name="T40" fmla="*/ 0 w 383"/>
                    <a:gd name="T41" fmla="*/ 0 h 92"/>
                    <a:gd name="T42" fmla="*/ 0 w 383"/>
                    <a:gd name="T43" fmla="*/ 0 h 92"/>
                    <a:gd name="T44" fmla="*/ 0 w 383"/>
                    <a:gd name="T45" fmla="*/ 0 h 92"/>
                    <a:gd name="T46" fmla="*/ 0 w 383"/>
                    <a:gd name="T47" fmla="*/ 0 h 92"/>
                    <a:gd name="T48" fmla="*/ 0 w 383"/>
                    <a:gd name="T49" fmla="*/ 0 h 92"/>
                    <a:gd name="T50" fmla="*/ 0 w 383"/>
                    <a:gd name="T51" fmla="*/ 0 h 92"/>
                    <a:gd name="T52" fmla="*/ 0 w 383"/>
                    <a:gd name="T53" fmla="*/ 0 h 92"/>
                    <a:gd name="T54" fmla="*/ 0 w 383"/>
                    <a:gd name="T55" fmla="*/ 0 h 92"/>
                    <a:gd name="T56" fmla="*/ 0 w 383"/>
                    <a:gd name="T57" fmla="*/ 0 h 92"/>
                    <a:gd name="T58" fmla="*/ 0 w 383"/>
                    <a:gd name="T59" fmla="*/ 0 h 92"/>
                    <a:gd name="T60" fmla="*/ 0 w 383"/>
                    <a:gd name="T61" fmla="*/ 0 h 92"/>
                    <a:gd name="T62" fmla="*/ 0 w 383"/>
                    <a:gd name="T63" fmla="*/ 0 h 92"/>
                    <a:gd name="T64" fmla="*/ 0 w 383"/>
                    <a:gd name="T65" fmla="*/ 0 h 92"/>
                    <a:gd name="T66" fmla="*/ 0 w 383"/>
                    <a:gd name="T67" fmla="*/ 0 h 92"/>
                    <a:gd name="T68" fmla="*/ 0 w 383"/>
                    <a:gd name="T69" fmla="*/ 0 h 92"/>
                    <a:gd name="T70" fmla="*/ 0 w 383"/>
                    <a:gd name="T71" fmla="*/ 0 h 92"/>
                    <a:gd name="T72" fmla="*/ 0 w 383"/>
                    <a:gd name="T73" fmla="*/ 0 h 92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83"/>
                    <a:gd name="T112" fmla="*/ 0 h 92"/>
                    <a:gd name="T113" fmla="*/ 383 w 383"/>
                    <a:gd name="T114" fmla="*/ 92 h 92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83" h="92">
                      <a:moveTo>
                        <a:pt x="12" y="92"/>
                      </a:moveTo>
                      <a:lnTo>
                        <a:pt x="12" y="92"/>
                      </a:lnTo>
                      <a:lnTo>
                        <a:pt x="30" y="77"/>
                      </a:lnTo>
                      <a:lnTo>
                        <a:pt x="51" y="64"/>
                      </a:lnTo>
                      <a:lnTo>
                        <a:pt x="77" y="51"/>
                      </a:lnTo>
                      <a:lnTo>
                        <a:pt x="102" y="42"/>
                      </a:lnTo>
                      <a:lnTo>
                        <a:pt x="129" y="35"/>
                      </a:lnTo>
                      <a:lnTo>
                        <a:pt x="157" y="27"/>
                      </a:lnTo>
                      <a:lnTo>
                        <a:pt x="186" y="23"/>
                      </a:lnTo>
                      <a:lnTo>
                        <a:pt x="215" y="19"/>
                      </a:lnTo>
                      <a:lnTo>
                        <a:pt x="242" y="18"/>
                      </a:lnTo>
                      <a:lnTo>
                        <a:pt x="269" y="17"/>
                      </a:lnTo>
                      <a:lnTo>
                        <a:pt x="295" y="17"/>
                      </a:lnTo>
                      <a:lnTo>
                        <a:pt x="318" y="17"/>
                      </a:lnTo>
                      <a:lnTo>
                        <a:pt x="337" y="19"/>
                      </a:lnTo>
                      <a:lnTo>
                        <a:pt x="355" y="21"/>
                      </a:lnTo>
                      <a:lnTo>
                        <a:pt x="370" y="24"/>
                      </a:lnTo>
                      <a:lnTo>
                        <a:pt x="378" y="26"/>
                      </a:lnTo>
                      <a:lnTo>
                        <a:pt x="383" y="9"/>
                      </a:lnTo>
                      <a:lnTo>
                        <a:pt x="372" y="7"/>
                      </a:lnTo>
                      <a:lnTo>
                        <a:pt x="358" y="5"/>
                      </a:lnTo>
                      <a:lnTo>
                        <a:pt x="340" y="2"/>
                      </a:lnTo>
                      <a:lnTo>
                        <a:pt x="318" y="0"/>
                      </a:lnTo>
                      <a:lnTo>
                        <a:pt x="295" y="0"/>
                      </a:lnTo>
                      <a:lnTo>
                        <a:pt x="269" y="0"/>
                      </a:lnTo>
                      <a:lnTo>
                        <a:pt x="242" y="1"/>
                      </a:lnTo>
                      <a:lnTo>
                        <a:pt x="212" y="2"/>
                      </a:lnTo>
                      <a:lnTo>
                        <a:pt x="184" y="6"/>
                      </a:lnTo>
                      <a:lnTo>
                        <a:pt x="155" y="11"/>
                      </a:lnTo>
                      <a:lnTo>
                        <a:pt x="125" y="18"/>
                      </a:lnTo>
                      <a:lnTo>
                        <a:pt x="97" y="25"/>
                      </a:lnTo>
                      <a:lnTo>
                        <a:pt x="69" y="37"/>
                      </a:lnTo>
                      <a:lnTo>
                        <a:pt x="44" y="49"/>
                      </a:lnTo>
                      <a:lnTo>
                        <a:pt x="20" y="62"/>
                      </a:lnTo>
                      <a:lnTo>
                        <a:pt x="0" y="80"/>
                      </a:lnTo>
                      <a:lnTo>
                        <a:pt x="12" y="9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71" name="Freeform 1341"/>
                <p:cNvSpPr>
                  <a:spLocks/>
                </p:cNvSpPr>
                <p:nvPr/>
              </p:nvSpPr>
              <p:spPr bwMode="auto">
                <a:xfrm>
                  <a:off x="1954" y="1424"/>
                  <a:ext cx="7" cy="0"/>
                </a:xfrm>
                <a:custGeom>
                  <a:avLst/>
                  <a:gdLst>
                    <a:gd name="T0" fmla="*/ 0 w 257"/>
                    <a:gd name="T1" fmla="*/ 0 h 35"/>
                    <a:gd name="T2" fmla="*/ 0 w 257"/>
                    <a:gd name="T3" fmla="*/ 0 h 35"/>
                    <a:gd name="T4" fmla="*/ 0 w 257"/>
                    <a:gd name="T5" fmla="*/ 0 h 35"/>
                    <a:gd name="T6" fmla="*/ 0 w 257"/>
                    <a:gd name="T7" fmla="*/ 0 h 35"/>
                    <a:gd name="T8" fmla="*/ 0 w 257"/>
                    <a:gd name="T9" fmla="*/ 0 h 35"/>
                    <a:gd name="T10" fmla="*/ 0 w 257"/>
                    <a:gd name="T11" fmla="*/ 0 h 35"/>
                    <a:gd name="T12" fmla="*/ 0 w 257"/>
                    <a:gd name="T13" fmla="*/ 0 h 35"/>
                    <a:gd name="T14" fmla="*/ 0 w 257"/>
                    <a:gd name="T15" fmla="*/ 0 h 35"/>
                    <a:gd name="T16" fmla="*/ 0 w 257"/>
                    <a:gd name="T17" fmla="*/ 0 h 35"/>
                    <a:gd name="T18" fmla="*/ 0 w 257"/>
                    <a:gd name="T19" fmla="*/ 0 h 35"/>
                    <a:gd name="T20" fmla="*/ 0 w 257"/>
                    <a:gd name="T21" fmla="*/ 0 h 35"/>
                    <a:gd name="T22" fmla="*/ 0 w 257"/>
                    <a:gd name="T23" fmla="*/ 0 h 35"/>
                    <a:gd name="T24" fmla="*/ 0 w 257"/>
                    <a:gd name="T25" fmla="*/ 0 h 35"/>
                    <a:gd name="T26" fmla="*/ 0 w 257"/>
                    <a:gd name="T27" fmla="*/ 0 h 35"/>
                    <a:gd name="T28" fmla="*/ 0 w 257"/>
                    <a:gd name="T29" fmla="*/ 0 h 35"/>
                    <a:gd name="T30" fmla="*/ 0 w 257"/>
                    <a:gd name="T31" fmla="*/ 0 h 35"/>
                    <a:gd name="T32" fmla="*/ 0 w 257"/>
                    <a:gd name="T33" fmla="*/ 0 h 35"/>
                    <a:gd name="T34" fmla="*/ 0 w 257"/>
                    <a:gd name="T35" fmla="*/ 0 h 35"/>
                    <a:gd name="T36" fmla="*/ 0 w 257"/>
                    <a:gd name="T37" fmla="*/ 0 h 35"/>
                    <a:gd name="T38" fmla="*/ 0 w 257"/>
                    <a:gd name="T39" fmla="*/ 0 h 35"/>
                    <a:gd name="T40" fmla="*/ 0 w 257"/>
                    <a:gd name="T41" fmla="*/ 0 h 35"/>
                    <a:gd name="T42" fmla="*/ 0 w 257"/>
                    <a:gd name="T43" fmla="*/ 0 h 35"/>
                    <a:gd name="T44" fmla="*/ 0 w 257"/>
                    <a:gd name="T45" fmla="*/ 0 h 35"/>
                    <a:gd name="T46" fmla="*/ 0 w 257"/>
                    <a:gd name="T47" fmla="*/ 0 h 35"/>
                    <a:gd name="T48" fmla="*/ 0 w 257"/>
                    <a:gd name="T49" fmla="*/ 0 h 35"/>
                    <a:gd name="T50" fmla="*/ 0 w 257"/>
                    <a:gd name="T51" fmla="*/ 0 h 35"/>
                    <a:gd name="T52" fmla="*/ 0 w 257"/>
                    <a:gd name="T53" fmla="*/ 0 h 35"/>
                    <a:gd name="T54" fmla="*/ 0 w 257"/>
                    <a:gd name="T55" fmla="*/ 0 h 35"/>
                    <a:gd name="T56" fmla="*/ 0 w 257"/>
                    <a:gd name="T57" fmla="*/ 0 h 35"/>
                    <a:gd name="T58" fmla="*/ 0 w 257"/>
                    <a:gd name="T59" fmla="*/ 0 h 35"/>
                    <a:gd name="T60" fmla="*/ 0 w 257"/>
                    <a:gd name="T61" fmla="*/ 0 h 35"/>
                    <a:gd name="T62" fmla="*/ 0 w 257"/>
                    <a:gd name="T63" fmla="*/ 0 h 35"/>
                    <a:gd name="T64" fmla="*/ 0 w 257"/>
                    <a:gd name="T65" fmla="*/ 0 h 35"/>
                    <a:gd name="T66" fmla="*/ 0 w 257"/>
                    <a:gd name="T67" fmla="*/ 0 h 35"/>
                    <a:gd name="T68" fmla="*/ 0 w 257"/>
                    <a:gd name="T69" fmla="*/ 0 h 35"/>
                    <a:gd name="T70" fmla="*/ 0 w 257"/>
                    <a:gd name="T71" fmla="*/ 0 h 35"/>
                    <a:gd name="T72" fmla="*/ 0 w 257"/>
                    <a:gd name="T73" fmla="*/ 0 h 3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57"/>
                    <a:gd name="T112" fmla="*/ 0 h 35"/>
                    <a:gd name="T113" fmla="*/ 257 w 257"/>
                    <a:gd name="T114" fmla="*/ 0 h 3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57" h="35">
                      <a:moveTo>
                        <a:pt x="2" y="26"/>
                      </a:moveTo>
                      <a:lnTo>
                        <a:pt x="2" y="26"/>
                      </a:lnTo>
                      <a:lnTo>
                        <a:pt x="22" y="24"/>
                      </a:lnTo>
                      <a:lnTo>
                        <a:pt x="44" y="23"/>
                      </a:lnTo>
                      <a:lnTo>
                        <a:pt x="63" y="24"/>
                      </a:lnTo>
                      <a:lnTo>
                        <a:pt x="84" y="26"/>
                      </a:lnTo>
                      <a:lnTo>
                        <a:pt x="101" y="27"/>
                      </a:lnTo>
                      <a:lnTo>
                        <a:pt x="119" y="29"/>
                      </a:lnTo>
                      <a:lnTo>
                        <a:pt x="135" y="30"/>
                      </a:lnTo>
                      <a:lnTo>
                        <a:pt x="152" y="33"/>
                      </a:lnTo>
                      <a:lnTo>
                        <a:pt x="167" y="34"/>
                      </a:lnTo>
                      <a:lnTo>
                        <a:pt x="182" y="35"/>
                      </a:lnTo>
                      <a:lnTo>
                        <a:pt x="197" y="35"/>
                      </a:lnTo>
                      <a:lnTo>
                        <a:pt x="210" y="34"/>
                      </a:lnTo>
                      <a:lnTo>
                        <a:pt x="223" y="32"/>
                      </a:lnTo>
                      <a:lnTo>
                        <a:pt x="235" y="27"/>
                      </a:lnTo>
                      <a:lnTo>
                        <a:pt x="246" y="21"/>
                      </a:lnTo>
                      <a:lnTo>
                        <a:pt x="257" y="12"/>
                      </a:lnTo>
                      <a:lnTo>
                        <a:pt x="245" y="0"/>
                      </a:lnTo>
                      <a:lnTo>
                        <a:pt x="236" y="6"/>
                      </a:lnTo>
                      <a:lnTo>
                        <a:pt x="228" y="12"/>
                      </a:lnTo>
                      <a:lnTo>
                        <a:pt x="218" y="15"/>
                      </a:lnTo>
                      <a:lnTo>
                        <a:pt x="207" y="17"/>
                      </a:lnTo>
                      <a:lnTo>
                        <a:pt x="197" y="18"/>
                      </a:lnTo>
                      <a:lnTo>
                        <a:pt x="182" y="18"/>
                      </a:lnTo>
                      <a:lnTo>
                        <a:pt x="169" y="17"/>
                      </a:lnTo>
                      <a:lnTo>
                        <a:pt x="155" y="16"/>
                      </a:lnTo>
                      <a:lnTo>
                        <a:pt x="138" y="14"/>
                      </a:lnTo>
                      <a:lnTo>
                        <a:pt x="121" y="12"/>
                      </a:lnTo>
                      <a:lnTo>
                        <a:pt x="103" y="10"/>
                      </a:lnTo>
                      <a:lnTo>
                        <a:pt x="84" y="9"/>
                      </a:lnTo>
                      <a:lnTo>
                        <a:pt x="63" y="8"/>
                      </a:lnTo>
                      <a:lnTo>
                        <a:pt x="44" y="6"/>
                      </a:lnTo>
                      <a:lnTo>
                        <a:pt x="22" y="8"/>
                      </a:lnTo>
                      <a:lnTo>
                        <a:pt x="0" y="9"/>
                      </a:lnTo>
                      <a:lnTo>
                        <a:pt x="2" y="2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72" name="Freeform 1342"/>
                <p:cNvSpPr>
                  <a:spLocks/>
                </p:cNvSpPr>
                <p:nvPr/>
              </p:nvSpPr>
              <p:spPr bwMode="auto">
                <a:xfrm>
                  <a:off x="1945" y="1424"/>
                  <a:ext cx="9" cy="3"/>
                </a:xfrm>
                <a:custGeom>
                  <a:avLst/>
                  <a:gdLst>
                    <a:gd name="T0" fmla="*/ 0 w 346"/>
                    <a:gd name="T1" fmla="*/ 0 h 127"/>
                    <a:gd name="T2" fmla="*/ 0 w 346"/>
                    <a:gd name="T3" fmla="*/ 0 h 127"/>
                    <a:gd name="T4" fmla="*/ 0 w 346"/>
                    <a:gd name="T5" fmla="*/ 0 h 127"/>
                    <a:gd name="T6" fmla="*/ 0 w 346"/>
                    <a:gd name="T7" fmla="*/ 0 h 127"/>
                    <a:gd name="T8" fmla="*/ 0 w 346"/>
                    <a:gd name="T9" fmla="*/ 0 h 127"/>
                    <a:gd name="T10" fmla="*/ 0 w 346"/>
                    <a:gd name="T11" fmla="*/ 0 h 127"/>
                    <a:gd name="T12" fmla="*/ 0 w 346"/>
                    <a:gd name="T13" fmla="*/ 0 h 127"/>
                    <a:gd name="T14" fmla="*/ 0 w 346"/>
                    <a:gd name="T15" fmla="*/ 0 h 127"/>
                    <a:gd name="T16" fmla="*/ 0 w 346"/>
                    <a:gd name="T17" fmla="*/ 0 h 127"/>
                    <a:gd name="T18" fmla="*/ 0 w 346"/>
                    <a:gd name="T19" fmla="*/ 0 h 127"/>
                    <a:gd name="T20" fmla="*/ 0 w 346"/>
                    <a:gd name="T21" fmla="*/ 0 h 127"/>
                    <a:gd name="T22" fmla="*/ 0 w 346"/>
                    <a:gd name="T23" fmla="*/ 0 h 127"/>
                    <a:gd name="T24" fmla="*/ 0 w 346"/>
                    <a:gd name="T25" fmla="*/ 0 h 127"/>
                    <a:gd name="T26" fmla="*/ 0 w 346"/>
                    <a:gd name="T27" fmla="*/ 0 h 127"/>
                    <a:gd name="T28" fmla="*/ 0 w 346"/>
                    <a:gd name="T29" fmla="*/ 0 h 127"/>
                    <a:gd name="T30" fmla="*/ 0 w 346"/>
                    <a:gd name="T31" fmla="*/ 0 h 127"/>
                    <a:gd name="T32" fmla="*/ 0 w 346"/>
                    <a:gd name="T33" fmla="*/ 0 h 127"/>
                    <a:gd name="T34" fmla="*/ 0 w 346"/>
                    <a:gd name="T35" fmla="*/ 0 h 127"/>
                    <a:gd name="T36" fmla="*/ 0 w 346"/>
                    <a:gd name="T37" fmla="*/ 0 h 127"/>
                    <a:gd name="T38" fmla="*/ 0 w 346"/>
                    <a:gd name="T39" fmla="*/ 0 h 127"/>
                    <a:gd name="T40" fmla="*/ 0 w 346"/>
                    <a:gd name="T41" fmla="*/ 0 h 127"/>
                    <a:gd name="T42" fmla="*/ 0 w 346"/>
                    <a:gd name="T43" fmla="*/ 0 h 127"/>
                    <a:gd name="T44" fmla="*/ 0 w 346"/>
                    <a:gd name="T45" fmla="*/ 0 h 127"/>
                    <a:gd name="T46" fmla="*/ 0 w 346"/>
                    <a:gd name="T47" fmla="*/ 0 h 127"/>
                    <a:gd name="T48" fmla="*/ 0 w 346"/>
                    <a:gd name="T49" fmla="*/ 0 h 127"/>
                    <a:gd name="T50" fmla="*/ 0 w 346"/>
                    <a:gd name="T51" fmla="*/ 0 h 127"/>
                    <a:gd name="T52" fmla="*/ 0 w 346"/>
                    <a:gd name="T53" fmla="*/ 0 h 127"/>
                    <a:gd name="T54" fmla="*/ 0 w 346"/>
                    <a:gd name="T55" fmla="*/ 0 h 127"/>
                    <a:gd name="T56" fmla="*/ 0 w 346"/>
                    <a:gd name="T57" fmla="*/ 0 h 127"/>
                    <a:gd name="T58" fmla="*/ 0 w 346"/>
                    <a:gd name="T59" fmla="*/ 0 h 127"/>
                    <a:gd name="T60" fmla="*/ 0 w 346"/>
                    <a:gd name="T61" fmla="*/ 0 h 127"/>
                    <a:gd name="T62" fmla="*/ 0 w 346"/>
                    <a:gd name="T63" fmla="*/ 0 h 127"/>
                    <a:gd name="T64" fmla="*/ 0 w 346"/>
                    <a:gd name="T65" fmla="*/ 0 h 127"/>
                    <a:gd name="T66" fmla="*/ 0 w 346"/>
                    <a:gd name="T67" fmla="*/ 0 h 127"/>
                    <a:gd name="T68" fmla="*/ 0 w 346"/>
                    <a:gd name="T69" fmla="*/ 0 h 127"/>
                    <a:gd name="T70" fmla="*/ 0 w 346"/>
                    <a:gd name="T71" fmla="*/ 0 h 127"/>
                    <a:gd name="T72" fmla="*/ 0 w 346"/>
                    <a:gd name="T73" fmla="*/ 0 h 12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6"/>
                    <a:gd name="T112" fmla="*/ 0 h 127"/>
                    <a:gd name="T113" fmla="*/ 346 w 346"/>
                    <a:gd name="T114" fmla="*/ 127 h 12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6" h="127">
                      <a:moveTo>
                        <a:pt x="0" y="127"/>
                      </a:moveTo>
                      <a:lnTo>
                        <a:pt x="0" y="127"/>
                      </a:lnTo>
                      <a:lnTo>
                        <a:pt x="14" y="126"/>
                      </a:lnTo>
                      <a:lnTo>
                        <a:pt x="31" y="122"/>
                      </a:lnTo>
                      <a:lnTo>
                        <a:pt x="49" y="117"/>
                      </a:lnTo>
                      <a:lnTo>
                        <a:pt x="69" y="111"/>
                      </a:lnTo>
                      <a:lnTo>
                        <a:pt x="91" y="103"/>
                      </a:lnTo>
                      <a:lnTo>
                        <a:pt x="113" y="93"/>
                      </a:lnTo>
                      <a:lnTo>
                        <a:pt x="137" y="84"/>
                      </a:lnTo>
                      <a:lnTo>
                        <a:pt x="161" y="74"/>
                      </a:lnTo>
                      <a:lnTo>
                        <a:pt x="185" y="66"/>
                      </a:lnTo>
                      <a:lnTo>
                        <a:pt x="209" y="56"/>
                      </a:lnTo>
                      <a:lnTo>
                        <a:pt x="234" y="47"/>
                      </a:lnTo>
                      <a:lnTo>
                        <a:pt x="258" y="38"/>
                      </a:lnTo>
                      <a:lnTo>
                        <a:pt x="282" y="30"/>
                      </a:lnTo>
                      <a:lnTo>
                        <a:pt x="305" y="24"/>
                      </a:lnTo>
                      <a:lnTo>
                        <a:pt x="326" y="19"/>
                      </a:lnTo>
                      <a:lnTo>
                        <a:pt x="346" y="17"/>
                      </a:lnTo>
                      <a:lnTo>
                        <a:pt x="344" y="0"/>
                      </a:lnTo>
                      <a:lnTo>
                        <a:pt x="323" y="2"/>
                      </a:lnTo>
                      <a:lnTo>
                        <a:pt x="300" y="7"/>
                      </a:lnTo>
                      <a:lnTo>
                        <a:pt x="278" y="13"/>
                      </a:lnTo>
                      <a:lnTo>
                        <a:pt x="254" y="21"/>
                      </a:lnTo>
                      <a:lnTo>
                        <a:pt x="230" y="30"/>
                      </a:lnTo>
                      <a:lnTo>
                        <a:pt x="204" y="39"/>
                      </a:lnTo>
                      <a:lnTo>
                        <a:pt x="178" y="49"/>
                      </a:lnTo>
                      <a:lnTo>
                        <a:pt x="154" y="60"/>
                      </a:lnTo>
                      <a:lnTo>
                        <a:pt x="130" y="69"/>
                      </a:lnTo>
                      <a:lnTo>
                        <a:pt x="106" y="79"/>
                      </a:lnTo>
                      <a:lnTo>
                        <a:pt x="84" y="86"/>
                      </a:lnTo>
                      <a:lnTo>
                        <a:pt x="64" y="95"/>
                      </a:lnTo>
                      <a:lnTo>
                        <a:pt x="45" y="101"/>
                      </a:lnTo>
                      <a:lnTo>
                        <a:pt x="27" y="105"/>
                      </a:lnTo>
                      <a:lnTo>
                        <a:pt x="12" y="109"/>
                      </a:lnTo>
                      <a:lnTo>
                        <a:pt x="0" y="110"/>
                      </a:lnTo>
                      <a:lnTo>
                        <a:pt x="0" y="12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73" name="Freeform 1343"/>
                <p:cNvSpPr>
                  <a:spLocks/>
                </p:cNvSpPr>
                <p:nvPr/>
              </p:nvSpPr>
              <p:spPr bwMode="auto">
                <a:xfrm>
                  <a:off x="1938" y="1427"/>
                  <a:ext cx="7" cy="1"/>
                </a:xfrm>
                <a:custGeom>
                  <a:avLst/>
                  <a:gdLst>
                    <a:gd name="T0" fmla="*/ 0 w 287"/>
                    <a:gd name="T1" fmla="*/ 0 h 38"/>
                    <a:gd name="T2" fmla="*/ 0 w 287"/>
                    <a:gd name="T3" fmla="*/ 0 h 38"/>
                    <a:gd name="T4" fmla="*/ 0 w 287"/>
                    <a:gd name="T5" fmla="*/ 0 h 38"/>
                    <a:gd name="T6" fmla="*/ 0 w 287"/>
                    <a:gd name="T7" fmla="*/ 0 h 38"/>
                    <a:gd name="T8" fmla="*/ 0 w 287"/>
                    <a:gd name="T9" fmla="*/ 0 h 38"/>
                    <a:gd name="T10" fmla="*/ 0 w 287"/>
                    <a:gd name="T11" fmla="*/ 0 h 38"/>
                    <a:gd name="T12" fmla="*/ 0 w 287"/>
                    <a:gd name="T13" fmla="*/ 0 h 38"/>
                    <a:gd name="T14" fmla="*/ 0 w 287"/>
                    <a:gd name="T15" fmla="*/ 0 h 38"/>
                    <a:gd name="T16" fmla="*/ 0 w 287"/>
                    <a:gd name="T17" fmla="*/ 0 h 38"/>
                    <a:gd name="T18" fmla="*/ 0 w 287"/>
                    <a:gd name="T19" fmla="*/ 0 h 38"/>
                    <a:gd name="T20" fmla="*/ 0 w 287"/>
                    <a:gd name="T21" fmla="*/ 0 h 38"/>
                    <a:gd name="T22" fmla="*/ 0 w 287"/>
                    <a:gd name="T23" fmla="*/ 0 h 38"/>
                    <a:gd name="T24" fmla="*/ 0 w 287"/>
                    <a:gd name="T25" fmla="*/ 0 h 38"/>
                    <a:gd name="T26" fmla="*/ 0 w 287"/>
                    <a:gd name="T27" fmla="*/ 0 h 38"/>
                    <a:gd name="T28" fmla="*/ 0 w 287"/>
                    <a:gd name="T29" fmla="*/ 0 h 38"/>
                    <a:gd name="T30" fmla="*/ 0 w 287"/>
                    <a:gd name="T31" fmla="*/ 0 h 38"/>
                    <a:gd name="T32" fmla="*/ 0 w 287"/>
                    <a:gd name="T33" fmla="*/ 0 h 38"/>
                    <a:gd name="T34" fmla="*/ 0 w 287"/>
                    <a:gd name="T35" fmla="*/ 0 h 38"/>
                    <a:gd name="T36" fmla="*/ 0 w 287"/>
                    <a:gd name="T37" fmla="*/ 0 h 38"/>
                    <a:gd name="T38" fmla="*/ 0 w 287"/>
                    <a:gd name="T39" fmla="*/ 0 h 38"/>
                    <a:gd name="T40" fmla="*/ 0 w 287"/>
                    <a:gd name="T41" fmla="*/ 0 h 38"/>
                    <a:gd name="T42" fmla="*/ 0 w 287"/>
                    <a:gd name="T43" fmla="*/ 0 h 38"/>
                    <a:gd name="T44" fmla="*/ 0 w 287"/>
                    <a:gd name="T45" fmla="*/ 0 h 38"/>
                    <a:gd name="T46" fmla="*/ 0 w 287"/>
                    <a:gd name="T47" fmla="*/ 0 h 38"/>
                    <a:gd name="T48" fmla="*/ 0 w 287"/>
                    <a:gd name="T49" fmla="*/ 0 h 38"/>
                    <a:gd name="T50" fmla="*/ 0 w 287"/>
                    <a:gd name="T51" fmla="*/ 0 h 38"/>
                    <a:gd name="T52" fmla="*/ 0 w 287"/>
                    <a:gd name="T53" fmla="*/ 0 h 38"/>
                    <a:gd name="T54" fmla="*/ 0 w 287"/>
                    <a:gd name="T55" fmla="*/ 0 h 38"/>
                    <a:gd name="T56" fmla="*/ 0 w 287"/>
                    <a:gd name="T57" fmla="*/ 0 h 38"/>
                    <a:gd name="T58" fmla="*/ 0 w 287"/>
                    <a:gd name="T59" fmla="*/ 0 h 38"/>
                    <a:gd name="T60" fmla="*/ 0 w 287"/>
                    <a:gd name="T61" fmla="*/ 0 h 38"/>
                    <a:gd name="T62" fmla="*/ 0 w 287"/>
                    <a:gd name="T63" fmla="*/ 0 h 38"/>
                    <a:gd name="T64" fmla="*/ 0 w 287"/>
                    <a:gd name="T65" fmla="*/ 0 h 38"/>
                    <a:gd name="T66" fmla="*/ 0 w 287"/>
                    <a:gd name="T67" fmla="*/ 0 h 38"/>
                    <a:gd name="T68" fmla="*/ 0 w 287"/>
                    <a:gd name="T69" fmla="*/ 0 h 38"/>
                    <a:gd name="T70" fmla="*/ 0 w 287"/>
                    <a:gd name="T71" fmla="*/ 0 h 38"/>
                    <a:gd name="T72" fmla="*/ 0 w 287"/>
                    <a:gd name="T73" fmla="*/ 0 h 3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87"/>
                    <a:gd name="T112" fmla="*/ 0 h 38"/>
                    <a:gd name="T113" fmla="*/ 287 w 287"/>
                    <a:gd name="T114" fmla="*/ 38 h 3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87" h="38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5" y="15"/>
                      </a:lnTo>
                      <a:lnTo>
                        <a:pt x="14" y="25"/>
                      </a:lnTo>
                      <a:lnTo>
                        <a:pt x="28" y="32"/>
                      </a:lnTo>
                      <a:lnTo>
                        <a:pt x="42" y="35"/>
                      </a:lnTo>
                      <a:lnTo>
                        <a:pt x="59" y="37"/>
                      </a:lnTo>
                      <a:lnTo>
                        <a:pt x="79" y="38"/>
                      </a:lnTo>
                      <a:lnTo>
                        <a:pt x="100" y="37"/>
                      </a:lnTo>
                      <a:lnTo>
                        <a:pt x="124" y="36"/>
                      </a:lnTo>
                      <a:lnTo>
                        <a:pt x="147" y="33"/>
                      </a:lnTo>
                      <a:lnTo>
                        <a:pt x="169" y="31"/>
                      </a:lnTo>
                      <a:lnTo>
                        <a:pt x="192" y="29"/>
                      </a:lnTo>
                      <a:lnTo>
                        <a:pt x="215" y="25"/>
                      </a:lnTo>
                      <a:lnTo>
                        <a:pt x="235" y="23"/>
                      </a:lnTo>
                      <a:lnTo>
                        <a:pt x="256" y="21"/>
                      </a:lnTo>
                      <a:lnTo>
                        <a:pt x="271" y="19"/>
                      </a:lnTo>
                      <a:lnTo>
                        <a:pt x="287" y="19"/>
                      </a:lnTo>
                      <a:lnTo>
                        <a:pt x="287" y="2"/>
                      </a:lnTo>
                      <a:lnTo>
                        <a:pt x="271" y="2"/>
                      </a:lnTo>
                      <a:lnTo>
                        <a:pt x="253" y="5"/>
                      </a:lnTo>
                      <a:lnTo>
                        <a:pt x="233" y="6"/>
                      </a:lnTo>
                      <a:lnTo>
                        <a:pt x="213" y="8"/>
                      </a:lnTo>
                      <a:lnTo>
                        <a:pt x="190" y="12"/>
                      </a:lnTo>
                      <a:lnTo>
                        <a:pt x="167" y="14"/>
                      </a:lnTo>
                      <a:lnTo>
                        <a:pt x="144" y="17"/>
                      </a:lnTo>
                      <a:lnTo>
                        <a:pt x="121" y="19"/>
                      </a:lnTo>
                      <a:lnTo>
                        <a:pt x="100" y="20"/>
                      </a:lnTo>
                      <a:lnTo>
                        <a:pt x="79" y="21"/>
                      </a:lnTo>
                      <a:lnTo>
                        <a:pt x="61" y="20"/>
                      </a:lnTo>
                      <a:lnTo>
                        <a:pt x="44" y="18"/>
                      </a:lnTo>
                      <a:lnTo>
                        <a:pt x="32" y="15"/>
                      </a:lnTo>
                      <a:lnTo>
                        <a:pt x="24" y="11"/>
                      </a:lnTo>
                      <a:lnTo>
                        <a:pt x="19" y="6"/>
                      </a:lnTo>
                      <a:lnTo>
                        <a:pt x="17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74" name="Freeform 1344"/>
                <p:cNvSpPr>
                  <a:spLocks/>
                </p:cNvSpPr>
                <p:nvPr/>
              </p:nvSpPr>
              <p:spPr bwMode="auto">
                <a:xfrm>
                  <a:off x="1925" y="1425"/>
                  <a:ext cx="14" cy="2"/>
                </a:xfrm>
                <a:custGeom>
                  <a:avLst/>
                  <a:gdLst>
                    <a:gd name="T0" fmla="*/ 0 w 511"/>
                    <a:gd name="T1" fmla="*/ 0 h 68"/>
                    <a:gd name="T2" fmla="*/ 0 w 511"/>
                    <a:gd name="T3" fmla="*/ 0 h 68"/>
                    <a:gd name="T4" fmla="*/ 0 w 511"/>
                    <a:gd name="T5" fmla="*/ 0 h 68"/>
                    <a:gd name="T6" fmla="*/ 0 w 511"/>
                    <a:gd name="T7" fmla="*/ 0 h 68"/>
                    <a:gd name="T8" fmla="*/ 0 w 511"/>
                    <a:gd name="T9" fmla="*/ 0 h 68"/>
                    <a:gd name="T10" fmla="*/ 0 w 511"/>
                    <a:gd name="T11" fmla="*/ 0 h 68"/>
                    <a:gd name="T12" fmla="*/ 0 w 511"/>
                    <a:gd name="T13" fmla="*/ 0 h 68"/>
                    <a:gd name="T14" fmla="*/ 0 w 511"/>
                    <a:gd name="T15" fmla="*/ 0 h 68"/>
                    <a:gd name="T16" fmla="*/ 0 w 511"/>
                    <a:gd name="T17" fmla="*/ 0 h 68"/>
                    <a:gd name="T18" fmla="*/ 0 w 511"/>
                    <a:gd name="T19" fmla="*/ 0 h 68"/>
                    <a:gd name="T20" fmla="*/ 0 w 511"/>
                    <a:gd name="T21" fmla="*/ 0 h 68"/>
                    <a:gd name="T22" fmla="*/ 0 w 511"/>
                    <a:gd name="T23" fmla="*/ 0 h 68"/>
                    <a:gd name="T24" fmla="*/ 0 w 511"/>
                    <a:gd name="T25" fmla="*/ 0 h 68"/>
                    <a:gd name="T26" fmla="*/ 0 w 511"/>
                    <a:gd name="T27" fmla="*/ 0 h 68"/>
                    <a:gd name="T28" fmla="*/ 0 w 511"/>
                    <a:gd name="T29" fmla="*/ 0 h 68"/>
                    <a:gd name="T30" fmla="*/ 0 w 511"/>
                    <a:gd name="T31" fmla="*/ 0 h 68"/>
                    <a:gd name="T32" fmla="*/ 0 w 511"/>
                    <a:gd name="T33" fmla="*/ 0 h 68"/>
                    <a:gd name="T34" fmla="*/ 0 w 511"/>
                    <a:gd name="T35" fmla="*/ 0 h 68"/>
                    <a:gd name="T36" fmla="*/ 0 w 511"/>
                    <a:gd name="T37" fmla="*/ 0 h 68"/>
                    <a:gd name="T38" fmla="*/ 0 w 511"/>
                    <a:gd name="T39" fmla="*/ 0 h 68"/>
                    <a:gd name="T40" fmla="*/ 0 w 511"/>
                    <a:gd name="T41" fmla="*/ 0 h 68"/>
                    <a:gd name="T42" fmla="*/ 0 w 511"/>
                    <a:gd name="T43" fmla="*/ 0 h 68"/>
                    <a:gd name="T44" fmla="*/ 0 w 511"/>
                    <a:gd name="T45" fmla="*/ 0 h 68"/>
                    <a:gd name="T46" fmla="*/ 0 w 511"/>
                    <a:gd name="T47" fmla="*/ 0 h 68"/>
                    <a:gd name="T48" fmla="*/ 0 w 511"/>
                    <a:gd name="T49" fmla="*/ 0 h 68"/>
                    <a:gd name="T50" fmla="*/ 0 w 511"/>
                    <a:gd name="T51" fmla="*/ 0 h 68"/>
                    <a:gd name="T52" fmla="*/ 0 w 511"/>
                    <a:gd name="T53" fmla="*/ 0 h 68"/>
                    <a:gd name="T54" fmla="*/ 0 w 511"/>
                    <a:gd name="T55" fmla="*/ 0 h 68"/>
                    <a:gd name="T56" fmla="*/ 0 w 511"/>
                    <a:gd name="T57" fmla="*/ 0 h 68"/>
                    <a:gd name="T58" fmla="*/ 0 w 511"/>
                    <a:gd name="T59" fmla="*/ 0 h 68"/>
                    <a:gd name="T60" fmla="*/ 0 w 511"/>
                    <a:gd name="T61" fmla="*/ 0 h 68"/>
                    <a:gd name="T62" fmla="*/ 0 w 511"/>
                    <a:gd name="T63" fmla="*/ 0 h 68"/>
                    <a:gd name="T64" fmla="*/ 0 w 511"/>
                    <a:gd name="T65" fmla="*/ 0 h 68"/>
                    <a:gd name="T66" fmla="*/ 0 w 511"/>
                    <a:gd name="T67" fmla="*/ 0 h 68"/>
                    <a:gd name="T68" fmla="*/ 0 w 511"/>
                    <a:gd name="T69" fmla="*/ 0 h 68"/>
                    <a:gd name="T70" fmla="*/ 0 w 511"/>
                    <a:gd name="T71" fmla="*/ 0 h 68"/>
                    <a:gd name="T72" fmla="*/ 0 w 511"/>
                    <a:gd name="T73" fmla="*/ 0 h 6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11"/>
                    <a:gd name="T112" fmla="*/ 0 h 68"/>
                    <a:gd name="T113" fmla="*/ 511 w 511"/>
                    <a:gd name="T114" fmla="*/ 68 h 6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11" h="68">
                      <a:moveTo>
                        <a:pt x="3" y="68"/>
                      </a:moveTo>
                      <a:lnTo>
                        <a:pt x="3" y="68"/>
                      </a:lnTo>
                      <a:lnTo>
                        <a:pt x="22" y="66"/>
                      </a:lnTo>
                      <a:lnTo>
                        <a:pt x="47" y="61"/>
                      </a:lnTo>
                      <a:lnTo>
                        <a:pt x="78" y="55"/>
                      </a:lnTo>
                      <a:lnTo>
                        <a:pt x="114" y="49"/>
                      </a:lnTo>
                      <a:lnTo>
                        <a:pt x="154" y="42"/>
                      </a:lnTo>
                      <a:lnTo>
                        <a:pt x="195" y="35"/>
                      </a:lnTo>
                      <a:lnTo>
                        <a:pt x="238" y="29"/>
                      </a:lnTo>
                      <a:lnTo>
                        <a:pt x="280" y="23"/>
                      </a:lnTo>
                      <a:lnTo>
                        <a:pt x="321" y="19"/>
                      </a:lnTo>
                      <a:lnTo>
                        <a:pt x="362" y="17"/>
                      </a:lnTo>
                      <a:lnTo>
                        <a:pt x="399" y="17"/>
                      </a:lnTo>
                      <a:lnTo>
                        <a:pt x="430" y="20"/>
                      </a:lnTo>
                      <a:lnTo>
                        <a:pt x="457" y="26"/>
                      </a:lnTo>
                      <a:lnTo>
                        <a:pt x="477" y="35"/>
                      </a:lnTo>
                      <a:lnTo>
                        <a:pt x="489" y="47"/>
                      </a:lnTo>
                      <a:lnTo>
                        <a:pt x="494" y="61"/>
                      </a:lnTo>
                      <a:lnTo>
                        <a:pt x="511" y="59"/>
                      </a:lnTo>
                      <a:lnTo>
                        <a:pt x="504" y="37"/>
                      </a:lnTo>
                      <a:lnTo>
                        <a:pt x="487" y="20"/>
                      </a:lnTo>
                      <a:lnTo>
                        <a:pt x="462" y="10"/>
                      </a:lnTo>
                      <a:lnTo>
                        <a:pt x="433" y="4"/>
                      </a:lnTo>
                      <a:lnTo>
                        <a:pt x="399" y="0"/>
                      </a:lnTo>
                      <a:lnTo>
                        <a:pt x="362" y="0"/>
                      </a:lnTo>
                      <a:lnTo>
                        <a:pt x="321" y="2"/>
                      </a:lnTo>
                      <a:lnTo>
                        <a:pt x="278" y="6"/>
                      </a:lnTo>
                      <a:lnTo>
                        <a:pt x="236" y="12"/>
                      </a:lnTo>
                      <a:lnTo>
                        <a:pt x="192" y="18"/>
                      </a:lnTo>
                      <a:lnTo>
                        <a:pt x="152" y="25"/>
                      </a:lnTo>
                      <a:lnTo>
                        <a:pt x="112" y="32"/>
                      </a:lnTo>
                      <a:lnTo>
                        <a:pt x="76" y="38"/>
                      </a:lnTo>
                      <a:lnTo>
                        <a:pt x="45" y="44"/>
                      </a:lnTo>
                      <a:lnTo>
                        <a:pt x="19" y="49"/>
                      </a:lnTo>
                      <a:lnTo>
                        <a:pt x="0" y="52"/>
                      </a:lnTo>
                      <a:lnTo>
                        <a:pt x="3" y="6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75" name="Freeform 1345"/>
                <p:cNvSpPr>
                  <a:spLocks/>
                </p:cNvSpPr>
                <p:nvPr/>
              </p:nvSpPr>
              <p:spPr bwMode="auto">
                <a:xfrm>
                  <a:off x="1922" y="1426"/>
                  <a:ext cx="3" cy="3"/>
                </a:xfrm>
                <a:custGeom>
                  <a:avLst/>
                  <a:gdLst>
                    <a:gd name="T0" fmla="*/ 0 w 143"/>
                    <a:gd name="T1" fmla="*/ 0 h 119"/>
                    <a:gd name="T2" fmla="*/ 0 w 143"/>
                    <a:gd name="T3" fmla="*/ 0 h 119"/>
                    <a:gd name="T4" fmla="*/ 0 w 143"/>
                    <a:gd name="T5" fmla="*/ 0 h 119"/>
                    <a:gd name="T6" fmla="*/ 0 w 143"/>
                    <a:gd name="T7" fmla="*/ 0 h 119"/>
                    <a:gd name="T8" fmla="*/ 0 w 143"/>
                    <a:gd name="T9" fmla="*/ 0 h 119"/>
                    <a:gd name="T10" fmla="*/ 0 w 143"/>
                    <a:gd name="T11" fmla="*/ 0 h 119"/>
                    <a:gd name="T12" fmla="*/ 0 w 143"/>
                    <a:gd name="T13" fmla="*/ 0 h 119"/>
                    <a:gd name="T14" fmla="*/ 0 w 143"/>
                    <a:gd name="T15" fmla="*/ 0 h 119"/>
                    <a:gd name="T16" fmla="*/ 0 w 143"/>
                    <a:gd name="T17" fmla="*/ 0 h 119"/>
                    <a:gd name="T18" fmla="*/ 0 w 143"/>
                    <a:gd name="T19" fmla="*/ 0 h 119"/>
                    <a:gd name="T20" fmla="*/ 0 w 143"/>
                    <a:gd name="T21" fmla="*/ 0 h 119"/>
                    <a:gd name="T22" fmla="*/ 0 w 143"/>
                    <a:gd name="T23" fmla="*/ 0 h 119"/>
                    <a:gd name="T24" fmla="*/ 0 w 143"/>
                    <a:gd name="T25" fmla="*/ 0 h 119"/>
                    <a:gd name="T26" fmla="*/ 0 w 143"/>
                    <a:gd name="T27" fmla="*/ 0 h 119"/>
                    <a:gd name="T28" fmla="*/ 0 w 143"/>
                    <a:gd name="T29" fmla="*/ 0 h 119"/>
                    <a:gd name="T30" fmla="*/ 0 w 143"/>
                    <a:gd name="T31" fmla="*/ 0 h 119"/>
                    <a:gd name="T32" fmla="*/ 0 w 143"/>
                    <a:gd name="T33" fmla="*/ 0 h 119"/>
                    <a:gd name="T34" fmla="*/ 0 w 143"/>
                    <a:gd name="T35" fmla="*/ 0 h 119"/>
                    <a:gd name="T36" fmla="*/ 0 w 143"/>
                    <a:gd name="T37" fmla="*/ 0 h 119"/>
                    <a:gd name="T38" fmla="*/ 0 w 143"/>
                    <a:gd name="T39" fmla="*/ 0 h 119"/>
                    <a:gd name="T40" fmla="*/ 0 w 143"/>
                    <a:gd name="T41" fmla="*/ 0 h 11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43"/>
                    <a:gd name="T64" fmla="*/ 0 h 119"/>
                    <a:gd name="T65" fmla="*/ 143 w 143"/>
                    <a:gd name="T66" fmla="*/ 119 h 11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43" h="119">
                      <a:moveTo>
                        <a:pt x="7" y="117"/>
                      </a:moveTo>
                      <a:lnTo>
                        <a:pt x="7" y="119"/>
                      </a:lnTo>
                      <a:lnTo>
                        <a:pt x="25" y="108"/>
                      </a:lnTo>
                      <a:lnTo>
                        <a:pt x="39" y="93"/>
                      </a:lnTo>
                      <a:lnTo>
                        <a:pt x="53" y="77"/>
                      </a:lnTo>
                      <a:lnTo>
                        <a:pt x="63" y="60"/>
                      </a:lnTo>
                      <a:lnTo>
                        <a:pt x="77" y="45"/>
                      </a:lnTo>
                      <a:lnTo>
                        <a:pt x="92" y="33"/>
                      </a:lnTo>
                      <a:lnTo>
                        <a:pt x="113" y="24"/>
                      </a:lnTo>
                      <a:lnTo>
                        <a:pt x="143" y="16"/>
                      </a:lnTo>
                      <a:lnTo>
                        <a:pt x="140" y="0"/>
                      </a:lnTo>
                      <a:lnTo>
                        <a:pt x="108" y="7"/>
                      </a:lnTo>
                      <a:lnTo>
                        <a:pt x="83" y="19"/>
                      </a:lnTo>
                      <a:lnTo>
                        <a:pt x="65" y="33"/>
                      </a:lnTo>
                      <a:lnTo>
                        <a:pt x="49" y="50"/>
                      </a:lnTo>
                      <a:lnTo>
                        <a:pt x="38" y="67"/>
                      </a:lnTo>
                      <a:lnTo>
                        <a:pt x="27" y="81"/>
                      </a:lnTo>
                      <a:lnTo>
                        <a:pt x="15" y="93"/>
                      </a:lnTo>
                      <a:lnTo>
                        <a:pt x="0" y="102"/>
                      </a:lnTo>
                      <a:lnTo>
                        <a:pt x="0" y="103"/>
                      </a:lnTo>
                      <a:lnTo>
                        <a:pt x="7" y="11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76" name="Freeform 1346"/>
                <p:cNvSpPr>
                  <a:spLocks/>
                </p:cNvSpPr>
                <p:nvPr/>
              </p:nvSpPr>
              <p:spPr bwMode="auto">
                <a:xfrm>
                  <a:off x="1912" y="1427"/>
                  <a:ext cx="10" cy="2"/>
                </a:xfrm>
                <a:custGeom>
                  <a:avLst/>
                  <a:gdLst>
                    <a:gd name="T0" fmla="*/ 0 w 413"/>
                    <a:gd name="T1" fmla="*/ 0 h 120"/>
                    <a:gd name="T2" fmla="*/ 0 w 413"/>
                    <a:gd name="T3" fmla="*/ 0 h 120"/>
                    <a:gd name="T4" fmla="*/ 0 w 413"/>
                    <a:gd name="T5" fmla="*/ 0 h 120"/>
                    <a:gd name="T6" fmla="*/ 0 w 413"/>
                    <a:gd name="T7" fmla="*/ 0 h 120"/>
                    <a:gd name="T8" fmla="*/ 0 w 413"/>
                    <a:gd name="T9" fmla="*/ 0 h 120"/>
                    <a:gd name="T10" fmla="*/ 0 w 413"/>
                    <a:gd name="T11" fmla="*/ 0 h 120"/>
                    <a:gd name="T12" fmla="*/ 0 w 413"/>
                    <a:gd name="T13" fmla="*/ 0 h 120"/>
                    <a:gd name="T14" fmla="*/ 0 w 413"/>
                    <a:gd name="T15" fmla="*/ 0 h 120"/>
                    <a:gd name="T16" fmla="*/ 0 w 413"/>
                    <a:gd name="T17" fmla="*/ 0 h 120"/>
                    <a:gd name="T18" fmla="*/ 0 w 413"/>
                    <a:gd name="T19" fmla="*/ 0 h 120"/>
                    <a:gd name="T20" fmla="*/ 0 w 413"/>
                    <a:gd name="T21" fmla="*/ 0 h 120"/>
                    <a:gd name="T22" fmla="*/ 0 w 413"/>
                    <a:gd name="T23" fmla="*/ 0 h 120"/>
                    <a:gd name="T24" fmla="*/ 0 w 413"/>
                    <a:gd name="T25" fmla="*/ 0 h 120"/>
                    <a:gd name="T26" fmla="*/ 0 w 413"/>
                    <a:gd name="T27" fmla="*/ 0 h 120"/>
                    <a:gd name="T28" fmla="*/ 0 w 413"/>
                    <a:gd name="T29" fmla="*/ 0 h 120"/>
                    <a:gd name="T30" fmla="*/ 0 w 413"/>
                    <a:gd name="T31" fmla="*/ 0 h 120"/>
                    <a:gd name="T32" fmla="*/ 0 w 413"/>
                    <a:gd name="T33" fmla="*/ 0 h 120"/>
                    <a:gd name="T34" fmla="*/ 0 w 413"/>
                    <a:gd name="T35" fmla="*/ 0 h 120"/>
                    <a:gd name="T36" fmla="*/ 0 w 413"/>
                    <a:gd name="T37" fmla="*/ 0 h 120"/>
                    <a:gd name="T38" fmla="*/ 0 w 413"/>
                    <a:gd name="T39" fmla="*/ 0 h 120"/>
                    <a:gd name="T40" fmla="*/ 0 w 413"/>
                    <a:gd name="T41" fmla="*/ 0 h 120"/>
                    <a:gd name="T42" fmla="*/ 0 w 413"/>
                    <a:gd name="T43" fmla="*/ 0 h 120"/>
                    <a:gd name="T44" fmla="*/ 0 w 413"/>
                    <a:gd name="T45" fmla="*/ 0 h 120"/>
                    <a:gd name="T46" fmla="*/ 0 w 413"/>
                    <a:gd name="T47" fmla="*/ 0 h 120"/>
                    <a:gd name="T48" fmla="*/ 0 w 413"/>
                    <a:gd name="T49" fmla="*/ 0 h 120"/>
                    <a:gd name="T50" fmla="*/ 0 w 413"/>
                    <a:gd name="T51" fmla="*/ 0 h 120"/>
                    <a:gd name="T52" fmla="*/ 0 w 413"/>
                    <a:gd name="T53" fmla="*/ 0 h 120"/>
                    <a:gd name="T54" fmla="*/ 0 w 413"/>
                    <a:gd name="T55" fmla="*/ 0 h 120"/>
                    <a:gd name="T56" fmla="*/ 0 w 413"/>
                    <a:gd name="T57" fmla="*/ 0 h 120"/>
                    <a:gd name="T58" fmla="*/ 0 w 413"/>
                    <a:gd name="T59" fmla="*/ 0 h 120"/>
                    <a:gd name="T60" fmla="*/ 0 w 413"/>
                    <a:gd name="T61" fmla="*/ 0 h 120"/>
                    <a:gd name="T62" fmla="*/ 0 w 413"/>
                    <a:gd name="T63" fmla="*/ 0 h 120"/>
                    <a:gd name="T64" fmla="*/ 0 w 413"/>
                    <a:gd name="T65" fmla="*/ 0 h 120"/>
                    <a:gd name="T66" fmla="*/ 0 w 413"/>
                    <a:gd name="T67" fmla="*/ 0 h 120"/>
                    <a:gd name="T68" fmla="*/ 0 w 413"/>
                    <a:gd name="T69" fmla="*/ 0 h 120"/>
                    <a:gd name="T70" fmla="*/ 0 w 413"/>
                    <a:gd name="T71" fmla="*/ 0 h 120"/>
                    <a:gd name="T72" fmla="*/ 0 w 413"/>
                    <a:gd name="T73" fmla="*/ 0 h 120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413"/>
                    <a:gd name="T112" fmla="*/ 0 h 120"/>
                    <a:gd name="T113" fmla="*/ 413 w 413"/>
                    <a:gd name="T114" fmla="*/ 120 h 120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413" h="120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9" y="24"/>
                      </a:lnTo>
                      <a:lnTo>
                        <a:pt x="25" y="41"/>
                      </a:lnTo>
                      <a:lnTo>
                        <a:pt x="44" y="56"/>
                      </a:lnTo>
                      <a:lnTo>
                        <a:pt x="68" y="70"/>
                      </a:lnTo>
                      <a:lnTo>
                        <a:pt x="93" y="80"/>
                      </a:lnTo>
                      <a:lnTo>
                        <a:pt x="123" y="92"/>
                      </a:lnTo>
                      <a:lnTo>
                        <a:pt x="153" y="101"/>
                      </a:lnTo>
                      <a:lnTo>
                        <a:pt x="186" y="108"/>
                      </a:lnTo>
                      <a:lnTo>
                        <a:pt x="217" y="113"/>
                      </a:lnTo>
                      <a:lnTo>
                        <a:pt x="249" y="118"/>
                      </a:lnTo>
                      <a:lnTo>
                        <a:pt x="282" y="120"/>
                      </a:lnTo>
                      <a:lnTo>
                        <a:pt x="313" y="120"/>
                      </a:lnTo>
                      <a:lnTo>
                        <a:pt x="341" y="119"/>
                      </a:lnTo>
                      <a:lnTo>
                        <a:pt x="368" y="116"/>
                      </a:lnTo>
                      <a:lnTo>
                        <a:pt x="392" y="112"/>
                      </a:lnTo>
                      <a:lnTo>
                        <a:pt x="413" y="104"/>
                      </a:lnTo>
                      <a:lnTo>
                        <a:pt x="406" y="90"/>
                      </a:lnTo>
                      <a:lnTo>
                        <a:pt x="388" y="95"/>
                      </a:lnTo>
                      <a:lnTo>
                        <a:pt x="366" y="100"/>
                      </a:lnTo>
                      <a:lnTo>
                        <a:pt x="341" y="102"/>
                      </a:lnTo>
                      <a:lnTo>
                        <a:pt x="313" y="103"/>
                      </a:lnTo>
                      <a:lnTo>
                        <a:pt x="282" y="103"/>
                      </a:lnTo>
                      <a:lnTo>
                        <a:pt x="252" y="101"/>
                      </a:lnTo>
                      <a:lnTo>
                        <a:pt x="219" y="96"/>
                      </a:lnTo>
                      <a:lnTo>
                        <a:pt x="188" y="91"/>
                      </a:lnTo>
                      <a:lnTo>
                        <a:pt x="158" y="84"/>
                      </a:lnTo>
                      <a:lnTo>
                        <a:pt x="128" y="76"/>
                      </a:lnTo>
                      <a:lnTo>
                        <a:pt x="101" y="66"/>
                      </a:lnTo>
                      <a:lnTo>
                        <a:pt x="75" y="55"/>
                      </a:lnTo>
                      <a:lnTo>
                        <a:pt x="54" y="42"/>
                      </a:lnTo>
                      <a:lnTo>
                        <a:pt x="37" y="29"/>
                      </a:lnTo>
                      <a:lnTo>
                        <a:pt x="24" y="14"/>
                      </a:lnTo>
                      <a:lnTo>
                        <a:pt x="16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77" name="Freeform 1347"/>
                <p:cNvSpPr>
                  <a:spLocks/>
                </p:cNvSpPr>
                <p:nvPr/>
              </p:nvSpPr>
              <p:spPr bwMode="auto">
                <a:xfrm>
                  <a:off x="1978" y="1345"/>
                  <a:ext cx="9" cy="8"/>
                </a:xfrm>
                <a:custGeom>
                  <a:avLst/>
                  <a:gdLst>
                    <a:gd name="T0" fmla="*/ 0 w 343"/>
                    <a:gd name="T1" fmla="*/ 0 h 381"/>
                    <a:gd name="T2" fmla="*/ 0 w 343"/>
                    <a:gd name="T3" fmla="*/ 0 h 381"/>
                    <a:gd name="T4" fmla="*/ 0 w 343"/>
                    <a:gd name="T5" fmla="*/ 0 h 381"/>
                    <a:gd name="T6" fmla="*/ 0 w 343"/>
                    <a:gd name="T7" fmla="*/ 0 h 381"/>
                    <a:gd name="T8" fmla="*/ 0 w 343"/>
                    <a:gd name="T9" fmla="*/ 0 h 381"/>
                    <a:gd name="T10" fmla="*/ 0 w 343"/>
                    <a:gd name="T11" fmla="*/ 0 h 381"/>
                    <a:gd name="T12" fmla="*/ 0 w 343"/>
                    <a:gd name="T13" fmla="*/ 0 h 381"/>
                    <a:gd name="T14" fmla="*/ 0 w 343"/>
                    <a:gd name="T15" fmla="*/ 0 h 381"/>
                    <a:gd name="T16" fmla="*/ 0 w 343"/>
                    <a:gd name="T17" fmla="*/ 0 h 381"/>
                    <a:gd name="T18" fmla="*/ 0 w 343"/>
                    <a:gd name="T19" fmla="*/ 0 h 381"/>
                    <a:gd name="T20" fmla="*/ 0 w 343"/>
                    <a:gd name="T21" fmla="*/ 0 h 381"/>
                    <a:gd name="T22" fmla="*/ 0 w 343"/>
                    <a:gd name="T23" fmla="*/ 0 h 381"/>
                    <a:gd name="T24" fmla="*/ 0 w 343"/>
                    <a:gd name="T25" fmla="*/ 0 h 381"/>
                    <a:gd name="T26" fmla="*/ 0 w 343"/>
                    <a:gd name="T27" fmla="*/ 0 h 381"/>
                    <a:gd name="T28" fmla="*/ 0 w 343"/>
                    <a:gd name="T29" fmla="*/ 0 h 381"/>
                    <a:gd name="T30" fmla="*/ 0 w 343"/>
                    <a:gd name="T31" fmla="*/ 0 h 381"/>
                    <a:gd name="T32" fmla="*/ 0 w 343"/>
                    <a:gd name="T33" fmla="*/ 0 h 381"/>
                    <a:gd name="T34" fmla="*/ 0 w 343"/>
                    <a:gd name="T35" fmla="*/ 0 h 381"/>
                    <a:gd name="T36" fmla="*/ 0 w 343"/>
                    <a:gd name="T37" fmla="*/ 0 h 381"/>
                    <a:gd name="T38" fmla="*/ 0 w 343"/>
                    <a:gd name="T39" fmla="*/ 0 h 381"/>
                    <a:gd name="T40" fmla="*/ 0 w 343"/>
                    <a:gd name="T41" fmla="*/ 0 h 381"/>
                    <a:gd name="T42" fmla="*/ 0 w 343"/>
                    <a:gd name="T43" fmla="*/ 0 h 381"/>
                    <a:gd name="T44" fmla="*/ 0 w 343"/>
                    <a:gd name="T45" fmla="*/ 0 h 381"/>
                    <a:gd name="T46" fmla="*/ 0 w 343"/>
                    <a:gd name="T47" fmla="*/ 0 h 381"/>
                    <a:gd name="T48" fmla="*/ 0 w 343"/>
                    <a:gd name="T49" fmla="*/ 0 h 381"/>
                    <a:gd name="T50" fmla="*/ 0 w 343"/>
                    <a:gd name="T51" fmla="*/ 0 h 381"/>
                    <a:gd name="T52" fmla="*/ 0 w 343"/>
                    <a:gd name="T53" fmla="*/ 0 h 381"/>
                    <a:gd name="T54" fmla="*/ 0 w 343"/>
                    <a:gd name="T55" fmla="*/ 0 h 381"/>
                    <a:gd name="T56" fmla="*/ 0 w 343"/>
                    <a:gd name="T57" fmla="*/ 0 h 381"/>
                    <a:gd name="T58" fmla="*/ 0 w 343"/>
                    <a:gd name="T59" fmla="*/ 0 h 381"/>
                    <a:gd name="T60" fmla="*/ 0 w 343"/>
                    <a:gd name="T61" fmla="*/ 0 h 381"/>
                    <a:gd name="T62" fmla="*/ 0 w 343"/>
                    <a:gd name="T63" fmla="*/ 0 h 381"/>
                    <a:gd name="T64" fmla="*/ 0 w 343"/>
                    <a:gd name="T65" fmla="*/ 0 h 381"/>
                    <a:gd name="T66" fmla="*/ 0 w 343"/>
                    <a:gd name="T67" fmla="*/ 0 h 381"/>
                    <a:gd name="T68" fmla="*/ 0 w 343"/>
                    <a:gd name="T69" fmla="*/ 0 h 381"/>
                    <a:gd name="T70" fmla="*/ 0 w 343"/>
                    <a:gd name="T71" fmla="*/ 0 h 381"/>
                    <a:gd name="T72" fmla="*/ 0 w 343"/>
                    <a:gd name="T73" fmla="*/ 0 h 381"/>
                    <a:gd name="T74" fmla="*/ 0 w 343"/>
                    <a:gd name="T75" fmla="*/ 0 h 381"/>
                    <a:gd name="T76" fmla="*/ 0 w 343"/>
                    <a:gd name="T77" fmla="*/ 0 h 381"/>
                    <a:gd name="T78" fmla="*/ 0 w 343"/>
                    <a:gd name="T79" fmla="*/ 0 h 381"/>
                    <a:gd name="T80" fmla="*/ 0 w 343"/>
                    <a:gd name="T81" fmla="*/ 0 h 381"/>
                    <a:gd name="T82" fmla="*/ 0 w 343"/>
                    <a:gd name="T83" fmla="*/ 0 h 381"/>
                    <a:gd name="T84" fmla="*/ 0 w 343"/>
                    <a:gd name="T85" fmla="*/ 0 h 381"/>
                    <a:gd name="T86" fmla="*/ 0 w 343"/>
                    <a:gd name="T87" fmla="*/ 0 h 381"/>
                    <a:gd name="T88" fmla="*/ 0 w 343"/>
                    <a:gd name="T89" fmla="*/ 0 h 381"/>
                    <a:gd name="T90" fmla="*/ 0 w 343"/>
                    <a:gd name="T91" fmla="*/ 0 h 381"/>
                    <a:gd name="T92" fmla="*/ 0 w 343"/>
                    <a:gd name="T93" fmla="*/ 0 h 381"/>
                    <a:gd name="T94" fmla="*/ 0 w 343"/>
                    <a:gd name="T95" fmla="*/ 0 h 381"/>
                    <a:gd name="T96" fmla="*/ 0 w 343"/>
                    <a:gd name="T97" fmla="*/ 0 h 381"/>
                    <a:gd name="T98" fmla="*/ 0 w 343"/>
                    <a:gd name="T99" fmla="*/ 0 h 381"/>
                    <a:gd name="T100" fmla="*/ 0 w 343"/>
                    <a:gd name="T101" fmla="*/ 0 h 381"/>
                    <a:gd name="T102" fmla="*/ 0 w 343"/>
                    <a:gd name="T103" fmla="*/ 0 h 381"/>
                    <a:gd name="T104" fmla="*/ 0 w 343"/>
                    <a:gd name="T105" fmla="*/ 0 h 381"/>
                    <a:gd name="T106" fmla="*/ 0 w 343"/>
                    <a:gd name="T107" fmla="*/ 0 h 381"/>
                    <a:gd name="T108" fmla="*/ 0 w 343"/>
                    <a:gd name="T109" fmla="*/ 0 h 381"/>
                    <a:gd name="T110" fmla="*/ 0 w 343"/>
                    <a:gd name="T111" fmla="*/ 0 h 381"/>
                    <a:gd name="T112" fmla="*/ 0 w 343"/>
                    <a:gd name="T113" fmla="*/ 0 h 381"/>
                    <a:gd name="T114" fmla="*/ 0 w 343"/>
                    <a:gd name="T115" fmla="*/ 0 h 381"/>
                    <a:gd name="T116" fmla="*/ 0 w 343"/>
                    <a:gd name="T117" fmla="*/ 0 h 381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343"/>
                    <a:gd name="T178" fmla="*/ 0 h 381"/>
                    <a:gd name="T179" fmla="*/ 343 w 343"/>
                    <a:gd name="T180" fmla="*/ 381 h 381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343" h="381">
                      <a:moveTo>
                        <a:pt x="35" y="381"/>
                      </a:moveTo>
                      <a:lnTo>
                        <a:pt x="343" y="351"/>
                      </a:lnTo>
                      <a:lnTo>
                        <a:pt x="343" y="339"/>
                      </a:lnTo>
                      <a:lnTo>
                        <a:pt x="340" y="328"/>
                      </a:lnTo>
                      <a:lnTo>
                        <a:pt x="333" y="317"/>
                      </a:lnTo>
                      <a:lnTo>
                        <a:pt x="325" y="307"/>
                      </a:lnTo>
                      <a:lnTo>
                        <a:pt x="317" y="297"/>
                      </a:lnTo>
                      <a:lnTo>
                        <a:pt x="310" y="287"/>
                      </a:lnTo>
                      <a:lnTo>
                        <a:pt x="306" y="277"/>
                      </a:lnTo>
                      <a:lnTo>
                        <a:pt x="305" y="268"/>
                      </a:lnTo>
                      <a:lnTo>
                        <a:pt x="306" y="255"/>
                      </a:lnTo>
                      <a:lnTo>
                        <a:pt x="307" y="243"/>
                      </a:lnTo>
                      <a:lnTo>
                        <a:pt x="307" y="232"/>
                      </a:lnTo>
                      <a:lnTo>
                        <a:pt x="306" y="222"/>
                      </a:lnTo>
                      <a:lnTo>
                        <a:pt x="304" y="212"/>
                      </a:lnTo>
                      <a:lnTo>
                        <a:pt x="301" y="205"/>
                      </a:lnTo>
                      <a:lnTo>
                        <a:pt x="298" y="198"/>
                      </a:lnTo>
                      <a:lnTo>
                        <a:pt x="293" y="191"/>
                      </a:lnTo>
                      <a:lnTo>
                        <a:pt x="289" y="185"/>
                      </a:lnTo>
                      <a:lnTo>
                        <a:pt x="289" y="178"/>
                      </a:lnTo>
                      <a:lnTo>
                        <a:pt x="291" y="170"/>
                      </a:lnTo>
                      <a:lnTo>
                        <a:pt x="293" y="162"/>
                      </a:lnTo>
                      <a:lnTo>
                        <a:pt x="294" y="152"/>
                      </a:lnTo>
                      <a:lnTo>
                        <a:pt x="295" y="142"/>
                      </a:lnTo>
                      <a:lnTo>
                        <a:pt x="293" y="128"/>
                      </a:lnTo>
                      <a:lnTo>
                        <a:pt x="288" y="115"/>
                      </a:lnTo>
                      <a:lnTo>
                        <a:pt x="283" y="106"/>
                      </a:lnTo>
                      <a:lnTo>
                        <a:pt x="277" y="95"/>
                      </a:lnTo>
                      <a:lnTo>
                        <a:pt x="270" y="83"/>
                      </a:lnTo>
                      <a:lnTo>
                        <a:pt x="264" y="71"/>
                      </a:lnTo>
                      <a:lnTo>
                        <a:pt x="257" y="58"/>
                      </a:lnTo>
                      <a:lnTo>
                        <a:pt x="251" y="46"/>
                      </a:lnTo>
                      <a:lnTo>
                        <a:pt x="247" y="36"/>
                      </a:lnTo>
                      <a:lnTo>
                        <a:pt x="244" y="26"/>
                      </a:lnTo>
                      <a:lnTo>
                        <a:pt x="237" y="13"/>
                      </a:lnTo>
                      <a:lnTo>
                        <a:pt x="222" y="5"/>
                      </a:lnTo>
                      <a:lnTo>
                        <a:pt x="204" y="1"/>
                      </a:lnTo>
                      <a:lnTo>
                        <a:pt x="182" y="0"/>
                      </a:lnTo>
                      <a:lnTo>
                        <a:pt x="161" y="2"/>
                      </a:lnTo>
                      <a:lnTo>
                        <a:pt x="140" y="7"/>
                      </a:lnTo>
                      <a:lnTo>
                        <a:pt x="122" y="15"/>
                      </a:lnTo>
                      <a:lnTo>
                        <a:pt x="109" y="26"/>
                      </a:lnTo>
                      <a:lnTo>
                        <a:pt x="102" y="37"/>
                      </a:lnTo>
                      <a:lnTo>
                        <a:pt x="97" y="50"/>
                      </a:lnTo>
                      <a:lnTo>
                        <a:pt x="94" y="65"/>
                      </a:lnTo>
                      <a:lnTo>
                        <a:pt x="90" y="80"/>
                      </a:lnTo>
                      <a:lnTo>
                        <a:pt x="86" y="95"/>
                      </a:lnTo>
                      <a:lnTo>
                        <a:pt x="82" y="108"/>
                      </a:lnTo>
                      <a:lnTo>
                        <a:pt x="77" y="118"/>
                      </a:lnTo>
                      <a:lnTo>
                        <a:pt x="70" y="124"/>
                      </a:lnTo>
                      <a:lnTo>
                        <a:pt x="62" y="131"/>
                      </a:lnTo>
                      <a:lnTo>
                        <a:pt x="54" y="143"/>
                      </a:lnTo>
                      <a:lnTo>
                        <a:pt x="46" y="157"/>
                      </a:lnTo>
                      <a:lnTo>
                        <a:pt x="37" y="172"/>
                      </a:lnTo>
                      <a:lnTo>
                        <a:pt x="29" y="186"/>
                      </a:lnTo>
                      <a:lnTo>
                        <a:pt x="19" y="196"/>
                      </a:lnTo>
                      <a:lnTo>
                        <a:pt x="9" y="199"/>
                      </a:lnTo>
                      <a:lnTo>
                        <a:pt x="0" y="196"/>
                      </a:lnTo>
                      <a:lnTo>
                        <a:pt x="35" y="38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78" name="Freeform 1348"/>
                <p:cNvSpPr>
                  <a:spLocks/>
                </p:cNvSpPr>
                <p:nvPr/>
              </p:nvSpPr>
              <p:spPr bwMode="auto">
                <a:xfrm>
                  <a:off x="1979" y="1353"/>
                  <a:ext cx="8" cy="0"/>
                </a:xfrm>
                <a:custGeom>
                  <a:avLst/>
                  <a:gdLst>
                    <a:gd name="T0" fmla="*/ 0 w 318"/>
                    <a:gd name="T1" fmla="*/ 0 h 47"/>
                    <a:gd name="T2" fmla="*/ 0 w 318"/>
                    <a:gd name="T3" fmla="*/ 0 h 47"/>
                    <a:gd name="T4" fmla="*/ 0 w 318"/>
                    <a:gd name="T5" fmla="*/ 0 h 47"/>
                    <a:gd name="T6" fmla="*/ 0 w 318"/>
                    <a:gd name="T7" fmla="*/ 0 h 47"/>
                    <a:gd name="T8" fmla="*/ 0 w 318"/>
                    <a:gd name="T9" fmla="*/ 0 h 47"/>
                    <a:gd name="T10" fmla="*/ 0 w 318"/>
                    <a:gd name="T11" fmla="*/ 0 h 47"/>
                    <a:gd name="T12" fmla="*/ 0 w 318"/>
                    <a:gd name="T13" fmla="*/ 0 h 47"/>
                    <a:gd name="T14" fmla="*/ 0 w 318"/>
                    <a:gd name="T15" fmla="*/ 0 h 47"/>
                    <a:gd name="T16" fmla="*/ 0 w 318"/>
                    <a:gd name="T17" fmla="*/ 0 h 47"/>
                    <a:gd name="T18" fmla="*/ 0 w 318"/>
                    <a:gd name="T19" fmla="*/ 0 h 47"/>
                    <a:gd name="T20" fmla="*/ 0 w 318"/>
                    <a:gd name="T21" fmla="*/ 0 h 47"/>
                    <a:gd name="T22" fmla="*/ 0 w 318"/>
                    <a:gd name="T23" fmla="*/ 0 h 4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318"/>
                    <a:gd name="T37" fmla="*/ 0 h 47"/>
                    <a:gd name="T38" fmla="*/ 318 w 318"/>
                    <a:gd name="T39" fmla="*/ 0 h 47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318" h="47">
                      <a:moveTo>
                        <a:pt x="301" y="7"/>
                      </a:moveTo>
                      <a:lnTo>
                        <a:pt x="308" y="0"/>
                      </a:lnTo>
                      <a:lnTo>
                        <a:pt x="0" y="30"/>
                      </a:lnTo>
                      <a:lnTo>
                        <a:pt x="2" y="47"/>
                      </a:lnTo>
                      <a:lnTo>
                        <a:pt x="311" y="17"/>
                      </a:lnTo>
                      <a:lnTo>
                        <a:pt x="318" y="10"/>
                      </a:lnTo>
                      <a:lnTo>
                        <a:pt x="311" y="17"/>
                      </a:lnTo>
                      <a:lnTo>
                        <a:pt x="317" y="13"/>
                      </a:lnTo>
                      <a:lnTo>
                        <a:pt x="318" y="7"/>
                      </a:lnTo>
                      <a:lnTo>
                        <a:pt x="314" y="3"/>
                      </a:lnTo>
                      <a:lnTo>
                        <a:pt x="308" y="0"/>
                      </a:lnTo>
                      <a:lnTo>
                        <a:pt x="301" y="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79" name="Freeform 1349"/>
                <p:cNvSpPr>
                  <a:spLocks/>
                </p:cNvSpPr>
                <p:nvPr/>
              </p:nvSpPr>
              <p:spPr bwMode="auto">
                <a:xfrm>
                  <a:off x="1986" y="1351"/>
                  <a:ext cx="1" cy="2"/>
                </a:xfrm>
                <a:custGeom>
                  <a:avLst/>
                  <a:gdLst>
                    <a:gd name="T0" fmla="*/ 0 w 55"/>
                    <a:gd name="T1" fmla="*/ 0 h 85"/>
                    <a:gd name="T2" fmla="*/ 0 w 55"/>
                    <a:gd name="T3" fmla="*/ 0 h 85"/>
                    <a:gd name="T4" fmla="*/ 0 w 55"/>
                    <a:gd name="T5" fmla="*/ 0 h 85"/>
                    <a:gd name="T6" fmla="*/ 0 w 55"/>
                    <a:gd name="T7" fmla="*/ 0 h 85"/>
                    <a:gd name="T8" fmla="*/ 0 w 55"/>
                    <a:gd name="T9" fmla="*/ 0 h 85"/>
                    <a:gd name="T10" fmla="*/ 0 w 55"/>
                    <a:gd name="T11" fmla="*/ 0 h 85"/>
                    <a:gd name="T12" fmla="*/ 0 w 55"/>
                    <a:gd name="T13" fmla="*/ 0 h 85"/>
                    <a:gd name="T14" fmla="*/ 0 w 55"/>
                    <a:gd name="T15" fmla="*/ 0 h 85"/>
                    <a:gd name="T16" fmla="*/ 0 w 55"/>
                    <a:gd name="T17" fmla="*/ 0 h 85"/>
                    <a:gd name="T18" fmla="*/ 0 w 55"/>
                    <a:gd name="T19" fmla="*/ 0 h 85"/>
                    <a:gd name="T20" fmla="*/ 0 w 55"/>
                    <a:gd name="T21" fmla="*/ 0 h 85"/>
                    <a:gd name="T22" fmla="*/ 0 w 55"/>
                    <a:gd name="T23" fmla="*/ 0 h 85"/>
                    <a:gd name="T24" fmla="*/ 0 w 55"/>
                    <a:gd name="T25" fmla="*/ 0 h 85"/>
                    <a:gd name="T26" fmla="*/ 0 w 55"/>
                    <a:gd name="T27" fmla="*/ 0 h 85"/>
                    <a:gd name="T28" fmla="*/ 0 w 55"/>
                    <a:gd name="T29" fmla="*/ 0 h 85"/>
                    <a:gd name="T30" fmla="*/ 0 w 55"/>
                    <a:gd name="T31" fmla="*/ 0 h 85"/>
                    <a:gd name="T32" fmla="*/ 0 w 55"/>
                    <a:gd name="T33" fmla="*/ 0 h 85"/>
                    <a:gd name="T34" fmla="*/ 0 w 55"/>
                    <a:gd name="T35" fmla="*/ 0 h 85"/>
                    <a:gd name="T36" fmla="*/ 0 w 55"/>
                    <a:gd name="T37" fmla="*/ 0 h 85"/>
                    <a:gd name="T38" fmla="*/ 0 w 55"/>
                    <a:gd name="T39" fmla="*/ 0 h 85"/>
                    <a:gd name="T40" fmla="*/ 0 w 55"/>
                    <a:gd name="T41" fmla="*/ 0 h 8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5"/>
                    <a:gd name="T64" fmla="*/ 0 h 85"/>
                    <a:gd name="T65" fmla="*/ 55 w 55"/>
                    <a:gd name="T66" fmla="*/ 85 h 8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5" h="8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3"/>
                      </a:lnTo>
                      <a:lnTo>
                        <a:pt x="6" y="24"/>
                      </a:lnTo>
                      <a:lnTo>
                        <a:pt x="13" y="34"/>
                      </a:lnTo>
                      <a:lnTo>
                        <a:pt x="21" y="45"/>
                      </a:lnTo>
                      <a:lnTo>
                        <a:pt x="28" y="55"/>
                      </a:lnTo>
                      <a:lnTo>
                        <a:pt x="36" y="64"/>
                      </a:lnTo>
                      <a:lnTo>
                        <a:pt x="38" y="73"/>
                      </a:lnTo>
                      <a:lnTo>
                        <a:pt x="38" y="82"/>
                      </a:lnTo>
                      <a:lnTo>
                        <a:pt x="55" y="85"/>
                      </a:lnTo>
                      <a:lnTo>
                        <a:pt x="55" y="70"/>
                      </a:lnTo>
                      <a:lnTo>
                        <a:pt x="50" y="57"/>
                      </a:lnTo>
                      <a:lnTo>
                        <a:pt x="43" y="45"/>
                      </a:lnTo>
                      <a:lnTo>
                        <a:pt x="36" y="36"/>
                      </a:lnTo>
                      <a:lnTo>
                        <a:pt x="27" y="25"/>
                      </a:lnTo>
                      <a:lnTo>
                        <a:pt x="20" y="16"/>
                      </a:lnTo>
                      <a:lnTo>
                        <a:pt x="18" y="8"/>
                      </a:lnTo>
                      <a:lnTo>
                        <a:pt x="1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80" name="Freeform 1350"/>
                <p:cNvSpPr>
                  <a:spLocks/>
                </p:cNvSpPr>
                <p:nvPr/>
              </p:nvSpPr>
              <p:spPr bwMode="auto">
                <a:xfrm>
                  <a:off x="1985" y="1349"/>
                  <a:ext cx="1" cy="2"/>
                </a:xfrm>
                <a:custGeom>
                  <a:avLst/>
                  <a:gdLst>
                    <a:gd name="T0" fmla="*/ 0 w 29"/>
                    <a:gd name="T1" fmla="*/ 0 h 84"/>
                    <a:gd name="T2" fmla="*/ 0 w 29"/>
                    <a:gd name="T3" fmla="*/ 0 h 84"/>
                    <a:gd name="T4" fmla="*/ 0 w 29"/>
                    <a:gd name="T5" fmla="*/ 0 h 84"/>
                    <a:gd name="T6" fmla="*/ 0 w 29"/>
                    <a:gd name="T7" fmla="*/ 0 h 84"/>
                    <a:gd name="T8" fmla="*/ 0 w 29"/>
                    <a:gd name="T9" fmla="*/ 0 h 84"/>
                    <a:gd name="T10" fmla="*/ 0 w 29"/>
                    <a:gd name="T11" fmla="*/ 0 h 84"/>
                    <a:gd name="T12" fmla="*/ 0 w 29"/>
                    <a:gd name="T13" fmla="*/ 0 h 84"/>
                    <a:gd name="T14" fmla="*/ 0 w 29"/>
                    <a:gd name="T15" fmla="*/ 0 h 84"/>
                    <a:gd name="T16" fmla="*/ 0 w 29"/>
                    <a:gd name="T17" fmla="*/ 0 h 84"/>
                    <a:gd name="T18" fmla="*/ 0 w 29"/>
                    <a:gd name="T19" fmla="*/ 0 h 84"/>
                    <a:gd name="T20" fmla="*/ 0 w 29"/>
                    <a:gd name="T21" fmla="*/ 0 h 84"/>
                    <a:gd name="T22" fmla="*/ 0 w 29"/>
                    <a:gd name="T23" fmla="*/ 0 h 84"/>
                    <a:gd name="T24" fmla="*/ 0 w 29"/>
                    <a:gd name="T25" fmla="*/ 0 h 84"/>
                    <a:gd name="T26" fmla="*/ 0 w 29"/>
                    <a:gd name="T27" fmla="*/ 0 h 84"/>
                    <a:gd name="T28" fmla="*/ 0 w 29"/>
                    <a:gd name="T29" fmla="*/ 0 h 84"/>
                    <a:gd name="T30" fmla="*/ 0 w 29"/>
                    <a:gd name="T31" fmla="*/ 0 h 84"/>
                    <a:gd name="T32" fmla="*/ 0 w 29"/>
                    <a:gd name="T33" fmla="*/ 0 h 84"/>
                    <a:gd name="T34" fmla="*/ 0 w 29"/>
                    <a:gd name="T35" fmla="*/ 0 h 84"/>
                    <a:gd name="T36" fmla="*/ 0 w 29"/>
                    <a:gd name="T37" fmla="*/ 0 h 84"/>
                    <a:gd name="T38" fmla="*/ 0 w 29"/>
                    <a:gd name="T39" fmla="*/ 0 h 84"/>
                    <a:gd name="T40" fmla="*/ 0 w 29"/>
                    <a:gd name="T41" fmla="*/ 0 h 8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29"/>
                    <a:gd name="T64" fmla="*/ 0 h 84"/>
                    <a:gd name="T65" fmla="*/ 29 w 29"/>
                    <a:gd name="T66" fmla="*/ 84 h 8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29" h="84">
                      <a:moveTo>
                        <a:pt x="0" y="12"/>
                      </a:moveTo>
                      <a:lnTo>
                        <a:pt x="0" y="11"/>
                      </a:lnTo>
                      <a:lnTo>
                        <a:pt x="4" y="18"/>
                      </a:lnTo>
                      <a:lnTo>
                        <a:pt x="7" y="24"/>
                      </a:lnTo>
                      <a:lnTo>
                        <a:pt x="8" y="30"/>
                      </a:lnTo>
                      <a:lnTo>
                        <a:pt x="11" y="38"/>
                      </a:lnTo>
                      <a:lnTo>
                        <a:pt x="12" y="47"/>
                      </a:lnTo>
                      <a:lnTo>
                        <a:pt x="12" y="58"/>
                      </a:lnTo>
                      <a:lnTo>
                        <a:pt x="11" y="68"/>
                      </a:lnTo>
                      <a:lnTo>
                        <a:pt x="10" y="82"/>
                      </a:lnTo>
                      <a:lnTo>
                        <a:pt x="26" y="84"/>
                      </a:lnTo>
                      <a:lnTo>
                        <a:pt x="28" y="71"/>
                      </a:lnTo>
                      <a:lnTo>
                        <a:pt x="29" y="58"/>
                      </a:lnTo>
                      <a:lnTo>
                        <a:pt x="29" y="47"/>
                      </a:lnTo>
                      <a:lnTo>
                        <a:pt x="28" y="36"/>
                      </a:lnTo>
                      <a:lnTo>
                        <a:pt x="25" y="25"/>
                      </a:lnTo>
                      <a:lnTo>
                        <a:pt x="22" y="17"/>
                      </a:lnTo>
                      <a:lnTo>
                        <a:pt x="18" y="8"/>
                      </a:lnTo>
                      <a:lnTo>
                        <a:pt x="12" y="1"/>
                      </a:lnTo>
                      <a:lnTo>
                        <a:pt x="12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81" name="Freeform 1351"/>
                <p:cNvSpPr>
                  <a:spLocks/>
                </p:cNvSpPr>
                <p:nvPr/>
              </p:nvSpPr>
              <p:spPr bwMode="auto">
                <a:xfrm>
                  <a:off x="1985" y="1347"/>
                  <a:ext cx="1" cy="2"/>
                </a:xfrm>
                <a:custGeom>
                  <a:avLst/>
                  <a:gdLst>
                    <a:gd name="T0" fmla="*/ 0 w 23"/>
                    <a:gd name="T1" fmla="*/ 0 h 85"/>
                    <a:gd name="T2" fmla="*/ 0 w 23"/>
                    <a:gd name="T3" fmla="*/ 0 h 85"/>
                    <a:gd name="T4" fmla="*/ 0 w 23"/>
                    <a:gd name="T5" fmla="*/ 0 h 85"/>
                    <a:gd name="T6" fmla="*/ 0 w 23"/>
                    <a:gd name="T7" fmla="*/ 0 h 85"/>
                    <a:gd name="T8" fmla="*/ 0 w 23"/>
                    <a:gd name="T9" fmla="*/ 0 h 85"/>
                    <a:gd name="T10" fmla="*/ 0 w 23"/>
                    <a:gd name="T11" fmla="*/ 0 h 85"/>
                    <a:gd name="T12" fmla="*/ 0 w 23"/>
                    <a:gd name="T13" fmla="*/ 0 h 85"/>
                    <a:gd name="T14" fmla="*/ 0 w 23"/>
                    <a:gd name="T15" fmla="*/ 0 h 85"/>
                    <a:gd name="T16" fmla="*/ 0 w 23"/>
                    <a:gd name="T17" fmla="*/ 0 h 85"/>
                    <a:gd name="T18" fmla="*/ 0 w 23"/>
                    <a:gd name="T19" fmla="*/ 0 h 85"/>
                    <a:gd name="T20" fmla="*/ 0 w 23"/>
                    <a:gd name="T21" fmla="*/ 0 h 85"/>
                    <a:gd name="T22" fmla="*/ 0 w 23"/>
                    <a:gd name="T23" fmla="*/ 0 h 85"/>
                    <a:gd name="T24" fmla="*/ 0 w 23"/>
                    <a:gd name="T25" fmla="*/ 0 h 85"/>
                    <a:gd name="T26" fmla="*/ 0 w 23"/>
                    <a:gd name="T27" fmla="*/ 0 h 85"/>
                    <a:gd name="T28" fmla="*/ 0 w 23"/>
                    <a:gd name="T29" fmla="*/ 0 h 85"/>
                    <a:gd name="T30" fmla="*/ 0 w 23"/>
                    <a:gd name="T31" fmla="*/ 0 h 85"/>
                    <a:gd name="T32" fmla="*/ 0 w 23"/>
                    <a:gd name="T33" fmla="*/ 0 h 85"/>
                    <a:gd name="T34" fmla="*/ 0 w 23"/>
                    <a:gd name="T35" fmla="*/ 0 h 85"/>
                    <a:gd name="T36" fmla="*/ 0 w 23"/>
                    <a:gd name="T37" fmla="*/ 0 h 85"/>
                    <a:gd name="T38" fmla="*/ 0 w 23"/>
                    <a:gd name="T39" fmla="*/ 0 h 85"/>
                    <a:gd name="T40" fmla="*/ 0 w 23"/>
                    <a:gd name="T41" fmla="*/ 0 h 8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23"/>
                    <a:gd name="T64" fmla="*/ 0 h 85"/>
                    <a:gd name="T65" fmla="*/ 23 w 23"/>
                    <a:gd name="T66" fmla="*/ 85 h 8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23" h="85">
                      <a:moveTo>
                        <a:pt x="0" y="7"/>
                      </a:moveTo>
                      <a:lnTo>
                        <a:pt x="0" y="7"/>
                      </a:lnTo>
                      <a:lnTo>
                        <a:pt x="4" y="19"/>
                      </a:lnTo>
                      <a:lnTo>
                        <a:pt x="6" y="30"/>
                      </a:lnTo>
                      <a:lnTo>
                        <a:pt x="5" y="39"/>
                      </a:lnTo>
                      <a:lnTo>
                        <a:pt x="4" y="49"/>
                      </a:lnTo>
                      <a:lnTo>
                        <a:pt x="1" y="56"/>
                      </a:lnTo>
                      <a:lnTo>
                        <a:pt x="0" y="64"/>
                      </a:lnTo>
                      <a:lnTo>
                        <a:pt x="0" y="75"/>
                      </a:lnTo>
                      <a:lnTo>
                        <a:pt x="6" y="85"/>
                      </a:lnTo>
                      <a:lnTo>
                        <a:pt x="18" y="73"/>
                      </a:lnTo>
                      <a:lnTo>
                        <a:pt x="17" y="70"/>
                      </a:lnTo>
                      <a:lnTo>
                        <a:pt x="17" y="67"/>
                      </a:lnTo>
                      <a:lnTo>
                        <a:pt x="18" y="61"/>
                      </a:lnTo>
                      <a:lnTo>
                        <a:pt x="20" y="51"/>
                      </a:lnTo>
                      <a:lnTo>
                        <a:pt x="22" y="42"/>
                      </a:lnTo>
                      <a:lnTo>
                        <a:pt x="23" y="30"/>
                      </a:lnTo>
                      <a:lnTo>
                        <a:pt x="20" y="14"/>
                      </a:lnTo>
                      <a:lnTo>
                        <a:pt x="14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82" name="Freeform 1352"/>
                <p:cNvSpPr>
                  <a:spLocks/>
                </p:cNvSpPr>
                <p:nvPr/>
              </p:nvSpPr>
              <p:spPr bwMode="auto">
                <a:xfrm>
                  <a:off x="1984" y="1345"/>
                  <a:ext cx="2" cy="3"/>
                </a:xfrm>
                <a:custGeom>
                  <a:avLst/>
                  <a:gdLst>
                    <a:gd name="T0" fmla="*/ 0 w 60"/>
                    <a:gd name="T1" fmla="*/ 0 h 95"/>
                    <a:gd name="T2" fmla="*/ 0 w 60"/>
                    <a:gd name="T3" fmla="*/ 0 h 95"/>
                    <a:gd name="T4" fmla="*/ 0 w 60"/>
                    <a:gd name="T5" fmla="*/ 0 h 95"/>
                    <a:gd name="T6" fmla="*/ 0 w 60"/>
                    <a:gd name="T7" fmla="*/ 0 h 95"/>
                    <a:gd name="T8" fmla="*/ 0 w 60"/>
                    <a:gd name="T9" fmla="*/ 0 h 95"/>
                    <a:gd name="T10" fmla="*/ 0 w 60"/>
                    <a:gd name="T11" fmla="*/ 0 h 95"/>
                    <a:gd name="T12" fmla="*/ 0 w 60"/>
                    <a:gd name="T13" fmla="*/ 0 h 95"/>
                    <a:gd name="T14" fmla="*/ 0 w 60"/>
                    <a:gd name="T15" fmla="*/ 0 h 95"/>
                    <a:gd name="T16" fmla="*/ 0 w 60"/>
                    <a:gd name="T17" fmla="*/ 0 h 95"/>
                    <a:gd name="T18" fmla="*/ 0 w 60"/>
                    <a:gd name="T19" fmla="*/ 0 h 95"/>
                    <a:gd name="T20" fmla="*/ 0 w 60"/>
                    <a:gd name="T21" fmla="*/ 0 h 95"/>
                    <a:gd name="T22" fmla="*/ 0 w 60"/>
                    <a:gd name="T23" fmla="*/ 0 h 95"/>
                    <a:gd name="T24" fmla="*/ 0 w 60"/>
                    <a:gd name="T25" fmla="*/ 0 h 95"/>
                    <a:gd name="T26" fmla="*/ 0 w 60"/>
                    <a:gd name="T27" fmla="*/ 0 h 95"/>
                    <a:gd name="T28" fmla="*/ 0 w 60"/>
                    <a:gd name="T29" fmla="*/ 0 h 95"/>
                    <a:gd name="T30" fmla="*/ 0 w 60"/>
                    <a:gd name="T31" fmla="*/ 0 h 95"/>
                    <a:gd name="T32" fmla="*/ 0 w 60"/>
                    <a:gd name="T33" fmla="*/ 0 h 95"/>
                    <a:gd name="T34" fmla="*/ 0 w 60"/>
                    <a:gd name="T35" fmla="*/ 0 h 95"/>
                    <a:gd name="T36" fmla="*/ 0 w 60"/>
                    <a:gd name="T37" fmla="*/ 0 h 95"/>
                    <a:gd name="T38" fmla="*/ 0 w 60"/>
                    <a:gd name="T39" fmla="*/ 0 h 95"/>
                    <a:gd name="T40" fmla="*/ 0 w 60"/>
                    <a:gd name="T41" fmla="*/ 0 h 9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0"/>
                    <a:gd name="T64" fmla="*/ 0 h 95"/>
                    <a:gd name="T65" fmla="*/ 60 w 60"/>
                    <a:gd name="T66" fmla="*/ 95 h 9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0" h="95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4" y="14"/>
                      </a:lnTo>
                      <a:lnTo>
                        <a:pt x="9" y="25"/>
                      </a:lnTo>
                      <a:lnTo>
                        <a:pt x="15" y="37"/>
                      </a:lnTo>
                      <a:lnTo>
                        <a:pt x="22" y="50"/>
                      </a:lnTo>
                      <a:lnTo>
                        <a:pt x="28" y="62"/>
                      </a:lnTo>
                      <a:lnTo>
                        <a:pt x="35" y="76"/>
                      </a:lnTo>
                      <a:lnTo>
                        <a:pt x="41" y="85"/>
                      </a:lnTo>
                      <a:lnTo>
                        <a:pt x="46" y="95"/>
                      </a:lnTo>
                      <a:lnTo>
                        <a:pt x="60" y="88"/>
                      </a:lnTo>
                      <a:lnTo>
                        <a:pt x="56" y="78"/>
                      </a:lnTo>
                      <a:lnTo>
                        <a:pt x="50" y="66"/>
                      </a:lnTo>
                      <a:lnTo>
                        <a:pt x="42" y="55"/>
                      </a:lnTo>
                      <a:lnTo>
                        <a:pt x="36" y="43"/>
                      </a:lnTo>
                      <a:lnTo>
                        <a:pt x="29" y="30"/>
                      </a:lnTo>
                      <a:lnTo>
                        <a:pt x="23" y="18"/>
                      </a:lnTo>
                      <a:lnTo>
                        <a:pt x="21" y="9"/>
                      </a:lnTo>
                      <a:lnTo>
                        <a:pt x="17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83" name="Freeform 1353"/>
                <p:cNvSpPr>
                  <a:spLocks/>
                </p:cNvSpPr>
                <p:nvPr/>
              </p:nvSpPr>
              <p:spPr bwMode="auto">
                <a:xfrm>
                  <a:off x="1981" y="1344"/>
                  <a:ext cx="3" cy="1"/>
                </a:xfrm>
                <a:custGeom>
                  <a:avLst/>
                  <a:gdLst>
                    <a:gd name="T0" fmla="*/ 0 w 149"/>
                    <a:gd name="T1" fmla="*/ 0 h 41"/>
                    <a:gd name="T2" fmla="*/ 0 w 149"/>
                    <a:gd name="T3" fmla="*/ 0 h 41"/>
                    <a:gd name="T4" fmla="*/ 0 w 149"/>
                    <a:gd name="T5" fmla="*/ 0 h 41"/>
                    <a:gd name="T6" fmla="*/ 0 w 149"/>
                    <a:gd name="T7" fmla="*/ 0 h 41"/>
                    <a:gd name="T8" fmla="*/ 0 w 149"/>
                    <a:gd name="T9" fmla="*/ 0 h 41"/>
                    <a:gd name="T10" fmla="*/ 0 w 149"/>
                    <a:gd name="T11" fmla="*/ 0 h 41"/>
                    <a:gd name="T12" fmla="*/ 0 w 149"/>
                    <a:gd name="T13" fmla="*/ 0 h 41"/>
                    <a:gd name="T14" fmla="*/ 0 w 149"/>
                    <a:gd name="T15" fmla="*/ 0 h 41"/>
                    <a:gd name="T16" fmla="*/ 0 w 149"/>
                    <a:gd name="T17" fmla="*/ 0 h 41"/>
                    <a:gd name="T18" fmla="*/ 0 w 149"/>
                    <a:gd name="T19" fmla="*/ 0 h 41"/>
                    <a:gd name="T20" fmla="*/ 0 w 149"/>
                    <a:gd name="T21" fmla="*/ 0 h 41"/>
                    <a:gd name="T22" fmla="*/ 0 w 149"/>
                    <a:gd name="T23" fmla="*/ 0 h 41"/>
                    <a:gd name="T24" fmla="*/ 0 w 149"/>
                    <a:gd name="T25" fmla="*/ 0 h 41"/>
                    <a:gd name="T26" fmla="*/ 0 w 149"/>
                    <a:gd name="T27" fmla="*/ 0 h 41"/>
                    <a:gd name="T28" fmla="*/ 0 w 149"/>
                    <a:gd name="T29" fmla="*/ 0 h 41"/>
                    <a:gd name="T30" fmla="*/ 0 w 149"/>
                    <a:gd name="T31" fmla="*/ 0 h 41"/>
                    <a:gd name="T32" fmla="*/ 0 w 149"/>
                    <a:gd name="T33" fmla="*/ 0 h 41"/>
                    <a:gd name="T34" fmla="*/ 0 w 149"/>
                    <a:gd name="T35" fmla="*/ 0 h 41"/>
                    <a:gd name="T36" fmla="*/ 0 w 149"/>
                    <a:gd name="T37" fmla="*/ 0 h 41"/>
                    <a:gd name="T38" fmla="*/ 0 w 149"/>
                    <a:gd name="T39" fmla="*/ 0 h 41"/>
                    <a:gd name="T40" fmla="*/ 0 w 149"/>
                    <a:gd name="T41" fmla="*/ 0 h 4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49"/>
                    <a:gd name="T64" fmla="*/ 0 h 41"/>
                    <a:gd name="T65" fmla="*/ 149 w 149"/>
                    <a:gd name="T66" fmla="*/ 41 h 4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49" h="41">
                      <a:moveTo>
                        <a:pt x="12" y="41"/>
                      </a:moveTo>
                      <a:lnTo>
                        <a:pt x="12" y="41"/>
                      </a:lnTo>
                      <a:lnTo>
                        <a:pt x="24" y="32"/>
                      </a:lnTo>
                      <a:lnTo>
                        <a:pt x="40" y="24"/>
                      </a:lnTo>
                      <a:lnTo>
                        <a:pt x="59" y="20"/>
                      </a:lnTo>
                      <a:lnTo>
                        <a:pt x="79" y="17"/>
                      </a:lnTo>
                      <a:lnTo>
                        <a:pt x="100" y="18"/>
                      </a:lnTo>
                      <a:lnTo>
                        <a:pt x="117" y="22"/>
                      </a:lnTo>
                      <a:lnTo>
                        <a:pt x="128" y="28"/>
                      </a:lnTo>
                      <a:lnTo>
                        <a:pt x="132" y="38"/>
                      </a:lnTo>
                      <a:lnTo>
                        <a:pt x="149" y="33"/>
                      </a:lnTo>
                      <a:lnTo>
                        <a:pt x="140" y="16"/>
                      </a:lnTo>
                      <a:lnTo>
                        <a:pt x="122" y="5"/>
                      </a:lnTo>
                      <a:lnTo>
                        <a:pt x="102" y="2"/>
                      </a:lnTo>
                      <a:lnTo>
                        <a:pt x="79" y="0"/>
                      </a:lnTo>
                      <a:lnTo>
                        <a:pt x="57" y="3"/>
                      </a:lnTo>
                      <a:lnTo>
                        <a:pt x="35" y="8"/>
                      </a:lnTo>
                      <a:lnTo>
                        <a:pt x="15" y="17"/>
                      </a:lnTo>
                      <a:lnTo>
                        <a:pt x="0" y="29"/>
                      </a:lnTo>
                      <a:lnTo>
                        <a:pt x="12" y="4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84" name="Freeform 1354"/>
                <p:cNvSpPr>
                  <a:spLocks/>
                </p:cNvSpPr>
                <p:nvPr/>
              </p:nvSpPr>
              <p:spPr bwMode="auto">
                <a:xfrm>
                  <a:off x="1980" y="1345"/>
                  <a:ext cx="1" cy="3"/>
                </a:xfrm>
                <a:custGeom>
                  <a:avLst/>
                  <a:gdLst>
                    <a:gd name="T0" fmla="*/ 0 w 49"/>
                    <a:gd name="T1" fmla="*/ 0 h 112"/>
                    <a:gd name="T2" fmla="*/ 0 w 49"/>
                    <a:gd name="T3" fmla="*/ 0 h 112"/>
                    <a:gd name="T4" fmla="*/ 0 w 49"/>
                    <a:gd name="T5" fmla="*/ 0 h 112"/>
                    <a:gd name="T6" fmla="*/ 0 w 49"/>
                    <a:gd name="T7" fmla="*/ 0 h 112"/>
                    <a:gd name="T8" fmla="*/ 0 w 49"/>
                    <a:gd name="T9" fmla="*/ 0 h 112"/>
                    <a:gd name="T10" fmla="*/ 0 w 49"/>
                    <a:gd name="T11" fmla="*/ 0 h 112"/>
                    <a:gd name="T12" fmla="*/ 0 w 49"/>
                    <a:gd name="T13" fmla="*/ 0 h 112"/>
                    <a:gd name="T14" fmla="*/ 0 w 49"/>
                    <a:gd name="T15" fmla="*/ 0 h 112"/>
                    <a:gd name="T16" fmla="*/ 0 w 49"/>
                    <a:gd name="T17" fmla="*/ 0 h 112"/>
                    <a:gd name="T18" fmla="*/ 0 w 49"/>
                    <a:gd name="T19" fmla="*/ 0 h 112"/>
                    <a:gd name="T20" fmla="*/ 0 w 49"/>
                    <a:gd name="T21" fmla="*/ 0 h 112"/>
                    <a:gd name="T22" fmla="*/ 0 w 49"/>
                    <a:gd name="T23" fmla="*/ 0 h 112"/>
                    <a:gd name="T24" fmla="*/ 0 w 49"/>
                    <a:gd name="T25" fmla="*/ 0 h 112"/>
                    <a:gd name="T26" fmla="*/ 0 w 49"/>
                    <a:gd name="T27" fmla="*/ 0 h 112"/>
                    <a:gd name="T28" fmla="*/ 0 w 49"/>
                    <a:gd name="T29" fmla="*/ 0 h 112"/>
                    <a:gd name="T30" fmla="*/ 0 w 49"/>
                    <a:gd name="T31" fmla="*/ 0 h 112"/>
                    <a:gd name="T32" fmla="*/ 0 w 49"/>
                    <a:gd name="T33" fmla="*/ 0 h 112"/>
                    <a:gd name="T34" fmla="*/ 0 w 49"/>
                    <a:gd name="T35" fmla="*/ 0 h 112"/>
                    <a:gd name="T36" fmla="*/ 0 w 49"/>
                    <a:gd name="T37" fmla="*/ 0 h 112"/>
                    <a:gd name="T38" fmla="*/ 0 w 49"/>
                    <a:gd name="T39" fmla="*/ 0 h 112"/>
                    <a:gd name="T40" fmla="*/ 0 w 49"/>
                    <a:gd name="T41" fmla="*/ 0 h 11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9"/>
                    <a:gd name="T64" fmla="*/ 0 h 112"/>
                    <a:gd name="T65" fmla="*/ 49 w 49"/>
                    <a:gd name="T66" fmla="*/ 112 h 11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9" h="112">
                      <a:moveTo>
                        <a:pt x="7" y="111"/>
                      </a:moveTo>
                      <a:lnTo>
                        <a:pt x="7" y="112"/>
                      </a:lnTo>
                      <a:lnTo>
                        <a:pt x="18" y="102"/>
                      </a:lnTo>
                      <a:lnTo>
                        <a:pt x="23" y="92"/>
                      </a:lnTo>
                      <a:lnTo>
                        <a:pt x="29" y="77"/>
                      </a:lnTo>
                      <a:lnTo>
                        <a:pt x="32" y="63"/>
                      </a:lnTo>
                      <a:lnTo>
                        <a:pt x="36" y="47"/>
                      </a:lnTo>
                      <a:lnTo>
                        <a:pt x="40" y="33"/>
                      </a:lnTo>
                      <a:lnTo>
                        <a:pt x="43" y="21"/>
                      </a:lnTo>
                      <a:lnTo>
                        <a:pt x="49" y="12"/>
                      </a:lnTo>
                      <a:lnTo>
                        <a:pt x="37" y="0"/>
                      </a:lnTo>
                      <a:lnTo>
                        <a:pt x="29" y="13"/>
                      </a:lnTo>
                      <a:lnTo>
                        <a:pt x="23" y="28"/>
                      </a:lnTo>
                      <a:lnTo>
                        <a:pt x="19" y="42"/>
                      </a:lnTo>
                      <a:lnTo>
                        <a:pt x="16" y="58"/>
                      </a:lnTo>
                      <a:lnTo>
                        <a:pt x="12" y="72"/>
                      </a:lnTo>
                      <a:lnTo>
                        <a:pt x="8" y="84"/>
                      </a:lnTo>
                      <a:lnTo>
                        <a:pt x="4" y="93"/>
                      </a:lnTo>
                      <a:lnTo>
                        <a:pt x="0" y="95"/>
                      </a:lnTo>
                      <a:lnTo>
                        <a:pt x="0" y="96"/>
                      </a:lnTo>
                      <a:lnTo>
                        <a:pt x="7" y="11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85" name="Freeform 1355"/>
                <p:cNvSpPr>
                  <a:spLocks/>
                </p:cNvSpPr>
                <p:nvPr/>
              </p:nvSpPr>
              <p:spPr bwMode="auto">
                <a:xfrm>
                  <a:off x="1978" y="1347"/>
                  <a:ext cx="2" cy="2"/>
                </a:xfrm>
                <a:custGeom>
                  <a:avLst/>
                  <a:gdLst>
                    <a:gd name="T0" fmla="*/ 0 w 82"/>
                    <a:gd name="T1" fmla="*/ 0 h 92"/>
                    <a:gd name="T2" fmla="*/ 0 w 82"/>
                    <a:gd name="T3" fmla="*/ 0 h 92"/>
                    <a:gd name="T4" fmla="*/ 0 w 82"/>
                    <a:gd name="T5" fmla="*/ 0 h 92"/>
                    <a:gd name="T6" fmla="*/ 0 w 82"/>
                    <a:gd name="T7" fmla="*/ 0 h 92"/>
                    <a:gd name="T8" fmla="*/ 0 w 82"/>
                    <a:gd name="T9" fmla="*/ 0 h 92"/>
                    <a:gd name="T10" fmla="*/ 0 w 82"/>
                    <a:gd name="T11" fmla="*/ 0 h 92"/>
                    <a:gd name="T12" fmla="*/ 0 w 82"/>
                    <a:gd name="T13" fmla="*/ 0 h 92"/>
                    <a:gd name="T14" fmla="*/ 0 w 82"/>
                    <a:gd name="T15" fmla="*/ 0 h 92"/>
                    <a:gd name="T16" fmla="*/ 0 w 82"/>
                    <a:gd name="T17" fmla="*/ 0 h 92"/>
                    <a:gd name="T18" fmla="*/ 0 w 82"/>
                    <a:gd name="T19" fmla="*/ 0 h 92"/>
                    <a:gd name="T20" fmla="*/ 0 w 82"/>
                    <a:gd name="T21" fmla="*/ 0 h 92"/>
                    <a:gd name="T22" fmla="*/ 0 w 82"/>
                    <a:gd name="T23" fmla="*/ 0 h 92"/>
                    <a:gd name="T24" fmla="*/ 0 w 82"/>
                    <a:gd name="T25" fmla="*/ 0 h 92"/>
                    <a:gd name="T26" fmla="*/ 0 w 82"/>
                    <a:gd name="T27" fmla="*/ 0 h 92"/>
                    <a:gd name="T28" fmla="*/ 0 w 82"/>
                    <a:gd name="T29" fmla="*/ 0 h 92"/>
                    <a:gd name="T30" fmla="*/ 0 w 82"/>
                    <a:gd name="T31" fmla="*/ 0 h 92"/>
                    <a:gd name="T32" fmla="*/ 0 w 82"/>
                    <a:gd name="T33" fmla="*/ 0 h 92"/>
                    <a:gd name="T34" fmla="*/ 0 w 82"/>
                    <a:gd name="T35" fmla="*/ 0 h 92"/>
                    <a:gd name="T36" fmla="*/ 0 w 82"/>
                    <a:gd name="T37" fmla="*/ 0 h 92"/>
                    <a:gd name="T38" fmla="*/ 0 w 82"/>
                    <a:gd name="T39" fmla="*/ 0 h 92"/>
                    <a:gd name="T40" fmla="*/ 0 w 82"/>
                    <a:gd name="T41" fmla="*/ 0 h 92"/>
                    <a:gd name="T42" fmla="*/ 0 w 82"/>
                    <a:gd name="T43" fmla="*/ 0 h 92"/>
                    <a:gd name="T44" fmla="*/ 0 w 82"/>
                    <a:gd name="T45" fmla="*/ 0 h 92"/>
                    <a:gd name="T46" fmla="*/ 0 w 82"/>
                    <a:gd name="T47" fmla="*/ 0 h 92"/>
                    <a:gd name="T48" fmla="*/ 0 w 82"/>
                    <a:gd name="T49" fmla="*/ 0 h 92"/>
                    <a:gd name="T50" fmla="*/ 0 w 82"/>
                    <a:gd name="T51" fmla="*/ 0 h 92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82"/>
                    <a:gd name="T79" fmla="*/ 0 h 92"/>
                    <a:gd name="T80" fmla="*/ 82 w 82"/>
                    <a:gd name="T81" fmla="*/ 92 h 92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82" h="92">
                      <a:moveTo>
                        <a:pt x="17" y="78"/>
                      </a:moveTo>
                      <a:lnTo>
                        <a:pt x="3" y="86"/>
                      </a:lnTo>
                      <a:lnTo>
                        <a:pt x="18" y="92"/>
                      </a:lnTo>
                      <a:lnTo>
                        <a:pt x="33" y="87"/>
                      </a:lnTo>
                      <a:lnTo>
                        <a:pt x="45" y="75"/>
                      </a:lnTo>
                      <a:lnTo>
                        <a:pt x="53" y="60"/>
                      </a:lnTo>
                      <a:lnTo>
                        <a:pt x="62" y="46"/>
                      </a:lnTo>
                      <a:lnTo>
                        <a:pt x="70" y="32"/>
                      </a:lnTo>
                      <a:lnTo>
                        <a:pt x="77" y="20"/>
                      </a:lnTo>
                      <a:lnTo>
                        <a:pt x="82" y="15"/>
                      </a:lnTo>
                      <a:lnTo>
                        <a:pt x="75" y="0"/>
                      </a:lnTo>
                      <a:lnTo>
                        <a:pt x="65" y="10"/>
                      </a:lnTo>
                      <a:lnTo>
                        <a:pt x="56" y="22"/>
                      </a:lnTo>
                      <a:lnTo>
                        <a:pt x="47" y="36"/>
                      </a:lnTo>
                      <a:lnTo>
                        <a:pt x="39" y="51"/>
                      </a:lnTo>
                      <a:lnTo>
                        <a:pt x="31" y="65"/>
                      </a:lnTo>
                      <a:lnTo>
                        <a:pt x="23" y="72"/>
                      </a:lnTo>
                      <a:lnTo>
                        <a:pt x="18" y="75"/>
                      </a:lnTo>
                      <a:lnTo>
                        <a:pt x="15" y="74"/>
                      </a:lnTo>
                      <a:lnTo>
                        <a:pt x="0" y="81"/>
                      </a:lnTo>
                      <a:lnTo>
                        <a:pt x="15" y="74"/>
                      </a:lnTo>
                      <a:lnTo>
                        <a:pt x="9" y="71"/>
                      </a:lnTo>
                      <a:lnTo>
                        <a:pt x="4" y="74"/>
                      </a:lnTo>
                      <a:lnTo>
                        <a:pt x="0" y="80"/>
                      </a:lnTo>
                      <a:lnTo>
                        <a:pt x="3" y="86"/>
                      </a:lnTo>
                      <a:lnTo>
                        <a:pt x="17" y="7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86" name="Freeform 1356"/>
                <p:cNvSpPr>
                  <a:spLocks/>
                </p:cNvSpPr>
                <p:nvPr/>
              </p:nvSpPr>
              <p:spPr bwMode="auto">
                <a:xfrm>
                  <a:off x="1978" y="1349"/>
                  <a:ext cx="1" cy="4"/>
                </a:xfrm>
                <a:custGeom>
                  <a:avLst/>
                  <a:gdLst>
                    <a:gd name="T0" fmla="*/ 0 w 52"/>
                    <a:gd name="T1" fmla="*/ 0 h 195"/>
                    <a:gd name="T2" fmla="*/ 0 w 52"/>
                    <a:gd name="T3" fmla="*/ 0 h 195"/>
                    <a:gd name="T4" fmla="*/ 0 w 52"/>
                    <a:gd name="T5" fmla="*/ 0 h 195"/>
                    <a:gd name="T6" fmla="*/ 0 w 52"/>
                    <a:gd name="T7" fmla="*/ 0 h 195"/>
                    <a:gd name="T8" fmla="*/ 0 w 52"/>
                    <a:gd name="T9" fmla="*/ 0 h 195"/>
                    <a:gd name="T10" fmla="*/ 0 w 52"/>
                    <a:gd name="T11" fmla="*/ 0 h 195"/>
                    <a:gd name="T12" fmla="*/ 0 w 52"/>
                    <a:gd name="T13" fmla="*/ 0 h 195"/>
                    <a:gd name="T14" fmla="*/ 0 w 52"/>
                    <a:gd name="T15" fmla="*/ 0 h 195"/>
                    <a:gd name="T16" fmla="*/ 0 w 52"/>
                    <a:gd name="T17" fmla="*/ 0 h 195"/>
                    <a:gd name="T18" fmla="*/ 0 w 52"/>
                    <a:gd name="T19" fmla="*/ 0 h 195"/>
                    <a:gd name="T20" fmla="*/ 0 w 52"/>
                    <a:gd name="T21" fmla="*/ 0 h 195"/>
                    <a:gd name="T22" fmla="*/ 0 w 52"/>
                    <a:gd name="T23" fmla="*/ 0 h 19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52"/>
                    <a:gd name="T37" fmla="*/ 0 h 195"/>
                    <a:gd name="T38" fmla="*/ 52 w 52"/>
                    <a:gd name="T39" fmla="*/ 195 h 19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52" h="195">
                      <a:moveTo>
                        <a:pt x="43" y="178"/>
                      </a:moveTo>
                      <a:lnTo>
                        <a:pt x="52" y="185"/>
                      </a:lnTo>
                      <a:lnTo>
                        <a:pt x="17" y="0"/>
                      </a:lnTo>
                      <a:lnTo>
                        <a:pt x="0" y="3"/>
                      </a:lnTo>
                      <a:lnTo>
                        <a:pt x="35" y="188"/>
                      </a:lnTo>
                      <a:lnTo>
                        <a:pt x="45" y="195"/>
                      </a:lnTo>
                      <a:lnTo>
                        <a:pt x="35" y="188"/>
                      </a:lnTo>
                      <a:lnTo>
                        <a:pt x="39" y="194"/>
                      </a:lnTo>
                      <a:lnTo>
                        <a:pt x="45" y="195"/>
                      </a:lnTo>
                      <a:lnTo>
                        <a:pt x="50" y="191"/>
                      </a:lnTo>
                      <a:lnTo>
                        <a:pt x="52" y="185"/>
                      </a:lnTo>
                      <a:lnTo>
                        <a:pt x="43" y="17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87" name="Freeform 1357"/>
                <p:cNvSpPr>
                  <a:spLocks noEditPoints="1"/>
                </p:cNvSpPr>
                <p:nvPr/>
              </p:nvSpPr>
              <p:spPr bwMode="auto">
                <a:xfrm>
                  <a:off x="1966" y="1241"/>
                  <a:ext cx="108" cy="124"/>
                </a:xfrm>
                <a:custGeom>
                  <a:avLst/>
                  <a:gdLst>
                    <a:gd name="T0" fmla="*/ 0 w 4216"/>
                    <a:gd name="T1" fmla="*/ 0 h 5295"/>
                    <a:gd name="T2" fmla="*/ 0 w 4216"/>
                    <a:gd name="T3" fmla="*/ 0 h 5295"/>
                    <a:gd name="T4" fmla="*/ 0 w 4216"/>
                    <a:gd name="T5" fmla="*/ 0 h 5295"/>
                    <a:gd name="T6" fmla="*/ 0 w 4216"/>
                    <a:gd name="T7" fmla="*/ 0 h 5295"/>
                    <a:gd name="T8" fmla="*/ 0 w 4216"/>
                    <a:gd name="T9" fmla="*/ 0 h 5295"/>
                    <a:gd name="T10" fmla="*/ 0 w 4216"/>
                    <a:gd name="T11" fmla="*/ 0 h 5295"/>
                    <a:gd name="T12" fmla="*/ 0 w 4216"/>
                    <a:gd name="T13" fmla="*/ 0 h 5295"/>
                    <a:gd name="T14" fmla="*/ 0 w 4216"/>
                    <a:gd name="T15" fmla="*/ 0 h 5295"/>
                    <a:gd name="T16" fmla="*/ 0 w 4216"/>
                    <a:gd name="T17" fmla="*/ 0 h 5295"/>
                    <a:gd name="T18" fmla="*/ 0 w 4216"/>
                    <a:gd name="T19" fmla="*/ 0 h 5295"/>
                    <a:gd name="T20" fmla="*/ 0 w 4216"/>
                    <a:gd name="T21" fmla="*/ 0 h 5295"/>
                    <a:gd name="T22" fmla="*/ 0 w 4216"/>
                    <a:gd name="T23" fmla="*/ 0 h 5295"/>
                    <a:gd name="T24" fmla="*/ 0 w 4216"/>
                    <a:gd name="T25" fmla="*/ 0 h 5295"/>
                    <a:gd name="T26" fmla="*/ 0 w 4216"/>
                    <a:gd name="T27" fmla="*/ 0 h 5295"/>
                    <a:gd name="T28" fmla="*/ 0 w 4216"/>
                    <a:gd name="T29" fmla="*/ 0 h 5295"/>
                    <a:gd name="T30" fmla="*/ 0 w 4216"/>
                    <a:gd name="T31" fmla="*/ 0 h 5295"/>
                    <a:gd name="T32" fmla="*/ 0 w 4216"/>
                    <a:gd name="T33" fmla="*/ 0 h 5295"/>
                    <a:gd name="T34" fmla="*/ 0 w 4216"/>
                    <a:gd name="T35" fmla="*/ 0 h 5295"/>
                    <a:gd name="T36" fmla="*/ 0 w 4216"/>
                    <a:gd name="T37" fmla="*/ 0 h 5295"/>
                    <a:gd name="T38" fmla="*/ 0 w 4216"/>
                    <a:gd name="T39" fmla="*/ 0 h 5295"/>
                    <a:gd name="T40" fmla="*/ 0 w 4216"/>
                    <a:gd name="T41" fmla="*/ 0 h 5295"/>
                    <a:gd name="T42" fmla="*/ 0 w 4216"/>
                    <a:gd name="T43" fmla="*/ 0 h 5295"/>
                    <a:gd name="T44" fmla="*/ 0 w 4216"/>
                    <a:gd name="T45" fmla="*/ 0 h 5295"/>
                    <a:gd name="T46" fmla="*/ 0 w 4216"/>
                    <a:gd name="T47" fmla="*/ 0 h 5295"/>
                    <a:gd name="T48" fmla="*/ 0 w 4216"/>
                    <a:gd name="T49" fmla="*/ 0 h 5295"/>
                    <a:gd name="T50" fmla="*/ 0 w 4216"/>
                    <a:gd name="T51" fmla="*/ 0 h 5295"/>
                    <a:gd name="T52" fmla="*/ 0 w 4216"/>
                    <a:gd name="T53" fmla="*/ 0 h 5295"/>
                    <a:gd name="T54" fmla="*/ 0 w 4216"/>
                    <a:gd name="T55" fmla="*/ 0 h 5295"/>
                    <a:gd name="T56" fmla="*/ 0 w 4216"/>
                    <a:gd name="T57" fmla="*/ 0 h 5295"/>
                    <a:gd name="T58" fmla="*/ 0 w 4216"/>
                    <a:gd name="T59" fmla="*/ 0 h 5295"/>
                    <a:gd name="T60" fmla="*/ 0 w 4216"/>
                    <a:gd name="T61" fmla="*/ 0 h 5295"/>
                    <a:gd name="T62" fmla="*/ 0 w 4216"/>
                    <a:gd name="T63" fmla="*/ 0 h 5295"/>
                    <a:gd name="T64" fmla="*/ 0 w 4216"/>
                    <a:gd name="T65" fmla="*/ 0 h 5295"/>
                    <a:gd name="T66" fmla="*/ 0 w 4216"/>
                    <a:gd name="T67" fmla="*/ 0 h 5295"/>
                    <a:gd name="T68" fmla="*/ 0 w 4216"/>
                    <a:gd name="T69" fmla="*/ 0 h 5295"/>
                    <a:gd name="T70" fmla="*/ 0 w 4216"/>
                    <a:gd name="T71" fmla="*/ 0 h 5295"/>
                    <a:gd name="T72" fmla="*/ 0 w 4216"/>
                    <a:gd name="T73" fmla="*/ 0 h 5295"/>
                    <a:gd name="T74" fmla="*/ 0 w 4216"/>
                    <a:gd name="T75" fmla="*/ 0 h 5295"/>
                    <a:gd name="T76" fmla="*/ 0 w 4216"/>
                    <a:gd name="T77" fmla="*/ 0 h 5295"/>
                    <a:gd name="T78" fmla="*/ 0 w 4216"/>
                    <a:gd name="T79" fmla="*/ 0 h 5295"/>
                    <a:gd name="T80" fmla="*/ 0 w 4216"/>
                    <a:gd name="T81" fmla="*/ 0 h 5295"/>
                    <a:gd name="T82" fmla="*/ 0 w 4216"/>
                    <a:gd name="T83" fmla="*/ 0 h 5295"/>
                    <a:gd name="T84" fmla="*/ 0 w 4216"/>
                    <a:gd name="T85" fmla="*/ 0 h 5295"/>
                    <a:gd name="T86" fmla="*/ 0 w 4216"/>
                    <a:gd name="T87" fmla="*/ 0 h 5295"/>
                    <a:gd name="T88" fmla="*/ 0 w 4216"/>
                    <a:gd name="T89" fmla="*/ 0 h 5295"/>
                    <a:gd name="T90" fmla="*/ 0 w 4216"/>
                    <a:gd name="T91" fmla="*/ 0 h 5295"/>
                    <a:gd name="T92" fmla="*/ 0 w 4216"/>
                    <a:gd name="T93" fmla="*/ 0 h 5295"/>
                    <a:gd name="T94" fmla="*/ 0 w 4216"/>
                    <a:gd name="T95" fmla="*/ 0 h 5295"/>
                    <a:gd name="T96" fmla="*/ 0 w 4216"/>
                    <a:gd name="T97" fmla="*/ 0 h 5295"/>
                    <a:gd name="T98" fmla="*/ 0 w 4216"/>
                    <a:gd name="T99" fmla="*/ 0 h 5295"/>
                    <a:gd name="T100" fmla="*/ 0 w 4216"/>
                    <a:gd name="T101" fmla="*/ 0 h 5295"/>
                    <a:gd name="T102" fmla="*/ 0 w 4216"/>
                    <a:gd name="T103" fmla="*/ 0 h 5295"/>
                    <a:gd name="T104" fmla="*/ 0 w 4216"/>
                    <a:gd name="T105" fmla="*/ 0 h 5295"/>
                    <a:gd name="T106" fmla="*/ 0 w 4216"/>
                    <a:gd name="T107" fmla="*/ 0 h 5295"/>
                    <a:gd name="T108" fmla="*/ 0 w 4216"/>
                    <a:gd name="T109" fmla="*/ 0 h 5295"/>
                    <a:gd name="T110" fmla="*/ 0 w 4216"/>
                    <a:gd name="T111" fmla="*/ 0 h 5295"/>
                    <a:gd name="T112" fmla="*/ 0 w 4216"/>
                    <a:gd name="T113" fmla="*/ 0 h 5295"/>
                    <a:gd name="T114" fmla="*/ 0 w 4216"/>
                    <a:gd name="T115" fmla="*/ 0 h 5295"/>
                    <a:gd name="T116" fmla="*/ 0 w 4216"/>
                    <a:gd name="T117" fmla="*/ 0 h 5295"/>
                    <a:gd name="T118" fmla="*/ 0 w 4216"/>
                    <a:gd name="T119" fmla="*/ 0 h 5295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4216"/>
                    <a:gd name="T181" fmla="*/ 0 h 5295"/>
                    <a:gd name="T182" fmla="*/ 4216 w 4216"/>
                    <a:gd name="T183" fmla="*/ 5295 h 5295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4216" h="5295">
                      <a:moveTo>
                        <a:pt x="278" y="5"/>
                      </a:moveTo>
                      <a:lnTo>
                        <a:pt x="298" y="30"/>
                      </a:lnTo>
                      <a:lnTo>
                        <a:pt x="315" y="59"/>
                      </a:lnTo>
                      <a:lnTo>
                        <a:pt x="329" y="89"/>
                      </a:lnTo>
                      <a:lnTo>
                        <a:pt x="343" y="122"/>
                      </a:lnTo>
                      <a:lnTo>
                        <a:pt x="355" y="154"/>
                      </a:lnTo>
                      <a:lnTo>
                        <a:pt x="365" y="188"/>
                      </a:lnTo>
                      <a:lnTo>
                        <a:pt x="376" y="222"/>
                      </a:lnTo>
                      <a:lnTo>
                        <a:pt x="387" y="256"/>
                      </a:lnTo>
                      <a:lnTo>
                        <a:pt x="398" y="290"/>
                      </a:lnTo>
                      <a:lnTo>
                        <a:pt x="410" y="322"/>
                      </a:lnTo>
                      <a:lnTo>
                        <a:pt x="423" y="353"/>
                      </a:lnTo>
                      <a:lnTo>
                        <a:pt x="439" y="382"/>
                      </a:lnTo>
                      <a:lnTo>
                        <a:pt x="455" y="409"/>
                      </a:lnTo>
                      <a:lnTo>
                        <a:pt x="476" y="431"/>
                      </a:lnTo>
                      <a:lnTo>
                        <a:pt x="499" y="452"/>
                      </a:lnTo>
                      <a:lnTo>
                        <a:pt x="525" y="468"/>
                      </a:lnTo>
                      <a:lnTo>
                        <a:pt x="546" y="475"/>
                      </a:lnTo>
                      <a:lnTo>
                        <a:pt x="565" y="475"/>
                      </a:lnTo>
                      <a:lnTo>
                        <a:pt x="585" y="471"/>
                      </a:lnTo>
                      <a:lnTo>
                        <a:pt x="606" y="462"/>
                      </a:lnTo>
                      <a:lnTo>
                        <a:pt x="625" y="447"/>
                      </a:lnTo>
                      <a:lnTo>
                        <a:pt x="644" y="429"/>
                      </a:lnTo>
                      <a:lnTo>
                        <a:pt x="662" y="409"/>
                      </a:lnTo>
                      <a:lnTo>
                        <a:pt x="679" y="385"/>
                      </a:lnTo>
                      <a:lnTo>
                        <a:pt x="685" y="377"/>
                      </a:lnTo>
                      <a:lnTo>
                        <a:pt x="692" y="370"/>
                      </a:lnTo>
                      <a:lnTo>
                        <a:pt x="701" y="365"/>
                      </a:lnTo>
                      <a:lnTo>
                        <a:pt x="709" y="359"/>
                      </a:lnTo>
                      <a:lnTo>
                        <a:pt x="717" y="356"/>
                      </a:lnTo>
                      <a:lnTo>
                        <a:pt x="726" y="351"/>
                      </a:lnTo>
                      <a:lnTo>
                        <a:pt x="733" y="345"/>
                      </a:lnTo>
                      <a:lnTo>
                        <a:pt x="739" y="339"/>
                      </a:lnTo>
                      <a:lnTo>
                        <a:pt x="747" y="328"/>
                      </a:lnTo>
                      <a:lnTo>
                        <a:pt x="757" y="314"/>
                      </a:lnTo>
                      <a:lnTo>
                        <a:pt x="768" y="299"/>
                      </a:lnTo>
                      <a:lnTo>
                        <a:pt x="781" y="284"/>
                      </a:lnTo>
                      <a:lnTo>
                        <a:pt x="795" y="270"/>
                      </a:lnTo>
                      <a:lnTo>
                        <a:pt x="810" y="262"/>
                      </a:lnTo>
                      <a:lnTo>
                        <a:pt x="825" y="258"/>
                      </a:lnTo>
                      <a:lnTo>
                        <a:pt x="841" y="262"/>
                      </a:lnTo>
                      <a:lnTo>
                        <a:pt x="857" y="269"/>
                      </a:lnTo>
                      <a:lnTo>
                        <a:pt x="869" y="275"/>
                      </a:lnTo>
                      <a:lnTo>
                        <a:pt x="880" y="281"/>
                      </a:lnTo>
                      <a:lnTo>
                        <a:pt x="887" y="287"/>
                      </a:lnTo>
                      <a:lnTo>
                        <a:pt x="892" y="295"/>
                      </a:lnTo>
                      <a:lnTo>
                        <a:pt x="894" y="303"/>
                      </a:lnTo>
                      <a:lnTo>
                        <a:pt x="894" y="314"/>
                      </a:lnTo>
                      <a:lnTo>
                        <a:pt x="890" y="328"/>
                      </a:lnTo>
                      <a:lnTo>
                        <a:pt x="888" y="338"/>
                      </a:lnTo>
                      <a:lnTo>
                        <a:pt x="887" y="349"/>
                      </a:lnTo>
                      <a:lnTo>
                        <a:pt x="887" y="359"/>
                      </a:lnTo>
                      <a:lnTo>
                        <a:pt x="887" y="373"/>
                      </a:lnTo>
                      <a:lnTo>
                        <a:pt x="889" y="385"/>
                      </a:lnTo>
                      <a:lnTo>
                        <a:pt x="892" y="398"/>
                      </a:lnTo>
                      <a:lnTo>
                        <a:pt x="894" y="411"/>
                      </a:lnTo>
                      <a:lnTo>
                        <a:pt x="899" y="424"/>
                      </a:lnTo>
                      <a:lnTo>
                        <a:pt x="904" y="437"/>
                      </a:lnTo>
                      <a:lnTo>
                        <a:pt x="908" y="452"/>
                      </a:lnTo>
                      <a:lnTo>
                        <a:pt x="914" y="465"/>
                      </a:lnTo>
                      <a:lnTo>
                        <a:pt x="922" y="477"/>
                      </a:lnTo>
                      <a:lnTo>
                        <a:pt x="928" y="490"/>
                      </a:lnTo>
                      <a:lnTo>
                        <a:pt x="936" y="501"/>
                      </a:lnTo>
                      <a:lnTo>
                        <a:pt x="943" y="513"/>
                      </a:lnTo>
                      <a:lnTo>
                        <a:pt x="952" y="523"/>
                      </a:lnTo>
                      <a:lnTo>
                        <a:pt x="960" y="531"/>
                      </a:lnTo>
                      <a:lnTo>
                        <a:pt x="971" y="538"/>
                      </a:lnTo>
                      <a:lnTo>
                        <a:pt x="982" y="543"/>
                      </a:lnTo>
                      <a:lnTo>
                        <a:pt x="992" y="548"/>
                      </a:lnTo>
                      <a:lnTo>
                        <a:pt x="1002" y="552"/>
                      </a:lnTo>
                      <a:lnTo>
                        <a:pt x="1012" y="555"/>
                      </a:lnTo>
                      <a:lnTo>
                        <a:pt x="1019" y="558"/>
                      </a:lnTo>
                      <a:lnTo>
                        <a:pt x="1025" y="561"/>
                      </a:lnTo>
                      <a:lnTo>
                        <a:pt x="1031" y="566"/>
                      </a:lnTo>
                      <a:lnTo>
                        <a:pt x="1039" y="568"/>
                      </a:lnTo>
                      <a:lnTo>
                        <a:pt x="1048" y="571"/>
                      </a:lnTo>
                      <a:lnTo>
                        <a:pt x="1057" y="571"/>
                      </a:lnTo>
                      <a:lnTo>
                        <a:pt x="1067" y="571"/>
                      </a:lnTo>
                      <a:lnTo>
                        <a:pt x="1075" y="571"/>
                      </a:lnTo>
                      <a:lnTo>
                        <a:pt x="1085" y="572"/>
                      </a:lnTo>
                      <a:lnTo>
                        <a:pt x="1092" y="573"/>
                      </a:lnTo>
                      <a:lnTo>
                        <a:pt x="1107" y="578"/>
                      </a:lnTo>
                      <a:lnTo>
                        <a:pt x="1121" y="583"/>
                      </a:lnTo>
                      <a:lnTo>
                        <a:pt x="1135" y="589"/>
                      </a:lnTo>
                      <a:lnTo>
                        <a:pt x="1149" y="596"/>
                      </a:lnTo>
                      <a:lnTo>
                        <a:pt x="1162" y="603"/>
                      </a:lnTo>
                      <a:lnTo>
                        <a:pt x="1174" y="610"/>
                      </a:lnTo>
                      <a:lnTo>
                        <a:pt x="1185" y="618"/>
                      </a:lnTo>
                      <a:lnTo>
                        <a:pt x="1194" y="626"/>
                      </a:lnTo>
                      <a:lnTo>
                        <a:pt x="1199" y="632"/>
                      </a:lnTo>
                      <a:lnTo>
                        <a:pt x="1201" y="639"/>
                      </a:lnTo>
                      <a:lnTo>
                        <a:pt x="1204" y="649"/>
                      </a:lnTo>
                      <a:lnTo>
                        <a:pt x="1205" y="660"/>
                      </a:lnTo>
                      <a:lnTo>
                        <a:pt x="1205" y="672"/>
                      </a:lnTo>
                      <a:lnTo>
                        <a:pt x="1205" y="684"/>
                      </a:lnTo>
                      <a:lnTo>
                        <a:pt x="1204" y="697"/>
                      </a:lnTo>
                      <a:lnTo>
                        <a:pt x="1201" y="709"/>
                      </a:lnTo>
                      <a:lnTo>
                        <a:pt x="1200" y="726"/>
                      </a:lnTo>
                      <a:lnTo>
                        <a:pt x="1200" y="744"/>
                      </a:lnTo>
                      <a:lnTo>
                        <a:pt x="1203" y="762"/>
                      </a:lnTo>
                      <a:lnTo>
                        <a:pt x="1207" y="780"/>
                      </a:lnTo>
                      <a:lnTo>
                        <a:pt x="1212" y="797"/>
                      </a:lnTo>
                      <a:lnTo>
                        <a:pt x="1218" y="811"/>
                      </a:lnTo>
                      <a:lnTo>
                        <a:pt x="1223" y="826"/>
                      </a:lnTo>
                      <a:lnTo>
                        <a:pt x="1229" y="836"/>
                      </a:lnTo>
                      <a:lnTo>
                        <a:pt x="1245" y="865"/>
                      </a:lnTo>
                      <a:lnTo>
                        <a:pt x="1259" y="893"/>
                      </a:lnTo>
                      <a:lnTo>
                        <a:pt x="1272" y="922"/>
                      </a:lnTo>
                      <a:lnTo>
                        <a:pt x="1286" y="948"/>
                      </a:lnTo>
                      <a:lnTo>
                        <a:pt x="1299" y="976"/>
                      </a:lnTo>
                      <a:lnTo>
                        <a:pt x="1312" y="1002"/>
                      </a:lnTo>
                      <a:lnTo>
                        <a:pt x="1326" y="1027"/>
                      </a:lnTo>
                      <a:lnTo>
                        <a:pt x="1341" y="1053"/>
                      </a:lnTo>
                      <a:lnTo>
                        <a:pt x="1356" y="1077"/>
                      </a:lnTo>
                      <a:lnTo>
                        <a:pt x="1372" y="1099"/>
                      </a:lnTo>
                      <a:lnTo>
                        <a:pt x="1390" y="1121"/>
                      </a:lnTo>
                      <a:lnTo>
                        <a:pt x="1409" y="1143"/>
                      </a:lnTo>
                      <a:lnTo>
                        <a:pt x="1431" y="1162"/>
                      </a:lnTo>
                      <a:lnTo>
                        <a:pt x="1455" y="1180"/>
                      </a:lnTo>
                      <a:lnTo>
                        <a:pt x="1480" y="1197"/>
                      </a:lnTo>
                      <a:lnTo>
                        <a:pt x="1509" y="1211"/>
                      </a:lnTo>
                      <a:lnTo>
                        <a:pt x="1555" y="1229"/>
                      </a:lnTo>
                      <a:lnTo>
                        <a:pt x="1605" y="1242"/>
                      </a:lnTo>
                      <a:lnTo>
                        <a:pt x="1658" y="1252"/>
                      </a:lnTo>
                      <a:lnTo>
                        <a:pt x="1713" y="1257"/>
                      </a:lnTo>
                      <a:lnTo>
                        <a:pt x="1770" y="1259"/>
                      </a:lnTo>
                      <a:lnTo>
                        <a:pt x="1827" y="1258"/>
                      </a:lnTo>
                      <a:lnTo>
                        <a:pt x="1884" y="1256"/>
                      </a:lnTo>
                      <a:lnTo>
                        <a:pt x="1939" y="1252"/>
                      </a:lnTo>
                      <a:lnTo>
                        <a:pt x="1993" y="1247"/>
                      </a:lnTo>
                      <a:lnTo>
                        <a:pt x="2044" y="1241"/>
                      </a:lnTo>
                      <a:lnTo>
                        <a:pt x="2090" y="1236"/>
                      </a:lnTo>
                      <a:lnTo>
                        <a:pt x="2133" y="1232"/>
                      </a:lnTo>
                      <a:lnTo>
                        <a:pt x="2169" y="1228"/>
                      </a:lnTo>
                      <a:lnTo>
                        <a:pt x="2199" y="1227"/>
                      </a:lnTo>
                      <a:lnTo>
                        <a:pt x="2220" y="1228"/>
                      </a:lnTo>
                      <a:lnTo>
                        <a:pt x="2235" y="1232"/>
                      </a:lnTo>
                      <a:lnTo>
                        <a:pt x="2250" y="1239"/>
                      </a:lnTo>
                      <a:lnTo>
                        <a:pt x="2266" y="1244"/>
                      </a:lnTo>
                      <a:lnTo>
                        <a:pt x="2283" y="1245"/>
                      </a:lnTo>
                      <a:lnTo>
                        <a:pt x="2299" y="1242"/>
                      </a:lnTo>
                      <a:lnTo>
                        <a:pt x="2316" y="1240"/>
                      </a:lnTo>
                      <a:lnTo>
                        <a:pt x="2334" y="1234"/>
                      </a:lnTo>
                      <a:lnTo>
                        <a:pt x="2351" y="1228"/>
                      </a:lnTo>
                      <a:lnTo>
                        <a:pt x="2369" y="1220"/>
                      </a:lnTo>
                      <a:lnTo>
                        <a:pt x="2386" y="1212"/>
                      </a:lnTo>
                      <a:lnTo>
                        <a:pt x="2404" y="1204"/>
                      </a:lnTo>
                      <a:lnTo>
                        <a:pt x="2422" y="1196"/>
                      </a:lnTo>
                      <a:lnTo>
                        <a:pt x="2440" y="1188"/>
                      </a:lnTo>
                      <a:lnTo>
                        <a:pt x="2458" y="1181"/>
                      </a:lnTo>
                      <a:lnTo>
                        <a:pt x="2476" y="1176"/>
                      </a:lnTo>
                      <a:lnTo>
                        <a:pt x="2493" y="1173"/>
                      </a:lnTo>
                      <a:lnTo>
                        <a:pt x="2511" y="1172"/>
                      </a:lnTo>
                      <a:lnTo>
                        <a:pt x="2561" y="1173"/>
                      </a:lnTo>
                      <a:lnTo>
                        <a:pt x="2605" y="1174"/>
                      </a:lnTo>
                      <a:lnTo>
                        <a:pt x="2642" y="1178"/>
                      </a:lnTo>
                      <a:lnTo>
                        <a:pt x="2676" y="1181"/>
                      </a:lnTo>
                      <a:lnTo>
                        <a:pt x="2704" y="1186"/>
                      </a:lnTo>
                      <a:lnTo>
                        <a:pt x="2731" y="1191"/>
                      </a:lnTo>
                      <a:lnTo>
                        <a:pt x="2755" y="1194"/>
                      </a:lnTo>
                      <a:lnTo>
                        <a:pt x="2778" y="1199"/>
                      </a:lnTo>
                      <a:lnTo>
                        <a:pt x="2799" y="1203"/>
                      </a:lnTo>
                      <a:lnTo>
                        <a:pt x="2822" y="1205"/>
                      </a:lnTo>
                      <a:lnTo>
                        <a:pt x="2846" y="1206"/>
                      </a:lnTo>
                      <a:lnTo>
                        <a:pt x="2871" y="1206"/>
                      </a:lnTo>
                      <a:lnTo>
                        <a:pt x="2900" y="1204"/>
                      </a:lnTo>
                      <a:lnTo>
                        <a:pt x="2933" y="1200"/>
                      </a:lnTo>
                      <a:lnTo>
                        <a:pt x="2970" y="1193"/>
                      </a:lnTo>
                      <a:lnTo>
                        <a:pt x="3012" y="1185"/>
                      </a:lnTo>
                      <a:lnTo>
                        <a:pt x="3088" y="1173"/>
                      </a:lnTo>
                      <a:lnTo>
                        <a:pt x="3160" y="1172"/>
                      </a:lnTo>
                      <a:lnTo>
                        <a:pt x="3228" y="1181"/>
                      </a:lnTo>
                      <a:lnTo>
                        <a:pt x="3292" y="1199"/>
                      </a:lnTo>
                      <a:lnTo>
                        <a:pt x="3353" y="1226"/>
                      </a:lnTo>
                      <a:lnTo>
                        <a:pt x="3410" y="1258"/>
                      </a:lnTo>
                      <a:lnTo>
                        <a:pt x="3462" y="1295"/>
                      </a:lnTo>
                      <a:lnTo>
                        <a:pt x="3513" y="1337"/>
                      </a:lnTo>
                      <a:lnTo>
                        <a:pt x="3558" y="1383"/>
                      </a:lnTo>
                      <a:lnTo>
                        <a:pt x="3601" y="1431"/>
                      </a:lnTo>
                      <a:lnTo>
                        <a:pt x="3640" y="1479"/>
                      </a:lnTo>
                      <a:lnTo>
                        <a:pt x="3675" y="1526"/>
                      </a:lnTo>
                      <a:lnTo>
                        <a:pt x="3707" y="1573"/>
                      </a:lnTo>
                      <a:lnTo>
                        <a:pt x="3737" y="1617"/>
                      </a:lnTo>
                      <a:lnTo>
                        <a:pt x="3763" y="1657"/>
                      </a:lnTo>
                      <a:lnTo>
                        <a:pt x="3786" y="1692"/>
                      </a:lnTo>
                      <a:lnTo>
                        <a:pt x="3798" y="1707"/>
                      </a:lnTo>
                      <a:lnTo>
                        <a:pt x="3812" y="1721"/>
                      </a:lnTo>
                      <a:lnTo>
                        <a:pt x="3829" y="1733"/>
                      </a:lnTo>
                      <a:lnTo>
                        <a:pt x="3848" y="1743"/>
                      </a:lnTo>
                      <a:lnTo>
                        <a:pt x="3868" y="1753"/>
                      </a:lnTo>
                      <a:lnTo>
                        <a:pt x="3890" y="1763"/>
                      </a:lnTo>
                      <a:lnTo>
                        <a:pt x="3912" y="1770"/>
                      </a:lnTo>
                      <a:lnTo>
                        <a:pt x="3933" y="1777"/>
                      </a:lnTo>
                      <a:lnTo>
                        <a:pt x="3955" y="1784"/>
                      </a:lnTo>
                      <a:lnTo>
                        <a:pt x="3974" y="1790"/>
                      </a:lnTo>
                      <a:lnTo>
                        <a:pt x="3993" y="1797"/>
                      </a:lnTo>
                      <a:lnTo>
                        <a:pt x="4010" y="1803"/>
                      </a:lnTo>
                      <a:lnTo>
                        <a:pt x="4026" y="1809"/>
                      </a:lnTo>
                      <a:lnTo>
                        <a:pt x="4038" y="1817"/>
                      </a:lnTo>
                      <a:lnTo>
                        <a:pt x="4046" y="1824"/>
                      </a:lnTo>
                      <a:lnTo>
                        <a:pt x="4051" y="1832"/>
                      </a:lnTo>
                      <a:lnTo>
                        <a:pt x="4053" y="1849"/>
                      </a:lnTo>
                      <a:lnTo>
                        <a:pt x="4052" y="1872"/>
                      </a:lnTo>
                      <a:lnTo>
                        <a:pt x="4047" y="1900"/>
                      </a:lnTo>
                      <a:lnTo>
                        <a:pt x="4041" y="1931"/>
                      </a:lnTo>
                      <a:lnTo>
                        <a:pt x="4032" y="1967"/>
                      </a:lnTo>
                      <a:lnTo>
                        <a:pt x="4022" y="2006"/>
                      </a:lnTo>
                      <a:lnTo>
                        <a:pt x="4011" y="2047"/>
                      </a:lnTo>
                      <a:lnTo>
                        <a:pt x="3999" y="2089"/>
                      </a:lnTo>
                      <a:lnTo>
                        <a:pt x="3989" y="2134"/>
                      </a:lnTo>
                      <a:lnTo>
                        <a:pt x="3979" y="2177"/>
                      </a:lnTo>
                      <a:lnTo>
                        <a:pt x="3969" y="2220"/>
                      </a:lnTo>
                      <a:lnTo>
                        <a:pt x="3962" y="2261"/>
                      </a:lnTo>
                      <a:lnTo>
                        <a:pt x="3959" y="2301"/>
                      </a:lnTo>
                      <a:lnTo>
                        <a:pt x="3956" y="2338"/>
                      </a:lnTo>
                      <a:lnTo>
                        <a:pt x="3959" y="2372"/>
                      </a:lnTo>
                      <a:lnTo>
                        <a:pt x="3965" y="2401"/>
                      </a:lnTo>
                      <a:lnTo>
                        <a:pt x="3965" y="2422"/>
                      </a:lnTo>
                      <a:lnTo>
                        <a:pt x="3949" y="2434"/>
                      </a:lnTo>
                      <a:lnTo>
                        <a:pt x="3924" y="2439"/>
                      </a:lnTo>
                      <a:lnTo>
                        <a:pt x="3895" y="2441"/>
                      </a:lnTo>
                      <a:lnTo>
                        <a:pt x="3865" y="2446"/>
                      </a:lnTo>
                      <a:lnTo>
                        <a:pt x="3840" y="2456"/>
                      </a:lnTo>
                      <a:lnTo>
                        <a:pt x="3825" y="2475"/>
                      </a:lnTo>
                      <a:lnTo>
                        <a:pt x="3825" y="2509"/>
                      </a:lnTo>
                      <a:lnTo>
                        <a:pt x="3828" y="2524"/>
                      </a:lnTo>
                      <a:lnTo>
                        <a:pt x="3828" y="2541"/>
                      </a:lnTo>
                      <a:lnTo>
                        <a:pt x="3825" y="2559"/>
                      </a:lnTo>
                      <a:lnTo>
                        <a:pt x="3822" y="2577"/>
                      </a:lnTo>
                      <a:lnTo>
                        <a:pt x="3816" y="2596"/>
                      </a:lnTo>
                      <a:lnTo>
                        <a:pt x="3810" y="2617"/>
                      </a:lnTo>
                      <a:lnTo>
                        <a:pt x="3804" y="2636"/>
                      </a:lnTo>
                      <a:lnTo>
                        <a:pt x="3796" y="2655"/>
                      </a:lnTo>
                      <a:lnTo>
                        <a:pt x="3788" y="2676"/>
                      </a:lnTo>
                      <a:lnTo>
                        <a:pt x="3782" y="2694"/>
                      </a:lnTo>
                      <a:lnTo>
                        <a:pt x="3775" y="2713"/>
                      </a:lnTo>
                      <a:lnTo>
                        <a:pt x="3770" y="2730"/>
                      </a:lnTo>
                      <a:lnTo>
                        <a:pt x="3765" y="2745"/>
                      </a:lnTo>
                      <a:lnTo>
                        <a:pt x="3763" y="2761"/>
                      </a:lnTo>
                      <a:lnTo>
                        <a:pt x="3761" y="2774"/>
                      </a:lnTo>
                      <a:lnTo>
                        <a:pt x="3763" y="2785"/>
                      </a:lnTo>
                      <a:lnTo>
                        <a:pt x="3764" y="2799"/>
                      </a:lnTo>
                      <a:lnTo>
                        <a:pt x="3763" y="2817"/>
                      </a:lnTo>
                      <a:lnTo>
                        <a:pt x="3759" y="2838"/>
                      </a:lnTo>
                      <a:lnTo>
                        <a:pt x="3753" y="2862"/>
                      </a:lnTo>
                      <a:lnTo>
                        <a:pt x="3746" y="2888"/>
                      </a:lnTo>
                      <a:lnTo>
                        <a:pt x="3737" y="2916"/>
                      </a:lnTo>
                      <a:lnTo>
                        <a:pt x="3729" y="2946"/>
                      </a:lnTo>
                      <a:lnTo>
                        <a:pt x="3721" y="2975"/>
                      </a:lnTo>
                      <a:lnTo>
                        <a:pt x="3712" y="3005"/>
                      </a:lnTo>
                      <a:lnTo>
                        <a:pt x="3704" y="3035"/>
                      </a:lnTo>
                      <a:lnTo>
                        <a:pt x="3698" y="3063"/>
                      </a:lnTo>
                      <a:lnTo>
                        <a:pt x="3694" y="3090"/>
                      </a:lnTo>
                      <a:lnTo>
                        <a:pt x="3692" y="3115"/>
                      </a:lnTo>
                      <a:lnTo>
                        <a:pt x="3693" y="3137"/>
                      </a:lnTo>
                      <a:lnTo>
                        <a:pt x="3697" y="3156"/>
                      </a:lnTo>
                      <a:lnTo>
                        <a:pt x="3704" y="3172"/>
                      </a:lnTo>
                      <a:lnTo>
                        <a:pt x="3718" y="3192"/>
                      </a:lnTo>
                      <a:lnTo>
                        <a:pt x="3734" y="3211"/>
                      </a:lnTo>
                      <a:lnTo>
                        <a:pt x="3749" y="3232"/>
                      </a:lnTo>
                      <a:lnTo>
                        <a:pt x="3765" y="3252"/>
                      </a:lnTo>
                      <a:lnTo>
                        <a:pt x="3782" y="3273"/>
                      </a:lnTo>
                      <a:lnTo>
                        <a:pt x="3798" y="3294"/>
                      </a:lnTo>
                      <a:lnTo>
                        <a:pt x="3813" y="3316"/>
                      </a:lnTo>
                      <a:lnTo>
                        <a:pt x="3828" y="3338"/>
                      </a:lnTo>
                      <a:lnTo>
                        <a:pt x="3841" y="3360"/>
                      </a:lnTo>
                      <a:lnTo>
                        <a:pt x="3853" y="3383"/>
                      </a:lnTo>
                      <a:lnTo>
                        <a:pt x="3864" y="3407"/>
                      </a:lnTo>
                      <a:lnTo>
                        <a:pt x="3872" y="3433"/>
                      </a:lnTo>
                      <a:lnTo>
                        <a:pt x="3879" y="3459"/>
                      </a:lnTo>
                      <a:lnTo>
                        <a:pt x="3884" y="3485"/>
                      </a:lnTo>
                      <a:lnTo>
                        <a:pt x="3886" y="3514"/>
                      </a:lnTo>
                      <a:lnTo>
                        <a:pt x="3886" y="3543"/>
                      </a:lnTo>
                      <a:lnTo>
                        <a:pt x="3882" y="3571"/>
                      </a:lnTo>
                      <a:lnTo>
                        <a:pt x="3873" y="3596"/>
                      </a:lnTo>
                      <a:lnTo>
                        <a:pt x="3860" y="3621"/>
                      </a:lnTo>
                      <a:lnTo>
                        <a:pt x="3844" y="3644"/>
                      </a:lnTo>
                      <a:lnTo>
                        <a:pt x="3825" y="3667"/>
                      </a:lnTo>
                      <a:lnTo>
                        <a:pt x="3805" y="3688"/>
                      </a:lnTo>
                      <a:lnTo>
                        <a:pt x="3783" y="3710"/>
                      </a:lnTo>
                      <a:lnTo>
                        <a:pt x="3760" y="3732"/>
                      </a:lnTo>
                      <a:lnTo>
                        <a:pt x="3739" y="3753"/>
                      </a:lnTo>
                      <a:lnTo>
                        <a:pt x="3717" y="3776"/>
                      </a:lnTo>
                      <a:lnTo>
                        <a:pt x="3698" y="3799"/>
                      </a:lnTo>
                      <a:lnTo>
                        <a:pt x="3680" y="3823"/>
                      </a:lnTo>
                      <a:lnTo>
                        <a:pt x="3667" y="3848"/>
                      </a:lnTo>
                      <a:lnTo>
                        <a:pt x="3656" y="3875"/>
                      </a:lnTo>
                      <a:lnTo>
                        <a:pt x="3650" y="3903"/>
                      </a:lnTo>
                      <a:lnTo>
                        <a:pt x="3649" y="3934"/>
                      </a:lnTo>
                      <a:lnTo>
                        <a:pt x="3651" y="3949"/>
                      </a:lnTo>
                      <a:lnTo>
                        <a:pt x="3655" y="3965"/>
                      </a:lnTo>
                      <a:lnTo>
                        <a:pt x="3662" y="3982"/>
                      </a:lnTo>
                      <a:lnTo>
                        <a:pt x="3670" y="3998"/>
                      </a:lnTo>
                      <a:lnTo>
                        <a:pt x="3682" y="4016"/>
                      </a:lnTo>
                      <a:lnTo>
                        <a:pt x="3697" y="4036"/>
                      </a:lnTo>
                      <a:lnTo>
                        <a:pt x="3712" y="4056"/>
                      </a:lnTo>
                      <a:lnTo>
                        <a:pt x="3731" y="4076"/>
                      </a:lnTo>
                      <a:lnTo>
                        <a:pt x="3753" y="4099"/>
                      </a:lnTo>
                      <a:lnTo>
                        <a:pt x="3778" y="4123"/>
                      </a:lnTo>
                      <a:lnTo>
                        <a:pt x="3806" y="4150"/>
                      </a:lnTo>
                      <a:lnTo>
                        <a:pt x="3836" y="4176"/>
                      </a:lnTo>
                      <a:lnTo>
                        <a:pt x="3868" y="4206"/>
                      </a:lnTo>
                      <a:lnTo>
                        <a:pt x="3904" y="4237"/>
                      </a:lnTo>
                      <a:lnTo>
                        <a:pt x="3944" y="4270"/>
                      </a:lnTo>
                      <a:lnTo>
                        <a:pt x="3986" y="4306"/>
                      </a:lnTo>
                      <a:lnTo>
                        <a:pt x="4019" y="4336"/>
                      </a:lnTo>
                      <a:lnTo>
                        <a:pt x="4044" y="4366"/>
                      </a:lnTo>
                      <a:lnTo>
                        <a:pt x="4063" y="4397"/>
                      </a:lnTo>
                      <a:lnTo>
                        <a:pt x="4079" y="4427"/>
                      </a:lnTo>
                      <a:lnTo>
                        <a:pt x="4089" y="4457"/>
                      </a:lnTo>
                      <a:lnTo>
                        <a:pt x="4097" y="4486"/>
                      </a:lnTo>
                      <a:lnTo>
                        <a:pt x="4103" y="4513"/>
                      </a:lnTo>
                      <a:lnTo>
                        <a:pt x="4106" y="4538"/>
                      </a:lnTo>
                      <a:lnTo>
                        <a:pt x="4110" y="4561"/>
                      </a:lnTo>
                      <a:lnTo>
                        <a:pt x="4113" y="4580"/>
                      </a:lnTo>
                      <a:lnTo>
                        <a:pt x="4118" y="4597"/>
                      </a:lnTo>
                      <a:lnTo>
                        <a:pt x="4125" y="4609"/>
                      </a:lnTo>
                      <a:lnTo>
                        <a:pt x="4136" y="4617"/>
                      </a:lnTo>
                      <a:lnTo>
                        <a:pt x="4150" y="4621"/>
                      </a:lnTo>
                      <a:lnTo>
                        <a:pt x="4168" y="4620"/>
                      </a:lnTo>
                      <a:lnTo>
                        <a:pt x="4192" y="4613"/>
                      </a:lnTo>
                      <a:lnTo>
                        <a:pt x="4205" y="4611"/>
                      </a:lnTo>
                      <a:lnTo>
                        <a:pt x="4212" y="4613"/>
                      </a:lnTo>
                      <a:lnTo>
                        <a:pt x="4216" y="4621"/>
                      </a:lnTo>
                      <a:lnTo>
                        <a:pt x="4216" y="4632"/>
                      </a:lnTo>
                      <a:lnTo>
                        <a:pt x="4212" y="4646"/>
                      </a:lnTo>
                      <a:lnTo>
                        <a:pt x="4205" y="4662"/>
                      </a:lnTo>
                      <a:lnTo>
                        <a:pt x="4195" y="4681"/>
                      </a:lnTo>
                      <a:lnTo>
                        <a:pt x="4184" y="4700"/>
                      </a:lnTo>
                      <a:lnTo>
                        <a:pt x="4171" y="4719"/>
                      </a:lnTo>
                      <a:lnTo>
                        <a:pt x="4158" y="4740"/>
                      </a:lnTo>
                      <a:lnTo>
                        <a:pt x="4144" y="4758"/>
                      </a:lnTo>
                      <a:lnTo>
                        <a:pt x="4129" y="4776"/>
                      </a:lnTo>
                      <a:lnTo>
                        <a:pt x="4115" y="4790"/>
                      </a:lnTo>
                      <a:lnTo>
                        <a:pt x="4101" y="4802"/>
                      </a:lnTo>
                      <a:lnTo>
                        <a:pt x="4089" y="4811"/>
                      </a:lnTo>
                      <a:lnTo>
                        <a:pt x="4079" y="4814"/>
                      </a:lnTo>
                      <a:lnTo>
                        <a:pt x="4067" y="4817"/>
                      </a:lnTo>
                      <a:lnTo>
                        <a:pt x="4053" y="4820"/>
                      </a:lnTo>
                      <a:lnTo>
                        <a:pt x="4040" y="4825"/>
                      </a:lnTo>
                      <a:lnTo>
                        <a:pt x="4027" y="4831"/>
                      </a:lnTo>
                      <a:lnTo>
                        <a:pt x="4013" y="4837"/>
                      </a:lnTo>
                      <a:lnTo>
                        <a:pt x="3998" y="4843"/>
                      </a:lnTo>
                      <a:lnTo>
                        <a:pt x="3983" y="4849"/>
                      </a:lnTo>
                      <a:lnTo>
                        <a:pt x="3968" y="4855"/>
                      </a:lnTo>
                      <a:lnTo>
                        <a:pt x="3953" y="4862"/>
                      </a:lnTo>
                      <a:lnTo>
                        <a:pt x="3938" y="4867"/>
                      </a:lnTo>
                      <a:lnTo>
                        <a:pt x="3924" y="4872"/>
                      </a:lnTo>
                      <a:lnTo>
                        <a:pt x="3909" y="4875"/>
                      </a:lnTo>
                      <a:lnTo>
                        <a:pt x="3895" y="4879"/>
                      </a:lnTo>
                      <a:lnTo>
                        <a:pt x="3882" y="4880"/>
                      </a:lnTo>
                      <a:lnTo>
                        <a:pt x="3868" y="4880"/>
                      </a:lnTo>
                      <a:lnTo>
                        <a:pt x="3856" y="4879"/>
                      </a:lnTo>
                      <a:lnTo>
                        <a:pt x="3838" y="4877"/>
                      </a:lnTo>
                      <a:lnTo>
                        <a:pt x="3820" y="4878"/>
                      </a:lnTo>
                      <a:lnTo>
                        <a:pt x="3802" y="4883"/>
                      </a:lnTo>
                      <a:lnTo>
                        <a:pt x="3786" y="4889"/>
                      </a:lnTo>
                      <a:lnTo>
                        <a:pt x="3769" y="4897"/>
                      </a:lnTo>
                      <a:lnTo>
                        <a:pt x="3753" y="4908"/>
                      </a:lnTo>
                      <a:lnTo>
                        <a:pt x="3735" y="4919"/>
                      </a:lnTo>
                      <a:lnTo>
                        <a:pt x="3718" y="4931"/>
                      </a:lnTo>
                      <a:lnTo>
                        <a:pt x="3698" y="4946"/>
                      </a:lnTo>
                      <a:lnTo>
                        <a:pt x="3680" y="4964"/>
                      </a:lnTo>
                      <a:lnTo>
                        <a:pt x="3665" y="4982"/>
                      </a:lnTo>
                      <a:lnTo>
                        <a:pt x="3652" y="5002"/>
                      </a:lnTo>
                      <a:lnTo>
                        <a:pt x="3641" y="5021"/>
                      </a:lnTo>
                      <a:lnTo>
                        <a:pt x="3632" y="5041"/>
                      </a:lnTo>
                      <a:lnTo>
                        <a:pt x="3622" y="5062"/>
                      </a:lnTo>
                      <a:lnTo>
                        <a:pt x="3613" y="5083"/>
                      </a:lnTo>
                      <a:lnTo>
                        <a:pt x="3602" y="5104"/>
                      </a:lnTo>
                      <a:lnTo>
                        <a:pt x="3590" y="5125"/>
                      </a:lnTo>
                      <a:lnTo>
                        <a:pt x="3575" y="5147"/>
                      </a:lnTo>
                      <a:lnTo>
                        <a:pt x="3560" y="5167"/>
                      </a:lnTo>
                      <a:lnTo>
                        <a:pt x="3540" y="5188"/>
                      </a:lnTo>
                      <a:lnTo>
                        <a:pt x="3518" y="5208"/>
                      </a:lnTo>
                      <a:lnTo>
                        <a:pt x="3490" y="5227"/>
                      </a:lnTo>
                      <a:lnTo>
                        <a:pt x="3459" y="5245"/>
                      </a:lnTo>
                      <a:lnTo>
                        <a:pt x="3431" y="5257"/>
                      </a:lnTo>
                      <a:lnTo>
                        <a:pt x="3407" y="5268"/>
                      </a:lnTo>
                      <a:lnTo>
                        <a:pt x="3385" y="5278"/>
                      </a:lnTo>
                      <a:lnTo>
                        <a:pt x="3367" y="5285"/>
                      </a:lnTo>
                      <a:lnTo>
                        <a:pt x="3351" y="5291"/>
                      </a:lnTo>
                      <a:lnTo>
                        <a:pt x="3334" y="5293"/>
                      </a:lnTo>
                      <a:lnTo>
                        <a:pt x="3318" y="5295"/>
                      </a:lnTo>
                      <a:lnTo>
                        <a:pt x="3303" y="5292"/>
                      </a:lnTo>
                      <a:lnTo>
                        <a:pt x="3277" y="5285"/>
                      </a:lnTo>
                      <a:lnTo>
                        <a:pt x="3255" y="5275"/>
                      </a:lnTo>
                      <a:lnTo>
                        <a:pt x="3234" y="5265"/>
                      </a:lnTo>
                      <a:lnTo>
                        <a:pt x="3215" y="5253"/>
                      </a:lnTo>
                      <a:lnTo>
                        <a:pt x="3193" y="5239"/>
                      </a:lnTo>
                      <a:lnTo>
                        <a:pt x="3170" y="5226"/>
                      </a:lnTo>
                      <a:lnTo>
                        <a:pt x="3145" y="5213"/>
                      </a:lnTo>
                      <a:lnTo>
                        <a:pt x="3115" y="5200"/>
                      </a:lnTo>
                      <a:lnTo>
                        <a:pt x="3106" y="5197"/>
                      </a:lnTo>
                      <a:lnTo>
                        <a:pt x="3097" y="5196"/>
                      </a:lnTo>
                      <a:lnTo>
                        <a:pt x="3090" y="5196"/>
                      </a:lnTo>
                      <a:lnTo>
                        <a:pt x="3083" y="5197"/>
                      </a:lnTo>
                      <a:lnTo>
                        <a:pt x="3077" y="5200"/>
                      </a:lnTo>
                      <a:lnTo>
                        <a:pt x="3070" y="5201"/>
                      </a:lnTo>
                      <a:lnTo>
                        <a:pt x="3061" y="5202"/>
                      </a:lnTo>
                      <a:lnTo>
                        <a:pt x="3050" y="5202"/>
                      </a:lnTo>
                      <a:lnTo>
                        <a:pt x="3017" y="5197"/>
                      </a:lnTo>
                      <a:lnTo>
                        <a:pt x="2983" y="5190"/>
                      </a:lnTo>
                      <a:lnTo>
                        <a:pt x="2952" y="5178"/>
                      </a:lnTo>
                      <a:lnTo>
                        <a:pt x="2921" y="5164"/>
                      </a:lnTo>
                      <a:lnTo>
                        <a:pt x="2891" y="5147"/>
                      </a:lnTo>
                      <a:lnTo>
                        <a:pt x="2861" y="5129"/>
                      </a:lnTo>
                      <a:lnTo>
                        <a:pt x="2830" y="5110"/>
                      </a:lnTo>
                      <a:lnTo>
                        <a:pt x="2800" y="5089"/>
                      </a:lnTo>
                      <a:lnTo>
                        <a:pt x="2772" y="5069"/>
                      </a:lnTo>
                      <a:lnTo>
                        <a:pt x="2740" y="5048"/>
                      </a:lnTo>
                      <a:lnTo>
                        <a:pt x="2710" y="5028"/>
                      </a:lnTo>
                      <a:lnTo>
                        <a:pt x="2678" y="5010"/>
                      </a:lnTo>
                      <a:lnTo>
                        <a:pt x="2645" y="4992"/>
                      </a:lnTo>
                      <a:lnTo>
                        <a:pt x="2612" y="4978"/>
                      </a:lnTo>
                      <a:lnTo>
                        <a:pt x="2577" y="4965"/>
                      </a:lnTo>
                      <a:lnTo>
                        <a:pt x="2540" y="4957"/>
                      </a:lnTo>
                      <a:lnTo>
                        <a:pt x="2518" y="4950"/>
                      </a:lnTo>
                      <a:lnTo>
                        <a:pt x="2501" y="4935"/>
                      </a:lnTo>
                      <a:lnTo>
                        <a:pt x="2487" y="4916"/>
                      </a:lnTo>
                      <a:lnTo>
                        <a:pt x="2477" y="4893"/>
                      </a:lnTo>
                      <a:lnTo>
                        <a:pt x="2470" y="4866"/>
                      </a:lnTo>
                      <a:lnTo>
                        <a:pt x="2464" y="4837"/>
                      </a:lnTo>
                      <a:lnTo>
                        <a:pt x="2460" y="4806"/>
                      </a:lnTo>
                      <a:lnTo>
                        <a:pt x="2457" y="4774"/>
                      </a:lnTo>
                      <a:lnTo>
                        <a:pt x="2454" y="4743"/>
                      </a:lnTo>
                      <a:lnTo>
                        <a:pt x="2452" y="4713"/>
                      </a:lnTo>
                      <a:lnTo>
                        <a:pt x="2448" y="4684"/>
                      </a:lnTo>
                      <a:lnTo>
                        <a:pt x="2445" y="4660"/>
                      </a:lnTo>
                      <a:lnTo>
                        <a:pt x="2438" y="4639"/>
                      </a:lnTo>
                      <a:lnTo>
                        <a:pt x="2429" y="4623"/>
                      </a:lnTo>
                      <a:lnTo>
                        <a:pt x="2418" y="4613"/>
                      </a:lnTo>
                      <a:lnTo>
                        <a:pt x="2404" y="4610"/>
                      </a:lnTo>
                      <a:lnTo>
                        <a:pt x="2393" y="4609"/>
                      </a:lnTo>
                      <a:lnTo>
                        <a:pt x="2382" y="4604"/>
                      </a:lnTo>
                      <a:lnTo>
                        <a:pt x="2370" y="4597"/>
                      </a:lnTo>
                      <a:lnTo>
                        <a:pt x="2358" y="4587"/>
                      </a:lnTo>
                      <a:lnTo>
                        <a:pt x="2346" y="4576"/>
                      </a:lnTo>
                      <a:lnTo>
                        <a:pt x="2334" y="4563"/>
                      </a:lnTo>
                      <a:lnTo>
                        <a:pt x="2321" y="4550"/>
                      </a:lnTo>
                      <a:lnTo>
                        <a:pt x="2308" y="4535"/>
                      </a:lnTo>
                      <a:lnTo>
                        <a:pt x="2293" y="4521"/>
                      </a:lnTo>
                      <a:lnTo>
                        <a:pt x="2279" y="4508"/>
                      </a:lnTo>
                      <a:lnTo>
                        <a:pt x="2265" y="4495"/>
                      </a:lnTo>
                      <a:lnTo>
                        <a:pt x="2249" y="4484"/>
                      </a:lnTo>
                      <a:lnTo>
                        <a:pt x="2233" y="4474"/>
                      </a:lnTo>
                      <a:lnTo>
                        <a:pt x="2217" y="4467"/>
                      </a:lnTo>
                      <a:lnTo>
                        <a:pt x="2200" y="4462"/>
                      </a:lnTo>
                      <a:lnTo>
                        <a:pt x="2183" y="4461"/>
                      </a:lnTo>
                      <a:lnTo>
                        <a:pt x="2165" y="4462"/>
                      </a:lnTo>
                      <a:lnTo>
                        <a:pt x="2146" y="4466"/>
                      </a:lnTo>
                      <a:lnTo>
                        <a:pt x="2126" y="4469"/>
                      </a:lnTo>
                      <a:lnTo>
                        <a:pt x="2106" y="4475"/>
                      </a:lnTo>
                      <a:lnTo>
                        <a:pt x="2084" y="4480"/>
                      </a:lnTo>
                      <a:lnTo>
                        <a:pt x="2065" y="4484"/>
                      </a:lnTo>
                      <a:lnTo>
                        <a:pt x="2046" y="4487"/>
                      </a:lnTo>
                      <a:lnTo>
                        <a:pt x="2028" y="4487"/>
                      </a:lnTo>
                      <a:lnTo>
                        <a:pt x="2006" y="4487"/>
                      </a:lnTo>
                      <a:lnTo>
                        <a:pt x="1984" y="4489"/>
                      </a:lnTo>
                      <a:lnTo>
                        <a:pt x="1963" y="4492"/>
                      </a:lnTo>
                      <a:lnTo>
                        <a:pt x="1943" y="4498"/>
                      </a:lnTo>
                      <a:lnTo>
                        <a:pt x="1922" y="4504"/>
                      </a:lnTo>
                      <a:lnTo>
                        <a:pt x="1902" y="4511"/>
                      </a:lnTo>
                      <a:lnTo>
                        <a:pt x="1883" y="4519"/>
                      </a:lnTo>
                      <a:lnTo>
                        <a:pt x="1863" y="4526"/>
                      </a:lnTo>
                      <a:lnTo>
                        <a:pt x="1844" y="4533"/>
                      </a:lnTo>
                      <a:lnTo>
                        <a:pt x="1825" y="4539"/>
                      </a:lnTo>
                      <a:lnTo>
                        <a:pt x="1807" y="4545"/>
                      </a:lnTo>
                      <a:lnTo>
                        <a:pt x="1788" y="4550"/>
                      </a:lnTo>
                      <a:lnTo>
                        <a:pt x="1769" y="4552"/>
                      </a:lnTo>
                      <a:lnTo>
                        <a:pt x="1750" y="4553"/>
                      </a:lnTo>
                      <a:lnTo>
                        <a:pt x="1731" y="4552"/>
                      </a:lnTo>
                      <a:lnTo>
                        <a:pt x="1712" y="4549"/>
                      </a:lnTo>
                      <a:lnTo>
                        <a:pt x="1694" y="4541"/>
                      </a:lnTo>
                      <a:lnTo>
                        <a:pt x="1678" y="4532"/>
                      </a:lnTo>
                      <a:lnTo>
                        <a:pt x="1664" y="4520"/>
                      </a:lnTo>
                      <a:lnTo>
                        <a:pt x="1652" y="4509"/>
                      </a:lnTo>
                      <a:lnTo>
                        <a:pt x="1641" y="4497"/>
                      </a:lnTo>
                      <a:lnTo>
                        <a:pt x="1630" y="4487"/>
                      </a:lnTo>
                      <a:lnTo>
                        <a:pt x="1618" y="4480"/>
                      </a:lnTo>
                      <a:lnTo>
                        <a:pt x="1606" y="4477"/>
                      </a:lnTo>
                      <a:lnTo>
                        <a:pt x="1575" y="4469"/>
                      </a:lnTo>
                      <a:lnTo>
                        <a:pt x="1549" y="4459"/>
                      </a:lnTo>
                      <a:lnTo>
                        <a:pt x="1526" y="4445"/>
                      </a:lnTo>
                      <a:lnTo>
                        <a:pt x="1507" y="4431"/>
                      </a:lnTo>
                      <a:lnTo>
                        <a:pt x="1489" y="4418"/>
                      </a:lnTo>
                      <a:lnTo>
                        <a:pt x="1472" y="4407"/>
                      </a:lnTo>
                      <a:lnTo>
                        <a:pt x="1456" y="4400"/>
                      </a:lnTo>
                      <a:lnTo>
                        <a:pt x="1439" y="4397"/>
                      </a:lnTo>
                      <a:lnTo>
                        <a:pt x="1427" y="4395"/>
                      </a:lnTo>
                      <a:lnTo>
                        <a:pt x="1418" y="4385"/>
                      </a:lnTo>
                      <a:lnTo>
                        <a:pt x="1409" y="4370"/>
                      </a:lnTo>
                      <a:lnTo>
                        <a:pt x="1403" y="4352"/>
                      </a:lnTo>
                      <a:lnTo>
                        <a:pt x="1396" y="4332"/>
                      </a:lnTo>
                      <a:lnTo>
                        <a:pt x="1388" y="4313"/>
                      </a:lnTo>
                      <a:lnTo>
                        <a:pt x="1378" y="4296"/>
                      </a:lnTo>
                      <a:lnTo>
                        <a:pt x="1365" y="4283"/>
                      </a:lnTo>
                      <a:lnTo>
                        <a:pt x="1337" y="4263"/>
                      </a:lnTo>
                      <a:lnTo>
                        <a:pt x="1311" y="4242"/>
                      </a:lnTo>
                      <a:lnTo>
                        <a:pt x="1286" y="4223"/>
                      </a:lnTo>
                      <a:lnTo>
                        <a:pt x="1263" y="4204"/>
                      </a:lnTo>
                      <a:lnTo>
                        <a:pt x="1240" y="4185"/>
                      </a:lnTo>
                      <a:lnTo>
                        <a:pt x="1220" y="4167"/>
                      </a:lnTo>
                      <a:lnTo>
                        <a:pt x="1199" y="4149"/>
                      </a:lnTo>
                      <a:lnTo>
                        <a:pt x="1180" y="4132"/>
                      </a:lnTo>
                      <a:lnTo>
                        <a:pt x="1161" y="4117"/>
                      </a:lnTo>
                      <a:lnTo>
                        <a:pt x="1143" y="4103"/>
                      </a:lnTo>
                      <a:lnTo>
                        <a:pt x="1125" y="4090"/>
                      </a:lnTo>
                      <a:lnTo>
                        <a:pt x="1107" y="4079"/>
                      </a:lnTo>
                      <a:lnTo>
                        <a:pt x="1089" y="4069"/>
                      </a:lnTo>
                      <a:lnTo>
                        <a:pt x="1071" y="4062"/>
                      </a:lnTo>
                      <a:lnTo>
                        <a:pt x="1053" y="4056"/>
                      </a:lnTo>
                      <a:lnTo>
                        <a:pt x="1035" y="4052"/>
                      </a:lnTo>
                      <a:lnTo>
                        <a:pt x="1022" y="4048"/>
                      </a:lnTo>
                      <a:lnTo>
                        <a:pt x="1014" y="4039"/>
                      </a:lnTo>
                      <a:lnTo>
                        <a:pt x="1009" y="4027"/>
                      </a:lnTo>
                      <a:lnTo>
                        <a:pt x="1007" y="4014"/>
                      </a:lnTo>
                      <a:lnTo>
                        <a:pt x="1006" y="3998"/>
                      </a:lnTo>
                      <a:lnTo>
                        <a:pt x="1004" y="3983"/>
                      </a:lnTo>
                      <a:lnTo>
                        <a:pt x="1001" y="3970"/>
                      </a:lnTo>
                      <a:lnTo>
                        <a:pt x="994" y="3958"/>
                      </a:lnTo>
                      <a:lnTo>
                        <a:pt x="978" y="3938"/>
                      </a:lnTo>
                      <a:lnTo>
                        <a:pt x="965" y="3919"/>
                      </a:lnTo>
                      <a:lnTo>
                        <a:pt x="952" y="3899"/>
                      </a:lnTo>
                      <a:lnTo>
                        <a:pt x="940" y="3878"/>
                      </a:lnTo>
                      <a:lnTo>
                        <a:pt x="929" y="3857"/>
                      </a:lnTo>
                      <a:lnTo>
                        <a:pt x="918" y="3835"/>
                      </a:lnTo>
                      <a:lnTo>
                        <a:pt x="910" y="3813"/>
                      </a:lnTo>
                      <a:lnTo>
                        <a:pt x="902" y="3792"/>
                      </a:lnTo>
                      <a:lnTo>
                        <a:pt x="895" y="3769"/>
                      </a:lnTo>
                      <a:lnTo>
                        <a:pt x="889" y="3747"/>
                      </a:lnTo>
                      <a:lnTo>
                        <a:pt x="886" y="3724"/>
                      </a:lnTo>
                      <a:lnTo>
                        <a:pt x="882" y="3703"/>
                      </a:lnTo>
                      <a:lnTo>
                        <a:pt x="880" y="3680"/>
                      </a:lnTo>
                      <a:lnTo>
                        <a:pt x="878" y="3658"/>
                      </a:lnTo>
                      <a:lnTo>
                        <a:pt x="877" y="3637"/>
                      </a:lnTo>
                      <a:lnTo>
                        <a:pt x="878" y="3615"/>
                      </a:lnTo>
                      <a:lnTo>
                        <a:pt x="876" y="3602"/>
                      </a:lnTo>
                      <a:lnTo>
                        <a:pt x="870" y="3589"/>
                      </a:lnTo>
                      <a:lnTo>
                        <a:pt x="859" y="3575"/>
                      </a:lnTo>
                      <a:lnTo>
                        <a:pt x="846" y="3563"/>
                      </a:lnTo>
                      <a:lnTo>
                        <a:pt x="831" y="3551"/>
                      </a:lnTo>
                      <a:lnTo>
                        <a:pt x="817" y="3542"/>
                      </a:lnTo>
                      <a:lnTo>
                        <a:pt x="805" y="3532"/>
                      </a:lnTo>
                      <a:lnTo>
                        <a:pt x="794" y="3524"/>
                      </a:lnTo>
                      <a:lnTo>
                        <a:pt x="785" y="3514"/>
                      </a:lnTo>
                      <a:lnTo>
                        <a:pt x="779" y="3503"/>
                      </a:lnTo>
                      <a:lnTo>
                        <a:pt x="775" y="3493"/>
                      </a:lnTo>
                      <a:lnTo>
                        <a:pt x="773" y="3481"/>
                      </a:lnTo>
                      <a:lnTo>
                        <a:pt x="774" y="3467"/>
                      </a:lnTo>
                      <a:lnTo>
                        <a:pt x="775" y="3454"/>
                      </a:lnTo>
                      <a:lnTo>
                        <a:pt x="779" y="3441"/>
                      </a:lnTo>
                      <a:lnTo>
                        <a:pt x="782" y="3427"/>
                      </a:lnTo>
                      <a:lnTo>
                        <a:pt x="786" y="3413"/>
                      </a:lnTo>
                      <a:lnTo>
                        <a:pt x="791" y="3400"/>
                      </a:lnTo>
                      <a:lnTo>
                        <a:pt x="794" y="3387"/>
                      </a:lnTo>
                      <a:lnTo>
                        <a:pt x="798" y="3374"/>
                      </a:lnTo>
                      <a:lnTo>
                        <a:pt x="800" y="3362"/>
                      </a:lnTo>
                      <a:lnTo>
                        <a:pt x="801" y="3351"/>
                      </a:lnTo>
                      <a:lnTo>
                        <a:pt x="800" y="3340"/>
                      </a:lnTo>
                      <a:lnTo>
                        <a:pt x="798" y="3330"/>
                      </a:lnTo>
                      <a:lnTo>
                        <a:pt x="781" y="3303"/>
                      </a:lnTo>
                      <a:lnTo>
                        <a:pt x="763" y="3280"/>
                      </a:lnTo>
                      <a:lnTo>
                        <a:pt x="741" y="3261"/>
                      </a:lnTo>
                      <a:lnTo>
                        <a:pt x="720" y="3243"/>
                      </a:lnTo>
                      <a:lnTo>
                        <a:pt x="697" y="3227"/>
                      </a:lnTo>
                      <a:lnTo>
                        <a:pt x="675" y="3210"/>
                      </a:lnTo>
                      <a:lnTo>
                        <a:pt x="657" y="3193"/>
                      </a:lnTo>
                      <a:lnTo>
                        <a:pt x="640" y="3174"/>
                      </a:lnTo>
                      <a:lnTo>
                        <a:pt x="634" y="3167"/>
                      </a:lnTo>
                      <a:lnTo>
                        <a:pt x="627" y="3161"/>
                      </a:lnTo>
                      <a:lnTo>
                        <a:pt x="618" y="3155"/>
                      </a:lnTo>
                      <a:lnTo>
                        <a:pt x="606" y="3149"/>
                      </a:lnTo>
                      <a:lnTo>
                        <a:pt x="594" y="3143"/>
                      </a:lnTo>
                      <a:lnTo>
                        <a:pt x="582" y="3138"/>
                      </a:lnTo>
                      <a:lnTo>
                        <a:pt x="568" y="3132"/>
                      </a:lnTo>
                      <a:lnTo>
                        <a:pt x="555" y="3127"/>
                      </a:lnTo>
                      <a:lnTo>
                        <a:pt x="542" y="3124"/>
                      </a:lnTo>
                      <a:lnTo>
                        <a:pt x="529" y="3121"/>
                      </a:lnTo>
                      <a:lnTo>
                        <a:pt x="516" y="3120"/>
                      </a:lnTo>
                      <a:lnTo>
                        <a:pt x="501" y="3120"/>
                      </a:lnTo>
                      <a:lnTo>
                        <a:pt x="487" y="3121"/>
                      </a:lnTo>
                      <a:lnTo>
                        <a:pt x="471" y="3124"/>
                      </a:lnTo>
                      <a:lnTo>
                        <a:pt x="457" y="3126"/>
                      </a:lnTo>
                      <a:lnTo>
                        <a:pt x="442" y="3130"/>
                      </a:lnTo>
                      <a:lnTo>
                        <a:pt x="428" y="3135"/>
                      </a:lnTo>
                      <a:lnTo>
                        <a:pt x="413" y="3138"/>
                      </a:lnTo>
                      <a:lnTo>
                        <a:pt x="399" y="3144"/>
                      </a:lnTo>
                      <a:lnTo>
                        <a:pt x="386" y="3149"/>
                      </a:lnTo>
                      <a:lnTo>
                        <a:pt x="373" y="3155"/>
                      </a:lnTo>
                      <a:lnTo>
                        <a:pt x="359" y="3160"/>
                      </a:lnTo>
                      <a:lnTo>
                        <a:pt x="349" y="3166"/>
                      </a:lnTo>
                      <a:lnTo>
                        <a:pt x="338" y="3171"/>
                      </a:lnTo>
                      <a:lnTo>
                        <a:pt x="315" y="3136"/>
                      </a:lnTo>
                      <a:lnTo>
                        <a:pt x="297" y="3105"/>
                      </a:lnTo>
                      <a:lnTo>
                        <a:pt x="285" y="3073"/>
                      </a:lnTo>
                      <a:lnTo>
                        <a:pt x="278" y="3046"/>
                      </a:lnTo>
                      <a:lnTo>
                        <a:pt x="273" y="3018"/>
                      </a:lnTo>
                      <a:lnTo>
                        <a:pt x="273" y="2993"/>
                      </a:lnTo>
                      <a:lnTo>
                        <a:pt x="274" y="2969"/>
                      </a:lnTo>
                      <a:lnTo>
                        <a:pt x="276" y="2946"/>
                      </a:lnTo>
                      <a:lnTo>
                        <a:pt x="280" y="2924"/>
                      </a:lnTo>
                      <a:lnTo>
                        <a:pt x="282" y="2904"/>
                      </a:lnTo>
                      <a:lnTo>
                        <a:pt x="285" y="2884"/>
                      </a:lnTo>
                      <a:lnTo>
                        <a:pt x="286" y="2864"/>
                      </a:lnTo>
                      <a:lnTo>
                        <a:pt x="284" y="2845"/>
                      </a:lnTo>
                      <a:lnTo>
                        <a:pt x="279" y="2827"/>
                      </a:lnTo>
                      <a:lnTo>
                        <a:pt x="270" y="2809"/>
                      </a:lnTo>
                      <a:lnTo>
                        <a:pt x="257" y="2791"/>
                      </a:lnTo>
                      <a:lnTo>
                        <a:pt x="249" y="2775"/>
                      </a:lnTo>
                      <a:lnTo>
                        <a:pt x="252" y="2761"/>
                      </a:lnTo>
                      <a:lnTo>
                        <a:pt x="264" y="2747"/>
                      </a:lnTo>
                      <a:lnTo>
                        <a:pt x="280" y="2732"/>
                      </a:lnTo>
                      <a:lnTo>
                        <a:pt x="298" y="2718"/>
                      </a:lnTo>
                      <a:lnTo>
                        <a:pt x="314" y="2703"/>
                      </a:lnTo>
                      <a:lnTo>
                        <a:pt x="323" y="2689"/>
                      </a:lnTo>
                      <a:lnTo>
                        <a:pt x="326" y="2673"/>
                      </a:lnTo>
                      <a:lnTo>
                        <a:pt x="319" y="2644"/>
                      </a:lnTo>
                      <a:lnTo>
                        <a:pt x="309" y="2616"/>
                      </a:lnTo>
                      <a:lnTo>
                        <a:pt x="297" y="2588"/>
                      </a:lnTo>
                      <a:lnTo>
                        <a:pt x="284" y="2559"/>
                      </a:lnTo>
                      <a:lnTo>
                        <a:pt x="268" y="2531"/>
                      </a:lnTo>
                      <a:lnTo>
                        <a:pt x="252" y="2505"/>
                      </a:lnTo>
                      <a:lnTo>
                        <a:pt x="234" y="2479"/>
                      </a:lnTo>
                      <a:lnTo>
                        <a:pt x="215" y="2453"/>
                      </a:lnTo>
                      <a:lnTo>
                        <a:pt x="195" y="2429"/>
                      </a:lnTo>
                      <a:lnTo>
                        <a:pt x="173" y="2407"/>
                      </a:lnTo>
                      <a:lnTo>
                        <a:pt x="152" y="2385"/>
                      </a:lnTo>
                      <a:lnTo>
                        <a:pt x="130" y="2366"/>
                      </a:lnTo>
                      <a:lnTo>
                        <a:pt x="107" y="2349"/>
                      </a:lnTo>
                      <a:lnTo>
                        <a:pt x="83" y="2333"/>
                      </a:lnTo>
                      <a:lnTo>
                        <a:pt x="60" y="2321"/>
                      </a:lnTo>
                      <a:lnTo>
                        <a:pt x="37" y="2310"/>
                      </a:lnTo>
                      <a:lnTo>
                        <a:pt x="28" y="2300"/>
                      </a:lnTo>
                      <a:lnTo>
                        <a:pt x="21" y="2277"/>
                      </a:lnTo>
                      <a:lnTo>
                        <a:pt x="17" y="2244"/>
                      </a:lnTo>
                      <a:lnTo>
                        <a:pt x="16" y="2205"/>
                      </a:lnTo>
                      <a:lnTo>
                        <a:pt x="17" y="2157"/>
                      </a:lnTo>
                      <a:lnTo>
                        <a:pt x="21" y="2105"/>
                      </a:lnTo>
                      <a:lnTo>
                        <a:pt x="24" y="2049"/>
                      </a:lnTo>
                      <a:lnTo>
                        <a:pt x="29" y="1990"/>
                      </a:lnTo>
                      <a:lnTo>
                        <a:pt x="35" y="1931"/>
                      </a:lnTo>
                      <a:lnTo>
                        <a:pt x="41" y="1872"/>
                      </a:lnTo>
                      <a:lnTo>
                        <a:pt x="46" y="1817"/>
                      </a:lnTo>
                      <a:lnTo>
                        <a:pt x="51" y="1765"/>
                      </a:lnTo>
                      <a:lnTo>
                        <a:pt x="54" y="1719"/>
                      </a:lnTo>
                      <a:lnTo>
                        <a:pt x="57" y="1680"/>
                      </a:lnTo>
                      <a:lnTo>
                        <a:pt x="58" y="1650"/>
                      </a:lnTo>
                      <a:lnTo>
                        <a:pt x="55" y="1629"/>
                      </a:lnTo>
                      <a:lnTo>
                        <a:pt x="53" y="1609"/>
                      </a:lnTo>
                      <a:lnTo>
                        <a:pt x="54" y="1591"/>
                      </a:lnTo>
                      <a:lnTo>
                        <a:pt x="59" y="1575"/>
                      </a:lnTo>
                      <a:lnTo>
                        <a:pt x="67" y="1564"/>
                      </a:lnTo>
                      <a:lnTo>
                        <a:pt x="77" y="1556"/>
                      </a:lnTo>
                      <a:lnTo>
                        <a:pt x="89" y="1550"/>
                      </a:lnTo>
                      <a:lnTo>
                        <a:pt x="101" y="1548"/>
                      </a:lnTo>
                      <a:lnTo>
                        <a:pt x="113" y="1548"/>
                      </a:lnTo>
                      <a:lnTo>
                        <a:pt x="126" y="1550"/>
                      </a:lnTo>
                      <a:lnTo>
                        <a:pt x="138" y="1555"/>
                      </a:lnTo>
                      <a:lnTo>
                        <a:pt x="152" y="1561"/>
                      </a:lnTo>
                      <a:lnTo>
                        <a:pt x="165" y="1568"/>
                      </a:lnTo>
                      <a:lnTo>
                        <a:pt x="177" y="1576"/>
                      </a:lnTo>
                      <a:lnTo>
                        <a:pt x="190" y="1585"/>
                      </a:lnTo>
                      <a:lnTo>
                        <a:pt x="202" y="1592"/>
                      </a:lnTo>
                      <a:lnTo>
                        <a:pt x="215" y="1599"/>
                      </a:lnTo>
                      <a:lnTo>
                        <a:pt x="215" y="1590"/>
                      </a:lnTo>
                      <a:lnTo>
                        <a:pt x="214" y="1579"/>
                      </a:lnTo>
                      <a:lnTo>
                        <a:pt x="213" y="1567"/>
                      </a:lnTo>
                      <a:lnTo>
                        <a:pt x="212" y="1555"/>
                      </a:lnTo>
                      <a:lnTo>
                        <a:pt x="210" y="1542"/>
                      </a:lnTo>
                      <a:lnTo>
                        <a:pt x="208" y="1528"/>
                      </a:lnTo>
                      <a:lnTo>
                        <a:pt x="207" y="1514"/>
                      </a:lnTo>
                      <a:lnTo>
                        <a:pt x="206" y="1500"/>
                      </a:lnTo>
                      <a:lnTo>
                        <a:pt x="204" y="1486"/>
                      </a:lnTo>
                      <a:lnTo>
                        <a:pt x="203" y="1472"/>
                      </a:lnTo>
                      <a:lnTo>
                        <a:pt x="203" y="1459"/>
                      </a:lnTo>
                      <a:lnTo>
                        <a:pt x="202" y="1447"/>
                      </a:lnTo>
                      <a:lnTo>
                        <a:pt x="203" y="1435"/>
                      </a:lnTo>
                      <a:lnTo>
                        <a:pt x="204" y="1424"/>
                      </a:lnTo>
                      <a:lnTo>
                        <a:pt x="207" y="1414"/>
                      </a:lnTo>
                      <a:lnTo>
                        <a:pt x="209" y="1406"/>
                      </a:lnTo>
                      <a:lnTo>
                        <a:pt x="215" y="1394"/>
                      </a:lnTo>
                      <a:lnTo>
                        <a:pt x="225" y="1382"/>
                      </a:lnTo>
                      <a:lnTo>
                        <a:pt x="234" y="1369"/>
                      </a:lnTo>
                      <a:lnTo>
                        <a:pt x="246" y="1355"/>
                      </a:lnTo>
                      <a:lnTo>
                        <a:pt x="258" y="1343"/>
                      </a:lnTo>
                      <a:lnTo>
                        <a:pt x="272" y="1333"/>
                      </a:lnTo>
                      <a:lnTo>
                        <a:pt x="284" y="1323"/>
                      </a:lnTo>
                      <a:lnTo>
                        <a:pt x="294" y="1316"/>
                      </a:lnTo>
                      <a:lnTo>
                        <a:pt x="158" y="1232"/>
                      </a:lnTo>
                      <a:lnTo>
                        <a:pt x="132" y="1216"/>
                      </a:lnTo>
                      <a:lnTo>
                        <a:pt x="109" y="1202"/>
                      </a:lnTo>
                      <a:lnTo>
                        <a:pt x="88" y="1187"/>
                      </a:lnTo>
                      <a:lnTo>
                        <a:pt x="70" y="1173"/>
                      </a:lnTo>
                      <a:lnTo>
                        <a:pt x="53" y="1158"/>
                      </a:lnTo>
                      <a:lnTo>
                        <a:pt x="39" y="1144"/>
                      </a:lnTo>
                      <a:lnTo>
                        <a:pt x="27" y="1128"/>
                      </a:lnTo>
                      <a:lnTo>
                        <a:pt x="17" y="1111"/>
                      </a:lnTo>
                      <a:lnTo>
                        <a:pt x="10" y="1092"/>
                      </a:lnTo>
                      <a:lnTo>
                        <a:pt x="4" y="1072"/>
                      </a:lnTo>
                      <a:lnTo>
                        <a:pt x="1" y="1048"/>
                      </a:lnTo>
                      <a:lnTo>
                        <a:pt x="0" y="1023"/>
                      </a:lnTo>
                      <a:lnTo>
                        <a:pt x="0" y="994"/>
                      </a:lnTo>
                      <a:lnTo>
                        <a:pt x="4" y="960"/>
                      </a:lnTo>
                      <a:lnTo>
                        <a:pt x="9" y="924"/>
                      </a:lnTo>
                      <a:lnTo>
                        <a:pt x="16" y="883"/>
                      </a:lnTo>
                      <a:lnTo>
                        <a:pt x="21" y="865"/>
                      </a:lnTo>
                      <a:lnTo>
                        <a:pt x="25" y="845"/>
                      </a:lnTo>
                      <a:lnTo>
                        <a:pt x="31" y="826"/>
                      </a:lnTo>
                      <a:lnTo>
                        <a:pt x="39" y="805"/>
                      </a:lnTo>
                      <a:lnTo>
                        <a:pt x="46" y="785"/>
                      </a:lnTo>
                      <a:lnTo>
                        <a:pt x="53" y="764"/>
                      </a:lnTo>
                      <a:lnTo>
                        <a:pt x="60" y="744"/>
                      </a:lnTo>
                      <a:lnTo>
                        <a:pt x="66" y="725"/>
                      </a:lnTo>
                      <a:lnTo>
                        <a:pt x="64" y="707"/>
                      </a:lnTo>
                      <a:lnTo>
                        <a:pt x="63" y="690"/>
                      </a:lnTo>
                      <a:lnTo>
                        <a:pt x="61" y="672"/>
                      </a:lnTo>
                      <a:lnTo>
                        <a:pt x="61" y="654"/>
                      </a:lnTo>
                      <a:lnTo>
                        <a:pt x="61" y="636"/>
                      </a:lnTo>
                      <a:lnTo>
                        <a:pt x="63" y="618"/>
                      </a:lnTo>
                      <a:lnTo>
                        <a:pt x="64" y="600"/>
                      </a:lnTo>
                      <a:lnTo>
                        <a:pt x="65" y="582"/>
                      </a:lnTo>
                      <a:lnTo>
                        <a:pt x="66" y="565"/>
                      </a:lnTo>
                      <a:lnTo>
                        <a:pt x="67" y="549"/>
                      </a:lnTo>
                      <a:lnTo>
                        <a:pt x="69" y="534"/>
                      </a:lnTo>
                      <a:lnTo>
                        <a:pt x="69" y="518"/>
                      </a:lnTo>
                      <a:lnTo>
                        <a:pt x="70" y="505"/>
                      </a:lnTo>
                      <a:lnTo>
                        <a:pt x="69" y="492"/>
                      </a:lnTo>
                      <a:lnTo>
                        <a:pt x="69" y="480"/>
                      </a:lnTo>
                      <a:lnTo>
                        <a:pt x="66" y="469"/>
                      </a:lnTo>
                      <a:lnTo>
                        <a:pt x="64" y="451"/>
                      </a:lnTo>
                      <a:lnTo>
                        <a:pt x="65" y="431"/>
                      </a:lnTo>
                      <a:lnTo>
                        <a:pt x="67" y="410"/>
                      </a:lnTo>
                      <a:lnTo>
                        <a:pt x="72" y="387"/>
                      </a:lnTo>
                      <a:lnTo>
                        <a:pt x="78" y="367"/>
                      </a:lnTo>
                      <a:lnTo>
                        <a:pt x="87" y="349"/>
                      </a:lnTo>
                      <a:lnTo>
                        <a:pt x="95" y="333"/>
                      </a:lnTo>
                      <a:lnTo>
                        <a:pt x="105" y="323"/>
                      </a:lnTo>
                      <a:lnTo>
                        <a:pt x="109" y="316"/>
                      </a:lnTo>
                      <a:lnTo>
                        <a:pt x="115" y="305"/>
                      </a:lnTo>
                      <a:lnTo>
                        <a:pt x="119" y="290"/>
                      </a:lnTo>
                      <a:lnTo>
                        <a:pt x="124" y="273"/>
                      </a:lnTo>
                      <a:lnTo>
                        <a:pt x="128" y="254"/>
                      </a:lnTo>
                      <a:lnTo>
                        <a:pt x="131" y="236"/>
                      </a:lnTo>
                      <a:lnTo>
                        <a:pt x="134" y="219"/>
                      </a:lnTo>
                      <a:lnTo>
                        <a:pt x="136" y="204"/>
                      </a:lnTo>
                      <a:lnTo>
                        <a:pt x="137" y="189"/>
                      </a:lnTo>
                      <a:lnTo>
                        <a:pt x="136" y="172"/>
                      </a:lnTo>
                      <a:lnTo>
                        <a:pt x="134" y="155"/>
                      </a:lnTo>
                      <a:lnTo>
                        <a:pt x="131" y="138"/>
                      </a:lnTo>
                      <a:lnTo>
                        <a:pt x="129" y="122"/>
                      </a:lnTo>
                      <a:lnTo>
                        <a:pt x="128" y="105"/>
                      </a:lnTo>
                      <a:lnTo>
                        <a:pt x="128" y="88"/>
                      </a:lnTo>
                      <a:lnTo>
                        <a:pt x="130" y="71"/>
                      </a:lnTo>
                      <a:lnTo>
                        <a:pt x="137" y="60"/>
                      </a:lnTo>
                      <a:lnTo>
                        <a:pt x="152" y="47"/>
                      </a:lnTo>
                      <a:lnTo>
                        <a:pt x="173" y="34"/>
                      </a:lnTo>
                      <a:lnTo>
                        <a:pt x="197" y="21"/>
                      </a:lnTo>
                      <a:lnTo>
                        <a:pt x="222" y="10"/>
                      </a:lnTo>
                      <a:lnTo>
                        <a:pt x="246" y="3"/>
                      </a:lnTo>
                      <a:lnTo>
                        <a:pt x="266" y="0"/>
                      </a:lnTo>
                      <a:lnTo>
                        <a:pt x="278" y="5"/>
                      </a:lnTo>
                      <a:close/>
                      <a:moveTo>
                        <a:pt x="309" y="514"/>
                      </a:moveTo>
                      <a:lnTo>
                        <a:pt x="303" y="513"/>
                      </a:lnTo>
                      <a:lnTo>
                        <a:pt x="297" y="512"/>
                      </a:lnTo>
                      <a:lnTo>
                        <a:pt x="291" y="511"/>
                      </a:lnTo>
                      <a:lnTo>
                        <a:pt x="285" y="512"/>
                      </a:lnTo>
                      <a:lnTo>
                        <a:pt x="279" y="513"/>
                      </a:lnTo>
                      <a:lnTo>
                        <a:pt x="274" y="517"/>
                      </a:lnTo>
                      <a:lnTo>
                        <a:pt x="270" y="522"/>
                      </a:lnTo>
                      <a:lnTo>
                        <a:pt x="269" y="526"/>
                      </a:lnTo>
                      <a:lnTo>
                        <a:pt x="267" y="536"/>
                      </a:lnTo>
                      <a:lnTo>
                        <a:pt x="263" y="544"/>
                      </a:lnTo>
                      <a:lnTo>
                        <a:pt x="258" y="553"/>
                      </a:lnTo>
                      <a:lnTo>
                        <a:pt x="252" y="560"/>
                      </a:lnTo>
                      <a:lnTo>
                        <a:pt x="246" y="568"/>
                      </a:lnTo>
                      <a:lnTo>
                        <a:pt x="240" y="576"/>
                      </a:lnTo>
                      <a:lnTo>
                        <a:pt x="234" y="583"/>
                      </a:lnTo>
                      <a:lnTo>
                        <a:pt x="230" y="591"/>
                      </a:lnTo>
                      <a:lnTo>
                        <a:pt x="227" y="596"/>
                      </a:lnTo>
                      <a:lnTo>
                        <a:pt x="225" y="601"/>
                      </a:lnTo>
                      <a:lnTo>
                        <a:pt x="224" y="607"/>
                      </a:lnTo>
                      <a:lnTo>
                        <a:pt x="221" y="613"/>
                      </a:lnTo>
                      <a:lnTo>
                        <a:pt x="220" y="619"/>
                      </a:lnTo>
                      <a:lnTo>
                        <a:pt x="220" y="625"/>
                      </a:lnTo>
                      <a:lnTo>
                        <a:pt x="219" y="631"/>
                      </a:lnTo>
                      <a:lnTo>
                        <a:pt x="219" y="637"/>
                      </a:lnTo>
                      <a:lnTo>
                        <a:pt x="220" y="639"/>
                      </a:lnTo>
                      <a:lnTo>
                        <a:pt x="222" y="641"/>
                      </a:lnTo>
                      <a:lnTo>
                        <a:pt x="225" y="642"/>
                      </a:lnTo>
                      <a:lnTo>
                        <a:pt x="226" y="643"/>
                      </a:lnTo>
                      <a:lnTo>
                        <a:pt x="227" y="649"/>
                      </a:lnTo>
                      <a:lnTo>
                        <a:pt x="228" y="654"/>
                      </a:lnTo>
                      <a:lnTo>
                        <a:pt x="231" y="659"/>
                      </a:lnTo>
                      <a:lnTo>
                        <a:pt x="233" y="662"/>
                      </a:lnTo>
                      <a:lnTo>
                        <a:pt x="236" y="667"/>
                      </a:lnTo>
                      <a:lnTo>
                        <a:pt x="237" y="671"/>
                      </a:lnTo>
                      <a:lnTo>
                        <a:pt x="239" y="674"/>
                      </a:lnTo>
                      <a:lnTo>
                        <a:pt x="240" y="679"/>
                      </a:lnTo>
                      <a:lnTo>
                        <a:pt x="244" y="695"/>
                      </a:lnTo>
                      <a:lnTo>
                        <a:pt x="248" y="707"/>
                      </a:lnTo>
                      <a:lnTo>
                        <a:pt x="252" y="717"/>
                      </a:lnTo>
                      <a:lnTo>
                        <a:pt x="257" y="726"/>
                      </a:lnTo>
                      <a:lnTo>
                        <a:pt x="262" y="734"/>
                      </a:lnTo>
                      <a:lnTo>
                        <a:pt x="266" y="741"/>
                      </a:lnTo>
                      <a:lnTo>
                        <a:pt x="268" y="750"/>
                      </a:lnTo>
                      <a:lnTo>
                        <a:pt x="269" y="758"/>
                      </a:lnTo>
                      <a:lnTo>
                        <a:pt x="270" y="769"/>
                      </a:lnTo>
                      <a:lnTo>
                        <a:pt x="273" y="781"/>
                      </a:lnTo>
                      <a:lnTo>
                        <a:pt x="275" y="793"/>
                      </a:lnTo>
                      <a:lnTo>
                        <a:pt x="279" y="805"/>
                      </a:lnTo>
                      <a:lnTo>
                        <a:pt x="284" y="817"/>
                      </a:lnTo>
                      <a:lnTo>
                        <a:pt x="287" y="828"/>
                      </a:lnTo>
                      <a:lnTo>
                        <a:pt x="291" y="838"/>
                      </a:lnTo>
                      <a:lnTo>
                        <a:pt x="294" y="845"/>
                      </a:lnTo>
                      <a:lnTo>
                        <a:pt x="299" y="851"/>
                      </a:lnTo>
                      <a:lnTo>
                        <a:pt x="304" y="858"/>
                      </a:lnTo>
                      <a:lnTo>
                        <a:pt x="311" y="863"/>
                      </a:lnTo>
                      <a:lnTo>
                        <a:pt x="319" y="869"/>
                      </a:lnTo>
                      <a:lnTo>
                        <a:pt x="326" y="874"/>
                      </a:lnTo>
                      <a:lnTo>
                        <a:pt x="333" y="877"/>
                      </a:lnTo>
                      <a:lnTo>
                        <a:pt x="341" y="882"/>
                      </a:lnTo>
                      <a:lnTo>
                        <a:pt x="349" y="886"/>
                      </a:lnTo>
                      <a:lnTo>
                        <a:pt x="357" y="887"/>
                      </a:lnTo>
                      <a:lnTo>
                        <a:pt x="365" y="887"/>
                      </a:lnTo>
                      <a:lnTo>
                        <a:pt x="374" y="887"/>
                      </a:lnTo>
                      <a:lnTo>
                        <a:pt x="382" y="886"/>
                      </a:lnTo>
                      <a:lnTo>
                        <a:pt x="393" y="881"/>
                      </a:lnTo>
                      <a:lnTo>
                        <a:pt x="400" y="870"/>
                      </a:lnTo>
                      <a:lnTo>
                        <a:pt x="404" y="856"/>
                      </a:lnTo>
                      <a:lnTo>
                        <a:pt x="407" y="839"/>
                      </a:lnTo>
                      <a:lnTo>
                        <a:pt x="409" y="820"/>
                      </a:lnTo>
                      <a:lnTo>
                        <a:pt x="410" y="799"/>
                      </a:lnTo>
                      <a:lnTo>
                        <a:pt x="411" y="777"/>
                      </a:lnTo>
                      <a:lnTo>
                        <a:pt x="413" y="757"/>
                      </a:lnTo>
                      <a:lnTo>
                        <a:pt x="413" y="753"/>
                      </a:lnTo>
                      <a:lnTo>
                        <a:pt x="410" y="751"/>
                      </a:lnTo>
                      <a:lnTo>
                        <a:pt x="406" y="750"/>
                      </a:lnTo>
                      <a:lnTo>
                        <a:pt x="400" y="750"/>
                      </a:lnTo>
                      <a:lnTo>
                        <a:pt x="394" y="751"/>
                      </a:lnTo>
                      <a:lnTo>
                        <a:pt x="389" y="751"/>
                      </a:lnTo>
                      <a:lnTo>
                        <a:pt x="383" y="751"/>
                      </a:lnTo>
                      <a:lnTo>
                        <a:pt x="380" y="750"/>
                      </a:lnTo>
                      <a:lnTo>
                        <a:pt x="376" y="747"/>
                      </a:lnTo>
                      <a:lnTo>
                        <a:pt x="374" y="744"/>
                      </a:lnTo>
                      <a:lnTo>
                        <a:pt x="371" y="741"/>
                      </a:lnTo>
                      <a:lnTo>
                        <a:pt x="369" y="739"/>
                      </a:lnTo>
                      <a:lnTo>
                        <a:pt x="368" y="738"/>
                      </a:lnTo>
                      <a:lnTo>
                        <a:pt x="365" y="735"/>
                      </a:lnTo>
                      <a:lnTo>
                        <a:pt x="364" y="734"/>
                      </a:lnTo>
                      <a:lnTo>
                        <a:pt x="362" y="732"/>
                      </a:lnTo>
                      <a:lnTo>
                        <a:pt x="359" y="729"/>
                      </a:lnTo>
                      <a:lnTo>
                        <a:pt x="357" y="728"/>
                      </a:lnTo>
                      <a:lnTo>
                        <a:pt x="356" y="726"/>
                      </a:lnTo>
                      <a:lnTo>
                        <a:pt x="356" y="725"/>
                      </a:lnTo>
                      <a:lnTo>
                        <a:pt x="356" y="719"/>
                      </a:lnTo>
                      <a:lnTo>
                        <a:pt x="355" y="714"/>
                      </a:lnTo>
                      <a:lnTo>
                        <a:pt x="355" y="708"/>
                      </a:lnTo>
                      <a:lnTo>
                        <a:pt x="356" y="703"/>
                      </a:lnTo>
                      <a:lnTo>
                        <a:pt x="361" y="699"/>
                      </a:lnTo>
                      <a:lnTo>
                        <a:pt x="369" y="695"/>
                      </a:lnTo>
                      <a:lnTo>
                        <a:pt x="377" y="690"/>
                      </a:lnTo>
                      <a:lnTo>
                        <a:pt x="382" y="686"/>
                      </a:lnTo>
                      <a:lnTo>
                        <a:pt x="383" y="685"/>
                      </a:lnTo>
                      <a:lnTo>
                        <a:pt x="385" y="684"/>
                      </a:lnTo>
                      <a:lnTo>
                        <a:pt x="386" y="681"/>
                      </a:lnTo>
                      <a:lnTo>
                        <a:pt x="386" y="680"/>
                      </a:lnTo>
                      <a:lnTo>
                        <a:pt x="388" y="677"/>
                      </a:lnTo>
                      <a:lnTo>
                        <a:pt x="392" y="672"/>
                      </a:lnTo>
                      <a:lnTo>
                        <a:pt x="394" y="667"/>
                      </a:lnTo>
                      <a:lnTo>
                        <a:pt x="398" y="662"/>
                      </a:lnTo>
                      <a:lnTo>
                        <a:pt x="401" y="657"/>
                      </a:lnTo>
                      <a:lnTo>
                        <a:pt x="405" y="653"/>
                      </a:lnTo>
                      <a:lnTo>
                        <a:pt x="407" y="648"/>
                      </a:lnTo>
                      <a:lnTo>
                        <a:pt x="411" y="643"/>
                      </a:lnTo>
                      <a:lnTo>
                        <a:pt x="413" y="638"/>
                      </a:lnTo>
                      <a:lnTo>
                        <a:pt x="415" y="632"/>
                      </a:lnTo>
                      <a:lnTo>
                        <a:pt x="413" y="626"/>
                      </a:lnTo>
                      <a:lnTo>
                        <a:pt x="411" y="622"/>
                      </a:lnTo>
                      <a:lnTo>
                        <a:pt x="404" y="619"/>
                      </a:lnTo>
                      <a:lnTo>
                        <a:pt x="397" y="615"/>
                      </a:lnTo>
                      <a:lnTo>
                        <a:pt x="391" y="610"/>
                      </a:lnTo>
                      <a:lnTo>
                        <a:pt x="386" y="604"/>
                      </a:lnTo>
                      <a:lnTo>
                        <a:pt x="385" y="601"/>
                      </a:lnTo>
                      <a:lnTo>
                        <a:pt x="385" y="596"/>
                      </a:lnTo>
                      <a:lnTo>
                        <a:pt x="386" y="592"/>
                      </a:lnTo>
                      <a:lnTo>
                        <a:pt x="386" y="589"/>
                      </a:lnTo>
                      <a:lnTo>
                        <a:pt x="379" y="582"/>
                      </a:lnTo>
                      <a:lnTo>
                        <a:pt x="370" y="577"/>
                      </a:lnTo>
                      <a:lnTo>
                        <a:pt x="362" y="573"/>
                      </a:lnTo>
                      <a:lnTo>
                        <a:pt x="352" y="570"/>
                      </a:lnTo>
                      <a:lnTo>
                        <a:pt x="344" y="566"/>
                      </a:lnTo>
                      <a:lnTo>
                        <a:pt x="334" y="561"/>
                      </a:lnTo>
                      <a:lnTo>
                        <a:pt x="327" y="555"/>
                      </a:lnTo>
                      <a:lnTo>
                        <a:pt x="320" y="548"/>
                      </a:lnTo>
                      <a:lnTo>
                        <a:pt x="316" y="542"/>
                      </a:lnTo>
                      <a:lnTo>
                        <a:pt x="315" y="534"/>
                      </a:lnTo>
                      <a:lnTo>
                        <a:pt x="314" y="525"/>
                      </a:lnTo>
                      <a:lnTo>
                        <a:pt x="314" y="519"/>
                      </a:lnTo>
                      <a:lnTo>
                        <a:pt x="314" y="518"/>
                      </a:lnTo>
                      <a:lnTo>
                        <a:pt x="313" y="517"/>
                      </a:lnTo>
                      <a:lnTo>
                        <a:pt x="310" y="514"/>
                      </a:lnTo>
                      <a:lnTo>
                        <a:pt x="309" y="51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88" name="Freeform 1358"/>
                <p:cNvSpPr>
                  <a:spLocks/>
                </p:cNvSpPr>
                <p:nvPr/>
              </p:nvSpPr>
              <p:spPr bwMode="auto">
                <a:xfrm>
                  <a:off x="1973" y="1241"/>
                  <a:ext cx="6" cy="11"/>
                </a:xfrm>
                <a:custGeom>
                  <a:avLst/>
                  <a:gdLst>
                    <a:gd name="T0" fmla="*/ 0 w 257"/>
                    <a:gd name="T1" fmla="*/ 0 h 476"/>
                    <a:gd name="T2" fmla="*/ 0 w 257"/>
                    <a:gd name="T3" fmla="*/ 0 h 476"/>
                    <a:gd name="T4" fmla="*/ 0 w 257"/>
                    <a:gd name="T5" fmla="*/ 0 h 476"/>
                    <a:gd name="T6" fmla="*/ 0 w 257"/>
                    <a:gd name="T7" fmla="*/ 0 h 476"/>
                    <a:gd name="T8" fmla="*/ 0 w 257"/>
                    <a:gd name="T9" fmla="*/ 0 h 476"/>
                    <a:gd name="T10" fmla="*/ 0 w 257"/>
                    <a:gd name="T11" fmla="*/ 0 h 476"/>
                    <a:gd name="T12" fmla="*/ 0 w 257"/>
                    <a:gd name="T13" fmla="*/ 0 h 476"/>
                    <a:gd name="T14" fmla="*/ 0 w 257"/>
                    <a:gd name="T15" fmla="*/ 0 h 476"/>
                    <a:gd name="T16" fmla="*/ 0 w 257"/>
                    <a:gd name="T17" fmla="*/ 0 h 476"/>
                    <a:gd name="T18" fmla="*/ 0 w 257"/>
                    <a:gd name="T19" fmla="*/ 0 h 476"/>
                    <a:gd name="T20" fmla="*/ 0 w 257"/>
                    <a:gd name="T21" fmla="*/ 0 h 476"/>
                    <a:gd name="T22" fmla="*/ 0 w 257"/>
                    <a:gd name="T23" fmla="*/ 0 h 476"/>
                    <a:gd name="T24" fmla="*/ 0 w 257"/>
                    <a:gd name="T25" fmla="*/ 0 h 476"/>
                    <a:gd name="T26" fmla="*/ 0 w 257"/>
                    <a:gd name="T27" fmla="*/ 0 h 476"/>
                    <a:gd name="T28" fmla="*/ 0 w 257"/>
                    <a:gd name="T29" fmla="*/ 0 h 476"/>
                    <a:gd name="T30" fmla="*/ 0 w 257"/>
                    <a:gd name="T31" fmla="*/ 0 h 476"/>
                    <a:gd name="T32" fmla="*/ 0 w 257"/>
                    <a:gd name="T33" fmla="*/ 0 h 476"/>
                    <a:gd name="T34" fmla="*/ 0 w 257"/>
                    <a:gd name="T35" fmla="*/ 0 h 476"/>
                    <a:gd name="T36" fmla="*/ 0 w 257"/>
                    <a:gd name="T37" fmla="*/ 0 h 476"/>
                    <a:gd name="T38" fmla="*/ 0 w 257"/>
                    <a:gd name="T39" fmla="*/ 0 h 476"/>
                    <a:gd name="T40" fmla="*/ 0 w 257"/>
                    <a:gd name="T41" fmla="*/ 0 h 476"/>
                    <a:gd name="T42" fmla="*/ 0 w 257"/>
                    <a:gd name="T43" fmla="*/ 0 h 476"/>
                    <a:gd name="T44" fmla="*/ 0 w 257"/>
                    <a:gd name="T45" fmla="*/ 0 h 476"/>
                    <a:gd name="T46" fmla="*/ 0 w 257"/>
                    <a:gd name="T47" fmla="*/ 0 h 476"/>
                    <a:gd name="T48" fmla="*/ 0 w 257"/>
                    <a:gd name="T49" fmla="*/ 0 h 476"/>
                    <a:gd name="T50" fmla="*/ 0 w 257"/>
                    <a:gd name="T51" fmla="*/ 0 h 476"/>
                    <a:gd name="T52" fmla="*/ 0 w 257"/>
                    <a:gd name="T53" fmla="*/ 0 h 476"/>
                    <a:gd name="T54" fmla="*/ 0 w 257"/>
                    <a:gd name="T55" fmla="*/ 0 h 476"/>
                    <a:gd name="T56" fmla="*/ 0 w 257"/>
                    <a:gd name="T57" fmla="*/ 0 h 476"/>
                    <a:gd name="T58" fmla="*/ 0 w 257"/>
                    <a:gd name="T59" fmla="*/ 0 h 476"/>
                    <a:gd name="T60" fmla="*/ 0 w 257"/>
                    <a:gd name="T61" fmla="*/ 0 h 476"/>
                    <a:gd name="T62" fmla="*/ 0 w 257"/>
                    <a:gd name="T63" fmla="*/ 0 h 476"/>
                    <a:gd name="T64" fmla="*/ 0 w 257"/>
                    <a:gd name="T65" fmla="*/ 0 h 476"/>
                    <a:gd name="T66" fmla="*/ 0 w 257"/>
                    <a:gd name="T67" fmla="*/ 0 h 476"/>
                    <a:gd name="T68" fmla="*/ 0 w 257"/>
                    <a:gd name="T69" fmla="*/ 0 h 476"/>
                    <a:gd name="T70" fmla="*/ 0 w 257"/>
                    <a:gd name="T71" fmla="*/ 0 h 476"/>
                    <a:gd name="T72" fmla="*/ 0 w 257"/>
                    <a:gd name="T73" fmla="*/ 0 h 47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57"/>
                    <a:gd name="T112" fmla="*/ 0 h 476"/>
                    <a:gd name="T113" fmla="*/ 257 w 257"/>
                    <a:gd name="T114" fmla="*/ 476 h 47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57" h="476">
                      <a:moveTo>
                        <a:pt x="257" y="461"/>
                      </a:moveTo>
                      <a:lnTo>
                        <a:pt x="257" y="461"/>
                      </a:lnTo>
                      <a:lnTo>
                        <a:pt x="232" y="446"/>
                      </a:lnTo>
                      <a:lnTo>
                        <a:pt x="210" y="426"/>
                      </a:lnTo>
                      <a:lnTo>
                        <a:pt x="191" y="405"/>
                      </a:lnTo>
                      <a:lnTo>
                        <a:pt x="174" y="378"/>
                      </a:lnTo>
                      <a:lnTo>
                        <a:pt x="158" y="351"/>
                      </a:lnTo>
                      <a:lnTo>
                        <a:pt x="146" y="320"/>
                      </a:lnTo>
                      <a:lnTo>
                        <a:pt x="134" y="288"/>
                      </a:lnTo>
                      <a:lnTo>
                        <a:pt x="123" y="255"/>
                      </a:lnTo>
                      <a:lnTo>
                        <a:pt x="113" y="221"/>
                      </a:lnTo>
                      <a:lnTo>
                        <a:pt x="102" y="186"/>
                      </a:lnTo>
                      <a:lnTo>
                        <a:pt x="91" y="153"/>
                      </a:lnTo>
                      <a:lnTo>
                        <a:pt x="79" y="119"/>
                      </a:lnTo>
                      <a:lnTo>
                        <a:pt x="65" y="86"/>
                      </a:lnTo>
                      <a:lnTo>
                        <a:pt x="50" y="56"/>
                      </a:lnTo>
                      <a:lnTo>
                        <a:pt x="33" y="26"/>
                      </a:lnTo>
                      <a:lnTo>
                        <a:pt x="12" y="0"/>
                      </a:lnTo>
                      <a:lnTo>
                        <a:pt x="0" y="12"/>
                      </a:lnTo>
                      <a:lnTo>
                        <a:pt x="19" y="36"/>
                      </a:lnTo>
                      <a:lnTo>
                        <a:pt x="36" y="64"/>
                      </a:lnTo>
                      <a:lnTo>
                        <a:pt x="50" y="94"/>
                      </a:lnTo>
                      <a:lnTo>
                        <a:pt x="62" y="126"/>
                      </a:lnTo>
                      <a:lnTo>
                        <a:pt x="74" y="157"/>
                      </a:lnTo>
                      <a:lnTo>
                        <a:pt x="85" y="191"/>
                      </a:lnTo>
                      <a:lnTo>
                        <a:pt x="96" y="226"/>
                      </a:lnTo>
                      <a:lnTo>
                        <a:pt x="107" y="259"/>
                      </a:lnTo>
                      <a:lnTo>
                        <a:pt x="117" y="293"/>
                      </a:lnTo>
                      <a:lnTo>
                        <a:pt x="129" y="327"/>
                      </a:lnTo>
                      <a:lnTo>
                        <a:pt x="144" y="358"/>
                      </a:lnTo>
                      <a:lnTo>
                        <a:pt x="159" y="388"/>
                      </a:lnTo>
                      <a:lnTo>
                        <a:pt x="176" y="414"/>
                      </a:lnTo>
                      <a:lnTo>
                        <a:pt x="198" y="438"/>
                      </a:lnTo>
                      <a:lnTo>
                        <a:pt x="222" y="460"/>
                      </a:lnTo>
                      <a:lnTo>
                        <a:pt x="250" y="476"/>
                      </a:lnTo>
                      <a:lnTo>
                        <a:pt x="257" y="46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89" name="Freeform 1359"/>
                <p:cNvSpPr>
                  <a:spLocks/>
                </p:cNvSpPr>
                <p:nvPr/>
              </p:nvSpPr>
              <p:spPr bwMode="auto">
                <a:xfrm>
                  <a:off x="1979" y="1250"/>
                  <a:ext cx="4" cy="2"/>
                </a:xfrm>
                <a:custGeom>
                  <a:avLst/>
                  <a:gdLst>
                    <a:gd name="T0" fmla="*/ 0 w 164"/>
                    <a:gd name="T1" fmla="*/ 0 h 103"/>
                    <a:gd name="T2" fmla="*/ 0 w 164"/>
                    <a:gd name="T3" fmla="*/ 0 h 103"/>
                    <a:gd name="T4" fmla="*/ 0 w 164"/>
                    <a:gd name="T5" fmla="*/ 0 h 103"/>
                    <a:gd name="T6" fmla="*/ 0 w 164"/>
                    <a:gd name="T7" fmla="*/ 0 h 103"/>
                    <a:gd name="T8" fmla="*/ 0 w 164"/>
                    <a:gd name="T9" fmla="*/ 0 h 103"/>
                    <a:gd name="T10" fmla="*/ 0 w 164"/>
                    <a:gd name="T11" fmla="*/ 0 h 103"/>
                    <a:gd name="T12" fmla="*/ 0 w 164"/>
                    <a:gd name="T13" fmla="*/ 0 h 103"/>
                    <a:gd name="T14" fmla="*/ 0 w 164"/>
                    <a:gd name="T15" fmla="*/ 0 h 103"/>
                    <a:gd name="T16" fmla="*/ 0 w 164"/>
                    <a:gd name="T17" fmla="*/ 0 h 103"/>
                    <a:gd name="T18" fmla="*/ 0 w 164"/>
                    <a:gd name="T19" fmla="*/ 0 h 103"/>
                    <a:gd name="T20" fmla="*/ 0 w 164"/>
                    <a:gd name="T21" fmla="*/ 0 h 103"/>
                    <a:gd name="T22" fmla="*/ 0 w 164"/>
                    <a:gd name="T23" fmla="*/ 0 h 103"/>
                    <a:gd name="T24" fmla="*/ 0 w 164"/>
                    <a:gd name="T25" fmla="*/ 0 h 103"/>
                    <a:gd name="T26" fmla="*/ 0 w 164"/>
                    <a:gd name="T27" fmla="*/ 0 h 103"/>
                    <a:gd name="T28" fmla="*/ 0 w 164"/>
                    <a:gd name="T29" fmla="*/ 0 h 103"/>
                    <a:gd name="T30" fmla="*/ 0 w 164"/>
                    <a:gd name="T31" fmla="*/ 0 h 103"/>
                    <a:gd name="T32" fmla="*/ 0 w 164"/>
                    <a:gd name="T33" fmla="*/ 0 h 103"/>
                    <a:gd name="T34" fmla="*/ 0 w 164"/>
                    <a:gd name="T35" fmla="*/ 0 h 103"/>
                    <a:gd name="T36" fmla="*/ 0 w 164"/>
                    <a:gd name="T37" fmla="*/ 0 h 103"/>
                    <a:gd name="T38" fmla="*/ 0 w 164"/>
                    <a:gd name="T39" fmla="*/ 0 h 103"/>
                    <a:gd name="T40" fmla="*/ 0 w 164"/>
                    <a:gd name="T41" fmla="*/ 0 h 10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4"/>
                    <a:gd name="T64" fmla="*/ 0 h 103"/>
                    <a:gd name="T65" fmla="*/ 164 w 164"/>
                    <a:gd name="T66" fmla="*/ 103 h 10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4" h="103">
                      <a:moveTo>
                        <a:pt x="150" y="0"/>
                      </a:moveTo>
                      <a:lnTo>
                        <a:pt x="150" y="0"/>
                      </a:lnTo>
                      <a:lnTo>
                        <a:pt x="134" y="24"/>
                      </a:lnTo>
                      <a:lnTo>
                        <a:pt x="116" y="43"/>
                      </a:lnTo>
                      <a:lnTo>
                        <a:pt x="97" y="61"/>
                      </a:lnTo>
                      <a:lnTo>
                        <a:pt x="79" y="74"/>
                      </a:lnTo>
                      <a:lnTo>
                        <a:pt x="61" y="83"/>
                      </a:lnTo>
                      <a:lnTo>
                        <a:pt x="42" y="86"/>
                      </a:lnTo>
                      <a:lnTo>
                        <a:pt x="25" y="86"/>
                      </a:lnTo>
                      <a:lnTo>
                        <a:pt x="7" y="80"/>
                      </a:lnTo>
                      <a:lnTo>
                        <a:pt x="0" y="95"/>
                      </a:lnTo>
                      <a:lnTo>
                        <a:pt x="22" y="103"/>
                      </a:lnTo>
                      <a:lnTo>
                        <a:pt x="44" y="103"/>
                      </a:lnTo>
                      <a:lnTo>
                        <a:pt x="66" y="100"/>
                      </a:lnTo>
                      <a:lnTo>
                        <a:pt x="88" y="89"/>
                      </a:lnTo>
                      <a:lnTo>
                        <a:pt x="109" y="73"/>
                      </a:lnTo>
                      <a:lnTo>
                        <a:pt x="128" y="55"/>
                      </a:lnTo>
                      <a:lnTo>
                        <a:pt x="146" y="33"/>
                      </a:lnTo>
                      <a:lnTo>
                        <a:pt x="164" y="9"/>
                      </a:lnTo>
                      <a:lnTo>
                        <a:pt x="150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90" name="Freeform 1360"/>
                <p:cNvSpPr>
                  <a:spLocks/>
                </p:cNvSpPr>
                <p:nvPr/>
              </p:nvSpPr>
              <p:spPr bwMode="auto">
                <a:xfrm>
                  <a:off x="1983" y="1249"/>
                  <a:ext cx="2" cy="1"/>
                </a:xfrm>
                <a:custGeom>
                  <a:avLst/>
                  <a:gdLst>
                    <a:gd name="T0" fmla="*/ 0 w 73"/>
                    <a:gd name="T1" fmla="*/ 0 h 56"/>
                    <a:gd name="T2" fmla="*/ 0 w 73"/>
                    <a:gd name="T3" fmla="*/ 0 h 56"/>
                    <a:gd name="T4" fmla="*/ 0 w 73"/>
                    <a:gd name="T5" fmla="*/ 0 h 56"/>
                    <a:gd name="T6" fmla="*/ 0 w 73"/>
                    <a:gd name="T7" fmla="*/ 0 h 56"/>
                    <a:gd name="T8" fmla="*/ 0 w 73"/>
                    <a:gd name="T9" fmla="*/ 0 h 56"/>
                    <a:gd name="T10" fmla="*/ 0 w 73"/>
                    <a:gd name="T11" fmla="*/ 0 h 56"/>
                    <a:gd name="T12" fmla="*/ 0 w 73"/>
                    <a:gd name="T13" fmla="*/ 0 h 56"/>
                    <a:gd name="T14" fmla="*/ 0 w 73"/>
                    <a:gd name="T15" fmla="*/ 0 h 56"/>
                    <a:gd name="T16" fmla="*/ 0 w 73"/>
                    <a:gd name="T17" fmla="*/ 0 h 56"/>
                    <a:gd name="T18" fmla="*/ 0 w 73"/>
                    <a:gd name="T19" fmla="*/ 0 h 56"/>
                    <a:gd name="T20" fmla="*/ 0 w 73"/>
                    <a:gd name="T21" fmla="*/ 0 h 56"/>
                    <a:gd name="T22" fmla="*/ 0 w 73"/>
                    <a:gd name="T23" fmla="*/ 0 h 56"/>
                    <a:gd name="T24" fmla="*/ 0 w 73"/>
                    <a:gd name="T25" fmla="*/ 0 h 56"/>
                    <a:gd name="T26" fmla="*/ 0 w 73"/>
                    <a:gd name="T27" fmla="*/ 0 h 56"/>
                    <a:gd name="T28" fmla="*/ 0 w 73"/>
                    <a:gd name="T29" fmla="*/ 0 h 56"/>
                    <a:gd name="T30" fmla="*/ 0 w 73"/>
                    <a:gd name="T31" fmla="*/ 0 h 56"/>
                    <a:gd name="T32" fmla="*/ 0 w 73"/>
                    <a:gd name="T33" fmla="*/ 0 h 56"/>
                    <a:gd name="T34" fmla="*/ 0 w 73"/>
                    <a:gd name="T35" fmla="*/ 0 h 56"/>
                    <a:gd name="T36" fmla="*/ 0 w 73"/>
                    <a:gd name="T37" fmla="*/ 0 h 56"/>
                    <a:gd name="T38" fmla="*/ 0 w 73"/>
                    <a:gd name="T39" fmla="*/ 0 h 56"/>
                    <a:gd name="T40" fmla="*/ 0 w 73"/>
                    <a:gd name="T41" fmla="*/ 0 h 5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3"/>
                    <a:gd name="T64" fmla="*/ 0 h 56"/>
                    <a:gd name="T65" fmla="*/ 73 w 73"/>
                    <a:gd name="T66" fmla="*/ 56 h 5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3" h="56">
                      <a:moveTo>
                        <a:pt x="61" y="1"/>
                      </a:moveTo>
                      <a:lnTo>
                        <a:pt x="61" y="0"/>
                      </a:lnTo>
                      <a:lnTo>
                        <a:pt x="55" y="6"/>
                      </a:lnTo>
                      <a:lnTo>
                        <a:pt x="49" y="11"/>
                      </a:lnTo>
                      <a:lnTo>
                        <a:pt x="42" y="16"/>
                      </a:lnTo>
                      <a:lnTo>
                        <a:pt x="33" y="19"/>
                      </a:lnTo>
                      <a:lnTo>
                        <a:pt x="24" y="25"/>
                      </a:lnTo>
                      <a:lnTo>
                        <a:pt x="15" y="30"/>
                      </a:lnTo>
                      <a:lnTo>
                        <a:pt x="7" y="38"/>
                      </a:lnTo>
                      <a:lnTo>
                        <a:pt x="0" y="47"/>
                      </a:lnTo>
                      <a:lnTo>
                        <a:pt x="14" y="56"/>
                      </a:lnTo>
                      <a:lnTo>
                        <a:pt x="19" y="50"/>
                      </a:lnTo>
                      <a:lnTo>
                        <a:pt x="25" y="44"/>
                      </a:lnTo>
                      <a:lnTo>
                        <a:pt x="33" y="40"/>
                      </a:lnTo>
                      <a:lnTo>
                        <a:pt x="41" y="34"/>
                      </a:lnTo>
                      <a:lnTo>
                        <a:pt x="49" y="30"/>
                      </a:lnTo>
                      <a:lnTo>
                        <a:pt x="59" y="25"/>
                      </a:lnTo>
                      <a:lnTo>
                        <a:pt x="67" y="18"/>
                      </a:lnTo>
                      <a:lnTo>
                        <a:pt x="73" y="12"/>
                      </a:lnTo>
                      <a:lnTo>
                        <a:pt x="73" y="11"/>
                      </a:lnTo>
                      <a:lnTo>
                        <a:pt x="61" y="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91" name="Freeform 1361"/>
                <p:cNvSpPr>
                  <a:spLocks/>
                </p:cNvSpPr>
                <p:nvPr/>
              </p:nvSpPr>
              <p:spPr bwMode="auto">
                <a:xfrm>
                  <a:off x="1985" y="1247"/>
                  <a:ext cx="2" cy="2"/>
                </a:xfrm>
                <a:custGeom>
                  <a:avLst/>
                  <a:gdLst>
                    <a:gd name="T0" fmla="*/ 0 w 112"/>
                    <a:gd name="T1" fmla="*/ 0 h 94"/>
                    <a:gd name="T2" fmla="*/ 0 w 112"/>
                    <a:gd name="T3" fmla="*/ 0 h 94"/>
                    <a:gd name="T4" fmla="*/ 0 w 112"/>
                    <a:gd name="T5" fmla="*/ 0 h 94"/>
                    <a:gd name="T6" fmla="*/ 0 w 112"/>
                    <a:gd name="T7" fmla="*/ 0 h 94"/>
                    <a:gd name="T8" fmla="*/ 0 w 112"/>
                    <a:gd name="T9" fmla="*/ 0 h 94"/>
                    <a:gd name="T10" fmla="*/ 0 w 112"/>
                    <a:gd name="T11" fmla="*/ 0 h 94"/>
                    <a:gd name="T12" fmla="*/ 0 w 112"/>
                    <a:gd name="T13" fmla="*/ 0 h 94"/>
                    <a:gd name="T14" fmla="*/ 0 w 112"/>
                    <a:gd name="T15" fmla="*/ 0 h 94"/>
                    <a:gd name="T16" fmla="*/ 0 w 112"/>
                    <a:gd name="T17" fmla="*/ 0 h 94"/>
                    <a:gd name="T18" fmla="*/ 0 w 112"/>
                    <a:gd name="T19" fmla="*/ 0 h 94"/>
                    <a:gd name="T20" fmla="*/ 0 w 112"/>
                    <a:gd name="T21" fmla="*/ 0 h 94"/>
                    <a:gd name="T22" fmla="*/ 0 w 112"/>
                    <a:gd name="T23" fmla="*/ 0 h 94"/>
                    <a:gd name="T24" fmla="*/ 0 w 112"/>
                    <a:gd name="T25" fmla="*/ 0 h 94"/>
                    <a:gd name="T26" fmla="*/ 0 w 112"/>
                    <a:gd name="T27" fmla="*/ 0 h 94"/>
                    <a:gd name="T28" fmla="*/ 0 w 112"/>
                    <a:gd name="T29" fmla="*/ 0 h 94"/>
                    <a:gd name="T30" fmla="*/ 0 w 112"/>
                    <a:gd name="T31" fmla="*/ 0 h 94"/>
                    <a:gd name="T32" fmla="*/ 0 w 112"/>
                    <a:gd name="T33" fmla="*/ 0 h 94"/>
                    <a:gd name="T34" fmla="*/ 0 w 112"/>
                    <a:gd name="T35" fmla="*/ 0 h 94"/>
                    <a:gd name="T36" fmla="*/ 0 w 112"/>
                    <a:gd name="T37" fmla="*/ 0 h 94"/>
                    <a:gd name="T38" fmla="*/ 0 w 112"/>
                    <a:gd name="T39" fmla="*/ 0 h 94"/>
                    <a:gd name="T40" fmla="*/ 0 w 112"/>
                    <a:gd name="T41" fmla="*/ 0 h 9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2"/>
                    <a:gd name="T64" fmla="*/ 0 h 94"/>
                    <a:gd name="T65" fmla="*/ 112 w 112"/>
                    <a:gd name="T66" fmla="*/ 94 h 9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2" h="94">
                      <a:moveTo>
                        <a:pt x="112" y="5"/>
                      </a:moveTo>
                      <a:lnTo>
                        <a:pt x="112" y="5"/>
                      </a:lnTo>
                      <a:lnTo>
                        <a:pt x="92" y="0"/>
                      </a:lnTo>
                      <a:lnTo>
                        <a:pt x="73" y="5"/>
                      </a:lnTo>
                      <a:lnTo>
                        <a:pt x="58" y="13"/>
                      </a:lnTo>
                      <a:lnTo>
                        <a:pt x="42" y="28"/>
                      </a:lnTo>
                      <a:lnTo>
                        <a:pt x="29" y="45"/>
                      </a:lnTo>
                      <a:lnTo>
                        <a:pt x="17" y="59"/>
                      </a:lnTo>
                      <a:lnTo>
                        <a:pt x="7" y="73"/>
                      </a:lnTo>
                      <a:lnTo>
                        <a:pt x="0" y="84"/>
                      </a:lnTo>
                      <a:lnTo>
                        <a:pt x="12" y="94"/>
                      </a:lnTo>
                      <a:lnTo>
                        <a:pt x="22" y="83"/>
                      </a:lnTo>
                      <a:lnTo>
                        <a:pt x="31" y="69"/>
                      </a:lnTo>
                      <a:lnTo>
                        <a:pt x="41" y="54"/>
                      </a:lnTo>
                      <a:lnTo>
                        <a:pt x="54" y="40"/>
                      </a:lnTo>
                      <a:lnTo>
                        <a:pt x="67" y="28"/>
                      </a:lnTo>
                      <a:lnTo>
                        <a:pt x="80" y="19"/>
                      </a:lnTo>
                      <a:lnTo>
                        <a:pt x="92" y="17"/>
                      </a:lnTo>
                      <a:lnTo>
                        <a:pt x="104" y="19"/>
                      </a:lnTo>
                      <a:lnTo>
                        <a:pt x="112" y="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92" name="Freeform 1362"/>
                <p:cNvSpPr>
                  <a:spLocks/>
                </p:cNvSpPr>
                <p:nvPr/>
              </p:nvSpPr>
              <p:spPr bwMode="auto">
                <a:xfrm>
                  <a:off x="1987" y="1247"/>
                  <a:ext cx="2" cy="2"/>
                </a:xfrm>
                <a:custGeom>
                  <a:avLst/>
                  <a:gdLst>
                    <a:gd name="T0" fmla="*/ 0 w 65"/>
                    <a:gd name="T1" fmla="*/ 0 h 76"/>
                    <a:gd name="T2" fmla="*/ 0 w 65"/>
                    <a:gd name="T3" fmla="*/ 0 h 76"/>
                    <a:gd name="T4" fmla="*/ 0 w 65"/>
                    <a:gd name="T5" fmla="*/ 0 h 76"/>
                    <a:gd name="T6" fmla="*/ 0 w 65"/>
                    <a:gd name="T7" fmla="*/ 0 h 76"/>
                    <a:gd name="T8" fmla="*/ 0 w 65"/>
                    <a:gd name="T9" fmla="*/ 0 h 76"/>
                    <a:gd name="T10" fmla="*/ 0 w 65"/>
                    <a:gd name="T11" fmla="*/ 0 h 76"/>
                    <a:gd name="T12" fmla="*/ 0 w 65"/>
                    <a:gd name="T13" fmla="*/ 0 h 76"/>
                    <a:gd name="T14" fmla="*/ 0 w 65"/>
                    <a:gd name="T15" fmla="*/ 0 h 76"/>
                    <a:gd name="T16" fmla="*/ 0 w 65"/>
                    <a:gd name="T17" fmla="*/ 0 h 76"/>
                    <a:gd name="T18" fmla="*/ 0 w 65"/>
                    <a:gd name="T19" fmla="*/ 0 h 76"/>
                    <a:gd name="T20" fmla="*/ 0 w 65"/>
                    <a:gd name="T21" fmla="*/ 0 h 76"/>
                    <a:gd name="T22" fmla="*/ 0 w 65"/>
                    <a:gd name="T23" fmla="*/ 0 h 76"/>
                    <a:gd name="T24" fmla="*/ 0 w 65"/>
                    <a:gd name="T25" fmla="*/ 0 h 76"/>
                    <a:gd name="T26" fmla="*/ 0 w 65"/>
                    <a:gd name="T27" fmla="*/ 0 h 76"/>
                    <a:gd name="T28" fmla="*/ 0 w 65"/>
                    <a:gd name="T29" fmla="*/ 0 h 76"/>
                    <a:gd name="T30" fmla="*/ 0 w 65"/>
                    <a:gd name="T31" fmla="*/ 0 h 76"/>
                    <a:gd name="T32" fmla="*/ 0 w 65"/>
                    <a:gd name="T33" fmla="*/ 0 h 76"/>
                    <a:gd name="T34" fmla="*/ 0 w 65"/>
                    <a:gd name="T35" fmla="*/ 0 h 76"/>
                    <a:gd name="T36" fmla="*/ 0 w 65"/>
                    <a:gd name="T37" fmla="*/ 0 h 76"/>
                    <a:gd name="T38" fmla="*/ 0 w 65"/>
                    <a:gd name="T39" fmla="*/ 0 h 76"/>
                    <a:gd name="T40" fmla="*/ 0 w 65"/>
                    <a:gd name="T41" fmla="*/ 0 h 7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5"/>
                    <a:gd name="T64" fmla="*/ 0 h 76"/>
                    <a:gd name="T65" fmla="*/ 65 w 65"/>
                    <a:gd name="T66" fmla="*/ 76 h 7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5" h="76">
                      <a:moveTo>
                        <a:pt x="62" y="76"/>
                      </a:moveTo>
                      <a:lnTo>
                        <a:pt x="62" y="76"/>
                      </a:lnTo>
                      <a:lnTo>
                        <a:pt x="65" y="60"/>
                      </a:lnTo>
                      <a:lnTo>
                        <a:pt x="65" y="47"/>
                      </a:lnTo>
                      <a:lnTo>
                        <a:pt x="62" y="36"/>
                      </a:lnTo>
                      <a:lnTo>
                        <a:pt x="56" y="26"/>
                      </a:lnTo>
                      <a:lnTo>
                        <a:pt x="47" y="19"/>
                      </a:lnTo>
                      <a:lnTo>
                        <a:pt x="35" y="13"/>
                      </a:lnTo>
                      <a:lnTo>
                        <a:pt x="23" y="7"/>
                      </a:lnTo>
                      <a:lnTo>
                        <a:pt x="8" y="0"/>
                      </a:lnTo>
                      <a:lnTo>
                        <a:pt x="0" y="14"/>
                      </a:lnTo>
                      <a:lnTo>
                        <a:pt x="16" y="21"/>
                      </a:lnTo>
                      <a:lnTo>
                        <a:pt x="28" y="28"/>
                      </a:lnTo>
                      <a:lnTo>
                        <a:pt x="38" y="34"/>
                      </a:lnTo>
                      <a:lnTo>
                        <a:pt x="44" y="38"/>
                      </a:lnTo>
                      <a:lnTo>
                        <a:pt x="47" y="43"/>
                      </a:lnTo>
                      <a:lnTo>
                        <a:pt x="49" y="49"/>
                      </a:lnTo>
                      <a:lnTo>
                        <a:pt x="49" y="58"/>
                      </a:lnTo>
                      <a:lnTo>
                        <a:pt x="45" y="71"/>
                      </a:lnTo>
                      <a:lnTo>
                        <a:pt x="62" y="7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93" name="Freeform 1363"/>
                <p:cNvSpPr>
                  <a:spLocks/>
                </p:cNvSpPr>
                <p:nvPr/>
              </p:nvSpPr>
              <p:spPr bwMode="auto">
                <a:xfrm>
                  <a:off x="1988" y="1249"/>
                  <a:ext cx="2" cy="4"/>
                </a:xfrm>
                <a:custGeom>
                  <a:avLst/>
                  <a:gdLst>
                    <a:gd name="T0" fmla="*/ 0 w 80"/>
                    <a:gd name="T1" fmla="*/ 0 h 203"/>
                    <a:gd name="T2" fmla="*/ 0 w 80"/>
                    <a:gd name="T3" fmla="*/ 0 h 203"/>
                    <a:gd name="T4" fmla="*/ 0 w 80"/>
                    <a:gd name="T5" fmla="*/ 0 h 203"/>
                    <a:gd name="T6" fmla="*/ 0 w 80"/>
                    <a:gd name="T7" fmla="*/ 0 h 203"/>
                    <a:gd name="T8" fmla="*/ 0 w 80"/>
                    <a:gd name="T9" fmla="*/ 0 h 203"/>
                    <a:gd name="T10" fmla="*/ 0 w 80"/>
                    <a:gd name="T11" fmla="*/ 0 h 203"/>
                    <a:gd name="T12" fmla="*/ 0 w 80"/>
                    <a:gd name="T13" fmla="*/ 0 h 203"/>
                    <a:gd name="T14" fmla="*/ 0 w 80"/>
                    <a:gd name="T15" fmla="*/ 0 h 203"/>
                    <a:gd name="T16" fmla="*/ 0 w 80"/>
                    <a:gd name="T17" fmla="*/ 0 h 203"/>
                    <a:gd name="T18" fmla="*/ 0 w 80"/>
                    <a:gd name="T19" fmla="*/ 0 h 203"/>
                    <a:gd name="T20" fmla="*/ 0 w 80"/>
                    <a:gd name="T21" fmla="*/ 0 h 203"/>
                    <a:gd name="T22" fmla="*/ 0 w 80"/>
                    <a:gd name="T23" fmla="*/ 0 h 203"/>
                    <a:gd name="T24" fmla="*/ 0 w 80"/>
                    <a:gd name="T25" fmla="*/ 0 h 203"/>
                    <a:gd name="T26" fmla="*/ 0 w 80"/>
                    <a:gd name="T27" fmla="*/ 0 h 203"/>
                    <a:gd name="T28" fmla="*/ 0 w 80"/>
                    <a:gd name="T29" fmla="*/ 0 h 203"/>
                    <a:gd name="T30" fmla="*/ 0 w 80"/>
                    <a:gd name="T31" fmla="*/ 0 h 203"/>
                    <a:gd name="T32" fmla="*/ 0 w 80"/>
                    <a:gd name="T33" fmla="*/ 0 h 203"/>
                    <a:gd name="T34" fmla="*/ 0 w 80"/>
                    <a:gd name="T35" fmla="*/ 0 h 203"/>
                    <a:gd name="T36" fmla="*/ 0 w 80"/>
                    <a:gd name="T37" fmla="*/ 0 h 203"/>
                    <a:gd name="T38" fmla="*/ 0 w 80"/>
                    <a:gd name="T39" fmla="*/ 0 h 203"/>
                    <a:gd name="T40" fmla="*/ 0 w 80"/>
                    <a:gd name="T41" fmla="*/ 0 h 203"/>
                    <a:gd name="T42" fmla="*/ 0 w 80"/>
                    <a:gd name="T43" fmla="*/ 0 h 203"/>
                    <a:gd name="T44" fmla="*/ 0 w 80"/>
                    <a:gd name="T45" fmla="*/ 0 h 203"/>
                    <a:gd name="T46" fmla="*/ 0 w 80"/>
                    <a:gd name="T47" fmla="*/ 0 h 203"/>
                    <a:gd name="T48" fmla="*/ 0 w 80"/>
                    <a:gd name="T49" fmla="*/ 0 h 203"/>
                    <a:gd name="T50" fmla="*/ 0 w 80"/>
                    <a:gd name="T51" fmla="*/ 0 h 203"/>
                    <a:gd name="T52" fmla="*/ 0 w 80"/>
                    <a:gd name="T53" fmla="*/ 0 h 203"/>
                    <a:gd name="T54" fmla="*/ 0 w 80"/>
                    <a:gd name="T55" fmla="*/ 0 h 203"/>
                    <a:gd name="T56" fmla="*/ 0 w 80"/>
                    <a:gd name="T57" fmla="*/ 0 h 203"/>
                    <a:gd name="T58" fmla="*/ 0 w 80"/>
                    <a:gd name="T59" fmla="*/ 0 h 203"/>
                    <a:gd name="T60" fmla="*/ 0 w 80"/>
                    <a:gd name="T61" fmla="*/ 0 h 203"/>
                    <a:gd name="T62" fmla="*/ 0 w 80"/>
                    <a:gd name="T63" fmla="*/ 0 h 203"/>
                    <a:gd name="T64" fmla="*/ 0 w 80"/>
                    <a:gd name="T65" fmla="*/ 0 h 203"/>
                    <a:gd name="T66" fmla="*/ 0 w 80"/>
                    <a:gd name="T67" fmla="*/ 0 h 203"/>
                    <a:gd name="T68" fmla="*/ 0 w 80"/>
                    <a:gd name="T69" fmla="*/ 0 h 203"/>
                    <a:gd name="T70" fmla="*/ 0 w 80"/>
                    <a:gd name="T71" fmla="*/ 0 h 203"/>
                    <a:gd name="T72" fmla="*/ 0 w 80"/>
                    <a:gd name="T73" fmla="*/ 0 h 203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80"/>
                    <a:gd name="T112" fmla="*/ 0 h 203"/>
                    <a:gd name="T113" fmla="*/ 80 w 80"/>
                    <a:gd name="T114" fmla="*/ 203 h 203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80" h="203">
                      <a:moveTo>
                        <a:pt x="80" y="191"/>
                      </a:moveTo>
                      <a:lnTo>
                        <a:pt x="80" y="191"/>
                      </a:lnTo>
                      <a:lnTo>
                        <a:pt x="72" y="182"/>
                      </a:lnTo>
                      <a:lnTo>
                        <a:pt x="65" y="170"/>
                      </a:lnTo>
                      <a:lnTo>
                        <a:pt x="57" y="160"/>
                      </a:lnTo>
                      <a:lnTo>
                        <a:pt x="51" y="148"/>
                      </a:lnTo>
                      <a:lnTo>
                        <a:pt x="44" y="136"/>
                      </a:lnTo>
                      <a:lnTo>
                        <a:pt x="39" y="122"/>
                      </a:lnTo>
                      <a:lnTo>
                        <a:pt x="34" y="109"/>
                      </a:lnTo>
                      <a:lnTo>
                        <a:pt x="29" y="96"/>
                      </a:lnTo>
                      <a:lnTo>
                        <a:pt x="24" y="83"/>
                      </a:lnTo>
                      <a:lnTo>
                        <a:pt x="22" y="71"/>
                      </a:lnTo>
                      <a:lnTo>
                        <a:pt x="20" y="57"/>
                      </a:lnTo>
                      <a:lnTo>
                        <a:pt x="17" y="45"/>
                      </a:lnTo>
                      <a:lnTo>
                        <a:pt x="17" y="33"/>
                      </a:lnTo>
                      <a:lnTo>
                        <a:pt x="17" y="23"/>
                      </a:lnTo>
                      <a:lnTo>
                        <a:pt x="18" y="13"/>
                      </a:lnTo>
                      <a:lnTo>
                        <a:pt x="21" y="5"/>
                      </a:lnTo>
                      <a:lnTo>
                        <a:pt x="4" y="0"/>
                      </a:lnTo>
                      <a:lnTo>
                        <a:pt x="2" y="11"/>
                      </a:lnTo>
                      <a:lnTo>
                        <a:pt x="0" y="23"/>
                      </a:lnTo>
                      <a:lnTo>
                        <a:pt x="0" y="33"/>
                      </a:lnTo>
                      <a:lnTo>
                        <a:pt x="0" y="48"/>
                      </a:lnTo>
                      <a:lnTo>
                        <a:pt x="3" y="60"/>
                      </a:lnTo>
                      <a:lnTo>
                        <a:pt x="5" y="73"/>
                      </a:lnTo>
                      <a:lnTo>
                        <a:pt x="8" y="87"/>
                      </a:lnTo>
                      <a:lnTo>
                        <a:pt x="12" y="101"/>
                      </a:lnTo>
                      <a:lnTo>
                        <a:pt x="17" y="114"/>
                      </a:lnTo>
                      <a:lnTo>
                        <a:pt x="22" y="130"/>
                      </a:lnTo>
                      <a:lnTo>
                        <a:pt x="29" y="143"/>
                      </a:lnTo>
                      <a:lnTo>
                        <a:pt x="36" y="155"/>
                      </a:lnTo>
                      <a:lnTo>
                        <a:pt x="42" y="169"/>
                      </a:lnTo>
                      <a:lnTo>
                        <a:pt x="51" y="180"/>
                      </a:lnTo>
                      <a:lnTo>
                        <a:pt x="58" y="192"/>
                      </a:lnTo>
                      <a:lnTo>
                        <a:pt x="68" y="203"/>
                      </a:lnTo>
                      <a:lnTo>
                        <a:pt x="80" y="19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94" name="Freeform 1364"/>
                <p:cNvSpPr>
                  <a:spLocks/>
                </p:cNvSpPr>
                <p:nvPr/>
              </p:nvSpPr>
              <p:spPr bwMode="auto">
                <a:xfrm>
                  <a:off x="1990" y="1253"/>
                  <a:ext cx="2" cy="1"/>
                </a:xfrm>
                <a:custGeom>
                  <a:avLst/>
                  <a:gdLst>
                    <a:gd name="T0" fmla="*/ 0 w 85"/>
                    <a:gd name="T1" fmla="*/ 0 h 50"/>
                    <a:gd name="T2" fmla="*/ 0 w 85"/>
                    <a:gd name="T3" fmla="*/ 0 h 50"/>
                    <a:gd name="T4" fmla="*/ 0 w 85"/>
                    <a:gd name="T5" fmla="*/ 0 h 50"/>
                    <a:gd name="T6" fmla="*/ 0 w 85"/>
                    <a:gd name="T7" fmla="*/ 0 h 50"/>
                    <a:gd name="T8" fmla="*/ 0 w 85"/>
                    <a:gd name="T9" fmla="*/ 0 h 50"/>
                    <a:gd name="T10" fmla="*/ 0 w 85"/>
                    <a:gd name="T11" fmla="*/ 0 h 50"/>
                    <a:gd name="T12" fmla="*/ 0 w 85"/>
                    <a:gd name="T13" fmla="*/ 0 h 50"/>
                    <a:gd name="T14" fmla="*/ 0 w 85"/>
                    <a:gd name="T15" fmla="*/ 0 h 50"/>
                    <a:gd name="T16" fmla="*/ 0 w 85"/>
                    <a:gd name="T17" fmla="*/ 0 h 50"/>
                    <a:gd name="T18" fmla="*/ 0 w 85"/>
                    <a:gd name="T19" fmla="*/ 0 h 50"/>
                    <a:gd name="T20" fmla="*/ 0 w 85"/>
                    <a:gd name="T21" fmla="*/ 0 h 50"/>
                    <a:gd name="T22" fmla="*/ 0 w 85"/>
                    <a:gd name="T23" fmla="*/ 0 h 50"/>
                    <a:gd name="T24" fmla="*/ 0 w 85"/>
                    <a:gd name="T25" fmla="*/ 0 h 50"/>
                    <a:gd name="T26" fmla="*/ 0 w 85"/>
                    <a:gd name="T27" fmla="*/ 0 h 50"/>
                    <a:gd name="T28" fmla="*/ 0 w 85"/>
                    <a:gd name="T29" fmla="*/ 0 h 50"/>
                    <a:gd name="T30" fmla="*/ 0 w 85"/>
                    <a:gd name="T31" fmla="*/ 0 h 50"/>
                    <a:gd name="T32" fmla="*/ 0 w 85"/>
                    <a:gd name="T33" fmla="*/ 0 h 50"/>
                    <a:gd name="T34" fmla="*/ 0 w 85"/>
                    <a:gd name="T35" fmla="*/ 0 h 50"/>
                    <a:gd name="T36" fmla="*/ 0 w 85"/>
                    <a:gd name="T37" fmla="*/ 0 h 50"/>
                    <a:gd name="T38" fmla="*/ 0 w 85"/>
                    <a:gd name="T39" fmla="*/ 0 h 50"/>
                    <a:gd name="T40" fmla="*/ 0 w 85"/>
                    <a:gd name="T41" fmla="*/ 0 h 5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5"/>
                    <a:gd name="T64" fmla="*/ 0 h 50"/>
                    <a:gd name="T65" fmla="*/ 85 w 85"/>
                    <a:gd name="T66" fmla="*/ 50 h 5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5" h="50">
                      <a:moveTo>
                        <a:pt x="85" y="38"/>
                      </a:moveTo>
                      <a:lnTo>
                        <a:pt x="84" y="38"/>
                      </a:lnTo>
                      <a:lnTo>
                        <a:pt x="76" y="33"/>
                      </a:lnTo>
                      <a:lnTo>
                        <a:pt x="68" y="30"/>
                      </a:lnTo>
                      <a:lnTo>
                        <a:pt x="58" y="26"/>
                      </a:lnTo>
                      <a:lnTo>
                        <a:pt x="50" y="24"/>
                      </a:lnTo>
                      <a:lnTo>
                        <a:pt x="39" y="19"/>
                      </a:lnTo>
                      <a:lnTo>
                        <a:pt x="28" y="14"/>
                      </a:lnTo>
                      <a:lnTo>
                        <a:pt x="19" y="8"/>
                      </a:lnTo>
                      <a:lnTo>
                        <a:pt x="12" y="0"/>
                      </a:lnTo>
                      <a:lnTo>
                        <a:pt x="0" y="12"/>
                      </a:lnTo>
                      <a:lnTo>
                        <a:pt x="9" y="20"/>
                      </a:lnTo>
                      <a:lnTo>
                        <a:pt x="21" y="29"/>
                      </a:lnTo>
                      <a:lnTo>
                        <a:pt x="32" y="33"/>
                      </a:lnTo>
                      <a:lnTo>
                        <a:pt x="43" y="38"/>
                      </a:lnTo>
                      <a:lnTo>
                        <a:pt x="54" y="43"/>
                      </a:lnTo>
                      <a:lnTo>
                        <a:pt x="63" y="47"/>
                      </a:lnTo>
                      <a:lnTo>
                        <a:pt x="69" y="48"/>
                      </a:lnTo>
                      <a:lnTo>
                        <a:pt x="74" y="50"/>
                      </a:lnTo>
                      <a:lnTo>
                        <a:pt x="73" y="50"/>
                      </a:lnTo>
                      <a:lnTo>
                        <a:pt x="85" y="3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95" name="Freeform 1365"/>
                <p:cNvSpPr>
                  <a:spLocks/>
                </p:cNvSpPr>
                <p:nvPr/>
              </p:nvSpPr>
              <p:spPr bwMode="auto">
                <a:xfrm>
                  <a:off x="1992" y="1254"/>
                  <a:ext cx="2" cy="1"/>
                </a:xfrm>
                <a:custGeom>
                  <a:avLst/>
                  <a:gdLst>
                    <a:gd name="T0" fmla="*/ 0 w 76"/>
                    <a:gd name="T1" fmla="*/ 0 h 27"/>
                    <a:gd name="T2" fmla="*/ 0 w 76"/>
                    <a:gd name="T3" fmla="*/ 0 h 27"/>
                    <a:gd name="T4" fmla="*/ 0 w 76"/>
                    <a:gd name="T5" fmla="*/ 0 h 27"/>
                    <a:gd name="T6" fmla="*/ 0 w 76"/>
                    <a:gd name="T7" fmla="*/ 0 h 27"/>
                    <a:gd name="T8" fmla="*/ 0 w 76"/>
                    <a:gd name="T9" fmla="*/ 0 h 27"/>
                    <a:gd name="T10" fmla="*/ 0 w 76"/>
                    <a:gd name="T11" fmla="*/ 0 h 27"/>
                    <a:gd name="T12" fmla="*/ 0 w 76"/>
                    <a:gd name="T13" fmla="*/ 0 h 27"/>
                    <a:gd name="T14" fmla="*/ 0 w 76"/>
                    <a:gd name="T15" fmla="*/ 0 h 27"/>
                    <a:gd name="T16" fmla="*/ 0 w 76"/>
                    <a:gd name="T17" fmla="*/ 0 h 27"/>
                    <a:gd name="T18" fmla="*/ 0 w 76"/>
                    <a:gd name="T19" fmla="*/ 0 h 27"/>
                    <a:gd name="T20" fmla="*/ 0 w 76"/>
                    <a:gd name="T21" fmla="*/ 0 h 27"/>
                    <a:gd name="T22" fmla="*/ 0 w 76"/>
                    <a:gd name="T23" fmla="*/ 0 h 27"/>
                    <a:gd name="T24" fmla="*/ 0 w 76"/>
                    <a:gd name="T25" fmla="*/ 0 h 27"/>
                    <a:gd name="T26" fmla="*/ 0 w 76"/>
                    <a:gd name="T27" fmla="*/ 0 h 27"/>
                    <a:gd name="T28" fmla="*/ 0 w 76"/>
                    <a:gd name="T29" fmla="*/ 0 h 27"/>
                    <a:gd name="T30" fmla="*/ 0 w 76"/>
                    <a:gd name="T31" fmla="*/ 0 h 27"/>
                    <a:gd name="T32" fmla="*/ 0 w 76"/>
                    <a:gd name="T33" fmla="*/ 0 h 27"/>
                    <a:gd name="T34" fmla="*/ 0 w 76"/>
                    <a:gd name="T35" fmla="*/ 0 h 27"/>
                    <a:gd name="T36" fmla="*/ 0 w 76"/>
                    <a:gd name="T37" fmla="*/ 0 h 27"/>
                    <a:gd name="T38" fmla="*/ 0 w 76"/>
                    <a:gd name="T39" fmla="*/ 0 h 27"/>
                    <a:gd name="T40" fmla="*/ 0 w 76"/>
                    <a:gd name="T41" fmla="*/ 0 h 2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6"/>
                    <a:gd name="T64" fmla="*/ 0 h 27"/>
                    <a:gd name="T65" fmla="*/ 76 w 76"/>
                    <a:gd name="T66" fmla="*/ 27 h 2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6" h="27">
                      <a:moveTo>
                        <a:pt x="76" y="10"/>
                      </a:moveTo>
                      <a:lnTo>
                        <a:pt x="76" y="10"/>
                      </a:lnTo>
                      <a:lnTo>
                        <a:pt x="67" y="9"/>
                      </a:lnTo>
                      <a:lnTo>
                        <a:pt x="56" y="7"/>
                      </a:lnTo>
                      <a:lnTo>
                        <a:pt x="48" y="7"/>
                      </a:lnTo>
                      <a:lnTo>
                        <a:pt x="38" y="7"/>
                      </a:lnTo>
                      <a:lnTo>
                        <a:pt x="30" y="7"/>
                      </a:lnTo>
                      <a:lnTo>
                        <a:pt x="23" y="5"/>
                      </a:lnTo>
                      <a:lnTo>
                        <a:pt x="16" y="4"/>
                      </a:lnTo>
                      <a:lnTo>
                        <a:pt x="12" y="0"/>
                      </a:lnTo>
                      <a:lnTo>
                        <a:pt x="0" y="12"/>
                      </a:lnTo>
                      <a:lnTo>
                        <a:pt x="8" y="18"/>
                      </a:lnTo>
                      <a:lnTo>
                        <a:pt x="18" y="22"/>
                      </a:lnTo>
                      <a:lnTo>
                        <a:pt x="28" y="24"/>
                      </a:lnTo>
                      <a:lnTo>
                        <a:pt x="38" y="24"/>
                      </a:lnTo>
                      <a:lnTo>
                        <a:pt x="48" y="24"/>
                      </a:lnTo>
                      <a:lnTo>
                        <a:pt x="56" y="24"/>
                      </a:lnTo>
                      <a:lnTo>
                        <a:pt x="65" y="25"/>
                      </a:lnTo>
                      <a:lnTo>
                        <a:pt x="71" y="27"/>
                      </a:lnTo>
                      <a:lnTo>
                        <a:pt x="76" y="1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96" name="Freeform 1366"/>
                <p:cNvSpPr>
                  <a:spLocks/>
                </p:cNvSpPr>
                <p:nvPr/>
              </p:nvSpPr>
              <p:spPr bwMode="auto">
                <a:xfrm>
                  <a:off x="1993" y="1254"/>
                  <a:ext cx="4" cy="2"/>
                </a:xfrm>
                <a:custGeom>
                  <a:avLst/>
                  <a:gdLst>
                    <a:gd name="T0" fmla="*/ 0 w 110"/>
                    <a:gd name="T1" fmla="*/ 0 h 67"/>
                    <a:gd name="T2" fmla="*/ 0 w 110"/>
                    <a:gd name="T3" fmla="*/ 0 h 67"/>
                    <a:gd name="T4" fmla="*/ 0 w 110"/>
                    <a:gd name="T5" fmla="*/ 0 h 67"/>
                    <a:gd name="T6" fmla="*/ 0 w 110"/>
                    <a:gd name="T7" fmla="*/ 0 h 67"/>
                    <a:gd name="T8" fmla="*/ 0 w 110"/>
                    <a:gd name="T9" fmla="*/ 0 h 67"/>
                    <a:gd name="T10" fmla="*/ 0 w 110"/>
                    <a:gd name="T11" fmla="*/ 0 h 67"/>
                    <a:gd name="T12" fmla="*/ 0 w 110"/>
                    <a:gd name="T13" fmla="*/ 0 h 67"/>
                    <a:gd name="T14" fmla="*/ 0 w 110"/>
                    <a:gd name="T15" fmla="*/ 0 h 67"/>
                    <a:gd name="T16" fmla="*/ 0 w 110"/>
                    <a:gd name="T17" fmla="*/ 0 h 67"/>
                    <a:gd name="T18" fmla="*/ 0 w 110"/>
                    <a:gd name="T19" fmla="*/ 0 h 67"/>
                    <a:gd name="T20" fmla="*/ 0 w 110"/>
                    <a:gd name="T21" fmla="*/ 0 h 67"/>
                    <a:gd name="T22" fmla="*/ 0 w 110"/>
                    <a:gd name="T23" fmla="*/ 0 h 67"/>
                    <a:gd name="T24" fmla="*/ 0 w 110"/>
                    <a:gd name="T25" fmla="*/ 0 h 67"/>
                    <a:gd name="T26" fmla="*/ 0 w 110"/>
                    <a:gd name="T27" fmla="*/ 0 h 67"/>
                    <a:gd name="T28" fmla="*/ 0 w 110"/>
                    <a:gd name="T29" fmla="*/ 0 h 67"/>
                    <a:gd name="T30" fmla="*/ 0 w 110"/>
                    <a:gd name="T31" fmla="*/ 0 h 67"/>
                    <a:gd name="T32" fmla="*/ 0 w 110"/>
                    <a:gd name="T33" fmla="*/ 0 h 67"/>
                    <a:gd name="T34" fmla="*/ 0 w 110"/>
                    <a:gd name="T35" fmla="*/ 0 h 67"/>
                    <a:gd name="T36" fmla="*/ 0 w 110"/>
                    <a:gd name="T37" fmla="*/ 0 h 67"/>
                    <a:gd name="T38" fmla="*/ 0 w 110"/>
                    <a:gd name="T39" fmla="*/ 0 h 67"/>
                    <a:gd name="T40" fmla="*/ 0 w 110"/>
                    <a:gd name="T41" fmla="*/ 0 h 6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0"/>
                    <a:gd name="T64" fmla="*/ 0 h 67"/>
                    <a:gd name="T65" fmla="*/ 110 w 110"/>
                    <a:gd name="T66" fmla="*/ 67 h 6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0" h="67">
                      <a:moveTo>
                        <a:pt x="110" y="55"/>
                      </a:moveTo>
                      <a:lnTo>
                        <a:pt x="110" y="55"/>
                      </a:lnTo>
                      <a:lnTo>
                        <a:pt x="99" y="45"/>
                      </a:lnTo>
                      <a:lnTo>
                        <a:pt x="89" y="38"/>
                      </a:lnTo>
                      <a:lnTo>
                        <a:pt x="75" y="31"/>
                      </a:lnTo>
                      <a:lnTo>
                        <a:pt x="62" y="24"/>
                      </a:lnTo>
                      <a:lnTo>
                        <a:pt x="49" y="17"/>
                      </a:lnTo>
                      <a:lnTo>
                        <a:pt x="33" y="9"/>
                      </a:lnTo>
                      <a:lnTo>
                        <a:pt x="19" y="5"/>
                      </a:lnTo>
                      <a:lnTo>
                        <a:pt x="5" y="0"/>
                      </a:lnTo>
                      <a:lnTo>
                        <a:pt x="0" y="17"/>
                      </a:lnTo>
                      <a:lnTo>
                        <a:pt x="14" y="21"/>
                      </a:lnTo>
                      <a:lnTo>
                        <a:pt x="29" y="26"/>
                      </a:lnTo>
                      <a:lnTo>
                        <a:pt x="42" y="31"/>
                      </a:lnTo>
                      <a:lnTo>
                        <a:pt x="55" y="38"/>
                      </a:lnTo>
                      <a:lnTo>
                        <a:pt x="68" y="45"/>
                      </a:lnTo>
                      <a:lnTo>
                        <a:pt x="79" y="53"/>
                      </a:lnTo>
                      <a:lnTo>
                        <a:pt x="90" y="60"/>
                      </a:lnTo>
                      <a:lnTo>
                        <a:pt x="98" y="67"/>
                      </a:lnTo>
                      <a:lnTo>
                        <a:pt x="110" y="5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97" name="Freeform 1367"/>
                <p:cNvSpPr>
                  <a:spLocks/>
                </p:cNvSpPr>
                <p:nvPr/>
              </p:nvSpPr>
              <p:spPr bwMode="auto">
                <a:xfrm>
                  <a:off x="1996" y="1255"/>
                  <a:ext cx="1" cy="3"/>
                </a:xfrm>
                <a:custGeom>
                  <a:avLst/>
                  <a:gdLst>
                    <a:gd name="T0" fmla="*/ 0 w 25"/>
                    <a:gd name="T1" fmla="*/ 0 h 90"/>
                    <a:gd name="T2" fmla="*/ 0 w 25"/>
                    <a:gd name="T3" fmla="*/ 0 h 90"/>
                    <a:gd name="T4" fmla="*/ 0 w 25"/>
                    <a:gd name="T5" fmla="*/ 0 h 90"/>
                    <a:gd name="T6" fmla="*/ 0 w 25"/>
                    <a:gd name="T7" fmla="*/ 0 h 90"/>
                    <a:gd name="T8" fmla="*/ 0 w 25"/>
                    <a:gd name="T9" fmla="*/ 0 h 90"/>
                    <a:gd name="T10" fmla="*/ 0 w 25"/>
                    <a:gd name="T11" fmla="*/ 0 h 90"/>
                    <a:gd name="T12" fmla="*/ 0 w 25"/>
                    <a:gd name="T13" fmla="*/ 0 h 90"/>
                    <a:gd name="T14" fmla="*/ 0 w 25"/>
                    <a:gd name="T15" fmla="*/ 0 h 90"/>
                    <a:gd name="T16" fmla="*/ 0 w 25"/>
                    <a:gd name="T17" fmla="*/ 0 h 90"/>
                    <a:gd name="T18" fmla="*/ 0 w 25"/>
                    <a:gd name="T19" fmla="*/ 0 h 90"/>
                    <a:gd name="T20" fmla="*/ 0 w 25"/>
                    <a:gd name="T21" fmla="*/ 0 h 90"/>
                    <a:gd name="T22" fmla="*/ 0 w 25"/>
                    <a:gd name="T23" fmla="*/ 0 h 90"/>
                    <a:gd name="T24" fmla="*/ 0 w 25"/>
                    <a:gd name="T25" fmla="*/ 0 h 90"/>
                    <a:gd name="T26" fmla="*/ 0 w 25"/>
                    <a:gd name="T27" fmla="*/ 0 h 90"/>
                    <a:gd name="T28" fmla="*/ 0 w 25"/>
                    <a:gd name="T29" fmla="*/ 0 h 90"/>
                    <a:gd name="T30" fmla="*/ 0 w 25"/>
                    <a:gd name="T31" fmla="*/ 0 h 90"/>
                    <a:gd name="T32" fmla="*/ 0 w 25"/>
                    <a:gd name="T33" fmla="*/ 0 h 90"/>
                    <a:gd name="T34" fmla="*/ 0 w 25"/>
                    <a:gd name="T35" fmla="*/ 0 h 90"/>
                    <a:gd name="T36" fmla="*/ 0 w 25"/>
                    <a:gd name="T37" fmla="*/ 0 h 90"/>
                    <a:gd name="T38" fmla="*/ 0 w 25"/>
                    <a:gd name="T39" fmla="*/ 0 h 90"/>
                    <a:gd name="T40" fmla="*/ 0 w 25"/>
                    <a:gd name="T41" fmla="*/ 0 h 9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25"/>
                    <a:gd name="T64" fmla="*/ 0 h 90"/>
                    <a:gd name="T65" fmla="*/ 25 w 25"/>
                    <a:gd name="T66" fmla="*/ 90 h 9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25" h="90">
                      <a:moveTo>
                        <a:pt x="22" y="90"/>
                      </a:moveTo>
                      <a:lnTo>
                        <a:pt x="22" y="90"/>
                      </a:lnTo>
                      <a:lnTo>
                        <a:pt x="24" y="78"/>
                      </a:lnTo>
                      <a:lnTo>
                        <a:pt x="25" y="64"/>
                      </a:lnTo>
                      <a:lnTo>
                        <a:pt x="25" y="52"/>
                      </a:lnTo>
                      <a:lnTo>
                        <a:pt x="25" y="40"/>
                      </a:lnTo>
                      <a:lnTo>
                        <a:pt x="24" y="28"/>
                      </a:lnTo>
                      <a:lnTo>
                        <a:pt x="22" y="17"/>
                      </a:lnTo>
                      <a:lnTo>
                        <a:pt x="18" y="9"/>
                      </a:lnTo>
                      <a:lnTo>
                        <a:pt x="12" y="0"/>
                      </a:lnTo>
                      <a:lnTo>
                        <a:pt x="0" y="12"/>
                      </a:lnTo>
                      <a:lnTo>
                        <a:pt x="4" y="16"/>
                      </a:lnTo>
                      <a:lnTo>
                        <a:pt x="5" y="22"/>
                      </a:lnTo>
                      <a:lnTo>
                        <a:pt x="7" y="30"/>
                      </a:lnTo>
                      <a:lnTo>
                        <a:pt x="9" y="40"/>
                      </a:lnTo>
                      <a:lnTo>
                        <a:pt x="9" y="52"/>
                      </a:lnTo>
                      <a:lnTo>
                        <a:pt x="9" y="64"/>
                      </a:lnTo>
                      <a:lnTo>
                        <a:pt x="7" y="76"/>
                      </a:lnTo>
                      <a:lnTo>
                        <a:pt x="5" y="88"/>
                      </a:lnTo>
                      <a:lnTo>
                        <a:pt x="22" y="9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98" name="Freeform 1368"/>
                <p:cNvSpPr>
                  <a:spLocks/>
                </p:cNvSpPr>
                <p:nvPr/>
              </p:nvSpPr>
              <p:spPr bwMode="auto">
                <a:xfrm>
                  <a:off x="1996" y="1258"/>
                  <a:ext cx="2" cy="3"/>
                </a:xfrm>
                <a:custGeom>
                  <a:avLst/>
                  <a:gdLst>
                    <a:gd name="T0" fmla="*/ 0 w 44"/>
                    <a:gd name="T1" fmla="*/ 0 h 132"/>
                    <a:gd name="T2" fmla="*/ 0 w 44"/>
                    <a:gd name="T3" fmla="*/ 0 h 132"/>
                    <a:gd name="T4" fmla="*/ 0 w 44"/>
                    <a:gd name="T5" fmla="*/ 0 h 132"/>
                    <a:gd name="T6" fmla="*/ 0 w 44"/>
                    <a:gd name="T7" fmla="*/ 0 h 132"/>
                    <a:gd name="T8" fmla="*/ 0 w 44"/>
                    <a:gd name="T9" fmla="*/ 0 h 132"/>
                    <a:gd name="T10" fmla="*/ 0 w 44"/>
                    <a:gd name="T11" fmla="*/ 0 h 132"/>
                    <a:gd name="T12" fmla="*/ 0 w 44"/>
                    <a:gd name="T13" fmla="*/ 0 h 132"/>
                    <a:gd name="T14" fmla="*/ 0 w 44"/>
                    <a:gd name="T15" fmla="*/ 0 h 132"/>
                    <a:gd name="T16" fmla="*/ 0 w 44"/>
                    <a:gd name="T17" fmla="*/ 0 h 132"/>
                    <a:gd name="T18" fmla="*/ 0 w 44"/>
                    <a:gd name="T19" fmla="*/ 0 h 132"/>
                    <a:gd name="T20" fmla="*/ 0 w 44"/>
                    <a:gd name="T21" fmla="*/ 0 h 132"/>
                    <a:gd name="T22" fmla="*/ 0 w 44"/>
                    <a:gd name="T23" fmla="*/ 0 h 132"/>
                    <a:gd name="T24" fmla="*/ 0 w 44"/>
                    <a:gd name="T25" fmla="*/ 0 h 132"/>
                    <a:gd name="T26" fmla="*/ 0 w 44"/>
                    <a:gd name="T27" fmla="*/ 0 h 132"/>
                    <a:gd name="T28" fmla="*/ 0 w 44"/>
                    <a:gd name="T29" fmla="*/ 0 h 132"/>
                    <a:gd name="T30" fmla="*/ 0 w 44"/>
                    <a:gd name="T31" fmla="*/ 0 h 132"/>
                    <a:gd name="T32" fmla="*/ 0 w 44"/>
                    <a:gd name="T33" fmla="*/ 0 h 132"/>
                    <a:gd name="T34" fmla="*/ 0 w 44"/>
                    <a:gd name="T35" fmla="*/ 0 h 132"/>
                    <a:gd name="T36" fmla="*/ 0 w 44"/>
                    <a:gd name="T37" fmla="*/ 0 h 132"/>
                    <a:gd name="T38" fmla="*/ 0 w 44"/>
                    <a:gd name="T39" fmla="*/ 0 h 132"/>
                    <a:gd name="T40" fmla="*/ 0 w 44"/>
                    <a:gd name="T41" fmla="*/ 0 h 13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4"/>
                    <a:gd name="T64" fmla="*/ 0 h 132"/>
                    <a:gd name="T65" fmla="*/ 44 w 44"/>
                    <a:gd name="T66" fmla="*/ 132 h 13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4" h="132">
                      <a:moveTo>
                        <a:pt x="44" y="125"/>
                      </a:moveTo>
                      <a:lnTo>
                        <a:pt x="44" y="125"/>
                      </a:lnTo>
                      <a:lnTo>
                        <a:pt x="38" y="114"/>
                      </a:lnTo>
                      <a:lnTo>
                        <a:pt x="35" y="101"/>
                      </a:lnTo>
                      <a:lnTo>
                        <a:pt x="29" y="86"/>
                      </a:lnTo>
                      <a:lnTo>
                        <a:pt x="24" y="69"/>
                      </a:lnTo>
                      <a:lnTo>
                        <a:pt x="19" y="53"/>
                      </a:lnTo>
                      <a:lnTo>
                        <a:pt x="17" y="36"/>
                      </a:lnTo>
                      <a:lnTo>
                        <a:pt x="17" y="18"/>
                      </a:lnTo>
                      <a:lnTo>
                        <a:pt x="18" y="2"/>
                      </a:lnTo>
                      <a:lnTo>
                        <a:pt x="1" y="0"/>
                      </a:lnTo>
                      <a:lnTo>
                        <a:pt x="0" y="18"/>
                      </a:lnTo>
                      <a:lnTo>
                        <a:pt x="0" y="36"/>
                      </a:lnTo>
                      <a:lnTo>
                        <a:pt x="2" y="55"/>
                      </a:lnTo>
                      <a:lnTo>
                        <a:pt x="7" y="74"/>
                      </a:lnTo>
                      <a:lnTo>
                        <a:pt x="12" y="91"/>
                      </a:lnTo>
                      <a:lnTo>
                        <a:pt x="18" y="106"/>
                      </a:lnTo>
                      <a:lnTo>
                        <a:pt x="24" y="121"/>
                      </a:lnTo>
                      <a:lnTo>
                        <a:pt x="30" y="132"/>
                      </a:lnTo>
                      <a:lnTo>
                        <a:pt x="44" y="12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499" name="Freeform 1369"/>
                <p:cNvSpPr>
                  <a:spLocks/>
                </p:cNvSpPr>
                <p:nvPr/>
              </p:nvSpPr>
              <p:spPr bwMode="auto">
                <a:xfrm>
                  <a:off x="1997" y="1261"/>
                  <a:ext cx="8" cy="9"/>
                </a:xfrm>
                <a:custGeom>
                  <a:avLst/>
                  <a:gdLst>
                    <a:gd name="T0" fmla="*/ 0 w 291"/>
                    <a:gd name="T1" fmla="*/ 0 h 385"/>
                    <a:gd name="T2" fmla="*/ 0 w 291"/>
                    <a:gd name="T3" fmla="*/ 0 h 385"/>
                    <a:gd name="T4" fmla="*/ 0 w 291"/>
                    <a:gd name="T5" fmla="*/ 0 h 385"/>
                    <a:gd name="T6" fmla="*/ 0 w 291"/>
                    <a:gd name="T7" fmla="*/ 0 h 385"/>
                    <a:gd name="T8" fmla="*/ 0 w 291"/>
                    <a:gd name="T9" fmla="*/ 0 h 385"/>
                    <a:gd name="T10" fmla="*/ 0 w 291"/>
                    <a:gd name="T11" fmla="*/ 0 h 385"/>
                    <a:gd name="T12" fmla="*/ 0 w 291"/>
                    <a:gd name="T13" fmla="*/ 0 h 385"/>
                    <a:gd name="T14" fmla="*/ 0 w 291"/>
                    <a:gd name="T15" fmla="*/ 0 h 385"/>
                    <a:gd name="T16" fmla="*/ 0 w 291"/>
                    <a:gd name="T17" fmla="*/ 0 h 385"/>
                    <a:gd name="T18" fmla="*/ 0 w 291"/>
                    <a:gd name="T19" fmla="*/ 0 h 385"/>
                    <a:gd name="T20" fmla="*/ 0 w 291"/>
                    <a:gd name="T21" fmla="*/ 0 h 385"/>
                    <a:gd name="T22" fmla="*/ 0 w 291"/>
                    <a:gd name="T23" fmla="*/ 0 h 385"/>
                    <a:gd name="T24" fmla="*/ 0 w 291"/>
                    <a:gd name="T25" fmla="*/ 0 h 385"/>
                    <a:gd name="T26" fmla="*/ 0 w 291"/>
                    <a:gd name="T27" fmla="*/ 0 h 385"/>
                    <a:gd name="T28" fmla="*/ 0 w 291"/>
                    <a:gd name="T29" fmla="*/ 0 h 385"/>
                    <a:gd name="T30" fmla="*/ 0 w 291"/>
                    <a:gd name="T31" fmla="*/ 0 h 385"/>
                    <a:gd name="T32" fmla="*/ 0 w 291"/>
                    <a:gd name="T33" fmla="*/ 0 h 385"/>
                    <a:gd name="T34" fmla="*/ 0 w 291"/>
                    <a:gd name="T35" fmla="*/ 0 h 385"/>
                    <a:gd name="T36" fmla="*/ 0 w 291"/>
                    <a:gd name="T37" fmla="*/ 0 h 385"/>
                    <a:gd name="T38" fmla="*/ 0 w 291"/>
                    <a:gd name="T39" fmla="*/ 0 h 385"/>
                    <a:gd name="T40" fmla="*/ 0 w 291"/>
                    <a:gd name="T41" fmla="*/ 0 h 385"/>
                    <a:gd name="T42" fmla="*/ 0 w 291"/>
                    <a:gd name="T43" fmla="*/ 0 h 385"/>
                    <a:gd name="T44" fmla="*/ 0 w 291"/>
                    <a:gd name="T45" fmla="*/ 0 h 385"/>
                    <a:gd name="T46" fmla="*/ 0 w 291"/>
                    <a:gd name="T47" fmla="*/ 0 h 385"/>
                    <a:gd name="T48" fmla="*/ 0 w 291"/>
                    <a:gd name="T49" fmla="*/ 0 h 385"/>
                    <a:gd name="T50" fmla="*/ 0 w 291"/>
                    <a:gd name="T51" fmla="*/ 0 h 385"/>
                    <a:gd name="T52" fmla="*/ 0 w 291"/>
                    <a:gd name="T53" fmla="*/ 0 h 385"/>
                    <a:gd name="T54" fmla="*/ 0 w 291"/>
                    <a:gd name="T55" fmla="*/ 0 h 385"/>
                    <a:gd name="T56" fmla="*/ 0 w 291"/>
                    <a:gd name="T57" fmla="*/ 0 h 385"/>
                    <a:gd name="T58" fmla="*/ 0 w 291"/>
                    <a:gd name="T59" fmla="*/ 0 h 385"/>
                    <a:gd name="T60" fmla="*/ 0 w 291"/>
                    <a:gd name="T61" fmla="*/ 0 h 385"/>
                    <a:gd name="T62" fmla="*/ 0 w 291"/>
                    <a:gd name="T63" fmla="*/ 0 h 385"/>
                    <a:gd name="T64" fmla="*/ 0 w 291"/>
                    <a:gd name="T65" fmla="*/ 0 h 385"/>
                    <a:gd name="T66" fmla="*/ 0 w 291"/>
                    <a:gd name="T67" fmla="*/ 0 h 385"/>
                    <a:gd name="T68" fmla="*/ 0 w 291"/>
                    <a:gd name="T69" fmla="*/ 0 h 385"/>
                    <a:gd name="T70" fmla="*/ 0 w 291"/>
                    <a:gd name="T71" fmla="*/ 0 h 385"/>
                    <a:gd name="T72" fmla="*/ 0 w 291"/>
                    <a:gd name="T73" fmla="*/ 0 h 38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91"/>
                    <a:gd name="T112" fmla="*/ 0 h 385"/>
                    <a:gd name="T113" fmla="*/ 291 w 291"/>
                    <a:gd name="T114" fmla="*/ 385 h 38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91" h="385">
                      <a:moveTo>
                        <a:pt x="291" y="371"/>
                      </a:moveTo>
                      <a:lnTo>
                        <a:pt x="291" y="371"/>
                      </a:lnTo>
                      <a:lnTo>
                        <a:pt x="263" y="357"/>
                      </a:lnTo>
                      <a:lnTo>
                        <a:pt x="238" y="340"/>
                      </a:lnTo>
                      <a:lnTo>
                        <a:pt x="214" y="323"/>
                      </a:lnTo>
                      <a:lnTo>
                        <a:pt x="193" y="304"/>
                      </a:lnTo>
                      <a:lnTo>
                        <a:pt x="174" y="282"/>
                      </a:lnTo>
                      <a:lnTo>
                        <a:pt x="157" y="262"/>
                      </a:lnTo>
                      <a:lnTo>
                        <a:pt x="142" y="239"/>
                      </a:lnTo>
                      <a:lnTo>
                        <a:pt x="126" y="215"/>
                      </a:lnTo>
                      <a:lnTo>
                        <a:pt x="112" y="191"/>
                      </a:lnTo>
                      <a:lnTo>
                        <a:pt x="97" y="166"/>
                      </a:lnTo>
                      <a:lnTo>
                        <a:pt x="84" y="139"/>
                      </a:lnTo>
                      <a:lnTo>
                        <a:pt x="71" y="111"/>
                      </a:lnTo>
                      <a:lnTo>
                        <a:pt x="58" y="85"/>
                      </a:lnTo>
                      <a:lnTo>
                        <a:pt x="44" y="56"/>
                      </a:lnTo>
                      <a:lnTo>
                        <a:pt x="30" y="29"/>
                      </a:lnTo>
                      <a:lnTo>
                        <a:pt x="14" y="0"/>
                      </a:lnTo>
                      <a:lnTo>
                        <a:pt x="0" y="7"/>
                      </a:lnTo>
                      <a:lnTo>
                        <a:pt x="16" y="36"/>
                      </a:lnTo>
                      <a:lnTo>
                        <a:pt x="30" y="63"/>
                      </a:lnTo>
                      <a:lnTo>
                        <a:pt x="43" y="92"/>
                      </a:lnTo>
                      <a:lnTo>
                        <a:pt x="56" y="119"/>
                      </a:lnTo>
                      <a:lnTo>
                        <a:pt x="70" y="146"/>
                      </a:lnTo>
                      <a:lnTo>
                        <a:pt x="83" y="173"/>
                      </a:lnTo>
                      <a:lnTo>
                        <a:pt x="97" y="198"/>
                      </a:lnTo>
                      <a:lnTo>
                        <a:pt x="112" y="224"/>
                      </a:lnTo>
                      <a:lnTo>
                        <a:pt x="127" y="248"/>
                      </a:lnTo>
                      <a:lnTo>
                        <a:pt x="143" y="271"/>
                      </a:lnTo>
                      <a:lnTo>
                        <a:pt x="162" y="294"/>
                      </a:lnTo>
                      <a:lnTo>
                        <a:pt x="181" y="316"/>
                      </a:lnTo>
                      <a:lnTo>
                        <a:pt x="204" y="335"/>
                      </a:lnTo>
                      <a:lnTo>
                        <a:pt x="228" y="354"/>
                      </a:lnTo>
                      <a:lnTo>
                        <a:pt x="253" y="371"/>
                      </a:lnTo>
                      <a:lnTo>
                        <a:pt x="283" y="385"/>
                      </a:lnTo>
                      <a:lnTo>
                        <a:pt x="291" y="37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00" name="Freeform 1370"/>
                <p:cNvSpPr>
                  <a:spLocks/>
                </p:cNvSpPr>
                <p:nvPr/>
              </p:nvSpPr>
              <p:spPr bwMode="auto">
                <a:xfrm>
                  <a:off x="2005" y="1269"/>
                  <a:ext cx="18" cy="2"/>
                </a:xfrm>
                <a:custGeom>
                  <a:avLst/>
                  <a:gdLst>
                    <a:gd name="T0" fmla="*/ 0 w 734"/>
                    <a:gd name="T1" fmla="*/ 0 h 64"/>
                    <a:gd name="T2" fmla="*/ 0 w 734"/>
                    <a:gd name="T3" fmla="*/ 0 h 64"/>
                    <a:gd name="T4" fmla="*/ 0 w 734"/>
                    <a:gd name="T5" fmla="*/ 0 h 64"/>
                    <a:gd name="T6" fmla="*/ 0 w 734"/>
                    <a:gd name="T7" fmla="*/ 0 h 64"/>
                    <a:gd name="T8" fmla="*/ 0 w 734"/>
                    <a:gd name="T9" fmla="*/ 0 h 64"/>
                    <a:gd name="T10" fmla="*/ 0 w 734"/>
                    <a:gd name="T11" fmla="*/ 0 h 64"/>
                    <a:gd name="T12" fmla="*/ 0 w 734"/>
                    <a:gd name="T13" fmla="*/ 0 h 64"/>
                    <a:gd name="T14" fmla="*/ 0 w 734"/>
                    <a:gd name="T15" fmla="*/ 0 h 64"/>
                    <a:gd name="T16" fmla="*/ 0 w 734"/>
                    <a:gd name="T17" fmla="*/ 0 h 64"/>
                    <a:gd name="T18" fmla="*/ 0 w 734"/>
                    <a:gd name="T19" fmla="*/ 0 h 64"/>
                    <a:gd name="T20" fmla="*/ 0 w 734"/>
                    <a:gd name="T21" fmla="*/ 0 h 64"/>
                    <a:gd name="T22" fmla="*/ 0 w 734"/>
                    <a:gd name="T23" fmla="*/ 0 h 64"/>
                    <a:gd name="T24" fmla="*/ 0 w 734"/>
                    <a:gd name="T25" fmla="*/ 0 h 64"/>
                    <a:gd name="T26" fmla="*/ 0 w 734"/>
                    <a:gd name="T27" fmla="*/ 0 h 64"/>
                    <a:gd name="T28" fmla="*/ 0 w 734"/>
                    <a:gd name="T29" fmla="*/ 0 h 64"/>
                    <a:gd name="T30" fmla="*/ 0 w 734"/>
                    <a:gd name="T31" fmla="*/ 0 h 64"/>
                    <a:gd name="T32" fmla="*/ 0 w 734"/>
                    <a:gd name="T33" fmla="*/ 0 h 64"/>
                    <a:gd name="T34" fmla="*/ 0 w 734"/>
                    <a:gd name="T35" fmla="*/ 0 h 64"/>
                    <a:gd name="T36" fmla="*/ 0 w 734"/>
                    <a:gd name="T37" fmla="*/ 0 h 64"/>
                    <a:gd name="T38" fmla="*/ 0 w 734"/>
                    <a:gd name="T39" fmla="*/ 0 h 64"/>
                    <a:gd name="T40" fmla="*/ 0 w 734"/>
                    <a:gd name="T41" fmla="*/ 0 h 64"/>
                    <a:gd name="T42" fmla="*/ 0 w 734"/>
                    <a:gd name="T43" fmla="*/ 0 h 64"/>
                    <a:gd name="T44" fmla="*/ 0 w 734"/>
                    <a:gd name="T45" fmla="*/ 0 h 64"/>
                    <a:gd name="T46" fmla="*/ 0 w 734"/>
                    <a:gd name="T47" fmla="*/ 0 h 64"/>
                    <a:gd name="T48" fmla="*/ 0 w 734"/>
                    <a:gd name="T49" fmla="*/ 0 h 64"/>
                    <a:gd name="T50" fmla="*/ 0 w 734"/>
                    <a:gd name="T51" fmla="*/ 0 h 64"/>
                    <a:gd name="T52" fmla="*/ 0 w 734"/>
                    <a:gd name="T53" fmla="*/ 0 h 64"/>
                    <a:gd name="T54" fmla="*/ 0 w 734"/>
                    <a:gd name="T55" fmla="*/ 0 h 64"/>
                    <a:gd name="T56" fmla="*/ 0 w 734"/>
                    <a:gd name="T57" fmla="*/ 0 h 64"/>
                    <a:gd name="T58" fmla="*/ 0 w 734"/>
                    <a:gd name="T59" fmla="*/ 0 h 64"/>
                    <a:gd name="T60" fmla="*/ 0 w 734"/>
                    <a:gd name="T61" fmla="*/ 0 h 64"/>
                    <a:gd name="T62" fmla="*/ 0 w 734"/>
                    <a:gd name="T63" fmla="*/ 0 h 64"/>
                    <a:gd name="T64" fmla="*/ 0 w 734"/>
                    <a:gd name="T65" fmla="*/ 0 h 64"/>
                    <a:gd name="T66" fmla="*/ 0 w 734"/>
                    <a:gd name="T67" fmla="*/ 0 h 64"/>
                    <a:gd name="T68" fmla="*/ 0 w 734"/>
                    <a:gd name="T69" fmla="*/ 0 h 64"/>
                    <a:gd name="T70" fmla="*/ 0 w 734"/>
                    <a:gd name="T71" fmla="*/ 0 h 64"/>
                    <a:gd name="T72" fmla="*/ 0 w 734"/>
                    <a:gd name="T73" fmla="*/ 0 h 6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734"/>
                    <a:gd name="T112" fmla="*/ 0 h 64"/>
                    <a:gd name="T113" fmla="*/ 734 w 734"/>
                    <a:gd name="T114" fmla="*/ 64 h 6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734" h="64">
                      <a:moveTo>
                        <a:pt x="734" y="20"/>
                      </a:moveTo>
                      <a:lnTo>
                        <a:pt x="733" y="20"/>
                      </a:lnTo>
                      <a:lnTo>
                        <a:pt x="716" y="16"/>
                      </a:lnTo>
                      <a:lnTo>
                        <a:pt x="694" y="14"/>
                      </a:lnTo>
                      <a:lnTo>
                        <a:pt x="664" y="16"/>
                      </a:lnTo>
                      <a:lnTo>
                        <a:pt x="626" y="19"/>
                      </a:lnTo>
                      <a:lnTo>
                        <a:pt x="584" y="24"/>
                      </a:lnTo>
                      <a:lnTo>
                        <a:pt x="537" y="29"/>
                      </a:lnTo>
                      <a:lnTo>
                        <a:pt x="487" y="35"/>
                      </a:lnTo>
                      <a:lnTo>
                        <a:pt x="433" y="40"/>
                      </a:lnTo>
                      <a:lnTo>
                        <a:pt x="379" y="43"/>
                      </a:lnTo>
                      <a:lnTo>
                        <a:pt x="322" y="46"/>
                      </a:lnTo>
                      <a:lnTo>
                        <a:pt x="265" y="47"/>
                      </a:lnTo>
                      <a:lnTo>
                        <a:pt x="208" y="44"/>
                      </a:lnTo>
                      <a:lnTo>
                        <a:pt x="154" y="40"/>
                      </a:lnTo>
                      <a:lnTo>
                        <a:pt x="103" y="30"/>
                      </a:lnTo>
                      <a:lnTo>
                        <a:pt x="52" y="17"/>
                      </a:lnTo>
                      <a:lnTo>
                        <a:pt x="8" y="0"/>
                      </a:lnTo>
                      <a:lnTo>
                        <a:pt x="0" y="14"/>
                      </a:lnTo>
                      <a:lnTo>
                        <a:pt x="47" y="34"/>
                      </a:lnTo>
                      <a:lnTo>
                        <a:pt x="98" y="47"/>
                      </a:lnTo>
                      <a:lnTo>
                        <a:pt x="152" y="56"/>
                      </a:lnTo>
                      <a:lnTo>
                        <a:pt x="208" y="61"/>
                      </a:lnTo>
                      <a:lnTo>
                        <a:pt x="265" y="64"/>
                      </a:lnTo>
                      <a:lnTo>
                        <a:pt x="322" y="62"/>
                      </a:lnTo>
                      <a:lnTo>
                        <a:pt x="379" y="60"/>
                      </a:lnTo>
                      <a:lnTo>
                        <a:pt x="435" y="56"/>
                      </a:lnTo>
                      <a:lnTo>
                        <a:pt x="489" y="52"/>
                      </a:lnTo>
                      <a:lnTo>
                        <a:pt x="540" y="46"/>
                      </a:lnTo>
                      <a:lnTo>
                        <a:pt x="587" y="41"/>
                      </a:lnTo>
                      <a:lnTo>
                        <a:pt x="629" y="36"/>
                      </a:lnTo>
                      <a:lnTo>
                        <a:pt x="664" y="32"/>
                      </a:lnTo>
                      <a:lnTo>
                        <a:pt x="694" y="31"/>
                      </a:lnTo>
                      <a:lnTo>
                        <a:pt x="714" y="32"/>
                      </a:lnTo>
                      <a:lnTo>
                        <a:pt x="726" y="35"/>
                      </a:lnTo>
                      <a:lnTo>
                        <a:pt x="725" y="35"/>
                      </a:lnTo>
                      <a:lnTo>
                        <a:pt x="734" y="2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01" name="Freeform 1371"/>
                <p:cNvSpPr>
                  <a:spLocks/>
                </p:cNvSpPr>
                <p:nvPr/>
              </p:nvSpPr>
              <p:spPr bwMode="auto">
                <a:xfrm>
                  <a:off x="2023" y="1268"/>
                  <a:ext cx="7" cy="2"/>
                </a:xfrm>
                <a:custGeom>
                  <a:avLst/>
                  <a:gdLst>
                    <a:gd name="T0" fmla="*/ 0 w 281"/>
                    <a:gd name="T1" fmla="*/ 0 h 90"/>
                    <a:gd name="T2" fmla="*/ 0 w 281"/>
                    <a:gd name="T3" fmla="*/ 0 h 90"/>
                    <a:gd name="T4" fmla="*/ 0 w 281"/>
                    <a:gd name="T5" fmla="*/ 0 h 90"/>
                    <a:gd name="T6" fmla="*/ 0 w 281"/>
                    <a:gd name="T7" fmla="*/ 0 h 90"/>
                    <a:gd name="T8" fmla="*/ 0 w 281"/>
                    <a:gd name="T9" fmla="*/ 0 h 90"/>
                    <a:gd name="T10" fmla="*/ 0 w 281"/>
                    <a:gd name="T11" fmla="*/ 0 h 90"/>
                    <a:gd name="T12" fmla="*/ 0 w 281"/>
                    <a:gd name="T13" fmla="*/ 0 h 90"/>
                    <a:gd name="T14" fmla="*/ 0 w 281"/>
                    <a:gd name="T15" fmla="*/ 0 h 90"/>
                    <a:gd name="T16" fmla="*/ 0 w 281"/>
                    <a:gd name="T17" fmla="*/ 0 h 90"/>
                    <a:gd name="T18" fmla="*/ 0 w 281"/>
                    <a:gd name="T19" fmla="*/ 0 h 90"/>
                    <a:gd name="T20" fmla="*/ 0 w 281"/>
                    <a:gd name="T21" fmla="*/ 0 h 90"/>
                    <a:gd name="T22" fmla="*/ 0 w 281"/>
                    <a:gd name="T23" fmla="*/ 0 h 90"/>
                    <a:gd name="T24" fmla="*/ 0 w 281"/>
                    <a:gd name="T25" fmla="*/ 0 h 90"/>
                    <a:gd name="T26" fmla="*/ 0 w 281"/>
                    <a:gd name="T27" fmla="*/ 0 h 90"/>
                    <a:gd name="T28" fmla="*/ 0 w 281"/>
                    <a:gd name="T29" fmla="*/ 0 h 90"/>
                    <a:gd name="T30" fmla="*/ 0 w 281"/>
                    <a:gd name="T31" fmla="*/ 0 h 90"/>
                    <a:gd name="T32" fmla="*/ 0 w 281"/>
                    <a:gd name="T33" fmla="*/ 0 h 90"/>
                    <a:gd name="T34" fmla="*/ 0 w 281"/>
                    <a:gd name="T35" fmla="*/ 0 h 90"/>
                    <a:gd name="T36" fmla="*/ 0 w 281"/>
                    <a:gd name="T37" fmla="*/ 0 h 90"/>
                    <a:gd name="T38" fmla="*/ 0 w 281"/>
                    <a:gd name="T39" fmla="*/ 0 h 90"/>
                    <a:gd name="T40" fmla="*/ 0 w 281"/>
                    <a:gd name="T41" fmla="*/ 0 h 90"/>
                    <a:gd name="T42" fmla="*/ 0 w 281"/>
                    <a:gd name="T43" fmla="*/ 0 h 90"/>
                    <a:gd name="T44" fmla="*/ 0 w 281"/>
                    <a:gd name="T45" fmla="*/ 0 h 90"/>
                    <a:gd name="T46" fmla="*/ 0 w 281"/>
                    <a:gd name="T47" fmla="*/ 0 h 90"/>
                    <a:gd name="T48" fmla="*/ 0 w 281"/>
                    <a:gd name="T49" fmla="*/ 0 h 90"/>
                    <a:gd name="T50" fmla="*/ 0 w 281"/>
                    <a:gd name="T51" fmla="*/ 0 h 90"/>
                    <a:gd name="T52" fmla="*/ 0 w 281"/>
                    <a:gd name="T53" fmla="*/ 0 h 90"/>
                    <a:gd name="T54" fmla="*/ 0 w 281"/>
                    <a:gd name="T55" fmla="*/ 0 h 90"/>
                    <a:gd name="T56" fmla="*/ 0 w 281"/>
                    <a:gd name="T57" fmla="*/ 0 h 90"/>
                    <a:gd name="T58" fmla="*/ 0 w 281"/>
                    <a:gd name="T59" fmla="*/ 0 h 90"/>
                    <a:gd name="T60" fmla="*/ 0 w 281"/>
                    <a:gd name="T61" fmla="*/ 0 h 90"/>
                    <a:gd name="T62" fmla="*/ 0 w 281"/>
                    <a:gd name="T63" fmla="*/ 0 h 90"/>
                    <a:gd name="T64" fmla="*/ 0 w 281"/>
                    <a:gd name="T65" fmla="*/ 0 h 90"/>
                    <a:gd name="T66" fmla="*/ 0 w 281"/>
                    <a:gd name="T67" fmla="*/ 0 h 90"/>
                    <a:gd name="T68" fmla="*/ 0 w 281"/>
                    <a:gd name="T69" fmla="*/ 0 h 90"/>
                    <a:gd name="T70" fmla="*/ 0 w 281"/>
                    <a:gd name="T71" fmla="*/ 0 h 90"/>
                    <a:gd name="T72" fmla="*/ 0 w 281"/>
                    <a:gd name="T73" fmla="*/ 0 h 90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81"/>
                    <a:gd name="T112" fmla="*/ 0 h 90"/>
                    <a:gd name="T113" fmla="*/ 281 w 281"/>
                    <a:gd name="T114" fmla="*/ 90 h 90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81" h="90">
                      <a:moveTo>
                        <a:pt x="281" y="0"/>
                      </a:moveTo>
                      <a:lnTo>
                        <a:pt x="281" y="0"/>
                      </a:lnTo>
                      <a:lnTo>
                        <a:pt x="262" y="1"/>
                      </a:lnTo>
                      <a:lnTo>
                        <a:pt x="244" y="5"/>
                      </a:lnTo>
                      <a:lnTo>
                        <a:pt x="226" y="10"/>
                      </a:lnTo>
                      <a:lnTo>
                        <a:pt x="206" y="18"/>
                      </a:lnTo>
                      <a:lnTo>
                        <a:pt x="188" y="25"/>
                      </a:lnTo>
                      <a:lnTo>
                        <a:pt x="170" y="34"/>
                      </a:lnTo>
                      <a:lnTo>
                        <a:pt x="152" y="42"/>
                      </a:lnTo>
                      <a:lnTo>
                        <a:pt x="136" y="49"/>
                      </a:lnTo>
                      <a:lnTo>
                        <a:pt x="118" y="58"/>
                      </a:lnTo>
                      <a:lnTo>
                        <a:pt x="102" y="63"/>
                      </a:lnTo>
                      <a:lnTo>
                        <a:pt x="84" y="69"/>
                      </a:lnTo>
                      <a:lnTo>
                        <a:pt x="68" y="71"/>
                      </a:lnTo>
                      <a:lnTo>
                        <a:pt x="53" y="73"/>
                      </a:lnTo>
                      <a:lnTo>
                        <a:pt x="37" y="72"/>
                      </a:lnTo>
                      <a:lnTo>
                        <a:pt x="23" y="67"/>
                      </a:lnTo>
                      <a:lnTo>
                        <a:pt x="9" y="61"/>
                      </a:lnTo>
                      <a:lnTo>
                        <a:pt x="0" y="76"/>
                      </a:lnTo>
                      <a:lnTo>
                        <a:pt x="18" y="84"/>
                      </a:lnTo>
                      <a:lnTo>
                        <a:pt x="35" y="89"/>
                      </a:lnTo>
                      <a:lnTo>
                        <a:pt x="53" y="90"/>
                      </a:lnTo>
                      <a:lnTo>
                        <a:pt x="71" y="88"/>
                      </a:lnTo>
                      <a:lnTo>
                        <a:pt x="89" y="85"/>
                      </a:lnTo>
                      <a:lnTo>
                        <a:pt x="107" y="79"/>
                      </a:lnTo>
                      <a:lnTo>
                        <a:pt x="125" y="72"/>
                      </a:lnTo>
                      <a:lnTo>
                        <a:pt x="143" y="64"/>
                      </a:lnTo>
                      <a:lnTo>
                        <a:pt x="160" y="57"/>
                      </a:lnTo>
                      <a:lnTo>
                        <a:pt x="178" y="48"/>
                      </a:lnTo>
                      <a:lnTo>
                        <a:pt x="196" y="40"/>
                      </a:lnTo>
                      <a:lnTo>
                        <a:pt x="214" y="33"/>
                      </a:lnTo>
                      <a:lnTo>
                        <a:pt x="230" y="27"/>
                      </a:lnTo>
                      <a:lnTo>
                        <a:pt x="248" y="22"/>
                      </a:lnTo>
                      <a:lnTo>
                        <a:pt x="264" y="18"/>
                      </a:lnTo>
                      <a:lnTo>
                        <a:pt x="281" y="17"/>
                      </a:lnTo>
                      <a:lnTo>
                        <a:pt x="281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02" name="Freeform 1372"/>
                <p:cNvSpPr>
                  <a:spLocks/>
                </p:cNvSpPr>
                <p:nvPr/>
              </p:nvSpPr>
              <p:spPr bwMode="auto">
                <a:xfrm>
                  <a:off x="2030" y="1268"/>
                  <a:ext cx="13" cy="2"/>
                </a:xfrm>
                <a:custGeom>
                  <a:avLst/>
                  <a:gdLst>
                    <a:gd name="T0" fmla="*/ 0 w 503"/>
                    <a:gd name="T1" fmla="*/ 0 h 52"/>
                    <a:gd name="T2" fmla="*/ 0 w 503"/>
                    <a:gd name="T3" fmla="*/ 0 h 52"/>
                    <a:gd name="T4" fmla="*/ 0 w 503"/>
                    <a:gd name="T5" fmla="*/ 0 h 52"/>
                    <a:gd name="T6" fmla="*/ 0 w 503"/>
                    <a:gd name="T7" fmla="*/ 0 h 52"/>
                    <a:gd name="T8" fmla="*/ 0 w 503"/>
                    <a:gd name="T9" fmla="*/ 0 h 52"/>
                    <a:gd name="T10" fmla="*/ 0 w 503"/>
                    <a:gd name="T11" fmla="*/ 0 h 52"/>
                    <a:gd name="T12" fmla="*/ 0 w 503"/>
                    <a:gd name="T13" fmla="*/ 0 h 52"/>
                    <a:gd name="T14" fmla="*/ 0 w 503"/>
                    <a:gd name="T15" fmla="*/ 0 h 52"/>
                    <a:gd name="T16" fmla="*/ 0 w 503"/>
                    <a:gd name="T17" fmla="*/ 0 h 52"/>
                    <a:gd name="T18" fmla="*/ 0 w 503"/>
                    <a:gd name="T19" fmla="*/ 0 h 52"/>
                    <a:gd name="T20" fmla="*/ 0 w 503"/>
                    <a:gd name="T21" fmla="*/ 0 h 52"/>
                    <a:gd name="T22" fmla="*/ 0 w 503"/>
                    <a:gd name="T23" fmla="*/ 0 h 52"/>
                    <a:gd name="T24" fmla="*/ 0 w 503"/>
                    <a:gd name="T25" fmla="*/ 0 h 52"/>
                    <a:gd name="T26" fmla="*/ 0 w 503"/>
                    <a:gd name="T27" fmla="*/ 0 h 52"/>
                    <a:gd name="T28" fmla="*/ 0 w 503"/>
                    <a:gd name="T29" fmla="*/ 0 h 52"/>
                    <a:gd name="T30" fmla="*/ 0 w 503"/>
                    <a:gd name="T31" fmla="*/ 0 h 52"/>
                    <a:gd name="T32" fmla="*/ 0 w 503"/>
                    <a:gd name="T33" fmla="*/ 0 h 52"/>
                    <a:gd name="T34" fmla="*/ 0 w 503"/>
                    <a:gd name="T35" fmla="*/ 0 h 52"/>
                    <a:gd name="T36" fmla="*/ 0 w 503"/>
                    <a:gd name="T37" fmla="*/ 0 h 52"/>
                    <a:gd name="T38" fmla="*/ 0 w 503"/>
                    <a:gd name="T39" fmla="*/ 0 h 52"/>
                    <a:gd name="T40" fmla="*/ 0 w 503"/>
                    <a:gd name="T41" fmla="*/ 0 h 52"/>
                    <a:gd name="T42" fmla="*/ 0 w 503"/>
                    <a:gd name="T43" fmla="*/ 0 h 52"/>
                    <a:gd name="T44" fmla="*/ 0 w 503"/>
                    <a:gd name="T45" fmla="*/ 0 h 52"/>
                    <a:gd name="T46" fmla="*/ 0 w 503"/>
                    <a:gd name="T47" fmla="*/ 0 h 52"/>
                    <a:gd name="T48" fmla="*/ 0 w 503"/>
                    <a:gd name="T49" fmla="*/ 0 h 52"/>
                    <a:gd name="T50" fmla="*/ 0 w 503"/>
                    <a:gd name="T51" fmla="*/ 0 h 52"/>
                    <a:gd name="T52" fmla="*/ 0 w 503"/>
                    <a:gd name="T53" fmla="*/ 0 h 52"/>
                    <a:gd name="T54" fmla="*/ 0 w 503"/>
                    <a:gd name="T55" fmla="*/ 0 h 52"/>
                    <a:gd name="T56" fmla="*/ 0 w 503"/>
                    <a:gd name="T57" fmla="*/ 0 h 52"/>
                    <a:gd name="T58" fmla="*/ 0 w 503"/>
                    <a:gd name="T59" fmla="*/ 0 h 52"/>
                    <a:gd name="T60" fmla="*/ 0 w 503"/>
                    <a:gd name="T61" fmla="*/ 0 h 52"/>
                    <a:gd name="T62" fmla="*/ 0 w 503"/>
                    <a:gd name="T63" fmla="*/ 0 h 52"/>
                    <a:gd name="T64" fmla="*/ 0 w 503"/>
                    <a:gd name="T65" fmla="*/ 0 h 52"/>
                    <a:gd name="T66" fmla="*/ 0 w 503"/>
                    <a:gd name="T67" fmla="*/ 0 h 52"/>
                    <a:gd name="T68" fmla="*/ 0 w 503"/>
                    <a:gd name="T69" fmla="*/ 0 h 52"/>
                    <a:gd name="T70" fmla="*/ 0 w 503"/>
                    <a:gd name="T71" fmla="*/ 0 h 52"/>
                    <a:gd name="T72" fmla="*/ 0 w 503"/>
                    <a:gd name="T73" fmla="*/ 0 h 52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03"/>
                    <a:gd name="T112" fmla="*/ 0 h 52"/>
                    <a:gd name="T113" fmla="*/ 503 w 503"/>
                    <a:gd name="T114" fmla="*/ 52 h 52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03" h="52">
                      <a:moveTo>
                        <a:pt x="498" y="13"/>
                      </a:moveTo>
                      <a:lnTo>
                        <a:pt x="498" y="13"/>
                      </a:lnTo>
                      <a:lnTo>
                        <a:pt x="458" y="22"/>
                      </a:lnTo>
                      <a:lnTo>
                        <a:pt x="420" y="29"/>
                      </a:lnTo>
                      <a:lnTo>
                        <a:pt x="388" y="33"/>
                      </a:lnTo>
                      <a:lnTo>
                        <a:pt x="360" y="35"/>
                      </a:lnTo>
                      <a:lnTo>
                        <a:pt x="335" y="35"/>
                      </a:lnTo>
                      <a:lnTo>
                        <a:pt x="312" y="34"/>
                      </a:lnTo>
                      <a:lnTo>
                        <a:pt x="289" y="31"/>
                      </a:lnTo>
                      <a:lnTo>
                        <a:pt x="268" y="28"/>
                      </a:lnTo>
                      <a:lnTo>
                        <a:pt x="245" y="23"/>
                      </a:lnTo>
                      <a:lnTo>
                        <a:pt x="221" y="19"/>
                      </a:lnTo>
                      <a:lnTo>
                        <a:pt x="195" y="15"/>
                      </a:lnTo>
                      <a:lnTo>
                        <a:pt x="166" y="10"/>
                      </a:lnTo>
                      <a:lnTo>
                        <a:pt x="132" y="6"/>
                      </a:lnTo>
                      <a:lnTo>
                        <a:pt x="94" y="3"/>
                      </a:lnTo>
                      <a:lnTo>
                        <a:pt x="50" y="1"/>
                      </a:lnTo>
                      <a:lnTo>
                        <a:pt x="0" y="0"/>
                      </a:lnTo>
                      <a:lnTo>
                        <a:pt x="0" y="17"/>
                      </a:lnTo>
                      <a:lnTo>
                        <a:pt x="50" y="18"/>
                      </a:lnTo>
                      <a:lnTo>
                        <a:pt x="94" y="19"/>
                      </a:lnTo>
                      <a:lnTo>
                        <a:pt x="130" y="23"/>
                      </a:lnTo>
                      <a:lnTo>
                        <a:pt x="163" y="27"/>
                      </a:lnTo>
                      <a:lnTo>
                        <a:pt x="192" y="31"/>
                      </a:lnTo>
                      <a:lnTo>
                        <a:pt x="219" y="36"/>
                      </a:lnTo>
                      <a:lnTo>
                        <a:pt x="243" y="40"/>
                      </a:lnTo>
                      <a:lnTo>
                        <a:pt x="265" y="45"/>
                      </a:lnTo>
                      <a:lnTo>
                        <a:pt x="287" y="48"/>
                      </a:lnTo>
                      <a:lnTo>
                        <a:pt x="310" y="51"/>
                      </a:lnTo>
                      <a:lnTo>
                        <a:pt x="335" y="52"/>
                      </a:lnTo>
                      <a:lnTo>
                        <a:pt x="360" y="52"/>
                      </a:lnTo>
                      <a:lnTo>
                        <a:pt x="390" y="49"/>
                      </a:lnTo>
                      <a:lnTo>
                        <a:pt x="423" y="46"/>
                      </a:lnTo>
                      <a:lnTo>
                        <a:pt x="460" y="39"/>
                      </a:lnTo>
                      <a:lnTo>
                        <a:pt x="503" y="30"/>
                      </a:lnTo>
                      <a:lnTo>
                        <a:pt x="498" y="1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03" name="Freeform 1373"/>
                <p:cNvSpPr>
                  <a:spLocks/>
                </p:cNvSpPr>
                <p:nvPr/>
              </p:nvSpPr>
              <p:spPr bwMode="auto">
                <a:xfrm>
                  <a:off x="2043" y="1268"/>
                  <a:ext cx="20" cy="13"/>
                </a:xfrm>
                <a:custGeom>
                  <a:avLst/>
                  <a:gdLst>
                    <a:gd name="T0" fmla="*/ 0 w 784"/>
                    <a:gd name="T1" fmla="*/ 0 h 534"/>
                    <a:gd name="T2" fmla="*/ 0 w 784"/>
                    <a:gd name="T3" fmla="*/ 0 h 534"/>
                    <a:gd name="T4" fmla="*/ 0 w 784"/>
                    <a:gd name="T5" fmla="*/ 0 h 534"/>
                    <a:gd name="T6" fmla="*/ 0 w 784"/>
                    <a:gd name="T7" fmla="*/ 0 h 534"/>
                    <a:gd name="T8" fmla="*/ 0 w 784"/>
                    <a:gd name="T9" fmla="*/ 0 h 534"/>
                    <a:gd name="T10" fmla="*/ 0 w 784"/>
                    <a:gd name="T11" fmla="*/ 0 h 534"/>
                    <a:gd name="T12" fmla="*/ 0 w 784"/>
                    <a:gd name="T13" fmla="*/ 0 h 534"/>
                    <a:gd name="T14" fmla="*/ 0 w 784"/>
                    <a:gd name="T15" fmla="*/ 0 h 534"/>
                    <a:gd name="T16" fmla="*/ 0 w 784"/>
                    <a:gd name="T17" fmla="*/ 0 h 534"/>
                    <a:gd name="T18" fmla="*/ 0 w 784"/>
                    <a:gd name="T19" fmla="*/ 0 h 534"/>
                    <a:gd name="T20" fmla="*/ 0 w 784"/>
                    <a:gd name="T21" fmla="*/ 0 h 534"/>
                    <a:gd name="T22" fmla="*/ 0 w 784"/>
                    <a:gd name="T23" fmla="*/ 0 h 534"/>
                    <a:gd name="T24" fmla="*/ 0 w 784"/>
                    <a:gd name="T25" fmla="*/ 0 h 534"/>
                    <a:gd name="T26" fmla="*/ 0 w 784"/>
                    <a:gd name="T27" fmla="*/ 0 h 534"/>
                    <a:gd name="T28" fmla="*/ 0 w 784"/>
                    <a:gd name="T29" fmla="*/ 0 h 534"/>
                    <a:gd name="T30" fmla="*/ 0 w 784"/>
                    <a:gd name="T31" fmla="*/ 0 h 534"/>
                    <a:gd name="T32" fmla="*/ 0 w 784"/>
                    <a:gd name="T33" fmla="*/ 0 h 534"/>
                    <a:gd name="T34" fmla="*/ 0 w 784"/>
                    <a:gd name="T35" fmla="*/ 0 h 534"/>
                    <a:gd name="T36" fmla="*/ 0 w 784"/>
                    <a:gd name="T37" fmla="*/ 0 h 534"/>
                    <a:gd name="T38" fmla="*/ 0 w 784"/>
                    <a:gd name="T39" fmla="*/ 0 h 534"/>
                    <a:gd name="T40" fmla="*/ 0 w 784"/>
                    <a:gd name="T41" fmla="*/ 0 h 534"/>
                    <a:gd name="T42" fmla="*/ 0 w 784"/>
                    <a:gd name="T43" fmla="*/ 0 h 534"/>
                    <a:gd name="T44" fmla="*/ 0 w 784"/>
                    <a:gd name="T45" fmla="*/ 0 h 534"/>
                    <a:gd name="T46" fmla="*/ 0 w 784"/>
                    <a:gd name="T47" fmla="*/ 0 h 534"/>
                    <a:gd name="T48" fmla="*/ 0 w 784"/>
                    <a:gd name="T49" fmla="*/ 0 h 534"/>
                    <a:gd name="T50" fmla="*/ 0 w 784"/>
                    <a:gd name="T51" fmla="*/ 0 h 534"/>
                    <a:gd name="T52" fmla="*/ 0 w 784"/>
                    <a:gd name="T53" fmla="*/ 0 h 534"/>
                    <a:gd name="T54" fmla="*/ 0 w 784"/>
                    <a:gd name="T55" fmla="*/ 0 h 534"/>
                    <a:gd name="T56" fmla="*/ 0 w 784"/>
                    <a:gd name="T57" fmla="*/ 0 h 534"/>
                    <a:gd name="T58" fmla="*/ 0 w 784"/>
                    <a:gd name="T59" fmla="*/ 0 h 534"/>
                    <a:gd name="T60" fmla="*/ 0 w 784"/>
                    <a:gd name="T61" fmla="*/ 0 h 534"/>
                    <a:gd name="T62" fmla="*/ 0 w 784"/>
                    <a:gd name="T63" fmla="*/ 0 h 534"/>
                    <a:gd name="T64" fmla="*/ 0 w 784"/>
                    <a:gd name="T65" fmla="*/ 0 h 534"/>
                    <a:gd name="T66" fmla="*/ 0 w 784"/>
                    <a:gd name="T67" fmla="*/ 0 h 534"/>
                    <a:gd name="T68" fmla="*/ 0 w 784"/>
                    <a:gd name="T69" fmla="*/ 0 h 534"/>
                    <a:gd name="T70" fmla="*/ 0 w 784"/>
                    <a:gd name="T71" fmla="*/ 0 h 534"/>
                    <a:gd name="T72" fmla="*/ 0 w 784"/>
                    <a:gd name="T73" fmla="*/ 0 h 53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784"/>
                    <a:gd name="T112" fmla="*/ 0 h 534"/>
                    <a:gd name="T113" fmla="*/ 784 w 784"/>
                    <a:gd name="T114" fmla="*/ 534 h 53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784" h="534">
                      <a:moveTo>
                        <a:pt x="784" y="524"/>
                      </a:moveTo>
                      <a:lnTo>
                        <a:pt x="784" y="524"/>
                      </a:lnTo>
                      <a:lnTo>
                        <a:pt x="761" y="489"/>
                      </a:lnTo>
                      <a:lnTo>
                        <a:pt x="736" y="449"/>
                      </a:lnTo>
                      <a:lnTo>
                        <a:pt x="706" y="405"/>
                      </a:lnTo>
                      <a:lnTo>
                        <a:pt x="673" y="358"/>
                      </a:lnTo>
                      <a:lnTo>
                        <a:pt x="637" y="311"/>
                      </a:lnTo>
                      <a:lnTo>
                        <a:pt x="598" y="262"/>
                      </a:lnTo>
                      <a:lnTo>
                        <a:pt x="555" y="214"/>
                      </a:lnTo>
                      <a:lnTo>
                        <a:pt x="510" y="168"/>
                      </a:lnTo>
                      <a:lnTo>
                        <a:pt x="458" y="125"/>
                      </a:lnTo>
                      <a:lnTo>
                        <a:pt x="405" y="88"/>
                      </a:lnTo>
                      <a:lnTo>
                        <a:pt x="348" y="55"/>
                      </a:lnTo>
                      <a:lnTo>
                        <a:pt x="285" y="28"/>
                      </a:lnTo>
                      <a:lnTo>
                        <a:pt x="220" y="10"/>
                      </a:lnTo>
                      <a:lnTo>
                        <a:pt x="151" y="0"/>
                      </a:lnTo>
                      <a:lnTo>
                        <a:pt x="77" y="1"/>
                      </a:lnTo>
                      <a:lnTo>
                        <a:pt x="0" y="13"/>
                      </a:lnTo>
                      <a:lnTo>
                        <a:pt x="5" y="30"/>
                      </a:lnTo>
                      <a:lnTo>
                        <a:pt x="80" y="18"/>
                      </a:lnTo>
                      <a:lnTo>
                        <a:pt x="151" y="17"/>
                      </a:lnTo>
                      <a:lnTo>
                        <a:pt x="218" y="27"/>
                      </a:lnTo>
                      <a:lnTo>
                        <a:pt x="280" y="45"/>
                      </a:lnTo>
                      <a:lnTo>
                        <a:pt x="340" y="70"/>
                      </a:lnTo>
                      <a:lnTo>
                        <a:pt x="396" y="102"/>
                      </a:lnTo>
                      <a:lnTo>
                        <a:pt x="449" y="139"/>
                      </a:lnTo>
                      <a:lnTo>
                        <a:pt x="498" y="180"/>
                      </a:lnTo>
                      <a:lnTo>
                        <a:pt x="543" y="226"/>
                      </a:lnTo>
                      <a:lnTo>
                        <a:pt x="586" y="274"/>
                      </a:lnTo>
                      <a:lnTo>
                        <a:pt x="625" y="321"/>
                      </a:lnTo>
                      <a:lnTo>
                        <a:pt x="659" y="368"/>
                      </a:lnTo>
                      <a:lnTo>
                        <a:pt x="691" y="415"/>
                      </a:lnTo>
                      <a:lnTo>
                        <a:pt x="721" y="459"/>
                      </a:lnTo>
                      <a:lnTo>
                        <a:pt x="746" y="499"/>
                      </a:lnTo>
                      <a:lnTo>
                        <a:pt x="769" y="534"/>
                      </a:lnTo>
                      <a:lnTo>
                        <a:pt x="784" y="52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04" name="Freeform 1374"/>
                <p:cNvSpPr>
                  <a:spLocks/>
                </p:cNvSpPr>
                <p:nvPr/>
              </p:nvSpPr>
              <p:spPr bwMode="auto">
                <a:xfrm>
                  <a:off x="2062" y="1281"/>
                  <a:ext cx="7" cy="3"/>
                </a:xfrm>
                <a:custGeom>
                  <a:avLst/>
                  <a:gdLst>
                    <a:gd name="T0" fmla="*/ 0 w 281"/>
                    <a:gd name="T1" fmla="*/ 0 h 148"/>
                    <a:gd name="T2" fmla="*/ 0 w 281"/>
                    <a:gd name="T3" fmla="*/ 0 h 148"/>
                    <a:gd name="T4" fmla="*/ 0 w 281"/>
                    <a:gd name="T5" fmla="*/ 0 h 148"/>
                    <a:gd name="T6" fmla="*/ 0 w 281"/>
                    <a:gd name="T7" fmla="*/ 0 h 148"/>
                    <a:gd name="T8" fmla="*/ 0 w 281"/>
                    <a:gd name="T9" fmla="*/ 0 h 148"/>
                    <a:gd name="T10" fmla="*/ 0 w 281"/>
                    <a:gd name="T11" fmla="*/ 0 h 148"/>
                    <a:gd name="T12" fmla="*/ 0 w 281"/>
                    <a:gd name="T13" fmla="*/ 0 h 148"/>
                    <a:gd name="T14" fmla="*/ 0 w 281"/>
                    <a:gd name="T15" fmla="*/ 0 h 148"/>
                    <a:gd name="T16" fmla="*/ 0 w 281"/>
                    <a:gd name="T17" fmla="*/ 0 h 148"/>
                    <a:gd name="T18" fmla="*/ 0 w 281"/>
                    <a:gd name="T19" fmla="*/ 0 h 148"/>
                    <a:gd name="T20" fmla="*/ 0 w 281"/>
                    <a:gd name="T21" fmla="*/ 0 h 148"/>
                    <a:gd name="T22" fmla="*/ 0 w 281"/>
                    <a:gd name="T23" fmla="*/ 0 h 148"/>
                    <a:gd name="T24" fmla="*/ 0 w 281"/>
                    <a:gd name="T25" fmla="*/ 0 h 148"/>
                    <a:gd name="T26" fmla="*/ 0 w 281"/>
                    <a:gd name="T27" fmla="*/ 0 h 148"/>
                    <a:gd name="T28" fmla="*/ 0 w 281"/>
                    <a:gd name="T29" fmla="*/ 0 h 148"/>
                    <a:gd name="T30" fmla="*/ 0 w 281"/>
                    <a:gd name="T31" fmla="*/ 0 h 148"/>
                    <a:gd name="T32" fmla="*/ 0 w 281"/>
                    <a:gd name="T33" fmla="*/ 0 h 148"/>
                    <a:gd name="T34" fmla="*/ 0 w 281"/>
                    <a:gd name="T35" fmla="*/ 0 h 148"/>
                    <a:gd name="T36" fmla="*/ 0 w 281"/>
                    <a:gd name="T37" fmla="*/ 0 h 148"/>
                    <a:gd name="T38" fmla="*/ 0 w 281"/>
                    <a:gd name="T39" fmla="*/ 0 h 148"/>
                    <a:gd name="T40" fmla="*/ 0 w 281"/>
                    <a:gd name="T41" fmla="*/ 0 h 148"/>
                    <a:gd name="T42" fmla="*/ 0 w 281"/>
                    <a:gd name="T43" fmla="*/ 0 h 148"/>
                    <a:gd name="T44" fmla="*/ 0 w 281"/>
                    <a:gd name="T45" fmla="*/ 0 h 148"/>
                    <a:gd name="T46" fmla="*/ 0 w 281"/>
                    <a:gd name="T47" fmla="*/ 0 h 148"/>
                    <a:gd name="T48" fmla="*/ 0 w 281"/>
                    <a:gd name="T49" fmla="*/ 0 h 148"/>
                    <a:gd name="T50" fmla="*/ 0 w 281"/>
                    <a:gd name="T51" fmla="*/ 0 h 148"/>
                    <a:gd name="T52" fmla="*/ 0 w 281"/>
                    <a:gd name="T53" fmla="*/ 0 h 148"/>
                    <a:gd name="T54" fmla="*/ 0 w 281"/>
                    <a:gd name="T55" fmla="*/ 0 h 148"/>
                    <a:gd name="T56" fmla="*/ 0 w 281"/>
                    <a:gd name="T57" fmla="*/ 0 h 148"/>
                    <a:gd name="T58" fmla="*/ 0 w 281"/>
                    <a:gd name="T59" fmla="*/ 0 h 148"/>
                    <a:gd name="T60" fmla="*/ 0 w 281"/>
                    <a:gd name="T61" fmla="*/ 0 h 148"/>
                    <a:gd name="T62" fmla="*/ 0 w 281"/>
                    <a:gd name="T63" fmla="*/ 0 h 148"/>
                    <a:gd name="T64" fmla="*/ 0 w 281"/>
                    <a:gd name="T65" fmla="*/ 0 h 148"/>
                    <a:gd name="T66" fmla="*/ 0 w 281"/>
                    <a:gd name="T67" fmla="*/ 0 h 148"/>
                    <a:gd name="T68" fmla="*/ 0 w 281"/>
                    <a:gd name="T69" fmla="*/ 0 h 148"/>
                    <a:gd name="T70" fmla="*/ 0 w 281"/>
                    <a:gd name="T71" fmla="*/ 0 h 148"/>
                    <a:gd name="T72" fmla="*/ 0 w 281"/>
                    <a:gd name="T73" fmla="*/ 0 h 14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81"/>
                    <a:gd name="T112" fmla="*/ 0 h 148"/>
                    <a:gd name="T113" fmla="*/ 281 w 281"/>
                    <a:gd name="T114" fmla="*/ 148 h 14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81" h="148">
                      <a:moveTo>
                        <a:pt x="281" y="143"/>
                      </a:moveTo>
                      <a:lnTo>
                        <a:pt x="281" y="143"/>
                      </a:lnTo>
                      <a:lnTo>
                        <a:pt x="274" y="131"/>
                      </a:lnTo>
                      <a:lnTo>
                        <a:pt x="265" y="122"/>
                      </a:lnTo>
                      <a:lnTo>
                        <a:pt x="251" y="115"/>
                      </a:lnTo>
                      <a:lnTo>
                        <a:pt x="235" y="108"/>
                      </a:lnTo>
                      <a:lnTo>
                        <a:pt x="218" y="102"/>
                      </a:lnTo>
                      <a:lnTo>
                        <a:pt x="199" y="95"/>
                      </a:lnTo>
                      <a:lnTo>
                        <a:pt x="179" y="89"/>
                      </a:lnTo>
                      <a:lnTo>
                        <a:pt x="158" y="82"/>
                      </a:lnTo>
                      <a:lnTo>
                        <a:pt x="136" y="74"/>
                      </a:lnTo>
                      <a:lnTo>
                        <a:pt x="116" y="67"/>
                      </a:lnTo>
                      <a:lnTo>
                        <a:pt x="94" y="59"/>
                      </a:lnTo>
                      <a:lnTo>
                        <a:pt x="74" y="49"/>
                      </a:lnTo>
                      <a:lnTo>
                        <a:pt x="56" y="38"/>
                      </a:lnTo>
                      <a:lnTo>
                        <a:pt x="39" y="28"/>
                      </a:lnTo>
                      <a:lnTo>
                        <a:pt x="26" y="14"/>
                      </a:lnTo>
                      <a:lnTo>
                        <a:pt x="15" y="0"/>
                      </a:lnTo>
                      <a:lnTo>
                        <a:pt x="0" y="10"/>
                      </a:lnTo>
                      <a:lnTo>
                        <a:pt x="14" y="26"/>
                      </a:lnTo>
                      <a:lnTo>
                        <a:pt x="29" y="40"/>
                      </a:lnTo>
                      <a:lnTo>
                        <a:pt x="46" y="53"/>
                      </a:lnTo>
                      <a:lnTo>
                        <a:pt x="66" y="64"/>
                      </a:lnTo>
                      <a:lnTo>
                        <a:pt x="87" y="73"/>
                      </a:lnTo>
                      <a:lnTo>
                        <a:pt x="108" y="84"/>
                      </a:lnTo>
                      <a:lnTo>
                        <a:pt x="131" y="91"/>
                      </a:lnTo>
                      <a:lnTo>
                        <a:pt x="153" y="98"/>
                      </a:lnTo>
                      <a:lnTo>
                        <a:pt x="175" y="106"/>
                      </a:lnTo>
                      <a:lnTo>
                        <a:pt x="194" y="112"/>
                      </a:lnTo>
                      <a:lnTo>
                        <a:pt x="213" y="119"/>
                      </a:lnTo>
                      <a:lnTo>
                        <a:pt x="230" y="125"/>
                      </a:lnTo>
                      <a:lnTo>
                        <a:pt x="244" y="130"/>
                      </a:lnTo>
                      <a:lnTo>
                        <a:pt x="255" y="137"/>
                      </a:lnTo>
                      <a:lnTo>
                        <a:pt x="262" y="143"/>
                      </a:lnTo>
                      <a:lnTo>
                        <a:pt x="265" y="148"/>
                      </a:lnTo>
                      <a:lnTo>
                        <a:pt x="281" y="14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05" name="Freeform 1375"/>
                <p:cNvSpPr>
                  <a:spLocks/>
                </p:cNvSpPr>
                <p:nvPr/>
              </p:nvSpPr>
              <p:spPr bwMode="auto">
                <a:xfrm>
                  <a:off x="2067" y="1284"/>
                  <a:ext cx="2" cy="13"/>
                </a:xfrm>
                <a:custGeom>
                  <a:avLst/>
                  <a:gdLst>
                    <a:gd name="T0" fmla="*/ 0 w 114"/>
                    <a:gd name="T1" fmla="*/ 0 h 573"/>
                    <a:gd name="T2" fmla="*/ 0 w 114"/>
                    <a:gd name="T3" fmla="*/ 0 h 573"/>
                    <a:gd name="T4" fmla="*/ 0 w 114"/>
                    <a:gd name="T5" fmla="*/ 0 h 573"/>
                    <a:gd name="T6" fmla="*/ 0 w 114"/>
                    <a:gd name="T7" fmla="*/ 0 h 573"/>
                    <a:gd name="T8" fmla="*/ 0 w 114"/>
                    <a:gd name="T9" fmla="*/ 0 h 573"/>
                    <a:gd name="T10" fmla="*/ 0 w 114"/>
                    <a:gd name="T11" fmla="*/ 0 h 573"/>
                    <a:gd name="T12" fmla="*/ 0 w 114"/>
                    <a:gd name="T13" fmla="*/ 0 h 573"/>
                    <a:gd name="T14" fmla="*/ 0 w 114"/>
                    <a:gd name="T15" fmla="*/ 0 h 573"/>
                    <a:gd name="T16" fmla="*/ 0 w 114"/>
                    <a:gd name="T17" fmla="*/ 0 h 573"/>
                    <a:gd name="T18" fmla="*/ 0 w 114"/>
                    <a:gd name="T19" fmla="*/ 0 h 573"/>
                    <a:gd name="T20" fmla="*/ 0 w 114"/>
                    <a:gd name="T21" fmla="*/ 0 h 573"/>
                    <a:gd name="T22" fmla="*/ 0 w 114"/>
                    <a:gd name="T23" fmla="*/ 0 h 573"/>
                    <a:gd name="T24" fmla="*/ 0 w 114"/>
                    <a:gd name="T25" fmla="*/ 0 h 573"/>
                    <a:gd name="T26" fmla="*/ 0 w 114"/>
                    <a:gd name="T27" fmla="*/ 0 h 573"/>
                    <a:gd name="T28" fmla="*/ 0 w 114"/>
                    <a:gd name="T29" fmla="*/ 0 h 573"/>
                    <a:gd name="T30" fmla="*/ 0 w 114"/>
                    <a:gd name="T31" fmla="*/ 0 h 573"/>
                    <a:gd name="T32" fmla="*/ 0 w 114"/>
                    <a:gd name="T33" fmla="*/ 0 h 573"/>
                    <a:gd name="T34" fmla="*/ 0 w 114"/>
                    <a:gd name="T35" fmla="*/ 0 h 573"/>
                    <a:gd name="T36" fmla="*/ 0 w 114"/>
                    <a:gd name="T37" fmla="*/ 0 h 573"/>
                    <a:gd name="T38" fmla="*/ 0 w 114"/>
                    <a:gd name="T39" fmla="*/ 0 h 573"/>
                    <a:gd name="T40" fmla="*/ 0 w 114"/>
                    <a:gd name="T41" fmla="*/ 0 h 573"/>
                    <a:gd name="T42" fmla="*/ 0 w 114"/>
                    <a:gd name="T43" fmla="*/ 0 h 573"/>
                    <a:gd name="T44" fmla="*/ 0 w 114"/>
                    <a:gd name="T45" fmla="*/ 0 h 573"/>
                    <a:gd name="T46" fmla="*/ 0 w 114"/>
                    <a:gd name="T47" fmla="*/ 0 h 573"/>
                    <a:gd name="T48" fmla="*/ 0 w 114"/>
                    <a:gd name="T49" fmla="*/ 0 h 573"/>
                    <a:gd name="T50" fmla="*/ 0 w 114"/>
                    <a:gd name="T51" fmla="*/ 0 h 573"/>
                    <a:gd name="T52" fmla="*/ 0 w 114"/>
                    <a:gd name="T53" fmla="*/ 0 h 573"/>
                    <a:gd name="T54" fmla="*/ 0 w 114"/>
                    <a:gd name="T55" fmla="*/ 0 h 573"/>
                    <a:gd name="T56" fmla="*/ 0 w 114"/>
                    <a:gd name="T57" fmla="*/ 0 h 573"/>
                    <a:gd name="T58" fmla="*/ 0 w 114"/>
                    <a:gd name="T59" fmla="*/ 0 h 573"/>
                    <a:gd name="T60" fmla="*/ 0 w 114"/>
                    <a:gd name="T61" fmla="*/ 0 h 573"/>
                    <a:gd name="T62" fmla="*/ 0 w 114"/>
                    <a:gd name="T63" fmla="*/ 0 h 573"/>
                    <a:gd name="T64" fmla="*/ 0 w 114"/>
                    <a:gd name="T65" fmla="*/ 0 h 573"/>
                    <a:gd name="T66" fmla="*/ 0 w 114"/>
                    <a:gd name="T67" fmla="*/ 0 h 573"/>
                    <a:gd name="T68" fmla="*/ 0 w 114"/>
                    <a:gd name="T69" fmla="*/ 0 h 573"/>
                    <a:gd name="T70" fmla="*/ 0 w 114"/>
                    <a:gd name="T71" fmla="*/ 0 h 573"/>
                    <a:gd name="T72" fmla="*/ 0 w 114"/>
                    <a:gd name="T73" fmla="*/ 0 h 573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14"/>
                    <a:gd name="T112" fmla="*/ 0 h 573"/>
                    <a:gd name="T113" fmla="*/ 114 w 114"/>
                    <a:gd name="T114" fmla="*/ 573 h 573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14" h="573">
                      <a:moveTo>
                        <a:pt x="25" y="568"/>
                      </a:moveTo>
                      <a:lnTo>
                        <a:pt x="25" y="568"/>
                      </a:lnTo>
                      <a:lnTo>
                        <a:pt x="19" y="541"/>
                      </a:lnTo>
                      <a:lnTo>
                        <a:pt x="17" y="508"/>
                      </a:lnTo>
                      <a:lnTo>
                        <a:pt x="19" y="472"/>
                      </a:lnTo>
                      <a:lnTo>
                        <a:pt x="23" y="432"/>
                      </a:lnTo>
                      <a:lnTo>
                        <a:pt x="30" y="392"/>
                      </a:lnTo>
                      <a:lnTo>
                        <a:pt x="39" y="349"/>
                      </a:lnTo>
                      <a:lnTo>
                        <a:pt x="49" y="306"/>
                      </a:lnTo>
                      <a:lnTo>
                        <a:pt x="60" y="262"/>
                      </a:lnTo>
                      <a:lnTo>
                        <a:pt x="72" y="220"/>
                      </a:lnTo>
                      <a:lnTo>
                        <a:pt x="83" y="179"/>
                      </a:lnTo>
                      <a:lnTo>
                        <a:pt x="92" y="139"/>
                      </a:lnTo>
                      <a:lnTo>
                        <a:pt x="102" y="103"/>
                      </a:lnTo>
                      <a:lnTo>
                        <a:pt x="108" y="71"/>
                      </a:lnTo>
                      <a:lnTo>
                        <a:pt x="113" y="43"/>
                      </a:lnTo>
                      <a:lnTo>
                        <a:pt x="114" y="19"/>
                      </a:lnTo>
                      <a:lnTo>
                        <a:pt x="111" y="0"/>
                      </a:lnTo>
                      <a:lnTo>
                        <a:pt x="95" y="5"/>
                      </a:lnTo>
                      <a:lnTo>
                        <a:pt x="97" y="19"/>
                      </a:lnTo>
                      <a:lnTo>
                        <a:pt x="96" y="41"/>
                      </a:lnTo>
                      <a:lnTo>
                        <a:pt x="91" y="68"/>
                      </a:lnTo>
                      <a:lnTo>
                        <a:pt x="85" y="98"/>
                      </a:lnTo>
                      <a:lnTo>
                        <a:pt x="75" y="134"/>
                      </a:lnTo>
                      <a:lnTo>
                        <a:pt x="66" y="174"/>
                      </a:lnTo>
                      <a:lnTo>
                        <a:pt x="55" y="215"/>
                      </a:lnTo>
                      <a:lnTo>
                        <a:pt x="43" y="257"/>
                      </a:lnTo>
                      <a:lnTo>
                        <a:pt x="32" y="301"/>
                      </a:lnTo>
                      <a:lnTo>
                        <a:pt x="23" y="345"/>
                      </a:lnTo>
                      <a:lnTo>
                        <a:pt x="13" y="389"/>
                      </a:lnTo>
                      <a:lnTo>
                        <a:pt x="6" y="430"/>
                      </a:lnTo>
                      <a:lnTo>
                        <a:pt x="2" y="470"/>
                      </a:lnTo>
                      <a:lnTo>
                        <a:pt x="0" y="508"/>
                      </a:lnTo>
                      <a:lnTo>
                        <a:pt x="2" y="543"/>
                      </a:lnTo>
                      <a:lnTo>
                        <a:pt x="8" y="573"/>
                      </a:lnTo>
                      <a:lnTo>
                        <a:pt x="25" y="56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06" name="Freeform 1376"/>
                <p:cNvSpPr>
                  <a:spLocks/>
                </p:cNvSpPr>
                <p:nvPr/>
              </p:nvSpPr>
              <p:spPr bwMode="auto">
                <a:xfrm>
                  <a:off x="2063" y="1297"/>
                  <a:ext cx="4" cy="3"/>
                </a:xfrm>
                <a:custGeom>
                  <a:avLst/>
                  <a:gdLst>
                    <a:gd name="T0" fmla="*/ 0 w 156"/>
                    <a:gd name="T1" fmla="*/ 0 h 113"/>
                    <a:gd name="T2" fmla="*/ 0 w 156"/>
                    <a:gd name="T3" fmla="*/ 0 h 113"/>
                    <a:gd name="T4" fmla="*/ 0 w 156"/>
                    <a:gd name="T5" fmla="*/ 0 h 113"/>
                    <a:gd name="T6" fmla="*/ 0 w 156"/>
                    <a:gd name="T7" fmla="*/ 0 h 113"/>
                    <a:gd name="T8" fmla="*/ 0 w 156"/>
                    <a:gd name="T9" fmla="*/ 0 h 113"/>
                    <a:gd name="T10" fmla="*/ 0 w 156"/>
                    <a:gd name="T11" fmla="*/ 0 h 113"/>
                    <a:gd name="T12" fmla="*/ 0 w 156"/>
                    <a:gd name="T13" fmla="*/ 0 h 113"/>
                    <a:gd name="T14" fmla="*/ 0 w 156"/>
                    <a:gd name="T15" fmla="*/ 0 h 113"/>
                    <a:gd name="T16" fmla="*/ 0 w 156"/>
                    <a:gd name="T17" fmla="*/ 0 h 113"/>
                    <a:gd name="T18" fmla="*/ 0 w 156"/>
                    <a:gd name="T19" fmla="*/ 0 h 113"/>
                    <a:gd name="T20" fmla="*/ 0 w 156"/>
                    <a:gd name="T21" fmla="*/ 0 h 113"/>
                    <a:gd name="T22" fmla="*/ 0 w 156"/>
                    <a:gd name="T23" fmla="*/ 0 h 113"/>
                    <a:gd name="T24" fmla="*/ 0 w 156"/>
                    <a:gd name="T25" fmla="*/ 0 h 113"/>
                    <a:gd name="T26" fmla="*/ 0 w 156"/>
                    <a:gd name="T27" fmla="*/ 0 h 113"/>
                    <a:gd name="T28" fmla="*/ 0 w 156"/>
                    <a:gd name="T29" fmla="*/ 0 h 113"/>
                    <a:gd name="T30" fmla="*/ 0 w 156"/>
                    <a:gd name="T31" fmla="*/ 0 h 113"/>
                    <a:gd name="T32" fmla="*/ 0 w 156"/>
                    <a:gd name="T33" fmla="*/ 0 h 113"/>
                    <a:gd name="T34" fmla="*/ 0 w 156"/>
                    <a:gd name="T35" fmla="*/ 0 h 113"/>
                    <a:gd name="T36" fmla="*/ 0 w 156"/>
                    <a:gd name="T37" fmla="*/ 0 h 113"/>
                    <a:gd name="T38" fmla="*/ 0 w 156"/>
                    <a:gd name="T39" fmla="*/ 0 h 113"/>
                    <a:gd name="T40" fmla="*/ 0 w 156"/>
                    <a:gd name="T41" fmla="*/ 0 h 11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56"/>
                    <a:gd name="T64" fmla="*/ 0 h 113"/>
                    <a:gd name="T65" fmla="*/ 156 w 156"/>
                    <a:gd name="T66" fmla="*/ 113 h 11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56" h="113">
                      <a:moveTo>
                        <a:pt x="17" y="108"/>
                      </a:moveTo>
                      <a:lnTo>
                        <a:pt x="17" y="109"/>
                      </a:lnTo>
                      <a:lnTo>
                        <a:pt x="17" y="79"/>
                      </a:lnTo>
                      <a:lnTo>
                        <a:pt x="27" y="65"/>
                      </a:lnTo>
                      <a:lnTo>
                        <a:pt x="50" y="57"/>
                      </a:lnTo>
                      <a:lnTo>
                        <a:pt x="79" y="52"/>
                      </a:lnTo>
                      <a:lnTo>
                        <a:pt x="108" y="49"/>
                      </a:lnTo>
                      <a:lnTo>
                        <a:pt x="136" y="43"/>
                      </a:lnTo>
                      <a:lnTo>
                        <a:pt x="155" y="28"/>
                      </a:lnTo>
                      <a:lnTo>
                        <a:pt x="156" y="0"/>
                      </a:lnTo>
                      <a:lnTo>
                        <a:pt x="139" y="5"/>
                      </a:lnTo>
                      <a:lnTo>
                        <a:pt x="140" y="21"/>
                      </a:lnTo>
                      <a:lnTo>
                        <a:pt x="128" y="29"/>
                      </a:lnTo>
                      <a:lnTo>
                        <a:pt x="105" y="33"/>
                      </a:lnTo>
                      <a:lnTo>
                        <a:pt x="77" y="35"/>
                      </a:lnTo>
                      <a:lnTo>
                        <a:pt x="45" y="40"/>
                      </a:lnTo>
                      <a:lnTo>
                        <a:pt x="18" y="51"/>
                      </a:lnTo>
                      <a:lnTo>
                        <a:pt x="0" y="75"/>
                      </a:lnTo>
                      <a:lnTo>
                        <a:pt x="0" y="112"/>
                      </a:lnTo>
                      <a:lnTo>
                        <a:pt x="0" y="113"/>
                      </a:lnTo>
                      <a:lnTo>
                        <a:pt x="17" y="10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07" name="Freeform 1377"/>
                <p:cNvSpPr>
                  <a:spLocks/>
                </p:cNvSpPr>
                <p:nvPr/>
              </p:nvSpPr>
              <p:spPr bwMode="auto">
                <a:xfrm>
                  <a:off x="2062" y="1300"/>
                  <a:ext cx="2" cy="7"/>
                </a:xfrm>
                <a:custGeom>
                  <a:avLst/>
                  <a:gdLst>
                    <a:gd name="T0" fmla="*/ 0 w 83"/>
                    <a:gd name="T1" fmla="*/ 0 h 281"/>
                    <a:gd name="T2" fmla="*/ 0 w 83"/>
                    <a:gd name="T3" fmla="*/ 0 h 281"/>
                    <a:gd name="T4" fmla="*/ 0 w 83"/>
                    <a:gd name="T5" fmla="*/ 0 h 281"/>
                    <a:gd name="T6" fmla="*/ 0 w 83"/>
                    <a:gd name="T7" fmla="*/ 0 h 281"/>
                    <a:gd name="T8" fmla="*/ 0 w 83"/>
                    <a:gd name="T9" fmla="*/ 0 h 281"/>
                    <a:gd name="T10" fmla="*/ 0 w 83"/>
                    <a:gd name="T11" fmla="*/ 0 h 281"/>
                    <a:gd name="T12" fmla="*/ 0 w 83"/>
                    <a:gd name="T13" fmla="*/ 0 h 281"/>
                    <a:gd name="T14" fmla="*/ 0 w 83"/>
                    <a:gd name="T15" fmla="*/ 0 h 281"/>
                    <a:gd name="T16" fmla="*/ 0 w 83"/>
                    <a:gd name="T17" fmla="*/ 0 h 281"/>
                    <a:gd name="T18" fmla="*/ 0 w 83"/>
                    <a:gd name="T19" fmla="*/ 0 h 281"/>
                    <a:gd name="T20" fmla="*/ 0 w 83"/>
                    <a:gd name="T21" fmla="*/ 0 h 281"/>
                    <a:gd name="T22" fmla="*/ 0 w 83"/>
                    <a:gd name="T23" fmla="*/ 0 h 281"/>
                    <a:gd name="T24" fmla="*/ 0 w 83"/>
                    <a:gd name="T25" fmla="*/ 0 h 281"/>
                    <a:gd name="T26" fmla="*/ 0 w 83"/>
                    <a:gd name="T27" fmla="*/ 0 h 281"/>
                    <a:gd name="T28" fmla="*/ 0 w 83"/>
                    <a:gd name="T29" fmla="*/ 0 h 281"/>
                    <a:gd name="T30" fmla="*/ 0 w 83"/>
                    <a:gd name="T31" fmla="*/ 0 h 281"/>
                    <a:gd name="T32" fmla="*/ 0 w 83"/>
                    <a:gd name="T33" fmla="*/ 0 h 281"/>
                    <a:gd name="T34" fmla="*/ 0 w 83"/>
                    <a:gd name="T35" fmla="*/ 0 h 281"/>
                    <a:gd name="T36" fmla="*/ 0 w 83"/>
                    <a:gd name="T37" fmla="*/ 0 h 281"/>
                    <a:gd name="T38" fmla="*/ 0 w 83"/>
                    <a:gd name="T39" fmla="*/ 0 h 281"/>
                    <a:gd name="T40" fmla="*/ 0 w 83"/>
                    <a:gd name="T41" fmla="*/ 0 h 281"/>
                    <a:gd name="T42" fmla="*/ 0 w 83"/>
                    <a:gd name="T43" fmla="*/ 0 h 281"/>
                    <a:gd name="T44" fmla="*/ 0 w 83"/>
                    <a:gd name="T45" fmla="*/ 0 h 281"/>
                    <a:gd name="T46" fmla="*/ 0 w 83"/>
                    <a:gd name="T47" fmla="*/ 0 h 281"/>
                    <a:gd name="T48" fmla="*/ 0 w 83"/>
                    <a:gd name="T49" fmla="*/ 0 h 281"/>
                    <a:gd name="T50" fmla="*/ 0 w 83"/>
                    <a:gd name="T51" fmla="*/ 0 h 281"/>
                    <a:gd name="T52" fmla="*/ 0 w 83"/>
                    <a:gd name="T53" fmla="*/ 0 h 281"/>
                    <a:gd name="T54" fmla="*/ 0 w 83"/>
                    <a:gd name="T55" fmla="*/ 0 h 281"/>
                    <a:gd name="T56" fmla="*/ 0 w 83"/>
                    <a:gd name="T57" fmla="*/ 0 h 281"/>
                    <a:gd name="T58" fmla="*/ 0 w 83"/>
                    <a:gd name="T59" fmla="*/ 0 h 281"/>
                    <a:gd name="T60" fmla="*/ 0 w 83"/>
                    <a:gd name="T61" fmla="*/ 0 h 281"/>
                    <a:gd name="T62" fmla="*/ 0 w 83"/>
                    <a:gd name="T63" fmla="*/ 0 h 281"/>
                    <a:gd name="T64" fmla="*/ 0 w 83"/>
                    <a:gd name="T65" fmla="*/ 0 h 281"/>
                    <a:gd name="T66" fmla="*/ 0 w 83"/>
                    <a:gd name="T67" fmla="*/ 0 h 281"/>
                    <a:gd name="T68" fmla="*/ 0 w 83"/>
                    <a:gd name="T69" fmla="*/ 0 h 281"/>
                    <a:gd name="T70" fmla="*/ 0 w 83"/>
                    <a:gd name="T71" fmla="*/ 0 h 281"/>
                    <a:gd name="T72" fmla="*/ 0 w 83"/>
                    <a:gd name="T73" fmla="*/ 0 h 281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83"/>
                    <a:gd name="T112" fmla="*/ 0 h 281"/>
                    <a:gd name="T113" fmla="*/ 83 w 83"/>
                    <a:gd name="T114" fmla="*/ 281 h 281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83" h="281">
                      <a:moveTo>
                        <a:pt x="18" y="277"/>
                      </a:moveTo>
                      <a:lnTo>
                        <a:pt x="18" y="277"/>
                      </a:lnTo>
                      <a:lnTo>
                        <a:pt x="17" y="268"/>
                      </a:lnTo>
                      <a:lnTo>
                        <a:pt x="18" y="256"/>
                      </a:lnTo>
                      <a:lnTo>
                        <a:pt x="21" y="242"/>
                      </a:lnTo>
                      <a:lnTo>
                        <a:pt x="25" y="226"/>
                      </a:lnTo>
                      <a:lnTo>
                        <a:pt x="30" y="209"/>
                      </a:lnTo>
                      <a:lnTo>
                        <a:pt x="37" y="190"/>
                      </a:lnTo>
                      <a:lnTo>
                        <a:pt x="43" y="172"/>
                      </a:lnTo>
                      <a:lnTo>
                        <a:pt x="52" y="153"/>
                      </a:lnTo>
                      <a:lnTo>
                        <a:pt x="59" y="132"/>
                      </a:lnTo>
                      <a:lnTo>
                        <a:pt x="65" y="113"/>
                      </a:lnTo>
                      <a:lnTo>
                        <a:pt x="71" y="93"/>
                      </a:lnTo>
                      <a:lnTo>
                        <a:pt x="77" y="74"/>
                      </a:lnTo>
                      <a:lnTo>
                        <a:pt x="81" y="54"/>
                      </a:lnTo>
                      <a:lnTo>
                        <a:pt x="83" y="35"/>
                      </a:lnTo>
                      <a:lnTo>
                        <a:pt x="83" y="18"/>
                      </a:lnTo>
                      <a:lnTo>
                        <a:pt x="81" y="0"/>
                      </a:lnTo>
                      <a:lnTo>
                        <a:pt x="64" y="5"/>
                      </a:lnTo>
                      <a:lnTo>
                        <a:pt x="66" y="18"/>
                      </a:lnTo>
                      <a:lnTo>
                        <a:pt x="66" y="35"/>
                      </a:lnTo>
                      <a:lnTo>
                        <a:pt x="64" y="52"/>
                      </a:lnTo>
                      <a:lnTo>
                        <a:pt x="60" y="69"/>
                      </a:lnTo>
                      <a:lnTo>
                        <a:pt x="54" y="88"/>
                      </a:lnTo>
                      <a:lnTo>
                        <a:pt x="48" y="108"/>
                      </a:lnTo>
                      <a:lnTo>
                        <a:pt x="42" y="128"/>
                      </a:lnTo>
                      <a:lnTo>
                        <a:pt x="35" y="146"/>
                      </a:lnTo>
                      <a:lnTo>
                        <a:pt x="27" y="167"/>
                      </a:lnTo>
                      <a:lnTo>
                        <a:pt x="21" y="185"/>
                      </a:lnTo>
                      <a:lnTo>
                        <a:pt x="13" y="205"/>
                      </a:lnTo>
                      <a:lnTo>
                        <a:pt x="8" y="221"/>
                      </a:lnTo>
                      <a:lnTo>
                        <a:pt x="4" y="237"/>
                      </a:lnTo>
                      <a:lnTo>
                        <a:pt x="1" y="254"/>
                      </a:lnTo>
                      <a:lnTo>
                        <a:pt x="0" y="268"/>
                      </a:lnTo>
                      <a:lnTo>
                        <a:pt x="1" y="281"/>
                      </a:lnTo>
                      <a:lnTo>
                        <a:pt x="18" y="27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08" name="Freeform 1378"/>
                <p:cNvSpPr>
                  <a:spLocks/>
                </p:cNvSpPr>
                <p:nvPr/>
              </p:nvSpPr>
              <p:spPr bwMode="auto">
                <a:xfrm>
                  <a:off x="2060" y="1307"/>
                  <a:ext cx="2" cy="9"/>
                </a:xfrm>
                <a:custGeom>
                  <a:avLst/>
                  <a:gdLst>
                    <a:gd name="T0" fmla="*/ 0 w 89"/>
                    <a:gd name="T1" fmla="*/ 0 h 394"/>
                    <a:gd name="T2" fmla="*/ 0 w 89"/>
                    <a:gd name="T3" fmla="*/ 0 h 394"/>
                    <a:gd name="T4" fmla="*/ 0 w 89"/>
                    <a:gd name="T5" fmla="*/ 0 h 394"/>
                    <a:gd name="T6" fmla="*/ 0 w 89"/>
                    <a:gd name="T7" fmla="*/ 0 h 394"/>
                    <a:gd name="T8" fmla="*/ 0 w 89"/>
                    <a:gd name="T9" fmla="*/ 0 h 394"/>
                    <a:gd name="T10" fmla="*/ 0 w 89"/>
                    <a:gd name="T11" fmla="*/ 0 h 394"/>
                    <a:gd name="T12" fmla="*/ 0 w 89"/>
                    <a:gd name="T13" fmla="*/ 0 h 394"/>
                    <a:gd name="T14" fmla="*/ 0 w 89"/>
                    <a:gd name="T15" fmla="*/ 0 h 394"/>
                    <a:gd name="T16" fmla="*/ 0 w 89"/>
                    <a:gd name="T17" fmla="*/ 0 h 394"/>
                    <a:gd name="T18" fmla="*/ 0 w 89"/>
                    <a:gd name="T19" fmla="*/ 0 h 394"/>
                    <a:gd name="T20" fmla="*/ 0 w 89"/>
                    <a:gd name="T21" fmla="*/ 0 h 394"/>
                    <a:gd name="T22" fmla="*/ 0 w 89"/>
                    <a:gd name="T23" fmla="*/ 0 h 394"/>
                    <a:gd name="T24" fmla="*/ 0 w 89"/>
                    <a:gd name="T25" fmla="*/ 0 h 394"/>
                    <a:gd name="T26" fmla="*/ 0 w 89"/>
                    <a:gd name="T27" fmla="*/ 0 h 394"/>
                    <a:gd name="T28" fmla="*/ 0 w 89"/>
                    <a:gd name="T29" fmla="*/ 0 h 394"/>
                    <a:gd name="T30" fmla="*/ 0 w 89"/>
                    <a:gd name="T31" fmla="*/ 0 h 394"/>
                    <a:gd name="T32" fmla="*/ 0 w 89"/>
                    <a:gd name="T33" fmla="*/ 0 h 394"/>
                    <a:gd name="T34" fmla="*/ 0 w 89"/>
                    <a:gd name="T35" fmla="*/ 0 h 394"/>
                    <a:gd name="T36" fmla="*/ 0 w 89"/>
                    <a:gd name="T37" fmla="*/ 0 h 394"/>
                    <a:gd name="T38" fmla="*/ 0 w 89"/>
                    <a:gd name="T39" fmla="*/ 0 h 394"/>
                    <a:gd name="T40" fmla="*/ 0 w 89"/>
                    <a:gd name="T41" fmla="*/ 0 h 394"/>
                    <a:gd name="T42" fmla="*/ 0 w 89"/>
                    <a:gd name="T43" fmla="*/ 0 h 394"/>
                    <a:gd name="T44" fmla="*/ 0 w 89"/>
                    <a:gd name="T45" fmla="*/ 0 h 394"/>
                    <a:gd name="T46" fmla="*/ 0 w 89"/>
                    <a:gd name="T47" fmla="*/ 0 h 394"/>
                    <a:gd name="T48" fmla="*/ 0 w 89"/>
                    <a:gd name="T49" fmla="*/ 0 h 394"/>
                    <a:gd name="T50" fmla="*/ 0 w 89"/>
                    <a:gd name="T51" fmla="*/ 0 h 394"/>
                    <a:gd name="T52" fmla="*/ 0 w 89"/>
                    <a:gd name="T53" fmla="*/ 0 h 394"/>
                    <a:gd name="T54" fmla="*/ 0 w 89"/>
                    <a:gd name="T55" fmla="*/ 0 h 394"/>
                    <a:gd name="T56" fmla="*/ 0 w 89"/>
                    <a:gd name="T57" fmla="*/ 0 h 394"/>
                    <a:gd name="T58" fmla="*/ 0 w 89"/>
                    <a:gd name="T59" fmla="*/ 0 h 394"/>
                    <a:gd name="T60" fmla="*/ 0 w 89"/>
                    <a:gd name="T61" fmla="*/ 0 h 394"/>
                    <a:gd name="T62" fmla="*/ 0 w 89"/>
                    <a:gd name="T63" fmla="*/ 0 h 394"/>
                    <a:gd name="T64" fmla="*/ 0 w 89"/>
                    <a:gd name="T65" fmla="*/ 0 h 394"/>
                    <a:gd name="T66" fmla="*/ 0 w 89"/>
                    <a:gd name="T67" fmla="*/ 0 h 394"/>
                    <a:gd name="T68" fmla="*/ 0 w 89"/>
                    <a:gd name="T69" fmla="*/ 0 h 394"/>
                    <a:gd name="T70" fmla="*/ 0 w 89"/>
                    <a:gd name="T71" fmla="*/ 0 h 394"/>
                    <a:gd name="T72" fmla="*/ 0 w 89"/>
                    <a:gd name="T73" fmla="*/ 0 h 39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89"/>
                    <a:gd name="T112" fmla="*/ 0 h 394"/>
                    <a:gd name="T113" fmla="*/ 89 w 89"/>
                    <a:gd name="T114" fmla="*/ 394 h 39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89" h="394">
                      <a:moveTo>
                        <a:pt x="28" y="384"/>
                      </a:moveTo>
                      <a:lnTo>
                        <a:pt x="28" y="384"/>
                      </a:lnTo>
                      <a:lnTo>
                        <a:pt x="22" y="371"/>
                      </a:lnTo>
                      <a:lnTo>
                        <a:pt x="18" y="353"/>
                      </a:lnTo>
                      <a:lnTo>
                        <a:pt x="17" y="332"/>
                      </a:lnTo>
                      <a:lnTo>
                        <a:pt x="20" y="308"/>
                      </a:lnTo>
                      <a:lnTo>
                        <a:pt x="23" y="281"/>
                      </a:lnTo>
                      <a:lnTo>
                        <a:pt x="29" y="254"/>
                      </a:lnTo>
                      <a:lnTo>
                        <a:pt x="38" y="224"/>
                      </a:lnTo>
                      <a:lnTo>
                        <a:pt x="46" y="194"/>
                      </a:lnTo>
                      <a:lnTo>
                        <a:pt x="54" y="165"/>
                      </a:lnTo>
                      <a:lnTo>
                        <a:pt x="63" y="135"/>
                      </a:lnTo>
                      <a:lnTo>
                        <a:pt x="71" y="108"/>
                      </a:lnTo>
                      <a:lnTo>
                        <a:pt x="78" y="81"/>
                      </a:lnTo>
                      <a:lnTo>
                        <a:pt x="84" y="56"/>
                      </a:lnTo>
                      <a:lnTo>
                        <a:pt x="88" y="36"/>
                      </a:lnTo>
                      <a:lnTo>
                        <a:pt x="89" y="16"/>
                      </a:lnTo>
                      <a:lnTo>
                        <a:pt x="88" y="0"/>
                      </a:lnTo>
                      <a:lnTo>
                        <a:pt x="71" y="4"/>
                      </a:lnTo>
                      <a:lnTo>
                        <a:pt x="72" y="16"/>
                      </a:lnTo>
                      <a:lnTo>
                        <a:pt x="71" y="33"/>
                      </a:lnTo>
                      <a:lnTo>
                        <a:pt x="68" y="54"/>
                      </a:lnTo>
                      <a:lnTo>
                        <a:pt x="62" y="76"/>
                      </a:lnTo>
                      <a:lnTo>
                        <a:pt x="54" y="103"/>
                      </a:lnTo>
                      <a:lnTo>
                        <a:pt x="46" y="131"/>
                      </a:lnTo>
                      <a:lnTo>
                        <a:pt x="38" y="161"/>
                      </a:lnTo>
                      <a:lnTo>
                        <a:pt x="29" y="189"/>
                      </a:lnTo>
                      <a:lnTo>
                        <a:pt x="21" y="219"/>
                      </a:lnTo>
                      <a:lnTo>
                        <a:pt x="12" y="249"/>
                      </a:lnTo>
                      <a:lnTo>
                        <a:pt x="6" y="278"/>
                      </a:lnTo>
                      <a:lnTo>
                        <a:pt x="3" y="306"/>
                      </a:lnTo>
                      <a:lnTo>
                        <a:pt x="0" y="332"/>
                      </a:lnTo>
                      <a:lnTo>
                        <a:pt x="2" y="355"/>
                      </a:lnTo>
                      <a:lnTo>
                        <a:pt x="5" y="376"/>
                      </a:lnTo>
                      <a:lnTo>
                        <a:pt x="14" y="394"/>
                      </a:lnTo>
                      <a:lnTo>
                        <a:pt x="28" y="38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09" name="Freeform 1379"/>
                <p:cNvSpPr>
                  <a:spLocks/>
                </p:cNvSpPr>
                <p:nvPr/>
              </p:nvSpPr>
              <p:spPr bwMode="auto">
                <a:xfrm>
                  <a:off x="2060" y="1315"/>
                  <a:ext cx="5" cy="10"/>
                </a:xfrm>
                <a:custGeom>
                  <a:avLst/>
                  <a:gdLst>
                    <a:gd name="T0" fmla="*/ 0 w 198"/>
                    <a:gd name="T1" fmla="*/ 0 h 376"/>
                    <a:gd name="T2" fmla="*/ 0 w 198"/>
                    <a:gd name="T3" fmla="*/ 0 h 376"/>
                    <a:gd name="T4" fmla="*/ 0 w 198"/>
                    <a:gd name="T5" fmla="*/ 0 h 376"/>
                    <a:gd name="T6" fmla="*/ 0 w 198"/>
                    <a:gd name="T7" fmla="*/ 0 h 376"/>
                    <a:gd name="T8" fmla="*/ 0 w 198"/>
                    <a:gd name="T9" fmla="*/ 0 h 376"/>
                    <a:gd name="T10" fmla="*/ 0 w 198"/>
                    <a:gd name="T11" fmla="*/ 0 h 376"/>
                    <a:gd name="T12" fmla="*/ 0 w 198"/>
                    <a:gd name="T13" fmla="*/ 0 h 376"/>
                    <a:gd name="T14" fmla="*/ 0 w 198"/>
                    <a:gd name="T15" fmla="*/ 0 h 376"/>
                    <a:gd name="T16" fmla="*/ 0 w 198"/>
                    <a:gd name="T17" fmla="*/ 0 h 376"/>
                    <a:gd name="T18" fmla="*/ 0 w 198"/>
                    <a:gd name="T19" fmla="*/ 0 h 376"/>
                    <a:gd name="T20" fmla="*/ 0 w 198"/>
                    <a:gd name="T21" fmla="*/ 0 h 376"/>
                    <a:gd name="T22" fmla="*/ 0 w 198"/>
                    <a:gd name="T23" fmla="*/ 0 h 376"/>
                    <a:gd name="T24" fmla="*/ 0 w 198"/>
                    <a:gd name="T25" fmla="*/ 0 h 376"/>
                    <a:gd name="T26" fmla="*/ 0 w 198"/>
                    <a:gd name="T27" fmla="*/ 0 h 376"/>
                    <a:gd name="T28" fmla="*/ 0 w 198"/>
                    <a:gd name="T29" fmla="*/ 0 h 376"/>
                    <a:gd name="T30" fmla="*/ 0 w 198"/>
                    <a:gd name="T31" fmla="*/ 0 h 376"/>
                    <a:gd name="T32" fmla="*/ 0 w 198"/>
                    <a:gd name="T33" fmla="*/ 0 h 376"/>
                    <a:gd name="T34" fmla="*/ 0 w 198"/>
                    <a:gd name="T35" fmla="*/ 0 h 376"/>
                    <a:gd name="T36" fmla="*/ 0 w 198"/>
                    <a:gd name="T37" fmla="*/ 0 h 376"/>
                    <a:gd name="T38" fmla="*/ 0 w 198"/>
                    <a:gd name="T39" fmla="*/ 0 h 376"/>
                    <a:gd name="T40" fmla="*/ 0 w 198"/>
                    <a:gd name="T41" fmla="*/ 0 h 376"/>
                    <a:gd name="T42" fmla="*/ 0 w 198"/>
                    <a:gd name="T43" fmla="*/ 0 h 376"/>
                    <a:gd name="T44" fmla="*/ 0 w 198"/>
                    <a:gd name="T45" fmla="*/ 0 h 376"/>
                    <a:gd name="T46" fmla="*/ 0 w 198"/>
                    <a:gd name="T47" fmla="*/ 0 h 376"/>
                    <a:gd name="T48" fmla="*/ 0 w 198"/>
                    <a:gd name="T49" fmla="*/ 0 h 376"/>
                    <a:gd name="T50" fmla="*/ 0 w 198"/>
                    <a:gd name="T51" fmla="*/ 0 h 376"/>
                    <a:gd name="T52" fmla="*/ 0 w 198"/>
                    <a:gd name="T53" fmla="*/ 0 h 376"/>
                    <a:gd name="T54" fmla="*/ 0 w 198"/>
                    <a:gd name="T55" fmla="*/ 0 h 376"/>
                    <a:gd name="T56" fmla="*/ 0 w 198"/>
                    <a:gd name="T57" fmla="*/ 0 h 376"/>
                    <a:gd name="T58" fmla="*/ 0 w 198"/>
                    <a:gd name="T59" fmla="*/ 0 h 376"/>
                    <a:gd name="T60" fmla="*/ 0 w 198"/>
                    <a:gd name="T61" fmla="*/ 0 h 376"/>
                    <a:gd name="T62" fmla="*/ 0 w 198"/>
                    <a:gd name="T63" fmla="*/ 0 h 376"/>
                    <a:gd name="T64" fmla="*/ 0 w 198"/>
                    <a:gd name="T65" fmla="*/ 0 h 376"/>
                    <a:gd name="T66" fmla="*/ 0 w 198"/>
                    <a:gd name="T67" fmla="*/ 0 h 376"/>
                    <a:gd name="T68" fmla="*/ 0 w 198"/>
                    <a:gd name="T69" fmla="*/ 0 h 376"/>
                    <a:gd name="T70" fmla="*/ 0 w 198"/>
                    <a:gd name="T71" fmla="*/ 0 h 376"/>
                    <a:gd name="T72" fmla="*/ 0 w 198"/>
                    <a:gd name="T73" fmla="*/ 0 h 37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98"/>
                    <a:gd name="T112" fmla="*/ 0 h 376"/>
                    <a:gd name="T113" fmla="*/ 198 w 198"/>
                    <a:gd name="T114" fmla="*/ 376 h 37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98" h="376">
                      <a:moveTo>
                        <a:pt x="198" y="376"/>
                      </a:moveTo>
                      <a:lnTo>
                        <a:pt x="198" y="376"/>
                      </a:lnTo>
                      <a:lnTo>
                        <a:pt x="198" y="347"/>
                      </a:lnTo>
                      <a:lnTo>
                        <a:pt x="195" y="317"/>
                      </a:lnTo>
                      <a:lnTo>
                        <a:pt x="191" y="290"/>
                      </a:lnTo>
                      <a:lnTo>
                        <a:pt x="183" y="263"/>
                      </a:lnTo>
                      <a:lnTo>
                        <a:pt x="175" y="237"/>
                      </a:lnTo>
                      <a:lnTo>
                        <a:pt x="163" y="213"/>
                      </a:lnTo>
                      <a:lnTo>
                        <a:pt x="151" y="190"/>
                      </a:lnTo>
                      <a:lnTo>
                        <a:pt x="138" y="166"/>
                      </a:lnTo>
                      <a:lnTo>
                        <a:pt x="123" y="144"/>
                      </a:lnTo>
                      <a:lnTo>
                        <a:pt x="108" y="123"/>
                      </a:lnTo>
                      <a:lnTo>
                        <a:pt x="92" y="101"/>
                      </a:lnTo>
                      <a:lnTo>
                        <a:pt x="74" y="81"/>
                      </a:lnTo>
                      <a:lnTo>
                        <a:pt x="60" y="60"/>
                      </a:lnTo>
                      <a:lnTo>
                        <a:pt x="43" y="40"/>
                      </a:lnTo>
                      <a:lnTo>
                        <a:pt x="28" y="20"/>
                      </a:lnTo>
                      <a:lnTo>
                        <a:pt x="14" y="0"/>
                      </a:lnTo>
                      <a:lnTo>
                        <a:pt x="0" y="10"/>
                      </a:lnTo>
                      <a:lnTo>
                        <a:pt x="14" y="30"/>
                      </a:lnTo>
                      <a:lnTo>
                        <a:pt x="31" y="49"/>
                      </a:lnTo>
                      <a:lnTo>
                        <a:pt x="45" y="70"/>
                      </a:lnTo>
                      <a:lnTo>
                        <a:pt x="62" y="90"/>
                      </a:lnTo>
                      <a:lnTo>
                        <a:pt x="78" y="111"/>
                      </a:lnTo>
                      <a:lnTo>
                        <a:pt x="93" y="132"/>
                      </a:lnTo>
                      <a:lnTo>
                        <a:pt x="109" y="154"/>
                      </a:lnTo>
                      <a:lnTo>
                        <a:pt x="123" y="175"/>
                      </a:lnTo>
                      <a:lnTo>
                        <a:pt x="137" y="197"/>
                      </a:lnTo>
                      <a:lnTo>
                        <a:pt x="149" y="220"/>
                      </a:lnTo>
                      <a:lnTo>
                        <a:pt x="158" y="244"/>
                      </a:lnTo>
                      <a:lnTo>
                        <a:pt x="167" y="268"/>
                      </a:lnTo>
                      <a:lnTo>
                        <a:pt x="174" y="294"/>
                      </a:lnTo>
                      <a:lnTo>
                        <a:pt x="179" y="320"/>
                      </a:lnTo>
                      <a:lnTo>
                        <a:pt x="181" y="347"/>
                      </a:lnTo>
                      <a:lnTo>
                        <a:pt x="181" y="376"/>
                      </a:lnTo>
                      <a:lnTo>
                        <a:pt x="198" y="37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10" name="Freeform 1380"/>
                <p:cNvSpPr>
                  <a:spLocks/>
                </p:cNvSpPr>
                <p:nvPr/>
              </p:nvSpPr>
              <p:spPr bwMode="auto">
                <a:xfrm>
                  <a:off x="2059" y="1325"/>
                  <a:ext cx="6" cy="9"/>
                </a:xfrm>
                <a:custGeom>
                  <a:avLst/>
                  <a:gdLst>
                    <a:gd name="T0" fmla="*/ 0 w 255"/>
                    <a:gd name="T1" fmla="*/ 0 h 391"/>
                    <a:gd name="T2" fmla="*/ 0 w 255"/>
                    <a:gd name="T3" fmla="*/ 0 h 391"/>
                    <a:gd name="T4" fmla="*/ 0 w 255"/>
                    <a:gd name="T5" fmla="*/ 0 h 391"/>
                    <a:gd name="T6" fmla="*/ 0 w 255"/>
                    <a:gd name="T7" fmla="*/ 0 h 391"/>
                    <a:gd name="T8" fmla="*/ 0 w 255"/>
                    <a:gd name="T9" fmla="*/ 0 h 391"/>
                    <a:gd name="T10" fmla="*/ 0 w 255"/>
                    <a:gd name="T11" fmla="*/ 0 h 391"/>
                    <a:gd name="T12" fmla="*/ 0 w 255"/>
                    <a:gd name="T13" fmla="*/ 0 h 391"/>
                    <a:gd name="T14" fmla="*/ 0 w 255"/>
                    <a:gd name="T15" fmla="*/ 0 h 391"/>
                    <a:gd name="T16" fmla="*/ 0 w 255"/>
                    <a:gd name="T17" fmla="*/ 0 h 391"/>
                    <a:gd name="T18" fmla="*/ 0 w 255"/>
                    <a:gd name="T19" fmla="*/ 0 h 391"/>
                    <a:gd name="T20" fmla="*/ 0 w 255"/>
                    <a:gd name="T21" fmla="*/ 0 h 391"/>
                    <a:gd name="T22" fmla="*/ 0 w 255"/>
                    <a:gd name="T23" fmla="*/ 0 h 391"/>
                    <a:gd name="T24" fmla="*/ 0 w 255"/>
                    <a:gd name="T25" fmla="*/ 0 h 391"/>
                    <a:gd name="T26" fmla="*/ 0 w 255"/>
                    <a:gd name="T27" fmla="*/ 0 h 391"/>
                    <a:gd name="T28" fmla="*/ 0 w 255"/>
                    <a:gd name="T29" fmla="*/ 0 h 391"/>
                    <a:gd name="T30" fmla="*/ 0 w 255"/>
                    <a:gd name="T31" fmla="*/ 0 h 391"/>
                    <a:gd name="T32" fmla="*/ 0 w 255"/>
                    <a:gd name="T33" fmla="*/ 0 h 391"/>
                    <a:gd name="T34" fmla="*/ 0 w 255"/>
                    <a:gd name="T35" fmla="*/ 0 h 391"/>
                    <a:gd name="T36" fmla="*/ 0 w 255"/>
                    <a:gd name="T37" fmla="*/ 0 h 391"/>
                    <a:gd name="T38" fmla="*/ 0 w 255"/>
                    <a:gd name="T39" fmla="*/ 0 h 391"/>
                    <a:gd name="T40" fmla="*/ 0 w 255"/>
                    <a:gd name="T41" fmla="*/ 0 h 391"/>
                    <a:gd name="T42" fmla="*/ 0 w 255"/>
                    <a:gd name="T43" fmla="*/ 0 h 391"/>
                    <a:gd name="T44" fmla="*/ 0 w 255"/>
                    <a:gd name="T45" fmla="*/ 0 h 391"/>
                    <a:gd name="T46" fmla="*/ 0 w 255"/>
                    <a:gd name="T47" fmla="*/ 0 h 391"/>
                    <a:gd name="T48" fmla="*/ 0 w 255"/>
                    <a:gd name="T49" fmla="*/ 0 h 391"/>
                    <a:gd name="T50" fmla="*/ 0 w 255"/>
                    <a:gd name="T51" fmla="*/ 0 h 391"/>
                    <a:gd name="T52" fmla="*/ 0 w 255"/>
                    <a:gd name="T53" fmla="*/ 0 h 391"/>
                    <a:gd name="T54" fmla="*/ 0 w 255"/>
                    <a:gd name="T55" fmla="*/ 0 h 391"/>
                    <a:gd name="T56" fmla="*/ 0 w 255"/>
                    <a:gd name="T57" fmla="*/ 0 h 391"/>
                    <a:gd name="T58" fmla="*/ 0 w 255"/>
                    <a:gd name="T59" fmla="*/ 0 h 391"/>
                    <a:gd name="T60" fmla="*/ 0 w 255"/>
                    <a:gd name="T61" fmla="*/ 0 h 391"/>
                    <a:gd name="T62" fmla="*/ 0 w 255"/>
                    <a:gd name="T63" fmla="*/ 0 h 391"/>
                    <a:gd name="T64" fmla="*/ 0 w 255"/>
                    <a:gd name="T65" fmla="*/ 0 h 391"/>
                    <a:gd name="T66" fmla="*/ 0 w 255"/>
                    <a:gd name="T67" fmla="*/ 0 h 391"/>
                    <a:gd name="T68" fmla="*/ 0 w 255"/>
                    <a:gd name="T69" fmla="*/ 0 h 391"/>
                    <a:gd name="T70" fmla="*/ 0 w 255"/>
                    <a:gd name="T71" fmla="*/ 0 h 391"/>
                    <a:gd name="T72" fmla="*/ 0 w 255"/>
                    <a:gd name="T73" fmla="*/ 0 h 391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55"/>
                    <a:gd name="T112" fmla="*/ 0 h 391"/>
                    <a:gd name="T113" fmla="*/ 255 w 255"/>
                    <a:gd name="T114" fmla="*/ 391 h 391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55" h="391">
                      <a:moveTo>
                        <a:pt x="17" y="391"/>
                      </a:moveTo>
                      <a:lnTo>
                        <a:pt x="17" y="391"/>
                      </a:lnTo>
                      <a:lnTo>
                        <a:pt x="18" y="362"/>
                      </a:lnTo>
                      <a:lnTo>
                        <a:pt x="24" y="334"/>
                      </a:lnTo>
                      <a:lnTo>
                        <a:pt x="34" y="309"/>
                      </a:lnTo>
                      <a:lnTo>
                        <a:pt x="47" y="285"/>
                      </a:lnTo>
                      <a:lnTo>
                        <a:pt x="64" y="261"/>
                      </a:lnTo>
                      <a:lnTo>
                        <a:pt x="83" y="239"/>
                      </a:lnTo>
                      <a:lnTo>
                        <a:pt x="105" y="216"/>
                      </a:lnTo>
                      <a:lnTo>
                        <a:pt x="126" y="195"/>
                      </a:lnTo>
                      <a:lnTo>
                        <a:pt x="149" y="173"/>
                      </a:lnTo>
                      <a:lnTo>
                        <a:pt x="171" y="151"/>
                      </a:lnTo>
                      <a:lnTo>
                        <a:pt x="191" y="130"/>
                      </a:lnTo>
                      <a:lnTo>
                        <a:pt x="212" y="106"/>
                      </a:lnTo>
                      <a:lnTo>
                        <a:pt x="227" y="83"/>
                      </a:lnTo>
                      <a:lnTo>
                        <a:pt x="240" y="57"/>
                      </a:lnTo>
                      <a:lnTo>
                        <a:pt x="250" y="30"/>
                      </a:lnTo>
                      <a:lnTo>
                        <a:pt x="255" y="0"/>
                      </a:lnTo>
                      <a:lnTo>
                        <a:pt x="238" y="0"/>
                      </a:lnTo>
                      <a:lnTo>
                        <a:pt x="233" y="25"/>
                      </a:lnTo>
                      <a:lnTo>
                        <a:pt x="226" y="49"/>
                      </a:lnTo>
                      <a:lnTo>
                        <a:pt x="213" y="73"/>
                      </a:lnTo>
                      <a:lnTo>
                        <a:pt x="197" y="96"/>
                      </a:lnTo>
                      <a:lnTo>
                        <a:pt x="179" y="118"/>
                      </a:lnTo>
                      <a:lnTo>
                        <a:pt x="159" y="139"/>
                      </a:lnTo>
                      <a:lnTo>
                        <a:pt x="137" y="161"/>
                      </a:lnTo>
                      <a:lnTo>
                        <a:pt x="114" y="183"/>
                      </a:lnTo>
                      <a:lnTo>
                        <a:pt x="93" y="204"/>
                      </a:lnTo>
                      <a:lnTo>
                        <a:pt x="71" y="227"/>
                      </a:lnTo>
                      <a:lnTo>
                        <a:pt x="52" y="251"/>
                      </a:lnTo>
                      <a:lnTo>
                        <a:pt x="33" y="275"/>
                      </a:lnTo>
                      <a:lnTo>
                        <a:pt x="19" y="302"/>
                      </a:lnTo>
                      <a:lnTo>
                        <a:pt x="7" y="329"/>
                      </a:lnTo>
                      <a:lnTo>
                        <a:pt x="1" y="359"/>
                      </a:lnTo>
                      <a:lnTo>
                        <a:pt x="0" y="391"/>
                      </a:lnTo>
                      <a:lnTo>
                        <a:pt x="17" y="39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11" name="Freeform 1381"/>
                <p:cNvSpPr>
                  <a:spLocks/>
                </p:cNvSpPr>
                <p:nvPr/>
              </p:nvSpPr>
              <p:spPr bwMode="auto">
                <a:xfrm>
                  <a:off x="2059" y="1334"/>
                  <a:ext cx="9" cy="8"/>
                </a:xfrm>
                <a:custGeom>
                  <a:avLst/>
                  <a:gdLst>
                    <a:gd name="T0" fmla="*/ 0 w 351"/>
                    <a:gd name="T1" fmla="*/ 0 h 378"/>
                    <a:gd name="T2" fmla="*/ 0 w 351"/>
                    <a:gd name="T3" fmla="*/ 0 h 378"/>
                    <a:gd name="T4" fmla="*/ 0 w 351"/>
                    <a:gd name="T5" fmla="*/ 0 h 378"/>
                    <a:gd name="T6" fmla="*/ 0 w 351"/>
                    <a:gd name="T7" fmla="*/ 0 h 378"/>
                    <a:gd name="T8" fmla="*/ 0 w 351"/>
                    <a:gd name="T9" fmla="*/ 0 h 378"/>
                    <a:gd name="T10" fmla="*/ 0 w 351"/>
                    <a:gd name="T11" fmla="*/ 0 h 378"/>
                    <a:gd name="T12" fmla="*/ 0 w 351"/>
                    <a:gd name="T13" fmla="*/ 0 h 378"/>
                    <a:gd name="T14" fmla="*/ 0 w 351"/>
                    <a:gd name="T15" fmla="*/ 0 h 378"/>
                    <a:gd name="T16" fmla="*/ 0 w 351"/>
                    <a:gd name="T17" fmla="*/ 0 h 378"/>
                    <a:gd name="T18" fmla="*/ 0 w 351"/>
                    <a:gd name="T19" fmla="*/ 0 h 378"/>
                    <a:gd name="T20" fmla="*/ 0 w 351"/>
                    <a:gd name="T21" fmla="*/ 0 h 378"/>
                    <a:gd name="T22" fmla="*/ 0 w 351"/>
                    <a:gd name="T23" fmla="*/ 0 h 378"/>
                    <a:gd name="T24" fmla="*/ 0 w 351"/>
                    <a:gd name="T25" fmla="*/ 0 h 378"/>
                    <a:gd name="T26" fmla="*/ 0 w 351"/>
                    <a:gd name="T27" fmla="*/ 0 h 378"/>
                    <a:gd name="T28" fmla="*/ 0 w 351"/>
                    <a:gd name="T29" fmla="*/ 0 h 378"/>
                    <a:gd name="T30" fmla="*/ 0 w 351"/>
                    <a:gd name="T31" fmla="*/ 0 h 378"/>
                    <a:gd name="T32" fmla="*/ 0 w 351"/>
                    <a:gd name="T33" fmla="*/ 0 h 378"/>
                    <a:gd name="T34" fmla="*/ 0 w 351"/>
                    <a:gd name="T35" fmla="*/ 0 h 378"/>
                    <a:gd name="T36" fmla="*/ 0 w 351"/>
                    <a:gd name="T37" fmla="*/ 0 h 378"/>
                    <a:gd name="T38" fmla="*/ 0 w 351"/>
                    <a:gd name="T39" fmla="*/ 0 h 378"/>
                    <a:gd name="T40" fmla="*/ 0 w 351"/>
                    <a:gd name="T41" fmla="*/ 0 h 378"/>
                    <a:gd name="T42" fmla="*/ 0 w 351"/>
                    <a:gd name="T43" fmla="*/ 0 h 378"/>
                    <a:gd name="T44" fmla="*/ 0 w 351"/>
                    <a:gd name="T45" fmla="*/ 0 h 378"/>
                    <a:gd name="T46" fmla="*/ 0 w 351"/>
                    <a:gd name="T47" fmla="*/ 0 h 378"/>
                    <a:gd name="T48" fmla="*/ 0 w 351"/>
                    <a:gd name="T49" fmla="*/ 0 h 378"/>
                    <a:gd name="T50" fmla="*/ 0 w 351"/>
                    <a:gd name="T51" fmla="*/ 0 h 378"/>
                    <a:gd name="T52" fmla="*/ 0 w 351"/>
                    <a:gd name="T53" fmla="*/ 0 h 378"/>
                    <a:gd name="T54" fmla="*/ 0 w 351"/>
                    <a:gd name="T55" fmla="*/ 0 h 378"/>
                    <a:gd name="T56" fmla="*/ 0 w 351"/>
                    <a:gd name="T57" fmla="*/ 0 h 378"/>
                    <a:gd name="T58" fmla="*/ 0 w 351"/>
                    <a:gd name="T59" fmla="*/ 0 h 378"/>
                    <a:gd name="T60" fmla="*/ 0 w 351"/>
                    <a:gd name="T61" fmla="*/ 0 h 378"/>
                    <a:gd name="T62" fmla="*/ 0 w 351"/>
                    <a:gd name="T63" fmla="*/ 0 h 378"/>
                    <a:gd name="T64" fmla="*/ 0 w 351"/>
                    <a:gd name="T65" fmla="*/ 0 h 378"/>
                    <a:gd name="T66" fmla="*/ 0 w 351"/>
                    <a:gd name="T67" fmla="*/ 0 h 378"/>
                    <a:gd name="T68" fmla="*/ 0 w 351"/>
                    <a:gd name="T69" fmla="*/ 0 h 378"/>
                    <a:gd name="T70" fmla="*/ 0 w 351"/>
                    <a:gd name="T71" fmla="*/ 0 h 378"/>
                    <a:gd name="T72" fmla="*/ 0 w 351"/>
                    <a:gd name="T73" fmla="*/ 0 h 37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51"/>
                    <a:gd name="T112" fmla="*/ 0 h 378"/>
                    <a:gd name="T113" fmla="*/ 351 w 351"/>
                    <a:gd name="T114" fmla="*/ 378 h 37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51" h="378">
                      <a:moveTo>
                        <a:pt x="351" y="366"/>
                      </a:moveTo>
                      <a:lnTo>
                        <a:pt x="351" y="366"/>
                      </a:lnTo>
                      <a:lnTo>
                        <a:pt x="309" y="330"/>
                      </a:lnTo>
                      <a:lnTo>
                        <a:pt x="269" y="297"/>
                      </a:lnTo>
                      <a:lnTo>
                        <a:pt x="234" y="266"/>
                      </a:lnTo>
                      <a:lnTo>
                        <a:pt x="202" y="236"/>
                      </a:lnTo>
                      <a:lnTo>
                        <a:pt x="172" y="210"/>
                      </a:lnTo>
                      <a:lnTo>
                        <a:pt x="144" y="183"/>
                      </a:lnTo>
                      <a:lnTo>
                        <a:pt x="119" y="159"/>
                      </a:lnTo>
                      <a:lnTo>
                        <a:pt x="97" y="136"/>
                      </a:lnTo>
                      <a:lnTo>
                        <a:pt x="78" y="116"/>
                      </a:lnTo>
                      <a:lnTo>
                        <a:pt x="64" y="97"/>
                      </a:lnTo>
                      <a:lnTo>
                        <a:pt x="49" y="78"/>
                      </a:lnTo>
                      <a:lnTo>
                        <a:pt x="37" y="60"/>
                      </a:lnTo>
                      <a:lnTo>
                        <a:pt x="29" y="44"/>
                      </a:lnTo>
                      <a:lnTo>
                        <a:pt x="23" y="28"/>
                      </a:lnTo>
                      <a:lnTo>
                        <a:pt x="19" y="14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3" y="16"/>
                      </a:lnTo>
                      <a:lnTo>
                        <a:pt x="6" y="33"/>
                      </a:lnTo>
                      <a:lnTo>
                        <a:pt x="15" y="51"/>
                      </a:lnTo>
                      <a:lnTo>
                        <a:pt x="23" y="69"/>
                      </a:lnTo>
                      <a:lnTo>
                        <a:pt x="35" y="87"/>
                      </a:lnTo>
                      <a:lnTo>
                        <a:pt x="49" y="106"/>
                      </a:lnTo>
                      <a:lnTo>
                        <a:pt x="66" y="128"/>
                      </a:lnTo>
                      <a:lnTo>
                        <a:pt x="85" y="148"/>
                      </a:lnTo>
                      <a:lnTo>
                        <a:pt x="107" y="171"/>
                      </a:lnTo>
                      <a:lnTo>
                        <a:pt x="132" y="195"/>
                      </a:lnTo>
                      <a:lnTo>
                        <a:pt x="160" y="222"/>
                      </a:lnTo>
                      <a:lnTo>
                        <a:pt x="190" y="248"/>
                      </a:lnTo>
                      <a:lnTo>
                        <a:pt x="222" y="278"/>
                      </a:lnTo>
                      <a:lnTo>
                        <a:pt x="260" y="309"/>
                      </a:lnTo>
                      <a:lnTo>
                        <a:pt x="299" y="342"/>
                      </a:lnTo>
                      <a:lnTo>
                        <a:pt x="341" y="378"/>
                      </a:lnTo>
                      <a:lnTo>
                        <a:pt x="351" y="36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12" name="Freeform 1382"/>
                <p:cNvSpPr>
                  <a:spLocks/>
                </p:cNvSpPr>
                <p:nvPr/>
              </p:nvSpPr>
              <p:spPr bwMode="auto">
                <a:xfrm>
                  <a:off x="2068" y="1342"/>
                  <a:ext cx="5" cy="8"/>
                </a:xfrm>
                <a:custGeom>
                  <a:avLst/>
                  <a:gdLst>
                    <a:gd name="T0" fmla="*/ 0 w 213"/>
                    <a:gd name="T1" fmla="*/ 0 h 329"/>
                    <a:gd name="T2" fmla="*/ 0 w 213"/>
                    <a:gd name="T3" fmla="*/ 0 h 329"/>
                    <a:gd name="T4" fmla="*/ 0 w 213"/>
                    <a:gd name="T5" fmla="*/ 0 h 329"/>
                    <a:gd name="T6" fmla="*/ 0 w 213"/>
                    <a:gd name="T7" fmla="*/ 0 h 329"/>
                    <a:gd name="T8" fmla="*/ 0 w 213"/>
                    <a:gd name="T9" fmla="*/ 0 h 329"/>
                    <a:gd name="T10" fmla="*/ 0 w 213"/>
                    <a:gd name="T11" fmla="*/ 0 h 329"/>
                    <a:gd name="T12" fmla="*/ 0 w 213"/>
                    <a:gd name="T13" fmla="*/ 0 h 329"/>
                    <a:gd name="T14" fmla="*/ 0 w 213"/>
                    <a:gd name="T15" fmla="*/ 0 h 329"/>
                    <a:gd name="T16" fmla="*/ 0 w 213"/>
                    <a:gd name="T17" fmla="*/ 0 h 329"/>
                    <a:gd name="T18" fmla="*/ 0 w 213"/>
                    <a:gd name="T19" fmla="*/ 0 h 329"/>
                    <a:gd name="T20" fmla="*/ 0 w 213"/>
                    <a:gd name="T21" fmla="*/ 0 h 329"/>
                    <a:gd name="T22" fmla="*/ 0 w 213"/>
                    <a:gd name="T23" fmla="*/ 0 h 329"/>
                    <a:gd name="T24" fmla="*/ 0 w 213"/>
                    <a:gd name="T25" fmla="*/ 0 h 329"/>
                    <a:gd name="T26" fmla="*/ 0 w 213"/>
                    <a:gd name="T27" fmla="*/ 0 h 329"/>
                    <a:gd name="T28" fmla="*/ 0 w 213"/>
                    <a:gd name="T29" fmla="*/ 0 h 329"/>
                    <a:gd name="T30" fmla="*/ 0 w 213"/>
                    <a:gd name="T31" fmla="*/ 0 h 329"/>
                    <a:gd name="T32" fmla="*/ 0 w 213"/>
                    <a:gd name="T33" fmla="*/ 0 h 329"/>
                    <a:gd name="T34" fmla="*/ 0 w 213"/>
                    <a:gd name="T35" fmla="*/ 0 h 329"/>
                    <a:gd name="T36" fmla="*/ 0 w 213"/>
                    <a:gd name="T37" fmla="*/ 0 h 329"/>
                    <a:gd name="T38" fmla="*/ 0 w 213"/>
                    <a:gd name="T39" fmla="*/ 0 h 329"/>
                    <a:gd name="T40" fmla="*/ 0 w 213"/>
                    <a:gd name="T41" fmla="*/ 0 h 329"/>
                    <a:gd name="T42" fmla="*/ 0 w 213"/>
                    <a:gd name="T43" fmla="*/ 0 h 329"/>
                    <a:gd name="T44" fmla="*/ 0 w 213"/>
                    <a:gd name="T45" fmla="*/ 0 h 329"/>
                    <a:gd name="T46" fmla="*/ 0 w 213"/>
                    <a:gd name="T47" fmla="*/ 0 h 329"/>
                    <a:gd name="T48" fmla="*/ 0 w 213"/>
                    <a:gd name="T49" fmla="*/ 0 h 329"/>
                    <a:gd name="T50" fmla="*/ 0 w 213"/>
                    <a:gd name="T51" fmla="*/ 0 h 329"/>
                    <a:gd name="T52" fmla="*/ 0 w 213"/>
                    <a:gd name="T53" fmla="*/ 0 h 329"/>
                    <a:gd name="T54" fmla="*/ 0 w 213"/>
                    <a:gd name="T55" fmla="*/ 0 h 329"/>
                    <a:gd name="T56" fmla="*/ 0 w 213"/>
                    <a:gd name="T57" fmla="*/ 0 h 329"/>
                    <a:gd name="T58" fmla="*/ 0 w 213"/>
                    <a:gd name="T59" fmla="*/ 0 h 329"/>
                    <a:gd name="T60" fmla="*/ 0 w 213"/>
                    <a:gd name="T61" fmla="*/ 0 h 329"/>
                    <a:gd name="T62" fmla="*/ 0 w 213"/>
                    <a:gd name="T63" fmla="*/ 0 h 329"/>
                    <a:gd name="T64" fmla="*/ 0 w 213"/>
                    <a:gd name="T65" fmla="*/ 0 h 329"/>
                    <a:gd name="T66" fmla="*/ 0 w 213"/>
                    <a:gd name="T67" fmla="*/ 0 h 329"/>
                    <a:gd name="T68" fmla="*/ 0 w 213"/>
                    <a:gd name="T69" fmla="*/ 0 h 329"/>
                    <a:gd name="T70" fmla="*/ 0 w 213"/>
                    <a:gd name="T71" fmla="*/ 0 h 329"/>
                    <a:gd name="T72" fmla="*/ 0 w 213"/>
                    <a:gd name="T73" fmla="*/ 0 h 32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13"/>
                    <a:gd name="T112" fmla="*/ 0 h 329"/>
                    <a:gd name="T113" fmla="*/ 213 w 213"/>
                    <a:gd name="T114" fmla="*/ 329 h 329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13" h="329">
                      <a:moveTo>
                        <a:pt x="208" y="305"/>
                      </a:moveTo>
                      <a:lnTo>
                        <a:pt x="208" y="305"/>
                      </a:lnTo>
                      <a:lnTo>
                        <a:pt x="185" y="311"/>
                      </a:lnTo>
                      <a:lnTo>
                        <a:pt x="170" y="312"/>
                      </a:lnTo>
                      <a:lnTo>
                        <a:pt x="159" y="310"/>
                      </a:lnTo>
                      <a:lnTo>
                        <a:pt x="150" y="303"/>
                      </a:lnTo>
                      <a:lnTo>
                        <a:pt x="144" y="293"/>
                      </a:lnTo>
                      <a:lnTo>
                        <a:pt x="141" y="277"/>
                      </a:lnTo>
                      <a:lnTo>
                        <a:pt x="137" y="259"/>
                      </a:lnTo>
                      <a:lnTo>
                        <a:pt x="134" y="237"/>
                      </a:lnTo>
                      <a:lnTo>
                        <a:pt x="130" y="211"/>
                      </a:lnTo>
                      <a:lnTo>
                        <a:pt x="124" y="184"/>
                      </a:lnTo>
                      <a:lnTo>
                        <a:pt x="117" y="155"/>
                      </a:lnTo>
                      <a:lnTo>
                        <a:pt x="105" y="124"/>
                      </a:lnTo>
                      <a:lnTo>
                        <a:pt x="89" y="94"/>
                      </a:lnTo>
                      <a:lnTo>
                        <a:pt x="70" y="61"/>
                      </a:lnTo>
                      <a:lnTo>
                        <a:pt x="44" y="30"/>
                      </a:lnTo>
                      <a:lnTo>
                        <a:pt x="10" y="0"/>
                      </a:lnTo>
                      <a:lnTo>
                        <a:pt x="0" y="12"/>
                      </a:lnTo>
                      <a:lnTo>
                        <a:pt x="32" y="42"/>
                      </a:lnTo>
                      <a:lnTo>
                        <a:pt x="56" y="71"/>
                      </a:lnTo>
                      <a:lnTo>
                        <a:pt x="75" y="101"/>
                      </a:lnTo>
                      <a:lnTo>
                        <a:pt x="90" y="131"/>
                      </a:lnTo>
                      <a:lnTo>
                        <a:pt x="100" y="160"/>
                      </a:lnTo>
                      <a:lnTo>
                        <a:pt x="107" y="189"/>
                      </a:lnTo>
                      <a:lnTo>
                        <a:pt x="113" y="214"/>
                      </a:lnTo>
                      <a:lnTo>
                        <a:pt x="117" y="239"/>
                      </a:lnTo>
                      <a:lnTo>
                        <a:pt x="120" y="262"/>
                      </a:lnTo>
                      <a:lnTo>
                        <a:pt x="124" y="282"/>
                      </a:lnTo>
                      <a:lnTo>
                        <a:pt x="130" y="300"/>
                      </a:lnTo>
                      <a:lnTo>
                        <a:pt x="138" y="315"/>
                      </a:lnTo>
                      <a:lnTo>
                        <a:pt x="152" y="324"/>
                      </a:lnTo>
                      <a:lnTo>
                        <a:pt x="167" y="329"/>
                      </a:lnTo>
                      <a:lnTo>
                        <a:pt x="188" y="328"/>
                      </a:lnTo>
                      <a:lnTo>
                        <a:pt x="213" y="322"/>
                      </a:lnTo>
                      <a:lnTo>
                        <a:pt x="208" y="30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13" name="Freeform 1383"/>
                <p:cNvSpPr>
                  <a:spLocks/>
                </p:cNvSpPr>
                <p:nvPr/>
              </p:nvSpPr>
              <p:spPr bwMode="auto">
                <a:xfrm>
                  <a:off x="2070" y="1349"/>
                  <a:ext cx="4" cy="5"/>
                </a:xfrm>
                <a:custGeom>
                  <a:avLst/>
                  <a:gdLst>
                    <a:gd name="T0" fmla="*/ 0 w 147"/>
                    <a:gd name="T1" fmla="*/ 0 h 220"/>
                    <a:gd name="T2" fmla="*/ 0 w 147"/>
                    <a:gd name="T3" fmla="*/ 0 h 220"/>
                    <a:gd name="T4" fmla="*/ 0 w 147"/>
                    <a:gd name="T5" fmla="*/ 0 h 220"/>
                    <a:gd name="T6" fmla="*/ 0 w 147"/>
                    <a:gd name="T7" fmla="*/ 0 h 220"/>
                    <a:gd name="T8" fmla="*/ 0 w 147"/>
                    <a:gd name="T9" fmla="*/ 0 h 220"/>
                    <a:gd name="T10" fmla="*/ 0 w 147"/>
                    <a:gd name="T11" fmla="*/ 0 h 220"/>
                    <a:gd name="T12" fmla="*/ 0 w 147"/>
                    <a:gd name="T13" fmla="*/ 0 h 220"/>
                    <a:gd name="T14" fmla="*/ 0 w 147"/>
                    <a:gd name="T15" fmla="*/ 0 h 220"/>
                    <a:gd name="T16" fmla="*/ 0 w 147"/>
                    <a:gd name="T17" fmla="*/ 0 h 220"/>
                    <a:gd name="T18" fmla="*/ 0 w 147"/>
                    <a:gd name="T19" fmla="*/ 0 h 220"/>
                    <a:gd name="T20" fmla="*/ 0 w 147"/>
                    <a:gd name="T21" fmla="*/ 0 h 220"/>
                    <a:gd name="T22" fmla="*/ 0 w 147"/>
                    <a:gd name="T23" fmla="*/ 0 h 220"/>
                    <a:gd name="T24" fmla="*/ 0 w 147"/>
                    <a:gd name="T25" fmla="*/ 0 h 220"/>
                    <a:gd name="T26" fmla="*/ 0 w 147"/>
                    <a:gd name="T27" fmla="*/ 0 h 220"/>
                    <a:gd name="T28" fmla="*/ 0 w 147"/>
                    <a:gd name="T29" fmla="*/ 0 h 220"/>
                    <a:gd name="T30" fmla="*/ 0 w 147"/>
                    <a:gd name="T31" fmla="*/ 0 h 220"/>
                    <a:gd name="T32" fmla="*/ 0 w 147"/>
                    <a:gd name="T33" fmla="*/ 0 h 220"/>
                    <a:gd name="T34" fmla="*/ 0 w 147"/>
                    <a:gd name="T35" fmla="*/ 0 h 220"/>
                    <a:gd name="T36" fmla="*/ 0 w 147"/>
                    <a:gd name="T37" fmla="*/ 0 h 220"/>
                    <a:gd name="T38" fmla="*/ 0 w 147"/>
                    <a:gd name="T39" fmla="*/ 0 h 220"/>
                    <a:gd name="T40" fmla="*/ 0 w 147"/>
                    <a:gd name="T41" fmla="*/ 0 h 220"/>
                    <a:gd name="T42" fmla="*/ 0 w 147"/>
                    <a:gd name="T43" fmla="*/ 0 h 220"/>
                    <a:gd name="T44" fmla="*/ 0 w 147"/>
                    <a:gd name="T45" fmla="*/ 0 h 220"/>
                    <a:gd name="T46" fmla="*/ 0 w 147"/>
                    <a:gd name="T47" fmla="*/ 0 h 220"/>
                    <a:gd name="T48" fmla="*/ 0 w 147"/>
                    <a:gd name="T49" fmla="*/ 0 h 220"/>
                    <a:gd name="T50" fmla="*/ 0 w 147"/>
                    <a:gd name="T51" fmla="*/ 0 h 220"/>
                    <a:gd name="T52" fmla="*/ 0 w 147"/>
                    <a:gd name="T53" fmla="*/ 0 h 220"/>
                    <a:gd name="T54" fmla="*/ 0 w 147"/>
                    <a:gd name="T55" fmla="*/ 0 h 220"/>
                    <a:gd name="T56" fmla="*/ 0 w 147"/>
                    <a:gd name="T57" fmla="*/ 0 h 220"/>
                    <a:gd name="T58" fmla="*/ 0 w 147"/>
                    <a:gd name="T59" fmla="*/ 0 h 220"/>
                    <a:gd name="T60" fmla="*/ 0 w 147"/>
                    <a:gd name="T61" fmla="*/ 0 h 220"/>
                    <a:gd name="T62" fmla="*/ 0 w 147"/>
                    <a:gd name="T63" fmla="*/ 0 h 220"/>
                    <a:gd name="T64" fmla="*/ 0 w 147"/>
                    <a:gd name="T65" fmla="*/ 0 h 220"/>
                    <a:gd name="T66" fmla="*/ 0 w 147"/>
                    <a:gd name="T67" fmla="*/ 0 h 220"/>
                    <a:gd name="T68" fmla="*/ 0 w 147"/>
                    <a:gd name="T69" fmla="*/ 0 h 220"/>
                    <a:gd name="T70" fmla="*/ 0 w 147"/>
                    <a:gd name="T71" fmla="*/ 0 h 220"/>
                    <a:gd name="T72" fmla="*/ 0 w 147"/>
                    <a:gd name="T73" fmla="*/ 0 h 220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47"/>
                    <a:gd name="T112" fmla="*/ 0 h 220"/>
                    <a:gd name="T113" fmla="*/ 147 w 147"/>
                    <a:gd name="T114" fmla="*/ 220 h 220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47" h="220">
                      <a:moveTo>
                        <a:pt x="3" y="220"/>
                      </a:moveTo>
                      <a:lnTo>
                        <a:pt x="3" y="220"/>
                      </a:lnTo>
                      <a:lnTo>
                        <a:pt x="16" y="215"/>
                      </a:lnTo>
                      <a:lnTo>
                        <a:pt x="29" y="205"/>
                      </a:lnTo>
                      <a:lnTo>
                        <a:pt x="44" y="193"/>
                      </a:lnTo>
                      <a:lnTo>
                        <a:pt x="58" y="179"/>
                      </a:lnTo>
                      <a:lnTo>
                        <a:pt x="73" y="159"/>
                      </a:lnTo>
                      <a:lnTo>
                        <a:pt x="88" y="141"/>
                      </a:lnTo>
                      <a:lnTo>
                        <a:pt x="101" y="121"/>
                      </a:lnTo>
                      <a:lnTo>
                        <a:pt x="115" y="102"/>
                      </a:lnTo>
                      <a:lnTo>
                        <a:pt x="125" y="81"/>
                      </a:lnTo>
                      <a:lnTo>
                        <a:pt x="135" y="62"/>
                      </a:lnTo>
                      <a:lnTo>
                        <a:pt x="143" y="45"/>
                      </a:lnTo>
                      <a:lnTo>
                        <a:pt x="147" y="30"/>
                      </a:lnTo>
                      <a:lnTo>
                        <a:pt x="147" y="17"/>
                      </a:lnTo>
                      <a:lnTo>
                        <a:pt x="141" y="4"/>
                      </a:lnTo>
                      <a:lnTo>
                        <a:pt x="128" y="0"/>
                      </a:lnTo>
                      <a:lnTo>
                        <a:pt x="112" y="2"/>
                      </a:lnTo>
                      <a:lnTo>
                        <a:pt x="117" y="19"/>
                      </a:lnTo>
                      <a:lnTo>
                        <a:pt x="128" y="17"/>
                      </a:lnTo>
                      <a:lnTo>
                        <a:pt x="129" y="17"/>
                      </a:lnTo>
                      <a:lnTo>
                        <a:pt x="130" y="19"/>
                      </a:lnTo>
                      <a:lnTo>
                        <a:pt x="130" y="27"/>
                      </a:lnTo>
                      <a:lnTo>
                        <a:pt x="127" y="41"/>
                      </a:lnTo>
                      <a:lnTo>
                        <a:pt x="121" y="55"/>
                      </a:lnTo>
                      <a:lnTo>
                        <a:pt x="111" y="74"/>
                      </a:lnTo>
                      <a:lnTo>
                        <a:pt x="100" y="92"/>
                      </a:lnTo>
                      <a:lnTo>
                        <a:pt x="87" y="111"/>
                      </a:lnTo>
                      <a:lnTo>
                        <a:pt x="74" y="132"/>
                      </a:lnTo>
                      <a:lnTo>
                        <a:pt x="61" y="150"/>
                      </a:lnTo>
                      <a:lnTo>
                        <a:pt x="46" y="167"/>
                      </a:lnTo>
                      <a:lnTo>
                        <a:pt x="32" y="181"/>
                      </a:lnTo>
                      <a:lnTo>
                        <a:pt x="20" y="193"/>
                      </a:lnTo>
                      <a:lnTo>
                        <a:pt x="9" y="200"/>
                      </a:lnTo>
                      <a:lnTo>
                        <a:pt x="0" y="203"/>
                      </a:lnTo>
                      <a:lnTo>
                        <a:pt x="3" y="22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14" name="Freeform 1384"/>
                <p:cNvSpPr>
                  <a:spLocks/>
                </p:cNvSpPr>
                <p:nvPr/>
              </p:nvSpPr>
              <p:spPr bwMode="auto">
                <a:xfrm>
                  <a:off x="2064" y="1354"/>
                  <a:ext cx="6" cy="2"/>
                </a:xfrm>
                <a:custGeom>
                  <a:avLst/>
                  <a:gdLst>
                    <a:gd name="T0" fmla="*/ 0 w 225"/>
                    <a:gd name="T1" fmla="*/ 0 h 83"/>
                    <a:gd name="T2" fmla="*/ 0 w 225"/>
                    <a:gd name="T3" fmla="*/ 0 h 83"/>
                    <a:gd name="T4" fmla="*/ 0 w 225"/>
                    <a:gd name="T5" fmla="*/ 0 h 83"/>
                    <a:gd name="T6" fmla="*/ 0 w 225"/>
                    <a:gd name="T7" fmla="*/ 0 h 83"/>
                    <a:gd name="T8" fmla="*/ 0 w 225"/>
                    <a:gd name="T9" fmla="*/ 0 h 83"/>
                    <a:gd name="T10" fmla="*/ 0 w 225"/>
                    <a:gd name="T11" fmla="*/ 0 h 83"/>
                    <a:gd name="T12" fmla="*/ 0 w 225"/>
                    <a:gd name="T13" fmla="*/ 0 h 83"/>
                    <a:gd name="T14" fmla="*/ 0 w 225"/>
                    <a:gd name="T15" fmla="*/ 0 h 83"/>
                    <a:gd name="T16" fmla="*/ 0 w 225"/>
                    <a:gd name="T17" fmla="*/ 0 h 83"/>
                    <a:gd name="T18" fmla="*/ 0 w 225"/>
                    <a:gd name="T19" fmla="*/ 0 h 83"/>
                    <a:gd name="T20" fmla="*/ 0 w 225"/>
                    <a:gd name="T21" fmla="*/ 0 h 83"/>
                    <a:gd name="T22" fmla="*/ 0 w 225"/>
                    <a:gd name="T23" fmla="*/ 0 h 83"/>
                    <a:gd name="T24" fmla="*/ 0 w 225"/>
                    <a:gd name="T25" fmla="*/ 0 h 83"/>
                    <a:gd name="T26" fmla="*/ 0 w 225"/>
                    <a:gd name="T27" fmla="*/ 0 h 83"/>
                    <a:gd name="T28" fmla="*/ 0 w 225"/>
                    <a:gd name="T29" fmla="*/ 0 h 83"/>
                    <a:gd name="T30" fmla="*/ 0 w 225"/>
                    <a:gd name="T31" fmla="*/ 0 h 83"/>
                    <a:gd name="T32" fmla="*/ 0 w 225"/>
                    <a:gd name="T33" fmla="*/ 0 h 83"/>
                    <a:gd name="T34" fmla="*/ 0 w 225"/>
                    <a:gd name="T35" fmla="*/ 0 h 83"/>
                    <a:gd name="T36" fmla="*/ 0 w 225"/>
                    <a:gd name="T37" fmla="*/ 0 h 83"/>
                    <a:gd name="T38" fmla="*/ 0 w 225"/>
                    <a:gd name="T39" fmla="*/ 0 h 83"/>
                    <a:gd name="T40" fmla="*/ 0 w 225"/>
                    <a:gd name="T41" fmla="*/ 0 h 83"/>
                    <a:gd name="T42" fmla="*/ 0 w 225"/>
                    <a:gd name="T43" fmla="*/ 0 h 83"/>
                    <a:gd name="T44" fmla="*/ 0 w 225"/>
                    <a:gd name="T45" fmla="*/ 0 h 83"/>
                    <a:gd name="T46" fmla="*/ 0 w 225"/>
                    <a:gd name="T47" fmla="*/ 0 h 83"/>
                    <a:gd name="T48" fmla="*/ 0 w 225"/>
                    <a:gd name="T49" fmla="*/ 0 h 83"/>
                    <a:gd name="T50" fmla="*/ 0 w 225"/>
                    <a:gd name="T51" fmla="*/ 0 h 83"/>
                    <a:gd name="T52" fmla="*/ 0 w 225"/>
                    <a:gd name="T53" fmla="*/ 0 h 83"/>
                    <a:gd name="T54" fmla="*/ 0 w 225"/>
                    <a:gd name="T55" fmla="*/ 0 h 83"/>
                    <a:gd name="T56" fmla="*/ 0 w 225"/>
                    <a:gd name="T57" fmla="*/ 0 h 83"/>
                    <a:gd name="T58" fmla="*/ 0 w 225"/>
                    <a:gd name="T59" fmla="*/ 0 h 83"/>
                    <a:gd name="T60" fmla="*/ 0 w 225"/>
                    <a:gd name="T61" fmla="*/ 0 h 83"/>
                    <a:gd name="T62" fmla="*/ 0 w 225"/>
                    <a:gd name="T63" fmla="*/ 0 h 83"/>
                    <a:gd name="T64" fmla="*/ 0 w 225"/>
                    <a:gd name="T65" fmla="*/ 0 h 83"/>
                    <a:gd name="T66" fmla="*/ 0 w 225"/>
                    <a:gd name="T67" fmla="*/ 0 h 83"/>
                    <a:gd name="T68" fmla="*/ 0 w 225"/>
                    <a:gd name="T69" fmla="*/ 0 h 83"/>
                    <a:gd name="T70" fmla="*/ 0 w 225"/>
                    <a:gd name="T71" fmla="*/ 0 h 83"/>
                    <a:gd name="T72" fmla="*/ 0 w 225"/>
                    <a:gd name="T73" fmla="*/ 0 h 83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25"/>
                    <a:gd name="T112" fmla="*/ 0 h 83"/>
                    <a:gd name="T113" fmla="*/ 225 w 225"/>
                    <a:gd name="T114" fmla="*/ 83 h 83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25" h="83">
                      <a:moveTo>
                        <a:pt x="0" y="81"/>
                      </a:moveTo>
                      <a:lnTo>
                        <a:pt x="0" y="81"/>
                      </a:lnTo>
                      <a:lnTo>
                        <a:pt x="13" y="83"/>
                      </a:lnTo>
                      <a:lnTo>
                        <a:pt x="27" y="83"/>
                      </a:lnTo>
                      <a:lnTo>
                        <a:pt x="41" y="81"/>
                      </a:lnTo>
                      <a:lnTo>
                        <a:pt x="57" y="78"/>
                      </a:lnTo>
                      <a:lnTo>
                        <a:pt x="71" y="74"/>
                      </a:lnTo>
                      <a:lnTo>
                        <a:pt x="85" y="69"/>
                      </a:lnTo>
                      <a:lnTo>
                        <a:pt x="101" y="63"/>
                      </a:lnTo>
                      <a:lnTo>
                        <a:pt x="117" y="56"/>
                      </a:lnTo>
                      <a:lnTo>
                        <a:pt x="131" y="50"/>
                      </a:lnTo>
                      <a:lnTo>
                        <a:pt x="147" y="44"/>
                      </a:lnTo>
                      <a:lnTo>
                        <a:pt x="161" y="38"/>
                      </a:lnTo>
                      <a:lnTo>
                        <a:pt x="176" y="32"/>
                      </a:lnTo>
                      <a:lnTo>
                        <a:pt x="189" y="26"/>
                      </a:lnTo>
                      <a:lnTo>
                        <a:pt x="201" y="23"/>
                      </a:lnTo>
                      <a:lnTo>
                        <a:pt x="214" y="19"/>
                      </a:lnTo>
                      <a:lnTo>
                        <a:pt x="225" y="17"/>
                      </a:lnTo>
                      <a:lnTo>
                        <a:pt x="222" y="0"/>
                      </a:lnTo>
                      <a:lnTo>
                        <a:pt x="209" y="2"/>
                      </a:lnTo>
                      <a:lnTo>
                        <a:pt x="196" y="6"/>
                      </a:lnTo>
                      <a:lnTo>
                        <a:pt x="182" y="12"/>
                      </a:lnTo>
                      <a:lnTo>
                        <a:pt x="168" y="18"/>
                      </a:lnTo>
                      <a:lnTo>
                        <a:pt x="154" y="24"/>
                      </a:lnTo>
                      <a:lnTo>
                        <a:pt x="140" y="30"/>
                      </a:lnTo>
                      <a:lnTo>
                        <a:pt x="124" y="36"/>
                      </a:lnTo>
                      <a:lnTo>
                        <a:pt x="110" y="42"/>
                      </a:lnTo>
                      <a:lnTo>
                        <a:pt x="94" y="49"/>
                      </a:lnTo>
                      <a:lnTo>
                        <a:pt x="81" y="53"/>
                      </a:lnTo>
                      <a:lnTo>
                        <a:pt x="66" y="57"/>
                      </a:lnTo>
                      <a:lnTo>
                        <a:pt x="52" y="61"/>
                      </a:lnTo>
                      <a:lnTo>
                        <a:pt x="39" y="65"/>
                      </a:lnTo>
                      <a:lnTo>
                        <a:pt x="27" y="66"/>
                      </a:lnTo>
                      <a:lnTo>
                        <a:pt x="13" y="66"/>
                      </a:lnTo>
                      <a:lnTo>
                        <a:pt x="3" y="65"/>
                      </a:lnTo>
                      <a:lnTo>
                        <a:pt x="0" y="8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15" name="Freeform 1385"/>
                <p:cNvSpPr>
                  <a:spLocks/>
                </p:cNvSpPr>
                <p:nvPr/>
              </p:nvSpPr>
              <p:spPr bwMode="auto">
                <a:xfrm>
                  <a:off x="2061" y="1355"/>
                  <a:ext cx="3" cy="2"/>
                </a:xfrm>
                <a:custGeom>
                  <a:avLst/>
                  <a:gdLst>
                    <a:gd name="T0" fmla="*/ 0 w 145"/>
                    <a:gd name="T1" fmla="*/ 0 h 70"/>
                    <a:gd name="T2" fmla="*/ 0 w 145"/>
                    <a:gd name="T3" fmla="*/ 0 h 70"/>
                    <a:gd name="T4" fmla="*/ 0 w 145"/>
                    <a:gd name="T5" fmla="*/ 0 h 70"/>
                    <a:gd name="T6" fmla="*/ 0 w 145"/>
                    <a:gd name="T7" fmla="*/ 0 h 70"/>
                    <a:gd name="T8" fmla="*/ 0 w 145"/>
                    <a:gd name="T9" fmla="*/ 0 h 70"/>
                    <a:gd name="T10" fmla="*/ 0 w 145"/>
                    <a:gd name="T11" fmla="*/ 0 h 70"/>
                    <a:gd name="T12" fmla="*/ 0 w 145"/>
                    <a:gd name="T13" fmla="*/ 0 h 70"/>
                    <a:gd name="T14" fmla="*/ 0 w 145"/>
                    <a:gd name="T15" fmla="*/ 0 h 70"/>
                    <a:gd name="T16" fmla="*/ 0 w 145"/>
                    <a:gd name="T17" fmla="*/ 0 h 70"/>
                    <a:gd name="T18" fmla="*/ 0 w 145"/>
                    <a:gd name="T19" fmla="*/ 0 h 70"/>
                    <a:gd name="T20" fmla="*/ 0 w 145"/>
                    <a:gd name="T21" fmla="*/ 0 h 70"/>
                    <a:gd name="T22" fmla="*/ 0 w 145"/>
                    <a:gd name="T23" fmla="*/ 0 h 70"/>
                    <a:gd name="T24" fmla="*/ 0 w 145"/>
                    <a:gd name="T25" fmla="*/ 0 h 70"/>
                    <a:gd name="T26" fmla="*/ 0 w 145"/>
                    <a:gd name="T27" fmla="*/ 0 h 70"/>
                    <a:gd name="T28" fmla="*/ 0 w 145"/>
                    <a:gd name="T29" fmla="*/ 0 h 70"/>
                    <a:gd name="T30" fmla="*/ 0 w 145"/>
                    <a:gd name="T31" fmla="*/ 0 h 70"/>
                    <a:gd name="T32" fmla="*/ 0 w 145"/>
                    <a:gd name="T33" fmla="*/ 0 h 70"/>
                    <a:gd name="T34" fmla="*/ 0 w 145"/>
                    <a:gd name="T35" fmla="*/ 0 h 70"/>
                    <a:gd name="T36" fmla="*/ 0 w 145"/>
                    <a:gd name="T37" fmla="*/ 0 h 70"/>
                    <a:gd name="T38" fmla="*/ 0 w 145"/>
                    <a:gd name="T39" fmla="*/ 0 h 70"/>
                    <a:gd name="T40" fmla="*/ 0 w 145"/>
                    <a:gd name="T41" fmla="*/ 0 h 7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45"/>
                    <a:gd name="T64" fmla="*/ 0 h 70"/>
                    <a:gd name="T65" fmla="*/ 145 w 145"/>
                    <a:gd name="T66" fmla="*/ 70 h 7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45" h="70">
                      <a:moveTo>
                        <a:pt x="10" y="70"/>
                      </a:moveTo>
                      <a:lnTo>
                        <a:pt x="10" y="70"/>
                      </a:lnTo>
                      <a:lnTo>
                        <a:pt x="27" y="58"/>
                      </a:lnTo>
                      <a:lnTo>
                        <a:pt x="45" y="47"/>
                      </a:lnTo>
                      <a:lnTo>
                        <a:pt x="61" y="36"/>
                      </a:lnTo>
                      <a:lnTo>
                        <a:pt x="76" y="28"/>
                      </a:lnTo>
                      <a:lnTo>
                        <a:pt x="92" y="23"/>
                      </a:lnTo>
                      <a:lnTo>
                        <a:pt x="109" y="18"/>
                      </a:lnTo>
                      <a:lnTo>
                        <a:pt x="125" y="17"/>
                      </a:lnTo>
                      <a:lnTo>
                        <a:pt x="142" y="19"/>
                      </a:lnTo>
                      <a:lnTo>
                        <a:pt x="145" y="3"/>
                      </a:lnTo>
                      <a:lnTo>
                        <a:pt x="125" y="0"/>
                      </a:lnTo>
                      <a:lnTo>
                        <a:pt x="106" y="1"/>
                      </a:lnTo>
                      <a:lnTo>
                        <a:pt x="87" y="6"/>
                      </a:lnTo>
                      <a:lnTo>
                        <a:pt x="69" y="13"/>
                      </a:lnTo>
                      <a:lnTo>
                        <a:pt x="51" y="22"/>
                      </a:lnTo>
                      <a:lnTo>
                        <a:pt x="35" y="33"/>
                      </a:lnTo>
                      <a:lnTo>
                        <a:pt x="17" y="43"/>
                      </a:lnTo>
                      <a:lnTo>
                        <a:pt x="0" y="55"/>
                      </a:lnTo>
                      <a:lnTo>
                        <a:pt x="10" y="7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16" name="Freeform 1386"/>
                <p:cNvSpPr>
                  <a:spLocks/>
                </p:cNvSpPr>
                <p:nvPr/>
              </p:nvSpPr>
              <p:spPr bwMode="auto">
                <a:xfrm>
                  <a:off x="2054" y="1357"/>
                  <a:ext cx="7" cy="8"/>
                </a:xfrm>
                <a:custGeom>
                  <a:avLst/>
                  <a:gdLst>
                    <a:gd name="T0" fmla="*/ 0 w 273"/>
                    <a:gd name="T1" fmla="*/ 0 h 330"/>
                    <a:gd name="T2" fmla="*/ 0 w 273"/>
                    <a:gd name="T3" fmla="*/ 0 h 330"/>
                    <a:gd name="T4" fmla="*/ 0 w 273"/>
                    <a:gd name="T5" fmla="*/ 0 h 330"/>
                    <a:gd name="T6" fmla="*/ 0 w 273"/>
                    <a:gd name="T7" fmla="*/ 0 h 330"/>
                    <a:gd name="T8" fmla="*/ 0 w 273"/>
                    <a:gd name="T9" fmla="*/ 0 h 330"/>
                    <a:gd name="T10" fmla="*/ 0 w 273"/>
                    <a:gd name="T11" fmla="*/ 0 h 330"/>
                    <a:gd name="T12" fmla="*/ 0 w 273"/>
                    <a:gd name="T13" fmla="*/ 0 h 330"/>
                    <a:gd name="T14" fmla="*/ 0 w 273"/>
                    <a:gd name="T15" fmla="*/ 0 h 330"/>
                    <a:gd name="T16" fmla="*/ 0 w 273"/>
                    <a:gd name="T17" fmla="*/ 0 h 330"/>
                    <a:gd name="T18" fmla="*/ 0 w 273"/>
                    <a:gd name="T19" fmla="*/ 0 h 330"/>
                    <a:gd name="T20" fmla="*/ 0 w 273"/>
                    <a:gd name="T21" fmla="*/ 0 h 330"/>
                    <a:gd name="T22" fmla="*/ 0 w 273"/>
                    <a:gd name="T23" fmla="*/ 0 h 330"/>
                    <a:gd name="T24" fmla="*/ 0 w 273"/>
                    <a:gd name="T25" fmla="*/ 0 h 330"/>
                    <a:gd name="T26" fmla="*/ 0 w 273"/>
                    <a:gd name="T27" fmla="*/ 0 h 330"/>
                    <a:gd name="T28" fmla="*/ 0 w 273"/>
                    <a:gd name="T29" fmla="*/ 0 h 330"/>
                    <a:gd name="T30" fmla="*/ 0 w 273"/>
                    <a:gd name="T31" fmla="*/ 0 h 330"/>
                    <a:gd name="T32" fmla="*/ 0 w 273"/>
                    <a:gd name="T33" fmla="*/ 0 h 330"/>
                    <a:gd name="T34" fmla="*/ 0 w 273"/>
                    <a:gd name="T35" fmla="*/ 0 h 330"/>
                    <a:gd name="T36" fmla="*/ 0 w 273"/>
                    <a:gd name="T37" fmla="*/ 0 h 330"/>
                    <a:gd name="T38" fmla="*/ 0 w 273"/>
                    <a:gd name="T39" fmla="*/ 0 h 330"/>
                    <a:gd name="T40" fmla="*/ 0 w 273"/>
                    <a:gd name="T41" fmla="*/ 0 h 330"/>
                    <a:gd name="T42" fmla="*/ 0 w 273"/>
                    <a:gd name="T43" fmla="*/ 0 h 330"/>
                    <a:gd name="T44" fmla="*/ 0 w 273"/>
                    <a:gd name="T45" fmla="*/ 0 h 330"/>
                    <a:gd name="T46" fmla="*/ 0 w 273"/>
                    <a:gd name="T47" fmla="*/ 0 h 330"/>
                    <a:gd name="T48" fmla="*/ 0 w 273"/>
                    <a:gd name="T49" fmla="*/ 0 h 330"/>
                    <a:gd name="T50" fmla="*/ 0 w 273"/>
                    <a:gd name="T51" fmla="*/ 0 h 330"/>
                    <a:gd name="T52" fmla="*/ 0 w 273"/>
                    <a:gd name="T53" fmla="*/ 0 h 330"/>
                    <a:gd name="T54" fmla="*/ 0 w 273"/>
                    <a:gd name="T55" fmla="*/ 0 h 330"/>
                    <a:gd name="T56" fmla="*/ 0 w 273"/>
                    <a:gd name="T57" fmla="*/ 0 h 330"/>
                    <a:gd name="T58" fmla="*/ 0 w 273"/>
                    <a:gd name="T59" fmla="*/ 0 h 330"/>
                    <a:gd name="T60" fmla="*/ 0 w 273"/>
                    <a:gd name="T61" fmla="*/ 0 h 330"/>
                    <a:gd name="T62" fmla="*/ 0 w 273"/>
                    <a:gd name="T63" fmla="*/ 0 h 330"/>
                    <a:gd name="T64" fmla="*/ 0 w 273"/>
                    <a:gd name="T65" fmla="*/ 0 h 330"/>
                    <a:gd name="T66" fmla="*/ 0 w 273"/>
                    <a:gd name="T67" fmla="*/ 0 h 330"/>
                    <a:gd name="T68" fmla="*/ 0 w 273"/>
                    <a:gd name="T69" fmla="*/ 0 h 330"/>
                    <a:gd name="T70" fmla="*/ 0 w 273"/>
                    <a:gd name="T71" fmla="*/ 0 h 330"/>
                    <a:gd name="T72" fmla="*/ 0 w 273"/>
                    <a:gd name="T73" fmla="*/ 0 h 330"/>
                    <a:gd name="T74" fmla="*/ 0 w 273"/>
                    <a:gd name="T75" fmla="*/ 0 h 330"/>
                    <a:gd name="T76" fmla="*/ 0 w 273"/>
                    <a:gd name="T77" fmla="*/ 0 h 330"/>
                    <a:gd name="T78" fmla="*/ 0 w 273"/>
                    <a:gd name="T79" fmla="*/ 0 h 330"/>
                    <a:gd name="T80" fmla="*/ 0 w 273"/>
                    <a:gd name="T81" fmla="*/ 0 h 33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273"/>
                    <a:gd name="T124" fmla="*/ 0 h 330"/>
                    <a:gd name="T125" fmla="*/ 273 w 273"/>
                    <a:gd name="T126" fmla="*/ 330 h 33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273" h="330">
                      <a:moveTo>
                        <a:pt x="12" y="330"/>
                      </a:moveTo>
                      <a:lnTo>
                        <a:pt x="12" y="330"/>
                      </a:lnTo>
                      <a:lnTo>
                        <a:pt x="45" y="312"/>
                      </a:lnTo>
                      <a:lnTo>
                        <a:pt x="72" y="291"/>
                      </a:lnTo>
                      <a:lnTo>
                        <a:pt x="96" y="271"/>
                      </a:lnTo>
                      <a:lnTo>
                        <a:pt x="116" y="250"/>
                      </a:lnTo>
                      <a:lnTo>
                        <a:pt x="132" y="229"/>
                      </a:lnTo>
                      <a:lnTo>
                        <a:pt x="147" y="207"/>
                      </a:lnTo>
                      <a:lnTo>
                        <a:pt x="159" y="184"/>
                      </a:lnTo>
                      <a:lnTo>
                        <a:pt x="170" y="164"/>
                      </a:lnTo>
                      <a:lnTo>
                        <a:pt x="179" y="142"/>
                      </a:lnTo>
                      <a:lnTo>
                        <a:pt x="189" y="122"/>
                      </a:lnTo>
                      <a:lnTo>
                        <a:pt x="199" y="101"/>
                      </a:lnTo>
                      <a:lnTo>
                        <a:pt x="209" y="83"/>
                      </a:lnTo>
                      <a:lnTo>
                        <a:pt x="223" y="64"/>
                      </a:lnTo>
                      <a:lnTo>
                        <a:pt x="236" y="47"/>
                      </a:lnTo>
                      <a:lnTo>
                        <a:pt x="254" y="29"/>
                      </a:lnTo>
                      <a:lnTo>
                        <a:pt x="273" y="15"/>
                      </a:lnTo>
                      <a:lnTo>
                        <a:pt x="263" y="0"/>
                      </a:lnTo>
                      <a:lnTo>
                        <a:pt x="242" y="17"/>
                      </a:lnTo>
                      <a:lnTo>
                        <a:pt x="224" y="35"/>
                      </a:lnTo>
                      <a:lnTo>
                        <a:pt x="208" y="55"/>
                      </a:lnTo>
                      <a:lnTo>
                        <a:pt x="195" y="74"/>
                      </a:lnTo>
                      <a:lnTo>
                        <a:pt x="184" y="94"/>
                      </a:lnTo>
                      <a:lnTo>
                        <a:pt x="175" y="115"/>
                      </a:lnTo>
                      <a:lnTo>
                        <a:pt x="165" y="135"/>
                      </a:lnTo>
                      <a:lnTo>
                        <a:pt x="155" y="157"/>
                      </a:lnTo>
                      <a:lnTo>
                        <a:pt x="145" y="177"/>
                      </a:lnTo>
                      <a:lnTo>
                        <a:pt x="132" y="197"/>
                      </a:lnTo>
                      <a:lnTo>
                        <a:pt x="118" y="219"/>
                      </a:lnTo>
                      <a:lnTo>
                        <a:pt x="104" y="238"/>
                      </a:lnTo>
                      <a:lnTo>
                        <a:pt x="84" y="259"/>
                      </a:lnTo>
                      <a:lnTo>
                        <a:pt x="63" y="279"/>
                      </a:lnTo>
                      <a:lnTo>
                        <a:pt x="35" y="297"/>
                      </a:lnTo>
                      <a:lnTo>
                        <a:pt x="5" y="315"/>
                      </a:lnTo>
                      <a:lnTo>
                        <a:pt x="0" y="320"/>
                      </a:lnTo>
                      <a:lnTo>
                        <a:pt x="2" y="326"/>
                      </a:lnTo>
                      <a:lnTo>
                        <a:pt x="6" y="330"/>
                      </a:lnTo>
                      <a:lnTo>
                        <a:pt x="12" y="33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17" name="Freeform 1387"/>
                <p:cNvSpPr>
                  <a:spLocks/>
                </p:cNvSpPr>
                <p:nvPr/>
              </p:nvSpPr>
              <p:spPr bwMode="auto">
                <a:xfrm>
                  <a:off x="2050" y="1364"/>
                  <a:ext cx="4" cy="2"/>
                </a:xfrm>
                <a:custGeom>
                  <a:avLst/>
                  <a:gdLst>
                    <a:gd name="T0" fmla="*/ 0 w 162"/>
                    <a:gd name="T1" fmla="*/ 0 h 65"/>
                    <a:gd name="T2" fmla="*/ 0 w 162"/>
                    <a:gd name="T3" fmla="*/ 0 h 65"/>
                    <a:gd name="T4" fmla="*/ 0 w 162"/>
                    <a:gd name="T5" fmla="*/ 0 h 65"/>
                    <a:gd name="T6" fmla="*/ 0 w 162"/>
                    <a:gd name="T7" fmla="*/ 0 h 65"/>
                    <a:gd name="T8" fmla="*/ 0 w 162"/>
                    <a:gd name="T9" fmla="*/ 0 h 65"/>
                    <a:gd name="T10" fmla="*/ 0 w 162"/>
                    <a:gd name="T11" fmla="*/ 0 h 65"/>
                    <a:gd name="T12" fmla="*/ 0 w 162"/>
                    <a:gd name="T13" fmla="*/ 0 h 65"/>
                    <a:gd name="T14" fmla="*/ 0 w 162"/>
                    <a:gd name="T15" fmla="*/ 0 h 65"/>
                    <a:gd name="T16" fmla="*/ 0 w 162"/>
                    <a:gd name="T17" fmla="*/ 0 h 65"/>
                    <a:gd name="T18" fmla="*/ 0 w 162"/>
                    <a:gd name="T19" fmla="*/ 0 h 65"/>
                    <a:gd name="T20" fmla="*/ 0 w 162"/>
                    <a:gd name="T21" fmla="*/ 0 h 65"/>
                    <a:gd name="T22" fmla="*/ 0 w 162"/>
                    <a:gd name="T23" fmla="*/ 0 h 65"/>
                    <a:gd name="T24" fmla="*/ 0 w 162"/>
                    <a:gd name="T25" fmla="*/ 0 h 65"/>
                    <a:gd name="T26" fmla="*/ 0 w 162"/>
                    <a:gd name="T27" fmla="*/ 0 h 65"/>
                    <a:gd name="T28" fmla="*/ 0 w 162"/>
                    <a:gd name="T29" fmla="*/ 0 h 65"/>
                    <a:gd name="T30" fmla="*/ 0 w 162"/>
                    <a:gd name="T31" fmla="*/ 0 h 65"/>
                    <a:gd name="T32" fmla="*/ 0 w 162"/>
                    <a:gd name="T33" fmla="*/ 0 h 65"/>
                    <a:gd name="T34" fmla="*/ 0 w 162"/>
                    <a:gd name="T35" fmla="*/ 0 h 65"/>
                    <a:gd name="T36" fmla="*/ 0 w 162"/>
                    <a:gd name="T37" fmla="*/ 0 h 65"/>
                    <a:gd name="T38" fmla="*/ 0 w 162"/>
                    <a:gd name="T39" fmla="*/ 0 h 65"/>
                    <a:gd name="T40" fmla="*/ 0 w 162"/>
                    <a:gd name="T41" fmla="*/ 0 h 6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2"/>
                    <a:gd name="T64" fmla="*/ 0 h 65"/>
                    <a:gd name="T65" fmla="*/ 162 w 162"/>
                    <a:gd name="T66" fmla="*/ 65 h 6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2" h="65">
                      <a:moveTo>
                        <a:pt x="0" y="63"/>
                      </a:moveTo>
                      <a:lnTo>
                        <a:pt x="0" y="63"/>
                      </a:lnTo>
                      <a:lnTo>
                        <a:pt x="18" y="65"/>
                      </a:lnTo>
                      <a:lnTo>
                        <a:pt x="35" y="64"/>
                      </a:lnTo>
                      <a:lnTo>
                        <a:pt x="53" y="61"/>
                      </a:lnTo>
                      <a:lnTo>
                        <a:pt x="70" y="55"/>
                      </a:lnTo>
                      <a:lnTo>
                        <a:pt x="89" y="47"/>
                      </a:lnTo>
                      <a:lnTo>
                        <a:pt x="111" y="37"/>
                      </a:lnTo>
                      <a:lnTo>
                        <a:pt x="135" y="27"/>
                      </a:lnTo>
                      <a:lnTo>
                        <a:pt x="162" y="15"/>
                      </a:lnTo>
                      <a:lnTo>
                        <a:pt x="155" y="0"/>
                      </a:lnTo>
                      <a:lnTo>
                        <a:pt x="128" y="12"/>
                      </a:lnTo>
                      <a:lnTo>
                        <a:pt x="103" y="23"/>
                      </a:lnTo>
                      <a:lnTo>
                        <a:pt x="82" y="33"/>
                      </a:lnTo>
                      <a:lnTo>
                        <a:pt x="65" y="39"/>
                      </a:lnTo>
                      <a:lnTo>
                        <a:pt x="48" y="45"/>
                      </a:lnTo>
                      <a:lnTo>
                        <a:pt x="33" y="47"/>
                      </a:lnTo>
                      <a:lnTo>
                        <a:pt x="18" y="48"/>
                      </a:lnTo>
                      <a:lnTo>
                        <a:pt x="5" y="46"/>
                      </a:lnTo>
                      <a:lnTo>
                        <a:pt x="0" y="6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18" name="Freeform 1388"/>
                <p:cNvSpPr>
                  <a:spLocks/>
                </p:cNvSpPr>
                <p:nvPr/>
              </p:nvSpPr>
              <p:spPr bwMode="auto">
                <a:xfrm>
                  <a:off x="2045" y="1363"/>
                  <a:ext cx="5" cy="3"/>
                </a:xfrm>
                <a:custGeom>
                  <a:avLst/>
                  <a:gdLst>
                    <a:gd name="T0" fmla="*/ 0 w 193"/>
                    <a:gd name="T1" fmla="*/ 0 h 110"/>
                    <a:gd name="T2" fmla="*/ 0 w 193"/>
                    <a:gd name="T3" fmla="*/ 0 h 110"/>
                    <a:gd name="T4" fmla="*/ 0 w 193"/>
                    <a:gd name="T5" fmla="*/ 0 h 110"/>
                    <a:gd name="T6" fmla="*/ 0 w 193"/>
                    <a:gd name="T7" fmla="*/ 0 h 110"/>
                    <a:gd name="T8" fmla="*/ 0 w 193"/>
                    <a:gd name="T9" fmla="*/ 0 h 110"/>
                    <a:gd name="T10" fmla="*/ 0 w 193"/>
                    <a:gd name="T11" fmla="*/ 0 h 110"/>
                    <a:gd name="T12" fmla="*/ 0 w 193"/>
                    <a:gd name="T13" fmla="*/ 0 h 110"/>
                    <a:gd name="T14" fmla="*/ 0 w 193"/>
                    <a:gd name="T15" fmla="*/ 0 h 110"/>
                    <a:gd name="T16" fmla="*/ 0 w 193"/>
                    <a:gd name="T17" fmla="*/ 0 h 110"/>
                    <a:gd name="T18" fmla="*/ 0 w 193"/>
                    <a:gd name="T19" fmla="*/ 0 h 110"/>
                    <a:gd name="T20" fmla="*/ 0 w 193"/>
                    <a:gd name="T21" fmla="*/ 0 h 110"/>
                    <a:gd name="T22" fmla="*/ 0 w 193"/>
                    <a:gd name="T23" fmla="*/ 0 h 110"/>
                    <a:gd name="T24" fmla="*/ 0 w 193"/>
                    <a:gd name="T25" fmla="*/ 0 h 110"/>
                    <a:gd name="T26" fmla="*/ 0 w 193"/>
                    <a:gd name="T27" fmla="*/ 0 h 110"/>
                    <a:gd name="T28" fmla="*/ 0 w 193"/>
                    <a:gd name="T29" fmla="*/ 0 h 110"/>
                    <a:gd name="T30" fmla="*/ 0 w 193"/>
                    <a:gd name="T31" fmla="*/ 0 h 110"/>
                    <a:gd name="T32" fmla="*/ 0 w 193"/>
                    <a:gd name="T33" fmla="*/ 0 h 110"/>
                    <a:gd name="T34" fmla="*/ 0 w 193"/>
                    <a:gd name="T35" fmla="*/ 0 h 110"/>
                    <a:gd name="T36" fmla="*/ 0 w 193"/>
                    <a:gd name="T37" fmla="*/ 0 h 110"/>
                    <a:gd name="T38" fmla="*/ 0 w 193"/>
                    <a:gd name="T39" fmla="*/ 0 h 110"/>
                    <a:gd name="T40" fmla="*/ 0 w 193"/>
                    <a:gd name="T41" fmla="*/ 0 h 11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93"/>
                    <a:gd name="T64" fmla="*/ 0 h 110"/>
                    <a:gd name="T65" fmla="*/ 193 w 193"/>
                    <a:gd name="T66" fmla="*/ 110 h 11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93" h="110">
                      <a:moveTo>
                        <a:pt x="1" y="17"/>
                      </a:moveTo>
                      <a:lnTo>
                        <a:pt x="0" y="16"/>
                      </a:lnTo>
                      <a:lnTo>
                        <a:pt x="30" y="29"/>
                      </a:lnTo>
                      <a:lnTo>
                        <a:pt x="55" y="42"/>
                      </a:lnTo>
                      <a:lnTo>
                        <a:pt x="76" y="56"/>
                      </a:lnTo>
                      <a:lnTo>
                        <a:pt x="98" y="69"/>
                      </a:lnTo>
                      <a:lnTo>
                        <a:pt x="119" y="81"/>
                      </a:lnTo>
                      <a:lnTo>
                        <a:pt x="139" y="92"/>
                      </a:lnTo>
                      <a:lnTo>
                        <a:pt x="163" y="102"/>
                      </a:lnTo>
                      <a:lnTo>
                        <a:pt x="188" y="110"/>
                      </a:lnTo>
                      <a:lnTo>
                        <a:pt x="193" y="93"/>
                      </a:lnTo>
                      <a:lnTo>
                        <a:pt x="168" y="86"/>
                      </a:lnTo>
                      <a:lnTo>
                        <a:pt x="146" y="77"/>
                      </a:lnTo>
                      <a:lnTo>
                        <a:pt x="126" y="66"/>
                      </a:lnTo>
                      <a:lnTo>
                        <a:pt x="108" y="54"/>
                      </a:lnTo>
                      <a:lnTo>
                        <a:pt x="86" y="41"/>
                      </a:lnTo>
                      <a:lnTo>
                        <a:pt x="62" y="28"/>
                      </a:lnTo>
                      <a:lnTo>
                        <a:pt x="37" y="15"/>
                      </a:lnTo>
                      <a:lnTo>
                        <a:pt x="7" y="2"/>
                      </a:lnTo>
                      <a:lnTo>
                        <a:pt x="6" y="0"/>
                      </a:lnTo>
                      <a:lnTo>
                        <a:pt x="1" y="1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19" name="Freeform 1389"/>
                <p:cNvSpPr>
                  <a:spLocks/>
                </p:cNvSpPr>
                <p:nvPr/>
              </p:nvSpPr>
              <p:spPr bwMode="auto">
                <a:xfrm>
                  <a:off x="2044" y="1363"/>
                  <a:ext cx="1" cy="1"/>
                </a:xfrm>
                <a:custGeom>
                  <a:avLst/>
                  <a:gdLst>
                    <a:gd name="T0" fmla="*/ 0 w 69"/>
                    <a:gd name="T1" fmla="*/ 0 h 23"/>
                    <a:gd name="T2" fmla="*/ 0 w 69"/>
                    <a:gd name="T3" fmla="*/ 0 h 23"/>
                    <a:gd name="T4" fmla="*/ 0 w 69"/>
                    <a:gd name="T5" fmla="*/ 0 h 23"/>
                    <a:gd name="T6" fmla="*/ 0 w 69"/>
                    <a:gd name="T7" fmla="*/ 0 h 23"/>
                    <a:gd name="T8" fmla="*/ 0 w 69"/>
                    <a:gd name="T9" fmla="*/ 0 h 23"/>
                    <a:gd name="T10" fmla="*/ 0 w 69"/>
                    <a:gd name="T11" fmla="*/ 0 h 23"/>
                    <a:gd name="T12" fmla="*/ 0 w 69"/>
                    <a:gd name="T13" fmla="*/ 0 h 23"/>
                    <a:gd name="T14" fmla="*/ 0 w 69"/>
                    <a:gd name="T15" fmla="*/ 0 h 23"/>
                    <a:gd name="T16" fmla="*/ 0 w 69"/>
                    <a:gd name="T17" fmla="*/ 0 h 23"/>
                    <a:gd name="T18" fmla="*/ 0 w 69"/>
                    <a:gd name="T19" fmla="*/ 0 h 23"/>
                    <a:gd name="T20" fmla="*/ 0 w 69"/>
                    <a:gd name="T21" fmla="*/ 0 h 23"/>
                    <a:gd name="T22" fmla="*/ 0 w 69"/>
                    <a:gd name="T23" fmla="*/ 0 h 23"/>
                    <a:gd name="T24" fmla="*/ 0 w 69"/>
                    <a:gd name="T25" fmla="*/ 0 h 23"/>
                    <a:gd name="T26" fmla="*/ 0 w 69"/>
                    <a:gd name="T27" fmla="*/ 0 h 23"/>
                    <a:gd name="T28" fmla="*/ 0 w 69"/>
                    <a:gd name="T29" fmla="*/ 0 h 23"/>
                    <a:gd name="T30" fmla="*/ 0 w 69"/>
                    <a:gd name="T31" fmla="*/ 0 h 23"/>
                    <a:gd name="T32" fmla="*/ 0 w 69"/>
                    <a:gd name="T33" fmla="*/ 0 h 23"/>
                    <a:gd name="T34" fmla="*/ 0 w 69"/>
                    <a:gd name="T35" fmla="*/ 0 h 23"/>
                    <a:gd name="T36" fmla="*/ 0 w 69"/>
                    <a:gd name="T37" fmla="*/ 0 h 23"/>
                    <a:gd name="T38" fmla="*/ 0 w 69"/>
                    <a:gd name="T39" fmla="*/ 0 h 23"/>
                    <a:gd name="T40" fmla="*/ 0 w 69"/>
                    <a:gd name="T41" fmla="*/ 0 h 2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9"/>
                    <a:gd name="T64" fmla="*/ 0 h 23"/>
                    <a:gd name="T65" fmla="*/ 69 w 69"/>
                    <a:gd name="T66" fmla="*/ 23 h 2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9" h="23">
                      <a:moveTo>
                        <a:pt x="1" y="23"/>
                      </a:moveTo>
                      <a:lnTo>
                        <a:pt x="0" y="23"/>
                      </a:lnTo>
                      <a:lnTo>
                        <a:pt x="12" y="23"/>
                      </a:lnTo>
                      <a:lnTo>
                        <a:pt x="22" y="21"/>
                      </a:lnTo>
                      <a:lnTo>
                        <a:pt x="30" y="20"/>
                      </a:lnTo>
                      <a:lnTo>
                        <a:pt x="36" y="18"/>
                      </a:lnTo>
                      <a:lnTo>
                        <a:pt x="42" y="17"/>
                      </a:lnTo>
                      <a:lnTo>
                        <a:pt x="47" y="17"/>
                      </a:lnTo>
                      <a:lnTo>
                        <a:pt x="55" y="18"/>
                      </a:lnTo>
                      <a:lnTo>
                        <a:pt x="64" y="20"/>
                      </a:lnTo>
                      <a:lnTo>
                        <a:pt x="69" y="3"/>
                      </a:lnTo>
                      <a:lnTo>
                        <a:pt x="58" y="1"/>
                      </a:lnTo>
                      <a:lnTo>
                        <a:pt x="49" y="0"/>
                      </a:lnTo>
                      <a:lnTo>
                        <a:pt x="40" y="0"/>
                      </a:lnTo>
                      <a:lnTo>
                        <a:pt x="31" y="1"/>
                      </a:lnTo>
                      <a:lnTo>
                        <a:pt x="25" y="3"/>
                      </a:lnTo>
                      <a:lnTo>
                        <a:pt x="19" y="5"/>
                      </a:lnTo>
                      <a:lnTo>
                        <a:pt x="12" y="6"/>
                      </a:lnTo>
                      <a:lnTo>
                        <a:pt x="3" y="6"/>
                      </a:lnTo>
                      <a:lnTo>
                        <a:pt x="1" y="6"/>
                      </a:lnTo>
                      <a:lnTo>
                        <a:pt x="1" y="2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20" name="Freeform 1390"/>
                <p:cNvSpPr>
                  <a:spLocks/>
                </p:cNvSpPr>
                <p:nvPr/>
              </p:nvSpPr>
              <p:spPr bwMode="auto">
                <a:xfrm>
                  <a:off x="2031" y="1358"/>
                  <a:ext cx="13" cy="6"/>
                </a:xfrm>
                <a:custGeom>
                  <a:avLst/>
                  <a:gdLst>
                    <a:gd name="T0" fmla="*/ 0 w 511"/>
                    <a:gd name="T1" fmla="*/ 0 h 262"/>
                    <a:gd name="T2" fmla="*/ 0 w 511"/>
                    <a:gd name="T3" fmla="*/ 0 h 262"/>
                    <a:gd name="T4" fmla="*/ 0 w 511"/>
                    <a:gd name="T5" fmla="*/ 0 h 262"/>
                    <a:gd name="T6" fmla="*/ 0 w 511"/>
                    <a:gd name="T7" fmla="*/ 0 h 262"/>
                    <a:gd name="T8" fmla="*/ 0 w 511"/>
                    <a:gd name="T9" fmla="*/ 0 h 262"/>
                    <a:gd name="T10" fmla="*/ 0 w 511"/>
                    <a:gd name="T11" fmla="*/ 0 h 262"/>
                    <a:gd name="T12" fmla="*/ 0 w 511"/>
                    <a:gd name="T13" fmla="*/ 0 h 262"/>
                    <a:gd name="T14" fmla="*/ 0 w 511"/>
                    <a:gd name="T15" fmla="*/ 0 h 262"/>
                    <a:gd name="T16" fmla="*/ 0 w 511"/>
                    <a:gd name="T17" fmla="*/ 0 h 262"/>
                    <a:gd name="T18" fmla="*/ 0 w 511"/>
                    <a:gd name="T19" fmla="*/ 0 h 262"/>
                    <a:gd name="T20" fmla="*/ 0 w 511"/>
                    <a:gd name="T21" fmla="*/ 0 h 262"/>
                    <a:gd name="T22" fmla="*/ 0 w 511"/>
                    <a:gd name="T23" fmla="*/ 0 h 262"/>
                    <a:gd name="T24" fmla="*/ 0 w 511"/>
                    <a:gd name="T25" fmla="*/ 0 h 262"/>
                    <a:gd name="T26" fmla="*/ 0 w 511"/>
                    <a:gd name="T27" fmla="*/ 0 h 262"/>
                    <a:gd name="T28" fmla="*/ 0 w 511"/>
                    <a:gd name="T29" fmla="*/ 0 h 262"/>
                    <a:gd name="T30" fmla="*/ 0 w 511"/>
                    <a:gd name="T31" fmla="*/ 0 h 262"/>
                    <a:gd name="T32" fmla="*/ 0 w 511"/>
                    <a:gd name="T33" fmla="*/ 0 h 262"/>
                    <a:gd name="T34" fmla="*/ 0 w 511"/>
                    <a:gd name="T35" fmla="*/ 0 h 262"/>
                    <a:gd name="T36" fmla="*/ 0 w 511"/>
                    <a:gd name="T37" fmla="*/ 0 h 262"/>
                    <a:gd name="T38" fmla="*/ 0 w 511"/>
                    <a:gd name="T39" fmla="*/ 0 h 262"/>
                    <a:gd name="T40" fmla="*/ 0 w 511"/>
                    <a:gd name="T41" fmla="*/ 0 h 262"/>
                    <a:gd name="T42" fmla="*/ 0 w 511"/>
                    <a:gd name="T43" fmla="*/ 0 h 262"/>
                    <a:gd name="T44" fmla="*/ 0 w 511"/>
                    <a:gd name="T45" fmla="*/ 0 h 262"/>
                    <a:gd name="T46" fmla="*/ 0 w 511"/>
                    <a:gd name="T47" fmla="*/ 0 h 262"/>
                    <a:gd name="T48" fmla="*/ 0 w 511"/>
                    <a:gd name="T49" fmla="*/ 0 h 262"/>
                    <a:gd name="T50" fmla="*/ 0 w 511"/>
                    <a:gd name="T51" fmla="*/ 0 h 262"/>
                    <a:gd name="T52" fmla="*/ 0 w 511"/>
                    <a:gd name="T53" fmla="*/ 0 h 262"/>
                    <a:gd name="T54" fmla="*/ 0 w 511"/>
                    <a:gd name="T55" fmla="*/ 0 h 262"/>
                    <a:gd name="T56" fmla="*/ 0 w 511"/>
                    <a:gd name="T57" fmla="*/ 0 h 262"/>
                    <a:gd name="T58" fmla="*/ 0 w 511"/>
                    <a:gd name="T59" fmla="*/ 0 h 262"/>
                    <a:gd name="T60" fmla="*/ 0 w 511"/>
                    <a:gd name="T61" fmla="*/ 0 h 262"/>
                    <a:gd name="T62" fmla="*/ 0 w 511"/>
                    <a:gd name="T63" fmla="*/ 0 h 262"/>
                    <a:gd name="T64" fmla="*/ 0 w 511"/>
                    <a:gd name="T65" fmla="*/ 0 h 262"/>
                    <a:gd name="T66" fmla="*/ 0 w 511"/>
                    <a:gd name="T67" fmla="*/ 0 h 262"/>
                    <a:gd name="T68" fmla="*/ 0 w 511"/>
                    <a:gd name="T69" fmla="*/ 0 h 262"/>
                    <a:gd name="T70" fmla="*/ 0 w 511"/>
                    <a:gd name="T71" fmla="*/ 0 h 262"/>
                    <a:gd name="T72" fmla="*/ 0 w 511"/>
                    <a:gd name="T73" fmla="*/ 0 h 262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11"/>
                    <a:gd name="T112" fmla="*/ 0 h 262"/>
                    <a:gd name="T113" fmla="*/ 511 w 511"/>
                    <a:gd name="T114" fmla="*/ 262 h 262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11" h="262">
                      <a:moveTo>
                        <a:pt x="0" y="16"/>
                      </a:moveTo>
                      <a:lnTo>
                        <a:pt x="0" y="16"/>
                      </a:lnTo>
                      <a:lnTo>
                        <a:pt x="36" y="25"/>
                      </a:lnTo>
                      <a:lnTo>
                        <a:pt x="69" y="37"/>
                      </a:lnTo>
                      <a:lnTo>
                        <a:pt x="103" y="50"/>
                      </a:lnTo>
                      <a:lnTo>
                        <a:pt x="135" y="68"/>
                      </a:lnTo>
                      <a:lnTo>
                        <a:pt x="167" y="86"/>
                      </a:lnTo>
                      <a:lnTo>
                        <a:pt x="197" y="107"/>
                      </a:lnTo>
                      <a:lnTo>
                        <a:pt x="228" y="127"/>
                      </a:lnTo>
                      <a:lnTo>
                        <a:pt x="257" y="147"/>
                      </a:lnTo>
                      <a:lnTo>
                        <a:pt x="287" y="168"/>
                      </a:lnTo>
                      <a:lnTo>
                        <a:pt x="317" y="187"/>
                      </a:lnTo>
                      <a:lnTo>
                        <a:pt x="347" y="205"/>
                      </a:lnTo>
                      <a:lnTo>
                        <a:pt x="378" y="222"/>
                      </a:lnTo>
                      <a:lnTo>
                        <a:pt x="409" y="236"/>
                      </a:lnTo>
                      <a:lnTo>
                        <a:pt x="442" y="250"/>
                      </a:lnTo>
                      <a:lnTo>
                        <a:pt x="476" y="257"/>
                      </a:lnTo>
                      <a:lnTo>
                        <a:pt x="511" y="262"/>
                      </a:lnTo>
                      <a:lnTo>
                        <a:pt x="511" y="245"/>
                      </a:lnTo>
                      <a:lnTo>
                        <a:pt x="479" y="240"/>
                      </a:lnTo>
                      <a:lnTo>
                        <a:pt x="446" y="233"/>
                      </a:lnTo>
                      <a:lnTo>
                        <a:pt x="416" y="222"/>
                      </a:lnTo>
                      <a:lnTo>
                        <a:pt x="385" y="208"/>
                      </a:lnTo>
                      <a:lnTo>
                        <a:pt x="356" y="191"/>
                      </a:lnTo>
                      <a:lnTo>
                        <a:pt x="326" y="173"/>
                      </a:lnTo>
                      <a:lnTo>
                        <a:pt x="296" y="153"/>
                      </a:lnTo>
                      <a:lnTo>
                        <a:pt x="266" y="133"/>
                      </a:lnTo>
                      <a:lnTo>
                        <a:pt x="237" y="113"/>
                      </a:lnTo>
                      <a:lnTo>
                        <a:pt x="206" y="92"/>
                      </a:lnTo>
                      <a:lnTo>
                        <a:pt x="176" y="72"/>
                      </a:lnTo>
                      <a:lnTo>
                        <a:pt x="143" y="54"/>
                      </a:lnTo>
                      <a:lnTo>
                        <a:pt x="110" y="36"/>
                      </a:lnTo>
                      <a:lnTo>
                        <a:pt x="76" y="20"/>
                      </a:lnTo>
                      <a:lnTo>
                        <a:pt x="40" y="8"/>
                      </a:lnTo>
                      <a:lnTo>
                        <a:pt x="2" y="0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21" name="Freeform 1391"/>
                <p:cNvSpPr>
                  <a:spLocks/>
                </p:cNvSpPr>
                <p:nvPr/>
              </p:nvSpPr>
              <p:spPr bwMode="auto">
                <a:xfrm>
                  <a:off x="2027" y="1349"/>
                  <a:ext cx="4" cy="9"/>
                </a:xfrm>
                <a:custGeom>
                  <a:avLst/>
                  <a:gdLst>
                    <a:gd name="T0" fmla="*/ 0 w 137"/>
                    <a:gd name="T1" fmla="*/ 0 h 364"/>
                    <a:gd name="T2" fmla="*/ 0 w 137"/>
                    <a:gd name="T3" fmla="*/ 0 h 364"/>
                    <a:gd name="T4" fmla="*/ 0 w 137"/>
                    <a:gd name="T5" fmla="*/ 0 h 364"/>
                    <a:gd name="T6" fmla="*/ 0 w 137"/>
                    <a:gd name="T7" fmla="*/ 0 h 364"/>
                    <a:gd name="T8" fmla="*/ 0 w 137"/>
                    <a:gd name="T9" fmla="*/ 0 h 364"/>
                    <a:gd name="T10" fmla="*/ 0 w 137"/>
                    <a:gd name="T11" fmla="*/ 0 h 364"/>
                    <a:gd name="T12" fmla="*/ 0 w 137"/>
                    <a:gd name="T13" fmla="*/ 0 h 364"/>
                    <a:gd name="T14" fmla="*/ 0 w 137"/>
                    <a:gd name="T15" fmla="*/ 0 h 364"/>
                    <a:gd name="T16" fmla="*/ 0 w 137"/>
                    <a:gd name="T17" fmla="*/ 0 h 364"/>
                    <a:gd name="T18" fmla="*/ 0 w 137"/>
                    <a:gd name="T19" fmla="*/ 0 h 364"/>
                    <a:gd name="T20" fmla="*/ 0 w 137"/>
                    <a:gd name="T21" fmla="*/ 0 h 364"/>
                    <a:gd name="T22" fmla="*/ 0 w 137"/>
                    <a:gd name="T23" fmla="*/ 0 h 364"/>
                    <a:gd name="T24" fmla="*/ 0 w 137"/>
                    <a:gd name="T25" fmla="*/ 0 h 364"/>
                    <a:gd name="T26" fmla="*/ 0 w 137"/>
                    <a:gd name="T27" fmla="*/ 0 h 364"/>
                    <a:gd name="T28" fmla="*/ 0 w 137"/>
                    <a:gd name="T29" fmla="*/ 0 h 364"/>
                    <a:gd name="T30" fmla="*/ 0 w 137"/>
                    <a:gd name="T31" fmla="*/ 0 h 364"/>
                    <a:gd name="T32" fmla="*/ 0 w 137"/>
                    <a:gd name="T33" fmla="*/ 0 h 364"/>
                    <a:gd name="T34" fmla="*/ 0 w 137"/>
                    <a:gd name="T35" fmla="*/ 0 h 364"/>
                    <a:gd name="T36" fmla="*/ 0 w 137"/>
                    <a:gd name="T37" fmla="*/ 0 h 364"/>
                    <a:gd name="T38" fmla="*/ 0 w 137"/>
                    <a:gd name="T39" fmla="*/ 0 h 364"/>
                    <a:gd name="T40" fmla="*/ 0 w 137"/>
                    <a:gd name="T41" fmla="*/ 0 h 364"/>
                    <a:gd name="T42" fmla="*/ 0 w 137"/>
                    <a:gd name="T43" fmla="*/ 0 h 364"/>
                    <a:gd name="T44" fmla="*/ 0 w 137"/>
                    <a:gd name="T45" fmla="*/ 0 h 364"/>
                    <a:gd name="T46" fmla="*/ 0 w 137"/>
                    <a:gd name="T47" fmla="*/ 0 h 364"/>
                    <a:gd name="T48" fmla="*/ 0 w 137"/>
                    <a:gd name="T49" fmla="*/ 0 h 364"/>
                    <a:gd name="T50" fmla="*/ 0 w 137"/>
                    <a:gd name="T51" fmla="*/ 0 h 364"/>
                    <a:gd name="T52" fmla="*/ 0 w 137"/>
                    <a:gd name="T53" fmla="*/ 0 h 364"/>
                    <a:gd name="T54" fmla="*/ 0 w 137"/>
                    <a:gd name="T55" fmla="*/ 0 h 364"/>
                    <a:gd name="T56" fmla="*/ 0 w 137"/>
                    <a:gd name="T57" fmla="*/ 0 h 364"/>
                    <a:gd name="T58" fmla="*/ 0 w 137"/>
                    <a:gd name="T59" fmla="*/ 0 h 364"/>
                    <a:gd name="T60" fmla="*/ 0 w 137"/>
                    <a:gd name="T61" fmla="*/ 0 h 364"/>
                    <a:gd name="T62" fmla="*/ 0 w 137"/>
                    <a:gd name="T63" fmla="*/ 0 h 364"/>
                    <a:gd name="T64" fmla="*/ 0 w 137"/>
                    <a:gd name="T65" fmla="*/ 0 h 364"/>
                    <a:gd name="T66" fmla="*/ 0 w 137"/>
                    <a:gd name="T67" fmla="*/ 0 h 364"/>
                    <a:gd name="T68" fmla="*/ 0 w 137"/>
                    <a:gd name="T69" fmla="*/ 0 h 364"/>
                    <a:gd name="T70" fmla="*/ 0 w 137"/>
                    <a:gd name="T71" fmla="*/ 0 h 364"/>
                    <a:gd name="T72" fmla="*/ 0 w 137"/>
                    <a:gd name="T73" fmla="*/ 0 h 36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37"/>
                    <a:gd name="T112" fmla="*/ 0 h 364"/>
                    <a:gd name="T113" fmla="*/ 137 w 137"/>
                    <a:gd name="T114" fmla="*/ 364 h 36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37" h="364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11" y="20"/>
                      </a:lnTo>
                      <a:lnTo>
                        <a:pt x="18" y="27"/>
                      </a:lnTo>
                      <a:lnTo>
                        <a:pt x="26" y="41"/>
                      </a:lnTo>
                      <a:lnTo>
                        <a:pt x="32" y="62"/>
                      </a:lnTo>
                      <a:lnTo>
                        <a:pt x="36" y="85"/>
                      </a:lnTo>
                      <a:lnTo>
                        <a:pt x="40" y="113"/>
                      </a:lnTo>
                      <a:lnTo>
                        <a:pt x="42" y="143"/>
                      </a:lnTo>
                      <a:lnTo>
                        <a:pt x="44" y="175"/>
                      </a:lnTo>
                      <a:lnTo>
                        <a:pt x="48" y="206"/>
                      </a:lnTo>
                      <a:lnTo>
                        <a:pt x="52" y="237"/>
                      </a:lnTo>
                      <a:lnTo>
                        <a:pt x="58" y="267"/>
                      </a:lnTo>
                      <a:lnTo>
                        <a:pt x="65" y="295"/>
                      </a:lnTo>
                      <a:lnTo>
                        <a:pt x="76" y="319"/>
                      </a:lnTo>
                      <a:lnTo>
                        <a:pt x="91" y="340"/>
                      </a:lnTo>
                      <a:lnTo>
                        <a:pt x="111" y="356"/>
                      </a:lnTo>
                      <a:lnTo>
                        <a:pt x="135" y="364"/>
                      </a:lnTo>
                      <a:lnTo>
                        <a:pt x="137" y="348"/>
                      </a:lnTo>
                      <a:lnTo>
                        <a:pt x="118" y="342"/>
                      </a:lnTo>
                      <a:lnTo>
                        <a:pt x="103" y="328"/>
                      </a:lnTo>
                      <a:lnTo>
                        <a:pt x="90" y="312"/>
                      </a:lnTo>
                      <a:lnTo>
                        <a:pt x="82" y="290"/>
                      </a:lnTo>
                      <a:lnTo>
                        <a:pt x="74" y="262"/>
                      </a:lnTo>
                      <a:lnTo>
                        <a:pt x="68" y="235"/>
                      </a:lnTo>
                      <a:lnTo>
                        <a:pt x="65" y="204"/>
                      </a:lnTo>
                      <a:lnTo>
                        <a:pt x="61" y="172"/>
                      </a:lnTo>
                      <a:lnTo>
                        <a:pt x="59" y="141"/>
                      </a:lnTo>
                      <a:lnTo>
                        <a:pt x="56" y="111"/>
                      </a:lnTo>
                      <a:lnTo>
                        <a:pt x="53" y="82"/>
                      </a:lnTo>
                      <a:lnTo>
                        <a:pt x="49" y="57"/>
                      </a:lnTo>
                      <a:lnTo>
                        <a:pt x="41" y="34"/>
                      </a:lnTo>
                      <a:lnTo>
                        <a:pt x="32" y="17"/>
                      </a:lnTo>
                      <a:lnTo>
                        <a:pt x="18" y="5"/>
                      </a:lnTo>
                      <a:lnTo>
                        <a:pt x="0" y="0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22" name="Freeform 1392"/>
                <p:cNvSpPr>
                  <a:spLocks/>
                </p:cNvSpPr>
                <p:nvPr/>
              </p:nvSpPr>
              <p:spPr bwMode="auto">
                <a:xfrm>
                  <a:off x="2022" y="1346"/>
                  <a:ext cx="5" cy="4"/>
                </a:xfrm>
                <a:custGeom>
                  <a:avLst/>
                  <a:gdLst>
                    <a:gd name="T0" fmla="*/ 0 w 221"/>
                    <a:gd name="T1" fmla="*/ 0 h 165"/>
                    <a:gd name="T2" fmla="*/ 0 w 221"/>
                    <a:gd name="T3" fmla="*/ 0 h 165"/>
                    <a:gd name="T4" fmla="*/ 0 w 221"/>
                    <a:gd name="T5" fmla="*/ 0 h 165"/>
                    <a:gd name="T6" fmla="*/ 0 w 221"/>
                    <a:gd name="T7" fmla="*/ 0 h 165"/>
                    <a:gd name="T8" fmla="*/ 0 w 221"/>
                    <a:gd name="T9" fmla="*/ 0 h 165"/>
                    <a:gd name="T10" fmla="*/ 0 w 221"/>
                    <a:gd name="T11" fmla="*/ 0 h 165"/>
                    <a:gd name="T12" fmla="*/ 0 w 221"/>
                    <a:gd name="T13" fmla="*/ 0 h 165"/>
                    <a:gd name="T14" fmla="*/ 0 w 221"/>
                    <a:gd name="T15" fmla="*/ 0 h 165"/>
                    <a:gd name="T16" fmla="*/ 0 w 221"/>
                    <a:gd name="T17" fmla="*/ 0 h 165"/>
                    <a:gd name="T18" fmla="*/ 0 w 221"/>
                    <a:gd name="T19" fmla="*/ 0 h 165"/>
                    <a:gd name="T20" fmla="*/ 0 w 221"/>
                    <a:gd name="T21" fmla="*/ 0 h 165"/>
                    <a:gd name="T22" fmla="*/ 0 w 221"/>
                    <a:gd name="T23" fmla="*/ 0 h 165"/>
                    <a:gd name="T24" fmla="*/ 0 w 221"/>
                    <a:gd name="T25" fmla="*/ 0 h 165"/>
                    <a:gd name="T26" fmla="*/ 0 w 221"/>
                    <a:gd name="T27" fmla="*/ 0 h 165"/>
                    <a:gd name="T28" fmla="*/ 0 w 221"/>
                    <a:gd name="T29" fmla="*/ 0 h 165"/>
                    <a:gd name="T30" fmla="*/ 0 w 221"/>
                    <a:gd name="T31" fmla="*/ 0 h 165"/>
                    <a:gd name="T32" fmla="*/ 0 w 221"/>
                    <a:gd name="T33" fmla="*/ 0 h 165"/>
                    <a:gd name="T34" fmla="*/ 0 w 221"/>
                    <a:gd name="T35" fmla="*/ 0 h 165"/>
                    <a:gd name="T36" fmla="*/ 0 w 221"/>
                    <a:gd name="T37" fmla="*/ 0 h 165"/>
                    <a:gd name="T38" fmla="*/ 0 w 221"/>
                    <a:gd name="T39" fmla="*/ 0 h 165"/>
                    <a:gd name="T40" fmla="*/ 0 w 221"/>
                    <a:gd name="T41" fmla="*/ 0 h 165"/>
                    <a:gd name="T42" fmla="*/ 0 w 221"/>
                    <a:gd name="T43" fmla="*/ 0 h 165"/>
                    <a:gd name="T44" fmla="*/ 0 w 221"/>
                    <a:gd name="T45" fmla="*/ 0 h 165"/>
                    <a:gd name="T46" fmla="*/ 0 w 221"/>
                    <a:gd name="T47" fmla="*/ 0 h 165"/>
                    <a:gd name="T48" fmla="*/ 0 w 221"/>
                    <a:gd name="T49" fmla="*/ 0 h 165"/>
                    <a:gd name="T50" fmla="*/ 0 w 221"/>
                    <a:gd name="T51" fmla="*/ 0 h 165"/>
                    <a:gd name="T52" fmla="*/ 0 w 221"/>
                    <a:gd name="T53" fmla="*/ 0 h 165"/>
                    <a:gd name="T54" fmla="*/ 0 w 221"/>
                    <a:gd name="T55" fmla="*/ 0 h 165"/>
                    <a:gd name="T56" fmla="*/ 0 w 221"/>
                    <a:gd name="T57" fmla="*/ 0 h 165"/>
                    <a:gd name="T58" fmla="*/ 0 w 221"/>
                    <a:gd name="T59" fmla="*/ 0 h 165"/>
                    <a:gd name="T60" fmla="*/ 0 w 221"/>
                    <a:gd name="T61" fmla="*/ 0 h 165"/>
                    <a:gd name="T62" fmla="*/ 0 w 221"/>
                    <a:gd name="T63" fmla="*/ 0 h 165"/>
                    <a:gd name="T64" fmla="*/ 0 w 221"/>
                    <a:gd name="T65" fmla="*/ 0 h 165"/>
                    <a:gd name="T66" fmla="*/ 0 w 221"/>
                    <a:gd name="T67" fmla="*/ 0 h 165"/>
                    <a:gd name="T68" fmla="*/ 0 w 221"/>
                    <a:gd name="T69" fmla="*/ 0 h 165"/>
                    <a:gd name="T70" fmla="*/ 0 w 221"/>
                    <a:gd name="T71" fmla="*/ 0 h 165"/>
                    <a:gd name="T72" fmla="*/ 0 w 221"/>
                    <a:gd name="T73" fmla="*/ 0 h 16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21"/>
                    <a:gd name="T112" fmla="*/ 0 h 165"/>
                    <a:gd name="T113" fmla="*/ 221 w 221"/>
                    <a:gd name="T114" fmla="*/ 165 h 16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21" h="165">
                      <a:moveTo>
                        <a:pt x="0" y="16"/>
                      </a:moveTo>
                      <a:lnTo>
                        <a:pt x="0" y="16"/>
                      </a:lnTo>
                      <a:lnTo>
                        <a:pt x="16" y="18"/>
                      </a:lnTo>
                      <a:lnTo>
                        <a:pt x="31" y="22"/>
                      </a:lnTo>
                      <a:lnTo>
                        <a:pt x="47" y="28"/>
                      </a:lnTo>
                      <a:lnTo>
                        <a:pt x="61" y="38"/>
                      </a:lnTo>
                      <a:lnTo>
                        <a:pt x="77" y="48"/>
                      </a:lnTo>
                      <a:lnTo>
                        <a:pt x="90" y="61"/>
                      </a:lnTo>
                      <a:lnTo>
                        <a:pt x="104" y="74"/>
                      </a:lnTo>
                      <a:lnTo>
                        <a:pt x="119" y="88"/>
                      </a:lnTo>
                      <a:lnTo>
                        <a:pt x="132" y="103"/>
                      </a:lnTo>
                      <a:lnTo>
                        <a:pt x="145" y="116"/>
                      </a:lnTo>
                      <a:lnTo>
                        <a:pt x="157" y="129"/>
                      </a:lnTo>
                      <a:lnTo>
                        <a:pt x="169" y="140"/>
                      </a:lnTo>
                      <a:lnTo>
                        <a:pt x="183" y="151"/>
                      </a:lnTo>
                      <a:lnTo>
                        <a:pt x="196" y="158"/>
                      </a:lnTo>
                      <a:lnTo>
                        <a:pt x="208" y="164"/>
                      </a:lnTo>
                      <a:lnTo>
                        <a:pt x="221" y="165"/>
                      </a:lnTo>
                      <a:lnTo>
                        <a:pt x="221" y="148"/>
                      </a:lnTo>
                      <a:lnTo>
                        <a:pt x="213" y="147"/>
                      </a:lnTo>
                      <a:lnTo>
                        <a:pt x="203" y="144"/>
                      </a:lnTo>
                      <a:lnTo>
                        <a:pt x="192" y="136"/>
                      </a:lnTo>
                      <a:lnTo>
                        <a:pt x="181" y="128"/>
                      </a:lnTo>
                      <a:lnTo>
                        <a:pt x="169" y="117"/>
                      </a:lnTo>
                      <a:lnTo>
                        <a:pt x="157" y="104"/>
                      </a:lnTo>
                      <a:lnTo>
                        <a:pt x="144" y="91"/>
                      </a:lnTo>
                      <a:lnTo>
                        <a:pt x="131" y="76"/>
                      </a:lnTo>
                      <a:lnTo>
                        <a:pt x="116" y="62"/>
                      </a:lnTo>
                      <a:lnTo>
                        <a:pt x="102" y="49"/>
                      </a:lnTo>
                      <a:lnTo>
                        <a:pt x="86" y="36"/>
                      </a:lnTo>
                      <a:lnTo>
                        <a:pt x="71" y="24"/>
                      </a:lnTo>
                      <a:lnTo>
                        <a:pt x="54" y="14"/>
                      </a:lnTo>
                      <a:lnTo>
                        <a:pt x="36" y="6"/>
                      </a:lnTo>
                      <a:lnTo>
                        <a:pt x="18" y="1"/>
                      </a:lnTo>
                      <a:lnTo>
                        <a:pt x="0" y="0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23" name="Freeform 1393"/>
                <p:cNvSpPr>
                  <a:spLocks/>
                </p:cNvSpPr>
                <p:nvPr/>
              </p:nvSpPr>
              <p:spPr bwMode="auto">
                <a:xfrm>
                  <a:off x="2017" y="1346"/>
                  <a:ext cx="5" cy="1"/>
                </a:xfrm>
                <a:custGeom>
                  <a:avLst/>
                  <a:gdLst>
                    <a:gd name="T0" fmla="*/ 0 w 155"/>
                    <a:gd name="T1" fmla="*/ 0 h 43"/>
                    <a:gd name="T2" fmla="*/ 0 w 155"/>
                    <a:gd name="T3" fmla="*/ 0 h 43"/>
                    <a:gd name="T4" fmla="*/ 0 w 155"/>
                    <a:gd name="T5" fmla="*/ 0 h 43"/>
                    <a:gd name="T6" fmla="*/ 0 w 155"/>
                    <a:gd name="T7" fmla="*/ 0 h 43"/>
                    <a:gd name="T8" fmla="*/ 0 w 155"/>
                    <a:gd name="T9" fmla="*/ 0 h 43"/>
                    <a:gd name="T10" fmla="*/ 0 w 155"/>
                    <a:gd name="T11" fmla="*/ 0 h 43"/>
                    <a:gd name="T12" fmla="*/ 0 w 155"/>
                    <a:gd name="T13" fmla="*/ 0 h 43"/>
                    <a:gd name="T14" fmla="*/ 0 w 155"/>
                    <a:gd name="T15" fmla="*/ 0 h 43"/>
                    <a:gd name="T16" fmla="*/ 0 w 155"/>
                    <a:gd name="T17" fmla="*/ 0 h 43"/>
                    <a:gd name="T18" fmla="*/ 0 w 155"/>
                    <a:gd name="T19" fmla="*/ 0 h 43"/>
                    <a:gd name="T20" fmla="*/ 0 w 155"/>
                    <a:gd name="T21" fmla="*/ 0 h 43"/>
                    <a:gd name="T22" fmla="*/ 0 w 155"/>
                    <a:gd name="T23" fmla="*/ 0 h 43"/>
                    <a:gd name="T24" fmla="*/ 0 w 155"/>
                    <a:gd name="T25" fmla="*/ 0 h 43"/>
                    <a:gd name="T26" fmla="*/ 0 w 155"/>
                    <a:gd name="T27" fmla="*/ 0 h 43"/>
                    <a:gd name="T28" fmla="*/ 0 w 155"/>
                    <a:gd name="T29" fmla="*/ 0 h 43"/>
                    <a:gd name="T30" fmla="*/ 0 w 155"/>
                    <a:gd name="T31" fmla="*/ 0 h 43"/>
                    <a:gd name="T32" fmla="*/ 0 w 155"/>
                    <a:gd name="T33" fmla="*/ 0 h 43"/>
                    <a:gd name="T34" fmla="*/ 0 w 155"/>
                    <a:gd name="T35" fmla="*/ 0 h 43"/>
                    <a:gd name="T36" fmla="*/ 0 w 155"/>
                    <a:gd name="T37" fmla="*/ 0 h 43"/>
                    <a:gd name="T38" fmla="*/ 0 w 155"/>
                    <a:gd name="T39" fmla="*/ 0 h 43"/>
                    <a:gd name="T40" fmla="*/ 0 w 155"/>
                    <a:gd name="T41" fmla="*/ 0 h 4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55"/>
                    <a:gd name="T64" fmla="*/ 0 h 43"/>
                    <a:gd name="T65" fmla="*/ 155 w 155"/>
                    <a:gd name="T66" fmla="*/ 43 h 4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55" h="43">
                      <a:moveTo>
                        <a:pt x="0" y="43"/>
                      </a:moveTo>
                      <a:lnTo>
                        <a:pt x="0" y="43"/>
                      </a:lnTo>
                      <a:lnTo>
                        <a:pt x="19" y="43"/>
                      </a:lnTo>
                      <a:lnTo>
                        <a:pt x="38" y="39"/>
                      </a:lnTo>
                      <a:lnTo>
                        <a:pt x="58" y="36"/>
                      </a:lnTo>
                      <a:lnTo>
                        <a:pt x="80" y="31"/>
                      </a:lnTo>
                      <a:lnTo>
                        <a:pt x="101" y="25"/>
                      </a:lnTo>
                      <a:lnTo>
                        <a:pt x="119" y="21"/>
                      </a:lnTo>
                      <a:lnTo>
                        <a:pt x="138" y="18"/>
                      </a:lnTo>
                      <a:lnTo>
                        <a:pt x="155" y="16"/>
                      </a:lnTo>
                      <a:lnTo>
                        <a:pt x="155" y="0"/>
                      </a:lnTo>
                      <a:lnTo>
                        <a:pt x="136" y="1"/>
                      </a:lnTo>
                      <a:lnTo>
                        <a:pt x="117" y="4"/>
                      </a:lnTo>
                      <a:lnTo>
                        <a:pt x="96" y="8"/>
                      </a:lnTo>
                      <a:lnTo>
                        <a:pt x="76" y="14"/>
                      </a:lnTo>
                      <a:lnTo>
                        <a:pt x="55" y="19"/>
                      </a:lnTo>
                      <a:lnTo>
                        <a:pt x="36" y="22"/>
                      </a:lnTo>
                      <a:lnTo>
                        <a:pt x="17" y="26"/>
                      </a:lnTo>
                      <a:lnTo>
                        <a:pt x="0" y="26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24" name="Freeform 1394"/>
                <p:cNvSpPr>
                  <a:spLocks/>
                </p:cNvSpPr>
                <p:nvPr/>
              </p:nvSpPr>
              <p:spPr bwMode="auto">
                <a:xfrm>
                  <a:off x="2010" y="1347"/>
                  <a:ext cx="7" cy="1"/>
                </a:xfrm>
                <a:custGeom>
                  <a:avLst/>
                  <a:gdLst>
                    <a:gd name="T0" fmla="*/ 0 w 318"/>
                    <a:gd name="T1" fmla="*/ 0 h 83"/>
                    <a:gd name="T2" fmla="*/ 0 w 318"/>
                    <a:gd name="T3" fmla="*/ 0 h 83"/>
                    <a:gd name="T4" fmla="*/ 0 w 318"/>
                    <a:gd name="T5" fmla="*/ 0 h 83"/>
                    <a:gd name="T6" fmla="*/ 0 w 318"/>
                    <a:gd name="T7" fmla="*/ 0 h 83"/>
                    <a:gd name="T8" fmla="*/ 0 w 318"/>
                    <a:gd name="T9" fmla="*/ 0 h 83"/>
                    <a:gd name="T10" fmla="*/ 0 w 318"/>
                    <a:gd name="T11" fmla="*/ 0 h 83"/>
                    <a:gd name="T12" fmla="*/ 0 w 318"/>
                    <a:gd name="T13" fmla="*/ 0 h 83"/>
                    <a:gd name="T14" fmla="*/ 0 w 318"/>
                    <a:gd name="T15" fmla="*/ 0 h 83"/>
                    <a:gd name="T16" fmla="*/ 0 w 318"/>
                    <a:gd name="T17" fmla="*/ 0 h 83"/>
                    <a:gd name="T18" fmla="*/ 0 w 318"/>
                    <a:gd name="T19" fmla="*/ 0 h 83"/>
                    <a:gd name="T20" fmla="*/ 0 w 318"/>
                    <a:gd name="T21" fmla="*/ 0 h 83"/>
                    <a:gd name="T22" fmla="*/ 0 w 318"/>
                    <a:gd name="T23" fmla="*/ 0 h 83"/>
                    <a:gd name="T24" fmla="*/ 0 w 318"/>
                    <a:gd name="T25" fmla="*/ 0 h 83"/>
                    <a:gd name="T26" fmla="*/ 0 w 318"/>
                    <a:gd name="T27" fmla="*/ 0 h 83"/>
                    <a:gd name="T28" fmla="*/ 0 w 318"/>
                    <a:gd name="T29" fmla="*/ 0 h 83"/>
                    <a:gd name="T30" fmla="*/ 0 w 318"/>
                    <a:gd name="T31" fmla="*/ 0 h 83"/>
                    <a:gd name="T32" fmla="*/ 0 w 318"/>
                    <a:gd name="T33" fmla="*/ 0 h 83"/>
                    <a:gd name="T34" fmla="*/ 0 w 318"/>
                    <a:gd name="T35" fmla="*/ 0 h 83"/>
                    <a:gd name="T36" fmla="*/ 0 w 318"/>
                    <a:gd name="T37" fmla="*/ 0 h 83"/>
                    <a:gd name="T38" fmla="*/ 0 w 318"/>
                    <a:gd name="T39" fmla="*/ 0 h 83"/>
                    <a:gd name="T40" fmla="*/ 0 w 318"/>
                    <a:gd name="T41" fmla="*/ 0 h 83"/>
                    <a:gd name="T42" fmla="*/ 0 w 318"/>
                    <a:gd name="T43" fmla="*/ 0 h 83"/>
                    <a:gd name="T44" fmla="*/ 0 w 318"/>
                    <a:gd name="T45" fmla="*/ 0 h 83"/>
                    <a:gd name="T46" fmla="*/ 0 w 318"/>
                    <a:gd name="T47" fmla="*/ 0 h 83"/>
                    <a:gd name="T48" fmla="*/ 0 w 318"/>
                    <a:gd name="T49" fmla="*/ 0 h 83"/>
                    <a:gd name="T50" fmla="*/ 0 w 318"/>
                    <a:gd name="T51" fmla="*/ 0 h 83"/>
                    <a:gd name="T52" fmla="*/ 0 w 318"/>
                    <a:gd name="T53" fmla="*/ 0 h 83"/>
                    <a:gd name="T54" fmla="*/ 0 w 318"/>
                    <a:gd name="T55" fmla="*/ 0 h 83"/>
                    <a:gd name="T56" fmla="*/ 0 w 318"/>
                    <a:gd name="T57" fmla="*/ 0 h 83"/>
                    <a:gd name="T58" fmla="*/ 0 w 318"/>
                    <a:gd name="T59" fmla="*/ 0 h 83"/>
                    <a:gd name="T60" fmla="*/ 0 w 318"/>
                    <a:gd name="T61" fmla="*/ 0 h 83"/>
                    <a:gd name="T62" fmla="*/ 0 w 318"/>
                    <a:gd name="T63" fmla="*/ 0 h 83"/>
                    <a:gd name="T64" fmla="*/ 0 w 318"/>
                    <a:gd name="T65" fmla="*/ 0 h 83"/>
                    <a:gd name="T66" fmla="*/ 0 w 318"/>
                    <a:gd name="T67" fmla="*/ 0 h 83"/>
                    <a:gd name="T68" fmla="*/ 0 w 318"/>
                    <a:gd name="T69" fmla="*/ 0 h 83"/>
                    <a:gd name="T70" fmla="*/ 0 w 318"/>
                    <a:gd name="T71" fmla="*/ 0 h 83"/>
                    <a:gd name="T72" fmla="*/ 0 w 318"/>
                    <a:gd name="T73" fmla="*/ 0 h 83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18"/>
                    <a:gd name="T112" fmla="*/ 0 h 83"/>
                    <a:gd name="T113" fmla="*/ 318 w 318"/>
                    <a:gd name="T114" fmla="*/ 83 h 83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18" h="83">
                      <a:moveTo>
                        <a:pt x="0" y="78"/>
                      </a:moveTo>
                      <a:lnTo>
                        <a:pt x="0" y="78"/>
                      </a:lnTo>
                      <a:lnTo>
                        <a:pt x="20" y="82"/>
                      </a:lnTo>
                      <a:lnTo>
                        <a:pt x="40" y="83"/>
                      </a:lnTo>
                      <a:lnTo>
                        <a:pt x="60" y="82"/>
                      </a:lnTo>
                      <a:lnTo>
                        <a:pt x="79" y="79"/>
                      </a:lnTo>
                      <a:lnTo>
                        <a:pt x="99" y="74"/>
                      </a:lnTo>
                      <a:lnTo>
                        <a:pt x="117" y="68"/>
                      </a:lnTo>
                      <a:lnTo>
                        <a:pt x="137" y="62"/>
                      </a:lnTo>
                      <a:lnTo>
                        <a:pt x="156" y="55"/>
                      </a:lnTo>
                      <a:lnTo>
                        <a:pt x="175" y="48"/>
                      </a:lnTo>
                      <a:lnTo>
                        <a:pt x="194" y="41"/>
                      </a:lnTo>
                      <a:lnTo>
                        <a:pt x="215" y="34"/>
                      </a:lnTo>
                      <a:lnTo>
                        <a:pt x="235" y="28"/>
                      </a:lnTo>
                      <a:lnTo>
                        <a:pt x="256" y="22"/>
                      </a:lnTo>
                      <a:lnTo>
                        <a:pt x="275" y="18"/>
                      </a:lnTo>
                      <a:lnTo>
                        <a:pt x="296" y="17"/>
                      </a:lnTo>
                      <a:lnTo>
                        <a:pt x="318" y="17"/>
                      </a:lnTo>
                      <a:lnTo>
                        <a:pt x="318" y="0"/>
                      </a:lnTo>
                      <a:lnTo>
                        <a:pt x="296" y="0"/>
                      </a:lnTo>
                      <a:lnTo>
                        <a:pt x="272" y="1"/>
                      </a:lnTo>
                      <a:lnTo>
                        <a:pt x="251" y="5"/>
                      </a:lnTo>
                      <a:lnTo>
                        <a:pt x="230" y="11"/>
                      </a:lnTo>
                      <a:lnTo>
                        <a:pt x="210" y="17"/>
                      </a:lnTo>
                      <a:lnTo>
                        <a:pt x="189" y="24"/>
                      </a:lnTo>
                      <a:lnTo>
                        <a:pt x="170" y="31"/>
                      </a:lnTo>
                      <a:lnTo>
                        <a:pt x="151" y="38"/>
                      </a:lnTo>
                      <a:lnTo>
                        <a:pt x="132" y="46"/>
                      </a:lnTo>
                      <a:lnTo>
                        <a:pt x="113" y="52"/>
                      </a:lnTo>
                      <a:lnTo>
                        <a:pt x="95" y="58"/>
                      </a:lnTo>
                      <a:lnTo>
                        <a:pt x="77" y="62"/>
                      </a:lnTo>
                      <a:lnTo>
                        <a:pt x="57" y="65"/>
                      </a:lnTo>
                      <a:lnTo>
                        <a:pt x="40" y="66"/>
                      </a:lnTo>
                      <a:lnTo>
                        <a:pt x="22" y="65"/>
                      </a:lnTo>
                      <a:lnTo>
                        <a:pt x="4" y="61"/>
                      </a:lnTo>
                      <a:lnTo>
                        <a:pt x="0" y="7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25" name="Freeform 1395"/>
                <p:cNvSpPr>
                  <a:spLocks/>
                </p:cNvSpPr>
                <p:nvPr/>
              </p:nvSpPr>
              <p:spPr bwMode="auto">
                <a:xfrm>
                  <a:off x="2007" y="1346"/>
                  <a:ext cx="3" cy="2"/>
                </a:xfrm>
                <a:custGeom>
                  <a:avLst/>
                  <a:gdLst>
                    <a:gd name="T0" fmla="*/ 0 w 109"/>
                    <a:gd name="T1" fmla="*/ 0 h 89"/>
                    <a:gd name="T2" fmla="*/ 0 w 109"/>
                    <a:gd name="T3" fmla="*/ 0 h 89"/>
                    <a:gd name="T4" fmla="*/ 0 w 109"/>
                    <a:gd name="T5" fmla="*/ 0 h 89"/>
                    <a:gd name="T6" fmla="*/ 0 w 109"/>
                    <a:gd name="T7" fmla="*/ 0 h 89"/>
                    <a:gd name="T8" fmla="*/ 0 w 109"/>
                    <a:gd name="T9" fmla="*/ 0 h 89"/>
                    <a:gd name="T10" fmla="*/ 0 w 109"/>
                    <a:gd name="T11" fmla="*/ 0 h 89"/>
                    <a:gd name="T12" fmla="*/ 0 w 109"/>
                    <a:gd name="T13" fmla="*/ 0 h 89"/>
                    <a:gd name="T14" fmla="*/ 0 w 109"/>
                    <a:gd name="T15" fmla="*/ 0 h 89"/>
                    <a:gd name="T16" fmla="*/ 0 w 109"/>
                    <a:gd name="T17" fmla="*/ 0 h 89"/>
                    <a:gd name="T18" fmla="*/ 0 w 109"/>
                    <a:gd name="T19" fmla="*/ 0 h 89"/>
                    <a:gd name="T20" fmla="*/ 0 w 109"/>
                    <a:gd name="T21" fmla="*/ 0 h 89"/>
                    <a:gd name="T22" fmla="*/ 0 w 109"/>
                    <a:gd name="T23" fmla="*/ 0 h 89"/>
                    <a:gd name="T24" fmla="*/ 0 w 109"/>
                    <a:gd name="T25" fmla="*/ 0 h 89"/>
                    <a:gd name="T26" fmla="*/ 0 w 109"/>
                    <a:gd name="T27" fmla="*/ 0 h 89"/>
                    <a:gd name="T28" fmla="*/ 0 w 109"/>
                    <a:gd name="T29" fmla="*/ 0 h 89"/>
                    <a:gd name="T30" fmla="*/ 0 w 109"/>
                    <a:gd name="T31" fmla="*/ 0 h 89"/>
                    <a:gd name="T32" fmla="*/ 0 w 109"/>
                    <a:gd name="T33" fmla="*/ 0 h 89"/>
                    <a:gd name="T34" fmla="*/ 0 w 109"/>
                    <a:gd name="T35" fmla="*/ 0 h 89"/>
                    <a:gd name="T36" fmla="*/ 0 w 109"/>
                    <a:gd name="T37" fmla="*/ 0 h 89"/>
                    <a:gd name="T38" fmla="*/ 0 w 109"/>
                    <a:gd name="T39" fmla="*/ 0 h 89"/>
                    <a:gd name="T40" fmla="*/ 0 w 109"/>
                    <a:gd name="T41" fmla="*/ 0 h 8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09"/>
                    <a:gd name="T64" fmla="*/ 0 h 89"/>
                    <a:gd name="T65" fmla="*/ 109 w 109"/>
                    <a:gd name="T66" fmla="*/ 89 h 8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09" h="89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10" y="19"/>
                      </a:lnTo>
                      <a:lnTo>
                        <a:pt x="21" y="27"/>
                      </a:lnTo>
                      <a:lnTo>
                        <a:pt x="30" y="35"/>
                      </a:lnTo>
                      <a:lnTo>
                        <a:pt x="41" y="47"/>
                      </a:lnTo>
                      <a:lnTo>
                        <a:pt x="53" y="58"/>
                      </a:lnTo>
                      <a:lnTo>
                        <a:pt x="69" y="71"/>
                      </a:lnTo>
                      <a:lnTo>
                        <a:pt x="85" y="81"/>
                      </a:lnTo>
                      <a:lnTo>
                        <a:pt x="105" y="89"/>
                      </a:lnTo>
                      <a:lnTo>
                        <a:pt x="109" y="72"/>
                      </a:lnTo>
                      <a:lnTo>
                        <a:pt x="93" y="66"/>
                      </a:lnTo>
                      <a:lnTo>
                        <a:pt x="78" y="57"/>
                      </a:lnTo>
                      <a:lnTo>
                        <a:pt x="65" y="46"/>
                      </a:lnTo>
                      <a:lnTo>
                        <a:pt x="53" y="35"/>
                      </a:lnTo>
                      <a:lnTo>
                        <a:pt x="42" y="23"/>
                      </a:lnTo>
                      <a:lnTo>
                        <a:pt x="30" y="12"/>
                      </a:lnTo>
                      <a:lnTo>
                        <a:pt x="17" y="5"/>
                      </a:lnTo>
                      <a:lnTo>
                        <a:pt x="3" y="0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26" name="Freeform 1396"/>
                <p:cNvSpPr>
                  <a:spLocks/>
                </p:cNvSpPr>
                <p:nvPr/>
              </p:nvSpPr>
              <p:spPr bwMode="auto">
                <a:xfrm>
                  <a:off x="2003" y="1344"/>
                  <a:ext cx="4" cy="3"/>
                </a:xfrm>
                <a:custGeom>
                  <a:avLst/>
                  <a:gdLst>
                    <a:gd name="T0" fmla="*/ 0 w 170"/>
                    <a:gd name="T1" fmla="*/ 0 h 96"/>
                    <a:gd name="T2" fmla="*/ 0 w 170"/>
                    <a:gd name="T3" fmla="*/ 0 h 96"/>
                    <a:gd name="T4" fmla="*/ 0 w 170"/>
                    <a:gd name="T5" fmla="*/ 0 h 96"/>
                    <a:gd name="T6" fmla="*/ 0 w 170"/>
                    <a:gd name="T7" fmla="*/ 0 h 96"/>
                    <a:gd name="T8" fmla="*/ 0 w 170"/>
                    <a:gd name="T9" fmla="*/ 0 h 96"/>
                    <a:gd name="T10" fmla="*/ 0 w 170"/>
                    <a:gd name="T11" fmla="*/ 0 h 96"/>
                    <a:gd name="T12" fmla="*/ 0 w 170"/>
                    <a:gd name="T13" fmla="*/ 0 h 96"/>
                    <a:gd name="T14" fmla="*/ 0 w 170"/>
                    <a:gd name="T15" fmla="*/ 0 h 96"/>
                    <a:gd name="T16" fmla="*/ 0 w 170"/>
                    <a:gd name="T17" fmla="*/ 0 h 96"/>
                    <a:gd name="T18" fmla="*/ 0 w 170"/>
                    <a:gd name="T19" fmla="*/ 0 h 96"/>
                    <a:gd name="T20" fmla="*/ 0 w 170"/>
                    <a:gd name="T21" fmla="*/ 0 h 96"/>
                    <a:gd name="T22" fmla="*/ 0 w 170"/>
                    <a:gd name="T23" fmla="*/ 0 h 96"/>
                    <a:gd name="T24" fmla="*/ 0 w 170"/>
                    <a:gd name="T25" fmla="*/ 0 h 96"/>
                    <a:gd name="T26" fmla="*/ 0 w 170"/>
                    <a:gd name="T27" fmla="*/ 0 h 96"/>
                    <a:gd name="T28" fmla="*/ 0 w 170"/>
                    <a:gd name="T29" fmla="*/ 0 h 96"/>
                    <a:gd name="T30" fmla="*/ 0 w 170"/>
                    <a:gd name="T31" fmla="*/ 0 h 96"/>
                    <a:gd name="T32" fmla="*/ 0 w 170"/>
                    <a:gd name="T33" fmla="*/ 0 h 96"/>
                    <a:gd name="T34" fmla="*/ 0 w 170"/>
                    <a:gd name="T35" fmla="*/ 0 h 96"/>
                    <a:gd name="T36" fmla="*/ 0 w 170"/>
                    <a:gd name="T37" fmla="*/ 0 h 96"/>
                    <a:gd name="T38" fmla="*/ 0 w 170"/>
                    <a:gd name="T39" fmla="*/ 0 h 96"/>
                    <a:gd name="T40" fmla="*/ 0 w 170"/>
                    <a:gd name="T41" fmla="*/ 0 h 9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70"/>
                    <a:gd name="T64" fmla="*/ 0 h 96"/>
                    <a:gd name="T65" fmla="*/ 170 w 170"/>
                    <a:gd name="T66" fmla="*/ 96 h 9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70" h="96">
                      <a:moveTo>
                        <a:pt x="3" y="17"/>
                      </a:moveTo>
                      <a:lnTo>
                        <a:pt x="1" y="17"/>
                      </a:lnTo>
                      <a:lnTo>
                        <a:pt x="16" y="19"/>
                      </a:lnTo>
                      <a:lnTo>
                        <a:pt x="30" y="25"/>
                      </a:lnTo>
                      <a:lnTo>
                        <a:pt x="46" y="36"/>
                      </a:lnTo>
                      <a:lnTo>
                        <a:pt x="64" y="49"/>
                      </a:lnTo>
                      <a:lnTo>
                        <a:pt x="83" y="64"/>
                      </a:lnTo>
                      <a:lnTo>
                        <a:pt x="107" y="77"/>
                      </a:lnTo>
                      <a:lnTo>
                        <a:pt x="135" y="89"/>
                      </a:lnTo>
                      <a:lnTo>
                        <a:pt x="167" y="96"/>
                      </a:lnTo>
                      <a:lnTo>
                        <a:pt x="170" y="79"/>
                      </a:lnTo>
                      <a:lnTo>
                        <a:pt x="139" y="72"/>
                      </a:lnTo>
                      <a:lnTo>
                        <a:pt x="114" y="62"/>
                      </a:lnTo>
                      <a:lnTo>
                        <a:pt x="93" y="49"/>
                      </a:lnTo>
                      <a:lnTo>
                        <a:pt x="73" y="35"/>
                      </a:lnTo>
                      <a:lnTo>
                        <a:pt x="55" y="21"/>
                      </a:lnTo>
                      <a:lnTo>
                        <a:pt x="37" y="11"/>
                      </a:lnTo>
                      <a:lnTo>
                        <a:pt x="21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3" y="1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27" name="Freeform 1397"/>
                <p:cNvSpPr>
                  <a:spLocks/>
                </p:cNvSpPr>
                <p:nvPr/>
              </p:nvSpPr>
              <p:spPr bwMode="auto">
                <a:xfrm>
                  <a:off x="2000" y="1342"/>
                  <a:ext cx="3" cy="3"/>
                </a:xfrm>
                <a:custGeom>
                  <a:avLst/>
                  <a:gdLst>
                    <a:gd name="T0" fmla="*/ 0 w 81"/>
                    <a:gd name="T1" fmla="*/ 0 h 130"/>
                    <a:gd name="T2" fmla="*/ 0 w 81"/>
                    <a:gd name="T3" fmla="*/ 0 h 130"/>
                    <a:gd name="T4" fmla="*/ 0 w 81"/>
                    <a:gd name="T5" fmla="*/ 0 h 130"/>
                    <a:gd name="T6" fmla="*/ 0 w 81"/>
                    <a:gd name="T7" fmla="*/ 0 h 130"/>
                    <a:gd name="T8" fmla="*/ 0 w 81"/>
                    <a:gd name="T9" fmla="*/ 0 h 130"/>
                    <a:gd name="T10" fmla="*/ 0 w 81"/>
                    <a:gd name="T11" fmla="*/ 0 h 130"/>
                    <a:gd name="T12" fmla="*/ 0 w 81"/>
                    <a:gd name="T13" fmla="*/ 0 h 130"/>
                    <a:gd name="T14" fmla="*/ 0 w 81"/>
                    <a:gd name="T15" fmla="*/ 0 h 130"/>
                    <a:gd name="T16" fmla="*/ 0 w 81"/>
                    <a:gd name="T17" fmla="*/ 0 h 130"/>
                    <a:gd name="T18" fmla="*/ 0 w 81"/>
                    <a:gd name="T19" fmla="*/ 0 h 130"/>
                    <a:gd name="T20" fmla="*/ 0 w 81"/>
                    <a:gd name="T21" fmla="*/ 0 h 130"/>
                    <a:gd name="T22" fmla="*/ 0 w 81"/>
                    <a:gd name="T23" fmla="*/ 0 h 130"/>
                    <a:gd name="T24" fmla="*/ 0 w 81"/>
                    <a:gd name="T25" fmla="*/ 0 h 130"/>
                    <a:gd name="T26" fmla="*/ 0 w 81"/>
                    <a:gd name="T27" fmla="*/ 0 h 130"/>
                    <a:gd name="T28" fmla="*/ 0 w 81"/>
                    <a:gd name="T29" fmla="*/ 0 h 130"/>
                    <a:gd name="T30" fmla="*/ 0 w 81"/>
                    <a:gd name="T31" fmla="*/ 0 h 130"/>
                    <a:gd name="T32" fmla="*/ 0 w 81"/>
                    <a:gd name="T33" fmla="*/ 0 h 130"/>
                    <a:gd name="T34" fmla="*/ 0 w 81"/>
                    <a:gd name="T35" fmla="*/ 0 h 130"/>
                    <a:gd name="T36" fmla="*/ 0 w 81"/>
                    <a:gd name="T37" fmla="*/ 0 h 130"/>
                    <a:gd name="T38" fmla="*/ 0 w 81"/>
                    <a:gd name="T39" fmla="*/ 0 h 130"/>
                    <a:gd name="T40" fmla="*/ 0 w 81"/>
                    <a:gd name="T41" fmla="*/ 0 h 13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1"/>
                    <a:gd name="T64" fmla="*/ 0 h 130"/>
                    <a:gd name="T65" fmla="*/ 81 w 81"/>
                    <a:gd name="T66" fmla="*/ 130 h 13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1" h="130">
                      <a:moveTo>
                        <a:pt x="0" y="14"/>
                      </a:moveTo>
                      <a:lnTo>
                        <a:pt x="0" y="14"/>
                      </a:lnTo>
                      <a:lnTo>
                        <a:pt x="11" y="25"/>
                      </a:lnTo>
                      <a:lnTo>
                        <a:pt x="20" y="41"/>
                      </a:lnTo>
                      <a:lnTo>
                        <a:pt x="29" y="60"/>
                      </a:lnTo>
                      <a:lnTo>
                        <a:pt x="35" y="78"/>
                      </a:lnTo>
                      <a:lnTo>
                        <a:pt x="42" y="97"/>
                      </a:lnTo>
                      <a:lnTo>
                        <a:pt x="51" y="114"/>
                      </a:lnTo>
                      <a:lnTo>
                        <a:pt x="64" y="126"/>
                      </a:lnTo>
                      <a:lnTo>
                        <a:pt x="81" y="130"/>
                      </a:lnTo>
                      <a:lnTo>
                        <a:pt x="78" y="113"/>
                      </a:lnTo>
                      <a:lnTo>
                        <a:pt x="71" y="112"/>
                      </a:lnTo>
                      <a:lnTo>
                        <a:pt x="65" y="104"/>
                      </a:lnTo>
                      <a:lnTo>
                        <a:pt x="57" y="90"/>
                      </a:lnTo>
                      <a:lnTo>
                        <a:pt x="52" y="73"/>
                      </a:lnTo>
                      <a:lnTo>
                        <a:pt x="43" y="53"/>
                      </a:lnTo>
                      <a:lnTo>
                        <a:pt x="35" y="34"/>
                      </a:lnTo>
                      <a:lnTo>
                        <a:pt x="25" y="16"/>
                      </a:lnTo>
                      <a:lnTo>
                        <a:pt x="10" y="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28" name="Freeform 1398"/>
                <p:cNvSpPr>
                  <a:spLocks/>
                </p:cNvSpPr>
                <p:nvPr/>
              </p:nvSpPr>
              <p:spPr bwMode="auto">
                <a:xfrm>
                  <a:off x="1992" y="1336"/>
                  <a:ext cx="9" cy="6"/>
                </a:xfrm>
                <a:custGeom>
                  <a:avLst/>
                  <a:gdLst>
                    <a:gd name="T0" fmla="*/ 0 w 337"/>
                    <a:gd name="T1" fmla="*/ 0 h 246"/>
                    <a:gd name="T2" fmla="*/ 0 w 337"/>
                    <a:gd name="T3" fmla="*/ 0 h 246"/>
                    <a:gd name="T4" fmla="*/ 0 w 337"/>
                    <a:gd name="T5" fmla="*/ 0 h 246"/>
                    <a:gd name="T6" fmla="*/ 0 w 337"/>
                    <a:gd name="T7" fmla="*/ 0 h 246"/>
                    <a:gd name="T8" fmla="*/ 0 w 337"/>
                    <a:gd name="T9" fmla="*/ 0 h 246"/>
                    <a:gd name="T10" fmla="*/ 0 w 337"/>
                    <a:gd name="T11" fmla="*/ 0 h 246"/>
                    <a:gd name="T12" fmla="*/ 0 w 337"/>
                    <a:gd name="T13" fmla="*/ 0 h 246"/>
                    <a:gd name="T14" fmla="*/ 0 w 337"/>
                    <a:gd name="T15" fmla="*/ 0 h 246"/>
                    <a:gd name="T16" fmla="*/ 0 w 337"/>
                    <a:gd name="T17" fmla="*/ 0 h 246"/>
                    <a:gd name="T18" fmla="*/ 0 w 337"/>
                    <a:gd name="T19" fmla="*/ 0 h 246"/>
                    <a:gd name="T20" fmla="*/ 0 w 337"/>
                    <a:gd name="T21" fmla="*/ 0 h 246"/>
                    <a:gd name="T22" fmla="*/ 0 w 337"/>
                    <a:gd name="T23" fmla="*/ 0 h 246"/>
                    <a:gd name="T24" fmla="*/ 0 w 337"/>
                    <a:gd name="T25" fmla="*/ 0 h 246"/>
                    <a:gd name="T26" fmla="*/ 0 w 337"/>
                    <a:gd name="T27" fmla="*/ 0 h 246"/>
                    <a:gd name="T28" fmla="*/ 0 w 337"/>
                    <a:gd name="T29" fmla="*/ 0 h 246"/>
                    <a:gd name="T30" fmla="*/ 0 w 337"/>
                    <a:gd name="T31" fmla="*/ 0 h 246"/>
                    <a:gd name="T32" fmla="*/ 0 w 337"/>
                    <a:gd name="T33" fmla="*/ 0 h 246"/>
                    <a:gd name="T34" fmla="*/ 0 w 337"/>
                    <a:gd name="T35" fmla="*/ 0 h 246"/>
                    <a:gd name="T36" fmla="*/ 0 w 337"/>
                    <a:gd name="T37" fmla="*/ 0 h 246"/>
                    <a:gd name="T38" fmla="*/ 0 w 337"/>
                    <a:gd name="T39" fmla="*/ 0 h 246"/>
                    <a:gd name="T40" fmla="*/ 0 w 337"/>
                    <a:gd name="T41" fmla="*/ 0 h 246"/>
                    <a:gd name="T42" fmla="*/ 0 w 337"/>
                    <a:gd name="T43" fmla="*/ 0 h 246"/>
                    <a:gd name="T44" fmla="*/ 0 w 337"/>
                    <a:gd name="T45" fmla="*/ 0 h 246"/>
                    <a:gd name="T46" fmla="*/ 0 w 337"/>
                    <a:gd name="T47" fmla="*/ 0 h 246"/>
                    <a:gd name="T48" fmla="*/ 0 w 337"/>
                    <a:gd name="T49" fmla="*/ 0 h 246"/>
                    <a:gd name="T50" fmla="*/ 0 w 337"/>
                    <a:gd name="T51" fmla="*/ 0 h 246"/>
                    <a:gd name="T52" fmla="*/ 0 w 337"/>
                    <a:gd name="T53" fmla="*/ 0 h 246"/>
                    <a:gd name="T54" fmla="*/ 0 w 337"/>
                    <a:gd name="T55" fmla="*/ 0 h 246"/>
                    <a:gd name="T56" fmla="*/ 0 w 337"/>
                    <a:gd name="T57" fmla="*/ 0 h 246"/>
                    <a:gd name="T58" fmla="*/ 0 w 337"/>
                    <a:gd name="T59" fmla="*/ 0 h 246"/>
                    <a:gd name="T60" fmla="*/ 0 w 337"/>
                    <a:gd name="T61" fmla="*/ 0 h 246"/>
                    <a:gd name="T62" fmla="*/ 0 w 337"/>
                    <a:gd name="T63" fmla="*/ 0 h 246"/>
                    <a:gd name="T64" fmla="*/ 0 w 337"/>
                    <a:gd name="T65" fmla="*/ 0 h 246"/>
                    <a:gd name="T66" fmla="*/ 0 w 337"/>
                    <a:gd name="T67" fmla="*/ 0 h 246"/>
                    <a:gd name="T68" fmla="*/ 0 w 337"/>
                    <a:gd name="T69" fmla="*/ 0 h 246"/>
                    <a:gd name="T70" fmla="*/ 0 w 337"/>
                    <a:gd name="T71" fmla="*/ 0 h 246"/>
                    <a:gd name="T72" fmla="*/ 0 w 337"/>
                    <a:gd name="T73" fmla="*/ 0 h 24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37"/>
                    <a:gd name="T112" fmla="*/ 0 h 246"/>
                    <a:gd name="T113" fmla="*/ 337 w 337"/>
                    <a:gd name="T114" fmla="*/ 246 h 24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37" h="246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17" y="20"/>
                      </a:lnTo>
                      <a:lnTo>
                        <a:pt x="35" y="26"/>
                      </a:lnTo>
                      <a:lnTo>
                        <a:pt x="52" y="32"/>
                      </a:lnTo>
                      <a:lnTo>
                        <a:pt x="70" y="42"/>
                      </a:lnTo>
                      <a:lnTo>
                        <a:pt x="87" y="53"/>
                      </a:lnTo>
                      <a:lnTo>
                        <a:pt x="105" y="66"/>
                      </a:lnTo>
                      <a:lnTo>
                        <a:pt x="123" y="81"/>
                      </a:lnTo>
                      <a:lnTo>
                        <a:pt x="142" y="94"/>
                      </a:lnTo>
                      <a:lnTo>
                        <a:pt x="160" y="111"/>
                      </a:lnTo>
                      <a:lnTo>
                        <a:pt x="180" y="129"/>
                      </a:lnTo>
                      <a:lnTo>
                        <a:pt x="201" y="147"/>
                      </a:lnTo>
                      <a:lnTo>
                        <a:pt x="225" y="166"/>
                      </a:lnTo>
                      <a:lnTo>
                        <a:pt x="248" y="185"/>
                      </a:lnTo>
                      <a:lnTo>
                        <a:pt x="273" y="205"/>
                      </a:lnTo>
                      <a:lnTo>
                        <a:pt x="299" y="226"/>
                      </a:lnTo>
                      <a:lnTo>
                        <a:pt x="327" y="246"/>
                      </a:lnTo>
                      <a:lnTo>
                        <a:pt x="337" y="232"/>
                      </a:lnTo>
                      <a:lnTo>
                        <a:pt x="309" y="211"/>
                      </a:lnTo>
                      <a:lnTo>
                        <a:pt x="283" y="191"/>
                      </a:lnTo>
                      <a:lnTo>
                        <a:pt x="257" y="173"/>
                      </a:lnTo>
                      <a:lnTo>
                        <a:pt x="235" y="154"/>
                      </a:lnTo>
                      <a:lnTo>
                        <a:pt x="213" y="135"/>
                      </a:lnTo>
                      <a:lnTo>
                        <a:pt x="193" y="117"/>
                      </a:lnTo>
                      <a:lnTo>
                        <a:pt x="172" y="99"/>
                      </a:lnTo>
                      <a:lnTo>
                        <a:pt x="152" y="82"/>
                      </a:lnTo>
                      <a:lnTo>
                        <a:pt x="132" y="66"/>
                      </a:lnTo>
                      <a:lnTo>
                        <a:pt x="114" y="52"/>
                      </a:lnTo>
                      <a:lnTo>
                        <a:pt x="96" y="38"/>
                      </a:lnTo>
                      <a:lnTo>
                        <a:pt x="77" y="28"/>
                      </a:lnTo>
                      <a:lnTo>
                        <a:pt x="59" y="18"/>
                      </a:lnTo>
                      <a:lnTo>
                        <a:pt x="40" y="10"/>
                      </a:lnTo>
                      <a:lnTo>
                        <a:pt x="22" y="4"/>
                      </a:lnTo>
                      <a:lnTo>
                        <a:pt x="3" y="0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29" name="Freeform 1399"/>
                <p:cNvSpPr>
                  <a:spLocks/>
                </p:cNvSpPr>
                <p:nvPr/>
              </p:nvSpPr>
              <p:spPr bwMode="auto">
                <a:xfrm>
                  <a:off x="1991" y="1334"/>
                  <a:ext cx="1" cy="2"/>
                </a:xfrm>
                <a:custGeom>
                  <a:avLst/>
                  <a:gdLst>
                    <a:gd name="T0" fmla="*/ 0 w 48"/>
                    <a:gd name="T1" fmla="*/ 0 h 109"/>
                    <a:gd name="T2" fmla="*/ 0 w 48"/>
                    <a:gd name="T3" fmla="*/ 0 h 109"/>
                    <a:gd name="T4" fmla="*/ 0 w 48"/>
                    <a:gd name="T5" fmla="*/ 0 h 109"/>
                    <a:gd name="T6" fmla="*/ 0 w 48"/>
                    <a:gd name="T7" fmla="*/ 0 h 109"/>
                    <a:gd name="T8" fmla="*/ 0 w 48"/>
                    <a:gd name="T9" fmla="*/ 0 h 109"/>
                    <a:gd name="T10" fmla="*/ 0 w 48"/>
                    <a:gd name="T11" fmla="*/ 0 h 109"/>
                    <a:gd name="T12" fmla="*/ 0 w 48"/>
                    <a:gd name="T13" fmla="*/ 0 h 109"/>
                    <a:gd name="T14" fmla="*/ 0 w 48"/>
                    <a:gd name="T15" fmla="*/ 0 h 109"/>
                    <a:gd name="T16" fmla="*/ 0 w 48"/>
                    <a:gd name="T17" fmla="*/ 0 h 109"/>
                    <a:gd name="T18" fmla="*/ 0 w 48"/>
                    <a:gd name="T19" fmla="*/ 0 h 109"/>
                    <a:gd name="T20" fmla="*/ 0 w 48"/>
                    <a:gd name="T21" fmla="*/ 0 h 109"/>
                    <a:gd name="T22" fmla="*/ 0 w 48"/>
                    <a:gd name="T23" fmla="*/ 0 h 109"/>
                    <a:gd name="T24" fmla="*/ 0 w 48"/>
                    <a:gd name="T25" fmla="*/ 0 h 109"/>
                    <a:gd name="T26" fmla="*/ 0 w 48"/>
                    <a:gd name="T27" fmla="*/ 0 h 109"/>
                    <a:gd name="T28" fmla="*/ 0 w 48"/>
                    <a:gd name="T29" fmla="*/ 0 h 109"/>
                    <a:gd name="T30" fmla="*/ 0 w 48"/>
                    <a:gd name="T31" fmla="*/ 0 h 109"/>
                    <a:gd name="T32" fmla="*/ 0 w 48"/>
                    <a:gd name="T33" fmla="*/ 0 h 109"/>
                    <a:gd name="T34" fmla="*/ 0 w 48"/>
                    <a:gd name="T35" fmla="*/ 0 h 109"/>
                    <a:gd name="T36" fmla="*/ 0 w 48"/>
                    <a:gd name="T37" fmla="*/ 0 h 109"/>
                    <a:gd name="T38" fmla="*/ 0 w 48"/>
                    <a:gd name="T39" fmla="*/ 0 h 109"/>
                    <a:gd name="T40" fmla="*/ 0 w 48"/>
                    <a:gd name="T41" fmla="*/ 0 h 10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8"/>
                    <a:gd name="T64" fmla="*/ 0 h 109"/>
                    <a:gd name="T65" fmla="*/ 48 w 48"/>
                    <a:gd name="T66" fmla="*/ 109 h 10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8" h="109">
                      <a:moveTo>
                        <a:pt x="0" y="12"/>
                      </a:moveTo>
                      <a:lnTo>
                        <a:pt x="0" y="10"/>
                      </a:lnTo>
                      <a:lnTo>
                        <a:pt x="6" y="21"/>
                      </a:lnTo>
                      <a:lnTo>
                        <a:pt x="8" y="32"/>
                      </a:lnTo>
                      <a:lnTo>
                        <a:pt x="9" y="48"/>
                      </a:lnTo>
                      <a:lnTo>
                        <a:pt x="10" y="63"/>
                      </a:lnTo>
                      <a:lnTo>
                        <a:pt x="13" y="78"/>
                      </a:lnTo>
                      <a:lnTo>
                        <a:pt x="19" y="92"/>
                      </a:lnTo>
                      <a:lnTo>
                        <a:pt x="30" y="103"/>
                      </a:lnTo>
                      <a:lnTo>
                        <a:pt x="45" y="109"/>
                      </a:lnTo>
                      <a:lnTo>
                        <a:pt x="48" y="92"/>
                      </a:lnTo>
                      <a:lnTo>
                        <a:pt x="39" y="88"/>
                      </a:lnTo>
                      <a:lnTo>
                        <a:pt x="33" y="82"/>
                      </a:lnTo>
                      <a:lnTo>
                        <a:pt x="30" y="73"/>
                      </a:lnTo>
                      <a:lnTo>
                        <a:pt x="27" y="61"/>
                      </a:lnTo>
                      <a:lnTo>
                        <a:pt x="26" y="45"/>
                      </a:lnTo>
                      <a:lnTo>
                        <a:pt x="25" y="30"/>
                      </a:lnTo>
                      <a:lnTo>
                        <a:pt x="20" y="14"/>
                      </a:lnTo>
                      <a:lnTo>
                        <a:pt x="12" y="1"/>
                      </a:lnTo>
                      <a:lnTo>
                        <a:pt x="12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30" name="Freeform 1400"/>
                <p:cNvSpPr>
                  <a:spLocks/>
                </p:cNvSpPr>
                <p:nvPr/>
              </p:nvSpPr>
              <p:spPr bwMode="auto">
                <a:xfrm>
                  <a:off x="1988" y="1326"/>
                  <a:ext cx="3" cy="8"/>
                </a:xfrm>
                <a:custGeom>
                  <a:avLst/>
                  <a:gdLst>
                    <a:gd name="T0" fmla="*/ 0 w 131"/>
                    <a:gd name="T1" fmla="*/ 0 h 349"/>
                    <a:gd name="T2" fmla="*/ 0 w 131"/>
                    <a:gd name="T3" fmla="*/ 0 h 349"/>
                    <a:gd name="T4" fmla="*/ 0 w 131"/>
                    <a:gd name="T5" fmla="*/ 0 h 349"/>
                    <a:gd name="T6" fmla="*/ 0 w 131"/>
                    <a:gd name="T7" fmla="*/ 0 h 349"/>
                    <a:gd name="T8" fmla="*/ 0 w 131"/>
                    <a:gd name="T9" fmla="*/ 0 h 349"/>
                    <a:gd name="T10" fmla="*/ 0 w 131"/>
                    <a:gd name="T11" fmla="*/ 0 h 349"/>
                    <a:gd name="T12" fmla="*/ 0 w 131"/>
                    <a:gd name="T13" fmla="*/ 0 h 349"/>
                    <a:gd name="T14" fmla="*/ 0 w 131"/>
                    <a:gd name="T15" fmla="*/ 0 h 349"/>
                    <a:gd name="T16" fmla="*/ 0 w 131"/>
                    <a:gd name="T17" fmla="*/ 0 h 349"/>
                    <a:gd name="T18" fmla="*/ 0 w 131"/>
                    <a:gd name="T19" fmla="*/ 0 h 349"/>
                    <a:gd name="T20" fmla="*/ 0 w 131"/>
                    <a:gd name="T21" fmla="*/ 0 h 349"/>
                    <a:gd name="T22" fmla="*/ 0 w 131"/>
                    <a:gd name="T23" fmla="*/ 0 h 349"/>
                    <a:gd name="T24" fmla="*/ 0 w 131"/>
                    <a:gd name="T25" fmla="*/ 0 h 349"/>
                    <a:gd name="T26" fmla="*/ 0 w 131"/>
                    <a:gd name="T27" fmla="*/ 0 h 349"/>
                    <a:gd name="T28" fmla="*/ 0 w 131"/>
                    <a:gd name="T29" fmla="*/ 0 h 349"/>
                    <a:gd name="T30" fmla="*/ 0 w 131"/>
                    <a:gd name="T31" fmla="*/ 0 h 349"/>
                    <a:gd name="T32" fmla="*/ 0 w 131"/>
                    <a:gd name="T33" fmla="*/ 0 h 349"/>
                    <a:gd name="T34" fmla="*/ 0 w 131"/>
                    <a:gd name="T35" fmla="*/ 0 h 349"/>
                    <a:gd name="T36" fmla="*/ 0 w 131"/>
                    <a:gd name="T37" fmla="*/ 0 h 349"/>
                    <a:gd name="T38" fmla="*/ 0 w 131"/>
                    <a:gd name="T39" fmla="*/ 0 h 349"/>
                    <a:gd name="T40" fmla="*/ 0 w 131"/>
                    <a:gd name="T41" fmla="*/ 0 h 349"/>
                    <a:gd name="T42" fmla="*/ 0 w 131"/>
                    <a:gd name="T43" fmla="*/ 0 h 349"/>
                    <a:gd name="T44" fmla="*/ 0 w 131"/>
                    <a:gd name="T45" fmla="*/ 0 h 349"/>
                    <a:gd name="T46" fmla="*/ 0 w 131"/>
                    <a:gd name="T47" fmla="*/ 0 h 349"/>
                    <a:gd name="T48" fmla="*/ 0 w 131"/>
                    <a:gd name="T49" fmla="*/ 0 h 349"/>
                    <a:gd name="T50" fmla="*/ 0 w 131"/>
                    <a:gd name="T51" fmla="*/ 0 h 349"/>
                    <a:gd name="T52" fmla="*/ 0 w 131"/>
                    <a:gd name="T53" fmla="*/ 0 h 349"/>
                    <a:gd name="T54" fmla="*/ 0 w 131"/>
                    <a:gd name="T55" fmla="*/ 0 h 349"/>
                    <a:gd name="T56" fmla="*/ 0 w 131"/>
                    <a:gd name="T57" fmla="*/ 0 h 349"/>
                    <a:gd name="T58" fmla="*/ 0 w 131"/>
                    <a:gd name="T59" fmla="*/ 0 h 349"/>
                    <a:gd name="T60" fmla="*/ 0 w 131"/>
                    <a:gd name="T61" fmla="*/ 0 h 349"/>
                    <a:gd name="T62" fmla="*/ 0 w 131"/>
                    <a:gd name="T63" fmla="*/ 0 h 349"/>
                    <a:gd name="T64" fmla="*/ 0 w 131"/>
                    <a:gd name="T65" fmla="*/ 0 h 349"/>
                    <a:gd name="T66" fmla="*/ 0 w 131"/>
                    <a:gd name="T67" fmla="*/ 0 h 349"/>
                    <a:gd name="T68" fmla="*/ 0 w 131"/>
                    <a:gd name="T69" fmla="*/ 0 h 349"/>
                    <a:gd name="T70" fmla="*/ 0 w 131"/>
                    <a:gd name="T71" fmla="*/ 0 h 349"/>
                    <a:gd name="T72" fmla="*/ 0 w 131"/>
                    <a:gd name="T73" fmla="*/ 0 h 34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31"/>
                    <a:gd name="T112" fmla="*/ 0 h 349"/>
                    <a:gd name="T113" fmla="*/ 131 w 131"/>
                    <a:gd name="T114" fmla="*/ 349 h 349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31" h="349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22"/>
                      </a:lnTo>
                      <a:lnTo>
                        <a:pt x="1" y="43"/>
                      </a:lnTo>
                      <a:lnTo>
                        <a:pt x="2" y="66"/>
                      </a:lnTo>
                      <a:lnTo>
                        <a:pt x="5" y="89"/>
                      </a:lnTo>
                      <a:lnTo>
                        <a:pt x="8" y="111"/>
                      </a:lnTo>
                      <a:lnTo>
                        <a:pt x="12" y="133"/>
                      </a:lnTo>
                      <a:lnTo>
                        <a:pt x="18" y="156"/>
                      </a:lnTo>
                      <a:lnTo>
                        <a:pt x="25" y="179"/>
                      </a:lnTo>
                      <a:lnTo>
                        <a:pt x="32" y="201"/>
                      </a:lnTo>
                      <a:lnTo>
                        <a:pt x="42" y="224"/>
                      </a:lnTo>
                      <a:lnTo>
                        <a:pt x="53" y="245"/>
                      </a:lnTo>
                      <a:lnTo>
                        <a:pt x="63" y="267"/>
                      </a:lnTo>
                      <a:lnTo>
                        <a:pt x="75" y="288"/>
                      </a:lnTo>
                      <a:lnTo>
                        <a:pt x="89" y="309"/>
                      </a:lnTo>
                      <a:lnTo>
                        <a:pt x="102" y="328"/>
                      </a:lnTo>
                      <a:lnTo>
                        <a:pt x="119" y="349"/>
                      </a:lnTo>
                      <a:lnTo>
                        <a:pt x="131" y="337"/>
                      </a:lnTo>
                      <a:lnTo>
                        <a:pt x="116" y="319"/>
                      </a:lnTo>
                      <a:lnTo>
                        <a:pt x="103" y="299"/>
                      </a:lnTo>
                      <a:lnTo>
                        <a:pt x="90" y="279"/>
                      </a:lnTo>
                      <a:lnTo>
                        <a:pt x="78" y="260"/>
                      </a:lnTo>
                      <a:lnTo>
                        <a:pt x="67" y="238"/>
                      </a:lnTo>
                      <a:lnTo>
                        <a:pt x="56" y="216"/>
                      </a:lnTo>
                      <a:lnTo>
                        <a:pt x="49" y="196"/>
                      </a:lnTo>
                      <a:lnTo>
                        <a:pt x="42" y="174"/>
                      </a:lnTo>
                      <a:lnTo>
                        <a:pt x="35" y="152"/>
                      </a:lnTo>
                      <a:lnTo>
                        <a:pt x="29" y="131"/>
                      </a:lnTo>
                      <a:lnTo>
                        <a:pt x="25" y="108"/>
                      </a:lnTo>
                      <a:lnTo>
                        <a:pt x="21" y="87"/>
                      </a:lnTo>
                      <a:lnTo>
                        <a:pt x="19" y="64"/>
                      </a:lnTo>
                      <a:lnTo>
                        <a:pt x="18" y="43"/>
                      </a:lnTo>
                      <a:lnTo>
                        <a:pt x="17" y="22"/>
                      </a:lnTo>
                      <a:lnTo>
                        <a:pt x="18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31" name="Freeform 1401"/>
                <p:cNvSpPr>
                  <a:spLocks/>
                </p:cNvSpPr>
                <p:nvPr/>
              </p:nvSpPr>
              <p:spPr bwMode="auto">
                <a:xfrm>
                  <a:off x="1986" y="1324"/>
                  <a:ext cx="2" cy="2"/>
                </a:xfrm>
                <a:custGeom>
                  <a:avLst/>
                  <a:gdLst>
                    <a:gd name="T0" fmla="*/ 0 w 98"/>
                    <a:gd name="T1" fmla="*/ 0 h 97"/>
                    <a:gd name="T2" fmla="*/ 0 w 98"/>
                    <a:gd name="T3" fmla="*/ 0 h 97"/>
                    <a:gd name="T4" fmla="*/ 0 w 98"/>
                    <a:gd name="T5" fmla="*/ 0 h 97"/>
                    <a:gd name="T6" fmla="*/ 0 w 98"/>
                    <a:gd name="T7" fmla="*/ 0 h 97"/>
                    <a:gd name="T8" fmla="*/ 0 w 98"/>
                    <a:gd name="T9" fmla="*/ 0 h 97"/>
                    <a:gd name="T10" fmla="*/ 0 w 98"/>
                    <a:gd name="T11" fmla="*/ 0 h 97"/>
                    <a:gd name="T12" fmla="*/ 0 w 98"/>
                    <a:gd name="T13" fmla="*/ 0 h 97"/>
                    <a:gd name="T14" fmla="*/ 0 w 98"/>
                    <a:gd name="T15" fmla="*/ 0 h 97"/>
                    <a:gd name="T16" fmla="*/ 0 w 98"/>
                    <a:gd name="T17" fmla="*/ 0 h 97"/>
                    <a:gd name="T18" fmla="*/ 0 w 98"/>
                    <a:gd name="T19" fmla="*/ 0 h 97"/>
                    <a:gd name="T20" fmla="*/ 0 w 98"/>
                    <a:gd name="T21" fmla="*/ 0 h 97"/>
                    <a:gd name="T22" fmla="*/ 0 w 98"/>
                    <a:gd name="T23" fmla="*/ 0 h 97"/>
                    <a:gd name="T24" fmla="*/ 0 w 98"/>
                    <a:gd name="T25" fmla="*/ 0 h 97"/>
                    <a:gd name="T26" fmla="*/ 0 w 98"/>
                    <a:gd name="T27" fmla="*/ 0 h 97"/>
                    <a:gd name="T28" fmla="*/ 0 w 98"/>
                    <a:gd name="T29" fmla="*/ 0 h 97"/>
                    <a:gd name="T30" fmla="*/ 0 w 98"/>
                    <a:gd name="T31" fmla="*/ 0 h 97"/>
                    <a:gd name="T32" fmla="*/ 0 w 98"/>
                    <a:gd name="T33" fmla="*/ 0 h 97"/>
                    <a:gd name="T34" fmla="*/ 0 w 98"/>
                    <a:gd name="T35" fmla="*/ 0 h 97"/>
                    <a:gd name="T36" fmla="*/ 0 w 98"/>
                    <a:gd name="T37" fmla="*/ 0 h 97"/>
                    <a:gd name="T38" fmla="*/ 0 w 98"/>
                    <a:gd name="T39" fmla="*/ 0 h 97"/>
                    <a:gd name="T40" fmla="*/ 0 w 98"/>
                    <a:gd name="T41" fmla="*/ 0 h 9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98"/>
                    <a:gd name="T64" fmla="*/ 0 h 97"/>
                    <a:gd name="T65" fmla="*/ 98 w 98"/>
                    <a:gd name="T66" fmla="*/ 97 h 9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98" h="97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11" y="20"/>
                      </a:lnTo>
                      <a:lnTo>
                        <a:pt x="23" y="31"/>
                      </a:lnTo>
                      <a:lnTo>
                        <a:pt x="38" y="41"/>
                      </a:lnTo>
                      <a:lnTo>
                        <a:pt x="51" y="51"/>
                      </a:lnTo>
                      <a:lnTo>
                        <a:pt x="64" y="64"/>
                      </a:lnTo>
                      <a:lnTo>
                        <a:pt x="74" y="76"/>
                      </a:lnTo>
                      <a:lnTo>
                        <a:pt x="79" y="86"/>
                      </a:lnTo>
                      <a:lnTo>
                        <a:pt x="81" y="97"/>
                      </a:lnTo>
                      <a:lnTo>
                        <a:pt x="98" y="97"/>
                      </a:lnTo>
                      <a:lnTo>
                        <a:pt x="95" y="82"/>
                      </a:lnTo>
                      <a:lnTo>
                        <a:pt x="88" y="66"/>
                      </a:lnTo>
                      <a:lnTo>
                        <a:pt x="76" y="51"/>
                      </a:lnTo>
                      <a:lnTo>
                        <a:pt x="63" y="39"/>
                      </a:lnTo>
                      <a:lnTo>
                        <a:pt x="47" y="26"/>
                      </a:lnTo>
                      <a:lnTo>
                        <a:pt x="33" y="17"/>
                      </a:lnTo>
                      <a:lnTo>
                        <a:pt x="21" y="8"/>
                      </a:lnTo>
                      <a:lnTo>
                        <a:pt x="1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32" name="Freeform 1402"/>
                <p:cNvSpPr>
                  <a:spLocks/>
                </p:cNvSpPr>
                <p:nvPr/>
              </p:nvSpPr>
              <p:spPr bwMode="auto">
                <a:xfrm>
                  <a:off x="1986" y="1319"/>
                  <a:ext cx="1" cy="5"/>
                </a:xfrm>
                <a:custGeom>
                  <a:avLst/>
                  <a:gdLst>
                    <a:gd name="T0" fmla="*/ 0 w 46"/>
                    <a:gd name="T1" fmla="*/ 0 h 203"/>
                    <a:gd name="T2" fmla="*/ 0 w 46"/>
                    <a:gd name="T3" fmla="*/ 0 h 203"/>
                    <a:gd name="T4" fmla="*/ 0 w 46"/>
                    <a:gd name="T5" fmla="*/ 0 h 203"/>
                    <a:gd name="T6" fmla="*/ 0 w 46"/>
                    <a:gd name="T7" fmla="*/ 0 h 203"/>
                    <a:gd name="T8" fmla="*/ 0 w 46"/>
                    <a:gd name="T9" fmla="*/ 0 h 203"/>
                    <a:gd name="T10" fmla="*/ 0 w 46"/>
                    <a:gd name="T11" fmla="*/ 0 h 203"/>
                    <a:gd name="T12" fmla="*/ 0 w 46"/>
                    <a:gd name="T13" fmla="*/ 0 h 203"/>
                    <a:gd name="T14" fmla="*/ 0 w 46"/>
                    <a:gd name="T15" fmla="*/ 0 h 203"/>
                    <a:gd name="T16" fmla="*/ 0 w 46"/>
                    <a:gd name="T17" fmla="*/ 0 h 203"/>
                    <a:gd name="T18" fmla="*/ 0 w 46"/>
                    <a:gd name="T19" fmla="*/ 0 h 203"/>
                    <a:gd name="T20" fmla="*/ 0 w 46"/>
                    <a:gd name="T21" fmla="*/ 0 h 203"/>
                    <a:gd name="T22" fmla="*/ 0 w 46"/>
                    <a:gd name="T23" fmla="*/ 0 h 203"/>
                    <a:gd name="T24" fmla="*/ 0 w 46"/>
                    <a:gd name="T25" fmla="*/ 0 h 203"/>
                    <a:gd name="T26" fmla="*/ 0 w 46"/>
                    <a:gd name="T27" fmla="*/ 0 h 203"/>
                    <a:gd name="T28" fmla="*/ 0 w 46"/>
                    <a:gd name="T29" fmla="*/ 0 h 203"/>
                    <a:gd name="T30" fmla="*/ 0 w 46"/>
                    <a:gd name="T31" fmla="*/ 0 h 203"/>
                    <a:gd name="T32" fmla="*/ 0 w 46"/>
                    <a:gd name="T33" fmla="*/ 0 h 203"/>
                    <a:gd name="T34" fmla="*/ 0 w 46"/>
                    <a:gd name="T35" fmla="*/ 0 h 203"/>
                    <a:gd name="T36" fmla="*/ 0 w 46"/>
                    <a:gd name="T37" fmla="*/ 0 h 203"/>
                    <a:gd name="T38" fmla="*/ 0 w 46"/>
                    <a:gd name="T39" fmla="*/ 0 h 203"/>
                    <a:gd name="T40" fmla="*/ 0 w 46"/>
                    <a:gd name="T41" fmla="*/ 0 h 203"/>
                    <a:gd name="T42" fmla="*/ 0 w 46"/>
                    <a:gd name="T43" fmla="*/ 0 h 203"/>
                    <a:gd name="T44" fmla="*/ 0 w 46"/>
                    <a:gd name="T45" fmla="*/ 0 h 203"/>
                    <a:gd name="T46" fmla="*/ 0 w 46"/>
                    <a:gd name="T47" fmla="*/ 0 h 203"/>
                    <a:gd name="T48" fmla="*/ 0 w 46"/>
                    <a:gd name="T49" fmla="*/ 0 h 203"/>
                    <a:gd name="T50" fmla="*/ 0 w 46"/>
                    <a:gd name="T51" fmla="*/ 0 h 203"/>
                    <a:gd name="T52" fmla="*/ 0 w 46"/>
                    <a:gd name="T53" fmla="*/ 0 h 203"/>
                    <a:gd name="T54" fmla="*/ 0 w 46"/>
                    <a:gd name="T55" fmla="*/ 0 h 203"/>
                    <a:gd name="T56" fmla="*/ 0 w 46"/>
                    <a:gd name="T57" fmla="*/ 0 h 203"/>
                    <a:gd name="T58" fmla="*/ 0 w 46"/>
                    <a:gd name="T59" fmla="*/ 0 h 203"/>
                    <a:gd name="T60" fmla="*/ 0 w 46"/>
                    <a:gd name="T61" fmla="*/ 0 h 203"/>
                    <a:gd name="T62" fmla="*/ 0 w 46"/>
                    <a:gd name="T63" fmla="*/ 0 h 203"/>
                    <a:gd name="T64" fmla="*/ 0 w 46"/>
                    <a:gd name="T65" fmla="*/ 0 h 203"/>
                    <a:gd name="T66" fmla="*/ 0 w 46"/>
                    <a:gd name="T67" fmla="*/ 0 h 203"/>
                    <a:gd name="T68" fmla="*/ 0 w 46"/>
                    <a:gd name="T69" fmla="*/ 0 h 203"/>
                    <a:gd name="T70" fmla="*/ 0 w 46"/>
                    <a:gd name="T71" fmla="*/ 0 h 203"/>
                    <a:gd name="T72" fmla="*/ 0 w 46"/>
                    <a:gd name="T73" fmla="*/ 0 h 203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46"/>
                    <a:gd name="T112" fmla="*/ 0 h 203"/>
                    <a:gd name="T113" fmla="*/ 46 w 46"/>
                    <a:gd name="T114" fmla="*/ 203 h 203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46" h="203">
                      <a:moveTo>
                        <a:pt x="27" y="7"/>
                      </a:moveTo>
                      <a:lnTo>
                        <a:pt x="27" y="7"/>
                      </a:lnTo>
                      <a:lnTo>
                        <a:pt x="28" y="14"/>
                      </a:lnTo>
                      <a:lnTo>
                        <a:pt x="29" y="24"/>
                      </a:lnTo>
                      <a:lnTo>
                        <a:pt x="28" y="33"/>
                      </a:lnTo>
                      <a:lnTo>
                        <a:pt x="25" y="44"/>
                      </a:lnTo>
                      <a:lnTo>
                        <a:pt x="22" y="57"/>
                      </a:lnTo>
                      <a:lnTo>
                        <a:pt x="18" y="71"/>
                      </a:lnTo>
                      <a:lnTo>
                        <a:pt x="13" y="84"/>
                      </a:lnTo>
                      <a:lnTo>
                        <a:pt x="10" y="97"/>
                      </a:lnTo>
                      <a:lnTo>
                        <a:pt x="6" y="112"/>
                      </a:lnTo>
                      <a:lnTo>
                        <a:pt x="3" y="126"/>
                      </a:lnTo>
                      <a:lnTo>
                        <a:pt x="1" y="139"/>
                      </a:lnTo>
                      <a:lnTo>
                        <a:pt x="0" y="154"/>
                      </a:lnTo>
                      <a:lnTo>
                        <a:pt x="3" y="168"/>
                      </a:lnTo>
                      <a:lnTo>
                        <a:pt x="7" y="180"/>
                      </a:lnTo>
                      <a:lnTo>
                        <a:pt x="13" y="192"/>
                      </a:lnTo>
                      <a:lnTo>
                        <a:pt x="25" y="203"/>
                      </a:lnTo>
                      <a:lnTo>
                        <a:pt x="35" y="191"/>
                      </a:lnTo>
                      <a:lnTo>
                        <a:pt x="28" y="182"/>
                      </a:lnTo>
                      <a:lnTo>
                        <a:pt x="22" y="173"/>
                      </a:lnTo>
                      <a:lnTo>
                        <a:pt x="19" y="163"/>
                      </a:lnTo>
                      <a:lnTo>
                        <a:pt x="17" y="154"/>
                      </a:lnTo>
                      <a:lnTo>
                        <a:pt x="18" y="142"/>
                      </a:lnTo>
                      <a:lnTo>
                        <a:pt x="19" y="128"/>
                      </a:lnTo>
                      <a:lnTo>
                        <a:pt x="23" y="116"/>
                      </a:lnTo>
                      <a:lnTo>
                        <a:pt x="27" y="102"/>
                      </a:lnTo>
                      <a:lnTo>
                        <a:pt x="30" y="89"/>
                      </a:lnTo>
                      <a:lnTo>
                        <a:pt x="35" y="75"/>
                      </a:lnTo>
                      <a:lnTo>
                        <a:pt x="39" y="62"/>
                      </a:lnTo>
                      <a:lnTo>
                        <a:pt x="42" y="49"/>
                      </a:lnTo>
                      <a:lnTo>
                        <a:pt x="45" y="36"/>
                      </a:lnTo>
                      <a:lnTo>
                        <a:pt x="46" y="24"/>
                      </a:lnTo>
                      <a:lnTo>
                        <a:pt x="45" y="12"/>
                      </a:lnTo>
                      <a:lnTo>
                        <a:pt x="41" y="0"/>
                      </a:lnTo>
                      <a:lnTo>
                        <a:pt x="27" y="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33" name="Freeform 1403"/>
                <p:cNvSpPr>
                  <a:spLocks/>
                </p:cNvSpPr>
                <p:nvPr/>
              </p:nvSpPr>
              <p:spPr bwMode="auto">
                <a:xfrm>
                  <a:off x="1982" y="1316"/>
                  <a:ext cx="5" cy="3"/>
                </a:xfrm>
                <a:custGeom>
                  <a:avLst/>
                  <a:gdLst>
                    <a:gd name="T0" fmla="*/ 0 w 172"/>
                    <a:gd name="T1" fmla="*/ 0 h 165"/>
                    <a:gd name="T2" fmla="*/ 0 w 172"/>
                    <a:gd name="T3" fmla="*/ 0 h 165"/>
                    <a:gd name="T4" fmla="*/ 0 w 172"/>
                    <a:gd name="T5" fmla="*/ 0 h 165"/>
                    <a:gd name="T6" fmla="*/ 0 w 172"/>
                    <a:gd name="T7" fmla="*/ 0 h 165"/>
                    <a:gd name="T8" fmla="*/ 0 w 172"/>
                    <a:gd name="T9" fmla="*/ 0 h 165"/>
                    <a:gd name="T10" fmla="*/ 0 w 172"/>
                    <a:gd name="T11" fmla="*/ 0 h 165"/>
                    <a:gd name="T12" fmla="*/ 0 w 172"/>
                    <a:gd name="T13" fmla="*/ 0 h 165"/>
                    <a:gd name="T14" fmla="*/ 0 w 172"/>
                    <a:gd name="T15" fmla="*/ 0 h 165"/>
                    <a:gd name="T16" fmla="*/ 0 w 172"/>
                    <a:gd name="T17" fmla="*/ 0 h 165"/>
                    <a:gd name="T18" fmla="*/ 0 w 172"/>
                    <a:gd name="T19" fmla="*/ 0 h 165"/>
                    <a:gd name="T20" fmla="*/ 0 w 172"/>
                    <a:gd name="T21" fmla="*/ 0 h 165"/>
                    <a:gd name="T22" fmla="*/ 0 w 172"/>
                    <a:gd name="T23" fmla="*/ 0 h 165"/>
                    <a:gd name="T24" fmla="*/ 0 w 172"/>
                    <a:gd name="T25" fmla="*/ 0 h 165"/>
                    <a:gd name="T26" fmla="*/ 0 w 172"/>
                    <a:gd name="T27" fmla="*/ 0 h 165"/>
                    <a:gd name="T28" fmla="*/ 0 w 172"/>
                    <a:gd name="T29" fmla="*/ 0 h 165"/>
                    <a:gd name="T30" fmla="*/ 0 w 172"/>
                    <a:gd name="T31" fmla="*/ 0 h 165"/>
                    <a:gd name="T32" fmla="*/ 0 w 172"/>
                    <a:gd name="T33" fmla="*/ 0 h 165"/>
                    <a:gd name="T34" fmla="*/ 0 w 172"/>
                    <a:gd name="T35" fmla="*/ 0 h 165"/>
                    <a:gd name="T36" fmla="*/ 0 w 172"/>
                    <a:gd name="T37" fmla="*/ 0 h 165"/>
                    <a:gd name="T38" fmla="*/ 0 w 172"/>
                    <a:gd name="T39" fmla="*/ 0 h 165"/>
                    <a:gd name="T40" fmla="*/ 0 w 172"/>
                    <a:gd name="T41" fmla="*/ 0 h 16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72"/>
                    <a:gd name="T64" fmla="*/ 0 h 165"/>
                    <a:gd name="T65" fmla="*/ 172 w 172"/>
                    <a:gd name="T66" fmla="*/ 165 h 16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72" h="165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18" y="30"/>
                      </a:lnTo>
                      <a:lnTo>
                        <a:pt x="36" y="47"/>
                      </a:lnTo>
                      <a:lnTo>
                        <a:pt x="59" y="65"/>
                      </a:lnTo>
                      <a:lnTo>
                        <a:pt x="82" y="81"/>
                      </a:lnTo>
                      <a:lnTo>
                        <a:pt x="102" y="98"/>
                      </a:lnTo>
                      <a:lnTo>
                        <a:pt x="124" y="117"/>
                      </a:lnTo>
                      <a:lnTo>
                        <a:pt x="141" y="139"/>
                      </a:lnTo>
                      <a:lnTo>
                        <a:pt x="158" y="165"/>
                      </a:lnTo>
                      <a:lnTo>
                        <a:pt x="172" y="158"/>
                      </a:lnTo>
                      <a:lnTo>
                        <a:pt x="155" y="129"/>
                      </a:lnTo>
                      <a:lnTo>
                        <a:pt x="136" y="105"/>
                      </a:lnTo>
                      <a:lnTo>
                        <a:pt x="114" y="86"/>
                      </a:lnTo>
                      <a:lnTo>
                        <a:pt x="92" y="67"/>
                      </a:lnTo>
                      <a:lnTo>
                        <a:pt x="69" y="51"/>
                      </a:lnTo>
                      <a:lnTo>
                        <a:pt x="48" y="35"/>
                      </a:lnTo>
                      <a:lnTo>
                        <a:pt x="30" y="18"/>
                      </a:lnTo>
                      <a:lnTo>
                        <a:pt x="15" y="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34" name="Freeform 1404"/>
                <p:cNvSpPr>
                  <a:spLocks/>
                </p:cNvSpPr>
                <p:nvPr/>
              </p:nvSpPr>
              <p:spPr bwMode="auto">
                <a:xfrm>
                  <a:off x="1980" y="1314"/>
                  <a:ext cx="2" cy="2"/>
                </a:xfrm>
                <a:custGeom>
                  <a:avLst/>
                  <a:gdLst>
                    <a:gd name="T0" fmla="*/ 0 w 96"/>
                    <a:gd name="T1" fmla="*/ 0 h 60"/>
                    <a:gd name="T2" fmla="*/ 0 w 96"/>
                    <a:gd name="T3" fmla="*/ 0 h 60"/>
                    <a:gd name="T4" fmla="*/ 0 w 96"/>
                    <a:gd name="T5" fmla="*/ 0 h 60"/>
                    <a:gd name="T6" fmla="*/ 0 w 96"/>
                    <a:gd name="T7" fmla="*/ 0 h 60"/>
                    <a:gd name="T8" fmla="*/ 0 w 96"/>
                    <a:gd name="T9" fmla="*/ 0 h 60"/>
                    <a:gd name="T10" fmla="*/ 0 w 96"/>
                    <a:gd name="T11" fmla="*/ 0 h 60"/>
                    <a:gd name="T12" fmla="*/ 0 w 96"/>
                    <a:gd name="T13" fmla="*/ 0 h 60"/>
                    <a:gd name="T14" fmla="*/ 0 w 96"/>
                    <a:gd name="T15" fmla="*/ 0 h 60"/>
                    <a:gd name="T16" fmla="*/ 0 w 96"/>
                    <a:gd name="T17" fmla="*/ 0 h 60"/>
                    <a:gd name="T18" fmla="*/ 0 w 96"/>
                    <a:gd name="T19" fmla="*/ 0 h 60"/>
                    <a:gd name="T20" fmla="*/ 0 w 96"/>
                    <a:gd name="T21" fmla="*/ 0 h 60"/>
                    <a:gd name="T22" fmla="*/ 0 w 96"/>
                    <a:gd name="T23" fmla="*/ 0 h 60"/>
                    <a:gd name="T24" fmla="*/ 0 w 96"/>
                    <a:gd name="T25" fmla="*/ 0 h 60"/>
                    <a:gd name="T26" fmla="*/ 0 w 96"/>
                    <a:gd name="T27" fmla="*/ 0 h 60"/>
                    <a:gd name="T28" fmla="*/ 0 w 96"/>
                    <a:gd name="T29" fmla="*/ 0 h 60"/>
                    <a:gd name="T30" fmla="*/ 0 w 96"/>
                    <a:gd name="T31" fmla="*/ 0 h 60"/>
                    <a:gd name="T32" fmla="*/ 0 w 96"/>
                    <a:gd name="T33" fmla="*/ 0 h 60"/>
                    <a:gd name="T34" fmla="*/ 0 w 96"/>
                    <a:gd name="T35" fmla="*/ 0 h 60"/>
                    <a:gd name="T36" fmla="*/ 0 w 96"/>
                    <a:gd name="T37" fmla="*/ 0 h 60"/>
                    <a:gd name="T38" fmla="*/ 0 w 96"/>
                    <a:gd name="T39" fmla="*/ 0 h 60"/>
                    <a:gd name="T40" fmla="*/ 0 w 96"/>
                    <a:gd name="T41" fmla="*/ 0 h 6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96"/>
                    <a:gd name="T64" fmla="*/ 0 h 60"/>
                    <a:gd name="T65" fmla="*/ 96 w 96"/>
                    <a:gd name="T66" fmla="*/ 60 h 6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96" h="60">
                      <a:moveTo>
                        <a:pt x="1" y="17"/>
                      </a:moveTo>
                      <a:lnTo>
                        <a:pt x="0" y="17"/>
                      </a:lnTo>
                      <a:lnTo>
                        <a:pt x="13" y="20"/>
                      </a:lnTo>
                      <a:lnTo>
                        <a:pt x="26" y="26"/>
                      </a:lnTo>
                      <a:lnTo>
                        <a:pt x="38" y="31"/>
                      </a:lnTo>
                      <a:lnTo>
                        <a:pt x="50" y="37"/>
                      </a:lnTo>
                      <a:lnTo>
                        <a:pt x="62" y="43"/>
                      </a:lnTo>
                      <a:lnTo>
                        <a:pt x="70" y="49"/>
                      </a:lnTo>
                      <a:lnTo>
                        <a:pt x="76" y="54"/>
                      </a:lnTo>
                      <a:lnTo>
                        <a:pt x="81" y="60"/>
                      </a:lnTo>
                      <a:lnTo>
                        <a:pt x="96" y="50"/>
                      </a:lnTo>
                      <a:lnTo>
                        <a:pt x="88" y="42"/>
                      </a:lnTo>
                      <a:lnTo>
                        <a:pt x="80" y="35"/>
                      </a:lnTo>
                      <a:lnTo>
                        <a:pt x="69" y="29"/>
                      </a:lnTo>
                      <a:lnTo>
                        <a:pt x="57" y="23"/>
                      </a:lnTo>
                      <a:lnTo>
                        <a:pt x="45" y="17"/>
                      </a:lnTo>
                      <a:lnTo>
                        <a:pt x="33" y="12"/>
                      </a:lnTo>
                      <a:lnTo>
                        <a:pt x="20" y="6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1" y="1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35" name="Freeform 1405"/>
                <p:cNvSpPr>
                  <a:spLocks/>
                </p:cNvSpPr>
                <p:nvPr/>
              </p:nvSpPr>
              <p:spPr bwMode="auto">
                <a:xfrm>
                  <a:off x="1974" y="1314"/>
                  <a:ext cx="6" cy="2"/>
                </a:xfrm>
                <a:custGeom>
                  <a:avLst/>
                  <a:gdLst>
                    <a:gd name="T0" fmla="*/ 0 w 229"/>
                    <a:gd name="T1" fmla="*/ 0 h 66"/>
                    <a:gd name="T2" fmla="*/ 0 w 229"/>
                    <a:gd name="T3" fmla="*/ 0 h 66"/>
                    <a:gd name="T4" fmla="*/ 0 w 229"/>
                    <a:gd name="T5" fmla="*/ 0 h 66"/>
                    <a:gd name="T6" fmla="*/ 0 w 229"/>
                    <a:gd name="T7" fmla="*/ 0 h 66"/>
                    <a:gd name="T8" fmla="*/ 0 w 229"/>
                    <a:gd name="T9" fmla="*/ 0 h 66"/>
                    <a:gd name="T10" fmla="*/ 0 w 229"/>
                    <a:gd name="T11" fmla="*/ 0 h 66"/>
                    <a:gd name="T12" fmla="*/ 0 w 229"/>
                    <a:gd name="T13" fmla="*/ 0 h 66"/>
                    <a:gd name="T14" fmla="*/ 0 w 229"/>
                    <a:gd name="T15" fmla="*/ 0 h 66"/>
                    <a:gd name="T16" fmla="*/ 0 w 229"/>
                    <a:gd name="T17" fmla="*/ 0 h 66"/>
                    <a:gd name="T18" fmla="*/ 0 w 229"/>
                    <a:gd name="T19" fmla="*/ 0 h 66"/>
                    <a:gd name="T20" fmla="*/ 0 w 229"/>
                    <a:gd name="T21" fmla="*/ 0 h 66"/>
                    <a:gd name="T22" fmla="*/ 0 w 229"/>
                    <a:gd name="T23" fmla="*/ 0 h 66"/>
                    <a:gd name="T24" fmla="*/ 0 w 229"/>
                    <a:gd name="T25" fmla="*/ 0 h 66"/>
                    <a:gd name="T26" fmla="*/ 0 w 229"/>
                    <a:gd name="T27" fmla="*/ 0 h 66"/>
                    <a:gd name="T28" fmla="*/ 0 w 229"/>
                    <a:gd name="T29" fmla="*/ 0 h 66"/>
                    <a:gd name="T30" fmla="*/ 0 w 229"/>
                    <a:gd name="T31" fmla="*/ 0 h 66"/>
                    <a:gd name="T32" fmla="*/ 0 w 229"/>
                    <a:gd name="T33" fmla="*/ 0 h 66"/>
                    <a:gd name="T34" fmla="*/ 0 w 229"/>
                    <a:gd name="T35" fmla="*/ 0 h 66"/>
                    <a:gd name="T36" fmla="*/ 0 w 229"/>
                    <a:gd name="T37" fmla="*/ 0 h 66"/>
                    <a:gd name="T38" fmla="*/ 0 w 229"/>
                    <a:gd name="T39" fmla="*/ 0 h 66"/>
                    <a:gd name="T40" fmla="*/ 0 w 229"/>
                    <a:gd name="T41" fmla="*/ 0 h 66"/>
                    <a:gd name="T42" fmla="*/ 0 w 229"/>
                    <a:gd name="T43" fmla="*/ 0 h 66"/>
                    <a:gd name="T44" fmla="*/ 0 w 229"/>
                    <a:gd name="T45" fmla="*/ 0 h 66"/>
                    <a:gd name="T46" fmla="*/ 0 w 229"/>
                    <a:gd name="T47" fmla="*/ 0 h 66"/>
                    <a:gd name="T48" fmla="*/ 0 w 229"/>
                    <a:gd name="T49" fmla="*/ 0 h 66"/>
                    <a:gd name="T50" fmla="*/ 0 w 229"/>
                    <a:gd name="T51" fmla="*/ 0 h 66"/>
                    <a:gd name="T52" fmla="*/ 0 w 229"/>
                    <a:gd name="T53" fmla="*/ 0 h 66"/>
                    <a:gd name="T54" fmla="*/ 0 w 229"/>
                    <a:gd name="T55" fmla="*/ 0 h 66"/>
                    <a:gd name="T56" fmla="*/ 0 w 229"/>
                    <a:gd name="T57" fmla="*/ 0 h 66"/>
                    <a:gd name="T58" fmla="*/ 0 w 229"/>
                    <a:gd name="T59" fmla="*/ 0 h 66"/>
                    <a:gd name="T60" fmla="*/ 0 w 229"/>
                    <a:gd name="T61" fmla="*/ 0 h 66"/>
                    <a:gd name="T62" fmla="*/ 0 w 229"/>
                    <a:gd name="T63" fmla="*/ 0 h 66"/>
                    <a:gd name="T64" fmla="*/ 0 w 229"/>
                    <a:gd name="T65" fmla="*/ 0 h 66"/>
                    <a:gd name="T66" fmla="*/ 0 w 229"/>
                    <a:gd name="T67" fmla="*/ 0 h 66"/>
                    <a:gd name="T68" fmla="*/ 0 w 229"/>
                    <a:gd name="T69" fmla="*/ 0 h 66"/>
                    <a:gd name="T70" fmla="*/ 0 w 229"/>
                    <a:gd name="T71" fmla="*/ 0 h 66"/>
                    <a:gd name="T72" fmla="*/ 0 w 229"/>
                    <a:gd name="T73" fmla="*/ 0 h 66"/>
                    <a:gd name="T74" fmla="*/ 0 w 229"/>
                    <a:gd name="T75" fmla="*/ 0 h 66"/>
                    <a:gd name="T76" fmla="*/ 0 w 229"/>
                    <a:gd name="T77" fmla="*/ 0 h 66"/>
                    <a:gd name="T78" fmla="*/ 0 w 229"/>
                    <a:gd name="T79" fmla="*/ 0 h 66"/>
                    <a:gd name="T80" fmla="*/ 0 w 229"/>
                    <a:gd name="T81" fmla="*/ 0 h 66"/>
                    <a:gd name="T82" fmla="*/ 0 w 229"/>
                    <a:gd name="T83" fmla="*/ 0 h 6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29"/>
                    <a:gd name="T127" fmla="*/ 0 h 66"/>
                    <a:gd name="T128" fmla="*/ 229 w 229"/>
                    <a:gd name="T129" fmla="*/ 66 h 6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29" h="66">
                      <a:moveTo>
                        <a:pt x="2" y="63"/>
                      </a:moveTo>
                      <a:lnTo>
                        <a:pt x="12" y="66"/>
                      </a:lnTo>
                      <a:lnTo>
                        <a:pt x="23" y="61"/>
                      </a:lnTo>
                      <a:lnTo>
                        <a:pt x="34" y="55"/>
                      </a:lnTo>
                      <a:lnTo>
                        <a:pt x="47" y="50"/>
                      </a:lnTo>
                      <a:lnTo>
                        <a:pt x="60" y="44"/>
                      </a:lnTo>
                      <a:lnTo>
                        <a:pt x="74" y="41"/>
                      </a:lnTo>
                      <a:lnTo>
                        <a:pt x="87" y="35"/>
                      </a:lnTo>
                      <a:lnTo>
                        <a:pt x="101" y="31"/>
                      </a:lnTo>
                      <a:lnTo>
                        <a:pt x="116" y="26"/>
                      </a:lnTo>
                      <a:lnTo>
                        <a:pt x="129" y="23"/>
                      </a:lnTo>
                      <a:lnTo>
                        <a:pt x="143" y="20"/>
                      </a:lnTo>
                      <a:lnTo>
                        <a:pt x="159" y="18"/>
                      </a:lnTo>
                      <a:lnTo>
                        <a:pt x="172" y="17"/>
                      </a:lnTo>
                      <a:lnTo>
                        <a:pt x="187" y="17"/>
                      </a:lnTo>
                      <a:lnTo>
                        <a:pt x="199" y="18"/>
                      </a:lnTo>
                      <a:lnTo>
                        <a:pt x="211" y="20"/>
                      </a:lnTo>
                      <a:lnTo>
                        <a:pt x="224" y="24"/>
                      </a:lnTo>
                      <a:lnTo>
                        <a:pt x="229" y="7"/>
                      </a:lnTo>
                      <a:lnTo>
                        <a:pt x="215" y="3"/>
                      </a:lnTo>
                      <a:lnTo>
                        <a:pt x="201" y="1"/>
                      </a:lnTo>
                      <a:lnTo>
                        <a:pt x="187" y="0"/>
                      </a:lnTo>
                      <a:lnTo>
                        <a:pt x="172" y="0"/>
                      </a:lnTo>
                      <a:lnTo>
                        <a:pt x="156" y="1"/>
                      </a:lnTo>
                      <a:lnTo>
                        <a:pt x="141" y="3"/>
                      </a:lnTo>
                      <a:lnTo>
                        <a:pt x="126" y="6"/>
                      </a:lnTo>
                      <a:lnTo>
                        <a:pt x="111" y="9"/>
                      </a:lnTo>
                      <a:lnTo>
                        <a:pt x="96" y="14"/>
                      </a:lnTo>
                      <a:lnTo>
                        <a:pt x="82" y="18"/>
                      </a:lnTo>
                      <a:lnTo>
                        <a:pt x="66" y="24"/>
                      </a:lnTo>
                      <a:lnTo>
                        <a:pt x="53" y="30"/>
                      </a:lnTo>
                      <a:lnTo>
                        <a:pt x="40" y="36"/>
                      </a:lnTo>
                      <a:lnTo>
                        <a:pt x="27" y="41"/>
                      </a:lnTo>
                      <a:lnTo>
                        <a:pt x="16" y="47"/>
                      </a:lnTo>
                      <a:lnTo>
                        <a:pt x="5" y="51"/>
                      </a:lnTo>
                      <a:lnTo>
                        <a:pt x="16" y="54"/>
                      </a:lnTo>
                      <a:lnTo>
                        <a:pt x="5" y="51"/>
                      </a:lnTo>
                      <a:lnTo>
                        <a:pt x="0" y="56"/>
                      </a:lnTo>
                      <a:lnTo>
                        <a:pt x="2" y="62"/>
                      </a:lnTo>
                      <a:lnTo>
                        <a:pt x="6" y="66"/>
                      </a:lnTo>
                      <a:lnTo>
                        <a:pt x="12" y="66"/>
                      </a:lnTo>
                      <a:lnTo>
                        <a:pt x="2" y="6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36" name="Freeform 1406"/>
                <p:cNvSpPr>
                  <a:spLocks/>
                </p:cNvSpPr>
                <p:nvPr/>
              </p:nvSpPr>
              <p:spPr bwMode="auto">
                <a:xfrm>
                  <a:off x="1972" y="1307"/>
                  <a:ext cx="3" cy="9"/>
                </a:xfrm>
                <a:custGeom>
                  <a:avLst/>
                  <a:gdLst>
                    <a:gd name="T0" fmla="*/ 0 w 94"/>
                    <a:gd name="T1" fmla="*/ 0 h 390"/>
                    <a:gd name="T2" fmla="*/ 0 w 94"/>
                    <a:gd name="T3" fmla="*/ 0 h 390"/>
                    <a:gd name="T4" fmla="*/ 0 w 94"/>
                    <a:gd name="T5" fmla="*/ 0 h 390"/>
                    <a:gd name="T6" fmla="*/ 0 w 94"/>
                    <a:gd name="T7" fmla="*/ 0 h 390"/>
                    <a:gd name="T8" fmla="*/ 0 w 94"/>
                    <a:gd name="T9" fmla="*/ 0 h 390"/>
                    <a:gd name="T10" fmla="*/ 0 w 94"/>
                    <a:gd name="T11" fmla="*/ 0 h 390"/>
                    <a:gd name="T12" fmla="*/ 0 w 94"/>
                    <a:gd name="T13" fmla="*/ 0 h 390"/>
                    <a:gd name="T14" fmla="*/ 0 w 94"/>
                    <a:gd name="T15" fmla="*/ 0 h 390"/>
                    <a:gd name="T16" fmla="*/ 0 w 94"/>
                    <a:gd name="T17" fmla="*/ 0 h 390"/>
                    <a:gd name="T18" fmla="*/ 0 w 94"/>
                    <a:gd name="T19" fmla="*/ 0 h 390"/>
                    <a:gd name="T20" fmla="*/ 0 w 94"/>
                    <a:gd name="T21" fmla="*/ 0 h 390"/>
                    <a:gd name="T22" fmla="*/ 0 w 94"/>
                    <a:gd name="T23" fmla="*/ 0 h 390"/>
                    <a:gd name="T24" fmla="*/ 0 w 94"/>
                    <a:gd name="T25" fmla="*/ 0 h 390"/>
                    <a:gd name="T26" fmla="*/ 0 w 94"/>
                    <a:gd name="T27" fmla="*/ 0 h 390"/>
                    <a:gd name="T28" fmla="*/ 0 w 94"/>
                    <a:gd name="T29" fmla="*/ 0 h 390"/>
                    <a:gd name="T30" fmla="*/ 0 w 94"/>
                    <a:gd name="T31" fmla="*/ 0 h 390"/>
                    <a:gd name="T32" fmla="*/ 0 w 94"/>
                    <a:gd name="T33" fmla="*/ 0 h 390"/>
                    <a:gd name="T34" fmla="*/ 0 w 94"/>
                    <a:gd name="T35" fmla="*/ 0 h 390"/>
                    <a:gd name="T36" fmla="*/ 0 w 94"/>
                    <a:gd name="T37" fmla="*/ 0 h 390"/>
                    <a:gd name="T38" fmla="*/ 0 w 94"/>
                    <a:gd name="T39" fmla="*/ 0 h 390"/>
                    <a:gd name="T40" fmla="*/ 0 w 94"/>
                    <a:gd name="T41" fmla="*/ 0 h 390"/>
                    <a:gd name="T42" fmla="*/ 0 w 94"/>
                    <a:gd name="T43" fmla="*/ 0 h 390"/>
                    <a:gd name="T44" fmla="*/ 0 w 94"/>
                    <a:gd name="T45" fmla="*/ 0 h 390"/>
                    <a:gd name="T46" fmla="*/ 0 w 94"/>
                    <a:gd name="T47" fmla="*/ 0 h 390"/>
                    <a:gd name="T48" fmla="*/ 0 w 94"/>
                    <a:gd name="T49" fmla="*/ 0 h 390"/>
                    <a:gd name="T50" fmla="*/ 0 w 94"/>
                    <a:gd name="T51" fmla="*/ 0 h 390"/>
                    <a:gd name="T52" fmla="*/ 0 w 94"/>
                    <a:gd name="T53" fmla="*/ 0 h 390"/>
                    <a:gd name="T54" fmla="*/ 0 w 94"/>
                    <a:gd name="T55" fmla="*/ 0 h 390"/>
                    <a:gd name="T56" fmla="*/ 0 w 94"/>
                    <a:gd name="T57" fmla="*/ 0 h 390"/>
                    <a:gd name="T58" fmla="*/ 0 w 94"/>
                    <a:gd name="T59" fmla="*/ 0 h 390"/>
                    <a:gd name="T60" fmla="*/ 0 w 94"/>
                    <a:gd name="T61" fmla="*/ 0 h 390"/>
                    <a:gd name="T62" fmla="*/ 0 w 94"/>
                    <a:gd name="T63" fmla="*/ 0 h 390"/>
                    <a:gd name="T64" fmla="*/ 0 w 94"/>
                    <a:gd name="T65" fmla="*/ 0 h 390"/>
                    <a:gd name="T66" fmla="*/ 0 w 94"/>
                    <a:gd name="T67" fmla="*/ 0 h 390"/>
                    <a:gd name="T68" fmla="*/ 0 w 94"/>
                    <a:gd name="T69" fmla="*/ 0 h 390"/>
                    <a:gd name="T70" fmla="*/ 0 w 94"/>
                    <a:gd name="T71" fmla="*/ 0 h 390"/>
                    <a:gd name="T72" fmla="*/ 0 w 94"/>
                    <a:gd name="T73" fmla="*/ 0 h 390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94"/>
                    <a:gd name="T112" fmla="*/ 0 h 390"/>
                    <a:gd name="T113" fmla="*/ 94 w 94"/>
                    <a:gd name="T114" fmla="*/ 390 h 390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94" h="390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12" y="29"/>
                      </a:lnTo>
                      <a:lnTo>
                        <a:pt x="19" y="44"/>
                      </a:lnTo>
                      <a:lnTo>
                        <a:pt x="24" y="61"/>
                      </a:lnTo>
                      <a:lnTo>
                        <a:pt x="27" y="79"/>
                      </a:lnTo>
                      <a:lnTo>
                        <a:pt x="25" y="97"/>
                      </a:lnTo>
                      <a:lnTo>
                        <a:pt x="23" y="118"/>
                      </a:lnTo>
                      <a:lnTo>
                        <a:pt x="21" y="138"/>
                      </a:lnTo>
                      <a:lnTo>
                        <a:pt x="17" y="160"/>
                      </a:lnTo>
                      <a:lnTo>
                        <a:pt x="15" y="183"/>
                      </a:lnTo>
                      <a:lnTo>
                        <a:pt x="13" y="208"/>
                      </a:lnTo>
                      <a:lnTo>
                        <a:pt x="13" y="234"/>
                      </a:lnTo>
                      <a:lnTo>
                        <a:pt x="18" y="262"/>
                      </a:lnTo>
                      <a:lnTo>
                        <a:pt x="25" y="291"/>
                      </a:lnTo>
                      <a:lnTo>
                        <a:pt x="39" y="323"/>
                      </a:lnTo>
                      <a:lnTo>
                        <a:pt x="57" y="356"/>
                      </a:lnTo>
                      <a:lnTo>
                        <a:pt x="80" y="390"/>
                      </a:lnTo>
                      <a:lnTo>
                        <a:pt x="94" y="381"/>
                      </a:lnTo>
                      <a:lnTo>
                        <a:pt x="71" y="346"/>
                      </a:lnTo>
                      <a:lnTo>
                        <a:pt x="53" y="316"/>
                      </a:lnTo>
                      <a:lnTo>
                        <a:pt x="42" y="286"/>
                      </a:lnTo>
                      <a:lnTo>
                        <a:pt x="35" y="259"/>
                      </a:lnTo>
                      <a:lnTo>
                        <a:pt x="30" y="232"/>
                      </a:lnTo>
                      <a:lnTo>
                        <a:pt x="30" y="208"/>
                      </a:lnTo>
                      <a:lnTo>
                        <a:pt x="31" y="185"/>
                      </a:lnTo>
                      <a:lnTo>
                        <a:pt x="34" y="162"/>
                      </a:lnTo>
                      <a:lnTo>
                        <a:pt x="37" y="141"/>
                      </a:lnTo>
                      <a:lnTo>
                        <a:pt x="40" y="120"/>
                      </a:lnTo>
                      <a:lnTo>
                        <a:pt x="42" y="100"/>
                      </a:lnTo>
                      <a:lnTo>
                        <a:pt x="43" y="79"/>
                      </a:lnTo>
                      <a:lnTo>
                        <a:pt x="41" y="59"/>
                      </a:lnTo>
                      <a:lnTo>
                        <a:pt x="36" y="40"/>
                      </a:lnTo>
                      <a:lnTo>
                        <a:pt x="27" y="19"/>
                      </a:lnTo>
                      <a:lnTo>
                        <a:pt x="12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37" name="Freeform 1407"/>
                <p:cNvSpPr>
                  <a:spLocks/>
                </p:cNvSpPr>
                <p:nvPr/>
              </p:nvSpPr>
              <p:spPr bwMode="auto">
                <a:xfrm>
                  <a:off x="1972" y="1304"/>
                  <a:ext cx="3" cy="3"/>
                </a:xfrm>
                <a:custGeom>
                  <a:avLst/>
                  <a:gdLst>
                    <a:gd name="T0" fmla="*/ 0 w 94"/>
                    <a:gd name="T1" fmla="*/ 0 h 126"/>
                    <a:gd name="T2" fmla="*/ 0 w 94"/>
                    <a:gd name="T3" fmla="*/ 0 h 126"/>
                    <a:gd name="T4" fmla="*/ 0 w 94"/>
                    <a:gd name="T5" fmla="*/ 0 h 126"/>
                    <a:gd name="T6" fmla="*/ 0 w 94"/>
                    <a:gd name="T7" fmla="*/ 0 h 126"/>
                    <a:gd name="T8" fmla="*/ 0 w 94"/>
                    <a:gd name="T9" fmla="*/ 0 h 126"/>
                    <a:gd name="T10" fmla="*/ 0 w 94"/>
                    <a:gd name="T11" fmla="*/ 0 h 126"/>
                    <a:gd name="T12" fmla="*/ 0 w 94"/>
                    <a:gd name="T13" fmla="*/ 0 h 126"/>
                    <a:gd name="T14" fmla="*/ 0 w 94"/>
                    <a:gd name="T15" fmla="*/ 0 h 126"/>
                    <a:gd name="T16" fmla="*/ 0 w 94"/>
                    <a:gd name="T17" fmla="*/ 0 h 126"/>
                    <a:gd name="T18" fmla="*/ 0 w 94"/>
                    <a:gd name="T19" fmla="*/ 0 h 126"/>
                    <a:gd name="T20" fmla="*/ 0 w 94"/>
                    <a:gd name="T21" fmla="*/ 0 h 126"/>
                    <a:gd name="T22" fmla="*/ 0 w 94"/>
                    <a:gd name="T23" fmla="*/ 0 h 126"/>
                    <a:gd name="T24" fmla="*/ 0 w 94"/>
                    <a:gd name="T25" fmla="*/ 0 h 126"/>
                    <a:gd name="T26" fmla="*/ 0 w 94"/>
                    <a:gd name="T27" fmla="*/ 0 h 126"/>
                    <a:gd name="T28" fmla="*/ 0 w 94"/>
                    <a:gd name="T29" fmla="*/ 0 h 126"/>
                    <a:gd name="T30" fmla="*/ 0 w 94"/>
                    <a:gd name="T31" fmla="*/ 0 h 126"/>
                    <a:gd name="T32" fmla="*/ 0 w 94"/>
                    <a:gd name="T33" fmla="*/ 0 h 126"/>
                    <a:gd name="T34" fmla="*/ 0 w 94"/>
                    <a:gd name="T35" fmla="*/ 0 h 126"/>
                    <a:gd name="T36" fmla="*/ 0 w 94"/>
                    <a:gd name="T37" fmla="*/ 0 h 126"/>
                    <a:gd name="T38" fmla="*/ 0 w 94"/>
                    <a:gd name="T39" fmla="*/ 0 h 126"/>
                    <a:gd name="T40" fmla="*/ 0 w 94"/>
                    <a:gd name="T41" fmla="*/ 0 h 12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94"/>
                    <a:gd name="T64" fmla="*/ 0 h 126"/>
                    <a:gd name="T65" fmla="*/ 94 w 94"/>
                    <a:gd name="T66" fmla="*/ 126 h 12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94" h="126">
                      <a:moveTo>
                        <a:pt x="77" y="5"/>
                      </a:moveTo>
                      <a:lnTo>
                        <a:pt x="77" y="5"/>
                      </a:lnTo>
                      <a:lnTo>
                        <a:pt x="76" y="14"/>
                      </a:lnTo>
                      <a:lnTo>
                        <a:pt x="68" y="26"/>
                      </a:lnTo>
                      <a:lnTo>
                        <a:pt x="52" y="41"/>
                      </a:lnTo>
                      <a:lnTo>
                        <a:pt x="34" y="55"/>
                      </a:lnTo>
                      <a:lnTo>
                        <a:pt x="18" y="70"/>
                      </a:lnTo>
                      <a:lnTo>
                        <a:pt x="5" y="86"/>
                      </a:lnTo>
                      <a:lnTo>
                        <a:pt x="0" y="106"/>
                      </a:lnTo>
                      <a:lnTo>
                        <a:pt x="11" y="126"/>
                      </a:lnTo>
                      <a:lnTo>
                        <a:pt x="23" y="114"/>
                      </a:lnTo>
                      <a:lnTo>
                        <a:pt x="17" y="103"/>
                      </a:lnTo>
                      <a:lnTo>
                        <a:pt x="20" y="94"/>
                      </a:lnTo>
                      <a:lnTo>
                        <a:pt x="30" y="82"/>
                      </a:lnTo>
                      <a:lnTo>
                        <a:pt x="46" y="67"/>
                      </a:lnTo>
                      <a:lnTo>
                        <a:pt x="64" y="53"/>
                      </a:lnTo>
                      <a:lnTo>
                        <a:pt x="80" y="38"/>
                      </a:lnTo>
                      <a:lnTo>
                        <a:pt x="91" y="21"/>
                      </a:lnTo>
                      <a:lnTo>
                        <a:pt x="94" y="0"/>
                      </a:lnTo>
                      <a:lnTo>
                        <a:pt x="77" y="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38" name="Freeform 1408"/>
                <p:cNvSpPr>
                  <a:spLocks/>
                </p:cNvSpPr>
                <p:nvPr/>
              </p:nvSpPr>
              <p:spPr bwMode="auto">
                <a:xfrm>
                  <a:off x="1967" y="1295"/>
                  <a:ext cx="8" cy="9"/>
                </a:xfrm>
                <a:custGeom>
                  <a:avLst/>
                  <a:gdLst>
                    <a:gd name="T0" fmla="*/ 0 w 300"/>
                    <a:gd name="T1" fmla="*/ 0 h 374"/>
                    <a:gd name="T2" fmla="*/ 0 w 300"/>
                    <a:gd name="T3" fmla="*/ 0 h 374"/>
                    <a:gd name="T4" fmla="*/ 0 w 300"/>
                    <a:gd name="T5" fmla="*/ 0 h 374"/>
                    <a:gd name="T6" fmla="*/ 0 w 300"/>
                    <a:gd name="T7" fmla="*/ 0 h 374"/>
                    <a:gd name="T8" fmla="*/ 0 w 300"/>
                    <a:gd name="T9" fmla="*/ 0 h 374"/>
                    <a:gd name="T10" fmla="*/ 0 w 300"/>
                    <a:gd name="T11" fmla="*/ 0 h 374"/>
                    <a:gd name="T12" fmla="*/ 0 w 300"/>
                    <a:gd name="T13" fmla="*/ 0 h 374"/>
                    <a:gd name="T14" fmla="*/ 0 w 300"/>
                    <a:gd name="T15" fmla="*/ 0 h 374"/>
                    <a:gd name="T16" fmla="*/ 0 w 300"/>
                    <a:gd name="T17" fmla="*/ 0 h 374"/>
                    <a:gd name="T18" fmla="*/ 0 w 300"/>
                    <a:gd name="T19" fmla="*/ 0 h 374"/>
                    <a:gd name="T20" fmla="*/ 0 w 300"/>
                    <a:gd name="T21" fmla="*/ 0 h 374"/>
                    <a:gd name="T22" fmla="*/ 0 w 300"/>
                    <a:gd name="T23" fmla="*/ 0 h 374"/>
                    <a:gd name="T24" fmla="*/ 0 w 300"/>
                    <a:gd name="T25" fmla="*/ 0 h 374"/>
                    <a:gd name="T26" fmla="*/ 0 w 300"/>
                    <a:gd name="T27" fmla="*/ 0 h 374"/>
                    <a:gd name="T28" fmla="*/ 0 w 300"/>
                    <a:gd name="T29" fmla="*/ 0 h 374"/>
                    <a:gd name="T30" fmla="*/ 0 w 300"/>
                    <a:gd name="T31" fmla="*/ 0 h 374"/>
                    <a:gd name="T32" fmla="*/ 0 w 300"/>
                    <a:gd name="T33" fmla="*/ 0 h 374"/>
                    <a:gd name="T34" fmla="*/ 0 w 300"/>
                    <a:gd name="T35" fmla="*/ 0 h 374"/>
                    <a:gd name="T36" fmla="*/ 0 w 300"/>
                    <a:gd name="T37" fmla="*/ 0 h 374"/>
                    <a:gd name="T38" fmla="*/ 0 w 300"/>
                    <a:gd name="T39" fmla="*/ 0 h 374"/>
                    <a:gd name="T40" fmla="*/ 0 w 300"/>
                    <a:gd name="T41" fmla="*/ 0 h 374"/>
                    <a:gd name="T42" fmla="*/ 0 w 300"/>
                    <a:gd name="T43" fmla="*/ 0 h 374"/>
                    <a:gd name="T44" fmla="*/ 0 w 300"/>
                    <a:gd name="T45" fmla="*/ 0 h 374"/>
                    <a:gd name="T46" fmla="*/ 0 w 300"/>
                    <a:gd name="T47" fmla="*/ 0 h 374"/>
                    <a:gd name="T48" fmla="*/ 0 w 300"/>
                    <a:gd name="T49" fmla="*/ 0 h 374"/>
                    <a:gd name="T50" fmla="*/ 0 w 300"/>
                    <a:gd name="T51" fmla="*/ 0 h 374"/>
                    <a:gd name="T52" fmla="*/ 0 w 300"/>
                    <a:gd name="T53" fmla="*/ 0 h 374"/>
                    <a:gd name="T54" fmla="*/ 0 w 300"/>
                    <a:gd name="T55" fmla="*/ 0 h 374"/>
                    <a:gd name="T56" fmla="*/ 0 w 300"/>
                    <a:gd name="T57" fmla="*/ 0 h 374"/>
                    <a:gd name="T58" fmla="*/ 0 w 300"/>
                    <a:gd name="T59" fmla="*/ 0 h 374"/>
                    <a:gd name="T60" fmla="*/ 0 w 300"/>
                    <a:gd name="T61" fmla="*/ 0 h 374"/>
                    <a:gd name="T62" fmla="*/ 0 w 300"/>
                    <a:gd name="T63" fmla="*/ 0 h 374"/>
                    <a:gd name="T64" fmla="*/ 0 w 300"/>
                    <a:gd name="T65" fmla="*/ 0 h 374"/>
                    <a:gd name="T66" fmla="*/ 0 w 300"/>
                    <a:gd name="T67" fmla="*/ 0 h 374"/>
                    <a:gd name="T68" fmla="*/ 0 w 300"/>
                    <a:gd name="T69" fmla="*/ 0 h 374"/>
                    <a:gd name="T70" fmla="*/ 0 w 300"/>
                    <a:gd name="T71" fmla="*/ 0 h 374"/>
                    <a:gd name="T72" fmla="*/ 0 w 300"/>
                    <a:gd name="T73" fmla="*/ 0 h 37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00"/>
                    <a:gd name="T112" fmla="*/ 0 h 374"/>
                    <a:gd name="T113" fmla="*/ 300 w 300"/>
                    <a:gd name="T114" fmla="*/ 374 h 37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00" h="374">
                      <a:moveTo>
                        <a:pt x="0" y="16"/>
                      </a:moveTo>
                      <a:lnTo>
                        <a:pt x="0" y="17"/>
                      </a:lnTo>
                      <a:lnTo>
                        <a:pt x="23" y="26"/>
                      </a:lnTo>
                      <a:lnTo>
                        <a:pt x="44" y="38"/>
                      </a:lnTo>
                      <a:lnTo>
                        <a:pt x="68" y="54"/>
                      </a:lnTo>
                      <a:lnTo>
                        <a:pt x="91" y="70"/>
                      </a:lnTo>
                      <a:lnTo>
                        <a:pt x="112" y="89"/>
                      </a:lnTo>
                      <a:lnTo>
                        <a:pt x="133" y="111"/>
                      </a:lnTo>
                      <a:lnTo>
                        <a:pt x="155" y="133"/>
                      </a:lnTo>
                      <a:lnTo>
                        <a:pt x="175" y="156"/>
                      </a:lnTo>
                      <a:lnTo>
                        <a:pt x="193" y="181"/>
                      </a:lnTo>
                      <a:lnTo>
                        <a:pt x="211" y="208"/>
                      </a:lnTo>
                      <a:lnTo>
                        <a:pt x="227" y="234"/>
                      </a:lnTo>
                      <a:lnTo>
                        <a:pt x="242" y="261"/>
                      </a:lnTo>
                      <a:lnTo>
                        <a:pt x="256" y="290"/>
                      </a:lnTo>
                      <a:lnTo>
                        <a:pt x="266" y="316"/>
                      </a:lnTo>
                      <a:lnTo>
                        <a:pt x="276" y="345"/>
                      </a:lnTo>
                      <a:lnTo>
                        <a:pt x="283" y="374"/>
                      </a:lnTo>
                      <a:lnTo>
                        <a:pt x="300" y="369"/>
                      </a:lnTo>
                      <a:lnTo>
                        <a:pt x="293" y="340"/>
                      </a:lnTo>
                      <a:lnTo>
                        <a:pt x="283" y="311"/>
                      </a:lnTo>
                      <a:lnTo>
                        <a:pt x="270" y="282"/>
                      </a:lnTo>
                      <a:lnTo>
                        <a:pt x="257" y="254"/>
                      </a:lnTo>
                      <a:lnTo>
                        <a:pt x="241" y="225"/>
                      </a:lnTo>
                      <a:lnTo>
                        <a:pt x="226" y="198"/>
                      </a:lnTo>
                      <a:lnTo>
                        <a:pt x="208" y="172"/>
                      </a:lnTo>
                      <a:lnTo>
                        <a:pt x="187" y="147"/>
                      </a:lnTo>
                      <a:lnTo>
                        <a:pt x="167" y="121"/>
                      </a:lnTo>
                      <a:lnTo>
                        <a:pt x="145" y="99"/>
                      </a:lnTo>
                      <a:lnTo>
                        <a:pt x="124" y="77"/>
                      </a:lnTo>
                      <a:lnTo>
                        <a:pt x="101" y="58"/>
                      </a:lnTo>
                      <a:lnTo>
                        <a:pt x="78" y="40"/>
                      </a:lnTo>
                      <a:lnTo>
                        <a:pt x="54" y="24"/>
                      </a:lnTo>
                      <a:lnTo>
                        <a:pt x="30" y="12"/>
                      </a:ln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39" name="Freeform 1409"/>
                <p:cNvSpPr>
                  <a:spLocks/>
                </p:cNvSpPr>
                <p:nvPr/>
              </p:nvSpPr>
              <p:spPr bwMode="auto">
                <a:xfrm>
                  <a:off x="1966" y="1279"/>
                  <a:ext cx="2" cy="17"/>
                </a:xfrm>
                <a:custGeom>
                  <a:avLst/>
                  <a:gdLst>
                    <a:gd name="T0" fmla="*/ 0 w 59"/>
                    <a:gd name="T1" fmla="*/ 0 h 691"/>
                    <a:gd name="T2" fmla="*/ 0 w 59"/>
                    <a:gd name="T3" fmla="*/ 0 h 691"/>
                    <a:gd name="T4" fmla="*/ 0 w 59"/>
                    <a:gd name="T5" fmla="*/ 0 h 691"/>
                    <a:gd name="T6" fmla="*/ 0 w 59"/>
                    <a:gd name="T7" fmla="*/ 0 h 691"/>
                    <a:gd name="T8" fmla="*/ 0 w 59"/>
                    <a:gd name="T9" fmla="*/ 0 h 691"/>
                    <a:gd name="T10" fmla="*/ 0 w 59"/>
                    <a:gd name="T11" fmla="*/ 0 h 691"/>
                    <a:gd name="T12" fmla="*/ 0 w 59"/>
                    <a:gd name="T13" fmla="*/ 0 h 691"/>
                    <a:gd name="T14" fmla="*/ 0 w 59"/>
                    <a:gd name="T15" fmla="*/ 0 h 691"/>
                    <a:gd name="T16" fmla="*/ 0 w 59"/>
                    <a:gd name="T17" fmla="*/ 0 h 691"/>
                    <a:gd name="T18" fmla="*/ 0 w 59"/>
                    <a:gd name="T19" fmla="*/ 0 h 691"/>
                    <a:gd name="T20" fmla="*/ 0 w 59"/>
                    <a:gd name="T21" fmla="*/ 0 h 691"/>
                    <a:gd name="T22" fmla="*/ 0 w 59"/>
                    <a:gd name="T23" fmla="*/ 0 h 691"/>
                    <a:gd name="T24" fmla="*/ 0 w 59"/>
                    <a:gd name="T25" fmla="*/ 0 h 691"/>
                    <a:gd name="T26" fmla="*/ 0 w 59"/>
                    <a:gd name="T27" fmla="*/ 0 h 691"/>
                    <a:gd name="T28" fmla="*/ 0 w 59"/>
                    <a:gd name="T29" fmla="*/ 0 h 691"/>
                    <a:gd name="T30" fmla="*/ 0 w 59"/>
                    <a:gd name="T31" fmla="*/ 0 h 691"/>
                    <a:gd name="T32" fmla="*/ 0 w 59"/>
                    <a:gd name="T33" fmla="*/ 0 h 691"/>
                    <a:gd name="T34" fmla="*/ 0 w 59"/>
                    <a:gd name="T35" fmla="*/ 0 h 691"/>
                    <a:gd name="T36" fmla="*/ 0 w 59"/>
                    <a:gd name="T37" fmla="*/ 0 h 691"/>
                    <a:gd name="T38" fmla="*/ 0 w 59"/>
                    <a:gd name="T39" fmla="*/ 0 h 691"/>
                    <a:gd name="T40" fmla="*/ 0 w 59"/>
                    <a:gd name="T41" fmla="*/ 0 h 691"/>
                    <a:gd name="T42" fmla="*/ 0 w 59"/>
                    <a:gd name="T43" fmla="*/ 0 h 691"/>
                    <a:gd name="T44" fmla="*/ 0 w 59"/>
                    <a:gd name="T45" fmla="*/ 0 h 691"/>
                    <a:gd name="T46" fmla="*/ 0 w 59"/>
                    <a:gd name="T47" fmla="*/ 0 h 691"/>
                    <a:gd name="T48" fmla="*/ 0 w 59"/>
                    <a:gd name="T49" fmla="*/ 0 h 691"/>
                    <a:gd name="T50" fmla="*/ 0 w 59"/>
                    <a:gd name="T51" fmla="*/ 0 h 691"/>
                    <a:gd name="T52" fmla="*/ 0 w 59"/>
                    <a:gd name="T53" fmla="*/ 0 h 691"/>
                    <a:gd name="T54" fmla="*/ 0 w 59"/>
                    <a:gd name="T55" fmla="*/ 0 h 691"/>
                    <a:gd name="T56" fmla="*/ 0 w 59"/>
                    <a:gd name="T57" fmla="*/ 0 h 691"/>
                    <a:gd name="T58" fmla="*/ 0 w 59"/>
                    <a:gd name="T59" fmla="*/ 0 h 691"/>
                    <a:gd name="T60" fmla="*/ 0 w 59"/>
                    <a:gd name="T61" fmla="*/ 0 h 691"/>
                    <a:gd name="T62" fmla="*/ 0 w 59"/>
                    <a:gd name="T63" fmla="*/ 0 h 691"/>
                    <a:gd name="T64" fmla="*/ 0 w 59"/>
                    <a:gd name="T65" fmla="*/ 0 h 691"/>
                    <a:gd name="T66" fmla="*/ 0 w 59"/>
                    <a:gd name="T67" fmla="*/ 0 h 691"/>
                    <a:gd name="T68" fmla="*/ 0 w 59"/>
                    <a:gd name="T69" fmla="*/ 0 h 691"/>
                    <a:gd name="T70" fmla="*/ 0 w 59"/>
                    <a:gd name="T71" fmla="*/ 0 h 691"/>
                    <a:gd name="T72" fmla="*/ 0 w 59"/>
                    <a:gd name="T73" fmla="*/ 0 h 691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9"/>
                    <a:gd name="T112" fmla="*/ 0 h 691"/>
                    <a:gd name="T113" fmla="*/ 59 w 59"/>
                    <a:gd name="T114" fmla="*/ 691 h 691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9" h="691">
                      <a:moveTo>
                        <a:pt x="40" y="5"/>
                      </a:moveTo>
                      <a:lnTo>
                        <a:pt x="40" y="3"/>
                      </a:lnTo>
                      <a:lnTo>
                        <a:pt x="42" y="23"/>
                      </a:lnTo>
                      <a:lnTo>
                        <a:pt x="41" y="53"/>
                      </a:lnTo>
                      <a:lnTo>
                        <a:pt x="39" y="92"/>
                      </a:lnTo>
                      <a:lnTo>
                        <a:pt x="35" y="137"/>
                      </a:lnTo>
                      <a:lnTo>
                        <a:pt x="30" y="188"/>
                      </a:lnTo>
                      <a:lnTo>
                        <a:pt x="26" y="244"/>
                      </a:lnTo>
                      <a:lnTo>
                        <a:pt x="20" y="303"/>
                      </a:lnTo>
                      <a:lnTo>
                        <a:pt x="14" y="361"/>
                      </a:lnTo>
                      <a:lnTo>
                        <a:pt x="9" y="422"/>
                      </a:lnTo>
                      <a:lnTo>
                        <a:pt x="5" y="478"/>
                      </a:lnTo>
                      <a:lnTo>
                        <a:pt x="2" y="530"/>
                      </a:lnTo>
                      <a:lnTo>
                        <a:pt x="0" y="578"/>
                      </a:lnTo>
                      <a:lnTo>
                        <a:pt x="2" y="617"/>
                      </a:lnTo>
                      <a:lnTo>
                        <a:pt x="5" y="651"/>
                      </a:lnTo>
                      <a:lnTo>
                        <a:pt x="14" y="676"/>
                      </a:lnTo>
                      <a:lnTo>
                        <a:pt x="27" y="691"/>
                      </a:lnTo>
                      <a:lnTo>
                        <a:pt x="34" y="676"/>
                      </a:lnTo>
                      <a:lnTo>
                        <a:pt x="28" y="669"/>
                      </a:lnTo>
                      <a:lnTo>
                        <a:pt x="22" y="649"/>
                      </a:lnTo>
                      <a:lnTo>
                        <a:pt x="18" y="617"/>
                      </a:lnTo>
                      <a:lnTo>
                        <a:pt x="17" y="578"/>
                      </a:lnTo>
                      <a:lnTo>
                        <a:pt x="18" y="530"/>
                      </a:lnTo>
                      <a:lnTo>
                        <a:pt x="22" y="478"/>
                      </a:lnTo>
                      <a:lnTo>
                        <a:pt x="26" y="422"/>
                      </a:lnTo>
                      <a:lnTo>
                        <a:pt x="30" y="364"/>
                      </a:lnTo>
                      <a:lnTo>
                        <a:pt x="36" y="305"/>
                      </a:lnTo>
                      <a:lnTo>
                        <a:pt x="42" y="246"/>
                      </a:lnTo>
                      <a:lnTo>
                        <a:pt x="47" y="191"/>
                      </a:lnTo>
                      <a:lnTo>
                        <a:pt x="52" y="139"/>
                      </a:lnTo>
                      <a:lnTo>
                        <a:pt x="56" y="92"/>
                      </a:lnTo>
                      <a:lnTo>
                        <a:pt x="58" y="53"/>
                      </a:lnTo>
                      <a:lnTo>
                        <a:pt x="59" y="23"/>
                      </a:lnTo>
                      <a:lnTo>
                        <a:pt x="57" y="1"/>
                      </a:lnTo>
                      <a:lnTo>
                        <a:pt x="57" y="0"/>
                      </a:lnTo>
                      <a:lnTo>
                        <a:pt x="40" y="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40" name="Freeform 1410"/>
                <p:cNvSpPr>
                  <a:spLocks/>
                </p:cNvSpPr>
                <p:nvPr/>
              </p:nvSpPr>
              <p:spPr bwMode="auto">
                <a:xfrm>
                  <a:off x="1967" y="1277"/>
                  <a:ext cx="2" cy="2"/>
                </a:xfrm>
                <a:custGeom>
                  <a:avLst/>
                  <a:gdLst>
                    <a:gd name="T0" fmla="*/ 0 w 69"/>
                    <a:gd name="T1" fmla="*/ 0 h 93"/>
                    <a:gd name="T2" fmla="*/ 0 w 69"/>
                    <a:gd name="T3" fmla="*/ 0 h 93"/>
                    <a:gd name="T4" fmla="*/ 0 w 69"/>
                    <a:gd name="T5" fmla="*/ 0 h 93"/>
                    <a:gd name="T6" fmla="*/ 0 w 69"/>
                    <a:gd name="T7" fmla="*/ 0 h 93"/>
                    <a:gd name="T8" fmla="*/ 0 w 69"/>
                    <a:gd name="T9" fmla="*/ 0 h 93"/>
                    <a:gd name="T10" fmla="*/ 0 w 69"/>
                    <a:gd name="T11" fmla="*/ 0 h 93"/>
                    <a:gd name="T12" fmla="*/ 0 w 69"/>
                    <a:gd name="T13" fmla="*/ 0 h 93"/>
                    <a:gd name="T14" fmla="*/ 0 w 69"/>
                    <a:gd name="T15" fmla="*/ 0 h 93"/>
                    <a:gd name="T16" fmla="*/ 0 w 69"/>
                    <a:gd name="T17" fmla="*/ 0 h 93"/>
                    <a:gd name="T18" fmla="*/ 0 w 69"/>
                    <a:gd name="T19" fmla="*/ 0 h 93"/>
                    <a:gd name="T20" fmla="*/ 0 w 69"/>
                    <a:gd name="T21" fmla="*/ 0 h 93"/>
                    <a:gd name="T22" fmla="*/ 0 w 69"/>
                    <a:gd name="T23" fmla="*/ 0 h 93"/>
                    <a:gd name="T24" fmla="*/ 0 w 69"/>
                    <a:gd name="T25" fmla="*/ 0 h 93"/>
                    <a:gd name="T26" fmla="*/ 0 w 69"/>
                    <a:gd name="T27" fmla="*/ 0 h 93"/>
                    <a:gd name="T28" fmla="*/ 0 w 69"/>
                    <a:gd name="T29" fmla="*/ 0 h 93"/>
                    <a:gd name="T30" fmla="*/ 0 w 69"/>
                    <a:gd name="T31" fmla="*/ 0 h 93"/>
                    <a:gd name="T32" fmla="*/ 0 w 69"/>
                    <a:gd name="T33" fmla="*/ 0 h 93"/>
                    <a:gd name="T34" fmla="*/ 0 w 69"/>
                    <a:gd name="T35" fmla="*/ 0 h 93"/>
                    <a:gd name="T36" fmla="*/ 0 w 69"/>
                    <a:gd name="T37" fmla="*/ 0 h 93"/>
                    <a:gd name="T38" fmla="*/ 0 w 69"/>
                    <a:gd name="T39" fmla="*/ 0 h 93"/>
                    <a:gd name="T40" fmla="*/ 0 w 69"/>
                    <a:gd name="T41" fmla="*/ 0 h 9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9"/>
                    <a:gd name="T64" fmla="*/ 0 h 93"/>
                    <a:gd name="T65" fmla="*/ 69 w 69"/>
                    <a:gd name="T66" fmla="*/ 93 h 9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9" h="93">
                      <a:moveTo>
                        <a:pt x="69" y="0"/>
                      </a:moveTo>
                      <a:lnTo>
                        <a:pt x="69" y="0"/>
                      </a:lnTo>
                      <a:lnTo>
                        <a:pt x="55" y="0"/>
                      </a:lnTo>
                      <a:lnTo>
                        <a:pt x="42" y="3"/>
                      </a:lnTo>
                      <a:lnTo>
                        <a:pt x="27" y="10"/>
                      </a:lnTo>
                      <a:lnTo>
                        <a:pt x="16" y="19"/>
                      </a:lnTo>
                      <a:lnTo>
                        <a:pt x="7" y="33"/>
                      </a:lnTo>
                      <a:lnTo>
                        <a:pt x="1" y="51"/>
                      </a:lnTo>
                      <a:lnTo>
                        <a:pt x="0" y="70"/>
                      </a:lnTo>
                      <a:lnTo>
                        <a:pt x="2" y="93"/>
                      </a:lnTo>
                      <a:lnTo>
                        <a:pt x="19" y="88"/>
                      </a:lnTo>
                      <a:lnTo>
                        <a:pt x="16" y="70"/>
                      </a:lnTo>
                      <a:lnTo>
                        <a:pt x="18" y="53"/>
                      </a:lnTo>
                      <a:lnTo>
                        <a:pt x="21" y="40"/>
                      </a:lnTo>
                      <a:lnTo>
                        <a:pt x="28" y="31"/>
                      </a:lnTo>
                      <a:lnTo>
                        <a:pt x="37" y="24"/>
                      </a:lnTo>
                      <a:lnTo>
                        <a:pt x="46" y="19"/>
                      </a:lnTo>
                      <a:lnTo>
                        <a:pt x="57" y="17"/>
                      </a:lnTo>
                      <a:lnTo>
                        <a:pt x="67" y="17"/>
                      </a:ln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41" name="Freeform 1411"/>
                <p:cNvSpPr>
                  <a:spLocks/>
                </p:cNvSpPr>
                <p:nvPr/>
              </p:nvSpPr>
              <p:spPr bwMode="auto">
                <a:xfrm>
                  <a:off x="1969" y="1277"/>
                  <a:ext cx="3" cy="2"/>
                </a:xfrm>
                <a:custGeom>
                  <a:avLst/>
                  <a:gdLst>
                    <a:gd name="T0" fmla="*/ 0 w 112"/>
                    <a:gd name="T1" fmla="*/ 0 h 67"/>
                    <a:gd name="T2" fmla="*/ 0 w 112"/>
                    <a:gd name="T3" fmla="*/ 0 h 67"/>
                    <a:gd name="T4" fmla="*/ 0 w 112"/>
                    <a:gd name="T5" fmla="*/ 0 h 67"/>
                    <a:gd name="T6" fmla="*/ 0 w 112"/>
                    <a:gd name="T7" fmla="*/ 0 h 67"/>
                    <a:gd name="T8" fmla="*/ 0 w 112"/>
                    <a:gd name="T9" fmla="*/ 0 h 67"/>
                    <a:gd name="T10" fmla="*/ 0 w 112"/>
                    <a:gd name="T11" fmla="*/ 0 h 67"/>
                    <a:gd name="T12" fmla="*/ 0 w 112"/>
                    <a:gd name="T13" fmla="*/ 0 h 67"/>
                    <a:gd name="T14" fmla="*/ 0 w 112"/>
                    <a:gd name="T15" fmla="*/ 0 h 67"/>
                    <a:gd name="T16" fmla="*/ 0 w 112"/>
                    <a:gd name="T17" fmla="*/ 0 h 67"/>
                    <a:gd name="T18" fmla="*/ 0 w 112"/>
                    <a:gd name="T19" fmla="*/ 0 h 67"/>
                    <a:gd name="T20" fmla="*/ 0 w 112"/>
                    <a:gd name="T21" fmla="*/ 0 h 67"/>
                    <a:gd name="T22" fmla="*/ 0 w 112"/>
                    <a:gd name="T23" fmla="*/ 0 h 67"/>
                    <a:gd name="T24" fmla="*/ 0 w 112"/>
                    <a:gd name="T25" fmla="*/ 0 h 67"/>
                    <a:gd name="T26" fmla="*/ 0 w 112"/>
                    <a:gd name="T27" fmla="*/ 0 h 67"/>
                    <a:gd name="T28" fmla="*/ 0 w 112"/>
                    <a:gd name="T29" fmla="*/ 0 h 67"/>
                    <a:gd name="T30" fmla="*/ 0 w 112"/>
                    <a:gd name="T31" fmla="*/ 0 h 67"/>
                    <a:gd name="T32" fmla="*/ 0 w 112"/>
                    <a:gd name="T33" fmla="*/ 0 h 67"/>
                    <a:gd name="T34" fmla="*/ 0 w 112"/>
                    <a:gd name="T35" fmla="*/ 0 h 67"/>
                    <a:gd name="T36" fmla="*/ 0 w 112"/>
                    <a:gd name="T37" fmla="*/ 0 h 67"/>
                    <a:gd name="T38" fmla="*/ 0 w 112"/>
                    <a:gd name="T39" fmla="*/ 0 h 67"/>
                    <a:gd name="T40" fmla="*/ 0 w 112"/>
                    <a:gd name="T41" fmla="*/ 0 h 67"/>
                    <a:gd name="T42" fmla="*/ 0 w 112"/>
                    <a:gd name="T43" fmla="*/ 0 h 67"/>
                    <a:gd name="T44" fmla="*/ 0 w 112"/>
                    <a:gd name="T45" fmla="*/ 0 h 67"/>
                    <a:gd name="T46" fmla="*/ 0 w 112"/>
                    <a:gd name="T47" fmla="*/ 0 h 67"/>
                    <a:gd name="T48" fmla="*/ 0 w 112"/>
                    <a:gd name="T49" fmla="*/ 0 h 67"/>
                    <a:gd name="T50" fmla="*/ 0 w 112"/>
                    <a:gd name="T51" fmla="*/ 0 h 67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12"/>
                    <a:gd name="T79" fmla="*/ 0 h 67"/>
                    <a:gd name="T80" fmla="*/ 112 w 112"/>
                    <a:gd name="T81" fmla="*/ 67 h 67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12" h="67">
                      <a:moveTo>
                        <a:pt x="95" y="60"/>
                      </a:moveTo>
                      <a:lnTo>
                        <a:pt x="107" y="53"/>
                      </a:lnTo>
                      <a:lnTo>
                        <a:pt x="94" y="46"/>
                      </a:lnTo>
                      <a:lnTo>
                        <a:pt x="83" y="39"/>
                      </a:lnTo>
                      <a:lnTo>
                        <a:pt x="70" y="30"/>
                      </a:lnTo>
                      <a:lnTo>
                        <a:pt x="58" y="22"/>
                      </a:lnTo>
                      <a:lnTo>
                        <a:pt x="43" y="15"/>
                      </a:lnTo>
                      <a:lnTo>
                        <a:pt x="30" y="9"/>
                      </a:lnTo>
                      <a:lnTo>
                        <a:pt x="17" y="3"/>
                      </a:lnTo>
                      <a:lnTo>
                        <a:pt x="2" y="0"/>
                      </a:lnTo>
                      <a:lnTo>
                        <a:pt x="0" y="17"/>
                      </a:lnTo>
                      <a:lnTo>
                        <a:pt x="12" y="19"/>
                      </a:lnTo>
                      <a:lnTo>
                        <a:pt x="23" y="23"/>
                      </a:lnTo>
                      <a:lnTo>
                        <a:pt x="36" y="29"/>
                      </a:lnTo>
                      <a:lnTo>
                        <a:pt x="48" y="36"/>
                      </a:lnTo>
                      <a:lnTo>
                        <a:pt x="60" y="45"/>
                      </a:lnTo>
                      <a:lnTo>
                        <a:pt x="73" y="53"/>
                      </a:lnTo>
                      <a:lnTo>
                        <a:pt x="86" y="60"/>
                      </a:lnTo>
                      <a:lnTo>
                        <a:pt x="100" y="67"/>
                      </a:lnTo>
                      <a:lnTo>
                        <a:pt x="112" y="60"/>
                      </a:lnTo>
                      <a:lnTo>
                        <a:pt x="100" y="67"/>
                      </a:lnTo>
                      <a:lnTo>
                        <a:pt x="106" y="67"/>
                      </a:lnTo>
                      <a:lnTo>
                        <a:pt x="110" y="64"/>
                      </a:lnTo>
                      <a:lnTo>
                        <a:pt x="112" y="58"/>
                      </a:lnTo>
                      <a:lnTo>
                        <a:pt x="107" y="53"/>
                      </a:lnTo>
                      <a:lnTo>
                        <a:pt x="95" y="6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42" name="Freeform 1412"/>
                <p:cNvSpPr>
                  <a:spLocks/>
                </p:cNvSpPr>
                <p:nvPr/>
              </p:nvSpPr>
              <p:spPr bwMode="auto">
                <a:xfrm>
                  <a:off x="1971" y="1274"/>
                  <a:ext cx="1" cy="4"/>
                </a:xfrm>
                <a:custGeom>
                  <a:avLst/>
                  <a:gdLst>
                    <a:gd name="T0" fmla="*/ 0 w 30"/>
                    <a:gd name="T1" fmla="*/ 0 h 197"/>
                    <a:gd name="T2" fmla="*/ 0 w 30"/>
                    <a:gd name="T3" fmla="*/ 0 h 197"/>
                    <a:gd name="T4" fmla="*/ 0 w 30"/>
                    <a:gd name="T5" fmla="*/ 0 h 197"/>
                    <a:gd name="T6" fmla="*/ 0 w 30"/>
                    <a:gd name="T7" fmla="*/ 0 h 197"/>
                    <a:gd name="T8" fmla="*/ 0 w 30"/>
                    <a:gd name="T9" fmla="*/ 0 h 197"/>
                    <a:gd name="T10" fmla="*/ 0 w 30"/>
                    <a:gd name="T11" fmla="*/ 0 h 197"/>
                    <a:gd name="T12" fmla="*/ 0 w 30"/>
                    <a:gd name="T13" fmla="*/ 0 h 197"/>
                    <a:gd name="T14" fmla="*/ 0 w 30"/>
                    <a:gd name="T15" fmla="*/ 0 h 197"/>
                    <a:gd name="T16" fmla="*/ 0 w 30"/>
                    <a:gd name="T17" fmla="*/ 0 h 197"/>
                    <a:gd name="T18" fmla="*/ 0 w 30"/>
                    <a:gd name="T19" fmla="*/ 0 h 197"/>
                    <a:gd name="T20" fmla="*/ 0 w 30"/>
                    <a:gd name="T21" fmla="*/ 0 h 197"/>
                    <a:gd name="T22" fmla="*/ 0 w 30"/>
                    <a:gd name="T23" fmla="*/ 0 h 197"/>
                    <a:gd name="T24" fmla="*/ 0 w 30"/>
                    <a:gd name="T25" fmla="*/ 0 h 197"/>
                    <a:gd name="T26" fmla="*/ 0 w 30"/>
                    <a:gd name="T27" fmla="*/ 0 h 197"/>
                    <a:gd name="T28" fmla="*/ 0 w 30"/>
                    <a:gd name="T29" fmla="*/ 0 h 197"/>
                    <a:gd name="T30" fmla="*/ 0 w 30"/>
                    <a:gd name="T31" fmla="*/ 0 h 197"/>
                    <a:gd name="T32" fmla="*/ 0 w 30"/>
                    <a:gd name="T33" fmla="*/ 0 h 197"/>
                    <a:gd name="T34" fmla="*/ 0 w 30"/>
                    <a:gd name="T35" fmla="*/ 0 h 197"/>
                    <a:gd name="T36" fmla="*/ 0 w 30"/>
                    <a:gd name="T37" fmla="*/ 0 h 197"/>
                    <a:gd name="T38" fmla="*/ 0 w 30"/>
                    <a:gd name="T39" fmla="*/ 0 h 197"/>
                    <a:gd name="T40" fmla="*/ 0 w 30"/>
                    <a:gd name="T41" fmla="*/ 0 h 197"/>
                    <a:gd name="T42" fmla="*/ 0 w 30"/>
                    <a:gd name="T43" fmla="*/ 0 h 197"/>
                    <a:gd name="T44" fmla="*/ 0 w 30"/>
                    <a:gd name="T45" fmla="*/ 0 h 197"/>
                    <a:gd name="T46" fmla="*/ 0 w 30"/>
                    <a:gd name="T47" fmla="*/ 0 h 197"/>
                    <a:gd name="T48" fmla="*/ 0 w 30"/>
                    <a:gd name="T49" fmla="*/ 0 h 197"/>
                    <a:gd name="T50" fmla="*/ 0 w 30"/>
                    <a:gd name="T51" fmla="*/ 0 h 197"/>
                    <a:gd name="T52" fmla="*/ 0 w 30"/>
                    <a:gd name="T53" fmla="*/ 0 h 197"/>
                    <a:gd name="T54" fmla="*/ 0 w 30"/>
                    <a:gd name="T55" fmla="*/ 0 h 197"/>
                    <a:gd name="T56" fmla="*/ 0 w 30"/>
                    <a:gd name="T57" fmla="*/ 0 h 197"/>
                    <a:gd name="T58" fmla="*/ 0 w 30"/>
                    <a:gd name="T59" fmla="*/ 0 h 197"/>
                    <a:gd name="T60" fmla="*/ 0 w 30"/>
                    <a:gd name="T61" fmla="*/ 0 h 197"/>
                    <a:gd name="T62" fmla="*/ 0 w 30"/>
                    <a:gd name="T63" fmla="*/ 0 h 197"/>
                    <a:gd name="T64" fmla="*/ 0 w 30"/>
                    <a:gd name="T65" fmla="*/ 0 h 197"/>
                    <a:gd name="T66" fmla="*/ 0 w 30"/>
                    <a:gd name="T67" fmla="*/ 0 h 197"/>
                    <a:gd name="T68" fmla="*/ 0 w 30"/>
                    <a:gd name="T69" fmla="*/ 0 h 197"/>
                    <a:gd name="T70" fmla="*/ 0 w 30"/>
                    <a:gd name="T71" fmla="*/ 0 h 197"/>
                    <a:gd name="T72" fmla="*/ 0 w 30"/>
                    <a:gd name="T73" fmla="*/ 0 h 19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0"/>
                    <a:gd name="T112" fmla="*/ 0 h 197"/>
                    <a:gd name="T113" fmla="*/ 30 w 30"/>
                    <a:gd name="T114" fmla="*/ 197 h 19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0" h="197">
                      <a:moveTo>
                        <a:pt x="8" y="0"/>
                      </a:moveTo>
                      <a:lnTo>
                        <a:pt x="8" y="0"/>
                      </a:lnTo>
                      <a:lnTo>
                        <a:pt x="4" y="10"/>
                      </a:lnTo>
                      <a:lnTo>
                        <a:pt x="2" y="21"/>
                      </a:lnTo>
                      <a:lnTo>
                        <a:pt x="1" y="31"/>
                      </a:lnTo>
                      <a:lnTo>
                        <a:pt x="0" y="45"/>
                      </a:lnTo>
                      <a:lnTo>
                        <a:pt x="1" y="57"/>
                      </a:lnTo>
                      <a:lnTo>
                        <a:pt x="1" y="70"/>
                      </a:lnTo>
                      <a:lnTo>
                        <a:pt x="2" y="85"/>
                      </a:lnTo>
                      <a:lnTo>
                        <a:pt x="3" y="99"/>
                      </a:lnTo>
                      <a:lnTo>
                        <a:pt x="4" y="113"/>
                      </a:lnTo>
                      <a:lnTo>
                        <a:pt x="6" y="128"/>
                      </a:lnTo>
                      <a:lnTo>
                        <a:pt x="8" y="141"/>
                      </a:lnTo>
                      <a:lnTo>
                        <a:pt x="9" y="154"/>
                      </a:lnTo>
                      <a:lnTo>
                        <a:pt x="10" y="166"/>
                      </a:lnTo>
                      <a:lnTo>
                        <a:pt x="12" y="178"/>
                      </a:lnTo>
                      <a:lnTo>
                        <a:pt x="13" y="188"/>
                      </a:lnTo>
                      <a:lnTo>
                        <a:pt x="13" y="197"/>
                      </a:lnTo>
                      <a:lnTo>
                        <a:pt x="30" y="197"/>
                      </a:lnTo>
                      <a:lnTo>
                        <a:pt x="30" y="188"/>
                      </a:lnTo>
                      <a:lnTo>
                        <a:pt x="28" y="176"/>
                      </a:lnTo>
                      <a:lnTo>
                        <a:pt x="27" y="164"/>
                      </a:lnTo>
                      <a:lnTo>
                        <a:pt x="26" y="152"/>
                      </a:lnTo>
                      <a:lnTo>
                        <a:pt x="25" y="138"/>
                      </a:lnTo>
                      <a:lnTo>
                        <a:pt x="22" y="125"/>
                      </a:lnTo>
                      <a:lnTo>
                        <a:pt x="21" y="111"/>
                      </a:lnTo>
                      <a:lnTo>
                        <a:pt x="20" y="96"/>
                      </a:lnTo>
                      <a:lnTo>
                        <a:pt x="19" y="83"/>
                      </a:lnTo>
                      <a:lnTo>
                        <a:pt x="18" y="70"/>
                      </a:lnTo>
                      <a:lnTo>
                        <a:pt x="18" y="57"/>
                      </a:lnTo>
                      <a:lnTo>
                        <a:pt x="16" y="45"/>
                      </a:lnTo>
                      <a:lnTo>
                        <a:pt x="18" y="34"/>
                      </a:lnTo>
                      <a:lnTo>
                        <a:pt x="19" y="23"/>
                      </a:lnTo>
                      <a:lnTo>
                        <a:pt x="21" y="15"/>
                      </a:lnTo>
                      <a:lnTo>
                        <a:pt x="22" y="7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43" name="Freeform 1413"/>
                <p:cNvSpPr>
                  <a:spLocks/>
                </p:cNvSpPr>
                <p:nvPr/>
              </p:nvSpPr>
              <p:spPr bwMode="auto">
                <a:xfrm>
                  <a:off x="1971" y="1272"/>
                  <a:ext cx="3" cy="2"/>
                </a:xfrm>
                <a:custGeom>
                  <a:avLst/>
                  <a:gdLst>
                    <a:gd name="T0" fmla="*/ 0 w 101"/>
                    <a:gd name="T1" fmla="*/ 0 h 102"/>
                    <a:gd name="T2" fmla="*/ 0 w 101"/>
                    <a:gd name="T3" fmla="*/ 0 h 102"/>
                    <a:gd name="T4" fmla="*/ 0 w 101"/>
                    <a:gd name="T5" fmla="*/ 0 h 102"/>
                    <a:gd name="T6" fmla="*/ 0 w 101"/>
                    <a:gd name="T7" fmla="*/ 0 h 102"/>
                    <a:gd name="T8" fmla="*/ 0 w 101"/>
                    <a:gd name="T9" fmla="*/ 0 h 102"/>
                    <a:gd name="T10" fmla="*/ 0 w 101"/>
                    <a:gd name="T11" fmla="*/ 0 h 102"/>
                    <a:gd name="T12" fmla="*/ 0 w 101"/>
                    <a:gd name="T13" fmla="*/ 0 h 102"/>
                    <a:gd name="T14" fmla="*/ 0 w 101"/>
                    <a:gd name="T15" fmla="*/ 0 h 102"/>
                    <a:gd name="T16" fmla="*/ 0 w 101"/>
                    <a:gd name="T17" fmla="*/ 0 h 102"/>
                    <a:gd name="T18" fmla="*/ 0 w 101"/>
                    <a:gd name="T19" fmla="*/ 0 h 102"/>
                    <a:gd name="T20" fmla="*/ 0 w 101"/>
                    <a:gd name="T21" fmla="*/ 0 h 102"/>
                    <a:gd name="T22" fmla="*/ 0 w 101"/>
                    <a:gd name="T23" fmla="*/ 0 h 102"/>
                    <a:gd name="T24" fmla="*/ 0 w 101"/>
                    <a:gd name="T25" fmla="*/ 0 h 102"/>
                    <a:gd name="T26" fmla="*/ 0 w 101"/>
                    <a:gd name="T27" fmla="*/ 0 h 102"/>
                    <a:gd name="T28" fmla="*/ 0 w 101"/>
                    <a:gd name="T29" fmla="*/ 0 h 102"/>
                    <a:gd name="T30" fmla="*/ 0 w 101"/>
                    <a:gd name="T31" fmla="*/ 0 h 102"/>
                    <a:gd name="T32" fmla="*/ 0 w 101"/>
                    <a:gd name="T33" fmla="*/ 0 h 102"/>
                    <a:gd name="T34" fmla="*/ 0 w 101"/>
                    <a:gd name="T35" fmla="*/ 0 h 102"/>
                    <a:gd name="T36" fmla="*/ 0 w 101"/>
                    <a:gd name="T37" fmla="*/ 0 h 102"/>
                    <a:gd name="T38" fmla="*/ 0 w 101"/>
                    <a:gd name="T39" fmla="*/ 0 h 102"/>
                    <a:gd name="T40" fmla="*/ 0 w 101"/>
                    <a:gd name="T41" fmla="*/ 0 h 102"/>
                    <a:gd name="T42" fmla="*/ 0 w 101"/>
                    <a:gd name="T43" fmla="*/ 0 h 102"/>
                    <a:gd name="T44" fmla="*/ 0 w 101"/>
                    <a:gd name="T45" fmla="*/ 0 h 102"/>
                    <a:gd name="T46" fmla="*/ 0 w 101"/>
                    <a:gd name="T47" fmla="*/ 0 h 102"/>
                    <a:gd name="T48" fmla="*/ 0 w 101"/>
                    <a:gd name="T49" fmla="*/ 0 h 102"/>
                    <a:gd name="T50" fmla="*/ 0 w 101"/>
                    <a:gd name="T51" fmla="*/ 0 h 102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01"/>
                    <a:gd name="T79" fmla="*/ 0 h 102"/>
                    <a:gd name="T80" fmla="*/ 101 w 101"/>
                    <a:gd name="T81" fmla="*/ 102 h 102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01" h="102">
                      <a:moveTo>
                        <a:pt x="88" y="16"/>
                      </a:moveTo>
                      <a:lnTo>
                        <a:pt x="88" y="1"/>
                      </a:lnTo>
                      <a:lnTo>
                        <a:pt x="77" y="9"/>
                      </a:lnTo>
                      <a:lnTo>
                        <a:pt x="65" y="20"/>
                      </a:lnTo>
                      <a:lnTo>
                        <a:pt x="50" y="30"/>
                      </a:lnTo>
                      <a:lnTo>
                        <a:pt x="38" y="42"/>
                      </a:lnTo>
                      <a:lnTo>
                        <a:pt x="26" y="57"/>
                      </a:lnTo>
                      <a:lnTo>
                        <a:pt x="16" y="70"/>
                      </a:lnTo>
                      <a:lnTo>
                        <a:pt x="6" y="82"/>
                      </a:lnTo>
                      <a:lnTo>
                        <a:pt x="0" y="95"/>
                      </a:lnTo>
                      <a:lnTo>
                        <a:pt x="14" y="102"/>
                      </a:lnTo>
                      <a:lnTo>
                        <a:pt x="20" y="92"/>
                      </a:lnTo>
                      <a:lnTo>
                        <a:pt x="30" y="80"/>
                      </a:lnTo>
                      <a:lnTo>
                        <a:pt x="38" y="66"/>
                      </a:lnTo>
                      <a:lnTo>
                        <a:pt x="50" y="54"/>
                      </a:lnTo>
                      <a:lnTo>
                        <a:pt x="62" y="42"/>
                      </a:lnTo>
                      <a:lnTo>
                        <a:pt x="74" y="32"/>
                      </a:lnTo>
                      <a:lnTo>
                        <a:pt x="86" y="23"/>
                      </a:lnTo>
                      <a:lnTo>
                        <a:pt x="97" y="16"/>
                      </a:lnTo>
                      <a:lnTo>
                        <a:pt x="97" y="1"/>
                      </a:lnTo>
                      <a:lnTo>
                        <a:pt x="97" y="16"/>
                      </a:lnTo>
                      <a:lnTo>
                        <a:pt x="101" y="10"/>
                      </a:lnTo>
                      <a:lnTo>
                        <a:pt x="100" y="4"/>
                      </a:lnTo>
                      <a:lnTo>
                        <a:pt x="95" y="0"/>
                      </a:lnTo>
                      <a:lnTo>
                        <a:pt x="88" y="1"/>
                      </a:lnTo>
                      <a:lnTo>
                        <a:pt x="88" y="1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44" name="Freeform 1414"/>
                <p:cNvSpPr>
                  <a:spLocks/>
                </p:cNvSpPr>
                <p:nvPr/>
              </p:nvSpPr>
              <p:spPr bwMode="auto">
                <a:xfrm>
                  <a:off x="1970" y="1270"/>
                  <a:ext cx="4" cy="2"/>
                </a:xfrm>
                <a:custGeom>
                  <a:avLst/>
                  <a:gdLst>
                    <a:gd name="T0" fmla="*/ 0 w 146"/>
                    <a:gd name="T1" fmla="*/ 0 h 99"/>
                    <a:gd name="T2" fmla="*/ 0 w 146"/>
                    <a:gd name="T3" fmla="*/ 0 h 99"/>
                    <a:gd name="T4" fmla="*/ 0 w 146"/>
                    <a:gd name="T5" fmla="*/ 0 h 99"/>
                    <a:gd name="T6" fmla="*/ 0 w 146"/>
                    <a:gd name="T7" fmla="*/ 0 h 99"/>
                    <a:gd name="T8" fmla="*/ 0 w 146"/>
                    <a:gd name="T9" fmla="*/ 0 h 99"/>
                    <a:gd name="T10" fmla="*/ 0 w 146"/>
                    <a:gd name="T11" fmla="*/ 0 h 99"/>
                    <a:gd name="T12" fmla="*/ 0 w 146"/>
                    <a:gd name="T13" fmla="*/ 0 h 9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46"/>
                    <a:gd name="T22" fmla="*/ 0 h 99"/>
                    <a:gd name="T23" fmla="*/ 146 w 146"/>
                    <a:gd name="T24" fmla="*/ 99 h 9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46" h="99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137" y="99"/>
                      </a:lnTo>
                      <a:lnTo>
                        <a:pt x="146" y="84"/>
                      </a:lnTo>
                      <a:lnTo>
                        <a:pt x="9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45" name="Freeform 1415"/>
                <p:cNvSpPr>
                  <a:spLocks/>
                </p:cNvSpPr>
                <p:nvPr/>
              </p:nvSpPr>
              <p:spPr bwMode="auto">
                <a:xfrm>
                  <a:off x="1966" y="1262"/>
                  <a:ext cx="4" cy="8"/>
                </a:xfrm>
                <a:custGeom>
                  <a:avLst/>
                  <a:gdLst>
                    <a:gd name="T0" fmla="*/ 0 w 170"/>
                    <a:gd name="T1" fmla="*/ 0 h 357"/>
                    <a:gd name="T2" fmla="*/ 0 w 170"/>
                    <a:gd name="T3" fmla="*/ 0 h 357"/>
                    <a:gd name="T4" fmla="*/ 0 w 170"/>
                    <a:gd name="T5" fmla="*/ 0 h 357"/>
                    <a:gd name="T6" fmla="*/ 0 w 170"/>
                    <a:gd name="T7" fmla="*/ 0 h 357"/>
                    <a:gd name="T8" fmla="*/ 0 w 170"/>
                    <a:gd name="T9" fmla="*/ 0 h 357"/>
                    <a:gd name="T10" fmla="*/ 0 w 170"/>
                    <a:gd name="T11" fmla="*/ 0 h 357"/>
                    <a:gd name="T12" fmla="*/ 0 w 170"/>
                    <a:gd name="T13" fmla="*/ 0 h 357"/>
                    <a:gd name="T14" fmla="*/ 0 w 170"/>
                    <a:gd name="T15" fmla="*/ 0 h 357"/>
                    <a:gd name="T16" fmla="*/ 0 w 170"/>
                    <a:gd name="T17" fmla="*/ 0 h 357"/>
                    <a:gd name="T18" fmla="*/ 0 w 170"/>
                    <a:gd name="T19" fmla="*/ 0 h 357"/>
                    <a:gd name="T20" fmla="*/ 0 w 170"/>
                    <a:gd name="T21" fmla="*/ 0 h 357"/>
                    <a:gd name="T22" fmla="*/ 0 w 170"/>
                    <a:gd name="T23" fmla="*/ 0 h 357"/>
                    <a:gd name="T24" fmla="*/ 0 w 170"/>
                    <a:gd name="T25" fmla="*/ 0 h 357"/>
                    <a:gd name="T26" fmla="*/ 0 w 170"/>
                    <a:gd name="T27" fmla="*/ 0 h 357"/>
                    <a:gd name="T28" fmla="*/ 0 w 170"/>
                    <a:gd name="T29" fmla="*/ 0 h 357"/>
                    <a:gd name="T30" fmla="*/ 0 w 170"/>
                    <a:gd name="T31" fmla="*/ 0 h 357"/>
                    <a:gd name="T32" fmla="*/ 0 w 170"/>
                    <a:gd name="T33" fmla="*/ 0 h 357"/>
                    <a:gd name="T34" fmla="*/ 0 w 170"/>
                    <a:gd name="T35" fmla="*/ 0 h 357"/>
                    <a:gd name="T36" fmla="*/ 0 w 170"/>
                    <a:gd name="T37" fmla="*/ 0 h 357"/>
                    <a:gd name="T38" fmla="*/ 0 w 170"/>
                    <a:gd name="T39" fmla="*/ 0 h 357"/>
                    <a:gd name="T40" fmla="*/ 0 w 170"/>
                    <a:gd name="T41" fmla="*/ 0 h 357"/>
                    <a:gd name="T42" fmla="*/ 0 w 170"/>
                    <a:gd name="T43" fmla="*/ 0 h 357"/>
                    <a:gd name="T44" fmla="*/ 0 w 170"/>
                    <a:gd name="T45" fmla="*/ 0 h 357"/>
                    <a:gd name="T46" fmla="*/ 0 w 170"/>
                    <a:gd name="T47" fmla="*/ 0 h 357"/>
                    <a:gd name="T48" fmla="*/ 0 w 170"/>
                    <a:gd name="T49" fmla="*/ 0 h 357"/>
                    <a:gd name="T50" fmla="*/ 0 w 170"/>
                    <a:gd name="T51" fmla="*/ 0 h 357"/>
                    <a:gd name="T52" fmla="*/ 0 w 170"/>
                    <a:gd name="T53" fmla="*/ 0 h 357"/>
                    <a:gd name="T54" fmla="*/ 0 w 170"/>
                    <a:gd name="T55" fmla="*/ 0 h 357"/>
                    <a:gd name="T56" fmla="*/ 0 w 170"/>
                    <a:gd name="T57" fmla="*/ 0 h 357"/>
                    <a:gd name="T58" fmla="*/ 0 w 170"/>
                    <a:gd name="T59" fmla="*/ 0 h 357"/>
                    <a:gd name="T60" fmla="*/ 0 w 170"/>
                    <a:gd name="T61" fmla="*/ 0 h 357"/>
                    <a:gd name="T62" fmla="*/ 0 w 170"/>
                    <a:gd name="T63" fmla="*/ 0 h 357"/>
                    <a:gd name="T64" fmla="*/ 0 w 170"/>
                    <a:gd name="T65" fmla="*/ 0 h 357"/>
                    <a:gd name="T66" fmla="*/ 0 w 170"/>
                    <a:gd name="T67" fmla="*/ 0 h 357"/>
                    <a:gd name="T68" fmla="*/ 0 w 170"/>
                    <a:gd name="T69" fmla="*/ 0 h 357"/>
                    <a:gd name="T70" fmla="*/ 0 w 170"/>
                    <a:gd name="T71" fmla="*/ 0 h 357"/>
                    <a:gd name="T72" fmla="*/ 0 w 170"/>
                    <a:gd name="T73" fmla="*/ 0 h 35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70"/>
                    <a:gd name="T112" fmla="*/ 0 h 357"/>
                    <a:gd name="T113" fmla="*/ 170 w 170"/>
                    <a:gd name="T114" fmla="*/ 357 h 35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70" h="357">
                      <a:moveTo>
                        <a:pt x="15" y="0"/>
                      </a:moveTo>
                      <a:lnTo>
                        <a:pt x="15" y="0"/>
                      </a:lnTo>
                      <a:lnTo>
                        <a:pt x="8" y="41"/>
                      </a:lnTo>
                      <a:lnTo>
                        <a:pt x="3" y="77"/>
                      </a:lnTo>
                      <a:lnTo>
                        <a:pt x="0" y="112"/>
                      </a:lnTo>
                      <a:lnTo>
                        <a:pt x="0" y="141"/>
                      </a:lnTo>
                      <a:lnTo>
                        <a:pt x="1" y="166"/>
                      </a:lnTo>
                      <a:lnTo>
                        <a:pt x="3" y="191"/>
                      </a:lnTo>
                      <a:lnTo>
                        <a:pt x="9" y="213"/>
                      </a:lnTo>
                      <a:lnTo>
                        <a:pt x="18" y="233"/>
                      </a:lnTo>
                      <a:lnTo>
                        <a:pt x="27" y="251"/>
                      </a:lnTo>
                      <a:lnTo>
                        <a:pt x="41" y="268"/>
                      </a:lnTo>
                      <a:lnTo>
                        <a:pt x="55" y="282"/>
                      </a:lnTo>
                      <a:lnTo>
                        <a:pt x="73" y="297"/>
                      </a:lnTo>
                      <a:lnTo>
                        <a:pt x="91" y="312"/>
                      </a:lnTo>
                      <a:lnTo>
                        <a:pt x="113" y="327"/>
                      </a:lnTo>
                      <a:lnTo>
                        <a:pt x="136" y="341"/>
                      </a:lnTo>
                      <a:lnTo>
                        <a:pt x="161" y="357"/>
                      </a:lnTo>
                      <a:lnTo>
                        <a:pt x="170" y="342"/>
                      </a:lnTo>
                      <a:lnTo>
                        <a:pt x="145" y="327"/>
                      </a:lnTo>
                      <a:lnTo>
                        <a:pt x="122" y="312"/>
                      </a:lnTo>
                      <a:lnTo>
                        <a:pt x="101" y="298"/>
                      </a:lnTo>
                      <a:lnTo>
                        <a:pt x="83" y="285"/>
                      </a:lnTo>
                      <a:lnTo>
                        <a:pt x="67" y="270"/>
                      </a:lnTo>
                      <a:lnTo>
                        <a:pt x="53" y="256"/>
                      </a:lnTo>
                      <a:lnTo>
                        <a:pt x="42" y="241"/>
                      </a:lnTo>
                      <a:lnTo>
                        <a:pt x="32" y="226"/>
                      </a:lnTo>
                      <a:lnTo>
                        <a:pt x="26" y="208"/>
                      </a:lnTo>
                      <a:lnTo>
                        <a:pt x="20" y="189"/>
                      </a:lnTo>
                      <a:lnTo>
                        <a:pt x="18" y="166"/>
                      </a:lnTo>
                      <a:lnTo>
                        <a:pt x="17" y="141"/>
                      </a:lnTo>
                      <a:lnTo>
                        <a:pt x="17" y="112"/>
                      </a:lnTo>
                      <a:lnTo>
                        <a:pt x="20" y="79"/>
                      </a:lnTo>
                      <a:lnTo>
                        <a:pt x="25" y="43"/>
                      </a:lnTo>
                      <a:lnTo>
                        <a:pt x="32" y="2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46" name="Freeform 1416"/>
                <p:cNvSpPr>
                  <a:spLocks/>
                </p:cNvSpPr>
                <p:nvPr/>
              </p:nvSpPr>
              <p:spPr bwMode="auto">
                <a:xfrm>
                  <a:off x="1966" y="1258"/>
                  <a:ext cx="2" cy="4"/>
                </a:xfrm>
                <a:custGeom>
                  <a:avLst/>
                  <a:gdLst>
                    <a:gd name="T0" fmla="*/ 0 w 68"/>
                    <a:gd name="T1" fmla="*/ 0 h 168"/>
                    <a:gd name="T2" fmla="*/ 0 w 68"/>
                    <a:gd name="T3" fmla="*/ 0 h 168"/>
                    <a:gd name="T4" fmla="*/ 0 w 68"/>
                    <a:gd name="T5" fmla="*/ 0 h 168"/>
                    <a:gd name="T6" fmla="*/ 0 w 68"/>
                    <a:gd name="T7" fmla="*/ 0 h 168"/>
                    <a:gd name="T8" fmla="*/ 0 w 68"/>
                    <a:gd name="T9" fmla="*/ 0 h 168"/>
                    <a:gd name="T10" fmla="*/ 0 w 68"/>
                    <a:gd name="T11" fmla="*/ 0 h 168"/>
                    <a:gd name="T12" fmla="*/ 0 w 68"/>
                    <a:gd name="T13" fmla="*/ 0 h 168"/>
                    <a:gd name="T14" fmla="*/ 0 w 68"/>
                    <a:gd name="T15" fmla="*/ 0 h 168"/>
                    <a:gd name="T16" fmla="*/ 0 w 68"/>
                    <a:gd name="T17" fmla="*/ 0 h 168"/>
                    <a:gd name="T18" fmla="*/ 0 w 68"/>
                    <a:gd name="T19" fmla="*/ 0 h 168"/>
                    <a:gd name="T20" fmla="*/ 0 w 68"/>
                    <a:gd name="T21" fmla="*/ 0 h 168"/>
                    <a:gd name="T22" fmla="*/ 0 w 68"/>
                    <a:gd name="T23" fmla="*/ 0 h 168"/>
                    <a:gd name="T24" fmla="*/ 0 w 68"/>
                    <a:gd name="T25" fmla="*/ 0 h 168"/>
                    <a:gd name="T26" fmla="*/ 0 w 68"/>
                    <a:gd name="T27" fmla="*/ 0 h 168"/>
                    <a:gd name="T28" fmla="*/ 0 w 68"/>
                    <a:gd name="T29" fmla="*/ 0 h 168"/>
                    <a:gd name="T30" fmla="*/ 0 w 68"/>
                    <a:gd name="T31" fmla="*/ 0 h 168"/>
                    <a:gd name="T32" fmla="*/ 0 w 68"/>
                    <a:gd name="T33" fmla="*/ 0 h 168"/>
                    <a:gd name="T34" fmla="*/ 0 w 68"/>
                    <a:gd name="T35" fmla="*/ 0 h 168"/>
                    <a:gd name="T36" fmla="*/ 0 w 68"/>
                    <a:gd name="T37" fmla="*/ 0 h 168"/>
                    <a:gd name="T38" fmla="*/ 0 w 68"/>
                    <a:gd name="T39" fmla="*/ 0 h 168"/>
                    <a:gd name="T40" fmla="*/ 0 w 68"/>
                    <a:gd name="T41" fmla="*/ 0 h 168"/>
                    <a:gd name="T42" fmla="*/ 0 w 68"/>
                    <a:gd name="T43" fmla="*/ 0 h 168"/>
                    <a:gd name="T44" fmla="*/ 0 w 68"/>
                    <a:gd name="T45" fmla="*/ 0 h 168"/>
                    <a:gd name="T46" fmla="*/ 0 w 68"/>
                    <a:gd name="T47" fmla="*/ 0 h 168"/>
                    <a:gd name="T48" fmla="*/ 0 w 68"/>
                    <a:gd name="T49" fmla="*/ 0 h 168"/>
                    <a:gd name="T50" fmla="*/ 0 w 68"/>
                    <a:gd name="T51" fmla="*/ 0 h 168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68"/>
                    <a:gd name="T79" fmla="*/ 0 h 168"/>
                    <a:gd name="T80" fmla="*/ 68 w 68"/>
                    <a:gd name="T81" fmla="*/ 168 h 168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68" h="168">
                      <a:moveTo>
                        <a:pt x="51" y="10"/>
                      </a:moveTo>
                      <a:lnTo>
                        <a:pt x="51" y="6"/>
                      </a:lnTo>
                      <a:lnTo>
                        <a:pt x="45" y="25"/>
                      </a:lnTo>
                      <a:lnTo>
                        <a:pt x="38" y="46"/>
                      </a:lnTo>
                      <a:lnTo>
                        <a:pt x="30" y="66"/>
                      </a:lnTo>
                      <a:lnTo>
                        <a:pt x="23" y="87"/>
                      </a:lnTo>
                      <a:lnTo>
                        <a:pt x="16" y="107"/>
                      </a:lnTo>
                      <a:lnTo>
                        <a:pt x="10" y="126"/>
                      </a:lnTo>
                      <a:lnTo>
                        <a:pt x="5" y="147"/>
                      </a:lnTo>
                      <a:lnTo>
                        <a:pt x="0" y="166"/>
                      </a:lnTo>
                      <a:lnTo>
                        <a:pt x="17" y="168"/>
                      </a:lnTo>
                      <a:lnTo>
                        <a:pt x="22" y="152"/>
                      </a:lnTo>
                      <a:lnTo>
                        <a:pt x="27" y="131"/>
                      </a:lnTo>
                      <a:lnTo>
                        <a:pt x="33" y="112"/>
                      </a:lnTo>
                      <a:lnTo>
                        <a:pt x="40" y="92"/>
                      </a:lnTo>
                      <a:lnTo>
                        <a:pt x="47" y="71"/>
                      </a:lnTo>
                      <a:lnTo>
                        <a:pt x="54" y="51"/>
                      </a:lnTo>
                      <a:lnTo>
                        <a:pt x="62" y="30"/>
                      </a:lnTo>
                      <a:lnTo>
                        <a:pt x="68" y="11"/>
                      </a:lnTo>
                      <a:lnTo>
                        <a:pt x="68" y="7"/>
                      </a:lnTo>
                      <a:lnTo>
                        <a:pt x="68" y="11"/>
                      </a:lnTo>
                      <a:lnTo>
                        <a:pt x="66" y="4"/>
                      </a:lnTo>
                      <a:lnTo>
                        <a:pt x="62" y="0"/>
                      </a:lnTo>
                      <a:lnTo>
                        <a:pt x="54" y="1"/>
                      </a:lnTo>
                      <a:lnTo>
                        <a:pt x="51" y="6"/>
                      </a:lnTo>
                      <a:lnTo>
                        <a:pt x="51" y="1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47" name="Freeform 1417"/>
                <p:cNvSpPr>
                  <a:spLocks/>
                </p:cNvSpPr>
                <p:nvPr/>
              </p:nvSpPr>
              <p:spPr bwMode="auto">
                <a:xfrm>
                  <a:off x="1967" y="1252"/>
                  <a:ext cx="1" cy="6"/>
                </a:xfrm>
                <a:custGeom>
                  <a:avLst/>
                  <a:gdLst>
                    <a:gd name="T0" fmla="*/ 0 w 25"/>
                    <a:gd name="T1" fmla="*/ 0 h 260"/>
                    <a:gd name="T2" fmla="*/ 0 w 25"/>
                    <a:gd name="T3" fmla="*/ 0 h 260"/>
                    <a:gd name="T4" fmla="*/ 0 w 25"/>
                    <a:gd name="T5" fmla="*/ 0 h 260"/>
                    <a:gd name="T6" fmla="*/ 0 w 25"/>
                    <a:gd name="T7" fmla="*/ 0 h 260"/>
                    <a:gd name="T8" fmla="*/ 0 w 25"/>
                    <a:gd name="T9" fmla="*/ 0 h 260"/>
                    <a:gd name="T10" fmla="*/ 0 w 25"/>
                    <a:gd name="T11" fmla="*/ 0 h 260"/>
                    <a:gd name="T12" fmla="*/ 0 w 25"/>
                    <a:gd name="T13" fmla="*/ 0 h 260"/>
                    <a:gd name="T14" fmla="*/ 0 w 25"/>
                    <a:gd name="T15" fmla="*/ 0 h 260"/>
                    <a:gd name="T16" fmla="*/ 0 w 25"/>
                    <a:gd name="T17" fmla="*/ 0 h 260"/>
                    <a:gd name="T18" fmla="*/ 0 w 25"/>
                    <a:gd name="T19" fmla="*/ 0 h 260"/>
                    <a:gd name="T20" fmla="*/ 0 w 25"/>
                    <a:gd name="T21" fmla="*/ 0 h 260"/>
                    <a:gd name="T22" fmla="*/ 0 w 25"/>
                    <a:gd name="T23" fmla="*/ 0 h 260"/>
                    <a:gd name="T24" fmla="*/ 0 w 25"/>
                    <a:gd name="T25" fmla="*/ 0 h 260"/>
                    <a:gd name="T26" fmla="*/ 0 w 25"/>
                    <a:gd name="T27" fmla="*/ 0 h 260"/>
                    <a:gd name="T28" fmla="*/ 0 w 25"/>
                    <a:gd name="T29" fmla="*/ 0 h 260"/>
                    <a:gd name="T30" fmla="*/ 0 w 25"/>
                    <a:gd name="T31" fmla="*/ 0 h 260"/>
                    <a:gd name="T32" fmla="*/ 0 w 25"/>
                    <a:gd name="T33" fmla="*/ 0 h 260"/>
                    <a:gd name="T34" fmla="*/ 0 w 25"/>
                    <a:gd name="T35" fmla="*/ 0 h 260"/>
                    <a:gd name="T36" fmla="*/ 0 w 25"/>
                    <a:gd name="T37" fmla="*/ 0 h 260"/>
                    <a:gd name="T38" fmla="*/ 0 w 25"/>
                    <a:gd name="T39" fmla="*/ 0 h 260"/>
                    <a:gd name="T40" fmla="*/ 0 w 25"/>
                    <a:gd name="T41" fmla="*/ 0 h 260"/>
                    <a:gd name="T42" fmla="*/ 0 w 25"/>
                    <a:gd name="T43" fmla="*/ 0 h 260"/>
                    <a:gd name="T44" fmla="*/ 0 w 25"/>
                    <a:gd name="T45" fmla="*/ 0 h 260"/>
                    <a:gd name="T46" fmla="*/ 0 w 25"/>
                    <a:gd name="T47" fmla="*/ 0 h 260"/>
                    <a:gd name="T48" fmla="*/ 0 w 25"/>
                    <a:gd name="T49" fmla="*/ 0 h 260"/>
                    <a:gd name="T50" fmla="*/ 0 w 25"/>
                    <a:gd name="T51" fmla="*/ 0 h 260"/>
                    <a:gd name="T52" fmla="*/ 0 w 25"/>
                    <a:gd name="T53" fmla="*/ 0 h 260"/>
                    <a:gd name="T54" fmla="*/ 0 w 25"/>
                    <a:gd name="T55" fmla="*/ 0 h 260"/>
                    <a:gd name="T56" fmla="*/ 0 w 25"/>
                    <a:gd name="T57" fmla="*/ 0 h 260"/>
                    <a:gd name="T58" fmla="*/ 0 w 25"/>
                    <a:gd name="T59" fmla="*/ 0 h 260"/>
                    <a:gd name="T60" fmla="*/ 0 w 25"/>
                    <a:gd name="T61" fmla="*/ 0 h 260"/>
                    <a:gd name="T62" fmla="*/ 0 w 25"/>
                    <a:gd name="T63" fmla="*/ 0 h 260"/>
                    <a:gd name="T64" fmla="*/ 0 w 25"/>
                    <a:gd name="T65" fmla="*/ 0 h 260"/>
                    <a:gd name="T66" fmla="*/ 0 w 25"/>
                    <a:gd name="T67" fmla="*/ 0 h 260"/>
                    <a:gd name="T68" fmla="*/ 0 w 25"/>
                    <a:gd name="T69" fmla="*/ 0 h 260"/>
                    <a:gd name="T70" fmla="*/ 0 w 25"/>
                    <a:gd name="T71" fmla="*/ 0 h 260"/>
                    <a:gd name="T72" fmla="*/ 0 w 25"/>
                    <a:gd name="T73" fmla="*/ 0 h 260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5"/>
                    <a:gd name="T112" fmla="*/ 0 h 260"/>
                    <a:gd name="T113" fmla="*/ 25 w 25"/>
                    <a:gd name="T114" fmla="*/ 260 h 260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5" h="260">
                      <a:moveTo>
                        <a:pt x="5" y="5"/>
                      </a:moveTo>
                      <a:lnTo>
                        <a:pt x="5" y="5"/>
                      </a:lnTo>
                      <a:lnTo>
                        <a:pt x="7" y="15"/>
                      </a:lnTo>
                      <a:lnTo>
                        <a:pt x="7" y="26"/>
                      </a:lnTo>
                      <a:lnTo>
                        <a:pt x="8" y="39"/>
                      </a:lnTo>
                      <a:lnTo>
                        <a:pt x="7" y="52"/>
                      </a:lnTo>
                      <a:lnTo>
                        <a:pt x="7" y="68"/>
                      </a:lnTo>
                      <a:lnTo>
                        <a:pt x="6" y="82"/>
                      </a:lnTo>
                      <a:lnTo>
                        <a:pt x="5" y="99"/>
                      </a:lnTo>
                      <a:lnTo>
                        <a:pt x="4" y="116"/>
                      </a:lnTo>
                      <a:lnTo>
                        <a:pt x="2" y="134"/>
                      </a:lnTo>
                      <a:lnTo>
                        <a:pt x="1" y="152"/>
                      </a:lnTo>
                      <a:lnTo>
                        <a:pt x="0" y="170"/>
                      </a:lnTo>
                      <a:lnTo>
                        <a:pt x="0" y="188"/>
                      </a:lnTo>
                      <a:lnTo>
                        <a:pt x="0" y="206"/>
                      </a:lnTo>
                      <a:lnTo>
                        <a:pt x="1" y="224"/>
                      </a:lnTo>
                      <a:lnTo>
                        <a:pt x="2" y="242"/>
                      </a:lnTo>
                      <a:lnTo>
                        <a:pt x="5" y="260"/>
                      </a:lnTo>
                      <a:lnTo>
                        <a:pt x="22" y="257"/>
                      </a:lnTo>
                      <a:lnTo>
                        <a:pt x="19" y="239"/>
                      </a:lnTo>
                      <a:lnTo>
                        <a:pt x="18" y="224"/>
                      </a:lnTo>
                      <a:lnTo>
                        <a:pt x="17" y="206"/>
                      </a:lnTo>
                      <a:lnTo>
                        <a:pt x="17" y="188"/>
                      </a:lnTo>
                      <a:lnTo>
                        <a:pt x="17" y="170"/>
                      </a:lnTo>
                      <a:lnTo>
                        <a:pt x="18" y="152"/>
                      </a:lnTo>
                      <a:lnTo>
                        <a:pt x="19" y="134"/>
                      </a:lnTo>
                      <a:lnTo>
                        <a:pt x="20" y="116"/>
                      </a:lnTo>
                      <a:lnTo>
                        <a:pt x="22" y="99"/>
                      </a:lnTo>
                      <a:lnTo>
                        <a:pt x="23" y="84"/>
                      </a:lnTo>
                      <a:lnTo>
                        <a:pt x="24" y="68"/>
                      </a:lnTo>
                      <a:lnTo>
                        <a:pt x="24" y="52"/>
                      </a:lnTo>
                      <a:lnTo>
                        <a:pt x="25" y="39"/>
                      </a:lnTo>
                      <a:lnTo>
                        <a:pt x="24" y="26"/>
                      </a:lnTo>
                      <a:lnTo>
                        <a:pt x="24" y="12"/>
                      </a:lnTo>
                      <a:lnTo>
                        <a:pt x="22" y="0"/>
                      </a:lnTo>
                      <a:lnTo>
                        <a:pt x="5" y="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48" name="Freeform 1418"/>
                <p:cNvSpPr>
                  <a:spLocks/>
                </p:cNvSpPr>
                <p:nvPr/>
              </p:nvSpPr>
              <p:spPr bwMode="auto">
                <a:xfrm>
                  <a:off x="1967" y="1249"/>
                  <a:ext cx="2" cy="3"/>
                </a:xfrm>
                <a:custGeom>
                  <a:avLst/>
                  <a:gdLst>
                    <a:gd name="T0" fmla="*/ 0 w 54"/>
                    <a:gd name="T1" fmla="*/ 0 h 155"/>
                    <a:gd name="T2" fmla="*/ 0 w 54"/>
                    <a:gd name="T3" fmla="*/ 0 h 155"/>
                    <a:gd name="T4" fmla="*/ 0 w 54"/>
                    <a:gd name="T5" fmla="*/ 0 h 155"/>
                    <a:gd name="T6" fmla="*/ 0 w 54"/>
                    <a:gd name="T7" fmla="*/ 0 h 155"/>
                    <a:gd name="T8" fmla="*/ 0 w 54"/>
                    <a:gd name="T9" fmla="*/ 0 h 155"/>
                    <a:gd name="T10" fmla="*/ 0 w 54"/>
                    <a:gd name="T11" fmla="*/ 0 h 155"/>
                    <a:gd name="T12" fmla="*/ 0 w 54"/>
                    <a:gd name="T13" fmla="*/ 0 h 155"/>
                    <a:gd name="T14" fmla="*/ 0 w 54"/>
                    <a:gd name="T15" fmla="*/ 0 h 155"/>
                    <a:gd name="T16" fmla="*/ 0 w 54"/>
                    <a:gd name="T17" fmla="*/ 0 h 155"/>
                    <a:gd name="T18" fmla="*/ 0 w 54"/>
                    <a:gd name="T19" fmla="*/ 0 h 155"/>
                    <a:gd name="T20" fmla="*/ 0 w 54"/>
                    <a:gd name="T21" fmla="*/ 0 h 155"/>
                    <a:gd name="T22" fmla="*/ 0 w 54"/>
                    <a:gd name="T23" fmla="*/ 0 h 155"/>
                    <a:gd name="T24" fmla="*/ 0 w 54"/>
                    <a:gd name="T25" fmla="*/ 0 h 155"/>
                    <a:gd name="T26" fmla="*/ 0 w 54"/>
                    <a:gd name="T27" fmla="*/ 0 h 155"/>
                    <a:gd name="T28" fmla="*/ 0 w 54"/>
                    <a:gd name="T29" fmla="*/ 0 h 155"/>
                    <a:gd name="T30" fmla="*/ 0 w 54"/>
                    <a:gd name="T31" fmla="*/ 0 h 155"/>
                    <a:gd name="T32" fmla="*/ 0 w 54"/>
                    <a:gd name="T33" fmla="*/ 0 h 155"/>
                    <a:gd name="T34" fmla="*/ 0 w 54"/>
                    <a:gd name="T35" fmla="*/ 0 h 155"/>
                    <a:gd name="T36" fmla="*/ 0 w 54"/>
                    <a:gd name="T37" fmla="*/ 0 h 155"/>
                    <a:gd name="T38" fmla="*/ 0 w 54"/>
                    <a:gd name="T39" fmla="*/ 0 h 155"/>
                    <a:gd name="T40" fmla="*/ 0 w 54"/>
                    <a:gd name="T41" fmla="*/ 0 h 15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4"/>
                    <a:gd name="T64" fmla="*/ 0 h 155"/>
                    <a:gd name="T65" fmla="*/ 54 w 54"/>
                    <a:gd name="T66" fmla="*/ 155 h 15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4" h="155">
                      <a:moveTo>
                        <a:pt x="45" y="0"/>
                      </a:moveTo>
                      <a:lnTo>
                        <a:pt x="45" y="0"/>
                      </a:lnTo>
                      <a:lnTo>
                        <a:pt x="33" y="12"/>
                      </a:lnTo>
                      <a:lnTo>
                        <a:pt x="24" y="29"/>
                      </a:lnTo>
                      <a:lnTo>
                        <a:pt x="15" y="48"/>
                      </a:lnTo>
                      <a:lnTo>
                        <a:pt x="9" y="69"/>
                      </a:lnTo>
                      <a:lnTo>
                        <a:pt x="4" y="93"/>
                      </a:lnTo>
                      <a:lnTo>
                        <a:pt x="2" y="114"/>
                      </a:lnTo>
                      <a:lnTo>
                        <a:pt x="0" y="135"/>
                      </a:lnTo>
                      <a:lnTo>
                        <a:pt x="3" y="155"/>
                      </a:lnTo>
                      <a:lnTo>
                        <a:pt x="20" y="150"/>
                      </a:lnTo>
                      <a:lnTo>
                        <a:pt x="17" y="135"/>
                      </a:lnTo>
                      <a:lnTo>
                        <a:pt x="18" y="117"/>
                      </a:lnTo>
                      <a:lnTo>
                        <a:pt x="21" y="95"/>
                      </a:lnTo>
                      <a:lnTo>
                        <a:pt x="26" y="73"/>
                      </a:lnTo>
                      <a:lnTo>
                        <a:pt x="32" y="53"/>
                      </a:lnTo>
                      <a:lnTo>
                        <a:pt x="39" y="36"/>
                      </a:lnTo>
                      <a:lnTo>
                        <a:pt x="47" y="22"/>
                      </a:lnTo>
                      <a:lnTo>
                        <a:pt x="54" y="15"/>
                      </a:lnTo>
                      <a:lnTo>
                        <a:pt x="45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49" name="Freeform 1419"/>
                <p:cNvSpPr>
                  <a:spLocks/>
                </p:cNvSpPr>
                <p:nvPr/>
              </p:nvSpPr>
              <p:spPr bwMode="auto">
                <a:xfrm>
                  <a:off x="1969" y="1246"/>
                  <a:ext cx="1" cy="3"/>
                </a:xfrm>
                <a:custGeom>
                  <a:avLst/>
                  <a:gdLst>
                    <a:gd name="T0" fmla="*/ 0 w 44"/>
                    <a:gd name="T1" fmla="*/ 0 h 128"/>
                    <a:gd name="T2" fmla="*/ 0 w 44"/>
                    <a:gd name="T3" fmla="*/ 0 h 128"/>
                    <a:gd name="T4" fmla="*/ 0 w 44"/>
                    <a:gd name="T5" fmla="*/ 0 h 128"/>
                    <a:gd name="T6" fmla="*/ 0 w 44"/>
                    <a:gd name="T7" fmla="*/ 0 h 128"/>
                    <a:gd name="T8" fmla="*/ 0 w 44"/>
                    <a:gd name="T9" fmla="*/ 0 h 128"/>
                    <a:gd name="T10" fmla="*/ 0 w 44"/>
                    <a:gd name="T11" fmla="*/ 0 h 128"/>
                    <a:gd name="T12" fmla="*/ 0 w 44"/>
                    <a:gd name="T13" fmla="*/ 0 h 128"/>
                    <a:gd name="T14" fmla="*/ 0 w 44"/>
                    <a:gd name="T15" fmla="*/ 0 h 128"/>
                    <a:gd name="T16" fmla="*/ 0 w 44"/>
                    <a:gd name="T17" fmla="*/ 0 h 128"/>
                    <a:gd name="T18" fmla="*/ 0 w 44"/>
                    <a:gd name="T19" fmla="*/ 0 h 128"/>
                    <a:gd name="T20" fmla="*/ 0 w 44"/>
                    <a:gd name="T21" fmla="*/ 0 h 128"/>
                    <a:gd name="T22" fmla="*/ 0 w 44"/>
                    <a:gd name="T23" fmla="*/ 0 h 128"/>
                    <a:gd name="T24" fmla="*/ 0 w 44"/>
                    <a:gd name="T25" fmla="*/ 0 h 128"/>
                    <a:gd name="T26" fmla="*/ 0 w 44"/>
                    <a:gd name="T27" fmla="*/ 0 h 128"/>
                    <a:gd name="T28" fmla="*/ 0 w 44"/>
                    <a:gd name="T29" fmla="*/ 0 h 128"/>
                    <a:gd name="T30" fmla="*/ 0 w 44"/>
                    <a:gd name="T31" fmla="*/ 0 h 128"/>
                    <a:gd name="T32" fmla="*/ 0 w 44"/>
                    <a:gd name="T33" fmla="*/ 0 h 128"/>
                    <a:gd name="T34" fmla="*/ 0 w 44"/>
                    <a:gd name="T35" fmla="*/ 0 h 128"/>
                    <a:gd name="T36" fmla="*/ 0 w 44"/>
                    <a:gd name="T37" fmla="*/ 0 h 128"/>
                    <a:gd name="T38" fmla="*/ 0 w 44"/>
                    <a:gd name="T39" fmla="*/ 0 h 128"/>
                    <a:gd name="T40" fmla="*/ 0 w 44"/>
                    <a:gd name="T41" fmla="*/ 0 h 12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4"/>
                    <a:gd name="T64" fmla="*/ 0 h 128"/>
                    <a:gd name="T65" fmla="*/ 44 w 44"/>
                    <a:gd name="T66" fmla="*/ 128 h 12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4" h="128">
                      <a:moveTo>
                        <a:pt x="28" y="0"/>
                      </a:moveTo>
                      <a:lnTo>
                        <a:pt x="28" y="0"/>
                      </a:lnTo>
                      <a:lnTo>
                        <a:pt x="25" y="15"/>
                      </a:lnTo>
                      <a:lnTo>
                        <a:pt x="23" y="31"/>
                      </a:lnTo>
                      <a:lnTo>
                        <a:pt x="19" y="49"/>
                      </a:lnTo>
                      <a:lnTo>
                        <a:pt x="15" y="67"/>
                      </a:lnTo>
                      <a:lnTo>
                        <a:pt x="11" y="84"/>
                      </a:lnTo>
                      <a:lnTo>
                        <a:pt x="7" y="100"/>
                      </a:lnTo>
                      <a:lnTo>
                        <a:pt x="2" y="108"/>
                      </a:lnTo>
                      <a:lnTo>
                        <a:pt x="0" y="113"/>
                      </a:lnTo>
                      <a:lnTo>
                        <a:pt x="9" y="128"/>
                      </a:lnTo>
                      <a:lnTo>
                        <a:pt x="17" y="118"/>
                      </a:lnTo>
                      <a:lnTo>
                        <a:pt x="24" y="105"/>
                      </a:lnTo>
                      <a:lnTo>
                        <a:pt x="28" y="89"/>
                      </a:lnTo>
                      <a:lnTo>
                        <a:pt x="32" y="72"/>
                      </a:lnTo>
                      <a:lnTo>
                        <a:pt x="36" y="52"/>
                      </a:lnTo>
                      <a:lnTo>
                        <a:pt x="40" y="34"/>
                      </a:lnTo>
                      <a:lnTo>
                        <a:pt x="42" y="17"/>
                      </a:lnTo>
                      <a:lnTo>
                        <a:pt x="44" y="3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50" name="Freeform 1420"/>
                <p:cNvSpPr>
                  <a:spLocks/>
                </p:cNvSpPr>
                <p:nvPr/>
              </p:nvSpPr>
              <p:spPr bwMode="auto">
                <a:xfrm>
                  <a:off x="1969" y="1243"/>
                  <a:ext cx="1" cy="3"/>
                </a:xfrm>
                <a:custGeom>
                  <a:avLst/>
                  <a:gdLst>
                    <a:gd name="T0" fmla="*/ 0 w 27"/>
                    <a:gd name="T1" fmla="*/ 0 h 136"/>
                    <a:gd name="T2" fmla="*/ 0 w 27"/>
                    <a:gd name="T3" fmla="*/ 0 h 136"/>
                    <a:gd name="T4" fmla="*/ 0 w 27"/>
                    <a:gd name="T5" fmla="*/ 0 h 136"/>
                    <a:gd name="T6" fmla="*/ 0 w 27"/>
                    <a:gd name="T7" fmla="*/ 0 h 136"/>
                    <a:gd name="T8" fmla="*/ 0 w 27"/>
                    <a:gd name="T9" fmla="*/ 0 h 136"/>
                    <a:gd name="T10" fmla="*/ 0 w 27"/>
                    <a:gd name="T11" fmla="*/ 0 h 136"/>
                    <a:gd name="T12" fmla="*/ 0 w 27"/>
                    <a:gd name="T13" fmla="*/ 0 h 136"/>
                    <a:gd name="T14" fmla="*/ 0 w 27"/>
                    <a:gd name="T15" fmla="*/ 0 h 136"/>
                    <a:gd name="T16" fmla="*/ 0 w 27"/>
                    <a:gd name="T17" fmla="*/ 0 h 136"/>
                    <a:gd name="T18" fmla="*/ 0 w 27"/>
                    <a:gd name="T19" fmla="*/ 0 h 136"/>
                    <a:gd name="T20" fmla="*/ 0 w 27"/>
                    <a:gd name="T21" fmla="*/ 0 h 136"/>
                    <a:gd name="T22" fmla="*/ 0 w 27"/>
                    <a:gd name="T23" fmla="*/ 0 h 136"/>
                    <a:gd name="T24" fmla="*/ 0 w 27"/>
                    <a:gd name="T25" fmla="*/ 0 h 136"/>
                    <a:gd name="T26" fmla="*/ 0 w 27"/>
                    <a:gd name="T27" fmla="*/ 0 h 136"/>
                    <a:gd name="T28" fmla="*/ 0 w 27"/>
                    <a:gd name="T29" fmla="*/ 0 h 136"/>
                    <a:gd name="T30" fmla="*/ 0 w 27"/>
                    <a:gd name="T31" fmla="*/ 0 h 136"/>
                    <a:gd name="T32" fmla="*/ 0 w 27"/>
                    <a:gd name="T33" fmla="*/ 0 h 136"/>
                    <a:gd name="T34" fmla="*/ 0 w 27"/>
                    <a:gd name="T35" fmla="*/ 0 h 136"/>
                    <a:gd name="T36" fmla="*/ 0 w 27"/>
                    <a:gd name="T37" fmla="*/ 0 h 136"/>
                    <a:gd name="T38" fmla="*/ 0 w 27"/>
                    <a:gd name="T39" fmla="*/ 0 h 136"/>
                    <a:gd name="T40" fmla="*/ 0 w 27"/>
                    <a:gd name="T41" fmla="*/ 0 h 1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27"/>
                    <a:gd name="T64" fmla="*/ 0 h 136"/>
                    <a:gd name="T65" fmla="*/ 27 w 27"/>
                    <a:gd name="T66" fmla="*/ 136 h 1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27" h="136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18"/>
                      </a:lnTo>
                      <a:lnTo>
                        <a:pt x="0" y="35"/>
                      </a:lnTo>
                      <a:lnTo>
                        <a:pt x="1" y="53"/>
                      </a:lnTo>
                      <a:lnTo>
                        <a:pt x="4" y="70"/>
                      </a:lnTo>
                      <a:lnTo>
                        <a:pt x="6" y="86"/>
                      </a:lnTo>
                      <a:lnTo>
                        <a:pt x="9" y="103"/>
                      </a:lnTo>
                      <a:lnTo>
                        <a:pt x="10" y="119"/>
                      </a:lnTo>
                      <a:lnTo>
                        <a:pt x="9" y="133"/>
                      </a:lnTo>
                      <a:lnTo>
                        <a:pt x="25" y="136"/>
                      </a:lnTo>
                      <a:lnTo>
                        <a:pt x="27" y="119"/>
                      </a:lnTo>
                      <a:lnTo>
                        <a:pt x="25" y="101"/>
                      </a:lnTo>
                      <a:lnTo>
                        <a:pt x="23" y="84"/>
                      </a:lnTo>
                      <a:lnTo>
                        <a:pt x="21" y="67"/>
                      </a:lnTo>
                      <a:lnTo>
                        <a:pt x="18" y="50"/>
                      </a:lnTo>
                      <a:lnTo>
                        <a:pt x="17" y="35"/>
                      </a:lnTo>
                      <a:lnTo>
                        <a:pt x="17" y="18"/>
                      </a:lnTo>
                      <a:lnTo>
                        <a:pt x="19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51" name="Freeform 1421"/>
                <p:cNvSpPr>
                  <a:spLocks/>
                </p:cNvSpPr>
                <p:nvPr/>
              </p:nvSpPr>
              <p:spPr bwMode="auto">
                <a:xfrm>
                  <a:off x="1969" y="1241"/>
                  <a:ext cx="4" cy="2"/>
                </a:xfrm>
                <a:custGeom>
                  <a:avLst/>
                  <a:gdLst>
                    <a:gd name="T0" fmla="*/ 0 w 163"/>
                    <a:gd name="T1" fmla="*/ 0 h 80"/>
                    <a:gd name="T2" fmla="*/ 0 w 163"/>
                    <a:gd name="T3" fmla="*/ 0 h 80"/>
                    <a:gd name="T4" fmla="*/ 0 w 163"/>
                    <a:gd name="T5" fmla="*/ 0 h 80"/>
                    <a:gd name="T6" fmla="*/ 0 w 163"/>
                    <a:gd name="T7" fmla="*/ 0 h 80"/>
                    <a:gd name="T8" fmla="*/ 0 w 163"/>
                    <a:gd name="T9" fmla="*/ 0 h 80"/>
                    <a:gd name="T10" fmla="*/ 0 w 163"/>
                    <a:gd name="T11" fmla="*/ 0 h 80"/>
                    <a:gd name="T12" fmla="*/ 0 w 163"/>
                    <a:gd name="T13" fmla="*/ 0 h 80"/>
                    <a:gd name="T14" fmla="*/ 0 w 163"/>
                    <a:gd name="T15" fmla="*/ 0 h 80"/>
                    <a:gd name="T16" fmla="*/ 0 w 163"/>
                    <a:gd name="T17" fmla="*/ 0 h 80"/>
                    <a:gd name="T18" fmla="*/ 0 w 163"/>
                    <a:gd name="T19" fmla="*/ 0 h 80"/>
                    <a:gd name="T20" fmla="*/ 0 w 163"/>
                    <a:gd name="T21" fmla="*/ 0 h 80"/>
                    <a:gd name="T22" fmla="*/ 0 w 163"/>
                    <a:gd name="T23" fmla="*/ 0 h 80"/>
                    <a:gd name="T24" fmla="*/ 0 w 163"/>
                    <a:gd name="T25" fmla="*/ 0 h 80"/>
                    <a:gd name="T26" fmla="*/ 0 w 163"/>
                    <a:gd name="T27" fmla="*/ 0 h 80"/>
                    <a:gd name="T28" fmla="*/ 0 w 163"/>
                    <a:gd name="T29" fmla="*/ 0 h 80"/>
                    <a:gd name="T30" fmla="*/ 0 w 163"/>
                    <a:gd name="T31" fmla="*/ 0 h 80"/>
                    <a:gd name="T32" fmla="*/ 0 w 163"/>
                    <a:gd name="T33" fmla="*/ 0 h 80"/>
                    <a:gd name="T34" fmla="*/ 0 w 163"/>
                    <a:gd name="T35" fmla="*/ 0 h 80"/>
                    <a:gd name="T36" fmla="*/ 0 w 163"/>
                    <a:gd name="T37" fmla="*/ 0 h 80"/>
                    <a:gd name="T38" fmla="*/ 0 w 163"/>
                    <a:gd name="T39" fmla="*/ 0 h 80"/>
                    <a:gd name="T40" fmla="*/ 0 w 163"/>
                    <a:gd name="T41" fmla="*/ 0 h 8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3"/>
                    <a:gd name="T64" fmla="*/ 0 h 80"/>
                    <a:gd name="T65" fmla="*/ 163 w 163"/>
                    <a:gd name="T66" fmla="*/ 80 h 8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3" h="80">
                      <a:moveTo>
                        <a:pt x="163" y="7"/>
                      </a:moveTo>
                      <a:lnTo>
                        <a:pt x="163" y="7"/>
                      </a:lnTo>
                      <a:lnTo>
                        <a:pt x="146" y="0"/>
                      </a:lnTo>
                      <a:lnTo>
                        <a:pt x="123" y="2"/>
                      </a:lnTo>
                      <a:lnTo>
                        <a:pt x="99" y="9"/>
                      </a:lnTo>
                      <a:lnTo>
                        <a:pt x="73" y="21"/>
                      </a:lnTo>
                      <a:lnTo>
                        <a:pt x="47" y="35"/>
                      </a:lnTo>
                      <a:lnTo>
                        <a:pt x="26" y="48"/>
                      </a:lnTo>
                      <a:lnTo>
                        <a:pt x="10" y="62"/>
                      </a:lnTo>
                      <a:lnTo>
                        <a:pt x="0" y="78"/>
                      </a:lnTo>
                      <a:lnTo>
                        <a:pt x="17" y="80"/>
                      </a:lnTo>
                      <a:lnTo>
                        <a:pt x="22" y="74"/>
                      </a:lnTo>
                      <a:lnTo>
                        <a:pt x="35" y="62"/>
                      </a:lnTo>
                      <a:lnTo>
                        <a:pt x="57" y="49"/>
                      </a:lnTo>
                      <a:lnTo>
                        <a:pt x="80" y="36"/>
                      </a:lnTo>
                      <a:lnTo>
                        <a:pt x="104" y="26"/>
                      </a:lnTo>
                      <a:lnTo>
                        <a:pt x="128" y="19"/>
                      </a:lnTo>
                      <a:lnTo>
                        <a:pt x="143" y="17"/>
                      </a:lnTo>
                      <a:lnTo>
                        <a:pt x="151" y="19"/>
                      </a:lnTo>
                      <a:lnTo>
                        <a:pt x="163" y="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52" name="Freeform 1422"/>
                <p:cNvSpPr>
                  <a:spLocks/>
                </p:cNvSpPr>
                <p:nvPr/>
              </p:nvSpPr>
              <p:spPr bwMode="auto">
                <a:xfrm>
                  <a:off x="1973" y="1253"/>
                  <a:ext cx="1" cy="0"/>
                </a:xfrm>
                <a:custGeom>
                  <a:avLst/>
                  <a:gdLst>
                    <a:gd name="T0" fmla="*/ 0 w 29"/>
                    <a:gd name="T1" fmla="*/ 0 h 21"/>
                    <a:gd name="T2" fmla="*/ 0 w 29"/>
                    <a:gd name="T3" fmla="*/ 0 h 21"/>
                    <a:gd name="T4" fmla="*/ 0 w 29"/>
                    <a:gd name="T5" fmla="*/ 0 h 21"/>
                    <a:gd name="T6" fmla="*/ 0 w 29"/>
                    <a:gd name="T7" fmla="*/ 0 h 21"/>
                    <a:gd name="T8" fmla="*/ 0 w 29"/>
                    <a:gd name="T9" fmla="*/ 0 h 21"/>
                    <a:gd name="T10" fmla="*/ 0 w 29"/>
                    <a:gd name="T11" fmla="*/ 0 h 21"/>
                    <a:gd name="T12" fmla="*/ 0 w 29"/>
                    <a:gd name="T13" fmla="*/ 0 h 21"/>
                    <a:gd name="T14" fmla="*/ 0 w 29"/>
                    <a:gd name="T15" fmla="*/ 0 h 21"/>
                    <a:gd name="T16" fmla="*/ 0 w 29"/>
                    <a:gd name="T17" fmla="*/ 0 h 21"/>
                    <a:gd name="T18" fmla="*/ 0 w 29"/>
                    <a:gd name="T19" fmla="*/ 0 h 21"/>
                    <a:gd name="T20" fmla="*/ 0 w 29"/>
                    <a:gd name="T21" fmla="*/ 0 h 21"/>
                    <a:gd name="T22" fmla="*/ 0 w 29"/>
                    <a:gd name="T23" fmla="*/ 0 h 21"/>
                    <a:gd name="T24" fmla="*/ 0 w 29"/>
                    <a:gd name="T25" fmla="*/ 0 h 2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9"/>
                    <a:gd name="T40" fmla="*/ 0 h 21"/>
                    <a:gd name="T41" fmla="*/ 29 w 29"/>
                    <a:gd name="T42" fmla="*/ 0 h 2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9" h="21">
                      <a:moveTo>
                        <a:pt x="6" y="18"/>
                      </a:moveTo>
                      <a:lnTo>
                        <a:pt x="10" y="17"/>
                      </a:lnTo>
                      <a:lnTo>
                        <a:pt x="11" y="17"/>
                      </a:lnTo>
                      <a:lnTo>
                        <a:pt x="16" y="18"/>
                      </a:lnTo>
                      <a:lnTo>
                        <a:pt x="22" y="20"/>
                      </a:lnTo>
                      <a:lnTo>
                        <a:pt x="29" y="21"/>
                      </a:lnTo>
                      <a:lnTo>
                        <a:pt x="29" y="4"/>
                      </a:lnTo>
                      <a:lnTo>
                        <a:pt x="24" y="3"/>
                      </a:lnTo>
                      <a:lnTo>
                        <a:pt x="18" y="2"/>
                      </a:lnTo>
                      <a:lnTo>
                        <a:pt x="11" y="0"/>
                      </a:lnTo>
                      <a:lnTo>
                        <a:pt x="0" y="3"/>
                      </a:lnTo>
                      <a:lnTo>
                        <a:pt x="4" y="2"/>
                      </a:lnTo>
                      <a:lnTo>
                        <a:pt x="6" y="1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53" name="Freeform 1423"/>
                <p:cNvSpPr>
                  <a:spLocks/>
                </p:cNvSpPr>
                <p:nvPr/>
              </p:nvSpPr>
              <p:spPr bwMode="auto">
                <a:xfrm>
                  <a:off x="1973" y="1253"/>
                  <a:ext cx="0" cy="0"/>
                </a:xfrm>
                <a:custGeom>
                  <a:avLst/>
                  <a:gdLst>
                    <a:gd name="T0" fmla="*/ 0 w 25"/>
                    <a:gd name="T1" fmla="*/ 0 h 24"/>
                    <a:gd name="T2" fmla="*/ 0 w 25"/>
                    <a:gd name="T3" fmla="*/ 0 h 24"/>
                    <a:gd name="T4" fmla="*/ 0 w 25"/>
                    <a:gd name="T5" fmla="*/ 0 h 24"/>
                    <a:gd name="T6" fmla="*/ 0 w 25"/>
                    <a:gd name="T7" fmla="*/ 0 h 24"/>
                    <a:gd name="T8" fmla="*/ 0 w 25"/>
                    <a:gd name="T9" fmla="*/ 0 h 24"/>
                    <a:gd name="T10" fmla="*/ 0 w 25"/>
                    <a:gd name="T11" fmla="*/ 0 h 24"/>
                    <a:gd name="T12" fmla="*/ 0 w 25"/>
                    <a:gd name="T13" fmla="*/ 0 h 24"/>
                    <a:gd name="T14" fmla="*/ 0 w 25"/>
                    <a:gd name="T15" fmla="*/ 0 h 24"/>
                    <a:gd name="T16" fmla="*/ 0 w 25"/>
                    <a:gd name="T17" fmla="*/ 0 h 24"/>
                    <a:gd name="T18" fmla="*/ 0 w 25"/>
                    <a:gd name="T19" fmla="*/ 0 h 24"/>
                    <a:gd name="T20" fmla="*/ 0 w 25"/>
                    <a:gd name="T21" fmla="*/ 0 h 24"/>
                    <a:gd name="T22" fmla="*/ 0 w 25"/>
                    <a:gd name="T23" fmla="*/ 0 h 24"/>
                    <a:gd name="T24" fmla="*/ 0 w 25"/>
                    <a:gd name="T25" fmla="*/ 0 h 2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5"/>
                    <a:gd name="T40" fmla="*/ 0 h 24"/>
                    <a:gd name="T41" fmla="*/ 25 w 25"/>
                    <a:gd name="T42" fmla="*/ 24 h 2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5" h="24">
                      <a:moveTo>
                        <a:pt x="17" y="24"/>
                      </a:moveTo>
                      <a:lnTo>
                        <a:pt x="17" y="22"/>
                      </a:lnTo>
                      <a:lnTo>
                        <a:pt x="17" y="21"/>
                      </a:lnTo>
                      <a:lnTo>
                        <a:pt x="19" y="19"/>
                      </a:lnTo>
                      <a:lnTo>
                        <a:pt x="21" y="16"/>
                      </a:lnTo>
                      <a:lnTo>
                        <a:pt x="25" y="16"/>
                      </a:lnTo>
                      <a:lnTo>
                        <a:pt x="23" y="0"/>
                      </a:lnTo>
                      <a:lnTo>
                        <a:pt x="14" y="2"/>
                      </a:lnTo>
                      <a:lnTo>
                        <a:pt x="7" y="7"/>
                      </a:lnTo>
                      <a:lnTo>
                        <a:pt x="2" y="14"/>
                      </a:lnTo>
                      <a:lnTo>
                        <a:pt x="0" y="22"/>
                      </a:lnTo>
                      <a:lnTo>
                        <a:pt x="0" y="21"/>
                      </a:lnTo>
                      <a:lnTo>
                        <a:pt x="17" y="2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54" name="Freeform 1424"/>
                <p:cNvSpPr>
                  <a:spLocks/>
                </p:cNvSpPr>
                <p:nvPr/>
              </p:nvSpPr>
              <p:spPr bwMode="auto">
                <a:xfrm>
                  <a:off x="1971" y="1253"/>
                  <a:ext cx="2" cy="2"/>
                </a:xfrm>
                <a:custGeom>
                  <a:avLst/>
                  <a:gdLst>
                    <a:gd name="T0" fmla="*/ 0 w 56"/>
                    <a:gd name="T1" fmla="*/ 0 h 71"/>
                    <a:gd name="T2" fmla="*/ 0 w 56"/>
                    <a:gd name="T3" fmla="*/ 0 h 71"/>
                    <a:gd name="T4" fmla="*/ 0 w 56"/>
                    <a:gd name="T5" fmla="*/ 0 h 71"/>
                    <a:gd name="T6" fmla="*/ 0 w 56"/>
                    <a:gd name="T7" fmla="*/ 0 h 71"/>
                    <a:gd name="T8" fmla="*/ 0 w 56"/>
                    <a:gd name="T9" fmla="*/ 0 h 71"/>
                    <a:gd name="T10" fmla="*/ 0 w 56"/>
                    <a:gd name="T11" fmla="*/ 0 h 71"/>
                    <a:gd name="T12" fmla="*/ 0 w 56"/>
                    <a:gd name="T13" fmla="*/ 0 h 71"/>
                    <a:gd name="T14" fmla="*/ 0 w 56"/>
                    <a:gd name="T15" fmla="*/ 0 h 71"/>
                    <a:gd name="T16" fmla="*/ 0 w 56"/>
                    <a:gd name="T17" fmla="*/ 0 h 71"/>
                    <a:gd name="T18" fmla="*/ 0 w 56"/>
                    <a:gd name="T19" fmla="*/ 0 h 71"/>
                    <a:gd name="T20" fmla="*/ 0 w 56"/>
                    <a:gd name="T21" fmla="*/ 0 h 71"/>
                    <a:gd name="T22" fmla="*/ 0 w 56"/>
                    <a:gd name="T23" fmla="*/ 0 h 71"/>
                    <a:gd name="T24" fmla="*/ 0 w 56"/>
                    <a:gd name="T25" fmla="*/ 0 h 71"/>
                    <a:gd name="T26" fmla="*/ 0 w 56"/>
                    <a:gd name="T27" fmla="*/ 0 h 71"/>
                    <a:gd name="T28" fmla="*/ 0 w 56"/>
                    <a:gd name="T29" fmla="*/ 0 h 71"/>
                    <a:gd name="T30" fmla="*/ 0 w 56"/>
                    <a:gd name="T31" fmla="*/ 0 h 71"/>
                    <a:gd name="T32" fmla="*/ 0 w 56"/>
                    <a:gd name="T33" fmla="*/ 0 h 71"/>
                    <a:gd name="T34" fmla="*/ 0 w 56"/>
                    <a:gd name="T35" fmla="*/ 0 h 71"/>
                    <a:gd name="T36" fmla="*/ 0 w 56"/>
                    <a:gd name="T37" fmla="*/ 0 h 71"/>
                    <a:gd name="T38" fmla="*/ 0 w 56"/>
                    <a:gd name="T39" fmla="*/ 0 h 71"/>
                    <a:gd name="T40" fmla="*/ 0 w 56"/>
                    <a:gd name="T41" fmla="*/ 0 h 7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6"/>
                    <a:gd name="T64" fmla="*/ 0 h 71"/>
                    <a:gd name="T65" fmla="*/ 56 w 56"/>
                    <a:gd name="T66" fmla="*/ 71 h 7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6" h="71">
                      <a:moveTo>
                        <a:pt x="15" y="71"/>
                      </a:moveTo>
                      <a:lnTo>
                        <a:pt x="15" y="70"/>
                      </a:lnTo>
                      <a:lnTo>
                        <a:pt x="20" y="63"/>
                      </a:lnTo>
                      <a:lnTo>
                        <a:pt x="24" y="55"/>
                      </a:lnTo>
                      <a:lnTo>
                        <a:pt x="32" y="48"/>
                      </a:lnTo>
                      <a:lnTo>
                        <a:pt x="38" y="40"/>
                      </a:lnTo>
                      <a:lnTo>
                        <a:pt x="44" y="33"/>
                      </a:lnTo>
                      <a:lnTo>
                        <a:pt x="48" y="23"/>
                      </a:lnTo>
                      <a:lnTo>
                        <a:pt x="53" y="13"/>
                      </a:lnTo>
                      <a:lnTo>
                        <a:pt x="56" y="3"/>
                      </a:lnTo>
                      <a:lnTo>
                        <a:pt x="39" y="0"/>
                      </a:lnTo>
                      <a:lnTo>
                        <a:pt x="36" y="9"/>
                      </a:lnTo>
                      <a:lnTo>
                        <a:pt x="34" y="16"/>
                      </a:lnTo>
                      <a:lnTo>
                        <a:pt x="29" y="23"/>
                      </a:lnTo>
                      <a:lnTo>
                        <a:pt x="23" y="30"/>
                      </a:lnTo>
                      <a:lnTo>
                        <a:pt x="17" y="39"/>
                      </a:lnTo>
                      <a:lnTo>
                        <a:pt x="12" y="46"/>
                      </a:lnTo>
                      <a:lnTo>
                        <a:pt x="5" y="53"/>
                      </a:lnTo>
                      <a:lnTo>
                        <a:pt x="0" y="63"/>
                      </a:lnTo>
                      <a:lnTo>
                        <a:pt x="0" y="61"/>
                      </a:lnTo>
                      <a:lnTo>
                        <a:pt x="15" y="7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55" name="Freeform 1425"/>
                <p:cNvSpPr>
                  <a:spLocks/>
                </p:cNvSpPr>
                <p:nvPr/>
              </p:nvSpPr>
              <p:spPr bwMode="auto">
                <a:xfrm>
                  <a:off x="1971" y="1255"/>
                  <a:ext cx="1" cy="1"/>
                </a:xfrm>
                <a:custGeom>
                  <a:avLst/>
                  <a:gdLst>
                    <a:gd name="T0" fmla="*/ 0 w 27"/>
                    <a:gd name="T1" fmla="*/ 0 h 51"/>
                    <a:gd name="T2" fmla="*/ 0 w 27"/>
                    <a:gd name="T3" fmla="*/ 0 h 51"/>
                    <a:gd name="T4" fmla="*/ 0 w 27"/>
                    <a:gd name="T5" fmla="*/ 0 h 51"/>
                    <a:gd name="T6" fmla="*/ 0 w 27"/>
                    <a:gd name="T7" fmla="*/ 0 h 51"/>
                    <a:gd name="T8" fmla="*/ 0 w 27"/>
                    <a:gd name="T9" fmla="*/ 0 h 51"/>
                    <a:gd name="T10" fmla="*/ 0 w 27"/>
                    <a:gd name="T11" fmla="*/ 0 h 51"/>
                    <a:gd name="T12" fmla="*/ 0 w 27"/>
                    <a:gd name="T13" fmla="*/ 0 h 51"/>
                    <a:gd name="T14" fmla="*/ 0 w 27"/>
                    <a:gd name="T15" fmla="*/ 0 h 51"/>
                    <a:gd name="T16" fmla="*/ 0 w 27"/>
                    <a:gd name="T17" fmla="*/ 0 h 51"/>
                    <a:gd name="T18" fmla="*/ 0 w 27"/>
                    <a:gd name="T19" fmla="*/ 0 h 51"/>
                    <a:gd name="T20" fmla="*/ 0 w 27"/>
                    <a:gd name="T21" fmla="*/ 0 h 51"/>
                    <a:gd name="T22" fmla="*/ 0 w 27"/>
                    <a:gd name="T23" fmla="*/ 0 h 51"/>
                    <a:gd name="T24" fmla="*/ 0 w 27"/>
                    <a:gd name="T25" fmla="*/ 0 h 51"/>
                    <a:gd name="T26" fmla="*/ 0 w 27"/>
                    <a:gd name="T27" fmla="*/ 0 h 51"/>
                    <a:gd name="T28" fmla="*/ 0 w 27"/>
                    <a:gd name="T29" fmla="*/ 0 h 51"/>
                    <a:gd name="T30" fmla="*/ 0 w 27"/>
                    <a:gd name="T31" fmla="*/ 0 h 51"/>
                    <a:gd name="T32" fmla="*/ 0 w 27"/>
                    <a:gd name="T33" fmla="*/ 0 h 51"/>
                    <a:gd name="T34" fmla="*/ 0 w 27"/>
                    <a:gd name="T35" fmla="*/ 0 h 51"/>
                    <a:gd name="T36" fmla="*/ 0 w 27"/>
                    <a:gd name="T37" fmla="*/ 0 h 51"/>
                    <a:gd name="T38" fmla="*/ 0 w 27"/>
                    <a:gd name="T39" fmla="*/ 0 h 51"/>
                    <a:gd name="T40" fmla="*/ 0 w 27"/>
                    <a:gd name="T41" fmla="*/ 0 h 5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27"/>
                    <a:gd name="T64" fmla="*/ 0 h 51"/>
                    <a:gd name="T65" fmla="*/ 27 w 27"/>
                    <a:gd name="T66" fmla="*/ 51 h 5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27" h="51">
                      <a:moveTo>
                        <a:pt x="17" y="51"/>
                      </a:moveTo>
                      <a:lnTo>
                        <a:pt x="17" y="51"/>
                      </a:lnTo>
                      <a:lnTo>
                        <a:pt x="17" y="46"/>
                      </a:lnTo>
                      <a:lnTo>
                        <a:pt x="18" y="40"/>
                      </a:lnTo>
                      <a:lnTo>
                        <a:pt x="18" y="34"/>
                      </a:lnTo>
                      <a:lnTo>
                        <a:pt x="20" y="29"/>
                      </a:lnTo>
                      <a:lnTo>
                        <a:pt x="22" y="23"/>
                      </a:lnTo>
                      <a:lnTo>
                        <a:pt x="23" y="17"/>
                      </a:lnTo>
                      <a:lnTo>
                        <a:pt x="24" y="14"/>
                      </a:lnTo>
                      <a:lnTo>
                        <a:pt x="27" y="10"/>
                      </a:lnTo>
                      <a:lnTo>
                        <a:pt x="12" y="0"/>
                      </a:lnTo>
                      <a:lnTo>
                        <a:pt x="10" y="6"/>
                      </a:lnTo>
                      <a:lnTo>
                        <a:pt x="6" y="12"/>
                      </a:lnTo>
                      <a:lnTo>
                        <a:pt x="5" y="18"/>
                      </a:lnTo>
                      <a:lnTo>
                        <a:pt x="3" y="24"/>
                      </a:lnTo>
                      <a:lnTo>
                        <a:pt x="2" y="32"/>
                      </a:lnTo>
                      <a:lnTo>
                        <a:pt x="2" y="38"/>
                      </a:lnTo>
                      <a:lnTo>
                        <a:pt x="0" y="44"/>
                      </a:lnTo>
                      <a:lnTo>
                        <a:pt x="0" y="51"/>
                      </a:lnTo>
                      <a:lnTo>
                        <a:pt x="17" y="5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56" name="Freeform 1426"/>
                <p:cNvSpPr>
                  <a:spLocks/>
                </p:cNvSpPr>
                <p:nvPr/>
              </p:nvSpPr>
              <p:spPr bwMode="auto">
                <a:xfrm>
                  <a:off x="1971" y="1256"/>
                  <a:ext cx="1" cy="0"/>
                </a:xfrm>
                <a:custGeom>
                  <a:avLst/>
                  <a:gdLst>
                    <a:gd name="T0" fmla="*/ 0 w 24"/>
                    <a:gd name="T1" fmla="*/ 0 h 16"/>
                    <a:gd name="T2" fmla="*/ 0 w 24"/>
                    <a:gd name="T3" fmla="*/ 0 h 16"/>
                    <a:gd name="T4" fmla="*/ 0 w 24"/>
                    <a:gd name="T5" fmla="*/ 0 h 16"/>
                    <a:gd name="T6" fmla="*/ 0 w 24"/>
                    <a:gd name="T7" fmla="*/ 0 h 16"/>
                    <a:gd name="T8" fmla="*/ 0 w 24"/>
                    <a:gd name="T9" fmla="*/ 0 h 16"/>
                    <a:gd name="T10" fmla="*/ 0 w 24"/>
                    <a:gd name="T11" fmla="*/ 0 h 16"/>
                    <a:gd name="T12" fmla="*/ 0 w 24"/>
                    <a:gd name="T13" fmla="*/ 0 h 16"/>
                    <a:gd name="T14" fmla="*/ 0 w 24"/>
                    <a:gd name="T15" fmla="*/ 0 h 16"/>
                    <a:gd name="T16" fmla="*/ 0 w 24"/>
                    <a:gd name="T17" fmla="*/ 0 h 16"/>
                    <a:gd name="T18" fmla="*/ 0 w 24"/>
                    <a:gd name="T19" fmla="*/ 0 h 16"/>
                    <a:gd name="T20" fmla="*/ 0 w 24"/>
                    <a:gd name="T21" fmla="*/ 0 h 16"/>
                    <a:gd name="T22" fmla="*/ 0 w 24"/>
                    <a:gd name="T23" fmla="*/ 0 h 16"/>
                    <a:gd name="T24" fmla="*/ 0 w 24"/>
                    <a:gd name="T25" fmla="*/ 0 h 1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4"/>
                    <a:gd name="T40" fmla="*/ 0 h 16"/>
                    <a:gd name="T41" fmla="*/ 24 w 24"/>
                    <a:gd name="T42" fmla="*/ 0 h 1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4" h="16">
                      <a:moveTo>
                        <a:pt x="24" y="10"/>
                      </a:moveTo>
                      <a:lnTo>
                        <a:pt x="24" y="10"/>
                      </a:lnTo>
                      <a:lnTo>
                        <a:pt x="20" y="2"/>
                      </a:lnTo>
                      <a:lnTo>
                        <a:pt x="16" y="0"/>
                      </a:lnTo>
                      <a:lnTo>
                        <a:pt x="17" y="4"/>
                      </a:lnTo>
                      <a:lnTo>
                        <a:pt x="0" y="4"/>
                      </a:lnTo>
                      <a:lnTo>
                        <a:pt x="4" y="12"/>
                      </a:lnTo>
                      <a:lnTo>
                        <a:pt x="9" y="15"/>
                      </a:lnTo>
                      <a:lnTo>
                        <a:pt x="10" y="16"/>
                      </a:lnTo>
                      <a:lnTo>
                        <a:pt x="8" y="10"/>
                      </a:lnTo>
                      <a:lnTo>
                        <a:pt x="24" y="1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57" name="Freeform 1427"/>
                <p:cNvSpPr>
                  <a:spLocks/>
                </p:cNvSpPr>
                <p:nvPr/>
              </p:nvSpPr>
              <p:spPr bwMode="auto">
                <a:xfrm>
                  <a:off x="1971" y="1256"/>
                  <a:ext cx="1" cy="1"/>
                </a:xfrm>
                <a:custGeom>
                  <a:avLst/>
                  <a:gdLst>
                    <a:gd name="T0" fmla="*/ 0 w 31"/>
                    <a:gd name="T1" fmla="*/ 0 h 37"/>
                    <a:gd name="T2" fmla="*/ 0 w 31"/>
                    <a:gd name="T3" fmla="*/ 0 h 37"/>
                    <a:gd name="T4" fmla="*/ 0 w 31"/>
                    <a:gd name="T5" fmla="*/ 0 h 37"/>
                    <a:gd name="T6" fmla="*/ 0 w 31"/>
                    <a:gd name="T7" fmla="*/ 0 h 37"/>
                    <a:gd name="T8" fmla="*/ 0 w 31"/>
                    <a:gd name="T9" fmla="*/ 0 h 37"/>
                    <a:gd name="T10" fmla="*/ 0 w 31"/>
                    <a:gd name="T11" fmla="*/ 0 h 37"/>
                    <a:gd name="T12" fmla="*/ 0 w 31"/>
                    <a:gd name="T13" fmla="*/ 0 h 37"/>
                    <a:gd name="T14" fmla="*/ 0 w 31"/>
                    <a:gd name="T15" fmla="*/ 0 h 37"/>
                    <a:gd name="T16" fmla="*/ 0 w 31"/>
                    <a:gd name="T17" fmla="*/ 0 h 37"/>
                    <a:gd name="T18" fmla="*/ 0 w 31"/>
                    <a:gd name="T19" fmla="*/ 0 h 37"/>
                    <a:gd name="T20" fmla="*/ 0 w 31"/>
                    <a:gd name="T21" fmla="*/ 0 h 37"/>
                    <a:gd name="T22" fmla="*/ 0 w 31"/>
                    <a:gd name="T23" fmla="*/ 0 h 37"/>
                    <a:gd name="T24" fmla="*/ 0 w 31"/>
                    <a:gd name="T25" fmla="*/ 0 h 37"/>
                    <a:gd name="T26" fmla="*/ 0 w 31"/>
                    <a:gd name="T27" fmla="*/ 0 h 37"/>
                    <a:gd name="T28" fmla="*/ 0 w 31"/>
                    <a:gd name="T29" fmla="*/ 0 h 37"/>
                    <a:gd name="T30" fmla="*/ 0 w 31"/>
                    <a:gd name="T31" fmla="*/ 0 h 37"/>
                    <a:gd name="T32" fmla="*/ 0 w 31"/>
                    <a:gd name="T33" fmla="*/ 0 h 37"/>
                    <a:gd name="T34" fmla="*/ 0 w 31"/>
                    <a:gd name="T35" fmla="*/ 0 h 37"/>
                    <a:gd name="T36" fmla="*/ 0 w 31"/>
                    <a:gd name="T37" fmla="*/ 0 h 37"/>
                    <a:gd name="T38" fmla="*/ 0 w 31"/>
                    <a:gd name="T39" fmla="*/ 0 h 37"/>
                    <a:gd name="T40" fmla="*/ 0 w 31"/>
                    <a:gd name="T41" fmla="*/ 0 h 3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1"/>
                    <a:gd name="T64" fmla="*/ 0 h 37"/>
                    <a:gd name="T65" fmla="*/ 31 w 31"/>
                    <a:gd name="T66" fmla="*/ 37 h 3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1" h="37">
                      <a:moveTo>
                        <a:pt x="31" y="35"/>
                      </a:moveTo>
                      <a:lnTo>
                        <a:pt x="31" y="35"/>
                      </a:lnTo>
                      <a:lnTo>
                        <a:pt x="28" y="28"/>
                      </a:lnTo>
                      <a:lnTo>
                        <a:pt x="26" y="24"/>
                      </a:lnTo>
                      <a:lnTo>
                        <a:pt x="25" y="20"/>
                      </a:lnTo>
                      <a:lnTo>
                        <a:pt x="22" y="16"/>
                      </a:lnTo>
                      <a:lnTo>
                        <a:pt x="20" y="12"/>
                      </a:lnTo>
                      <a:lnTo>
                        <a:pt x="19" y="8"/>
                      </a:lnTo>
                      <a:lnTo>
                        <a:pt x="18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1" y="8"/>
                      </a:lnTo>
                      <a:lnTo>
                        <a:pt x="2" y="13"/>
                      </a:lnTo>
                      <a:lnTo>
                        <a:pt x="6" y="19"/>
                      </a:lnTo>
                      <a:lnTo>
                        <a:pt x="8" y="23"/>
                      </a:lnTo>
                      <a:lnTo>
                        <a:pt x="10" y="28"/>
                      </a:lnTo>
                      <a:lnTo>
                        <a:pt x="12" y="31"/>
                      </a:lnTo>
                      <a:lnTo>
                        <a:pt x="14" y="35"/>
                      </a:lnTo>
                      <a:lnTo>
                        <a:pt x="14" y="37"/>
                      </a:lnTo>
                      <a:lnTo>
                        <a:pt x="31" y="3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58" name="Freeform 1428"/>
                <p:cNvSpPr>
                  <a:spLocks/>
                </p:cNvSpPr>
                <p:nvPr/>
              </p:nvSpPr>
              <p:spPr bwMode="auto">
                <a:xfrm>
                  <a:off x="1972" y="1257"/>
                  <a:ext cx="1" cy="2"/>
                </a:xfrm>
                <a:custGeom>
                  <a:avLst/>
                  <a:gdLst>
                    <a:gd name="T0" fmla="*/ 0 w 46"/>
                    <a:gd name="T1" fmla="*/ 0 h 80"/>
                    <a:gd name="T2" fmla="*/ 0 w 46"/>
                    <a:gd name="T3" fmla="*/ 0 h 80"/>
                    <a:gd name="T4" fmla="*/ 0 w 46"/>
                    <a:gd name="T5" fmla="*/ 0 h 80"/>
                    <a:gd name="T6" fmla="*/ 0 w 46"/>
                    <a:gd name="T7" fmla="*/ 0 h 80"/>
                    <a:gd name="T8" fmla="*/ 0 w 46"/>
                    <a:gd name="T9" fmla="*/ 0 h 80"/>
                    <a:gd name="T10" fmla="*/ 0 w 46"/>
                    <a:gd name="T11" fmla="*/ 0 h 80"/>
                    <a:gd name="T12" fmla="*/ 0 w 46"/>
                    <a:gd name="T13" fmla="*/ 0 h 80"/>
                    <a:gd name="T14" fmla="*/ 0 w 46"/>
                    <a:gd name="T15" fmla="*/ 0 h 80"/>
                    <a:gd name="T16" fmla="*/ 0 w 46"/>
                    <a:gd name="T17" fmla="*/ 0 h 80"/>
                    <a:gd name="T18" fmla="*/ 0 w 46"/>
                    <a:gd name="T19" fmla="*/ 0 h 80"/>
                    <a:gd name="T20" fmla="*/ 0 w 46"/>
                    <a:gd name="T21" fmla="*/ 0 h 80"/>
                    <a:gd name="T22" fmla="*/ 0 w 46"/>
                    <a:gd name="T23" fmla="*/ 0 h 80"/>
                    <a:gd name="T24" fmla="*/ 0 w 46"/>
                    <a:gd name="T25" fmla="*/ 0 h 80"/>
                    <a:gd name="T26" fmla="*/ 0 w 46"/>
                    <a:gd name="T27" fmla="*/ 0 h 80"/>
                    <a:gd name="T28" fmla="*/ 0 w 46"/>
                    <a:gd name="T29" fmla="*/ 0 h 80"/>
                    <a:gd name="T30" fmla="*/ 0 w 46"/>
                    <a:gd name="T31" fmla="*/ 0 h 80"/>
                    <a:gd name="T32" fmla="*/ 0 w 46"/>
                    <a:gd name="T33" fmla="*/ 0 h 80"/>
                    <a:gd name="T34" fmla="*/ 0 w 46"/>
                    <a:gd name="T35" fmla="*/ 0 h 80"/>
                    <a:gd name="T36" fmla="*/ 0 w 46"/>
                    <a:gd name="T37" fmla="*/ 0 h 80"/>
                    <a:gd name="T38" fmla="*/ 0 w 46"/>
                    <a:gd name="T39" fmla="*/ 0 h 80"/>
                    <a:gd name="T40" fmla="*/ 0 w 46"/>
                    <a:gd name="T41" fmla="*/ 0 h 8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6"/>
                    <a:gd name="T64" fmla="*/ 0 h 80"/>
                    <a:gd name="T65" fmla="*/ 46 w 46"/>
                    <a:gd name="T66" fmla="*/ 80 h 8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6" h="80">
                      <a:moveTo>
                        <a:pt x="46" y="80"/>
                      </a:moveTo>
                      <a:lnTo>
                        <a:pt x="46" y="80"/>
                      </a:lnTo>
                      <a:lnTo>
                        <a:pt x="44" y="71"/>
                      </a:lnTo>
                      <a:lnTo>
                        <a:pt x="42" y="61"/>
                      </a:lnTo>
                      <a:lnTo>
                        <a:pt x="37" y="53"/>
                      </a:lnTo>
                      <a:lnTo>
                        <a:pt x="32" y="44"/>
                      </a:lnTo>
                      <a:lnTo>
                        <a:pt x="28" y="36"/>
                      </a:lnTo>
                      <a:lnTo>
                        <a:pt x="24" y="26"/>
                      </a:lnTo>
                      <a:lnTo>
                        <a:pt x="20" y="14"/>
                      </a:lnTo>
                      <a:lnTo>
                        <a:pt x="17" y="0"/>
                      </a:lnTo>
                      <a:lnTo>
                        <a:pt x="0" y="2"/>
                      </a:lnTo>
                      <a:lnTo>
                        <a:pt x="4" y="19"/>
                      </a:lnTo>
                      <a:lnTo>
                        <a:pt x="7" y="31"/>
                      </a:lnTo>
                      <a:lnTo>
                        <a:pt x="13" y="43"/>
                      </a:lnTo>
                      <a:lnTo>
                        <a:pt x="18" y="51"/>
                      </a:lnTo>
                      <a:lnTo>
                        <a:pt x="23" y="60"/>
                      </a:lnTo>
                      <a:lnTo>
                        <a:pt x="25" y="66"/>
                      </a:lnTo>
                      <a:lnTo>
                        <a:pt x="28" y="73"/>
                      </a:lnTo>
                      <a:lnTo>
                        <a:pt x="29" y="80"/>
                      </a:lnTo>
                      <a:lnTo>
                        <a:pt x="46" y="8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59" name="Freeform 1429"/>
                <p:cNvSpPr>
                  <a:spLocks/>
                </p:cNvSpPr>
                <p:nvPr/>
              </p:nvSpPr>
              <p:spPr bwMode="auto">
                <a:xfrm>
                  <a:off x="1973" y="1259"/>
                  <a:ext cx="1" cy="2"/>
                </a:xfrm>
                <a:custGeom>
                  <a:avLst/>
                  <a:gdLst>
                    <a:gd name="T0" fmla="*/ 0 w 41"/>
                    <a:gd name="T1" fmla="*/ 0 h 92"/>
                    <a:gd name="T2" fmla="*/ 0 w 41"/>
                    <a:gd name="T3" fmla="*/ 0 h 92"/>
                    <a:gd name="T4" fmla="*/ 0 w 41"/>
                    <a:gd name="T5" fmla="*/ 0 h 92"/>
                    <a:gd name="T6" fmla="*/ 0 w 41"/>
                    <a:gd name="T7" fmla="*/ 0 h 92"/>
                    <a:gd name="T8" fmla="*/ 0 w 41"/>
                    <a:gd name="T9" fmla="*/ 0 h 92"/>
                    <a:gd name="T10" fmla="*/ 0 w 41"/>
                    <a:gd name="T11" fmla="*/ 0 h 92"/>
                    <a:gd name="T12" fmla="*/ 0 w 41"/>
                    <a:gd name="T13" fmla="*/ 0 h 92"/>
                    <a:gd name="T14" fmla="*/ 0 w 41"/>
                    <a:gd name="T15" fmla="*/ 0 h 92"/>
                    <a:gd name="T16" fmla="*/ 0 w 41"/>
                    <a:gd name="T17" fmla="*/ 0 h 92"/>
                    <a:gd name="T18" fmla="*/ 0 w 41"/>
                    <a:gd name="T19" fmla="*/ 0 h 92"/>
                    <a:gd name="T20" fmla="*/ 0 w 41"/>
                    <a:gd name="T21" fmla="*/ 0 h 92"/>
                    <a:gd name="T22" fmla="*/ 0 w 41"/>
                    <a:gd name="T23" fmla="*/ 0 h 92"/>
                    <a:gd name="T24" fmla="*/ 0 w 41"/>
                    <a:gd name="T25" fmla="*/ 0 h 92"/>
                    <a:gd name="T26" fmla="*/ 0 w 41"/>
                    <a:gd name="T27" fmla="*/ 0 h 92"/>
                    <a:gd name="T28" fmla="*/ 0 w 41"/>
                    <a:gd name="T29" fmla="*/ 0 h 92"/>
                    <a:gd name="T30" fmla="*/ 0 w 41"/>
                    <a:gd name="T31" fmla="*/ 0 h 92"/>
                    <a:gd name="T32" fmla="*/ 0 w 41"/>
                    <a:gd name="T33" fmla="*/ 0 h 92"/>
                    <a:gd name="T34" fmla="*/ 0 w 41"/>
                    <a:gd name="T35" fmla="*/ 0 h 92"/>
                    <a:gd name="T36" fmla="*/ 0 w 41"/>
                    <a:gd name="T37" fmla="*/ 0 h 92"/>
                    <a:gd name="T38" fmla="*/ 0 w 41"/>
                    <a:gd name="T39" fmla="*/ 0 h 92"/>
                    <a:gd name="T40" fmla="*/ 0 w 41"/>
                    <a:gd name="T41" fmla="*/ 0 h 9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1"/>
                    <a:gd name="T64" fmla="*/ 0 h 92"/>
                    <a:gd name="T65" fmla="*/ 41 w 41"/>
                    <a:gd name="T66" fmla="*/ 92 h 9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1" h="92">
                      <a:moveTo>
                        <a:pt x="41" y="82"/>
                      </a:moveTo>
                      <a:lnTo>
                        <a:pt x="41" y="83"/>
                      </a:lnTo>
                      <a:lnTo>
                        <a:pt x="37" y="76"/>
                      </a:lnTo>
                      <a:lnTo>
                        <a:pt x="35" y="68"/>
                      </a:lnTo>
                      <a:lnTo>
                        <a:pt x="31" y="57"/>
                      </a:lnTo>
                      <a:lnTo>
                        <a:pt x="26" y="45"/>
                      </a:lnTo>
                      <a:lnTo>
                        <a:pt x="23" y="33"/>
                      </a:lnTo>
                      <a:lnTo>
                        <a:pt x="20" y="22"/>
                      </a:lnTo>
                      <a:lnTo>
                        <a:pt x="18" y="10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1" y="12"/>
                      </a:lnTo>
                      <a:lnTo>
                        <a:pt x="3" y="24"/>
                      </a:lnTo>
                      <a:lnTo>
                        <a:pt x="6" y="37"/>
                      </a:lnTo>
                      <a:lnTo>
                        <a:pt x="9" y="50"/>
                      </a:lnTo>
                      <a:lnTo>
                        <a:pt x="14" y="62"/>
                      </a:lnTo>
                      <a:lnTo>
                        <a:pt x="18" y="72"/>
                      </a:lnTo>
                      <a:lnTo>
                        <a:pt x="23" y="83"/>
                      </a:lnTo>
                      <a:lnTo>
                        <a:pt x="26" y="90"/>
                      </a:lnTo>
                      <a:lnTo>
                        <a:pt x="26" y="92"/>
                      </a:lnTo>
                      <a:lnTo>
                        <a:pt x="41" y="8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60" name="Freeform 1430"/>
                <p:cNvSpPr>
                  <a:spLocks/>
                </p:cNvSpPr>
                <p:nvPr/>
              </p:nvSpPr>
              <p:spPr bwMode="auto">
                <a:xfrm>
                  <a:off x="1973" y="1261"/>
                  <a:ext cx="2" cy="1"/>
                </a:xfrm>
                <a:custGeom>
                  <a:avLst/>
                  <a:gdLst>
                    <a:gd name="T0" fmla="*/ 0 w 65"/>
                    <a:gd name="T1" fmla="*/ 0 h 54"/>
                    <a:gd name="T2" fmla="*/ 0 w 65"/>
                    <a:gd name="T3" fmla="*/ 0 h 54"/>
                    <a:gd name="T4" fmla="*/ 0 w 65"/>
                    <a:gd name="T5" fmla="*/ 0 h 54"/>
                    <a:gd name="T6" fmla="*/ 0 w 65"/>
                    <a:gd name="T7" fmla="*/ 0 h 54"/>
                    <a:gd name="T8" fmla="*/ 0 w 65"/>
                    <a:gd name="T9" fmla="*/ 0 h 54"/>
                    <a:gd name="T10" fmla="*/ 0 w 65"/>
                    <a:gd name="T11" fmla="*/ 0 h 54"/>
                    <a:gd name="T12" fmla="*/ 0 w 65"/>
                    <a:gd name="T13" fmla="*/ 0 h 54"/>
                    <a:gd name="T14" fmla="*/ 0 w 65"/>
                    <a:gd name="T15" fmla="*/ 0 h 54"/>
                    <a:gd name="T16" fmla="*/ 0 w 65"/>
                    <a:gd name="T17" fmla="*/ 0 h 54"/>
                    <a:gd name="T18" fmla="*/ 0 w 65"/>
                    <a:gd name="T19" fmla="*/ 0 h 54"/>
                    <a:gd name="T20" fmla="*/ 0 w 65"/>
                    <a:gd name="T21" fmla="*/ 0 h 54"/>
                    <a:gd name="T22" fmla="*/ 0 w 65"/>
                    <a:gd name="T23" fmla="*/ 0 h 54"/>
                    <a:gd name="T24" fmla="*/ 0 w 65"/>
                    <a:gd name="T25" fmla="*/ 0 h 54"/>
                    <a:gd name="T26" fmla="*/ 0 w 65"/>
                    <a:gd name="T27" fmla="*/ 0 h 54"/>
                    <a:gd name="T28" fmla="*/ 0 w 65"/>
                    <a:gd name="T29" fmla="*/ 0 h 54"/>
                    <a:gd name="T30" fmla="*/ 0 w 65"/>
                    <a:gd name="T31" fmla="*/ 0 h 54"/>
                    <a:gd name="T32" fmla="*/ 0 w 65"/>
                    <a:gd name="T33" fmla="*/ 0 h 54"/>
                    <a:gd name="T34" fmla="*/ 0 w 65"/>
                    <a:gd name="T35" fmla="*/ 0 h 54"/>
                    <a:gd name="T36" fmla="*/ 0 w 65"/>
                    <a:gd name="T37" fmla="*/ 0 h 54"/>
                    <a:gd name="T38" fmla="*/ 0 w 65"/>
                    <a:gd name="T39" fmla="*/ 0 h 54"/>
                    <a:gd name="T40" fmla="*/ 0 w 65"/>
                    <a:gd name="T41" fmla="*/ 0 h 5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5"/>
                    <a:gd name="T64" fmla="*/ 0 h 54"/>
                    <a:gd name="T65" fmla="*/ 65 w 65"/>
                    <a:gd name="T66" fmla="*/ 54 h 5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5" h="54">
                      <a:moveTo>
                        <a:pt x="64" y="37"/>
                      </a:moveTo>
                      <a:lnTo>
                        <a:pt x="65" y="38"/>
                      </a:lnTo>
                      <a:lnTo>
                        <a:pt x="58" y="35"/>
                      </a:lnTo>
                      <a:lnTo>
                        <a:pt x="50" y="30"/>
                      </a:lnTo>
                      <a:lnTo>
                        <a:pt x="44" y="26"/>
                      </a:lnTo>
                      <a:lnTo>
                        <a:pt x="36" y="22"/>
                      </a:lnTo>
                      <a:lnTo>
                        <a:pt x="29" y="16"/>
                      </a:lnTo>
                      <a:lnTo>
                        <a:pt x="23" y="12"/>
                      </a:lnTo>
                      <a:lnTo>
                        <a:pt x="20" y="6"/>
                      </a:lnTo>
                      <a:lnTo>
                        <a:pt x="15" y="0"/>
                      </a:lnTo>
                      <a:lnTo>
                        <a:pt x="0" y="10"/>
                      </a:lnTo>
                      <a:lnTo>
                        <a:pt x="5" y="16"/>
                      </a:lnTo>
                      <a:lnTo>
                        <a:pt x="11" y="24"/>
                      </a:lnTo>
                      <a:lnTo>
                        <a:pt x="20" y="30"/>
                      </a:lnTo>
                      <a:lnTo>
                        <a:pt x="27" y="36"/>
                      </a:lnTo>
                      <a:lnTo>
                        <a:pt x="34" y="41"/>
                      </a:lnTo>
                      <a:lnTo>
                        <a:pt x="42" y="44"/>
                      </a:lnTo>
                      <a:lnTo>
                        <a:pt x="51" y="49"/>
                      </a:lnTo>
                      <a:lnTo>
                        <a:pt x="58" y="53"/>
                      </a:lnTo>
                      <a:lnTo>
                        <a:pt x="59" y="54"/>
                      </a:lnTo>
                      <a:lnTo>
                        <a:pt x="64" y="3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61" name="Freeform 1431"/>
                <p:cNvSpPr>
                  <a:spLocks/>
                </p:cNvSpPr>
                <p:nvPr/>
              </p:nvSpPr>
              <p:spPr bwMode="auto">
                <a:xfrm>
                  <a:off x="1975" y="1261"/>
                  <a:ext cx="1" cy="1"/>
                </a:xfrm>
                <a:custGeom>
                  <a:avLst/>
                  <a:gdLst>
                    <a:gd name="T0" fmla="*/ 0 w 37"/>
                    <a:gd name="T1" fmla="*/ 0 h 18"/>
                    <a:gd name="T2" fmla="*/ 0 w 37"/>
                    <a:gd name="T3" fmla="*/ 0 h 18"/>
                    <a:gd name="T4" fmla="*/ 0 w 37"/>
                    <a:gd name="T5" fmla="*/ 0 h 18"/>
                    <a:gd name="T6" fmla="*/ 0 w 37"/>
                    <a:gd name="T7" fmla="*/ 0 h 18"/>
                    <a:gd name="T8" fmla="*/ 0 w 37"/>
                    <a:gd name="T9" fmla="*/ 0 h 18"/>
                    <a:gd name="T10" fmla="*/ 0 w 37"/>
                    <a:gd name="T11" fmla="*/ 0 h 18"/>
                    <a:gd name="T12" fmla="*/ 0 w 37"/>
                    <a:gd name="T13" fmla="*/ 0 h 18"/>
                    <a:gd name="T14" fmla="*/ 0 w 37"/>
                    <a:gd name="T15" fmla="*/ 0 h 18"/>
                    <a:gd name="T16" fmla="*/ 0 w 37"/>
                    <a:gd name="T17" fmla="*/ 0 h 18"/>
                    <a:gd name="T18" fmla="*/ 0 w 37"/>
                    <a:gd name="T19" fmla="*/ 0 h 18"/>
                    <a:gd name="T20" fmla="*/ 0 w 37"/>
                    <a:gd name="T21" fmla="*/ 0 h 18"/>
                    <a:gd name="T22" fmla="*/ 0 w 37"/>
                    <a:gd name="T23" fmla="*/ 0 h 18"/>
                    <a:gd name="T24" fmla="*/ 0 w 37"/>
                    <a:gd name="T25" fmla="*/ 0 h 1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7"/>
                    <a:gd name="T40" fmla="*/ 0 h 18"/>
                    <a:gd name="T41" fmla="*/ 37 w 37"/>
                    <a:gd name="T42" fmla="*/ 18 h 1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7" h="18">
                      <a:moveTo>
                        <a:pt x="35" y="0"/>
                      </a:moveTo>
                      <a:lnTo>
                        <a:pt x="35" y="0"/>
                      </a:lnTo>
                      <a:lnTo>
                        <a:pt x="28" y="1"/>
                      </a:lnTo>
                      <a:lnTo>
                        <a:pt x="19" y="1"/>
                      </a:lnTo>
                      <a:lnTo>
                        <a:pt x="11" y="1"/>
                      </a:lnTo>
                      <a:lnTo>
                        <a:pt x="5" y="0"/>
                      </a:lnTo>
                      <a:lnTo>
                        <a:pt x="0" y="17"/>
                      </a:lnTo>
                      <a:lnTo>
                        <a:pt x="11" y="18"/>
                      </a:lnTo>
                      <a:lnTo>
                        <a:pt x="19" y="18"/>
                      </a:lnTo>
                      <a:lnTo>
                        <a:pt x="28" y="18"/>
                      </a:lnTo>
                      <a:lnTo>
                        <a:pt x="37" y="17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62" name="Freeform 1432"/>
                <p:cNvSpPr>
                  <a:spLocks/>
                </p:cNvSpPr>
                <p:nvPr/>
              </p:nvSpPr>
              <p:spPr bwMode="auto">
                <a:xfrm>
                  <a:off x="1976" y="1259"/>
                  <a:ext cx="1" cy="3"/>
                </a:xfrm>
                <a:custGeom>
                  <a:avLst/>
                  <a:gdLst>
                    <a:gd name="T0" fmla="*/ 0 w 41"/>
                    <a:gd name="T1" fmla="*/ 0 h 138"/>
                    <a:gd name="T2" fmla="*/ 0 w 41"/>
                    <a:gd name="T3" fmla="*/ 0 h 138"/>
                    <a:gd name="T4" fmla="*/ 0 w 41"/>
                    <a:gd name="T5" fmla="*/ 0 h 138"/>
                    <a:gd name="T6" fmla="*/ 0 w 41"/>
                    <a:gd name="T7" fmla="*/ 0 h 138"/>
                    <a:gd name="T8" fmla="*/ 0 w 41"/>
                    <a:gd name="T9" fmla="*/ 0 h 138"/>
                    <a:gd name="T10" fmla="*/ 0 w 41"/>
                    <a:gd name="T11" fmla="*/ 0 h 138"/>
                    <a:gd name="T12" fmla="*/ 0 w 41"/>
                    <a:gd name="T13" fmla="*/ 0 h 138"/>
                    <a:gd name="T14" fmla="*/ 0 w 41"/>
                    <a:gd name="T15" fmla="*/ 0 h 138"/>
                    <a:gd name="T16" fmla="*/ 0 w 41"/>
                    <a:gd name="T17" fmla="*/ 0 h 138"/>
                    <a:gd name="T18" fmla="*/ 0 w 41"/>
                    <a:gd name="T19" fmla="*/ 0 h 138"/>
                    <a:gd name="T20" fmla="*/ 0 w 41"/>
                    <a:gd name="T21" fmla="*/ 0 h 138"/>
                    <a:gd name="T22" fmla="*/ 0 w 41"/>
                    <a:gd name="T23" fmla="*/ 0 h 138"/>
                    <a:gd name="T24" fmla="*/ 0 w 41"/>
                    <a:gd name="T25" fmla="*/ 0 h 138"/>
                    <a:gd name="T26" fmla="*/ 0 w 41"/>
                    <a:gd name="T27" fmla="*/ 0 h 138"/>
                    <a:gd name="T28" fmla="*/ 0 w 41"/>
                    <a:gd name="T29" fmla="*/ 0 h 138"/>
                    <a:gd name="T30" fmla="*/ 0 w 41"/>
                    <a:gd name="T31" fmla="*/ 0 h 138"/>
                    <a:gd name="T32" fmla="*/ 0 w 41"/>
                    <a:gd name="T33" fmla="*/ 0 h 138"/>
                    <a:gd name="T34" fmla="*/ 0 w 41"/>
                    <a:gd name="T35" fmla="*/ 0 h 138"/>
                    <a:gd name="T36" fmla="*/ 0 w 41"/>
                    <a:gd name="T37" fmla="*/ 0 h 138"/>
                    <a:gd name="T38" fmla="*/ 0 w 41"/>
                    <a:gd name="T39" fmla="*/ 0 h 138"/>
                    <a:gd name="T40" fmla="*/ 0 w 41"/>
                    <a:gd name="T41" fmla="*/ 0 h 13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1"/>
                    <a:gd name="T64" fmla="*/ 0 h 138"/>
                    <a:gd name="T65" fmla="*/ 41 w 41"/>
                    <a:gd name="T66" fmla="*/ 138 h 13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1" h="138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22" y="20"/>
                      </a:lnTo>
                      <a:lnTo>
                        <a:pt x="20" y="43"/>
                      </a:lnTo>
                      <a:lnTo>
                        <a:pt x="19" y="64"/>
                      </a:lnTo>
                      <a:lnTo>
                        <a:pt x="18" y="82"/>
                      </a:lnTo>
                      <a:lnTo>
                        <a:pt x="14" y="97"/>
                      </a:lnTo>
                      <a:lnTo>
                        <a:pt x="12" y="110"/>
                      </a:lnTo>
                      <a:lnTo>
                        <a:pt x="6" y="119"/>
                      </a:lnTo>
                      <a:lnTo>
                        <a:pt x="0" y="121"/>
                      </a:lnTo>
                      <a:lnTo>
                        <a:pt x="2" y="138"/>
                      </a:lnTo>
                      <a:lnTo>
                        <a:pt x="18" y="131"/>
                      </a:lnTo>
                      <a:lnTo>
                        <a:pt x="26" y="118"/>
                      </a:lnTo>
                      <a:lnTo>
                        <a:pt x="31" y="102"/>
                      </a:lnTo>
                      <a:lnTo>
                        <a:pt x="35" y="84"/>
                      </a:lnTo>
                      <a:lnTo>
                        <a:pt x="36" y="64"/>
                      </a:lnTo>
                      <a:lnTo>
                        <a:pt x="37" y="43"/>
                      </a:lnTo>
                      <a:lnTo>
                        <a:pt x="38" y="23"/>
                      </a:lnTo>
                      <a:lnTo>
                        <a:pt x="41" y="2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63" name="Freeform 1433"/>
                <p:cNvSpPr>
                  <a:spLocks/>
                </p:cNvSpPr>
                <p:nvPr/>
              </p:nvSpPr>
              <p:spPr bwMode="auto">
                <a:xfrm>
                  <a:off x="1976" y="1258"/>
                  <a:ext cx="1" cy="1"/>
                </a:xfrm>
                <a:custGeom>
                  <a:avLst/>
                  <a:gdLst>
                    <a:gd name="T0" fmla="*/ 0 w 46"/>
                    <a:gd name="T1" fmla="*/ 0 h 18"/>
                    <a:gd name="T2" fmla="*/ 0 w 46"/>
                    <a:gd name="T3" fmla="*/ 0 h 18"/>
                    <a:gd name="T4" fmla="*/ 0 w 46"/>
                    <a:gd name="T5" fmla="*/ 0 h 18"/>
                    <a:gd name="T6" fmla="*/ 0 w 46"/>
                    <a:gd name="T7" fmla="*/ 0 h 18"/>
                    <a:gd name="T8" fmla="*/ 0 w 46"/>
                    <a:gd name="T9" fmla="*/ 0 h 18"/>
                    <a:gd name="T10" fmla="*/ 0 w 46"/>
                    <a:gd name="T11" fmla="*/ 0 h 18"/>
                    <a:gd name="T12" fmla="*/ 0 w 46"/>
                    <a:gd name="T13" fmla="*/ 0 h 18"/>
                    <a:gd name="T14" fmla="*/ 0 w 46"/>
                    <a:gd name="T15" fmla="*/ 0 h 18"/>
                    <a:gd name="T16" fmla="*/ 0 w 46"/>
                    <a:gd name="T17" fmla="*/ 0 h 18"/>
                    <a:gd name="T18" fmla="*/ 0 w 46"/>
                    <a:gd name="T19" fmla="*/ 0 h 18"/>
                    <a:gd name="T20" fmla="*/ 0 w 46"/>
                    <a:gd name="T21" fmla="*/ 0 h 18"/>
                    <a:gd name="T22" fmla="*/ 0 w 46"/>
                    <a:gd name="T23" fmla="*/ 0 h 18"/>
                    <a:gd name="T24" fmla="*/ 0 w 46"/>
                    <a:gd name="T25" fmla="*/ 0 h 18"/>
                    <a:gd name="T26" fmla="*/ 0 w 46"/>
                    <a:gd name="T27" fmla="*/ 0 h 18"/>
                    <a:gd name="T28" fmla="*/ 0 w 46"/>
                    <a:gd name="T29" fmla="*/ 0 h 18"/>
                    <a:gd name="T30" fmla="*/ 0 w 46"/>
                    <a:gd name="T31" fmla="*/ 0 h 18"/>
                    <a:gd name="T32" fmla="*/ 0 w 46"/>
                    <a:gd name="T33" fmla="*/ 0 h 18"/>
                    <a:gd name="T34" fmla="*/ 0 w 46"/>
                    <a:gd name="T35" fmla="*/ 0 h 18"/>
                    <a:gd name="T36" fmla="*/ 0 w 46"/>
                    <a:gd name="T37" fmla="*/ 0 h 18"/>
                    <a:gd name="T38" fmla="*/ 0 w 46"/>
                    <a:gd name="T39" fmla="*/ 0 h 18"/>
                    <a:gd name="T40" fmla="*/ 0 w 46"/>
                    <a:gd name="T41" fmla="*/ 0 h 1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6"/>
                    <a:gd name="T64" fmla="*/ 0 h 18"/>
                    <a:gd name="T65" fmla="*/ 46 w 46"/>
                    <a:gd name="T66" fmla="*/ 18 h 1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6" h="18">
                      <a:moveTo>
                        <a:pt x="0" y="16"/>
                      </a:moveTo>
                      <a:lnTo>
                        <a:pt x="0" y="16"/>
                      </a:lnTo>
                      <a:lnTo>
                        <a:pt x="6" y="18"/>
                      </a:lnTo>
                      <a:lnTo>
                        <a:pt x="13" y="18"/>
                      </a:lnTo>
                      <a:lnTo>
                        <a:pt x="19" y="18"/>
                      </a:lnTo>
                      <a:lnTo>
                        <a:pt x="25" y="17"/>
                      </a:lnTo>
                      <a:lnTo>
                        <a:pt x="29" y="17"/>
                      </a:lnTo>
                      <a:lnTo>
                        <a:pt x="30" y="17"/>
                      </a:lnTo>
                      <a:lnTo>
                        <a:pt x="29" y="15"/>
                      </a:lnTo>
                      <a:lnTo>
                        <a:pt x="46" y="17"/>
                      </a:lnTo>
                      <a:lnTo>
                        <a:pt x="45" y="8"/>
                      </a:lnTo>
                      <a:lnTo>
                        <a:pt x="37" y="3"/>
                      </a:lnTo>
                      <a:lnTo>
                        <a:pt x="31" y="0"/>
                      </a:lnTo>
                      <a:lnTo>
                        <a:pt x="23" y="0"/>
                      </a:lnTo>
                      <a:lnTo>
                        <a:pt x="17" y="2"/>
                      </a:lnTo>
                      <a:lnTo>
                        <a:pt x="13" y="2"/>
                      </a:lnTo>
                      <a:lnTo>
                        <a:pt x="9" y="2"/>
                      </a:lnTo>
                      <a:lnTo>
                        <a:pt x="7" y="2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64" name="Freeform 1434"/>
                <p:cNvSpPr>
                  <a:spLocks/>
                </p:cNvSpPr>
                <p:nvPr/>
              </p:nvSpPr>
              <p:spPr bwMode="auto">
                <a:xfrm>
                  <a:off x="1975" y="1258"/>
                  <a:ext cx="1" cy="1"/>
                </a:xfrm>
                <a:custGeom>
                  <a:avLst/>
                  <a:gdLst>
                    <a:gd name="T0" fmla="*/ 0 w 19"/>
                    <a:gd name="T1" fmla="*/ 0 h 25"/>
                    <a:gd name="T2" fmla="*/ 0 w 19"/>
                    <a:gd name="T3" fmla="*/ 0 h 25"/>
                    <a:gd name="T4" fmla="*/ 0 w 19"/>
                    <a:gd name="T5" fmla="*/ 0 h 25"/>
                    <a:gd name="T6" fmla="*/ 0 w 19"/>
                    <a:gd name="T7" fmla="*/ 0 h 25"/>
                    <a:gd name="T8" fmla="*/ 0 w 19"/>
                    <a:gd name="T9" fmla="*/ 0 h 25"/>
                    <a:gd name="T10" fmla="*/ 0 w 19"/>
                    <a:gd name="T11" fmla="*/ 0 h 25"/>
                    <a:gd name="T12" fmla="*/ 0 w 19"/>
                    <a:gd name="T13" fmla="*/ 0 h 25"/>
                    <a:gd name="T14" fmla="*/ 0 w 19"/>
                    <a:gd name="T15" fmla="*/ 0 h 25"/>
                    <a:gd name="T16" fmla="*/ 0 w 19"/>
                    <a:gd name="T17" fmla="*/ 0 h 25"/>
                    <a:gd name="T18" fmla="*/ 0 w 19"/>
                    <a:gd name="T19" fmla="*/ 0 h 25"/>
                    <a:gd name="T20" fmla="*/ 0 w 19"/>
                    <a:gd name="T21" fmla="*/ 0 h 25"/>
                    <a:gd name="T22" fmla="*/ 0 w 19"/>
                    <a:gd name="T23" fmla="*/ 0 h 25"/>
                    <a:gd name="T24" fmla="*/ 0 w 19"/>
                    <a:gd name="T25" fmla="*/ 0 h 2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9"/>
                    <a:gd name="T40" fmla="*/ 0 h 25"/>
                    <a:gd name="T41" fmla="*/ 19 w 19"/>
                    <a:gd name="T42" fmla="*/ 25 h 2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9" h="25">
                      <a:moveTo>
                        <a:pt x="1" y="14"/>
                      </a:moveTo>
                      <a:lnTo>
                        <a:pt x="0" y="14"/>
                      </a:lnTo>
                      <a:lnTo>
                        <a:pt x="1" y="15"/>
                      </a:lnTo>
                      <a:lnTo>
                        <a:pt x="4" y="17"/>
                      </a:lnTo>
                      <a:lnTo>
                        <a:pt x="6" y="21"/>
                      </a:lnTo>
                      <a:lnTo>
                        <a:pt x="12" y="25"/>
                      </a:lnTo>
                      <a:lnTo>
                        <a:pt x="19" y="11"/>
                      </a:lnTo>
                      <a:lnTo>
                        <a:pt x="18" y="9"/>
                      </a:lnTo>
                      <a:lnTo>
                        <a:pt x="16" y="7"/>
                      </a:lnTo>
                      <a:lnTo>
                        <a:pt x="13" y="3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1" y="1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65" name="Freeform 1435"/>
                <p:cNvSpPr>
                  <a:spLocks/>
                </p:cNvSpPr>
                <p:nvPr/>
              </p:nvSpPr>
              <p:spPr bwMode="auto">
                <a:xfrm>
                  <a:off x="1975" y="1258"/>
                  <a:ext cx="1" cy="1"/>
                </a:xfrm>
                <a:custGeom>
                  <a:avLst/>
                  <a:gdLst>
                    <a:gd name="T0" fmla="*/ 0 w 18"/>
                    <a:gd name="T1" fmla="*/ 0 h 21"/>
                    <a:gd name="T2" fmla="*/ 0 w 18"/>
                    <a:gd name="T3" fmla="*/ 0 h 21"/>
                    <a:gd name="T4" fmla="*/ 0 w 18"/>
                    <a:gd name="T5" fmla="*/ 0 h 21"/>
                    <a:gd name="T6" fmla="*/ 0 w 18"/>
                    <a:gd name="T7" fmla="*/ 0 h 21"/>
                    <a:gd name="T8" fmla="*/ 0 w 18"/>
                    <a:gd name="T9" fmla="*/ 0 h 21"/>
                    <a:gd name="T10" fmla="*/ 0 w 18"/>
                    <a:gd name="T11" fmla="*/ 0 h 21"/>
                    <a:gd name="T12" fmla="*/ 0 w 18"/>
                    <a:gd name="T13" fmla="*/ 0 h 21"/>
                    <a:gd name="T14" fmla="*/ 0 w 18"/>
                    <a:gd name="T15" fmla="*/ 0 h 21"/>
                    <a:gd name="T16" fmla="*/ 0 w 18"/>
                    <a:gd name="T17" fmla="*/ 0 h 21"/>
                    <a:gd name="T18" fmla="*/ 0 w 18"/>
                    <a:gd name="T19" fmla="*/ 0 h 21"/>
                    <a:gd name="T20" fmla="*/ 0 w 18"/>
                    <a:gd name="T21" fmla="*/ 0 h 21"/>
                    <a:gd name="T22" fmla="*/ 0 w 18"/>
                    <a:gd name="T23" fmla="*/ 0 h 21"/>
                    <a:gd name="T24" fmla="*/ 0 w 18"/>
                    <a:gd name="T25" fmla="*/ 0 h 2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"/>
                    <a:gd name="T40" fmla="*/ 0 h 21"/>
                    <a:gd name="T41" fmla="*/ 18 w 18"/>
                    <a:gd name="T42" fmla="*/ 21 h 2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" h="21">
                      <a:moveTo>
                        <a:pt x="1" y="14"/>
                      </a:moveTo>
                      <a:lnTo>
                        <a:pt x="0" y="13"/>
                      </a:lnTo>
                      <a:lnTo>
                        <a:pt x="2" y="15"/>
                      </a:lnTo>
                      <a:lnTo>
                        <a:pt x="3" y="16"/>
                      </a:lnTo>
                      <a:lnTo>
                        <a:pt x="6" y="19"/>
                      </a:lnTo>
                      <a:lnTo>
                        <a:pt x="9" y="21"/>
                      </a:lnTo>
                      <a:lnTo>
                        <a:pt x="17" y="7"/>
                      </a:lnTo>
                      <a:lnTo>
                        <a:pt x="18" y="7"/>
                      </a:lnTo>
                      <a:lnTo>
                        <a:pt x="15" y="4"/>
                      </a:lnTo>
                      <a:lnTo>
                        <a:pt x="14" y="3"/>
                      </a:lnTo>
                      <a:lnTo>
                        <a:pt x="12" y="1"/>
                      </a:lnTo>
                      <a:lnTo>
                        <a:pt x="11" y="0"/>
                      </a:lnTo>
                      <a:lnTo>
                        <a:pt x="1" y="1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66" name="Freeform 1436"/>
                <p:cNvSpPr>
                  <a:spLocks/>
                </p:cNvSpPr>
                <p:nvPr/>
              </p:nvSpPr>
              <p:spPr bwMode="auto">
                <a:xfrm>
                  <a:off x="1975" y="1258"/>
                  <a:ext cx="0" cy="0"/>
                </a:xfrm>
                <a:custGeom>
                  <a:avLst/>
                  <a:gdLst>
                    <a:gd name="T0" fmla="*/ 0 w 20"/>
                    <a:gd name="T1" fmla="*/ 0 h 17"/>
                    <a:gd name="T2" fmla="*/ 0 w 20"/>
                    <a:gd name="T3" fmla="*/ 0 h 17"/>
                    <a:gd name="T4" fmla="*/ 0 w 20"/>
                    <a:gd name="T5" fmla="*/ 0 h 17"/>
                    <a:gd name="T6" fmla="*/ 0 w 20"/>
                    <a:gd name="T7" fmla="*/ 0 h 17"/>
                    <a:gd name="T8" fmla="*/ 0 w 20"/>
                    <a:gd name="T9" fmla="*/ 0 h 17"/>
                    <a:gd name="T10" fmla="*/ 0 w 20"/>
                    <a:gd name="T11" fmla="*/ 0 h 17"/>
                    <a:gd name="T12" fmla="*/ 0 w 20"/>
                    <a:gd name="T13" fmla="*/ 0 h 17"/>
                    <a:gd name="T14" fmla="*/ 0 w 20"/>
                    <a:gd name="T15" fmla="*/ 0 h 17"/>
                    <a:gd name="T16" fmla="*/ 0 w 20"/>
                    <a:gd name="T17" fmla="*/ 0 h 17"/>
                    <a:gd name="T18" fmla="*/ 0 w 20"/>
                    <a:gd name="T19" fmla="*/ 0 h 17"/>
                    <a:gd name="T20" fmla="*/ 0 w 20"/>
                    <a:gd name="T21" fmla="*/ 0 h 17"/>
                    <a:gd name="T22" fmla="*/ 0 w 20"/>
                    <a:gd name="T23" fmla="*/ 0 h 17"/>
                    <a:gd name="T24" fmla="*/ 0 w 20"/>
                    <a:gd name="T25" fmla="*/ 0 h 1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0"/>
                    <a:gd name="T40" fmla="*/ 0 h 17"/>
                    <a:gd name="T41" fmla="*/ 20 w 20"/>
                    <a:gd name="T42" fmla="*/ 17 h 17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0" h="17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4" y="12"/>
                      </a:lnTo>
                      <a:lnTo>
                        <a:pt x="8" y="15"/>
                      </a:lnTo>
                      <a:lnTo>
                        <a:pt x="10" y="17"/>
                      </a:lnTo>
                      <a:lnTo>
                        <a:pt x="20" y="3"/>
                      </a:lnTo>
                      <a:lnTo>
                        <a:pt x="17" y="0"/>
                      </a:lnTo>
                      <a:lnTo>
                        <a:pt x="16" y="0"/>
                      </a:lnTo>
                      <a:lnTo>
                        <a:pt x="17" y="1"/>
                      </a:lnTo>
                      <a:lnTo>
                        <a:pt x="17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67" name="Freeform 1437"/>
                <p:cNvSpPr>
                  <a:spLocks/>
                </p:cNvSpPr>
                <p:nvPr/>
              </p:nvSpPr>
              <p:spPr bwMode="auto">
                <a:xfrm>
                  <a:off x="1975" y="1257"/>
                  <a:ext cx="0" cy="1"/>
                </a:xfrm>
                <a:custGeom>
                  <a:avLst/>
                  <a:gdLst>
                    <a:gd name="T0" fmla="*/ 0 w 18"/>
                    <a:gd name="T1" fmla="*/ 0 h 27"/>
                    <a:gd name="T2" fmla="*/ 0 w 18"/>
                    <a:gd name="T3" fmla="*/ 0 h 27"/>
                    <a:gd name="T4" fmla="*/ 0 w 18"/>
                    <a:gd name="T5" fmla="*/ 0 h 27"/>
                    <a:gd name="T6" fmla="*/ 0 w 18"/>
                    <a:gd name="T7" fmla="*/ 0 h 27"/>
                    <a:gd name="T8" fmla="*/ 0 w 18"/>
                    <a:gd name="T9" fmla="*/ 0 h 27"/>
                    <a:gd name="T10" fmla="*/ 0 w 18"/>
                    <a:gd name="T11" fmla="*/ 0 h 27"/>
                    <a:gd name="T12" fmla="*/ 0 w 18"/>
                    <a:gd name="T13" fmla="*/ 0 h 27"/>
                    <a:gd name="T14" fmla="*/ 0 w 18"/>
                    <a:gd name="T15" fmla="*/ 0 h 27"/>
                    <a:gd name="T16" fmla="*/ 0 w 18"/>
                    <a:gd name="T17" fmla="*/ 0 h 27"/>
                    <a:gd name="T18" fmla="*/ 0 w 18"/>
                    <a:gd name="T19" fmla="*/ 0 h 27"/>
                    <a:gd name="T20" fmla="*/ 0 w 18"/>
                    <a:gd name="T21" fmla="*/ 0 h 27"/>
                    <a:gd name="T22" fmla="*/ 0 w 18"/>
                    <a:gd name="T23" fmla="*/ 0 h 27"/>
                    <a:gd name="T24" fmla="*/ 0 w 18"/>
                    <a:gd name="T25" fmla="*/ 0 h 2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"/>
                    <a:gd name="T40" fmla="*/ 0 h 27"/>
                    <a:gd name="T41" fmla="*/ 0 w 18"/>
                    <a:gd name="T42" fmla="*/ 27 h 27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" h="27">
                      <a:moveTo>
                        <a:pt x="3" y="1"/>
                      </a:moveTo>
                      <a:lnTo>
                        <a:pt x="3" y="0"/>
                      </a:lnTo>
                      <a:lnTo>
                        <a:pt x="0" y="9"/>
                      </a:lnTo>
                      <a:lnTo>
                        <a:pt x="0" y="17"/>
                      </a:lnTo>
                      <a:lnTo>
                        <a:pt x="1" y="22"/>
                      </a:lnTo>
                      <a:lnTo>
                        <a:pt x="1" y="27"/>
                      </a:lnTo>
                      <a:lnTo>
                        <a:pt x="18" y="27"/>
                      </a:lnTo>
                      <a:lnTo>
                        <a:pt x="18" y="19"/>
                      </a:lnTo>
                      <a:lnTo>
                        <a:pt x="17" y="15"/>
                      </a:lnTo>
                      <a:lnTo>
                        <a:pt x="17" y="11"/>
                      </a:lnTo>
                      <a:lnTo>
                        <a:pt x="17" y="10"/>
                      </a:lnTo>
                      <a:lnTo>
                        <a:pt x="17" y="9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68" name="Freeform 1438"/>
                <p:cNvSpPr>
                  <a:spLocks/>
                </p:cNvSpPr>
                <p:nvPr/>
              </p:nvSpPr>
              <p:spPr bwMode="auto">
                <a:xfrm>
                  <a:off x="1975" y="1257"/>
                  <a:ext cx="1" cy="1"/>
                </a:xfrm>
                <a:custGeom>
                  <a:avLst/>
                  <a:gdLst>
                    <a:gd name="T0" fmla="*/ 0 w 40"/>
                    <a:gd name="T1" fmla="*/ 0 h 28"/>
                    <a:gd name="T2" fmla="*/ 0 w 40"/>
                    <a:gd name="T3" fmla="*/ 0 h 28"/>
                    <a:gd name="T4" fmla="*/ 0 w 40"/>
                    <a:gd name="T5" fmla="*/ 0 h 28"/>
                    <a:gd name="T6" fmla="*/ 0 w 40"/>
                    <a:gd name="T7" fmla="*/ 0 h 28"/>
                    <a:gd name="T8" fmla="*/ 0 w 40"/>
                    <a:gd name="T9" fmla="*/ 0 h 28"/>
                    <a:gd name="T10" fmla="*/ 0 w 40"/>
                    <a:gd name="T11" fmla="*/ 0 h 28"/>
                    <a:gd name="T12" fmla="*/ 0 w 40"/>
                    <a:gd name="T13" fmla="*/ 0 h 28"/>
                    <a:gd name="T14" fmla="*/ 0 w 40"/>
                    <a:gd name="T15" fmla="*/ 0 h 28"/>
                    <a:gd name="T16" fmla="*/ 0 w 40"/>
                    <a:gd name="T17" fmla="*/ 0 h 28"/>
                    <a:gd name="T18" fmla="*/ 0 w 40"/>
                    <a:gd name="T19" fmla="*/ 0 h 28"/>
                    <a:gd name="T20" fmla="*/ 0 w 40"/>
                    <a:gd name="T21" fmla="*/ 0 h 28"/>
                    <a:gd name="T22" fmla="*/ 0 w 40"/>
                    <a:gd name="T23" fmla="*/ 0 h 28"/>
                    <a:gd name="T24" fmla="*/ 0 w 40"/>
                    <a:gd name="T25" fmla="*/ 0 h 2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40"/>
                    <a:gd name="T40" fmla="*/ 0 h 28"/>
                    <a:gd name="T41" fmla="*/ 40 w 40"/>
                    <a:gd name="T42" fmla="*/ 28 h 2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40" h="28">
                      <a:moveTo>
                        <a:pt x="30" y="0"/>
                      </a:moveTo>
                      <a:lnTo>
                        <a:pt x="26" y="2"/>
                      </a:lnTo>
                      <a:lnTo>
                        <a:pt x="24" y="4"/>
                      </a:lnTo>
                      <a:lnTo>
                        <a:pt x="16" y="8"/>
                      </a:lnTo>
                      <a:lnTo>
                        <a:pt x="7" y="13"/>
                      </a:lnTo>
                      <a:lnTo>
                        <a:pt x="0" y="20"/>
                      </a:lnTo>
                      <a:lnTo>
                        <a:pt x="14" y="28"/>
                      </a:lnTo>
                      <a:lnTo>
                        <a:pt x="16" y="28"/>
                      </a:lnTo>
                      <a:lnTo>
                        <a:pt x="24" y="23"/>
                      </a:lnTo>
                      <a:lnTo>
                        <a:pt x="33" y="18"/>
                      </a:lnTo>
                      <a:lnTo>
                        <a:pt x="40" y="12"/>
                      </a:lnTo>
                      <a:lnTo>
                        <a:pt x="37" y="14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69" name="Freeform 1439"/>
                <p:cNvSpPr>
                  <a:spLocks/>
                </p:cNvSpPr>
                <p:nvPr/>
              </p:nvSpPr>
              <p:spPr bwMode="auto">
                <a:xfrm>
                  <a:off x="1976" y="1257"/>
                  <a:ext cx="0" cy="0"/>
                </a:xfrm>
                <a:custGeom>
                  <a:avLst/>
                  <a:gdLst>
                    <a:gd name="T0" fmla="*/ 0 w 17"/>
                    <a:gd name="T1" fmla="*/ 0 h 18"/>
                    <a:gd name="T2" fmla="*/ 0 w 17"/>
                    <a:gd name="T3" fmla="*/ 0 h 18"/>
                    <a:gd name="T4" fmla="*/ 0 w 17"/>
                    <a:gd name="T5" fmla="*/ 0 h 18"/>
                    <a:gd name="T6" fmla="*/ 0 w 17"/>
                    <a:gd name="T7" fmla="*/ 0 h 18"/>
                    <a:gd name="T8" fmla="*/ 0 w 17"/>
                    <a:gd name="T9" fmla="*/ 0 h 18"/>
                    <a:gd name="T10" fmla="*/ 0 w 17"/>
                    <a:gd name="T11" fmla="*/ 0 h 18"/>
                    <a:gd name="T12" fmla="*/ 0 w 17"/>
                    <a:gd name="T13" fmla="*/ 0 h 18"/>
                    <a:gd name="T14" fmla="*/ 0 w 17"/>
                    <a:gd name="T15" fmla="*/ 0 h 18"/>
                    <a:gd name="T16" fmla="*/ 0 w 17"/>
                    <a:gd name="T17" fmla="*/ 0 h 18"/>
                    <a:gd name="T18" fmla="*/ 0 w 17"/>
                    <a:gd name="T19" fmla="*/ 0 h 18"/>
                    <a:gd name="T20" fmla="*/ 0 w 17"/>
                    <a:gd name="T21" fmla="*/ 0 h 18"/>
                    <a:gd name="T22" fmla="*/ 0 w 17"/>
                    <a:gd name="T23" fmla="*/ 0 h 18"/>
                    <a:gd name="T24" fmla="*/ 0 w 17"/>
                    <a:gd name="T25" fmla="*/ 0 h 1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7"/>
                    <a:gd name="T40" fmla="*/ 0 h 18"/>
                    <a:gd name="T41" fmla="*/ 17 w 17"/>
                    <a:gd name="T42" fmla="*/ 18 h 1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7" h="18">
                      <a:moveTo>
                        <a:pt x="2" y="0"/>
                      </a:move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9" y="18"/>
                      </a:lnTo>
                      <a:lnTo>
                        <a:pt x="12" y="16"/>
                      </a:lnTo>
                      <a:lnTo>
                        <a:pt x="15" y="14"/>
                      </a:lnTo>
                      <a:lnTo>
                        <a:pt x="17" y="9"/>
                      </a:lnTo>
                      <a:lnTo>
                        <a:pt x="17" y="5"/>
                      </a:lnTo>
                      <a:lnTo>
                        <a:pt x="16" y="1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70" name="Freeform 1440"/>
                <p:cNvSpPr>
                  <a:spLocks/>
                </p:cNvSpPr>
                <p:nvPr/>
              </p:nvSpPr>
              <p:spPr bwMode="auto">
                <a:xfrm>
                  <a:off x="1976" y="1256"/>
                  <a:ext cx="0" cy="1"/>
                </a:xfrm>
                <a:custGeom>
                  <a:avLst/>
                  <a:gdLst>
                    <a:gd name="T0" fmla="*/ 0 w 39"/>
                    <a:gd name="T1" fmla="*/ 0 h 49"/>
                    <a:gd name="T2" fmla="*/ 0 w 39"/>
                    <a:gd name="T3" fmla="*/ 0 h 49"/>
                    <a:gd name="T4" fmla="*/ 0 w 39"/>
                    <a:gd name="T5" fmla="*/ 0 h 49"/>
                    <a:gd name="T6" fmla="*/ 0 w 39"/>
                    <a:gd name="T7" fmla="*/ 0 h 49"/>
                    <a:gd name="T8" fmla="*/ 0 w 39"/>
                    <a:gd name="T9" fmla="*/ 0 h 49"/>
                    <a:gd name="T10" fmla="*/ 0 w 39"/>
                    <a:gd name="T11" fmla="*/ 0 h 49"/>
                    <a:gd name="T12" fmla="*/ 0 w 39"/>
                    <a:gd name="T13" fmla="*/ 0 h 49"/>
                    <a:gd name="T14" fmla="*/ 0 w 39"/>
                    <a:gd name="T15" fmla="*/ 0 h 49"/>
                    <a:gd name="T16" fmla="*/ 0 w 39"/>
                    <a:gd name="T17" fmla="*/ 0 h 49"/>
                    <a:gd name="T18" fmla="*/ 0 w 39"/>
                    <a:gd name="T19" fmla="*/ 0 h 49"/>
                    <a:gd name="T20" fmla="*/ 0 w 39"/>
                    <a:gd name="T21" fmla="*/ 0 h 49"/>
                    <a:gd name="T22" fmla="*/ 0 w 39"/>
                    <a:gd name="T23" fmla="*/ 0 h 49"/>
                    <a:gd name="T24" fmla="*/ 0 w 39"/>
                    <a:gd name="T25" fmla="*/ 0 h 49"/>
                    <a:gd name="T26" fmla="*/ 0 w 39"/>
                    <a:gd name="T27" fmla="*/ 0 h 49"/>
                    <a:gd name="T28" fmla="*/ 0 w 39"/>
                    <a:gd name="T29" fmla="*/ 0 h 49"/>
                    <a:gd name="T30" fmla="*/ 0 w 39"/>
                    <a:gd name="T31" fmla="*/ 0 h 49"/>
                    <a:gd name="T32" fmla="*/ 0 w 39"/>
                    <a:gd name="T33" fmla="*/ 0 h 49"/>
                    <a:gd name="T34" fmla="*/ 0 w 39"/>
                    <a:gd name="T35" fmla="*/ 0 h 49"/>
                    <a:gd name="T36" fmla="*/ 0 w 39"/>
                    <a:gd name="T37" fmla="*/ 0 h 49"/>
                    <a:gd name="T38" fmla="*/ 0 w 39"/>
                    <a:gd name="T39" fmla="*/ 0 h 49"/>
                    <a:gd name="T40" fmla="*/ 0 w 39"/>
                    <a:gd name="T41" fmla="*/ 0 h 4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9"/>
                    <a:gd name="T64" fmla="*/ 0 h 49"/>
                    <a:gd name="T65" fmla="*/ 0 w 39"/>
                    <a:gd name="T66" fmla="*/ 49 h 4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9" h="49">
                      <a:moveTo>
                        <a:pt x="27" y="0"/>
                      </a:moveTo>
                      <a:lnTo>
                        <a:pt x="25" y="2"/>
                      </a:lnTo>
                      <a:lnTo>
                        <a:pt x="21" y="7"/>
                      </a:lnTo>
                      <a:lnTo>
                        <a:pt x="19" y="12"/>
                      </a:lnTo>
                      <a:lnTo>
                        <a:pt x="15" y="17"/>
                      </a:lnTo>
                      <a:lnTo>
                        <a:pt x="12" y="21"/>
                      </a:lnTo>
                      <a:lnTo>
                        <a:pt x="8" y="26"/>
                      </a:lnTo>
                      <a:lnTo>
                        <a:pt x="6" y="31"/>
                      </a:lnTo>
                      <a:lnTo>
                        <a:pt x="2" y="36"/>
                      </a:lnTo>
                      <a:lnTo>
                        <a:pt x="0" y="39"/>
                      </a:lnTo>
                      <a:lnTo>
                        <a:pt x="14" y="49"/>
                      </a:lnTo>
                      <a:lnTo>
                        <a:pt x="16" y="45"/>
                      </a:lnTo>
                      <a:lnTo>
                        <a:pt x="20" y="41"/>
                      </a:lnTo>
                      <a:lnTo>
                        <a:pt x="22" y="36"/>
                      </a:lnTo>
                      <a:lnTo>
                        <a:pt x="26" y="31"/>
                      </a:lnTo>
                      <a:lnTo>
                        <a:pt x="30" y="26"/>
                      </a:lnTo>
                      <a:lnTo>
                        <a:pt x="33" y="21"/>
                      </a:lnTo>
                      <a:lnTo>
                        <a:pt x="36" y="17"/>
                      </a:lnTo>
                      <a:lnTo>
                        <a:pt x="39" y="12"/>
                      </a:lnTo>
                      <a:lnTo>
                        <a:pt x="37" y="14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71" name="Freeform 1441"/>
                <p:cNvSpPr>
                  <a:spLocks/>
                </p:cNvSpPr>
                <p:nvPr/>
              </p:nvSpPr>
              <p:spPr bwMode="auto">
                <a:xfrm>
                  <a:off x="1976" y="1255"/>
                  <a:ext cx="1" cy="1"/>
                </a:xfrm>
                <a:custGeom>
                  <a:avLst/>
                  <a:gdLst>
                    <a:gd name="T0" fmla="*/ 0 w 18"/>
                    <a:gd name="T1" fmla="*/ 0 h 35"/>
                    <a:gd name="T2" fmla="*/ 0 w 18"/>
                    <a:gd name="T3" fmla="*/ 0 h 35"/>
                    <a:gd name="T4" fmla="*/ 0 w 18"/>
                    <a:gd name="T5" fmla="*/ 0 h 35"/>
                    <a:gd name="T6" fmla="*/ 0 w 18"/>
                    <a:gd name="T7" fmla="*/ 0 h 35"/>
                    <a:gd name="T8" fmla="*/ 0 w 18"/>
                    <a:gd name="T9" fmla="*/ 0 h 35"/>
                    <a:gd name="T10" fmla="*/ 0 w 18"/>
                    <a:gd name="T11" fmla="*/ 0 h 35"/>
                    <a:gd name="T12" fmla="*/ 0 w 18"/>
                    <a:gd name="T13" fmla="*/ 0 h 35"/>
                    <a:gd name="T14" fmla="*/ 0 w 18"/>
                    <a:gd name="T15" fmla="*/ 0 h 35"/>
                    <a:gd name="T16" fmla="*/ 0 w 18"/>
                    <a:gd name="T17" fmla="*/ 0 h 35"/>
                    <a:gd name="T18" fmla="*/ 0 w 18"/>
                    <a:gd name="T19" fmla="*/ 0 h 35"/>
                    <a:gd name="T20" fmla="*/ 0 w 18"/>
                    <a:gd name="T21" fmla="*/ 0 h 35"/>
                    <a:gd name="T22" fmla="*/ 0 w 18"/>
                    <a:gd name="T23" fmla="*/ 0 h 35"/>
                    <a:gd name="T24" fmla="*/ 0 w 18"/>
                    <a:gd name="T25" fmla="*/ 0 h 3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"/>
                    <a:gd name="T40" fmla="*/ 0 h 35"/>
                    <a:gd name="T41" fmla="*/ 18 w 18"/>
                    <a:gd name="T42" fmla="*/ 35 h 3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" h="35">
                      <a:moveTo>
                        <a:pt x="2" y="15"/>
                      </a:moveTo>
                      <a:lnTo>
                        <a:pt x="2" y="15"/>
                      </a:lnTo>
                      <a:lnTo>
                        <a:pt x="0" y="14"/>
                      </a:lnTo>
                      <a:lnTo>
                        <a:pt x="1" y="17"/>
                      </a:lnTo>
                      <a:lnTo>
                        <a:pt x="0" y="21"/>
                      </a:lnTo>
                      <a:lnTo>
                        <a:pt x="1" y="21"/>
                      </a:lnTo>
                      <a:lnTo>
                        <a:pt x="11" y="35"/>
                      </a:lnTo>
                      <a:lnTo>
                        <a:pt x="17" y="26"/>
                      </a:lnTo>
                      <a:lnTo>
                        <a:pt x="18" y="17"/>
                      </a:lnTo>
                      <a:lnTo>
                        <a:pt x="17" y="9"/>
                      </a:lnTo>
                      <a:lnTo>
                        <a:pt x="10" y="0"/>
                      </a:lnTo>
                      <a:lnTo>
                        <a:pt x="2" y="1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72" name="Freeform 1442"/>
                <p:cNvSpPr>
                  <a:spLocks/>
                </p:cNvSpPr>
                <p:nvPr/>
              </p:nvSpPr>
              <p:spPr bwMode="auto">
                <a:xfrm>
                  <a:off x="1976" y="1255"/>
                  <a:ext cx="0" cy="1"/>
                </a:xfrm>
                <a:custGeom>
                  <a:avLst/>
                  <a:gdLst>
                    <a:gd name="T0" fmla="*/ 0 w 36"/>
                    <a:gd name="T1" fmla="*/ 0 h 30"/>
                    <a:gd name="T2" fmla="*/ 0 w 36"/>
                    <a:gd name="T3" fmla="*/ 0 h 30"/>
                    <a:gd name="T4" fmla="*/ 0 w 36"/>
                    <a:gd name="T5" fmla="*/ 0 h 30"/>
                    <a:gd name="T6" fmla="*/ 0 w 36"/>
                    <a:gd name="T7" fmla="*/ 0 h 30"/>
                    <a:gd name="T8" fmla="*/ 0 w 36"/>
                    <a:gd name="T9" fmla="*/ 0 h 30"/>
                    <a:gd name="T10" fmla="*/ 0 w 36"/>
                    <a:gd name="T11" fmla="*/ 0 h 30"/>
                    <a:gd name="T12" fmla="*/ 0 w 36"/>
                    <a:gd name="T13" fmla="*/ 0 h 30"/>
                    <a:gd name="T14" fmla="*/ 0 w 36"/>
                    <a:gd name="T15" fmla="*/ 0 h 30"/>
                    <a:gd name="T16" fmla="*/ 0 w 36"/>
                    <a:gd name="T17" fmla="*/ 0 h 30"/>
                    <a:gd name="T18" fmla="*/ 0 w 36"/>
                    <a:gd name="T19" fmla="*/ 0 h 30"/>
                    <a:gd name="T20" fmla="*/ 0 w 36"/>
                    <a:gd name="T21" fmla="*/ 0 h 30"/>
                    <a:gd name="T22" fmla="*/ 0 w 36"/>
                    <a:gd name="T23" fmla="*/ 0 h 30"/>
                    <a:gd name="T24" fmla="*/ 0 w 36"/>
                    <a:gd name="T25" fmla="*/ 0 h 3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6"/>
                    <a:gd name="T40" fmla="*/ 0 h 30"/>
                    <a:gd name="T41" fmla="*/ 0 w 36"/>
                    <a:gd name="T42" fmla="*/ 30 h 3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6" h="30">
                      <a:moveTo>
                        <a:pt x="0" y="9"/>
                      </a:moveTo>
                      <a:lnTo>
                        <a:pt x="0" y="8"/>
                      </a:lnTo>
                      <a:lnTo>
                        <a:pt x="6" y="16"/>
                      </a:lnTo>
                      <a:lnTo>
                        <a:pt x="13" y="22"/>
                      </a:lnTo>
                      <a:lnTo>
                        <a:pt x="21" y="26"/>
                      </a:lnTo>
                      <a:lnTo>
                        <a:pt x="28" y="30"/>
                      </a:lnTo>
                      <a:lnTo>
                        <a:pt x="36" y="15"/>
                      </a:lnTo>
                      <a:lnTo>
                        <a:pt x="28" y="12"/>
                      </a:lnTo>
                      <a:lnTo>
                        <a:pt x="22" y="8"/>
                      </a:lnTo>
                      <a:lnTo>
                        <a:pt x="18" y="4"/>
                      </a:lnTo>
                      <a:lnTo>
                        <a:pt x="14" y="1"/>
                      </a:lnTo>
                      <a:lnTo>
                        <a:pt x="14" y="0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73" name="Freeform 1443"/>
                <p:cNvSpPr>
                  <a:spLocks/>
                </p:cNvSpPr>
                <p:nvPr/>
              </p:nvSpPr>
              <p:spPr bwMode="auto">
                <a:xfrm>
                  <a:off x="1976" y="1255"/>
                  <a:ext cx="0" cy="0"/>
                </a:xfrm>
                <a:custGeom>
                  <a:avLst/>
                  <a:gdLst>
                    <a:gd name="T0" fmla="*/ 0 w 18"/>
                    <a:gd name="T1" fmla="*/ 0 h 25"/>
                    <a:gd name="T2" fmla="*/ 0 w 18"/>
                    <a:gd name="T3" fmla="*/ 0 h 25"/>
                    <a:gd name="T4" fmla="*/ 0 w 18"/>
                    <a:gd name="T5" fmla="*/ 0 h 25"/>
                    <a:gd name="T6" fmla="*/ 0 w 18"/>
                    <a:gd name="T7" fmla="*/ 0 h 25"/>
                    <a:gd name="T8" fmla="*/ 0 w 18"/>
                    <a:gd name="T9" fmla="*/ 0 h 25"/>
                    <a:gd name="T10" fmla="*/ 0 w 18"/>
                    <a:gd name="T11" fmla="*/ 0 h 25"/>
                    <a:gd name="T12" fmla="*/ 0 w 18"/>
                    <a:gd name="T13" fmla="*/ 0 h 25"/>
                    <a:gd name="T14" fmla="*/ 0 w 18"/>
                    <a:gd name="T15" fmla="*/ 0 h 25"/>
                    <a:gd name="T16" fmla="*/ 0 w 18"/>
                    <a:gd name="T17" fmla="*/ 0 h 25"/>
                    <a:gd name="T18" fmla="*/ 0 w 18"/>
                    <a:gd name="T19" fmla="*/ 0 h 25"/>
                    <a:gd name="T20" fmla="*/ 0 w 18"/>
                    <a:gd name="T21" fmla="*/ 0 h 25"/>
                    <a:gd name="T22" fmla="*/ 0 w 18"/>
                    <a:gd name="T23" fmla="*/ 0 h 25"/>
                    <a:gd name="T24" fmla="*/ 0 w 18"/>
                    <a:gd name="T25" fmla="*/ 0 h 2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"/>
                    <a:gd name="T40" fmla="*/ 0 h 25"/>
                    <a:gd name="T41" fmla="*/ 18 w 18"/>
                    <a:gd name="T42" fmla="*/ 25 h 2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" h="25">
                      <a:moveTo>
                        <a:pt x="4" y="10"/>
                      </a:moveTo>
                      <a:lnTo>
                        <a:pt x="1" y="7"/>
                      </a:lnTo>
                      <a:lnTo>
                        <a:pt x="0" y="11"/>
                      </a:lnTo>
                      <a:lnTo>
                        <a:pt x="0" y="18"/>
                      </a:lnTo>
                      <a:lnTo>
                        <a:pt x="3" y="25"/>
                      </a:lnTo>
                      <a:lnTo>
                        <a:pt x="17" y="16"/>
                      </a:lnTo>
                      <a:lnTo>
                        <a:pt x="17" y="13"/>
                      </a:lnTo>
                      <a:lnTo>
                        <a:pt x="18" y="10"/>
                      </a:lnTo>
                      <a:lnTo>
                        <a:pt x="18" y="2"/>
                      </a:lnTo>
                      <a:lnTo>
                        <a:pt x="16" y="0"/>
                      </a:lnTo>
                      <a:lnTo>
                        <a:pt x="4" y="1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74" name="Freeform 1444"/>
                <p:cNvSpPr>
                  <a:spLocks/>
                </p:cNvSpPr>
                <p:nvPr/>
              </p:nvSpPr>
              <p:spPr bwMode="auto">
                <a:xfrm>
                  <a:off x="1974" y="1254"/>
                  <a:ext cx="2" cy="1"/>
                </a:xfrm>
                <a:custGeom>
                  <a:avLst/>
                  <a:gdLst>
                    <a:gd name="T0" fmla="*/ 0 w 79"/>
                    <a:gd name="T1" fmla="*/ 0 h 51"/>
                    <a:gd name="T2" fmla="*/ 0 w 79"/>
                    <a:gd name="T3" fmla="*/ 0 h 51"/>
                    <a:gd name="T4" fmla="*/ 0 w 79"/>
                    <a:gd name="T5" fmla="*/ 0 h 51"/>
                    <a:gd name="T6" fmla="*/ 0 w 79"/>
                    <a:gd name="T7" fmla="*/ 0 h 51"/>
                    <a:gd name="T8" fmla="*/ 0 w 79"/>
                    <a:gd name="T9" fmla="*/ 0 h 51"/>
                    <a:gd name="T10" fmla="*/ 0 w 79"/>
                    <a:gd name="T11" fmla="*/ 0 h 51"/>
                    <a:gd name="T12" fmla="*/ 0 w 79"/>
                    <a:gd name="T13" fmla="*/ 0 h 51"/>
                    <a:gd name="T14" fmla="*/ 0 w 79"/>
                    <a:gd name="T15" fmla="*/ 0 h 51"/>
                    <a:gd name="T16" fmla="*/ 0 w 79"/>
                    <a:gd name="T17" fmla="*/ 0 h 51"/>
                    <a:gd name="T18" fmla="*/ 0 w 79"/>
                    <a:gd name="T19" fmla="*/ 0 h 51"/>
                    <a:gd name="T20" fmla="*/ 0 w 79"/>
                    <a:gd name="T21" fmla="*/ 0 h 51"/>
                    <a:gd name="T22" fmla="*/ 0 w 79"/>
                    <a:gd name="T23" fmla="*/ 0 h 51"/>
                    <a:gd name="T24" fmla="*/ 0 w 79"/>
                    <a:gd name="T25" fmla="*/ 0 h 51"/>
                    <a:gd name="T26" fmla="*/ 0 w 79"/>
                    <a:gd name="T27" fmla="*/ 0 h 51"/>
                    <a:gd name="T28" fmla="*/ 0 w 79"/>
                    <a:gd name="T29" fmla="*/ 0 h 51"/>
                    <a:gd name="T30" fmla="*/ 0 w 79"/>
                    <a:gd name="T31" fmla="*/ 0 h 51"/>
                    <a:gd name="T32" fmla="*/ 0 w 79"/>
                    <a:gd name="T33" fmla="*/ 0 h 51"/>
                    <a:gd name="T34" fmla="*/ 0 w 79"/>
                    <a:gd name="T35" fmla="*/ 0 h 51"/>
                    <a:gd name="T36" fmla="*/ 0 w 79"/>
                    <a:gd name="T37" fmla="*/ 0 h 51"/>
                    <a:gd name="T38" fmla="*/ 0 w 79"/>
                    <a:gd name="T39" fmla="*/ 0 h 51"/>
                    <a:gd name="T40" fmla="*/ 0 w 79"/>
                    <a:gd name="T41" fmla="*/ 0 h 5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9"/>
                    <a:gd name="T64" fmla="*/ 0 h 51"/>
                    <a:gd name="T65" fmla="*/ 79 w 79"/>
                    <a:gd name="T66" fmla="*/ 51 h 5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9" h="51">
                      <a:moveTo>
                        <a:pt x="1" y="10"/>
                      </a:moveTo>
                      <a:lnTo>
                        <a:pt x="0" y="10"/>
                      </a:lnTo>
                      <a:lnTo>
                        <a:pt x="8" y="18"/>
                      </a:lnTo>
                      <a:lnTo>
                        <a:pt x="16" y="25"/>
                      </a:lnTo>
                      <a:lnTo>
                        <a:pt x="27" y="30"/>
                      </a:lnTo>
                      <a:lnTo>
                        <a:pt x="36" y="35"/>
                      </a:lnTo>
                      <a:lnTo>
                        <a:pt x="45" y="39"/>
                      </a:lnTo>
                      <a:lnTo>
                        <a:pt x="54" y="41"/>
                      </a:lnTo>
                      <a:lnTo>
                        <a:pt x="61" y="46"/>
                      </a:lnTo>
                      <a:lnTo>
                        <a:pt x="67" y="51"/>
                      </a:lnTo>
                      <a:lnTo>
                        <a:pt x="79" y="41"/>
                      </a:lnTo>
                      <a:lnTo>
                        <a:pt x="70" y="31"/>
                      </a:lnTo>
                      <a:lnTo>
                        <a:pt x="61" y="27"/>
                      </a:lnTo>
                      <a:lnTo>
                        <a:pt x="52" y="22"/>
                      </a:lnTo>
                      <a:lnTo>
                        <a:pt x="43" y="18"/>
                      </a:lnTo>
                      <a:lnTo>
                        <a:pt x="34" y="16"/>
                      </a:lnTo>
                      <a:lnTo>
                        <a:pt x="26" y="11"/>
                      </a:lnTo>
                      <a:lnTo>
                        <a:pt x="20" y="6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" y="1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75" name="Freeform 1445"/>
                <p:cNvSpPr>
                  <a:spLocks/>
                </p:cNvSpPr>
                <p:nvPr/>
              </p:nvSpPr>
              <p:spPr bwMode="auto">
                <a:xfrm>
                  <a:off x="1974" y="1253"/>
                  <a:ext cx="0" cy="1"/>
                </a:xfrm>
                <a:custGeom>
                  <a:avLst/>
                  <a:gdLst>
                    <a:gd name="T0" fmla="*/ 0 w 21"/>
                    <a:gd name="T1" fmla="*/ 0 h 34"/>
                    <a:gd name="T2" fmla="*/ 0 w 21"/>
                    <a:gd name="T3" fmla="*/ 0 h 34"/>
                    <a:gd name="T4" fmla="*/ 0 w 21"/>
                    <a:gd name="T5" fmla="*/ 0 h 34"/>
                    <a:gd name="T6" fmla="*/ 0 w 21"/>
                    <a:gd name="T7" fmla="*/ 0 h 34"/>
                    <a:gd name="T8" fmla="*/ 0 w 21"/>
                    <a:gd name="T9" fmla="*/ 0 h 34"/>
                    <a:gd name="T10" fmla="*/ 0 w 21"/>
                    <a:gd name="T11" fmla="*/ 0 h 34"/>
                    <a:gd name="T12" fmla="*/ 0 w 21"/>
                    <a:gd name="T13" fmla="*/ 0 h 34"/>
                    <a:gd name="T14" fmla="*/ 0 w 21"/>
                    <a:gd name="T15" fmla="*/ 0 h 34"/>
                    <a:gd name="T16" fmla="*/ 0 w 21"/>
                    <a:gd name="T17" fmla="*/ 0 h 34"/>
                    <a:gd name="T18" fmla="*/ 0 w 21"/>
                    <a:gd name="T19" fmla="*/ 0 h 34"/>
                    <a:gd name="T20" fmla="*/ 0 w 21"/>
                    <a:gd name="T21" fmla="*/ 0 h 34"/>
                    <a:gd name="T22" fmla="*/ 0 w 21"/>
                    <a:gd name="T23" fmla="*/ 0 h 34"/>
                    <a:gd name="T24" fmla="*/ 0 w 21"/>
                    <a:gd name="T25" fmla="*/ 0 h 3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1"/>
                    <a:gd name="T40" fmla="*/ 0 h 34"/>
                    <a:gd name="T41" fmla="*/ 0 w 21"/>
                    <a:gd name="T42" fmla="*/ 34 h 3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1" h="3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7"/>
                      </a:lnTo>
                      <a:lnTo>
                        <a:pt x="2" y="16"/>
                      </a:lnTo>
                      <a:lnTo>
                        <a:pt x="3" y="25"/>
                      </a:lnTo>
                      <a:lnTo>
                        <a:pt x="9" y="34"/>
                      </a:lnTo>
                      <a:lnTo>
                        <a:pt x="21" y="24"/>
                      </a:lnTo>
                      <a:lnTo>
                        <a:pt x="20" y="21"/>
                      </a:lnTo>
                      <a:lnTo>
                        <a:pt x="18" y="13"/>
                      </a:lnTo>
                      <a:lnTo>
                        <a:pt x="17" y="5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76" name="Freeform 1446"/>
                <p:cNvSpPr>
                  <a:spLocks/>
                </p:cNvSpPr>
                <p:nvPr/>
              </p:nvSpPr>
              <p:spPr bwMode="auto">
                <a:xfrm>
                  <a:off x="1974" y="1253"/>
                  <a:ext cx="0" cy="0"/>
                </a:xfrm>
                <a:custGeom>
                  <a:avLst/>
                  <a:gdLst>
                    <a:gd name="T0" fmla="*/ 0 w 17"/>
                    <a:gd name="T1" fmla="*/ 0 h 17"/>
                    <a:gd name="T2" fmla="*/ 0 w 17"/>
                    <a:gd name="T3" fmla="*/ 0 h 17"/>
                    <a:gd name="T4" fmla="*/ 0 w 17"/>
                    <a:gd name="T5" fmla="*/ 0 h 17"/>
                    <a:gd name="T6" fmla="*/ 0 w 17"/>
                    <a:gd name="T7" fmla="*/ 0 h 17"/>
                    <a:gd name="T8" fmla="*/ 0 w 17"/>
                    <a:gd name="T9" fmla="*/ 0 h 17"/>
                    <a:gd name="T10" fmla="*/ 0 w 17"/>
                    <a:gd name="T11" fmla="*/ 0 h 17"/>
                    <a:gd name="T12" fmla="*/ 0 w 17"/>
                    <a:gd name="T13" fmla="*/ 0 h 17"/>
                    <a:gd name="T14" fmla="*/ 0 w 17"/>
                    <a:gd name="T15" fmla="*/ 0 h 17"/>
                    <a:gd name="T16" fmla="*/ 0 w 17"/>
                    <a:gd name="T17" fmla="*/ 0 h 17"/>
                    <a:gd name="T18" fmla="*/ 0 w 17"/>
                    <a:gd name="T19" fmla="*/ 0 h 17"/>
                    <a:gd name="T20" fmla="*/ 0 w 17"/>
                    <a:gd name="T21" fmla="*/ 0 h 17"/>
                    <a:gd name="T22" fmla="*/ 0 w 17"/>
                    <a:gd name="T23" fmla="*/ 0 h 17"/>
                    <a:gd name="T24" fmla="*/ 0 w 17"/>
                    <a:gd name="T25" fmla="*/ 0 h 1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7"/>
                    <a:gd name="T40" fmla="*/ 0 h 17"/>
                    <a:gd name="T41" fmla="*/ 17 w 17"/>
                    <a:gd name="T42" fmla="*/ 17 h 17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7" h="17">
                      <a:moveTo>
                        <a:pt x="4" y="17"/>
                      </a:moveTo>
                      <a:lnTo>
                        <a:pt x="4" y="17"/>
                      </a:lnTo>
                      <a:lnTo>
                        <a:pt x="0" y="16"/>
                      </a:lnTo>
                      <a:lnTo>
                        <a:pt x="2" y="17"/>
                      </a:lnTo>
                      <a:lnTo>
                        <a:pt x="2" y="16"/>
                      </a:lnTo>
                      <a:lnTo>
                        <a:pt x="0" y="13"/>
                      </a:lnTo>
                      <a:lnTo>
                        <a:pt x="17" y="13"/>
                      </a:lnTo>
                      <a:lnTo>
                        <a:pt x="16" y="8"/>
                      </a:lnTo>
                      <a:lnTo>
                        <a:pt x="14" y="5"/>
                      </a:lnTo>
                      <a:lnTo>
                        <a:pt x="10" y="1"/>
                      </a:lnTo>
                      <a:lnTo>
                        <a:pt x="4" y="0"/>
                      </a:lnTo>
                      <a:lnTo>
                        <a:pt x="4" y="1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77" name="Freeform 1447"/>
                <p:cNvSpPr>
                  <a:spLocks/>
                </p:cNvSpPr>
                <p:nvPr/>
              </p:nvSpPr>
              <p:spPr bwMode="auto">
                <a:xfrm>
                  <a:off x="1984" y="1362"/>
                  <a:ext cx="58" cy="53"/>
                </a:xfrm>
                <a:custGeom>
                  <a:avLst/>
                  <a:gdLst>
                    <a:gd name="T0" fmla="*/ 0 w 2251"/>
                    <a:gd name="T1" fmla="*/ 0 h 2273"/>
                    <a:gd name="T2" fmla="*/ 0 w 2251"/>
                    <a:gd name="T3" fmla="*/ 0 h 2273"/>
                    <a:gd name="T4" fmla="*/ 0 w 2251"/>
                    <a:gd name="T5" fmla="*/ 0 h 2273"/>
                    <a:gd name="T6" fmla="*/ 0 w 2251"/>
                    <a:gd name="T7" fmla="*/ 0 h 2273"/>
                    <a:gd name="T8" fmla="*/ 0 w 2251"/>
                    <a:gd name="T9" fmla="*/ 0 h 2273"/>
                    <a:gd name="T10" fmla="*/ 0 w 2251"/>
                    <a:gd name="T11" fmla="*/ 0 h 2273"/>
                    <a:gd name="T12" fmla="*/ 0 w 2251"/>
                    <a:gd name="T13" fmla="*/ 0 h 2273"/>
                    <a:gd name="T14" fmla="*/ 0 w 2251"/>
                    <a:gd name="T15" fmla="*/ 0 h 2273"/>
                    <a:gd name="T16" fmla="*/ 0 w 2251"/>
                    <a:gd name="T17" fmla="*/ 0 h 2273"/>
                    <a:gd name="T18" fmla="*/ 0 w 2251"/>
                    <a:gd name="T19" fmla="*/ 0 h 2273"/>
                    <a:gd name="T20" fmla="*/ 0 w 2251"/>
                    <a:gd name="T21" fmla="*/ 0 h 2273"/>
                    <a:gd name="T22" fmla="*/ 0 w 2251"/>
                    <a:gd name="T23" fmla="*/ 0 h 2273"/>
                    <a:gd name="T24" fmla="*/ 0 w 2251"/>
                    <a:gd name="T25" fmla="*/ 0 h 2273"/>
                    <a:gd name="T26" fmla="*/ 0 w 2251"/>
                    <a:gd name="T27" fmla="*/ 0 h 2273"/>
                    <a:gd name="T28" fmla="*/ 0 w 2251"/>
                    <a:gd name="T29" fmla="*/ 0 h 2273"/>
                    <a:gd name="T30" fmla="*/ 0 w 2251"/>
                    <a:gd name="T31" fmla="*/ 0 h 2273"/>
                    <a:gd name="T32" fmla="*/ 0 w 2251"/>
                    <a:gd name="T33" fmla="*/ 0 h 2273"/>
                    <a:gd name="T34" fmla="*/ 0 w 2251"/>
                    <a:gd name="T35" fmla="*/ 0 h 2273"/>
                    <a:gd name="T36" fmla="*/ 0 w 2251"/>
                    <a:gd name="T37" fmla="*/ 0 h 2273"/>
                    <a:gd name="T38" fmla="*/ 0 w 2251"/>
                    <a:gd name="T39" fmla="*/ 0 h 2273"/>
                    <a:gd name="T40" fmla="*/ 0 w 2251"/>
                    <a:gd name="T41" fmla="*/ 0 h 2273"/>
                    <a:gd name="T42" fmla="*/ 0 w 2251"/>
                    <a:gd name="T43" fmla="*/ 0 h 2273"/>
                    <a:gd name="T44" fmla="*/ 0 w 2251"/>
                    <a:gd name="T45" fmla="*/ 0 h 2273"/>
                    <a:gd name="T46" fmla="*/ 0 w 2251"/>
                    <a:gd name="T47" fmla="*/ 0 h 2273"/>
                    <a:gd name="T48" fmla="*/ 0 w 2251"/>
                    <a:gd name="T49" fmla="*/ 0 h 2273"/>
                    <a:gd name="T50" fmla="*/ 0 w 2251"/>
                    <a:gd name="T51" fmla="*/ 0 h 2273"/>
                    <a:gd name="T52" fmla="*/ 0 w 2251"/>
                    <a:gd name="T53" fmla="*/ 0 h 2273"/>
                    <a:gd name="T54" fmla="*/ 0 w 2251"/>
                    <a:gd name="T55" fmla="*/ 0 h 2273"/>
                    <a:gd name="T56" fmla="*/ 0 w 2251"/>
                    <a:gd name="T57" fmla="*/ 0 h 2273"/>
                    <a:gd name="T58" fmla="*/ 0 w 2251"/>
                    <a:gd name="T59" fmla="*/ 0 h 2273"/>
                    <a:gd name="T60" fmla="*/ 0 w 2251"/>
                    <a:gd name="T61" fmla="*/ 0 h 2273"/>
                    <a:gd name="T62" fmla="*/ 0 w 2251"/>
                    <a:gd name="T63" fmla="*/ 0 h 2273"/>
                    <a:gd name="T64" fmla="*/ 0 w 2251"/>
                    <a:gd name="T65" fmla="*/ 0 h 2273"/>
                    <a:gd name="T66" fmla="*/ 0 w 2251"/>
                    <a:gd name="T67" fmla="*/ 0 h 2273"/>
                    <a:gd name="T68" fmla="*/ 0 w 2251"/>
                    <a:gd name="T69" fmla="*/ 0 h 2273"/>
                    <a:gd name="T70" fmla="*/ 0 w 2251"/>
                    <a:gd name="T71" fmla="*/ 0 h 2273"/>
                    <a:gd name="T72" fmla="*/ 0 w 2251"/>
                    <a:gd name="T73" fmla="*/ 0 h 2273"/>
                    <a:gd name="T74" fmla="*/ 0 w 2251"/>
                    <a:gd name="T75" fmla="*/ 0 h 2273"/>
                    <a:gd name="T76" fmla="*/ 0 w 2251"/>
                    <a:gd name="T77" fmla="*/ 0 h 2273"/>
                    <a:gd name="T78" fmla="*/ 0 w 2251"/>
                    <a:gd name="T79" fmla="*/ 0 h 2273"/>
                    <a:gd name="T80" fmla="*/ 0 w 2251"/>
                    <a:gd name="T81" fmla="*/ 0 h 2273"/>
                    <a:gd name="T82" fmla="*/ 0 w 2251"/>
                    <a:gd name="T83" fmla="*/ 0 h 2273"/>
                    <a:gd name="T84" fmla="*/ 0 w 2251"/>
                    <a:gd name="T85" fmla="*/ 0 h 2273"/>
                    <a:gd name="T86" fmla="*/ 0 w 2251"/>
                    <a:gd name="T87" fmla="*/ 0 h 2273"/>
                    <a:gd name="T88" fmla="*/ 0 w 2251"/>
                    <a:gd name="T89" fmla="*/ 0 h 2273"/>
                    <a:gd name="T90" fmla="*/ 0 w 2251"/>
                    <a:gd name="T91" fmla="*/ 0 h 2273"/>
                    <a:gd name="T92" fmla="*/ 0 w 2251"/>
                    <a:gd name="T93" fmla="*/ 0 h 2273"/>
                    <a:gd name="T94" fmla="*/ 0 w 2251"/>
                    <a:gd name="T95" fmla="*/ 0 h 2273"/>
                    <a:gd name="T96" fmla="*/ 0 w 2251"/>
                    <a:gd name="T97" fmla="*/ 0 h 2273"/>
                    <a:gd name="T98" fmla="*/ 0 w 2251"/>
                    <a:gd name="T99" fmla="*/ 0 h 2273"/>
                    <a:gd name="T100" fmla="*/ 0 w 2251"/>
                    <a:gd name="T101" fmla="*/ 0 h 2273"/>
                    <a:gd name="T102" fmla="*/ 0 w 2251"/>
                    <a:gd name="T103" fmla="*/ 0 h 2273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2251"/>
                    <a:gd name="T157" fmla="*/ 0 h 2273"/>
                    <a:gd name="T158" fmla="*/ 2251 w 2251"/>
                    <a:gd name="T159" fmla="*/ 2273 h 2273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2251" h="2273">
                      <a:moveTo>
                        <a:pt x="0" y="1564"/>
                      </a:moveTo>
                      <a:lnTo>
                        <a:pt x="145" y="2245"/>
                      </a:lnTo>
                      <a:lnTo>
                        <a:pt x="167" y="2242"/>
                      </a:lnTo>
                      <a:lnTo>
                        <a:pt x="192" y="2241"/>
                      </a:lnTo>
                      <a:lnTo>
                        <a:pt x="218" y="2238"/>
                      </a:lnTo>
                      <a:lnTo>
                        <a:pt x="246" y="2238"/>
                      </a:lnTo>
                      <a:lnTo>
                        <a:pt x="275" y="2238"/>
                      </a:lnTo>
                      <a:lnTo>
                        <a:pt x="304" y="2238"/>
                      </a:lnTo>
                      <a:lnTo>
                        <a:pt x="334" y="2238"/>
                      </a:lnTo>
                      <a:lnTo>
                        <a:pt x="363" y="2238"/>
                      </a:lnTo>
                      <a:lnTo>
                        <a:pt x="390" y="2238"/>
                      </a:lnTo>
                      <a:lnTo>
                        <a:pt x="417" y="2237"/>
                      </a:lnTo>
                      <a:lnTo>
                        <a:pt x="441" y="2235"/>
                      </a:lnTo>
                      <a:lnTo>
                        <a:pt x="462" y="2232"/>
                      </a:lnTo>
                      <a:lnTo>
                        <a:pt x="481" y="2227"/>
                      </a:lnTo>
                      <a:lnTo>
                        <a:pt x="498" y="2223"/>
                      </a:lnTo>
                      <a:lnTo>
                        <a:pt x="510" y="2215"/>
                      </a:lnTo>
                      <a:lnTo>
                        <a:pt x="518" y="2206"/>
                      </a:lnTo>
                      <a:lnTo>
                        <a:pt x="530" y="2195"/>
                      </a:lnTo>
                      <a:lnTo>
                        <a:pt x="549" y="2191"/>
                      </a:lnTo>
                      <a:lnTo>
                        <a:pt x="574" y="2193"/>
                      </a:lnTo>
                      <a:lnTo>
                        <a:pt x="602" y="2200"/>
                      </a:lnTo>
                      <a:lnTo>
                        <a:pt x="629" y="2212"/>
                      </a:lnTo>
                      <a:lnTo>
                        <a:pt x="656" y="2227"/>
                      </a:lnTo>
                      <a:lnTo>
                        <a:pt x="679" y="2245"/>
                      </a:lnTo>
                      <a:lnTo>
                        <a:pt x="695" y="2266"/>
                      </a:lnTo>
                      <a:lnTo>
                        <a:pt x="703" y="2272"/>
                      </a:lnTo>
                      <a:lnTo>
                        <a:pt x="717" y="2273"/>
                      </a:lnTo>
                      <a:lnTo>
                        <a:pt x="735" y="2272"/>
                      </a:lnTo>
                      <a:lnTo>
                        <a:pt x="757" y="2267"/>
                      </a:lnTo>
                      <a:lnTo>
                        <a:pt x="781" y="2261"/>
                      </a:lnTo>
                      <a:lnTo>
                        <a:pt x="807" y="2251"/>
                      </a:lnTo>
                      <a:lnTo>
                        <a:pt x="835" y="2241"/>
                      </a:lnTo>
                      <a:lnTo>
                        <a:pt x="862" y="2227"/>
                      </a:lnTo>
                      <a:lnTo>
                        <a:pt x="889" y="2214"/>
                      </a:lnTo>
                      <a:lnTo>
                        <a:pt x="915" y="2200"/>
                      </a:lnTo>
                      <a:lnTo>
                        <a:pt x="938" y="2185"/>
                      </a:lnTo>
                      <a:lnTo>
                        <a:pt x="957" y="2170"/>
                      </a:lnTo>
                      <a:lnTo>
                        <a:pt x="972" y="2155"/>
                      </a:lnTo>
                      <a:lnTo>
                        <a:pt x="981" y="2141"/>
                      </a:lnTo>
                      <a:lnTo>
                        <a:pt x="986" y="2129"/>
                      </a:lnTo>
                      <a:lnTo>
                        <a:pt x="982" y="2117"/>
                      </a:lnTo>
                      <a:lnTo>
                        <a:pt x="980" y="2105"/>
                      </a:lnTo>
                      <a:lnTo>
                        <a:pt x="985" y="2092"/>
                      </a:lnTo>
                      <a:lnTo>
                        <a:pt x="997" y="2076"/>
                      </a:lnTo>
                      <a:lnTo>
                        <a:pt x="1016" y="2060"/>
                      </a:lnTo>
                      <a:lnTo>
                        <a:pt x="1039" y="2044"/>
                      </a:lnTo>
                      <a:lnTo>
                        <a:pt x="1067" y="2027"/>
                      </a:lnTo>
                      <a:lnTo>
                        <a:pt x="1098" y="2011"/>
                      </a:lnTo>
                      <a:lnTo>
                        <a:pt x="1130" y="1996"/>
                      </a:lnTo>
                      <a:lnTo>
                        <a:pt x="1147" y="1992"/>
                      </a:lnTo>
                      <a:lnTo>
                        <a:pt x="1166" y="1992"/>
                      </a:lnTo>
                      <a:lnTo>
                        <a:pt x="1188" y="1993"/>
                      </a:lnTo>
                      <a:lnTo>
                        <a:pt x="1211" y="1994"/>
                      </a:lnTo>
                      <a:lnTo>
                        <a:pt x="1234" y="1992"/>
                      </a:lnTo>
                      <a:lnTo>
                        <a:pt x="1256" y="1985"/>
                      </a:lnTo>
                      <a:lnTo>
                        <a:pt x="1276" y="1968"/>
                      </a:lnTo>
                      <a:lnTo>
                        <a:pt x="1294" y="1942"/>
                      </a:lnTo>
                      <a:lnTo>
                        <a:pt x="1312" y="1904"/>
                      </a:lnTo>
                      <a:lnTo>
                        <a:pt x="1327" y="1872"/>
                      </a:lnTo>
                      <a:lnTo>
                        <a:pt x="1340" y="1844"/>
                      </a:lnTo>
                      <a:lnTo>
                        <a:pt x="1354" y="1821"/>
                      </a:lnTo>
                      <a:lnTo>
                        <a:pt x="1366" y="1802"/>
                      </a:lnTo>
                      <a:lnTo>
                        <a:pt x="1379" y="1787"/>
                      </a:lnTo>
                      <a:lnTo>
                        <a:pt x="1391" y="1773"/>
                      </a:lnTo>
                      <a:lnTo>
                        <a:pt x="1405" y="1763"/>
                      </a:lnTo>
                      <a:lnTo>
                        <a:pt x="1421" y="1754"/>
                      </a:lnTo>
                      <a:lnTo>
                        <a:pt x="1439" y="1746"/>
                      </a:lnTo>
                      <a:lnTo>
                        <a:pt x="1459" y="1738"/>
                      </a:lnTo>
                      <a:lnTo>
                        <a:pt x="1483" y="1731"/>
                      </a:lnTo>
                      <a:lnTo>
                        <a:pt x="1511" y="1724"/>
                      </a:lnTo>
                      <a:lnTo>
                        <a:pt x="1543" y="1716"/>
                      </a:lnTo>
                      <a:lnTo>
                        <a:pt x="1581" y="1706"/>
                      </a:lnTo>
                      <a:lnTo>
                        <a:pt x="1624" y="1694"/>
                      </a:lnTo>
                      <a:lnTo>
                        <a:pt x="1631" y="1689"/>
                      </a:lnTo>
                      <a:lnTo>
                        <a:pt x="1636" y="1681"/>
                      </a:lnTo>
                      <a:lnTo>
                        <a:pt x="1640" y="1669"/>
                      </a:lnTo>
                      <a:lnTo>
                        <a:pt x="1641" y="1654"/>
                      </a:lnTo>
                      <a:lnTo>
                        <a:pt x="1642" y="1636"/>
                      </a:lnTo>
                      <a:lnTo>
                        <a:pt x="1641" y="1617"/>
                      </a:lnTo>
                      <a:lnTo>
                        <a:pt x="1641" y="1596"/>
                      </a:lnTo>
                      <a:lnTo>
                        <a:pt x="1640" y="1573"/>
                      </a:lnTo>
                      <a:lnTo>
                        <a:pt x="1640" y="1550"/>
                      </a:lnTo>
                      <a:lnTo>
                        <a:pt x="1640" y="1526"/>
                      </a:lnTo>
                      <a:lnTo>
                        <a:pt x="1641" y="1502"/>
                      </a:lnTo>
                      <a:lnTo>
                        <a:pt x="1643" y="1478"/>
                      </a:lnTo>
                      <a:lnTo>
                        <a:pt x="1648" y="1455"/>
                      </a:lnTo>
                      <a:lnTo>
                        <a:pt x="1654" y="1433"/>
                      </a:lnTo>
                      <a:lnTo>
                        <a:pt x="1662" y="1414"/>
                      </a:lnTo>
                      <a:lnTo>
                        <a:pt x="1673" y="1396"/>
                      </a:lnTo>
                      <a:lnTo>
                        <a:pt x="1684" y="1383"/>
                      </a:lnTo>
                      <a:lnTo>
                        <a:pt x="1698" y="1366"/>
                      </a:lnTo>
                      <a:lnTo>
                        <a:pt x="1714" y="1348"/>
                      </a:lnTo>
                      <a:lnTo>
                        <a:pt x="1731" y="1329"/>
                      </a:lnTo>
                      <a:lnTo>
                        <a:pt x="1748" y="1311"/>
                      </a:lnTo>
                      <a:lnTo>
                        <a:pt x="1762" y="1294"/>
                      </a:lnTo>
                      <a:lnTo>
                        <a:pt x="1775" y="1282"/>
                      </a:lnTo>
                      <a:lnTo>
                        <a:pt x="1785" y="1275"/>
                      </a:lnTo>
                      <a:lnTo>
                        <a:pt x="1799" y="1266"/>
                      </a:lnTo>
                      <a:lnTo>
                        <a:pt x="1814" y="1257"/>
                      </a:lnTo>
                      <a:lnTo>
                        <a:pt x="1827" y="1247"/>
                      </a:lnTo>
                      <a:lnTo>
                        <a:pt x="1841" y="1238"/>
                      </a:lnTo>
                      <a:lnTo>
                        <a:pt x="1856" y="1227"/>
                      </a:lnTo>
                      <a:lnTo>
                        <a:pt x="1870" y="1217"/>
                      </a:lnTo>
                      <a:lnTo>
                        <a:pt x="1886" y="1207"/>
                      </a:lnTo>
                      <a:lnTo>
                        <a:pt x="1901" y="1198"/>
                      </a:lnTo>
                      <a:lnTo>
                        <a:pt x="1907" y="1194"/>
                      </a:lnTo>
                      <a:lnTo>
                        <a:pt x="1915" y="1189"/>
                      </a:lnTo>
                      <a:lnTo>
                        <a:pt x="1924" y="1182"/>
                      </a:lnTo>
                      <a:lnTo>
                        <a:pt x="1934" y="1176"/>
                      </a:lnTo>
                      <a:lnTo>
                        <a:pt x="1943" y="1169"/>
                      </a:lnTo>
                      <a:lnTo>
                        <a:pt x="1953" y="1162"/>
                      </a:lnTo>
                      <a:lnTo>
                        <a:pt x="1962" y="1156"/>
                      </a:lnTo>
                      <a:lnTo>
                        <a:pt x="1968" y="1151"/>
                      </a:lnTo>
                      <a:lnTo>
                        <a:pt x="1980" y="1143"/>
                      </a:lnTo>
                      <a:lnTo>
                        <a:pt x="1996" y="1134"/>
                      </a:lnTo>
                      <a:lnTo>
                        <a:pt x="2014" y="1126"/>
                      </a:lnTo>
                      <a:lnTo>
                        <a:pt x="2032" y="1117"/>
                      </a:lnTo>
                      <a:lnTo>
                        <a:pt x="2049" y="1110"/>
                      </a:lnTo>
                      <a:lnTo>
                        <a:pt x="2064" y="1102"/>
                      </a:lnTo>
                      <a:lnTo>
                        <a:pt x="2073" y="1096"/>
                      </a:lnTo>
                      <a:lnTo>
                        <a:pt x="2077" y="1090"/>
                      </a:lnTo>
                      <a:lnTo>
                        <a:pt x="2078" y="1085"/>
                      </a:lnTo>
                      <a:lnTo>
                        <a:pt x="2080" y="1081"/>
                      </a:lnTo>
                      <a:lnTo>
                        <a:pt x="2084" y="1077"/>
                      </a:lnTo>
                      <a:lnTo>
                        <a:pt x="2088" y="1072"/>
                      </a:lnTo>
                      <a:lnTo>
                        <a:pt x="2092" y="1067"/>
                      </a:lnTo>
                      <a:lnTo>
                        <a:pt x="2098" y="1062"/>
                      </a:lnTo>
                      <a:lnTo>
                        <a:pt x="2106" y="1057"/>
                      </a:lnTo>
                      <a:lnTo>
                        <a:pt x="2113" y="1053"/>
                      </a:lnTo>
                      <a:lnTo>
                        <a:pt x="2121" y="1049"/>
                      </a:lnTo>
                      <a:lnTo>
                        <a:pt x="2131" y="1048"/>
                      </a:lnTo>
                      <a:lnTo>
                        <a:pt x="2139" y="1048"/>
                      </a:lnTo>
                      <a:lnTo>
                        <a:pt x="2148" y="1048"/>
                      </a:lnTo>
                      <a:lnTo>
                        <a:pt x="2155" y="1048"/>
                      </a:lnTo>
                      <a:lnTo>
                        <a:pt x="2162" y="1045"/>
                      </a:lnTo>
                      <a:lnTo>
                        <a:pt x="2168" y="1039"/>
                      </a:lnTo>
                      <a:lnTo>
                        <a:pt x="2173" y="1030"/>
                      </a:lnTo>
                      <a:lnTo>
                        <a:pt x="2178" y="1018"/>
                      </a:lnTo>
                      <a:lnTo>
                        <a:pt x="2184" y="1004"/>
                      </a:lnTo>
                      <a:lnTo>
                        <a:pt x="2189" y="992"/>
                      </a:lnTo>
                      <a:lnTo>
                        <a:pt x="2195" y="979"/>
                      </a:lnTo>
                      <a:lnTo>
                        <a:pt x="2199" y="967"/>
                      </a:lnTo>
                      <a:lnTo>
                        <a:pt x="2205" y="955"/>
                      </a:lnTo>
                      <a:lnTo>
                        <a:pt x="2210" y="942"/>
                      </a:lnTo>
                      <a:lnTo>
                        <a:pt x="2216" y="930"/>
                      </a:lnTo>
                      <a:lnTo>
                        <a:pt x="2221" y="918"/>
                      </a:lnTo>
                      <a:lnTo>
                        <a:pt x="2227" y="905"/>
                      </a:lnTo>
                      <a:lnTo>
                        <a:pt x="2232" y="893"/>
                      </a:lnTo>
                      <a:lnTo>
                        <a:pt x="2235" y="880"/>
                      </a:lnTo>
                      <a:lnTo>
                        <a:pt x="2240" y="867"/>
                      </a:lnTo>
                      <a:lnTo>
                        <a:pt x="2244" y="854"/>
                      </a:lnTo>
                      <a:lnTo>
                        <a:pt x="2247" y="841"/>
                      </a:lnTo>
                      <a:lnTo>
                        <a:pt x="2251" y="828"/>
                      </a:lnTo>
                      <a:lnTo>
                        <a:pt x="2246" y="816"/>
                      </a:lnTo>
                      <a:lnTo>
                        <a:pt x="2228" y="800"/>
                      </a:lnTo>
                      <a:lnTo>
                        <a:pt x="2202" y="781"/>
                      </a:lnTo>
                      <a:lnTo>
                        <a:pt x="2171" y="762"/>
                      </a:lnTo>
                      <a:lnTo>
                        <a:pt x="2138" y="743"/>
                      </a:lnTo>
                      <a:lnTo>
                        <a:pt x="2107" y="723"/>
                      </a:lnTo>
                      <a:lnTo>
                        <a:pt x="2083" y="708"/>
                      </a:lnTo>
                      <a:lnTo>
                        <a:pt x="2068" y="696"/>
                      </a:lnTo>
                      <a:lnTo>
                        <a:pt x="2062" y="688"/>
                      </a:lnTo>
                      <a:lnTo>
                        <a:pt x="2056" y="680"/>
                      </a:lnTo>
                      <a:lnTo>
                        <a:pt x="2050" y="670"/>
                      </a:lnTo>
                      <a:lnTo>
                        <a:pt x="2046" y="661"/>
                      </a:lnTo>
                      <a:lnTo>
                        <a:pt x="2040" y="651"/>
                      </a:lnTo>
                      <a:lnTo>
                        <a:pt x="2034" y="639"/>
                      </a:lnTo>
                      <a:lnTo>
                        <a:pt x="2028" y="627"/>
                      </a:lnTo>
                      <a:lnTo>
                        <a:pt x="2022" y="614"/>
                      </a:lnTo>
                      <a:lnTo>
                        <a:pt x="2016" y="601"/>
                      </a:lnTo>
                      <a:lnTo>
                        <a:pt x="2010" y="586"/>
                      </a:lnTo>
                      <a:lnTo>
                        <a:pt x="2004" y="571"/>
                      </a:lnTo>
                      <a:lnTo>
                        <a:pt x="1998" y="554"/>
                      </a:lnTo>
                      <a:lnTo>
                        <a:pt x="1992" y="536"/>
                      </a:lnTo>
                      <a:lnTo>
                        <a:pt x="1986" y="517"/>
                      </a:lnTo>
                      <a:lnTo>
                        <a:pt x="1978" y="497"/>
                      </a:lnTo>
                      <a:lnTo>
                        <a:pt x="1972" y="476"/>
                      </a:lnTo>
                      <a:lnTo>
                        <a:pt x="1964" y="455"/>
                      </a:lnTo>
                      <a:lnTo>
                        <a:pt x="1949" y="433"/>
                      </a:lnTo>
                      <a:lnTo>
                        <a:pt x="1931" y="409"/>
                      </a:lnTo>
                      <a:lnTo>
                        <a:pt x="1910" y="386"/>
                      </a:lnTo>
                      <a:lnTo>
                        <a:pt x="1886" y="363"/>
                      </a:lnTo>
                      <a:lnTo>
                        <a:pt x="1861" y="342"/>
                      </a:lnTo>
                      <a:lnTo>
                        <a:pt x="1835" y="326"/>
                      </a:lnTo>
                      <a:lnTo>
                        <a:pt x="1811" y="314"/>
                      </a:lnTo>
                      <a:lnTo>
                        <a:pt x="1795" y="306"/>
                      </a:lnTo>
                      <a:lnTo>
                        <a:pt x="1777" y="297"/>
                      </a:lnTo>
                      <a:lnTo>
                        <a:pt x="1758" y="287"/>
                      </a:lnTo>
                      <a:lnTo>
                        <a:pt x="1740" y="275"/>
                      </a:lnTo>
                      <a:lnTo>
                        <a:pt x="1722" y="262"/>
                      </a:lnTo>
                      <a:lnTo>
                        <a:pt x="1704" y="248"/>
                      </a:lnTo>
                      <a:lnTo>
                        <a:pt x="1686" y="231"/>
                      </a:lnTo>
                      <a:lnTo>
                        <a:pt x="1667" y="213"/>
                      </a:lnTo>
                      <a:lnTo>
                        <a:pt x="1649" y="194"/>
                      </a:lnTo>
                      <a:lnTo>
                        <a:pt x="1630" y="172"/>
                      </a:lnTo>
                      <a:lnTo>
                        <a:pt x="1611" y="148"/>
                      </a:lnTo>
                      <a:lnTo>
                        <a:pt x="1592" y="123"/>
                      </a:lnTo>
                      <a:lnTo>
                        <a:pt x="1572" y="95"/>
                      </a:lnTo>
                      <a:lnTo>
                        <a:pt x="1553" y="65"/>
                      </a:lnTo>
                      <a:lnTo>
                        <a:pt x="1534" y="34"/>
                      </a:lnTo>
                      <a:lnTo>
                        <a:pt x="1515" y="0"/>
                      </a:lnTo>
                      <a:lnTo>
                        <a:pt x="1290" y="16"/>
                      </a:lnTo>
                      <a:lnTo>
                        <a:pt x="1219" y="213"/>
                      </a:lnTo>
                      <a:lnTo>
                        <a:pt x="1306" y="243"/>
                      </a:lnTo>
                      <a:lnTo>
                        <a:pt x="1247" y="296"/>
                      </a:lnTo>
                      <a:lnTo>
                        <a:pt x="1097" y="645"/>
                      </a:lnTo>
                      <a:lnTo>
                        <a:pt x="1128" y="1110"/>
                      </a:lnTo>
                      <a:lnTo>
                        <a:pt x="754" y="1564"/>
                      </a:lnTo>
                      <a:lnTo>
                        <a:pt x="0" y="156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78" name="Freeform 1448"/>
                <p:cNvSpPr>
                  <a:spLocks/>
                </p:cNvSpPr>
                <p:nvPr/>
              </p:nvSpPr>
              <p:spPr bwMode="auto">
                <a:xfrm>
                  <a:off x="1984" y="1399"/>
                  <a:ext cx="4" cy="16"/>
                </a:xfrm>
                <a:custGeom>
                  <a:avLst/>
                  <a:gdLst>
                    <a:gd name="T0" fmla="*/ 0 w 163"/>
                    <a:gd name="T1" fmla="*/ 0 h 691"/>
                    <a:gd name="T2" fmla="*/ 0 w 163"/>
                    <a:gd name="T3" fmla="*/ 0 h 691"/>
                    <a:gd name="T4" fmla="*/ 0 w 163"/>
                    <a:gd name="T5" fmla="*/ 0 h 691"/>
                    <a:gd name="T6" fmla="*/ 0 w 163"/>
                    <a:gd name="T7" fmla="*/ 0 h 691"/>
                    <a:gd name="T8" fmla="*/ 0 w 163"/>
                    <a:gd name="T9" fmla="*/ 0 h 691"/>
                    <a:gd name="T10" fmla="*/ 0 w 163"/>
                    <a:gd name="T11" fmla="*/ 0 h 691"/>
                    <a:gd name="T12" fmla="*/ 0 w 163"/>
                    <a:gd name="T13" fmla="*/ 0 h 691"/>
                    <a:gd name="T14" fmla="*/ 0 w 163"/>
                    <a:gd name="T15" fmla="*/ 0 h 691"/>
                    <a:gd name="T16" fmla="*/ 0 w 163"/>
                    <a:gd name="T17" fmla="*/ 0 h 691"/>
                    <a:gd name="T18" fmla="*/ 0 w 163"/>
                    <a:gd name="T19" fmla="*/ 0 h 691"/>
                    <a:gd name="T20" fmla="*/ 0 w 163"/>
                    <a:gd name="T21" fmla="*/ 0 h 691"/>
                    <a:gd name="T22" fmla="*/ 0 w 163"/>
                    <a:gd name="T23" fmla="*/ 0 h 69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63"/>
                    <a:gd name="T37" fmla="*/ 0 h 691"/>
                    <a:gd name="T38" fmla="*/ 163 w 163"/>
                    <a:gd name="T39" fmla="*/ 691 h 69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63" h="691">
                      <a:moveTo>
                        <a:pt x="153" y="674"/>
                      </a:moveTo>
                      <a:lnTo>
                        <a:pt x="163" y="681"/>
                      </a:lnTo>
                      <a:lnTo>
                        <a:pt x="17" y="0"/>
                      </a:lnTo>
                      <a:lnTo>
                        <a:pt x="0" y="2"/>
                      </a:lnTo>
                      <a:lnTo>
                        <a:pt x="146" y="684"/>
                      </a:lnTo>
                      <a:lnTo>
                        <a:pt x="155" y="691"/>
                      </a:lnTo>
                      <a:lnTo>
                        <a:pt x="146" y="684"/>
                      </a:lnTo>
                      <a:lnTo>
                        <a:pt x="149" y="690"/>
                      </a:lnTo>
                      <a:lnTo>
                        <a:pt x="155" y="691"/>
                      </a:lnTo>
                      <a:lnTo>
                        <a:pt x="160" y="687"/>
                      </a:lnTo>
                      <a:lnTo>
                        <a:pt x="163" y="681"/>
                      </a:lnTo>
                      <a:lnTo>
                        <a:pt x="153" y="67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79" name="Freeform 1449"/>
                <p:cNvSpPr>
                  <a:spLocks/>
                </p:cNvSpPr>
                <p:nvPr/>
              </p:nvSpPr>
              <p:spPr bwMode="auto">
                <a:xfrm>
                  <a:off x="1988" y="1414"/>
                  <a:ext cx="10" cy="1"/>
                </a:xfrm>
                <a:custGeom>
                  <a:avLst/>
                  <a:gdLst>
                    <a:gd name="T0" fmla="*/ 0 w 381"/>
                    <a:gd name="T1" fmla="*/ 0 h 52"/>
                    <a:gd name="T2" fmla="*/ 0 w 381"/>
                    <a:gd name="T3" fmla="*/ 0 h 52"/>
                    <a:gd name="T4" fmla="*/ 0 w 381"/>
                    <a:gd name="T5" fmla="*/ 0 h 52"/>
                    <a:gd name="T6" fmla="*/ 0 w 381"/>
                    <a:gd name="T7" fmla="*/ 0 h 52"/>
                    <a:gd name="T8" fmla="*/ 0 w 381"/>
                    <a:gd name="T9" fmla="*/ 0 h 52"/>
                    <a:gd name="T10" fmla="*/ 0 w 381"/>
                    <a:gd name="T11" fmla="*/ 0 h 52"/>
                    <a:gd name="T12" fmla="*/ 0 w 381"/>
                    <a:gd name="T13" fmla="*/ 0 h 52"/>
                    <a:gd name="T14" fmla="*/ 0 w 381"/>
                    <a:gd name="T15" fmla="*/ 0 h 52"/>
                    <a:gd name="T16" fmla="*/ 0 w 381"/>
                    <a:gd name="T17" fmla="*/ 0 h 52"/>
                    <a:gd name="T18" fmla="*/ 0 w 381"/>
                    <a:gd name="T19" fmla="*/ 0 h 52"/>
                    <a:gd name="T20" fmla="*/ 0 w 381"/>
                    <a:gd name="T21" fmla="*/ 0 h 52"/>
                    <a:gd name="T22" fmla="*/ 0 w 381"/>
                    <a:gd name="T23" fmla="*/ 0 h 52"/>
                    <a:gd name="T24" fmla="*/ 0 w 381"/>
                    <a:gd name="T25" fmla="*/ 0 h 52"/>
                    <a:gd name="T26" fmla="*/ 0 w 381"/>
                    <a:gd name="T27" fmla="*/ 0 h 52"/>
                    <a:gd name="T28" fmla="*/ 0 w 381"/>
                    <a:gd name="T29" fmla="*/ 0 h 52"/>
                    <a:gd name="T30" fmla="*/ 0 w 381"/>
                    <a:gd name="T31" fmla="*/ 0 h 52"/>
                    <a:gd name="T32" fmla="*/ 0 w 381"/>
                    <a:gd name="T33" fmla="*/ 0 h 52"/>
                    <a:gd name="T34" fmla="*/ 0 w 381"/>
                    <a:gd name="T35" fmla="*/ 0 h 52"/>
                    <a:gd name="T36" fmla="*/ 0 w 381"/>
                    <a:gd name="T37" fmla="*/ 0 h 52"/>
                    <a:gd name="T38" fmla="*/ 0 w 381"/>
                    <a:gd name="T39" fmla="*/ 0 h 52"/>
                    <a:gd name="T40" fmla="*/ 0 w 381"/>
                    <a:gd name="T41" fmla="*/ 0 h 52"/>
                    <a:gd name="T42" fmla="*/ 0 w 381"/>
                    <a:gd name="T43" fmla="*/ 0 h 52"/>
                    <a:gd name="T44" fmla="*/ 0 w 381"/>
                    <a:gd name="T45" fmla="*/ 0 h 52"/>
                    <a:gd name="T46" fmla="*/ 0 w 381"/>
                    <a:gd name="T47" fmla="*/ 0 h 52"/>
                    <a:gd name="T48" fmla="*/ 0 w 381"/>
                    <a:gd name="T49" fmla="*/ 0 h 52"/>
                    <a:gd name="T50" fmla="*/ 0 w 381"/>
                    <a:gd name="T51" fmla="*/ 0 h 52"/>
                    <a:gd name="T52" fmla="*/ 0 w 381"/>
                    <a:gd name="T53" fmla="*/ 0 h 52"/>
                    <a:gd name="T54" fmla="*/ 0 w 381"/>
                    <a:gd name="T55" fmla="*/ 0 h 52"/>
                    <a:gd name="T56" fmla="*/ 0 w 381"/>
                    <a:gd name="T57" fmla="*/ 0 h 52"/>
                    <a:gd name="T58" fmla="*/ 0 w 381"/>
                    <a:gd name="T59" fmla="*/ 0 h 52"/>
                    <a:gd name="T60" fmla="*/ 0 w 381"/>
                    <a:gd name="T61" fmla="*/ 0 h 52"/>
                    <a:gd name="T62" fmla="*/ 0 w 381"/>
                    <a:gd name="T63" fmla="*/ 0 h 52"/>
                    <a:gd name="T64" fmla="*/ 0 w 381"/>
                    <a:gd name="T65" fmla="*/ 0 h 52"/>
                    <a:gd name="T66" fmla="*/ 0 w 381"/>
                    <a:gd name="T67" fmla="*/ 0 h 52"/>
                    <a:gd name="T68" fmla="*/ 0 w 381"/>
                    <a:gd name="T69" fmla="*/ 0 h 52"/>
                    <a:gd name="T70" fmla="*/ 0 w 381"/>
                    <a:gd name="T71" fmla="*/ 0 h 52"/>
                    <a:gd name="T72" fmla="*/ 0 w 381"/>
                    <a:gd name="T73" fmla="*/ 0 h 52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81"/>
                    <a:gd name="T112" fmla="*/ 0 h 52"/>
                    <a:gd name="T113" fmla="*/ 381 w 381"/>
                    <a:gd name="T114" fmla="*/ 52 h 52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81" h="52">
                      <a:moveTo>
                        <a:pt x="366" y="0"/>
                      </a:moveTo>
                      <a:lnTo>
                        <a:pt x="366" y="0"/>
                      </a:lnTo>
                      <a:lnTo>
                        <a:pt x="360" y="7"/>
                      </a:lnTo>
                      <a:lnTo>
                        <a:pt x="351" y="13"/>
                      </a:lnTo>
                      <a:lnTo>
                        <a:pt x="335" y="17"/>
                      </a:lnTo>
                      <a:lnTo>
                        <a:pt x="317" y="22"/>
                      </a:lnTo>
                      <a:lnTo>
                        <a:pt x="295" y="24"/>
                      </a:lnTo>
                      <a:lnTo>
                        <a:pt x="273" y="27"/>
                      </a:lnTo>
                      <a:lnTo>
                        <a:pt x="246" y="28"/>
                      </a:lnTo>
                      <a:lnTo>
                        <a:pt x="219" y="28"/>
                      </a:lnTo>
                      <a:lnTo>
                        <a:pt x="190" y="28"/>
                      </a:lnTo>
                      <a:lnTo>
                        <a:pt x="160" y="28"/>
                      </a:lnTo>
                      <a:lnTo>
                        <a:pt x="131" y="28"/>
                      </a:lnTo>
                      <a:lnTo>
                        <a:pt x="102" y="28"/>
                      </a:lnTo>
                      <a:lnTo>
                        <a:pt x="74" y="28"/>
                      </a:lnTo>
                      <a:lnTo>
                        <a:pt x="48" y="30"/>
                      </a:lnTo>
                      <a:lnTo>
                        <a:pt x="22" y="31"/>
                      </a:lnTo>
                      <a:lnTo>
                        <a:pt x="0" y="35"/>
                      </a:lnTo>
                      <a:lnTo>
                        <a:pt x="2" y="52"/>
                      </a:lnTo>
                      <a:lnTo>
                        <a:pt x="24" y="48"/>
                      </a:lnTo>
                      <a:lnTo>
                        <a:pt x="48" y="47"/>
                      </a:lnTo>
                      <a:lnTo>
                        <a:pt x="74" y="45"/>
                      </a:lnTo>
                      <a:lnTo>
                        <a:pt x="102" y="45"/>
                      </a:lnTo>
                      <a:lnTo>
                        <a:pt x="131" y="45"/>
                      </a:lnTo>
                      <a:lnTo>
                        <a:pt x="160" y="45"/>
                      </a:lnTo>
                      <a:lnTo>
                        <a:pt x="190" y="45"/>
                      </a:lnTo>
                      <a:lnTo>
                        <a:pt x="219" y="45"/>
                      </a:lnTo>
                      <a:lnTo>
                        <a:pt x="246" y="45"/>
                      </a:lnTo>
                      <a:lnTo>
                        <a:pt x="273" y="43"/>
                      </a:lnTo>
                      <a:lnTo>
                        <a:pt x="298" y="41"/>
                      </a:lnTo>
                      <a:lnTo>
                        <a:pt x="319" y="39"/>
                      </a:lnTo>
                      <a:lnTo>
                        <a:pt x="340" y="34"/>
                      </a:lnTo>
                      <a:lnTo>
                        <a:pt x="358" y="28"/>
                      </a:lnTo>
                      <a:lnTo>
                        <a:pt x="372" y="19"/>
                      </a:lnTo>
                      <a:lnTo>
                        <a:pt x="381" y="7"/>
                      </a:lnTo>
                      <a:lnTo>
                        <a:pt x="366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80" name="Freeform 1450"/>
                <p:cNvSpPr>
                  <a:spLocks/>
                </p:cNvSpPr>
                <p:nvPr/>
              </p:nvSpPr>
              <p:spPr bwMode="auto">
                <a:xfrm>
                  <a:off x="1997" y="1413"/>
                  <a:ext cx="5" cy="2"/>
                </a:xfrm>
                <a:custGeom>
                  <a:avLst/>
                  <a:gdLst>
                    <a:gd name="T0" fmla="*/ 0 w 193"/>
                    <a:gd name="T1" fmla="*/ 0 h 88"/>
                    <a:gd name="T2" fmla="*/ 0 w 193"/>
                    <a:gd name="T3" fmla="*/ 0 h 88"/>
                    <a:gd name="T4" fmla="*/ 0 w 193"/>
                    <a:gd name="T5" fmla="*/ 0 h 88"/>
                    <a:gd name="T6" fmla="*/ 0 w 193"/>
                    <a:gd name="T7" fmla="*/ 0 h 88"/>
                    <a:gd name="T8" fmla="*/ 0 w 193"/>
                    <a:gd name="T9" fmla="*/ 0 h 88"/>
                    <a:gd name="T10" fmla="*/ 0 w 193"/>
                    <a:gd name="T11" fmla="*/ 0 h 88"/>
                    <a:gd name="T12" fmla="*/ 0 w 193"/>
                    <a:gd name="T13" fmla="*/ 0 h 88"/>
                    <a:gd name="T14" fmla="*/ 0 w 193"/>
                    <a:gd name="T15" fmla="*/ 0 h 88"/>
                    <a:gd name="T16" fmla="*/ 0 w 193"/>
                    <a:gd name="T17" fmla="*/ 0 h 88"/>
                    <a:gd name="T18" fmla="*/ 0 w 193"/>
                    <a:gd name="T19" fmla="*/ 0 h 88"/>
                    <a:gd name="T20" fmla="*/ 0 w 193"/>
                    <a:gd name="T21" fmla="*/ 0 h 88"/>
                    <a:gd name="T22" fmla="*/ 0 w 193"/>
                    <a:gd name="T23" fmla="*/ 0 h 88"/>
                    <a:gd name="T24" fmla="*/ 0 w 193"/>
                    <a:gd name="T25" fmla="*/ 0 h 88"/>
                    <a:gd name="T26" fmla="*/ 0 w 193"/>
                    <a:gd name="T27" fmla="*/ 0 h 88"/>
                    <a:gd name="T28" fmla="*/ 0 w 193"/>
                    <a:gd name="T29" fmla="*/ 0 h 88"/>
                    <a:gd name="T30" fmla="*/ 0 w 193"/>
                    <a:gd name="T31" fmla="*/ 0 h 88"/>
                    <a:gd name="T32" fmla="*/ 0 w 193"/>
                    <a:gd name="T33" fmla="*/ 0 h 88"/>
                    <a:gd name="T34" fmla="*/ 0 w 193"/>
                    <a:gd name="T35" fmla="*/ 0 h 88"/>
                    <a:gd name="T36" fmla="*/ 0 w 193"/>
                    <a:gd name="T37" fmla="*/ 0 h 88"/>
                    <a:gd name="T38" fmla="*/ 0 w 193"/>
                    <a:gd name="T39" fmla="*/ 0 h 88"/>
                    <a:gd name="T40" fmla="*/ 0 w 193"/>
                    <a:gd name="T41" fmla="*/ 0 h 8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93"/>
                    <a:gd name="T64" fmla="*/ 0 h 88"/>
                    <a:gd name="T65" fmla="*/ 193 w 193"/>
                    <a:gd name="T66" fmla="*/ 88 h 8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93" h="88">
                      <a:moveTo>
                        <a:pt x="193" y="78"/>
                      </a:moveTo>
                      <a:lnTo>
                        <a:pt x="193" y="78"/>
                      </a:lnTo>
                      <a:lnTo>
                        <a:pt x="175" y="56"/>
                      </a:lnTo>
                      <a:lnTo>
                        <a:pt x="150" y="37"/>
                      </a:lnTo>
                      <a:lnTo>
                        <a:pt x="123" y="22"/>
                      </a:lnTo>
                      <a:lnTo>
                        <a:pt x="94" y="8"/>
                      </a:lnTo>
                      <a:lnTo>
                        <a:pt x="65" y="1"/>
                      </a:lnTo>
                      <a:lnTo>
                        <a:pt x="39" y="0"/>
                      </a:lnTo>
                      <a:lnTo>
                        <a:pt x="16" y="5"/>
                      </a:lnTo>
                      <a:lnTo>
                        <a:pt x="0" y="19"/>
                      </a:lnTo>
                      <a:lnTo>
                        <a:pt x="15" y="26"/>
                      </a:lnTo>
                      <a:lnTo>
                        <a:pt x="23" y="19"/>
                      </a:lnTo>
                      <a:lnTo>
                        <a:pt x="39" y="17"/>
                      </a:lnTo>
                      <a:lnTo>
                        <a:pt x="63" y="18"/>
                      </a:lnTo>
                      <a:lnTo>
                        <a:pt x="89" y="25"/>
                      </a:lnTo>
                      <a:lnTo>
                        <a:pt x="116" y="36"/>
                      </a:lnTo>
                      <a:lnTo>
                        <a:pt x="141" y="52"/>
                      </a:lnTo>
                      <a:lnTo>
                        <a:pt x="162" y="68"/>
                      </a:lnTo>
                      <a:lnTo>
                        <a:pt x="178" y="88"/>
                      </a:lnTo>
                      <a:lnTo>
                        <a:pt x="193" y="7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81" name="Freeform 1451"/>
                <p:cNvSpPr>
                  <a:spLocks/>
                </p:cNvSpPr>
                <p:nvPr/>
              </p:nvSpPr>
              <p:spPr bwMode="auto">
                <a:xfrm>
                  <a:off x="2002" y="1411"/>
                  <a:ext cx="8" cy="5"/>
                </a:xfrm>
                <a:custGeom>
                  <a:avLst/>
                  <a:gdLst>
                    <a:gd name="T0" fmla="*/ 0 w 306"/>
                    <a:gd name="T1" fmla="*/ 0 h 170"/>
                    <a:gd name="T2" fmla="*/ 0 w 306"/>
                    <a:gd name="T3" fmla="*/ 0 h 170"/>
                    <a:gd name="T4" fmla="*/ 0 w 306"/>
                    <a:gd name="T5" fmla="*/ 0 h 170"/>
                    <a:gd name="T6" fmla="*/ 0 w 306"/>
                    <a:gd name="T7" fmla="*/ 0 h 170"/>
                    <a:gd name="T8" fmla="*/ 0 w 306"/>
                    <a:gd name="T9" fmla="*/ 0 h 170"/>
                    <a:gd name="T10" fmla="*/ 0 w 306"/>
                    <a:gd name="T11" fmla="*/ 0 h 170"/>
                    <a:gd name="T12" fmla="*/ 0 w 306"/>
                    <a:gd name="T13" fmla="*/ 0 h 170"/>
                    <a:gd name="T14" fmla="*/ 0 w 306"/>
                    <a:gd name="T15" fmla="*/ 0 h 170"/>
                    <a:gd name="T16" fmla="*/ 0 w 306"/>
                    <a:gd name="T17" fmla="*/ 0 h 170"/>
                    <a:gd name="T18" fmla="*/ 0 w 306"/>
                    <a:gd name="T19" fmla="*/ 0 h 170"/>
                    <a:gd name="T20" fmla="*/ 0 w 306"/>
                    <a:gd name="T21" fmla="*/ 0 h 170"/>
                    <a:gd name="T22" fmla="*/ 0 w 306"/>
                    <a:gd name="T23" fmla="*/ 0 h 170"/>
                    <a:gd name="T24" fmla="*/ 0 w 306"/>
                    <a:gd name="T25" fmla="*/ 0 h 170"/>
                    <a:gd name="T26" fmla="*/ 0 w 306"/>
                    <a:gd name="T27" fmla="*/ 0 h 170"/>
                    <a:gd name="T28" fmla="*/ 0 w 306"/>
                    <a:gd name="T29" fmla="*/ 0 h 170"/>
                    <a:gd name="T30" fmla="*/ 0 w 306"/>
                    <a:gd name="T31" fmla="*/ 0 h 170"/>
                    <a:gd name="T32" fmla="*/ 0 w 306"/>
                    <a:gd name="T33" fmla="*/ 0 h 170"/>
                    <a:gd name="T34" fmla="*/ 0 w 306"/>
                    <a:gd name="T35" fmla="*/ 0 h 170"/>
                    <a:gd name="T36" fmla="*/ 0 w 306"/>
                    <a:gd name="T37" fmla="*/ 0 h 170"/>
                    <a:gd name="T38" fmla="*/ 0 w 306"/>
                    <a:gd name="T39" fmla="*/ 0 h 170"/>
                    <a:gd name="T40" fmla="*/ 0 w 306"/>
                    <a:gd name="T41" fmla="*/ 0 h 170"/>
                    <a:gd name="T42" fmla="*/ 0 w 306"/>
                    <a:gd name="T43" fmla="*/ 0 h 170"/>
                    <a:gd name="T44" fmla="*/ 0 w 306"/>
                    <a:gd name="T45" fmla="*/ 0 h 170"/>
                    <a:gd name="T46" fmla="*/ 0 w 306"/>
                    <a:gd name="T47" fmla="*/ 0 h 170"/>
                    <a:gd name="T48" fmla="*/ 0 w 306"/>
                    <a:gd name="T49" fmla="*/ 0 h 170"/>
                    <a:gd name="T50" fmla="*/ 0 w 306"/>
                    <a:gd name="T51" fmla="*/ 0 h 170"/>
                    <a:gd name="T52" fmla="*/ 0 w 306"/>
                    <a:gd name="T53" fmla="*/ 0 h 170"/>
                    <a:gd name="T54" fmla="*/ 0 w 306"/>
                    <a:gd name="T55" fmla="*/ 0 h 170"/>
                    <a:gd name="T56" fmla="*/ 0 w 306"/>
                    <a:gd name="T57" fmla="*/ 0 h 170"/>
                    <a:gd name="T58" fmla="*/ 0 w 306"/>
                    <a:gd name="T59" fmla="*/ 0 h 170"/>
                    <a:gd name="T60" fmla="*/ 0 w 306"/>
                    <a:gd name="T61" fmla="*/ 0 h 170"/>
                    <a:gd name="T62" fmla="*/ 0 w 306"/>
                    <a:gd name="T63" fmla="*/ 0 h 170"/>
                    <a:gd name="T64" fmla="*/ 0 w 306"/>
                    <a:gd name="T65" fmla="*/ 0 h 170"/>
                    <a:gd name="T66" fmla="*/ 0 w 306"/>
                    <a:gd name="T67" fmla="*/ 0 h 170"/>
                    <a:gd name="T68" fmla="*/ 0 w 306"/>
                    <a:gd name="T69" fmla="*/ 0 h 170"/>
                    <a:gd name="T70" fmla="*/ 0 w 306"/>
                    <a:gd name="T71" fmla="*/ 0 h 170"/>
                    <a:gd name="T72" fmla="*/ 0 w 306"/>
                    <a:gd name="T73" fmla="*/ 0 h 170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06"/>
                    <a:gd name="T112" fmla="*/ 0 h 170"/>
                    <a:gd name="T113" fmla="*/ 306 w 306"/>
                    <a:gd name="T114" fmla="*/ 170 h 170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06" h="170">
                      <a:moveTo>
                        <a:pt x="287" y="10"/>
                      </a:moveTo>
                      <a:lnTo>
                        <a:pt x="287" y="10"/>
                      </a:lnTo>
                      <a:lnTo>
                        <a:pt x="290" y="17"/>
                      </a:lnTo>
                      <a:lnTo>
                        <a:pt x="286" y="25"/>
                      </a:lnTo>
                      <a:lnTo>
                        <a:pt x="278" y="39"/>
                      </a:lnTo>
                      <a:lnTo>
                        <a:pt x="263" y="52"/>
                      </a:lnTo>
                      <a:lnTo>
                        <a:pt x="245" y="66"/>
                      </a:lnTo>
                      <a:lnTo>
                        <a:pt x="222" y="81"/>
                      </a:lnTo>
                      <a:lnTo>
                        <a:pt x="197" y="95"/>
                      </a:lnTo>
                      <a:lnTo>
                        <a:pt x="171" y="108"/>
                      </a:lnTo>
                      <a:lnTo>
                        <a:pt x="143" y="121"/>
                      </a:lnTo>
                      <a:lnTo>
                        <a:pt x="117" y="131"/>
                      </a:lnTo>
                      <a:lnTo>
                        <a:pt x="90" y="141"/>
                      </a:lnTo>
                      <a:lnTo>
                        <a:pt x="66" y="147"/>
                      </a:lnTo>
                      <a:lnTo>
                        <a:pt x="46" y="151"/>
                      </a:lnTo>
                      <a:lnTo>
                        <a:pt x="29" y="153"/>
                      </a:lnTo>
                      <a:lnTo>
                        <a:pt x="17" y="151"/>
                      </a:lnTo>
                      <a:lnTo>
                        <a:pt x="15" y="149"/>
                      </a:lnTo>
                      <a:lnTo>
                        <a:pt x="0" y="159"/>
                      </a:lnTo>
                      <a:lnTo>
                        <a:pt x="12" y="168"/>
                      </a:lnTo>
                      <a:lnTo>
                        <a:pt x="29" y="170"/>
                      </a:lnTo>
                      <a:lnTo>
                        <a:pt x="48" y="168"/>
                      </a:lnTo>
                      <a:lnTo>
                        <a:pt x="71" y="164"/>
                      </a:lnTo>
                      <a:lnTo>
                        <a:pt x="95" y="158"/>
                      </a:lnTo>
                      <a:lnTo>
                        <a:pt x="121" y="148"/>
                      </a:lnTo>
                      <a:lnTo>
                        <a:pt x="150" y="136"/>
                      </a:lnTo>
                      <a:lnTo>
                        <a:pt x="178" y="123"/>
                      </a:lnTo>
                      <a:lnTo>
                        <a:pt x="204" y="109"/>
                      </a:lnTo>
                      <a:lnTo>
                        <a:pt x="232" y="95"/>
                      </a:lnTo>
                      <a:lnTo>
                        <a:pt x="255" y="81"/>
                      </a:lnTo>
                      <a:lnTo>
                        <a:pt x="275" y="64"/>
                      </a:lnTo>
                      <a:lnTo>
                        <a:pt x="290" y="48"/>
                      </a:lnTo>
                      <a:lnTo>
                        <a:pt x="300" y="33"/>
                      </a:lnTo>
                      <a:lnTo>
                        <a:pt x="306" y="17"/>
                      </a:lnTo>
                      <a:lnTo>
                        <a:pt x="302" y="0"/>
                      </a:lnTo>
                      <a:lnTo>
                        <a:pt x="287" y="1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82" name="Freeform 1452"/>
                <p:cNvSpPr>
                  <a:spLocks/>
                </p:cNvSpPr>
                <p:nvPr/>
              </p:nvSpPr>
              <p:spPr bwMode="auto">
                <a:xfrm>
                  <a:off x="2009" y="1409"/>
                  <a:ext cx="4" cy="2"/>
                </a:xfrm>
                <a:custGeom>
                  <a:avLst/>
                  <a:gdLst>
                    <a:gd name="T0" fmla="*/ 0 w 162"/>
                    <a:gd name="T1" fmla="*/ 0 h 134"/>
                    <a:gd name="T2" fmla="*/ 0 w 162"/>
                    <a:gd name="T3" fmla="*/ 0 h 134"/>
                    <a:gd name="T4" fmla="*/ 0 w 162"/>
                    <a:gd name="T5" fmla="*/ 0 h 134"/>
                    <a:gd name="T6" fmla="*/ 0 w 162"/>
                    <a:gd name="T7" fmla="*/ 0 h 134"/>
                    <a:gd name="T8" fmla="*/ 0 w 162"/>
                    <a:gd name="T9" fmla="*/ 0 h 134"/>
                    <a:gd name="T10" fmla="*/ 0 w 162"/>
                    <a:gd name="T11" fmla="*/ 0 h 134"/>
                    <a:gd name="T12" fmla="*/ 0 w 162"/>
                    <a:gd name="T13" fmla="*/ 0 h 134"/>
                    <a:gd name="T14" fmla="*/ 0 w 162"/>
                    <a:gd name="T15" fmla="*/ 0 h 134"/>
                    <a:gd name="T16" fmla="*/ 0 w 162"/>
                    <a:gd name="T17" fmla="*/ 0 h 134"/>
                    <a:gd name="T18" fmla="*/ 0 w 162"/>
                    <a:gd name="T19" fmla="*/ 0 h 134"/>
                    <a:gd name="T20" fmla="*/ 0 w 162"/>
                    <a:gd name="T21" fmla="*/ 0 h 134"/>
                    <a:gd name="T22" fmla="*/ 0 w 162"/>
                    <a:gd name="T23" fmla="*/ 0 h 134"/>
                    <a:gd name="T24" fmla="*/ 0 w 162"/>
                    <a:gd name="T25" fmla="*/ 0 h 134"/>
                    <a:gd name="T26" fmla="*/ 0 w 162"/>
                    <a:gd name="T27" fmla="*/ 0 h 134"/>
                    <a:gd name="T28" fmla="*/ 0 w 162"/>
                    <a:gd name="T29" fmla="*/ 0 h 134"/>
                    <a:gd name="T30" fmla="*/ 0 w 162"/>
                    <a:gd name="T31" fmla="*/ 0 h 134"/>
                    <a:gd name="T32" fmla="*/ 0 w 162"/>
                    <a:gd name="T33" fmla="*/ 0 h 134"/>
                    <a:gd name="T34" fmla="*/ 0 w 162"/>
                    <a:gd name="T35" fmla="*/ 0 h 134"/>
                    <a:gd name="T36" fmla="*/ 0 w 162"/>
                    <a:gd name="T37" fmla="*/ 0 h 134"/>
                    <a:gd name="T38" fmla="*/ 0 w 162"/>
                    <a:gd name="T39" fmla="*/ 0 h 134"/>
                    <a:gd name="T40" fmla="*/ 0 w 162"/>
                    <a:gd name="T41" fmla="*/ 0 h 13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2"/>
                    <a:gd name="T64" fmla="*/ 0 h 134"/>
                    <a:gd name="T65" fmla="*/ 162 w 162"/>
                    <a:gd name="T66" fmla="*/ 134 h 13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2" h="134">
                      <a:moveTo>
                        <a:pt x="155" y="0"/>
                      </a:moveTo>
                      <a:lnTo>
                        <a:pt x="155" y="0"/>
                      </a:lnTo>
                      <a:lnTo>
                        <a:pt x="122" y="16"/>
                      </a:lnTo>
                      <a:lnTo>
                        <a:pt x="91" y="32"/>
                      </a:lnTo>
                      <a:lnTo>
                        <a:pt x="62" y="48"/>
                      </a:lnTo>
                      <a:lnTo>
                        <a:pt x="39" y="65"/>
                      </a:lnTo>
                      <a:lnTo>
                        <a:pt x="19" y="82"/>
                      </a:lnTo>
                      <a:lnTo>
                        <a:pt x="6" y="99"/>
                      </a:lnTo>
                      <a:lnTo>
                        <a:pt x="0" y="116"/>
                      </a:lnTo>
                      <a:lnTo>
                        <a:pt x="3" y="134"/>
                      </a:lnTo>
                      <a:lnTo>
                        <a:pt x="18" y="124"/>
                      </a:lnTo>
                      <a:lnTo>
                        <a:pt x="16" y="118"/>
                      </a:lnTo>
                      <a:lnTo>
                        <a:pt x="20" y="109"/>
                      </a:lnTo>
                      <a:lnTo>
                        <a:pt x="31" y="94"/>
                      </a:lnTo>
                      <a:lnTo>
                        <a:pt x="49" y="80"/>
                      </a:lnTo>
                      <a:lnTo>
                        <a:pt x="72" y="63"/>
                      </a:lnTo>
                      <a:lnTo>
                        <a:pt x="98" y="46"/>
                      </a:lnTo>
                      <a:lnTo>
                        <a:pt x="129" y="30"/>
                      </a:lnTo>
                      <a:lnTo>
                        <a:pt x="162" y="15"/>
                      </a:lnTo>
                      <a:lnTo>
                        <a:pt x="155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83" name="Freeform 1453"/>
                <p:cNvSpPr>
                  <a:spLocks/>
                </p:cNvSpPr>
                <p:nvPr/>
              </p:nvSpPr>
              <p:spPr bwMode="auto">
                <a:xfrm>
                  <a:off x="2013" y="1407"/>
                  <a:ext cx="4" cy="2"/>
                </a:xfrm>
                <a:custGeom>
                  <a:avLst/>
                  <a:gdLst>
                    <a:gd name="T0" fmla="*/ 0 w 174"/>
                    <a:gd name="T1" fmla="*/ 0 h 65"/>
                    <a:gd name="T2" fmla="*/ 0 w 174"/>
                    <a:gd name="T3" fmla="*/ 0 h 65"/>
                    <a:gd name="T4" fmla="*/ 0 w 174"/>
                    <a:gd name="T5" fmla="*/ 0 h 65"/>
                    <a:gd name="T6" fmla="*/ 0 w 174"/>
                    <a:gd name="T7" fmla="*/ 0 h 65"/>
                    <a:gd name="T8" fmla="*/ 0 w 174"/>
                    <a:gd name="T9" fmla="*/ 0 h 65"/>
                    <a:gd name="T10" fmla="*/ 0 w 174"/>
                    <a:gd name="T11" fmla="*/ 0 h 65"/>
                    <a:gd name="T12" fmla="*/ 0 w 174"/>
                    <a:gd name="T13" fmla="*/ 0 h 65"/>
                    <a:gd name="T14" fmla="*/ 0 w 174"/>
                    <a:gd name="T15" fmla="*/ 0 h 65"/>
                    <a:gd name="T16" fmla="*/ 0 w 174"/>
                    <a:gd name="T17" fmla="*/ 0 h 65"/>
                    <a:gd name="T18" fmla="*/ 0 w 174"/>
                    <a:gd name="T19" fmla="*/ 0 h 65"/>
                    <a:gd name="T20" fmla="*/ 0 w 174"/>
                    <a:gd name="T21" fmla="*/ 0 h 65"/>
                    <a:gd name="T22" fmla="*/ 0 w 174"/>
                    <a:gd name="T23" fmla="*/ 0 h 65"/>
                    <a:gd name="T24" fmla="*/ 0 w 174"/>
                    <a:gd name="T25" fmla="*/ 0 h 65"/>
                    <a:gd name="T26" fmla="*/ 0 w 174"/>
                    <a:gd name="T27" fmla="*/ 0 h 65"/>
                    <a:gd name="T28" fmla="*/ 0 w 174"/>
                    <a:gd name="T29" fmla="*/ 0 h 65"/>
                    <a:gd name="T30" fmla="*/ 0 w 174"/>
                    <a:gd name="T31" fmla="*/ 0 h 65"/>
                    <a:gd name="T32" fmla="*/ 0 w 174"/>
                    <a:gd name="T33" fmla="*/ 0 h 65"/>
                    <a:gd name="T34" fmla="*/ 0 w 174"/>
                    <a:gd name="T35" fmla="*/ 0 h 65"/>
                    <a:gd name="T36" fmla="*/ 0 w 174"/>
                    <a:gd name="T37" fmla="*/ 0 h 65"/>
                    <a:gd name="T38" fmla="*/ 0 w 174"/>
                    <a:gd name="T39" fmla="*/ 0 h 65"/>
                    <a:gd name="T40" fmla="*/ 0 w 174"/>
                    <a:gd name="T41" fmla="*/ 0 h 6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74"/>
                    <a:gd name="T64" fmla="*/ 0 h 65"/>
                    <a:gd name="T65" fmla="*/ 174 w 174"/>
                    <a:gd name="T66" fmla="*/ 65 h 6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74" h="65">
                      <a:moveTo>
                        <a:pt x="159" y="0"/>
                      </a:moveTo>
                      <a:lnTo>
                        <a:pt x="159" y="0"/>
                      </a:lnTo>
                      <a:lnTo>
                        <a:pt x="143" y="24"/>
                      </a:lnTo>
                      <a:lnTo>
                        <a:pt x="126" y="40"/>
                      </a:lnTo>
                      <a:lnTo>
                        <a:pt x="105" y="46"/>
                      </a:lnTo>
                      <a:lnTo>
                        <a:pt x="84" y="48"/>
                      </a:lnTo>
                      <a:lnTo>
                        <a:pt x="61" y="47"/>
                      </a:lnTo>
                      <a:lnTo>
                        <a:pt x="39" y="46"/>
                      </a:lnTo>
                      <a:lnTo>
                        <a:pt x="19" y="46"/>
                      </a:lnTo>
                      <a:lnTo>
                        <a:pt x="0" y="50"/>
                      </a:lnTo>
                      <a:lnTo>
                        <a:pt x="7" y="65"/>
                      </a:lnTo>
                      <a:lnTo>
                        <a:pt x="21" y="62"/>
                      </a:lnTo>
                      <a:lnTo>
                        <a:pt x="39" y="62"/>
                      </a:lnTo>
                      <a:lnTo>
                        <a:pt x="61" y="64"/>
                      </a:lnTo>
                      <a:lnTo>
                        <a:pt x="84" y="65"/>
                      </a:lnTo>
                      <a:lnTo>
                        <a:pt x="108" y="62"/>
                      </a:lnTo>
                      <a:lnTo>
                        <a:pt x="133" y="54"/>
                      </a:lnTo>
                      <a:lnTo>
                        <a:pt x="155" y="36"/>
                      </a:lnTo>
                      <a:lnTo>
                        <a:pt x="174" y="7"/>
                      </a:lnTo>
                      <a:lnTo>
                        <a:pt x="159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84" name="Freeform 1454"/>
                <p:cNvSpPr>
                  <a:spLocks/>
                </p:cNvSpPr>
                <p:nvPr/>
              </p:nvSpPr>
              <p:spPr bwMode="auto">
                <a:xfrm>
                  <a:off x="2017" y="1401"/>
                  <a:ext cx="9" cy="6"/>
                </a:xfrm>
                <a:custGeom>
                  <a:avLst/>
                  <a:gdLst>
                    <a:gd name="T0" fmla="*/ 0 w 340"/>
                    <a:gd name="T1" fmla="*/ 0 h 259"/>
                    <a:gd name="T2" fmla="*/ 0 w 340"/>
                    <a:gd name="T3" fmla="*/ 0 h 259"/>
                    <a:gd name="T4" fmla="*/ 0 w 340"/>
                    <a:gd name="T5" fmla="*/ 0 h 259"/>
                    <a:gd name="T6" fmla="*/ 0 w 340"/>
                    <a:gd name="T7" fmla="*/ 0 h 259"/>
                    <a:gd name="T8" fmla="*/ 0 w 340"/>
                    <a:gd name="T9" fmla="*/ 0 h 259"/>
                    <a:gd name="T10" fmla="*/ 0 w 340"/>
                    <a:gd name="T11" fmla="*/ 0 h 259"/>
                    <a:gd name="T12" fmla="*/ 0 w 340"/>
                    <a:gd name="T13" fmla="*/ 0 h 259"/>
                    <a:gd name="T14" fmla="*/ 0 w 340"/>
                    <a:gd name="T15" fmla="*/ 0 h 259"/>
                    <a:gd name="T16" fmla="*/ 0 w 340"/>
                    <a:gd name="T17" fmla="*/ 0 h 259"/>
                    <a:gd name="T18" fmla="*/ 0 w 340"/>
                    <a:gd name="T19" fmla="*/ 0 h 259"/>
                    <a:gd name="T20" fmla="*/ 0 w 340"/>
                    <a:gd name="T21" fmla="*/ 0 h 259"/>
                    <a:gd name="T22" fmla="*/ 0 w 340"/>
                    <a:gd name="T23" fmla="*/ 0 h 259"/>
                    <a:gd name="T24" fmla="*/ 0 w 340"/>
                    <a:gd name="T25" fmla="*/ 0 h 259"/>
                    <a:gd name="T26" fmla="*/ 0 w 340"/>
                    <a:gd name="T27" fmla="*/ 0 h 259"/>
                    <a:gd name="T28" fmla="*/ 0 w 340"/>
                    <a:gd name="T29" fmla="*/ 0 h 259"/>
                    <a:gd name="T30" fmla="*/ 0 w 340"/>
                    <a:gd name="T31" fmla="*/ 0 h 259"/>
                    <a:gd name="T32" fmla="*/ 0 w 340"/>
                    <a:gd name="T33" fmla="*/ 0 h 259"/>
                    <a:gd name="T34" fmla="*/ 0 w 340"/>
                    <a:gd name="T35" fmla="*/ 0 h 259"/>
                    <a:gd name="T36" fmla="*/ 0 w 340"/>
                    <a:gd name="T37" fmla="*/ 0 h 259"/>
                    <a:gd name="T38" fmla="*/ 0 w 340"/>
                    <a:gd name="T39" fmla="*/ 0 h 259"/>
                    <a:gd name="T40" fmla="*/ 0 w 340"/>
                    <a:gd name="T41" fmla="*/ 0 h 259"/>
                    <a:gd name="T42" fmla="*/ 0 w 340"/>
                    <a:gd name="T43" fmla="*/ 0 h 259"/>
                    <a:gd name="T44" fmla="*/ 0 w 340"/>
                    <a:gd name="T45" fmla="*/ 0 h 259"/>
                    <a:gd name="T46" fmla="*/ 0 w 340"/>
                    <a:gd name="T47" fmla="*/ 0 h 259"/>
                    <a:gd name="T48" fmla="*/ 0 w 340"/>
                    <a:gd name="T49" fmla="*/ 0 h 259"/>
                    <a:gd name="T50" fmla="*/ 0 w 340"/>
                    <a:gd name="T51" fmla="*/ 0 h 259"/>
                    <a:gd name="T52" fmla="*/ 0 w 340"/>
                    <a:gd name="T53" fmla="*/ 0 h 259"/>
                    <a:gd name="T54" fmla="*/ 0 w 340"/>
                    <a:gd name="T55" fmla="*/ 0 h 259"/>
                    <a:gd name="T56" fmla="*/ 0 w 340"/>
                    <a:gd name="T57" fmla="*/ 0 h 259"/>
                    <a:gd name="T58" fmla="*/ 0 w 340"/>
                    <a:gd name="T59" fmla="*/ 0 h 259"/>
                    <a:gd name="T60" fmla="*/ 0 w 340"/>
                    <a:gd name="T61" fmla="*/ 0 h 259"/>
                    <a:gd name="T62" fmla="*/ 0 w 340"/>
                    <a:gd name="T63" fmla="*/ 0 h 259"/>
                    <a:gd name="T64" fmla="*/ 0 w 340"/>
                    <a:gd name="T65" fmla="*/ 0 h 259"/>
                    <a:gd name="T66" fmla="*/ 0 w 340"/>
                    <a:gd name="T67" fmla="*/ 0 h 259"/>
                    <a:gd name="T68" fmla="*/ 0 w 340"/>
                    <a:gd name="T69" fmla="*/ 0 h 259"/>
                    <a:gd name="T70" fmla="*/ 0 w 340"/>
                    <a:gd name="T71" fmla="*/ 0 h 259"/>
                    <a:gd name="T72" fmla="*/ 0 w 340"/>
                    <a:gd name="T73" fmla="*/ 0 h 25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0"/>
                    <a:gd name="T112" fmla="*/ 0 h 259"/>
                    <a:gd name="T113" fmla="*/ 340 w 340"/>
                    <a:gd name="T114" fmla="*/ 259 h 259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0" h="259">
                      <a:moveTo>
                        <a:pt x="336" y="0"/>
                      </a:moveTo>
                      <a:lnTo>
                        <a:pt x="336" y="0"/>
                      </a:lnTo>
                      <a:lnTo>
                        <a:pt x="292" y="12"/>
                      </a:lnTo>
                      <a:lnTo>
                        <a:pt x="255" y="21"/>
                      </a:lnTo>
                      <a:lnTo>
                        <a:pt x="223" y="30"/>
                      </a:lnTo>
                      <a:lnTo>
                        <a:pt x="195" y="37"/>
                      </a:lnTo>
                      <a:lnTo>
                        <a:pt x="171" y="44"/>
                      </a:lnTo>
                      <a:lnTo>
                        <a:pt x="149" y="52"/>
                      </a:lnTo>
                      <a:lnTo>
                        <a:pt x="131" y="61"/>
                      </a:lnTo>
                      <a:lnTo>
                        <a:pt x="114" y="69"/>
                      </a:lnTo>
                      <a:lnTo>
                        <a:pt x="99" y="81"/>
                      </a:lnTo>
                      <a:lnTo>
                        <a:pt x="87" y="95"/>
                      </a:lnTo>
                      <a:lnTo>
                        <a:pt x="72" y="111"/>
                      </a:lnTo>
                      <a:lnTo>
                        <a:pt x="60" y="131"/>
                      </a:lnTo>
                      <a:lnTo>
                        <a:pt x="47" y="155"/>
                      </a:lnTo>
                      <a:lnTo>
                        <a:pt x="34" y="182"/>
                      </a:lnTo>
                      <a:lnTo>
                        <a:pt x="18" y="215"/>
                      </a:lnTo>
                      <a:lnTo>
                        <a:pt x="0" y="252"/>
                      </a:lnTo>
                      <a:lnTo>
                        <a:pt x="15" y="259"/>
                      </a:lnTo>
                      <a:lnTo>
                        <a:pt x="33" y="222"/>
                      </a:lnTo>
                      <a:lnTo>
                        <a:pt x="48" y="189"/>
                      </a:lnTo>
                      <a:lnTo>
                        <a:pt x="62" y="162"/>
                      </a:lnTo>
                      <a:lnTo>
                        <a:pt x="75" y="140"/>
                      </a:lnTo>
                      <a:lnTo>
                        <a:pt x="87" y="121"/>
                      </a:lnTo>
                      <a:lnTo>
                        <a:pt x="99" y="107"/>
                      </a:lnTo>
                      <a:lnTo>
                        <a:pt x="111" y="93"/>
                      </a:lnTo>
                      <a:lnTo>
                        <a:pt x="124" y="84"/>
                      </a:lnTo>
                      <a:lnTo>
                        <a:pt x="139" y="75"/>
                      </a:lnTo>
                      <a:lnTo>
                        <a:pt x="157" y="67"/>
                      </a:lnTo>
                      <a:lnTo>
                        <a:pt x="176" y="61"/>
                      </a:lnTo>
                      <a:lnTo>
                        <a:pt x="200" y="54"/>
                      </a:lnTo>
                      <a:lnTo>
                        <a:pt x="227" y="46"/>
                      </a:lnTo>
                      <a:lnTo>
                        <a:pt x="260" y="38"/>
                      </a:lnTo>
                      <a:lnTo>
                        <a:pt x="297" y="28"/>
                      </a:lnTo>
                      <a:lnTo>
                        <a:pt x="340" y="16"/>
                      </a:lnTo>
                      <a:lnTo>
                        <a:pt x="336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85" name="Freeform 1455"/>
                <p:cNvSpPr>
                  <a:spLocks/>
                </p:cNvSpPr>
                <p:nvPr/>
              </p:nvSpPr>
              <p:spPr bwMode="auto">
                <a:xfrm>
                  <a:off x="2026" y="1394"/>
                  <a:ext cx="1" cy="8"/>
                </a:xfrm>
                <a:custGeom>
                  <a:avLst/>
                  <a:gdLst>
                    <a:gd name="T0" fmla="*/ 0 w 58"/>
                    <a:gd name="T1" fmla="*/ 0 h 311"/>
                    <a:gd name="T2" fmla="*/ 0 w 58"/>
                    <a:gd name="T3" fmla="*/ 0 h 311"/>
                    <a:gd name="T4" fmla="*/ 0 w 58"/>
                    <a:gd name="T5" fmla="*/ 0 h 311"/>
                    <a:gd name="T6" fmla="*/ 0 w 58"/>
                    <a:gd name="T7" fmla="*/ 0 h 311"/>
                    <a:gd name="T8" fmla="*/ 0 w 58"/>
                    <a:gd name="T9" fmla="*/ 0 h 311"/>
                    <a:gd name="T10" fmla="*/ 0 w 58"/>
                    <a:gd name="T11" fmla="*/ 0 h 311"/>
                    <a:gd name="T12" fmla="*/ 0 w 58"/>
                    <a:gd name="T13" fmla="*/ 0 h 311"/>
                    <a:gd name="T14" fmla="*/ 0 w 58"/>
                    <a:gd name="T15" fmla="*/ 0 h 311"/>
                    <a:gd name="T16" fmla="*/ 0 w 58"/>
                    <a:gd name="T17" fmla="*/ 0 h 311"/>
                    <a:gd name="T18" fmla="*/ 0 w 58"/>
                    <a:gd name="T19" fmla="*/ 0 h 311"/>
                    <a:gd name="T20" fmla="*/ 0 w 58"/>
                    <a:gd name="T21" fmla="*/ 0 h 311"/>
                    <a:gd name="T22" fmla="*/ 0 w 58"/>
                    <a:gd name="T23" fmla="*/ 0 h 311"/>
                    <a:gd name="T24" fmla="*/ 0 w 58"/>
                    <a:gd name="T25" fmla="*/ 0 h 311"/>
                    <a:gd name="T26" fmla="*/ 0 w 58"/>
                    <a:gd name="T27" fmla="*/ 0 h 311"/>
                    <a:gd name="T28" fmla="*/ 0 w 58"/>
                    <a:gd name="T29" fmla="*/ 0 h 311"/>
                    <a:gd name="T30" fmla="*/ 0 w 58"/>
                    <a:gd name="T31" fmla="*/ 0 h 311"/>
                    <a:gd name="T32" fmla="*/ 0 w 58"/>
                    <a:gd name="T33" fmla="*/ 0 h 311"/>
                    <a:gd name="T34" fmla="*/ 0 w 58"/>
                    <a:gd name="T35" fmla="*/ 0 h 311"/>
                    <a:gd name="T36" fmla="*/ 0 w 58"/>
                    <a:gd name="T37" fmla="*/ 0 h 311"/>
                    <a:gd name="T38" fmla="*/ 0 w 58"/>
                    <a:gd name="T39" fmla="*/ 0 h 311"/>
                    <a:gd name="T40" fmla="*/ 0 w 58"/>
                    <a:gd name="T41" fmla="*/ 0 h 311"/>
                    <a:gd name="T42" fmla="*/ 0 w 58"/>
                    <a:gd name="T43" fmla="*/ 0 h 311"/>
                    <a:gd name="T44" fmla="*/ 0 w 58"/>
                    <a:gd name="T45" fmla="*/ 0 h 311"/>
                    <a:gd name="T46" fmla="*/ 0 w 58"/>
                    <a:gd name="T47" fmla="*/ 0 h 311"/>
                    <a:gd name="T48" fmla="*/ 0 w 58"/>
                    <a:gd name="T49" fmla="*/ 0 h 311"/>
                    <a:gd name="T50" fmla="*/ 0 w 58"/>
                    <a:gd name="T51" fmla="*/ 0 h 311"/>
                    <a:gd name="T52" fmla="*/ 0 w 58"/>
                    <a:gd name="T53" fmla="*/ 0 h 311"/>
                    <a:gd name="T54" fmla="*/ 0 w 58"/>
                    <a:gd name="T55" fmla="*/ 0 h 311"/>
                    <a:gd name="T56" fmla="*/ 0 w 58"/>
                    <a:gd name="T57" fmla="*/ 0 h 311"/>
                    <a:gd name="T58" fmla="*/ 0 w 58"/>
                    <a:gd name="T59" fmla="*/ 0 h 311"/>
                    <a:gd name="T60" fmla="*/ 0 w 58"/>
                    <a:gd name="T61" fmla="*/ 0 h 311"/>
                    <a:gd name="T62" fmla="*/ 0 w 58"/>
                    <a:gd name="T63" fmla="*/ 0 h 311"/>
                    <a:gd name="T64" fmla="*/ 0 w 58"/>
                    <a:gd name="T65" fmla="*/ 0 h 311"/>
                    <a:gd name="T66" fmla="*/ 0 w 58"/>
                    <a:gd name="T67" fmla="*/ 0 h 311"/>
                    <a:gd name="T68" fmla="*/ 0 w 58"/>
                    <a:gd name="T69" fmla="*/ 0 h 311"/>
                    <a:gd name="T70" fmla="*/ 0 w 58"/>
                    <a:gd name="T71" fmla="*/ 0 h 311"/>
                    <a:gd name="T72" fmla="*/ 0 w 58"/>
                    <a:gd name="T73" fmla="*/ 0 h 311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8"/>
                    <a:gd name="T112" fmla="*/ 0 h 311"/>
                    <a:gd name="T113" fmla="*/ 58 w 58"/>
                    <a:gd name="T114" fmla="*/ 311 h 311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8" h="311">
                      <a:moveTo>
                        <a:pt x="45" y="0"/>
                      </a:moveTo>
                      <a:lnTo>
                        <a:pt x="44" y="0"/>
                      </a:lnTo>
                      <a:lnTo>
                        <a:pt x="33" y="20"/>
                      </a:lnTo>
                      <a:lnTo>
                        <a:pt x="24" y="40"/>
                      </a:lnTo>
                      <a:lnTo>
                        <a:pt x="18" y="62"/>
                      </a:lnTo>
                      <a:lnTo>
                        <a:pt x="13" y="86"/>
                      </a:lnTo>
                      <a:lnTo>
                        <a:pt x="10" y="110"/>
                      </a:lnTo>
                      <a:lnTo>
                        <a:pt x="9" y="135"/>
                      </a:lnTo>
                      <a:lnTo>
                        <a:pt x="9" y="159"/>
                      </a:lnTo>
                      <a:lnTo>
                        <a:pt x="9" y="182"/>
                      </a:lnTo>
                      <a:lnTo>
                        <a:pt x="10" y="205"/>
                      </a:lnTo>
                      <a:lnTo>
                        <a:pt x="10" y="226"/>
                      </a:lnTo>
                      <a:lnTo>
                        <a:pt x="12" y="245"/>
                      </a:lnTo>
                      <a:lnTo>
                        <a:pt x="10" y="263"/>
                      </a:lnTo>
                      <a:lnTo>
                        <a:pt x="9" y="277"/>
                      </a:lnTo>
                      <a:lnTo>
                        <a:pt x="7" y="286"/>
                      </a:lnTo>
                      <a:lnTo>
                        <a:pt x="3" y="292"/>
                      </a:lnTo>
                      <a:lnTo>
                        <a:pt x="0" y="295"/>
                      </a:lnTo>
                      <a:lnTo>
                        <a:pt x="4" y="311"/>
                      </a:lnTo>
                      <a:lnTo>
                        <a:pt x="15" y="304"/>
                      </a:lnTo>
                      <a:lnTo>
                        <a:pt x="21" y="293"/>
                      </a:lnTo>
                      <a:lnTo>
                        <a:pt x="26" y="279"/>
                      </a:lnTo>
                      <a:lnTo>
                        <a:pt x="27" y="263"/>
                      </a:lnTo>
                      <a:lnTo>
                        <a:pt x="28" y="245"/>
                      </a:lnTo>
                      <a:lnTo>
                        <a:pt x="27" y="226"/>
                      </a:lnTo>
                      <a:lnTo>
                        <a:pt x="27" y="205"/>
                      </a:lnTo>
                      <a:lnTo>
                        <a:pt x="26" y="182"/>
                      </a:lnTo>
                      <a:lnTo>
                        <a:pt x="26" y="159"/>
                      </a:lnTo>
                      <a:lnTo>
                        <a:pt x="26" y="135"/>
                      </a:lnTo>
                      <a:lnTo>
                        <a:pt x="27" y="112"/>
                      </a:lnTo>
                      <a:lnTo>
                        <a:pt x="30" y="88"/>
                      </a:lnTo>
                      <a:lnTo>
                        <a:pt x="34" y="66"/>
                      </a:lnTo>
                      <a:lnTo>
                        <a:pt x="40" y="45"/>
                      </a:lnTo>
                      <a:lnTo>
                        <a:pt x="48" y="27"/>
                      </a:lnTo>
                      <a:lnTo>
                        <a:pt x="58" y="10"/>
                      </a:lnTo>
                      <a:lnTo>
                        <a:pt x="57" y="10"/>
                      </a:lnTo>
                      <a:lnTo>
                        <a:pt x="45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86" name="Freeform 1456"/>
                <p:cNvSpPr>
                  <a:spLocks/>
                </p:cNvSpPr>
                <p:nvPr/>
              </p:nvSpPr>
              <p:spPr bwMode="auto">
                <a:xfrm>
                  <a:off x="2027" y="1392"/>
                  <a:ext cx="3" cy="3"/>
                </a:xfrm>
                <a:custGeom>
                  <a:avLst/>
                  <a:gdLst>
                    <a:gd name="T0" fmla="*/ 0 w 123"/>
                    <a:gd name="T1" fmla="*/ 0 h 133"/>
                    <a:gd name="T2" fmla="*/ 0 w 123"/>
                    <a:gd name="T3" fmla="*/ 0 h 133"/>
                    <a:gd name="T4" fmla="*/ 0 w 123"/>
                    <a:gd name="T5" fmla="*/ 0 h 133"/>
                    <a:gd name="T6" fmla="*/ 0 w 123"/>
                    <a:gd name="T7" fmla="*/ 0 h 133"/>
                    <a:gd name="T8" fmla="*/ 0 w 123"/>
                    <a:gd name="T9" fmla="*/ 0 h 133"/>
                    <a:gd name="T10" fmla="*/ 0 w 123"/>
                    <a:gd name="T11" fmla="*/ 0 h 133"/>
                    <a:gd name="T12" fmla="*/ 0 w 123"/>
                    <a:gd name="T13" fmla="*/ 0 h 133"/>
                    <a:gd name="T14" fmla="*/ 0 w 123"/>
                    <a:gd name="T15" fmla="*/ 0 h 133"/>
                    <a:gd name="T16" fmla="*/ 0 w 123"/>
                    <a:gd name="T17" fmla="*/ 0 h 133"/>
                    <a:gd name="T18" fmla="*/ 0 w 123"/>
                    <a:gd name="T19" fmla="*/ 0 h 133"/>
                    <a:gd name="T20" fmla="*/ 0 w 123"/>
                    <a:gd name="T21" fmla="*/ 0 h 133"/>
                    <a:gd name="T22" fmla="*/ 0 w 123"/>
                    <a:gd name="T23" fmla="*/ 0 h 133"/>
                    <a:gd name="T24" fmla="*/ 0 w 123"/>
                    <a:gd name="T25" fmla="*/ 0 h 133"/>
                    <a:gd name="T26" fmla="*/ 0 w 123"/>
                    <a:gd name="T27" fmla="*/ 0 h 133"/>
                    <a:gd name="T28" fmla="*/ 0 w 123"/>
                    <a:gd name="T29" fmla="*/ 0 h 133"/>
                    <a:gd name="T30" fmla="*/ 0 w 123"/>
                    <a:gd name="T31" fmla="*/ 0 h 133"/>
                    <a:gd name="T32" fmla="*/ 0 w 123"/>
                    <a:gd name="T33" fmla="*/ 0 h 133"/>
                    <a:gd name="T34" fmla="*/ 0 w 123"/>
                    <a:gd name="T35" fmla="*/ 0 h 133"/>
                    <a:gd name="T36" fmla="*/ 0 w 123"/>
                    <a:gd name="T37" fmla="*/ 0 h 133"/>
                    <a:gd name="T38" fmla="*/ 0 w 123"/>
                    <a:gd name="T39" fmla="*/ 0 h 133"/>
                    <a:gd name="T40" fmla="*/ 0 w 123"/>
                    <a:gd name="T41" fmla="*/ 0 h 13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3"/>
                    <a:gd name="T64" fmla="*/ 0 h 133"/>
                    <a:gd name="T65" fmla="*/ 123 w 123"/>
                    <a:gd name="T66" fmla="*/ 133 h 13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3" h="133">
                      <a:moveTo>
                        <a:pt x="114" y="0"/>
                      </a:moveTo>
                      <a:lnTo>
                        <a:pt x="113" y="0"/>
                      </a:lnTo>
                      <a:lnTo>
                        <a:pt x="102" y="8"/>
                      </a:lnTo>
                      <a:lnTo>
                        <a:pt x="89" y="20"/>
                      </a:lnTo>
                      <a:lnTo>
                        <a:pt x="75" y="37"/>
                      </a:lnTo>
                      <a:lnTo>
                        <a:pt x="58" y="55"/>
                      </a:lnTo>
                      <a:lnTo>
                        <a:pt x="41" y="74"/>
                      </a:lnTo>
                      <a:lnTo>
                        <a:pt x="25" y="92"/>
                      </a:lnTo>
                      <a:lnTo>
                        <a:pt x="11" y="110"/>
                      </a:lnTo>
                      <a:lnTo>
                        <a:pt x="0" y="123"/>
                      </a:lnTo>
                      <a:lnTo>
                        <a:pt x="12" y="133"/>
                      </a:lnTo>
                      <a:lnTo>
                        <a:pt x="23" y="120"/>
                      </a:lnTo>
                      <a:lnTo>
                        <a:pt x="37" y="104"/>
                      </a:lnTo>
                      <a:lnTo>
                        <a:pt x="53" y="86"/>
                      </a:lnTo>
                      <a:lnTo>
                        <a:pt x="70" y="67"/>
                      </a:lnTo>
                      <a:lnTo>
                        <a:pt x="87" y="49"/>
                      </a:lnTo>
                      <a:lnTo>
                        <a:pt x="101" y="32"/>
                      </a:lnTo>
                      <a:lnTo>
                        <a:pt x="114" y="20"/>
                      </a:lnTo>
                      <a:lnTo>
                        <a:pt x="123" y="14"/>
                      </a:lnTo>
                      <a:lnTo>
                        <a:pt x="122" y="14"/>
                      </a:lnTo>
                      <a:lnTo>
                        <a:pt x="114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87" name="Freeform 1457"/>
                <p:cNvSpPr>
                  <a:spLocks/>
                </p:cNvSpPr>
                <p:nvPr/>
              </p:nvSpPr>
              <p:spPr bwMode="auto">
                <a:xfrm>
                  <a:off x="2030" y="1390"/>
                  <a:ext cx="3" cy="2"/>
                </a:xfrm>
                <a:custGeom>
                  <a:avLst/>
                  <a:gdLst>
                    <a:gd name="T0" fmla="*/ 0 w 125"/>
                    <a:gd name="T1" fmla="*/ 0 h 91"/>
                    <a:gd name="T2" fmla="*/ 0 w 125"/>
                    <a:gd name="T3" fmla="*/ 0 h 91"/>
                    <a:gd name="T4" fmla="*/ 0 w 125"/>
                    <a:gd name="T5" fmla="*/ 0 h 91"/>
                    <a:gd name="T6" fmla="*/ 0 w 125"/>
                    <a:gd name="T7" fmla="*/ 0 h 91"/>
                    <a:gd name="T8" fmla="*/ 0 w 125"/>
                    <a:gd name="T9" fmla="*/ 0 h 91"/>
                    <a:gd name="T10" fmla="*/ 0 w 125"/>
                    <a:gd name="T11" fmla="*/ 0 h 91"/>
                    <a:gd name="T12" fmla="*/ 0 w 125"/>
                    <a:gd name="T13" fmla="*/ 0 h 91"/>
                    <a:gd name="T14" fmla="*/ 0 w 125"/>
                    <a:gd name="T15" fmla="*/ 0 h 91"/>
                    <a:gd name="T16" fmla="*/ 0 w 125"/>
                    <a:gd name="T17" fmla="*/ 0 h 91"/>
                    <a:gd name="T18" fmla="*/ 0 w 125"/>
                    <a:gd name="T19" fmla="*/ 0 h 91"/>
                    <a:gd name="T20" fmla="*/ 0 w 125"/>
                    <a:gd name="T21" fmla="*/ 0 h 91"/>
                    <a:gd name="T22" fmla="*/ 0 w 125"/>
                    <a:gd name="T23" fmla="*/ 0 h 91"/>
                    <a:gd name="T24" fmla="*/ 0 w 125"/>
                    <a:gd name="T25" fmla="*/ 0 h 91"/>
                    <a:gd name="T26" fmla="*/ 0 w 125"/>
                    <a:gd name="T27" fmla="*/ 0 h 91"/>
                    <a:gd name="T28" fmla="*/ 0 w 125"/>
                    <a:gd name="T29" fmla="*/ 0 h 91"/>
                    <a:gd name="T30" fmla="*/ 0 w 125"/>
                    <a:gd name="T31" fmla="*/ 0 h 91"/>
                    <a:gd name="T32" fmla="*/ 0 w 125"/>
                    <a:gd name="T33" fmla="*/ 0 h 91"/>
                    <a:gd name="T34" fmla="*/ 0 w 125"/>
                    <a:gd name="T35" fmla="*/ 0 h 91"/>
                    <a:gd name="T36" fmla="*/ 0 w 125"/>
                    <a:gd name="T37" fmla="*/ 0 h 91"/>
                    <a:gd name="T38" fmla="*/ 0 w 125"/>
                    <a:gd name="T39" fmla="*/ 0 h 91"/>
                    <a:gd name="T40" fmla="*/ 0 w 125"/>
                    <a:gd name="T41" fmla="*/ 0 h 9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5"/>
                    <a:gd name="T64" fmla="*/ 0 h 91"/>
                    <a:gd name="T65" fmla="*/ 125 w 125"/>
                    <a:gd name="T66" fmla="*/ 91 h 9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5" h="91">
                      <a:moveTo>
                        <a:pt x="116" y="0"/>
                      </a:moveTo>
                      <a:lnTo>
                        <a:pt x="117" y="0"/>
                      </a:lnTo>
                      <a:lnTo>
                        <a:pt x="100" y="9"/>
                      </a:lnTo>
                      <a:lnTo>
                        <a:pt x="84" y="19"/>
                      </a:lnTo>
                      <a:lnTo>
                        <a:pt x="70" y="28"/>
                      </a:lnTo>
                      <a:lnTo>
                        <a:pt x="56" y="39"/>
                      </a:lnTo>
                      <a:lnTo>
                        <a:pt x="41" y="49"/>
                      </a:lnTo>
                      <a:lnTo>
                        <a:pt x="28" y="59"/>
                      </a:lnTo>
                      <a:lnTo>
                        <a:pt x="14" y="68"/>
                      </a:lnTo>
                      <a:lnTo>
                        <a:pt x="0" y="77"/>
                      </a:lnTo>
                      <a:lnTo>
                        <a:pt x="8" y="91"/>
                      </a:lnTo>
                      <a:lnTo>
                        <a:pt x="23" y="83"/>
                      </a:lnTo>
                      <a:lnTo>
                        <a:pt x="38" y="73"/>
                      </a:lnTo>
                      <a:lnTo>
                        <a:pt x="51" y="63"/>
                      </a:lnTo>
                      <a:lnTo>
                        <a:pt x="65" y="54"/>
                      </a:lnTo>
                      <a:lnTo>
                        <a:pt x="80" y="43"/>
                      </a:lnTo>
                      <a:lnTo>
                        <a:pt x="94" y="33"/>
                      </a:lnTo>
                      <a:lnTo>
                        <a:pt x="110" y="24"/>
                      </a:lnTo>
                      <a:lnTo>
                        <a:pt x="124" y="14"/>
                      </a:lnTo>
                      <a:lnTo>
                        <a:pt x="125" y="14"/>
                      </a:lnTo>
                      <a:lnTo>
                        <a:pt x="116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88" name="Freeform 1458"/>
                <p:cNvSpPr>
                  <a:spLocks/>
                </p:cNvSpPr>
                <p:nvPr/>
              </p:nvSpPr>
              <p:spPr bwMode="auto">
                <a:xfrm>
                  <a:off x="2033" y="1388"/>
                  <a:ext cx="1" cy="2"/>
                </a:xfrm>
                <a:custGeom>
                  <a:avLst/>
                  <a:gdLst>
                    <a:gd name="T0" fmla="*/ 0 w 75"/>
                    <a:gd name="T1" fmla="*/ 0 h 61"/>
                    <a:gd name="T2" fmla="*/ 0 w 75"/>
                    <a:gd name="T3" fmla="*/ 0 h 61"/>
                    <a:gd name="T4" fmla="*/ 0 w 75"/>
                    <a:gd name="T5" fmla="*/ 0 h 61"/>
                    <a:gd name="T6" fmla="*/ 0 w 75"/>
                    <a:gd name="T7" fmla="*/ 0 h 61"/>
                    <a:gd name="T8" fmla="*/ 0 w 75"/>
                    <a:gd name="T9" fmla="*/ 0 h 61"/>
                    <a:gd name="T10" fmla="*/ 0 w 75"/>
                    <a:gd name="T11" fmla="*/ 0 h 61"/>
                    <a:gd name="T12" fmla="*/ 0 w 75"/>
                    <a:gd name="T13" fmla="*/ 0 h 61"/>
                    <a:gd name="T14" fmla="*/ 0 w 75"/>
                    <a:gd name="T15" fmla="*/ 0 h 61"/>
                    <a:gd name="T16" fmla="*/ 0 w 75"/>
                    <a:gd name="T17" fmla="*/ 0 h 61"/>
                    <a:gd name="T18" fmla="*/ 0 w 75"/>
                    <a:gd name="T19" fmla="*/ 0 h 61"/>
                    <a:gd name="T20" fmla="*/ 0 w 75"/>
                    <a:gd name="T21" fmla="*/ 0 h 61"/>
                    <a:gd name="T22" fmla="*/ 0 w 75"/>
                    <a:gd name="T23" fmla="*/ 0 h 61"/>
                    <a:gd name="T24" fmla="*/ 0 w 75"/>
                    <a:gd name="T25" fmla="*/ 0 h 61"/>
                    <a:gd name="T26" fmla="*/ 0 w 75"/>
                    <a:gd name="T27" fmla="*/ 0 h 61"/>
                    <a:gd name="T28" fmla="*/ 0 w 75"/>
                    <a:gd name="T29" fmla="*/ 0 h 61"/>
                    <a:gd name="T30" fmla="*/ 0 w 75"/>
                    <a:gd name="T31" fmla="*/ 0 h 61"/>
                    <a:gd name="T32" fmla="*/ 0 w 75"/>
                    <a:gd name="T33" fmla="*/ 0 h 61"/>
                    <a:gd name="T34" fmla="*/ 0 w 75"/>
                    <a:gd name="T35" fmla="*/ 0 h 61"/>
                    <a:gd name="T36" fmla="*/ 0 w 75"/>
                    <a:gd name="T37" fmla="*/ 0 h 61"/>
                    <a:gd name="T38" fmla="*/ 0 w 75"/>
                    <a:gd name="T39" fmla="*/ 0 h 61"/>
                    <a:gd name="T40" fmla="*/ 0 w 75"/>
                    <a:gd name="T41" fmla="*/ 0 h 6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5"/>
                    <a:gd name="T64" fmla="*/ 0 h 61"/>
                    <a:gd name="T65" fmla="*/ 75 w 75"/>
                    <a:gd name="T66" fmla="*/ 61 h 6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5" h="61">
                      <a:moveTo>
                        <a:pt x="66" y="1"/>
                      </a:moveTo>
                      <a:lnTo>
                        <a:pt x="66" y="0"/>
                      </a:lnTo>
                      <a:lnTo>
                        <a:pt x="60" y="5"/>
                      </a:lnTo>
                      <a:lnTo>
                        <a:pt x="51" y="11"/>
                      </a:lnTo>
                      <a:lnTo>
                        <a:pt x="42" y="18"/>
                      </a:lnTo>
                      <a:lnTo>
                        <a:pt x="32" y="25"/>
                      </a:lnTo>
                      <a:lnTo>
                        <a:pt x="22" y="31"/>
                      </a:lnTo>
                      <a:lnTo>
                        <a:pt x="13" y="38"/>
                      </a:lnTo>
                      <a:lnTo>
                        <a:pt x="6" y="43"/>
                      </a:lnTo>
                      <a:lnTo>
                        <a:pt x="0" y="47"/>
                      </a:lnTo>
                      <a:lnTo>
                        <a:pt x="9" y="61"/>
                      </a:lnTo>
                      <a:lnTo>
                        <a:pt x="15" y="57"/>
                      </a:lnTo>
                      <a:lnTo>
                        <a:pt x="22" y="53"/>
                      </a:lnTo>
                      <a:lnTo>
                        <a:pt x="32" y="45"/>
                      </a:lnTo>
                      <a:lnTo>
                        <a:pt x="42" y="39"/>
                      </a:lnTo>
                      <a:lnTo>
                        <a:pt x="51" y="32"/>
                      </a:lnTo>
                      <a:lnTo>
                        <a:pt x="61" y="25"/>
                      </a:lnTo>
                      <a:lnTo>
                        <a:pt x="69" y="19"/>
                      </a:lnTo>
                      <a:lnTo>
                        <a:pt x="75" y="14"/>
                      </a:lnTo>
                      <a:lnTo>
                        <a:pt x="75" y="13"/>
                      </a:lnTo>
                      <a:lnTo>
                        <a:pt x="66" y="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89" name="Freeform 1459"/>
                <p:cNvSpPr>
                  <a:spLocks/>
                </p:cNvSpPr>
                <p:nvPr/>
              </p:nvSpPr>
              <p:spPr bwMode="auto">
                <a:xfrm>
                  <a:off x="2034" y="1388"/>
                  <a:ext cx="3" cy="1"/>
                </a:xfrm>
                <a:custGeom>
                  <a:avLst/>
                  <a:gdLst>
                    <a:gd name="T0" fmla="*/ 0 w 122"/>
                    <a:gd name="T1" fmla="*/ 0 h 68"/>
                    <a:gd name="T2" fmla="*/ 0 w 122"/>
                    <a:gd name="T3" fmla="*/ 0 h 68"/>
                    <a:gd name="T4" fmla="*/ 0 w 122"/>
                    <a:gd name="T5" fmla="*/ 0 h 68"/>
                    <a:gd name="T6" fmla="*/ 0 w 122"/>
                    <a:gd name="T7" fmla="*/ 0 h 68"/>
                    <a:gd name="T8" fmla="*/ 0 w 122"/>
                    <a:gd name="T9" fmla="*/ 0 h 68"/>
                    <a:gd name="T10" fmla="*/ 0 w 122"/>
                    <a:gd name="T11" fmla="*/ 0 h 68"/>
                    <a:gd name="T12" fmla="*/ 0 w 122"/>
                    <a:gd name="T13" fmla="*/ 0 h 68"/>
                    <a:gd name="T14" fmla="*/ 0 w 122"/>
                    <a:gd name="T15" fmla="*/ 0 h 68"/>
                    <a:gd name="T16" fmla="*/ 0 w 122"/>
                    <a:gd name="T17" fmla="*/ 0 h 68"/>
                    <a:gd name="T18" fmla="*/ 0 w 122"/>
                    <a:gd name="T19" fmla="*/ 0 h 68"/>
                    <a:gd name="T20" fmla="*/ 0 w 122"/>
                    <a:gd name="T21" fmla="*/ 0 h 68"/>
                    <a:gd name="T22" fmla="*/ 0 w 122"/>
                    <a:gd name="T23" fmla="*/ 0 h 68"/>
                    <a:gd name="T24" fmla="*/ 0 w 122"/>
                    <a:gd name="T25" fmla="*/ 0 h 68"/>
                    <a:gd name="T26" fmla="*/ 0 w 122"/>
                    <a:gd name="T27" fmla="*/ 0 h 68"/>
                    <a:gd name="T28" fmla="*/ 0 w 122"/>
                    <a:gd name="T29" fmla="*/ 0 h 68"/>
                    <a:gd name="T30" fmla="*/ 0 w 122"/>
                    <a:gd name="T31" fmla="*/ 0 h 68"/>
                    <a:gd name="T32" fmla="*/ 0 w 122"/>
                    <a:gd name="T33" fmla="*/ 0 h 68"/>
                    <a:gd name="T34" fmla="*/ 0 w 122"/>
                    <a:gd name="T35" fmla="*/ 0 h 68"/>
                    <a:gd name="T36" fmla="*/ 0 w 122"/>
                    <a:gd name="T37" fmla="*/ 0 h 68"/>
                    <a:gd name="T38" fmla="*/ 0 w 122"/>
                    <a:gd name="T39" fmla="*/ 0 h 68"/>
                    <a:gd name="T40" fmla="*/ 0 w 122"/>
                    <a:gd name="T41" fmla="*/ 0 h 6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2"/>
                    <a:gd name="T64" fmla="*/ 0 h 68"/>
                    <a:gd name="T65" fmla="*/ 122 w 122"/>
                    <a:gd name="T66" fmla="*/ 68 h 6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2" h="68">
                      <a:moveTo>
                        <a:pt x="105" y="0"/>
                      </a:moveTo>
                      <a:lnTo>
                        <a:pt x="105" y="0"/>
                      </a:lnTo>
                      <a:lnTo>
                        <a:pt x="104" y="1"/>
                      </a:lnTo>
                      <a:lnTo>
                        <a:pt x="96" y="6"/>
                      </a:lnTo>
                      <a:lnTo>
                        <a:pt x="83" y="14"/>
                      </a:lnTo>
                      <a:lnTo>
                        <a:pt x="66" y="21"/>
                      </a:lnTo>
                      <a:lnTo>
                        <a:pt x="48" y="30"/>
                      </a:lnTo>
                      <a:lnTo>
                        <a:pt x="30" y="38"/>
                      </a:lnTo>
                      <a:lnTo>
                        <a:pt x="12" y="46"/>
                      </a:lnTo>
                      <a:lnTo>
                        <a:pt x="0" y="56"/>
                      </a:lnTo>
                      <a:lnTo>
                        <a:pt x="9" y="68"/>
                      </a:lnTo>
                      <a:lnTo>
                        <a:pt x="21" y="61"/>
                      </a:lnTo>
                      <a:lnTo>
                        <a:pt x="37" y="52"/>
                      </a:lnTo>
                      <a:lnTo>
                        <a:pt x="55" y="44"/>
                      </a:lnTo>
                      <a:lnTo>
                        <a:pt x="73" y="36"/>
                      </a:lnTo>
                      <a:lnTo>
                        <a:pt x="90" y="28"/>
                      </a:lnTo>
                      <a:lnTo>
                        <a:pt x="105" y="20"/>
                      </a:lnTo>
                      <a:lnTo>
                        <a:pt x="116" y="13"/>
                      </a:lnTo>
                      <a:lnTo>
                        <a:pt x="122" y="2"/>
                      </a:lnTo>
                      <a:lnTo>
                        <a:pt x="105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90" name="Freeform 1460"/>
                <p:cNvSpPr>
                  <a:spLocks/>
                </p:cNvSpPr>
                <p:nvPr/>
              </p:nvSpPr>
              <p:spPr bwMode="auto">
                <a:xfrm>
                  <a:off x="2037" y="1386"/>
                  <a:ext cx="1" cy="2"/>
                </a:xfrm>
                <a:custGeom>
                  <a:avLst/>
                  <a:gdLst>
                    <a:gd name="T0" fmla="*/ 0 w 50"/>
                    <a:gd name="T1" fmla="*/ 0 h 46"/>
                    <a:gd name="T2" fmla="*/ 0 w 50"/>
                    <a:gd name="T3" fmla="*/ 0 h 46"/>
                    <a:gd name="T4" fmla="*/ 0 w 50"/>
                    <a:gd name="T5" fmla="*/ 0 h 46"/>
                    <a:gd name="T6" fmla="*/ 0 w 50"/>
                    <a:gd name="T7" fmla="*/ 0 h 46"/>
                    <a:gd name="T8" fmla="*/ 0 w 50"/>
                    <a:gd name="T9" fmla="*/ 0 h 46"/>
                    <a:gd name="T10" fmla="*/ 0 w 50"/>
                    <a:gd name="T11" fmla="*/ 0 h 46"/>
                    <a:gd name="T12" fmla="*/ 0 w 50"/>
                    <a:gd name="T13" fmla="*/ 0 h 46"/>
                    <a:gd name="T14" fmla="*/ 0 w 50"/>
                    <a:gd name="T15" fmla="*/ 0 h 46"/>
                    <a:gd name="T16" fmla="*/ 0 w 50"/>
                    <a:gd name="T17" fmla="*/ 0 h 46"/>
                    <a:gd name="T18" fmla="*/ 0 w 50"/>
                    <a:gd name="T19" fmla="*/ 0 h 46"/>
                    <a:gd name="T20" fmla="*/ 0 w 50"/>
                    <a:gd name="T21" fmla="*/ 0 h 46"/>
                    <a:gd name="T22" fmla="*/ 0 w 50"/>
                    <a:gd name="T23" fmla="*/ 0 h 46"/>
                    <a:gd name="T24" fmla="*/ 0 w 50"/>
                    <a:gd name="T25" fmla="*/ 0 h 46"/>
                    <a:gd name="T26" fmla="*/ 0 w 50"/>
                    <a:gd name="T27" fmla="*/ 0 h 46"/>
                    <a:gd name="T28" fmla="*/ 0 w 50"/>
                    <a:gd name="T29" fmla="*/ 0 h 46"/>
                    <a:gd name="T30" fmla="*/ 0 w 50"/>
                    <a:gd name="T31" fmla="*/ 0 h 46"/>
                    <a:gd name="T32" fmla="*/ 0 w 50"/>
                    <a:gd name="T33" fmla="*/ 0 h 46"/>
                    <a:gd name="T34" fmla="*/ 0 w 50"/>
                    <a:gd name="T35" fmla="*/ 0 h 46"/>
                    <a:gd name="T36" fmla="*/ 0 w 50"/>
                    <a:gd name="T37" fmla="*/ 0 h 46"/>
                    <a:gd name="T38" fmla="*/ 0 w 50"/>
                    <a:gd name="T39" fmla="*/ 0 h 46"/>
                    <a:gd name="T40" fmla="*/ 0 w 50"/>
                    <a:gd name="T41" fmla="*/ 0 h 4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0"/>
                    <a:gd name="T64" fmla="*/ 0 h 46"/>
                    <a:gd name="T65" fmla="*/ 50 w 50"/>
                    <a:gd name="T66" fmla="*/ 46 h 4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0" h="46">
                      <a:moveTo>
                        <a:pt x="40" y="0"/>
                      </a:moveTo>
                      <a:lnTo>
                        <a:pt x="40" y="0"/>
                      </a:lnTo>
                      <a:lnTo>
                        <a:pt x="33" y="5"/>
                      </a:lnTo>
                      <a:lnTo>
                        <a:pt x="26" y="10"/>
                      </a:lnTo>
                      <a:lnTo>
                        <a:pt x="18" y="16"/>
                      </a:lnTo>
                      <a:lnTo>
                        <a:pt x="14" y="21"/>
                      </a:lnTo>
                      <a:lnTo>
                        <a:pt x="9" y="27"/>
                      </a:lnTo>
                      <a:lnTo>
                        <a:pt x="5" y="32"/>
                      </a:lnTo>
                      <a:lnTo>
                        <a:pt x="3" y="36"/>
                      </a:lnTo>
                      <a:lnTo>
                        <a:pt x="0" y="44"/>
                      </a:lnTo>
                      <a:lnTo>
                        <a:pt x="17" y="46"/>
                      </a:lnTo>
                      <a:lnTo>
                        <a:pt x="17" y="44"/>
                      </a:lnTo>
                      <a:lnTo>
                        <a:pt x="20" y="41"/>
                      </a:lnTo>
                      <a:lnTo>
                        <a:pt x="23" y="36"/>
                      </a:lnTo>
                      <a:lnTo>
                        <a:pt x="26" y="33"/>
                      </a:lnTo>
                      <a:lnTo>
                        <a:pt x="30" y="28"/>
                      </a:lnTo>
                      <a:lnTo>
                        <a:pt x="35" y="24"/>
                      </a:lnTo>
                      <a:lnTo>
                        <a:pt x="42" y="20"/>
                      </a:lnTo>
                      <a:lnTo>
                        <a:pt x="50" y="15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91" name="Freeform 1461"/>
                <p:cNvSpPr>
                  <a:spLocks/>
                </p:cNvSpPr>
                <p:nvPr/>
              </p:nvSpPr>
              <p:spPr bwMode="auto">
                <a:xfrm>
                  <a:off x="2038" y="1386"/>
                  <a:ext cx="2" cy="1"/>
                </a:xfrm>
                <a:custGeom>
                  <a:avLst/>
                  <a:gdLst>
                    <a:gd name="T0" fmla="*/ 0 w 73"/>
                    <a:gd name="T1" fmla="*/ 0 h 34"/>
                    <a:gd name="T2" fmla="*/ 0 w 73"/>
                    <a:gd name="T3" fmla="*/ 0 h 34"/>
                    <a:gd name="T4" fmla="*/ 0 w 73"/>
                    <a:gd name="T5" fmla="*/ 0 h 34"/>
                    <a:gd name="T6" fmla="*/ 0 w 73"/>
                    <a:gd name="T7" fmla="*/ 0 h 34"/>
                    <a:gd name="T8" fmla="*/ 0 w 73"/>
                    <a:gd name="T9" fmla="*/ 0 h 34"/>
                    <a:gd name="T10" fmla="*/ 0 w 73"/>
                    <a:gd name="T11" fmla="*/ 0 h 34"/>
                    <a:gd name="T12" fmla="*/ 0 w 73"/>
                    <a:gd name="T13" fmla="*/ 0 h 34"/>
                    <a:gd name="T14" fmla="*/ 0 w 73"/>
                    <a:gd name="T15" fmla="*/ 0 h 34"/>
                    <a:gd name="T16" fmla="*/ 0 w 73"/>
                    <a:gd name="T17" fmla="*/ 0 h 34"/>
                    <a:gd name="T18" fmla="*/ 0 w 73"/>
                    <a:gd name="T19" fmla="*/ 0 h 34"/>
                    <a:gd name="T20" fmla="*/ 0 w 73"/>
                    <a:gd name="T21" fmla="*/ 0 h 34"/>
                    <a:gd name="T22" fmla="*/ 0 w 73"/>
                    <a:gd name="T23" fmla="*/ 0 h 34"/>
                    <a:gd name="T24" fmla="*/ 0 w 73"/>
                    <a:gd name="T25" fmla="*/ 0 h 34"/>
                    <a:gd name="T26" fmla="*/ 0 w 73"/>
                    <a:gd name="T27" fmla="*/ 0 h 34"/>
                    <a:gd name="T28" fmla="*/ 0 w 73"/>
                    <a:gd name="T29" fmla="*/ 0 h 34"/>
                    <a:gd name="T30" fmla="*/ 0 w 73"/>
                    <a:gd name="T31" fmla="*/ 0 h 34"/>
                    <a:gd name="T32" fmla="*/ 0 w 73"/>
                    <a:gd name="T33" fmla="*/ 0 h 34"/>
                    <a:gd name="T34" fmla="*/ 0 w 73"/>
                    <a:gd name="T35" fmla="*/ 0 h 34"/>
                    <a:gd name="T36" fmla="*/ 0 w 73"/>
                    <a:gd name="T37" fmla="*/ 0 h 34"/>
                    <a:gd name="T38" fmla="*/ 0 w 73"/>
                    <a:gd name="T39" fmla="*/ 0 h 34"/>
                    <a:gd name="T40" fmla="*/ 0 w 73"/>
                    <a:gd name="T41" fmla="*/ 0 h 3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3"/>
                    <a:gd name="T64" fmla="*/ 0 h 34"/>
                    <a:gd name="T65" fmla="*/ 73 w 73"/>
                    <a:gd name="T66" fmla="*/ 34 h 3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3" h="34">
                      <a:moveTo>
                        <a:pt x="57" y="0"/>
                      </a:moveTo>
                      <a:lnTo>
                        <a:pt x="57" y="1"/>
                      </a:lnTo>
                      <a:lnTo>
                        <a:pt x="53" y="8"/>
                      </a:lnTo>
                      <a:lnTo>
                        <a:pt x="49" y="12"/>
                      </a:lnTo>
                      <a:lnTo>
                        <a:pt x="46" y="13"/>
                      </a:lnTo>
                      <a:lnTo>
                        <a:pt x="40" y="13"/>
                      </a:lnTo>
                      <a:lnTo>
                        <a:pt x="31" y="13"/>
                      </a:lnTo>
                      <a:lnTo>
                        <a:pt x="23" y="13"/>
                      </a:lnTo>
                      <a:lnTo>
                        <a:pt x="11" y="14"/>
                      </a:lnTo>
                      <a:lnTo>
                        <a:pt x="0" y="19"/>
                      </a:lnTo>
                      <a:lnTo>
                        <a:pt x="10" y="34"/>
                      </a:lnTo>
                      <a:lnTo>
                        <a:pt x="16" y="31"/>
                      </a:lnTo>
                      <a:lnTo>
                        <a:pt x="23" y="30"/>
                      </a:lnTo>
                      <a:lnTo>
                        <a:pt x="31" y="30"/>
                      </a:lnTo>
                      <a:lnTo>
                        <a:pt x="40" y="30"/>
                      </a:lnTo>
                      <a:lnTo>
                        <a:pt x="48" y="30"/>
                      </a:lnTo>
                      <a:lnTo>
                        <a:pt x="59" y="27"/>
                      </a:lnTo>
                      <a:lnTo>
                        <a:pt x="67" y="18"/>
                      </a:lnTo>
                      <a:lnTo>
                        <a:pt x="73" y="6"/>
                      </a:lnTo>
                      <a:lnTo>
                        <a:pt x="73" y="7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92" name="Freeform 1462"/>
                <p:cNvSpPr>
                  <a:spLocks/>
                </p:cNvSpPr>
                <p:nvPr/>
              </p:nvSpPr>
              <p:spPr bwMode="auto">
                <a:xfrm>
                  <a:off x="2040" y="1381"/>
                  <a:ext cx="2" cy="5"/>
                </a:xfrm>
                <a:custGeom>
                  <a:avLst/>
                  <a:gdLst>
                    <a:gd name="T0" fmla="*/ 0 w 94"/>
                    <a:gd name="T1" fmla="*/ 0 h 208"/>
                    <a:gd name="T2" fmla="*/ 0 w 94"/>
                    <a:gd name="T3" fmla="*/ 0 h 208"/>
                    <a:gd name="T4" fmla="*/ 0 w 94"/>
                    <a:gd name="T5" fmla="*/ 0 h 208"/>
                    <a:gd name="T6" fmla="*/ 0 w 94"/>
                    <a:gd name="T7" fmla="*/ 0 h 208"/>
                    <a:gd name="T8" fmla="*/ 0 w 94"/>
                    <a:gd name="T9" fmla="*/ 0 h 208"/>
                    <a:gd name="T10" fmla="*/ 0 w 94"/>
                    <a:gd name="T11" fmla="*/ 0 h 208"/>
                    <a:gd name="T12" fmla="*/ 0 w 94"/>
                    <a:gd name="T13" fmla="*/ 0 h 208"/>
                    <a:gd name="T14" fmla="*/ 0 w 94"/>
                    <a:gd name="T15" fmla="*/ 0 h 208"/>
                    <a:gd name="T16" fmla="*/ 0 w 94"/>
                    <a:gd name="T17" fmla="*/ 0 h 208"/>
                    <a:gd name="T18" fmla="*/ 0 w 94"/>
                    <a:gd name="T19" fmla="*/ 0 h 208"/>
                    <a:gd name="T20" fmla="*/ 0 w 94"/>
                    <a:gd name="T21" fmla="*/ 0 h 208"/>
                    <a:gd name="T22" fmla="*/ 0 w 94"/>
                    <a:gd name="T23" fmla="*/ 0 h 208"/>
                    <a:gd name="T24" fmla="*/ 0 w 94"/>
                    <a:gd name="T25" fmla="*/ 0 h 208"/>
                    <a:gd name="T26" fmla="*/ 0 w 94"/>
                    <a:gd name="T27" fmla="*/ 0 h 208"/>
                    <a:gd name="T28" fmla="*/ 0 w 94"/>
                    <a:gd name="T29" fmla="*/ 0 h 208"/>
                    <a:gd name="T30" fmla="*/ 0 w 94"/>
                    <a:gd name="T31" fmla="*/ 0 h 208"/>
                    <a:gd name="T32" fmla="*/ 0 w 94"/>
                    <a:gd name="T33" fmla="*/ 0 h 208"/>
                    <a:gd name="T34" fmla="*/ 0 w 94"/>
                    <a:gd name="T35" fmla="*/ 0 h 208"/>
                    <a:gd name="T36" fmla="*/ 0 w 94"/>
                    <a:gd name="T37" fmla="*/ 0 h 208"/>
                    <a:gd name="T38" fmla="*/ 0 w 94"/>
                    <a:gd name="T39" fmla="*/ 0 h 208"/>
                    <a:gd name="T40" fmla="*/ 0 w 94"/>
                    <a:gd name="T41" fmla="*/ 0 h 208"/>
                    <a:gd name="T42" fmla="*/ 0 w 94"/>
                    <a:gd name="T43" fmla="*/ 0 h 208"/>
                    <a:gd name="T44" fmla="*/ 0 w 94"/>
                    <a:gd name="T45" fmla="*/ 0 h 208"/>
                    <a:gd name="T46" fmla="*/ 0 w 94"/>
                    <a:gd name="T47" fmla="*/ 0 h 208"/>
                    <a:gd name="T48" fmla="*/ 0 w 94"/>
                    <a:gd name="T49" fmla="*/ 0 h 208"/>
                    <a:gd name="T50" fmla="*/ 0 w 94"/>
                    <a:gd name="T51" fmla="*/ 0 h 208"/>
                    <a:gd name="T52" fmla="*/ 0 w 94"/>
                    <a:gd name="T53" fmla="*/ 0 h 208"/>
                    <a:gd name="T54" fmla="*/ 0 w 94"/>
                    <a:gd name="T55" fmla="*/ 0 h 208"/>
                    <a:gd name="T56" fmla="*/ 0 w 94"/>
                    <a:gd name="T57" fmla="*/ 0 h 208"/>
                    <a:gd name="T58" fmla="*/ 0 w 94"/>
                    <a:gd name="T59" fmla="*/ 0 h 208"/>
                    <a:gd name="T60" fmla="*/ 0 w 94"/>
                    <a:gd name="T61" fmla="*/ 0 h 208"/>
                    <a:gd name="T62" fmla="*/ 0 w 94"/>
                    <a:gd name="T63" fmla="*/ 0 h 208"/>
                    <a:gd name="T64" fmla="*/ 0 w 94"/>
                    <a:gd name="T65" fmla="*/ 0 h 208"/>
                    <a:gd name="T66" fmla="*/ 0 w 94"/>
                    <a:gd name="T67" fmla="*/ 0 h 208"/>
                    <a:gd name="T68" fmla="*/ 0 w 94"/>
                    <a:gd name="T69" fmla="*/ 0 h 208"/>
                    <a:gd name="T70" fmla="*/ 0 w 94"/>
                    <a:gd name="T71" fmla="*/ 0 h 208"/>
                    <a:gd name="T72" fmla="*/ 0 w 94"/>
                    <a:gd name="T73" fmla="*/ 0 h 20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94"/>
                    <a:gd name="T112" fmla="*/ 0 h 208"/>
                    <a:gd name="T113" fmla="*/ 94 w 94"/>
                    <a:gd name="T114" fmla="*/ 208 h 20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94" h="208">
                      <a:moveTo>
                        <a:pt x="78" y="0"/>
                      </a:moveTo>
                      <a:lnTo>
                        <a:pt x="78" y="0"/>
                      </a:lnTo>
                      <a:lnTo>
                        <a:pt x="74" y="14"/>
                      </a:lnTo>
                      <a:lnTo>
                        <a:pt x="70" y="27"/>
                      </a:lnTo>
                      <a:lnTo>
                        <a:pt x="67" y="40"/>
                      </a:lnTo>
                      <a:lnTo>
                        <a:pt x="62" y="52"/>
                      </a:lnTo>
                      <a:lnTo>
                        <a:pt x="58" y="65"/>
                      </a:lnTo>
                      <a:lnTo>
                        <a:pt x="55" y="76"/>
                      </a:lnTo>
                      <a:lnTo>
                        <a:pt x="49" y="89"/>
                      </a:lnTo>
                      <a:lnTo>
                        <a:pt x="44" y="101"/>
                      </a:lnTo>
                      <a:lnTo>
                        <a:pt x="38" y="113"/>
                      </a:lnTo>
                      <a:lnTo>
                        <a:pt x="33" y="127"/>
                      </a:lnTo>
                      <a:lnTo>
                        <a:pt x="27" y="139"/>
                      </a:lnTo>
                      <a:lnTo>
                        <a:pt x="22" y="151"/>
                      </a:lnTo>
                      <a:lnTo>
                        <a:pt x="16" y="164"/>
                      </a:lnTo>
                      <a:lnTo>
                        <a:pt x="12" y="176"/>
                      </a:lnTo>
                      <a:lnTo>
                        <a:pt x="6" y="189"/>
                      </a:lnTo>
                      <a:lnTo>
                        <a:pt x="0" y="201"/>
                      </a:lnTo>
                      <a:lnTo>
                        <a:pt x="16" y="208"/>
                      </a:lnTo>
                      <a:lnTo>
                        <a:pt x="20" y="196"/>
                      </a:lnTo>
                      <a:lnTo>
                        <a:pt x="26" y="183"/>
                      </a:lnTo>
                      <a:lnTo>
                        <a:pt x="31" y="171"/>
                      </a:lnTo>
                      <a:lnTo>
                        <a:pt x="37" y="158"/>
                      </a:lnTo>
                      <a:lnTo>
                        <a:pt x="42" y="146"/>
                      </a:lnTo>
                      <a:lnTo>
                        <a:pt x="48" y="134"/>
                      </a:lnTo>
                      <a:lnTo>
                        <a:pt x="52" y="121"/>
                      </a:lnTo>
                      <a:lnTo>
                        <a:pt x="58" y="109"/>
                      </a:lnTo>
                      <a:lnTo>
                        <a:pt x="63" y="97"/>
                      </a:lnTo>
                      <a:lnTo>
                        <a:pt x="69" y="83"/>
                      </a:lnTo>
                      <a:lnTo>
                        <a:pt x="75" y="70"/>
                      </a:lnTo>
                      <a:lnTo>
                        <a:pt x="79" y="57"/>
                      </a:lnTo>
                      <a:lnTo>
                        <a:pt x="84" y="45"/>
                      </a:lnTo>
                      <a:lnTo>
                        <a:pt x="87" y="32"/>
                      </a:lnTo>
                      <a:lnTo>
                        <a:pt x="91" y="18"/>
                      </a:lnTo>
                      <a:lnTo>
                        <a:pt x="94" y="5"/>
                      </a:lnTo>
                      <a:lnTo>
                        <a:pt x="78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93" name="Freeform 1463"/>
                <p:cNvSpPr>
                  <a:spLocks/>
                </p:cNvSpPr>
                <p:nvPr/>
              </p:nvSpPr>
              <p:spPr bwMode="auto">
                <a:xfrm>
                  <a:off x="2037" y="1378"/>
                  <a:ext cx="5" cy="3"/>
                </a:xfrm>
                <a:custGeom>
                  <a:avLst/>
                  <a:gdLst>
                    <a:gd name="T0" fmla="*/ 0 w 197"/>
                    <a:gd name="T1" fmla="*/ 0 h 140"/>
                    <a:gd name="T2" fmla="*/ 0 w 197"/>
                    <a:gd name="T3" fmla="*/ 0 h 140"/>
                    <a:gd name="T4" fmla="*/ 0 w 197"/>
                    <a:gd name="T5" fmla="*/ 0 h 140"/>
                    <a:gd name="T6" fmla="*/ 0 w 197"/>
                    <a:gd name="T7" fmla="*/ 0 h 140"/>
                    <a:gd name="T8" fmla="*/ 0 w 197"/>
                    <a:gd name="T9" fmla="*/ 0 h 140"/>
                    <a:gd name="T10" fmla="*/ 0 w 197"/>
                    <a:gd name="T11" fmla="*/ 0 h 140"/>
                    <a:gd name="T12" fmla="*/ 0 w 197"/>
                    <a:gd name="T13" fmla="*/ 0 h 140"/>
                    <a:gd name="T14" fmla="*/ 0 w 197"/>
                    <a:gd name="T15" fmla="*/ 0 h 140"/>
                    <a:gd name="T16" fmla="*/ 0 w 197"/>
                    <a:gd name="T17" fmla="*/ 0 h 140"/>
                    <a:gd name="T18" fmla="*/ 0 w 197"/>
                    <a:gd name="T19" fmla="*/ 0 h 140"/>
                    <a:gd name="T20" fmla="*/ 0 w 197"/>
                    <a:gd name="T21" fmla="*/ 0 h 140"/>
                    <a:gd name="T22" fmla="*/ 0 w 197"/>
                    <a:gd name="T23" fmla="*/ 0 h 140"/>
                    <a:gd name="T24" fmla="*/ 0 w 197"/>
                    <a:gd name="T25" fmla="*/ 0 h 140"/>
                    <a:gd name="T26" fmla="*/ 0 w 197"/>
                    <a:gd name="T27" fmla="*/ 0 h 140"/>
                    <a:gd name="T28" fmla="*/ 0 w 197"/>
                    <a:gd name="T29" fmla="*/ 0 h 140"/>
                    <a:gd name="T30" fmla="*/ 0 w 197"/>
                    <a:gd name="T31" fmla="*/ 0 h 140"/>
                    <a:gd name="T32" fmla="*/ 0 w 197"/>
                    <a:gd name="T33" fmla="*/ 0 h 140"/>
                    <a:gd name="T34" fmla="*/ 0 w 197"/>
                    <a:gd name="T35" fmla="*/ 0 h 140"/>
                    <a:gd name="T36" fmla="*/ 0 w 197"/>
                    <a:gd name="T37" fmla="*/ 0 h 140"/>
                    <a:gd name="T38" fmla="*/ 0 w 197"/>
                    <a:gd name="T39" fmla="*/ 0 h 140"/>
                    <a:gd name="T40" fmla="*/ 0 w 197"/>
                    <a:gd name="T41" fmla="*/ 0 h 14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97"/>
                    <a:gd name="T64" fmla="*/ 0 h 140"/>
                    <a:gd name="T65" fmla="*/ 197 w 197"/>
                    <a:gd name="T66" fmla="*/ 140 h 14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97" h="140">
                      <a:moveTo>
                        <a:pt x="0" y="10"/>
                      </a:moveTo>
                      <a:lnTo>
                        <a:pt x="0" y="12"/>
                      </a:lnTo>
                      <a:lnTo>
                        <a:pt x="16" y="25"/>
                      </a:lnTo>
                      <a:lnTo>
                        <a:pt x="40" y="41"/>
                      </a:lnTo>
                      <a:lnTo>
                        <a:pt x="71" y="60"/>
                      </a:lnTo>
                      <a:lnTo>
                        <a:pt x="104" y="79"/>
                      </a:lnTo>
                      <a:lnTo>
                        <a:pt x="135" y="98"/>
                      </a:lnTo>
                      <a:lnTo>
                        <a:pt x="161" y="116"/>
                      </a:lnTo>
                      <a:lnTo>
                        <a:pt x="178" y="131"/>
                      </a:lnTo>
                      <a:lnTo>
                        <a:pt x="181" y="135"/>
                      </a:lnTo>
                      <a:lnTo>
                        <a:pt x="197" y="140"/>
                      </a:lnTo>
                      <a:lnTo>
                        <a:pt x="190" y="121"/>
                      </a:lnTo>
                      <a:lnTo>
                        <a:pt x="171" y="104"/>
                      </a:lnTo>
                      <a:lnTo>
                        <a:pt x="145" y="84"/>
                      </a:lnTo>
                      <a:lnTo>
                        <a:pt x="113" y="65"/>
                      </a:lnTo>
                      <a:lnTo>
                        <a:pt x="81" y="45"/>
                      </a:lnTo>
                      <a:lnTo>
                        <a:pt x="50" y="26"/>
                      </a:lnTo>
                      <a:lnTo>
                        <a:pt x="26" y="10"/>
                      </a:lnTo>
                      <a:lnTo>
                        <a:pt x="12" y="0"/>
                      </a:lnTo>
                      <a:lnTo>
                        <a:pt x="12" y="1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94" name="Freeform 1464"/>
                <p:cNvSpPr>
                  <a:spLocks/>
                </p:cNvSpPr>
                <p:nvPr/>
              </p:nvSpPr>
              <p:spPr bwMode="auto">
                <a:xfrm>
                  <a:off x="2034" y="1373"/>
                  <a:ext cx="3" cy="5"/>
                </a:xfrm>
                <a:custGeom>
                  <a:avLst/>
                  <a:gdLst>
                    <a:gd name="T0" fmla="*/ 0 w 110"/>
                    <a:gd name="T1" fmla="*/ 0 h 227"/>
                    <a:gd name="T2" fmla="*/ 0 w 110"/>
                    <a:gd name="T3" fmla="*/ 0 h 227"/>
                    <a:gd name="T4" fmla="*/ 0 w 110"/>
                    <a:gd name="T5" fmla="*/ 0 h 227"/>
                    <a:gd name="T6" fmla="*/ 0 w 110"/>
                    <a:gd name="T7" fmla="*/ 0 h 227"/>
                    <a:gd name="T8" fmla="*/ 0 w 110"/>
                    <a:gd name="T9" fmla="*/ 0 h 227"/>
                    <a:gd name="T10" fmla="*/ 0 w 110"/>
                    <a:gd name="T11" fmla="*/ 0 h 227"/>
                    <a:gd name="T12" fmla="*/ 0 w 110"/>
                    <a:gd name="T13" fmla="*/ 0 h 227"/>
                    <a:gd name="T14" fmla="*/ 0 w 110"/>
                    <a:gd name="T15" fmla="*/ 0 h 227"/>
                    <a:gd name="T16" fmla="*/ 0 w 110"/>
                    <a:gd name="T17" fmla="*/ 0 h 227"/>
                    <a:gd name="T18" fmla="*/ 0 w 110"/>
                    <a:gd name="T19" fmla="*/ 0 h 227"/>
                    <a:gd name="T20" fmla="*/ 0 w 110"/>
                    <a:gd name="T21" fmla="*/ 0 h 227"/>
                    <a:gd name="T22" fmla="*/ 0 w 110"/>
                    <a:gd name="T23" fmla="*/ 0 h 227"/>
                    <a:gd name="T24" fmla="*/ 0 w 110"/>
                    <a:gd name="T25" fmla="*/ 0 h 227"/>
                    <a:gd name="T26" fmla="*/ 0 w 110"/>
                    <a:gd name="T27" fmla="*/ 0 h 227"/>
                    <a:gd name="T28" fmla="*/ 0 w 110"/>
                    <a:gd name="T29" fmla="*/ 0 h 227"/>
                    <a:gd name="T30" fmla="*/ 0 w 110"/>
                    <a:gd name="T31" fmla="*/ 0 h 227"/>
                    <a:gd name="T32" fmla="*/ 0 w 110"/>
                    <a:gd name="T33" fmla="*/ 0 h 227"/>
                    <a:gd name="T34" fmla="*/ 0 w 110"/>
                    <a:gd name="T35" fmla="*/ 0 h 227"/>
                    <a:gd name="T36" fmla="*/ 0 w 110"/>
                    <a:gd name="T37" fmla="*/ 0 h 227"/>
                    <a:gd name="T38" fmla="*/ 0 w 110"/>
                    <a:gd name="T39" fmla="*/ 0 h 227"/>
                    <a:gd name="T40" fmla="*/ 0 w 110"/>
                    <a:gd name="T41" fmla="*/ 0 h 227"/>
                    <a:gd name="T42" fmla="*/ 0 w 110"/>
                    <a:gd name="T43" fmla="*/ 0 h 227"/>
                    <a:gd name="T44" fmla="*/ 0 w 110"/>
                    <a:gd name="T45" fmla="*/ 0 h 227"/>
                    <a:gd name="T46" fmla="*/ 0 w 110"/>
                    <a:gd name="T47" fmla="*/ 0 h 227"/>
                    <a:gd name="T48" fmla="*/ 0 w 110"/>
                    <a:gd name="T49" fmla="*/ 0 h 227"/>
                    <a:gd name="T50" fmla="*/ 0 w 110"/>
                    <a:gd name="T51" fmla="*/ 0 h 227"/>
                    <a:gd name="T52" fmla="*/ 0 w 110"/>
                    <a:gd name="T53" fmla="*/ 0 h 227"/>
                    <a:gd name="T54" fmla="*/ 0 w 110"/>
                    <a:gd name="T55" fmla="*/ 0 h 227"/>
                    <a:gd name="T56" fmla="*/ 0 w 110"/>
                    <a:gd name="T57" fmla="*/ 0 h 227"/>
                    <a:gd name="T58" fmla="*/ 0 w 110"/>
                    <a:gd name="T59" fmla="*/ 0 h 227"/>
                    <a:gd name="T60" fmla="*/ 0 w 110"/>
                    <a:gd name="T61" fmla="*/ 0 h 227"/>
                    <a:gd name="T62" fmla="*/ 0 w 110"/>
                    <a:gd name="T63" fmla="*/ 0 h 227"/>
                    <a:gd name="T64" fmla="*/ 0 w 110"/>
                    <a:gd name="T65" fmla="*/ 0 h 227"/>
                    <a:gd name="T66" fmla="*/ 0 w 110"/>
                    <a:gd name="T67" fmla="*/ 0 h 227"/>
                    <a:gd name="T68" fmla="*/ 0 w 110"/>
                    <a:gd name="T69" fmla="*/ 0 h 227"/>
                    <a:gd name="T70" fmla="*/ 0 w 110"/>
                    <a:gd name="T71" fmla="*/ 0 h 227"/>
                    <a:gd name="T72" fmla="*/ 0 w 110"/>
                    <a:gd name="T73" fmla="*/ 0 h 22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10"/>
                    <a:gd name="T112" fmla="*/ 0 h 227"/>
                    <a:gd name="T113" fmla="*/ 110 w 110"/>
                    <a:gd name="T114" fmla="*/ 227 h 22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10" h="227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6" y="27"/>
                      </a:lnTo>
                      <a:lnTo>
                        <a:pt x="13" y="46"/>
                      </a:lnTo>
                      <a:lnTo>
                        <a:pt x="19" y="65"/>
                      </a:lnTo>
                      <a:lnTo>
                        <a:pt x="25" y="83"/>
                      </a:lnTo>
                      <a:lnTo>
                        <a:pt x="31" y="100"/>
                      </a:lnTo>
                      <a:lnTo>
                        <a:pt x="38" y="117"/>
                      </a:lnTo>
                      <a:lnTo>
                        <a:pt x="44" y="131"/>
                      </a:lnTo>
                      <a:lnTo>
                        <a:pt x="50" y="145"/>
                      </a:lnTo>
                      <a:lnTo>
                        <a:pt x="56" y="158"/>
                      </a:lnTo>
                      <a:lnTo>
                        <a:pt x="62" y="170"/>
                      </a:lnTo>
                      <a:lnTo>
                        <a:pt x="68" y="182"/>
                      </a:lnTo>
                      <a:lnTo>
                        <a:pt x="74" y="191"/>
                      </a:lnTo>
                      <a:lnTo>
                        <a:pt x="79" y="201"/>
                      </a:lnTo>
                      <a:lnTo>
                        <a:pt x="85" y="212"/>
                      </a:lnTo>
                      <a:lnTo>
                        <a:pt x="91" y="220"/>
                      </a:lnTo>
                      <a:lnTo>
                        <a:pt x="98" y="227"/>
                      </a:lnTo>
                      <a:lnTo>
                        <a:pt x="110" y="218"/>
                      </a:lnTo>
                      <a:lnTo>
                        <a:pt x="106" y="211"/>
                      </a:lnTo>
                      <a:lnTo>
                        <a:pt x="100" y="202"/>
                      </a:lnTo>
                      <a:lnTo>
                        <a:pt x="94" y="194"/>
                      </a:lnTo>
                      <a:lnTo>
                        <a:pt x="89" y="184"/>
                      </a:lnTo>
                      <a:lnTo>
                        <a:pt x="83" y="175"/>
                      </a:lnTo>
                      <a:lnTo>
                        <a:pt x="77" y="163"/>
                      </a:lnTo>
                      <a:lnTo>
                        <a:pt x="71" y="151"/>
                      </a:lnTo>
                      <a:lnTo>
                        <a:pt x="65" y="137"/>
                      </a:lnTo>
                      <a:lnTo>
                        <a:pt x="59" y="124"/>
                      </a:lnTo>
                      <a:lnTo>
                        <a:pt x="53" y="110"/>
                      </a:lnTo>
                      <a:lnTo>
                        <a:pt x="48" y="95"/>
                      </a:lnTo>
                      <a:lnTo>
                        <a:pt x="42" y="79"/>
                      </a:lnTo>
                      <a:lnTo>
                        <a:pt x="36" y="61"/>
                      </a:lnTo>
                      <a:lnTo>
                        <a:pt x="30" y="41"/>
                      </a:lnTo>
                      <a:lnTo>
                        <a:pt x="23" y="22"/>
                      </a:lnTo>
                      <a:lnTo>
                        <a:pt x="17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95" name="Freeform 1465"/>
                <p:cNvSpPr>
                  <a:spLocks/>
                </p:cNvSpPr>
                <p:nvPr/>
              </p:nvSpPr>
              <p:spPr bwMode="auto">
                <a:xfrm>
                  <a:off x="2030" y="1369"/>
                  <a:ext cx="5" cy="4"/>
                </a:xfrm>
                <a:custGeom>
                  <a:avLst/>
                  <a:gdLst>
                    <a:gd name="T0" fmla="*/ 0 w 173"/>
                    <a:gd name="T1" fmla="*/ 0 h 172"/>
                    <a:gd name="T2" fmla="*/ 0 w 173"/>
                    <a:gd name="T3" fmla="*/ 0 h 172"/>
                    <a:gd name="T4" fmla="*/ 0 w 173"/>
                    <a:gd name="T5" fmla="*/ 0 h 172"/>
                    <a:gd name="T6" fmla="*/ 0 w 173"/>
                    <a:gd name="T7" fmla="*/ 0 h 172"/>
                    <a:gd name="T8" fmla="*/ 0 w 173"/>
                    <a:gd name="T9" fmla="*/ 0 h 172"/>
                    <a:gd name="T10" fmla="*/ 0 w 173"/>
                    <a:gd name="T11" fmla="*/ 0 h 172"/>
                    <a:gd name="T12" fmla="*/ 0 w 173"/>
                    <a:gd name="T13" fmla="*/ 0 h 172"/>
                    <a:gd name="T14" fmla="*/ 0 w 173"/>
                    <a:gd name="T15" fmla="*/ 0 h 172"/>
                    <a:gd name="T16" fmla="*/ 0 w 173"/>
                    <a:gd name="T17" fmla="*/ 0 h 172"/>
                    <a:gd name="T18" fmla="*/ 0 w 173"/>
                    <a:gd name="T19" fmla="*/ 0 h 172"/>
                    <a:gd name="T20" fmla="*/ 0 w 173"/>
                    <a:gd name="T21" fmla="*/ 0 h 172"/>
                    <a:gd name="T22" fmla="*/ 0 w 173"/>
                    <a:gd name="T23" fmla="*/ 0 h 172"/>
                    <a:gd name="T24" fmla="*/ 0 w 173"/>
                    <a:gd name="T25" fmla="*/ 0 h 172"/>
                    <a:gd name="T26" fmla="*/ 0 w 173"/>
                    <a:gd name="T27" fmla="*/ 0 h 172"/>
                    <a:gd name="T28" fmla="*/ 0 w 173"/>
                    <a:gd name="T29" fmla="*/ 0 h 172"/>
                    <a:gd name="T30" fmla="*/ 0 w 173"/>
                    <a:gd name="T31" fmla="*/ 0 h 172"/>
                    <a:gd name="T32" fmla="*/ 0 w 173"/>
                    <a:gd name="T33" fmla="*/ 0 h 172"/>
                    <a:gd name="T34" fmla="*/ 0 w 173"/>
                    <a:gd name="T35" fmla="*/ 0 h 172"/>
                    <a:gd name="T36" fmla="*/ 0 w 173"/>
                    <a:gd name="T37" fmla="*/ 0 h 172"/>
                    <a:gd name="T38" fmla="*/ 0 w 173"/>
                    <a:gd name="T39" fmla="*/ 0 h 172"/>
                    <a:gd name="T40" fmla="*/ 0 w 173"/>
                    <a:gd name="T41" fmla="*/ 0 h 17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73"/>
                    <a:gd name="T64" fmla="*/ 0 h 172"/>
                    <a:gd name="T65" fmla="*/ 173 w 173"/>
                    <a:gd name="T66" fmla="*/ 172 h 17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73" h="172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23" y="27"/>
                      </a:lnTo>
                      <a:lnTo>
                        <a:pt x="48" y="44"/>
                      </a:lnTo>
                      <a:lnTo>
                        <a:pt x="72" y="63"/>
                      </a:lnTo>
                      <a:lnTo>
                        <a:pt x="96" y="86"/>
                      </a:lnTo>
                      <a:lnTo>
                        <a:pt x="117" y="109"/>
                      </a:lnTo>
                      <a:lnTo>
                        <a:pt x="134" y="131"/>
                      </a:lnTo>
                      <a:lnTo>
                        <a:pt x="149" y="153"/>
                      </a:lnTo>
                      <a:lnTo>
                        <a:pt x="156" y="172"/>
                      </a:lnTo>
                      <a:lnTo>
                        <a:pt x="173" y="167"/>
                      </a:lnTo>
                      <a:lnTo>
                        <a:pt x="163" y="146"/>
                      </a:lnTo>
                      <a:lnTo>
                        <a:pt x="149" y="122"/>
                      </a:lnTo>
                      <a:lnTo>
                        <a:pt x="129" y="97"/>
                      </a:lnTo>
                      <a:lnTo>
                        <a:pt x="108" y="74"/>
                      </a:lnTo>
                      <a:lnTo>
                        <a:pt x="84" y="51"/>
                      </a:lnTo>
                      <a:lnTo>
                        <a:pt x="57" y="29"/>
                      </a:lnTo>
                      <a:lnTo>
                        <a:pt x="32" y="12"/>
                      </a:lnTo>
                      <a:lnTo>
                        <a:pt x="7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96" name="Freeform 1466"/>
                <p:cNvSpPr>
                  <a:spLocks/>
                </p:cNvSpPr>
                <p:nvPr/>
              </p:nvSpPr>
              <p:spPr bwMode="auto">
                <a:xfrm>
                  <a:off x="2022" y="1361"/>
                  <a:ext cx="9" cy="8"/>
                </a:xfrm>
                <a:custGeom>
                  <a:avLst/>
                  <a:gdLst>
                    <a:gd name="T0" fmla="*/ 0 w 308"/>
                    <a:gd name="T1" fmla="*/ 0 h 329"/>
                    <a:gd name="T2" fmla="*/ 0 w 308"/>
                    <a:gd name="T3" fmla="*/ 0 h 329"/>
                    <a:gd name="T4" fmla="*/ 0 w 308"/>
                    <a:gd name="T5" fmla="*/ 0 h 329"/>
                    <a:gd name="T6" fmla="*/ 0 w 308"/>
                    <a:gd name="T7" fmla="*/ 0 h 329"/>
                    <a:gd name="T8" fmla="*/ 0 w 308"/>
                    <a:gd name="T9" fmla="*/ 0 h 329"/>
                    <a:gd name="T10" fmla="*/ 0 w 308"/>
                    <a:gd name="T11" fmla="*/ 0 h 329"/>
                    <a:gd name="T12" fmla="*/ 0 w 308"/>
                    <a:gd name="T13" fmla="*/ 0 h 329"/>
                    <a:gd name="T14" fmla="*/ 0 w 308"/>
                    <a:gd name="T15" fmla="*/ 0 h 329"/>
                    <a:gd name="T16" fmla="*/ 0 w 308"/>
                    <a:gd name="T17" fmla="*/ 0 h 329"/>
                    <a:gd name="T18" fmla="*/ 0 w 308"/>
                    <a:gd name="T19" fmla="*/ 0 h 329"/>
                    <a:gd name="T20" fmla="*/ 0 w 308"/>
                    <a:gd name="T21" fmla="*/ 0 h 329"/>
                    <a:gd name="T22" fmla="*/ 0 w 308"/>
                    <a:gd name="T23" fmla="*/ 0 h 329"/>
                    <a:gd name="T24" fmla="*/ 0 w 308"/>
                    <a:gd name="T25" fmla="*/ 0 h 329"/>
                    <a:gd name="T26" fmla="*/ 0 w 308"/>
                    <a:gd name="T27" fmla="*/ 0 h 329"/>
                    <a:gd name="T28" fmla="*/ 0 w 308"/>
                    <a:gd name="T29" fmla="*/ 0 h 329"/>
                    <a:gd name="T30" fmla="*/ 0 w 308"/>
                    <a:gd name="T31" fmla="*/ 0 h 329"/>
                    <a:gd name="T32" fmla="*/ 0 w 308"/>
                    <a:gd name="T33" fmla="*/ 0 h 329"/>
                    <a:gd name="T34" fmla="*/ 0 w 308"/>
                    <a:gd name="T35" fmla="*/ 0 h 329"/>
                    <a:gd name="T36" fmla="*/ 0 w 308"/>
                    <a:gd name="T37" fmla="*/ 0 h 329"/>
                    <a:gd name="T38" fmla="*/ 0 w 308"/>
                    <a:gd name="T39" fmla="*/ 0 h 329"/>
                    <a:gd name="T40" fmla="*/ 0 w 308"/>
                    <a:gd name="T41" fmla="*/ 0 h 329"/>
                    <a:gd name="T42" fmla="*/ 0 w 308"/>
                    <a:gd name="T43" fmla="*/ 0 h 329"/>
                    <a:gd name="T44" fmla="*/ 0 w 308"/>
                    <a:gd name="T45" fmla="*/ 0 h 329"/>
                    <a:gd name="T46" fmla="*/ 0 w 308"/>
                    <a:gd name="T47" fmla="*/ 0 h 329"/>
                    <a:gd name="T48" fmla="*/ 0 w 308"/>
                    <a:gd name="T49" fmla="*/ 0 h 329"/>
                    <a:gd name="T50" fmla="*/ 0 w 308"/>
                    <a:gd name="T51" fmla="*/ 0 h 329"/>
                    <a:gd name="T52" fmla="*/ 0 w 308"/>
                    <a:gd name="T53" fmla="*/ 0 h 329"/>
                    <a:gd name="T54" fmla="*/ 0 w 308"/>
                    <a:gd name="T55" fmla="*/ 0 h 329"/>
                    <a:gd name="T56" fmla="*/ 0 w 308"/>
                    <a:gd name="T57" fmla="*/ 0 h 329"/>
                    <a:gd name="T58" fmla="*/ 0 w 308"/>
                    <a:gd name="T59" fmla="*/ 0 h 329"/>
                    <a:gd name="T60" fmla="*/ 0 w 308"/>
                    <a:gd name="T61" fmla="*/ 0 h 329"/>
                    <a:gd name="T62" fmla="*/ 0 w 308"/>
                    <a:gd name="T63" fmla="*/ 0 h 329"/>
                    <a:gd name="T64" fmla="*/ 0 w 308"/>
                    <a:gd name="T65" fmla="*/ 0 h 329"/>
                    <a:gd name="T66" fmla="*/ 0 w 308"/>
                    <a:gd name="T67" fmla="*/ 0 h 329"/>
                    <a:gd name="T68" fmla="*/ 0 w 308"/>
                    <a:gd name="T69" fmla="*/ 0 h 329"/>
                    <a:gd name="T70" fmla="*/ 0 w 308"/>
                    <a:gd name="T71" fmla="*/ 0 h 329"/>
                    <a:gd name="T72" fmla="*/ 0 w 308"/>
                    <a:gd name="T73" fmla="*/ 0 h 329"/>
                    <a:gd name="T74" fmla="*/ 0 w 308"/>
                    <a:gd name="T75" fmla="*/ 0 h 329"/>
                    <a:gd name="T76" fmla="*/ 0 w 308"/>
                    <a:gd name="T77" fmla="*/ 0 h 329"/>
                    <a:gd name="T78" fmla="*/ 0 w 308"/>
                    <a:gd name="T79" fmla="*/ 0 h 329"/>
                    <a:gd name="T80" fmla="*/ 0 w 308"/>
                    <a:gd name="T81" fmla="*/ 0 h 329"/>
                    <a:gd name="T82" fmla="*/ 0 w 308"/>
                    <a:gd name="T83" fmla="*/ 0 h 329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308"/>
                    <a:gd name="T127" fmla="*/ 0 h 329"/>
                    <a:gd name="T128" fmla="*/ 308 w 308"/>
                    <a:gd name="T129" fmla="*/ 329 h 329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308" h="329">
                      <a:moveTo>
                        <a:pt x="8" y="16"/>
                      </a:moveTo>
                      <a:lnTo>
                        <a:pt x="0" y="12"/>
                      </a:lnTo>
                      <a:lnTo>
                        <a:pt x="20" y="47"/>
                      </a:lnTo>
                      <a:lnTo>
                        <a:pt x="39" y="78"/>
                      </a:lnTo>
                      <a:lnTo>
                        <a:pt x="58" y="108"/>
                      </a:lnTo>
                      <a:lnTo>
                        <a:pt x="77" y="135"/>
                      </a:lnTo>
                      <a:lnTo>
                        <a:pt x="98" y="161"/>
                      </a:lnTo>
                      <a:lnTo>
                        <a:pt x="117" y="185"/>
                      </a:lnTo>
                      <a:lnTo>
                        <a:pt x="136" y="208"/>
                      </a:lnTo>
                      <a:lnTo>
                        <a:pt x="154" y="227"/>
                      </a:lnTo>
                      <a:lnTo>
                        <a:pt x="173" y="245"/>
                      </a:lnTo>
                      <a:lnTo>
                        <a:pt x="191" y="262"/>
                      </a:lnTo>
                      <a:lnTo>
                        <a:pt x="211" y="277"/>
                      </a:lnTo>
                      <a:lnTo>
                        <a:pt x="229" y="290"/>
                      </a:lnTo>
                      <a:lnTo>
                        <a:pt x="247" y="302"/>
                      </a:lnTo>
                      <a:lnTo>
                        <a:pt x="266" y="312"/>
                      </a:lnTo>
                      <a:lnTo>
                        <a:pt x="284" y="322"/>
                      </a:lnTo>
                      <a:lnTo>
                        <a:pt x="301" y="329"/>
                      </a:lnTo>
                      <a:lnTo>
                        <a:pt x="308" y="314"/>
                      </a:lnTo>
                      <a:lnTo>
                        <a:pt x="291" y="307"/>
                      </a:lnTo>
                      <a:lnTo>
                        <a:pt x="273" y="298"/>
                      </a:lnTo>
                      <a:lnTo>
                        <a:pt x="256" y="288"/>
                      </a:lnTo>
                      <a:lnTo>
                        <a:pt x="238" y="276"/>
                      </a:lnTo>
                      <a:lnTo>
                        <a:pt x="220" y="263"/>
                      </a:lnTo>
                      <a:lnTo>
                        <a:pt x="203" y="250"/>
                      </a:lnTo>
                      <a:lnTo>
                        <a:pt x="185" y="233"/>
                      </a:lnTo>
                      <a:lnTo>
                        <a:pt x="166" y="215"/>
                      </a:lnTo>
                      <a:lnTo>
                        <a:pt x="148" y="196"/>
                      </a:lnTo>
                      <a:lnTo>
                        <a:pt x="129" y="175"/>
                      </a:lnTo>
                      <a:lnTo>
                        <a:pt x="110" y="151"/>
                      </a:lnTo>
                      <a:lnTo>
                        <a:pt x="92" y="126"/>
                      </a:lnTo>
                      <a:lnTo>
                        <a:pt x="72" y="98"/>
                      </a:lnTo>
                      <a:lnTo>
                        <a:pt x="53" y="68"/>
                      </a:lnTo>
                      <a:lnTo>
                        <a:pt x="34" y="37"/>
                      </a:lnTo>
                      <a:lnTo>
                        <a:pt x="15" y="4"/>
                      </a:lnTo>
                      <a:lnTo>
                        <a:pt x="8" y="0"/>
                      </a:lnTo>
                      <a:lnTo>
                        <a:pt x="15" y="4"/>
                      </a:lnTo>
                      <a:lnTo>
                        <a:pt x="10" y="0"/>
                      </a:lnTo>
                      <a:lnTo>
                        <a:pt x="4" y="1"/>
                      </a:lnTo>
                      <a:lnTo>
                        <a:pt x="0" y="6"/>
                      </a:lnTo>
                      <a:lnTo>
                        <a:pt x="0" y="12"/>
                      </a:lnTo>
                      <a:lnTo>
                        <a:pt x="8" y="1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97" name="Freeform 1467"/>
                <p:cNvSpPr>
                  <a:spLocks/>
                </p:cNvSpPr>
                <p:nvPr/>
              </p:nvSpPr>
              <p:spPr bwMode="auto">
                <a:xfrm>
                  <a:off x="2017" y="1361"/>
                  <a:ext cx="6" cy="1"/>
                </a:xfrm>
                <a:custGeom>
                  <a:avLst/>
                  <a:gdLst>
                    <a:gd name="T0" fmla="*/ 0 w 233"/>
                    <a:gd name="T1" fmla="*/ 0 h 32"/>
                    <a:gd name="T2" fmla="*/ 0 w 233"/>
                    <a:gd name="T3" fmla="*/ 0 h 32"/>
                    <a:gd name="T4" fmla="*/ 0 w 233"/>
                    <a:gd name="T5" fmla="*/ 0 h 32"/>
                    <a:gd name="T6" fmla="*/ 0 w 233"/>
                    <a:gd name="T7" fmla="*/ 0 h 32"/>
                    <a:gd name="T8" fmla="*/ 0 w 233"/>
                    <a:gd name="T9" fmla="*/ 0 h 32"/>
                    <a:gd name="T10" fmla="*/ 0 w 233"/>
                    <a:gd name="T11" fmla="*/ 0 h 32"/>
                    <a:gd name="T12" fmla="*/ 0 w 233"/>
                    <a:gd name="T13" fmla="*/ 0 h 32"/>
                    <a:gd name="T14" fmla="*/ 0 w 233"/>
                    <a:gd name="T15" fmla="*/ 0 h 32"/>
                    <a:gd name="T16" fmla="*/ 0 w 233"/>
                    <a:gd name="T17" fmla="*/ 0 h 32"/>
                    <a:gd name="T18" fmla="*/ 0 w 233"/>
                    <a:gd name="T19" fmla="*/ 0 h 32"/>
                    <a:gd name="T20" fmla="*/ 0 w 233"/>
                    <a:gd name="T21" fmla="*/ 0 h 32"/>
                    <a:gd name="T22" fmla="*/ 0 w 233"/>
                    <a:gd name="T23" fmla="*/ 0 h 3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33"/>
                    <a:gd name="T37" fmla="*/ 0 h 32"/>
                    <a:gd name="T38" fmla="*/ 233 w 233"/>
                    <a:gd name="T39" fmla="*/ 32 h 32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33" h="32">
                      <a:moveTo>
                        <a:pt x="16" y="26"/>
                      </a:moveTo>
                      <a:lnTo>
                        <a:pt x="8" y="32"/>
                      </a:lnTo>
                      <a:lnTo>
                        <a:pt x="233" y="16"/>
                      </a:lnTo>
                      <a:lnTo>
                        <a:pt x="233" y="0"/>
                      </a:lnTo>
                      <a:lnTo>
                        <a:pt x="8" y="15"/>
                      </a:lnTo>
                      <a:lnTo>
                        <a:pt x="0" y="21"/>
                      </a:lnTo>
                      <a:lnTo>
                        <a:pt x="8" y="15"/>
                      </a:lnTo>
                      <a:lnTo>
                        <a:pt x="2" y="18"/>
                      </a:lnTo>
                      <a:lnTo>
                        <a:pt x="0" y="24"/>
                      </a:lnTo>
                      <a:lnTo>
                        <a:pt x="2" y="30"/>
                      </a:lnTo>
                      <a:lnTo>
                        <a:pt x="8" y="32"/>
                      </a:lnTo>
                      <a:lnTo>
                        <a:pt x="16" y="2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98" name="Freeform 1468"/>
                <p:cNvSpPr>
                  <a:spLocks/>
                </p:cNvSpPr>
                <p:nvPr/>
              </p:nvSpPr>
              <p:spPr bwMode="auto">
                <a:xfrm>
                  <a:off x="2015" y="1362"/>
                  <a:ext cx="2" cy="5"/>
                </a:xfrm>
                <a:custGeom>
                  <a:avLst/>
                  <a:gdLst>
                    <a:gd name="T0" fmla="*/ 0 w 87"/>
                    <a:gd name="T1" fmla="*/ 0 h 208"/>
                    <a:gd name="T2" fmla="*/ 0 w 87"/>
                    <a:gd name="T3" fmla="*/ 0 h 208"/>
                    <a:gd name="T4" fmla="*/ 0 w 87"/>
                    <a:gd name="T5" fmla="*/ 0 h 208"/>
                    <a:gd name="T6" fmla="*/ 0 w 87"/>
                    <a:gd name="T7" fmla="*/ 0 h 208"/>
                    <a:gd name="T8" fmla="*/ 0 w 87"/>
                    <a:gd name="T9" fmla="*/ 0 h 208"/>
                    <a:gd name="T10" fmla="*/ 0 w 87"/>
                    <a:gd name="T11" fmla="*/ 0 h 208"/>
                    <a:gd name="T12" fmla="*/ 0 w 87"/>
                    <a:gd name="T13" fmla="*/ 0 h 208"/>
                    <a:gd name="T14" fmla="*/ 0 w 87"/>
                    <a:gd name="T15" fmla="*/ 0 h 208"/>
                    <a:gd name="T16" fmla="*/ 0 w 87"/>
                    <a:gd name="T17" fmla="*/ 0 h 208"/>
                    <a:gd name="T18" fmla="*/ 0 w 87"/>
                    <a:gd name="T19" fmla="*/ 0 h 208"/>
                    <a:gd name="T20" fmla="*/ 0 w 87"/>
                    <a:gd name="T21" fmla="*/ 0 h 208"/>
                    <a:gd name="T22" fmla="*/ 0 w 87"/>
                    <a:gd name="T23" fmla="*/ 0 h 20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87"/>
                    <a:gd name="T37" fmla="*/ 0 h 208"/>
                    <a:gd name="T38" fmla="*/ 87 w 87"/>
                    <a:gd name="T39" fmla="*/ 208 h 20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87" h="208">
                      <a:moveTo>
                        <a:pt x="10" y="191"/>
                      </a:moveTo>
                      <a:lnTo>
                        <a:pt x="17" y="202"/>
                      </a:lnTo>
                      <a:lnTo>
                        <a:pt x="87" y="5"/>
                      </a:lnTo>
                      <a:lnTo>
                        <a:pt x="71" y="0"/>
                      </a:lnTo>
                      <a:lnTo>
                        <a:pt x="0" y="197"/>
                      </a:lnTo>
                      <a:lnTo>
                        <a:pt x="6" y="208"/>
                      </a:lnTo>
                      <a:lnTo>
                        <a:pt x="0" y="197"/>
                      </a:lnTo>
                      <a:lnTo>
                        <a:pt x="1" y="205"/>
                      </a:lnTo>
                      <a:lnTo>
                        <a:pt x="7" y="208"/>
                      </a:lnTo>
                      <a:lnTo>
                        <a:pt x="13" y="207"/>
                      </a:lnTo>
                      <a:lnTo>
                        <a:pt x="17" y="202"/>
                      </a:lnTo>
                      <a:lnTo>
                        <a:pt x="10" y="19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599" name="Freeform 1469"/>
                <p:cNvSpPr>
                  <a:spLocks/>
                </p:cNvSpPr>
                <p:nvPr/>
              </p:nvSpPr>
              <p:spPr bwMode="auto">
                <a:xfrm>
                  <a:off x="2015" y="1366"/>
                  <a:ext cx="3" cy="2"/>
                </a:xfrm>
                <a:custGeom>
                  <a:avLst/>
                  <a:gdLst>
                    <a:gd name="T0" fmla="*/ 0 w 97"/>
                    <a:gd name="T1" fmla="*/ 0 h 47"/>
                    <a:gd name="T2" fmla="*/ 0 w 97"/>
                    <a:gd name="T3" fmla="*/ 0 h 47"/>
                    <a:gd name="T4" fmla="*/ 0 w 97"/>
                    <a:gd name="T5" fmla="*/ 0 h 47"/>
                    <a:gd name="T6" fmla="*/ 0 w 97"/>
                    <a:gd name="T7" fmla="*/ 0 h 47"/>
                    <a:gd name="T8" fmla="*/ 0 w 97"/>
                    <a:gd name="T9" fmla="*/ 0 h 47"/>
                    <a:gd name="T10" fmla="*/ 0 w 97"/>
                    <a:gd name="T11" fmla="*/ 0 h 47"/>
                    <a:gd name="T12" fmla="*/ 0 w 97"/>
                    <a:gd name="T13" fmla="*/ 0 h 47"/>
                    <a:gd name="T14" fmla="*/ 0 w 97"/>
                    <a:gd name="T15" fmla="*/ 0 h 47"/>
                    <a:gd name="T16" fmla="*/ 0 w 97"/>
                    <a:gd name="T17" fmla="*/ 0 h 47"/>
                    <a:gd name="T18" fmla="*/ 0 w 97"/>
                    <a:gd name="T19" fmla="*/ 0 h 47"/>
                    <a:gd name="T20" fmla="*/ 0 w 97"/>
                    <a:gd name="T21" fmla="*/ 0 h 47"/>
                    <a:gd name="T22" fmla="*/ 0 w 97"/>
                    <a:gd name="T23" fmla="*/ 0 h 4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97"/>
                    <a:gd name="T37" fmla="*/ 0 h 47"/>
                    <a:gd name="T38" fmla="*/ 97 w 97"/>
                    <a:gd name="T39" fmla="*/ 47 h 47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97" h="47">
                      <a:moveTo>
                        <a:pt x="95" y="45"/>
                      </a:moveTo>
                      <a:lnTo>
                        <a:pt x="91" y="30"/>
                      </a:lnTo>
                      <a:lnTo>
                        <a:pt x="4" y="0"/>
                      </a:lnTo>
                      <a:lnTo>
                        <a:pt x="0" y="17"/>
                      </a:lnTo>
                      <a:lnTo>
                        <a:pt x="86" y="47"/>
                      </a:lnTo>
                      <a:lnTo>
                        <a:pt x="83" y="33"/>
                      </a:lnTo>
                      <a:lnTo>
                        <a:pt x="86" y="47"/>
                      </a:lnTo>
                      <a:lnTo>
                        <a:pt x="93" y="46"/>
                      </a:lnTo>
                      <a:lnTo>
                        <a:pt x="97" y="40"/>
                      </a:lnTo>
                      <a:lnTo>
                        <a:pt x="96" y="34"/>
                      </a:lnTo>
                      <a:lnTo>
                        <a:pt x="91" y="30"/>
                      </a:lnTo>
                      <a:lnTo>
                        <a:pt x="95" y="4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00" name="Freeform 1470"/>
                <p:cNvSpPr>
                  <a:spLocks/>
                </p:cNvSpPr>
                <p:nvPr/>
              </p:nvSpPr>
              <p:spPr bwMode="auto">
                <a:xfrm>
                  <a:off x="2016" y="1367"/>
                  <a:ext cx="2" cy="2"/>
                </a:xfrm>
                <a:custGeom>
                  <a:avLst/>
                  <a:gdLst>
                    <a:gd name="T0" fmla="*/ 0 w 74"/>
                    <a:gd name="T1" fmla="*/ 0 h 67"/>
                    <a:gd name="T2" fmla="*/ 0 w 74"/>
                    <a:gd name="T3" fmla="*/ 0 h 67"/>
                    <a:gd name="T4" fmla="*/ 0 w 74"/>
                    <a:gd name="T5" fmla="*/ 0 h 67"/>
                    <a:gd name="T6" fmla="*/ 0 w 74"/>
                    <a:gd name="T7" fmla="*/ 0 h 67"/>
                    <a:gd name="T8" fmla="*/ 0 w 74"/>
                    <a:gd name="T9" fmla="*/ 0 h 67"/>
                    <a:gd name="T10" fmla="*/ 0 w 74"/>
                    <a:gd name="T11" fmla="*/ 0 h 67"/>
                    <a:gd name="T12" fmla="*/ 0 w 74"/>
                    <a:gd name="T13" fmla="*/ 0 h 67"/>
                    <a:gd name="T14" fmla="*/ 0 w 74"/>
                    <a:gd name="T15" fmla="*/ 0 h 67"/>
                    <a:gd name="T16" fmla="*/ 0 w 74"/>
                    <a:gd name="T17" fmla="*/ 0 h 67"/>
                    <a:gd name="T18" fmla="*/ 0 w 74"/>
                    <a:gd name="T19" fmla="*/ 0 h 67"/>
                    <a:gd name="T20" fmla="*/ 0 w 74"/>
                    <a:gd name="T21" fmla="*/ 0 h 67"/>
                    <a:gd name="T22" fmla="*/ 0 w 74"/>
                    <a:gd name="T23" fmla="*/ 0 h 6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4"/>
                    <a:gd name="T37" fmla="*/ 0 h 67"/>
                    <a:gd name="T38" fmla="*/ 74 w 74"/>
                    <a:gd name="T39" fmla="*/ 67 h 67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4" h="67">
                      <a:moveTo>
                        <a:pt x="16" y="62"/>
                      </a:moveTo>
                      <a:lnTo>
                        <a:pt x="15" y="65"/>
                      </a:lnTo>
                      <a:lnTo>
                        <a:pt x="74" y="12"/>
                      </a:lnTo>
                      <a:lnTo>
                        <a:pt x="62" y="0"/>
                      </a:lnTo>
                      <a:lnTo>
                        <a:pt x="3" y="53"/>
                      </a:lnTo>
                      <a:lnTo>
                        <a:pt x="2" y="55"/>
                      </a:lnTo>
                      <a:lnTo>
                        <a:pt x="3" y="53"/>
                      </a:lnTo>
                      <a:lnTo>
                        <a:pt x="0" y="59"/>
                      </a:lnTo>
                      <a:lnTo>
                        <a:pt x="4" y="63"/>
                      </a:lnTo>
                      <a:lnTo>
                        <a:pt x="9" y="67"/>
                      </a:lnTo>
                      <a:lnTo>
                        <a:pt x="15" y="65"/>
                      </a:lnTo>
                      <a:lnTo>
                        <a:pt x="16" y="6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01" name="Freeform 1471"/>
                <p:cNvSpPr>
                  <a:spLocks/>
                </p:cNvSpPr>
                <p:nvPr/>
              </p:nvSpPr>
              <p:spPr bwMode="auto">
                <a:xfrm>
                  <a:off x="2012" y="1369"/>
                  <a:ext cx="4" cy="8"/>
                </a:xfrm>
                <a:custGeom>
                  <a:avLst/>
                  <a:gdLst>
                    <a:gd name="T0" fmla="*/ 0 w 166"/>
                    <a:gd name="T1" fmla="*/ 0 h 362"/>
                    <a:gd name="T2" fmla="*/ 0 w 166"/>
                    <a:gd name="T3" fmla="*/ 0 h 362"/>
                    <a:gd name="T4" fmla="*/ 0 w 166"/>
                    <a:gd name="T5" fmla="*/ 0 h 362"/>
                    <a:gd name="T6" fmla="*/ 0 w 166"/>
                    <a:gd name="T7" fmla="*/ 0 h 362"/>
                    <a:gd name="T8" fmla="*/ 0 w 166"/>
                    <a:gd name="T9" fmla="*/ 0 h 362"/>
                    <a:gd name="T10" fmla="*/ 0 w 166"/>
                    <a:gd name="T11" fmla="*/ 0 h 362"/>
                    <a:gd name="T12" fmla="*/ 0 w 166"/>
                    <a:gd name="T13" fmla="*/ 0 h 362"/>
                    <a:gd name="T14" fmla="*/ 0 w 166"/>
                    <a:gd name="T15" fmla="*/ 0 h 362"/>
                    <a:gd name="T16" fmla="*/ 0 w 166"/>
                    <a:gd name="T17" fmla="*/ 0 h 362"/>
                    <a:gd name="T18" fmla="*/ 0 w 166"/>
                    <a:gd name="T19" fmla="*/ 0 h 362"/>
                    <a:gd name="T20" fmla="*/ 0 w 166"/>
                    <a:gd name="T21" fmla="*/ 0 h 362"/>
                    <a:gd name="T22" fmla="*/ 0 w 166"/>
                    <a:gd name="T23" fmla="*/ 0 h 36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66"/>
                    <a:gd name="T37" fmla="*/ 0 h 362"/>
                    <a:gd name="T38" fmla="*/ 166 w 166"/>
                    <a:gd name="T39" fmla="*/ 362 h 362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66" h="362">
                      <a:moveTo>
                        <a:pt x="17" y="353"/>
                      </a:moveTo>
                      <a:lnTo>
                        <a:pt x="16" y="357"/>
                      </a:lnTo>
                      <a:lnTo>
                        <a:pt x="166" y="7"/>
                      </a:lnTo>
                      <a:lnTo>
                        <a:pt x="152" y="0"/>
                      </a:lnTo>
                      <a:lnTo>
                        <a:pt x="1" y="350"/>
                      </a:lnTo>
                      <a:lnTo>
                        <a:pt x="0" y="353"/>
                      </a:lnTo>
                      <a:lnTo>
                        <a:pt x="1" y="350"/>
                      </a:lnTo>
                      <a:lnTo>
                        <a:pt x="1" y="356"/>
                      </a:lnTo>
                      <a:lnTo>
                        <a:pt x="5" y="360"/>
                      </a:lnTo>
                      <a:lnTo>
                        <a:pt x="11" y="362"/>
                      </a:lnTo>
                      <a:lnTo>
                        <a:pt x="16" y="357"/>
                      </a:lnTo>
                      <a:lnTo>
                        <a:pt x="17" y="35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02" name="Freeform 1472"/>
                <p:cNvSpPr>
                  <a:spLocks/>
                </p:cNvSpPr>
                <p:nvPr/>
              </p:nvSpPr>
              <p:spPr bwMode="auto">
                <a:xfrm>
                  <a:off x="2012" y="1377"/>
                  <a:ext cx="1" cy="11"/>
                </a:xfrm>
                <a:custGeom>
                  <a:avLst/>
                  <a:gdLst>
                    <a:gd name="T0" fmla="*/ 0 w 48"/>
                    <a:gd name="T1" fmla="*/ 0 h 474"/>
                    <a:gd name="T2" fmla="*/ 0 w 48"/>
                    <a:gd name="T3" fmla="*/ 0 h 474"/>
                    <a:gd name="T4" fmla="*/ 0 w 48"/>
                    <a:gd name="T5" fmla="*/ 0 h 474"/>
                    <a:gd name="T6" fmla="*/ 0 w 48"/>
                    <a:gd name="T7" fmla="*/ 0 h 474"/>
                    <a:gd name="T8" fmla="*/ 0 w 48"/>
                    <a:gd name="T9" fmla="*/ 0 h 474"/>
                    <a:gd name="T10" fmla="*/ 0 w 48"/>
                    <a:gd name="T11" fmla="*/ 0 h 474"/>
                    <a:gd name="T12" fmla="*/ 0 w 48"/>
                    <a:gd name="T13" fmla="*/ 0 h 474"/>
                    <a:gd name="T14" fmla="*/ 0 w 48"/>
                    <a:gd name="T15" fmla="*/ 0 h 474"/>
                    <a:gd name="T16" fmla="*/ 0 w 48"/>
                    <a:gd name="T17" fmla="*/ 0 h 474"/>
                    <a:gd name="T18" fmla="*/ 0 w 48"/>
                    <a:gd name="T19" fmla="*/ 0 h 474"/>
                    <a:gd name="T20" fmla="*/ 0 w 48"/>
                    <a:gd name="T21" fmla="*/ 0 h 474"/>
                    <a:gd name="T22" fmla="*/ 0 w 48"/>
                    <a:gd name="T23" fmla="*/ 0 h 474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48"/>
                    <a:gd name="T37" fmla="*/ 0 h 474"/>
                    <a:gd name="T38" fmla="*/ 48 w 48"/>
                    <a:gd name="T39" fmla="*/ 474 h 474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48" h="474">
                      <a:moveTo>
                        <a:pt x="46" y="470"/>
                      </a:moveTo>
                      <a:lnTo>
                        <a:pt x="48" y="465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31" y="465"/>
                      </a:lnTo>
                      <a:lnTo>
                        <a:pt x="34" y="460"/>
                      </a:lnTo>
                      <a:lnTo>
                        <a:pt x="31" y="465"/>
                      </a:lnTo>
                      <a:lnTo>
                        <a:pt x="34" y="471"/>
                      </a:lnTo>
                      <a:lnTo>
                        <a:pt x="40" y="474"/>
                      </a:lnTo>
                      <a:lnTo>
                        <a:pt x="46" y="471"/>
                      </a:lnTo>
                      <a:lnTo>
                        <a:pt x="48" y="465"/>
                      </a:lnTo>
                      <a:lnTo>
                        <a:pt x="46" y="47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03" name="Freeform 1473"/>
                <p:cNvSpPr>
                  <a:spLocks/>
                </p:cNvSpPr>
                <p:nvPr/>
              </p:nvSpPr>
              <p:spPr bwMode="auto">
                <a:xfrm>
                  <a:off x="2003" y="1388"/>
                  <a:ext cx="10" cy="11"/>
                </a:xfrm>
                <a:custGeom>
                  <a:avLst/>
                  <a:gdLst>
                    <a:gd name="T0" fmla="*/ 0 w 387"/>
                    <a:gd name="T1" fmla="*/ 0 h 468"/>
                    <a:gd name="T2" fmla="*/ 0 w 387"/>
                    <a:gd name="T3" fmla="*/ 0 h 468"/>
                    <a:gd name="T4" fmla="*/ 0 w 387"/>
                    <a:gd name="T5" fmla="*/ 0 h 468"/>
                    <a:gd name="T6" fmla="*/ 0 w 387"/>
                    <a:gd name="T7" fmla="*/ 0 h 468"/>
                    <a:gd name="T8" fmla="*/ 0 w 387"/>
                    <a:gd name="T9" fmla="*/ 0 h 468"/>
                    <a:gd name="T10" fmla="*/ 0 w 387"/>
                    <a:gd name="T11" fmla="*/ 0 h 468"/>
                    <a:gd name="T12" fmla="*/ 0 w 387"/>
                    <a:gd name="T13" fmla="*/ 0 h 468"/>
                    <a:gd name="T14" fmla="*/ 0 w 387"/>
                    <a:gd name="T15" fmla="*/ 0 h 468"/>
                    <a:gd name="T16" fmla="*/ 0 w 387"/>
                    <a:gd name="T17" fmla="*/ 0 h 468"/>
                    <a:gd name="T18" fmla="*/ 0 w 387"/>
                    <a:gd name="T19" fmla="*/ 0 h 468"/>
                    <a:gd name="T20" fmla="*/ 0 w 387"/>
                    <a:gd name="T21" fmla="*/ 0 h 468"/>
                    <a:gd name="T22" fmla="*/ 0 w 387"/>
                    <a:gd name="T23" fmla="*/ 0 h 46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387"/>
                    <a:gd name="T37" fmla="*/ 0 h 468"/>
                    <a:gd name="T38" fmla="*/ 387 w 387"/>
                    <a:gd name="T39" fmla="*/ 468 h 46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387" h="468">
                      <a:moveTo>
                        <a:pt x="7" y="468"/>
                      </a:moveTo>
                      <a:lnTo>
                        <a:pt x="13" y="464"/>
                      </a:lnTo>
                      <a:lnTo>
                        <a:pt x="387" y="10"/>
                      </a:lnTo>
                      <a:lnTo>
                        <a:pt x="375" y="0"/>
                      </a:lnTo>
                      <a:lnTo>
                        <a:pt x="1" y="454"/>
                      </a:lnTo>
                      <a:lnTo>
                        <a:pt x="7" y="451"/>
                      </a:lnTo>
                      <a:lnTo>
                        <a:pt x="1" y="454"/>
                      </a:lnTo>
                      <a:lnTo>
                        <a:pt x="0" y="460"/>
                      </a:lnTo>
                      <a:lnTo>
                        <a:pt x="2" y="464"/>
                      </a:lnTo>
                      <a:lnTo>
                        <a:pt x="8" y="466"/>
                      </a:lnTo>
                      <a:lnTo>
                        <a:pt x="13" y="464"/>
                      </a:lnTo>
                      <a:lnTo>
                        <a:pt x="7" y="46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04" name="Freeform 1474"/>
                <p:cNvSpPr>
                  <a:spLocks/>
                </p:cNvSpPr>
                <p:nvPr/>
              </p:nvSpPr>
              <p:spPr bwMode="auto">
                <a:xfrm>
                  <a:off x="1984" y="1398"/>
                  <a:ext cx="20" cy="1"/>
                </a:xfrm>
                <a:custGeom>
                  <a:avLst/>
                  <a:gdLst>
                    <a:gd name="T0" fmla="*/ 0 w 763"/>
                    <a:gd name="T1" fmla="*/ 0 h 17"/>
                    <a:gd name="T2" fmla="*/ 0 w 763"/>
                    <a:gd name="T3" fmla="*/ 0 h 17"/>
                    <a:gd name="T4" fmla="*/ 0 w 763"/>
                    <a:gd name="T5" fmla="*/ 0 h 17"/>
                    <a:gd name="T6" fmla="*/ 0 w 763"/>
                    <a:gd name="T7" fmla="*/ 0 h 17"/>
                    <a:gd name="T8" fmla="*/ 0 w 763"/>
                    <a:gd name="T9" fmla="*/ 0 h 17"/>
                    <a:gd name="T10" fmla="*/ 0 w 763"/>
                    <a:gd name="T11" fmla="*/ 0 h 17"/>
                    <a:gd name="T12" fmla="*/ 0 w 763"/>
                    <a:gd name="T13" fmla="*/ 0 h 17"/>
                    <a:gd name="T14" fmla="*/ 0 w 763"/>
                    <a:gd name="T15" fmla="*/ 0 h 17"/>
                    <a:gd name="T16" fmla="*/ 0 w 763"/>
                    <a:gd name="T17" fmla="*/ 0 h 17"/>
                    <a:gd name="T18" fmla="*/ 0 w 763"/>
                    <a:gd name="T19" fmla="*/ 0 h 17"/>
                    <a:gd name="T20" fmla="*/ 0 w 763"/>
                    <a:gd name="T21" fmla="*/ 0 h 17"/>
                    <a:gd name="T22" fmla="*/ 0 w 763"/>
                    <a:gd name="T23" fmla="*/ 0 h 1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63"/>
                    <a:gd name="T37" fmla="*/ 0 h 17"/>
                    <a:gd name="T38" fmla="*/ 763 w 763"/>
                    <a:gd name="T39" fmla="*/ 17 h 17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63" h="17">
                      <a:moveTo>
                        <a:pt x="17" y="7"/>
                      </a:moveTo>
                      <a:lnTo>
                        <a:pt x="9" y="17"/>
                      </a:lnTo>
                      <a:lnTo>
                        <a:pt x="763" y="17"/>
                      </a:lnTo>
                      <a:lnTo>
                        <a:pt x="763" y="0"/>
                      </a:lnTo>
                      <a:lnTo>
                        <a:pt x="9" y="0"/>
                      </a:lnTo>
                      <a:lnTo>
                        <a:pt x="0" y="9"/>
                      </a:lnTo>
                      <a:lnTo>
                        <a:pt x="9" y="0"/>
                      </a:lnTo>
                      <a:lnTo>
                        <a:pt x="3" y="2"/>
                      </a:lnTo>
                      <a:lnTo>
                        <a:pt x="0" y="8"/>
                      </a:lnTo>
                      <a:lnTo>
                        <a:pt x="3" y="14"/>
                      </a:lnTo>
                      <a:lnTo>
                        <a:pt x="9" y="17"/>
                      </a:lnTo>
                      <a:lnTo>
                        <a:pt x="17" y="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05" name="Freeform 1475"/>
                <p:cNvSpPr>
                  <a:spLocks/>
                </p:cNvSpPr>
                <p:nvPr/>
              </p:nvSpPr>
              <p:spPr bwMode="auto">
                <a:xfrm>
                  <a:off x="1880" y="1284"/>
                  <a:ext cx="133" cy="129"/>
                </a:xfrm>
                <a:custGeom>
                  <a:avLst/>
                  <a:gdLst>
                    <a:gd name="T0" fmla="*/ 0 w 5202"/>
                    <a:gd name="T1" fmla="*/ 0 h 5525"/>
                    <a:gd name="T2" fmla="*/ 0 w 5202"/>
                    <a:gd name="T3" fmla="*/ 0 h 5525"/>
                    <a:gd name="T4" fmla="*/ 0 w 5202"/>
                    <a:gd name="T5" fmla="*/ 0 h 5525"/>
                    <a:gd name="T6" fmla="*/ 0 w 5202"/>
                    <a:gd name="T7" fmla="*/ 0 h 5525"/>
                    <a:gd name="T8" fmla="*/ 0 w 5202"/>
                    <a:gd name="T9" fmla="*/ 0 h 5525"/>
                    <a:gd name="T10" fmla="*/ 0 w 5202"/>
                    <a:gd name="T11" fmla="*/ 0 h 5525"/>
                    <a:gd name="T12" fmla="*/ 0 w 5202"/>
                    <a:gd name="T13" fmla="*/ 0 h 5525"/>
                    <a:gd name="T14" fmla="*/ 0 w 5202"/>
                    <a:gd name="T15" fmla="*/ 0 h 5525"/>
                    <a:gd name="T16" fmla="*/ 0 w 5202"/>
                    <a:gd name="T17" fmla="*/ 0 h 5525"/>
                    <a:gd name="T18" fmla="*/ 0 w 5202"/>
                    <a:gd name="T19" fmla="*/ 0 h 5525"/>
                    <a:gd name="T20" fmla="*/ 0 w 5202"/>
                    <a:gd name="T21" fmla="*/ 0 h 5525"/>
                    <a:gd name="T22" fmla="*/ 0 w 5202"/>
                    <a:gd name="T23" fmla="*/ 0 h 5525"/>
                    <a:gd name="T24" fmla="*/ 0 w 5202"/>
                    <a:gd name="T25" fmla="*/ 0 h 5525"/>
                    <a:gd name="T26" fmla="*/ 0 w 5202"/>
                    <a:gd name="T27" fmla="*/ 0 h 5525"/>
                    <a:gd name="T28" fmla="*/ 0 w 5202"/>
                    <a:gd name="T29" fmla="*/ 0 h 5525"/>
                    <a:gd name="T30" fmla="*/ 0 w 5202"/>
                    <a:gd name="T31" fmla="*/ 0 h 5525"/>
                    <a:gd name="T32" fmla="*/ 0 w 5202"/>
                    <a:gd name="T33" fmla="*/ 0 h 5525"/>
                    <a:gd name="T34" fmla="*/ 0 w 5202"/>
                    <a:gd name="T35" fmla="*/ 0 h 5525"/>
                    <a:gd name="T36" fmla="*/ 0 w 5202"/>
                    <a:gd name="T37" fmla="*/ 0 h 5525"/>
                    <a:gd name="T38" fmla="*/ 0 w 5202"/>
                    <a:gd name="T39" fmla="*/ 0 h 5525"/>
                    <a:gd name="T40" fmla="*/ 0 w 5202"/>
                    <a:gd name="T41" fmla="*/ 0 h 5525"/>
                    <a:gd name="T42" fmla="*/ 0 w 5202"/>
                    <a:gd name="T43" fmla="*/ 0 h 5525"/>
                    <a:gd name="T44" fmla="*/ 0 w 5202"/>
                    <a:gd name="T45" fmla="*/ 0 h 5525"/>
                    <a:gd name="T46" fmla="*/ 0 w 5202"/>
                    <a:gd name="T47" fmla="*/ 0 h 5525"/>
                    <a:gd name="T48" fmla="*/ 0 w 5202"/>
                    <a:gd name="T49" fmla="*/ 0 h 5525"/>
                    <a:gd name="T50" fmla="*/ 0 w 5202"/>
                    <a:gd name="T51" fmla="*/ 0 h 5525"/>
                    <a:gd name="T52" fmla="*/ 0 w 5202"/>
                    <a:gd name="T53" fmla="*/ 0 h 5525"/>
                    <a:gd name="T54" fmla="*/ 0 w 5202"/>
                    <a:gd name="T55" fmla="*/ 0 h 5525"/>
                    <a:gd name="T56" fmla="*/ 0 w 5202"/>
                    <a:gd name="T57" fmla="*/ 0 h 5525"/>
                    <a:gd name="T58" fmla="*/ 0 w 5202"/>
                    <a:gd name="T59" fmla="*/ 0 h 5525"/>
                    <a:gd name="T60" fmla="*/ 0 w 5202"/>
                    <a:gd name="T61" fmla="*/ 0 h 5525"/>
                    <a:gd name="T62" fmla="*/ 0 w 5202"/>
                    <a:gd name="T63" fmla="*/ 0 h 5525"/>
                    <a:gd name="T64" fmla="*/ 0 w 5202"/>
                    <a:gd name="T65" fmla="*/ 0 h 5525"/>
                    <a:gd name="T66" fmla="*/ 0 w 5202"/>
                    <a:gd name="T67" fmla="*/ 0 h 5525"/>
                    <a:gd name="T68" fmla="*/ 0 w 5202"/>
                    <a:gd name="T69" fmla="*/ 0 h 5525"/>
                    <a:gd name="T70" fmla="*/ 0 w 5202"/>
                    <a:gd name="T71" fmla="*/ 0 h 5525"/>
                    <a:gd name="T72" fmla="*/ 0 w 5202"/>
                    <a:gd name="T73" fmla="*/ 0 h 5525"/>
                    <a:gd name="T74" fmla="*/ 0 w 5202"/>
                    <a:gd name="T75" fmla="*/ 0 h 5525"/>
                    <a:gd name="T76" fmla="*/ 0 w 5202"/>
                    <a:gd name="T77" fmla="*/ 0 h 5525"/>
                    <a:gd name="T78" fmla="*/ 0 w 5202"/>
                    <a:gd name="T79" fmla="*/ 0 h 5525"/>
                    <a:gd name="T80" fmla="*/ 0 w 5202"/>
                    <a:gd name="T81" fmla="*/ 0 h 5525"/>
                    <a:gd name="T82" fmla="*/ 0 w 5202"/>
                    <a:gd name="T83" fmla="*/ 0 h 5525"/>
                    <a:gd name="T84" fmla="*/ 0 w 5202"/>
                    <a:gd name="T85" fmla="*/ 0 h 5525"/>
                    <a:gd name="T86" fmla="*/ 0 w 5202"/>
                    <a:gd name="T87" fmla="*/ 0 h 5525"/>
                    <a:gd name="T88" fmla="*/ 0 w 5202"/>
                    <a:gd name="T89" fmla="*/ 0 h 5525"/>
                    <a:gd name="T90" fmla="*/ 0 w 5202"/>
                    <a:gd name="T91" fmla="*/ 0 h 5525"/>
                    <a:gd name="T92" fmla="*/ 0 w 5202"/>
                    <a:gd name="T93" fmla="*/ 0 h 5525"/>
                    <a:gd name="T94" fmla="*/ 0 w 5202"/>
                    <a:gd name="T95" fmla="*/ 0 h 5525"/>
                    <a:gd name="T96" fmla="*/ 0 w 5202"/>
                    <a:gd name="T97" fmla="*/ 0 h 5525"/>
                    <a:gd name="T98" fmla="*/ 0 w 5202"/>
                    <a:gd name="T99" fmla="*/ 0 h 5525"/>
                    <a:gd name="T100" fmla="*/ 0 w 5202"/>
                    <a:gd name="T101" fmla="*/ 0 h 5525"/>
                    <a:gd name="T102" fmla="*/ 0 w 5202"/>
                    <a:gd name="T103" fmla="*/ 0 h 5525"/>
                    <a:gd name="T104" fmla="*/ 0 w 5202"/>
                    <a:gd name="T105" fmla="*/ 0 h 5525"/>
                    <a:gd name="T106" fmla="*/ 0 w 5202"/>
                    <a:gd name="T107" fmla="*/ 0 h 5525"/>
                    <a:gd name="T108" fmla="*/ 0 w 5202"/>
                    <a:gd name="T109" fmla="*/ 0 h 5525"/>
                    <a:gd name="T110" fmla="*/ 0 w 5202"/>
                    <a:gd name="T111" fmla="*/ 0 h 5525"/>
                    <a:gd name="T112" fmla="*/ 0 w 5202"/>
                    <a:gd name="T113" fmla="*/ 0 h 5525"/>
                    <a:gd name="T114" fmla="*/ 0 w 5202"/>
                    <a:gd name="T115" fmla="*/ 0 h 5525"/>
                    <a:gd name="T116" fmla="*/ 0 w 5202"/>
                    <a:gd name="T117" fmla="*/ 0 h 5525"/>
                    <a:gd name="T118" fmla="*/ 0 w 5202"/>
                    <a:gd name="T119" fmla="*/ 0 h 5525"/>
                    <a:gd name="T120" fmla="*/ 0 w 5202"/>
                    <a:gd name="T121" fmla="*/ 0 h 5525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5202"/>
                    <a:gd name="T184" fmla="*/ 0 h 5525"/>
                    <a:gd name="T185" fmla="*/ 5202 w 5202"/>
                    <a:gd name="T186" fmla="*/ 5525 h 5525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5202" h="5525">
                      <a:moveTo>
                        <a:pt x="3859" y="2976"/>
                      </a:moveTo>
                      <a:lnTo>
                        <a:pt x="3859" y="3181"/>
                      </a:lnTo>
                      <a:lnTo>
                        <a:pt x="4046" y="3381"/>
                      </a:lnTo>
                      <a:lnTo>
                        <a:pt x="4029" y="3609"/>
                      </a:lnTo>
                      <a:lnTo>
                        <a:pt x="5171" y="3969"/>
                      </a:lnTo>
                      <a:lnTo>
                        <a:pt x="5202" y="4434"/>
                      </a:lnTo>
                      <a:lnTo>
                        <a:pt x="4828" y="4888"/>
                      </a:lnTo>
                      <a:lnTo>
                        <a:pt x="2958" y="4888"/>
                      </a:lnTo>
                      <a:lnTo>
                        <a:pt x="2930" y="4915"/>
                      </a:lnTo>
                      <a:lnTo>
                        <a:pt x="2898" y="4950"/>
                      </a:lnTo>
                      <a:lnTo>
                        <a:pt x="2859" y="4992"/>
                      </a:lnTo>
                      <a:lnTo>
                        <a:pt x="2817" y="5038"/>
                      </a:lnTo>
                      <a:lnTo>
                        <a:pt x="2770" y="5089"/>
                      </a:lnTo>
                      <a:lnTo>
                        <a:pt x="2722" y="5143"/>
                      </a:lnTo>
                      <a:lnTo>
                        <a:pt x="2672" y="5197"/>
                      </a:lnTo>
                      <a:lnTo>
                        <a:pt x="2620" y="5251"/>
                      </a:lnTo>
                      <a:lnTo>
                        <a:pt x="2567" y="5305"/>
                      </a:lnTo>
                      <a:lnTo>
                        <a:pt x="2516" y="5356"/>
                      </a:lnTo>
                      <a:lnTo>
                        <a:pt x="2465" y="5401"/>
                      </a:lnTo>
                      <a:lnTo>
                        <a:pt x="2416" y="5442"/>
                      </a:lnTo>
                      <a:lnTo>
                        <a:pt x="2369" y="5477"/>
                      </a:lnTo>
                      <a:lnTo>
                        <a:pt x="2326" y="5502"/>
                      </a:lnTo>
                      <a:lnTo>
                        <a:pt x="2286" y="5519"/>
                      </a:lnTo>
                      <a:lnTo>
                        <a:pt x="2251" y="5525"/>
                      </a:lnTo>
                      <a:lnTo>
                        <a:pt x="2238" y="5502"/>
                      </a:lnTo>
                      <a:lnTo>
                        <a:pt x="2223" y="5478"/>
                      </a:lnTo>
                      <a:lnTo>
                        <a:pt x="2208" y="5455"/>
                      </a:lnTo>
                      <a:lnTo>
                        <a:pt x="2192" y="5430"/>
                      </a:lnTo>
                      <a:lnTo>
                        <a:pt x="2177" y="5405"/>
                      </a:lnTo>
                      <a:lnTo>
                        <a:pt x="2161" y="5378"/>
                      </a:lnTo>
                      <a:lnTo>
                        <a:pt x="2146" y="5351"/>
                      </a:lnTo>
                      <a:lnTo>
                        <a:pt x="2131" y="5322"/>
                      </a:lnTo>
                      <a:lnTo>
                        <a:pt x="2117" y="5291"/>
                      </a:lnTo>
                      <a:lnTo>
                        <a:pt x="2105" y="5258"/>
                      </a:lnTo>
                      <a:lnTo>
                        <a:pt x="2093" y="5223"/>
                      </a:lnTo>
                      <a:lnTo>
                        <a:pt x="2083" y="5186"/>
                      </a:lnTo>
                      <a:lnTo>
                        <a:pt x="2075" y="5145"/>
                      </a:lnTo>
                      <a:lnTo>
                        <a:pt x="2069" y="5103"/>
                      </a:lnTo>
                      <a:lnTo>
                        <a:pt x="2065" y="5058"/>
                      </a:lnTo>
                      <a:lnTo>
                        <a:pt x="2064" y="5008"/>
                      </a:lnTo>
                      <a:lnTo>
                        <a:pt x="1421" y="4845"/>
                      </a:lnTo>
                      <a:lnTo>
                        <a:pt x="1205" y="4886"/>
                      </a:lnTo>
                      <a:lnTo>
                        <a:pt x="1201" y="4859"/>
                      </a:lnTo>
                      <a:lnTo>
                        <a:pt x="1194" y="4827"/>
                      </a:lnTo>
                      <a:lnTo>
                        <a:pt x="1187" y="4789"/>
                      </a:lnTo>
                      <a:lnTo>
                        <a:pt x="1177" y="4744"/>
                      </a:lnTo>
                      <a:lnTo>
                        <a:pt x="1167" y="4697"/>
                      </a:lnTo>
                      <a:lnTo>
                        <a:pt x="1155" y="4649"/>
                      </a:lnTo>
                      <a:lnTo>
                        <a:pt x="1141" y="4599"/>
                      </a:lnTo>
                      <a:lnTo>
                        <a:pt x="1128" y="4548"/>
                      </a:lnTo>
                      <a:lnTo>
                        <a:pt x="1115" y="4499"/>
                      </a:lnTo>
                      <a:lnTo>
                        <a:pt x="1102" y="4452"/>
                      </a:lnTo>
                      <a:lnTo>
                        <a:pt x="1088" y="4408"/>
                      </a:lnTo>
                      <a:lnTo>
                        <a:pt x="1076" y="4369"/>
                      </a:lnTo>
                      <a:lnTo>
                        <a:pt x="1064" y="4336"/>
                      </a:lnTo>
                      <a:lnTo>
                        <a:pt x="1054" y="4309"/>
                      </a:lnTo>
                      <a:lnTo>
                        <a:pt x="1044" y="4290"/>
                      </a:lnTo>
                      <a:lnTo>
                        <a:pt x="1037" y="4280"/>
                      </a:lnTo>
                      <a:lnTo>
                        <a:pt x="1019" y="4267"/>
                      </a:lnTo>
                      <a:lnTo>
                        <a:pt x="1003" y="4258"/>
                      </a:lnTo>
                      <a:lnTo>
                        <a:pt x="992" y="4247"/>
                      </a:lnTo>
                      <a:lnTo>
                        <a:pt x="984" y="4237"/>
                      </a:lnTo>
                      <a:lnTo>
                        <a:pt x="978" y="4224"/>
                      </a:lnTo>
                      <a:lnTo>
                        <a:pt x="974" y="4207"/>
                      </a:lnTo>
                      <a:lnTo>
                        <a:pt x="973" y="4184"/>
                      </a:lnTo>
                      <a:lnTo>
                        <a:pt x="972" y="4154"/>
                      </a:lnTo>
                      <a:lnTo>
                        <a:pt x="971" y="4123"/>
                      </a:lnTo>
                      <a:lnTo>
                        <a:pt x="966" y="4092"/>
                      </a:lnTo>
                      <a:lnTo>
                        <a:pt x="960" y="4059"/>
                      </a:lnTo>
                      <a:lnTo>
                        <a:pt x="952" y="4027"/>
                      </a:lnTo>
                      <a:lnTo>
                        <a:pt x="941" y="3994"/>
                      </a:lnTo>
                      <a:lnTo>
                        <a:pt x="929" y="3961"/>
                      </a:lnTo>
                      <a:lnTo>
                        <a:pt x="915" y="3928"/>
                      </a:lnTo>
                      <a:lnTo>
                        <a:pt x="900" y="3895"/>
                      </a:lnTo>
                      <a:lnTo>
                        <a:pt x="884" y="3861"/>
                      </a:lnTo>
                      <a:lnTo>
                        <a:pt x="866" y="3827"/>
                      </a:lnTo>
                      <a:lnTo>
                        <a:pt x="848" y="3794"/>
                      </a:lnTo>
                      <a:lnTo>
                        <a:pt x="829" y="3761"/>
                      </a:lnTo>
                      <a:lnTo>
                        <a:pt x="810" y="3728"/>
                      </a:lnTo>
                      <a:lnTo>
                        <a:pt x="789" y="3695"/>
                      </a:lnTo>
                      <a:lnTo>
                        <a:pt x="769" y="3663"/>
                      </a:lnTo>
                      <a:lnTo>
                        <a:pt x="749" y="3630"/>
                      </a:lnTo>
                      <a:lnTo>
                        <a:pt x="729" y="3599"/>
                      </a:lnTo>
                      <a:lnTo>
                        <a:pt x="709" y="3568"/>
                      </a:lnTo>
                      <a:lnTo>
                        <a:pt x="690" y="3538"/>
                      </a:lnTo>
                      <a:lnTo>
                        <a:pt x="670" y="3509"/>
                      </a:lnTo>
                      <a:lnTo>
                        <a:pt x="652" y="3480"/>
                      </a:lnTo>
                      <a:lnTo>
                        <a:pt x="634" y="3451"/>
                      </a:lnTo>
                      <a:lnTo>
                        <a:pt x="619" y="3425"/>
                      </a:lnTo>
                      <a:lnTo>
                        <a:pt x="604" y="3399"/>
                      </a:lnTo>
                      <a:lnTo>
                        <a:pt x="590" y="3373"/>
                      </a:lnTo>
                      <a:lnTo>
                        <a:pt x="579" y="3349"/>
                      </a:lnTo>
                      <a:lnTo>
                        <a:pt x="568" y="3326"/>
                      </a:lnTo>
                      <a:lnTo>
                        <a:pt x="560" y="3305"/>
                      </a:lnTo>
                      <a:lnTo>
                        <a:pt x="554" y="3284"/>
                      </a:lnTo>
                      <a:lnTo>
                        <a:pt x="550" y="3266"/>
                      </a:lnTo>
                      <a:lnTo>
                        <a:pt x="549" y="3248"/>
                      </a:lnTo>
                      <a:lnTo>
                        <a:pt x="550" y="3233"/>
                      </a:lnTo>
                      <a:lnTo>
                        <a:pt x="557" y="3190"/>
                      </a:lnTo>
                      <a:lnTo>
                        <a:pt x="564" y="3146"/>
                      </a:lnTo>
                      <a:lnTo>
                        <a:pt x="570" y="3103"/>
                      </a:lnTo>
                      <a:lnTo>
                        <a:pt x="573" y="3059"/>
                      </a:lnTo>
                      <a:lnTo>
                        <a:pt x="577" y="3015"/>
                      </a:lnTo>
                      <a:lnTo>
                        <a:pt x="580" y="2971"/>
                      </a:lnTo>
                      <a:lnTo>
                        <a:pt x="583" y="2928"/>
                      </a:lnTo>
                      <a:lnTo>
                        <a:pt x="584" y="2883"/>
                      </a:lnTo>
                      <a:lnTo>
                        <a:pt x="584" y="2840"/>
                      </a:lnTo>
                      <a:lnTo>
                        <a:pt x="584" y="2797"/>
                      </a:lnTo>
                      <a:lnTo>
                        <a:pt x="584" y="2755"/>
                      </a:lnTo>
                      <a:lnTo>
                        <a:pt x="583" y="2713"/>
                      </a:lnTo>
                      <a:lnTo>
                        <a:pt x="580" y="2671"/>
                      </a:lnTo>
                      <a:lnTo>
                        <a:pt x="578" y="2630"/>
                      </a:lnTo>
                      <a:lnTo>
                        <a:pt x="576" y="2590"/>
                      </a:lnTo>
                      <a:lnTo>
                        <a:pt x="572" y="2550"/>
                      </a:lnTo>
                      <a:lnTo>
                        <a:pt x="568" y="2512"/>
                      </a:lnTo>
                      <a:lnTo>
                        <a:pt x="564" y="2475"/>
                      </a:lnTo>
                      <a:lnTo>
                        <a:pt x="559" y="2439"/>
                      </a:lnTo>
                      <a:lnTo>
                        <a:pt x="554" y="2404"/>
                      </a:lnTo>
                      <a:lnTo>
                        <a:pt x="548" y="2370"/>
                      </a:lnTo>
                      <a:lnTo>
                        <a:pt x="542" y="2338"/>
                      </a:lnTo>
                      <a:lnTo>
                        <a:pt x="536" y="2307"/>
                      </a:lnTo>
                      <a:lnTo>
                        <a:pt x="529" y="2276"/>
                      </a:lnTo>
                      <a:lnTo>
                        <a:pt x="521" y="2249"/>
                      </a:lnTo>
                      <a:lnTo>
                        <a:pt x="514" y="2222"/>
                      </a:lnTo>
                      <a:lnTo>
                        <a:pt x="507" y="2198"/>
                      </a:lnTo>
                      <a:lnTo>
                        <a:pt x="500" y="2176"/>
                      </a:lnTo>
                      <a:lnTo>
                        <a:pt x="491" y="2155"/>
                      </a:lnTo>
                      <a:lnTo>
                        <a:pt x="484" y="2136"/>
                      </a:lnTo>
                      <a:lnTo>
                        <a:pt x="476" y="2119"/>
                      </a:lnTo>
                      <a:lnTo>
                        <a:pt x="467" y="2105"/>
                      </a:lnTo>
                      <a:lnTo>
                        <a:pt x="463" y="2099"/>
                      </a:lnTo>
                      <a:lnTo>
                        <a:pt x="457" y="2093"/>
                      </a:lnTo>
                      <a:lnTo>
                        <a:pt x="451" y="2088"/>
                      </a:lnTo>
                      <a:lnTo>
                        <a:pt x="443" y="2084"/>
                      </a:lnTo>
                      <a:lnTo>
                        <a:pt x="436" y="2081"/>
                      </a:lnTo>
                      <a:lnTo>
                        <a:pt x="429" y="2078"/>
                      </a:lnTo>
                      <a:lnTo>
                        <a:pt x="423" y="2077"/>
                      </a:lnTo>
                      <a:lnTo>
                        <a:pt x="417" y="2076"/>
                      </a:lnTo>
                      <a:lnTo>
                        <a:pt x="410" y="2073"/>
                      </a:lnTo>
                      <a:lnTo>
                        <a:pt x="403" y="2066"/>
                      </a:lnTo>
                      <a:lnTo>
                        <a:pt x="394" y="2058"/>
                      </a:lnTo>
                      <a:lnTo>
                        <a:pt x="386" y="2047"/>
                      </a:lnTo>
                      <a:lnTo>
                        <a:pt x="377" y="2036"/>
                      </a:lnTo>
                      <a:lnTo>
                        <a:pt x="369" y="2024"/>
                      </a:lnTo>
                      <a:lnTo>
                        <a:pt x="359" y="2012"/>
                      </a:lnTo>
                      <a:lnTo>
                        <a:pt x="351" y="2003"/>
                      </a:lnTo>
                      <a:lnTo>
                        <a:pt x="339" y="1989"/>
                      </a:lnTo>
                      <a:lnTo>
                        <a:pt x="328" y="1976"/>
                      </a:lnTo>
                      <a:lnTo>
                        <a:pt x="320" y="1964"/>
                      </a:lnTo>
                      <a:lnTo>
                        <a:pt x="312" y="1951"/>
                      </a:lnTo>
                      <a:lnTo>
                        <a:pt x="308" y="1940"/>
                      </a:lnTo>
                      <a:lnTo>
                        <a:pt x="305" y="1929"/>
                      </a:lnTo>
                      <a:lnTo>
                        <a:pt x="305" y="1921"/>
                      </a:lnTo>
                      <a:lnTo>
                        <a:pt x="308" y="1914"/>
                      </a:lnTo>
                      <a:lnTo>
                        <a:pt x="314" y="1897"/>
                      </a:lnTo>
                      <a:lnTo>
                        <a:pt x="317" y="1878"/>
                      </a:lnTo>
                      <a:lnTo>
                        <a:pt x="317" y="1855"/>
                      </a:lnTo>
                      <a:lnTo>
                        <a:pt x="316" y="1832"/>
                      </a:lnTo>
                      <a:lnTo>
                        <a:pt x="311" y="1806"/>
                      </a:lnTo>
                      <a:lnTo>
                        <a:pt x="305" y="1780"/>
                      </a:lnTo>
                      <a:lnTo>
                        <a:pt x="298" y="1753"/>
                      </a:lnTo>
                      <a:lnTo>
                        <a:pt x="290" y="1726"/>
                      </a:lnTo>
                      <a:lnTo>
                        <a:pt x="280" y="1701"/>
                      </a:lnTo>
                      <a:lnTo>
                        <a:pt x="270" y="1676"/>
                      </a:lnTo>
                      <a:lnTo>
                        <a:pt x="260" y="1653"/>
                      </a:lnTo>
                      <a:lnTo>
                        <a:pt x="250" y="1631"/>
                      </a:lnTo>
                      <a:lnTo>
                        <a:pt x="240" y="1613"/>
                      </a:lnTo>
                      <a:lnTo>
                        <a:pt x="232" y="1598"/>
                      </a:lnTo>
                      <a:lnTo>
                        <a:pt x="225" y="1586"/>
                      </a:lnTo>
                      <a:lnTo>
                        <a:pt x="219" y="1578"/>
                      </a:lnTo>
                      <a:lnTo>
                        <a:pt x="214" y="1572"/>
                      </a:lnTo>
                      <a:lnTo>
                        <a:pt x="209" y="1568"/>
                      </a:lnTo>
                      <a:lnTo>
                        <a:pt x="203" y="1562"/>
                      </a:lnTo>
                      <a:lnTo>
                        <a:pt x="198" y="1557"/>
                      </a:lnTo>
                      <a:lnTo>
                        <a:pt x="193" y="1551"/>
                      </a:lnTo>
                      <a:lnTo>
                        <a:pt x="190" y="1546"/>
                      </a:lnTo>
                      <a:lnTo>
                        <a:pt x="186" y="1540"/>
                      </a:lnTo>
                      <a:lnTo>
                        <a:pt x="184" y="1535"/>
                      </a:lnTo>
                      <a:lnTo>
                        <a:pt x="178" y="1522"/>
                      </a:lnTo>
                      <a:lnTo>
                        <a:pt x="171" y="1508"/>
                      </a:lnTo>
                      <a:lnTo>
                        <a:pt x="162" y="1493"/>
                      </a:lnTo>
                      <a:lnTo>
                        <a:pt x="154" y="1478"/>
                      </a:lnTo>
                      <a:lnTo>
                        <a:pt x="145" y="1462"/>
                      </a:lnTo>
                      <a:lnTo>
                        <a:pt x="141" y="1445"/>
                      </a:lnTo>
                      <a:lnTo>
                        <a:pt x="138" y="1428"/>
                      </a:lnTo>
                      <a:lnTo>
                        <a:pt x="139" y="1410"/>
                      </a:lnTo>
                      <a:lnTo>
                        <a:pt x="154" y="1331"/>
                      </a:lnTo>
                      <a:lnTo>
                        <a:pt x="160" y="1260"/>
                      </a:lnTo>
                      <a:lnTo>
                        <a:pt x="156" y="1196"/>
                      </a:lnTo>
                      <a:lnTo>
                        <a:pt x="148" y="1139"/>
                      </a:lnTo>
                      <a:lnTo>
                        <a:pt x="133" y="1086"/>
                      </a:lnTo>
                      <a:lnTo>
                        <a:pt x="115" y="1039"/>
                      </a:lnTo>
                      <a:lnTo>
                        <a:pt x="96" y="995"/>
                      </a:lnTo>
                      <a:lnTo>
                        <a:pt x="75" y="955"/>
                      </a:lnTo>
                      <a:lnTo>
                        <a:pt x="53" y="917"/>
                      </a:lnTo>
                      <a:lnTo>
                        <a:pt x="34" y="880"/>
                      </a:lnTo>
                      <a:lnTo>
                        <a:pt x="18" y="846"/>
                      </a:lnTo>
                      <a:lnTo>
                        <a:pt x="6" y="810"/>
                      </a:lnTo>
                      <a:lnTo>
                        <a:pt x="0" y="775"/>
                      </a:lnTo>
                      <a:lnTo>
                        <a:pt x="1" y="738"/>
                      </a:lnTo>
                      <a:lnTo>
                        <a:pt x="11" y="698"/>
                      </a:lnTo>
                      <a:lnTo>
                        <a:pt x="30" y="656"/>
                      </a:lnTo>
                      <a:lnTo>
                        <a:pt x="183" y="382"/>
                      </a:lnTo>
                      <a:lnTo>
                        <a:pt x="405" y="466"/>
                      </a:lnTo>
                      <a:lnTo>
                        <a:pt x="430" y="470"/>
                      </a:lnTo>
                      <a:lnTo>
                        <a:pt x="455" y="462"/>
                      </a:lnTo>
                      <a:lnTo>
                        <a:pt x="481" y="448"/>
                      </a:lnTo>
                      <a:lnTo>
                        <a:pt x="505" y="426"/>
                      </a:lnTo>
                      <a:lnTo>
                        <a:pt x="527" y="402"/>
                      </a:lnTo>
                      <a:lnTo>
                        <a:pt x="550" y="376"/>
                      </a:lnTo>
                      <a:lnTo>
                        <a:pt x="573" y="352"/>
                      </a:lnTo>
                      <a:lnTo>
                        <a:pt x="595" y="330"/>
                      </a:lnTo>
                      <a:lnTo>
                        <a:pt x="615" y="317"/>
                      </a:lnTo>
                      <a:lnTo>
                        <a:pt x="637" y="311"/>
                      </a:lnTo>
                      <a:lnTo>
                        <a:pt x="661" y="309"/>
                      </a:lnTo>
                      <a:lnTo>
                        <a:pt x="686" y="309"/>
                      </a:lnTo>
                      <a:lnTo>
                        <a:pt x="710" y="311"/>
                      </a:lnTo>
                      <a:lnTo>
                        <a:pt x="734" y="313"/>
                      </a:lnTo>
                      <a:lnTo>
                        <a:pt x="756" y="316"/>
                      </a:lnTo>
                      <a:lnTo>
                        <a:pt x="774" y="315"/>
                      </a:lnTo>
                      <a:lnTo>
                        <a:pt x="792" y="305"/>
                      </a:lnTo>
                      <a:lnTo>
                        <a:pt x="806" y="291"/>
                      </a:lnTo>
                      <a:lnTo>
                        <a:pt x="819" y="273"/>
                      </a:lnTo>
                      <a:lnTo>
                        <a:pt x="830" y="252"/>
                      </a:lnTo>
                      <a:lnTo>
                        <a:pt x="840" y="229"/>
                      </a:lnTo>
                      <a:lnTo>
                        <a:pt x="848" y="205"/>
                      </a:lnTo>
                      <a:lnTo>
                        <a:pt x="855" y="179"/>
                      </a:lnTo>
                      <a:lnTo>
                        <a:pt x="861" y="154"/>
                      </a:lnTo>
                      <a:lnTo>
                        <a:pt x="867" y="127"/>
                      </a:lnTo>
                      <a:lnTo>
                        <a:pt x="873" y="102"/>
                      </a:lnTo>
                      <a:lnTo>
                        <a:pt x="879" y="79"/>
                      </a:lnTo>
                      <a:lnTo>
                        <a:pt x="887" y="58"/>
                      </a:lnTo>
                      <a:lnTo>
                        <a:pt x="895" y="38"/>
                      </a:lnTo>
                      <a:lnTo>
                        <a:pt x="903" y="23"/>
                      </a:lnTo>
                      <a:lnTo>
                        <a:pt x="914" y="11"/>
                      </a:lnTo>
                      <a:lnTo>
                        <a:pt x="928" y="3"/>
                      </a:lnTo>
                      <a:lnTo>
                        <a:pt x="946" y="0"/>
                      </a:lnTo>
                      <a:lnTo>
                        <a:pt x="966" y="1"/>
                      </a:lnTo>
                      <a:lnTo>
                        <a:pt x="991" y="6"/>
                      </a:lnTo>
                      <a:lnTo>
                        <a:pt x="1018" y="13"/>
                      </a:lnTo>
                      <a:lnTo>
                        <a:pt x="1046" y="23"/>
                      </a:lnTo>
                      <a:lnTo>
                        <a:pt x="1078" y="35"/>
                      </a:lnTo>
                      <a:lnTo>
                        <a:pt x="1110" y="49"/>
                      </a:lnTo>
                      <a:lnTo>
                        <a:pt x="1144" y="64"/>
                      </a:lnTo>
                      <a:lnTo>
                        <a:pt x="1177" y="79"/>
                      </a:lnTo>
                      <a:lnTo>
                        <a:pt x="1212" y="95"/>
                      </a:lnTo>
                      <a:lnTo>
                        <a:pt x="1247" y="112"/>
                      </a:lnTo>
                      <a:lnTo>
                        <a:pt x="1282" y="126"/>
                      </a:lnTo>
                      <a:lnTo>
                        <a:pt x="1316" y="140"/>
                      </a:lnTo>
                      <a:lnTo>
                        <a:pt x="1348" y="152"/>
                      </a:lnTo>
                      <a:lnTo>
                        <a:pt x="1379" y="163"/>
                      </a:lnTo>
                      <a:lnTo>
                        <a:pt x="1408" y="172"/>
                      </a:lnTo>
                      <a:lnTo>
                        <a:pt x="1563" y="113"/>
                      </a:lnTo>
                      <a:lnTo>
                        <a:pt x="1573" y="107"/>
                      </a:lnTo>
                      <a:lnTo>
                        <a:pt x="1585" y="106"/>
                      </a:lnTo>
                      <a:lnTo>
                        <a:pt x="1599" y="108"/>
                      </a:lnTo>
                      <a:lnTo>
                        <a:pt x="1615" y="113"/>
                      </a:lnTo>
                      <a:lnTo>
                        <a:pt x="1633" y="122"/>
                      </a:lnTo>
                      <a:lnTo>
                        <a:pt x="1652" y="134"/>
                      </a:lnTo>
                      <a:lnTo>
                        <a:pt x="1672" y="149"/>
                      </a:lnTo>
                      <a:lnTo>
                        <a:pt x="1694" y="167"/>
                      </a:lnTo>
                      <a:lnTo>
                        <a:pt x="1718" y="187"/>
                      </a:lnTo>
                      <a:lnTo>
                        <a:pt x="1742" y="210"/>
                      </a:lnTo>
                      <a:lnTo>
                        <a:pt x="1768" y="235"/>
                      </a:lnTo>
                      <a:lnTo>
                        <a:pt x="1795" y="262"/>
                      </a:lnTo>
                      <a:lnTo>
                        <a:pt x="1822" y="291"/>
                      </a:lnTo>
                      <a:lnTo>
                        <a:pt x="1851" y="321"/>
                      </a:lnTo>
                      <a:lnTo>
                        <a:pt x="1881" y="353"/>
                      </a:lnTo>
                      <a:lnTo>
                        <a:pt x="1911" y="386"/>
                      </a:lnTo>
                      <a:lnTo>
                        <a:pt x="1941" y="419"/>
                      </a:lnTo>
                      <a:lnTo>
                        <a:pt x="1973" y="454"/>
                      </a:lnTo>
                      <a:lnTo>
                        <a:pt x="2004" y="490"/>
                      </a:lnTo>
                      <a:lnTo>
                        <a:pt x="2035" y="526"/>
                      </a:lnTo>
                      <a:lnTo>
                        <a:pt x="2066" y="562"/>
                      </a:lnTo>
                      <a:lnTo>
                        <a:pt x="2099" y="598"/>
                      </a:lnTo>
                      <a:lnTo>
                        <a:pt x="2130" y="634"/>
                      </a:lnTo>
                      <a:lnTo>
                        <a:pt x="2162" y="669"/>
                      </a:lnTo>
                      <a:lnTo>
                        <a:pt x="2194" y="705"/>
                      </a:lnTo>
                      <a:lnTo>
                        <a:pt x="2224" y="739"/>
                      </a:lnTo>
                      <a:lnTo>
                        <a:pt x="2255" y="772"/>
                      </a:lnTo>
                      <a:lnTo>
                        <a:pt x="2285" y="805"/>
                      </a:lnTo>
                      <a:lnTo>
                        <a:pt x="2314" y="836"/>
                      </a:lnTo>
                      <a:lnTo>
                        <a:pt x="2343" y="865"/>
                      </a:lnTo>
                      <a:lnTo>
                        <a:pt x="2370" y="892"/>
                      </a:lnTo>
                      <a:lnTo>
                        <a:pt x="2397" y="919"/>
                      </a:lnTo>
                      <a:lnTo>
                        <a:pt x="2404" y="927"/>
                      </a:lnTo>
                      <a:lnTo>
                        <a:pt x="2409" y="938"/>
                      </a:lnTo>
                      <a:lnTo>
                        <a:pt x="2411" y="949"/>
                      </a:lnTo>
                      <a:lnTo>
                        <a:pt x="2411" y="962"/>
                      </a:lnTo>
                      <a:lnTo>
                        <a:pt x="2410" y="974"/>
                      </a:lnTo>
                      <a:lnTo>
                        <a:pt x="2408" y="989"/>
                      </a:lnTo>
                      <a:lnTo>
                        <a:pt x="2404" y="1003"/>
                      </a:lnTo>
                      <a:lnTo>
                        <a:pt x="2402" y="1017"/>
                      </a:lnTo>
                      <a:lnTo>
                        <a:pt x="2397" y="1032"/>
                      </a:lnTo>
                      <a:lnTo>
                        <a:pt x="2394" y="1047"/>
                      </a:lnTo>
                      <a:lnTo>
                        <a:pt x="2391" y="1062"/>
                      </a:lnTo>
                      <a:lnTo>
                        <a:pt x="2390" y="1078"/>
                      </a:lnTo>
                      <a:lnTo>
                        <a:pt x="2388" y="1092"/>
                      </a:lnTo>
                      <a:lnTo>
                        <a:pt x="2390" y="1106"/>
                      </a:lnTo>
                      <a:lnTo>
                        <a:pt x="2392" y="1120"/>
                      </a:lnTo>
                      <a:lnTo>
                        <a:pt x="2398" y="1133"/>
                      </a:lnTo>
                      <a:lnTo>
                        <a:pt x="2406" y="1147"/>
                      </a:lnTo>
                      <a:lnTo>
                        <a:pt x="2416" y="1162"/>
                      </a:lnTo>
                      <a:lnTo>
                        <a:pt x="2426" y="1176"/>
                      </a:lnTo>
                      <a:lnTo>
                        <a:pt x="2438" y="1189"/>
                      </a:lnTo>
                      <a:lnTo>
                        <a:pt x="2450" y="1202"/>
                      </a:lnTo>
                      <a:lnTo>
                        <a:pt x="2462" y="1214"/>
                      </a:lnTo>
                      <a:lnTo>
                        <a:pt x="2475" y="1228"/>
                      </a:lnTo>
                      <a:lnTo>
                        <a:pt x="2488" y="1240"/>
                      </a:lnTo>
                      <a:lnTo>
                        <a:pt x="2502" y="1251"/>
                      </a:lnTo>
                      <a:lnTo>
                        <a:pt x="2517" y="1263"/>
                      </a:lnTo>
                      <a:lnTo>
                        <a:pt x="2531" y="1273"/>
                      </a:lnTo>
                      <a:lnTo>
                        <a:pt x="2547" y="1283"/>
                      </a:lnTo>
                      <a:lnTo>
                        <a:pt x="2561" y="1294"/>
                      </a:lnTo>
                      <a:lnTo>
                        <a:pt x="2577" y="1303"/>
                      </a:lnTo>
                      <a:lnTo>
                        <a:pt x="2593" y="1313"/>
                      </a:lnTo>
                      <a:lnTo>
                        <a:pt x="2607" y="1321"/>
                      </a:lnTo>
                      <a:lnTo>
                        <a:pt x="3086" y="1500"/>
                      </a:lnTo>
                      <a:lnTo>
                        <a:pt x="3513" y="1677"/>
                      </a:lnTo>
                      <a:lnTo>
                        <a:pt x="3513" y="1700"/>
                      </a:lnTo>
                      <a:lnTo>
                        <a:pt x="3512" y="1721"/>
                      </a:lnTo>
                      <a:lnTo>
                        <a:pt x="3512" y="1743"/>
                      </a:lnTo>
                      <a:lnTo>
                        <a:pt x="3510" y="1765"/>
                      </a:lnTo>
                      <a:lnTo>
                        <a:pt x="3510" y="1785"/>
                      </a:lnTo>
                      <a:lnTo>
                        <a:pt x="3509" y="1806"/>
                      </a:lnTo>
                      <a:lnTo>
                        <a:pt x="3509" y="1825"/>
                      </a:lnTo>
                      <a:lnTo>
                        <a:pt x="3509" y="1844"/>
                      </a:lnTo>
                      <a:lnTo>
                        <a:pt x="3509" y="1864"/>
                      </a:lnTo>
                      <a:lnTo>
                        <a:pt x="3509" y="1884"/>
                      </a:lnTo>
                      <a:lnTo>
                        <a:pt x="3510" y="1903"/>
                      </a:lnTo>
                      <a:lnTo>
                        <a:pt x="3513" y="1922"/>
                      </a:lnTo>
                      <a:lnTo>
                        <a:pt x="3515" y="1941"/>
                      </a:lnTo>
                      <a:lnTo>
                        <a:pt x="3519" y="1961"/>
                      </a:lnTo>
                      <a:lnTo>
                        <a:pt x="3524" y="1981"/>
                      </a:lnTo>
                      <a:lnTo>
                        <a:pt x="3528" y="2001"/>
                      </a:lnTo>
                      <a:lnTo>
                        <a:pt x="3537" y="2027"/>
                      </a:lnTo>
                      <a:lnTo>
                        <a:pt x="3546" y="2052"/>
                      </a:lnTo>
                      <a:lnTo>
                        <a:pt x="3557" y="2077"/>
                      </a:lnTo>
                      <a:lnTo>
                        <a:pt x="3569" y="2103"/>
                      </a:lnTo>
                      <a:lnTo>
                        <a:pt x="3581" y="2129"/>
                      </a:lnTo>
                      <a:lnTo>
                        <a:pt x="3594" y="2154"/>
                      </a:lnTo>
                      <a:lnTo>
                        <a:pt x="3609" y="2179"/>
                      </a:lnTo>
                      <a:lnTo>
                        <a:pt x="3623" y="2204"/>
                      </a:lnTo>
                      <a:lnTo>
                        <a:pt x="3638" y="2230"/>
                      </a:lnTo>
                      <a:lnTo>
                        <a:pt x="3652" y="2256"/>
                      </a:lnTo>
                      <a:lnTo>
                        <a:pt x="3667" y="2280"/>
                      </a:lnTo>
                      <a:lnTo>
                        <a:pt x="3681" y="2305"/>
                      </a:lnTo>
                      <a:lnTo>
                        <a:pt x="3694" y="2331"/>
                      </a:lnTo>
                      <a:lnTo>
                        <a:pt x="3707" y="2355"/>
                      </a:lnTo>
                      <a:lnTo>
                        <a:pt x="3719" y="2380"/>
                      </a:lnTo>
                      <a:lnTo>
                        <a:pt x="3730" y="2404"/>
                      </a:lnTo>
                      <a:lnTo>
                        <a:pt x="3735" y="2433"/>
                      </a:lnTo>
                      <a:lnTo>
                        <a:pt x="3739" y="2460"/>
                      </a:lnTo>
                      <a:lnTo>
                        <a:pt x="3740" y="2488"/>
                      </a:lnTo>
                      <a:lnTo>
                        <a:pt x="3741" y="2516"/>
                      </a:lnTo>
                      <a:lnTo>
                        <a:pt x="3741" y="2542"/>
                      </a:lnTo>
                      <a:lnTo>
                        <a:pt x="3741" y="2567"/>
                      </a:lnTo>
                      <a:lnTo>
                        <a:pt x="3742" y="2592"/>
                      </a:lnTo>
                      <a:lnTo>
                        <a:pt x="3743" y="2616"/>
                      </a:lnTo>
                      <a:lnTo>
                        <a:pt x="3746" y="2641"/>
                      </a:lnTo>
                      <a:lnTo>
                        <a:pt x="3749" y="2665"/>
                      </a:lnTo>
                      <a:lnTo>
                        <a:pt x="3754" y="2687"/>
                      </a:lnTo>
                      <a:lnTo>
                        <a:pt x="3763" y="2709"/>
                      </a:lnTo>
                      <a:lnTo>
                        <a:pt x="3773" y="2731"/>
                      </a:lnTo>
                      <a:lnTo>
                        <a:pt x="3787" y="2751"/>
                      </a:lnTo>
                      <a:lnTo>
                        <a:pt x="3803" y="2771"/>
                      </a:lnTo>
                      <a:lnTo>
                        <a:pt x="3824" y="2791"/>
                      </a:lnTo>
                      <a:lnTo>
                        <a:pt x="3859" y="297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06" name="Freeform 1476"/>
                <p:cNvSpPr>
                  <a:spLocks/>
                </p:cNvSpPr>
                <p:nvPr/>
              </p:nvSpPr>
              <p:spPr bwMode="auto">
                <a:xfrm>
                  <a:off x="1979" y="1353"/>
                  <a:ext cx="0" cy="6"/>
                </a:xfrm>
                <a:custGeom>
                  <a:avLst/>
                  <a:gdLst>
                    <a:gd name="T0" fmla="*/ 0 w 17"/>
                    <a:gd name="T1" fmla="*/ 0 h 214"/>
                    <a:gd name="T2" fmla="*/ 0 w 17"/>
                    <a:gd name="T3" fmla="*/ 0 h 214"/>
                    <a:gd name="T4" fmla="*/ 0 w 17"/>
                    <a:gd name="T5" fmla="*/ 0 h 214"/>
                    <a:gd name="T6" fmla="*/ 0 w 17"/>
                    <a:gd name="T7" fmla="*/ 0 h 214"/>
                    <a:gd name="T8" fmla="*/ 0 w 17"/>
                    <a:gd name="T9" fmla="*/ 0 h 214"/>
                    <a:gd name="T10" fmla="*/ 0 w 17"/>
                    <a:gd name="T11" fmla="*/ 0 h 214"/>
                    <a:gd name="T12" fmla="*/ 0 w 17"/>
                    <a:gd name="T13" fmla="*/ 0 h 214"/>
                    <a:gd name="T14" fmla="*/ 0 w 17"/>
                    <a:gd name="T15" fmla="*/ 0 h 214"/>
                    <a:gd name="T16" fmla="*/ 0 w 17"/>
                    <a:gd name="T17" fmla="*/ 0 h 214"/>
                    <a:gd name="T18" fmla="*/ 0 w 17"/>
                    <a:gd name="T19" fmla="*/ 0 h 214"/>
                    <a:gd name="T20" fmla="*/ 0 w 17"/>
                    <a:gd name="T21" fmla="*/ 0 h 214"/>
                    <a:gd name="T22" fmla="*/ 0 w 17"/>
                    <a:gd name="T23" fmla="*/ 0 h 214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7"/>
                    <a:gd name="T37" fmla="*/ 0 h 214"/>
                    <a:gd name="T38" fmla="*/ 0 w 17"/>
                    <a:gd name="T39" fmla="*/ 214 h 214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7" h="214">
                      <a:moveTo>
                        <a:pt x="15" y="199"/>
                      </a:moveTo>
                      <a:lnTo>
                        <a:pt x="17" y="205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0" y="205"/>
                      </a:lnTo>
                      <a:lnTo>
                        <a:pt x="3" y="211"/>
                      </a:lnTo>
                      <a:lnTo>
                        <a:pt x="0" y="205"/>
                      </a:lnTo>
                      <a:lnTo>
                        <a:pt x="3" y="211"/>
                      </a:lnTo>
                      <a:lnTo>
                        <a:pt x="9" y="214"/>
                      </a:lnTo>
                      <a:lnTo>
                        <a:pt x="15" y="211"/>
                      </a:lnTo>
                      <a:lnTo>
                        <a:pt x="17" y="205"/>
                      </a:lnTo>
                      <a:lnTo>
                        <a:pt x="15" y="19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07" name="Freeform 1477"/>
                <p:cNvSpPr>
                  <a:spLocks/>
                </p:cNvSpPr>
                <p:nvPr/>
              </p:nvSpPr>
              <p:spPr bwMode="auto">
                <a:xfrm>
                  <a:off x="1979" y="1358"/>
                  <a:ext cx="5" cy="5"/>
                </a:xfrm>
                <a:custGeom>
                  <a:avLst/>
                  <a:gdLst>
                    <a:gd name="T0" fmla="*/ 0 w 202"/>
                    <a:gd name="T1" fmla="*/ 0 h 214"/>
                    <a:gd name="T2" fmla="*/ 0 w 202"/>
                    <a:gd name="T3" fmla="*/ 0 h 214"/>
                    <a:gd name="T4" fmla="*/ 0 w 202"/>
                    <a:gd name="T5" fmla="*/ 0 h 214"/>
                    <a:gd name="T6" fmla="*/ 0 w 202"/>
                    <a:gd name="T7" fmla="*/ 0 h 214"/>
                    <a:gd name="T8" fmla="*/ 0 w 202"/>
                    <a:gd name="T9" fmla="*/ 0 h 214"/>
                    <a:gd name="T10" fmla="*/ 0 w 202"/>
                    <a:gd name="T11" fmla="*/ 0 h 214"/>
                    <a:gd name="T12" fmla="*/ 0 w 202"/>
                    <a:gd name="T13" fmla="*/ 0 h 214"/>
                    <a:gd name="T14" fmla="*/ 0 w 202"/>
                    <a:gd name="T15" fmla="*/ 0 h 214"/>
                    <a:gd name="T16" fmla="*/ 0 w 202"/>
                    <a:gd name="T17" fmla="*/ 0 h 214"/>
                    <a:gd name="T18" fmla="*/ 0 w 202"/>
                    <a:gd name="T19" fmla="*/ 0 h 214"/>
                    <a:gd name="T20" fmla="*/ 0 w 202"/>
                    <a:gd name="T21" fmla="*/ 0 h 214"/>
                    <a:gd name="T22" fmla="*/ 0 w 202"/>
                    <a:gd name="T23" fmla="*/ 0 h 214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02"/>
                    <a:gd name="T37" fmla="*/ 0 h 214"/>
                    <a:gd name="T38" fmla="*/ 202 w 202"/>
                    <a:gd name="T39" fmla="*/ 214 h 214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02" h="214">
                      <a:moveTo>
                        <a:pt x="202" y="206"/>
                      </a:moveTo>
                      <a:lnTo>
                        <a:pt x="199" y="200"/>
                      </a:lnTo>
                      <a:lnTo>
                        <a:pt x="12" y="0"/>
                      </a:lnTo>
                      <a:lnTo>
                        <a:pt x="0" y="12"/>
                      </a:lnTo>
                      <a:lnTo>
                        <a:pt x="187" y="212"/>
                      </a:lnTo>
                      <a:lnTo>
                        <a:pt x="185" y="206"/>
                      </a:lnTo>
                      <a:lnTo>
                        <a:pt x="187" y="212"/>
                      </a:lnTo>
                      <a:lnTo>
                        <a:pt x="193" y="214"/>
                      </a:lnTo>
                      <a:lnTo>
                        <a:pt x="199" y="210"/>
                      </a:lnTo>
                      <a:lnTo>
                        <a:pt x="202" y="206"/>
                      </a:lnTo>
                      <a:lnTo>
                        <a:pt x="199" y="200"/>
                      </a:lnTo>
                      <a:lnTo>
                        <a:pt x="202" y="20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08" name="Freeform 1478"/>
                <p:cNvSpPr>
                  <a:spLocks/>
                </p:cNvSpPr>
                <p:nvPr/>
              </p:nvSpPr>
              <p:spPr bwMode="auto">
                <a:xfrm>
                  <a:off x="1983" y="1363"/>
                  <a:ext cx="1" cy="6"/>
                </a:xfrm>
                <a:custGeom>
                  <a:avLst/>
                  <a:gdLst>
                    <a:gd name="T0" fmla="*/ 0 w 34"/>
                    <a:gd name="T1" fmla="*/ 0 h 236"/>
                    <a:gd name="T2" fmla="*/ 0 w 34"/>
                    <a:gd name="T3" fmla="*/ 0 h 236"/>
                    <a:gd name="T4" fmla="*/ 0 w 34"/>
                    <a:gd name="T5" fmla="*/ 0 h 236"/>
                    <a:gd name="T6" fmla="*/ 0 w 34"/>
                    <a:gd name="T7" fmla="*/ 0 h 236"/>
                    <a:gd name="T8" fmla="*/ 0 w 34"/>
                    <a:gd name="T9" fmla="*/ 0 h 236"/>
                    <a:gd name="T10" fmla="*/ 0 w 34"/>
                    <a:gd name="T11" fmla="*/ 0 h 236"/>
                    <a:gd name="T12" fmla="*/ 0 w 34"/>
                    <a:gd name="T13" fmla="*/ 0 h 236"/>
                    <a:gd name="T14" fmla="*/ 0 w 34"/>
                    <a:gd name="T15" fmla="*/ 0 h 236"/>
                    <a:gd name="T16" fmla="*/ 0 w 34"/>
                    <a:gd name="T17" fmla="*/ 0 h 236"/>
                    <a:gd name="T18" fmla="*/ 0 w 34"/>
                    <a:gd name="T19" fmla="*/ 0 h 236"/>
                    <a:gd name="T20" fmla="*/ 0 w 34"/>
                    <a:gd name="T21" fmla="*/ 0 h 236"/>
                    <a:gd name="T22" fmla="*/ 0 w 34"/>
                    <a:gd name="T23" fmla="*/ 0 h 2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34"/>
                    <a:gd name="T37" fmla="*/ 0 h 236"/>
                    <a:gd name="T38" fmla="*/ 34 w 34"/>
                    <a:gd name="T39" fmla="*/ 236 h 2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34" h="236">
                      <a:moveTo>
                        <a:pt x="11" y="219"/>
                      </a:moveTo>
                      <a:lnTo>
                        <a:pt x="17" y="228"/>
                      </a:lnTo>
                      <a:lnTo>
                        <a:pt x="34" y="0"/>
                      </a:lnTo>
                      <a:lnTo>
                        <a:pt x="17" y="0"/>
                      </a:lnTo>
                      <a:lnTo>
                        <a:pt x="0" y="228"/>
                      </a:lnTo>
                      <a:lnTo>
                        <a:pt x="6" y="236"/>
                      </a:lnTo>
                      <a:lnTo>
                        <a:pt x="0" y="228"/>
                      </a:lnTo>
                      <a:lnTo>
                        <a:pt x="2" y="234"/>
                      </a:lnTo>
                      <a:lnTo>
                        <a:pt x="8" y="236"/>
                      </a:lnTo>
                      <a:lnTo>
                        <a:pt x="14" y="234"/>
                      </a:lnTo>
                      <a:lnTo>
                        <a:pt x="17" y="228"/>
                      </a:lnTo>
                      <a:lnTo>
                        <a:pt x="11" y="21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09" name="Freeform 1479"/>
                <p:cNvSpPr>
                  <a:spLocks/>
                </p:cNvSpPr>
                <p:nvPr/>
              </p:nvSpPr>
              <p:spPr bwMode="auto">
                <a:xfrm>
                  <a:off x="1983" y="1368"/>
                  <a:ext cx="29" cy="9"/>
                </a:xfrm>
                <a:custGeom>
                  <a:avLst/>
                  <a:gdLst>
                    <a:gd name="T0" fmla="*/ 0 w 1152"/>
                    <a:gd name="T1" fmla="*/ 0 h 378"/>
                    <a:gd name="T2" fmla="*/ 0 w 1152"/>
                    <a:gd name="T3" fmla="*/ 0 h 378"/>
                    <a:gd name="T4" fmla="*/ 0 w 1152"/>
                    <a:gd name="T5" fmla="*/ 0 h 378"/>
                    <a:gd name="T6" fmla="*/ 0 w 1152"/>
                    <a:gd name="T7" fmla="*/ 0 h 378"/>
                    <a:gd name="T8" fmla="*/ 0 w 1152"/>
                    <a:gd name="T9" fmla="*/ 0 h 378"/>
                    <a:gd name="T10" fmla="*/ 0 w 1152"/>
                    <a:gd name="T11" fmla="*/ 0 h 378"/>
                    <a:gd name="T12" fmla="*/ 0 w 1152"/>
                    <a:gd name="T13" fmla="*/ 0 h 378"/>
                    <a:gd name="T14" fmla="*/ 0 w 1152"/>
                    <a:gd name="T15" fmla="*/ 0 h 378"/>
                    <a:gd name="T16" fmla="*/ 0 w 1152"/>
                    <a:gd name="T17" fmla="*/ 0 h 378"/>
                    <a:gd name="T18" fmla="*/ 0 w 1152"/>
                    <a:gd name="T19" fmla="*/ 0 h 378"/>
                    <a:gd name="T20" fmla="*/ 0 w 1152"/>
                    <a:gd name="T21" fmla="*/ 0 h 378"/>
                    <a:gd name="T22" fmla="*/ 0 w 1152"/>
                    <a:gd name="T23" fmla="*/ 0 h 37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152"/>
                    <a:gd name="T37" fmla="*/ 0 h 378"/>
                    <a:gd name="T38" fmla="*/ 1152 w 1152"/>
                    <a:gd name="T39" fmla="*/ 378 h 37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152" h="378">
                      <a:moveTo>
                        <a:pt x="1152" y="369"/>
                      </a:moveTo>
                      <a:lnTo>
                        <a:pt x="1146" y="361"/>
                      </a:lnTo>
                      <a:lnTo>
                        <a:pt x="5" y="0"/>
                      </a:lnTo>
                      <a:lnTo>
                        <a:pt x="0" y="17"/>
                      </a:lnTo>
                      <a:lnTo>
                        <a:pt x="1141" y="378"/>
                      </a:lnTo>
                      <a:lnTo>
                        <a:pt x="1135" y="369"/>
                      </a:lnTo>
                      <a:lnTo>
                        <a:pt x="1141" y="378"/>
                      </a:lnTo>
                      <a:lnTo>
                        <a:pt x="1148" y="376"/>
                      </a:lnTo>
                      <a:lnTo>
                        <a:pt x="1152" y="370"/>
                      </a:lnTo>
                      <a:lnTo>
                        <a:pt x="1151" y="364"/>
                      </a:lnTo>
                      <a:lnTo>
                        <a:pt x="1146" y="361"/>
                      </a:lnTo>
                      <a:lnTo>
                        <a:pt x="1152" y="36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10" name="Freeform 1480"/>
                <p:cNvSpPr>
                  <a:spLocks/>
                </p:cNvSpPr>
                <p:nvPr/>
              </p:nvSpPr>
              <p:spPr bwMode="auto">
                <a:xfrm>
                  <a:off x="2012" y="1377"/>
                  <a:ext cx="1" cy="11"/>
                </a:xfrm>
                <a:custGeom>
                  <a:avLst/>
                  <a:gdLst>
                    <a:gd name="T0" fmla="*/ 0 w 48"/>
                    <a:gd name="T1" fmla="*/ 0 h 474"/>
                    <a:gd name="T2" fmla="*/ 0 w 48"/>
                    <a:gd name="T3" fmla="*/ 0 h 474"/>
                    <a:gd name="T4" fmla="*/ 0 w 48"/>
                    <a:gd name="T5" fmla="*/ 0 h 474"/>
                    <a:gd name="T6" fmla="*/ 0 w 48"/>
                    <a:gd name="T7" fmla="*/ 0 h 474"/>
                    <a:gd name="T8" fmla="*/ 0 w 48"/>
                    <a:gd name="T9" fmla="*/ 0 h 474"/>
                    <a:gd name="T10" fmla="*/ 0 w 48"/>
                    <a:gd name="T11" fmla="*/ 0 h 474"/>
                    <a:gd name="T12" fmla="*/ 0 w 48"/>
                    <a:gd name="T13" fmla="*/ 0 h 474"/>
                    <a:gd name="T14" fmla="*/ 0 w 48"/>
                    <a:gd name="T15" fmla="*/ 0 h 474"/>
                    <a:gd name="T16" fmla="*/ 0 w 48"/>
                    <a:gd name="T17" fmla="*/ 0 h 474"/>
                    <a:gd name="T18" fmla="*/ 0 w 48"/>
                    <a:gd name="T19" fmla="*/ 0 h 474"/>
                    <a:gd name="T20" fmla="*/ 0 w 48"/>
                    <a:gd name="T21" fmla="*/ 0 h 474"/>
                    <a:gd name="T22" fmla="*/ 0 w 48"/>
                    <a:gd name="T23" fmla="*/ 0 h 474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48"/>
                    <a:gd name="T37" fmla="*/ 0 h 474"/>
                    <a:gd name="T38" fmla="*/ 48 w 48"/>
                    <a:gd name="T39" fmla="*/ 474 h 474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48" h="474">
                      <a:moveTo>
                        <a:pt x="46" y="470"/>
                      </a:moveTo>
                      <a:lnTo>
                        <a:pt x="48" y="465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31" y="465"/>
                      </a:lnTo>
                      <a:lnTo>
                        <a:pt x="34" y="460"/>
                      </a:lnTo>
                      <a:lnTo>
                        <a:pt x="31" y="465"/>
                      </a:lnTo>
                      <a:lnTo>
                        <a:pt x="34" y="471"/>
                      </a:lnTo>
                      <a:lnTo>
                        <a:pt x="40" y="474"/>
                      </a:lnTo>
                      <a:lnTo>
                        <a:pt x="46" y="471"/>
                      </a:lnTo>
                      <a:lnTo>
                        <a:pt x="48" y="465"/>
                      </a:lnTo>
                      <a:lnTo>
                        <a:pt x="46" y="47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11" name="Freeform 1481"/>
                <p:cNvSpPr>
                  <a:spLocks/>
                </p:cNvSpPr>
                <p:nvPr/>
              </p:nvSpPr>
              <p:spPr bwMode="auto">
                <a:xfrm>
                  <a:off x="2003" y="1388"/>
                  <a:ext cx="10" cy="11"/>
                </a:xfrm>
                <a:custGeom>
                  <a:avLst/>
                  <a:gdLst>
                    <a:gd name="T0" fmla="*/ 0 w 387"/>
                    <a:gd name="T1" fmla="*/ 0 h 468"/>
                    <a:gd name="T2" fmla="*/ 0 w 387"/>
                    <a:gd name="T3" fmla="*/ 0 h 468"/>
                    <a:gd name="T4" fmla="*/ 0 w 387"/>
                    <a:gd name="T5" fmla="*/ 0 h 468"/>
                    <a:gd name="T6" fmla="*/ 0 w 387"/>
                    <a:gd name="T7" fmla="*/ 0 h 468"/>
                    <a:gd name="T8" fmla="*/ 0 w 387"/>
                    <a:gd name="T9" fmla="*/ 0 h 468"/>
                    <a:gd name="T10" fmla="*/ 0 w 387"/>
                    <a:gd name="T11" fmla="*/ 0 h 468"/>
                    <a:gd name="T12" fmla="*/ 0 w 387"/>
                    <a:gd name="T13" fmla="*/ 0 h 468"/>
                    <a:gd name="T14" fmla="*/ 0 w 387"/>
                    <a:gd name="T15" fmla="*/ 0 h 468"/>
                    <a:gd name="T16" fmla="*/ 0 w 387"/>
                    <a:gd name="T17" fmla="*/ 0 h 468"/>
                    <a:gd name="T18" fmla="*/ 0 w 387"/>
                    <a:gd name="T19" fmla="*/ 0 h 468"/>
                    <a:gd name="T20" fmla="*/ 0 w 387"/>
                    <a:gd name="T21" fmla="*/ 0 h 468"/>
                    <a:gd name="T22" fmla="*/ 0 w 387"/>
                    <a:gd name="T23" fmla="*/ 0 h 46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387"/>
                    <a:gd name="T37" fmla="*/ 0 h 468"/>
                    <a:gd name="T38" fmla="*/ 387 w 387"/>
                    <a:gd name="T39" fmla="*/ 468 h 46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387" h="468">
                      <a:moveTo>
                        <a:pt x="7" y="468"/>
                      </a:moveTo>
                      <a:lnTo>
                        <a:pt x="13" y="464"/>
                      </a:lnTo>
                      <a:lnTo>
                        <a:pt x="387" y="10"/>
                      </a:lnTo>
                      <a:lnTo>
                        <a:pt x="375" y="0"/>
                      </a:lnTo>
                      <a:lnTo>
                        <a:pt x="1" y="454"/>
                      </a:lnTo>
                      <a:lnTo>
                        <a:pt x="7" y="451"/>
                      </a:lnTo>
                      <a:lnTo>
                        <a:pt x="1" y="454"/>
                      </a:lnTo>
                      <a:lnTo>
                        <a:pt x="0" y="460"/>
                      </a:lnTo>
                      <a:lnTo>
                        <a:pt x="2" y="464"/>
                      </a:lnTo>
                      <a:lnTo>
                        <a:pt x="8" y="466"/>
                      </a:lnTo>
                      <a:lnTo>
                        <a:pt x="13" y="464"/>
                      </a:lnTo>
                      <a:lnTo>
                        <a:pt x="7" y="46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12" name="Freeform 1482"/>
                <p:cNvSpPr>
                  <a:spLocks/>
                </p:cNvSpPr>
                <p:nvPr/>
              </p:nvSpPr>
              <p:spPr bwMode="auto">
                <a:xfrm>
                  <a:off x="1956" y="1398"/>
                  <a:ext cx="48" cy="1"/>
                </a:xfrm>
                <a:custGeom>
                  <a:avLst/>
                  <a:gdLst>
                    <a:gd name="T0" fmla="*/ 0 w 1879"/>
                    <a:gd name="T1" fmla="*/ 0 h 17"/>
                    <a:gd name="T2" fmla="*/ 0 w 1879"/>
                    <a:gd name="T3" fmla="*/ 0 h 17"/>
                    <a:gd name="T4" fmla="*/ 0 w 1879"/>
                    <a:gd name="T5" fmla="*/ 0 h 17"/>
                    <a:gd name="T6" fmla="*/ 0 w 1879"/>
                    <a:gd name="T7" fmla="*/ 0 h 17"/>
                    <a:gd name="T8" fmla="*/ 0 w 1879"/>
                    <a:gd name="T9" fmla="*/ 0 h 17"/>
                    <a:gd name="T10" fmla="*/ 0 w 1879"/>
                    <a:gd name="T11" fmla="*/ 0 h 17"/>
                    <a:gd name="T12" fmla="*/ 0 w 1879"/>
                    <a:gd name="T13" fmla="*/ 0 h 17"/>
                    <a:gd name="T14" fmla="*/ 0 w 1879"/>
                    <a:gd name="T15" fmla="*/ 0 h 17"/>
                    <a:gd name="T16" fmla="*/ 0 w 1879"/>
                    <a:gd name="T17" fmla="*/ 0 h 17"/>
                    <a:gd name="T18" fmla="*/ 0 w 1879"/>
                    <a:gd name="T19" fmla="*/ 0 h 17"/>
                    <a:gd name="T20" fmla="*/ 0 w 1879"/>
                    <a:gd name="T21" fmla="*/ 0 h 17"/>
                    <a:gd name="T22" fmla="*/ 0 w 1879"/>
                    <a:gd name="T23" fmla="*/ 0 h 1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879"/>
                    <a:gd name="T37" fmla="*/ 0 h 17"/>
                    <a:gd name="T38" fmla="*/ 1879 w 1879"/>
                    <a:gd name="T39" fmla="*/ 17 h 17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879" h="17">
                      <a:moveTo>
                        <a:pt x="15" y="14"/>
                      </a:moveTo>
                      <a:lnTo>
                        <a:pt x="9" y="17"/>
                      </a:lnTo>
                      <a:lnTo>
                        <a:pt x="1879" y="17"/>
                      </a:lnTo>
                      <a:lnTo>
                        <a:pt x="1879" y="0"/>
                      </a:lnTo>
                      <a:lnTo>
                        <a:pt x="9" y="0"/>
                      </a:lnTo>
                      <a:lnTo>
                        <a:pt x="3" y="2"/>
                      </a:lnTo>
                      <a:lnTo>
                        <a:pt x="9" y="0"/>
                      </a:lnTo>
                      <a:lnTo>
                        <a:pt x="3" y="2"/>
                      </a:lnTo>
                      <a:lnTo>
                        <a:pt x="0" y="8"/>
                      </a:lnTo>
                      <a:lnTo>
                        <a:pt x="3" y="14"/>
                      </a:lnTo>
                      <a:lnTo>
                        <a:pt x="9" y="17"/>
                      </a:lnTo>
                      <a:lnTo>
                        <a:pt x="15" y="1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13" name="Freeform 1483"/>
                <p:cNvSpPr>
                  <a:spLocks/>
                </p:cNvSpPr>
                <p:nvPr/>
              </p:nvSpPr>
              <p:spPr bwMode="auto">
                <a:xfrm>
                  <a:off x="1938" y="1399"/>
                  <a:ext cx="18" cy="15"/>
                </a:xfrm>
                <a:custGeom>
                  <a:avLst/>
                  <a:gdLst>
                    <a:gd name="T0" fmla="*/ 0 w 721"/>
                    <a:gd name="T1" fmla="*/ 0 h 651"/>
                    <a:gd name="T2" fmla="*/ 0 w 721"/>
                    <a:gd name="T3" fmla="*/ 0 h 651"/>
                    <a:gd name="T4" fmla="*/ 0 w 721"/>
                    <a:gd name="T5" fmla="*/ 0 h 651"/>
                    <a:gd name="T6" fmla="*/ 0 w 721"/>
                    <a:gd name="T7" fmla="*/ 0 h 651"/>
                    <a:gd name="T8" fmla="*/ 0 w 721"/>
                    <a:gd name="T9" fmla="*/ 0 h 651"/>
                    <a:gd name="T10" fmla="*/ 0 w 721"/>
                    <a:gd name="T11" fmla="*/ 0 h 651"/>
                    <a:gd name="T12" fmla="*/ 0 w 721"/>
                    <a:gd name="T13" fmla="*/ 0 h 651"/>
                    <a:gd name="T14" fmla="*/ 0 w 721"/>
                    <a:gd name="T15" fmla="*/ 0 h 651"/>
                    <a:gd name="T16" fmla="*/ 0 w 721"/>
                    <a:gd name="T17" fmla="*/ 0 h 651"/>
                    <a:gd name="T18" fmla="*/ 0 w 721"/>
                    <a:gd name="T19" fmla="*/ 0 h 651"/>
                    <a:gd name="T20" fmla="*/ 0 w 721"/>
                    <a:gd name="T21" fmla="*/ 0 h 651"/>
                    <a:gd name="T22" fmla="*/ 0 w 721"/>
                    <a:gd name="T23" fmla="*/ 0 h 651"/>
                    <a:gd name="T24" fmla="*/ 0 w 721"/>
                    <a:gd name="T25" fmla="*/ 0 h 651"/>
                    <a:gd name="T26" fmla="*/ 0 w 721"/>
                    <a:gd name="T27" fmla="*/ 0 h 651"/>
                    <a:gd name="T28" fmla="*/ 0 w 721"/>
                    <a:gd name="T29" fmla="*/ 0 h 651"/>
                    <a:gd name="T30" fmla="*/ 0 w 721"/>
                    <a:gd name="T31" fmla="*/ 0 h 651"/>
                    <a:gd name="T32" fmla="*/ 0 w 721"/>
                    <a:gd name="T33" fmla="*/ 0 h 651"/>
                    <a:gd name="T34" fmla="*/ 0 w 721"/>
                    <a:gd name="T35" fmla="*/ 0 h 651"/>
                    <a:gd name="T36" fmla="*/ 0 w 721"/>
                    <a:gd name="T37" fmla="*/ 0 h 651"/>
                    <a:gd name="T38" fmla="*/ 0 w 721"/>
                    <a:gd name="T39" fmla="*/ 0 h 651"/>
                    <a:gd name="T40" fmla="*/ 0 w 721"/>
                    <a:gd name="T41" fmla="*/ 0 h 651"/>
                    <a:gd name="T42" fmla="*/ 0 w 721"/>
                    <a:gd name="T43" fmla="*/ 0 h 651"/>
                    <a:gd name="T44" fmla="*/ 0 w 721"/>
                    <a:gd name="T45" fmla="*/ 0 h 651"/>
                    <a:gd name="T46" fmla="*/ 0 w 721"/>
                    <a:gd name="T47" fmla="*/ 0 h 651"/>
                    <a:gd name="T48" fmla="*/ 0 w 721"/>
                    <a:gd name="T49" fmla="*/ 0 h 651"/>
                    <a:gd name="T50" fmla="*/ 0 w 721"/>
                    <a:gd name="T51" fmla="*/ 0 h 651"/>
                    <a:gd name="T52" fmla="*/ 0 w 721"/>
                    <a:gd name="T53" fmla="*/ 0 h 651"/>
                    <a:gd name="T54" fmla="*/ 0 w 721"/>
                    <a:gd name="T55" fmla="*/ 0 h 651"/>
                    <a:gd name="T56" fmla="*/ 0 w 721"/>
                    <a:gd name="T57" fmla="*/ 0 h 651"/>
                    <a:gd name="T58" fmla="*/ 0 w 721"/>
                    <a:gd name="T59" fmla="*/ 0 h 651"/>
                    <a:gd name="T60" fmla="*/ 0 w 721"/>
                    <a:gd name="T61" fmla="*/ 0 h 651"/>
                    <a:gd name="T62" fmla="*/ 0 w 721"/>
                    <a:gd name="T63" fmla="*/ 0 h 651"/>
                    <a:gd name="T64" fmla="*/ 0 w 721"/>
                    <a:gd name="T65" fmla="*/ 0 h 651"/>
                    <a:gd name="T66" fmla="*/ 0 w 721"/>
                    <a:gd name="T67" fmla="*/ 0 h 651"/>
                    <a:gd name="T68" fmla="*/ 0 w 721"/>
                    <a:gd name="T69" fmla="*/ 0 h 651"/>
                    <a:gd name="T70" fmla="*/ 0 w 721"/>
                    <a:gd name="T71" fmla="*/ 0 h 651"/>
                    <a:gd name="T72" fmla="*/ 0 w 721"/>
                    <a:gd name="T73" fmla="*/ 0 h 651"/>
                    <a:gd name="T74" fmla="*/ 0 w 721"/>
                    <a:gd name="T75" fmla="*/ 0 h 651"/>
                    <a:gd name="T76" fmla="*/ 0 w 721"/>
                    <a:gd name="T77" fmla="*/ 0 h 651"/>
                    <a:gd name="T78" fmla="*/ 0 w 721"/>
                    <a:gd name="T79" fmla="*/ 0 h 651"/>
                    <a:gd name="T80" fmla="*/ 0 w 721"/>
                    <a:gd name="T81" fmla="*/ 0 h 651"/>
                    <a:gd name="T82" fmla="*/ 0 w 721"/>
                    <a:gd name="T83" fmla="*/ 0 h 651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21"/>
                    <a:gd name="T127" fmla="*/ 0 h 651"/>
                    <a:gd name="T128" fmla="*/ 721 w 721"/>
                    <a:gd name="T129" fmla="*/ 651 h 651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21" h="651">
                      <a:moveTo>
                        <a:pt x="1" y="648"/>
                      </a:moveTo>
                      <a:lnTo>
                        <a:pt x="8" y="651"/>
                      </a:lnTo>
                      <a:lnTo>
                        <a:pt x="46" y="645"/>
                      </a:lnTo>
                      <a:lnTo>
                        <a:pt x="86" y="627"/>
                      </a:lnTo>
                      <a:lnTo>
                        <a:pt x="131" y="602"/>
                      </a:lnTo>
                      <a:lnTo>
                        <a:pt x="178" y="566"/>
                      </a:lnTo>
                      <a:lnTo>
                        <a:pt x="228" y="525"/>
                      </a:lnTo>
                      <a:lnTo>
                        <a:pt x="279" y="480"/>
                      </a:lnTo>
                      <a:lnTo>
                        <a:pt x="330" y="429"/>
                      </a:lnTo>
                      <a:lnTo>
                        <a:pt x="383" y="375"/>
                      </a:lnTo>
                      <a:lnTo>
                        <a:pt x="435" y="321"/>
                      </a:lnTo>
                      <a:lnTo>
                        <a:pt x="485" y="267"/>
                      </a:lnTo>
                      <a:lnTo>
                        <a:pt x="533" y="213"/>
                      </a:lnTo>
                      <a:lnTo>
                        <a:pt x="580" y="162"/>
                      </a:lnTo>
                      <a:lnTo>
                        <a:pt x="622" y="116"/>
                      </a:lnTo>
                      <a:lnTo>
                        <a:pt x="661" y="74"/>
                      </a:lnTo>
                      <a:lnTo>
                        <a:pt x="693" y="39"/>
                      </a:lnTo>
                      <a:lnTo>
                        <a:pt x="721" y="12"/>
                      </a:lnTo>
                      <a:lnTo>
                        <a:pt x="709" y="0"/>
                      </a:lnTo>
                      <a:lnTo>
                        <a:pt x="681" y="27"/>
                      </a:lnTo>
                      <a:lnTo>
                        <a:pt x="649" y="62"/>
                      </a:lnTo>
                      <a:lnTo>
                        <a:pt x="610" y="104"/>
                      </a:lnTo>
                      <a:lnTo>
                        <a:pt x="568" y="150"/>
                      </a:lnTo>
                      <a:lnTo>
                        <a:pt x="521" y="201"/>
                      </a:lnTo>
                      <a:lnTo>
                        <a:pt x="473" y="255"/>
                      </a:lnTo>
                      <a:lnTo>
                        <a:pt x="423" y="309"/>
                      </a:lnTo>
                      <a:lnTo>
                        <a:pt x="371" y="363"/>
                      </a:lnTo>
                      <a:lnTo>
                        <a:pt x="318" y="417"/>
                      </a:lnTo>
                      <a:lnTo>
                        <a:pt x="267" y="468"/>
                      </a:lnTo>
                      <a:lnTo>
                        <a:pt x="216" y="513"/>
                      </a:lnTo>
                      <a:lnTo>
                        <a:pt x="168" y="554"/>
                      </a:lnTo>
                      <a:lnTo>
                        <a:pt x="121" y="588"/>
                      </a:lnTo>
                      <a:lnTo>
                        <a:pt x="79" y="613"/>
                      </a:lnTo>
                      <a:lnTo>
                        <a:pt x="41" y="629"/>
                      </a:lnTo>
                      <a:lnTo>
                        <a:pt x="8" y="635"/>
                      </a:lnTo>
                      <a:lnTo>
                        <a:pt x="16" y="638"/>
                      </a:lnTo>
                      <a:lnTo>
                        <a:pt x="8" y="635"/>
                      </a:lnTo>
                      <a:lnTo>
                        <a:pt x="2" y="637"/>
                      </a:lnTo>
                      <a:lnTo>
                        <a:pt x="0" y="643"/>
                      </a:lnTo>
                      <a:lnTo>
                        <a:pt x="2" y="649"/>
                      </a:lnTo>
                      <a:lnTo>
                        <a:pt x="8" y="651"/>
                      </a:lnTo>
                      <a:lnTo>
                        <a:pt x="1" y="64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14" name="Freeform 1484"/>
                <p:cNvSpPr>
                  <a:spLocks/>
                </p:cNvSpPr>
                <p:nvPr/>
              </p:nvSpPr>
              <p:spPr bwMode="auto">
                <a:xfrm>
                  <a:off x="1933" y="1401"/>
                  <a:ext cx="5" cy="13"/>
                </a:xfrm>
                <a:custGeom>
                  <a:avLst/>
                  <a:gdLst>
                    <a:gd name="T0" fmla="*/ 0 w 203"/>
                    <a:gd name="T1" fmla="*/ 0 h 530"/>
                    <a:gd name="T2" fmla="*/ 0 w 203"/>
                    <a:gd name="T3" fmla="*/ 0 h 530"/>
                    <a:gd name="T4" fmla="*/ 0 w 203"/>
                    <a:gd name="T5" fmla="*/ 0 h 530"/>
                    <a:gd name="T6" fmla="*/ 0 w 203"/>
                    <a:gd name="T7" fmla="*/ 0 h 530"/>
                    <a:gd name="T8" fmla="*/ 0 w 203"/>
                    <a:gd name="T9" fmla="*/ 0 h 530"/>
                    <a:gd name="T10" fmla="*/ 0 w 203"/>
                    <a:gd name="T11" fmla="*/ 0 h 530"/>
                    <a:gd name="T12" fmla="*/ 0 w 203"/>
                    <a:gd name="T13" fmla="*/ 0 h 530"/>
                    <a:gd name="T14" fmla="*/ 0 w 203"/>
                    <a:gd name="T15" fmla="*/ 0 h 530"/>
                    <a:gd name="T16" fmla="*/ 0 w 203"/>
                    <a:gd name="T17" fmla="*/ 0 h 530"/>
                    <a:gd name="T18" fmla="*/ 0 w 203"/>
                    <a:gd name="T19" fmla="*/ 0 h 530"/>
                    <a:gd name="T20" fmla="*/ 0 w 203"/>
                    <a:gd name="T21" fmla="*/ 0 h 530"/>
                    <a:gd name="T22" fmla="*/ 0 w 203"/>
                    <a:gd name="T23" fmla="*/ 0 h 530"/>
                    <a:gd name="T24" fmla="*/ 0 w 203"/>
                    <a:gd name="T25" fmla="*/ 0 h 530"/>
                    <a:gd name="T26" fmla="*/ 0 w 203"/>
                    <a:gd name="T27" fmla="*/ 0 h 530"/>
                    <a:gd name="T28" fmla="*/ 0 w 203"/>
                    <a:gd name="T29" fmla="*/ 0 h 530"/>
                    <a:gd name="T30" fmla="*/ 0 w 203"/>
                    <a:gd name="T31" fmla="*/ 0 h 530"/>
                    <a:gd name="T32" fmla="*/ 0 w 203"/>
                    <a:gd name="T33" fmla="*/ 0 h 530"/>
                    <a:gd name="T34" fmla="*/ 0 w 203"/>
                    <a:gd name="T35" fmla="*/ 0 h 530"/>
                    <a:gd name="T36" fmla="*/ 0 w 203"/>
                    <a:gd name="T37" fmla="*/ 0 h 530"/>
                    <a:gd name="T38" fmla="*/ 0 w 203"/>
                    <a:gd name="T39" fmla="*/ 0 h 530"/>
                    <a:gd name="T40" fmla="*/ 0 w 203"/>
                    <a:gd name="T41" fmla="*/ 0 h 530"/>
                    <a:gd name="T42" fmla="*/ 0 w 203"/>
                    <a:gd name="T43" fmla="*/ 0 h 530"/>
                    <a:gd name="T44" fmla="*/ 0 w 203"/>
                    <a:gd name="T45" fmla="*/ 0 h 530"/>
                    <a:gd name="T46" fmla="*/ 0 w 203"/>
                    <a:gd name="T47" fmla="*/ 0 h 530"/>
                    <a:gd name="T48" fmla="*/ 0 w 203"/>
                    <a:gd name="T49" fmla="*/ 0 h 530"/>
                    <a:gd name="T50" fmla="*/ 0 w 203"/>
                    <a:gd name="T51" fmla="*/ 0 h 530"/>
                    <a:gd name="T52" fmla="*/ 0 w 203"/>
                    <a:gd name="T53" fmla="*/ 0 h 530"/>
                    <a:gd name="T54" fmla="*/ 0 w 203"/>
                    <a:gd name="T55" fmla="*/ 0 h 530"/>
                    <a:gd name="T56" fmla="*/ 0 w 203"/>
                    <a:gd name="T57" fmla="*/ 0 h 530"/>
                    <a:gd name="T58" fmla="*/ 0 w 203"/>
                    <a:gd name="T59" fmla="*/ 0 h 530"/>
                    <a:gd name="T60" fmla="*/ 0 w 203"/>
                    <a:gd name="T61" fmla="*/ 0 h 530"/>
                    <a:gd name="T62" fmla="*/ 0 w 203"/>
                    <a:gd name="T63" fmla="*/ 0 h 530"/>
                    <a:gd name="T64" fmla="*/ 0 w 203"/>
                    <a:gd name="T65" fmla="*/ 0 h 530"/>
                    <a:gd name="T66" fmla="*/ 0 w 203"/>
                    <a:gd name="T67" fmla="*/ 0 h 530"/>
                    <a:gd name="T68" fmla="*/ 0 w 203"/>
                    <a:gd name="T69" fmla="*/ 0 h 530"/>
                    <a:gd name="T70" fmla="*/ 0 w 203"/>
                    <a:gd name="T71" fmla="*/ 0 h 530"/>
                    <a:gd name="T72" fmla="*/ 0 w 203"/>
                    <a:gd name="T73" fmla="*/ 0 h 530"/>
                    <a:gd name="T74" fmla="*/ 0 w 203"/>
                    <a:gd name="T75" fmla="*/ 0 h 530"/>
                    <a:gd name="T76" fmla="*/ 0 w 203"/>
                    <a:gd name="T77" fmla="*/ 0 h 530"/>
                    <a:gd name="T78" fmla="*/ 0 w 203"/>
                    <a:gd name="T79" fmla="*/ 0 h 530"/>
                    <a:gd name="T80" fmla="*/ 0 w 203"/>
                    <a:gd name="T81" fmla="*/ 0 h 530"/>
                    <a:gd name="T82" fmla="*/ 0 w 203"/>
                    <a:gd name="T83" fmla="*/ 0 h 53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03"/>
                    <a:gd name="T127" fmla="*/ 0 h 530"/>
                    <a:gd name="T128" fmla="*/ 203 w 203"/>
                    <a:gd name="T129" fmla="*/ 530 h 53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03" h="530">
                      <a:moveTo>
                        <a:pt x="6" y="17"/>
                      </a:moveTo>
                      <a:lnTo>
                        <a:pt x="0" y="8"/>
                      </a:lnTo>
                      <a:lnTo>
                        <a:pt x="1" y="58"/>
                      </a:lnTo>
                      <a:lnTo>
                        <a:pt x="4" y="105"/>
                      </a:lnTo>
                      <a:lnTo>
                        <a:pt x="10" y="147"/>
                      </a:lnTo>
                      <a:lnTo>
                        <a:pt x="19" y="189"/>
                      </a:lnTo>
                      <a:lnTo>
                        <a:pt x="28" y="226"/>
                      </a:lnTo>
                      <a:lnTo>
                        <a:pt x="40" y="261"/>
                      </a:lnTo>
                      <a:lnTo>
                        <a:pt x="54" y="294"/>
                      </a:lnTo>
                      <a:lnTo>
                        <a:pt x="68" y="326"/>
                      </a:lnTo>
                      <a:lnTo>
                        <a:pt x="82" y="354"/>
                      </a:lnTo>
                      <a:lnTo>
                        <a:pt x="98" y="383"/>
                      </a:lnTo>
                      <a:lnTo>
                        <a:pt x="114" y="410"/>
                      </a:lnTo>
                      <a:lnTo>
                        <a:pt x="129" y="435"/>
                      </a:lnTo>
                      <a:lnTo>
                        <a:pt x="145" y="460"/>
                      </a:lnTo>
                      <a:lnTo>
                        <a:pt x="159" y="483"/>
                      </a:lnTo>
                      <a:lnTo>
                        <a:pt x="175" y="507"/>
                      </a:lnTo>
                      <a:lnTo>
                        <a:pt x="188" y="530"/>
                      </a:lnTo>
                      <a:lnTo>
                        <a:pt x="203" y="520"/>
                      </a:lnTo>
                      <a:lnTo>
                        <a:pt x="189" y="497"/>
                      </a:lnTo>
                      <a:lnTo>
                        <a:pt x="174" y="473"/>
                      </a:lnTo>
                      <a:lnTo>
                        <a:pt x="159" y="451"/>
                      </a:lnTo>
                      <a:lnTo>
                        <a:pt x="144" y="425"/>
                      </a:lnTo>
                      <a:lnTo>
                        <a:pt x="128" y="400"/>
                      </a:lnTo>
                      <a:lnTo>
                        <a:pt x="112" y="374"/>
                      </a:lnTo>
                      <a:lnTo>
                        <a:pt x="97" y="347"/>
                      </a:lnTo>
                      <a:lnTo>
                        <a:pt x="82" y="318"/>
                      </a:lnTo>
                      <a:lnTo>
                        <a:pt x="68" y="287"/>
                      </a:lnTo>
                      <a:lnTo>
                        <a:pt x="57" y="256"/>
                      </a:lnTo>
                      <a:lnTo>
                        <a:pt x="45" y="221"/>
                      </a:lnTo>
                      <a:lnTo>
                        <a:pt x="36" y="184"/>
                      </a:lnTo>
                      <a:lnTo>
                        <a:pt x="27" y="144"/>
                      </a:lnTo>
                      <a:lnTo>
                        <a:pt x="21" y="102"/>
                      </a:lnTo>
                      <a:lnTo>
                        <a:pt x="18" y="58"/>
                      </a:lnTo>
                      <a:lnTo>
                        <a:pt x="16" y="8"/>
                      </a:lnTo>
                      <a:lnTo>
                        <a:pt x="10" y="0"/>
                      </a:lnTo>
                      <a:lnTo>
                        <a:pt x="16" y="8"/>
                      </a:lnTo>
                      <a:lnTo>
                        <a:pt x="14" y="2"/>
                      </a:lnTo>
                      <a:lnTo>
                        <a:pt x="8" y="0"/>
                      </a:lnTo>
                      <a:lnTo>
                        <a:pt x="2" y="2"/>
                      </a:lnTo>
                      <a:lnTo>
                        <a:pt x="0" y="8"/>
                      </a:lnTo>
                      <a:lnTo>
                        <a:pt x="6" y="1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15" name="Freeform 1485"/>
                <p:cNvSpPr>
                  <a:spLocks/>
                </p:cNvSpPr>
                <p:nvPr/>
              </p:nvSpPr>
              <p:spPr bwMode="auto">
                <a:xfrm>
                  <a:off x="1917" y="1397"/>
                  <a:ext cx="16" cy="5"/>
                </a:xfrm>
                <a:custGeom>
                  <a:avLst/>
                  <a:gdLst>
                    <a:gd name="T0" fmla="*/ 0 w 653"/>
                    <a:gd name="T1" fmla="*/ 0 h 180"/>
                    <a:gd name="T2" fmla="*/ 0 w 653"/>
                    <a:gd name="T3" fmla="*/ 0 h 180"/>
                    <a:gd name="T4" fmla="*/ 0 w 653"/>
                    <a:gd name="T5" fmla="*/ 0 h 180"/>
                    <a:gd name="T6" fmla="*/ 0 w 653"/>
                    <a:gd name="T7" fmla="*/ 0 h 180"/>
                    <a:gd name="T8" fmla="*/ 0 w 653"/>
                    <a:gd name="T9" fmla="*/ 0 h 180"/>
                    <a:gd name="T10" fmla="*/ 0 w 653"/>
                    <a:gd name="T11" fmla="*/ 0 h 180"/>
                    <a:gd name="T12" fmla="*/ 0 w 653"/>
                    <a:gd name="T13" fmla="*/ 0 h 180"/>
                    <a:gd name="T14" fmla="*/ 0 w 653"/>
                    <a:gd name="T15" fmla="*/ 0 h 180"/>
                    <a:gd name="T16" fmla="*/ 0 w 653"/>
                    <a:gd name="T17" fmla="*/ 0 h 180"/>
                    <a:gd name="T18" fmla="*/ 0 w 653"/>
                    <a:gd name="T19" fmla="*/ 0 h 180"/>
                    <a:gd name="T20" fmla="*/ 0 w 653"/>
                    <a:gd name="T21" fmla="*/ 0 h 180"/>
                    <a:gd name="T22" fmla="*/ 0 w 653"/>
                    <a:gd name="T23" fmla="*/ 0 h 18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653"/>
                    <a:gd name="T37" fmla="*/ 0 h 180"/>
                    <a:gd name="T38" fmla="*/ 653 w 653"/>
                    <a:gd name="T39" fmla="*/ 180 h 180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653" h="180">
                      <a:moveTo>
                        <a:pt x="9" y="16"/>
                      </a:moveTo>
                      <a:lnTo>
                        <a:pt x="6" y="16"/>
                      </a:lnTo>
                      <a:lnTo>
                        <a:pt x="649" y="180"/>
                      </a:lnTo>
                      <a:lnTo>
                        <a:pt x="653" y="163"/>
                      </a:lnTo>
                      <a:lnTo>
                        <a:pt x="11" y="0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3" y="1"/>
                      </a:lnTo>
                      <a:lnTo>
                        <a:pt x="0" y="6"/>
                      </a:lnTo>
                      <a:lnTo>
                        <a:pt x="1" y="13"/>
                      </a:lnTo>
                      <a:lnTo>
                        <a:pt x="6" y="16"/>
                      </a:lnTo>
                      <a:lnTo>
                        <a:pt x="9" y="1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16" name="Freeform 1486"/>
                <p:cNvSpPr>
                  <a:spLocks/>
                </p:cNvSpPr>
                <p:nvPr/>
              </p:nvSpPr>
              <p:spPr bwMode="auto">
                <a:xfrm>
                  <a:off x="1911" y="1397"/>
                  <a:ext cx="6" cy="2"/>
                </a:xfrm>
                <a:custGeom>
                  <a:avLst/>
                  <a:gdLst>
                    <a:gd name="T0" fmla="*/ 0 w 225"/>
                    <a:gd name="T1" fmla="*/ 0 h 57"/>
                    <a:gd name="T2" fmla="*/ 0 w 225"/>
                    <a:gd name="T3" fmla="*/ 0 h 57"/>
                    <a:gd name="T4" fmla="*/ 0 w 225"/>
                    <a:gd name="T5" fmla="*/ 0 h 57"/>
                    <a:gd name="T6" fmla="*/ 0 w 225"/>
                    <a:gd name="T7" fmla="*/ 0 h 57"/>
                    <a:gd name="T8" fmla="*/ 0 w 225"/>
                    <a:gd name="T9" fmla="*/ 0 h 57"/>
                    <a:gd name="T10" fmla="*/ 0 w 225"/>
                    <a:gd name="T11" fmla="*/ 0 h 57"/>
                    <a:gd name="T12" fmla="*/ 0 w 225"/>
                    <a:gd name="T13" fmla="*/ 0 h 57"/>
                    <a:gd name="T14" fmla="*/ 0 w 225"/>
                    <a:gd name="T15" fmla="*/ 0 h 57"/>
                    <a:gd name="T16" fmla="*/ 0 w 225"/>
                    <a:gd name="T17" fmla="*/ 0 h 57"/>
                    <a:gd name="T18" fmla="*/ 0 w 225"/>
                    <a:gd name="T19" fmla="*/ 0 h 57"/>
                    <a:gd name="T20" fmla="*/ 0 w 225"/>
                    <a:gd name="T21" fmla="*/ 0 h 57"/>
                    <a:gd name="T22" fmla="*/ 0 w 225"/>
                    <a:gd name="T23" fmla="*/ 0 h 5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5"/>
                    <a:gd name="T37" fmla="*/ 0 h 57"/>
                    <a:gd name="T38" fmla="*/ 225 w 225"/>
                    <a:gd name="T39" fmla="*/ 57 h 57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5" h="57">
                      <a:moveTo>
                        <a:pt x="0" y="50"/>
                      </a:moveTo>
                      <a:lnTo>
                        <a:pt x="9" y="57"/>
                      </a:lnTo>
                      <a:lnTo>
                        <a:pt x="225" y="16"/>
                      </a:lnTo>
                      <a:lnTo>
                        <a:pt x="223" y="0"/>
                      </a:lnTo>
                      <a:lnTo>
                        <a:pt x="7" y="40"/>
                      </a:lnTo>
                      <a:lnTo>
                        <a:pt x="16" y="48"/>
                      </a:lnTo>
                      <a:lnTo>
                        <a:pt x="7" y="40"/>
                      </a:lnTo>
                      <a:lnTo>
                        <a:pt x="1" y="44"/>
                      </a:lnTo>
                      <a:lnTo>
                        <a:pt x="0" y="50"/>
                      </a:lnTo>
                      <a:lnTo>
                        <a:pt x="3" y="55"/>
                      </a:lnTo>
                      <a:lnTo>
                        <a:pt x="9" y="57"/>
                      </a:lnTo>
                      <a:lnTo>
                        <a:pt x="0" y="5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17" name="Freeform 1487"/>
                <p:cNvSpPr>
                  <a:spLocks/>
                </p:cNvSpPr>
                <p:nvPr/>
              </p:nvSpPr>
              <p:spPr bwMode="auto">
                <a:xfrm>
                  <a:off x="1907" y="1384"/>
                  <a:ext cx="5" cy="15"/>
                </a:xfrm>
                <a:custGeom>
                  <a:avLst/>
                  <a:gdLst>
                    <a:gd name="T0" fmla="*/ 0 w 181"/>
                    <a:gd name="T1" fmla="*/ 0 h 614"/>
                    <a:gd name="T2" fmla="*/ 0 w 181"/>
                    <a:gd name="T3" fmla="*/ 0 h 614"/>
                    <a:gd name="T4" fmla="*/ 0 w 181"/>
                    <a:gd name="T5" fmla="*/ 0 h 614"/>
                    <a:gd name="T6" fmla="*/ 0 w 181"/>
                    <a:gd name="T7" fmla="*/ 0 h 614"/>
                    <a:gd name="T8" fmla="*/ 0 w 181"/>
                    <a:gd name="T9" fmla="*/ 0 h 614"/>
                    <a:gd name="T10" fmla="*/ 0 w 181"/>
                    <a:gd name="T11" fmla="*/ 0 h 614"/>
                    <a:gd name="T12" fmla="*/ 0 w 181"/>
                    <a:gd name="T13" fmla="*/ 0 h 614"/>
                    <a:gd name="T14" fmla="*/ 0 w 181"/>
                    <a:gd name="T15" fmla="*/ 0 h 614"/>
                    <a:gd name="T16" fmla="*/ 0 w 181"/>
                    <a:gd name="T17" fmla="*/ 0 h 614"/>
                    <a:gd name="T18" fmla="*/ 0 w 181"/>
                    <a:gd name="T19" fmla="*/ 0 h 614"/>
                    <a:gd name="T20" fmla="*/ 0 w 181"/>
                    <a:gd name="T21" fmla="*/ 0 h 614"/>
                    <a:gd name="T22" fmla="*/ 0 w 181"/>
                    <a:gd name="T23" fmla="*/ 0 h 614"/>
                    <a:gd name="T24" fmla="*/ 0 w 181"/>
                    <a:gd name="T25" fmla="*/ 0 h 614"/>
                    <a:gd name="T26" fmla="*/ 0 w 181"/>
                    <a:gd name="T27" fmla="*/ 0 h 614"/>
                    <a:gd name="T28" fmla="*/ 0 w 181"/>
                    <a:gd name="T29" fmla="*/ 0 h 614"/>
                    <a:gd name="T30" fmla="*/ 0 w 181"/>
                    <a:gd name="T31" fmla="*/ 0 h 614"/>
                    <a:gd name="T32" fmla="*/ 0 w 181"/>
                    <a:gd name="T33" fmla="*/ 0 h 614"/>
                    <a:gd name="T34" fmla="*/ 0 w 181"/>
                    <a:gd name="T35" fmla="*/ 0 h 614"/>
                    <a:gd name="T36" fmla="*/ 0 w 181"/>
                    <a:gd name="T37" fmla="*/ 0 h 614"/>
                    <a:gd name="T38" fmla="*/ 0 w 181"/>
                    <a:gd name="T39" fmla="*/ 0 h 614"/>
                    <a:gd name="T40" fmla="*/ 0 w 181"/>
                    <a:gd name="T41" fmla="*/ 0 h 614"/>
                    <a:gd name="T42" fmla="*/ 0 w 181"/>
                    <a:gd name="T43" fmla="*/ 0 h 614"/>
                    <a:gd name="T44" fmla="*/ 0 w 181"/>
                    <a:gd name="T45" fmla="*/ 0 h 614"/>
                    <a:gd name="T46" fmla="*/ 0 w 181"/>
                    <a:gd name="T47" fmla="*/ 0 h 614"/>
                    <a:gd name="T48" fmla="*/ 0 w 181"/>
                    <a:gd name="T49" fmla="*/ 0 h 614"/>
                    <a:gd name="T50" fmla="*/ 0 w 181"/>
                    <a:gd name="T51" fmla="*/ 0 h 614"/>
                    <a:gd name="T52" fmla="*/ 0 w 181"/>
                    <a:gd name="T53" fmla="*/ 0 h 614"/>
                    <a:gd name="T54" fmla="*/ 0 w 181"/>
                    <a:gd name="T55" fmla="*/ 0 h 614"/>
                    <a:gd name="T56" fmla="*/ 0 w 181"/>
                    <a:gd name="T57" fmla="*/ 0 h 614"/>
                    <a:gd name="T58" fmla="*/ 0 w 181"/>
                    <a:gd name="T59" fmla="*/ 0 h 614"/>
                    <a:gd name="T60" fmla="*/ 0 w 181"/>
                    <a:gd name="T61" fmla="*/ 0 h 614"/>
                    <a:gd name="T62" fmla="*/ 0 w 181"/>
                    <a:gd name="T63" fmla="*/ 0 h 614"/>
                    <a:gd name="T64" fmla="*/ 0 w 181"/>
                    <a:gd name="T65" fmla="*/ 0 h 614"/>
                    <a:gd name="T66" fmla="*/ 0 w 181"/>
                    <a:gd name="T67" fmla="*/ 0 h 614"/>
                    <a:gd name="T68" fmla="*/ 0 w 181"/>
                    <a:gd name="T69" fmla="*/ 0 h 614"/>
                    <a:gd name="T70" fmla="*/ 0 w 181"/>
                    <a:gd name="T71" fmla="*/ 0 h 614"/>
                    <a:gd name="T72" fmla="*/ 0 w 181"/>
                    <a:gd name="T73" fmla="*/ 0 h 61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81"/>
                    <a:gd name="T112" fmla="*/ 0 h 614"/>
                    <a:gd name="T113" fmla="*/ 181 w 181"/>
                    <a:gd name="T114" fmla="*/ 614 h 61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81" h="614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5" y="22"/>
                      </a:lnTo>
                      <a:lnTo>
                        <a:pt x="14" y="40"/>
                      </a:lnTo>
                      <a:lnTo>
                        <a:pt x="24" y="65"/>
                      </a:lnTo>
                      <a:lnTo>
                        <a:pt x="36" y="99"/>
                      </a:lnTo>
                      <a:lnTo>
                        <a:pt x="48" y="137"/>
                      </a:lnTo>
                      <a:lnTo>
                        <a:pt x="61" y="182"/>
                      </a:lnTo>
                      <a:lnTo>
                        <a:pt x="75" y="228"/>
                      </a:lnTo>
                      <a:lnTo>
                        <a:pt x="88" y="278"/>
                      </a:lnTo>
                      <a:lnTo>
                        <a:pt x="101" y="328"/>
                      </a:lnTo>
                      <a:lnTo>
                        <a:pt x="114" y="379"/>
                      </a:lnTo>
                      <a:lnTo>
                        <a:pt x="126" y="427"/>
                      </a:lnTo>
                      <a:lnTo>
                        <a:pt x="137" y="474"/>
                      </a:lnTo>
                      <a:lnTo>
                        <a:pt x="147" y="517"/>
                      </a:lnTo>
                      <a:lnTo>
                        <a:pt x="154" y="555"/>
                      </a:lnTo>
                      <a:lnTo>
                        <a:pt x="161" y="588"/>
                      </a:lnTo>
                      <a:lnTo>
                        <a:pt x="165" y="614"/>
                      </a:lnTo>
                      <a:lnTo>
                        <a:pt x="181" y="612"/>
                      </a:lnTo>
                      <a:lnTo>
                        <a:pt x="178" y="585"/>
                      </a:lnTo>
                      <a:lnTo>
                        <a:pt x="171" y="553"/>
                      </a:lnTo>
                      <a:lnTo>
                        <a:pt x="163" y="514"/>
                      </a:lnTo>
                      <a:lnTo>
                        <a:pt x="154" y="469"/>
                      </a:lnTo>
                      <a:lnTo>
                        <a:pt x="143" y="422"/>
                      </a:lnTo>
                      <a:lnTo>
                        <a:pt x="131" y="374"/>
                      </a:lnTo>
                      <a:lnTo>
                        <a:pt x="118" y="323"/>
                      </a:lnTo>
                      <a:lnTo>
                        <a:pt x="105" y="273"/>
                      </a:lnTo>
                      <a:lnTo>
                        <a:pt x="91" y="224"/>
                      </a:lnTo>
                      <a:lnTo>
                        <a:pt x="78" y="177"/>
                      </a:lnTo>
                      <a:lnTo>
                        <a:pt x="65" y="132"/>
                      </a:lnTo>
                      <a:lnTo>
                        <a:pt x="53" y="94"/>
                      </a:lnTo>
                      <a:lnTo>
                        <a:pt x="41" y="60"/>
                      </a:lnTo>
                      <a:lnTo>
                        <a:pt x="29" y="33"/>
                      </a:lnTo>
                      <a:lnTo>
                        <a:pt x="19" y="12"/>
                      </a:lnTo>
                      <a:lnTo>
                        <a:pt x="10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18" name="Freeform 1488"/>
                <p:cNvSpPr>
                  <a:spLocks/>
                </p:cNvSpPr>
                <p:nvPr/>
              </p:nvSpPr>
              <p:spPr bwMode="auto">
                <a:xfrm>
                  <a:off x="1905" y="1381"/>
                  <a:ext cx="2" cy="3"/>
                </a:xfrm>
                <a:custGeom>
                  <a:avLst/>
                  <a:gdLst>
                    <a:gd name="T0" fmla="*/ 0 w 78"/>
                    <a:gd name="T1" fmla="*/ 0 h 134"/>
                    <a:gd name="T2" fmla="*/ 0 w 78"/>
                    <a:gd name="T3" fmla="*/ 0 h 134"/>
                    <a:gd name="T4" fmla="*/ 0 w 78"/>
                    <a:gd name="T5" fmla="*/ 0 h 134"/>
                    <a:gd name="T6" fmla="*/ 0 w 78"/>
                    <a:gd name="T7" fmla="*/ 0 h 134"/>
                    <a:gd name="T8" fmla="*/ 0 w 78"/>
                    <a:gd name="T9" fmla="*/ 0 h 134"/>
                    <a:gd name="T10" fmla="*/ 0 w 78"/>
                    <a:gd name="T11" fmla="*/ 0 h 134"/>
                    <a:gd name="T12" fmla="*/ 0 w 78"/>
                    <a:gd name="T13" fmla="*/ 0 h 134"/>
                    <a:gd name="T14" fmla="*/ 0 w 78"/>
                    <a:gd name="T15" fmla="*/ 0 h 134"/>
                    <a:gd name="T16" fmla="*/ 0 w 78"/>
                    <a:gd name="T17" fmla="*/ 0 h 134"/>
                    <a:gd name="T18" fmla="*/ 0 w 78"/>
                    <a:gd name="T19" fmla="*/ 0 h 134"/>
                    <a:gd name="T20" fmla="*/ 0 w 78"/>
                    <a:gd name="T21" fmla="*/ 0 h 134"/>
                    <a:gd name="T22" fmla="*/ 0 w 78"/>
                    <a:gd name="T23" fmla="*/ 0 h 134"/>
                    <a:gd name="T24" fmla="*/ 0 w 78"/>
                    <a:gd name="T25" fmla="*/ 0 h 134"/>
                    <a:gd name="T26" fmla="*/ 0 w 78"/>
                    <a:gd name="T27" fmla="*/ 0 h 134"/>
                    <a:gd name="T28" fmla="*/ 0 w 78"/>
                    <a:gd name="T29" fmla="*/ 0 h 134"/>
                    <a:gd name="T30" fmla="*/ 0 w 78"/>
                    <a:gd name="T31" fmla="*/ 0 h 134"/>
                    <a:gd name="T32" fmla="*/ 0 w 78"/>
                    <a:gd name="T33" fmla="*/ 0 h 134"/>
                    <a:gd name="T34" fmla="*/ 0 w 78"/>
                    <a:gd name="T35" fmla="*/ 0 h 134"/>
                    <a:gd name="T36" fmla="*/ 0 w 78"/>
                    <a:gd name="T37" fmla="*/ 0 h 134"/>
                    <a:gd name="T38" fmla="*/ 0 w 78"/>
                    <a:gd name="T39" fmla="*/ 0 h 134"/>
                    <a:gd name="T40" fmla="*/ 0 w 78"/>
                    <a:gd name="T41" fmla="*/ 0 h 13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8"/>
                    <a:gd name="T64" fmla="*/ 0 h 134"/>
                    <a:gd name="T65" fmla="*/ 78 w 78"/>
                    <a:gd name="T66" fmla="*/ 134 h 13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8" h="13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30"/>
                      </a:lnTo>
                      <a:lnTo>
                        <a:pt x="2" y="54"/>
                      </a:lnTo>
                      <a:lnTo>
                        <a:pt x="6" y="72"/>
                      </a:lnTo>
                      <a:lnTo>
                        <a:pt x="13" y="88"/>
                      </a:lnTo>
                      <a:lnTo>
                        <a:pt x="22" y="99"/>
                      </a:lnTo>
                      <a:lnTo>
                        <a:pt x="34" y="111"/>
                      </a:lnTo>
                      <a:lnTo>
                        <a:pt x="50" y="120"/>
                      </a:lnTo>
                      <a:lnTo>
                        <a:pt x="68" y="134"/>
                      </a:lnTo>
                      <a:lnTo>
                        <a:pt x="78" y="119"/>
                      </a:lnTo>
                      <a:lnTo>
                        <a:pt x="60" y="106"/>
                      </a:lnTo>
                      <a:lnTo>
                        <a:pt x="44" y="96"/>
                      </a:lnTo>
                      <a:lnTo>
                        <a:pt x="34" y="87"/>
                      </a:lnTo>
                      <a:lnTo>
                        <a:pt x="27" y="78"/>
                      </a:lnTo>
                      <a:lnTo>
                        <a:pt x="22" y="68"/>
                      </a:lnTo>
                      <a:lnTo>
                        <a:pt x="19" y="52"/>
                      </a:lnTo>
                      <a:lnTo>
                        <a:pt x="18" y="30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19" name="Freeform 1489"/>
                <p:cNvSpPr>
                  <a:spLocks/>
                </p:cNvSpPr>
                <p:nvPr/>
              </p:nvSpPr>
              <p:spPr bwMode="auto">
                <a:xfrm>
                  <a:off x="1894" y="1359"/>
                  <a:ext cx="12" cy="22"/>
                </a:xfrm>
                <a:custGeom>
                  <a:avLst/>
                  <a:gdLst>
                    <a:gd name="T0" fmla="*/ 0 w 439"/>
                    <a:gd name="T1" fmla="*/ 0 h 922"/>
                    <a:gd name="T2" fmla="*/ 0 w 439"/>
                    <a:gd name="T3" fmla="*/ 0 h 922"/>
                    <a:gd name="T4" fmla="*/ 0 w 439"/>
                    <a:gd name="T5" fmla="*/ 0 h 922"/>
                    <a:gd name="T6" fmla="*/ 0 w 439"/>
                    <a:gd name="T7" fmla="*/ 0 h 922"/>
                    <a:gd name="T8" fmla="*/ 0 w 439"/>
                    <a:gd name="T9" fmla="*/ 0 h 922"/>
                    <a:gd name="T10" fmla="*/ 0 w 439"/>
                    <a:gd name="T11" fmla="*/ 0 h 922"/>
                    <a:gd name="T12" fmla="*/ 0 w 439"/>
                    <a:gd name="T13" fmla="*/ 0 h 922"/>
                    <a:gd name="T14" fmla="*/ 0 w 439"/>
                    <a:gd name="T15" fmla="*/ 0 h 922"/>
                    <a:gd name="T16" fmla="*/ 0 w 439"/>
                    <a:gd name="T17" fmla="*/ 0 h 922"/>
                    <a:gd name="T18" fmla="*/ 0 w 439"/>
                    <a:gd name="T19" fmla="*/ 0 h 922"/>
                    <a:gd name="T20" fmla="*/ 0 w 439"/>
                    <a:gd name="T21" fmla="*/ 0 h 922"/>
                    <a:gd name="T22" fmla="*/ 0 w 439"/>
                    <a:gd name="T23" fmla="*/ 0 h 922"/>
                    <a:gd name="T24" fmla="*/ 0 w 439"/>
                    <a:gd name="T25" fmla="*/ 0 h 922"/>
                    <a:gd name="T26" fmla="*/ 0 w 439"/>
                    <a:gd name="T27" fmla="*/ 0 h 922"/>
                    <a:gd name="T28" fmla="*/ 0 w 439"/>
                    <a:gd name="T29" fmla="*/ 0 h 922"/>
                    <a:gd name="T30" fmla="*/ 0 w 439"/>
                    <a:gd name="T31" fmla="*/ 0 h 922"/>
                    <a:gd name="T32" fmla="*/ 0 w 439"/>
                    <a:gd name="T33" fmla="*/ 0 h 922"/>
                    <a:gd name="T34" fmla="*/ 0 w 439"/>
                    <a:gd name="T35" fmla="*/ 0 h 922"/>
                    <a:gd name="T36" fmla="*/ 0 w 439"/>
                    <a:gd name="T37" fmla="*/ 0 h 922"/>
                    <a:gd name="T38" fmla="*/ 0 w 439"/>
                    <a:gd name="T39" fmla="*/ 0 h 922"/>
                    <a:gd name="T40" fmla="*/ 0 w 439"/>
                    <a:gd name="T41" fmla="*/ 0 h 922"/>
                    <a:gd name="T42" fmla="*/ 0 w 439"/>
                    <a:gd name="T43" fmla="*/ 0 h 922"/>
                    <a:gd name="T44" fmla="*/ 0 w 439"/>
                    <a:gd name="T45" fmla="*/ 0 h 922"/>
                    <a:gd name="T46" fmla="*/ 0 w 439"/>
                    <a:gd name="T47" fmla="*/ 0 h 922"/>
                    <a:gd name="T48" fmla="*/ 0 w 439"/>
                    <a:gd name="T49" fmla="*/ 0 h 922"/>
                    <a:gd name="T50" fmla="*/ 0 w 439"/>
                    <a:gd name="T51" fmla="*/ 0 h 922"/>
                    <a:gd name="T52" fmla="*/ 0 w 439"/>
                    <a:gd name="T53" fmla="*/ 0 h 922"/>
                    <a:gd name="T54" fmla="*/ 0 w 439"/>
                    <a:gd name="T55" fmla="*/ 0 h 922"/>
                    <a:gd name="T56" fmla="*/ 0 w 439"/>
                    <a:gd name="T57" fmla="*/ 0 h 922"/>
                    <a:gd name="T58" fmla="*/ 0 w 439"/>
                    <a:gd name="T59" fmla="*/ 0 h 922"/>
                    <a:gd name="T60" fmla="*/ 0 w 439"/>
                    <a:gd name="T61" fmla="*/ 0 h 922"/>
                    <a:gd name="T62" fmla="*/ 0 w 439"/>
                    <a:gd name="T63" fmla="*/ 0 h 922"/>
                    <a:gd name="T64" fmla="*/ 0 w 439"/>
                    <a:gd name="T65" fmla="*/ 0 h 922"/>
                    <a:gd name="T66" fmla="*/ 0 w 439"/>
                    <a:gd name="T67" fmla="*/ 0 h 922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439"/>
                    <a:gd name="T103" fmla="*/ 0 h 922"/>
                    <a:gd name="T104" fmla="*/ 439 w 439"/>
                    <a:gd name="T105" fmla="*/ 922 h 922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439" h="922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6"/>
                      </a:lnTo>
                      <a:lnTo>
                        <a:pt x="1" y="36"/>
                      </a:lnTo>
                      <a:lnTo>
                        <a:pt x="4" y="55"/>
                      </a:lnTo>
                      <a:lnTo>
                        <a:pt x="10" y="75"/>
                      </a:lnTo>
                      <a:lnTo>
                        <a:pt x="20" y="98"/>
                      </a:lnTo>
                      <a:lnTo>
                        <a:pt x="31" y="121"/>
                      </a:lnTo>
                      <a:lnTo>
                        <a:pt x="42" y="145"/>
                      </a:lnTo>
                      <a:lnTo>
                        <a:pt x="56" y="170"/>
                      </a:lnTo>
                      <a:lnTo>
                        <a:pt x="71" y="197"/>
                      </a:lnTo>
                      <a:lnTo>
                        <a:pt x="86" y="224"/>
                      </a:lnTo>
                      <a:lnTo>
                        <a:pt x="104" y="253"/>
                      </a:lnTo>
                      <a:lnTo>
                        <a:pt x="122" y="282"/>
                      </a:lnTo>
                      <a:lnTo>
                        <a:pt x="141" y="311"/>
                      </a:lnTo>
                      <a:lnTo>
                        <a:pt x="161" y="341"/>
                      </a:lnTo>
                      <a:lnTo>
                        <a:pt x="181" y="372"/>
                      </a:lnTo>
                      <a:lnTo>
                        <a:pt x="200" y="403"/>
                      </a:lnTo>
                      <a:lnTo>
                        <a:pt x="221" y="436"/>
                      </a:lnTo>
                      <a:lnTo>
                        <a:pt x="241" y="468"/>
                      </a:lnTo>
                      <a:lnTo>
                        <a:pt x="262" y="501"/>
                      </a:lnTo>
                      <a:lnTo>
                        <a:pt x="281" y="534"/>
                      </a:lnTo>
                      <a:lnTo>
                        <a:pt x="300" y="565"/>
                      </a:lnTo>
                      <a:lnTo>
                        <a:pt x="318" y="599"/>
                      </a:lnTo>
                      <a:lnTo>
                        <a:pt x="336" y="633"/>
                      </a:lnTo>
                      <a:lnTo>
                        <a:pt x="352" y="666"/>
                      </a:lnTo>
                      <a:lnTo>
                        <a:pt x="367" y="700"/>
                      </a:lnTo>
                      <a:lnTo>
                        <a:pt x="379" y="731"/>
                      </a:lnTo>
                      <a:lnTo>
                        <a:pt x="391" y="765"/>
                      </a:lnTo>
                      <a:lnTo>
                        <a:pt x="402" y="797"/>
                      </a:lnTo>
                      <a:lnTo>
                        <a:pt x="411" y="830"/>
                      </a:lnTo>
                      <a:lnTo>
                        <a:pt x="417" y="861"/>
                      </a:lnTo>
                      <a:lnTo>
                        <a:pt x="421" y="892"/>
                      </a:lnTo>
                      <a:lnTo>
                        <a:pt x="423" y="922"/>
                      </a:lnTo>
                      <a:lnTo>
                        <a:pt x="439" y="922"/>
                      </a:lnTo>
                      <a:lnTo>
                        <a:pt x="438" y="890"/>
                      </a:lnTo>
                      <a:lnTo>
                        <a:pt x="433" y="859"/>
                      </a:lnTo>
                      <a:lnTo>
                        <a:pt x="427" y="825"/>
                      </a:lnTo>
                      <a:lnTo>
                        <a:pt x="419" y="792"/>
                      </a:lnTo>
                      <a:lnTo>
                        <a:pt x="408" y="760"/>
                      </a:lnTo>
                      <a:lnTo>
                        <a:pt x="396" y="726"/>
                      </a:lnTo>
                      <a:lnTo>
                        <a:pt x="382" y="693"/>
                      </a:lnTo>
                      <a:lnTo>
                        <a:pt x="366" y="659"/>
                      </a:lnTo>
                      <a:lnTo>
                        <a:pt x="350" y="626"/>
                      </a:lnTo>
                      <a:lnTo>
                        <a:pt x="332" y="592"/>
                      </a:lnTo>
                      <a:lnTo>
                        <a:pt x="314" y="558"/>
                      </a:lnTo>
                      <a:lnTo>
                        <a:pt x="295" y="525"/>
                      </a:lnTo>
                      <a:lnTo>
                        <a:pt x="276" y="491"/>
                      </a:lnTo>
                      <a:lnTo>
                        <a:pt x="256" y="459"/>
                      </a:lnTo>
                      <a:lnTo>
                        <a:pt x="235" y="426"/>
                      </a:lnTo>
                      <a:lnTo>
                        <a:pt x="215" y="394"/>
                      </a:lnTo>
                      <a:lnTo>
                        <a:pt x="195" y="362"/>
                      </a:lnTo>
                      <a:lnTo>
                        <a:pt x="175" y="331"/>
                      </a:lnTo>
                      <a:lnTo>
                        <a:pt x="156" y="301"/>
                      </a:lnTo>
                      <a:lnTo>
                        <a:pt x="137" y="272"/>
                      </a:lnTo>
                      <a:lnTo>
                        <a:pt x="119" y="243"/>
                      </a:lnTo>
                      <a:lnTo>
                        <a:pt x="101" y="215"/>
                      </a:lnTo>
                      <a:lnTo>
                        <a:pt x="85" y="189"/>
                      </a:lnTo>
                      <a:lnTo>
                        <a:pt x="71" y="163"/>
                      </a:lnTo>
                      <a:lnTo>
                        <a:pt x="56" y="138"/>
                      </a:lnTo>
                      <a:lnTo>
                        <a:pt x="45" y="114"/>
                      </a:lnTo>
                      <a:lnTo>
                        <a:pt x="35" y="91"/>
                      </a:lnTo>
                      <a:lnTo>
                        <a:pt x="27" y="70"/>
                      </a:lnTo>
                      <a:lnTo>
                        <a:pt x="21" y="50"/>
                      </a:lnTo>
                      <a:lnTo>
                        <a:pt x="18" y="33"/>
                      </a:lnTo>
                      <a:lnTo>
                        <a:pt x="16" y="16"/>
                      </a:lnTo>
                      <a:lnTo>
                        <a:pt x="18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20" name="Freeform 1490"/>
                <p:cNvSpPr>
                  <a:spLocks/>
                </p:cNvSpPr>
                <p:nvPr/>
              </p:nvSpPr>
              <p:spPr bwMode="auto">
                <a:xfrm>
                  <a:off x="1892" y="1333"/>
                  <a:ext cx="3" cy="26"/>
                </a:xfrm>
                <a:custGeom>
                  <a:avLst/>
                  <a:gdLst>
                    <a:gd name="T0" fmla="*/ 0 w 132"/>
                    <a:gd name="T1" fmla="*/ 0 h 1134"/>
                    <a:gd name="T2" fmla="*/ 0 w 132"/>
                    <a:gd name="T3" fmla="*/ 0 h 1134"/>
                    <a:gd name="T4" fmla="*/ 0 w 132"/>
                    <a:gd name="T5" fmla="*/ 0 h 1134"/>
                    <a:gd name="T6" fmla="*/ 0 w 132"/>
                    <a:gd name="T7" fmla="*/ 0 h 1134"/>
                    <a:gd name="T8" fmla="*/ 0 w 132"/>
                    <a:gd name="T9" fmla="*/ 0 h 1134"/>
                    <a:gd name="T10" fmla="*/ 0 w 132"/>
                    <a:gd name="T11" fmla="*/ 0 h 1134"/>
                    <a:gd name="T12" fmla="*/ 0 w 132"/>
                    <a:gd name="T13" fmla="*/ 0 h 1134"/>
                    <a:gd name="T14" fmla="*/ 0 w 132"/>
                    <a:gd name="T15" fmla="*/ 0 h 1134"/>
                    <a:gd name="T16" fmla="*/ 0 w 132"/>
                    <a:gd name="T17" fmla="*/ 0 h 1134"/>
                    <a:gd name="T18" fmla="*/ 0 w 132"/>
                    <a:gd name="T19" fmla="*/ 0 h 1134"/>
                    <a:gd name="T20" fmla="*/ 0 w 132"/>
                    <a:gd name="T21" fmla="*/ 0 h 1134"/>
                    <a:gd name="T22" fmla="*/ 0 w 132"/>
                    <a:gd name="T23" fmla="*/ 0 h 1134"/>
                    <a:gd name="T24" fmla="*/ 0 w 132"/>
                    <a:gd name="T25" fmla="*/ 0 h 1134"/>
                    <a:gd name="T26" fmla="*/ 0 w 132"/>
                    <a:gd name="T27" fmla="*/ 0 h 1134"/>
                    <a:gd name="T28" fmla="*/ 0 w 132"/>
                    <a:gd name="T29" fmla="*/ 0 h 1134"/>
                    <a:gd name="T30" fmla="*/ 0 w 132"/>
                    <a:gd name="T31" fmla="*/ 0 h 1134"/>
                    <a:gd name="T32" fmla="*/ 0 w 132"/>
                    <a:gd name="T33" fmla="*/ 0 h 1134"/>
                    <a:gd name="T34" fmla="*/ 0 w 132"/>
                    <a:gd name="T35" fmla="*/ 0 h 1134"/>
                    <a:gd name="T36" fmla="*/ 0 w 132"/>
                    <a:gd name="T37" fmla="*/ 0 h 1134"/>
                    <a:gd name="T38" fmla="*/ 0 w 132"/>
                    <a:gd name="T39" fmla="*/ 0 h 1134"/>
                    <a:gd name="T40" fmla="*/ 0 w 132"/>
                    <a:gd name="T41" fmla="*/ 0 h 1134"/>
                    <a:gd name="T42" fmla="*/ 0 w 132"/>
                    <a:gd name="T43" fmla="*/ 0 h 1134"/>
                    <a:gd name="T44" fmla="*/ 0 w 132"/>
                    <a:gd name="T45" fmla="*/ 0 h 1134"/>
                    <a:gd name="T46" fmla="*/ 0 w 132"/>
                    <a:gd name="T47" fmla="*/ 0 h 1134"/>
                    <a:gd name="T48" fmla="*/ 0 w 132"/>
                    <a:gd name="T49" fmla="*/ 0 h 1134"/>
                    <a:gd name="T50" fmla="*/ 0 w 132"/>
                    <a:gd name="T51" fmla="*/ 0 h 1134"/>
                    <a:gd name="T52" fmla="*/ 0 w 132"/>
                    <a:gd name="T53" fmla="*/ 0 h 1134"/>
                    <a:gd name="T54" fmla="*/ 0 w 132"/>
                    <a:gd name="T55" fmla="*/ 0 h 1134"/>
                    <a:gd name="T56" fmla="*/ 0 w 132"/>
                    <a:gd name="T57" fmla="*/ 0 h 1134"/>
                    <a:gd name="T58" fmla="*/ 0 w 132"/>
                    <a:gd name="T59" fmla="*/ 0 h 1134"/>
                    <a:gd name="T60" fmla="*/ 0 w 132"/>
                    <a:gd name="T61" fmla="*/ 0 h 1134"/>
                    <a:gd name="T62" fmla="*/ 0 w 132"/>
                    <a:gd name="T63" fmla="*/ 0 h 1134"/>
                    <a:gd name="T64" fmla="*/ 0 w 132"/>
                    <a:gd name="T65" fmla="*/ 0 h 1134"/>
                    <a:gd name="T66" fmla="*/ 0 w 132"/>
                    <a:gd name="T67" fmla="*/ 0 h 113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32"/>
                    <a:gd name="T103" fmla="*/ 0 h 1134"/>
                    <a:gd name="T104" fmla="*/ 132 w 132"/>
                    <a:gd name="T105" fmla="*/ 1134 h 113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32" h="1134">
                      <a:moveTo>
                        <a:pt x="0" y="9"/>
                      </a:moveTo>
                      <a:lnTo>
                        <a:pt x="0" y="9"/>
                      </a:lnTo>
                      <a:lnTo>
                        <a:pt x="9" y="23"/>
                      </a:lnTo>
                      <a:lnTo>
                        <a:pt x="17" y="40"/>
                      </a:lnTo>
                      <a:lnTo>
                        <a:pt x="23" y="59"/>
                      </a:lnTo>
                      <a:lnTo>
                        <a:pt x="31" y="78"/>
                      </a:lnTo>
                      <a:lnTo>
                        <a:pt x="39" y="101"/>
                      </a:lnTo>
                      <a:lnTo>
                        <a:pt x="46" y="125"/>
                      </a:lnTo>
                      <a:lnTo>
                        <a:pt x="53" y="151"/>
                      </a:lnTo>
                      <a:lnTo>
                        <a:pt x="60" y="179"/>
                      </a:lnTo>
                      <a:lnTo>
                        <a:pt x="67" y="208"/>
                      </a:lnTo>
                      <a:lnTo>
                        <a:pt x="73" y="239"/>
                      </a:lnTo>
                      <a:lnTo>
                        <a:pt x="79" y="271"/>
                      </a:lnTo>
                      <a:lnTo>
                        <a:pt x="85" y="305"/>
                      </a:lnTo>
                      <a:lnTo>
                        <a:pt x="90" y="340"/>
                      </a:lnTo>
                      <a:lnTo>
                        <a:pt x="95" y="376"/>
                      </a:lnTo>
                      <a:lnTo>
                        <a:pt x="100" y="413"/>
                      </a:lnTo>
                      <a:lnTo>
                        <a:pt x="104" y="452"/>
                      </a:lnTo>
                      <a:lnTo>
                        <a:pt x="107" y="491"/>
                      </a:lnTo>
                      <a:lnTo>
                        <a:pt x="110" y="530"/>
                      </a:lnTo>
                      <a:lnTo>
                        <a:pt x="112" y="571"/>
                      </a:lnTo>
                      <a:lnTo>
                        <a:pt x="114" y="613"/>
                      </a:lnTo>
                      <a:lnTo>
                        <a:pt x="116" y="655"/>
                      </a:lnTo>
                      <a:lnTo>
                        <a:pt x="116" y="697"/>
                      </a:lnTo>
                      <a:lnTo>
                        <a:pt x="116" y="740"/>
                      </a:lnTo>
                      <a:lnTo>
                        <a:pt x="116" y="783"/>
                      </a:lnTo>
                      <a:lnTo>
                        <a:pt x="114" y="828"/>
                      </a:lnTo>
                      <a:lnTo>
                        <a:pt x="112" y="871"/>
                      </a:lnTo>
                      <a:lnTo>
                        <a:pt x="108" y="914"/>
                      </a:lnTo>
                      <a:lnTo>
                        <a:pt x="105" y="957"/>
                      </a:lnTo>
                      <a:lnTo>
                        <a:pt x="101" y="1002"/>
                      </a:lnTo>
                      <a:lnTo>
                        <a:pt x="95" y="1045"/>
                      </a:lnTo>
                      <a:lnTo>
                        <a:pt x="89" y="1088"/>
                      </a:lnTo>
                      <a:lnTo>
                        <a:pt x="82" y="1132"/>
                      </a:lnTo>
                      <a:lnTo>
                        <a:pt x="99" y="1134"/>
                      </a:lnTo>
                      <a:lnTo>
                        <a:pt x="106" y="1091"/>
                      </a:lnTo>
                      <a:lnTo>
                        <a:pt x="112" y="1047"/>
                      </a:lnTo>
                      <a:lnTo>
                        <a:pt x="118" y="1004"/>
                      </a:lnTo>
                      <a:lnTo>
                        <a:pt x="122" y="960"/>
                      </a:lnTo>
                      <a:lnTo>
                        <a:pt x="125" y="917"/>
                      </a:lnTo>
                      <a:lnTo>
                        <a:pt x="129" y="871"/>
                      </a:lnTo>
                      <a:lnTo>
                        <a:pt x="131" y="828"/>
                      </a:lnTo>
                      <a:lnTo>
                        <a:pt x="132" y="783"/>
                      </a:lnTo>
                      <a:lnTo>
                        <a:pt x="132" y="740"/>
                      </a:lnTo>
                      <a:lnTo>
                        <a:pt x="132" y="697"/>
                      </a:lnTo>
                      <a:lnTo>
                        <a:pt x="132" y="655"/>
                      </a:lnTo>
                      <a:lnTo>
                        <a:pt x="131" y="613"/>
                      </a:lnTo>
                      <a:lnTo>
                        <a:pt x="129" y="571"/>
                      </a:lnTo>
                      <a:lnTo>
                        <a:pt x="126" y="530"/>
                      </a:lnTo>
                      <a:lnTo>
                        <a:pt x="124" y="489"/>
                      </a:lnTo>
                      <a:lnTo>
                        <a:pt x="120" y="449"/>
                      </a:lnTo>
                      <a:lnTo>
                        <a:pt x="117" y="411"/>
                      </a:lnTo>
                      <a:lnTo>
                        <a:pt x="112" y="374"/>
                      </a:lnTo>
                      <a:lnTo>
                        <a:pt x="107" y="337"/>
                      </a:lnTo>
                      <a:lnTo>
                        <a:pt x="102" y="303"/>
                      </a:lnTo>
                      <a:lnTo>
                        <a:pt x="96" y="269"/>
                      </a:lnTo>
                      <a:lnTo>
                        <a:pt x="90" y="237"/>
                      </a:lnTo>
                      <a:lnTo>
                        <a:pt x="84" y="205"/>
                      </a:lnTo>
                      <a:lnTo>
                        <a:pt x="77" y="174"/>
                      </a:lnTo>
                      <a:lnTo>
                        <a:pt x="70" y="146"/>
                      </a:lnTo>
                      <a:lnTo>
                        <a:pt x="63" y="120"/>
                      </a:lnTo>
                      <a:lnTo>
                        <a:pt x="55" y="96"/>
                      </a:lnTo>
                      <a:lnTo>
                        <a:pt x="48" y="73"/>
                      </a:lnTo>
                      <a:lnTo>
                        <a:pt x="40" y="52"/>
                      </a:lnTo>
                      <a:lnTo>
                        <a:pt x="31" y="32"/>
                      </a:lnTo>
                      <a:lnTo>
                        <a:pt x="23" y="15"/>
                      </a:lnTo>
                      <a:lnTo>
                        <a:pt x="15" y="0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21" name="Freeform 1491"/>
                <p:cNvSpPr>
                  <a:spLocks/>
                </p:cNvSpPr>
                <p:nvPr/>
              </p:nvSpPr>
              <p:spPr bwMode="auto">
                <a:xfrm>
                  <a:off x="1891" y="1332"/>
                  <a:ext cx="2" cy="1"/>
                </a:xfrm>
                <a:custGeom>
                  <a:avLst/>
                  <a:gdLst>
                    <a:gd name="T0" fmla="*/ 0 w 59"/>
                    <a:gd name="T1" fmla="*/ 0 h 42"/>
                    <a:gd name="T2" fmla="*/ 0 w 59"/>
                    <a:gd name="T3" fmla="*/ 0 h 42"/>
                    <a:gd name="T4" fmla="*/ 0 w 59"/>
                    <a:gd name="T5" fmla="*/ 0 h 42"/>
                    <a:gd name="T6" fmla="*/ 0 w 59"/>
                    <a:gd name="T7" fmla="*/ 0 h 42"/>
                    <a:gd name="T8" fmla="*/ 0 w 59"/>
                    <a:gd name="T9" fmla="*/ 0 h 42"/>
                    <a:gd name="T10" fmla="*/ 0 w 59"/>
                    <a:gd name="T11" fmla="*/ 0 h 42"/>
                    <a:gd name="T12" fmla="*/ 0 w 59"/>
                    <a:gd name="T13" fmla="*/ 0 h 42"/>
                    <a:gd name="T14" fmla="*/ 0 w 59"/>
                    <a:gd name="T15" fmla="*/ 0 h 42"/>
                    <a:gd name="T16" fmla="*/ 0 w 59"/>
                    <a:gd name="T17" fmla="*/ 0 h 42"/>
                    <a:gd name="T18" fmla="*/ 0 w 59"/>
                    <a:gd name="T19" fmla="*/ 0 h 42"/>
                    <a:gd name="T20" fmla="*/ 0 w 59"/>
                    <a:gd name="T21" fmla="*/ 0 h 42"/>
                    <a:gd name="T22" fmla="*/ 0 w 59"/>
                    <a:gd name="T23" fmla="*/ 0 h 42"/>
                    <a:gd name="T24" fmla="*/ 0 w 59"/>
                    <a:gd name="T25" fmla="*/ 0 h 42"/>
                    <a:gd name="T26" fmla="*/ 0 w 59"/>
                    <a:gd name="T27" fmla="*/ 0 h 42"/>
                    <a:gd name="T28" fmla="*/ 0 w 59"/>
                    <a:gd name="T29" fmla="*/ 0 h 42"/>
                    <a:gd name="T30" fmla="*/ 0 w 59"/>
                    <a:gd name="T31" fmla="*/ 0 h 42"/>
                    <a:gd name="T32" fmla="*/ 0 w 59"/>
                    <a:gd name="T33" fmla="*/ 0 h 42"/>
                    <a:gd name="T34" fmla="*/ 0 w 59"/>
                    <a:gd name="T35" fmla="*/ 0 h 42"/>
                    <a:gd name="T36" fmla="*/ 0 w 59"/>
                    <a:gd name="T37" fmla="*/ 0 h 42"/>
                    <a:gd name="T38" fmla="*/ 0 w 59"/>
                    <a:gd name="T39" fmla="*/ 0 h 42"/>
                    <a:gd name="T40" fmla="*/ 0 w 59"/>
                    <a:gd name="T41" fmla="*/ 0 h 4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9"/>
                    <a:gd name="T64" fmla="*/ 0 h 42"/>
                    <a:gd name="T65" fmla="*/ 59 w 59"/>
                    <a:gd name="T66" fmla="*/ 42 h 4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9" h="42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6" y="18"/>
                      </a:lnTo>
                      <a:lnTo>
                        <a:pt x="11" y="20"/>
                      </a:lnTo>
                      <a:lnTo>
                        <a:pt x="17" y="21"/>
                      </a:lnTo>
                      <a:lnTo>
                        <a:pt x="24" y="24"/>
                      </a:lnTo>
                      <a:lnTo>
                        <a:pt x="30" y="28"/>
                      </a:lnTo>
                      <a:lnTo>
                        <a:pt x="35" y="32"/>
                      </a:lnTo>
                      <a:lnTo>
                        <a:pt x="41" y="38"/>
                      </a:lnTo>
                      <a:lnTo>
                        <a:pt x="44" y="42"/>
                      </a:lnTo>
                      <a:lnTo>
                        <a:pt x="59" y="33"/>
                      </a:lnTo>
                      <a:lnTo>
                        <a:pt x="53" y="26"/>
                      </a:lnTo>
                      <a:lnTo>
                        <a:pt x="47" y="20"/>
                      </a:lnTo>
                      <a:lnTo>
                        <a:pt x="39" y="14"/>
                      </a:lnTo>
                      <a:lnTo>
                        <a:pt x="31" y="10"/>
                      </a:lnTo>
                      <a:lnTo>
                        <a:pt x="24" y="6"/>
                      </a:lnTo>
                      <a:lnTo>
                        <a:pt x="15" y="3"/>
                      </a:lnTo>
                      <a:lnTo>
                        <a:pt x="8" y="2"/>
                      </a:lnTo>
                      <a:lnTo>
                        <a:pt x="2" y="0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22" name="Freeform 1492"/>
                <p:cNvSpPr>
                  <a:spLocks/>
                </p:cNvSpPr>
                <p:nvPr/>
              </p:nvSpPr>
              <p:spPr bwMode="auto">
                <a:xfrm>
                  <a:off x="1889" y="1330"/>
                  <a:ext cx="2" cy="2"/>
                </a:xfrm>
                <a:custGeom>
                  <a:avLst/>
                  <a:gdLst>
                    <a:gd name="T0" fmla="*/ 0 w 73"/>
                    <a:gd name="T1" fmla="*/ 0 h 87"/>
                    <a:gd name="T2" fmla="*/ 0 w 73"/>
                    <a:gd name="T3" fmla="*/ 0 h 87"/>
                    <a:gd name="T4" fmla="*/ 0 w 73"/>
                    <a:gd name="T5" fmla="*/ 0 h 87"/>
                    <a:gd name="T6" fmla="*/ 0 w 73"/>
                    <a:gd name="T7" fmla="*/ 0 h 87"/>
                    <a:gd name="T8" fmla="*/ 0 w 73"/>
                    <a:gd name="T9" fmla="*/ 0 h 87"/>
                    <a:gd name="T10" fmla="*/ 0 w 73"/>
                    <a:gd name="T11" fmla="*/ 0 h 87"/>
                    <a:gd name="T12" fmla="*/ 0 w 73"/>
                    <a:gd name="T13" fmla="*/ 0 h 87"/>
                    <a:gd name="T14" fmla="*/ 0 w 73"/>
                    <a:gd name="T15" fmla="*/ 0 h 87"/>
                    <a:gd name="T16" fmla="*/ 0 w 73"/>
                    <a:gd name="T17" fmla="*/ 0 h 87"/>
                    <a:gd name="T18" fmla="*/ 0 w 73"/>
                    <a:gd name="T19" fmla="*/ 0 h 87"/>
                    <a:gd name="T20" fmla="*/ 0 w 73"/>
                    <a:gd name="T21" fmla="*/ 0 h 87"/>
                    <a:gd name="T22" fmla="*/ 0 w 73"/>
                    <a:gd name="T23" fmla="*/ 0 h 87"/>
                    <a:gd name="T24" fmla="*/ 0 w 73"/>
                    <a:gd name="T25" fmla="*/ 0 h 87"/>
                    <a:gd name="T26" fmla="*/ 0 w 73"/>
                    <a:gd name="T27" fmla="*/ 0 h 87"/>
                    <a:gd name="T28" fmla="*/ 0 w 73"/>
                    <a:gd name="T29" fmla="*/ 0 h 87"/>
                    <a:gd name="T30" fmla="*/ 0 w 73"/>
                    <a:gd name="T31" fmla="*/ 0 h 87"/>
                    <a:gd name="T32" fmla="*/ 0 w 73"/>
                    <a:gd name="T33" fmla="*/ 0 h 87"/>
                    <a:gd name="T34" fmla="*/ 0 w 73"/>
                    <a:gd name="T35" fmla="*/ 0 h 87"/>
                    <a:gd name="T36" fmla="*/ 0 w 73"/>
                    <a:gd name="T37" fmla="*/ 0 h 87"/>
                    <a:gd name="T38" fmla="*/ 0 w 73"/>
                    <a:gd name="T39" fmla="*/ 0 h 87"/>
                    <a:gd name="T40" fmla="*/ 0 w 73"/>
                    <a:gd name="T41" fmla="*/ 0 h 8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3"/>
                    <a:gd name="T64" fmla="*/ 0 h 87"/>
                    <a:gd name="T65" fmla="*/ 73 w 73"/>
                    <a:gd name="T66" fmla="*/ 87 h 8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3" h="87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8" y="20"/>
                      </a:lnTo>
                      <a:lnTo>
                        <a:pt x="17" y="32"/>
                      </a:lnTo>
                      <a:lnTo>
                        <a:pt x="25" y="44"/>
                      </a:lnTo>
                      <a:lnTo>
                        <a:pt x="35" y="55"/>
                      </a:lnTo>
                      <a:lnTo>
                        <a:pt x="43" y="67"/>
                      </a:lnTo>
                      <a:lnTo>
                        <a:pt x="52" y="75"/>
                      </a:lnTo>
                      <a:lnTo>
                        <a:pt x="60" y="84"/>
                      </a:lnTo>
                      <a:lnTo>
                        <a:pt x="71" y="87"/>
                      </a:lnTo>
                      <a:lnTo>
                        <a:pt x="73" y="70"/>
                      </a:lnTo>
                      <a:lnTo>
                        <a:pt x="70" y="69"/>
                      </a:lnTo>
                      <a:lnTo>
                        <a:pt x="64" y="63"/>
                      </a:lnTo>
                      <a:lnTo>
                        <a:pt x="55" y="55"/>
                      </a:lnTo>
                      <a:lnTo>
                        <a:pt x="47" y="45"/>
                      </a:lnTo>
                      <a:lnTo>
                        <a:pt x="40" y="34"/>
                      </a:lnTo>
                      <a:lnTo>
                        <a:pt x="31" y="22"/>
                      </a:lnTo>
                      <a:lnTo>
                        <a:pt x="20" y="10"/>
                      </a:lnTo>
                      <a:lnTo>
                        <a:pt x="12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23" name="Freeform 1493"/>
                <p:cNvSpPr>
                  <a:spLocks/>
                </p:cNvSpPr>
                <p:nvPr/>
              </p:nvSpPr>
              <p:spPr bwMode="auto">
                <a:xfrm>
                  <a:off x="1888" y="1328"/>
                  <a:ext cx="1" cy="3"/>
                </a:xfrm>
                <a:custGeom>
                  <a:avLst/>
                  <a:gdLst>
                    <a:gd name="T0" fmla="*/ 0 w 60"/>
                    <a:gd name="T1" fmla="*/ 0 h 100"/>
                    <a:gd name="T2" fmla="*/ 0 w 60"/>
                    <a:gd name="T3" fmla="*/ 0 h 100"/>
                    <a:gd name="T4" fmla="*/ 0 w 60"/>
                    <a:gd name="T5" fmla="*/ 0 h 100"/>
                    <a:gd name="T6" fmla="*/ 0 w 60"/>
                    <a:gd name="T7" fmla="*/ 0 h 100"/>
                    <a:gd name="T8" fmla="*/ 0 w 60"/>
                    <a:gd name="T9" fmla="*/ 0 h 100"/>
                    <a:gd name="T10" fmla="*/ 0 w 60"/>
                    <a:gd name="T11" fmla="*/ 0 h 100"/>
                    <a:gd name="T12" fmla="*/ 0 w 60"/>
                    <a:gd name="T13" fmla="*/ 0 h 100"/>
                    <a:gd name="T14" fmla="*/ 0 w 60"/>
                    <a:gd name="T15" fmla="*/ 0 h 100"/>
                    <a:gd name="T16" fmla="*/ 0 w 60"/>
                    <a:gd name="T17" fmla="*/ 0 h 100"/>
                    <a:gd name="T18" fmla="*/ 0 w 60"/>
                    <a:gd name="T19" fmla="*/ 0 h 100"/>
                    <a:gd name="T20" fmla="*/ 0 w 60"/>
                    <a:gd name="T21" fmla="*/ 0 h 100"/>
                    <a:gd name="T22" fmla="*/ 0 w 60"/>
                    <a:gd name="T23" fmla="*/ 0 h 100"/>
                    <a:gd name="T24" fmla="*/ 0 w 60"/>
                    <a:gd name="T25" fmla="*/ 0 h 100"/>
                    <a:gd name="T26" fmla="*/ 0 w 60"/>
                    <a:gd name="T27" fmla="*/ 0 h 100"/>
                    <a:gd name="T28" fmla="*/ 0 w 60"/>
                    <a:gd name="T29" fmla="*/ 0 h 100"/>
                    <a:gd name="T30" fmla="*/ 0 w 60"/>
                    <a:gd name="T31" fmla="*/ 0 h 100"/>
                    <a:gd name="T32" fmla="*/ 0 w 60"/>
                    <a:gd name="T33" fmla="*/ 0 h 100"/>
                    <a:gd name="T34" fmla="*/ 0 w 60"/>
                    <a:gd name="T35" fmla="*/ 0 h 100"/>
                    <a:gd name="T36" fmla="*/ 0 w 60"/>
                    <a:gd name="T37" fmla="*/ 0 h 100"/>
                    <a:gd name="T38" fmla="*/ 0 w 60"/>
                    <a:gd name="T39" fmla="*/ 0 h 100"/>
                    <a:gd name="T40" fmla="*/ 0 w 60"/>
                    <a:gd name="T41" fmla="*/ 0 h 10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0"/>
                    <a:gd name="T64" fmla="*/ 0 h 100"/>
                    <a:gd name="T65" fmla="*/ 60 w 60"/>
                    <a:gd name="T66" fmla="*/ 100 h 10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0" h="100">
                      <a:moveTo>
                        <a:pt x="3" y="1"/>
                      </a:moveTo>
                      <a:lnTo>
                        <a:pt x="3" y="0"/>
                      </a:lnTo>
                      <a:lnTo>
                        <a:pt x="0" y="11"/>
                      </a:lnTo>
                      <a:lnTo>
                        <a:pt x="0" y="21"/>
                      </a:lnTo>
                      <a:lnTo>
                        <a:pt x="2" y="33"/>
                      </a:lnTo>
                      <a:lnTo>
                        <a:pt x="8" y="46"/>
                      </a:lnTo>
                      <a:lnTo>
                        <a:pt x="15" y="60"/>
                      </a:lnTo>
                      <a:lnTo>
                        <a:pt x="24" y="72"/>
                      </a:lnTo>
                      <a:lnTo>
                        <a:pt x="36" y="86"/>
                      </a:lnTo>
                      <a:lnTo>
                        <a:pt x="48" y="100"/>
                      </a:lnTo>
                      <a:lnTo>
                        <a:pt x="60" y="88"/>
                      </a:lnTo>
                      <a:lnTo>
                        <a:pt x="48" y="74"/>
                      </a:lnTo>
                      <a:lnTo>
                        <a:pt x="38" y="62"/>
                      </a:lnTo>
                      <a:lnTo>
                        <a:pt x="30" y="50"/>
                      </a:lnTo>
                      <a:lnTo>
                        <a:pt x="23" y="38"/>
                      </a:lnTo>
                      <a:lnTo>
                        <a:pt x="19" y="29"/>
                      </a:lnTo>
                      <a:lnTo>
                        <a:pt x="17" y="19"/>
                      </a:lnTo>
                      <a:lnTo>
                        <a:pt x="17" y="13"/>
                      </a:lnTo>
                      <a:lnTo>
                        <a:pt x="18" y="9"/>
                      </a:lnTo>
                      <a:lnTo>
                        <a:pt x="18" y="8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24" name="Freeform 1494"/>
                <p:cNvSpPr>
                  <a:spLocks/>
                </p:cNvSpPr>
                <p:nvPr/>
              </p:nvSpPr>
              <p:spPr bwMode="auto">
                <a:xfrm>
                  <a:off x="1886" y="1320"/>
                  <a:ext cx="3" cy="9"/>
                </a:xfrm>
                <a:custGeom>
                  <a:avLst/>
                  <a:gdLst>
                    <a:gd name="T0" fmla="*/ 0 w 113"/>
                    <a:gd name="T1" fmla="*/ 0 h 345"/>
                    <a:gd name="T2" fmla="*/ 0 w 113"/>
                    <a:gd name="T3" fmla="*/ 0 h 345"/>
                    <a:gd name="T4" fmla="*/ 0 w 113"/>
                    <a:gd name="T5" fmla="*/ 0 h 345"/>
                    <a:gd name="T6" fmla="*/ 0 w 113"/>
                    <a:gd name="T7" fmla="*/ 0 h 345"/>
                    <a:gd name="T8" fmla="*/ 0 w 113"/>
                    <a:gd name="T9" fmla="*/ 0 h 345"/>
                    <a:gd name="T10" fmla="*/ 0 w 113"/>
                    <a:gd name="T11" fmla="*/ 0 h 345"/>
                    <a:gd name="T12" fmla="*/ 0 w 113"/>
                    <a:gd name="T13" fmla="*/ 0 h 345"/>
                    <a:gd name="T14" fmla="*/ 0 w 113"/>
                    <a:gd name="T15" fmla="*/ 0 h 345"/>
                    <a:gd name="T16" fmla="*/ 0 w 113"/>
                    <a:gd name="T17" fmla="*/ 0 h 345"/>
                    <a:gd name="T18" fmla="*/ 0 w 113"/>
                    <a:gd name="T19" fmla="*/ 0 h 345"/>
                    <a:gd name="T20" fmla="*/ 0 w 113"/>
                    <a:gd name="T21" fmla="*/ 0 h 345"/>
                    <a:gd name="T22" fmla="*/ 0 w 113"/>
                    <a:gd name="T23" fmla="*/ 0 h 345"/>
                    <a:gd name="T24" fmla="*/ 0 w 113"/>
                    <a:gd name="T25" fmla="*/ 0 h 345"/>
                    <a:gd name="T26" fmla="*/ 0 w 113"/>
                    <a:gd name="T27" fmla="*/ 0 h 345"/>
                    <a:gd name="T28" fmla="*/ 0 w 113"/>
                    <a:gd name="T29" fmla="*/ 0 h 345"/>
                    <a:gd name="T30" fmla="*/ 0 w 113"/>
                    <a:gd name="T31" fmla="*/ 0 h 345"/>
                    <a:gd name="T32" fmla="*/ 0 w 113"/>
                    <a:gd name="T33" fmla="*/ 0 h 345"/>
                    <a:gd name="T34" fmla="*/ 0 w 113"/>
                    <a:gd name="T35" fmla="*/ 0 h 345"/>
                    <a:gd name="T36" fmla="*/ 0 w 113"/>
                    <a:gd name="T37" fmla="*/ 0 h 345"/>
                    <a:gd name="T38" fmla="*/ 0 w 113"/>
                    <a:gd name="T39" fmla="*/ 0 h 345"/>
                    <a:gd name="T40" fmla="*/ 0 w 113"/>
                    <a:gd name="T41" fmla="*/ 0 h 345"/>
                    <a:gd name="T42" fmla="*/ 0 w 113"/>
                    <a:gd name="T43" fmla="*/ 0 h 345"/>
                    <a:gd name="T44" fmla="*/ 0 w 113"/>
                    <a:gd name="T45" fmla="*/ 0 h 345"/>
                    <a:gd name="T46" fmla="*/ 0 w 113"/>
                    <a:gd name="T47" fmla="*/ 0 h 345"/>
                    <a:gd name="T48" fmla="*/ 0 w 113"/>
                    <a:gd name="T49" fmla="*/ 0 h 345"/>
                    <a:gd name="T50" fmla="*/ 0 w 113"/>
                    <a:gd name="T51" fmla="*/ 0 h 345"/>
                    <a:gd name="T52" fmla="*/ 0 w 113"/>
                    <a:gd name="T53" fmla="*/ 0 h 345"/>
                    <a:gd name="T54" fmla="*/ 0 w 113"/>
                    <a:gd name="T55" fmla="*/ 0 h 345"/>
                    <a:gd name="T56" fmla="*/ 0 w 113"/>
                    <a:gd name="T57" fmla="*/ 0 h 345"/>
                    <a:gd name="T58" fmla="*/ 0 w 113"/>
                    <a:gd name="T59" fmla="*/ 0 h 345"/>
                    <a:gd name="T60" fmla="*/ 0 w 113"/>
                    <a:gd name="T61" fmla="*/ 0 h 345"/>
                    <a:gd name="T62" fmla="*/ 0 w 113"/>
                    <a:gd name="T63" fmla="*/ 0 h 345"/>
                    <a:gd name="T64" fmla="*/ 0 w 113"/>
                    <a:gd name="T65" fmla="*/ 0 h 345"/>
                    <a:gd name="T66" fmla="*/ 0 w 113"/>
                    <a:gd name="T67" fmla="*/ 0 h 345"/>
                    <a:gd name="T68" fmla="*/ 0 w 113"/>
                    <a:gd name="T69" fmla="*/ 0 h 345"/>
                    <a:gd name="T70" fmla="*/ 0 w 113"/>
                    <a:gd name="T71" fmla="*/ 0 h 345"/>
                    <a:gd name="T72" fmla="*/ 0 w 113"/>
                    <a:gd name="T73" fmla="*/ 0 h 34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13"/>
                    <a:gd name="T112" fmla="*/ 0 h 345"/>
                    <a:gd name="T113" fmla="*/ 113 w 113"/>
                    <a:gd name="T114" fmla="*/ 345 h 34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13" h="345">
                      <a:moveTo>
                        <a:pt x="0" y="11"/>
                      </a:moveTo>
                      <a:lnTo>
                        <a:pt x="0" y="12"/>
                      </a:lnTo>
                      <a:lnTo>
                        <a:pt x="5" y="18"/>
                      </a:lnTo>
                      <a:lnTo>
                        <a:pt x="12" y="29"/>
                      </a:lnTo>
                      <a:lnTo>
                        <a:pt x="20" y="45"/>
                      </a:lnTo>
                      <a:lnTo>
                        <a:pt x="30" y="63"/>
                      </a:lnTo>
                      <a:lnTo>
                        <a:pt x="39" y="85"/>
                      </a:lnTo>
                      <a:lnTo>
                        <a:pt x="50" y="107"/>
                      </a:lnTo>
                      <a:lnTo>
                        <a:pt x="59" y="131"/>
                      </a:lnTo>
                      <a:lnTo>
                        <a:pt x="68" y="157"/>
                      </a:lnTo>
                      <a:lnTo>
                        <a:pt x="77" y="183"/>
                      </a:lnTo>
                      <a:lnTo>
                        <a:pt x="84" y="211"/>
                      </a:lnTo>
                      <a:lnTo>
                        <a:pt x="90" y="235"/>
                      </a:lnTo>
                      <a:lnTo>
                        <a:pt x="95" y="261"/>
                      </a:lnTo>
                      <a:lnTo>
                        <a:pt x="96" y="283"/>
                      </a:lnTo>
                      <a:lnTo>
                        <a:pt x="96" y="304"/>
                      </a:lnTo>
                      <a:lnTo>
                        <a:pt x="92" y="322"/>
                      </a:lnTo>
                      <a:lnTo>
                        <a:pt x="87" y="338"/>
                      </a:lnTo>
                      <a:lnTo>
                        <a:pt x="102" y="345"/>
                      </a:lnTo>
                      <a:lnTo>
                        <a:pt x="109" y="327"/>
                      </a:lnTo>
                      <a:lnTo>
                        <a:pt x="113" y="307"/>
                      </a:lnTo>
                      <a:lnTo>
                        <a:pt x="113" y="283"/>
                      </a:lnTo>
                      <a:lnTo>
                        <a:pt x="111" y="259"/>
                      </a:lnTo>
                      <a:lnTo>
                        <a:pt x="107" y="232"/>
                      </a:lnTo>
                      <a:lnTo>
                        <a:pt x="101" y="206"/>
                      </a:lnTo>
                      <a:lnTo>
                        <a:pt x="93" y="178"/>
                      </a:lnTo>
                      <a:lnTo>
                        <a:pt x="85" y="152"/>
                      </a:lnTo>
                      <a:lnTo>
                        <a:pt x="75" y="127"/>
                      </a:lnTo>
                      <a:lnTo>
                        <a:pt x="65" y="100"/>
                      </a:lnTo>
                      <a:lnTo>
                        <a:pt x="54" y="77"/>
                      </a:lnTo>
                      <a:lnTo>
                        <a:pt x="44" y="56"/>
                      </a:lnTo>
                      <a:lnTo>
                        <a:pt x="35" y="38"/>
                      </a:lnTo>
                      <a:lnTo>
                        <a:pt x="26" y="22"/>
                      </a:lnTo>
                      <a:lnTo>
                        <a:pt x="19" y="9"/>
                      </a:lnTo>
                      <a:lnTo>
                        <a:pt x="12" y="0"/>
                      </a:lnTo>
                      <a:lnTo>
                        <a:pt x="12" y="2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25" name="Freeform 1495"/>
                <p:cNvSpPr>
                  <a:spLocks/>
                </p:cNvSpPr>
                <p:nvPr/>
              </p:nvSpPr>
              <p:spPr bwMode="auto">
                <a:xfrm>
                  <a:off x="1885" y="1319"/>
                  <a:ext cx="1" cy="2"/>
                </a:xfrm>
                <a:custGeom>
                  <a:avLst/>
                  <a:gdLst>
                    <a:gd name="T0" fmla="*/ 0 w 50"/>
                    <a:gd name="T1" fmla="*/ 0 h 50"/>
                    <a:gd name="T2" fmla="*/ 0 w 50"/>
                    <a:gd name="T3" fmla="*/ 0 h 50"/>
                    <a:gd name="T4" fmla="*/ 0 w 50"/>
                    <a:gd name="T5" fmla="*/ 0 h 50"/>
                    <a:gd name="T6" fmla="*/ 0 w 50"/>
                    <a:gd name="T7" fmla="*/ 0 h 50"/>
                    <a:gd name="T8" fmla="*/ 0 w 50"/>
                    <a:gd name="T9" fmla="*/ 0 h 50"/>
                    <a:gd name="T10" fmla="*/ 0 w 50"/>
                    <a:gd name="T11" fmla="*/ 0 h 50"/>
                    <a:gd name="T12" fmla="*/ 0 w 50"/>
                    <a:gd name="T13" fmla="*/ 0 h 50"/>
                    <a:gd name="T14" fmla="*/ 0 w 50"/>
                    <a:gd name="T15" fmla="*/ 0 h 50"/>
                    <a:gd name="T16" fmla="*/ 0 w 50"/>
                    <a:gd name="T17" fmla="*/ 0 h 50"/>
                    <a:gd name="T18" fmla="*/ 0 w 50"/>
                    <a:gd name="T19" fmla="*/ 0 h 50"/>
                    <a:gd name="T20" fmla="*/ 0 w 50"/>
                    <a:gd name="T21" fmla="*/ 0 h 50"/>
                    <a:gd name="T22" fmla="*/ 0 w 50"/>
                    <a:gd name="T23" fmla="*/ 0 h 50"/>
                    <a:gd name="T24" fmla="*/ 0 w 50"/>
                    <a:gd name="T25" fmla="*/ 0 h 50"/>
                    <a:gd name="T26" fmla="*/ 0 w 50"/>
                    <a:gd name="T27" fmla="*/ 0 h 50"/>
                    <a:gd name="T28" fmla="*/ 0 w 50"/>
                    <a:gd name="T29" fmla="*/ 0 h 50"/>
                    <a:gd name="T30" fmla="*/ 0 w 50"/>
                    <a:gd name="T31" fmla="*/ 0 h 50"/>
                    <a:gd name="T32" fmla="*/ 0 w 50"/>
                    <a:gd name="T33" fmla="*/ 0 h 50"/>
                    <a:gd name="T34" fmla="*/ 0 w 50"/>
                    <a:gd name="T35" fmla="*/ 0 h 50"/>
                    <a:gd name="T36" fmla="*/ 0 w 50"/>
                    <a:gd name="T37" fmla="*/ 0 h 50"/>
                    <a:gd name="T38" fmla="*/ 0 w 50"/>
                    <a:gd name="T39" fmla="*/ 0 h 50"/>
                    <a:gd name="T40" fmla="*/ 0 w 50"/>
                    <a:gd name="T41" fmla="*/ 0 h 5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0"/>
                    <a:gd name="T64" fmla="*/ 0 h 50"/>
                    <a:gd name="T65" fmla="*/ 50 w 50"/>
                    <a:gd name="T66" fmla="*/ 50 h 5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0" h="50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4" y="11"/>
                      </a:lnTo>
                      <a:lnTo>
                        <a:pt x="8" y="18"/>
                      </a:lnTo>
                      <a:lnTo>
                        <a:pt x="11" y="23"/>
                      </a:lnTo>
                      <a:lnTo>
                        <a:pt x="17" y="30"/>
                      </a:lnTo>
                      <a:lnTo>
                        <a:pt x="22" y="35"/>
                      </a:lnTo>
                      <a:lnTo>
                        <a:pt x="28" y="41"/>
                      </a:lnTo>
                      <a:lnTo>
                        <a:pt x="33" y="45"/>
                      </a:lnTo>
                      <a:lnTo>
                        <a:pt x="38" y="50"/>
                      </a:lnTo>
                      <a:lnTo>
                        <a:pt x="50" y="41"/>
                      </a:lnTo>
                      <a:lnTo>
                        <a:pt x="45" y="33"/>
                      </a:lnTo>
                      <a:lnTo>
                        <a:pt x="40" y="29"/>
                      </a:lnTo>
                      <a:lnTo>
                        <a:pt x="34" y="23"/>
                      </a:lnTo>
                      <a:lnTo>
                        <a:pt x="29" y="18"/>
                      </a:lnTo>
                      <a:lnTo>
                        <a:pt x="26" y="13"/>
                      </a:lnTo>
                      <a:lnTo>
                        <a:pt x="22" y="8"/>
                      </a:lnTo>
                      <a:lnTo>
                        <a:pt x="18" y="3"/>
                      </a:lnTo>
                      <a:lnTo>
                        <a:pt x="17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26" name="Freeform 1496"/>
                <p:cNvSpPr>
                  <a:spLocks/>
                </p:cNvSpPr>
                <p:nvPr/>
              </p:nvSpPr>
              <p:spPr bwMode="auto">
                <a:xfrm>
                  <a:off x="1884" y="1317"/>
                  <a:ext cx="1" cy="2"/>
                </a:xfrm>
                <a:custGeom>
                  <a:avLst/>
                  <a:gdLst>
                    <a:gd name="T0" fmla="*/ 0 w 62"/>
                    <a:gd name="T1" fmla="*/ 0 h 130"/>
                    <a:gd name="T2" fmla="*/ 0 w 62"/>
                    <a:gd name="T3" fmla="*/ 0 h 130"/>
                    <a:gd name="T4" fmla="*/ 0 w 62"/>
                    <a:gd name="T5" fmla="*/ 0 h 130"/>
                    <a:gd name="T6" fmla="*/ 0 w 62"/>
                    <a:gd name="T7" fmla="*/ 0 h 130"/>
                    <a:gd name="T8" fmla="*/ 0 w 62"/>
                    <a:gd name="T9" fmla="*/ 0 h 130"/>
                    <a:gd name="T10" fmla="*/ 0 w 62"/>
                    <a:gd name="T11" fmla="*/ 0 h 130"/>
                    <a:gd name="T12" fmla="*/ 0 w 62"/>
                    <a:gd name="T13" fmla="*/ 0 h 130"/>
                    <a:gd name="T14" fmla="*/ 0 w 62"/>
                    <a:gd name="T15" fmla="*/ 0 h 130"/>
                    <a:gd name="T16" fmla="*/ 0 w 62"/>
                    <a:gd name="T17" fmla="*/ 0 h 130"/>
                    <a:gd name="T18" fmla="*/ 0 w 62"/>
                    <a:gd name="T19" fmla="*/ 0 h 130"/>
                    <a:gd name="T20" fmla="*/ 0 w 62"/>
                    <a:gd name="T21" fmla="*/ 0 h 130"/>
                    <a:gd name="T22" fmla="*/ 0 w 62"/>
                    <a:gd name="T23" fmla="*/ 0 h 130"/>
                    <a:gd name="T24" fmla="*/ 0 w 62"/>
                    <a:gd name="T25" fmla="*/ 0 h 130"/>
                    <a:gd name="T26" fmla="*/ 0 w 62"/>
                    <a:gd name="T27" fmla="*/ 0 h 130"/>
                    <a:gd name="T28" fmla="*/ 0 w 62"/>
                    <a:gd name="T29" fmla="*/ 0 h 130"/>
                    <a:gd name="T30" fmla="*/ 0 w 62"/>
                    <a:gd name="T31" fmla="*/ 0 h 130"/>
                    <a:gd name="T32" fmla="*/ 0 w 62"/>
                    <a:gd name="T33" fmla="*/ 0 h 130"/>
                    <a:gd name="T34" fmla="*/ 0 w 62"/>
                    <a:gd name="T35" fmla="*/ 0 h 130"/>
                    <a:gd name="T36" fmla="*/ 0 w 62"/>
                    <a:gd name="T37" fmla="*/ 0 h 130"/>
                    <a:gd name="T38" fmla="*/ 0 w 62"/>
                    <a:gd name="T39" fmla="*/ 0 h 130"/>
                    <a:gd name="T40" fmla="*/ 0 w 62"/>
                    <a:gd name="T41" fmla="*/ 0 h 13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2"/>
                    <a:gd name="T64" fmla="*/ 0 h 130"/>
                    <a:gd name="T65" fmla="*/ 62 w 62"/>
                    <a:gd name="T66" fmla="*/ 130 h 13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2" h="13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20"/>
                      </a:lnTo>
                      <a:lnTo>
                        <a:pt x="2" y="38"/>
                      </a:lnTo>
                      <a:lnTo>
                        <a:pt x="8" y="58"/>
                      </a:lnTo>
                      <a:lnTo>
                        <a:pt x="17" y="73"/>
                      </a:lnTo>
                      <a:lnTo>
                        <a:pt x="25" y="89"/>
                      </a:lnTo>
                      <a:lnTo>
                        <a:pt x="33" y="103"/>
                      </a:lnTo>
                      <a:lnTo>
                        <a:pt x="41" y="118"/>
                      </a:lnTo>
                      <a:lnTo>
                        <a:pt x="45" y="130"/>
                      </a:lnTo>
                      <a:lnTo>
                        <a:pt x="62" y="125"/>
                      </a:lnTo>
                      <a:lnTo>
                        <a:pt x="55" y="110"/>
                      </a:lnTo>
                      <a:lnTo>
                        <a:pt x="48" y="96"/>
                      </a:lnTo>
                      <a:lnTo>
                        <a:pt x="39" y="82"/>
                      </a:lnTo>
                      <a:lnTo>
                        <a:pt x="31" y="66"/>
                      </a:lnTo>
                      <a:lnTo>
                        <a:pt x="23" y="50"/>
                      </a:lnTo>
                      <a:lnTo>
                        <a:pt x="19" y="36"/>
                      </a:lnTo>
                      <a:lnTo>
                        <a:pt x="17" y="20"/>
                      </a:lnTo>
                      <a:lnTo>
                        <a:pt x="18" y="5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27" name="Freeform 1497"/>
                <p:cNvSpPr>
                  <a:spLocks/>
                </p:cNvSpPr>
                <p:nvPr/>
              </p:nvSpPr>
              <p:spPr bwMode="auto">
                <a:xfrm>
                  <a:off x="1880" y="1299"/>
                  <a:ext cx="5" cy="18"/>
                </a:xfrm>
                <a:custGeom>
                  <a:avLst/>
                  <a:gdLst>
                    <a:gd name="T0" fmla="*/ 0 w 176"/>
                    <a:gd name="T1" fmla="*/ 0 h 761"/>
                    <a:gd name="T2" fmla="*/ 0 w 176"/>
                    <a:gd name="T3" fmla="*/ 0 h 761"/>
                    <a:gd name="T4" fmla="*/ 0 w 176"/>
                    <a:gd name="T5" fmla="*/ 0 h 761"/>
                    <a:gd name="T6" fmla="*/ 0 w 176"/>
                    <a:gd name="T7" fmla="*/ 0 h 761"/>
                    <a:gd name="T8" fmla="*/ 0 w 176"/>
                    <a:gd name="T9" fmla="*/ 0 h 761"/>
                    <a:gd name="T10" fmla="*/ 0 w 176"/>
                    <a:gd name="T11" fmla="*/ 0 h 761"/>
                    <a:gd name="T12" fmla="*/ 0 w 176"/>
                    <a:gd name="T13" fmla="*/ 0 h 761"/>
                    <a:gd name="T14" fmla="*/ 0 w 176"/>
                    <a:gd name="T15" fmla="*/ 0 h 761"/>
                    <a:gd name="T16" fmla="*/ 0 w 176"/>
                    <a:gd name="T17" fmla="*/ 0 h 761"/>
                    <a:gd name="T18" fmla="*/ 0 w 176"/>
                    <a:gd name="T19" fmla="*/ 0 h 761"/>
                    <a:gd name="T20" fmla="*/ 0 w 176"/>
                    <a:gd name="T21" fmla="*/ 0 h 761"/>
                    <a:gd name="T22" fmla="*/ 0 w 176"/>
                    <a:gd name="T23" fmla="*/ 0 h 761"/>
                    <a:gd name="T24" fmla="*/ 0 w 176"/>
                    <a:gd name="T25" fmla="*/ 0 h 761"/>
                    <a:gd name="T26" fmla="*/ 0 w 176"/>
                    <a:gd name="T27" fmla="*/ 0 h 761"/>
                    <a:gd name="T28" fmla="*/ 0 w 176"/>
                    <a:gd name="T29" fmla="*/ 0 h 761"/>
                    <a:gd name="T30" fmla="*/ 0 w 176"/>
                    <a:gd name="T31" fmla="*/ 0 h 761"/>
                    <a:gd name="T32" fmla="*/ 0 w 176"/>
                    <a:gd name="T33" fmla="*/ 0 h 761"/>
                    <a:gd name="T34" fmla="*/ 0 w 176"/>
                    <a:gd name="T35" fmla="*/ 0 h 761"/>
                    <a:gd name="T36" fmla="*/ 0 w 176"/>
                    <a:gd name="T37" fmla="*/ 0 h 761"/>
                    <a:gd name="T38" fmla="*/ 0 w 176"/>
                    <a:gd name="T39" fmla="*/ 0 h 761"/>
                    <a:gd name="T40" fmla="*/ 0 w 176"/>
                    <a:gd name="T41" fmla="*/ 0 h 761"/>
                    <a:gd name="T42" fmla="*/ 0 w 176"/>
                    <a:gd name="T43" fmla="*/ 0 h 761"/>
                    <a:gd name="T44" fmla="*/ 0 w 176"/>
                    <a:gd name="T45" fmla="*/ 0 h 761"/>
                    <a:gd name="T46" fmla="*/ 0 w 176"/>
                    <a:gd name="T47" fmla="*/ 0 h 761"/>
                    <a:gd name="T48" fmla="*/ 0 w 176"/>
                    <a:gd name="T49" fmla="*/ 0 h 761"/>
                    <a:gd name="T50" fmla="*/ 0 w 176"/>
                    <a:gd name="T51" fmla="*/ 0 h 761"/>
                    <a:gd name="T52" fmla="*/ 0 w 176"/>
                    <a:gd name="T53" fmla="*/ 0 h 761"/>
                    <a:gd name="T54" fmla="*/ 0 w 176"/>
                    <a:gd name="T55" fmla="*/ 0 h 761"/>
                    <a:gd name="T56" fmla="*/ 0 w 176"/>
                    <a:gd name="T57" fmla="*/ 0 h 761"/>
                    <a:gd name="T58" fmla="*/ 0 w 176"/>
                    <a:gd name="T59" fmla="*/ 0 h 761"/>
                    <a:gd name="T60" fmla="*/ 0 w 176"/>
                    <a:gd name="T61" fmla="*/ 0 h 761"/>
                    <a:gd name="T62" fmla="*/ 0 w 176"/>
                    <a:gd name="T63" fmla="*/ 0 h 761"/>
                    <a:gd name="T64" fmla="*/ 0 w 176"/>
                    <a:gd name="T65" fmla="*/ 0 h 761"/>
                    <a:gd name="T66" fmla="*/ 0 w 176"/>
                    <a:gd name="T67" fmla="*/ 0 h 761"/>
                    <a:gd name="T68" fmla="*/ 0 w 176"/>
                    <a:gd name="T69" fmla="*/ 0 h 761"/>
                    <a:gd name="T70" fmla="*/ 0 w 176"/>
                    <a:gd name="T71" fmla="*/ 0 h 761"/>
                    <a:gd name="T72" fmla="*/ 0 w 176"/>
                    <a:gd name="T73" fmla="*/ 0 h 761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76"/>
                    <a:gd name="T112" fmla="*/ 0 h 761"/>
                    <a:gd name="T113" fmla="*/ 176 w 176"/>
                    <a:gd name="T114" fmla="*/ 761 h 761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76" h="761">
                      <a:moveTo>
                        <a:pt x="31" y="0"/>
                      </a:moveTo>
                      <a:lnTo>
                        <a:pt x="31" y="0"/>
                      </a:lnTo>
                      <a:lnTo>
                        <a:pt x="10" y="43"/>
                      </a:lnTo>
                      <a:lnTo>
                        <a:pt x="1" y="84"/>
                      </a:lnTo>
                      <a:lnTo>
                        <a:pt x="0" y="123"/>
                      </a:lnTo>
                      <a:lnTo>
                        <a:pt x="6" y="160"/>
                      </a:lnTo>
                      <a:lnTo>
                        <a:pt x="18" y="197"/>
                      </a:lnTo>
                      <a:lnTo>
                        <a:pt x="35" y="232"/>
                      </a:lnTo>
                      <a:lnTo>
                        <a:pt x="54" y="268"/>
                      </a:lnTo>
                      <a:lnTo>
                        <a:pt x="75" y="307"/>
                      </a:lnTo>
                      <a:lnTo>
                        <a:pt x="97" y="346"/>
                      </a:lnTo>
                      <a:lnTo>
                        <a:pt x="116" y="391"/>
                      </a:lnTo>
                      <a:lnTo>
                        <a:pt x="133" y="436"/>
                      </a:lnTo>
                      <a:lnTo>
                        <a:pt x="147" y="488"/>
                      </a:lnTo>
                      <a:lnTo>
                        <a:pt x="156" y="546"/>
                      </a:lnTo>
                      <a:lnTo>
                        <a:pt x="159" y="608"/>
                      </a:lnTo>
                      <a:lnTo>
                        <a:pt x="153" y="678"/>
                      </a:lnTo>
                      <a:lnTo>
                        <a:pt x="139" y="756"/>
                      </a:lnTo>
                      <a:lnTo>
                        <a:pt x="156" y="761"/>
                      </a:lnTo>
                      <a:lnTo>
                        <a:pt x="170" y="680"/>
                      </a:lnTo>
                      <a:lnTo>
                        <a:pt x="176" y="608"/>
                      </a:lnTo>
                      <a:lnTo>
                        <a:pt x="173" y="543"/>
                      </a:lnTo>
                      <a:lnTo>
                        <a:pt x="164" y="486"/>
                      </a:lnTo>
                      <a:lnTo>
                        <a:pt x="150" y="432"/>
                      </a:lnTo>
                      <a:lnTo>
                        <a:pt x="131" y="383"/>
                      </a:lnTo>
                      <a:lnTo>
                        <a:pt x="111" y="339"/>
                      </a:lnTo>
                      <a:lnTo>
                        <a:pt x="90" y="299"/>
                      </a:lnTo>
                      <a:lnTo>
                        <a:pt x="68" y="261"/>
                      </a:lnTo>
                      <a:lnTo>
                        <a:pt x="49" y="225"/>
                      </a:lnTo>
                      <a:lnTo>
                        <a:pt x="35" y="190"/>
                      </a:lnTo>
                      <a:lnTo>
                        <a:pt x="23" y="155"/>
                      </a:lnTo>
                      <a:lnTo>
                        <a:pt x="16" y="123"/>
                      </a:lnTo>
                      <a:lnTo>
                        <a:pt x="18" y="87"/>
                      </a:lnTo>
                      <a:lnTo>
                        <a:pt x="27" y="48"/>
                      </a:lnTo>
                      <a:lnTo>
                        <a:pt x="45" y="7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28" name="Freeform 1498"/>
                <p:cNvSpPr>
                  <a:spLocks/>
                </p:cNvSpPr>
                <p:nvPr/>
              </p:nvSpPr>
              <p:spPr bwMode="auto">
                <a:xfrm>
                  <a:off x="1881" y="1292"/>
                  <a:ext cx="4" cy="7"/>
                </a:xfrm>
                <a:custGeom>
                  <a:avLst/>
                  <a:gdLst>
                    <a:gd name="T0" fmla="*/ 0 w 167"/>
                    <a:gd name="T1" fmla="*/ 0 h 286"/>
                    <a:gd name="T2" fmla="*/ 0 w 167"/>
                    <a:gd name="T3" fmla="*/ 0 h 286"/>
                    <a:gd name="T4" fmla="*/ 0 w 167"/>
                    <a:gd name="T5" fmla="*/ 0 h 286"/>
                    <a:gd name="T6" fmla="*/ 0 w 167"/>
                    <a:gd name="T7" fmla="*/ 0 h 286"/>
                    <a:gd name="T8" fmla="*/ 0 w 167"/>
                    <a:gd name="T9" fmla="*/ 0 h 286"/>
                    <a:gd name="T10" fmla="*/ 0 w 167"/>
                    <a:gd name="T11" fmla="*/ 0 h 286"/>
                    <a:gd name="T12" fmla="*/ 0 w 167"/>
                    <a:gd name="T13" fmla="*/ 0 h 286"/>
                    <a:gd name="T14" fmla="*/ 0 w 167"/>
                    <a:gd name="T15" fmla="*/ 0 h 286"/>
                    <a:gd name="T16" fmla="*/ 0 w 167"/>
                    <a:gd name="T17" fmla="*/ 0 h 286"/>
                    <a:gd name="T18" fmla="*/ 0 w 167"/>
                    <a:gd name="T19" fmla="*/ 0 h 286"/>
                    <a:gd name="T20" fmla="*/ 0 w 167"/>
                    <a:gd name="T21" fmla="*/ 0 h 286"/>
                    <a:gd name="T22" fmla="*/ 0 w 167"/>
                    <a:gd name="T23" fmla="*/ 0 h 28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67"/>
                    <a:gd name="T37" fmla="*/ 0 h 286"/>
                    <a:gd name="T38" fmla="*/ 167 w 167"/>
                    <a:gd name="T39" fmla="*/ 286 h 28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67" h="286">
                      <a:moveTo>
                        <a:pt x="162" y="0"/>
                      </a:moveTo>
                      <a:lnTo>
                        <a:pt x="152" y="5"/>
                      </a:lnTo>
                      <a:lnTo>
                        <a:pt x="0" y="279"/>
                      </a:lnTo>
                      <a:lnTo>
                        <a:pt x="14" y="286"/>
                      </a:lnTo>
                      <a:lnTo>
                        <a:pt x="167" y="13"/>
                      </a:lnTo>
                      <a:lnTo>
                        <a:pt x="157" y="17"/>
                      </a:lnTo>
                      <a:lnTo>
                        <a:pt x="167" y="13"/>
                      </a:lnTo>
                      <a:lnTo>
                        <a:pt x="167" y="6"/>
                      </a:lnTo>
                      <a:lnTo>
                        <a:pt x="163" y="2"/>
                      </a:lnTo>
                      <a:lnTo>
                        <a:pt x="157" y="0"/>
                      </a:lnTo>
                      <a:lnTo>
                        <a:pt x="152" y="5"/>
                      </a:lnTo>
                      <a:lnTo>
                        <a:pt x="162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29" name="Freeform 1499"/>
                <p:cNvSpPr>
                  <a:spLocks/>
                </p:cNvSpPr>
                <p:nvPr/>
              </p:nvSpPr>
              <p:spPr bwMode="auto">
                <a:xfrm>
                  <a:off x="1885" y="1292"/>
                  <a:ext cx="6" cy="3"/>
                </a:xfrm>
                <a:custGeom>
                  <a:avLst/>
                  <a:gdLst>
                    <a:gd name="T0" fmla="*/ 0 w 227"/>
                    <a:gd name="T1" fmla="*/ 0 h 101"/>
                    <a:gd name="T2" fmla="*/ 0 w 227"/>
                    <a:gd name="T3" fmla="*/ 0 h 101"/>
                    <a:gd name="T4" fmla="*/ 0 w 227"/>
                    <a:gd name="T5" fmla="*/ 0 h 101"/>
                    <a:gd name="T6" fmla="*/ 0 w 227"/>
                    <a:gd name="T7" fmla="*/ 0 h 101"/>
                    <a:gd name="T8" fmla="*/ 0 w 227"/>
                    <a:gd name="T9" fmla="*/ 0 h 101"/>
                    <a:gd name="T10" fmla="*/ 0 w 227"/>
                    <a:gd name="T11" fmla="*/ 0 h 101"/>
                    <a:gd name="T12" fmla="*/ 0 w 227"/>
                    <a:gd name="T13" fmla="*/ 0 h 10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27"/>
                    <a:gd name="T22" fmla="*/ 0 h 101"/>
                    <a:gd name="T23" fmla="*/ 227 w 227"/>
                    <a:gd name="T24" fmla="*/ 101 h 10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27" h="101">
                      <a:moveTo>
                        <a:pt x="227" y="85"/>
                      </a:moveTo>
                      <a:lnTo>
                        <a:pt x="227" y="85"/>
                      </a:lnTo>
                      <a:lnTo>
                        <a:pt x="5" y="0"/>
                      </a:lnTo>
                      <a:lnTo>
                        <a:pt x="0" y="17"/>
                      </a:lnTo>
                      <a:lnTo>
                        <a:pt x="223" y="101"/>
                      </a:lnTo>
                      <a:lnTo>
                        <a:pt x="227" y="8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30" name="Freeform 1500"/>
                <p:cNvSpPr>
                  <a:spLocks/>
                </p:cNvSpPr>
                <p:nvPr/>
              </p:nvSpPr>
              <p:spPr bwMode="auto">
                <a:xfrm>
                  <a:off x="1891" y="1291"/>
                  <a:ext cx="5" cy="4"/>
                </a:xfrm>
                <a:custGeom>
                  <a:avLst/>
                  <a:gdLst>
                    <a:gd name="T0" fmla="*/ 0 w 198"/>
                    <a:gd name="T1" fmla="*/ 0 h 154"/>
                    <a:gd name="T2" fmla="*/ 0 w 198"/>
                    <a:gd name="T3" fmla="*/ 0 h 154"/>
                    <a:gd name="T4" fmla="*/ 0 w 198"/>
                    <a:gd name="T5" fmla="*/ 0 h 154"/>
                    <a:gd name="T6" fmla="*/ 0 w 198"/>
                    <a:gd name="T7" fmla="*/ 0 h 154"/>
                    <a:gd name="T8" fmla="*/ 0 w 198"/>
                    <a:gd name="T9" fmla="*/ 0 h 154"/>
                    <a:gd name="T10" fmla="*/ 0 w 198"/>
                    <a:gd name="T11" fmla="*/ 0 h 154"/>
                    <a:gd name="T12" fmla="*/ 0 w 198"/>
                    <a:gd name="T13" fmla="*/ 0 h 154"/>
                    <a:gd name="T14" fmla="*/ 0 w 198"/>
                    <a:gd name="T15" fmla="*/ 0 h 154"/>
                    <a:gd name="T16" fmla="*/ 0 w 198"/>
                    <a:gd name="T17" fmla="*/ 0 h 154"/>
                    <a:gd name="T18" fmla="*/ 0 w 198"/>
                    <a:gd name="T19" fmla="*/ 0 h 154"/>
                    <a:gd name="T20" fmla="*/ 0 w 198"/>
                    <a:gd name="T21" fmla="*/ 0 h 154"/>
                    <a:gd name="T22" fmla="*/ 0 w 198"/>
                    <a:gd name="T23" fmla="*/ 0 h 154"/>
                    <a:gd name="T24" fmla="*/ 0 w 198"/>
                    <a:gd name="T25" fmla="*/ 0 h 154"/>
                    <a:gd name="T26" fmla="*/ 0 w 198"/>
                    <a:gd name="T27" fmla="*/ 0 h 154"/>
                    <a:gd name="T28" fmla="*/ 0 w 198"/>
                    <a:gd name="T29" fmla="*/ 0 h 154"/>
                    <a:gd name="T30" fmla="*/ 0 w 198"/>
                    <a:gd name="T31" fmla="*/ 0 h 154"/>
                    <a:gd name="T32" fmla="*/ 0 w 198"/>
                    <a:gd name="T33" fmla="*/ 0 h 154"/>
                    <a:gd name="T34" fmla="*/ 0 w 198"/>
                    <a:gd name="T35" fmla="*/ 0 h 154"/>
                    <a:gd name="T36" fmla="*/ 0 w 198"/>
                    <a:gd name="T37" fmla="*/ 0 h 154"/>
                    <a:gd name="T38" fmla="*/ 0 w 198"/>
                    <a:gd name="T39" fmla="*/ 0 h 154"/>
                    <a:gd name="T40" fmla="*/ 0 w 198"/>
                    <a:gd name="T41" fmla="*/ 0 h 15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98"/>
                    <a:gd name="T64" fmla="*/ 0 h 154"/>
                    <a:gd name="T65" fmla="*/ 198 w 198"/>
                    <a:gd name="T66" fmla="*/ 154 h 15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98" h="154">
                      <a:moveTo>
                        <a:pt x="186" y="0"/>
                      </a:moveTo>
                      <a:lnTo>
                        <a:pt x="186" y="0"/>
                      </a:lnTo>
                      <a:lnTo>
                        <a:pt x="164" y="22"/>
                      </a:lnTo>
                      <a:lnTo>
                        <a:pt x="141" y="46"/>
                      </a:lnTo>
                      <a:lnTo>
                        <a:pt x="118" y="72"/>
                      </a:lnTo>
                      <a:lnTo>
                        <a:pt x="96" y="96"/>
                      </a:lnTo>
                      <a:lnTo>
                        <a:pt x="73" y="117"/>
                      </a:lnTo>
                      <a:lnTo>
                        <a:pt x="49" y="131"/>
                      </a:lnTo>
                      <a:lnTo>
                        <a:pt x="27" y="137"/>
                      </a:lnTo>
                      <a:lnTo>
                        <a:pt x="4" y="134"/>
                      </a:lnTo>
                      <a:lnTo>
                        <a:pt x="0" y="150"/>
                      </a:lnTo>
                      <a:lnTo>
                        <a:pt x="27" y="154"/>
                      </a:lnTo>
                      <a:lnTo>
                        <a:pt x="56" y="146"/>
                      </a:lnTo>
                      <a:lnTo>
                        <a:pt x="82" y="131"/>
                      </a:lnTo>
                      <a:lnTo>
                        <a:pt x="108" y="108"/>
                      </a:lnTo>
                      <a:lnTo>
                        <a:pt x="130" y="84"/>
                      </a:lnTo>
                      <a:lnTo>
                        <a:pt x="153" y="58"/>
                      </a:lnTo>
                      <a:lnTo>
                        <a:pt x="176" y="34"/>
                      </a:lnTo>
                      <a:lnTo>
                        <a:pt x="198" y="12"/>
                      </a:lnTo>
                      <a:lnTo>
                        <a:pt x="186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31" name="Freeform 1501"/>
                <p:cNvSpPr>
                  <a:spLocks/>
                </p:cNvSpPr>
                <p:nvPr/>
              </p:nvSpPr>
              <p:spPr bwMode="auto">
                <a:xfrm>
                  <a:off x="1895" y="1290"/>
                  <a:ext cx="5" cy="1"/>
                </a:xfrm>
                <a:custGeom>
                  <a:avLst/>
                  <a:gdLst>
                    <a:gd name="T0" fmla="*/ 0 w 193"/>
                    <a:gd name="T1" fmla="*/ 0 h 36"/>
                    <a:gd name="T2" fmla="*/ 0 w 193"/>
                    <a:gd name="T3" fmla="*/ 0 h 36"/>
                    <a:gd name="T4" fmla="*/ 0 w 193"/>
                    <a:gd name="T5" fmla="*/ 0 h 36"/>
                    <a:gd name="T6" fmla="*/ 0 w 193"/>
                    <a:gd name="T7" fmla="*/ 0 h 36"/>
                    <a:gd name="T8" fmla="*/ 0 w 193"/>
                    <a:gd name="T9" fmla="*/ 0 h 36"/>
                    <a:gd name="T10" fmla="*/ 0 w 193"/>
                    <a:gd name="T11" fmla="*/ 0 h 36"/>
                    <a:gd name="T12" fmla="*/ 0 w 193"/>
                    <a:gd name="T13" fmla="*/ 0 h 36"/>
                    <a:gd name="T14" fmla="*/ 0 w 193"/>
                    <a:gd name="T15" fmla="*/ 0 h 36"/>
                    <a:gd name="T16" fmla="*/ 0 w 193"/>
                    <a:gd name="T17" fmla="*/ 0 h 36"/>
                    <a:gd name="T18" fmla="*/ 0 w 193"/>
                    <a:gd name="T19" fmla="*/ 0 h 36"/>
                    <a:gd name="T20" fmla="*/ 0 w 193"/>
                    <a:gd name="T21" fmla="*/ 0 h 36"/>
                    <a:gd name="T22" fmla="*/ 0 w 193"/>
                    <a:gd name="T23" fmla="*/ 0 h 36"/>
                    <a:gd name="T24" fmla="*/ 0 w 193"/>
                    <a:gd name="T25" fmla="*/ 0 h 36"/>
                    <a:gd name="T26" fmla="*/ 0 w 193"/>
                    <a:gd name="T27" fmla="*/ 0 h 36"/>
                    <a:gd name="T28" fmla="*/ 0 w 193"/>
                    <a:gd name="T29" fmla="*/ 0 h 36"/>
                    <a:gd name="T30" fmla="*/ 0 w 193"/>
                    <a:gd name="T31" fmla="*/ 0 h 36"/>
                    <a:gd name="T32" fmla="*/ 0 w 193"/>
                    <a:gd name="T33" fmla="*/ 0 h 36"/>
                    <a:gd name="T34" fmla="*/ 0 w 193"/>
                    <a:gd name="T35" fmla="*/ 0 h 36"/>
                    <a:gd name="T36" fmla="*/ 0 w 193"/>
                    <a:gd name="T37" fmla="*/ 0 h 36"/>
                    <a:gd name="T38" fmla="*/ 0 w 193"/>
                    <a:gd name="T39" fmla="*/ 0 h 36"/>
                    <a:gd name="T40" fmla="*/ 0 w 193"/>
                    <a:gd name="T41" fmla="*/ 0 h 36"/>
                    <a:gd name="T42" fmla="*/ 0 w 193"/>
                    <a:gd name="T43" fmla="*/ 0 h 36"/>
                    <a:gd name="T44" fmla="*/ 0 w 193"/>
                    <a:gd name="T45" fmla="*/ 0 h 36"/>
                    <a:gd name="T46" fmla="*/ 0 w 193"/>
                    <a:gd name="T47" fmla="*/ 0 h 36"/>
                    <a:gd name="T48" fmla="*/ 0 w 193"/>
                    <a:gd name="T49" fmla="*/ 0 h 36"/>
                    <a:gd name="T50" fmla="*/ 0 w 193"/>
                    <a:gd name="T51" fmla="*/ 0 h 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93"/>
                    <a:gd name="T79" fmla="*/ 0 h 36"/>
                    <a:gd name="T80" fmla="*/ 193 w 193"/>
                    <a:gd name="T81" fmla="*/ 36 h 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93" h="36">
                      <a:moveTo>
                        <a:pt x="181" y="7"/>
                      </a:moveTo>
                      <a:lnTo>
                        <a:pt x="184" y="6"/>
                      </a:lnTo>
                      <a:lnTo>
                        <a:pt x="167" y="7"/>
                      </a:lnTo>
                      <a:lnTo>
                        <a:pt x="146" y="5"/>
                      </a:lnTo>
                      <a:lnTo>
                        <a:pt x="122" y="3"/>
                      </a:lnTo>
                      <a:lnTo>
                        <a:pt x="97" y="0"/>
                      </a:lnTo>
                      <a:lnTo>
                        <a:pt x="72" y="0"/>
                      </a:lnTo>
                      <a:lnTo>
                        <a:pt x="47" y="3"/>
                      </a:lnTo>
                      <a:lnTo>
                        <a:pt x="23" y="10"/>
                      </a:lnTo>
                      <a:lnTo>
                        <a:pt x="0" y="24"/>
                      </a:lnTo>
                      <a:lnTo>
                        <a:pt x="12" y="36"/>
                      </a:lnTo>
                      <a:lnTo>
                        <a:pt x="30" y="24"/>
                      </a:lnTo>
                      <a:lnTo>
                        <a:pt x="49" y="19"/>
                      </a:lnTo>
                      <a:lnTo>
                        <a:pt x="72" y="17"/>
                      </a:lnTo>
                      <a:lnTo>
                        <a:pt x="97" y="17"/>
                      </a:lnTo>
                      <a:lnTo>
                        <a:pt x="120" y="19"/>
                      </a:lnTo>
                      <a:lnTo>
                        <a:pt x="144" y="22"/>
                      </a:lnTo>
                      <a:lnTo>
                        <a:pt x="167" y="24"/>
                      </a:lnTo>
                      <a:lnTo>
                        <a:pt x="186" y="23"/>
                      </a:lnTo>
                      <a:lnTo>
                        <a:pt x="188" y="22"/>
                      </a:lnTo>
                      <a:lnTo>
                        <a:pt x="186" y="23"/>
                      </a:lnTo>
                      <a:lnTo>
                        <a:pt x="192" y="19"/>
                      </a:lnTo>
                      <a:lnTo>
                        <a:pt x="193" y="13"/>
                      </a:lnTo>
                      <a:lnTo>
                        <a:pt x="190" y="9"/>
                      </a:lnTo>
                      <a:lnTo>
                        <a:pt x="184" y="6"/>
                      </a:lnTo>
                      <a:lnTo>
                        <a:pt x="181" y="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32" name="Freeform 1502"/>
                <p:cNvSpPr>
                  <a:spLocks/>
                </p:cNvSpPr>
                <p:nvPr/>
              </p:nvSpPr>
              <p:spPr bwMode="auto">
                <a:xfrm>
                  <a:off x="1900" y="1284"/>
                  <a:ext cx="4" cy="7"/>
                </a:xfrm>
                <a:custGeom>
                  <a:avLst/>
                  <a:gdLst>
                    <a:gd name="T0" fmla="*/ 0 w 160"/>
                    <a:gd name="T1" fmla="*/ 0 h 327"/>
                    <a:gd name="T2" fmla="*/ 0 w 160"/>
                    <a:gd name="T3" fmla="*/ 0 h 327"/>
                    <a:gd name="T4" fmla="*/ 0 w 160"/>
                    <a:gd name="T5" fmla="*/ 0 h 327"/>
                    <a:gd name="T6" fmla="*/ 0 w 160"/>
                    <a:gd name="T7" fmla="*/ 0 h 327"/>
                    <a:gd name="T8" fmla="*/ 0 w 160"/>
                    <a:gd name="T9" fmla="*/ 0 h 327"/>
                    <a:gd name="T10" fmla="*/ 0 w 160"/>
                    <a:gd name="T11" fmla="*/ 0 h 327"/>
                    <a:gd name="T12" fmla="*/ 0 w 160"/>
                    <a:gd name="T13" fmla="*/ 0 h 327"/>
                    <a:gd name="T14" fmla="*/ 0 w 160"/>
                    <a:gd name="T15" fmla="*/ 0 h 327"/>
                    <a:gd name="T16" fmla="*/ 0 w 160"/>
                    <a:gd name="T17" fmla="*/ 0 h 327"/>
                    <a:gd name="T18" fmla="*/ 0 w 160"/>
                    <a:gd name="T19" fmla="*/ 0 h 327"/>
                    <a:gd name="T20" fmla="*/ 0 w 160"/>
                    <a:gd name="T21" fmla="*/ 0 h 327"/>
                    <a:gd name="T22" fmla="*/ 0 w 160"/>
                    <a:gd name="T23" fmla="*/ 0 h 327"/>
                    <a:gd name="T24" fmla="*/ 0 w 160"/>
                    <a:gd name="T25" fmla="*/ 0 h 327"/>
                    <a:gd name="T26" fmla="*/ 0 w 160"/>
                    <a:gd name="T27" fmla="*/ 0 h 327"/>
                    <a:gd name="T28" fmla="*/ 0 w 160"/>
                    <a:gd name="T29" fmla="*/ 0 h 327"/>
                    <a:gd name="T30" fmla="*/ 0 w 160"/>
                    <a:gd name="T31" fmla="*/ 0 h 327"/>
                    <a:gd name="T32" fmla="*/ 0 w 160"/>
                    <a:gd name="T33" fmla="*/ 0 h 327"/>
                    <a:gd name="T34" fmla="*/ 0 w 160"/>
                    <a:gd name="T35" fmla="*/ 0 h 327"/>
                    <a:gd name="T36" fmla="*/ 0 w 160"/>
                    <a:gd name="T37" fmla="*/ 0 h 327"/>
                    <a:gd name="T38" fmla="*/ 0 w 160"/>
                    <a:gd name="T39" fmla="*/ 0 h 327"/>
                    <a:gd name="T40" fmla="*/ 0 w 160"/>
                    <a:gd name="T41" fmla="*/ 0 h 327"/>
                    <a:gd name="T42" fmla="*/ 0 w 160"/>
                    <a:gd name="T43" fmla="*/ 0 h 327"/>
                    <a:gd name="T44" fmla="*/ 0 w 160"/>
                    <a:gd name="T45" fmla="*/ 0 h 327"/>
                    <a:gd name="T46" fmla="*/ 0 w 160"/>
                    <a:gd name="T47" fmla="*/ 0 h 327"/>
                    <a:gd name="T48" fmla="*/ 0 w 160"/>
                    <a:gd name="T49" fmla="*/ 0 h 327"/>
                    <a:gd name="T50" fmla="*/ 0 w 160"/>
                    <a:gd name="T51" fmla="*/ 0 h 327"/>
                    <a:gd name="T52" fmla="*/ 0 w 160"/>
                    <a:gd name="T53" fmla="*/ 0 h 327"/>
                    <a:gd name="T54" fmla="*/ 0 w 160"/>
                    <a:gd name="T55" fmla="*/ 0 h 327"/>
                    <a:gd name="T56" fmla="*/ 0 w 160"/>
                    <a:gd name="T57" fmla="*/ 0 h 327"/>
                    <a:gd name="T58" fmla="*/ 0 w 160"/>
                    <a:gd name="T59" fmla="*/ 0 h 327"/>
                    <a:gd name="T60" fmla="*/ 0 w 160"/>
                    <a:gd name="T61" fmla="*/ 0 h 327"/>
                    <a:gd name="T62" fmla="*/ 0 w 160"/>
                    <a:gd name="T63" fmla="*/ 0 h 327"/>
                    <a:gd name="T64" fmla="*/ 0 w 160"/>
                    <a:gd name="T65" fmla="*/ 0 h 327"/>
                    <a:gd name="T66" fmla="*/ 0 w 160"/>
                    <a:gd name="T67" fmla="*/ 0 h 327"/>
                    <a:gd name="T68" fmla="*/ 0 w 160"/>
                    <a:gd name="T69" fmla="*/ 0 h 327"/>
                    <a:gd name="T70" fmla="*/ 0 w 160"/>
                    <a:gd name="T71" fmla="*/ 0 h 327"/>
                    <a:gd name="T72" fmla="*/ 0 w 160"/>
                    <a:gd name="T73" fmla="*/ 0 h 32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60"/>
                    <a:gd name="T112" fmla="*/ 0 h 327"/>
                    <a:gd name="T113" fmla="*/ 160 w 160"/>
                    <a:gd name="T114" fmla="*/ 327 h 32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60" h="327">
                      <a:moveTo>
                        <a:pt x="155" y="0"/>
                      </a:moveTo>
                      <a:lnTo>
                        <a:pt x="155" y="0"/>
                      </a:lnTo>
                      <a:lnTo>
                        <a:pt x="139" y="10"/>
                      </a:lnTo>
                      <a:lnTo>
                        <a:pt x="126" y="23"/>
                      </a:lnTo>
                      <a:lnTo>
                        <a:pt x="118" y="40"/>
                      </a:lnTo>
                      <a:lnTo>
                        <a:pt x="108" y="60"/>
                      </a:lnTo>
                      <a:lnTo>
                        <a:pt x="101" y="82"/>
                      </a:lnTo>
                      <a:lnTo>
                        <a:pt x="95" y="105"/>
                      </a:lnTo>
                      <a:lnTo>
                        <a:pt x="89" y="130"/>
                      </a:lnTo>
                      <a:lnTo>
                        <a:pt x="83" y="156"/>
                      </a:lnTo>
                      <a:lnTo>
                        <a:pt x="77" y="181"/>
                      </a:lnTo>
                      <a:lnTo>
                        <a:pt x="70" y="208"/>
                      </a:lnTo>
                      <a:lnTo>
                        <a:pt x="61" y="232"/>
                      </a:lnTo>
                      <a:lnTo>
                        <a:pt x="53" y="254"/>
                      </a:lnTo>
                      <a:lnTo>
                        <a:pt x="42" y="273"/>
                      </a:lnTo>
                      <a:lnTo>
                        <a:pt x="30" y="290"/>
                      </a:lnTo>
                      <a:lnTo>
                        <a:pt x="17" y="303"/>
                      </a:lnTo>
                      <a:lnTo>
                        <a:pt x="0" y="312"/>
                      </a:lnTo>
                      <a:lnTo>
                        <a:pt x="7" y="327"/>
                      </a:lnTo>
                      <a:lnTo>
                        <a:pt x="27" y="317"/>
                      </a:lnTo>
                      <a:lnTo>
                        <a:pt x="42" y="302"/>
                      </a:lnTo>
                      <a:lnTo>
                        <a:pt x="57" y="282"/>
                      </a:lnTo>
                      <a:lnTo>
                        <a:pt x="67" y="261"/>
                      </a:lnTo>
                      <a:lnTo>
                        <a:pt x="78" y="237"/>
                      </a:lnTo>
                      <a:lnTo>
                        <a:pt x="87" y="213"/>
                      </a:lnTo>
                      <a:lnTo>
                        <a:pt x="94" y="186"/>
                      </a:lnTo>
                      <a:lnTo>
                        <a:pt x="100" y="161"/>
                      </a:lnTo>
                      <a:lnTo>
                        <a:pt x="106" y="135"/>
                      </a:lnTo>
                      <a:lnTo>
                        <a:pt x="112" y="109"/>
                      </a:lnTo>
                      <a:lnTo>
                        <a:pt x="118" y="87"/>
                      </a:lnTo>
                      <a:lnTo>
                        <a:pt x="125" y="65"/>
                      </a:lnTo>
                      <a:lnTo>
                        <a:pt x="132" y="47"/>
                      </a:lnTo>
                      <a:lnTo>
                        <a:pt x="141" y="32"/>
                      </a:lnTo>
                      <a:lnTo>
                        <a:pt x="149" y="22"/>
                      </a:lnTo>
                      <a:lnTo>
                        <a:pt x="160" y="17"/>
                      </a:lnTo>
                      <a:lnTo>
                        <a:pt x="155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33" name="Freeform 1503"/>
                <p:cNvSpPr>
                  <a:spLocks/>
                </p:cNvSpPr>
                <p:nvPr/>
              </p:nvSpPr>
              <p:spPr bwMode="auto">
                <a:xfrm>
                  <a:off x="1904" y="1283"/>
                  <a:ext cx="13" cy="5"/>
                </a:xfrm>
                <a:custGeom>
                  <a:avLst/>
                  <a:gdLst>
                    <a:gd name="T0" fmla="*/ 0 w 491"/>
                    <a:gd name="T1" fmla="*/ 0 h 189"/>
                    <a:gd name="T2" fmla="*/ 0 w 491"/>
                    <a:gd name="T3" fmla="*/ 0 h 189"/>
                    <a:gd name="T4" fmla="*/ 0 w 491"/>
                    <a:gd name="T5" fmla="*/ 0 h 189"/>
                    <a:gd name="T6" fmla="*/ 0 w 491"/>
                    <a:gd name="T7" fmla="*/ 0 h 189"/>
                    <a:gd name="T8" fmla="*/ 0 w 491"/>
                    <a:gd name="T9" fmla="*/ 0 h 189"/>
                    <a:gd name="T10" fmla="*/ 0 w 491"/>
                    <a:gd name="T11" fmla="*/ 0 h 189"/>
                    <a:gd name="T12" fmla="*/ 0 w 491"/>
                    <a:gd name="T13" fmla="*/ 0 h 189"/>
                    <a:gd name="T14" fmla="*/ 0 w 491"/>
                    <a:gd name="T15" fmla="*/ 0 h 189"/>
                    <a:gd name="T16" fmla="*/ 0 w 491"/>
                    <a:gd name="T17" fmla="*/ 0 h 189"/>
                    <a:gd name="T18" fmla="*/ 0 w 491"/>
                    <a:gd name="T19" fmla="*/ 0 h 189"/>
                    <a:gd name="T20" fmla="*/ 0 w 491"/>
                    <a:gd name="T21" fmla="*/ 0 h 189"/>
                    <a:gd name="T22" fmla="*/ 0 w 491"/>
                    <a:gd name="T23" fmla="*/ 0 h 189"/>
                    <a:gd name="T24" fmla="*/ 0 w 491"/>
                    <a:gd name="T25" fmla="*/ 0 h 189"/>
                    <a:gd name="T26" fmla="*/ 0 w 491"/>
                    <a:gd name="T27" fmla="*/ 0 h 189"/>
                    <a:gd name="T28" fmla="*/ 0 w 491"/>
                    <a:gd name="T29" fmla="*/ 0 h 189"/>
                    <a:gd name="T30" fmla="*/ 0 w 491"/>
                    <a:gd name="T31" fmla="*/ 0 h 189"/>
                    <a:gd name="T32" fmla="*/ 0 w 491"/>
                    <a:gd name="T33" fmla="*/ 0 h 189"/>
                    <a:gd name="T34" fmla="*/ 0 w 491"/>
                    <a:gd name="T35" fmla="*/ 0 h 189"/>
                    <a:gd name="T36" fmla="*/ 0 w 491"/>
                    <a:gd name="T37" fmla="*/ 0 h 189"/>
                    <a:gd name="T38" fmla="*/ 0 w 491"/>
                    <a:gd name="T39" fmla="*/ 0 h 189"/>
                    <a:gd name="T40" fmla="*/ 0 w 491"/>
                    <a:gd name="T41" fmla="*/ 0 h 189"/>
                    <a:gd name="T42" fmla="*/ 0 w 491"/>
                    <a:gd name="T43" fmla="*/ 0 h 189"/>
                    <a:gd name="T44" fmla="*/ 0 w 491"/>
                    <a:gd name="T45" fmla="*/ 0 h 189"/>
                    <a:gd name="T46" fmla="*/ 0 w 491"/>
                    <a:gd name="T47" fmla="*/ 0 h 189"/>
                    <a:gd name="T48" fmla="*/ 0 w 491"/>
                    <a:gd name="T49" fmla="*/ 0 h 189"/>
                    <a:gd name="T50" fmla="*/ 0 w 491"/>
                    <a:gd name="T51" fmla="*/ 0 h 189"/>
                    <a:gd name="T52" fmla="*/ 0 w 491"/>
                    <a:gd name="T53" fmla="*/ 0 h 189"/>
                    <a:gd name="T54" fmla="*/ 0 w 491"/>
                    <a:gd name="T55" fmla="*/ 0 h 189"/>
                    <a:gd name="T56" fmla="*/ 0 w 491"/>
                    <a:gd name="T57" fmla="*/ 0 h 189"/>
                    <a:gd name="T58" fmla="*/ 0 w 491"/>
                    <a:gd name="T59" fmla="*/ 0 h 189"/>
                    <a:gd name="T60" fmla="*/ 0 w 491"/>
                    <a:gd name="T61" fmla="*/ 0 h 189"/>
                    <a:gd name="T62" fmla="*/ 0 w 491"/>
                    <a:gd name="T63" fmla="*/ 0 h 189"/>
                    <a:gd name="T64" fmla="*/ 0 w 491"/>
                    <a:gd name="T65" fmla="*/ 0 h 189"/>
                    <a:gd name="T66" fmla="*/ 0 w 491"/>
                    <a:gd name="T67" fmla="*/ 0 h 189"/>
                    <a:gd name="T68" fmla="*/ 0 w 491"/>
                    <a:gd name="T69" fmla="*/ 0 h 189"/>
                    <a:gd name="T70" fmla="*/ 0 w 491"/>
                    <a:gd name="T71" fmla="*/ 0 h 189"/>
                    <a:gd name="T72" fmla="*/ 0 w 491"/>
                    <a:gd name="T73" fmla="*/ 0 h 189"/>
                    <a:gd name="T74" fmla="*/ 0 w 491"/>
                    <a:gd name="T75" fmla="*/ 0 h 189"/>
                    <a:gd name="T76" fmla="*/ 0 w 491"/>
                    <a:gd name="T77" fmla="*/ 0 h 189"/>
                    <a:gd name="T78" fmla="*/ 0 w 491"/>
                    <a:gd name="T79" fmla="*/ 0 h 189"/>
                    <a:gd name="T80" fmla="*/ 0 w 491"/>
                    <a:gd name="T81" fmla="*/ 0 h 189"/>
                    <a:gd name="T82" fmla="*/ 0 w 491"/>
                    <a:gd name="T83" fmla="*/ 0 h 189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491"/>
                    <a:gd name="T127" fmla="*/ 0 h 189"/>
                    <a:gd name="T128" fmla="*/ 491 w 491"/>
                    <a:gd name="T129" fmla="*/ 189 h 189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491" h="189">
                      <a:moveTo>
                        <a:pt x="481" y="172"/>
                      </a:moveTo>
                      <a:lnTo>
                        <a:pt x="485" y="172"/>
                      </a:lnTo>
                      <a:lnTo>
                        <a:pt x="457" y="164"/>
                      </a:lnTo>
                      <a:lnTo>
                        <a:pt x="425" y="153"/>
                      </a:lnTo>
                      <a:lnTo>
                        <a:pt x="394" y="142"/>
                      </a:lnTo>
                      <a:lnTo>
                        <a:pt x="360" y="128"/>
                      </a:lnTo>
                      <a:lnTo>
                        <a:pt x="326" y="113"/>
                      </a:lnTo>
                      <a:lnTo>
                        <a:pt x="291" y="97"/>
                      </a:lnTo>
                      <a:lnTo>
                        <a:pt x="256" y="81"/>
                      </a:lnTo>
                      <a:lnTo>
                        <a:pt x="222" y="65"/>
                      </a:lnTo>
                      <a:lnTo>
                        <a:pt x="189" y="51"/>
                      </a:lnTo>
                      <a:lnTo>
                        <a:pt x="156" y="36"/>
                      </a:lnTo>
                      <a:lnTo>
                        <a:pt x="124" y="23"/>
                      </a:lnTo>
                      <a:lnTo>
                        <a:pt x="95" y="14"/>
                      </a:lnTo>
                      <a:lnTo>
                        <a:pt x="69" y="6"/>
                      </a:lnTo>
                      <a:lnTo>
                        <a:pt x="42" y="2"/>
                      </a:lnTo>
                      <a:lnTo>
                        <a:pt x="21" y="0"/>
                      </a:lnTo>
                      <a:lnTo>
                        <a:pt x="0" y="4"/>
                      </a:lnTo>
                      <a:lnTo>
                        <a:pt x="5" y="21"/>
                      </a:lnTo>
                      <a:lnTo>
                        <a:pt x="21" y="17"/>
                      </a:lnTo>
                      <a:lnTo>
                        <a:pt x="40" y="18"/>
                      </a:lnTo>
                      <a:lnTo>
                        <a:pt x="64" y="23"/>
                      </a:lnTo>
                      <a:lnTo>
                        <a:pt x="90" y="30"/>
                      </a:lnTo>
                      <a:lnTo>
                        <a:pt x="119" y="40"/>
                      </a:lnTo>
                      <a:lnTo>
                        <a:pt x="149" y="51"/>
                      </a:lnTo>
                      <a:lnTo>
                        <a:pt x="182" y="65"/>
                      </a:lnTo>
                      <a:lnTo>
                        <a:pt x="215" y="80"/>
                      </a:lnTo>
                      <a:lnTo>
                        <a:pt x="249" y="95"/>
                      </a:lnTo>
                      <a:lnTo>
                        <a:pt x="284" y="111"/>
                      </a:lnTo>
                      <a:lnTo>
                        <a:pt x="318" y="128"/>
                      </a:lnTo>
                      <a:lnTo>
                        <a:pt x="353" y="142"/>
                      </a:lnTo>
                      <a:lnTo>
                        <a:pt x="387" y="157"/>
                      </a:lnTo>
                      <a:lnTo>
                        <a:pt x="421" y="170"/>
                      </a:lnTo>
                      <a:lnTo>
                        <a:pt x="452" y="181"/>
                      </a:lnTo>
                      <a:lnTo>
                        <a:pt x="481" y="189"/>
                      </a:lnTo>
                      <a:lnTo>
                        <a:pt x="485" y="189"/>
                      </a:lnTo>
                      <a:lnTo>
                        <a:pt x="481" y="189"/>
                      </a:lnTo>
                      <a:lnTo>
                        <a:pt x="488" y="188"/>
                      </a:lnTo>
                      <a:lnTo>
                        <a:pt x="491" y="182"/>
                      </a:lnTo>
                      <a:lnTo>
                        <a:pt x="490" y="176"/>
                      </a:lnTo>
                      <a:lnTo>
                        <a:pt x="485" y="172"/>
                      </a:lnTo>
                      <a:lnTo>
                        <a:pt x="481" y="17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34" name="Freeform 1504"/>
                <p:cNvSpPr>
                  <a:spLocks/>
                </p:cNvSpPr>
                <p:nvPr/>
              </p:nvSpPr>
              <p:spPr bwMode="auto">
                <a:xfrm>
                  <a:off x="1916" y="1286"/>
                  <a:ext cx="5" cy="2"/>
                </a:xfrm>
                <a:custGeom>
                  <a:avLst/>
                  <a:gdLst>
                    <a:gd name="T0" fmla="*/ 0 w 165"/>
                    <a:gd name="T1" fmla="*/ 0 h 76"/>
                    <a:gd name="T2" fmla="*/ 0 w 165"/>
                    <a:gd name="T3" fmla="*/ 0 h 76"/>
                    <a:gd name="T4" fmla="*/ 0 w 165"/>
                    <a:gd name="T5" fmla="*/ 0 h 76"/>
                    <a:gd name="T6" fmla="*/ 0 w 165"/>
                    <a:gd name="T7" fmla="*/ 0 h 76"/>
                    <a:gd name="T8" fmla="*/ 0 w 165"/>
                    <a:gd name="T9" fmla="*/ 0 h 76"/>
                    <a:gd name="T10" fmla="*/ 0 w 165"/>
                    <a:gd name="T11" fmla="*/ 0 h 76"/>
                    <a:gd name="T12" fmla="*/ 0 w 165"/>
                    <a:gd name="T13" fmla="*/ 0 h 76"/>
                    <a:gd name="T14" fmla="*/ 0 w 165"/>
                    <a:gd name="T15" fmla="*/ 0 h 76"/>
                    <a:gd name="T16" fmla="*/ 0 w 165"/>
                    <a:gd name="T17" fmla="*/ 0 h 76"/>
                    <a:gd name="T18" fmla="*/ 0 w 165"/>
                    <a:gd name="T19" fmla="*/ 0 h 76"/>
                    <a:gd name="T20" fmla="*/ 0 w 165"/>
                    <a:gd name="T21" fmla="*/ 0 h 76"/>
                    <a:gd name="T22" fmla="*/ 0 w 165"/>
                    <a:gd name="T23" fmla="*/ 0 h 7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65"/>
                    <a:gd name="T37" fmla="*/ 0 h 76"/>
                    <a:gd name="T38" fmla="*/ 165 w 165"/>
                    <a:gd name="T39" fmla="*/ 76 h 7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65" h="76">
                      <a:moveTo>
                        <a:pt x="151" y="3"/>
                      </a:moveTo>
                      <a:lnTo>
                        <a:pt x="155" y="0"/>
                      </a:lnTo>
                      <a:lnTo>
                        <a:pt x="0" y="59"/>
                      </a:lnTo>
                      <a:lnTo>
                        <a:pt x="4" y="76"/>
                      </a:lnTo>
                      <a:lnTo>
                        <a:pt x="159" y="17"/>
                      </a:lnTo>
                      <a:lnTo>
                        <a:pt x="163" y="15"/>
                      </a:lnTo>
                      <a:lnTo>
                        <a:pt x="159" y="17"/>
                      </a:lnTo>
                      <a:lnTo>
                        <a:pt x="164" y="14"/>
                      </a:lnTo>
                      <a:lnTo>
                        <a:pt x="165" y="6"/>
                      </a:lnTo>
                      <a:lnTo>
                        <a:pt x="162" y="2"/>
                      </a:lnTo>
                      <a:lnTo>
                        <a:pt x="155" y="0"/>
                      </a:lnTo>
                      <a:lnTo>
                        <a:pt x="151" y="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35" name="Freeform 1505"/>
                <p:cNvSpPr>
                  <a:spLocks/>
                </p:cNvSpPr>
                <p:nvPr/>
              </p:nvSpPr>
              <p:spPr bwMode="auto">
                <a:xfrm>
                  <a:off x="1920" y="1286"/>
                  <a:ext cx="22" cy="19"/>
                </a:xfrm>
                <a:custGeom>
                  <a:avLst/>
                  <a:gdLst>
                    <a:gd name="T0" fmla="*/ 0 w 846"/>
                    <a:gd name="T1" fmla="*/ 0 h 828"/>
                    <a:gd name="T2" fmla="*/ 0 w 846"/>
                    <a:gd name="T3" fmla="*/ 0 h 828"/>
                    <a:gd name="T4" fmla="*/ 0 w 846"/>
                    <a:gd name="T5" fmla="*/ 0 h 828"/>
                    <a:gd name="T6" fmla="*/ 0 w 846"/>
                    <a:gd name="T7" fmla="*/ 0 h 828"/>
                    <a:gd name="T8" fmla="*/ 0 w 846"/>
                    <a:gd name="T9" fmla="*/ 0 h 828"/>
                    <a:gd name="T10" fmla="*/ 0 w 846"/>
                    <a:gd name="T11" fmla="*/ 0 h 828"/>
                    <a:gd name="T12" fmla="*/ 0 w 846"/>
                    <a:gd name="T13" fmla="*/ 0 h 828"/>
                    <a:gd name="T14" fmla="*/ 0 w 846"/>
                    <a:gd name="T15" fmla="*/ 0 h 828"/>
                    <a:gd name="T16" fmla="*/ 0 w 846"/>
                    <a:gd name="T17" fmla="*/ 0 h 828"/>
                    <a:gd name="T18" fmla="*/ 0 w 846"/>
                    <a:gd name="T19" fmla="*/ 0 h 828"/>
                    <a:gd name="T20" fmla="*/ 0 w 846"/>
                    <a:gd name="T21" fmla="*/ 0 h 828"/>
                    <a:gd name="T22" fmla="*/ 0 w 846"/>
                    <a:gd name="T23" fmla="*/ 0 h 828"/>
                    <a:gd name="T24" fmla="*/ 0 w 846"/>
                    <a:gd name="T25" fmla="*/ 0 h 828"/>
                    <a:gd name="T26" fmla="*/ 0 w 846"/>
                    <a:gd name="T27" fmla="*/ 0 h 828"/>
                    <a:gd name="T28" fmla="*/ 0 w 846"/>
                    <a:gd name="T29" fmla="*/ 0 h 828"/>
                    <a:gd name="T30" fmla="*/ 0 w 846"/>
                    <a:gd name="T31" fmla="*/ 0 h 828"/>
                    <a:gd name="T32" fmla="*/ 0 w 846"/>
                    <a:gd name="T33" fmla="*/ 0 h 828"/>
                    <a:gd name="T34" fmla="*/ 0 w 846"/>
                    <a:gd name="T35" fmla="*/ 0 h 828"/>
                    <a:gd name="T36" fmla="*/ 0 w 846"/>
                    <a:gd name="T37" fmla="*/ 0 h 828"/>
                    <a:gd name="T38" fmla="*/ 0 w 846"/>
                    <a:gd name="T39" fmla="*/ 0 h 828"/>
                    <a:gd name="T40" fmla="*/ 0 w 846"/>
                    <a:gd name="T41" fmla="*/ 0 h 828"/>
                    <a:gd name="T42" fmla="*/ 0 w 846"/>
                    <a:gd name="T43" fmla="*/ 0 h 828"/>
                    <a:gd name="T44" fmla="*/ 0 w 846"/>
                    <a:gd name="T45" fmla="*/ 0 h 828"/>
                    <a:gd name="T46" fmla="*/ 0 w 846"/>
                    <a:gd name="T47" fmla="*/ 0 h 828"/>
                    <a:gd name="T48" fmla="*/ 0 w 846"/>
                    <a:gd name="T49" fmla="*/ 0 h 828"/>
                    <a:gd name="T50" fmla="*/ 0 w 846"/>
                    <a:gd name="T51" fmla="*/ 0 h 828"/>
                    <a:gd name="T52" fmla="*/ 0 w 846"/>
                    <a:gd name="T53" fmla="*/ 0 h 828"/>
                    <a:gd name="T54" fmla="*/ 0 w 846"/>
                    <a:gd name="T55" fmla="*/ 0 h 828"/>
                    <a:gd name="T56" fmla="*/ 0 w 846"/>
                    <a:gd name="T57" fmla="*/ 0 h 828"/>
                    <a:gd name="T58" fmla="*/ 0 w 846"/>
                    <a:gd name="T59" fmla="*/ 0 h 828"/>
                    <a:gd name="T60" fmla="*/ 0 w 846"/>
                    <a:gd name="T61" fmla="*/ 0 h 828"/>
                    <a:gd name="T62" fmla="*/ 0 w 846"/>
                    <a:gd name="T63" fmla="*/ 0 h 828"/>
                    <a:gd name="T64" fmla="*/ 0 w 846"/>
                    <a:gd name="T65" fmla="*/ 0 h 828"/>
                    <a:gd name="T66" fmla="*/ 0 w 846"/>
                    <a:gd name="T67" fmla="*/ 0 h 828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846"/>
                    <a:gd name="T103" fmla="*/ 0 h 828"/>
                    <a:gd name="T104" fmla="*/ 846 w 846"/>
                    <a:gd name="T105" fmla="*/ 828 h 828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846" h="828">
                      <a:moveTo>
                        <a:pt x="846" y="816"/>
                      </a:moveTo>
                      <a:lnTo>
                        <a:pt x="846" y="816"/>
                      </a:lnTo>
                      <a:lnTo>
                        <a:pt x="819" y="789"/>
                      </a:lnTo>
                      <a:lnTo>
                        <a:pt x="792" y="762"/>
                      </a:lnTo>
                      <a:lnTo>
                        <a:pt x="763" y="733"/>
                      </a:lnTo>
                      <a:lnTo>
                        <a:pt x="734" y="702"/>
                      </a:lnTo>
                      <a:lnTo>
                        <a:pt x="704" y="669"/>
                      </a:lnTo>
                      <a:lnTo>
                        <a:pt x="673" y="636"/>
                      </a:lnTo>
                      <a:lnTo>
                        <a:pt x="643" y="602"/>
                      </a:lnTo>
                      <a:lnTo>
                        <a:pt x="611" y="566"/>
                      </a:lnTo>
                      <a:lnTo>
                        <a:pt x="579" y="531"/>
                      </a:lnTo>
                      <a:lnTo>
                        <a:pt x="548" y="495"/>
                      </a:lnTo>
                      <a:lnTo>
                        <a:pt x="515" y="459"/>
                      </a:lnTo>
                      <a:lnTo>
                        <a:pt x="484" y="423"/>
                      </a:lnTo>
                      <a:lnTo>
                        <a:pt x="453" y="387"/>
                      </a:lnTo>
                      <a:lnTo>
                        <a:pt x="422" y="351"/>
                      </a:lnTo>
                      <a:lnTo>
                        <a:pt x="390" y="316"/>
                      </a:lnTo>
                      <a:lnTo>
                        <a:pt x="360" y="282"/>
                      </a:lnTo>
                      <a:lnTo>
                        <a:pt x="330" y="250"/>
                      </a:lnTo>
                      <a:lnTo>
                        <a:pt x="300" y="218"/>
                      </a:lnTo>
                      <a:lnTo>
                        <a:pt x="271" y="188"/>
                      </a:lnTo>
                      <a:lnTo>
                        <a:pt x="244" y="159"/>
                      </a:lnTo>
                      <a:lnTo>
                        <a:pt x="217" y="132"/>
                      </a:lnTo>
                      <a:lnTo>
                        <a:pt x="191" y="107"/>
                      </a:lnTo>
                      <a:lnTo>
                        <a:pt x="167" y="84"/>
                      </a:lnTo>
                      <a:lnTo>
                        <a:pt x="142" y="64"/>
                      </a:lnTo>
                      <a:lnTo>
                        <a:pt x="120" y="45"/>
                      </a:lnTo>
                      <a:lnTo>
                        <a:pt x="100" y="30"/>
                      </a:lnTo>
                      <a:lnTo>
                        <a:pt x="80" y="18"/>
                      </a:lnTo>
                      <a:lnTo>
                        <a:pt x="61" y="9"/>
                      </a:lnTo>
                      <a:lnTo>
                        <a:pt x="44" y="3"/>
                      </a:lnTo>
                      <a:lnTo>
                        <a:pt x="28" y="0"/>
                      </a:lnTo>
                      <a:lnTo>
                        <a:pt x="13" y="1"/>
                      </a:lnTo>
                      <a:lnTo>
                        <a:pt x="0" y="10"/>
                      </a:lnTo>
                      <a:lnTo>
                        <a:pt x="12" y="22"/>
                      </a:lnTo>
                      <a:lnTo>
                        <a:pt x="18" y="18"/>
                      </a:lnTo>
                      <a:lnTo>
                        <a:pt x="28" y="17"/>
                      </a:lnTo>
                      <a:lnTo>
                        <a:pt x="40" y="19"/>
                      </a:lnTo>
                      <a:lnTo>
                        <a:pt x="54" y="23"/>
                      </a:lnTo>
                      <a:lnTo>
                        <a:pt x="71" y="33"/>
                      </a:lnTo>
                      <a:lnTo>
                        <a:pt x="90" y="45"/>
                      </a:lnTo>
                      <a:lnTo>
                        <a:pt x="111" y="59"/>
                      </a:lnTo>
                      <a:lnTo>
                        <a:pt x="132" y="76"/>
                      </a:lnTo>
                      <a:lnTo>
                        <a:pt x="155" y="96"/>
                      </a:lnTo>
                      <a:lnTo>
                        <a:pt x="179" y="119"/>
                      </a:lnTo>
                      <a:lnTo>
                        <a:pt x="205" y="144"/>
                      </a:lnTo>
                      <a:lnTo>
                        <a:pt x="232" y="171"/>
                      </a:lnTo>
                      <a:lnTo>
                        <a:pt x="259" y="200"/>
                      </a:lnTo>
                      <a:lnTo>
                        <a:pt x="288" y="230"/>
                      </a:lnTo>
                      <a:lnTo>
                        <a:pt x="318" y="262"/>
                      </a:lnTo>
                      <a:lnTo>
                        <a:pt x="348" y="295"/>
                      </a:lnTo>
                      <a:lnTo>
                        <a:pt x="378" y="328"/>
                      </a:lnTo>
                      <a:lnTo>
                        <a:pt x="410" y="363"/>
                      </a:lnTo>
                      <a:lnTo>
                        <a:pt x="441" y="399"/>
                      </a:lnTo>
                      <a:lnTo>
                        <a:pt x="472" y="435"/>
                      </a:lnTo>
                      <a:lnTo>
                        <a:pt x="503" y="471"/>
                      </a:lnTo>
                      <a:lnTo>
                        <a:pt x="536" y="507"/>
                      </a:lnTo>
                      <a:lnTo>
                        <a:pt x="567" y="543"/>
                      </a:lnTo>
                      <a:lnTo>
                        <a:pt x="599" y="578"/>
                      </a:lnTo>
                      <a:lnTo>
                        <a:pt x="631" y="614"/>
                      </a:lnTo>
                      <a:lnTo>
                        <a:pt x="661" y="648"/>
                      </a:lnTo>
                      <a:lnTo>
                        <a:pt x="692" y="681"/>
                      </a:lnTo>
                      <a:lnTo>
                        <a:pt x="722" y="714"/>
                      </a:lnTo>
                      <a:lnTo>
                        <a:pt x="751" y="745"/>
                      </a:lnTo>
                      <a:lnTo>
                        <a:pt x="780" y="774"/>
                      </a:lnTo>
                      <a:lnTo>
                        <a:pt x="807" y="801"/>
                      </a:lnTo>
                      <a:lnTo>
                        <a:pt x="834" y="828"/>
                      </a:lnTo>
                      <a:lnTo>
                        <a:pt x="846" y="81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36" name="Freeform 1506"/>
                <p:cNvSpPr>
                  <a:spLocks/>
                </p:cNvSpPr>
                <p:nvPr/>
              </p:nvSpPr>
              <p:spPr bwMode="auto">
                <a:xfrm>
                  <a:off x="1941" y="1305"/>
                  <a:ext cx="1" cy="5"/>
                </a:xfrm>
                <a:custGeom>
                  <a:avLst/>
                  <a:gdLst>
                    <a:gd name="T0" fmla="*/ 0 w 40"/>
                    <a:gd name="T1" fmla="*/ 0 h 223"/>
                    <a:gd name="T2" fmla="*/ 0 w 40"/>
                    <a:gd name="T3" fmla="*/ 0 h 223"/>
                    <a:gd name="T4" fmla="*/ 0 w 40"/>
                    <a:gd name="T5" fmla="*/ 0 h 223"/>
                    <a:gd name="T6" fmla="*/ 0 w 40"/>
                    <a:gd name="T7" fmla="*/ 0 h 223"/>
                    <a:gd name="T8" fmla="*/ 0 w 40"/>
                    <a:gd name="T9" fmla="*/ 0 h 223"/>
                    <a:gd name="T10" fmla="*/ 0 w 40"/>
                    <a:gd name="T11" fmla="*/ 0 h 223"/>
                    <a:gd name="T12" fmla="*/ 0 w 40"/>
                    <a:gd name="T13" fmla="*/ 0 h 223"/>
                    <a:gd name="T14" fmla="*/ 0 w 40"/>
                    <a:gd name="T15" fmla="*/ 0 h 223"/>
                    <a:gd name="T16" fmla="*/ 0 w 40"/>
                    <a:gd name="T17" fmla="*/ 0 h 223"/>
                    <a:gd name="T18" fmla="*/ 0 w 40"/>
                    <a:gd name="T19" fmla="*/ 0 h 223"/>
                    <a:gd name="T20" fmla="*/ 0 w 40"/>
                    <a:gd name="T21" fmla="*/ 0 h 223"/>
                    <a:gd name="T22" fmla="*/ 0 w 40"/>
                    <a:gd name="T23" fmla="*/ 0 h 223"/>
                    <a:gd name="T24" fmla="*/ 0 w 40"/>
                    <a:gd name="T25" fmla="*/ 0 h 223"/>
                    <a:gd name="T26" fmla="*/ 0 w 40"/>
                    <a:gd name="T27" fmla="*/ 0 h 223"/>
                    <a:gd name="T28" fmla="*/ 0 w 40"/>
                    <a:gd name="T29" fmla="*/ 0 h 223"/>
                    <a:gd name="T30" fmla="*/ 0 w 40"/>
                    <a:gd name="T31" fmla="*/ 0 h 223"/>
                    <a:gd name="T32" fmla="*/ 0 w 40"/>
                    <a:gd name="T33" fmla="*/ 0 h 223"/>
                    <a:gd name="T34" fmla="*/ 0 w 40"/>
                    <a:gd name="T35" fmla="*/ 0 h 223"/>
                    <a:gd name="T36" fmla="*/ 0 w 40"/>
                    <a:gd name="T37" fmla="*/ 0 h 223"/>
                    <a:gd name="T38" fmla="*/ 0 w 40"/>
                    <a:gd name="T39" fmla="*/ 0 h 223"/>
                    <a:gd name="T40" fmla="*/ 0 w 40"/>
                    <a:gd name="T41" fmla="*/ 0 h 223"/>
                    <a:gd name="T42" fmla="*/ 0 w 40"/>
                    <a:gd name="T43" fmla="*/ 0 h 223"/>
                    <a:gd name="T44" fmla="*/ 0 w 40"/>
                    <a:gd name="T45" fmla="*/ 0 h 223"/>
                    <a:gd name="T46" fmla="*/ 0 w 40"/>
                    <a:gd name="T47" fmla="*/ 0 h 223"/>
                    <a:gd name="T48" fmla="*/ 0 w 40"/>
                    <a:gd name="T49" fmla="*/ 0 h 223"/>
                    <a:gd name="T50" fmla="*/ 0 w 40"/>
                    <a:gd name="T51" fmla="*/ 0 h 223"/>
                    <a:gd name="T52" fmla="*/ 0 w 40"/>
                    <a:gd name="T53" fmla="*/ 0 h 223"/>
                    <a:gd name="T54" fmla="*/ 0 w 40"/>
                    <a:gd name="T55" fmla="*/ 0 h 223"/>
                    <a:gd name="T56" fmla="*/ 0 w 40"/>
                    <a:gd name="T57" fmla="*/ 0 h 223"/>
                    <a:gd name="T58" fmla="*/ 0 w 40"/>
                    <a:gd name="T59" fmla="*/ 0 h 223"/>
                    <a:gd name="T60" fmla="*/ 0 w 40"/>
                    <a:gd name="T61" fmla="*/ 0 h 223"/>
                    <a:gd name="T62" fmla="*/ 0 w 40"/>
                    <a:gd name="T63" fmla="*/ 0 h 223"/>
                    <a:gd name="T64" fmla="*/ 0 w 40"/>
                    <a:gd name="T65" fmla="*/ 0 h 223"/>
                    <a:gd name="T66" fmla="*/ 0 w 40"/>
                    <a:gd name="T67" fmla="*/ 0 h 223"/>
                    <a:gd name="T68" fmla="*/ 0 w 40"/>
                    <a:gd name="T69" fmla="*/ 0 h 223"/>
                    <a:gd name="T70" fmla="*/ 0 w 40"/>
                    <a:gd name="T71" fmla="*/ 0 h 223"/>
                    <a:gd name="T72" fmla="*/ 0 w 40"/>
                    <a:gd name="T73" fmla="*/ 0 h 223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40"/>
                    <a:gd name="T112" fmla="*/ 0 h 223"/>
                    <a:gd name="T113" fmla="*/ 40 w 40"/>
                    <a:gd name="T114" fmla="*/ 223 h 223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40" h="223">
                      <a:moveTo>
                        <a:pt x="25" y="216"/>
                      </a:moveTo>
                      <a:lnTo>
                        <a:pt x="25" y="216"/>
                      </a:lnTo>
                      <a:lnTo>
                        <a:pt x="20" y="204"/>
                      </a:lnTo>
                      <a:lnTo>
                        <a:pt x="18" y="192"/>
                      </a:lnTo>
                      <a:lnTo>
                        <a:pt x="17" y="179"/>
                      </a:lnTo>
                      <a:lnTo>
                        <a:pt x="18" y="166"/>
                      </a:lnTo>
                      <a:lnTo>
                        <a:pt x="19" y="150"/>
                      </a:lnTo>
                      <a:lnTo>
                        <a:pt x="23" y="136"/>
                      </a:lnTo>
                      <a:lnTo>
                        <a:pt x="25" y="121"/>
                      </a:lnTo>
                      <a:lnTo>
                        <a:pt x="30" y="107"/>
                      </a:lnTo>
                      <a:lnTo>
                        <a:pt x="32" y="91"/>
                      </a:lnTo>
                      <a:lnTo>
                        <a:pt x="36" y="77"/>
                      </a:lnTo>
                      <a:lnTo>
                        <a:pt x="38" y="62"/>
                      </a:lnTo>
                      <a:lnTo>
                        <a:pt x="40" y="49"/>
                      </a:lnTo>
                      <a:lnTo>
                        <a:pt x="40" y="35"/>
                      </a:lnTo>
                      <a:lnTo>
                        <a:pt x="37" y="23"/>
                      </a:lnTo>
                      <a:lnTo>
                        <a:pt x="31" y="10"/>
                      </a:lnTo>
                      <a:lnTo>
                        <a:pt x="23" y="0"/>
                      </a:lnTo>
                      <a:lnTo>
                        <a:pt x="11" y="12"/>
                      </a:lnTo>
                      <a:lnTo>
                        <a:pt x="17" y="19"/>
                      </a:lnTo>
                      <a:lnTo>
                        <a:pt x="20" y="28"/>
                      </a:lnTo>
                      <a:lnTo>
                        <a:pt x="23" y="37"/>
                      </a:lnTo>
                      <a:lnTo>
                        <a:pt x="23" y="49"/>
                      </a:lnTo>
                      <a:lnTo>
                        <a:pt x="22" y="60"/>
                      </a:lnTo>
                      <a:lnTo>
                        <a:pt x="19" y="74"/>
                      </a:lnTo>
                      <a:lnTo>
                        <a:pt x="16" y="89"/>
                      </a:lnTo>
                      <a:lnTo>
                        <a:pt x="13" y="102"/>
                      </a:lnTo>
                      <a:lnTo>
                        <a:pt x="8" y="116"/>
                      </a:lnTo>
                      <a:lnTo>
                        <a:pt x="6" y="133"/>
                      </a:lnTo>
                      <a:lnTo>
                        <a:pt x="2" y="148"/>
                      </a:lnTo>
                      <a:lnTo>
                        <a:pt x="1" y="163"/>
                      </a:lnTo>
                      <a:lnTo>
                        <a:pt x="0" y="179"/>
                      </a:lnTo>
                      <a:lnTo>
                        <a:pt x="1" y="195"/>
                      </a:lnTo>
                      <a:lnTo>
                        <a:pt x="4" y="209"/>
                      </a:lnTo>
                      <a:lnTo>
                        <a:pt x="11" y="223"/>
                      </a:lnTo>
                      <a:lnTo>
                        <a:pt x="25" y="21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37" name="Freeform 1507"/>
                <p:cNvSpPr>
                  <a:spLocks/>
                </p:cNvSpPr>
                <p:nvPr/>
              </p:nvSpPr>
              <p:spPr bwMode="auto">
                <a:xfrm>
                  <a:off x="1941" y="1310"/>
                  <a:ext cx="6" cy="5"/>
                </a:xfrm>
                <a:custGeom>
                  <a:avLst/>
                  <a:gdLst>
                    <a:gd name="T0" fmla="*/ 0 w 224"/>
                    <a:gd name="T1" fmla="*/ 0 h 201"/>
                    <a:gd name="T2" fmla="*/ 0 w 224"/>
                    <a:gd name="T3" fmla="*/ 0 h 201"/>
                    <a:gd name="T4" fmla="*/ 0 w 224"/>
                    <a:gd name="T5" fmla="*/ 0 h 201"/>
                    <a:gd name="T6" fmla="*/ 0 w 224"/>
                    <a:gd name="T7" fmla="*/ 0 h 201"/>
                    <a:gd name="T8" fmla="*/ 0 w 224"/>
                    <a:gd name="T9" fmla="*/ 0 h 201"/>
                    <a:gd name="T10" fmla="*/ 0 w 224"/>
                    <a:gd name="T11" fmla="*/ 0 h 201"/>
                    <a:gd name="T12" fmla="*/ 0 w 224"/>
                    <a:gd name="T13" fmla="*/ 0 h 201"/>
                    <a:gd name="T14" fmla="*/ 0 w 224"/>
                    <a:gd name="T15" fmla="*/ 0 h 201"/>
                    <a:gd name="T16" fmla="*/ 0 w 224"/>
                    <a:gd name="T17" fmla="*/ 0 h 201"/>
                    <a:gd name="T18" fmla="*/ 0 w 224"/>
                    <a:gd name="T19" fmla="*/ 0 h 201"/>
                    <a:gd name="T20" fmla="*/ 0 w 224"/>
                    <a:gd name="T21" fmla="*/ 0 h 201"/>
                    <a:gd name="T22" fmla="*/ 0 w 224"/>
                    <a:gd name="T23" fmla="*/ 0 h 201"/>
                    <a:gd name="T24" fmla="*/ 0 w 224"/>
                    <a:gd name="T25" fmla="*/ 0 h 201"/>
                    <a:gd name="T26" fmla="*/ 0 w 224"/>
                    <a:gd name="T27" fmla="*/ 0 h 201"/>
                    <a:gd name="T28" fmla="*/ 0 w 224"/>
                    <a:gd name="T29" fmla="*/ 0 h 201"/>
                    <a:gd name="T30" fmla="*/ 0 w 224"/>
                    <a:gd name="T31" fmla="*/ 0 h 201"/>
                    <a:gd name="T32" fmla="*/ 0 w 224"/>
                    <a:gd name="T33" fmla="*/ 0 h 201"/>
                    <a:gd name="T34" fmla="*/ 0 w 224"/>
                    <a:gd name="T35" fmla="*/ 0 h 201"/>
                    <a:gd name="T36" fmla="*/ 0 w 224"/>
                    <a:gd name="T37" fmla="*/ 0 h 201"/>
                    <a:gd name="T38" fmla="*/ 0 w 224"/>
                    <a:gd name="T39" fmla="*/ 0 h 201"/>
                    <a:gd name="T40" fmla="*/ 0 w 224"/>
                    <a:gd name="T41" fmla="*/ 0 h 201"/>
                    <a:gd name="T42" fmla="*/ 0 w 224"/>
                    <a:gd name="T43" fmla="*/ 0 h 201"/>
                    <a:gd name="T44" fmla="*/ 0 w 224"/>
                    <a:gd name="T45" fmla="*/ 0 h 201"/>
                    <a:gd name="T46" fmla="*/ 0 w 224"/>
                    <a:gd name="T47" fmla="*/ 0 h 201"/>
                    <a:gd name="T48" fmla="*/ 0 w 224"/>
                    <a:gd name="T49" fmla="*/ 0 h 201"/>
                    <a:gd name="T50" fmla="*/ 0 w 224"/>
                    <a:gd name="T51" fmla="*/ 0 h 201"/>
                    <a:gd name="T52" fmla="*/ 0 w 224"/>
                    <a:gd name="T53" fmla="*/ 0 h 201"/>
                    <a:gd name="T54" fmla="*/ 0 w 224"/>
                    <a:gd name="T55" fmla="*/ 0 h 201"/>
                    <a:gd name="T56" fmla="*/ 0 w 224"/>
                    <a:gd name="T57" fmla="*/ 0 h 201"/>
                    <a:gd name="T58" fmla="*/ 0 w 224"/>
                    <a:gd name="T59" fmla="*/ 0 h 201"/>
                    <a:gd name="T60" fmla="*/ 0 w 224"/>
                    <a:gd name="T61" fmla="*/ 0 h 201"/>
                    <a:gd name="T62" fmla="*/ 0 w 224"/>
                    <a:gd name="T63" fmla="*/ 0 h 201"/>
                    <a:gd name="T64" fmla="*/ 0 w 224"/>
                    <a:gd name="T65" fmla="*/ 0 h 201"/>
                    <a:gd name="T66" fmla="*/ 0 w 224"/>
                    <a:gd name="T67" fmla="*/ 0 h 201"/>
                    <a:gd name="T68" fmla="*/ 0 w 224"/>
                    <a:gd name="T69" fmla="*/ 0 h 201"/>
                    <a:gd name="T70" fmla="*/ 0 w 224"/>
                    <a:gd name="T71" fmla="*/ 0 h 201"/>
                    <a:gd name="T72" fmla="*/ 0 w 224"/>
                    <a:gd name="T73" fmla="*/ 0 h 201"/>
                    <a:gd name="T74" fmla="*/ 0 w 224"/>
                    <a:gd name="T75" fmla="*/ 0 h 201"/>
                    <a:gd name="T76" fmla="*/ 0 w 224"/>
                    <a:gd name="T77" fmla="*/ 0 h 201"/>
                    <a:gd name="T78" fmla="*/ 0 w 224"/>
                    <a:gd name="T79" fmla="*/ 0 h 201"/>
                    <a:gd name="T80" fmla="*/ 0 w 224"/>
                    <a:gd name="T81" fmla="*/ 0 h 201"/>
                    <a:gd name="T82" fmla="*/ 0 w 224"/>
                    <a:gd name="T83" fmla="*/ 0 h 201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24"/>
                    <a:gd name="T127" fmla="*/ 0 h 201"/>
                    <a:gd name="T128" fmla="*/ 224 w 224"/>
                    <a:gd name="T129" fmla="*/ 201 h 201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24" h="201">
                      <a:moveTo>
                        <a:pt x="218" y="184"/>
                      </a:moveTo>
                      <a:lnTo>
                        <a:pt x="221" y="185"/>
                      </a:lnTo>
                      <a:lnTo>
                        <a:pt x="206" y="177"/>
                      </a:lnTo>
                      <a:lnTo>
                        <a:pt x="191" y="167"/>
                      </a:lnTo>
                      <a:lnTo>
                        <a:pt x="175" y="158"/>
                      </a:lnTo>
                      <a:lnTo>
                        <a:pt x="161" y="147"/>
                      </a:lnTo>
                      <a:lnTo>
                        <a:pt x="145" y="137"/>
                      </a:lnTo>
                      <a:lnTo>
                        <a:pt x="131" y="128"/>
                      </a:lnTo>
                      <a:lnTo>
                        <a:pt x="116" y="115"/>
                      </a:lnTo>
                      <a:lnTo>
                        <a:pt x="102" y="105"/>
                      </a:lnTo>
                      <a:lnTo>
                        <a:pt x="90" y="93"/>
                      </a:lnTo>
                      <a:lnTo>
                        <a:pt x="77" y="79"/>
                      </a:lnTo>
                      <a:lnTo>
                        <a:pt x="65" y="67"/>
                      </a:lnTo>
                      <a:lnTo>
                        <a:pt x="53" y="54"/>
                      </a:lnTo>
                      <a:lnTo>
                        <a:pt x="41" y="42"/>
                      </a:lnTo>
                      <a:lnTo>
                        <a:pt x="32" y="28"/>
                      </a:lnTo>
                      <a:lnTo>
                        <a:pt x="23" y="13"/>
                      </a:lnTo>
                      <a:lnTo>
                        <a:pt x="14" y="0"/>
                      </a:lnTo>
                      <a:lnTo>
                        <a:pt x="0" y="7"/>
                      </a:lnTo>
                      <a:lnTo>
                        <a:pt x="8" y="23"/>
                      </a:lnTo>
                      <a:lnTo>
                        <a:pt x="18" y="37"/>
                      </a:lnTo>
                      <a:lnTo>
                        <a:pt x="29" y="52"/>
                      </a:lnTo>
                      <a:lnTo>
                        <a:pt x="41" y="66"/>
                      </a:lnTo>
                      <a:lnTo>
                        <a:pt x="53" y="79"/>
                      </a:lnTo>
                      <a:lnTo>
                        <a:pt x="65" y="91"/>
                      </a:lnTo>
                      <a:lnTo>
                        <a:pt x="78" y="105"/>
                      </a:lnTo>
                      <a:lnTo>
                        <a:pt x="92" y="117"/>
                      </a:lnTo>
                      <a:lnTo>
                        <a:pt x="107" y="128"/>
                      </a:lnTo>
                      <a:lnTo>
                        <a:pt x="121" y="140"/>
                      </a:lnTo>
                      <a:lnTo>
                        <a:pt x="135" y="152"/>
                      </a:lnTo>
                      <a:lnTo>
                        <a:pt x="151" y="161"/>
                      </a:lnTo>
                      <a:lnTo>
                        <a:pt x="165" y="172"/>
                      </a:lnTo>
                      <a:lnTo>
                        <a:pt x="181" y="182"/>
                      </a:lnTo>
                      <a:lnTo>
                        <a:pt x="197" y="191"/>
                      </a:lnTo>
                      <a:lnTo>
                        <a:pt x="211" y="200"/>
                      </a:lnTo>
                      <a:lnTo>
                        <a:pt x="214" y="201"/>
                      </a:lnTo>
                      <a:lnTo>
                        <a:pt x="211" y="200"/>
                      </a:lnTo>
                      <a:lnTo>
                        <a:pt x="218" y="201"/>
                      </a:lnTo>
                      <a:lnTo>
                        <a:pt x="223" y="197"/>
                      </a:lnTo>
                      <a:lnTo>
                        <a:pt x="224" y="191"/>
                      </a:lnTo>
                      <a:lnTo>
                        <a:pt x="221" y="185"/>
                      </a:lnTo>
                      <a:lnTo>
                        <a:pt x="218" y="18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38" name="Freeform 1508"/>
                <p:cNvSpPr>
                  <a:spLocks/>
                </p:cNvSpPr>
                <p:nvPr/>
              </p:nvSpPr>
              <p:spPr bwMode="auto">
                <a:xfrm>
                  <a:off x="1947" y="1314"/>
                  <a:ext cx="12" cy="5"/>
                </a:xfrm>
                <a:custGeom>
                  <a:avLst/>
                  <a:gdLst>
                    <a:gd name="T0" fmla="*/ 0 w 490"/>
                    <a:gd name="T1" fmla="*/ 0 h 196"/>
                    <a:gd name="T2" fmla="*/ 0 w 490"/>
                    <a:gd name="T3" fmla="*/ 0 h 196"/>
                    <a:gd name="T4" fmla="*/ 0 w 490"/>
                    <a:gd name="T5" fmla="*/ 0 h 196"/>
                    <a:gd name="T6" fmla="*/ 0 w 490"/>
                    <a:gd name="T7" fmla="*/ 0 h 196"/>
                    <a:gd name="T8" fmla="*/ 0 w 490"/>
                    <a:gd name="T9" fmla="*/ 0 h 196"/>
                    <a:gd name="T10" fmla="*/ 0 w 490"/>
                    <a:gd name="T11" fmla="*/ 0 h 196"/>
                    <a:gd name="T12" fmla="*/ 0 w 490"/>
                    <a:gd name="T13" fmla="*/ 0 h 196"/>
                    <a:gd name="T14" fmla="*/ 0 w 490"/>
                    <a:gd name="T15" fmla="*/ 0 h 196"/>
                    <a:gd name="T16" fmla="*/ 0 w 490"/>
                    <a:gd name="T17" fmla="*/ 0 h 196"/>
                    <a:gd name="T18" fmla="*/ 0 w 490"/>
                    <a:gd name="T19" fmla="*/ 0 h 196"/>
                    <a:gd name="T20" fmla="*/ 0 w 490"/>
                    <a:gd name="T21" fmla="*/ 0 h 196"/>
                    <a:gd name="T22" fmla="*/ 0 w 490"/>
                    <a:gd name="T23" fmla="*/ 0 h 19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490"/>
                    <a:gd name="T37" fmla="*/ 0 h 196"/>
                    <a:gd name="T38" fmla="*/ 490 w 490"/>
                    <a:gd name="T39" fmla="*/ 196 h 19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490" h="196">
                      <a:moveTo>
                        <a:pt x="485" y="180"/>
                      </a:moveTo>
                      <a:lnTo>
                        <a:pt x="484" y="179"/>
                      </a:lnTo>
                      <a:lnTo>
                        <a:pt x="4" y="0"/>
                      </a:lnTo>
                      <a:lnTo>
                        <a:pt x="0" y="17"/>
                      </a:lnTo>
                      <a:lnTo>
                        <a:pt x="479" y="196"/>
                      </a:lnTo>
                      <a:lnTo>
                        <a:pt x="478" y="195"/>
                      </a:lnTo>
                      <a:lnTo>
                        <a:pt x="479" y="196"/>
                      </a:lnTo>
                      <a:lnTo>
                        <a:pt x="486" y="195"/>
                      </a:lnTo>
                      <a:lnTo>
                        <a:pt x="490" y="189"/>
                      </a:lnTo>
                      <a:lnTo>
                        <a:pt x="488" y="183"/>
                      </a:lnTo>
                      <a:lnTo>
                        <a:pt x="484" y="179"/>
                      </a:lnTo>
                      <a:lnTo>
                        <a:pt x="485" y="18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39" name="Freeform 1509"/>
                <p:cNvSpPr>
                  <a:spLocks/>
                </p:cNvSpPr>
                <p:nvPr/>
              </p:nvSpPr>
              <p:spPr bwMode="auto">
                <a:xfrm>
                  <a:off x="1959" y="1319"/>
                  <a:ext cx="11" cy="4"/>
                </a:xfrm>
                <a:custGeom>
                  <a:avLst/>
                  <a:gdLst>
                    <a:gd name="T0" fmla="*/ 0 w 438"/>
                    <a:gd name="T1" fmla="*/ 0 h 191"/>
                    <a:gd name="T2" fmla="*/ 0 w 438"/>
                    <a:gd name="T3" fmla="*/ 0 h 191"/>
                    <a:gd name="T4" fmla="*/ 0 w 438"/>
                    <a:gd name="T5" fmla="*/ 0 h 191"/>
                    <a:gd name="T6" fmla="*/ 0 w 438"/>
                    <a:gd name="T7" fmla="*/ 0 h 191"/>
                    <a:gd name="T8" fmla="*/ 0 w 438"/>
                    <a:gd name="T9" fmla="*/ 0 h 191"/>
                    <a:gd name="T10" fmla="*/ 0 w 438"/>
                    <a:gd name="T11" fmla="*/ 0 h 191"/>
                    <a:gd name="T12" fmla="*/ 0 w 438"/>
                    <a:gd name="T13" fmla="*/ 0 h 191"/>
                    <a:gd name="T14" fmla="*/ 0 w 438"/>
                    <a:gd name="T15" fmla="*/ 0 h 191"/>
                    <a:gd name="T16" fmla="*/ 0 w 438"/>
                    <a:gd name="T17" fmla="*/ 0 h 191"/>
                    <a:gd name="T18" fmla="*/ 0 w 438"/>
                    <a:gd name="T19" fmla="*/ 0 h 191"/>
                    <a:gd name="T20" fmla="*/ 0 w 438"/>
                    <a:gd name="T21" fmla="*/ 0 h 191"/>
                    <a:gd name="T22" fmla="*/ 0 w 438"/>
                    <a:gd name="T23" fmla="*/ 0 h 19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438"/>
                    <a:gd name="T37" fmla="*/ 0 h 191"/>
                    <a:gd name="T38" fmla="*/ 438 w 438"/>
                    <a:gd name="T39" fmla="*/ 191 h 19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438" h="191">
                      <a:moveTo>
                        <a:pt x="438" y="184"/>
                      </a:moveTo>
                      <a:lnTo>
                        <a:pt x="433" y="177"/>
                      </a:lnTo>
                      <a:lnTo>
                        <a:pt x="7" y="0"/>
                      </a:lnTo>
                      <a:lnTo>
                        <a:pt x="0" y="15"/>
                      </a:lnTo>
                      <a:lnTo>
                        <a:pt x="426" y="191"/>
                      </a:lnTo>
                      <a:lnTo>
                        <a:pt x="421" y="184"/>
                      </a:lnTo>
                      <a:lnTo>
                        <a:pt x="426" y="191"/>
                      </a:lnTo>
                      <a:lnTo>
                        <a:pt x="432" y="191"/>
                      </a:lnTo>
                      <a:lnTo>
                        <a:pt x="437" y="188"/>
                      </a:lnTo>
                      <a:lnTo>
                        <a:pt x="438" y="182"/>
                      </a:lnTo>
                      <a:lnTo>
                        <a:pt x="433" y="177"/>
                      </a:lnTo>
                      <a:lnTo>
                        <a:pt x="438" y="18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40" name="Freeform 1510"/>
                <p:cNvSpPr>
                  <a:spLocks/>
                </p:cNvSpPr>
                <p:nvPr/>
              </p:nvSpPr>
              <p:spPr bwMode="auto">
                <a:xfrm>
                  <a:off x="1970" y="1323"/>
                  <a:ext cx="0" cy="7"/>
                </a:xfrm>
                <a:custGeom>
                  <a:avLst/>
                  <a:gdLst>
                    <a:gd name="T0" fmla="*/ 0 w 36"/>
                    <a:gd name="T1" fmla="*/ 0 h 327"/>
                    <a:gd name="T2" fmla="*/ 0 w 36"/>
                    <a:gd name="T3" fmla="*/ 0 h 327"/>
                    <a:gd name="T4" fmla="*/ 0 w 36"/>
                    <a:gd name="T5" fmla="*/ 0 h 327"/>
                    <a:gd name="T6" fmla="*/ 0 w 36"/>
                    <a:gd name="T7" fmla="*/ 0 h 327"/>
                    <a:gd name="T8" fmla="*/ 0 w 36"/>
                    <a:gd name="T9" fmla="*/ 0 h 327"/>
                    <a:gd name="T10" fmla="*/ 0 w 36"/>
                    <a:gd name="T11" fmla="*/ 0 h 327"/>
                    <a:gd name="T12" fmla="*/ 0 w 36"/>
                    <a:gd name="T13" fmla="*/ 0 h 327"/>
                    <a:gd name="T14" fmla="*/ 0 w 36"/>
                    <a:gd name="T15" fmla="*/ 0 h 327"/>
                    <a:gd name="T16" fmla="*/ 0 w 36"/>
                    <a:gd name="T17" fmla="*/ 0 h 327"/>
                    <a:gd name="T18" fmla="*/ 0 w 36"/>
                    <a:gd name="T19" fmla="*/ 0 h 327"/>
                    <a:gd name="T20" fmla="*/ 0 w 36"/>
                    <a:gd name="T21" fmla="*/ 0 h 327"/>
                    <a:gd name="T22" fmla="*/ 0 w 36"/>
                    <a:gd name="T23" fmla="*/ 0 h 327"/>
                    <a:gd name="T24" fmla="*/ 0 w 36"/>
                    <a:gd name="T25" fmla="*/ 0 h 327"/>
                    <a:gd name="T26" fmla="*/ 0 w 36"/>
                    <a:gd name="T27" fmla="*/ 0 h 327"/>
                    <a:gd name="T28" fmla="*/ 0 w 36"/>
                    <a:gd name="T29" fmla="*/ 0 h 327"/>
                    <a:gd name="T30" fmla="*/ 0 w 36"/>
                    <a:gd name="T31" fmla="*/ 0 h 327"/>
                    <a:gd name="T32" fmla="*/ 0 w 36"/>
                    <a:gd name="T33" fmla="*/ 0 h 327"/>
                    <a:gd name="T34" fmla="*/ 0 w 36"/>
                    <a:gd name="T35" fmla="*/ 0 h 327"/>
                    <a:gd name="T36" fmla="*/ 0 w 36"/>
                    <a:gd name="T37" fmla="*/ 0 h 327"/>
                    <a:gd name="T38" fmla="*/ 0 w 36"/>
                    <a:gd name="T39" fmla="*/ 0 h 327"/>
                    <a:gd name="T40" fmla="*/ 0 w 36"/>
                    <a:gd name="T41" fmla="*/ 0 h 327"/>
                    <a:gd name="T42" fmla="*/ 0 w 36"/>
                    <a:gd name="T43" fmla="*/ 0 h 327"/>
                    <a:gd name="T44" fmla="*/ 0 w 36"/>
                    <a:gd name="T45" fmla="*/ 0 h 327"/>
                    <a:gd name="T46" fmla="*/ 0 w 36"/>
                    <a:gd name="T47" fmla="*/ 0 h 327"/>
                    <a:gd name="T48" fmla="*/ 0 w 36"/>
                    <a:gd name="T49" fmla="*/ 0 h 327"/>
                    <a:gd name="T50" fmla="*/ 0 w 36"/>
                    <a:gd name="T51" fmla="*/ 0 h 327"/>
                    <a:gd name="T52" fmla="*/ 0 w 36"/>
                    <a:gd name="T53" fmla="*/ 0 h 327"/>
                    <a:gd name="T54" fmla="*/ 0 w 36"/>
                    <a:gd name="T55" fmla="*/ 0 h 327"/>
                    <a:gd name="T56" fmla="*/ 0 w 36"/>
                    <a:gd name="T57" fmla="*/ 0 h 327"/>
                    <a:gd name="T58" fmla="*/ 0 w 36"/>
                    <a:gd name="T59" fmla="*/ 0 h 327"/>
                    <a:gd name="T60" fmla="*/ 0 w 36"/>
                    <a:gd name="T61" fmla="*/ 0 h 327"/>
                    <a:gd name="T62" fmla="*/ 0 w 36"/>
                    <a:gd name="T63" fmla="*/ 0 h 327"/>
                    <a:gd name="T64" fmla="*/ 0 w 36"/>
                    <a:gd name="T65" fmla="*/ 0 h 327"/>
                    <a:gd name="T66" fmla="*/ 0 w 36"/>
                    <a:gd name="T67" fmla="*/ 0 h 327"/>
                    <a:gd name="T68" fmla="*/ 0 w 36"/>
                    <a:gd name="T69" fmla="*/ 0 h 327"/>
                    <a:gd name="T70" fmla="*/ 0 w 36"/>
                    <a:gd name="T71" fmla="*/ 0 h 327"/>
                    <a:gd name="T72" fmla="*/ 0 w 36"/>
                    <a:gd name="T73" fmla="*/ 0 h 32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6"/>
                    <a:gd name="T112" fmla="*/ 0 h 327"/>
                    <a:gd name="T113" fmla="*/ 0 w 36"/>
                    <a:gd name="T114" fmla="*/ 327 h 32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6" h="327">
                      <a:moveTo>
                        <a:pt x="36" y="322"/>
                      </a:moveTo>
                      <a:lnTo>
                        <a:pt x="36" y="322"/>
                      </a:lnTo>
                      <a:lnTo>
                        <a:pt x="31" y="302"/>
                      </a:lnTo>
                      <a:lnTo>
                        <a:pt x="26" y="282"/>
                      </a:lnTo>
                      <a:lnTo>
                        <a:pt x="23" y="263"/>
                      </a:lnTo>
                      <a:lnTo>
                        <a:pt x="20" y="244"/>
                      </a:lnTo>
                      <a:lnTo>
                        <a:pt x="18" y="225"/>
                      </a:lnTo>
                      <a:lnTo>
                        <a:pt x="17" y="207"/>
                      </a:lnTo>
                      <a:lnTo>
                        <a:pt x="17" y="187"/>
                      </a:lnTo>
                      <a:lnTo>
                        <a:pt x="17" y="167"/>
                      </a:lnTo>
                      <a:lnTo>
                        <a:pt x="17" y="148"/>
                      </a:lnTo>
                      <a:lnTo>
                        <a:pt x="17" y="129"/>
                      </a:lnTo>
                      <a:lnTo>
                        <a:pt x="18" y="108"/>
                      </a:lnTo>
                      <a:lnTo>
                        <a:pt x="18" y="88"/>
                      </a:lnTo>
                      <a:lnTo>
                        <a:pt x="19" y="66"/>
                      </a:lnTo>
                      <a:lnTo>
                        <a:pt x="19" y="44"/>
                      </a:lnTo>
                      <a:lnTo>
                        <a:pt x="20" y="23"/>
                      </a:lnTo>
                      <a:lnTo>
                        <a:pt x="20" y="0"/>
                      </a:lnTo>
                      <a:lnTo>
                        <a:pt x="3" y="0"/>
                      </a:lnTo>
                      <a:lnTo>
                        <a:pt x="3" y="23"/>
                      </a:lnTo>
                      <a:lnTo>
                        <a:pt x="2" y="44"/>
                      </a:lnTo>
                      <a:lnTo>
                        <a:pt x="2" y="66"/>
                      </a:lnTo>
                      <a:lnTo>
                        <a:pt x="1" y="88"/>
                      </a:lnTo>
                      <a:lnTo>
                        <a:pt x="1" y="108"/>
                      </a:lnTo>
                      <a:lnTo>
                        <a:pt x="0" y="129"/>
                      </a:lnTo>
                      <a:lnTo>
                        <a:pt x="0" y="148"/>
                      </a:lnTo>
                      <a:lnTo>
                        <a:pt x="0" y="167"/>
                      </a:lnTo>
                      <a:lnTo>
                        <a:pt x="0" y="187"/>
                      </a:lnTo>
                      <a:lnTo>
                        <a:pt x="0" y="207"/>
                      </a:lnTo>
                      <a:lnTo>
                        <a:pt x="1" y="227"/>
                      </a:lnTo>
                      <a:lnTo>
                        <a:pt x="3" y="246"/>
                      </a:lnTo>
                      <a:lnTo>
                        <a:pt x="6" y="265"/>
                      </a:lnTo>
                      <a:lnTo>
                        <a:pt x="9" y="285"/>
                      </a:lnTo>
                      <a:lnTo>
                        <a:pt x="14" y="306"/>
                      </a:lnTo>
                      <a:lnTo>
                        <a:pt x="19" y="327"/>
                      </a:lnTo>
                      <a:lnTo>
                        <a:pt x="36" y="32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41" name="Freeform 1511"/>
                <p:cNvSpPr>
                  <a:spLocks/>
                </p:cNvSpPr>
                <p:nvPr/>
              </p:nvSpPr>
              <p:spPr bwMode="auto">
                <a:xfrm>
                  <a:off x="1970" y="1330"/>
                  <a:ext cx="6" cy="10"/>
                </a:xfrm>
                <a:custGeom>
                  <a:avLst/>
                  <a:gdLst>
                    <a:gd name="T0" fmla="*/ 0 w 219"/>
                    <a:gd name="T1" fmla="*/ 0 h 413"/>
                    <a:gd name="T2" fmla="*/ 0 w 219"/>
                    <a:gd name="T3" fmla="*/ 0 h 413"/>
                    <a:gd name="T4" fmla="*/ 0 w 219"/>
                    <a:gd name="T5" fmla="*/ 0 h 413"/>
                    <a:gd name="T6" fmla="*/ 0 w 219"/>
                    <a:gd name="T7" fmla="*/ 0 h 413"/>
                    <a:gd name="T8" fmla="*/ 0 w 219"/>
                    <a:gd name="T9" fmla="*/ 0 h 413"/>
                    <a:gd name="T10" fmla="*/ 0 w 219"/>
                    <a:gd name="T11" fmla="*/ 0 h 413"/>
                    <a:gd name="T12" fmla="*/ 0 w 219"/>
                    <a:gd name="T13" fmla="*/ 0 h 413"/>
                    <a:gd name="T14" fmla="*/ 0 w 219"/>
                    <a:gd name="T15" fmla="*/ 0 h 413"/>
                    <a:gd name="T16" fmla="*/ 0 w 219"/>
                    <a:gd name="T17" fmla="*/ 0 h 413"/>
                    <a:gd name="T18" fmla="*/ 0 w 219"/>
                    <a:gd name="T19" fmla="*/ 0 h 413"/>
                    <a:gd name="T20" fmla="*/ 0 w 219"/>
                    <a:gd name="T21" fmla="*/ 0 h 413"/>
                    <a:gd name="T22" fmla="*/ 0 w 219"/>
                    <a:gd name="T23" fmla="*/ 0 h 413"/>
                    <a:gd name="T24" fmla="*/ 0 w 219"/>
                    <a:gd name="T25" fmla="*/ 0 h 413"/>
                    <a:gd name="T26" fmla="*/ 0 w 219"/>
                    <a:gd name="T27" fmla="*/ 0 h 413"/>
                    <a:gd name="T28" fmla="*/ 0 w 219"/>
                    <a:gd name="T29" fmla="*/ 0 h 413"/>
                    <a:gd name="T30" fmla="*/ 0 w 219"/>
                    <a:gd name="T31" fmla="*/ 0 h 413"/>
                    <a:gd name="T32" fmla="*/ 0 w 219"/>
                    <a:gd name="T33" fmla="*/ 0 h 413"/>
                    <a:gd name="T34" fmla="*/ 0 w 219"/>
                    <a:gd name="T35" fmla="*/ 0 h 413"/>
                    <a:gd name="T36" fmla="*/ 0 w 219"/>
                    <a:gd name="T37" fmla="*/ 0 h 413"/>
                    <a:gd name="T38" fmla="*/ 0 w 219"/>
                    <a:gd name="T39" fmla="*/ 0 h 413"/>
                    <a:gd name="T40" fmla="*/ 0 w 219"/>
                    <a:gd name="T41" fmla="*/ 0 h 413"/>
                    <a:gd name="T42" fmla="*/ 0 w 219"/>
                    <a:gd name="T43" fmla="*/ 0 h 413"/>
                    <a:gd name="T44" fmla="*/ 0 w 219"/>
                    <a:gd name="T45" fmla="*/ 0 h 413"/>
                    <a:gd name="T46" fmla="*/ 0 w 219"/>
                    <a:gd name="T47" fmla="*/ 0 h 413"/>
                    <a:gd name="T48" fmla="*/ 0 w 219"/>
                    <a:gd name="T49" fmla="*/ 0 h 413"/>
                    <a:gd name="T50" fmla="*/ 0 w 219"/>
                    <a:gd name="T51" fmla="*/ 0 h 413"/>
                    <a:gd name="T52" fmla="*/ 0 w 219"/>
                    <a:gd name="T53" fmla="*/ 0 h 413"/>
                    <a:gd name="T54" fmla="*/ 0 w 219"/>
                    <a:gd name="T55" fmla="*/ 0 h 413"/>
                    <a:gd name="T56" fmla="*/ 0 w 219"/>
                    <a:gd name="T57" fmla="*/ 0 h 413"/>
                    <a:gd name="T58" fmla="*/ 0 w 219"/>
                    <a:gd name="T59" fmla="*/ 0 h 413"/>
                    <a:gd name="T60" fmla="*/ 0 w 219"/>
                    <a:gd name="T61" fmla="*/ 0 h 413"/>
                    <a:gd name="T62" fmla="*/ 0 w 219"/>
                    <a:gd name="T63" fmla="*/ 0 h 413"/>
                    <a:gd name="T64" fmla="*/ 0 w 219"/>
                    <a:gd name="T65" fmla="*/ 0 h 413"/>
                    <a:gd name="T66" fmla="*/ 0 w 219"/>
                    <a:gd name="T67" fmla="*/ 0 h 413"/>
                    <a:gd name="T68" fmla="*/ 0 w 219"/>
                    <a:gd name="T69" fmla="*/ 0 h 413"/>
                    <a:gd name="T70" fmla="*/ 0 w 219"/>
                    <a:gd name="T71" fmla="*/ 0 h 413"/>
                    <a:gd name="T72" fmla="*/ 0 w 219"/>
                    <a:gd name="T73" fmla="*/ 0 h 413"/>
                    <a:gd name="T74" fmla="*/ 0 w 219"/>
                    <a:gd name="T75" fmla="*/ 0 h 413"/>
                    <a:gd name="T76" fmla="*/ 0 w 219"/>
                    <a:gd name="T77" fmla="*/ 0 h 413"/>
                    <a:gd name="T78" fmla="*/ 0 w 219"/>
                    <a:gd name="T79" fmla="*/ 0 h 413"/>
                    <a:gd name="T80" fmla="*/ 0 w 219"/>
                    <a:gd name="T81" fmla="*/ 0 h 413"/>
                    <a:gd name="T82" fmla="*/ 0 w 219"/>
                    <a:gd name="T83" fmla="*/ 0 h 413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19"/>
                    <a:gd name="T127" fmla="*/ 0 h 413"/>
                    <a:gd name="T128" fmla="*/ 219 w 219"/>
                    <a:gd name="T129" fmla="*/ 413 h 413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19" h="413">
                      <a:moveTo>
                        <a:pt x="219" y="404"/>
                      </a:moveTo>
                      <a:lnTo>
                        <a:pt x="217" y="401"/>
                      </a:lnTo>
                      <a:lnTo>
                        <a:pt x="207" y="377"/>
                      </a:lnTo>
                      <a:lnTo>
                        <a:pt x="195" y="352"/>
                      </a:lnTo>
                      <a:lnTo>
                        <a:pt x="181" y="328"/>
                      </a:lnTo>
                      <a:lnTo>
                        <a:pt x="168" y="303"/>
                      </a:lnTo>
                      <a:lnTo>
                        <a:pt x="154" y="276"/>
                      </a:lnTo>
                      <a:lnTo>
                        <a:pt x="139" y="253"/>
                      </a:lnTo>
                      <a:lnTo>
                        <a:pt x="125" y="227"/>
                      </a:lnTo>
                      <a:lnTo>
                        <a:pt x="110" y="202"/>
                      </a:lnTo>
                      <a:lnTo>
                        <a:pt x="96" y="177"/>
                      </a:lnTo>
                      <a:lnTo>
                        <a:pt x="82" y="151"/>
                      </a:lnTo>
                      <a:lnTo>
                        <a:pt x="68" y="126"/>
                      </a:lnTo>
                      <a:lnTo>
                        <a:pt x="56" y="101"/>
                      </a:lnTo>
                      <a:lnTo>
                        <a:pt x="44" y="74"/>
                      </a:lnTo>
                      <a:lnTo>
                        <a:pt x="34" y="49"/>
                      </a:lnTo>
                      <a:lnTo>
                        <a:pt x="25" y="25"/>
                      </a:lnTo>
                      <a:lnTo>
                        <a:pt x="17" y="0"/>
                      </a:lnTo>
                      <a:lnTo>
                        <a:pt x="0" y="5"/>
                      </a:lnTo>
                      <a:lnTo>
                        <a:pt x="8" y="30"/>
                      </a:lnTo>
                      <a:lnTo>
                        <a:pt x="19" y="56"/>
                      </a:lnTo>
                      <a:lnTo>
                        <a:pt x="30" y="82"/>
                      </a:lnTo>
                      <a:lnTo>
                        <a:pt x="42" y="108"/>
                      </a:lnTo>
                      <a:lnTo>
                        <a:pt x="54" y="133"/>
                      </a:lnTo>
                      <a:lnTo>
                        <a:pt x="67" y="159"/>
                      </a:lnTo>
                      <a:lnTo>
                        <a:pt x="82" y="184"/>
                      </a:lnTo>
                      <a:lnTo>
                        <a:pt x="96" y="209"/>
                      </a:lnTo>
                      <a:lnTo>
                        <a:pt x="110" y="234"/>
                      </a:lnTo>
                      <a:lnTo>
                        <a:pt x="125" y="261"/>
                      </a:lnTo>
                      <a:lnTo>
                        <a:pt x="139" y="286"/>
                      </a:lnTo>
                      <a:lnTo>
                        <a:pt x="154" y="310"/>
                      </a:lnTo>
                      <a:lnTo>
                        <a:pt x="167" y="335"/>
                      </a:lnTo>
                      <a:lnTo>
                        <a:pt x="180" y="359"/>
                      </a:lnTo>
                      <a:lnTo>
                        <a:pt x="192" y="384"/>
                      </a:lnTo>
                      <a:lnTo>
                        <a:pt x="203" y="408"/>
                      </a:lnTo>
                      <a:lnTo>
                        <a:pt x="202" y="406"/>
                      </a:lnTo>
                      <a:lnTo>
                        <a:pt x="203" y="408"/>
                      </a:lnTo>
                      <a:lnTo>
                        <a:pt x="208" y="413"/>
                      </a:lnTo>
                      <a:lnTo>
                        <a:pt x="214" y="412"/>
                      </a:lnTo>
                      <a:lnTo>
                        <a:pt x="217" y="407"/>
                      </a:lnTo>
                      <a:lnTo>
                        <a:pt x="217" y="401"/>
                      </a:lnTo>
                      <a:lnTo>
                        <a:pt x="219" y="40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42" name="Freeform 1512"/>
                <p:cNvSpPr>
                  <a:spLocks/>
                </p:cNvSpPr>
                <p:nvPr/>
              </p:nvSpPr>
              <p:spPr bwMode="auto">
                <a:xfrm>
                  <a:off x="1976" y="1340"/>
                  <a:ext cx="2" cy="9"/>
                </a:xfrm>
                <a:custGeom>
                  <a:avLst/>
                  <a:gdLst>
                    <a:gd name="T0" fmla="*/ 0 w 110"/>
                    <a:gd name="T1" fmla="*/ 0 h 395"/>
                    <a:gd name="T2" fmla="*/ 0 w 110"/>
                    <a:gd name="T3" fmla="*/ 0 h 395"/>
                    <a:gd name="T4" fmla="*/ 0 w 110"/>
                    <a:gd name="T5" fmla="*/ 0 h 395"/>
                    <a:gd name="T6" fmla="*/ 0 w 110"/>
                    <a:gd name="T7" fmla="*/ 0 h 395"/>
                    <a:gd name="T8" fmla="*/ 0 w 110"/>
                    <a:gd name="T9" fmla="*/ 0 h 395"/>
                    <a:gd name="T10" fmla="*/ 0 w 110"/>
                    <a:gd name="T11" fmla="*/ 0 h 395"/>
                    <a:gd name="T12" fmla="*/ 0 w 110"/>
                    <a:gd name="T13" fmla="*/ 0 h 395"/>
                    <a:gd name="T14" fmla="*/ 0 w 110"/>
                    <a:gd name="T15" fmla="*/ 0 h 395"/>
                    <a:gd name="T16" fmla="*/ 0 w 110"/>
                    <a:gd name="T17" fmla="*/ 0 h 395"/>
                    <a:gd name="T18" fmla="*/ 0 w 110"/>
                    <a:gd name="T19" fmla="*/ 0 h 395"/>
                    <a:gd name="T20" fmla="*/ 0 w 110"/>
                    <a:gd name="T21" fmla="*/ 0 h 395"/>
                    <a:gd name="T22" fmla="*/ 0 w 110"/>
                    <a:gd name="T23" fmla="*/ 0 h 395"/>
                    <a:gd name="T24" fmla="*/ 0 w 110"/>
                    <a:gd name="T25" fmla="*/ 0 h 395"/>
                    <a:gd name="T26" fmla="*/ 0 w 110"/>
                    <a:gd name="T27" fmla="*/ 0 h 395"/>
                    <a:gd name="T28" fmla="*/ 0 w 110"/>
                    <a:gd name="T29" fmla="*/ 0 h 395"/>
                    <a:gd name="T30" fmla="*/ 0 w 110"/>
                    <a:gd name="T31" fmla="*/ 0 h 395"/>
                    <a:gd name="T32" fmla="*/ 0 w 110"/>
                    <a:gd name="T33" fmla="*/ 0 h 395"/>
                    <a:gd name="T34" fmla="*/ 0 w 110"/>
                    <a:gd name="T35" fmla="*/ 0 h 395"/>
                    <a:gd name="T36" fmla="*/ 0 w 110"/>
                    <a:gd name="T37" fmla="*/ 0 h 395"/>
                    <a:gd name="T38" fmla="*/ 0 w 110"/>
                    <a:gd name="T39" fmla="*/ 0 h 395"/>
                    <a:gd name="T40" fmla="*/ 0 w 110"/>
                    <a:gd name="T41" fmla="*/ 0 h 395"/>
                    <a:gd name="T42" fmla="*/ 0 w 110"/>
                    <a:gd name="T43" fmla="*/ 0 h 395"/>
                    <a:gd name="T44" fmla="*/ 0 w 110"/>
                    <a:gd name="T45" fmla="*/ 0 h 395"/>
                    <a:gd name="T46" fmla="*/ 0 w 110"/>
                    <a:gd name="T47" fmla="*/ 0 h 395"/>
                    <a:gd name="T48" fmla="*/ 0 w 110"/>
                    <a:gd name="T49" fmla="*/ 0 h 395"/>
                    <a:gd name="T50" fmla="*/ 0 w 110"/>
                    <a:gd name="T51" fmla="*/ 0 h 395"/>
                    <a:gd name="T52" fmla="*/ 0 w 110"/>
                    <a:gd name="T53" fmla="*/ 0 h 395"/>
                    <a:gd name="T54" fmla="*/ 0 w 110"/>
                    <a:gd name="T55" fmla="*/ 0 h 395"/>
                    <a:gd name="T56" fmla="*/ 0 w 110"/>
                    <a:gd name="T57" fmla="*/ 0 h 395"/>
                    <a:gd name="T58" fmla="*/ 0 w 110"/>
                    <a:gd name="T59" fmla="*/ 0 h 395"/>
                    <a:gd name="T60" fmla="*/ 0 w 110"/>
                    <a:gd name="T61" fmla="*/ 0 h 395"/>
                    <a:gd name="T62" fmla="*/ 0 w 110"/>
                    <a:gd name="T63" fmla="*/ 0 h 395"/>
                    <a:gd name="T64" fmla="*/ 0 w 110"/>
                    <a:gd name="T65" fmla="*/ 0 h 395"/>
                    <a:gd name="T66" fmla="*/ 0 w 110"/>
                    <a:gd name="T67" fmla="*/ 0 h 395"/>
                    <a:gd name="T68" fmla="*/ 0 w 110"/>
                    <a:gd name="T69" fmla="*/ 0 h 395"/>
                    <a:gd name="T70" fmla="*/ 0 w 110"/>
                    <a:gd name="T71" fmla="*/ 0 h 395"/>
                    <a:gd name="T72" fmla="*/ 0 w 110"/>
                    <a:gd name="T73" fmla="*/ 0 h 395"/>
                    <a:gd name="T74" fmla="*/ 0 w 110"/>
                    <a:gd name="T75" fmla="*/ 0 h 395"/>
                    <a:gd name="T76" fmla="*/ 0 w 110"/>
                    <a:gd name="T77" fmla="*/ 0 h 395"/>
                    <a:gd name="T78" fmla="*/ 0 w 110"/>
                    <a:gd name="T79" fmla="*/ 0 h 395"/>
                    <a:gd name="T80" fmla="*/ 0 w 110"/>
                    <a:gd name="T81" fmla="*/ 0 h 395"/>
                    <a:gd name="T82" fmla="*/ 0 w 110"/>
                    <a:gd name="T83" fmla="*/ 0 h 395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110"/>
                    <a:gd name="T127" fmla="*/ 0 h 395"/>
                    <a:gd name="T128" fmla="*/ 110 w 110"/>
                    <a:gd name="T129" fmla="*/ 395 h 395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110" h="395">
                      <a:moveTo>
                        <a:pt x="110" y="386"/>
                      </a:moveTo>
                      <a:lnTo>
                        <a:pt x="107" y="382"/>
                      </a:lnTo>
                      <a:lnTo>
                        <a:pt x="87" y="362"/>
                      </a:lnTo>
                      <a:lnTo>
                        <a:pt x="72" y="343"/>
                      </a:lnTo>
                      <a:lnTo>
                        <a:pt x="59" y="324"/>
                      </a:lnTo>
                      <a:lnTo>
                        <a:pt x="48" y="302"/>
                      </a:lnTo>
                      <a:lnTo>
                        <a:pt x="41" y="282"/>
                      </a:lnTo>
                      <a:lnTo>
                        <a:pt x="36" y="260"/>
                      </a:lnTo>
                      <a:lnTo>
                        <a:pt x="32" y="236"/>
                      </a:lnTo>
                      <a:lnTo>
                        <a:pt x="30" y="212"/>
                      </a:lnTo>
                      <a:lnTo>
                        <a:pt x="29" y="189"/>
                      </a:lnTo>
                      <a:lnTo>
                        <a:pt x="27" y="164"/>
                      </a:lnTo>
                      <a:lnTo>
                        <a:pt x="27" y="139"/>
                      </a:lnTo>
                      <a:lnTo>
                        <a:pt x="27" y="113"/>
                      </a:lnTo>
                      <a:lnTo>
                        <a:pt x="26" y="85"/>
                      </a:lnTo>
                      <a:lnTo>
                        <a:pt x="25" y="56"/>
                      </a:lnTo>
                      <a:lnTo>
                        <a:pt x="21" y="28"/>
                      </a:lnTo>
                      <a:lnTo>
                        <a:pt x="17" y="0"/>
                      </a:lnTo>
                      <a:lnTo>
                        <a:pt x="0" y="2"/>
                      </a:lnTo>
                      <a:lnTo>
                        <a:pt x="5" y="31"/>
                      </a:lnTo>
                      <a:lnTo>
                        <a:pt x="8" y="58"/>
                      </a:lnTo>
                      <a:lnTo>
                        <a:pt x="9" y="85"/>
                      </a:lnTo>
                      <a:lnTo>
                        <a:pt x="11" y="113"/>
                      </a:lnTo>
                      <a:lnTo>
                        <a:pt x="11" y="139"/>
                      </a:lnTo>
                      <a:lnTo>
                        <a:pt x="11" y="164"/>
                      </a:lnTo>
                      <a:lnTo>
                        <a:pt x="12" y="189"/>
                      </a:lnTo>
                      <a:lnTo>
                        <a:pt x="13" y="215"/>
                      </a:lnTo>
                      <a:lnTo>
                        <a:pt x="15" y="239"/>
                      </a:lnTo>
                      <a:lnTo>
                        <a:pt x="19" y="263"/>
                      </a:lnTo>
                      <a:lnTo>
                        <a:pt x="24" y="287"/>
                      </a:lnTo>
                      <a:lnTo>
                        <a:pt x="33" y="310"/>
                      </a:lnTo>
                      <a:lnTo>
                        <a:pt x="44" y="331"/>
                      </a:lnTo>
                      <a:lnTo>
                        <a:pt x="57" y="353"/>
                      </a:lnTo>
                      <a:lnTo>
                        <a:pt x="75" y="374"/>
                      </a:lnTo>
                      <a:lnTo>
                        <a:pt x="97" y="394"/>
                      </a:lnTo>
                      <a:lnTo>
                        <a:pt x="93" y="389"/>
                      </a:lnTo>
                      <a:lnTo>
                        <a:pt x="97" y="394"/>
                      </a:lnTo>
                      <a:lnTo>
                        <a:pt x="103" y="395"/>
                      </a:lnTo>
                      <a:lnTo>
                        <a:pt x="108" y="392"/>
                      </a:lnTo>
                      <a:lnTo>
                        <a:pt x="109" y="386"/>
                      </a:lnTo>
                      <a:lnTo>
                        <a:pt x="107" y="382"/>
                      </a:lnTo>
                      <a:lnTo>
                        <a:pt x="110" y="38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43" name="Freeform 1513"/>
                <p:cNvSpPr>
                  <a:spLocks/>
                </p:cNvSpPr>
                <p:nvPr/>
              </p:nvSpPr>
              <p:spPr bwMode="auto">
                <a:xfrm>
                  <a:off x="1978" y="1349"/>
                  <a:ext cx="1" cy="4"/>
                </a:xfrm>
                <a:custGeom>
                  <a:avLst/>
                  <a:gdLst>
                    <a:gd name="T0" fmla="*/ 0 w 52"/>
                    <a:gd name="T1" fmla="*/ 0 h 195"/>
                    <a:gd name="T2" fmla="*/ 0 w 52"/>
                    <a:gd name="T3" fmla="*/ 0 h 195"/>
                    <a:gd name="T4" fmla="*/ 0 w 52"/>
                    <a:gd name="T5" fmla="*/ 0 h 195"/>
                    <a:gd name="T6" fmla="*/ 0 w 52"/>
                    <a:gd name="T7" fmla="*/ 0 h 195"/>
                    <a:gd name="T8" fmla="*/ 0 w 52"/>
                    <a:gd name="T9" fmla="*/ 0 h 195"/>
                    <a:gd name="T10" fmla="*/ 0 w 52"/>
                    <a:gd name="T11" fmla="*/ 0 h 195"/>
                    <a:gd name="T12" fmla="*/ 0 w 52"/>
                    <a:gd name="T13" fmla="*/ 0 h 195"/>
                    <a:gd name="T14" fmla="*/ 0 w 52"/>
                    <a:gd name="T15" fmla="*/ 0 h 195"/>
                    <a:gd name="T16" fmla="*/ 0 w 52"/>
                    <a:gd name="T17" fmla="*/ 0 h 195"/>
                    <a:gd name="T18" fmla="*/ 0 w 52"/>
                    <a:gd name="T19" fmla="*/ 0 h 195"/>
                    <a:gd name="T20" fmla="*/ 0 w 52"/>
                    <a:gd name="T21" fmla="*/ 0 h 195"/>
                    <a:gd name="T22" fmla="*/ 0 w 52"/>
                    <a:gd name="T23" fmla="*/ 0 h 19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52"/>
                    <a:gd name="T37" fmla="*/ 0 h 195"/>
                    <a:gd name="T38" fmla="*/ 52 w 52"/>
                    <a:gd name="T39" fmla="*/ 195 h 19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52" h="195">
                      <a:moveTo>
                        <a:pt x="52" y="187"/>
                      </a:moveTo>
                      <a:lnTo>
                        <a:pt x="52" y="185"/>
                      </a:lnTo>
                      <a:lnTo>
                        <a:pt x="17" y="0"/>
                      </a:lnTo>
                      <a:lnTo>
                        <a:pt x="0" y="3"/>
                      </a:lnTo>
                      <a:lnTo>
                        <a:pt x="35" y="188"/>
                      </a:lnTo>
                      <a:lnTo>
                        <a:pt x="35" y="187"/>
                      </a:lnTo>
                      <a:lnTo>
                        <a:pt x="35" y="188"/>
                      </a:lnTo>
                      <a:lnTo>
                        <a:pt x="39" y="194"/>
                      </a:lnTo>
                      <a:lnTo>
                        <a:pt x="45" y="195"/>
                      </a:lnTo>
                      <a:lnTo>
                        <a:pt x="50" y="191"/>
                      </a:lnTo>
                      <a:lnTo>
                        <a:pt x="52" y="185"/>
                      </a:lnTo>
                      <a:lnTo>
                        <a:pt x="52" y="18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44" name="Freeform 1514"/>
                <p:cNvSpPr>
                  <a:spLocks/>
                </p:cNvSpPr>
                <p:nvPr/>
              </p:nvSpPr>
              <p:spPr bwMode="auto">
                <a:xfrm>
                  <a:off x="1978" y="1342"/>
                  <a:ext cx="2" cy="4"/>
                </a:xfrm>
                <a:custGeom>
                  <a:avLst/>
                  <a:gdLst>
                    <a:gd name="T0" fmla="*/ 0 w 79"/>
                    <a:gd name="T1" fmla="*/ 0 h 151"/>
                    <a:gd name="T2" fmla="*/ 0 w 79"/>
                    <a:gd name="T3" fmla="*/ 0 h 151"/>
                    <a:gd name="T4" fmla="*/ 0 w 79"/>
                    <a:gd name="T5" fmla="*/ 0 h 151"/>
                    <a:gd name="T6" fmla="*/ 0 w 79"/>
                    <a:gd name="T7" fmla="*/ 0 h 151"/>
                    <a:gd name="T8" fmla="*/ 0 w 79"/>
                    <a:gd name="T9" fmla="*/ 0 h 151"/>
                    <a:gd name="T10" fmla="*/ 0 w 79"/>
                    <a:gd name="T11" fmla="*/ 0 h 151"/>
                    <a:gd name="T12" fmla="*/ 0 w 79"/>
                    <a:gd name="T13" fmla="*/ 0 h 151"/>
                    <a:gd name="T14" fmla="*/ 0 w 79"/>
                    <a:gd name="T15" fmla="*/ 0 h 151"/>
                    <a:gd name="T16" fmla="*/ 0 w 79"/>
                    <a:gd name="T17" fmla="*/ 0 h 151"/>
                    <a:gd name="T18" fmla="*/ 0 w 79"/>
                    <a:gd name="T19" fmla="*/ 0 h 151"/>
                    <a:gd name="T20" fmla="*/ 0 w 79"/>
                    <a:gd name="T21" fmla="*/ 0 h 151"/>
                    <a:gd name="T22" fmla="*/ 0 w 79"/>
                    <a:gd name="T23" fmla="*/ 0 h 151"/>
                    <a:gd name="T24" fmla="*/ 0 w 79"/>
                    <a:gd name="T25" fmla="*/ 0 h 151"/>
                    <a:gd name="T26" fmla="*/ 0 w 79"/>
                    <a:gd name="T27" fmla="*/ 0 h 151"/>
                    <a:gd name="T28" fmla="*/ 0 w 79"/>
                    <a:gd name="T29" fmla="*/ 0 h 151"/>
                    <a:gd name="T30" fmla="*/ 0 w 79"/>
                    <a:gd name="T31" fmla="*/ 0 h 151"/>
                    <a:gd name="T32" fmla="*/ 0 w 79"/>
                    <a:gd name="T33" fmla="*/ 0 h 151"/>
                    <a:gd name="T34" fmla="*/ 0 w 79"/>
                    <a:gd name="T35" fmla="*/ 0 h 151"/>
                    <a:gd name="T36" fmla="*/ 0 w 79"/>
                    <a:gd name="T37" fmla="*/ 0 h 151"/>
                    <a:gd name="T38" fmla="*/ 0 w 79"/>
                    <a:gd name="T39" fmla="*/ 0 h 151"/>
                    <a:gd name="T40" fmla="*/ 0 w 79"/>
                    <a:gd name="T41" fmla="*/ 0 h 151"/>
                    <a:gd name="T42" fmla="*/ 0 w 79"/>
                    <a:gd name="T43" fmla="*/ 0 h 151"/>
                    <a:gd name="T44" fmla="*/ 0 w 79"/>
                    <a:gd name="T45" fmla="*/ 0 h 151"/>
                    <a:gd name="T46" fmla="*/ 0 w 79"/>
                    <a:gd name="T47" fmla="*/ 0 h 151"/>
                    <a:gd name="T48" fmla="*/ 0 w 79"/>
                    <a:gd name="T49" fmla="*/ 0 h 151"/>
                    <a:gd name="T50" fmla="*/ 0 w 79"/>
                    <a:gd name="T51" fmla="*/ 0 h 151"/>
                    <a:gd name="T52" fmla="*/ 0 w 79"/>
                    <a:gd name="T53" fmla="*/ 0 h 151"/>
                    <a:gd name="T54" fmla="*/ 0 w 79"/>
                    <a:gd name="T55" fmla="*/ 0 h 151"/>
                    <a:gd name="T56" fmla="*/ 0 w 79"/>
                    <a:gd name="T57" fmla="*/ 0 h 151"/>
                    <a:gd name="T58" fmla="*/ 0 w 79"/>
                    <a:gd name="T59" fmla="*/ 0 h 151"/>
                    <a:gd name="T60" fmla="*/ 0 w 79"/>
                    <a:gd name="T61" fmla="*/ 0 h 151"/>
                    <a:gd name="T62" fmla="*/ 0 w 79"/>
                    <a:gd name="T63" fmla="*/ 0 h 151"/>
                    <a:gd name="T64" fmla="*/ 0 w 79"/>
                    <a:gd name="T65" fmla="*/ 0 h 151"/>
                    <a:gd name="T66" fmla="*/ 0 w 79"/>
                    <a:gd name="T67" fmla="*/ 0 h 151"/>
                    <a:gd name="T68" fmla="*/ 0 w 79"/>
                    <a:gd name="T69" fmla="*/ 0 h 151"/>
                    <a:gd name="T70" fmla="*/ 0 w 79"/>
                    <a:gd name="T71" fmla="*/ 0 h 151"/>
                    <a:gd name="T72" fmla="*/ 0 w 79"/>
                    <a:gd name="T73" fmla="*/ 0 h 151"/>
                    <a:gd name="T74" fmla="*/ 0 w 79"/>
                    <a:gd name="T75" fmla="*/ 0 h 151"/>
                    <a:gd name="T76" fmla="*/ 0 w 79"/>
                    <a:gd name="T77" fmla="*/ 0 h 151"/>
                    <a:gd name="T78" fmla="*/ 0 w 79"/>
                    <a:gd name="T79" fmla="*/ 0 h 151"/>
                    <a:gd name="T80" fmla="*/ 0 w 79"/>
                    <a:gd name="T81" fmla="*/ 0 h 151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79"/>
                    <a:gd name="T124" fmla="*/ 0 h 151"/>
                    <a:gd name="T125" fmla="*/ 79 w 79"/>
                    <a:gd name="T126" fmla="*/ 151 h 151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79" h="151">
                      <a:moveTo>
                        <a:pt x="6" y="22"/>
                      </a:moveTo>
                      <a:lnTo>
                        <a:pt x="3" y="28"/>
                      </a:lnTo>
                      <a:lnTo>
                        <a:pt x="0" y="42"/>
                      </a:lnTo>
                      <a:lnTo>
                        <a:pt x="0" y="61"/>
                      </a:lnTo>
                      <a:lnTo>
                        <a:pt x="2" y="82"/>
                      </a:lnTo>
                      <a:lnTo>
                        <a:pt x="4" y="105"/>
                      </a:lnTo>
                      <a:lnTo>
                        <a:pt x="8" y="126"/>
                      </a:lnTo>
                      <a:lnTo>
                        <a:pt x="11" y="141"/>
                      </a:lnTo>
                      <a:lnTo>
                        <a:pt x="15" y="150"/>
                      </a:lnTo>
                      <a:lnTo>
                        <a:pt x="20" y="151"/>
                      </a:lnTo>
                      <a:lnTo>
                        <a:pt x="23" y="145"/>
                      </a:lnTo>
                      <a:lnTo>
                        <a:pt x="28" y="137"/>
                      </a:lnTo>
                      <a:lnTo>
                        <a:pt x="32" y="129"/>
                      </a:lnTo>
                      <a:lnTo>
                        <a:pt x="37" y="122"/>
                      </a:lnTo>
                      <a:lnTo>
                        <a:pt x="41" y="114"/>
                      </a:lnTo>
                      <a:lnTo>
                        <a:pt x="44" y="105"/>
                      </a:lnTo>
                      <a:lnTo>
                        <a:pt x="47" y="94"/>
                      </a:lnTo>
                      <a:lnTo>
                        <a:pt x="50" y="85"/>
                      </a:lnTo>
                      <a:lnTo>
                        <a:pt x="52" y="75"/>
                      </a:lnTo>
                      <a:lnTo>
                        <a:pt x="55" y="66"/>
                      </a:lnTo>
                      <a:lnTo>
                        <a:pt x="57" y="58"/>
                      </a:lnTo>
                      <a:lnTo>
                        <a:pt x="61" y="52"/>
                      </a:lnTo>
                      <a:lnTo>
                        <a:pt x="64" y="48"/>
                      </a:lnTo>
                      <a:lnTo>
                        <a:pt x="69" y="44"/>
                      </a:lnTo>
                      <a:lnTo>
                        <a:pt x="73" y="39"/>
                      </a:lnTo>
                      <a:lnTo>
                        <a:pt x="76" y="36"/>
                      </a:lnTo>
                      <a:lnTo>
                        <a:pt x="79" y="31"/>
                      </a:lnTo>
                      <a:lnTo>
                        <a:pt x="79" y="27"/>
                      </a:lnTo>
                      <a:lnTo>
                        <a:pt x="77" y="21"/>
                      </a:lnTo>
                      <a:lnTo>
                        <a:pt x="74" y="15"/>
                      </a:lnTo>
                      <a:lnTo>
                        <a:pt x="69" y="10"/>
                      </a:lnTo>
                      <a:lnTo>
                        <a:pt x="62" y="6"/>
                      </a:lnTo>
                      <a:lnTo>
                        <a:pt x="55" y="2"/>
                      </a:lnTo>
                      <a:lnTo>
                        <a:pt x="47" y="1"/>
                      </a:lnTo>
                      <a:lnTo>
                        <a:pt x="39" y="0"/>
                      </a:lnTo>
                      <a:lnTo>
                        <a:pt x="32" y="0"/>
                      </a:lnTo>
                      <a:lnTo>
                        <a:pt x="26" y="2"/>
                      </a:lnTo>
                      <a:lnTo>
                        <a:pt x="21" y="8"/>
                      </a:lnTo>
                      <a:lnTo>
                        <a:pt x="18" y="14"/>
                      </a:lnTo>
                      <a:lnTo>
                        <a:pt x="15" y="20"/>
                      </a:lnTo>
                      <a:lnTo>
                        <a:pt x="6" y="2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45" name="Freeform 1515"/>
                <p:cNvSpPr>
                  <a:spLocks/>
                </p:cNvSpPr>
                <p:nvPr/>
              </p:nvSpPr>
              <p:spPr bwMode="auto">
                <a:xfrm>
                  <a:off x="1977" y="1343"/>
                  <a:ext cx="1" cy="3"/>
                </a:xfrm>
                <a:custGeom>
                  <a:avLst/>
                  <a:gdLst>
                    <a:gd name="T0" fmla="*/ 0 w 29"/>
                    <a:gd name="T1" fmla="*/ 0 h 142"/>
                    <a:gd name="T2" fmla="*/ 0 w 29"/>
                    <a:gd name="T3" fmla="*/ 0 h 142"/>
                    <a:gd name="T4" fmla="*/ 0 w 29"/>
                    <a:gd name="T5" fmla="*/ 0 h 142"/>
                    <a:gd name="T6" fmla="*/ 0 w 29"/>
                    <a:gd name="T7" fmla="*/ 0 h 142"/>
                    <a:gd name="T8" fmla="*/ 0 w 29"/>
                    <a:gd name="T9" fmla="*/ 0 h 142"/>
                    <a:gd name="T10" fmla="*/ 0 w 29"/>
                    <a:gd name="T11" fmla="*/ 0 h 142"/>
                    <a:gd name="T12" fmla="*/ 0 w 29"/>
                    <a:gd name="T13" fmla="*/ 0 h 142"/>
                    <a:gd name="T14" fmla="*/ 0 w 29"/>
                    <a:gd name="T15" fmla="*/ 0 h 142"/>
                    <a:gd name="T16" fmla="*/ 0 w 29"/>
                    <a:gd name="T17" fmla="*/ 0 h 142"/>
                    <a:gd name="T18" fmla="*/ 0 w 29"/>
                    <a:gd name="T19" fmla="*/ 0 h 142"/>
                    <a:gd name="T20" fmla="*/ 0 w 29"/>
                    <a:gd name="T21" fmla="*/ 0 h 142"/>
                    <a:gd name="T22" fmla="*/ 0 w 29"/>
                    <a:gd name="T23" fmla="*/ 0 h 142"/>
                    <a:gd name="T24" fmla="*/ 0 w 29"/>
                    <a:gd name="T25" fmla="*/ 0 h 142"/>
                    <a:gd name="T26" fmla="*/ 0 w 29"/>
                    <a:gd name="T27" fmla="*/ 0 h 142"/>
                    <a:gd name="T28" fmla="*/ 0 w 29"/>
                    <a:gd name="T29" fmla="*/ 0 h 142"/>
                    <a:gd name="T30" fmla="*/ 0 w 29"/>
                    <a:gd name="T31" fmla="*/ 0 h 142"/>
                    <a:gd name="T32" fmla="*/ 0 w 29"/>
                    <a:gd name="T33" fmla="*/ 0 h 142"/>
                    <a:gd name="T34" fmla="*/ 0 w 29"/>
                    <a:gd name="T35" fmla="*/ 0 h 142"/>
                    <a:gd name="T36" fmla="*/ 0 w 29"/>
                    <a:gd name="T37" fmla="*/ 0 h 142"/>
                    <a:gd name="T38" fmla="*/ 0 w 29"/>
                    <a:gd name="T39" fmla="*/ 0 h 142"/>
                    <a:gd name="T40" fmla="*/ 0 w 29"/>
                    <a:gd name="T41" fmla="*/ 0 h 14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29"/>
                    <a:gd name="T64" fmla="*/ 0 h 142"/>
                    <a:gd name="T65" fmla="*/ 29 w 29"/>
                    <a:gd name="T66" fmla="*/ 142 h 14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29" h="142">
                      <a:moveTo>
                        <a:pt x="29" y="130"/>
                      </a:moveTo>
                      <a:lnTo>
                        <a:pt x="29" y="130"/>
                      </a:lnTo>
                      <a:lnTo>
                        <a:pt x="28" y="125"/>
                      </a:lnTo>
                      <a:lnTo>
                        <a:pt x="24" y="110"/>
                      </a:lnTo>
                      <a:lnTo>
                        <a:pt x="20" y="90"/>
                      </a:lnTo>
                      <a:lnTo>
                        <a:pt x="18" y="67"/>
                      </a:lnTo>
                      <a:lnTo>
                        <a:pt x="17" y="47"/>
                      </a:lnTo>
                      <a:lnTo>
                        <a:pt x="17" y="28"/>
                      </a:lnTo>
                      <a:lnTo>
                        <a:pt x="19" y="17"/>
                      </a:lnTo>
                      <a:lnTo>
                        <a:pt x="16" y="17"/>
                      </a:lnTo>
                      <a:lnTo>
                        <a:pt x="13" y="0"/>
                      </a:lnTo>
                      <a:lnTo>
                        <a:pt x="2" y="12"/>
                      </a:lnTo>
                      <a:lnTo>
                        <a:pt x="0" y="28"/>
                      </a:lnTo>
                      <a:lnTo>
                        <a:pt x="0" y="47"/>
                      </a:lnTo>
                      <a:lnTo>
                        <a:pt x="1" y="70"/>
                      </a:lnTo>
                      <a:lnTo>
                        <a:pt x="4" y="92"/>
                      </a:lnTo>
                      <a:lnTo>
                        <a:pt x="7" y="113"/>
                      </a:lnTo>
                      <a:lnTo>
                        <a:pt x="11" y="130"/>
                      </a:lnTo>
                      <a:lnTo>
                        <a:pt x="17" y="142"/>
                      </a:lnTo>
                      <a:lnTo>
                        <a:pt x="29" y="13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46" name="Freeform 1516"/>
                <p:cNvSpPr>
                  <a:spLocks/>
                </p:cNvSpPr>
                <p:nvPr/>
              </p:nvSpPr>
              <p:spPr bwMode="auto">
                <a:xfrm>
                  <a:off x="1978" y="1345"/>
                  <a:ext cx="1" cy="1"/>
                </a:xfrm>
                <a:custGeom>
                  <a:avLst/>
                  <a:gdLst>
                    <a:gd name="T0" fmla="*/ 0 w 29"/>
                    <a:gd name="T1" fmla="*/ 0 h 35"/>
                    <a:gd name="T2" fmla="*/ 0 w 29"/>
                    <a:gd name="T3" fmla="*/ 0 h 35"/>
                    <a:gd name="T4" fmla="*/ 0 w 29"/>
                    <a:gd name="T5" fmla="*/ 0 h 35"/>
                    <a:gd name="T6" fmla="*/ 0 w 29"/>
                    <a:gd name="T7" fmla="*/ 0 h 35"/>
                    <a:gd name="T8" fmla="*/ 0 w 29"/>
                    <a:gd name="T9" fmla="*/ 0 h 35"/>
                    <a:gd name="T10" fmla="*/ 0 w 29"/>
                    <a:gd name="T11" fmla="*/ 0 h 35"/>
                    <a:gd name="T12" fmla="*/ 0 w 29"/>
                    <a:gd name="T13" fmla="*/ 0 h 35"/>
                    <a:gd name="T14" fmla="*/ 0 w 29"/>
                    <a:gd name="T15" fmla="*/ 0 h 35"/>
                    <a:gd name="T16" fmla="*/ 0 w 29"/>
                    <a:gd name="T17" fmla="*/ 0 h 35"/>
                    <a:gd name="T18" fmla="*/ 0 w 29"/>
                    <a:gd name="T19" fmla="*/ 0 h 35"/>
                    <a:gd name="T20" fmla="*/ 0 w 29"/>
                    <a:gd name="T21" fmla="*/ 0 h 35"/>
                    <a:gd name="T22" fmla="*/ 0 w 29"/>
                    <a:gd name="T23" fmla="*/ 0 h 35"/>
                    <a:gd name="T24" fmla="*/ 0 w 29"/>
                    <a:gd name="T25" fmla="*/ 0 h 3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9"/>
                    <a:gd name="T40" fmla="*/ 0 h 35"/>
                    <a:gd name="T41" fmla="*/ 29 w 29"/>
                    <a:gd name="T42" fmla="*/ 35 h 3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9" h="35">
                      <a:moveTo>
                        <a:pt x="17" y="0"/>
                      </a:moveTo>
                      <a:lnTo>
                        <a:pt x="17" y="0"/>
                      </a:lnTo>
                      <a:lnTo>
                        <a:pt x="12" y="10"/>
                      </a:lnTo>
                      <a:lnTo>
                        <a:pt x="7" y="17"/>
                      </a:lnTo>
                      <a:lnTo>
                        <a:pt x="7" y="21"/>
                      </a:lnTo>
                      <a:lnTo>
                        <a:pt x="12" y="21"/>
                      </a:lnTo>
                      <a:lnTo>
                        <a:pt x="0" y="33"/>
                      </a:lnTo>
                      <a:lnTo>
                        <a:pt x="14" y="35"/>
                      </a:lnTo>
                      <a:lnTo>
                        <a:pt x="22" y="27"/>
                      </a:lnTo>
                      <a:lnTo>
                        <a:pt x="26" y="17"/>
                      </a:lnTo>
                      <a:lnTo>
                        <a:pt x="29" y="12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47" name="Freeform 1517"/>
                <p:cNvSpPr>
                  <a:spLocks/>
                </p:cNvSpPr>
                <p:nvPr/>
              </p:nvSpPr>
              <p:spPr bwMode="auto">
                <a:xfrm>
                  <a:off x="1978" y="1344"/>
                  <a:ext cx="1" cy="2"/>
                </a:xfrm>
                <a:custGeom>
                  <a:avLst/>
                  <a:gdLst>
                    <a:gd name="T0" fmla="*/ 0 w 38"/>
                    <a:gd name="T1" fmla="*/ 0 h 80"/>
                    <a:gd name="T2" fmla="*/ 0 w 38"/>
                    <a:gd name="T3" fmla="*/ 0 h 80"/>
                    <a:gd name="T4" fmla="*/ 0 w 38"/>
                    <a:gd name="T5" fmla="*/ 0 h 80"/>
                    <a:gd name="T6" fmla="*/ 0 w 38"/>
                    <a:gd name="T7" fmla="*/ 0 h 80"/>
                    <a:gd name="T8" fmla="*/ 0 w 38"/>
                    <a:gd name="T9" fmla="*/ 0 h 80"/>
                    <a:gd name="T10" fmla="*/ 0 w 38"/>
                    <a:gd name="T11" fmla="*/ 0 h 80"/>
                    <a:gd name="T12" fmla="*/ 0 w 38"/>
                    <a:gd name="T13" fmla="*/ 0 h 80"/>
                    <a:gd name="T14" fmla="*/ 0 w 38"/>
                    <a:gd name="T15" fmla="*/ 0 h 80"/>
                    <a:gd name="T16" fmla="*/ 0 w 38"/>
                    <a:gd name="T17" fmla="*/ 0 h 80"/>
                    <a:gd name="T18" fmla="*/ 0 w 38"/>
                    <a:gd name="T19" fmla="*/ 0 h 80"/>
                    <a:gd name="T20" fmla="*/ 0 w 38"/>
                    <a:gd name="T21" fmla="*/ 0 h 80"/>
                    <a:gd name="T22" fmla="*/ 0 w 38"/>
                    <a:gd name="T23" fmla="*/ 0 h 80"/>
                    <a:gd name="T24" fmla="*/ 0 w 38"/>
                    <a:gd name="T25" fmla="*/ 0 h 80"/>
                    <a:gd name="T26" fmla="*/ 0 w 38"/>
                    <a:gd name="T27" fmla="*/ 0 h 80"/>
                    <a:gd name="T28" fmla="*/ 0 w 38"/>
                    <a:gd name="T29" fmla="*/ 0 h 80"/>
                    <a:gd name="T30" fmla="*/ 0 w 38"/>
                    <a:gd name="T31" fmla="*/ 0 h 80"/>
                    <a:gd name="T32" fmla="*/ 0 w 38"/>
                    <a:gd name="T33" fmla="*/ 0 h 80"/>
                    <a:gd name="T34" fmla="*/ 0 w 38"/>
                    <a:gd name="T35" fmla="*/ 0 h 80"/>
                    <a:gd name="T36" fmla="*/ 0 w 38"/>
                    <a:gd name="T37" fmla="*/ 0 h 80"/>
                    <a:gd name="T38" fmla="*/ 0 w 38"/>
                    <a:gd name="T39" fmla="*/ 0 h 80"/>
                    <a:gd name="T40" fmla="*/ 0 w 38"/>
                    <a:gd name="T41" fmla="*/ 0 h 8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8"/>
                    <a:gd name="T64" fmla="*/ 0 h 80"/>
                    <a:gd name="T65" fmla="*/ 38 w 38"/>
                    <a:gd name="T66" fmla="*/ 80 h 8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8" h="80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20" y="8"/>
                      </a:lnTo>
                      <a:lnTo>
                        <a:pt x="18" y="18"/>
                      </a:lnTo>
                      <a:lnTo>
                        <a:pt x="15" y="27"/>
                      </a:lnTo>
                      <a:lnTo>
                        <a:pt x="13" y="37"/>
                      </a:lnTo>
                      <a:lnTo>
                        <a:pt x="9" y="48"/>
                      </a:lnTo>
                      <a:lnTo>
                        <a:pt x="8" y="55"/>
                      </a:lnTo>
                      <a:lnTo>
                        <a:pt x="3" y="62"/>
                      </a:lnTo>
                      <a:lnTo>
                        <a:pt x="0" y="68"/>
                      </a:lnTo>
                      <a:lnTo>
                        <a:pt x="12" y="80"/>
                      </a:lnTo>
                      <a:lnTo>
                        <a:pt x="18" y="72"/>
                      </a:lnTo>
                      <a:lnTo>
                        <a:pt x="23" y="62"/>
                      </a:lnTo>
                      <a:lnTo>
                        <a:pt x="26" y="53"/>
                      </a:lnTo>
                      <a:lnTo>
                        <a:pt x="30" y="42"/>
                      </a:lnTo>
                      <a:lnTo>
                        <a:pt x="32" y="32"/>
                      </a:lnTo>
                      <a:lnTo>
                        <a:pt x="35" y="23"/>
                      </a:lnTo>
                      <a:lnTo>
                        <a:pt x="37" y="13"/>
                      </a:lnTo>
                      <a:lnTo>
                        <a:pt x="38" y="7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48" name="Freeform 1518"/>
                <p:cNvSpPr>
                  <a:spLocks/>
                </p:cNvSpPr>
                <p:nvPr/>
              </p:nvSpPr>
              <p:spPr bwMode="auto">
                <a:xfrm>
                  <a:off x="1979" y="1343"/>
                  <a:ext cx="1" cy="1"/>
                </a:xfrm>
                <a:custGeom>
                  <a:avLst/>
                  <a:gdLst>
                    <a:gd name="T0" fmla="*/ 0 w 37"/>
                    <a:gd name="T1" fmla="*/ 0 h 44"/>
                    <a:gd name="T2" fmla="*/ 0 w 37"/>
                    <a:gd name="T3" fmla="*/ 0 h 44"/>
                    <a:gd name="T4" fmla="*/ 0 w 37"/>
                    <a:gd name="T5" fmla="*/ 0 h 44"/>
                    <a:gd name="T6" fmla="*/ 0 w 37"/>
                    <a:gd name="T7" fmla="*/ 0 h 44"/>
                    <a:gd name="T8" fmla="*/ 0 w 37"/>
                    <a:gd name="T9" fmla="*/ 0 h 44"/>
                    <a:gd name="T10" fmla="*/ 0 w 37"/>
                    <a:gd name="T11" fmla="*/ 0 h 44"/>
                    <a:gd name="T12" fmla="*/ 0 w 37"/>
                    <a:gd name="T13" fmla="*/ 0 h 44"/>
                    <a:gd name="T14" fmla="*/ 0 w 37"/>
                    <a:gd name="T15" fmla="*/ 0 h 44"/>
                    <a:gd name="T16" fmla="*/ 0 w 37"/>
                    <a:gd name="T17" fmla="*/ 0 h 44"/>
                    <a:gd name="T18" fmla="*/ 0 w 37"/>
                    <a:gd name="T19" fmla="*/ 0 h 44"/>
                    <a:gd name="T20" fmla="*/ 0 w 37"/>
                    <a:gd name="T21" fmla="*/ 0 h 44"/>
                    <a:gd name="T22" fmla="*/ 0 w 37"/>
                    <a:gd name="T23" fmla="*/ 0 h 44"/>
                    <a:gd name="T24" fmla="*/ 0 w 37"/>
                    <a:gd name="T25" fmla="*/ 0 h 44"/>
                    <a:gd name="T26" fmla="*/ 0 w 37"/>
                    <a:gd name="T27" fmla="*/ 0 h 44"/>
                    <a:gd name="T28" fmla="*/ 0 w 37"/>
                    <a:gd name="T29" fmla="*/ 0 h 44"/>
                    <a:gd name="T30" fmla="*/ 0 w 37"/>
                    <a:gd name="T31" fmla="*/ 0 h 44"/>
                    <a:gd name="T32" fmla="*/ 0 w 37"/>
                    <a:gd name="T33" fmla="*/ 0 h 44"/>
                    <a:gd name="T34" fmla="*/ 0 w 37"/>
                    <a:gd name="T35" fmla="*/ 0 h 44"/>
                    <a:gd name="T36" fmla="*/ 0 w 37"/>
                    <a:gd name="T37" fmla="*/ 0 h 44"/>
                    <a:gd name="T38" fmla="*/ 0 w 37"/>
                    <a:gd name="T39" fmla="*/ 0 h 44"/>
                    <a:gd name="T40" fmla="*/ 0 w 37"/>
                    <a:gd name="T41" fmla="*/ 0 h 4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7"/>
                    <a:gd name="T64" fmla="*/ 0 h 44"/>
                    <a:gd name="T65" fmla="*/ 37 w 37"/>
                    <a:gd name="T66" fmla="*/ 44 h 4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7" h="44">
                      <a:moveTo>
                        <a:pt x="19" y="6"/>
                      </a:moveTo>
                      <a:lnTo>
                        <a:pt x="20" y="7"/>
                      </a:lnTo>
                      <a:lnTo>
                        <a:pt x="20" y="10"/>
                      </a:lnTo>
                      <a:lnTo>
                        <a:pt x="19" y="13"/>
                      </a:lnTo>
                      <a:lnTo>
                        <a:pt x="17" y="15"/>
                      </a:lnTo>
                      <a:lnTo>
                        <a:pt x="13" y="20"/>
                      </a:lnTo>
                      <a:lnTo>
                        <a:pt x="8" y="24"/>
                      </a:lnTo>
                      <a:lnTo>
                        <a:pt x="3" y="30"/>
                      </a:lnTo>
                      <a:lnTo>
                        <a:pt x="0" y="37"/>
                      </a:lnTo>
                      <a:lnTo>
                        <a:pt x="14" y="44"/>
                      </a:lnTo>
                      <a:lnTo>
                        <a:pt x="18" y="39"/>
                      </a:lnTo>
                      <a:lnTo>
                        <a:pt x="20" y="36"/>
                      </a:lnTo>
                      <a:lnTo>
                        <a:pt x="25" y="32"/>
                      </a:lnTo>
                      <a:lnTo>
                        <a:pt x="29" y="27"/>
                      </a:lnTo>
                      <a:lnTo>
                        <a:pt x="33" y="22"/>
                      </a:lnTo>
                      <a:lnTo>
                        <a:pt x="37" y="15"/>
                      </a:lnTo>
                      <a:lnTo>
                        <a:pt x="37" y="8"/>
                      </a:lnTo>
                      <a:lnTo>
                        <a:pt x="35" y="0"/>
                      </a:lnTo>
                      <a:lnTo>
                        <a:pt x="36" y="1"/>
                      </a:lnTo>
                      <a:lnTo>
                        <a:pt x="19" y="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49" name="Freeform 1519"/>
                <p:cNvSpPr>
                  <a:spLocks/>
                </p:cNvSpPr>
                <p:nvPr/>
              </p:nvSpPr>
              <p:spPr bwMode="auto">
                <a:xfrm>
                  <a:off x="1978" y="1342"/>
                  <a:ext cx="2" cy="1"/>
                </a:xfrm>
                <a:custGeom>
                  <a:avLst/>
                  <a:gdLst>
                    <a:gd name="T0" fmla="*/ 0 w 65"/>
                    <a:gd name="T1" fmla="*/ 0 h 33"/>
                    <a:gd name="T2" fmla="*/ 0 w 65"/>
                    <a:gd name="T3" fmla="*/ 0 h 33"/>
                    <a:gd name="T4" fmla="*/ 0 w 65"/>
                    <a:gd name="T5" fmla="*/ 0 h 33"/>
                    <a:gd name="T6" fmla="*/ 0 w 65"/>
                    <a:gd name="T7" fmla="*/ 0 h 33"/>
                    <a:gd name="T8" fmla="*/ 0 w 65"/>
                    <a:gd name="T9" fmla="*/ 0 h 33"/>
                    <a:gd name="T10" fmla="*/ 0 w 65"/>
                    <a:gd name="T11" fmla="*/ 0 h 33"/>
                    <a:gd name="T12" fmla="*/ 0 w 65"/>
                    <a:gd name="T13" fmla="*/ 0 h 33"/>
                    <a:gd name="T14" fmla="*/ 0 w 65"/>
                    <a:gd name="T15" fmla="*/ 0 h 33"/>
                    <a:gd name="T16" fmla="*/ 0 w 65"/>
                    <a:gd name="T17" fmla="*/ 0 h 33"/>
                    <a:gd name="T18" fmla="*/ 0 w 65"/>
                    <a:gd name="T19" fmla="*/ 0 h 33"/>
                    <a:gd name="T20" fmla="*/ 0 w 65"/>
                    <a:gd name="T21" fmla="*/ 0 h 33"/>
                    <a:gd name="T22" fmla="*/ 0 w 65"/>
                    <a:gd name="T23" fmla="*/ 0 h 33"/>
                    <a:gd name="T24" fmla="*/ 0 w 65"/>
                    <a:gd name="T25" fmla="*/ 0 h 33"/>
                    <a:gd name="T26" fmla="*/ 0 w 65"/>
                    <a:gd name="T27" fmla="*/ 0 h 33"/>
                    <a:gd name="T28" fmla="*/ 0 w 65"/>
                    <a:gd name="T29" fmla="*/ 0 h 33"/>
                    <a:gd name="T30" fmla="*/ 0 w 65"/>
                    <a:gd name="T31" fmla="*/ 0 h 33"/>
                    <a:gd name="T32" fmla="*/ 0 w 65"/>
                    <a:gd name="T33" fmla="*/ 0 h 33"/>
                    <a:gd name="T34" fmla="*/ 0 w 65"/>
                    <a:gd name="T35" fmla="*/ 0 h 33"/>
                    <a:gd name="T36" fmla="*/ 0 w 65"/>
                    <a:gd name="T37" fmla="*/ 0 h 33"/>
                    <a:gd name="T38" fmla="*/ 0 w 65"/>
                    <a:gd name="T39" fmla="*/ 0 h 33"/>
                    <a:gd name="T40" fmla="*/ 0 w 65"/>
                    <a:gd name="T41" fmla="*/ 0 h 3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5"/>
                    <a:gd name="T64" fmla="*/ 0 h 33"/>
                    <a:gd name="T65" fmla="*/ 65 w 65"/>
                    <a:gd name="T66" fmla="*/ 33 h 3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5" h="33">
                      <a:moveTo>
                        <a:pt x="10" y="18"/>
                      </a:moveTo>
                      <a:lnTo>
                        <a:pt x="8" y="18"/>
                      </a:lnTo>
                      <a:lnTo>
                        <a:pt x="12" y="17"/>
                      </a:lnTo>
                      <a:lnTo>
                        <a:pt x="17" y="17"/>
                      </a:lnTo>
                      <a:lnTo>
                        <a:pt x="25" y="18"/>
                      </a:lnTo>
                      <a:lnTo>
                        <a:pt x="31" y="19"/>
                      </a:lnTo>
                      <a:lnTo>
                        <a:pt x="36" y="22"/>
                      </a:lnTo>
                      <a:lnTo>
                        <a:pt x="43" y="25"/>
                      </a:lnTo>
                      <a:lnTo>
                        <a:pt x="46" y="29"/>
                      </a:lnTo>
                      <a:lnTo>
                        <a:pt x="48" y="33"/>
                      </a:lnTo>
                      <a:lnTo>
                        <a:pt x="65" y="28"/>
                      </a:lnTo>
                      <a:lnTo>
                        <a:pt x="60" y="19"/>
                      </a:lnTo>
                      <a:lnTo>
                        <a:pt x="53" y="13"/>
                      </a:lnTo>
                      <a:lnTo>
                        <a:pt x="46" y="7"/>
                      </a:lnTo>
                      <a:lnTo>
                        <a:pt x="36" y="3"/>
                      </a:lnTo>
                      <a:lnTo>
                        <a:pt x="28" y="1"/>
                      </a:lnTo>
                      <a:lnTo>
                        <a:pt x="19" y="0"/>
                      </a:lnTo>
                      <a:lnTo>
                        <a:pt x="10" y="0"/>
                      </a:lnTo>
                      <a:lnTo>
                        <a:pt x="1" y="4"/>
                      </a:lnTo>
                      <a:lnTo>
                        <a:pt x="0" y="4"/>
                      </a:lnTo>
                      <a:lnTo>
                        <a:pt x="10" y="1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50" name="Freeform 1520"/>
                <p:cNvSpPr>
                  <a:spLocks/>
                </p:cNvSpPr>
                <p:nvPr/>
              </p:nvSpPr>
              <p:spPr bwMode="auto">
                <a:xfrm>
                  <a:off x="1978" y="1342"/>
                  <a:ext cx="0" cy="1"/>
                </a:xfrm>
                <a:custGeom>
                  <a:avLst/>
                  <a:gdLst>
                    <a:gd name="T0" fmla="*/ 0 w 26"/>
                    <a:gd name="T1" fmla="*/ 0 h 36"/>
                    <a:gd name="T2" fmla="*/ 0 w 26"/>
                    <a:gd name="T3" fmla="*/ 0 h 36"/>
                    <a:gd name="T4" fmla="*/ 0 w 26"/>
                    <a:gd name="T5" fmla="*/ 0 h 36"/>
                    <a:gd name="T6" fmla="*/ 0 w 26"/>
                    <a:gd name="T7" fmla="*/ 0 h 36"/>
                    <a:gd name="T8" fmla="*/ 0 w 26"/>
                    <a:gd name="T9" fmla="*/ 0 h 36"/>
                    <a:gd name="T10" fmla="*/ 0 w 26"/>
                    <a:gd name="T11" fmla="*/ 0 h 36"/>
                    <a:gd name="T12" fmla="*/ 0 w 26"/>
                    <a:gd name="T13" fmla="*/ 0 h 36"/>
                    <a:gd name="T14" fmla="*/ 0 w 26"/>
                    <a:gd name="T15" fmla="*/ 0 h 36"/>
                    <a:gd name="T16" fmla="*/ 0 w 26"/>
                    <a:gd name="T17" fmla="*/ 0 h 36"/>
                    <a:gd name="T18" fmla="*/ 0 w 26"/>
                    <a:gd name="T19" fmla="*/ 0 h 36"/>
                    <a:gd name="T20" fmla="*/ 0 w 26"/>
                    <a:gd name="T21" fmla="*/ 0 h 36"/>
                    <a:gd name="T22" fmla="*/ 0 w 26"/>
                    <a:gd name="T23" fmla="*/ 0 h 36"/>
                    <a:gd name="T24" fmla="*/ 0 w 26"/>
                    <a:gd name="T25" fmla="*/ 0 h 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6"/>
                    <a:gd name="T40" fmla="*/ 0 h 36"/>
                    <a:gd name="T41" fmla="*/ 0 w 26"/>
                    <a:gd name="T42" fmla="*/ 36 h 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6" h="36">
                      <a:moveTo>
                        <a:pt x="3" y="36"/>
                      </a:moveTo>
                      <a:lnTo>
                        <a:pt x="3" y="36"/>
                      </a:lnTo>
                      <a:lnTo>
                        <a:pt x="15" y="32"/>
                      </a:lnTo>
                      <a:lnTo>
                        <a:pt x="21" y="23"/>
                      </a:lnTo>
                      <a:lnTo>
                        <a:pt x="23" y="18"/>
                      </a:lnTo>
                      <a:lnTo>
                        <a:pt x="26" y="14"/>
                      </a:lnTo>
                      <a:lnTo>
                        <a:pt x="16" y="0"/>
                      </a:lnTo>
                      <a:lnTo>
                        <a:pt x="9" y="8"/>
                      </a:lnTo>
                      <a:lnTo>
                        <a:pt x="6" y="15"/>
                      </a:lnTo>
                      <a:lnTo>
                        <a:pt x="5" y="18"/>
                      </a:lnTo>
                      <a:lnTo>
                        <a:pt x="0" y="19"/>
                      </a:lnTo>
                      <a:lnTo>
                        <a:pt x="3" y="3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51" name="Freeform 1521"/>
                <p:cNvSpPr>
                  <a:spLocks/>
                </p:cNvSpPr>
                <p:nvPr/>
              </p:nvSpPr>
              <p:spPr bwMode="auto">
                <a:xfrm>
                  <a:off x="1979" y="1348"/>
                  <a:ext cx="44" cy="29"/>
                </a:xfrm>
                <a:custGeom>
                  <a:avLst/>
                  <a:gdLst>
                    <a:gd name="T0" fmla="*/ 0 w 1730"/>
                    <a:gd name="T1" fmla="*/ 0 h 1202"/>
                    <a:gd name="T2" fmla="*/ 0 w 1730"/>
                    <a:gd name="T3" fmla="*/ 0 h 1202"/>
                    <a:gd name="T4" fmla="*/ 0 w 1730"/>
                    <a:gd name="T5" fmla="*/ 0 h 1202"/>
                    <a:gd name="T6" fmla="*/ 0 w 1730"/>
                    <a:gd name="T7" fmla="*/ 0 h 1202"/>
                    <a:gd name="T8" fmla="*/ 0 w 1730"/>
                    <a:gd name="T9" fmla="*/ 0 h 1202"/>
                    <a:gd name="T10" fmla="*/ 0 w 1730"/>
                    <a:gd name="T11" fmla="*/ 0 h 1202"/>
                    <a:gd name="T12" fmla="*/ 0 w 1730"/>
                    <a:gd name="T13" fmla="*/ 0 h 1202"/>
                    <a:gd name="T14" fmla="*/ 0 w 1730"/>
                    <a:gd name="T15" fmla="*/ 0 h 1202"/>
                    <a:gd name="T16" fmla="*/ 0 w 1730"/>
                    <a:gd name="T17" fmla="*/ 0 h 1202"/>
                    <a:gd name="T18" fmla="*/ 0 w 1730"/>
                    <a:gd name="T19" fmla="*/ 0 h 1202"/>
                    <a:gd name="T20" fmla="*/ 0 w 1730"/>
                    <a:gd name="T21" fmla="*/ 0 h 1202"/>
                    <a:gd name="T22" fmla="*/ 0 w 1730"/>
                    <a:gd name="T23" fmla="*/ 0 h 1202"/>
                    <a:gd name="T24" fmla="*/ 0 w 1730"/>
                    <a:gd name="T25" fmla="*/ 0 h 1202"/>
                    <a:gd name="T26" fmla="*/ 0 w 1730"/>
                    <a:gd name="T27" fmla="*/ 0 h 1202"/>
                    <a:gd name="T28" fmla="*/ 0 w 1730"/>
                    <a:gd name="T29" fmla="*/ 0 h 1202"/>
                    <a:gd name="T30" fmla="*/ 0 w 1730"/>
                    <a:gd name="T31" fmla="*/ 0 h 1202"/>
                    <a:gd name="T32" fmla="*/ 0 w 1730"/>
                    <a:gd name="T33" fmla="*/ 0 h 1202"/>
                    <a:gd name="T34" fmla="*/ 0 w 1730"/>
                    <a:gd name="T35" fmla="*/ 0 h 1202"/>
                    <a:gd name="T36" fmla="*/ 0 w 1730"/>
                    <a:gd name="T37" fmla="*/ 0 h 1202"/>
                    <a:gd name="T38" fmla="*/ 0 w 1730"/>
                    <a:gd name="T39" fmla="*/ 0 h 1202"/>
                    <a:gd name="T40" fmla="*/ 0 w 1730"/>
                    <a:gd name="T41" fmla="*/ 0 h 1202"/>
                    <a:gd name="T42" fmla="*/ 0 w 1730"/>
                    <a:gd name="T43" fmla="*/ 0 h 1202"/>
                    <a:gd name="T44" fmla="*/ 0 w 1730"/>
                    <a:gd name="T45" fmla="*/ 0 h 1202"/>
                    <a:gd name="T46" fmla="*/ 0 w 1730"/>
                    <a:gd name="T47" fmla="*/ 0 h 1202"/>
                    <a:gd name="T48" fmla="*/ 0 w 1730"/>
                    <a:gd name="T49" fmla="*/ 0 h 1202"/>
                    <a:gd name="T50" fmla="*/ 0 w 1730"/>
                    <a:gd name="T51" fmla="*/ 0 h 1202"/>
                    <a:gd name="T52" fmla="*/ 0 w 1730"/>
                    <a:gd name="T53" fmla="*/ 0 h 1202"/>
                    <a:gd name="T54" fmla="*/ 0 w 1730"/>
                    <a:gd name="T55" fmla="*/ 0 h 1202"/>
                    <a:gd name="T56" fmla="*/ 0 w 1730"/>
                    <a:gd name="T57" fmla="*/ 0 h 1202"/>
                    <a:gd name="T58" fmla="*/ 0 w 1730"/>
                    <a:gd name="T59" fmla="*/ 0 h 1202"/>
                    <a:gd name="T60" fmla="*/ 0 w 1730"/>
                    <a:gd name="T61" fmla="*/ 0 h 1202"/>
                    <a:gd name="T62" fmla="*/ 0 w 1730"/>
                    <a:gd name="T63" fmla="*/ 0 h 1202"/>
                    <a:gd name="T64" fmla="*/ 0 w 1730"/>
                    <a:gd name="T65" fmla="*/ 0 h 1202"/>
                    <a:gd name="T66" fmla="*/ 0 w 1730"/>
                    <a:gd name="T67" fmla="*/ 0 h 1202"/>
                    <a:gd name="T68" fmla="*/ 0 w 1730"/>
                    <a:gd name="T69" fmla="*/ 0 h 1202"/>
                    <a:gd name="T70" fmla="*/ 0 w 1730"/>
                    <a:gd name="T71" fmla="*/ 0 h 1202"/>
                    <a:gd name="T72" fmla="*/ 0 w 1730"/>
                    <a:gd name="T73" fmla="*/ 0 h 1202"/>
                    <a:gd name="T74" fmla="*/ 0 w 1730"/>
                    <a:gd name="T75" fmla="*/ 0 h 1202"/>
                    <a:gd name="T76" fmla="*/ 0 w 1730"/>
                    <a:gd name="T77" fmla="*/ 0 h 1202"/>
                    <a:gd name="T78" fmla="*/ 0 w 1730"/>
                    <a:gd name="T79" fmla="*/ 0 h 1202"/>
                    <a:gd name="T80" fmla="*/ 0 w 1730"/>
                    <a:gd name="T81" fmla="*/ 0 h 1202"/>
                    <a:gd name="T82" fmla="*/ 0 w 1730"/>
                    <a:gd name="T83" fmla="*/ 0 h 1202"/>
                    <a:gd name="T84" fmla="*/ 0 w 1730"/>
                    <a:gd name="T85" fmla="*/ 0 h 1202"/>
                    <a:gd name="T86" fmla="*/ 0 w 1730"/>
                    <a:gd name="T87" fmla="*/ 0 h 1202"/>
                    <a:gd name="T88" fmla="*/ 0 w 1730"/>
                    <a:gd name="T89" fmla="*/ 0 h 1202"/>
                    <a:gd name="T90" fmla="*/ 0 w 1730"/>
                    <a:gd name="T91" fmla="*/ 0 h 1202"/>
                    <a:gd name="T92" fmla="*/ 0 w 1730"/>
                    <a:gd name="T93" fmla="*/ 0 h 1202"/>
                    <a:gd name="T94" fmla="*/ 0 w 1730"/>
                    <a:gd name="T95" fmla="*/ 0 h 1202"/>
                    <a:gd name="T96" fmla="*/ 0 w 1730"/>
                    <a:gd name="T97" fmla="*/ 0 h 1202"/>
                    <a:gd name="T98" fmla="*/ 0 w 1730"/>
                    <a:gd name="T99" fmla="*/ 0 h 1202"/>
                    <a:gd name="T100" fmla="*/ 0 w 1730"/>
                    <a:gd name="T101" fmla="*/ 0 h 1202"/>
                    <a:gd name="T102" fmla="*/ 0 w 1730"/>
                    <a:gd name="T103" fmla="*/ 0 h 1202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730"/>
                    <a:gd name="T157" fmla="*/ 0 h 1202"/>
                    <a:gd name="T158" fmla="*/ 1730 w 1730"/>
                    <a:gd name="T159" fmla="*/ 1202 h 1202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730" h="1202">
                      <a:moveTo>
                        <a:pt x="1505" y="573"/>
                      </a:moveTo>
                      <a:lnTo>
                        <a:pt x="1730" y="557"/>
                      </a:lnTo>
                      <a:lnTo>
                        <a:pt x="1724" y="545"/>
                      </a:lnTo>
                      <a:lnTo>
                        <a:pt x="1716" y="529"/>
                      </a:lnTo>
                      <a:lnTo>
                        <a:pt x="1707" y="513"/>
                      </a:lnTo>
                      <a:lnTo>
                        <a:pt x="1697" y="493"/>
                      </a:lnTo>
                      <a:lnTo>
                        <a:pt x="1689" y="475"/>
                      </a:lnTo>
                      <a:lnTo>
                        <a:pt x="1680" y="457"/>
                      </a:lnTo>
                      <a:lnTo>
                        <a:pt x="1674" y="443"/>
                      </a:lnTo>
                      <a:lnTo>
                        <a:pt x="1672" y="430"/>
                      </a:lnTo>
                      <a:lnTo>
                        <a:pt x="1671" y="417"/>
                      </a:lnTo>
                      <a:lnTo>
                        <a:pt x="1668" y="407"/>
                      </a:lnTo>
                      <a:lnTo>
                        <a:pt x="1665" y="400"/>
                      </a:lnTo>
                      <a:lnTo>
                        <a:pt x="1662" y="395"/>
                      </a:lnTo>
                      <a:lnTo>
                        <a:pt x="1659" y="391"/>
                      </a:lnTo>
                      <a:lnTo>
                        <a:pt x="1655" y="386"/>
                      </a:lnTo>
                      <a:lnTo>
                        <a:pt x="1652" y="382"/>
                      </a:lnTo>
                      <a:lnTo>
                        <a:pt x="1649" y="376"/>
                      </a:lnTo>
                      <a:lnTo>
                        <a:pt x="1644" y="353"/>
                      </a:lnTo>
                      <a:lnTo>
                        <a:pt x="1642" y="336"/>
                      </a:lnTo>
                      <a:lnTo>
                        <a:pt x="1642" y="323"/>
                      </a:lnTo>
                      <a:lnTo>
                        <a:pt x="1643" y="312"/>
                      </a:lnTo>
                      <a:lnTo>
                        <a:pt x="1646" y="302"/>
                      </a:lnTo>
                      <a:lnTo>
                        <a:pt x="1648" y="293"/>
                      </a:lnTo>
                      <a:lnTo>
                        <a:pt x="1649" y="281"/>
                      </a:lnTo>
                      <a:lnTo>
                        <a:pt x="1648" y="265"/>
                      </a:lnTo>
                      <a:lnTo>
                        <a:pt x="1647" y="253"/>
                      </a:lnTo>
                      <a:lnTo>
                        <a:pt x="1646" y="241"/>
                      </a:lnTo>
                      <a:lnTo>
                        <a:pt x="1644" y="228"/>
                      </a:lnTo>
                      <a:lnTo>
                        <a:pt x="1644" y="213"/>
                      </a:lnTo>
                      <a:lnTo>
                        <a:pt x="1643" y="199"/>
                      </a:lnTo>
                      <a:lnTo>
                        <a:pt x="1643" y="183"/>
                      </a:lnTo>
                      <a:lnTo>
                        <a:pt x="1642" y="168"/>
                      </a:lnTo>
                      <a:lnTo>
                        <a:pt x="1642" y="153"/>
                      </a:lnTo>
                      <a:lnTo>
                        <a:pt x="1642" y="138"/>
                      </a:lnTo>
                      <a:lnTo>
                        <a:pt x="1642" y="125"/>
                      </a:lnTo>
                      <a:lnTo>
                        <a:pt x="1642" y="110"/>
                      </a:lnTo>
                      <a:lnTo>
                        <a:pt x="1643" y="97"/>
                      </a:lnTo>
                      <a:lnTo>
                        <a:pt x="1643" y="86"/>
                      </a:lnTo>
                      <a:lnTo>
                        <a:pt x="1644" y="75"/>
                      </a:lnTo>
                      <a:lnTo>
                        <a:pt x="1644" y="66"/>
                      </a:lnTo>
                      <a:lnTo>
                        <a:pt x="1646" y="59"/>
                      </a:lnTo>
                      <a:lnTo>
                        <a:pt x="1643" y="47"/>
                      </a:lnTo>
                      <a:lnTo>
                        <a:pt x="1636" y="33"/>
                      </a:lnTo>
                      <a:lnTo>
                        <a:pt x="1624" y="21"/>
                      </a:lnTo>
                      <a:lnTo>
                        <a:pt x="1611" y="10"/>
                      </a:lnTo>
                      <a:lnTo>
                        <a:pt x="1595" y="3"/>
                      </a:lnTo>
                      <a:lnTo>
                        <a:pt x="1582" y="0"/>
                      </a:lnTo>
                      <a:lnTo>
                        <a:pt x="1570" y="2"/>
                      </a:lnTo>
                      <a:lnTo>
                        <a:pt x="1563" y="13"/>
                      </a:lnTo>
                      <a:lnTo>
                        <a:pt x="1560" y="25"/>
                      </a:lnTo>
                      <a:lnTo>
                        <a:pt x="1558" y="43"/>
                      </a:lnTo>
                      <a:lnTo>
                        <a:pt x="1554" y="67"/>
                      </a:lnTo>
                      <a:lnTo>
                        <a:pt x="1551" y="91"/>
                      </a:lnTo>
                      <a:lnTo>
                        <a:pt x="1545" y="113"/>
                      </a:lnTo>
                      <a:lnTo>
                        <a:pt x="1537" y="131"/>
                      </a:lnTo>
                      <a:lnTo>
                        <a:pt x="1528" y="140"/>
                      </a:lnTo>
                      <a:lnTo>
                        <a:pt x="1516" y="138"/>
                      </a:lnTo>
                      <a:lnTo>
                        <a:pt x="1511" y="135"/>
                      </a:lnTo>
                      <a:lnTo>
                        <a:pt x="1507" y="133"/>
                      </a:lnTo>
                      <a:lnTo>
                        <a:pt x="1503" y="132"/>
                      </a:lnTo>
                      <a:lnTo>
                        <a:pt x="1498" y="132"/>
                      </a:lnTo>
                      <a:lnTo>
                        <a:pt x="1494" y="133"/>
                      </a:lnTo>
                      <a:lnTo>
                        <a:pt x="1489" y="134"/>
                      </a:lnTo>
                      <a:lnTo>
                        <a:pt x="1485" y="138"/>
                      </a:lnTo>
                      <a:lnTo>
                        <a:pt x="1480" y="143"/>
                      </a:lnTo>
                      <a:lnTo>
                        <a:pt x="1474" y="153"/>
                      </a:lnTo>
                      <a:lnTo>
                        <a:pt x="1473" y="163"/>
                      </a:lnTo>
                      <a:lnTo>
                        <a:pt x="1475" y="173"/>
                      </a:lnTo>
                      <a:lnTo>
                        <a:pt x="1479" y="182"/>
                      </a:lnTo>
                      <a:lnTo>
                        <a:pt x="1483" y="193"/>
                      </a:lnTo>
                      <a:lnTo>
                        <a:pt x="1487" y="204"/>
                      </a:lnTo>
                      <a:lnTo>
                        <a:pt x="1488" y="215"/>
                      </a:lnTo>
                      <a:lnTo>
                        <a:pt x="1485" y="227"/>
                      </a:lnTo>
                      <a:lnTo>
                        <a:pt x="1475" y="245"/>
                      </a:lnTo>
                      <a:lnTo>
                        <a:pt x="1464" y="260"/>
                      </a:lnTo>
                      <a:lnTo>
                        <a:pt x="1453" y="275"/>
                      </a:lnTo>
                      <a:lnTo>
                        <a:pt x="1441" y="288"/>
                      </a:lnTo>
                      <a:lnTo>
                        <a:pt x="1428" y="299"/>
                      </a:lnTo>
                      <a:lnTo>
                        <a:pt x="1415" y="308"/>
                      </a:lnTo>
                      <a:lnTo>
                        <a:pt x="1400" y="317"/>
                      </a:lnTo>
                      <a:lnTo>
                        <a:pt x="1386" y="324"/>
                      </a:lnTo>
                      <a:lnTo>
                        <a:pt x="1372" y="330"/>
                      </a:lnTo>
                      <a:lnTo>
                        <a:pt x="1357" y="334"/>
                      </a:lnTo>
                      <a:lnTo>
                        <a:pt x="1343" y="336"/>
                      </a:lnTo>
                      <a:lnTo>
                        <a:pt x="1328" y="337"/>
                      </a:lnTo>
                      <a:lnTo>
                        <a:pt x="1314" y="336"/>
                      </a:lnTo>
                      <a:lnTo>
                        <a:pt x="1301" y="334"/>
                      </a:lnTo>
                      <a:lnTo>
                        <a:pt x="1288" y="330"/>
                      </a:lnTo>
                      <a:lnTo>
                        <a:pt x="1276" y="325"/>
                      </a:lnTo>
                      <a:lnTo>
                        <a:pt x="1256" y="334"/>
                      </a:lnTo>
                      <a:lnTo>
                        <a:pt x="1237" y="343"/>
                      </a:lnTo>
                      <a:lnTo>
                        <a:pt x="1217" y="353"/>
                      </a:lnTo>
                      <a:lnTo>
                        <a:pt x="1196" y="364"/>
                      </a:lnTo>
                      <a:lnTo>
                        <a:pt x="1176" y="376"/>
                      </a:lnTo>
                      <a:lnTo>
                        <a:pt x="1157" y="388"/>
                      </a:lnTo>
                      <a:lnTo>
                        <a:pt x="1136" y="401"/>
                      </a:lnTo>
                      <a:lnTo>
                        <a:pt x="1116" y="414"/>
                      </a:lnTo>
                      <a:lnTo>
                        <a:pt x="1097" y="427"/>
                      </a:lnTo>
                      <a:lnTo>
                        <a:pt x="1077" y="442"/>
                      </a:lnTo>
                      <a:lnTo>
                        <a:pt x="1058" y="457"/>
                      </a:lnTo>
                      <a:lnTo>
                        <a:pt x="1040" y="472"/>
                      </a:lnTo>
                      <a:lnTo>
                        <a:pt x="1022" y="487"/>
                      </a:lnTo>
                      <a:lnTo>
                        <a:pt x="1005" y="503"/>
                      </a:lnTo>
                      <a:lnTo>
                        <a:pt x="988" y="519"/>
                      </a:lnTo>
                      <a:lnTo>
                        <a:pt x="973" y="534"/>
                      </a:lnTo>
                      <a:lnTo>
                        <a:pt x="967" y="546"/>
                      </a:lnTo>
                      <a:lnTo>
                        <a:pt x="970" y="556"/>
                      </a:lnTo>
                      <a:lnTo>
                        <a:pt x="981" y="565"/>
                      </a:lnTo>
                      <a:lnTo>
                        <a:pt x="994" y="573"/>
                      </a:lnTo>
                      <a:lnTo>
                        <a:pt x="1008" y="581"/>
                      </a:lnTo>
                      <a:lnTo>
                        <a:pt x="1018" y="588"/>
                      </a:lnTo>
                      <a:lnTo>
                        <a:pt x="1023" y="594"/>
                      </a:lnTo>
                      <a:lnTo>
                        <a:pt x="1017" y="602"/>
                      </a:lnTo>
                      <a:lnTo>
                        <a:pt x="994" y="614"/>
                      </a:lnTo>
                      <a:lnTo>
                        <a:pt x="972" y="623"/>
                      </a:lnTo>
                      <a:lnTo>
                        <a:pt x="948" y="630"/>
                      </a:lnTo>
                      <a:lnTo>
                        <a:pt x="924" y="636"/>
                      </a:lnTo>
                      <a:lnTo>
                        <a:pt x="898" y="641"/>
                      </a:lnTo>
                      <a:lnTo>
                        <a:pt x="873" y="644"/>
                      </a:lnTo>
                      <a:lnTo>
                        <a:pt x="848" y="645"/>
                      </a:lnTo>
                      <a:lnTo>
                        <a:pt x="823" y="645"/>
                      </a:lnTo>
                      <a:lnTo>
                        <a:pt x="796" y="645"/>
                      </a:lnTo>
                      <a:lnTo>
                        <a:pt x="770" y="642"/>
                      </a:lnTo>
                      <a:lnTo>
                        <a:pt x="745" y="641"/>
                      </a:lnTo>
                      <a:lnTo>
                        <a:pt x="718" y="639"/>
                      </a:lnTo>
                      <a:lnTo>
                        <a:pt x="692" y="635"/>
                      </a:lnTo>
                      <a:lnTo>
                        <a:pt x="665" y="633"/>
                      </a:lnTo>
                      <a:lnTo>
                        <a:pt x="639" y="630"/>
                      </a:lnTo>
                      <a:lnTo>
                        <a:pt x="614" y="628"/>
                      </a:lnTo>
                      <a:lnTo>
                        <a:pt x="605" y="626"/>
                      </a:lnTo>
                      <a:lnTo>
                        <a:pt x="597" y="621"/>
                      </a:lnTo>
                      <a:lnTo>
                        <a:pt x="588" y="614"/>
                      </a:lnTo>
                      <a:lnTo>
                        <a:pt x="579" y="605"/>
                      </a:lnTo>
                      <a:lnTo>
                        <a:pt x="570" y="598"/>
                      </a:lnTo>
                      <a:lnTo>
                        <a:pt x="562" y="591"/>
                      </a:lnTo>
                      <a:lnTo>
                        <a:pt x="555" y="586"/>
                      </a:lnTo>
                      <a:lnTo>
                        <a:pt x="548" y="584"/>
                      </a:lnTo>
                      <a:lnTo>
                        <a:pt x="539" y="584"/>
                      </a:lnTo>
                      <a:lnTo>
                        <a:pt x="532" y="582"/>
                      </a:lnTo>
                      <a:lnTo>
                        <a:pt x="525" y="580"/>
                      </a:lnTo>
                      <a:lnTo>
                        <a:pt x="520" y="578"/>
                      </a:lnTo>
                      <a:lnTo>
                        <a:pt x="515" y="576"/>
                      </a:lnTo>
                      <a:lnTo>
                        <a:pt x="510" y="574"/>
                      </a:lnTo>
                      <a:lnTo>
                        <a:pt x="505" y="573"/>
                      </a:lnTo>
                      <a:lnTo>
                        <a:pt x="501" y="573"/>
                      </a:lnTo>
                      <a:lnTo>
                        <a:pt x="496" y="574"/>
                      </a:lnTo>
                      <a:lnTo>
                        <a:pt x="490" y="576"/>
                      </a:lnTo>
                      <a:lnTo>
                        <a:pt x="483" y="580"/>
                      </a:lnTo>
                      <a:lnTo>
                        <a:pt x="475" y="584"/>
                      </a:lnTo>
                      <a:lnTo>
                        <a:pt x="468" y="588"/>
                      </a:lnTo>
                      <a:lnTo>
                        <a:pt x="461" y="592"/>
                      </a:lnTo>
                      <a:lnTo>
                        <a:pt x="455" y="594"/>
                      </a:lnTo>
                      <a:lnTo>
                        <a:pt x="449" y="596"/>
                      </a:lnTo>
                      <a:lnTo>
                        <a:pt x="439" y="594"/>
                      </a:lnTo>
                      <a:lnTo>
                        <a:pt x="430" y="593"/>
                      </a:lnTo>
                      <a:lnTo>
                        <a:pt x="421" y="593"/>
                      </a:lnTo>
                      <a:lnTo>
                        <a:pt x="414" y="592"/>
                      </a:lnTo>
                      <a:lnTo>
                        <a:pt x="407" y="593"/>
                      </a:lnTo>
                      <a:lnTo>
                        <a:pt x="401" y="593"/>
                      </a:lnTo>
                      <a:lnTo>
                        <a:pt x="393" y="594"/>
                      </a:lnTo>
                      <a:lnTo>
                        <a:pt x="385" y="597"/>
                      </a:lnTo>
                      <a:lnTo>
                        <a:pt x="377" y="598"/>
                      </a:lnTo>
                      <a:lnTo>
                        <a:pt x="370" y="598"/>
                      </a:lnTo>
                      <a:lnTo>
                        <a:pt x="363" y="596"/>
                      </a:lnTo>
                      <a:lnTo>
                        <a:pt x="357" y="593"/>
                      </a:lnTo>
                      <a:lnTo>
                        <a:pt x="351" y="590"/>
                      </a:lnTo>
                      <a:lnTo>
                        <a:pt x="346" y="586"/>
                      </a:lnTo>
                      <a:lnTo>
                        <a:pt x="341" y="582"/>
                      </a:lnTo>
                      <a:lnTo>
                        <a:pt x="337" y="580"/>
                      </a:lnTo>
                      <a:lnTo>
                        <a:pt x="314" y="562"/>
                      </a:lnTo>
                      <a:lnTo>
                        <a:pt x="294" y="539"/>
                      </a:lnTo>
                      <a:lnTo>
                        <a:pt x="275" y="514"/>
                      </a:lnTo>
                      <a:lnTo>
                        <a:pt x="258" y="486"/>
                      </a:lnTo>
                      <a:lnTo>
                        <a:pt x="245" y="460"/>
                      </a:lnTo>
                      <a:lnTo>
                        <a:pt x="234" y="435"/>
                      </a:lnTo>
                      <a:lnTo>
                        <a:pt x="228" y="413"/>
                      </a:lnTo>
                      <a:lnTo>
                        <a:pt x="226" y="397"/>
                      </a:lnTo>
                      <a:lnTo>
                        <a:pt x="226" y="392"/>
                      </a:lnTo>
                      <a:lnTo>
                        <a:pt x="228" y="388"/>
                      </a:lnTo>
                      <a:lnTo>
                        <a:pt x="229" y="383"/>
                      </a:lnTo>
                      <a:lnTo>
                        <a:pt x="233" y="377"/>
                      </a:lnTo>
                      <a:lnTo>
                        <a:pt x="235" y="372"/>
                      </a:lnTo>
                      <a:lnTo>
                        <a:pt x="239" y="366"/>
                      </a:lnTo>
                      <a:lnTo>
                        <a:pt x="242" y="359"/>
                      </a:lnTo>
                      <a:lnTo>
                        <a:pt x="246" y="350"/>
                      </a:lnTo>
                      <a:lnTo>
                        <a:pt x="247" y="347"/>
                      </a:lnTo>
                      <a:lnTo>
                        <a:pt x="250" y="342"/>
                      </a:lnTo>
                      <a:lnTo>
                        <a:pt x="251" y="336"/>
                      </a:lnTo>
                      <a:lnTo>
                        <a:pt x="252" y="330"/>
                      </a:lnTo>
                      <a:lnTo>
                        <a:pt x="253" y="324"/>
                      </a:lnTo>
                      <a:lnTo>
                        <a:pt x="254" y="318"/>
                      </a:lnTo>
                      <a:lnTo>
                        <a:pt x="256" y="312"/>
                      </a:lnTo>
                      <a:lnTo>
                        <a:pt x="258" y="307"/>
                      </a:lnTo>
                      <a:lnTo>
                        <a:pt x="264" y="292"/>
                      </a:lnTo>
                      <a:lnTo>
                        <a:pt x="271" y="275"/>
                      </a:lnTo>
                      <a:lnTo>
                        <a:pt x="278" y="257"/>
                      </a:lnTo>
                      <a:lnTo>
                        <a:pt x="286" y="240"/>
                      </a:lnTo>
                      <a:lnTo>
                        <a:pt x="293" y="223"/>
                      </a:lnTo>
                      <a:lnTo>
                        <a:pt x="299" y="207"/>
                      </a:lnTo>
                      <a:lnTo>
                        <a:pt x="304" y="192"/>
                      </a:lnTo>
                      <a:lnTo>
                        <a:pt x="308" y="179"/>
                      </a:lnTo>
                      <a:lnTo>
                        <a:pt x="0" y="209"/>
                      </a:lnTo>
                      <a:lnTo>
                        <a:pt x="0" y="414"/>
                      </a:lnTo>
                      <a:lnTo>
                        <a:pt x="187" y="614"/>
                      </a:lnTo>
                      <a:lnTo>
                        <a:pt x="170" y="842"/>
                      </a:lnTo>
                      <a:lnTo>
                        <a:pt x="1312" y="1202"/>
                      </a:lnTo>
                      <a:lnTo>
                        <a:pt x="1462" y="853"/>
                      </a:lnTo>
                      <a:lnTo>
                        <a:pt x="1521" y="800"/>
                      </a:lnTo>
                      <a:lnTo>
                        <a:pt x="1434" y="770"/>
                      </a:lnTo>
                      <a:lnTo>
                        <a:pt x="1505" y="57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52" name="Freeform 1522"/>
                <p:cNvSpPr>
                  <a:spLocks/>
                </p:cNvSpPr>
                <p:nvPr/>
              </p:nvSpPr>
              <p:spPr bwMode="auto">
                <a:xfrm>
                  <a:off x="2017" y="1361"/>
                  <a:ext cx="6" cy="1"/>
                </a:xfrm>
                <a:custGeom>
                  <a:avLst/>
                  <a:gdLst>
                    <a:gd name="T0" fmla="*/ 0 w 233"/>
                    <a:gd name="T1" fmla="*/ 0 h 32"/>
                    <a:gd name="T2" fmla="*/ 0 w 233"/>
                    <a:gd name="T3" fmla="*/ 0 h 32"/>
                    <a:gd name="T4" fmla="*/ 0 w 233"/>
                    <a:gd name="T5" fmla="*/ 0 h 32"/>
                    <a:gd name="T6" fmla="*/ 0 w 233"/>
                    <a:gd name="T7" fmla="*/ 0 h 32"/>
                    <a:gd name="T8" fmla="*/ 0 w 233"/>
                    <a:gd name="T9" fmla="*/ 0 h 32"/>
                    <a:gd name="T10" fmla="*/ 0 w 233"/>
                    <a:gd name="T11" fmla="*/ 0 h 32"/>
                    <a:gd name="T12" fmla="*/ 0 w 233"/>
                    <a:gd name="T13" fmla="*/ 0 h 32"/>
                    <a:gd name="T14" fmla="*/ 0 w 233"/>
                    <a:gd name="T15" fmla="*/ 0 h 32"/>
                    <a:gd name="T16" fmla="*/ 0 w 233"/>
                    <a:gd name="T17" fmla="*/ 0 h 32"/>
                    <a:gd name="T18" fmla="*/ 0 w 233"/>
                    <a:gd name="T19" fmla="*/ 0 h 32"/>
                    <a:gd name="T20" fmla="*/ 0 w 233"/>
                    <a:gd name="T21" fmla="*/ 0 h 32"/>
                    <a:gd name="T22" fmla="*/ 0 w 233"/>
                    <a:gd name="T23" fmla="*/ 0 h 3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33"/>
                    <a:gd name="T37" fmla="*/ 0 h 32"/>
                    <a:gd name="T38" fmla="*/ 233 w 233"/>
                    <a:gd name="T39" fmla="*/ 32 h 32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33" h="32">
                      <a:moveTo>
                        <a:pt x="216" y="12"/>
                      </a:moveTo>
                      <a:lnTo>
                        <a:pt x="225" y="0"/>
                      </a:lnTo>
                      <a:lnTo>
                        <a:pt x="0" y="15"/>
                      </a:lnTo>
                      <a:lnTo>
                        <a:pt x="0" y="32"/>
                      </a:lnTo>
                      <a:lnTo>
                        <a:pt x="225" y="16"/>
                      </a:lnTo>
                      <a:lnTo>
                        <a:pt x="233" y="4"/>
                      </a:lnTo>
                      <a:lnTo>
                        <a:pt x="225" y="16"/>
                      </a:lnTo>
                      <a:lnTo>
                        <a:pt x="231" y="14"/>
                      </a:lnTo>
                      <a:lnTo>
                        <a:pt x="233" y="8"/>
                      </a:lnTo>
                      <a:lnTo>
                        <a:pt x="231" y="2"/>
                      </a:lnTo>
                      <a:lnTo>
                        <a:pt x="225" y="0"/>
                      </a:lnTo>
                      <a:lnTo>
                        <a:pt x="216" y="1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53" name="Freeform 1523"/>
                <p:cNvSpPr>
                  <a:spLocks/>
                </p:cNvSpPr>
                <p:nvPr/>
              </p:nvSpPr>
              <p:spPr bwMode="auto">
                <a:xfrm>
                  <a:off x="2021" y="1359"/>
                  <a:ext cx="2" cy="3"/>
                </a:xfrm>
                <a:custGeom>
                  <a:avLst/>
                  <a:gdLst>
                    <a:gd name="T0" fmla="*/ 0 w 74"/>
                    <a:gd name="T1" fmla="*/ 0 h 132"/>
                    <a:gd name="T2" fmla="*/ 0 w 74"/>
                    <a:gd name="T3" fmla="*/ 0 h 132"/>
                    <a:gd name="T4" fmla="*/ 0 w 74"/>
                    <a:gd name="T5" fmla="*/ 0 h 132"/>
                    <a:gd name="T6" fmla="*/ 0 w 74"/>
                    <a:gd name="T7" fmla="*/ 0 h 132"/>
                    <a:gd name="T8" fmla="*/ 0 w 74"/>
                    <a:gd name="T9" fmla="*/ 0 h 132"/>
                    <a:gd name="T10" fmla="*/ 0 w 74"/>
                    <a:gd name="T11" fmla="*/ 0 h 132"/>
                    <a:gd name="T12" fmla="*/ 0 w 74"/>
                    <a:gd name="T13" fmla="*/ 0 h 132"/>
                    <a:gd name="T14" fmla="*/ 0 w 74"/>
                    <a:gd name="T15" fmla="*/ 0 h 132"/>
                    <a:gd name="T16" fmla="*/ 0 w 74"/>
                    <a:gd name="T17" fmla="*/ 0 h 132"/>
                    <a:gd name="T18" fmla="*/ 0 w 74"/>
                    <a:gd name="T19" fmla="*/ 0 h 132"/>
                    <a:gd name="T20" fmla="*/ 0 w 74"/>
                    <a:gd name="T21" fmla="*/ 0 h 132"/>
                    <a:gd name="T22" fmla="*/ 0 w 74"/>
                    <a:gd name="T23" fmla="*/ 0 h 132"/>
                    <a:gd name="T24" fmla="*/ 0 w 74"/>
                    <a:gd name="T25" fmla="*/ 0 h 132"/>
                    <a:gd name="T26" fmla="*/ 0 w 74"/>
                    <a:gd name="T27" fmla="*/ 0 h 132"/>
                    <a:gd name="T28" fmla="*/ 0 w 74"/>
                    <a:gd name="T29" fmla="*/ 0 h 132"/>
                    <a:gd name="T30" fmla="*/ 0 w 74"/>
                    <a:gd name="T31" fmla="*/ 0 h 132"/>
                    <a:gd name="T32" fmla="*/ 0 w 74"/>
                    <a:gd name="T33" fmla="*/ 0 h 132"/>
                    <a:gd name="T34" fmla="*/ 0 w 74"/>
                    <a:gd name="T35" fmla="*/ 0 h 132"/>
                    <a:gd name="T36" fmla="*/ 0 w 74"/>
                    <a:gd name="T37" fmla="*/ 0 h 132"/>
                    <a:gd name="T38" fmla="*/ 0 w 74"/>
                    <a:gd name="T39" fmla="*/ 0 h 132"/>
                    <a:gd name="T40" fmla="*/ 0 w 74"/>
                    <a:gd name="T41" fmla="*/ 0 h 13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4"/>
                    <a:gd name="T64" fmla="*/ 0 h 132"/>
                    <a:gd name="T65" fmla="*/ 74 w 74"/>
                    <a:gd name="T66" fmla="*/ 132 h 13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4" h="132">
                      <a:moveTo>
                        <a:pt x="0" y="1"/>
                      </a:moveTo>
                      <a:lnTo>
                        <a:pt x="0" y="2"/>
                      </a:lnTo>
                      <a:lnTo>
                        <a:pt x="2" y="16"/>
                      </a:lnTo>
                      <a:lnTo>
                        <a:pt x="9" y="32"/>
                      </a:lnTo>
                      <a:lnTo>
                        <a:pt x="18" y="50"/>
                      </a:lnTo>
                      <a:lnTo>
                        <a:pt x="26" y="68"/>
                      </a:lnTo>
                      <a:lnTo>
                        <a:pt x="36" y="87"/>
                      </a:lnTo>
                      <a:lnTo>
                        <a:pt x="45" y="104"/>
                      </a:lnTo>
                      <a:lnTo>
                        <a:pt x="52" y="120"/>
                      </a:lnTo>
                      <a:lnTo>
                        <a:pt x="57" y="132"/>
                      </a:lnTo>
                      <a:lnTo>
                        <a:pt x="74" y="124"/>
                      </a:lnTo>
                      <a:lnTo>
                        <a:pt x="67" y="112"/>
                      </a:lnTo>
                      <a:lnTo>
                        <a:pt x="60" y="97"/>
                      </a:lnTo>
                      <a:lnTo>
                        <a:pt x="50" y="80"/>
                      </a:lnTo>
                      <a:lnTo>
                        <a:pt x="40" y="61"/>
                      </a:lnTo>
                      <a:lnTo>
                        <a:pt x="32" y="43"/>
                      </a:lnTo>
                      <a:lnTo>
                        <a:pt x="24" y="25"/>
                      </a:lnTo>
                      <a:lnTo>
                        <a:pt x="19" y="12"/>
                      </a:lnTo>
                      <a:lnTo>
                        <a:pt x="16" y="0"/>
                      </a:lnTo>
                      <a:lnTo>
                        <a:pt x="16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54" name="Freeform 1524"/>
                <p:cNvSpPr>
                  <a:spLocks/>
                </p:cNvSpPr>
                <p:nvPr/>
              </p:nvSpPr>
              <p:spPr bwMode="auto">
                <a:xfrm>
                  <a:off x="2021" y="1357"/>
                  <a:ext cx="1" cy="2"/>
                </a:xfrm>
                <a:custGeom>
                  <a:avLst/>
                  <a:gdLst>
                    <a:gd name="T0" fmla="*/ 0 w 39"/>
                    <a:gd name="T1" fmla="*/ 0 h 57"/>
                    <a:gd name="T2" fmla="*/ 0 w 39"/>
                    <a:gd name="T3" fmla="*/ 0 h 57"/>
                    <a:gd name="T4" fmla="*/ 0 w 39"/>
                    <a:gd name="T5" fmla="*/ 0 h 57"/>
                    <a:gd name="T6" fmla="*/ 0 w 39"/>
                    <a:gd name="T7" fmla="*/ 0 h 57"/>
                    <a:gd name="T8" fmla="*/ 0 w 39"/>
                    <a:gd name="T9" fmla="*/ 0 h 57"/>
                    <a:gd name="T10" fmla="*/ 0 w 39"/>
                    <a:gd name="T11" fmla="*/ 0 h 57"/>
                    <a:gd name="T12" fmla="*/ 0 w 39"/>
                    <a:gd name="T13" fmla="*/ 0 h 57"/>
                    <a:gd name="T14" fmla="*/ 0 w 39"/>
                    <a:gd name="T15" fmla="*/ 0 h 57"/>
                    <a:gd name="T16" fmla="*/ 0 w 39"/>
                    <a:gd name="T17" fmla="*/ 0 h 57"/>
                    <a:gd name="T18" fmla="*/ 0 w 39"/>
                    <a:gd name="T19" fmla="*/ 0 h 57"/>
                    <a:gd name="T20" fmla="*/ 0 w 39"/>
                    <a:gd name="T21" fmla="*/ 0 h 57"/>
                    <a:gd name="T22" fmla="*/ 0 w 39"/>
                    <a:gd name="T23" fmla="*/ 0 h 57"/>
                    <a:gd name="T24" fmla="*/ 0 w 39"/>
                    <a:gd name="T25" fmla="*/ 0 h 57"/>
                    <a:gd name="T26" fmla="*/ 0 w 39"/>
                    <a:gd name="T27" fmla="*/ 0 h 57"/>
                    <a:gd name="T28" fmla="*/ 0 w 39"/>
                    <a:gd name="T29" fmla="*/ 0 h 57"/>
                    <a:gd name="T30" fmla="*/ 0 w 39"/>
                    <a:gd name="T31" fmla="*/ 0 h 57"/>
                    <a:gd name="T32" fmla="*/ 0 w 39"/>
                    <a:gd name="T33" fmla="*/ 0 h 57"/>
                    <a:gd name="T34" fmla="*/ 0 w 39"/>
                    <a:gd name="T35" fmla="*/ 0 h 57"/>
                    <a:gd name="T36" fmla="*/ 0 w 39"/>
                    <a:gd name="T37" fmla="*/ 0 h 57"/>
                    <a:gd name="T38" fmla="*/ 0 w 39"/>
                    <a:gd name="T39" fmla="*/ 0 h 57"/>
                    <a:gd name="T40" fmla="*/ 0 w 39"/>
                    <a:gd name="T41" fmla="*/ 0 h 5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9"/>
                    <a:gd name="T64" fmla="*/ 0 h 57"/>
                    <a:gd name="T65" fmla="*/ 39 w 39"/>
                    <a:gd name="T66" fmla="*/ 57 h 5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9" h="57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3" y="12"/>
                      </a:lnTo>
                      <a:lnTo>
                        <a:pt x="7" y="18"/>
                      </a:lnTo>
                      <a:lnTo>
                        <a:pt x="12" y="24"/>
                      </a:lnTo>
                      <a:lnTo>
                        <a:pt x="14" y="27"/>
                      </a:lnTo>
                      <a:lnTo>
                        <a:pt x="17" y="30"/>
                      </a:lnTo>
                      <a:lnTo>
                        <a:pt x="19" y="36"/>
                      </a:lnTo>
                      <a:lnTo>
                        <a:pt x="21" y="45"/>
                      </a:lnTo>
                      <a:lnTo>
                        <a:pt x="23" y="57"/>
                      </a:lnTo>
                      <a:lnTo>
                        <a:pt x="39" y="57"/>
                      </a:lnTo>
                      <a:lnTo>
                        <a:pt x="38" y="42"/>
                      </a:lnTo>
                      <a:lnTo>
                        <a:pt x="36" y="32"/>
                      </a:lnTo>
                      <a:lnTo>
                        <a:pt x="31" y="23"/>
                      </a:lnTo>
                      <a:lnTo>
                        <a:pt x="29" y="17"/>
                      </a:lnTo>
                      <a:lnTo>
                        <a:pt x="24" y="12"/>
                      </a:lnTo>
                      <a:lnTo>
                        <a:pt x="21" y="9"/>
                      </a:lnTo>
                      <a:lnTo>
                        <a:pt x="18" y="5"/>
                      </a:lnTo>
                      <a:lnTo>
                        <a:pt x="17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55" name="Freeform 1525"/>
                <p:cNvSpPr>
                  <a:spLocks/>
                </p:cNvSpPr>
                <p:nvPr/>
              </p:nvSpPr>
              <p:spPr bwMode="auto">
                <a:xfrm>
                  <a:off x="2021" y="1355"/>
                  <a:ext cx="0" cy="3"/>
                </a:xfrm>
                <a:custGeom>
                  <a:avLst/>
                  <a:gdLst>
                    <a:gd name="T0" fmla="*/ 0 w 24"/>
                    <a:gd name="T1" fmla="*/ 0 h 114"/>
                    <a:gd name="T2" fmla="*/ 0 w 24"/>
                    <a:gd name="T3" fmla="*/ 0 h 114"/>
                    <a:gd name="T4" fmla="*/ 0 w 24"/>
                    <a:gd name="T5" fmla="*/ 0 h 114"/>
                    <a:gd name="T6" fmla="*/ 0 w 24"/>
                    <a:gd name="T7" fmla="*/ 0 h 114"/>
                    <a:gd name="T8" fmla="*/ 0 w 24"/>
                    <a:gd name="T9" fmla="*/ 0 h 114"/>
                    <a:gd name="T10" fmla="*/ 0 w 24"/>
                    <a:gd name="T11" fmla="*/ 0 h 114"/>
                    <a:gd name="T12" fmla="*/ 0 w 24"/>
                    <a:gd name="T13" fmla="*/ 0 h 114"/>
                    <a:gd name="T14" fmla="*/ 0 w 24"/>
                    <a:gd name="T15" fmla="*/ 0 h 114"/>
                    <a:gd name="T16" fmla="*/ 0 w 24"/>
                    <a:gd name="T17" fmla="*/ 0 h 114"/>
                    <a:gd name="T18" fmla="*/ 0 w 24"/>
                    <a:gd name="T19" fmla="*/ 0 h 114"/>
                    <a:gd name="T20" fmla="*/ 0 w 24"/>
                    <a:gd name="T21" fmla="*/ 0 h 114"/>
                    <a:gd name="T22" fmla="*/ 0 w 24"/>
                    <a:gd name="T23" fmla="*/ 0 h 114"/>
                    <a:gd name="T24" fmla="*/ 0 w 24"/>
                    <a:gd name="T25" fmla="*/ 0 h 114"/>
                    <a:gd name="T26" fmla="*/ 0 w 24"/>
                    <a:gd name="T27" fmla="*/ 0 h 114"/>
                    <a:gd name="T28" fmla="*/ 0 w 24"/>
                    <a:gd name="T29" fmla="*/ 0 h 114"/>
                    <a:gd name="T30" fmla="*/ 0 w 24"/>
                    <a:gd name="T31" fmla="*/ 0 h 114"/>
                    <a:gd name="T32" fmla="*/ 0 w 24"/>
                    <a:gd name="T33" fmla="*/ 0 h 114"/>
                    <a:gd name="T34" fmla="*/ 0 w 24"/>
                    <a:gd name="T35" fmla="*/ 0 h 114"/>
                    <a:gd name="T36" fmla="*/ 0 w 24"/>
                    <a:gd name="T37" fmla="*/ 0 h 114"/>
                    <a:gd name="T38" fmla="*/ 0 w 24"/>
                    <a:gd name="T39" fmla="*/ 0 h 114"/>
                    <a:gd name="T40" fmla="*/ 0 w 24"/>
                    <a:gd name="T41" fmla="*/ 0 h 1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24"/>
                    <a:gd name="T64" fmla="*/ 0 h 114"/>
                    <a:gd name="T65" fmla="*/ 0 w 24"/>
                    <a:gd name="T66" fmla="*/ 114 h 1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24" h="114">
                      <a:moveTo>
                        <a:pt x="6" y="2"/>
                      </a:moveTo>
                      <a:lnTo>
                        <a:pt x="6" y="2"/>
                      </a:lnTo>
                      <a:lnTo>
                        <a:pt x="7" y="17"/>
                      </a:lnTo>
                      <a:lnTo>
                        <a:pt x="6" y="28"/>
                      </a:lnTo>
                      <a:lnTo>
                        <a:pt x="3" y="36"/>
                      </a:lnTo>
                      <a:lnTo>
                        <a:pt x="1" y="47"/>
                      </a:lnTo>
                      <a:lnTo>
                        <a:pt x="0" y="59"/>
                      </a:lnTo>
                      <a:lnTo>
                        <a:pt x="0" y="73"/>
                      </a:lnTo>
                      <a:lnTo>
                        <a:pt x="2" y="90"/>
                      </a:lnTo>
                      <a:lnTo>
                        <a:pt x="7" y="114"/>
                      </a:lnTo>
                      <a:lnTo>
                        <a:pt x="24" y="109"/>
                      </a:lnTo>
                      <a:lnTo>
                        <a:pt x="19" y="88"/>
                      </a:lnTo>
                      <a:lnTo>
                        <a:pt x="16" y="71"/>
                      </a:lnTo>
                      <a:lnTo>
                        <a:pt x="16" y="59"/>
                      </a:lnTo>
                      <a:lnTo>
                        <a:pt x="18" y="49"/>
                      </a:lnTo>
                      <a:lnTo>
                        <a:pt x="20" y="41"/>
                      </a:lnTo>
                      <a:lnTo>
                        <a:pt x="22" y="30"/>
                      </a:lnTo>
                      <a:lnTo>
                        <a:pt x="24" y="17"/>
                      </a:lnTo>
                      <a:lnTo>
                        <a:pt x="22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56" name="Freeform 1526"/>
                <p:cNvSpPr>
                  <a:spLocks/>
                </p:cNvSpPr>
                <p:nvPr/>
              </p:nvSpPr>
              <p:spPr bwMode="auto">
                <a:xfrm>
                  <a:off x="2021" y="1350"/>
                  <a:ext cx="0" cy="5"/>
                </a:xfrm>
                <a:custGeom>
                  <a:avLst/>
                  <a:gdLst>
                    <a:gd name="T0" fmla="*/ 0 w 22"/>
                    <a:gd name="T1" fmla="*/ 0 h 209"/>
                    <a:gd name="T2" fmla="*/ 0 w 22"/>
                    <a:gd name="T3" fmla="*/ 0 h 209"/>
                    <a:gd name="T4" fmla="*/ 0 w 22"/>
                    <a:gd name="T5" fmla="*/ 0 h 209"/>
                    <a:gd name="T6" fmla="*/ 0 w 22"/>
                    <a:gd name="T7" fmla="*/ 0 h 209"/>
                    <a:gd name="T8" fmla="*/ 0 w 22"/>
                    <a:gd name="T9" fmla="*/ 0 h 209"/>
                    <a:gd name="T10" fmla="*/ 0 w 22"/>
                    <a:gd name="T11" fmla="*/ 0 h 209"/>
                    <a:gd name="T12" fmla="*/ 0 w 22"/>
                    <a:gd name="T13" fmla="*/ 0 h 209"/>
                    <a:gd name="T14" fmla="*/ 0 w 22"/>
                    <a:gd name="T15" fmla="*/ 0 h 209"/>
                    <a:gd name="T16" fmla="*/ 0 w 22"/>
                    <a:gd name="T17" fmla="*/ 0 h 209"/>
                    <a:gd name="T18" fmla="*/ 0 w 22"/>
                    <a:gd name="T19" fmla="*/ 0 h 209"/>
                    <a:gd name="T20" fmla="*/ 0 w 22"/>
                    <a:gd name="T21" fmla="*/ 0 h 209"/>
                    <a:gd name="T22" fmla="*/ 0 w 22"/>
                    <a:gd name="T23" fmla="*/ 0 h 209"/>
                    <a:gd name="T24" fmla="*/ 0 w 22"/>
                    <a:gd name="T25" fmla="*/ 0 h 209"/>
                    <a:gd name="T26" fmla="*/ 0 w 22"/>
                    <a:gd name="T27" fmla="*/ 0 h 209"/>
                    <a:gd name="T28" fmla="*/ 0 w 22"/>
                    <a:gd name="T29" fmla="*/ 0 h 209"/>
                    <a:gd name="T30" fmla="*/ 0 w 22"/>
                    <a:gd name="T31" fmla="*/ 0 h 209"/>
                    <a:gd name="T32" fmla="*/ 0 w 22"/>
                    <a:gd name="T33" fmla="*/ 0 h 209"/>
                    <a:gd name="T34" fmla="*/ 0 w 22"/>
                    <a:gd name="T35" fmla="*/ 0 h 209"/>
                    <a:gd name="T36" fmla="*/ 0 w 22"/>
                    <a:gd name="T37" fmla="*/ 0 h 209"/>
                    <a:gd name="T38" fmla="*/ 0 w 22"/>
                    <a:gd name="T39" fmla="*/ 0 h 209"/>
                    <a:gd name="T40" fmla="*/ 0 w 22"/>
                    <a:gd name="T41" fmla="*/ 0 h 209"/>
                    <a:gd name="T42" fmla="*/ 0 w 22"/>
                    <a:gd name="T43" fmla="*/ 0 h 209"/>
                    <a:gd name="T44" fmla="*/ 0 w 22"/>
                    <a:gd name="T45" fmla="*/ 0 h 209"/>
                    <a:gd name="T46" fmla="*/ 0 w 22"/>
                    <a:gd name="T47" fmla="*/ 0 h 209"/>
                    <a:gd name="T48" fmla="*/ 0 w 22"/>
                    <a:gd name="T49" fmla="*/ 0 h 209"/>
                    <a:gd name="T50" fmla="*/ 0 w 22"/>
                    <a:gd name="T51" fmla="*/ 0 h 209"/>
                    <a:gd name="T52" fmla="*/ 0 w 22"/>
                    <a:gd name="T53" fmla="*/ 0 h 209"/>
                    <a:gd name="T54" fmla="*/ 0 w 22"/>
                    <a:gd name="T55" fmla="*/ 0 h 209"/>
                    <a:gd name="T56" fmla="*/ 0 w 22"/>
                    <a:gd name="T57" fmla="*/ 0 h 209"/>
                    <a:gd name="T58" fmla="*/ 0 w 22"/>
                    <a:gd name="T59" fmla="*/ 0 h 209"/>
                    <a:gd name="T60" fmla="*/ 0 w 22"/>
                    <a:gd name="T61" fmla="*/ 0 h 209"/>
                    <a:gd name="T62" fmla="*/ 0 w 22"/>
                    <a:gd name="T63" fmla="*/ 0 h 209"/>
                    <a:gd name="T64" fmla="*/ 0 w 22"/>
                    <a:gd name="T65" fmla="*/ 0 h 209"/>
                    <a:gd name="T66" fmla="*/ 0 w 22"/>
                    <a:gd name="T67" fmla="*/ 0 h 209"/>
                    <a:gd name="T68" fmla="*/ 0 w 22"/>
                    <a:gd name="T69" fmla="*/ 0 h 209"/>
                    <a:gd name="T70" fmla="*/ 0 w 22"/>
                    <a:gd name="T71" fmla="*/ 0 h 209"/>
                    <a:gd name="T72" fmla="*/ 0 w 22"/>
                    <a:gd name="T73" fmla="*/ 0 h 20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2"/>
                    <a:gd name="T112" fmla="*/ 0 h 209"/>
                    <a:gd name="T113" fmla="*/ 0 w 22"/>
                    <a:gd name="T114" fmla="*/ 209 h 209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2" h="209"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2" y="9"/>
                      </a:lnTo>
                      <a:lnTo>
                        <a:pt x="2" y="18"/>
                      </a:lnTo>
                      <a:lnTo>
                        <a:pt x="1" y="29"/>
                      </a:lnTo>
                      <a:lnTo>
                        <a:pt x="1" y="40"/>
                      </a:lnTo>
                      <a:lnTo>
                        <a:pt x="0" y="53"/>
                      </a:lnTo>
                      <a:lnTo>
                        <a:pt x="0" y="68"/>
                      </a:lnTo>
                      <a:lnTo>
                        <a:pt x="0" y="81"/>
                      </a:lnTo>
                      <a:lnTo>
                        <a:pt x="0" y="96"/>
                      </a:lnTo>
                      <a:lnTo>
                        <a:pt x="0" y="111"/>
                      </a:lnTo>
                      <a:lnTo>
                        <a:pt x="1" y="126"/>
                      </a:lnTo>
                      <a:lnTo>
                        <a:pt x="1" y="142"/>
                      </a:lnTo>
                      <a:lnTo>
                        <a:pt x="2" y="156"/>
                      </a:lnTo>
                      <a:lnTo>
                        <a:pt x="2" y="171"/>
                      </a:lnTo>
                      <a:lnTo>
                        <a:pt x="3" y="185"/>
                      </a:lnTo>
                      <a:lnTo>
                        <a:pt x="4" y="197"/>
                      </a:lnTo>
                      <a:lnTo>
                        <a:pt x="6" y="209"/>
                      </a:lnTo>
                      <a:lnTo>
                        <a:pt x="22" y="207"/>
                      </a:lnTo>
                      <a:lnTo>
                        <a:pt x="21" y="195"/>
                      </a:lnTo>
                      <a:lnTo>
                        <a:pt x="20" y="183"/>
                      </a:lnTo>
                      <a:lnTo>
                        <a:pt x="19" y="171"/>
                      </a:lnTo>
                      <a:lnTo>
                        <a:pt x="19" y="156"/>
                      </a:lnTo>
                      <a:lnTo>
                        <a:pt x="18" y="142"/>
                      </a:lnTo>
                      <a:lnTo>
                        <a:pt x="18" y="126"/>
                      </a:lnTo>
                      <a:lnTo>
                        <a:pt x="16" y="111"/>
                      </a:lnTo>
                      <a:lnTo>
                        <a:pt x="16" y="96"/>
                      </a:lnTo>
                      <a:lnTo>
                        <a:pt x="16" y="81"/>
                      </a:lnTo>
                      <a:lnTo>
                        <a:pt x="16" y="68"/>
                      </a:lnTo>
                      <a:lnTo>
                        <a:pt x="16" y="53"/>
                      </a:lnTo>
                      <a:lnTo>
                        <a:pt x="18" y="40"/>
                      </a:lnTo>
                      <a:lnTo>
                        <a:pt x="18" y="29"/>
                      </a:lnTo>
                      <a:lnTo>
                        <a:pt x="19" y="18"/>
                      </a:lnTo>
                      <a:lnTo>
                        <a:pt x="19" y="9"/>
                      </a:lnTo>
                      <a:lnTo>
                        <a:pt x="20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57" name="Freeform 1527"/>
                <p:cNvSpPr>
                  <a:spLocks/>
                </p:cNvSpPr>
                <p:nvPr/>
              </p:nvSpPr>
              <p:spPr bwMode="auto">
                <a:xfrm>
                  <a:off x="2018" y="1348"/>
                  <a:ext cx="3" cy="2"/>
                </a:xfrm>
                <a:custGeom>
                  <a:avLst/>
                  <a:gdLst>
                    <a:gd name="T0" fmla="*/ 0 w 100"/>
                    <a:gd name="T1" fmla="*/ 0 h 69"/>
                    <a:gd name="T2" fmla="*/ 0 w 100"/>
                    <a:gd name="T3" fmla="*/ 0 h 69"/>
                    <a:gd name="T4" fmla="*/ 0 w 100"/>
                    <a:gd name="T5" fmla="*/ 0 h 69"/>
                    <a:gd name="T6" fmla="*/ 0 w 100"/>
                    <a:gd name="T7" fmla="*/ 0 h 69"/>
                    <a:gd name="T8" fmla="*/ 0 w 100"/>
                    <a:gd name="T9" fmla="*/ 0 h 69"/>
                    <a:gd name="T10" fmla="*/ 0 w 100"/>
                    <a:gd name="T11" fmla="*/ 0 h 69"/>
                    <a:gd name="T12" fmla="*/ 0 w 100"/>
                    <a:gd name="T13" fmla="*/ 0 h 69"/>
                    <a:gd name="T14" fmla="*/ 0 w 100"/>
                    <a:gd name="T15" fmla="*/ 0 h 69"/>
                    <a:gd name="T16" fmla="*/ 0 w 100"/>
                    <a:gd name="T17" fmla="*/ 0 h 69"/>
                    <a:gd name="T18" fmla="*/ 0 w 100"/>
                    <a:gd name="T19" fmla="*/ 0 h 69"/>
                    <a:gd name="T20" fmla="*/ 0 w 100"/>
                    <a:gd name="T21" fmla="*/ 0 h 69"/>
                    <a:gd name="T22" fmla="*/ 0 w 100"/>
                    <a:gd name="T23" fmla="*/ 0 h 69"/>
                    <a:gd name="T24" fmla="*/ 0 w 100"/>
                    <a:gd name="T25" fmla="*/ 0 h 69"/>
                    <a:gd name="T26" fmla="*/ 0 w 100"/>
                    <a:gd name="T27" fmla="*/ 0 h 69"/>
                    <a:gd name="T28" fmla="*/ 0 w 100"/>
                    <a:gd name="T29" fmla="*/ 0 h 69"/>
                    <a:gd name="T30" fmla="*/ 0 w 100"/>
                    <a:gd name="T31" fmla="*/ 0 h 69"/>
                    <a:gd name="T32" fmla="*/ 0 w 100"/>
                    <a:gd name="T33" fmla="*/ 0 h 69"/>
                    <a:gd name="T34" fmla="*/ 0 w 100"/>
                    <a:gd name="T35" fmla="*/ 0 h 69"/>
                    <a:gd name="T36" fmla="*/ 0 w 100"/>
                    <a:gd name="T37" fmla="*/ 0 h 69"/>
                    <a:gd name="T38" fmla="*/ 0 w 100"/>
                    <a:gd name="T39" fmla="*/ 0 h 69"/>
                    <a:gd name="T40" fmla="*/ 0 w 100"/>
                    <a:gd name="T41" fmla="*/ 0 h 6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00"/>
                    <a:gd name="T64" fmla="*/ 0 h 69"/>
                    <a:gd name="T65" fmla="*/ 100 w 100"/>
                    <a:gd name="T66" fmla="*/ 69 h 6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00" h="69">
                      <a:moveTo>
                        <a:pt x="17" y="24"/>
                      </a:moveTo>
                      <a:lnTo>
                        <a:pt x="17" y="24"/>
                      </a:lnTo>
                      <a:lnTo>
                        <a:pt x="21" y="18"/>
                      </a:lnTo>
                      <a:lnTo>
                        <a:pt x="28" y="17"/>
                      </a:lnTo>
                      <a:lnTo>
                        <a:pt x="39" y="21"/>
                      </a:lnTo>
                      <a:lnTo>
                        <a:pt x="52" y="27"/>
                      </a:lnTo>
                      <a:lnTo>
                        <a:pt x="64" y="36"/>
                      </a:lnTo>
                      <a:lnTo>
                        <a:pt x="75" y="47"/>
                      </a:lnTo>
                      <a:lnTo>
                        <a:pt x="81" y="58"/>
                      </a:lnTo>
                      <a:lnTo>
                        <a:pt x="83" y="66"/>
                      </a:lnTo>
                      <a:lnTo>
                        <a:pt x="100" y="69"/>
                      </a:lnTo>
                      <a:lnTo>
                        <a:pt x="98" y="53"/>
                      </a:lnTo>
                      <a:lnTo>
                        <a:pt x="89" y="37"/>
                      </a:lnTo>
                      <a:lnTo>
                        <a:pt x="76" y="24"/>
                      </a:lnTo>
                      <a:lnTo>
                        <a:pt x="61" y="12"/>
                      </a:lnTo>
                      <a:lnTo>
                        <a:pt x="43" y="4"/>
                      </a:lnTo>
                      <a:lnTo>
                        <a:pt x="28" y="0"/>
                      </a:lnTo>
                      <a:lnTo>
                        <a:pt x="11" y="4"/>
                      </a:lnTo>
                      <a:lnTo>
                        <a:pt x="0" y="19"/>
                      </a:lnTo>
                      <a:lnTo>
                        <a:pt x="17" y="2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58" name="Freeform 1528"/>
                <p:cNvSpPr>
                  <a:spLocks/>
                </p:cNvSpPr>
                <p:nvPr/>
              </p:nvSpPr>
              <p:spPr bwMode="auto">
                <a:xfrm>
                  <a:off x="2017" y="1348"/>
                  <a:ext cx="2" cy="4"/>
                </a:xfrm>
                <a:custGeom>
                  <a:avLst/>
                  <a:gdLst>
                    <a:gd name="T0" fmla="*/ 0 w 60"/>
                    <a:gd name="T1" fmla="*/ 0 h 139"/>
                    <a:gd name="T2" fmla="*/ 0 w 60"/>
                    <a:gd name="T3" fmla="*/ 0 h 139"/>
                    <a:gd name="T4" fmla="*/ 0 w 60"/>
                    <a:gd name="T5" fmla="*/ 0 h 139"/>
                    <a:gd name="T6" fmla="*/ 0 w 60"/>
                    <a:gd name="T7" fmla="*/ 0 h 139"/>
                    <a:gd name="T8" fmla="*/ 0 w 60"/>
                    <a:gd name="T9" fmla="*/ 0 h 139"/>
                    <a:gd name="T10" fmla="*/ 0 w 60"/>
                    <a:gd name="T11" fmla="*/ 0 h 139"/>
                    <a:gd name="T12" fmla="*/ 0 w 60"/>
                    <a:gd name="T13" fmla="*/ 0 h 139"/>
                    <a:gd name="T14" fmla="*/ 0 w 60"/>
                    <a:gd name="T15" fmla="*/ 0 h 139"/>
                    <a:gd name="T16" fmla="*/ 0 w 60"/>
                    <a:gd name="T17" fmla="*/ 0 h 139"/>
                    <a:gd name="T18" fmla="*/ 0 w 60"/>
                    <a:gd name="T19" fmla="*/ 0 h 139"/>
                    <a:gd name="T20" fmla="*/ 0 w 60"/>
                    <a:gd name="T21" fmla="*/ 0 h 139"/>
                    <a:gd name="T22" fmla="*/ 0 w 60"/>
                    <a:gd name="T23" fmla="*/ 0 h 139"/>
                    <a:gd name="T24" fmla="*/ 0 w 60"/>
                    <a:gd name="T25" fmla="*/ 0 h 139"/>
                    <a:gd name="T26" fmla="*/ 0 w 60"/>
                    <a:gd name="T27" fmla="*/ 0 h 139"/>
                    <a:gd name="T28" fmla="*/ 0 w 60"/>
                    <a:gd name="T29" fmla="*/ 0 h 139"/>
                    <a:gd name="T30" fmla="*/ 0 w 60"/>
                    <a:gd name="T31" fmla="*/ 0 h 139"/>
                    <a:gd name="T32" fmla="*/ 0 w 60"/>
                    <a:gd name="T33" fmla="*/ 0 h 139"/>
                    <a:gd name="T34" fmla="*/ 0 w 60"/>
                    <a:gd name="T35" fmla="*/ 0 h 139"/>
                    <a:gd name="T36" fmla="*/ 0 w 60"/>
                    <a:gd name="T37" fmla="*/ 0 h 139"/>
                    <a:gd name="T38" fmla="*/ 0 w 60"/>
                    <a:gd name="T39" fmla="*/ 0 h 139"/>
                    <a:gd name="T40" fmla="*/ 0 w 60"/>
                    <a:gd name="T41" fmla="*/ 0 h 13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0"/>
                    <a:gd name="T64" fmla="*/ 0 h 139"/>
                    <a:gd name="T65" fmla="*/ 60 w 60"/>
                    <a:gd name="T66" fmla="*/ 139 h 13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0" h="139">
                      <a:moveTo>
                        <a:pt x="0" y="135"/>
                      </a:moveTo>
                      <a:lnTo>
                        <a:pt x="0" y="135"/>
                      </a:lnTo>
                      <a:lnTo>
                        <a:pt x="19" y="139"/>
                      </a:lnTo>
                      <a:lnTo>
                        <a:pt x="34" y="125"/>
                      </a:lnTo>
                      <a:lnTo>
                        <a:pt x="42" y="105"/>
                      </a:lnTo>
                      <a:lnTo>
                        <a:pt x="48" y="82"/>
                      </a:lnTo>
                      <a:lnTo>
                        <a:pt x="52" y="58"/>
                      </a:lnTo>
                      <a:lnTo>
                        <a:pt x="55" y="34"/>
                      </a:lnTo>
                      <a:lnTo>
                        <a:pt x="58" y="16"/>
                      </a:lnTo>
                      <a:lnTo>
                        <a:pt x="60" y="5"/>
                      </a:lnTo>
                      <a:lnTo>
                        <a:pt x="43" y="0"/>
                      </a:lnTo>
                      <a:lnTo>
                        <a:pt x="41" y="14"/>
                      </a:lnTo>
                      <a:lnTo>
                        <a:pt x="38" y="32"/>
                      </a:lnTo>
                      <a:lnTo>
                        <a:pt x="35" y="56"/>
                      </a:lnTo>
                      <a:lnTo>
                        <a:pt x="31" y="80"/>
                      </a:lnTo>
                      <a:lnTo>
                        <a:pt x="25" y="100"/>
                      </a:lnTo>
                      <a:lnTo>
                        <a:pt x="19" y="116"/>
                      </a:lnTo>
                      <a:lnTo>
                        <a:pt x="14" y="122"/>
                      </a:lnTo>
                      <a:lnTo>
                        <a:pt x="10" y="121"/>
                      </a:lnTo>
                      <a:lnTo>
                        <a:pt x="0" y="13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59" name="Freeform 1529"/>
                <p:cNvSpPr>
                  <a:spLocks/>
                </p:cNvSpPr>
                <p:nvPr/>
              </p:nvSpPr>
              <p:spPr bwMode="auto">
                <a:xfrm>
                  <a:off x="2016" y="1351"/>
                  <a:ext cx="2" cy="1"/>
                </a:xfrm>
                <a:custGeom>
                  <a:avLst/>
                  <a:gdLst>
                    <a:gd name="T0" fmla="*/ 0 w 47"/>
                    <a:gd name="T1" fmla="*/ 0 h 26"/>
                    <a:gd name="T2" fmla="*/ 0 w 47"/>
                    <a:gd name="T3" fmla="*/ 0 h 26"/>
                    <a:gd name="T4" fmla="*/ 0 w 47"/>
                    <a:gd name="T5" fmla="*/ 0 h 26"/>
                    <a:gd name="T6" fmla="*/ 0 w 47"/>
                    <a:gd name="T7" fmla="*/ 0 h 26"/>
                    <a:gd name="T8" fmla="*/ 0 w 47"/>
                    <a:gd name="T9" fmla="*/ 0 h 26"/>
                    <a:gd name="T10" fmla="*/ 0 w 47"/>
                    <a:gd name="T11" fmla="*/ 0 h 26"/>
                    <a:gd name="T12" fmla="*/ 0 w 47"/>
                    <a:gd name="T13" fmla="*/ 0 h 26"/>
                    <a:gd name="T14" fmla="*/ 0 w 47"/>
                    <a:gd name="T15" fmla="*/ 0 h 26"/>
                    <a:gd name="T16" fmla="*/ 0 w 47"/>
                    <a:gd name="T17" fmla="*/ 0 h 26"/>
                    <a:gd name="T18" fmla="*/ 0 w 47"/>
                    <a:gd name="T19" fmla="*/ 0 h 26"/>
                    <a:gd name="T20" fmla="*/ 0 w 47"/>
                    <a:gd name="T21" fmla="*/ 0 h 26"/>
                    <a:gd name="T22" fmla="*/ 0 w 47"/>
                    <a:gd name="T23" fmla="*/ 0 h 26"/>
                    <a:gd name="T24" fmla="*/ 0 w 47"/>
                    <a:gd name="T25" fmla="*/ 0 h 26"/>
                    <a:gd name="T26" fmla="*/ 0 w 47"/>
                    <a:gd name="T27" fmla="*/ 0 h 26"/>
                    <a:gd name="T28" fmla="*/ 0 w 47"/>
                    <a:gd name="T29" fmla="*/ 0 h 26"/>
                    <a:gd name="T30" fmla="*/ 0 w 47"/>
                    <a:gd name="T31" fmla="*/ 0 h 26"/>
                    <a:gd name="T32" fmla="*/ 0 w 47"/>
                    <a:gd name="T33" fmla="*/ 0 h 26"/>
                    <a:gd name="T34" fmla="*/ 0 w 47"/>
                    <a:gd name="T35" fmla="*/ 0 h 26"/>
                    <a:gd name="T36" fmla="*/ 0 w 47"/>
                    <a:gd name="T37" fmla="*/ 0 h 26"/>
                    <a:gd name="T38" fmla="*/ 0 w 47"/>
                    <a:gd name="T39" fmla="*/ 0 h 26"/>
                    <a:gd name="T40" fmla="*/ 0 w 47"/>
                    <a:gd name="T41" fmla="*/ 0 h 2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7"/>
                    <a:gd name="T64" fmla="*/ 0 h 26"/>
                    <a:gd name="T65" fmla="*/ 47 w 47"/>
                    <a:gd name="T66" fmla="*/ 26 h 2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7" h="26">
                      <a:moveTo>
                        <a:pt x="12" y="26"/>
                      </a:moveTo>
                      <a:lnTo>
                        <a:pt x="12" y="26"/>
                      </a:lnTo>
                      <a:lnTo>
                        <a:pt x="17" y="21"/>
                      </a:lnTo>
                      <a:lnTo>
                        <a:pt x="19" y="18"/>
                      </a:lnTo>
                      <a:lnTo>
                        <a:pt x="23" y="18"/>
                      </a:lnTo>
                      <a:lnTo>
                        <a:pt x="25" y="17"/>
                      </a:lnTo>
                      <a:lnTo>
                        <a:pt x="27" y="17"/>
                      </a:lnTo>
                      <a:lnTo>
                        <a:pt x="30" y="17"/>
                      </a:lnTo>
                      <a:lnTo>
                        <a:pt x="33" y="20"/>
                      </a:lnTo>
                      <a:lnTo>
                        <a:pt x="37" y="22"/>
                      </a:lnTo>
                      <a:lnTo>
                        <a:pt x="47" y="8"/>
                      </a:lnTo>
                      <a:lnTo>
                        <a:pt x="41" y="5"/>
                      </a:lnTo>
                      <a:lnTo>
                        <a:pt x="37" y="3"/>
                      </a:lnTo>
                      <a:lnTo>
                        <a:pt x="30" y="0"/>
                      </a:lnTo>
                      <a:lnTo>
                        <a:pt x="23" y="0"/>
                      </a:lnTo>
                      <a:lnTo>
                        <a:pt x="18" y="2"/>
                      </a:ln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0" y="14"/>
                      </a:lnTo>
                      <a:lnTo>
                        <a:pt x="12" y="2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60" name="Freeform 1530"/>
                <p:cNvSpPr>
                  <a:spLocks/>
                </p:cNvSpPr>
                <p:nvPr/>
              </p:nvSpPr>
              <p:spPr bwMode="auto">
                <a:xfrm>
                  <a:off x="2016" y="1352"/>
                  <a:ext cx="1" cy="2"/>
                </a:xfrm>
                <a:custGeom>
                  <a:avLst/>
                  <a:gdLst>
                    <a:gd name="T0" fmla="*/ 0 w 33"/>
                    <a:gd name="T1" fmla="*/ 0 h 93"/>
                    <a:gd name="T2" fmla="*/ 0 w 33"/>
                    <a:gd name="T3" fmla="*/ 0 h 93"/>
                    <a:gd name="T4" fmla="*/ 0 w 33"/>
                    <a:gd name="T5" fmla="*/ 0 h 93"/>
                    <a:gd name="T6" fmla="*/ 0 w 33"/>
                    <a:gd name="T7" fmla="*/ 0 h 93"/>
                    <a:gd name="T8" fmla="*/ 0 w 33"/>
                    <a:gd name="T9" fmla="*/ 0 h 93"/>
                    <a:gd name="T10" fmla="*/ 0 w 33"/>
                    <a:gd name="T11" fmla="*/ 0 h 93"/>
                    <a:gd name="T12" fmla="*/ 0 w 33"/>
                    <a:gd name="T13" fmla="*/ 0 h 93"/>
                    <a:gd name="T14" fmla="*/ 0 w 33"/>
                    <a:gd name="T15" fmla="*/ 0 h 93"/>
                    <a:gd name="T16" fmla="*/ 0 w 33"/>
                    <a:gd name="T17" fmla="*/ 0 h 93"/>
                    <a:gd name="T18" fmla="*/ 0 w 33"/>
                    <a:gd name="T19" fmla="*/ 0 h 93"/>
                    <a:gd name="T20" fmla="*/ 0 w 33"/>
                    <a:gd name="T21" fmla="*/ 0 h 93"/>
                    <a:gd name="T22" fmla="*/ 0 w 33"/>
                    <a:gd name="T23" fmla="*/ 0 h 93"/>
                    <a:gd name="T24" fmla="*/ 0 w 33"/>
                    <a:gd name="T25" fmla="*/ 0 h 93"/>
                    <a:gd name="T26" fmla="*/ 0 w 33"/>
                    <a:gd name="T27" fmla="*/ 0 h 93"/>
                    <a:gd name="T28" fmla="*/ 0 w 33"/>
                    <a:gd name="T29" fmla="*/ 0 h 93"/>
                    <a:gd name="T30" fmla="*/ 0 w 33"/>
                    <a:gd name="T31" fmla="*/ 0 h 93"/>
                    <a:gd name="T32" fmla="*/ 0 w 33"/>
                    <a:gd name="T33" fmla="*/ 0 h 93"/>
                    <a:gd name="T34" fmla="*/ 0 w 33"/>
                    <a:gd name="T35" fmla="*/ 0 h 93"/>
                    <a:gd name="T36" fmla="*/ 0 w 33"/>
                    <a:gd name="T37" fmla="*/ 0 h 93"/>
                    <a:gd name="T38" fmla="*/ 0 w 33"/>
                    <a:gd name="T39" fmla="*/ 0 h 93"/>
                    <a:gd name="T40" fmla="*/ 0 w 33"/>
                    <a:gd name="T41" fmla="*/ 0 h 9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3"/>
                    <a:gd name="T64" fmla="*/ 0 h 93"/>
                    <a:gd name="T65" fmla="*/ 33 w 33"/>
                    <a:gd name="T66" fmla="*/ 93 h 9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3" h="93">
                      <a:moveTo>
                        <a:pt x="28" y="93"/>
                      </a:moveTo>
                      <a:lnTo>
                        <a:pt x="28" y="93"/>
                      </a:lnTo>
                      <a:lnTo>
                        <a:pt x="33" y="79"/>
                      </a:lnTo>
                      <a:lnTo>
                        <a:pt x="31" y="64"/>
                      </a:lnTo>
                      <a:lnTo>
                        <a:pt x="28" y="52"/>
                      </a:lnTo>
                      <a:lnTo>
                        <a:pt x="22" y="42"/>
                      </a:lnTo>
                      <a:lnTo>
                        <a:pt x="19" y="33"/>
                      </a:lnTo>
                      <a:lnTo>
                        <a:pt x="17" y="26"/>
                      </a:lnTo>
                      <a:lnTo>
                        <a:pt x="18" y="19"/>
                      </a:lnTo>
                      <a:lnTo>
                        <a:pt x="22" y="12"/>
                      </a:lnTo>
                      <a:lnTo>
                        <a:pt x="10" y="0"/>
                      </a:lnTo>
                      <a:lnTo>
                        <a:pt x="1" y="14"/>
                      </a:lnTo>
                      <a:lnTo>
                        <a:pt x="0" y="26"/>
                      </a:lnTo>
                      <a:lnTo>
                        <a:pt x="3" y="38"/>
                      </a:lnTo>
                      <a:lnTo>
                        <a:pt x="7" y="49"/>
                      </a:lnTo>
                      <a:lnTo>
                        <a:pt x="11" y="60"/>
                      </a:lnTo>
                      <a:lnTo>
                        <a:pt x="15" y="69"/>
                      </a:lnTo>
                      <a:lnTo>
                        <a:pt x="16" y="76"/>
                      </a:lnTo>
                      <a:lnTo>
                        <a:pt x="13" y="86"/>
                      </a:lnTo>
                      <a:lnTo>
                        <a:pt x="28" y="9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61" name="Freeform 1531"/>
                <p:cNvSpPr>
                  <a:spLocks/>
                </p:cNvSpPr>
                <p:nvPr/>
              </p:nvSpPr>
              <p:spPr bwMode="auto">
                <a:xfrm>
                  <a:off x="2011" y="1353"/>
                  <a:ext cx="6" cy="4"/>
                </a:xfrm>
                <a:custGeom>
                  <a:avLst/>
                  <a:gdLst>
                    <a:gd name="T0" fmla="*/ 0 w 225"/>
                    <a:gd name="T1" fmla="*/ 0 h 123"/>
                    <a:gd name="T2" fmla="*/ 0 w 225"/>
                    <a:gd name="T3" fmla="*/ 0 h 123"/>
                    <a:gd name="T4" fmla="*/ 0 w 225"/>
                    <a:gd name="T5" fmla="*/ 0 h 123"/>
                    <a:gd name="T6" fmla="*/ 0 w 225"/>
                    <a:gd name="T7" fmla="*/ 0 h 123"/>
                    <a:gd name="T8" fmla="*/ 0 w 225"/>
                    <a:gd name="T9" fmla="*/ 0 h 123"/>
                    <a:gd name="T10" fmla="*/ 0 w 225"/>
                    <a:gd name="T11" fmla="*/ 0 h 123"/>
                    <a:gd name="T12" fmla="*/ 0 w 225"/>
                    <a:gd name="T13" fmla="*/ 0 h 123"/>
                    <a:gd name="T14" fmla="*/ 0 w 225"/>
                    <a:gd name="T15" fmla="*/ 0 h 123"/>
                    <a:gd name="T16" fmla="*/ 0 w 225"/>
                    <a:gd name="T17" fmla="*/ 0 h 123"/>
                    <a:gd name="T18" fmla="*/ 0 w 225"/>
                    <a:gd name="T19" fmla="*/ 0 h 123"/>
                    <a:gd name="T20" fmla="*/ 0 w 225"/>
                    <a:gd name="T21" fmla="*/ 0 h 123"/>
                    <a:gd name="T22" fmla="*/ 0 w 225"/>
                    <a:gd name="T23" fmla="*/ 0 h 123"/>
                    <a:gd name="T24" fmla="*/ 0 w 225"/>
                    <a:gd name="T25" fmla="*/ 0 h 123"/>
                    <a:gd name="T26" fmla="*/ 0 w 225"/>
                    <a:gd name="T27" fmla="*/ 0 h 123"/>
                    <a:gd name="T28" fmla="*/ 0 w 225"/>
                    <a:gd name="T29" fmla="*/ 0 h 123"/>
                    <a:gd name="T30" fmla="*/ 0 w 225"/>
                    <a:gd name="T31" fmla="*/ 0 h 123"/>
                    <a:gd name="T32" fmla="*/ 0 w 225"/>
                    <a:gd name="T33" fmla="*/ 0 h 123"/>
                    <a:gd name="T34" fmla="*/ 0 w 225"/>
                    <a:gd name="T35" fmla="*/ 0 h 123"/>
                    <a:gd name="T36" fmla="*/ 0 w 225"/>
                    <a:gd name="T37" fmla="*/ 0 h 123"/>
                    <a:gd name="T38" fmla="*/ 0 w 225"/>
                    <a:gd name="T39" fmla="*/ 0 h 123"/>
                    <a:gd name="T40" fmla="*/ 0 w 225"/>
                    <a:gd name="T41" fmla="*/ 0 h 123"/>
                    <a:gd name="T42" fmla="*/ 0 w 225"/>
                    <a:gd name="T43" fmla="*/ 0 h 123"/>
                    <a:gd name="T44" fmla="*/ 0 w 225"/>
                    <a:gd name="T45" fmla="*/ 0 h 123"/>
                    <a:gd name="T46" fmla="*/ 0 w 225"/>
                    <a:gd name="T47" fmla="*/ 0 h 123"/>
                    <a:gd name="T48" fmla="*/ 0 w 225"/>
                    <a:gd name="T49" fmla="*/ 0 h 123"/>
                    <a:gd name="T50" fmla="*/ 0 w 225"/>
                    <a:gd name="T51" fmla="*/ 0 h 123"/>
                    <a:gd name="T52" fmla="*/ 0 w 225"/>
                    <a:gd name="T53" fmla="*/ 0 h 123"/>
                    <a:gd name="T54" fmla="*/ 0 w 225"/>
                    <a:gd name="T55" fmla="*/ 0 h 123"/>
                    <a:gd name="T56" fmla="*/ 0 w 225"/>
                    <a:gd name="T57" fmla="*/ 0 h 123"/>
                    <a:gd name="T58" fmla="*/ 0 w 225"/>
                    <a:gd name="T59" fmla="*/ 0 h 123"/>
                    <a:gd name="T60" fmla="*/ 0 w 225"/>
                    <a:gd name="T61" fmla="*/ 0 h 123"/>
                    <a:gd name="T62" fmla="*/ 0 w 225"/>
                    <a:gd name="T63" fmla="*/ 0 h 123"/>
                    <a:gd name="T64" fmla="*/ 0 w 225"/>
                    <a:gd name="T65" fmla="*/ 0 h 123"/>
                    <a:gd name="T66" fmla="*/ 0 w 225"/>
                    <a:gd name="T67" fmla="*/ 0 h 123"/>
                    <a:gd name="T68" fmla="*/ 0 w 225"/>
                    <a:gd name="T69" fmla="*/ 0 h 123"/>
                    <a:gd name="T70" fmla="*/ 0 w 225"/>
                    <a:gd name="T71" fmla="*/ 0 h 123"/>
                    <a:gd name="T72" fmla="*/ 0 w 225"/>
                    <a:gd name="T73" fmla="*/ 0 h 123"/>
                    <a:gd name="T74" fmla="*/ 0 w 225"/>
                    <a:gd name="T75" fmla="*/ 0 h 123"/>
                    <a:gd name="T76" fmla="*/ 0 w 225"/>
                    <a:gd name="T77" fmla="*/ 0 h 123"/>
                    <a:gd name="T78" fmla="*/ 0 w 225"/>
                    <a:gd name="T79" fmla="*/ 0 h 123"/>
                    <a:gd name="T80" fmla="*/ 0 w 225"/>
                    <a:gd name="T81" fmla="*/ 0 h 123"/>
                    <a:gd name="T82" fmla="*/ 0 w 225"/>
                    <a:gd name="T83" fmla="*/ 0 h 123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25"/>
                    <a:gd name="T127" fmla="*/ 0 h 123"/>
                    <a:gd name="T128" fmla="*/ 225 w 225"/>
                    <a:gd name="T129" fmla="*/ 123 h 123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25" h="123">
                      <a:moveTo>
                        <a:pt x="12" y="109"/>
                      </a:moveTo>
                      <a:lnTo>
                        <a:pt x="5" y="109"/>
                      </a:lnTo>
                      <a:lnTo>
                        <a:pt x="18" y="115"/>
                      </a:lnTo>
                      <a:lnTo>
                        <a:pt x="31" y="119"/>
                      </a:lnTo>
                      <a:lnTo>
                        <a:pt x="46" y="121"/>
                      </a:lnTo>
                      <a:lnTo>
                        <a:pt x="61" y="123"/>
                      </a:lnTo>
                      <a:lnTo>
                        <a:pt x="77" y="121"/>
                      </a:lnTo>
                      <a:lnTo>
                        <a:pt x="91" y="119"/>
                      </a:lnTo>
                      <a:lnTo>
                        <a:pt x="107" y="115"/>
                      </a:lnTo>
                      <a:lnTo>
                        <a:pt x="123" y="108"/>
                      </a:lnTo>
                      <a:lnTo>
                        <a:pt x="137" y="101"/>
                      </a:lnTo>
                      <a:lnTo>
                        <a:pt x="153" y="93"/>
                      </a:lnTo>
                      <a:lnTo>
                        <a:pt x="166" y="83"/>
                      </a:lnTo>
                      <a:lnTo>
                        <a:pt x="180" y="71"/>
                      </a:lnTo>
                      <a:lnTo>
                        <a:pt x="192" y="57"/>
                      </a:lnTo>
                      <a:lnTo>
                        <a:pt x="204" y="42"/>
                      </a:lnTo>
                      <a:lnTo>
                        <a:pt x="215" y="27"/>
                      </a:lnTo>
                      <a:lnTo>
                        <a:pt x="225" y="7"/>
                      </a:lnTo>
                      <a:lnTo>
                        <a:pt x="210" y="0"/>
                      </a:lnTo>
                      <a:lnTo>
                        <a:pt x="201" y="17"/>
                      </a:lnTo>
                      <a:lnTo>
                        <a:pt x="190" y="33"/>
                      </a:lnTo>
                      <a:lnTo>
                        <a:pt x="180" y="47"/>
                      </a:lnTo>
                      <a:lnTo>
                        <a:pt x="168" y="59"/>
                      </a:lnTo>
                      <a:lnTo>
                        <a:pt x="156" y="69"/>
                      </a:lnTo>
                      <a:lnTo>
                        <a:pt x="143" y="78"/>
                      </a:lnTo>
                      <a:lnTo>
                        <a:pt x="130" y="87"/>
                      </a:lnTo>
                      <a:lnTo>
                        <a:pt x="115" y="94"/>
                      </a:lnTo>
                      <a:lnTo>
                        <a:pt x="102" y="99"/>
                      </a:lnTo>
                      <a:lnTo>
                        <a:pt x="89" y="102"/>
                      </a:lnTo>
                      <a:lnTo>
                        <a:pt x="75" y="105"/>
                      </a:lnTo>
                      <a:lnTo>
                        <a:pt x="61" y="106"/>
                      </a:lnTo>
                      <a:lnTo>
                        <a:pt x="48" y="105"/>
                      </a:lnTo>
                      <a:lnTo>
                        <a:pt x="36" y="102"/>
                      </a:lnTo>
                      <a:lnTo>
                        <a:pt x="23" y="99"/>
                      </a:lnTo>
                      <a:lnTo>
                        <a:pt x="12" y="95"/>
                      </a:lnTo>
                      <a:lnTo>
                        <a:pt x="5" y="95"/>
                      </a:lnTo>
                      <a:lnTo>
                        <a:pt x="12" y="95"/>
                      </a:lnTo>
                      <a:lnTo>
                        <a:pt x="6" y="95"/>
                      </a:lnTo>
                      <a:lnTo>
                        <a:pt x="1" y="99"/>
                      </a:lnTo>
                      <a:lnTo>
                        <a:pt x="0" y="105"/>
                      </a:lnTo>
                      <a:lnTo>
                        <a:pt x="5" y="109"/>
                      </a:lnTo>
                      <a:lnTo>
                        <a:pt x="12" y="10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62" name="Freeform 1532"/>
                <p:cNvSpPr>
                  <a:spLocks/>
                </p:cNvSpPr>
                <p:nvPr/>
              </p:nvSpPr>
              <p:spPr bwMode="auto">
                <a:xfrm>
                  <a:off x="2004" y="1356"/>
                  <a:ext cx="7" cy="5"/>
                </a:xfrm>
                <a:custGeom>
                  <a:avLst/>
                  <a:gdLst>
                    <a:gd name="T0" fmla="*/ 0 w 312"/>
                    <a:gd name="T1" fmla="*/ 0 h 222"/>
                    <a:gd name="T2" fmla="*/ 0 w 312"/>
                    <a:gd name="T3" fmla="*/ 0 h 222"/>
                    <a:gd name="T4" fmla="*/ 0 w 312"/>
                    <a:gd name="T5" fmla="*/ 0 h 222"/>
                    <a:gd name="T6" fmla="*/ 0 w 312"/>
                    <a:gd name="T7" fmla="*/ 0 h 222"/>
                    <a:gd name="T8" fmla="*/ 0 w 312"/>
                    <a:gd name="T9" fmla="*/ 0 h 222"/>
                    <a:gd name="T10" fmla="*/ 0 w 312"/>
                    <a:gd name="T11" fmla="*/ 0 h 222"/>
                    <a:gd name="T12" fmla="*/ 0 w 312"/>
                    <a:gd name="T13" fmla="*/ 0 h 222"/>
                    <a:gd name="T14" fmla="*/ 0 w 312"/>
                    <a:gd name="T15" fmla="*/ 0 h 222"/>
                    <a:gd name="T16" fmla="*/ 0 w 312"/>
                    <a:gd name="T17" fmla="*/ 0 h 222"/>
                    <a:gd name="T18" fmla="*/ 0 w 312"/>
                    <a:gd name="T19" fmla="*/ 0 h 222"/>
                    <a:gd name="T20" fmla="*/ 0 w 312"/>
                    <a:gd name="T21" fmla="*/ 0 h 222"/>
                    <a:gd name="T22" fmla="*/ 0 w 312"/>
                    <a:gd name="T23" fmla="*/ 0 h 222"/>
                    <a:gd name="T24" fmla="*/ 0 w 312"/>
                    <a:gd name="T25" fmla="*/ 0 h 222"/>
                    <a:gd name="T26" fmla="*/ 0 w 312"/>
                    <a:gd name="T27" fmla="*/ 0 h 222"/>
                    <a:gd name="T28" fmla="*/ 0 w 312"/>
                    <a:gd name="T29" fmla="*/ 0 h 222"/>
                    <a:gd name="T30" fmla="*/ 0 w 312"/>
                    <a:gd name="T31" fmla="*/ 0 h 222"/>
                    <a:gd name="T32" fmla="*/ 0 w 312"/>
                    <a:gd name="T33" fmla="*/ 0 h 222"/>
                    <a:gd name="T34" fmla="*/ 0 w 312"/>
                    <a:gd name="T35" fmla="*/ 0 h 222"/>
                    <a:gd name="T36" fmla="*/ 0 w 312"/>
                    <a:gd name="T37" fmla="*/ 0 h 222"/>
                    <a:gd name="T38" fmla="*/ 0 w 312"/>
                    <a:gd name="T39" fmla="*/ 0 h 222"/>
                    <a:gd name="T40" fmla="*/ 0 w 312"/>
                    <a:gd name="T41" fmla="*/ 0 h 222"/>
                    <a:gd name="T42" fmla="*/ 0 w 312"/>
                    <a:gd name="T43" fmla="*/ 0 h 222"/>
                    <a:gd name="T44" fmla="*/ 0 w 312"/>
                    <a:gd name="T45" fmla="*/ 0 h 222"/>
                    <a:gd name="T46" fmla="*/ 0 w 312"/>
                    <a:gd name="T47" fmla="*/ 0 h 222"/>
                    <a:gd name="T48" fmla="*/ 0 w 312"/>
                    <a:gd name="T49" fmla="*/ 0 h 222"/>
                    <a:gd name="T50" fmla="*/ 0 w 312"/>
                    <a:gd name="T51" fmla="*/ 0 h 222"/>
                    <a:gd name="T52" fmla="*/ 0 w 312"/>
                    <a:gd name="T53" fmla="*/ 0 h 222"/>
                    <a:gd name="T54" fmla="*/ 0 w 312"/>
                    <a:gd name="T55" fmla="*/ 0 h 222"/>
                    <a:gd name="T56" fmla="*/ 0 w 312"/>
                    <a:gd name="T57" fmla="*/ 0 h 222"/>
                    <a:gd name="T58" fmla="*/ 0 w 312"/>
                    <a:gd name="T59" fmla="*/ 0 h 222"/>
                    <a:gd name="T60" fmla="*/ 0 w 312"/>
                    <a:gd name="T61" fmla="*/ 0 h 222"/>
                    <a:gd name="T62" fmla="*/ 0 w 312"/>
                    <a:gd name="T63" fmla="*/ 0 h 222"/>
                    <a:gd name="T64" fmla="*/ 0 w 312"/>
                    <a:gd name="T65" fmla="*/ 0 h 222"/>
                    <a:gd name="T66" fmla="*/ 0 w 312"/>
                    <a:gd name="T67" fmla="*/ 0 h 222"/>
                    <a:gd name="T68" fmla="*/ 0 w 312"/>
                    <a:gd name="T69" fmla="*/ 0 h 222"/>
                    <a:gd name="T70" fmla="*/ 0 w 312"/>
                    <a:gd name="T71" fmla="*/ 0 h 222"/>
                    <a:gd name="T72" fmla="*/ 0 w 312"/>
                    <a:gd name="T73" fmla="*/ 0 h 222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12"/>
                    <a:gd name="T112" fmla="*/ 0 h 222"/>
                    <a:gd name="T113" fmla="*/ 312 w 312"/>
                    <a:gd name="T114" fmla="*/ 222 h 222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12" h="222">
                      <a:moveTo>
                        <a:pt x="12" y="222"/>
                      </a:moveTo>
                      <a:lnTo>
                        <a:pt x="12" y="222"/>
                      </a:lnTo>
                      <a:lnTo>
                        <a:pt x="27" y="207"/>
                      </a:lnTo>
                      <a:lnTo>
                        <a:pt x="44" y="191"/>
                      </a:lnTo>
                      <a:lnTo>
                        <a:pt x="61" y="175"/>
                      </a:lnTo>
                      <a:lnTo>
                        <a:pt x="78" y="160"/>
                      </a:lnTo>
                      <a:lnTo>
                        <a:pt x="96" y="145"/>
                      </a:lnTo>
                      <a:lnTo>
                        <a:pt x="115" y="130"/>
                      </a:lnTo>
                      <a:lnTo>
                        <a:pt x="134" y="117"/>
                      </a:lnTo>
                      <a:lnTo>
                        <a:pt x="154" y="103"/>
                      </a:lnTo>
                      <a:lnTo>
                        <a:pt x="174" y="90"/>
                      </a:lnTo>
                      <a:lnTo>
                        <a:pt x="194" y="77"/>
                      </a:lnTo>
                      <a:lnTo>
                        <a:pt x="214" y="65"/>
                      </a:lnTo>
                      <a:lnTo>
                        <a:pt x="233" y="53"/>
                      </a:lnTo>
                      <a:lnTo>
                        <a:pt x="253" y="42"/>
                      </a:lnTo>
                      <a:lnTo>
                        <a:pt x="274" y="32"/>
                      </a:lnTo>
                      <a:lnTo>
                        <a:pt x="293" y="23"/>
                      </a:lnTo>
                      <a:lnTo>
                        <a:pt x="312" y="14"/>
                      </a:lnTo>
                      <a:lnTo>
                        <a:pt x="305" y="0"/>
                      </a:lnTo>
                      <a:lnTo>
                        <a:pt x="286" y="8"/>
                      </a:lnTo>
                      <a:lnTo>
                        <a:pt x="266" y="18"/>
                      </a:lnTo>
                      <a:lnTo>
                        <a:pt x="246" y="28"/>
                      </a:lnTo>
                      <a:lnTo>
                        <a:pt x="226" y="38"/>
                      </a:lnTo>
                      <a:lnTo>
                        <a:pt x="204" y="50"/>
                      </a:lnTo>
                      <a:lnTo>
                        <a:pt x="185" y="62"/>
                      </a:lnTo>
                      <a:lnTo>
                        <a:pt x="164" y="76"/>
                      </a:lnTo>
                      <a:lnTo>
                        <a:pt x="144" y="89"/>
                      </a:lnTo>
                      <a:lnTo>
                        <a:pt x="125" y="102"/>
                      </a:lnTo>
                      <a:lnTo>
                        <a:pt x="105" y="118"/>
                      </a:lnTo>
                      <a:lnTo>
                        <a:pt x="86" y="133"/>
                      </a:lnTo>
                      <a:lnTo>
                        <a:pt x="68" y="148"/>
                      </a:lnTo>
                      <a:lnTo>
                        <a:pt x="49" y="163"/>
                      </a:lnTo>
                      <a:lnTo>
                        <a:pt x="32" y="179"/>
                      </a:lnTo>
                      <a:lnTo>
                        <a:pt x="15" y="195"/>
                      </a:lnTo>
                      <a:lnTo>
                        <a:pt x="0" y="210"/>
                      </a:lnTo>
                      <a:lnTo>
                        <a:pt x="12" y="22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63" name="Freeform 1533"/>
                <p:cNvSpPr>
                  <a:spLocks/>
                </p:cNvSpPr>
                <p:nvPr/>
              </p:nvSpPr>
              <p:spPr bwMode="auto">
                <a:xfrm>
                  <a:off x="2003" y="1361"/>
                  <a:ext cx="2" cy="2"/>
                </a:xfrm>
                <a:custGeom>
                  <a:avLst/>
                  <a:gdLst>
                    <a:gd name="T0" fmla="*/ 0 w 74"/>
                    <a:gd name="T1" fmla="*/ 0 h 81"/>
                    <a:gd name="T2" fmla="*/ 0 w 74"/>
                    <a:gd name="T3" fmla="*/ 0 h 81"/>
                    <a:gd name="T4" fmla="*/ 0 w 74"/>
                    <a:gd name="T5" fmla="*/ 0 h 81"/>
                    <a:gd name="T6" fmla="*/ 0 w 74"/>
                    <a:gd name="T7" fmla="*/ 0 h 81"/>
                    <a:gd name="T8" fmla="*/ 0 w 74"/>
                    <a:gd name="T9" fmla="*/ 0 h 81"/>
                    <a:gd name="T10" fmla="*/ 0 w 74"/>
                    <a:gd name="T11" fmla="*/ 0 h 81"/>
                    <a:gd name="T12" fmla="*/ 0 w 74"/>
                    <a:gd name="T13" fmla="*/ 0 h 81"/>
                    <a:gd name="T14" fmla="*/ 0 w 74"/>
                    <a:gd name="T15" fmla="*/ 0 h 81"/>
                    <a:gd name="T16" fmla="*/ 0 w 74"/>
                    <a:gd name="T17" fmla="*/ 0 h 81"/>
                    <a:gd name="T18" fmla="*/ 0 w 74"/>
                    <a:gd name="T19" fmla="*/ 0 h 81"/>
                    <a:gd name="T20" fmla="*/ 0 w 74"/>
                    <a:gd name="T21" fmla="*/ 0 h 81"/>
                    <a:gd name="T22" fmla="*/ 0 w 74"/>
                    <a:gd name="T23" fmla="*/ 0 h 81"/>
                    <a:gd name="T24" fmla="*/ 0 w 74"/>
                    <a:gd name="T25" fmla="*/ 0 h 81"/>
                    <a:gd name="T26" fmla="*/ 0 w 74"/>
                    <a:gd name="T27" fmla="*/ 0 h 81"/>
                    <a:gd name="T28" fmla="*/ 0 w 74"/>
                    <a:gd name="T29" fmla="*/ 0 h 81"/>
                    <a:gd name="T30" fmla="*/ 0 w 74"/>
                    <a:gd name="T31" fmla="*/ 0 h 81"/>
                    <a:gd name="T32" fmla="*/ 0 w 74"/>
                    <a:gd name="T33" fmla="*/ 0 h 81"/>
                    <a:gd name="T34" fmla="*/ 0 w 74"/>
                    <a:gd name="T35" fmla="*/ 0 h 81"/>
                    <a:gd name="T36" fmla="*/ 0 w 74"/>
                    <a:gd name="T37" fmla="*/ 0 h 81"/>
                    <a:gd name="T38" fmla="*/ 0 w 74"/>
                    <a:gd name="T39" fmla="*/ 0 h 81"/>
                    <a:gd name="T40" fmla="*/ 0 w 74"/>
                    <a:gd name="T41" fmla="*/ 0 h 8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4"/>
                    <a:gd name="T64" fmla="*/ 0 h 81"/>
                    <a:gd name="T65" fmla="*/ 74 w 74"/>
                    <a:gd name="T66" fmla="*/ 81 h 8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4" h="81">
                      <a:moveTo>
                        <a:pt x="64" y="81"/>
                      </a:moveTo>
                      <a:lnTo>
                        <a:pt x="64" y="81"/>
                      </a:lnTo>
                      <a:lnTo>
                        <a:pt x="74" y="68"/>
                      </a:lnTo>
                      <a:lnTo>
                        <a:pt x="66" y="54"/>
                      </a:lnTo>
                      <a:lnTo>
                        <a:pt x="54" y="46"/>
                      </a:lnTo>
                      <a:lnTo>
                        <a:pt x="41" y="37"/>
                      </a:lnTo>
                      <a:lnTo>
                        <a:pt x="28" y="30"/>
                      </a:lnTo>
                      <a:lnTo>
                        <a:pt x="20" y="23"/>
                      </a:lnTo>
                      <a:lnTo>
                        <a:pt x="17" y="19"/>
                      </a:lnTo>
                      <a:lnTo>
                        <a:pt x="21" y="12"/>
                      </a:lnTo>
                      <a:lnTo>
                        <a:pt x="9" y="0"/>
                      </a:lnTo>
                      <a:lnTo>
                        <a:pt x="0" y="17"/>
                      </a:lnTo>
                      <a:lnTo>
                        <a:pt x="5" y="33"/>
                      </a:lnTo>
                      <a:lnTo>
                        <a:pt x="18" y="45"/>
                      </a:lnTo>
                      <a:lnTo>
                        <a:pt x="32" y="52"/>
                      </a:lnTo>
                      <a:lnTo>
                        <a:pt x="45" y="60"/>
                      </a:lnTo>
                      <a:lnTo>
                        <a:pt x="54" y="66"/>
                      </a:lnTo>
                      <a:lnTo>
                        <a:pt x="57" y="65"/>
                      </a:lnTo>
                      <a:lnTo>
                        <a:pt x="54" y="66"/>
                      </a:lnTo>
                      <a:lnTo>
                        <a:pt x="64" y="8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64" name="Freeform 1534"/>
                <p:cNvSpPr>
                  <a:spLocks/>
                </p:cNvSpPr>
                <p:nvPr/>
              </p:nvSpPr>
              <p:spPr bwMode="auto">
                <a:xfrm>
                  <a:off x="1994" y="1362"/>
                  <a:ext cx="11" cy="2"/>
                </a:xfrm>
                <a:custGeom>
                  <a:avLst/>
                  <a:gdLst>
                    <a:gd name="T0" fmla="*/ 0 w 410"/>
                    <a:gd name="T1" fmla="*/ 0 h 59"/>
                    <a:gd name="T2" fmla="*/ 0 w 410"/>
                    <a:gd name="T3" fmla="*/ 0 h 59"/>
                    <a:gd name="T4" fmla="*/ 0 w 410"/>
                    <a:gd name="T5" fmla="*/ 0 h 59"/>
                    <a:gd name="T6" fmla="*/ 0 w 410"/>
                    <a:gd name="T7" fmla="*/ 0 h 59"/>
                    <a:gd name="T8" fmla="*/ 0 w 410"/>
                    <a:gd name="T9" fmla="*/ 0 h 59"/>
                    <a:gd name="T10" fmla="*/ 0 w 410"/>
                    <a:gd name="T11" fmla="*/ 0 h 59"/>
                    <a:gd name="T12" fmla="*/ 0 w 410"/>
                    <a:gd name="T13" fmla="*/ 0 h 59"/>
                    <a:gd name="T14" fmla="*/ 0 w 410"/>
                    <a:gd name="T15" fmla="*/ 0 h 59"/>
                    <a:gd name="T16" fmla="*/ 0 w 410"/>
                    <a:gd name="T17" fmla="*/ 0 h 59"/>
                    <a:gd name="T18" fmla="*/ 0 w 410"/>
                    <a:gd name="T19" fmla="*/ 0 h 59"/>
                    <a:gd name="T20" fmla="*/ 0 w 410"/>
                    <a:gd name="T21" fmla="*/ 0 h 59"/>
                    <a:gd name="T22" fmla="*/ 0 w 410"/>
                    <a:gd name="T23" fmla="*/ 0 h 59"/>
                    <a:gd name="T24" fmla="*/ 0 w 410"/>
                    <a:gd name="T25" fmla="*/ 0 h 59"/>
                    <a:gd name="T26" fmla="*/ 0 w 410"/>
                    <a:gd name="T27" fmla="*/ 0 h 59"/>
                    <a:gd name="T28" fmla="*/ 0 w 410"/>
                    <a:gd name="T29" fmla="*/ 0 h 59"/>
                    <a:gd name="T30" fmla="*/ 0 w 410"/>
                    <a:gd name="T31" fmla="*/ 0 h 59"/>
                    <a:gd name="T32" fmla="*/ 0 w 410"/>
                    <a:gd name="T33" fmla="*/ 0 h 59"/>
                    <a:gd name="T34" fmla="*/ 0 w 410"/>
                    <a:gd name="T35" fmla="*/ 0 h 59"/>
                    <a:gd name="T36" fmla="*/ 0 w 410"/>
                    <a:gd name="T37" fmla="*/ 0 h 59"/>
                    <a:gd name="T38" fmla="*/ 0 w 410"/>
                    <a:gd name="T39" fmla="*/ 0 h 59"/>
                    <a:gd name="T40" fmla="*/ 0 w 410"/>
                    <a:gd name="T41" fmla="*/ 0 h 59"/>
                    <a:gd name="T42" fmla="*/ 0 w 410"/>
                    <a:gd name="T43" fmla="*/ 0 h 59"/>
                    <a:gd name="T44" fmla="*/ 0 w 410"/>
                    <a:gd name="T45" fmla="*/ 0 h 59"/>
                    <a:gd name="T46" fmla="*/ 0 w 410"/>
                    <a:gd name="T47" fmla="*/ 0 h 59"/>
                    <a:gd name="T48" fmla="*/ 0 w 410"/>
                    <a:gd name="T49" fmla="*/ 0 h 59"/>
                    <a:gd name="T50" fmla="*/ 0 w 410"/>
                    <a:gd name="T51" fmla="*/ 0 h 59"/>
                    <a:gd name="T52" fmla="*/ 0 w 410"/>
                    <a:gd name="T53" fmla="*/ 0 h 59"/>
                    <a:gd name="T54" fmla="*/ 0 w 410"/>
                    <a:gd name="T55" fmla="*/ 0 h 59"/>
                    <a:gd name="T56" fmla="*/ 0 w 410"/>
                    <a:gd name="T57" fmla="*/ 0 h 59"/>
                    <a:gd name="T58" fmla="*/ 0 w 410"/>
                    <a:gd name="T59" fmla="*/ 0 h 59"/>
                    <a:gd name="T60" fmla="*/ 0 w 410"/>
                    <a:gd name="T61" fmla="*/ 0 h 59"/>
                    <a:gd name="T62" fmla="*/ 0 w 410"/>
                    <a:gd name="T63" fmla="*/ 0 h 59"/>
                    <a:gd name="T64" fmla="*/ 0 w 410"/>
                    <a:gd name="T65" fmla="*/ 0 h 59"/>
                    <a:gd name="T66" fmla="*/ 0 w 410"/>
                    <a:gd name="T67" fmla="*/ 0 h 59"/>
                    <a:gd name="T68" fmla="*/ 0 w 410"/>
                    <a:gd name="T69" fmla="*/ 0 h 59"/>
                    <a:gd name="T70" fmla="*/ 0 w 410"/>
                    <a:gd name="T71" fmla="*/ 0 h 59"/>
                    <a:gd name="T72" fmla="*/ 0 w 410"/>
                    <a:gd name="T73" fmla="*/ 0 h 5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410"/>
                    <a:gd name="T112" fmla="*/ 0 h 59"/>
                    <a:gd name="T113" fmla="*/ 410 w 410"/>
                    <a:gd name="T114" fmla="*/ 59 h 59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410" h="59">
                      <a:moveTo>
                        <a:pt x="2" y="42"/>
                      </a:moveTo>
                      <a:lnTo>
                        <a:pt x="0" y="42"/>
                      </a:lnTo>
                      <a:lnTo>
                        <a:pt x="26" y="45"/>
                      </a:lnTo>
                      <a:lnTo>
                        <a:pt x="52" y="47"/>
                      </a:lnTo>
                      <a:lnTo>
                        <a:pt x="78" y="50"/>
                      </a:lnTo>
                      <a:lnTo>
                        <a:pt x="105" y="53"/>
                      </a:lnTo>
                      <a:lnTo>
                        <a:pt x="133" y="56"/>
                      </a:lnTo>
                      <a:lnTo>
                        <a:pt x="158" y="57"/>
                      </a:lnTo>
                      <a:lnTo>
                        <a:pt x="184" y="59"/>
                      </a:lnTo>
                      <a:lnTo>
                        <a:pt x="211" y="59"/>
                      </a:lnTo>
                      <a:lnTo>
                        <a:pt x="236" y="59"/>
                      </a:lnTo>
                      <a:lnTo>
                        <a:pt x="261" y="58"/>
                      </a:lnTo>
                      <a:lnTo>
                        <a:pt x="288" y="56"/>
                      </a:lnTo>
                      <a:lnTo>
                        <a:pt x="313" y="51"/>
                      </a:lnTo>
                      <a:lnTo>
                        <a:pt x="338" y="45"/>
                      </a:lnTo>
                      <a:lnTo>
                        <a:pt x="362" y="38"/>
                      </a:lnTo>
                      <a:lnTo>
                        <a:pt x="386" y="27"/>
                      </a:lnTo>
                      <a:lnTo>
                        <a:pt x="410" y="15"/>
                      </a:lnTo>
                      <a:lnTo>
                        <a:pt x="400" y="0"/>
                      </a:lnTo>
                      <a:lnTo>
                        <a:pt x="379" y="12"/>
                      </a:lnTo>
                      <a:lnTo>
                        <a:pt x="357" y="21"/>
                      </a:lnTo>
                      <a:lnTo>
                        <a:pt x="333" y="28"/>
                      </a:lnTo>
                      <a:lnTo>
                        <a:pt x="310" y="34"/>
                      </a:lnTo>
                      <a:lnTo>
                        <a:pt x="285" y="39"/>
                      </a:lnTo>
                      <a:lnTo>
                        <a:pt x="261" y="41"/>
                      </a:lnTo>
                      <a:lnTo>
                        <a:pt x="236" y="42"/>
                      </a:lnTo>
                      <a:lnTo>
                        <a:pt x="211" y="42"/>
                      </a:lnTo>
                      <a:lnTo>
                        <a:pt x="184" y="42"/>
                      </a:lnTo>
                      <a:lnTo>
                        <a:pt x="158" y="40"/>
                      </a:lnTo>
                      <a:lnTo>
                        <a:pt x="133" y="39"/>
                      </a:lnTo>
                      <a:lnTo>
                        <a:pt x="107" y="36"/>
                      </a:lnTo>
                      <a:lnTo>
                        <a:pt x="81" y="33"/>
                      </a:lnTo>
                      <a:lnTo>
                        <a:pt x="54" y="30"/>
                      </a:lnTo>
                      <a:lnTo>
                        <a:pt x="28" y="28"/>
                      </a:lnTo>
                      <a:lnTo>
                        <a:pt x="3" y="26"/>
                      </a:lnTo>
                      <a:lnTo>
                        <a:pt x="2" y="26"/>
                      </a:lnTo>
                      <a:lnTo>
                        <a:pt x="2" y="4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65" name="Freeform 1535"/>
                <p:cNvSpPr>
                  <a:spLocks/>
                </p:cNvSpPr>
                <p:nvPr/>
              </p:nvSpPr>
              <p:spPr bwMode="auto">
                <a:xfrm>
                  <a:off x="1993" y="1362"/>
                  <a:ext cx="1" cy="2"/>
                </a:xfrm>
                <a:custGeom>
                  <a:avLst/>
                  <a:gdLst>
                    <a:gd name="T0" fmla="*/ 0 w 66"/>
                    <a:gd name="T1" fmla="*/ 0 h 61"/>
                    <a:gd name="T2" fmla="*/ 0 w 66"/>
                    <a:gd name="T3" fmla="*/ 0 h 61"/>
                    <a:gd name="T4" fmla="*/ 0 w 66"/>
                    <a:gd name="T5" fmla="*/ 0 h 61"/>
                    <a:gd name="T6" fmla="*/ 0 w 66"/>
                    <a:gd name="T7" fmla="*/ 0 h 61"/>
                    <a:gd name="T8" fmla="*/ 0 w 66"/>
                    <a:gd name="T9" fmla="*/ 0 h 61"/>
                    <a:gd name="T10" fmla="*/ 0 w 66"/>
                    <a:gd name="T11" fmla="*/ 0 h 61"/>
                    <a:gd name="T12" fmla="*/ 0 w 66"/>
                    <a:gd name="T13" fmla="*/ 0 h 61"/>
                    <a:gd name="T14" fmla="*/ 0 w 66"/>
                    <a:gd name="T15" fmla="*/ 0 h 61"/>
                    <a:gd name="T16" fmla="*/ 0 w 66"/>
                    <a:gd name="T17" fmla="*/ 0 h 61"/>
                    <a:gd name="T18" fmla="*/ 0 w 66"/>
                    <a:gd name="T19" fmla="*/ 0 h 61"/>
                    <a:gd name="T20" fmla="*/ 0 w 66"/>
                    <a:gd name="T21" fmla="*/ 0 h 61"/>
                    <a:gd name="T22" fmla="*/ 0 w 66"/>
                    <a:gd name="T23" fmla="*/ 0 h 61"/>
                    <a:gd name="T24" fmla="*/ 0 w 66"/>
                    <a:gd name="T25" fmla="*/ 0 h 61"/>
                    <a:gd name="T26" fmla="*/ 0 w 66"/>
                    <a:gd name="T27" fmla="*/ 0 h 61"/>
                    <a:gd name="T28" fmla="*/ 0 w 66"/>
                    <a:gd name="T29" fmla="*/ 0 h 61"/>
                    <a:gd name="T30" fmla="*/ 0 w 66"/>
                    <a:gd name="T31" fmla="*/ 0 h 61"/>
                    <a:gd name="T32" fmla="*/ 0 w 66"/>
                    <a:gd name="T33" fmla="*/ 0 h 61"/>
                    <a:gd name="T34" fmla="*/ 0 w 66"/>
                    <a:gd name="T35" fmla="*/ 0 h 61"/>
                    <a:gd name="T36" fmla="*/ 0 w 66"/>
                    <a:gd name="T37" fmla="*/ 0 h 61"/>
                    <a:gd name="T38" fmla="*/ 0 w 66"/>
                    <a:gd name="T39" fmla="*/ 0 h 61"/>
                    <a:gd name="T40" fmla="*/ 0 w 66"/>
                    <a:gd name="T41" fmla="*/ 0 h 6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6"/>
                    <a:gd name="T64" fmla="*/ 0 h 61"/>
                    <a:gd name="T65" fmla="*/ 66 w 66"/>
                    <a:gd name="T66" fmla="*/ 61 h 6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6" h="61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3" y="18"/>
                      </a:lnTo>
                      <a:lnTo>
                        <a:pt x="9" y="23"/>
                      </a:lnTo>
                      <a:lnTo>
                        <a:pt x="16" y="29"/>
                      </a:lnTo>
                      <a:lnTo>
                        <a:pt x="25" y="36"/>
                      </a:lnTo>
                      <a:lnTo>
                        <a:pt x="34" y="45"/>
                      </a:lnTo>
                      <a:lnTo>
                        <a:pt x="44" y="53"/>
                      </a:lnTo>
                      <a:lnTo>
                        <a:pt x="54" y="58"/>
                      </a:lnTo>
                      <a:lnTo>
                        <a:pt x="66" y="61"/>
                      </a:lnTo>
                      <a:lnTo>
                        <a:pt x="66" y="45"/>
                      </a:lnTo>
                      <a:lnTo>
                        <a:pt x="61" y="43"/>
                      </a:lnTo>
                      <a:lnTo>
                        <a:pt x="54" y="39"/>
                      </a:lnTo>
                      <a:lnTo>
                        <a:pt x="46" y="33"/>
                      </a:lnTo>
                      <a:lnTo>
                        <a:pt x="37" y="24"/>
                      </a:lnTo>
                      <a:lnTo>
                        <a:pt x="28" y="17"/>
                      </a:lnTo>
                      <a:lnTo>
                        <a:pt x="19" y="9"/>
                      </a:lnTo>
                      <a:lnTo>
                        <a:pt x="10" y="4"/>
                      </a:lnTo>
                      <a:lnTo>
                        <a:pt x="0" y="0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66" name="Freeform 1536"/>
                <p:cNvSpPr>
                  <a:spLocks/>
                </p:cNvSpPr>
                <p:nvPr/>
              </p:nvSpPr>
              <p:spPr bwMode="auto">
                <a:xfrm>
                  <a:off x="1992" y="1362"/>
                  <a:ext cx="1" cy="0"/>
                </a:xfrm>
                <a:custGeom>
                  <a:avLst/>
                  <a:gdLst>
                    <a:gd name="T0" fmla="*/ 0 w 47"/>
                    <a:gd name="T1" fmla="*/ 0 h 28"/>
                    <a:gd name="T2" fmla="*/ 0 w 47"/>
                    <a:gd name="T3" fmla="*/ 0 h 28"/>
                    <a:gd name="T4" fmla="*/ 0 w 47"/>
                    <a:gd name="T5" fmla="*/ 0 h 28"/>
                    <a:gd name="T6" fmla="*/ 0 w 47"/>
                    <a:gd name="T7" fmla="*/ 0 h 28"/>
                    <a:gd name="T8" fmla="*/ 0 w 47"/>
                    <a:gd name="T9" fmla="*/ 0 h 28"/>
                    <a:gd name="T10" fmla="*/ 0 w 47"/>
                    <a:gd name="T11" fmla="*/ 0 h 28"/>
                    <a:gd name="T12" fmla="*/ 0 w 47"/>
                    <a:gd name="T13" fmla="*/ 0 h 28"/>
                    <a:gd name="T14" fmla="*/ 0 w 47"/>
                    <a:gd name="T15" fmla="*/ 0 h 28"/>
                    <a:gd name="T16" fmla="*/ 0 w 47"/>
                    <a:gd name="T17" fmla="*/ 0 h 28"/>
                    <a:gd name="T18" fmla="*/ 0 w 47"/>
                    <a:gd name="T19" fmla="*/ 0 h 28"/>
                    <a:gd name="T20" fmla="*/ 0 w 47"/>
                    <a:gd name="T21" fmla="*/ 0 h 28"/>
                    <a:gd name="T22" fmla="*/ 0 w 47"/>
                    <a:gd name="T23" fmla="*/ 0 h 28"/>
                    <a:gd name="T24" fmla="*/ 0 w 47"/>
                    <a:gd name="T25" fmla="*/ 0 h 28"/>
                    <a:gd name="T26" fmla="*/ 0 w 47"/>
                    <a:gd name="T27" fmla="*/ 0 h 28"/>
                    <a:gd name="T28" fmla="*/ 0 w 47"/>
                    <a:gd name="T29" fmla="*/ 0 h 28"/>
                    <a:gd name="T30" fmla="*/ 0 w 47"/>
                    <a:gd name="T31" fmla="*/ 0 h 28"/>
                    <a:gd name="T32" fmla="*/ 0 w 47"/>
                    <a:gd name="T33" fmla="*/ 0 h 28"/>
                    <a:gd name="T34" fmla="*/ 0 w 47"/>
                    <a:gd name="T35" fmla="*/ 0 h 28"/>
                    <a:gd name="T36" fmla="*/ 0 w 47"/>
                    <a:gd name="T37" fmla="*/ 0 h 28"/>
                    <a:gd name="T38" fmla="*/ 0 w 47"/>
                    <a:gd name="T39" fmla="*/ 0 h 28"/>
                    <a:gd name="T40" fmla="*/ 0 w 47"/>
                    <a:gd name="T41" fmla="*/ 0 h 2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7"/>
                    <a:gd name="T64" fmla="*/ 0 h 28"/>
                    <a:gd name="T65" fmla="*/ 47 w 47"/>
                    <a:gd name="T66" fmla="*/ 0 h 2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7" h="28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3" y="17"/>
                      </a:lnTo>
                      <a:lnTo>
                        <a:pt x="7" y="18"/>
                      </a:lnTo>
                      <a:lnTo>
                        <a:pt x="12" y="21"/>
                      </a:lnTo>
                      <a:lnTo>
                        <a:pt x="16" y="22"/>
                      </a:lnTo>
                      <a:lnTo>
                        <a:pt x="20" y="24"/>
                      </a:lnTo>
                      <a:lnTo>
                        <a:pt x="29" y="27"/>
                      </a:lnTo>
                      <a:lnTo>
                        <a:pt x="37" y="28"/>
                      </a:lnTo>
                      <a:lnTo>
                        <a:pt x="47" y="28"/>
                      </a:lnTo>
                      <a:lnTo>
                        <a:pt x="47" y="11"/>
                      </a:lnTo>
                      <a:lnTo>
                        <a:pt x="39" y="11"/>
                      </a:lnTo>
                      <a:lnTo>
                        <a:pt x="33" y="10"/>
                      </a:lnTo>
                      <a:lnTo>
                        <a:pt x="27" y="8"/>
                      </a:lnTo>
                      <a:lnTo>
                        <a:pt x="21" y="5"/>
                      </a:lnTo>
                      <a:lnTo>
                        <a:pt x="16" y="4"/>
                      </a:lnTo>
                      <a:lnTo>
                        <a:pt x="12" y="1"/>
                      </a:lnTo>
                      <a:lnTo>
                        <a:pt x="6" y="0"/>
                      </a:lnTo>
                      <a:lnTo>
                        <a:pt x="0" y="0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67" name="Freeform 1537"/>
                <p:cNvSpPr>
                  <a:spLocks/>
                </p:cNvSpPr>
                <p:nvPr/>
              </p:nvSpPr>
              <p:spPr bwMode="auto">
                <a:xfrm>
                  <a:off x="1990" y="1362"/>
                  <a:ext cx="2" cy="1"/>
                </a:xfrm>
                <a:custGeom>
                  <a:avLst/>
                  <a:gdLst>
                    <a:gd name="T0" fmla="*/ 0 w 53"/>
                    <a:gd name="T1" fmla="*/ 0 h 40"/>
                    <a:gd name="T2" fmla="*/ 0 w 53"/>
                    <a:gd name="T3" fmla="*/ 0 h 40"/>
                    <a:gd name="T4" fmla="*/ 0 w 53"/>
                    <a:gd name="T5" fmla="*/ 0 h 40"/>
                    <a:gd name="T6" fmla="*/ 0 w 53"/>
                    <a:gd name="T7" fmla="*/ 0 h 40"/>
                    <a:gd name="T8" fmla="*/ 0 w 53"/>
                    <a:gd name="T9" fmla="*/ 0 h 40"/>
                    <a:gd name="T10" fmla="*/ 0 w 53"/>
                    <a:gd name="T11" fmla="*/ 0 h 40"/>
                    <a:gd name="T12" fmla="*/ 0 w 53"/>
                    <a:gd name="T13" fmla="*/ 0 h 40"/>
                    <a:gd name="T14" fmla="*/ 0 w 53"/>
                    <a:gd name="T15" fmla="*/ 0 h 40"/>
                    <a:gd name="T16" fmla="*/ 0 w 53"/>
                    <a:gd name="T17" fmla="*/ 0 h 40"/>
                    <a:gd name="T18" fmla="*/ 0 w 53"/>
                    <a:gd name="T19" fmla="*/ 0 h 40"/>
                    <a:gd name="T20" fmla="*/ 0 w 53"/>
                    <a:gd name="T21" fmla="*/ 0 h 40"/>
                    <a:gd name="T22" fmla="*/ 0 w 53"/>
                    <a:gd name="T23" fmla="*/ 0 h 40"/>
                    <a:gd name="T24" fmla="*/ 0 w 53"/>
                    <a:gd name="T25" fmla="*/ 0 h 40"/>
                    <a:gd name="T26" fmla="*/ 0 w 53"/>
                    <a:gd name="T27" fmla="*/ 0 h 40"/>
                    <a:gd name="T28" fmla="*/ 0 w 53"/>
                    <a:gd name="T29" fmla="*/ 0 h 40"/>
                    <a:gd name="T30" fmla="*/ 0 w 53"/>
                    <a:gd name="T31" fmla="*/ 0 h 40"/>
                    <a:gd name="T32" fmla="*/ 0 w 53"/>
                    <a:gd name="T33" fmla="*/ 0 h 40"/>
                    <a:gd name="T34" fmla="*/ 0 w 53"/>
                    <a:gd name="T35" fmla="*/ 0 h 40"/>
                    <a:gd name="T36" fmla="*/ 0 w 53"/>
                    <a:gd name="T37" fmla="*/ 0 h 40"/>
                    <a:gd name="T38" fmla="*/ 0 w 53"/>
                    <a:gd name="T39" fmla="*/ 0 h 40"/>
                    <a:gd name="T40" fmla="*/ 0 w 53"/>
                    <a:gd name="T41" fmla="*/ 0 h 4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3"/>
                    <a:gd name="T64" fmla="*/ 0 h 40"/>
                    <a:gd name="T65" fmla="*/ 53 w 53"/>
                    <a:gd name="T66" fmla="*/ 40 h 4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3" h="40">
                      <a:moveTo>
                        <a:pt x="0" y="40"/>
                      </a:moveTo>
                      <a:lnTo>
                        <a:pt x="1" y="40"/>
                      </a:lnTo>
                      <a:lnTo>
                        <a:pt x="9" y="39"/>
                      </a:lnTo>
                      <a:lnTo>
                        <a:pt x="17" y="35"/>
                      </a:lnTo>
                      <a:lnTo>
                        <a:pt x="25" y="32"/>
                      </a:lnTo>
                      <a:lnTo>
                        <a:pt x="32" y="27"/>
                      </a:lnTo>
                      <a:lnTo>
                        <a:pt x="38" y="23"/>
                      </a:lnTo>
                      <a:lnTo>
                        <a:pt x="45" y="20"/>
                      </a:lnTo>
                      <a:lnTo>
                        <a:pt x="50" y="18"/>
                      </a:lnTo>
                      <a:lnTo>
                        <a:pt x="53" y="17"/>
                      </a:lnTo>
                      <a:lnTo>
                        <a:pt x="53" y="0"/>
                      </a:lnTo>
                      <a:lnTo>
                        <a:pt x="45" y="1"/>
                      </a:lnTo>
                      <a:lnTo>
                        <a:pt x="38" y="5"/>
                      </a:lnTo>
                      <a:lnTo>
                        <a:pt x="31" y="9"/>
                      </a:lnTo>
                      <a:lnTo>
                        <a:pt x="23" y="12"/>
                      </a:lnTo>
                      <a:lnTo>
                        <a:pt x="15" y="17"/>
                      </a:lnTo>
                      <a:lnTo>
                        <a:pt x="9" y="21"/>
                      </a:lnTo>
                      <a:lnTo>
                        <a:pt x="5" y="22"/>
                      </a:lnTo>
                      <a:lnTo>
                        <a:pt x="1" y="23"/>
                      </a:lnTo>
                      <a:lnTo>
                        <a:pt x="2" y="23"/>
                      </a:lnTo>
                      <a:lnTo>
                        <a:pt x="0" y="4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68" name="Freeform 1538"/>
                <p:cNvSpPr>
                  <a:spLocks/>
                </p:cNvSpPr>
                <p:nvPr/>
              </p:nvSpPr>
              <p:spPr bwMode="auto">
                <a:xfrm>
                  <a:off x="1989" y="1362"/>
                  <a:ext cx="1" cy="1"/>
                </a:xfrm>
                <a:custGeom>
                  <a:avLst/>
                  <a:gdLst>
                    <a:gd name="T0" fmla="*/ 0 w 67"/>
                    <a:gd name="T1" fmla="*/ 0 h 21"/>
                    <a:gd name="T2" fmla="*/ 0 w 67"/>
                    <a:gd name="T3" fmla="*/ 0 h 21"/>
                    <a:gd name="T4" fmla="*/ 0 w 67"/>
                    <a:gd name="T5" fmla="*/ 0 h 21"/>
                    <a:gd name="T6" fmla="*/ 0 w 67"/>
                    <a:gd name="T7" fmla="*/ 0 h 21"/>
                    <a:gd name="T8" fmla="*/ 0 w 67"/>
                    <a:gd name="T9" fmla="*/ 0 h 21"/>
                    <a:gd name="T10" fmla="*/ 0 w 67"/>
                    <a:gd name="T11" fmla="*/ 0 h 21"/>
                    <a:gd name="T12" fmla="*/ 0 w 67"/>
                    <a:gd name="T13" fmla="*/ 0 h 21"/>
                    <a:gd name="T14" fmla="*/ 0 w 67"/>
                    <a:gd name="T15" fmla="*/ 0 h 21"/>
                    <a:gd name="T16" fmla="*/ 0 w 67"/>
                    <a:gd name="T17" fmla="*/ 0 h 21"/>
                    <a:gd name="T18" fmla="*/ 0 w 67"/>
                    <a:gd name="T19" fmla="*/ 0 h 21"/>
                    <a:gd name="T20" fmla="*/ 0 w 67"/>
                    <a:gd name="T21" fmla="*/ 0 h 21"/>
                    <a:gd name="T22" fmla="*/ 0 w 67"/>
                    <a:gd name="T23" fmla="*/ 0 h 21"/>
                    <a:gd name="T24" fmla="*/ 0 w 67"/>
                    <a:gd name="T25" fmla="*/ 0 h 21"/>
                    <a:gd name="T26" fmla="*/ 0 w 67"/>
                    <a:gd name="T27" fmla="*/ 0 h 21"/>
                    <a:gd name="T28" fmla="*/ 0 w 67"/>
                    <a:gd name="T29" fmla="*/ 0 h 21"/>
                    <a:gd name="T30" fmla="*/ 0 w 67"/>
                    <a:gd name="T31" fmla="*/ 0 h 21"/>
                    <a:gd name="T32" fmla="*/ 0 w 67"/>
                    <a:gd name="T33" fmla="*/ 0 h 21"/>
                    <a:gd name="T34" fmla="*/ 0 w 67"/>
                    <a:gd name="T35" fmla="*/ 0 h 21"/>
                    <a:gd name="T36" fmla="*/ 0 w 67"/>
                    <a:gd name="T37" fmla="*/ 0 h 21"/>
                    <a:gd name="T38" fmla="*/ 0 w 67"/>
                    <a:gd name="T39" fmla="*/ 0 h 21"/>
                    <a:gd name="T40" fmla="*/ 0 w 67"/>
                    <a:gd name="T41" fmla="*/ 0 h 2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7"/>
                    <a:gd name="T64" fmla="*/ 0 h 21"/>
                    <a:gd name="T65" fmla="*/ 67 w 67"/>
                    <a:gd name="T66" fmla="*/ 21 h 2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7" h="21">
                      <a:moveTo>
                        <a:pt x="5" y="21"/>
                      </a:moveTo>
                      <a:lnTo>
                        <a:pt x="5" y="21"/>
                      </a:lnTo>
                      <a:lnTo>
                        <a:pt x="12" y="19"/>
                      </a:lnTo>
                      <a:lnTo>
                        <a:pt x="19" y="18"/>
                      </a:lnTo>
                      <a:lnTo>
                        <a:pt x="25" y="18"/>
                      </a:lnTo>
                      <a:lnTo>
                        <a:pt x="31" y="16"/>
                      </a:lnTo>
                      <a:lnTo>
                        <a:pt x="37" y="18"/>
                      </a:lnTo>
                      <a:lnTo>
                        <a:pt x="47" y="18"/>
                      </a:lnTo>
                      <a:lnTo>
                        <a:pt x="55" y="19"/>
                      </a:lnTo>
                      <a:lnTo>
                        <a:pt x="65" y="20"/>
                      </a:lnTo>
                      <a:lnTo>
                        <a:pt x="67" y="3"/>
                      </a:lnTo>
                      <a:lnTo>
                        <a:pt x="58" y="2"/>
                      </a:lnTo>
                      <a:lnTo>
                        <a:pt x="47" y="1"/>
                      </a:lnTo>
                      <a:lnTo>
                        <a:pt x="40" y="1"/>
                      </a:lnTo>
                      <a:lnTo>
                        <a:pt x="31" y="0"/>
                      </a:lnTo>
                      <a:lnTo>
                        <a:pt x="23" y="1"/>
                      </a:lnTo>
                      <a:lnTo>
                        <a:pt x="17" y="1"/>
                      </a:lnTo>
                      <a:lnTo>
                        <a:pt x="7" y="2"/>
                      </a:lnTo>
                      <a:lnTo>
                        <a:pt x="0" y="4"/>
                      </a:lnTo>
                      <a:lnTo>
                        <a:pt x="5" y="2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69" name="Freeform 1539"/>
                <p:cNvSpPr>
                  <a:spLocks/>
                </p:cNvSpPr>
                <p:nvPr/>
              </p:nvSpPr>
              <p:spPr bwMode="auto">
                <a:xfrm>
                  <a:off x="1987" y="1362"/>
                  <a:ext cx="2" cy="1"/>
                </a:xfrm>
                <a:custGeom>
                  <a:avLst/>
                  <a:gdLst>
                    <a:gd name="T0" fmla="*/ 0 w 56"/>
                    <a:gd name="T1" fmla="*/ 0 h 33"/>
                    <a:gd name="T2" fmla="*/ 0 w 56"/>
                    <a:gd name="T3" fmla="*/ 0 h 33"/>
                    <a:gd name="T4" fmla="*/ 0 w 56"/>
                    <a:gd name="T5" fmla="*/ 0 h 33"/>
                    <a:gd name="T6" fmla="*/ 0 w 56"/>
                    <a:gd name="T7" fmla="*/ 0 h 33"/>
                    <a:gd name="T8" fmla="*/ 0 w 56"/>
                    <a:gd name="T9" fmla="*/ 0 h 33"/>
                    <a:gd name="T10" fmla="*/ 0 w 56"/>
                    <a:gd name="T11" fmla="*/ 0 h 33"/>
                    <a:gd name="T12" fmla="*/ 0 w 56"/>
                    <a:gd name="T13" fmla="*/ 0 h 33"/>
                    <a:gd name="T14" fmla="*/ 0 w 56"/>
                    <a:gd name="T15" fmla="*/ 0 h 33"/>
                    <a:gd name="T16" fmla="*/ 0 w 56"/>
                    <a:gd name="T17" fmla="*/ 0 h 33"/>
                    <a:gd name="T18" fmla="*/ 0 w 56"/>
                    <a:gd name="T19" fmla="*/ 0 h 33"/>
                    <a:gd name="T20" fmla="*/ 0 w 56"/>
                    <a:gd name="T21" fmla="*/ 0 h 33"/>
                    <a:gd name="T22" fmla="*/ 0 w 56"/>
                    <a:gd name="T23" fmla="*/ 0 h 33"/>
                    <a:gd name="T24" fmla="*/ 0 w 56"/>
                    <a:gd name="T25" fmla="*/ 0 h 33"/>
                    <a:gd name="T26" fmla="*/ 0 w 56"/>
                    <a:gd name="T27" fmla="*/ 0 h 33"/>
                    <a:gd name="T28" fmla="*/ 0 w 56"/>
                    <a:gd name="T29" fmla="*/ 0 h 33"/>
                    <a:gd name="T30" fmla="*/ 0 w 56"/>
                    <a:gd name="T31" fmla="*/ 0 h 33"/>
                    <a:gd name="T32" fmla="*/ 0 w 56"/>
                    <a:gd name="T33" fmla="*/ 0 h 33"/>
                    <a:gd name="T34" fmla="*/ 0 w 56"/>
                    <a:gd name="T35" fmla="*/ 0 h 33"/>
                    <a:gd name="T36" fmla="*/ 0 w 56"/>
                    <a:gd name="T37" fmla="*/ 0 h 33"/>
                    <a:gd name="T38" fmla="*/ 0 w 56"/>
                    <a:gd name="T39" fmla="*/ 0 h 33"/>
                    <a:gd name="T40" fmla="*/ 0 w 56"/>
                    <a:gd name="T41" fmla="*/ 0 h 3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6"/>
                    <a:gd name="T64" fmla="*/ 0 h 33"/>
                    <a:gd name="T65" fmla="*/ 56 w 56"/>
                    <a:gd name="T66" fmla="*/ 33 h 3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6" h="33">
                      <a:moveTo>
                        <a:pt x="0" y="14"/>
                      </a:moveTo>
                      <a:lnTo>
                        <a:pt x="2" y="14"/>
                      </a:lnTo>
                      <a:lnTo>
                        <a:pt x="4" y="17"/>
                      </a:lnTo>
                      <a:lnTo>
                        <a:pt x="9" y="20"/>
                      </a:lnTo>
                      <a:lnTo>
                        <a:pt x="14" y="24"/>
                      </a:lnTo>
                      <a:lnTo>
                        <a:pt x="21" y="27"/>
                      </a:lnTo>
                      <a:lnTo>
                        <a:pt x="28" y="31"/>
                      </a:lnTo>
                      <a:lnTo>
                        <a:pt x="37" y="33"/>
                      </a:lnTo>
                      <a:lnTo>
                        <a:pt x="46" y="33"/>
                      </a:lnTo>
                      <a:lnTo>
                        <a:pt x="56" y="32"/>
                      </a:lnTo>
                      <a:lnTo>
                        <a:pt x="51" y="15"/>
                      </a:lnTo>
                      <a:lnTo>
                        <a:pt x="44" y="17"/>
                      </a:lnTo>
                      <a:lnTo>
                        <a:pt x="39" y="17"/>
                      </a:lnTo>
                      <a:lnTo>
                        <a:pt x="33" y="14"/>
                      </a:lnTo>
                      <a:lnTo>
                        <a:pt x="28" y="13"/>
                      </a:lnTo>
                      <a:lnTo>
                        <a:pt x="23" y="9"/>
                      </a:lnTo>
                      <a:lnTo>
                        <a:pt x="19" y="6"/>
                      </a:lnTo>
                      <a:lnTo>
                        <a:pt x="14" y="2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70" name="Freeform 1540"/>
                <p:cNvSpPr>
                  <a:spLocks/>
                </p:cNvSpPr>
                <p:nvPr/>
              </p:nvSpPr>
              <p:spPr bwMode="auto">
                <a:xfrm>
                  <a:off x="1984" y="1358"/>
                  <a:ext cx="3" cy="4"/>
                </a:xfrm>
                <a:custGeom>
                  <a:avLst/>
                  <a:gdLst>
                    <a:gd name="T0" fmla="*/ 0 w 125"/>
                    <a:gd name="T1" fmla="*/ 0 h 190"/>
                    <a:gd name="T2" fmla="*/ 0 w 125"/>
                    <a:gd name="T3" fmla="*/ 0 h 190"/>
                    <a:gd name="T4" fmla="*/ 0 w 125"/>
                    <a:gd name="T5" fmla="*/ 0 h 190"/>
                    <a:gd name="T6" fmla="*/ 0 w 125"/>
                    <a:gd name="T7" fmla="*/ 0 h 190"/>
                    <a:gd name="T8" fmla="*/ 0 w 125"/>
                    <a:gd name="T9" fmla="*/ 0 h 190"/>
                    <a:gd name="T10" fmla="*/ 0 w 125"/>
                    <a:gd name="T11" fmla="*/ 0 h 190"/>
                    <a:gd name="T12" fmla="*/ 0 w 125"/>
                    <a:gd name="T13" fmla="*/ 0 h 190"/>
                    <a:gd name="T14" fmla="*/ 0 w 125"/>
                    <a:gd name="T15" fmla="*/ 0 h 190"/>
                    <a:gd name="T16" fmla="*/ 0 w 125"/>
                    <a:gd name="T17" fmla="*/ 0 h 190"/>
                    <a:gd name="T18" fmla="*/ 0 w 125"/>
                    <a:gd name="T19" fmla="*/ 0 h 190"/>
                    <a:gd name="T20" fmla="*/ 0 w 125"/>
                    <a:gd name="T21" fmla="*/ 0 h 190"/>
                    <a:gd name="T22" fmla="*/ 0 w 125"/>
                    <a:gd name="T23" fmla="*/ 0 h 190"/>
                    <a:gd name="T24" fmla="*/ 0 w 125"/>
                    <a:gd name="T25" fmla="*/ 0 h 190"/>
                    <a:gd name="T26" fmla="*/ 0 w 125"/>
                    <a:gd name="T27" fmla="*/ 0 h 190"/>
                    <a:gd name="T28" fmla="*/ 0 w 125"/>
                    <a:gd name="T29" fmla="*/ 0 h 190"/>
                    <a:gd name="T30" fmla="*/ 0 w 125"/>
                    <a:gd name="T31" fmla="*/ 0 h 190"/>
                    <a:gd name="T32" fmla="*/ 0 w 125"/>
                    <a:gd name="T33" fmla="*/ 0 h 190"/>
                    <a:gd name="T34" fmla="*/ 0 w 125"/>
                    <a:gd name="T35" fmla="*/ 0 h 190"/>
                    <a:gd name="T36" fmla="*/ 0 w 125"/>
                    <a:gd name="T37" fmla="*/ 0 h 190"/>
                    <a:gd name="T38" fmla="*/ 0 w 125"/>
                    <a:gd name="T39" fmla="*/ 0 h 190"/>
                    <a:gd name="T40" fmla="*/ 0 w 125"/>
                    <a:gd name="T41" fmla="*/ 0 h 19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5"/>
                    <a:gd name="T64" fmla="*/ 0 h 190"/>
                    <a:gd name="T65" fmla="*/ 125 w 125"/>
                    <a:gd name="T66" fmla="*/ 190 h 19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5" h="19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18"/>
                      </a:lnTo>
                      <a:lnTo>
                        <a:pt x="9" y="40"/>
                      </a:lnTo>
                      <a:lnTo>
                        <a:pt x="21" y="66"/>
                      </a:lnTo>
                      <a:lnTo>
                        <a:pt x="34" y="93"/>
                      </a:lnTo>
                      <a:lnTo>
                        <a:pt x="51" y="122"/>
                      </a:lnTo>
                      <a:lnTo>
                        <a:pt x="71" y="147"/>
                      </a:lnTo>
                      <a:lnTo>
                        <a:pt x="91" y="171"/>
                      </a:lnTo>
                      <a:lnTo>
                        <a:pt x="115" y="190"/>
                      </a:lnTo>
                      <a:lnTo>
                        <a:pt x="125" y="176"/>
                      </a:lnTo>
                      <a:lnTo>
                        <a:pt x="103" y="159"/>
                      </a:lnTo>
                      <a:lnTo>
                        <a:pt x="83" y="137"/>
                      </a:lnTo>
                      <a:lnTo>
                        <a:pt x="65" y="112"/>
                      </a:lnTo>
                      <a:lnTo>
                        <a:pt x="48" y="86"/>
                      </a:lnTo>
                      <a:lnTo>
                        <a:pt x="35" y="59"/>
                      </a:lnTo>
                      <a:lnTo>
                        <a:pt x="25" y="35"/>
                      </a:lnTo>
                      <a:lnTo>
                        <a:pt x="19" y="14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71" name="Freeform 1541"/>
                <p:cNvSpPr>
                  <a:spLocks/>
                </p:cNvSpPr>
                <p:nvPr/>
              </p:nvSpPr>
              <p:spPr bwMode="auto">
                <a:xfrm>
                  <a:off x="1984" y="1357"/>
                  <a:ext cx="1" cy="1"/>
                </a:xfrm>
                <a:custGeom>
                  <a:avLst/>
                  <a:gdLst>
                    <a:gd name="T0" fmla="*/ 0 w 36"/>
                    <a:gd name="T1" fmla="*/ 0 h 50"/>
                    <a:gd name="T2" fmla="*/ 0 w 36"/>
                    <a:gd name="T3" fmla="*/ 0 h 50"/>
                    <a:gd name="T4" fmla="*/ 0 w 36"/>
                    <a:gd name="T5" fmla="*/ 0 h 50"/>
                    <a:gd name="T6" fmla="*/ 0 w 36"/>
                    <a:gd name="T7" fmla="*/ 0 h 50"/>
                    <a:gd name="T8" fmla="*/ 0 w 36"/>
                    <a:gd name="T9" fmla="*/ 0 h 50"/>
                    <a:gd name="T10" fmla="*/ 0 w 36"/>
                    <a:gd name="T11" fmla="*/ 0 h 50"/>
                    <a:gd name="T12" fmla="*/ 0 w 36"/>
                    <a:gd name="T13" fmla="*/ 0 h 50"/>
                    <a:gd name="T14" fmla="*/ 0 w 36"/>
                    <a:gd name="T15" fmla="*/ 0 h 50"/>
                    <a:gd name="T16" fmla="*/ 0 w 36"/>
                    <a:gd name="T17" fmla="*/ 0 h 50"/>
                    <a:gd name="T18" fmla="*/ 0 w 36"/>
                    <a:gd name="T19" fmla="*/ 0 h 50"/>
                    <a:gd name="T20" fmla="*/ 0 w 36"/>
                    <a:gd name="T21" fmla="*/ 0 h 50"/>
                    <a:gd name="T22" fmla="*/ 0 w 36"/>
                    <a:gd name="T23" fmla="*/ 0 h 50"/>
                    <a:gd name="T24" fmla="*/ 0 w 36"/>
                    <a:gd name="T25" fmla="*/ 0 h 50"/>
                    <a:gd name="T26" fmla="*/ 0 w 36"/>
                    <a:gd name="T27" fmla="*/ 0 h 50"/>
                    <a:gd name="T28" fmla="*/ 0 w 36"/>
                    <a:gd name="T29" fmla="*/ 0 h 50"/>
                    <a:gd name="T30" fmla="*/ 0 w 36"/>
                    <a:gd name="T31" fmla="*/ 0 h 50"/>
                    <a:gd name="T32" fmla="*/ 0 w 36"/>
                    <a:gd name="T33" fmla="*/ 0 h 50"/>
                    <a:gd name="T34" fmla="*/ 0 w 36"/>
                    <a:gd name="T35" fmla="*/ 0 h 50"/>
                    <a:gd name="T36" fmla="*/ 0 w 36"/>
                    <a:gd name="T37" fmla="*/ 0 h 50"/>
                    <a:gd name="T38" fmla="*/ 0 w 36"/>
                    <a:gd name="T39" fmla="*/ 0 h 50"/>
                    <a:gd name="T40" fmla="*/ 0 w 36"/>
                    <a:gd name="T41" fmla="*/ 0 h 5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6"/>
                    <a:gd name="T64" fmla="*/ 0 h 50"/>
                    <a:gd name="T65" fmla="*/ 36 w 36"/>
                    <a:gd name="T66" fmla="*/ 50 h 5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6" h="50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8" y="8"/>
                      </a:lnTo>
                      <a:lnTo>
                        <a:pt x="15" y="15"/>
                      </a:lnTo>
                      <a:lnTo>
                        <a:pt x="11" y="21"/>
                      </a:lnTo>
                      <a:lnTo>
                        <a:pt x="9" y="26"/>
                      </a:lnTo>
                      <a:lnTo>
                        <a:pt x="5" y="32"/>
                      </a:lnTo>
                      <a:lnTo>
                        <a:pt x="3" y="38"/>
                      </a:lnTo>
                      <a:lnTo>
                        <a:pt x="0" y="43"/>
                      </a:lnTo>
                      <a:lnTo>
                        <a:pt x="0" y="50"/>
                      </a:lnTo>
                      <a:lnTo>
                        <a:pt x="17" y="50"/>
                      </a:lnTo>
                      <a:lnTo>
                        <a:pt x="17" y="48"/>
                      </a:lnTo>
                      <a:lnTo>
                        <a:pt x="19" y="43"/>
                      </a:lnTo>
                      <a:lnTo>
                        <a:pt x="19" y="39"/>
                      </a:lnTo>
                      <a:lnTo>
                        <a:pt x="23" y="33"/>
                      </a:lnTo>
                      <a:lnTo>
                        <a:pt x="25" y="29"/>
                      </a:lnTo>
                      <a:lnTo>
                        <a:pt x="29" y="23"/>
                      </a:lnTo>
                      <a:lnTo>
                        <a:pt x="33" y="15"/>
                      </a:lnTo>
                      <a:lnTo>
                        <a:pt x="36" y="7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72" name="Freeform 1542"/>
                <p:cNvSpPr>
                  <a:spLocks/>
                </p:cNvSpPr>
                <p:nvPr/>
              </p:nvSpPr>
              <p:spPr bwMode="auto">
                <a:xfrm>
                  <a:off x="1985" y="1355"/>
                  <a:ext cx="1" cy="2"/>
                </a:xfrm>
                <a:custGeom>
                  <a:avLst/>
                  <a:gdLst>
                    <a:gd name="T0" fmla="*/ 0 w 26"/>
                    <a:gd name="T1" fmla="*/ 0 h 50"/>
                    <a:gd name="T2" fmla="*/ 0 w 26"/>
                    <a:gd name="T3" fmla="*/ 0 h 50"/>
                    <a:gd name="T4" fmla="*/ 0 w 26"/>
                    <a:gd name="T5" fmla="*/ 0 h 50"/>
                    <a:gd name="T6" fmla="*/ 0 w 26"/>
                    <a:gd name="T7" fmla="*/ 0 h 50"/>
                    <a:gd name="T8" fmla="*/ 0 w 26"/>
                    <a:gd name="T9" fmla="*/ 0 h 50"/>
                    <a:gd name="T10" fmla="*/ 0 w 26"/>
                    <a:gd name="T11" fmla="*/ 0 h 50"/>
                    <a:gd name="T12" fmla="*/ 0 w 26"/>
                    <a:gd name="T13" fmla="*/ 0 h 50"/>
                    <a:gd name="T14" fmla="*/ 0 w 26"/>
                    <a:gd name="T15" fmla="*/ 0 h 50"/>
                    <a:gd name="T16" fmla="*/ 0 w 26"/>
                    <a:gd name="T17" fmla="*/ 0 h 50"/>
                    <a:gd name="T18" fmla="*/ 0 w 26"/>
                    <a:gd name="T19" fmla="*/ 0 h 50"/>
                    <a:gd name="T20" fmla="*/ 0 w 26"/>
                    <a:gd name="T21" fmla="*/ 0 h 50"/>
                    <a:gd name="T22" fmla="*/ 0 w 26"/>
                    <a:gd name="T23" fmla="*/ 0 h 50"/>
                    <a:gd name="T24" fmla="*/ 0 w 26"/>
                    <a:gd name="T25" fmla="*/ 0 h 50"/>
                    <a:gd name="T26" fmla="*/ 0 w 26"/>
                    <a:gd name="T27" fmla="*/ 0 h 50"/>
                    <a:gd name="T28" fmla="*/ 0 w 26"/>
                    <a:gd name="T29" fmla="*/ 0 h 50"/>
                    <a:gd name="T30" fmla="*/ 0 w 26"/>
                    <a:gd name="T31" fmla="*/ 0 h 50"/>
                    <a:gd name="T32" fmla="*/ 0 w 26"/>
                    <a:gd name="T33" fmla="*/ 0 h 50"/>
                    <a:gd name="T34" fmla="*/ 0 w 26"/>
                    <a:gd name="T35" fmla="*/ 0 h 50"/>
                    <a:gd name="T36" fmla="*/ 0 w 26"/>
                    <a:gd name="T37" fmla="*/ 0 h 50"/>
                    <a:gd name="T38" fmla="*/ 0 w 26"/>
                    <a:gd name="T39" fmla="*/ 0 h 50"/>
                    <a:gd name="T40" fmla="*/ 0 w 26"/>
                    <a:gd name="T41" fmla="*/ 0 h 5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26"/>
                    <a:gd name="T64" fmla="*/ 0 h 50"/>
                    <a:gd name="T65" fmla="*/ 26 w 26"/>
                    <a:gd name="T66" fmla="*/ 50 h 5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26" h="50">
                      <a:moveTo>
                        <a:pt x="12" y="0"/>
                      </a:moveTo>
                      <a:lnTo>
                        <a:pt x="12" y="0"/>
                      </a:lnTo>
                      <a:lnTo>
                        <a:pt x="8" y="6"/>
                      </a:lnTo>
                      <a:lnTo>
                        <a:pt x="7" y="13"/>
                      </a:lnTo>
                      <a:lnTo>
                        <a:pt x="6" y="19"/>
                      </a:lnTo>
                      <a:lnTo>
                        <a:pt x="5" y="25"/>
                      </a:lnTo>
                      <a:lnTo>
                        <a:pt x="3" y="31"/>
                      </a:lnTo>
                      <a:lnTo>
                        <a:pt x="2" y="36"/>
                      </a:lnTo>
                      <a:lnTo>
                        <a:pt x="1" y="39"/>
                      </a:lnTo>
                      <a:lnTo>
                        <a:pt x="0" y="43"/>
                      </a:lnTo>
                      <a:lnTo>
                        <a:pt x="14" y="50"/>
                      </a:lnTo>
                      <a:lnTo>
                        <a:pt x="15" y="46"/>
                      </a:lnTo>
                      <a:lnTo>
                        <a:pt x="19" y="40"/>
                      </a:lnTo>
                      <a:lnTo>
                        <a:pt x="20" y="33"/>
                      </a:lnTo>
                      <a:lnTo>
                        <a:pt x="21" y="27"/>
                      </a:lnTo>
                      <a:lnTo>
                        <a:pt x="23" y="21"/>
                      </a:lnTo>
                      <a:lnTo>
                        <a:pt x="24" y="15"/>
                      </a:lnTo>
                      <a:lnTo>
                        <a:pt x="25" y="10"/>
                      </a:lnTo>
                      <a:lnTo>
                        <a:pt x="26" y="7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73" name="Freeform 1543"/>
                <p:cNvSpPr>
                  <a:spLocks/>
                </p:cNvSpPr>
                <p:nvPr/>
              </p:nvSpPr>
              <p:spPr bwMode="auto">
                <a:xfrm>
                  <a:off x="1985" y="1353"/>
                  <a:ext cx="2" cy="3"/>
                </a:xfrm>
                <a:custGeom>
                  <a:avLst/>
                  <a:gdLst>
                    <a:gd name="T0" fmla="*/ 0 w 66"/>
                    <a:gd name="T1" fmla="*/ 0 h 141"/>
                    <a:gd name="T2" fmla="*/ 0 w 66"/>
                    <a:gd name="T3" fmla="*/ 0 h 141"/>
                    <a:gd name="T4" fmla="*/ 0 w 66"/>
                    <a:gd name="T5" fmla="*/ 0 h 141"/>
                    <a:gd name="T6" fmla="*/ 0 w 66"/>
                    <a:gd name="T7" fmla="*/ 0 h 141"/>
                    <a:gd name="T8" fmla="*/ 0 w 66"/>
                    <a:gd name="T9" fmla="*/ 0 h 141"/>
                    <a:gd name="T10" fmla="*/ 0 w 66"/>
                    <a:gd name="T11" fmla="*/ 0 h 141"/>
                    <a:gd name="T12" fmla="*/ 0 w 66"/>
                    <a:gd name="T13" fmla="*/ 0 h 141"/>
                    <a:gd name="T14" fmla="*/ 0 w 66"/>
                    <a:gd name="T15" fmla="*/ 0 h 141"/>
                    <a:gd name="T16" fmla="*/ 0 w 66"/>
                    <a:gd name="T17" fmla="*/ 0 h 141"/>
                    <a:gd name="T18" fmla="*/ 0 w 66"/>
                    <a:gd name="T19" fmla="*/ 0 h 141"/>
                    <a:gd name="T20" fmla="*/ 0 w 66"/>
                    <a:gd name="T21" fmla="*/ 0 h 141"/>
                    <a:gd name="T22" fmla="*/ 0 w 66"/>
                    <a:gd name="T23" fmla="*/ 0 h 141"/>
                    <a:gd name="T24" fmla="*/ 0 w 66"/>
                    <a:gd name="T25" fmla="*/ 0 h 141"/>
                    <a:gd name="T26" fmla="*/ 0 w 66"/>
                    <a:gd name="T27" fmla="*/ 0 h 141"/>
                    <a:gd name="T28" fmla="*/ 0 w 66"/>
                    <a:gd name="T29" fmla="*/ 0 h 141"/>
                    <a:gd name="T30" fmla="*/ 0 w 66"/>
                    <a:gd name="T31" fmla="*/ 0 h 141"/>
                    <a:gd name="T32" fmla="*/ 0 w 66"/>
                    <a:gd name="T33" fmla="*/ 0 h 141"/>
                    <a:gd name="T34" fmla="*/ 0 w 66"/>
                    <a:gd name="T35" fmla="*/ 0 h 141"/>
                    <a:gd name="T36" fmla="*/ 0 w 66"/>
                    <a:gd name="T37" fmla="*/ 0 h 141"/>
                    <a:gd name="T38" fmla="*/ 0 w 66"/>
                    <a:gd name="T39" fmla="*/ 0 h 141"/>
                    <a:gd name="T40" fmla="*/ 0 w 66"/>
                    <a:gd name="T41" fmla="*/ 0 h 141"/>
                    <a:gd name="T42" fmla="*/ 0 w 66"/>
                    <a:gd name="T43" fmla="*/ 0 h 141"/>
                    <a:gd name="T44" fmla="*/ 0 w 66"/>
                    <a:gd name="T45" fmla="*/ 0 h 141"/>
                    <a:gd name="T46" fmla="*/ 0 w 66"/>
                    <a:gd name="T47" fmla="*/ 0 h 141"/>
                    <a:gd name="T48" fmla="*/ 0 w 66"/>
                    <a:gd name="T49" fmla="*/ 0 h 141"/>
                    <a:gd name="T50" fmla="*/ 0 w 66"/>
                    <a:gd name="T51" fmla="*/ 0 h 141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66"/>
                    <a:gd name="T79" fmla="*/ 0 h 141"/>
                    <a:gd name="T80" fmla="*/ 66 w 66"/>
                    <a:gd name="T81" fmla="*/ 141 h 141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66" h="141">
                      <a:moveTo>
                        <a:pt x="59" y="17"/>
                      </a:moveTo>
                      <a:lnTo>
                        <a:pt x="49" y="6"/>
                      </a:lnTo>
                      <a:lnTo>
                        <a:pt x="44" y="19"/>
                      </a:lnTo>
                      <a:lnTo>
                        <a:pt x="39" y="35"/>
                      </a:lnTo>
                      <a:lnTo>
                        <a:pt x="35" y="49"/>
                      </a:lnTo>
                      <a:lnTo>
                        <a:pt x="27" y="66"/>
                      </a:lnTo>
                      <a:lnTo>
                        <a:pt x="20" y="83"/>
                      </a:lnTo>
                      <a:lnTo>
                        <a:pt x="13" y="101"/>
                      </a:lnTo>
                      <a:lnTo>
                        <a:pt x="6" y="118"/>
                      </a:lnTo>
                      <a:lnTo>
                        <a:pt x="0" y="134"/>
                      </a:lnTo>
                      <a:lnTo>
                        <a:pt x="14" y="141"/>
                      </a:lnTo>
                      <a:lnTo>
                        <a:pt x="20" y="125"/>
                      </a:lnTo>
                      <a:lnTo>
                        <a:pt x="27" y="108"/>
                      </a:lnTo>
                      <a:lnTo>
                        <a:pt x="35" y="90"/>
                      </a:lnTo>
                      <a:lnTo>
                        <a:pt x="42" y="74"/>
                      </a:lnTo>
                      <a:lnTo>
                        <a:pt x="49" y="57"/>
                      </a:lnTo>
                      <a:lnTo>
                        <a:pt x="56" y="40"/>
                      </a:lnTo>
                      <a:lnTo>
                        <a:pt x="61" y="24"/>
                      </a:lnTo>
                      <a:lnTo>
                        <a:pt x="66" y="11"/>
                      </a:lnTo>
                      <a:lnTo>
                        <a:pt x="56" y="0"/>
                      </a:lnTo>
                      <a:lnTo>
                        <a:pt x="66" y="11"/>
                      </a:lnTo>
                      <a:lnTo>
                        <a:pt x="65" y="4"/>
                      </a:lnTo>
                      <a:lnTo>
                        <a:pt x="60" y="0"/>
                      </a:lnTo>
                      <a:lnTo>
                        <a:pt x="53" y="1"/>
                      </a:lnTo>
                      <a:lnTo>
                        <a:pt x="49" y="6"/>
                      </a:lnTo>
                      <a:lnTo>
                        <a:pt x="59" y="1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74" name="Freeform 1544"/>
                <p:cNvSpPr>
                  <a:spLocks/>
                </p:cNvSpPr>
                <p:nvPr/>
              </p:nvSpPr>
              <p:spPr bwMode="auto">
                <a:xfrm>
                  <a:off x="1979" y="1353"/>
                  <a:ext cx="8" cy="0"/>
                </a:xfrm>
                <a:custGeom>
                  <a:avLst/>
                  <a:gdLst>
                    <a:gd name="T0" fmla="*/ 0 w 319"/>
                    <a:gd name="T1" fmla="*/ 0 h 47"/>
                    <a:gd name="T2" fmla="*/ 0 w 319"/>
                    <a:gd name="T3" fmla="*/ 0 h 47"/>
                    <a:gd name="T4" fmla="*/ 0 w 319"/>
                    <a:gd name="T5" fmla="*/ 0 h 47"/>
                    <a:gd name="T6" fmla="*/ 0 w 319"/>
                    <a:gd name="T7" fmla="*/ 0 h 47"/>
                    <a:gd name="T8" fmla="*/ 0 w 319"/>
                    <a:gd name="T9" fmla="*/ 0 h 47"/>
                    <a:gd name="T10" fmla="*/ 0 w 319"/>
                    <a:gd name="T11" fmla="*/ 0 h 47"/>
                    <a:gd name="T12" fmla="*/ 0 w 319"/>
                    <a:gd name="T13" fmla="*/ 0 h 47"/>
                    <a:gd name="T14" fmla="*/ 0 w 319"/>
                    <a:gd name="T15" fmla="*/ 0 h 47"/>
                    <a:gd name="T16" fmla="*/ 0 w 319"/>
                    <a:gd name="T17" fmla="*/ 0 h 47"/>
                    <a:gd name="T18" fmla="*/ 0 w 319"/>
                    <a:gd name="T19" fmla="*/ 0 h 47"/>
                    <a:gd name="T20" fmla="*/ 0 w 319"/>
                    <a:gd name="T21" fmla="*/ 0 h 47"/>
                    <a:gd name="T22" fmla="*/ 0 w 319"/>
                    <a:gd name="T23" fmla="*/ 0 h 4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319"/>
                    <a:gd name="T37" fmla="*/ 0 h 47"/>
                    <a:gd name="T38" fmla="*/ 319 w 319"/>
                    <a:gd name="T39" fmla="*/ 0 h 47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319" h="47">
                      <a:moveTo>
                        <a:pt x="17" y="39"/>
                      </a:moveTo>
                      <a:lnTo>
                        <a:pt x="10" y="47"/>
                      </a:lnTo>
                      <a:lnTo>
                        <a:pt x="319" y="17"/>
                      </a:lnTo>
                      <a:lnTo>
                        <a:pt x="316" y="0"/>
                      </a:lnTo>
                      <a:lnTo>
                        <a:pt x="8" y="30"/>
                      </a:lnTo>
                      <a:lnTo>
                        <a:pt x="0" y="39"/>
                      </a:lnTo>
                      <a:lnTo>
                        <a:pt x="8" y="30"/>
                      </a:lnTo>
                      <a:lnTo>
                        <a:pt x="2" y="34"/>
                      </a:lnTo>
                      <a:lnTo>
                        <a:pt x="0" y="40"/>
                      </a:lnTo>
                      <a:lnTo>
                        <a:pt x="4" y="45"/>
                      </a:lnTo>
                      <a:lnTo>
                        <a:pt x="10" y="47"/>
                      </a:lnTo>
                      <a:lnTo>
                        <a:pt x="17" y="3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75" name="Freeform 1545"/>
                <p:cNvSpPr>
                  <a:spLocks/>
                </p:cNvSpPr>
                <p:nvPr/>
              </p:nvSpPr>
              <p:spPr bwMode="auto">
                <a:xfrm>
                  <a:off x="1979" y="1353"/>
                  <a:ext cx="0" cy="6"/>
                </a:xfrm>
                <a:custGeom>
                  <a:avLst/>
                  <a:gdLst>
                    <a:gd name="T0" fmla="*/ 0 w 17"/>
                    <a:gd name="T1" fmla="*/ 0 h 214"/>
                    <a:gd name="T2" fmla="*/ 0 w 17"/>
                    <a:gd name="T3" fmla="*/ 0 h 214"/>
                    <a:gd name="T4" fmla="*/ 0 w 17"/>
                    <a:gd name="T5" fmla="*/ 0 h 214"/>
                    <a:gd name="T6" fmla="*/ 0 w 17"/>
                    <a:gd name="T7" fmla="*/ 0 h 214"/>
                    <a:gd name="T8" fmla="*/ 0 w 17"/>
                    <a:gd name="T9" fmla="*/ 0 h 214"/>
                    <a:gd name="T10" fmla="*/ 0 w 17"/>
                    <a:gd name="T11" fmla="*/ 0 h 214"/>
                    <a:gd name="T12" fmla="*/ 0 w 17"/>
                    <a:gd name="T13" fmla="*/ 0 h 214"/>
                    <a:gd name="T14" fmla="*/ 0 w 17"/>
                    <a:gd name="T15" fmla="*/ 0 h 214"/>
                    <a:gd name="T16" fmla="*/ 0 w 17"/>
                    <a:gd name="T17" fmla="*/ 0 h 214"/>
                    <a:gd name="T18" fmla="*/ 0 w 17"/>
                    <a:gd name="T19" fmla="*/ 0 h 214"/>
                    <a:gd name="T20" fmla="*/ 0 w 17"/>
                    <a:gd name="T21" fmla="*/ 0 h 214"/>
                    <a:gd name="T22" fmla="*/ 0 w 17"/>
                    <a:gd name="T23" fmla="*/ 0 h 214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7"/>
                    <a:gd name="T37" fmla="*/ 0 h 214"/>
                    <a:gd name="T38" fmla="*/ 0 w 17"/>
                    <a:gd name="T39" fmla="*/ 214 h 214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7" h="214">
                      <a:moveTo>
                        <a:pt x="15" y="199"/>
                      </a:moveTo>
                      <a:lnTo>
                        <a:pt x="17" y="205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0" y="205"/>
                      </a:lnTo>
                      <a:lnTo>
                        <a:pt x="3" y="211"/>
                      </a:lnTo>
                      <a:lnTo>
                        <a:pt x="0" y="205"/>
                      </a:lnTo>
                      <a:lnTo>
                        <a:pt x="3" y="211"/>
                      </a:lnTo>
                      <a:lnTo>
                        <a:pt x="9" y="214"/>
                      </a:lnTo>
                      <a:lnTo>
                        <a:pt x="15" y="211"/>
                      </a:lnTo>
                      <a:lnTo>
                        <a:pt x="17" y="205"/>
                      </a:lnTo>
                      <a:lnTo>
                        <a:pt x="15" y="19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76" name="Freeform 1546"/>
                <p:cNvSpPr>
                  <a:spLocks/>
                </p:cNvSpPr>
                <p:nvPr/>
              </p:nvSpPr>
              <p:spPr bwMode="auto">
                <a:xfrm>
                  <a:off x="1979" y="1358"/>
                  <a:ext cx="5" cy="5"/>
                </a:xfrm>
                <a:custGeom>
                  <a:avLst/>
                  <a:gdLst>
                    <a:gd name="T0" fmla="*/ 0 w 202"/>
                    <a:gd name="T1" fmla="*/ 0 h 214"/>
                    <a:gd name="T2" fmla="*/ 0 w 202"/>
                    <a:gd name="T3" fmla="*/ 0 h 214"/>
                    <a:gd name="T4" fmla="*/ 0 w 202"/>
                    <a:gd name="T5" fmla="*/ 0 h 214"/>
                    <a:gd name="T6" fmla="*/ 0 w 202"/>
                    <a:gd name="T7" fmla="*/ 0 h 214"/>
                    <a:gd name="T8" fmla="*/ 0 w 202"/>
                    <a:gd name="T9" fmla="*/ 0 h 214"/>
                    <a:gd name="T10" fmla="*/ 0 w 202"/>
                    <a:gd name="T11" fmla="*/ 0 h 214"/>
                    <a:gd name="T12" fmla="*/ 0 w 202"/>
                    <a:gd name="T13" fmla="*/ 0 h 214"/>
                    <a:gd name="T14" fmla="*/ 0 w 202"/>
                    <a:gd name="T15" fmla="*/ 0 h 214"/>
                    <a:gd name="T16" fmla="*/ 0 w 202"/>
                    <a:gd name="T17" fmla="*/ 0 h 214"/>
                    <a:gd name="T18" fmla="*/ 0 w 202"/>
                    <a:gd name="T19" fmla="*/ 0 h 214"/>
                    <a:gd name="T20" fmla="*/ 0 w 202"/>
                    <a:gd name="T21" fmla="*/ 0 h 214"/>
                    <a:gd name="T22" fmla="*/ 0 w 202"/>
                    <a:gd name="T23" fmla="*/ 0 h 214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02"/>
                    <a:gd name="T37" fmla="*/ 0 h 214"/>
                    <a:gd name="T38" fmla="*/ 202 w 202"/>
                    <a:gd name="T39" fmla="*/ 214 h 214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02" h="214">
                      <a:moveTo>
                        <a:pt x="202" y="206"/>
                      </a:moveTo>
                      <a:lnTo>
                        <a:pt x="199" y="200"/>
                      </a:lnTo>
                      <a:lnTo>
                        <a:pt x="12" y="0"/>
                      </a:lnTo>
                      <a:lnTo>
                        <a:pt x="0" y="12"/>
                      </a:lnTo>
                      <a:lnTo>
                        <a:pt x="187" y="212"/>
                      </a:lnTo>
                      <a:lnTo>
                        <a:pt x="185" y="206"/>
                      </a:lnTo>
                      <a:lnTo>
                        <a:pt x="187" y="212"/>
                      </a:lnTo>
                      <a:lnTo>
                        <a:pt x="193" y="214"/>
                      </a:lnTo>
                      <a:lnTo>
                        <a:pt x="199" y="210"/>
                      </a:lnTo>
                      <a:lnTo>
                        <a:pt x="202" y="206"/>
                      </a:lnTo>
                      <a:lnTo>
                        <a:pt x="199" y="200"/>
                      </a:lnTo>
                      <a:lnTo>
                        <a:pt x="202" y="20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77" name="Freeform 1547"/>
                <p:cNvSpPr>
                  <a:spLocks/>
                </p:cNvSpPr>
                <p:nvPr/>
              </p:nvSpPr>
              <p:spPr bwMode="auto">
                <a:xfrm>
                  <a:off x="1983" y="1363"/>
                  <a:ext cx="1" cy="5"/>
                </a:xfrm>
                <a:custGeom>
                  <a:avLst/>
                  <a:gdLst>
                    <a:gd name="T0" fmla="*/ 0 w 34"/>
                    <a:gd name="T1" fmla="*/ 0 h 236"/>
                    <a:gd name="T2" fmla="*/ 0 w 34"/>
                    <a:gd name="T3" fmla="*/ 0 h 236"/>
                    <a:gd name="T4" fmla="*/ 0 w 34"/>
                    <a:gd name="T5" fmla="*/ 0 h 236"/>
                    <a:gd name="T6" fmla="*/ 0 w 34"/>
                    <a:gd name="T7" fmla="*/ 0 h 236"/>
                    <a:gd name="T8" fmla="*/ 0 w 34"/>
                    <a:gd name="T9" fmla="*/ 0 h 236"/>
                    <a:gd name="T10" fmla="*/ 0 w 34"/>
                    <a:gd name="T11" fmla="*/ 0 h 236"/>
                    <a:gd name="T12" fmla="*/ 0 w 34"/>
                    <a:gd name="T13" fmla="*/ 0 h 236"/>
                    <a:gd name="T14" fmla="*/ 0 w 34"/>
                    <a:gd name="T15" fmla="*/ 0 h 236"/>
                    <a:gd name="T16" fmla="*/ 0 w 34"/>
                    <a:gd name="T17" fmla="*/ 0 h 236"/>
                    <a:gd name="T18" fmla="*/ 0 w 34"/>
                    <a:gd name="T19" fmla="*/ 0 h 236"/>
                    <a:gd name="T20" fmla="*/ 0 w 34"/>
                    <a:gd name="T21" fmla="*/ 0 h 236"/>
                    <a:gd name="T22" fmla="*/ 0 w 34"/>
                    <a:gd name="T23" fmla="*/ 0 h 2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34"/>
                    <a:gd name="T37" fmla="*/ 0 h 236"/>
                    <a:gd name="T38" fmla="*/ 34 w 34"/>
                    <a:gd name="T39" fmla="*/ 236 h 2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34" h="236">
                      <a:moveTo>
                        <a:pt x="11" y="219"/>
                      </a:moveTo>
                      <a:lnTo>
                        <a:pt x="17" y="228"/>
                      </a:lnTo>
                      <a:lnTo>
                        <a:pt x="34" y="0"/>
                      </a:lnTo>
                      <a:lnTo>
                        <a:pt x="17" y="0"/>
                      </a:lnTo>
                      <a:lnTo>
                        <a:pt x="0" y="228"/>
                      </a:lnTo>
                      <a:lnTo>
                        <a:pt x="6" y="236"/>
                      </a:lnTo>
                      <a:lnTo>
                        <a:pt x="0" y="228"/>
                      </a:lnTo>
                      <a:lnTo>
                        <a:pt x="2" y="234"/>
                      </a:lnTo>
                      <a:lnTo>
                        <a:pt x="8" y="236"/>
                      </a:lnTo>
                      <a:lnTo>
                        <a:pt x="14" y="234"/>
                      </a:lnTo>
                      <a:lnTo>
                        <a:pt x="17" y="228"/>
                      </a:lnTo>
                      <a:lnTo>
                        <a:pt x="11" y="21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78" name="Freeform 1548"/>
                <p:cNvSpPr>
                  <a:spLocks/>
                </p:cNvSpPr>
                <p:nvPr/>
              </p:nvSpPr>
              <p:spPr bwMode="auto">
                <a:xfrm>
                  <a:off x="1983" y="1368"/>
                  <a:ext cx="29" cy="9"/>
                </a:xfrm>
                <a:custGeom>
                  <a:avLst/>
                  <a:gdLst>
                    <a:gd name="T0" fmla="*/ 0 w 1152"/>
                    <a:gd name="T1" fmla="*/ 0 h 378"/>
                    <a:gd name="T2" fmla="*/ 0 w 1152"/>
                    <a:gd name="T3" fmla="*/ 0 h 378"/>
                    <a:gd name="T4" fmla="*/ 0 w 1152"/>
                    <a:gd name="T5" fmla="*/ 0 h 378"/>
                    <a:gd name="T6" fmla="*/ 0 w 1152"/>
                    <a:gd name="T7" fmla="*/ 0 h 378"/>
                    <a:gd name="T8" fmla="*/ 0 w 1152"/>
                    <a:gd name="T9" fmla="*/ 0 h 378"/>
                    <a:gd name="T10" fmla="*/ 0 w 1152"/>
                    <a:gd name="T11" fmla="*/ 0 h 378"/>
                    <a:gd name="T12" fmla="*/ 0 w 1152"/>
                    <a:gd name="T13" fmla="*/ 0 h 378"/>
                    <a:gd name="T14" fmla="*/ 0 w 1152"/>
                    <a:gd name="T15" fmla="*/ 0 h 378"/>
                    <a:gd name="T16" fmla="*/ 0 w 1152"/>
                    <a:gd name="T17" fmla="*/ 0 h 378"/>
                    <a:gd name="T18" fmla="*/ 0 w 1152"/>
                    <a:gd name="T19" fmla="*/ 0 h 378"/>
                    <a:gd name="T20" fmla="*/ 0 w 1152"/>
                    <a:gd name="T21" fmla="*/ 0 h 378"/>
                    <a:gd name="T22" fmla="*/ 0 w 1152"/>
                    <a:gd name="T23" fmla="*/ 0 h 37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152"/>
                    <a:gd name="T37" fmla="*/ 0 h 378"/>
                    <a:gd name="T38" fmla="*/ 1152 w 1152"/>
                    <a:gd name="T39" fmla="*/ 378 h 37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152" h="378">
                      <a:moveTo>
                        <a:pt x="1136" y="366"/>
                      </a:moveTo>
                      <a:lnTo>
                        <a:pt x="1146" y="361"/>
                      </a:lnTo>
                      <a:lnTo>
                        <a:pt x="5" y="0"/>
                      </a:lnTo>
                      <a:lnTo>
                        <a:pt x="0" y="17"/>
                      </a:lnTo>
                      <a:lnTo>
                        <a:pt x="1141" y="378"/>
                      </a:lnTo>
                      <a:lnTo>
                        <a:pt x="1151" y="373"/>
                      </a:lnTo>
                      <a:lnTo>
                        <a:pt x="1141" y="378"/>
                      </a:lnTo>
                      <a:lnTo>
                        <a:pt x="1148" y="376"/>
                      </a:lnTo>
                      <a:lnTo>
                        <a:pt x="1152" y="370"/>
                      </a:lnTo>
                      <a:lnTo>
                        <a:pt x="1151" y="364"/>
                      </a:lnTo>
                      <a:lnTo>
                        <a:pt x="1146" y="361"/>
                      </a:lnTo>
                      <a:lnTo>
                        <a:pt x="1136" y="36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79" name="Freeform 1549"/>
                <p:cNvSpPr>
                  <a:spLocks/>
                </p:cNvSpPr>
                <p:nvPr/>
              </p:nvSpPr>
              <p:spPr bwMode="auto">
                <a:xfrm>
                  <a:off x="2012" y="1368"/>
                  <a:ext cx="4" cy="9"/>
                </a:xfrm>
                <a:custGeom>
                  <a:avLst/>
                  <a:gdLst>
                    <a:gd name="T0" fmla="*/ 0 w 165"/>
                    <a:gd name="T1" fmla="*/ 0 h 362"/>
                    <a:gd name="T2" fmla="*/ 0 w 165"/>
                    <a:gd name="T3" fmla="*/ 0 h 362"/>
                    <a:gd name="T4" fmla="*/ 0 w 165"/>
                    <a:gd name="T5" fmla="*/ 0 h 362"/>
                    <a:gd name="T6" fmla="*/ 0 w 165"/>
                    <a:gd name="T7" fmla="*/ 0 h 362"/>
                    <a:gd name="T8" fmla="*/ 0 w 165"/>
                    <a:gd name="T9" fmla="*/ 0 h 362"/>
                    <a:gd name="T10" fmla="*/ 0 w 165"/>
                    <a:gd name="T11" fmla="*/ 0 h 362"/>
                    <a:gd name="T12" fmla="*/ 0 w 165"/>
                    <a:gd name="T13" fmla="*/ 0 h 362"/>
                    <a:gd name="T14" fmla="*/ 0 w 165"/>
                    <a:gd name="T15" fmla="*/ 0 h 362"/>
                    <a:gd name="T16" fmla="*/ 0 w 165"/>
                    <a:gd name="T17" fmla="*/ 0 h 362"/>
                    <a:gd name="T18" fmla="*/ 0 w 165"/>
                    <a:gd name="T19" fmla="*/ 0 h 362"/>
                    <a:gd name="T20" fmla="*/ 0 w 165"/>
                    <a:gd name="T21" fmla="*/ 0 h 362"/>
                    <a:gd name="T22" fmla="*/ 0 w 165"/>
                    <a:gd name="T23" fmla="*/ 0 h 36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65"/>
                    <a:gd name="T37" fmla="*/ 0 h 362"/>
                    <a:gd name="T38" fmla="*/ 165 w 165"/>
                    <a:gd name="T39" fmla="*/ 362 h 362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65" h="362">
                      <a:moveTo>
                        <a:pt x="152" y="3"/>
                      </a:moveTo>
                      <a:lnTo>
                        <a:pt x="151" y="5"/>
                      </a:lnTo>
                      <a:lnTo>
                        <a:pt x="0" y="355"/>
                      </a:lnTo>
                      <a:lnTo>
                        <a:pt x="15" y="362"/>
                      </a:lnTo>
                      <a:lnTo>
                        <a:pt x="165" y="12"/>
                      </a:lnTo>
                      <a:lnTo>
                        <a:pt x="164" y="15"/>
                      </a:lnTo>
                      <a:lnTo>
                        <a:pt x="165" y="12"/>
                      </a:lnTo>
                      <a:lnTo>
                        <a:pt x="165" y="6"/>
                      </a:lnTo>
                      <a:lnTo>
                        <a:pt x="161" y="1"/>
                      </a:lnTo>
                      <a:lnTo>
                        <a:pt x="155" y="0"/>
                      </a:lnTo>
                      <a:lnTo>
                        <a:pt x="151" y="5"/>
                      </a:lnTo>
                      <a:lnTo>
                        <a:pt x="152" y="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80" name="Freeform 1550"/>
                <p:cNvSpPr>
                  <a:spLocks/>
                </p:cNvSpPr>
                <p:nvPr/>
              </p:nvSpPr>
              <p:spPr bwMode="auto">
                <a:xfrm>
                  <a:off x="2016" y="1367"/>
                  <a:ext cx="2" cy="2"/>
                </a:xfrm>
                <a:custGeom>
                  <a:avLst/>
                  <a:gdLst>
                    <a:gd name="T0" fmla="*/ 0 w 73"/>
                    <a:gd name="T1" fmla="*/ 0 h 68"/>
                    <a:gd name="T2" fmla="*/ 0 w 73"/>
                    <a:gd name="T3" fmla="*/ 0 h 68"/>
                    <a:gd name="T4" fmla="*/ 0 w 73"/>
                    <a:gd name="T5" fmla="*/ 0 h 68"/>
                    <a:gd name="T6" fmla="*/ 0 w 73"/>
                    <a:gd name="T7" fmla="*/ 0 h 68"/>
                    <a:gd name="T8" fmla="*/ 0 w 73"/>
                    <a:gd name="T9" fmla="*/ 0 h 68"/>
                    <a:gd name="T10" fmla="*/ 0 w 73"/>
                    <a:gd name="T11" fmla="*/ 0 h 68"/>
                    <a:gd name="T12" fmla="*/ 0 w 73"/>
                    <a:gd name="T13" fmla="*/ 0 h 68"/>
                    <a:gd name="T14" fmla="*/ 0 w 73"/>
                    <a:gd name="T15" fmla="*/ 0 h 68"/>
                    <a:gd name="T16" fmla="*/ 0 w 73"/>
                    <a:gd name="T17" fmla="*/ 0 h 68"/>
                    <a:gd name="T18" fmla="*/ 0 w 73"/>
                    <a:gd name="T19" fmla="*/ 0 h 68"/>
                    <a:gd name="T20" fmla="*/ 0 w 73"/>
                    <a:gd name="T21" fmla="*/ 0 h 68"/>
                    <a:gd name="T22" fmla="*/ 0 w 73"/>
                    <a:gd name="T23" fmla="*/ 0 h 6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3"/>
                    <a:gd name="T37" fmla="*/ 0 h 68"/>
                    <a:gd name="T38" fmla="*/ 73 w 73"/>
                    <a:gd name="T39" fmla="*/ 68 h 6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3" h="68">
                      <a:moveTo>
                        <a:pt x="62" y="17"/>
                      </a:moveTo>
                      <a:lnTo>
                        <a:pt x="59" y="3"/>
                      </a:lnTo>
                      <a:lnTo>
                        <a:pt x="0" y="56"/>
                      </a:lnTo>
                      <a:lnTo>
                        <a:pt x="12" y="68"/>
                      </a:lnTo>
                      <a:lnTo>
                        <a:pt x="71" y="15"/>
                      </a:lnTo>
                      <a:lnTo>
                        <a:pt x="67" y="0"/>
                      </a:lnTo>
                      <a:lnTo>
                        <a:pt x="71" y="15"/>
                      </a:lnTo>
                      <a:lnTo>
                        <a:pt x="73" y="9"/>
                      </a:lnTo>
                      <a:lnTo>
                        <a:pt x="71" y="3"/>
                      </a:lnTo>
                      <a:lnTo>
                        <a:pt x="65" y="0"/>
                      </a:lnTo>
                      <a:lnTo>
                        <a:pt x="59" y="3"/>
                      </a:lnTo>
                      <a:lnTo>
                        <a:pt x="62" y="1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81" name="Freeform 1551"/>
                <p:cNvSpPr>
                  <a:spLocks/>
                </p:cNvSpPr>
                <p:nvPr/>
              </p:nvSpPr>
              <p:spPr bwMode="auto">
                <a:xfrm>
                  <a:off x="2015" y="1366"/>
                  <a:ext cx="3" cy="1"/>
                </a:xfrm>
                <a:custGeom>
                  <a:avLst/>
                  <a:gdLst>
                    <a:gd name="T0" fmla="*/ 0 w 97"/>
                    <a:gd name="T1" fmla="*/ 0 h 47"/>
                    <a:gd name="T2" fmla="*/ 0 w 97"/>
                    <a:gd name="T3" fmla="*/ 0 h 47"/>
                    <a:gd name="T4" fmla="*/ 0 w 97"/>
                    <a:gd name="T5" fmla="*/ 0 h 47"/>
                    <a:gd name="T6" fmla="*/ 0 w 97"/>
                    <a:gd name="T7" fmla="*/ 0 h 47"/>
                    <a:gd name="T8" fmla="*/ 0 w 97"/>
                    <a:gd name="T9" fmla="*/ 0 h 47"/>
                    <a:gd name="T10" fmla="*/ 0 w 97"/>
                    <a:gd name="T11" fmla="*/ 0 h 47"/>
                    <a:gd name="T12" fmla="*/ 0 w 97"/>
                    <a:gd name="T13" fmla="*/ 0 h 47"/>
                    <a:gd name="T14" fmla="*/ 0 w 97"/>
                    <a:gd name="T15" fmla="*/ 0 h 47"/>
                    <a:gd name="T16" fmla="*/ 0 w 97"/>
                    <a:gd name="T17" fmla="*/ 0 h 47"/>
                    <a:gd name="T18" fmla="*/ 0 w 97"/>
                    <a:gd name="T19" fmla="*/ 0 h 47"/>
                    <a:gd name="T20" fmla="*/ 0 w 97"/>
                    <a:gd name="T21" fmla="*/ 0 h 47"/>
                    <a:gd name="T22" fmla="*/ 0 w 97"/>
                    <a:gd name="T23" fmla="*/ 0 h 4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97"/>
                    <a:gd name="T37" fmla="*/ 0 h 47"/>
                    <a:gd name="T38" fmla="*/ 97 w 97"/>
                    <a:gd name="T39" fmla="*/ 47 h 47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97" h="47">
                      <a:moveTo>
                        <a:pt x="0" y="6"/>
                      </a:moveTo>
                      <a:lnTo>
                        <a:pt x="6" y="17"/>
                      </a:lnTo>
                      <a:lnTo>
                        <a:pt x="92" y="47"/>
                      </a:lnTo>
                      <a:lnTo>
                        <a:pt x="97" y="30"/>
                      </a:lnTo>
                      <a:lnTo>
                        <a:pt x="10" y="0"/>
                      </a:lnTo>
                      <a:lnTo>
                        <a:pt x="17" y="11"/>
                      </a:lnTo>
                      <a:lnTo>
                        <a:pt x="10" y="0"/>
                      </a:lnTo>
                      <a:lnTo>
                        <a:pt x="3" y="2"/>
                      </a:lnTo>
                      <a:lnTo>
                        <a:pt x="0" y="6"/>
                      </a:lnTo>
                      <a:lnTo>
                        <a:pt x="1" y="14"/>
                      </a:lnTo>
                      <a:lnTo>
                        <a:pt x="6" y="17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82" name="Freeform 1552"/>
                <p:cNvSpPr>
                  <a:spLocks/>
                </p:cNvSpPr>
                <p:nvPr/>
              </p:nvSpPr>
              <p:spPr bwMode="auto">
                <a:xfrm>
                  <a:off x="2015" y="1362"/>
                  <a:ext cx="2" cy="4"/>
                </a:xfrm>
                <a:custGeom>
                  <a:avLst/>
                  <a:gdLst>
                    <a:gd name="T0" fmla="*/ 0 w 87"/>
                    <a:gd name="T1" fmla="*/ 0 h 208"/>
                    <a:gd name="T2" fmla="*/ 0 w 87"/>
                    <a:gd name="T3" fmla="*/ 0 h 208"/>
                    <a:gd name="T4" fmla="*/ 0 w 87"/>
                    <a:gd name="T5" fmla="*/ 0 h 208"/>
                    <a:gd name="T6" fmla="*/ 0 w 87"/>
                    <a:gd name="T7" fmla="*/ 0 h 208"/>
                    <a:gd name="T8" fmla="*/ 0 w 87"/>
                    <a:gd name="T9" fmla="*/ 0 h 208"/>
                    <a:gd name="T10" fmla="*/ 0 w 87"/>
                    <a:gd name="T11" fmla="*/ 0 h 208"/>
                    <a:gd name="T12" fmla="*/ 0 w 87"/>
                    <a:gd name="T13" fmla="*/ 0 h 208"/>
                    <a:gd name="T14" fmla="*/ 0 w 87"/>
                    <a:gd name="T15" fmla="*/ 0 h 208"/>
                    <a:gd name="T16" fmla="*/ 0 w 87"/>
                    <a:gd name="T17" fmla="*/ 0 h 208"/>
                    <a:gd name="T18" fmla="*/ 0 w 87"/>
                    <a:gd name="T19" fmla="*/ 0 h 208"/>
                    <a:gd name="T20" fmla="*/ 0 w 87"/>
                    <a:gd name="T21" fmla="*/ 0 h 208"/>
                    <a:gd name="T22" fmla="*/ 0 w 87"/>
                    <a:gd name="T23" fmla="*/ 0 h 20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87"/>
                    <a:gd name="T37" fmla="*/ 0 h 208"/>
                    <a:gd name="T38" fmla="*/ 87 w 87"/>
                    <a:gd name="T39" fmla="*/ 208 h 20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87" h="208">
                      <a:moveTo>
                        <a:pt x="79" y="0"/>
                      </a:moveTo>
                      <a:lnTo>
                        <a:pt x="71" y="6"/>
                      </a:lnTo>
                      <a:lnTo>
                        <a:pt x="0" y="203"/>
                      </a:lnTo>
                      <a:lnTo>
                        <a:pt x="17" y="208"/>
                      </a:lnTo>
                      <a:lnTo>
                        <a:pt x="87" y="11"/>
                      </a:lnTo>
                      <a:lnTo>
                        <a:pt x="79" y="17"/>
                      </a:lnTo>
                      <a:lnTo>
                        <a:pt x="87" y="11"/>
                      </a:lnTo>
                      <a:lnTo>
                        <a:pt x="86" y="4"/>
                      </a:lnTo>
                      <a:lnTo>
                        <a:pt x="81" y="0"/>
                      </a:lnTo>
                      <a:lnTo>
                        <a:pt x="74" y="1"/>
                      </a:lnTo>
                      <a:lnTo>
                        <a:pt x="71" y="6"/>
                      </a:lnTo>
                      <a:lnTo>
                        <a:pt x="79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83" name="Freeform 1553"/>
                <p:cNvSpPr>
                  <a:spLocks/>
                </p:cNvSpPr>
                <p:nvPr/>
              </p:nvSpPr>
              <p:spPr bwMode="auto">
                <a:xfrm>
                  <a:off x="1959" y="1312"/>
                  <a:ext cx="14" cy="11"/>
                </a:xfrm>
                <a:custGeom>
                  <a:avLst/>
                  <a:gdLst>
                    <a:gd name="T0" fmla="*/ 0 w 549"/>
                    <a:gd name="T1" fmla="*/ 0 h 447"/>
                    <a:gd name="T2" fmla="*/ 0 w 549"/>
                    <a:gd name="T3" fmla="*/ 0 h 447"/>
                    <a:gd name="T4" fmla="*/ 0 w 549"/>
                    <a:gd name="T5" fmla="*/ 0 h 447"/>
                    <a:gd name="T6" fmla="*/ 0 w 549"/>
                    <a:gd name="T7" fmla="*/ 0 h 447"/>
                    <a:gd name="T8" fmla="*/ 0 w 549"/>
                    <a:gd name="T9" fmla="*/ 0 h 447"/>
                    <a:gd name="T10" fmla="*/ 0 w 549"/>
                    <a:gd name="T11" fmla="*/ 0 h 447"/>
                    <a:gd name="T12" fmla="*/ 0 w 549"/>
                    <a:gd name="T13" fmla="*/ 0 h 447"/>
                    <a:gd name="T14" fmla="*/ 0 w 549"/>
                    <a:gd name="T15" fmla="*/ 0 h 447"/>
                    <a:gd name="T16" fmla="*/ 0 w 549"/>
                    <a:gd name="T17" fmla="*/ 0 h 447"/>
                    <a:gd name="T18" fmla="*/ 0 w 549"/>
                    <a:gd name="T19" fmla="*/ 0 h 447"/>
                    <a:gd name="T20" fmla="*/ 0 w 549"/>
                    <a:gd name="T21" fmla="*/ 0 h 447"/>
                    <a:gd name="T22" fmla="*/ 0 w 549"/>
                    <a:gd name="T23" fmla="*/ 0 h 447"/>
                    <a:gd name="T24" fmla="*/ 0 w 549"/>
                    <a:gd name="T25" fmla="*/ 0 h 447"/>
                    <a:gd name="T26" fmla="*/ 0 w 549"/>
                    <a:gd name="T27" fmla="*/ 0 h 447"/>
                    <a:gd name="T28" fmla="*/ 0 w 549"/>
                    <a:gd name="T29" fmla="*/ 0 h 447"/>
                    <a:gd name="T30" fmla="*/ 0 w 549"/>
                    <a:gd name="T31" fmla="*/ 0 h 447"/>
                    <a:gd name="T32" fmla="*/ 0 w 549"/>
                    <a:gd name="T33" fmla="*/ 0 h 447"/>
                    <a:gd name="T34" fmla="*/ 0 w 549"/>
                    <a:gd name="T35" fmla="*/ 0 h 447"/>
                    <a:gd name="T36" fmla="*/ 0 w 549"/>
                    <a:gd name="T37" fmla="*/ 0 h 447"/>
                    <a:gd name="T38" fmla="*/ 0 w 549"/>
                    <a:gd name="T39" fmla="*/ 0 h 447"/>
                    <a:gd name="T40" fmla="*/ 0 w 549"/>
                    <a:gd name="T41" fmla="*/ 0 h 447"/>
                    <a:gd name="T42" fmla="*/ 0 w 549"/>
                    <a:gd name="T43" fmla="*/ 0 h 447"/>
                    <a:gd name="T44" fmla="*/ 0 w 549"/>
                    <a:gd name="T45" fmla="*/ 0 h 447"/>
                    <a:gd name="T46" fmla="*/ 0 w 549"/>
                    <a:gd name="T47" fmla="*/ 0 h 447"/>
                    <a:gd name="T48" fmla="*/ 0 w 549"/>
                    <a:gd name="T49" fmla="*/ 0 h 447"/>
                    <a:gd name="T50" fmla="*/ 0 w 549"/>
                    <a:gd name="T51" fmla="*/ 0 h 447"/>
                    <a:gd name="T52" fmla="*/ 0 w 549"/>
                    <a:gd name="T53" fmla="*/ 0 h 447"/>
                    <a:gd name="T54" fmla="*/ 0 w 549"/>
                    <a:gd name="T55" fmla="*/ 0 h 447"/>
                    <a:gd name="T56" fmla="*/ 0 w 549"/>
                    <a:gd name="T57" fmla="*/ 0 h 447"/>
                    <a:gd name="T58" fmla="*/ 0 w 549"/>
                    <a:gd name="T59" fmla="*/ 0 h 447"/>
                    <a:gd name="T60" fmla="*/ 0 w 549"/>
                    <a:gd name="T61" fmla="*/ 0 h 447"/>
                    <a:gd name="T62" fmla="*/ 0 w 549"/>
                    <a:gd name="T63" fmla="*/ 0 h 447"/>
                    <a:gd name="T64" fmla="*/ 0 w 549"/>
                    <a:gd name="T65" fmla="*/ 0 h 447"/>
                    <a:gd name="T66" fmla="*/ 0 w 549"/>
                    <a:gd name="T67" fmla="*/ 0 h 447"/>
                    <a:gd name="T68" fmla="*/ 0 w 549"/>
                    <a:gd name="T69" fmla="*/ 0 h 447"/>
                    <a:gd name="T70" fmla="*/ 0 w 549"/>
                    <a:gd name="T71" fmla="*/ 0 h 447"/>
                    <a:gd name="T72" fmla="*/ 0 w 549"/>
                    <a:gd name="T73" fmla="*/ 0 h 447"/>
                    <a:gd name="T74" fmla="*/ 0 w 549"/>
                    <a:gd name="T75" fmla="*/ 0 h 447"/>
                    <a:gd name="T76" fmla="*/ 0 w 549"/>
                    <a:gd name="T77" fmla="*/ 0 h 447"/>
                    <a:gd name="T78" fmla="*/ 0 w 549"/>
                    <a:gd name="T79" fmla="*/ 0 h 447"/>
                    <a:gd name="T80" fmla="*/ 0 w 549"/>
                    <a:gd name="T81" fmla="*/ 0 h 447"/>
                    <a:gd name="T82" fmla="*/ 0 w 549"/>
                    <a:gd name="T83" fmla="*/ 0 h 447"/>
                    <a:gd name="T84" fmla="*/ 0 w 549"/>
                    <a:gd name="T85" fmla="*/ 0 h 447"/>
                    <a:gd name="T86" fmla="*/ 0 w 549"/>
                    <a:gd name="T87" fmla="*/ 0 h 447"/>
                    <a:gd name="T88" fmla="*/ 0 w 549"/>
                    <a:gd name="T89" fmla="*/ 0 h 447"/>
                    <a:gd name="T90" fmla="*/ 0 w 549"/>
                    <a:gd name="T91" fmla="*/ 0 h 447"/>
                    <a:gd name="T92" fmla="*/ 0 w 549"/>
                    <a:gd name="T93" fmla="*/ 0 h 447"/>
                    <a:gd name="T94" fmla="*/ 0 w 549"/>
                    <a:gd name="T95" fmla="*/ 0 h 447"/>
                    <a:gd name="T96" fmla="*/ 0 w 549"/>
                    <a:gd name="T97" fmla="*/ 0 h 447"/>
                    <a:gd name="T98" fmla="*/ 0 w 549"/>
                    <a:gd name="T99" fmla="*/ 0 h 447"/>
                    <a:gd name="T100" fmla="*/ 0 w 549"/>
                    <a:gd name="T101" fmla="*/ 0 h 447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549"/>
                    <a:gd name="T154" fmla="*/ 0 h 447"/>
                    <a:gd name="T155" fmla="*/ 549 w 549"/>
                    <a:gd name="T156" fmla="*/ 447 h 447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549" h="447">
                      <a:moveTo>
                        <a:pt x="426" y="447"/>
                      </a:moveTo>
                      <a:lnTo>
                        <a:pt x="0" y="271"/>
                      </a:lnTo>
                      <a:lnTo>
                        <a:pt x="235" y="17"/>
                      </a:lnTo>
                      <a:lnTo>
                        <a:pt x="247" y="7"/>
                      </a:lnTo>
                      <a:lnTo>
                        <a:pt x="263" y="1"/>
                      </a:lnTo>
                      <a:lnTo>
                        <a:pt x="280" y="0"/>
                      </a:lnTo>
                      <a:lnTo>
                        <a:pt x="298" y="3"/>
                      </a:lnTo>
                      <a:lnTo>
                        <a:pt x="318" y="7"/>
                      </a:lnTo>
                      <a:lnTo>
                        <a:pt x="340" y="16"/>
                      </a:lnTo>
                      <a:lnTo>
                        <a:pt x="361" y="26"/>
                      </a:lnTo>
                      <a:lnTo>
                        <a:pt x="384" y="39"/>
                      </a:lnTo>
                      <a:lnTo>
                        <a:pt x="407" y="53"/>
                      </a:lnTo>
                      <a:lnTo>
                        <a:pt x="430" y="69"/>
                      </a:lnTo>
                      <a:lnTo>
                        <a:pt x="453" y="86"/>
                      </a:lnTo>
                      <a:lnTo>
                        <a:pt x="474" y="102"/>
                      </a:lnTo>
                      <a:lnTo>
                        <a:pt x="496" y="120"/>
                      </a:lnTo>
                      <a:lnTo>
                        <a:pt x="515" y="138"/>
                      </a:lnTo>
                      <a:lnTo>
                        <a:pt x="533" y="156"/>
                      </a:lnTo>
                      <a:lnTo>
                        <a:pt x="549" y="173"/>
                      </a:lnTo>
                      <a:lnTo>
                        <a:pt x="545" y="178"/>
                      </a:lnTo>
                      <a:lnTo>
                        <a:pt x="541" y="184"/>
                      </a:lnTo>
                      <a:lnTo>
                        <a:pt x="539" y="190"/>
                      </a:lnTo>
                      <a:lnTo>
                        <a:pt x="537" y="196"/>
                      </a:lnTo>
                      <a:lnTo>
                        <a:pt x="534" y="203"/>
                      </a:lnTo>
                      <a:lnTo>
                        <a:pt x="532" y="211"/>
                      </a:lnTo>
                      <a:lnTo>
                        <a:pt x="528" y="217"/>
                      </a:lnTo>
                      <a:lnTo>
                        <a:pt x="526" y="224"/>
                      </a:lnTo>
                      <a:lnTo>
                        <a:pt x="522" y="233"/>
                      </a:lnTo>
                      <a:lnTo>
                        <a:pt x="520" y="243"/>
                      </a:lnTo>
                      <a:lnTo>
                        <a:pt x="519" y="253"/>
                      </a:lnTo>
                      <a:lnTo>
                        <a:pt x="516" y="261"/>
                      </a:lnTo>
                      <a:lnTo>
                        <a:pt x="514" y="269"/>
                      </a:lnTo>
                      <a:lnTo>
                        <a:pt x="509" y="275"/>
                      </a:lnTo>
                      <a:lnTo>
                        <a:pt x="502" y="279"/>
                      </a:lnTo>
                      <a:lnTo>
                        <a:pt x="491" y="281"/>
                      </a:lnTo>
                      <a:lnTo>
                        <a:pt x="484" y="281"/>
                      </a:lnTo>
                      <a:lnTo>
                        <a:pt x="477" y="283"/>
                      </a:lnTo>
                      <a:lnTo>
                        <a:pt x="472" y="284"/>
                      </a:lnTo>
                      <a:lnTo>
                        <a:pt x="467" y="286"/>
                      </a:lnTo>
                      <a:lnTo>
                        <a:pt x="462" y="290"/>
                      </a:lnTo>
                      <a:lnTo>
                        <a:pt x="459" y="293"/>
                      </a:lnTo>
                      <a:lnTo>
                        <a:pt x="456" y="297"/>
                      </a:lnTo>
                      <a:lnTo>
                        <a:pt x="454" y="303"/>
                      </a:lnTo>
                      <a:lnTo>
                        <a:pt x="449" y="319"/>
                      </a:lnTo>
                      <a:lnTo>
                        <a:pt x="445" y="333"/>
                      </a:lnTo>
                      <a:lnTo>
                        <a:pt x="443" y="349"/>
                      </a:lnTo>
                      <a:lnTo>
                        <a:pt x="442" y="364"/>
                      </a:lnTo>
                      <a:lnTo>
                        <a:pt x="439" y="382"/>
                      </a:lnTo>
                      <a:lnTo>
                        <a:pt x="436" y="402"/>
                      </a:lnTo>
                      <a:lnTo>
                        <a:pt x="432" y="423"/>
                      </a:lnTo>
                      <a:lnTo>
                        <a:pt x="426" y="44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84" name="Freeform 1554"/>
                <p:cNvSpPr>
                  <a:spLocks/>
                </p:cNvSpPr>
                <p:nvPr/>
              </p:nvSpPr>
              <p:spPr bwMode="auto">
                <a:xfrm>
                  <a:off x="1959" y="1319"/>
                  <a:ext cx="11" cy="4"/>
                </a:xfrm>
                <a:custGeom>
                  <a:avLst/>
                  <a:gdLst>
                    <a:gd name="T0" fmla="*/ 0 w 439"/>
                    <a:gd name="T1" fmla="*/ 0 h 191"/>
                    <a:gd name="T2" fmla="*/ 0 w 439"/>
                    <a:gd name="T3" fmla="*/ 0 h 191"/>
                    <a:gd name="T4" fmla="*/ 0 w 439"/>
                    <a:gd name="T5" fmla="*/ 0 h 191"/>
                    <a:gd name="T6" fmla="*/ 0 w 439"/>
                    <a:gd name="T7" fmla="*/ 0 h 191"/>
                    <a:gd name="T8" fmla="*/ 0 w 439"/>
                    <a:gd name="T9" fmla="*/ 0 h 191"/>
                    <a:gd name="T10" fmla="*/ 0 w 439"/>
                    <a:gd name="T11" fmla="*/ 0 h 191"/>
                    <a:gd name="T12" fmla="*/ 0 w 439"/>
                    <a:gd name="T13" fmla="*/ 0 h 191"/>
                    <a:gd name="T14" fmla="*/ 0 w 439"/>
                    <a:gd name="T15" fmla="*/ 0 h 191"/>
                    <a:gd name="T16" fmla="*/ 0 w 439"/>
                    <a:gd name="T17" fmla="*/ 0 h 191"/>
                    <a:gd name="T18" fmla="*/ 0 w 439"/>
                    <a:gd name="T19" fmla="*/ 0 h 191"/>
                    <a:gd name="T20" fmla="*/ 0 w 439"/>
                    <a:gd name="T21" fmla="*/ 0 h 191"/>
                    <a:gd name="T22" fmla="*/ 0 w 439"/>
                    <a:gd name="T23" fmla="*/ 0 h 19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439"/>
                    <a:gd name="T37" fmla="*/ 0 h 191"/>
                    <a:gd name="T38" fmla="*/ 439 w 439"/>
                    <a:gd name="T39" fmla="*/ 191 h 19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439" h="191">
                      <a:moveTo>
                        <a:pt x="3" y="2"/>
                      </a:moveTo>
                      <a:lnTo>
                        <a:pt x="5" y="15"/>
                      </a:lnTo>
                      <a:lnTo>
                        <a:pt x="432" y="191"/>
                      </a:lnTo>
                      <a:lnTo>
                        <a:pt x="439" y="177"/>
                      </a:lnTo>
                      <a:lnTo>
                        <a:pt x="12" y="0"/>
                      </a:lnTo>
                      <a:lnTo>
                        <a:pt x="15" y="14"/>
                      </a:lnTo>
                      <a:lnTo>
                        <a:pt x="12" y="0"/>
                      </a:lnTo>
                      <a:lnTo>
                        <a:pt x="6" y="0"/>
                      </a:lnTo>
                      <a:lnTo>
                        <a:pt x="1" y="4"/>
                      </a:lnTo>
                      <a:lnTo>
                        <a:pt x="0" y="10"/>
                      </a:lnTo>
                      <a:lnTo>
                        <a:pt x="5" y="15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85" name="Freeform 1555"/>
                <p:cNvSpPr>
                  <a:spLocks/>
                </p:cNvSpPr>
                <p:nvPr/>
              </p:nvSpPr>
              <p:spPr bwMode="auto">
                <a:xfrm>
                  <a:off x="1959" y="1313"/>
                  <a:ext cx="6" cy="6"/>
                </a:xfrm>
                <a:custGeom>
                  <a:avLst/>
                  <a:gdLst>
                    <a:gd name="T0" fmla="*/ 0 w 247"/>
                    <a:gd name="T1" fmla="*/ 0 h 266"/>
                    <a:gd name="T2" fmla="*/ 0 w 247"/>
                    <a:gd name="T3" fmla="*/ 0 h 266"/>
                    <a:gd name="T4" fmla="*/ 0 w 247"/>
                    <a:gd name="T5" fmla="*/ 0 h 266"/>
                    <a:gd name="T6" fmla="*/ 0 w 247"/>
                    <a:gd name="T7" fmla="*/ 0 h 266"/>
                    <a:gd name="T8" fmla="*/ 0 w 247"/>
                    <a:gd name="T9" fmla="*/ 0 h 266"/>
                    <a:gd name="T10" fmla="*/ 0 w 247"/>
                    <a:gd name="T11" fmla="*/ 0 h 266"/>
                    <a:gd name="T12" fmla="*/ 0 w 247"/>
                    <a:gd name="T13" fmla="*/ 0 h 26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47"/>
                    <a:gd name="T22" fmla="*/ 0 h 266"/>
                    <a:gd name="T23" fmla="*/ 247 w 247"/>
                    <a:gd name="T24" fmla="*/ 266 h 26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47" h="266">
                      <a:moveTo>
                        <a:pt x="235" y="0"/>
                      </a:moveTo>
                      <a:lnTo>
                        <a:pt x="235" y="0"/>
                      </a:lnTo>
                      <a:lnTo>
                        <a:pt x="0" y="254"/>
                      </a:lnTo>
                      <a:lnTo>
                        <a:pt x="12" y="266"/>
                      </a:lnTo>
                      <a:lnTo>
                        <a:pt x="247" y="12"/>
                      </a:lnTo>
                      <a:lnTo>
                        <a:pt x="235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86" name="Freeform 1556"/>
                <p:cNvSpPr>
                  <a:spLocks/>
                </p:cNvSpPr>
                <p:nvPr/>
              </p:nvSpPr>
              <p:spPr bwMode="auto">
                <a:xfrm>
                  <a:off x="1965" y="1312"/>
                  <a:ext cx="8" cy="5"/>
                </a:xfrm>
                <a:custGeom>
                  <a:avLst/>
                  <a:gdLst>
                    <a:gd name="T0" fmla="*/ 0 w 328"/>
                    <a:gd name="T1" fmla="*/ 0 h 190"/>
                    <a:gd name="T2" fmla="*/ 0 w 328"/>
                    <a:gd name="T3" fmla="*/ 0 h 190"/>
                    <a:gd name="T4" fmla="*/ 0 w 328"/>
                    <a:gd name="T5" fmla="*/ 0 h 190"/>
                    <a:gd name="T6" fmla="*/ 0 w 328"/>
                    <a:gd name="T7" fmla="*/ 0 h 190"/>
                    <a:gd name="T8" fmla="*/ 0 w 328"/>
                    <a:gd name="T9" fmla="*/ 0 h 190"/>
                    <a:gd name="T10" fmla="*/ 0 w 328"/>
                    <a:gd name="T11" fmla="*/ 0 h 190"/>
                    <a:gd name="T12" fmla="*/ 0 w 328"/>
                    <a:gd name="T13" fmla="*/ 0 h 190"/>
                    <a:gd name="T14" fmla="*/ 0 w 328"/>
                    <a:gd name="T15" fmla="*/ 0 h 190"/>
                    <a:gd name="T16" fmla="*/ 0 w 328"/>
                    <a:gd name="T17" fmla="*/ 0 h 190"/>
                    <a:gd name="T18" fmla="*/ 0 w 328"/>
                    <a:gd name="T19" fmla="*/ 0 h 190"/>
                    <a:gd name="T20" fmla="*/ 0 w 328"/>
                    <a:gd name="T21" fmla="*/ 0 h 190"/>
                    <a:gd name="T22" fmla="*/ 0 w 328"/>
                    <a:gd name="T23" fmla="*/ 0 h 190"/>
                    <a:gd name="T24" fmla="*/ 0 w 328"/>
                    <a:gd name="T25" fmla="*/ 0 h 190"/>
                    <a:gd name="T26" fmla="*/ 0 w 328"/>
                    <a:gd name="T27" fmla="*/ 0 h 190"/>
                    <a:gd name="T28" fmla="*/ 0 w 328"/>
                    <a:gd name="T29" fmla="*/ 0 h 190"/>
                    <a:gd name="T30" fmla="*/ 0 w 328"/>
                    <a:gd name="T31" fmla="*/ 0 h 190"/>
                    <a:gd name="T32" fmla="*/ 0 w 328"/>
                    <a:gd name="T33" fmla="*/ 0 h 190"/>
                    <a:gd name="T34" fmla="*/ 0 w 328"/>
                    <a:gd name="T35" fmla="*/ 0 h 190"/>
                    <a:gd name="T36" fmla="*/ 0 w 328"/>
                    <a:gd name="T37" fmla="*/ 0 h 190"/>
                    <a:gd name="T38" fmla="*/ 0 w 328"/>
                    <a:gd name="T39" fmla="*/ 0 h 190"/>
                    <a:gd name="T40" fmla="*/ 0 w 328"/>
                    <a:gd name="T41" fmla="*/ 0 h 190"/>
                    <a:gd name="T42" fmla="*/ 0 w 328"/>
                    <a:gd name="T43" fmla="*/ 0 h 190"/>
                    <a:gd name="T44" fmla="*/ 0 w 328"/>
                    <a:gd name="T45" fmla="*/ 0 h 190"/>
                    <a:gd name="T46" fmla="*/ 0 w 328"/>
                    <a:gd name="T47" fmla="*/ 0 h 190"/>
                    <a:gd name="T48" fmla="*/ 0 w 328"/>
                    <a:gd name="T49" fmla="*/ 0 h 190"/>
                    <a:gd name="T50" fmla="*/ 0 w 328"/>
                    <a:gd name="T51" fmla="*/ 0 h 190"/>
                    <a:gd name="T52" fmla="*/ 0 w 328"/>
                    <a:gd name="T53" fmla="*/ 0 h 190"/>
                    <a:gd name="T54" fmla="*/ 0 w 328"/>
                    <a:gd name="T55" fmla="*/ 0 h 190"/>
                    <a:gd name="T56" fmla="*/ 0 w 328"/>
                    <a:gd name="T57" fmla="*/ 0 h 190"/>
                    <a:gd name="T58" fmla="*/ 0 w 328"/>
                    <a:gd name="T59" fmla="*/ 0 h 190"/>
                    <a:gd name="T60" fmla="*/ 0 w 328"/>
                    <a:gd name="T61" fmla="*/ 0 h 190"/>
                    <a:gd name="T62" fmla="*/ 0 w 328"/>
                    <a:gd name="T63" fmla="*/ 0 h 190"/>
                    <a:gd name="T64" fmla="*/ 0 w 328"/>
                    <a:gd name="T65" fmla="*/ 0 h 190"/>
                    <a:gd name="T66" fmla="*/ 0 w 328"/>
                    <a:gd name="T67" fmla="*/ 0 h 190"/>
                    <a:gd name="T68" fmla="*/ 0 w 328"/>
                    <a:gd name="T69" fmla="*/ 0 h 190"/>
                    <a:gd name="T70" fmla="*/ 0 w 328"/>
                    <a:gd name="T71" fmla="*/ 0 h 190"/>
                    <a:gd name="T72" fmla="*/ 0 w 328"/>
                    <a:gd name="T73" fmla="*/ 0 h 190"/>
                    <a:gd name="T74" fmla="*/ 0 w 328"/>
                    <a:gd name="T75" fmla="*/ 0 h 190"/>
                    <a:gd name="T76" fmla="*/ 0 w 328"/>
                    <a:gd name="T77" fmla="*/ 0 h 190"/>
                    <a:gd name="T78" fmla="*/ 0 w 328"/>
                    <a:gd name="T79" fmla="*/ 0 h 190"/>
                    <a:gd name="T80" fmla="*/ 0 w 328"/>
                    <a:gd name="T81" fmla="*/ 0 h 190"/>
                    <a:gd name="T82" fmla="*/ 0 w 328"/>
                    <a:gd name="T83" fmla="*/ 0 h 19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328"/>
                    <a:gd name="T127" fmla="*/ 0 h 190"/>
                    <a:gd name="T128" fmla="*/ 328 w 328"/>
                    <a:gd name="T129" fmla="*/ 190 h 19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328" h="190">
                      <a:moveTo>
                        <a:pt x="326" y="187"/>
                      </a:moveTo>
                      <a:lnTo>
                        <a:pt x="326" y="175"/>
                      </a:lnTo>
                      <a:lnTo>
                        <a:pt x="310" y="158"/>
                      </a:lnTo>
                      <a:lnTo>
                        <a:pt x="292" y="140"/>
                      </a:lnTo>
                      <a:lnTo>
                        <a:pt x="273" y="122"/>
                      </a:lnTo>
                      <a:lnTo>
                        <a:pt x="250" y="104"/>
                      </a:lnTo>
                      <a:lnTo>
                        <a:pt x="228" y="86"/>
                      </a:lnTo>
                      <a:lnTo>
                        <a:pt x="206" y="70"/>
                      </a:lnTo>
                      <a:lnTo>
                        <a:pt x="183" y="54"/>
                      </a:lnTo>
                      <a:lnTo>
                        <a:pt x="160" y="40"/>
                      </a:lnTo>
                      <a:lnTo>
                        <a:pt x="136" y="26"/>
                      </a:lnTo>
                      <a:lnTo>
                        <a:pt x="114" y="17"/>
                      </a:lnTo>
                      <a:lnTo>
                        <a:pt x="91" y="7"/>
                      </a:lnTo>
                      <a:lnTo>
                        <a:pt x="70" y="2"/>
                      </a:lnTo>
                      <a:lnTo>
                        <a:pt x="51" y="0"/>
                      </a:lnTo>
                      <a:lnTo>
                        <a:pt x="31" y="1"/>
                      </a:lnTo>
                      <a:lnTo>
                        <a:pt x="15" y="8"/>
                      </a:lnTo>
                      <a:lnTo>
                        <a:pt x="0" y="19"/>
                      </a:lnTo>
                      <a:lnTo>
                        <a:pt x="12" y="31"/>
                      </a:lnTo>
                      <a:lnTo>
                        <a:pt x="22" y="23"/>
                      </a:lnTo>
                      <a:lnTo>
                        <a:pt x="36" y="18"/>
                      </a:lnTo>
                      <a:lnTo>
                        <a:pt x="51" y="17"/>
                      </a:lnTo>
                      <a:lnTo>
                        <a:pt x="67" y="19"/>
                      </a:lnTo>
                      <a:lnTo>
                        <a:pt x="87" y="24"/>
                      </a:lnTo>
                      <a:lnTo>
                        <a:pt x="107" y="31"/>
                      </a:lnTo>
                      <a:lnTo>
                        <a:pt x="129" y="41"/>
                      </a:lnTo>
                      <a:lnTo>
                        <a:pt x="150" y="54"/>
                      </a:lnTo>
                      <a:lnTo>
                        <a:pt x="173" y="68"/>
                      </a:lnTo>
                      <a:lnTo>
                        <a:pt x="196" y="84"/>
                      </a:lnTo>
                      <a:lnTo>
                        <a:pt x="219" y="101"/>
                      </a:lnTo>
                      <a:lnTo>
                        <a:pt x="240" y="116"/>
                      </a:lnTo>
                      <a:lnTo>
                        <a:pt x="261" y="134"/>
                      </a:lnTo>
                      <a:lnTo>
                        <a:pt x="280" y="152"/>
                      </a:lnTo>
                      <a:lnTo>
                        <a:pt x="298" y="170"/>
                      </a:lnTo>
                      <a:lnTo>
                        <a:pt x="314" y="187"/>
                      </a:lnTo>
                      <a:lnTo>
                        <a:pt x="314" y="175"/>
                      </a:lnTo>
                      <a:lnTo>
                        <a:pt x="314" y="187"/>
                      </a:lnTo>
                      <a:lnTo>
                        <a:pt x="320" y="190"/>
                      </a:lnTo>
                      <a:lnTo>
                        <a:pt x="326" y="186"/>
                      </a:lnTo>
                      <a:lnTo>
                        <a:pt x="328" y="181"/>
                      </a:lnTo>
                      <a:lnTo>
                        <a:pt x="326" y="175"/>
                      </a:lnTo>
                      <a:lnTo>
                        <a:pt x="326" y="18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87" name="Freeform 1557"/>
                <p:cNvSpPr>
                  <a:spLocks/>
                </p:cNvSpPr>
                <p:nvPr/>
              </p:nvSpPr>
              <p:spPr bwMode="auto">
                <a:xfrm>
                  <a:off x="1972" y="1316"/>
                  <a:ext cx="1" cy="2"/>
                </a:xfrm>
                <a:custGeom>
                  <a:avLst/>
                  <a:gdLst>
                    <a:gd name="T0" fmla="*/ 0 w 36"/>
                    <a:gd name="T1" fmla="*/ 0 h 60"/>
                    <a:gd name="T2" fmla="*/ 0 w 36"/>
                    <a:gd name="T3" fmla="*/ 0 h 60"/>
                    <a:gd name="T4" fmla="*/ 0 w 36"/>
                    <a:gd name="T5" fmla="*/ 0 h 60"/>
                    <a:gd name="T6" fmla="*/ 0 w 36"/>
                    <a:gd name="T7" fmla="*/ 0 h 60"/>
                    <a:gd name="T8" fmla="*/ 0 w 36"/>
                    <a:gd name="T9" fmla="*/ 0 h 60"/>
                    <a:gd name="T10" fmla="*/ 0 w 36"/>
                    <a:gd name="T11" fmla="*/ 0 h 60"/>
                    <a:gd name="T12" fmla="*/ 0 w 36"/>
                    <a:gd name="T13" fmla="*/ 0 h 60"/>
                    <a:gd name="T14" fmla="*/ 0 w 36"/>
                    <a:gd name="T15" fmla="*/ 0 h 60"/>
                    <a:gd name="T16" fmla="*/ 0 w 36"/>
                    <a:gd name="T17" fmla="*/ 0 h 60"/>
                    <a:gd name="T18" fmla="*/ 0 w 36"/>
                    <a:gd name="T19" fmla="*/ 0 h 60"/>
                    <a:gd name="T20" fmla="*/ 0 w 36"/>
                    <a:gd name="T21" fmla="*/ 0 h 60"/>
                    <a:gd name="T22" fmla="*/ 0 w 36"/>
                    <a:gd name="T23" fmla="*/ 0 h 60"/>
                    <a:gd name="T24" fmla="*/ 0 w 36"/>
                    <a:gd name="T25" fmla="*/ 0 h 60"/>
                    <a:gd name="T26" fmla="*/ 0 w 36"/>
                    <a:gd name="T27" fmla="*/ 0 h 60"/>
                    <a:gd name="T28" fmla="*/ 0 w 36"/>
                    <a:gd name="T29" fmla="*/ 0 h 60"/>
                    <a:gd name="T30" fmla="*/ 0 w 36"/>
                    <a:gd name="T31" fmla="*/ 0 h 60"/>
                    <a:gd name="T32" fmla="*/ 0 w 36"/>
                    <a:gd name="T33" fmla="*/ 0 h 60"/>
                    <a:gd name="T34" fmla="*/ 0 w 36"/>
                    <a:gd name="T35" fmla="*/ 0 h 60"/>
                    <a:gd name="T36" fmla="*/ 0 w 36"/>
                    <a:gd name="T37" fmla="*/ 0 h 60"/>
                    <a:gd name="T38" fmla="*/ 0 w 36"/>
                    <a:gd name="T39" fmla="*/ 0 h 60"/>
                    <a:gd name="T40" fmla="*/ 0 w 36"/>
                    <a:gd name="T41" fmla="*/ 0 h 6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6"/>
                    <a:gd name="T64" fmla="*/ 0 h 60"/>
                    <a:gd name="T65" fmla="*/ 36 w 36"/>
                    <a:gd name="T66" fmla="*/ 60 h 6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6" h="60">
                      <a:moveTo>
                        <a:pt x="14" y="60"/>
                      </a:moveTo>
                      <a:lnTo>
                        <a:pt x="14" y="60"/>
                      </a:lnTo>
                      <a:lnTo>
                        <a:pt x="16" y="53"/>
                      </a:lnTo>
                      <a:lnTo>
                        <a:pt x="20" y="47"/>
                      </a:lnTo>
                      <a:lnTo>
                        <a:pt x="24" y="39"/>
                      </a:lnTo>
                      <a:lnTo>
                        <a:pt x="26" y="32"/>
                      </a:lnTo>
                      <a:lnTo>
                        <a:pt x="28" y="27"/>
                      </a:lnTo>
                      <a:lnTo>
                        <a:pt x="30" y="21"/>
                      </a:lnTo>
                      <a:lnTo>
                        <a:pt x="33" y="16"/>
                      </a:lnTo>
                      <a:lnTo>
                        <a:pt x="36" y="12"/>
                      </a:lnTo>
                      <a:lnTo>
                        <a:pt x="24" y="0"/>
                      </a:lnTo>
                      <a:lnTo>
                        <a:pt x="19" y="6"/>
                      </a:lnTo>
                      <a:lnTo>
                        <a:pt x="15" y="13"/>
                      </a:lnTo>
                      <a:lnTo>
                        <a:pt x="12" y="19"/>
                      </a:lnTo>
                      <a:lnTo>
                        <a:pt x="9" y="27"/>
                      </a:lnTo>
                      <a:lnTo>
                        <a:pt x="7" y="34"/>
                      </a:lnTo>
                      <a:lnTo>
                        <a:pt x="6" y="40"/>
                      </a:lnTo>
                      <a:lnTo>
                        <a:pt x="2" y="46"/>
                      </a:lnTo>
                      <a:lnTo>
                        <a:pt x="0" y="53"/>
                      </a:lnTo>
                      <a:lnTo>
                        <a:pt x="14" y="6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88" name="Freeform 1558"/>
                <p:cNvSpPr>
                  <a:spLocks/>
                </p:cNvSpPr>
                <p:nvPr/>
              </p:nvSpPr>
              <p:spPr bwMode="auto">
                <a:xfrm>
                  <a:off x="1972" y="1318"/>
                  <a:ext cx="1" cy="1"/>
                </a:xfrm>
                <a:custGeom>
                  <a:avLst/>
                  <a:gdLst>
                    <a:gd name="T0" fmla="*/ 0 w 42"/>
                    <a:gd name="T1" fmla="*/ 0 h 70"/>
                    <a:gd name="T2" fmla="*/ 0 w 42"/>
                    <a:gd name="T3" fmla="*/ 0 h 70"/>
                    <a:gd name="T4" fmla="*/ 0 w 42"/>
                    <a:gd name="T5" fmla="*/ 0 h 70"/>
                    <a:gd name="T6" fmla="*/ 0 w 42"/>
                    <a:gd name="T7" fmla="*/ 0 h 70"/>
                    <a:gd name="T8" fmla="*/ 0 w 42"/>
                    <a:gd name="T9" fmla="*/ 0 h 70"/>
                    <a:gd name="T10" fmla="*/ 0 w 42"/>
                    <a:gd name="T11" fmla="*/ 0 h 70"/>
                    <a:gd name="T12" fmla="*/ 0 w 42"/>
                    <a:gd name="T13" fmla="*/ 0 h 70"/>
                    <a:gd name="T14" fmla="*/ 0 w 42"/>
                    <a:gd name="T15" fmla="*/ 0 h 70"/>
                    <a:gd name="T16" fmla="*/ 0 w 42"/>
                    <a:gd name="T17" fmla="*/ 0 h 70"/>
                    <a:gd name="T18" fmla="*/ 0 w 42"/>
                    <a:gd name="T19" fmla="*/ 0 h 70"/>
                    <a:gd name="T20" fmla="*/ 0 w 42"/>
                    <a:gd name="T21" fmla="*/ 0 h 70"/>
                    <a:gd name="T22" fmla="*/ 0 w 42"/>
                    <a:gd name="T23" fmla="*/ 0 h 70"/>
                    <a:gd name="T24" fmla="*/ 0 w 42"/>
                    <a:gd name="T25" fmla="*/ 0 h 70"/>
                    <a:gd name="T26" fmla="*/ 0 w 42"/>
                    <a:gd name="T27" fmla="*/ 0 h 70"/>
                    <a:gd name="T28" fmla="*/ 0 w 42"/>
                    <a:gd name="T29" fmla="*/ 0 h 70"/>
                    <a:gd name="T30" fmla="*/ 0 w 42"/>
                    <a:gd name="T31" fmla="*/ 0 h 70"/>
                    <a:gd name="T32" fmla="*/ 0 w 42"/>
                    <a:gd name="T33" fmla="*/ 0 h 70"/>
                    <a:gd name="T34" fmla="*/ 0 w 42"/>
                    <a:gd name="T35" fmla="*/ 0 h 70"/>
                    <a:gd name="T36" fmla="*/ 0 w 42"/>
                    <a:gd name="T37" fmla="*/ 0 h 70"/>
                    <a:gd name="T38" fmla="*/ 0 w 42"/>
                    <a:gd name="T39" fmla="*/ 0 h 70"/>
                    <a:gd name="T40" fmla="*/ 0 w 42"/>
                    <a:gd name="T41" fmla="*/ 0 h 7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2"/>
                    <a:gd name="T64" fmla="*/ 0 h 70"/>
                    <a:gd name="T65" fmla="*/ 42 w 42"/>
                    <a:gd name="T66" fmla="*/ 70 h 7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2" h="70">
                      <a:moveTo>
                        <a:pt x="0" y="70"/>
                      </a:moveTo>
                      <a:lnTo>
                        <a:pt x="0" y="70"/>
                      </a:lnTo>
                      <a:lnTo>
                        <a:pt x="13" y="67"/>
                      </a:lnTo>
                      <a:lnTo>
                        <a:pt x="23" y="61"/>
                      </a:lnTo>
                      <a:lnTo>
                        <a:pt x="30" y="53"/>
                      </a:lnTo>
                      <a:lnTo>
                        <a:pt x="34" y="43"/>
                      </a:lnTo>
                      <a:lnTo>
                        <a:pt x="36" y="34"/>
                      </a:lnTo>
                      <a:lnTo>
                        <a:pt x="37" y="24"/>
                      </a:lnTo>
                      <a:lnTo>
                        <a:pt x="40" y="16"/>
                      </a:lnTo>
                      <a:lnTo>
                        <a:pt x="42" y="7"/>
                      </a:lnTo>
                      <a:lnTo>
                        <a:pt x="28" y="0"/>
                      </a:lnTo>
                      <a:lnTo>
                        <a:pt x="23" y="11"/>
                      </a:lnTo>
                      <a:lnTo>
                        <a:pt x="20" y="22"/>
                      </a:lnTo>
                      <a:lnTo>
                        <a:pt x="19" y="31"/>
                      </a:lnTo>
                      <a:lnTo>
                        <a:pt x="17" y="39"/>
                      </a:lnTo>
                      <a:lnTo>
                        <a:pt x="16" y="46"/>
                      </a:lnTo>
                      <a:lnTo>
                        <a:pt x="13" y="49"/>
                      </a:lnTo>
                      <a:lnTo>
                        <a:pt x="8" y="51"/>
                      </a:lnTo>
                      <a:lnTo>
                        <a:pt x="0" y="53"/>
                      </a:lnTo>
                      <a:lnTo>
                        <a:pt x="0" y="7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89" name="Freeform 1559"/>
                <p:cNvSpPr>
                  <a:spLocks/>
                </p:cNvSpPr>
                <p:nvPr/>
              </p:nvSpPr>
              <p:spPr bwMode="auto">
                <a:xfrm>
                  <a:off x="1970" y="1319"/>
                  <a:ext cx="2" cy="0"/>
                </a:xfrm>
                <a:custGeom>
                  <a:avLst/>
                  <a:gdLst>
                    <a:gd name="T0" fmla="*/ 0 w 46"/>
                    <a:gd name="T1" fmla="*/ 0 h 32"/>
                    <a:gd name="T2" fmla="*/ 0 w 46"/>
                    <a:gd name="T3" fmla="*/ 0 h 32"/>
                    <a:gd name="T4" fmla="*/ 0 w 46"/>
                    <a:gd name="T5" fmla="*/ 0 h 32"/>
                    <a:gd name="T6" fmla="*/ 0 w 46"/>
                    <a:gd name="T7" fmla="*/ 0 h 32"/>
                    <a:gd name="T8" fmla="*/ 0 w 46"/>
                    <a:gd name="T9" fmla="*/ 0 h 32"/>
                    <a:gd name="T10" fmla="*/ 0 w 46"/>
                    <a:gd name="T11" fmla="*/ 0 h 32"/>
                    <a:gd name="T12" fmla="*/ 0 w 46"/>
                    <a:gd name="T13" fmla="*/ 0 h 32"/>
                    <a:gd name="T14" fmla="*/ 0 w 46"/>
                    <a:gd name="T15" fmla="*/ 0 h 32"/>
                    <a:gd name="T16" fmla="*/ 0 w 46"/>
                    <a:gd name="T17" fmla="*/ 0 h 32"/>
                    <a:gd name="T18" fmla="*/ 0 w 46"/>
                    <a:gd name="T19" fmla="*/ 0 h 32"/>
                    <a:gd name="T20" fmla="*/ 0 w 46"/>
                    <a:gd name="T21" fmla="*/ 0 h 32"/>
                    <a:gd name="T22" fmla="*/ 0 w 46"/>
                    <a:gd name="T23" fmla="*/ 0 h 32"/>
                    <a:gd name="T24" fmla="*/ 0 w 46"/>
                    <a:gd name="T25" fmla="*/ 0 h 32"/>
                    <a:gd name="T26" fmla="*/ 0 w 46"/>
                    <a:gd name="T27" fmla="*/ 0 h 32"/>
                    <a:gd name="T28" fmla="*/ 0 w 46"/>
                    <a:gd name="T29" fmla="*/ 0 h 32"/>
                    <a:gd name="T30" fmla="*/ 0 w 46"/>
                    <a:gd name="T31" fmla="*/ 0 h 32"/>
                    <a:gd name="T32" fmla="*/ 0 w 46"/>
                    <a:gd name="T33" fmla="*/ 0 h 32"/>
                    <a:gd name="T34" fmla="*/ 0 w 46"/>
                    <a:gd name="T35" fmla="*/ 0 h 32"/>
                    <a:gd name="T36" fmla="*/ 0 w 46"/>
                    <a:gd name="T37" fmla="*/ 0 h 32"/>
                    <a:gd name="T38" fmla="*/ 0 w 46"/>
                    <a:gd name="T39" fmla="*/ 0 h 32"/>
                    <a:gd name="T40" fmla="*/ 0 w 46"/>
                    <a:gd name="T41" fmla="*/ 0 h 3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6"/>
                    <a:gd name="T64" fmla="*/ 0 h 32"/>
                    <a:gd name="T65" fmla="*/ 46 w 46"/>
                    <a:gd name="T66" fmla="*/ 0 h 3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6" h="32">
                      <a:moveTo>
                        <a:pt x="17" y="32"/>
                      </a:moveTo>
                      <a:lnTo>
                        <a:pt x="17" y="32"/>
                      </a:lnTo>
                      <a:lnTo>
                        <a:pt x="18" y="28"/>
                      </a:lnTo>
                      <a:lnTo>
                        <a:pt x="20" y="25"/>
                      </a:lnTo>
                      <a:lnTo>
                        <a:pt x="23" y="23"/>
                      </a:lnTo>
                      <a:lnTo>
                        <a:pt x="27" y="20"/>
                      </a:lnTo>
                      <a:lnTo>
                        <a:pt x="29" y="19"/>
                      </a:lnTo>
                      <a:lnTo>
                        <a:pt x="33" y="18"/>
                      </a:lnTo>
                      <a:lnTo>
                        <a:pt x="40" y="17"/>
                      </a:lnTo>
                      <a:lnTo>
                        <a:pt x="46" y="17"/>
                      </a:lnTo>
                      <a:lnTo>
                        <a:pt x="46" y="0"/>
                      </a:lnTo>
                      <a:lnTo>
                        <a:pt x="38" y="0"/>
                      </a:lnTo>
                      <a:lnTo>
                        <a:pt x="30" y="1"/>
                      </a:lnTo>
                      <a:lnTo>
                        <a:pt x="24" y="2"/>
                      </a:lnTo>
                      <a:lnTo>
                        <a:pt x="17" y="6"/>
                      </a:lnTo>
                      <a:lnTo>
                        <a:pt x="11" y="11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8"/>
                      </a:lnTo>
                      <a:lnTo>
                        <a:pt x="17" y="3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90" name="Freeform 1560"/>
                <p:cNvSpPr>
                  <a:spLocks/>
                </p:cNvSpPr>
                <p:nvPr/>
              </p:nvSpPr>
              <p:spPr bwMode="auto">
                <a:xfrm>
                  <a:off x="1970" y="1319"/>
                  <a:ext cx="1" cy="4"/>
                </a:xfrm>
                <a:custGeom>
                  <a:avLst/>
                  <a:gdLst>
                    <a:gd name="T0" fmla="*/ 0 w 44"/>
                    <a:gd name="T1" fmla="*/ 0 h 155"/>
                    <a:gd name="T2" fmla="*/ 0 w 44"/>
                    <a:gd name="T3" fmla="*/ 0 h 155"/>
                    <a:gd name="T4" fmla="*/ 0 w 44"/>
                    <a:gd name="T5" fmla="*/ 0 h 155"/>
                    <a:gd name="T6" fmla="*/ 0 w 44"/>
                    <a:gd name="T7" fmla="*/ 0 h 155"/>
                    <a:gd name="T8" fmla="*/ 0 w 44"/>
                    <a:gd name="T9" fmla="*/ 0 h 155"/>
                    <a:gd name="T10" fmla="*/ 0 w 44"/>
                    <a:gd name="T11" fmla="*/ 0 h 155"/>
                    <a:gd name="T12" fmla="*/ 0 w 44"/>
                    <a:gd name="T13" fmla="*/ 0 h 155"/>
                    <a:gd name="T14" fmla="*/ 0 w 44"/>
                    <a:gd name="T15" fmla="*/ 0 h 155"/>
                    <a:gd name="T16" fmla="*/ 0 w 44"/>
                    <a:gd name="T17" fmla="*/ 0 h 155"/>
                    <a:gd name="T18" fmla="*/ 0 w 44"/>
                    <a:gd name="T19" fmla="*/ 0 h 155"/>
                    <a:gd name="T20" fmla="*/ 0 w 44"/>
                    <a:gd name="T21" fmla="*/ 0 h 155"/>
                    <a:gd name="T22" fmla="*/ 0 w 44"/>
                    <a:gd name="T23" fmla="*/ 0 h 155"/>
                    <a:gd name="T24" fmla="*/ 0 w 44"/>
                    <a:gd name="T25" fmla="*/ 0 h 155"/>
                    <a:gd name="T26" fmla="*/ 0 w 44"/>
                    <a:gd name="T27" fmla="*/ 0 h 155"/>
                    <a:gd name="T28" fmla="*/ 0 w 44"/>
                    <a:gd name="T29" fmla="*/ 0 h 155"/>
                    <a:gd name="T30" fmla="*/ 0 w 44"/>
                    <a:gd name="T31" fmla="*/ 0 h 155"/>
                    <a:gd name="T32" fmla="*/ 0 w 44"/>
                    <a:gd name="T33" fmla="*/ 0 h 155"/>
                    <a:gd name="T34" fmla="*/ 0 w 44"/>
                    <a:gd name="T35" fmla="*/ 0 h 155"/>
                    <a:gd name="T36" fmla="*/ 0 w 44"/>
                    <a:gd name="T37" fmla="*/ 0 h 155"/>
                    <a:gd name="T38" fmla="*/ 0 w 44"/>
                    <a:gd name="T39" fmla="*/ 0 h 155"/>
                    <a:gd name="T40" fmla="*/ 0 w 44"/>
                    <a:gd name="T41" fmla="*/ 0 h 155"/>
                    <a:gd name="T42" fmla="*/ 0 w 44"/>
                    <a:gd name="T43" fmla="*/ 0 h 155"/>
                    <a:gd name="T44" fmla="*/ 0 w 44"/>
                    <a:gd name="T45" fmla="*/ 0 h 155"/>
                    <a:gd name="T46" fmla="*/ 0 w 44"/>
                    <a:gd name="T47" fmla="*/ 0 h 155"/>
                    <a:gd name="T48" fmla="*/ 0 w 44"/>
                    <a:gd name="T49" fmla="*/ 0 h 155"/>
                    <a:gd name="T50" fmla="*/ 0 w 44"/>
                    <a:gd name="T51" fmla="*/ 0 h 155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44"/>
                    <a:gd name="T79" fmla="*/ 0 h 155"/>
                    <a:gd name="T80" fmla="*/ 44 w 44"/>
                    <a:gd name="T81" fmla="*/ 155 h 155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44" h="155">
                      <a:moveTo>
                        <a:pt x="5" y="153"/>
                      </a:moveTo>
                      <a:lnTo>
                        <a:pt x="17" y="149"/>
                      </a:lnTo>
                      <a:lnTo>
                        <a:pt x="23" y="123"/>
                      </a:lnTo>
                      <a:lnTo>
                        <a:pt x="26" y="102"/>
                      </a:lnTo>
                      <a:lnTo>
                        <a:pt x="30" y="83"/>
                      </a:lnTo>
                      <a:lnTo>
                        <a:pt x="32" y="64"/>
                      </a:lnTo>
                      <a:lnTo>
                        <a:pt x="33" y="49"/>
                      </a:lnTo>
                      <a:lnTo>
                        <a:pt x="36" y="33"/>
                      </a:lnTo>
                      <a:lnTo>
                        <a:pt x="39" y="20"/>
                      </a:lnTo>
                      <a:lnTo>
                        <a:pt x="44" y="4"/>
                      </a:lnTo>
                      <a:lnTo>
                        <a:pt x="27" y="0"/>
                      </a:lnTo>
                      <a:lnTo>
                        <a:pt x="23" y="15"/>
                      </a:lnTo>
                      <a:lnTo>
                        <a:pt x="19" y="31"/>
                      </a:lnTo>
                      <a:lnTo>
                        <a:pt x="17" y="46"/>
                      </a:lnTo>
                      <a:lnTo>
                        <a:pt x="15" y="62"/>
                      </a:lnTo>
                      <a:lnTo>
                        <a:pt x="13" y="80"/>
                      </a:lnTo>
                      <a:lnTo>
                        <a:pt x="9" y="99"/>
                      </a:lnTo>
                      <a:lnTo>
                        <a:pt x="6" y="121"/>
                      </a:lnTo>
                      <a:lnTo>
                        <a:pt x="0" y="144"/>
                      </a:lnTo>
                      <a:lnTo>
                        <a:pt x="12" y="139"/>
                      </a:lnTo>
                      <a:lnTo>
                        <a:pt x="0" y="144"/>
                      </a:lnTo>
                      <a:lnTo>
                        <a:pt x="1" y="151"/>
                      </a:lnTo>
                      <a:lnTo>
                        <a:pt x="7" y="155"/>
                      </a:lnTo>
                      <a:lnTo>
                        <a:pt x="13" y="153"/>
                      </a:lnTo>
                      <a:lnTo>
                        <a:pt x="17" y="149"/>
                      </a:lnTo>
                      <a:lnTo>
                        <a:pt x="5" y="15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91" name="Freeform 1561"/>
                <p:cNvSpPr>
                  <a:spLocks/>
                </p:cNvSpPr>
                <p:nvPr/>
              </p:nvSpPr>
              <p:spPr bwMode="auto">
                <a:xfrm>
                  <a:off x="1920" y="1256"/>
                  <a:ext cx="55" cy="63"/>
                </a:xfrm>
                <a:custGeom>
                  <a:avLst/>
                  <a:gdLst>
                    <a:gd name="T0" fmla="*/ 0 w 2152"/>
                    <a:gd name="T1" fmla="*/ 0 h 2667"/>
                    <a:gd name="T2" fmla="*/ 0 w 2152"/>
                    <a:gd name="T3" fmla="*/ 0 h 2667"/>
                    <a:gd name="T4" fmla="*/ 0 w 2152"/>
                    <a:gd name="T5" fmla="*/ 0 h 2667"/>
                    <a:gd name="T6" fmla="*/ 0 w 2152"/>
                    <a:gd name="T7" fmla="*/ 0 h 2667"/>
                    <a:gd name="T8" fmla="*/ 0 w 2152"/>
                    <a:gd name="T9" fmla="*/ 0 h 2667"/>
                    <a:gd name="T10" fmla="*/ 0 w 2152"/>
                    <a:gd name="T11" fmla="*/ 0 h 2667"/>
                    <a:gd name="T12" fmla="*/ 0 w 2152"/>
                    <a:gd name="T13" fmla="*/ 0 h 2667"/>
                    <a:gd name="T14" fmla="*/ 0 w 2152"/>
                    <a:gd name="T15" fmla="*/ 0 h 2667"/>
                    <a:gd name="T16" fmla="*/ 0 w 2152"/>
                    <a:gd name="T17" fmla="*/ 0 h 2667"/>
                    <a:gd name="T18" fmla="*/ 0 w 2152"/>
                    <a:gd name="T19" fmla="*/ 0 h 2667"/>
                    <a:gd name="T20" fmla="*/ 0 w 2152"/>
                    <a:gd name="T21" fmla="*/ 0 h 2667"/>
                    <a:gd name="T22" fmla="*/ 0 w 2152"/>
                    <a:gd name="T23" fmla="*/ 0 h 2667"/>
                    <a:gd name="T24" fmla="*/ 0 w 2152"/>
                    <a:gd name="T25" fmla="*/ 0 h 2667"/>
                    <a:gd name="T26" fmla="*/ 0 w 2152"/>
                    <a:gd name="T27" fmla="*/ 0 h 2667"/>
                    <a:gd name="T28" fmla="*/ 0 w 2152"/>
                    <a:gd name="T29" fmla="*/ 0 h 2667"/>
                    <a:gd name="T30" fmla="*/ 0 w 2152"/>
                    <a:gd name="T31" fmla="*/ 0 h 2667"/>
                    <a:gd name="T32" fmla="*/ 0 w 2152"/>
                    <a:gd name="T33" fmla="*/ 0 h 2667"/>
                    <a:gd name="T34" fmla="*/ 0 w 2152"/>
                    <a:gd name="T35" fmla="*/ 0 h 2667"/>
                    <a:gd name="T36" fmla="*/ 0 w 2152"/>
                    <a:gd name="T37" fmla="*/ 0 h 2667"/>
                    <a:gd name="T38" fmla="*/ 0 w 2152"/>
                    <a:gd name="T39" fmla="*/ 0 h 2667"/>
                    <a:gd name="T40" fmla="*/ 0 w 2152"/>
                    <a:gd name="T41" fmla="*/ 0 h 2667"/>
                    <a:gd name="T42" fmla="*/ 0 w 2152"/>
                    <a:gd name="T43" fmla="*/ 0 h 2667"/>
                    <a:gd name="T44" fmla="*/ 0 w 2152"/>
                    <a:gd name="T45" fmla="*/ 0 h 2667"/>
                    <a:gd name="T46" fmla="*/ 0 w 2152"/>
                    <a:gd name="T47" fmla="*/ 0 h 2667"/>
                    <a:gd name="T48" fmla="*/ 0 w 2152"/>
                    <a:gd name="T49" fmla="*/ 0 h 2667"/>
                    <a:gd name="T50" fmla="*/ 0 w 2152"/>
                    <a:gd name="T51" fmla="*/ 0 h 2667"/>
                    <a:gd name="T52" fmla="*/ 0 w 2152"/>
                    <a:gd name="T53" fmla="*/ 0 h 2667"/>
                    <a:gd name="T54" fmla="*/ 0 w 2152"/>
                    <a:gd name="T55" fmla="*/ 0 h 2667"/>
                    <a:gd name="T56" fmla="*/ 0 w 2152"/>
                    <a:gd name="T57" fmla="*/ 0 h 2667"/>
                    <a:gd name="T58" fmla="*/ 0 w 2152"/>
                    <a:gd name="T59" fmla="*/ 0 h 2667"/>
                    <a:gd name="T60" fmla="*/ 0 w 2152"/>
                    <a:gd name="T61" fmla="*/ 0 h 2667"/>
                    <a:gd name="T62" fmla="*/ 0 w 2152"/>
                    <a:gd name="T63" fmla="*/ 0 h 2667"/>
                    <a:gd name="T64" fmla="*/ 0 w 2152"/>
                    <a:gd name="T65" fmla="*/ 0 h 2667"/>
                    <a:gd name="T66" fmla="*/ 0 w 2152"/>
                    <a:gd name="T67" fmla="*/ 0 h 2667"/>
                    <a:gd name="T68" fmla="*/ 0 w 2152"/>
                    <a:gd name="T69" fmla="*/ 0 h 2667"/>
                    <a:gd name="T70" fmla="*/ 0 w 2152"/>
                    <a:gd name="T71" fmla="*/ 0 h 2667"/>
                    <a:gd name="T72" fmla="*/ 0 w 2152"/>
                    <a:gd name="T73" fmla="*/ 0 h 2667"/>
                    <a:gd name="T74" fmla="*/ 0 w 2152"/>
                    <a:gd name="T75" fmla="*/ 0 h 2667"/>
                    <a:gd name="T76" fmla="*/ 0 w 2152"/>
                    <a:gd name="T77" fmla="*/ 0 h 2667"/>
                    <a:gd name="T78" fmla="*/ 0 w 2152"/>
                    <a:gd name="T79" fmla="*/ 0 h 2667"/>
                    <a:gd name="T80" fmla="*/ 0 w 2152"/>
                    <a:gd name="T81" fmla="*/ 0 h 2667"/>
                    <a:gd name="T82" fmla="*/ 0 w 2152"/>
                    <a:gd name="T83" fmla="*/ 0 h 2667"/>
                    <a:gd name="T84" fmla="*/ 0 w 2152"/>
                    <a:gd name="T85" fmla="*/ 0 h 2667"/>
                    <a:gd name="T86" fmla="*/ 0 w 2152"/>
                    <a:gd name="T87" fmla="*/ 0 h 2667"/>
                    <a:gd name="T88" fmla="*/ 0 w 2152"/>
                    <a:gd name="T89" fmla="*/ 0 h 2667"/>
                    <a:gd name="T90" fmla="*/ 0 w 2152"/>
                    <a:gd name="T91" fmla="*/ 0 h 2667"/>
                    <a:gd name="T92" fmla="*/ 0 w 2152"/>
                    <a:gd name="T93" fmla="*/ 0 h 2667"/>
                    <a:gd name="T94" fmla="*/ 0 w 2152"/>
                    <a:gd name="T95" fmla="*/ 0 h 2667"/>
                    <a:gd name="T96" fmla="*/ 0 w 2152"/>
                    <a:gd name="T97" fmla="*/ 0 h 2667"/>
                    <a:gd name="T98" fmla="*/ 0 w 2152"/>
                    <a:gd name="T99" fmla="*/ 0 h 2667"/>
                    <a:gd name="T100" fmla="*/ 0 w 2152"/>
                    <a:gd name="T101" fmla="*/ 0 h 2667"/>
                    <a:gd name="T102" fmla="*/ 0 w 2152"/>
                    <a:gd name="T103" fmla="*/ 0 h 2667"/>
                    <a:gd name="T104" fmla="*/ 0 w 2152"/>
                    <a:gd name="T105" fmla="*/ 0 h 2667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2152"/>
                    <a:gd name="T160" fmla="*/ 0 h 2667"/>
                    <a:gd name="T161" fmla="*/ 2152 w 2152"/>
                    <a:gd name="T162" fmla="*/ 2667 h 2667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2152" h="2667">
                      <a:moveTo>
                        <a:pt x="1665" y="221"/>
                      </a:moveTo>
                      <a:lnTo>
                        <a:pt x="1651" y="206"/>
                      </a:lnTo>
                      <a:lnTo>
                        <a:pt x="1644" y="185"/>
                      </a:lnTo>
                      <a:lnTo>
                        <a:pt x="1639" y="161"/>
                      </a:lnTo>
                      <a:lnTo>
                        <a:pt x="1636" y="135"/>
                      </a:lnTo>
                      <a:lnTo>
                        <a:pt x="1632" y="110"/>
                      </a:lnTo>
                      <a:lnTo>
                        <a:pt x="1626" y="87"/>
                      </a:lnTo>
                      <a:lnTo>
                        <a:pt x="1615" y="68"/>
                      </a:lnTo>
                      <a:lnTo>
                        <a:pt x="1599" y="53"/>
                      </a:lnTo>
                      <a:lnTo>
                        <a:pt x="1574" y="46"/>
                      </a:lnTo>
                      <a:lnTo>
                        <a:pt x="1552" y="46"/>
                      </a:lnTo>
                      <a:lnTo>
                        <a:pt x="1528" y="51"/>
                      </a:lnTo>
                      <a:lnTo>
                        <a:pt x="1506" y="58"/>
                      </a:lnTo>
                      <a:lnTo>
                        <a:pt x="1484" y="68"/>
                      </a:lnTo>
                      <a:lnTo>
                        <a:pt x="1465" y="76"/>
                      </a:lnTo>
                      <a:lnTo>
                        <a:pt x="1448" y="82"/>
                      </a:lnTo>
                      <a:lnTo>
                        <a:pt x="1434" y="82"/>
                      </a:lnTo>
                      <a:lnTo>
                        <a:pt x="1418" y="77"/>
                      </a:lnTo>
                      <a:lnTo>
                        <a:pt x="1405" y="69"/>
                      </a:lnTo>
                      <a:lnTo>
                        <a:pt x="1392" y="59"/>
                      </a:lnTo>
                      <a:lnTo>
                        <a:pt x="1380" y="47"/>
                      </a:lnTo>
                      <a:lnTo>
                        <a:pt x="1369" y="36"/>
                      </a:lnTo>
                      <a:lnTo>
                        <a:pt x="1357" y="26"/>
                      </a:lnTo>
                      <a:lnTo>
                        <a:pt x="1345" y="16"/>
                      </a:lnTo>
                      <a:lnTo>
                        <a:pt x="1333" y="9"/>
                      </a:lnTo>
                      <a:lnTo>
                        <a:pt x="1315" y="3"/>
                      </a:lnTo>
                      <a:lnTo>
                        <a:pt x="1298" y="0"/>
                      </a:lnTo>
                      <a:lnTo>
                        <a:pt x="1281" y="2"/>
                      </a:lnTo>
                      <a:lnTo>
                        <a:pt x="1265" y="6"/>
                      </a:lnTo>
                      <a:lnTo>
                        <a:pt x="1249" y="12"/>
                      </a:lnTo>
                      <a:lnTo>
                        <a:pt x="1233" y="21"/>
                      </a:lnTo>
                      <a:lnTo>
                        <a:pt x="1217" y="32"/>
                      </a:lnTo>
                      <a:lnTo>
                        <a:pt x="1200" y="44"/>
                      </a:lnTo>
                      <a:lnTo>
                        <a:pt x="1142" y="86"/>
                      </a:lnTo>
                      <a:lnTo>
                        <a:pt x="1090" y="120"/>
                      </a:lnTo>
                      <a:lnTo>
                        <a:pt x="1046" y="150"/>
                      </a:lnTo>
                      <a:lnTo>
                        <a:pt x="1005" y="175"/>
                      </a:lnTo>
                      <a:lnTo>
                        <a:pt x="970" y="196"/>
                      </a:lnTo>
                      <a:lnTo>
                        <a:pt x="938" y="217"/>
                      </a:lnTo>
                      <a:lnTo>
                        <a:pt x="909" y="236"/>
                      </a:lnTo>
                      <a:lnTo>
                        <a:pt x="883" y="255"/>
                      </a:lnTo>
                      <a:lnTo>
                        <a:pt x="856" y="278"/>
                      </a:lnTo>
                      <a:lnTo>
                        <a:pt x="830" y="303"/>
                      </a:lnTo>
                      <a:lnTo>
                        <a:pt x="804" y="333"/>
                      </a:lnTo>
                      <a:lnTo>
                        <a:pt x="777" y="370"/>
                      </a:lnTo>
                      <a:lnTo>
                        <a:pt x="747" y="415"/>
                      </a:lnTo>
                      <a:lnTo>
                        <a:pt x="714" y="468"/>
                      </a:lnTo>
                      <a:lnTo>
                        <a:pt x="677" y="531"/>
                      </a:lnTo>
                      <a:lnTo>
                        <a:pt x="636" y="606"/>
                      </a:lnTo>
                      <a:lnTo>
                        <a:pt x="0" y="760"/>
                      </a:lnTo>
                      <a:lnTo>
                        <a:pt x="26" y="1280"/>
                      </a:lnTo>
                      <a:lnTo>
                        <a:pt x="36" y="1274"/>
                      </a:lnTo>
                      <a:lnTo>
                        <a:pt x="48" y="1271"/>
                      </a:lnTo>
                      <a:lnTo>
                        <a:pt x="61" y="1273"/>
                      </a:lnTo>
                      <a:lnTo>
                        <a:pt x="76" y="1279"/>
                      </a:lnTo>
                      <a:lnTo>
                        <a:pt x="93" y="1287"/>
                      </a:lnTo>
                      <a:lnTo>
                        <a:pt x="112" y="1299"/>
                      </a:lnTo>
                      <a:lnTo>
                        <a:pt x="133" y="1313"/>
                      </a:lnTo>
                      <a:lnTo>
                        <a:pt x="156" y="1331"/>
                      </a:lnTo>
                      <a:lnTo>
                        <a:pt x="179" y="1352"/>
                      </a:lnTo>
                      <a:lnTo>
                        <a:pt x="204" y="1373"/>
                      </a:lnTo>
                      <a:lnTo>
                        <a:pt x="229" y="1399"/>
                      </a:lnTo>
                      <a:lnTo>
                        <a:pt x="257" y="1425"/>
                      </a:lnTo>
                      <a:lnTo>
                        <a:pt x="284" y="1454"/>
                      </a:lnTo>
                      <a:lnTo>
                        <a:pt x="313" y="1485"/>
                      </a:lnTo>
                      <a:lnTo>
                        <a:pt x="342" y="1516"/>
                      </a:lnTo>
                      <a:lnTo>
                        <a:pt x="373" y="1549"/>
                      </a:lnTo>
                      <a:lnTo>
                        <a:pt x="403" y="1584"/>
                      </a:lnTo>
                      <a:lnTo>
                        <a:pt x="434" y="1619"/>
                      </a:lnTo>
                      <a:lnTo>
                        <a:pt x="466" y="1653"/>
                      </a:lnTo>
                      <a:lnTo>
                        <a:pt x="498" y="1689"/>
                      </a:lnTo>
                      <a:lnTo>
                        <a:pt x="529" y="1727"/>
                      </a:lnTo>
                      <a:lnTo>
                        <a:pt x="562" y="1763"/>
                      </a:lnTo>
                      <a:lnTo>
                        <a:pt x="593" y="1799"/>
                      </a:lnTo>
                      <a:lnTo>
                        <a:pt x="625" y="1835"/>
                      </a:lnTo>
                      <a:lnTo>
                        <a:pt x="657" y="1870"/>
                      </a:lnTo>
                      <a:lnTo>
                        <a:pt x="688" y="1905"/>
                      </a:lnTo>
                      <a:lnTo>
                        <a:pt x="718" y="1938"/>
                      </a:lnTo>
                      <a:lnTo>
                        <a:pt x="748" y="1971"/>
                      </a:lnTo>
                      <a:lnTo>
                        <a:pt x="777" y="2002"/>
                      </a:lnTo>
                      <a:lnTo>
                        <a:pt x="806" y="2032"/>
                      </a:lnTo>
                      <a:lnTo>
                        <a:pt x="833" y="2059"/>
                      </a:lnTo>
                      <a:lnTo>
                        <a:pt x="860" y="2086"/>
                      </a:lnTo>
                      <a:lnTo>
                        <a:pt x="867" y="2094"/>
                      </a:lnTo>
                      <a:lnTo>
                        <a:pt x="872" y="2105"/>
                      </a:lnTo>
                      <a:lnTo>
                        <a:pt x="874" y="2116"/>
                      </a:lnTo>
                      <a:lnTo>
                        <a:pt x="874" y="2129"/>
                      </a:lnTo>
                      <a:lnTo>
                        <a:pt x="873" y="2142"/>
                      </a:lnTo>
                      <a:lnTo>
                        <a:pt x="871" y="2156"/>
                      </a:lnTo>
                      <a:lnTo>
                        <a:pt x="868" y="2170"/>
                      </a:lnTo>
                      <a:lnTo>
                        <a:pt x="865" y="2184"/>
                      </a:lnTo>
                      <a:lnTo>
                        <a:pt x="861" y="2200"/>
                      </a:lnTo>
                      <a:lnTo>
                        <a:pt x="857" y="2214"/>
                      </a:lnTo>
                      <a:lnTo>
                        <a:pt x="854" y="2230"/>
                      </a:lnTo>
                      <a:lnTo>
                        <a:pt x="853" y="2245"/>
                      </a:lnTo>
                      <a:lnTo>
                        <a:pt x="851" y="2259"/>
                      </a:lnTo>
                      <a:lnTo>
                        <a:pt x="853" y="2273"/>
                      </a:lnTo>
                      <a:lnTo>
                        <a:pt x="855" y="2287"/>
                      </a:lnTo>
                      <a:lnTo>
                        <a:pt x="860" y="2300"/>
                      </a:lnTo>
                      <a:lnTo>
                        <a:pt x="871" y="2317"/>
                      </a:lnTo>
                      <a:lnTo>
                        <a:pt x="883" y="2333"/>
                      </a:lnTo>
                      <a:lnTo>
                        <a:pt x="896" y="2349"/>
                      </a:lnTo>
                      <a:lnTo>
                        <a:pt x="909" y="2363"/>
                      </a:lnTo>
                      <a:lnTo>
                        <a:pt x="922" y="2378"/>
                      </a:lnTo>
                      <a:lnTo>
                        <a:pt x="935" y="2391"/>
                      </a:lnTo>
                      <a:lnTo>
                        <a:pt x="950" y="2403"/>
                      </a:lnTo>
                      <a:lnTo>
                        <a:pt x="964" y="2415"/>
                      </a:lnTo>
                      <a:lnTo>
                        <a:pt x="979" y="2427"/>
                      </a:lnTo>
                      <a:lnTo>
                        <a:pt x="992" y="2438"/>
                      </a:lnTo>
                      <a:lnTo>
                        <a:pt x="1006" y="2448"/>
                      </a:lnTo>
                      <a:lnTo>
                        <a:pt x="1019" y="2457"/>
                      </a:lnTo>
                      <a:lnTo>
                        <a:pt x="1033" y="2466"/>
                      </a:lnTo>
                      <a:lnTo>
                        <a:pt x="1046" y="2474"/>
                      </a:lnTo>
                      <a:lnTo>
                        <a:pt x="1058" y="2481"/>
                      </a:lnTo>
                      <a:lnTo>
                        <a:pt x="1070" y="2488"/>
                      </a:lnTo>
                      <a:lnTo>
                        <a:pt x="1550" y="2667"/>
                      </a:lnTo>
                      <a:lnTo>
                        <a:pt x="1786" y="2413"/>
                      </a:lnTo>
                      <a:lnTo>
                        <a:pt x="1799" y="2403"/>
                      </a:lnTo>
                      <a:lnTo>
                        <a:pt x="1815" y="2397"/>
                      </a:lnTo>
                      <a:lnTo>
                        <a:pt x="1833" y="2396"/>
                      </a:lnTo>
                      <a:lnTo>
                        <a:pt x="1852" y="2398"/>
                      </a:lnTo>
                      <a:lnTo>
                        <a:pt x="1872" y="2404"/>
                      </a:lnTo>
                      <a:lnTo>
                        <a:pt x="1895" y="2413"/>
                      </a:lnTo>
                      <a:lnTo>
                        <a:pt x="1917" y="2424"/>
                      </a:lnTo>
                      <a:lnTo>
                        <a:pt x="1941" y="2437"/>
                      </a:lnTo>
                      <a:lnTo>
                        <a:pt x="1964" y="2452"/>
                      </a:lnTo>
                      <a:lnTo>
                        <a:pt x="1987" y="2468"/>
                      </a:lnTo>
                      <a:lnTo>
                        <a:pt x="2008" y="2485"/>
                      </a:lnTo>
                      <a:lnTo>
                        <a:pt x="2030" y="2503"/>
                      </a:lnTo>
                      <a:lnTo>
                        <a:pt x="2050" y="2521"/>
                      </a:lnTo>
                      <a:lnTo>
                        <a:pt x="2068" y="2538"/>
                      </a:lnTo>
                      <a:lnTo>
                        <a:pt x="2085" y="2553"/>
                      </a:lnTo>
                      <a:lnTo>
                        <a:pt x="2099" y="2569"/>
                      </a:lnTo>
                      <a:lnTo>
                        <a:pt x="2105" y="2562"/>
                      </a:lnTo>
                      <a:lnTo>
                        <a:pt x="2111" y="2556"/>
                      </a:lnTo>
                      <a:lnTo>
                        <a:pt x="2117" y="2551"/>
                      </a:lnTo>
                      <a:lnTo>
                        <a:pt x="2125" y="2546"/>
                      </a:lnTo>
                      <a:lnTo>
                        <a:pt x="2131" y="2541"/>
                      </a:lnTo>
                      <a:lnTo>
                        <a:pt x="2138" y="2538"/>
                      </a:lnTo>
                      <a:lnTo>
                        <a:pt x="2145" y="2533"/>
                      </a:lnTo>
                      <a:lnTo>
                        <a:pt x="2152" y="2529"/>
                      </a:lnTo>
                      <a:lnTo>
                        <a:pt x="2130" y="2497"/>
                      </a:lnTo>
                      <a:lnTo>
                        <a:pt x="2113" y="2466"/>
                      </a:lnTo>
                      <a:lnTo>
                        <a:pt x="2101" y="2437"/>
                      </a:lnTo>
                      <a:lnTo>
                        <a:pt x="2093" y="2409"/>
                      </a:lnTo>
                      <a:lnTo>
                        <a:pt x="2089" y="2383"/>
                      </a:lnTo>
                      <a:lnTo>
                        <a:pt x="2087" y="2357"/>
                      </a:lnTo>
                      <a:lnTo>
                        <a:pt x="2087" y="2333"/>
                      </a:lnTo>
                      <a:lnTo>
                        <a:pt x="2090" y="2311"/>
                      </a:lnTo>
                      <a:lnTo>
                        <a:pt x="2093" y="2288"/>
                      </a:lnTo>
                      <a:lnTo>
                        <a:pt x="2096" y="2267"/>
                      </a:lnTo>
                      <a:lnTo>
                        <a:pt x="2098" y="2247"/>
                      </a:lnTo>
                      <a:lnTo>
                        <a:pt x="2098" y="2226"/>
                      </a:lnTo>
                      <a:lnTo>
                        <a:pt x="2097" y="2207"/>
                      </a:lnTo>
                      <a:lnTo>
                        <a:pt x="2093" y="2188"/>
                      </a:lnTo>
                      <a:lnTo>
                        <a:pt x="2085" y="2170"/>
                      </a:lnTo>
                      <a:lnTo>
                        <a:pt x="2073" y="2151"/>
                      </a:lnTo>
                      <a:lnTo>
                        <a:pt x="2066" y="2133"/>
                      </a:lnTo>
                      <a:lnTo>
                        <a:pt x="2068" y="2117"/>
                      </a:lnTo>
                      <a:lnTo>
                        <a:pt x="2080" y="2103"/>
                      </a:lnTo>
                      <a:lnTo>
                        <a:pt x="2096" y="2088"/>
                      </a:lnTo>
                      <a:lnTo>
                        <a:pt x="2114" y="2075"/>
                      </a:lnTo>
                      <a:lnTo>
                        <a:pt x="2130" y="2061"/>
                      </a:lnTo>
                      <a:lnTo>
                        <a:pt x="2139" y="2046"/>
                      </a:lnTo>
                      <a:lnTo>
                        <a:pt x="2142" y="2031"/>
                      </a:lnTo>
                      <a:lnTo>
                        <a:pt x="2134" y="1999"/>
                      </a:lnTo>
                      <a:lnTo>
                        <a:pt x="2124" y="1968"/>
                      </a:lnTo>
                      <a:lnTo>
                        <a:pt x="2110" y="1938"/>
                      </a:lnTo>
                      <a:lnTo>
                        <a:pt x="2096" y="1907"/>
                      </a:lnTo>
                      <a:lnTo>
                        <a:pt x="2078" y="1878"/>
                      </a:lnTo>
                      <a:lnTo>
                        <a:pt x="2059" y="1849"/>
                      </a:lnTo>
                      <a:lnTo>
                        <a:pt x="2039" y="1822"/>
                      </a:lnTo>
                      <a:lnTo>
                        <a:pt x="2018" y="1795"/>
                      </a:lnTo>
                      <a:lnTo>
                        <a:pt x="1996" y="1771"/>
                      </a:lnTo>
                      <a:lnTo>
                        <a:pt x="1973" y="1750"/>
                      </a:lnTo>
                      <a:lnTo>
                        <a:pt x="1952" y="1729"/>
                      </a:lnTo>
                      <a:lnTo>
                        <a:pt x="1930" y="1711"/>
                      </a:lnTo>
                      <a:lnTo>
                        <a:pt x="1908" y="1697"/>
                      </a:lnTo>
                      <a:lnTo>
                        <a:pt x="1889" y="1683"/>
                      </a:lnTo>
                      <a:lnTo>
                        <a:pt x="1870" y="1675"/>
                      </a:lnTo>
                      <a:lnTo>
                        <a:pt x="1853" y="1669"/>
                      </a:lnTo>
                      <a:lnTo>
                        <a:pt x="1842" y="1659"/>
                      </a:lnTo>
                      <a:lnTo>
                        <a:pt x="1835" y="1638"/>
                      </a:lnTo>
                      <a:lnTo>
                        <a:pt x="1832" y="1605"/>
                      </a:lnTo>
                      <a:lnTo>
                        <a:pt x="1830" y="1565"/>
                      </a:lnTo>
                      <a:lnTo>
                        <a:pt x="1830" y="1518"/>
                      </a:lnTo>
                      <a:lnTo>
                        <a:pt x="1833" y="1464"/>
                      </a:lnTo>
                      <a:lnTo>
                        <a:pt x="1836" y="1406"/>
                      </a:lnTo>
                      <a:lnTo>
                        <a:pt x="1841" y="1347"/>
                      </a:lnTo>
                      <a:lnTo>
                        <a:pt x="1847" y="1286"/>
                      </a:lnTo>
                      <a:lnTo>
                        <a:pt x="1852" y="1227"/>
                      </a:lnTo>
                      <a:lnTo>
                        <a:pt x="1858" y="1170"/>
                      </a:lnTo>
                      <a:lnTo>
                        <a:pt x="1863" y="1119"/>
                      </a:lnTo>
                      <a:lnTo>
                        <a:pt x="1866" y="1072"/>
                      </a:lnTo>
                      <a:lnTo>
                        <a:pt x="1870" y="1034"/>
                      </a:lnTo>
                      <a:lnTo>
                        <a:pt x="1871" y="1003"/>
                      </a:lnTo>
                      <a:lnTo>
                        <a:pt x="1870" y="985"/>
                      </a:lnTo>
                      <a:lnTo>
                        <a:pt x="1869" y="967"/>
                      </a:lnTo>
                      <a:lnTo>
                        <a:pt x="1871" y="951"/>
                      </a:lnTo>
                      <a:lnTo>
                        <a:pt x="1875" y="936"/>
                      </a:lnTo>
                      <a:lnTo>
                        <a:pt x="1882" y="924"/>
                      </a:lnTo>
                      <a:lnTo>
                        <a:pt x="1892" y="915"/>
                      </a:lnTo>
                      <a:lnTo>
                        <a:pt x="1902" y="907"/>
                      </a:lnTo>
                      <a:lnTo>
                        <a:pt x="1914" y="905"/>
                      </a:lnTo>
                      <a:lnTo>
                        <a:pt x="1928" y="905"/>
                      </a:lnTo>
                      <a:lnTo>
                        <a:pt x="1941" y="909"/>
                      </a:lnTo>
                      <a:lnTo>
                        <a:pt x="1954" y="913"/>
                      </a:lnTo>
                      <a:lnTo>
                        <a:pt x="1967" y="921"/>
                      </a:lnTo>
                      <a:lnTo>
                        <a:pt x="1981" y="927"/>
                      </a:lnTo>
                      <a:lnTo>
                        <a:pt x="1993" y="935"/>
                      </a:lnTo>
                      <a:lnTo>
                        <a:pt x="2005" y="942"/>
                      </a:lnTo>
                      <a:lnTo>
                        <a:pt x="2018" y="949"/>
                      </a:lnTo>
                      <a:lnTo>
                        <a:pt x="2030" y="957"/>
                      </a:lnTo>
                      <a:lnTo>
                        <a:pt x="2030" y="947"/>
                      </a:lnTo>
                      <a:lnTo>
                        <a:pt x="2029" y="937"/>
                      </a:lnTo>
                      <a:lnTo>
                        <a:pt x="2027" y="925"/>
                      </a:lnTo>
                      <a:lnTo>
                        <a:pt x="2026" y="913"/>
                      </a:lnTo>
                      <a:lnTo>
                        <a:pt x="2025" y="900"/>
                      </a:lnTo>
                      <a:lnTo>
                        <a:pt x="2024" y="886"/>
                      </a:lnTo>
                      <a:lnTo>
                        <a:pt x="2023" y="873"/>
                      </a:lnTo>
                      <a:lnTo>
                        <a:pt x="2020" y="858"/>
                      </a:lnTo>
                      <a:lnTo>
                        <a:pt x="2019" y="844"/>
                      </a:lnTo>
                      <a:lnTo>
                        <a:pt x="2019" y="829"/>
                      </a:lnTo>
                      <a:lnTo>
                        <a:pt x="2018" y="816"/>
                      </a:lnTo>
                      <a:lnTo>
                        <a:pt x="2018" y="803"/>
                      </a:lnTo>
                      <a:lnTo>
                        <a:pt x="2019" y="791"/>
                      </a:lnTo>
                      <a:lnTo>
                        <a:pt x="2020" y="780"/>
                      </a:lnTo>
                      <a:lnTo>
                        <a:pt x="2023" y="769"/>
                      </a:lnTo>
                      <a:lnTo>
                        <a:pt x="2025" y="761"/>
                      </a:lnTo>
                      <a:lnTo>
                        <a:pt x="2031" y="750"/>
                      </a:lnTo>
                      <a:lnTo>
                        <a:pt x="2039" y="738"/>
                      </a:lnTo>
                      <a:lnTo>
                        <a:pt x="2050" y="725"/>
                      </a:lnTo>
                      <a:lnTo>
                        <a:pt x="2062" y="713"/>
                      </a:lnTo>
                      <a:lnTo>
                        <a:pt x="2074" y="701"/>
                      </a:lnTo>
                      <a:lnTo>
                        <a:pt x="2086" y="690"/>
                      </a:lnTo>
                      <a:lnTo>
                        <a:pt x="2099" y="680"/>
                      </a:lnTo>
                      <a:lnTo>
                        <a:pt x="2110" y="673"/>
                      </a:lnTo>
                      <a:lnTo>
                        <a:pt x="2093" y="662"/>
                      </a:lnTo>
                      <a:lnTo>
                        <a:pt x="2075" y="653"/>
                      </a:lnTo>
                      <a:lnTo>
                        <a:pt x="2059" y="642"/>
                      </a:lnTo>
                      <a:lnTo>
                        <a:pt x="2042" y="631"/>
                      </a:lnTo>
                      <a:lnTo>
                        <a:pt x="2025" y="621"/>
                      </a:lnTo>
                      <a:lnTo>
                        <a:pt x="2007" y="611"/>
                      </a:lnTo>
                      <a:lnTo>
                        <a:pt x="1990" y="600"/>
                      </a:lnTo>
                      <a:lnTo>
                        <a:pt x="1972" y="589"/>
                      </a:lnTo>
                      <a:lnTo>
                        <a:pt x="1952" y="576"/>
                      </a:lnTo>
                      <a:lnTo>
                        <a:pt x="1931" y="564"/>
                      </a:lnTo>
                      <a:lnTo>
                        <a:pt x="1913" y="552"/>
                      </a:lnTo>
                      <a:lnTo>
                        <a:pt x="1895" y="540"/>
                      </a:lnTo>
                      <a:lnTo>
                        <a:pt x="1880" y="527"/>
                      </a:lnTo>
                      <a:lnTo>
                        <a:pt x="1865" y="513"/>
                      </a:lnTo>
                      <a:lnTo>
                        <a:pt x="1853" y="498"/>
                      </a:lnTo>
                      <a:lnTo>
                        <a:pt x="1842" y="481"/>
                      </a:lnTo>
                      <a:lnTo>
                        <a:pt x="1833" y="462"/>
                      </a:lnTo>
                      <a:lnTo>
                        <a:pt x="1826" y="440"/>
                      </a:lnTo>
                      <a:lnTo>
                        <a:pt x="1821" y="416"/>
                      </a:lnTo>
                      <a:lnTo>
                        <a:pt x="1818" y="388"/>
                      </a:lnTo>
                      <a:lnTo>
                        <a:pt x="1818" y="357"/>
                      </a:lnTo>
                      <a:lnTo>
                        <a:pt x="1820" y="322"/>
                      </a:lnTo>
                      <a:lnTo>
                        <a:pt x="1824" y="284"/>
                      </a:lnTo>
                      <a:lnTo>
                        <a:pt x="1832" y="239"/>
                      </a:lnTo>
                      <a:lnTo>
                        <a:pt x="1810" y="237"/>
                      </a:lnTo>
                      <a:lnTo>
                        <a:pt x="1788" y="237"/>
                      </a:lnTo>
                      <a:lnTo>
                        <a:pt x="1768" y="239"/>
                      </a:lnTo>
                      <a:lnTo>
                        <a:pt x="1747" y="243"/>
                      </a:lnTo>
                      <a:lnTo>
                        <a:pt x="1727" y="244"/>
                      </a:lnTo>
                      <a:lnTo>
                        <a:pt x="1707" y="242"/>
                      </a:lnTo>
                      <a:lnTo>
                        <a:pt x="1686" y="235"/>
                      </a:lnTo>
                      <a:lnTo>
                        <a:pt x="1665" y="22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92" name="Freeform 1562"/>
                <p:cNvSpPr>
                  <a:spLocks/>
                </p:cNvSpPr>
                <p:nvPr/>
              </p:nvSpPr>
              <p:spPr bwMode="auto">
                <a:xfrm>
                  <a:off x="1960" y="1257"/>
                  <a:ext cx="2" cy="4"/>
                </a:xfrm>
                <a:custGeom>
                  <a:avLst/>
                  <a:gdLst>
                    <a:gd name="T0" fmla="*/ 0 w 74"/>
                    <a:gd name="T1" fmla="*/ 0 h 183"/>
                    <a:gd name="T2" fmla="*/ 0 w 74"/>
                    <a:gd name="T3" fmla="*/ 0 h 183"/>
                    <a:gd name="T4" fmla="*/ 0 w 74"/>
                    <a:gd name="T5" fmla="*/ 0 h 183"/>
                    <a:gd name="T6" fmla="*/ 0 w 74"/>
                    <a:gd name="T7" fmla="*/ 0 h 183"/>
                    <a:gd name="T8" fmla="*/ 0 w 74"/>
                    <a:gd name="T9" fmla="*/ 0 h 183"/>
                    <a:gd name="T10" fmla="*/ 0 w 74"/>
                    <a:gd name="T11" fmla="*/ 0 h 183"/>
                    <a:gd name="T12" fmla="*/ 0 w 74"/>
                    <a:gd name="T13" fmla="*/ 0 h 183"/>
                    <a:gd name="T14" fmla="*/ 0 w 74"/>
                    <a:gd name="T15" fmla="*/ 0 h 183"/>
                    <a:gd name="T16" fmla="*/ 0 w 74"/>
                    <a:gd name="T17" fmla="*/ 0 h 183"/>
                    <a:gd name="T18" fmla="*/ 0 w 74"/>
                    <a:gd name="T19" fmla="*/ 0 h 183"/>
                    <a:gd name="T20" fmla="*/ 0 w 74"/>
                    <a:gd name="T21" fmla="*/ 0 h 183"/>
                    <a:gd name="T22" fmla="*/ 0 w 74"/>
                    <a:gd name="T23" fmla="*/ 0 h 183"/>
                    <a:gd name="T24" fmla="*/ 0 w 74"/>
                    <a:gd name="T25" fmla="*/ 0 h 183"/>
                    <a:gd name="T26" fmla="*/ 0 w 74"/>
                    <a:gd name="T27" fmla="*/ 0 h 183"/>
                    <a:gd name="T28" fmla="*/ 0 w 74"/>
                    <a:gd name="T29" fmla="*/ 0 h 183"/>
                    <a:gd name="T30" fmla="*/ 0 w 74"/>
                    <a:gd name="T31" fmla="*/ 0 h 183"/>
                    <a:gd name="T32" fmla="*/ 0 w 74"/>
                    <a:gd name="T33" fmla="*/ 0 h 183"/>
                    <a:gd name="T34" fmla="*/ 0 w 74"/>
                    <a:gd name="T35" fmla="*/ 0 h 183"/>
                    <a:gd name="T36" fmla="*/ 0 w 74"/>
                    <a:gd name="T37" fmla="*/ 0 h 183"/>
                    <a:gd name="T38" fmla="*/ 0 w 74"/>
                    <a:gd name="T39" fmla="*/ 0 h 183"/>
                    <a:gd name="T40" fmla="*/ 0 w 74"/>
                    <a:gd name="T41" fmla="*/ 0 h 18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4"/>
                    <a:gd name="T64" fmla="*/ 0 h 183"/>
                    <a:gd name="T65" fmla="*/ 74 w 74"/>
                    <a:gd name="T66" fmla="*/ 183 h 18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4" h="183">
                      <a:moveTo>
                        <a:pt x="0" y="14"/>
                      </a:moveTo>
                      <a:lnTo>
                        <a:pt x="0" y="14"/>
                      </a:lnTo>
                      <a:lnTo>
                        <a:pt x="14" y="26"/>
                      </a:lnTo>
                      <a:lnTo>
                        <a:pt x="24" y="44"/>
                      </a:lnTo>
                      <a:lnTo>
                        <a:pt x="29" y="65"/>
                      </a:lnTo>
                      <a:lnTo>
                        <a:pt x="32" y="90"/>
                      </a:lnTo>
                      <a:lnTo>
                        <a:pt x="36" y="117"/>
                      </a:lnTo>
                      <a:lnTo>
                        <a:pt x="41" y="142"/>
                      </a:lnTo>
                      <a:lnTo>
                        <a:pt x="49" y="163"/>
                      </a:lnTo>
                      <a:lnTo>
                        <a:pt x="65" y="183"/>
                      </a:lnTo>
                      <a:lnTo>
                        <a:pt x="74" y="168"/>
                      </a:lnTo>
                      <a:lnTo>
                        <a:pt x="64" y="156"/>
                      </a:lnTo>
                      <a:lnTo>
                        <a:pt x="58" y="137"/>
                      </a:lnTo>
                      <a:lnTo>
                        <a:pt x="53" y="114"/>
                      </a:lnTo>
                      <a:lnTo>
                        <a:pt x="49" y="88"/>
                      </a:lnTo>
                      <a:lnTo>
                        <a:pt x="46" y="62"/>
                      </a:lnTo>
                      <a:lnTo>
                        <a:pt x="38" y="37"/>
                      </a:lnTo>
                      <a:lnTo>
                        <a:pt x="26" y="17"/>
                      </a:lnTo>
                      <a:lnTo>
                        <a:pt x="7" y="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93" name="Freeform 1563"/>
                <p:cNvSpPr>
                  <a:spLocks/>
                </p:cNvSpPr>
                <p:nvPr/>
              </p:nvSpPr>
              <p:spPr bwMode="auto">
                <a:xfrm>
                  <a:off x="1956" y="1256"/>
                  <a:ext cx="4" cy="2"/>
                </a:xfrm>
                <a:custGeom>
                  <a:avLst/>
                  <a:gdLst>
                    <a:gd name="T0" fmla="*/ 0 w 169"/>
                    <a:gd name="T1" fmla="*/ 0 h 52"/>
                    <a:gd name="T2" fmla="*/ 0 w 169"/>
                    <a:gd name="T3" fmla="*/ 0 h 52"/>
                    <a:gd name="T4" fmla="*/ 0 w 169"/>
                    <a:gd name="T5" fmla="*/ 0 h 52"/>
                    <a:gd name="T6" fmla="*/ 0 w 169"/>
                    <a:gd name="T7" fmla="*/ 0 h 52"/>
                    <a:gd name="T8" fmla="*/ 0 w 169"/>
                    <a:gd name="T9" fmla="*/ 0 h 52"/>
                    <a:gd name="T10" fmla="*/ 0 w 169"/>
                    <a:gd name="T11" fmla="*/ 0 h 52"/>
                    <a:gd name="T12" fmla="*/ 0 w 169"/>
                    <a:gd name="T13" fmla="*/ 0 h 52"/>
                    <a:gd name="T14" fmla="*/ 0 w 169"/>
                    <a:gd name="T15" fmla="*/ 0 h 52"/>
                    <a:gd name="T16" fmla="*/ 0 w 169"/>
                    <a:gd name="T17" fmla="*/ 0 h 52"/>
                    <a:gd name="T18" fmla="*/ 0 w 169"/>
                    <a:gd name="T19" fmla="*/ 0 h 52"/>
                    <a:gd name="T20" fmla="*/ 0 w 169"/>
                    <a:gd name="T21" fmla="*/ 0 h 52"/>
                    <a:gd name="T22" fmla="*/ 0 w 169"/>
                    <a:gd name="T23" fmla="*/ 0 h 52"/>
                    <a:gd name="T24" fmla="*/ 0 w 169"/>
                    <a:gd name="T25" fmla="*/ 0 h 52"/>
                    <a:gd name="T26" fmla="*/ 0 w 169"/>
                    <a:gd name="T27" fmla="*/ 0 h 52"/>
                    <a:gd name="T28" fmla="*/ 0 w 169"/>
                    <a:gd name="T29" fmla="*/ 0 h 52"/>
                    <a:gd name="T30" fmla="*/ 0 w 169"/>
                    <a:gd name="T31" fmla="*/ 0 h 52"/>
                    <a:gd name="T32" fmla="*/ 0 w 169"/>
                    <a:gd name="T33" fmla="*/ 0 h 52"/>
                    <a:gd name="T34" fmla="*/ 0 w 169"/>
                    <a:gd name="T35" fmla="*/ 0 h 52"/>
                    <a:gd name="T36" fmla="*/ 0 w 169"/>
                    <a:gd name="T37" fmla="*/ 0 h 52"/>
                    <a:gd name="T38" fmla="*/ 0 w 169"/>
                    <a:gd name="T39" fmla="*/ 0 h 52"/>
                    <a:gd name="T40" fmla="*/ 0 w 169"/>
                    <a:gd name="T41" fmla="*/ 0 h 5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9"/>
                    <a:gd name="T64" fmla="*/ 0 h 52"/>
                    <a:gd name="T65" fmla="*/ 169 w 169"/>
                    <a:gd name="T66" fmla="*/ 52 h 5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9" h="52">
                      <a:moveTo>
                        <a:pt x="0" y="52"/>
                      </a:moveTo>
                      <a:lnTo>
                        <a:pt x="0" y="52"/>
                      </a:lnTo>
                      <a:lnTo>
                        <a:pt x="17" y="52"/>
                      </a:lnTo>
                      <a:lnTo>
                        <a:pt x="36" y="45"/>
                      </a:lnTo>
                      <a:lnTo>
                        <a:pt x="55" y="37"/>
                      </a:lnTo>
                      <a:lnTo>
                        <a:pt x="77" y="28"/>
                      </a:lnTo>
                      <a:lnTo>
                        <a:pt x="97" y="21"/>
                      </a:lnTo>
                      <a:lnTo>
                        <a:pt x="120" y="16"/>
                      </a:lnTo>
                      <a:lnTo>
                        <a:pt x="140" y="16"/>
                      </a:lnTo>
                      <a:lnTo>
                        <a:pt x="162" y="22"/>
                      </a:lnTo>
                      <a:lnTo>
                        <a:pt x="169" y="8"/>
                      </a:lnTo>
                      <a:lnTo>
                        <a:pt x="143" y="0"/>
                      </a:lnTo>
                      <a:lnTo>
                        <a:pt x="117" y="0"/>
                      </a:lnTo>
                      <a:lnTo>
                        <a:pt x="92" y="4"/>
                      </a:lnTo>
                      <a:lnTo>
                        <a:pt x="69" y="12"/>
                      </a:lnTo>
                      <a:lnTo>
                        <a:pt x="48" y="22"/>
                      </a:lnTo>
                      <a:lnTo>
                        <a:pt x="29" y="31"/>
                      </a:lnTo>
                      <a:lnTo>
                        <a:pt x="14" y="36"/>
                      </a:lnTo>
                      <a:lnTo>
                        <a:pt x="2" y="36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94" name="Freeform 1564"/>
                <p:cNvSpPr>
                  <a:spLocks/>
                </p:cNvSpPr>
                <p:nvPr/>
              </p:nvSpPr>
              <p:spPr bwMode="auto">
                <a:xfrm>
                  <a:off x="1953" y="1256"/>
                  <a:ext cx="3" cy="2"/>
                </a:xfrm>
                <a:custGeom>
                  <a:avLst/>
                  <a:gdLst>
                    <a:gd name="T0" fmla="*/ 0 w 106"/>
                    <a:gd name="T1" fmla="*/ 0 h 88"/>
                    <a:gd name="T2" fmla="*/ 0 w 106"/>
                    <a:gd name="T3" fmla="*/ 0 h 88"/>
                    <a:gd name="T4" fmla="*/ 0 w 106"/>
                    <a:gd name="T5" fmla="*/ 0 h 88"/>
                    <a:gd name="T6" fmla="*/ 0 w 106"/>
                    <a:gd name="T7" fmla="*/ 0 h 88"/>
                    <a:gd name="T8" fmla="*/ 0 w 106"/>
                    <a:gd name="T9" fmla="*/ 0 h 88"/>
                    <a:gd name="T10" fmla="*/ 0 w 106"/>
                    <a:gd name="T11" fmla="*/ 0 h 88"/>
                    <a:gd name="T12" fmla="*/ 0 w 106"/>
                    <a:gd name="T13" fmla="*/ 0 h 88"/>
                    <a:gd name="T14" fmla="*/ 0 w 106"/>
                    <a:gd name="T15" fmla="*/ 0 h 88"/>
                    <a:gd name="T16" fmla="*/ 0 w 106"/>
                    <a:gd name="T17" fmla="*/ 0 h 88"/>
                    <a:gd name="T18" fmla="*/ 0 w 106"/>
                    <a:gd name="T19" fmla="*/ 0 h 88"/>
                    <a:gd name="T20" fmla="*/ 0 w 106"/>
                    <a:gd name="T21" fmla="*/ 0 h 88"/>
                    <a:gd name="T22" fmla="*/ 0 w 106"/>
                    <a:gd name="T23" fmla="*/ 0 h 88"/>
                    <a:gd name="T24" fmla="*/ 0 w 106"/>
                    <a:gd name="T25" fmla="*/ 0 h 88"/>
                    <a:gd name="T26" fmla="*/ 0 w 106"/>
                    <a:gd name="T27" fmla="*/ 0 h 88"/>
                    <a:gd name="T28" fmla="*/ 0 w 106"/>
                    <a:gd name="T29" fmla="*/ 0 h 88"/>
                    <a:gd name="T30" fmla="*/ 0 w 106"/>
                    <a:gd name="T31" fmla="*/ 0 h 88"/>
                    <a:gd name="T32" fmla="*/ 0 w 106"/>
                    <a:gd name="T33" fmla="*/ 0 h 88"/>
                    <a:gd name="T34" fmla="*/ 0 w 106"/>
                    <a:gd name="T35" fmla="*/ 0 h 88"/>
                    <a:gd name="T36" fmla="*/ 0 w 106"/>
                    <a:gd name="T37" fmla="*/ 0 h 88"/>
                    <a:gd name="T38" fmla="*/ 0 w 106"/>
                    <a:gd name="T39" fmla="*/ 0 h 88"/>
                    <a:gd name="T40" fmla="*/ 0 w 106"/>
                    <a:gd name="T41" fmla="*/ 0 h 8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06"/>
                    <a:gd name="T64" fmla="*/ 0 h 88"/>
                    <a:gd name="T65" fmla="*/ 106 w 106"/>
                    <a:gd name="T66" fmla="*/ 88 h 8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06" h="88">
                      <a:moveTo>
                        <a:pt x="0" y="14"/>
                      </a:moveTo>
                      <a:lnTo>
                        <a:pt x="0" y="14"/>
                      </a:lnTo>
                      <a:lnTo>
                        <a:pt x="11" y="21"/>
                      </a:lnTo>
                      <a:lnTo>
                        <a:pt x="22" y="30"/>
                      </a:lnTo>
                      <a:lnTo>
                        <a:pt x="34" y="40"/>
                      </a:lnTo>
                      <a:lnTo>
                        <a:pt x="45" y="51"/>
                      </a:lnTo>
                      <a:lnTo>
                        <a:pt x="57" y="63"/>
                      </a:lnTo>
                      <a:lnTo>
                        <a:pt x="71" y="74"/>
                      </a:lnTo>
                      <a:lnTo>
                        <a:pt x="86" y="82"/>
                      </a:lnTo>
                      <a:lnTo>
                        <a:pt x="104" y="88"/>
                      </a:lnTo>
                      <a:lnTo>
                        <a:pt x="106" y="72"/>
                      </a:lnTo>
                      <a:lnTo>
                        <a:pt x="93" y="68"/>
                      </a:lnTo>
                      <a:lnTo>
                        <a:pt x="81" y="60"/>
                      </a:lnTo>
                      <a:lnTo>
                        <a:pt x="69" y="51"/>
                      </a:lnTo>
                      <a:lnTo>
                        <a:pt x="57" y="39"/>
                      </a:lnTo>
                      <a:lnTo>
                        <a:pt x="46" y="28"/>
                      </a:lnTo>
                      <a:lnTo>
                        <a:pt x="34" y="18"/>
                      </a:lnTo>
                      <a:lnTo>
                        <a:pt x="21" y="7"/>
                      </a:lnTo>
                      <a:lnTo>
                        <a:pt x="8" y="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95" name="Freeform 1565"/>
                <p:cNvSpPr>
                  <a:spLocks/>
                </p:cNvSpPr>
                <p:nvPr/>
              </p:nvSpPr>
              <p:spPr bwMode="auto">
                <a:xfrm>
                  <a:off x="1950" y="1255"/>
                  <a:ext cx="4" cy="2"/>
                </a:xfrm>
                <a:custGeom>
                  <a:avLst/>
                  <a:gdLst>
                    <a:gd name="T0" fmla="*/ 0 w 142"/>
                    <a:gd name="T1" fmla="*/ 0 h 59"/>
                    <a:gd name="T2" fmla="*/ 0 w 142"/>
                    <a:gd name="T3" fmla="*/ 0 h 59"/>
                    <a:gd name="T4" fmla="*/ 0 w 142"/>
                    <a:gd name="T5" fmla="*/ 0 h 59"/>
                    <a:gd name="T6" fmla="*/ 0 w 142"/>
                    <a:gd name="T7" fmla="*/ 0 h 59"/>
                    <a:gd name="T8" fmla="*/ 0 w 142"/>
                    <a:gd name="T9" fmla="*/ 0 h 59"/>
                    <a:gd name="T10" fmla="*/ 0 w 142"/>
                    <a:gd name="T11" fmla="*/ 0 h 59"/>
                    <a:gd name="T12" fmla="*/ 0 w 142"/>
                    <a:gd name="T13" fmla="*/ 0 h 59"/>
                    <a:gd name="T14" fmla="*/ 0 w 142"/>
                    <a:gd name="T15" fmla="*/ 0 h 59"/>
                    <a:gd name="T16" fmla="*/ 0 w 142"/>
                    <a:gd name="T17" fmla="*/ 0 h 59"/>
                    <a:gd name="T18" fmla="*/ 0 w 142"/>
                    <a:gd name="T19" fmla="*/ 0 h 59"/>
                    <a:gd name="T20" fmla="*/ 0 w 142"/>
                    <a:gd name="T21" fmla="*/ 0 h 59"/>
                    <a:gd name="T22" fmla="*/ 0 w 142"/>
                    <a:gd name="T23" fmla="*/ 0 h 59"/>
                    <a:gd name="T24" fmla="*/ 0 w 142"/>
                    <a:gd name="T25" fmla="*/ 0 h 59"/>
                    <a:gd name="T26" fmla="*/ 0 w 142"/>
                    <a:gd name="T27" fmla="*/ 0 h 59"/>
                    <a:gd name="T28" fmla="*/ 0 w 142"/>
                    <a:gd name="T29" fmla="*/ 0 h 59"/>
                    <a:gd name="T30" fmla="*/ 0 w 142"/>
                    <a:gd name="T31" fmla="*/ 0 h 59"/>
                    <a:gd name="T32" fmla="*/ 0 w 142"/>
                    <a:gd name="T33" fmla="*/ 0 h 59"/>
                    <a:gd name="T34" fmla="*/ 0 w 142"/>
                    <a:gd name="T35" fmla="*/ 0 h 59"/>
                    <a:gd name="T36" fmla="*/ 0 w 142"/>
                    <a:gd name="T37" fmla="*/ 0 h 59"/>
                    <a:gd name="T38" fmla="*/ 0 w 142"/>
                    <a:gd name="T39" fmla="*/ 0 h 59"/>
                    <a:gd name="T40" fmla="*/ 0 w 142"/>
                    <a:gd name="T41" fmla="*/ 0 h 5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42"/>
                    <a:gd name="T64" fmla="*/ 0 h 59"/>
                    <a:gd name="T65" fmla="*/ 142 w 142"/>
                    <a:gd name="T66" fmla="*/ 59 h 5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42" h="59">
                      <a:moveTo>
                        <a:pt x="9" y="59"/>
                      </a:moveTo>
                      <a:lnTo>
                        <a:pt x="9" y="59"/>
                      </a:lnTo>
                      <a:lnTo>
                        <a:pt x="26" y="47"/>
                      </a:lnTo>
                      <a:lnTo>
                        <a:pt x="43" y="36"/>
                      </a:lnTo>
                      <a:lnTo>
                        <a:pt x="58" y="28"/>
                      </a:lnTo>
                      <a:lnTo>
                        <a:pt x="72" y="23"/>
                      </a:lnTo>
                      <a:lnTo>
                        <a:pt x="88" y="18"/>
                      </a:lnTo>
                      <a:lnTo>
                        <a:pt x="103" y="17"/>
                      </a:lnTo>
                      <a:lnTo>
                        <a:pt x="118" y="19"/>
                      </a:lnTo>
                      <a:lnTo>
                        <a:pt x="134" y="24"/>
                      </a:lnTo>
                      <a:lnTo>
                        <a:pt x="142" y="10"/>
                      </a:lnTo>
                      <a:lnTo>
                        <a:pt x="122" y="2"/>
                      </a:lnTo>
                      <a:lnTo>
                        <a:pt x="103" y="0"/>
                      </a:lnTo>
                      <a:lnTo>
                        <a:pt x="85" y="1"/>
                      </a:lnTo>
                      <a:lnTo>
                        <a:pt x="67" y="6"/>
                      </a:lnTo>
                      <a:lnTo>
                        <a:pt x="50" y="13"/>
                      </a:lnTo>
                      <a:lnTo>
                        <a:pt x="34" y="22"/>
                      </a:lnTo>
                      <a:lnTo>
                        <a:pt x="17" y="32"/>
                      </a:lnTo>
                      <a:lnTo>
                        <a:pt x="0" y="44"/>
                      </a:lnTo>
                      <a:lnTo>
                        <a:pt x="9" y="5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96" name="Freeform 1566"/>
                <p:cNvSpPr>
                  <a:spLocks/>
                </p:cNvSpPr>
                <p:nvPr/>
              </p:nvSpPr>
              <p:spPr bwMode="auto">
                <a:xfrm>
                  <a:off x="1935" y="1256"/>
                  <a:ext cx="15" cy="14"/>
                </a:xfrm>
                <a:custGeom>
                  <a:avLst/>
                  <a:gdLst>
                    <a:gd name="T0" fmla="*/ 0 w 575"/>
                    <a:gd name="T1" fmla="*/ 0 h 578"/>
                    <a:gd name="T2" fmla="*/ 0 w 575"/>
                    <a:gd name="T3" fmla="*/ 0 h 578"/>
                    <a:gd name="T4" fmla="*/ 0 w 575"/>
                    <a:gd name="T5" fmla="*/ 0 h 578"/>
                    <a:gd name="T6" fmla="*/ 0 w 575"/>
                    <a:gd name="T7" fmla="*/ 0 h 578"/>
                    <a:gd name="T8" fmla="*/ 0 w 575"/>
                    <a:gd name="T9" fmla="*/ 0 h 578"/>
                    <a:gd name="T10" fmla="*/ 0 w 575"/>
                    <a:gd name="T11" fmla="*/ 0 h 578"/>
                    <a:gd name="T12" fmla="*/ 0 w 575"/>
                    <a:gd name="T13" fmla="*/ 0 h 578"/>
                    <a:gd name="T14" fmla="*/ 0 w 575"/>
                    <a:gd name="T15" fmla="*/ 0 h 578"/>
                    <a:gd name="T16" fmla="*/ 0 w 575"/>
                    <a:gd name="T17" fmla="*/ 0 h 578"/>
                    <a:gd name="T18" fmla="*/ 0 w 575"/>
                    <a:gd name="T19" fmla="*/ 0 h 578"/>
                    <a:gd name="T20" fmla="*/ 0 w 575"/>
                    <a:gd name="T21" fmla="*/ 0 h 578"/>
                    <a:gd name="T22" fmla="*/ 0 w 575"/>
                    <a:gd name="T23" fmla="*/ 0 h 578"/>
                    <a:gd name="T24" fmla="*/ 0 w 575"/>
                    <a:gd name="T25" fmla="*/ 0 h 578"/>
                    <a:gd name="T26" fmla="*/ 0 w 575"/>
                    <a:gd name="T27" fmla="*/ 0 h 578"/>
                    <a:gd name="T28" fmla="*/ 0 w 575"/>
                    <a:gd name="T29" fmla="*/ 0 h 578"/>
                    <a:gd name="T30" fmla="*/ 0 w 575"/>
                    <a:gd name="T31" fmla="*/ 0 h 578"/>
                    <a:gd name="T32" fmla="*/ 0 w 575"/>
                    <a:gd name="T33" fmla="*/ 0 h 578"/>
                    <a:gd name="T34" fmla="*/ 0 w 575"/>
                    <a:gd name="T35" fmla="*/ 0 h 578"/>
                    <a:gd name="T36" fmla="*/ 0 w 575"/>
                    <a:gd name="T37" fmla="*/ 0 h 578"/>
                    <a:gd name="T38" fmla="*/ 0 w 575"/>
                    <a:gd name="T39" fmla="*/ 0 h 578"/>
                    <a:gd name="T40" fmla="*/ 0 w 575"/>
                    <a:gd name="T41" fmla="*/ 0 h 578"/>
                    <a:gd name="T42" fmla="*/ 0 w 575"/>
                    <a:gd name="T43" fmla="*/ 0 h 578"/>
                    <a:gd name="T44" fmla="*/ 0 w 575"/>
                    <a:gd name="T45" fmla="*/ 0 h 578"/>
                    <a:gd name="T46" fmla="*/ 0 w 575"/>
                    <a:gd name="T47" fmla="*/ 0 h 578"/>
                    <a:gd name="T48" fmla="*/ 0 w 575"/>
                    <a:gd name="T49" fmla="*/ 0 h 578"/>
                    <a:gd name="T50" fmla="*/ 0 w 575"/>
                    <a:gd name="T51" fmla="*/ 0 h 578"/>
                    <a:gd name="T52" fmla="*/ 0 w 575"/>
                    <a:gd name="T53" fmla="*/ 0 h 578"/>
                    <a:gd name="T54" fmla="*/ 0 w 575"/>
                    <a:gd name="T55" fmla="*/ 0 h 578"/>
                    <a:gd name="T56" fmla="*/ 0 w 575"/>
                    <a:gd name="T57" fmla="*/ 0 h 578"/>
                    <a:gd name="T58" fmla="*/ 0 w 575"/>
                    <a:gd name="T59" fmla="*/ 0 h 578"/>
                    <a:gd name="T60" fmla="*/ 0 w 575"/>
                    <a:gd name="T61" fmla="*/ 0 h 578"/>
                    <a:gd name="T62" fmla="*/ 0 w 575"/>
                    <a:gd name="T63" fmla="*/ 0 h 578"/>
                    <a:gd name="T64" fmla="*/ 0 w 575"/>
                    <a:gd name="T65" fmla="*/ 0 h 578"/>
                    <a:gd name="T66" fmla="*/ 0 w 575"/>
                    <a:gd name="T67" fmla="*/ 0 h 578"/>
                    <a:gd name="T68" fmla="*/ 0 w 575"/>
                    <a:gd name="T69" fmla="*/ 0 h 578"/>
                    <a:gd name="T70" fmla="*/ 0 w 575"/>
                    <a:gd name="T71" fmla="*/ 0 h 578"/>
                    <a:gd name="T72" fmla="*/ 0 w 575"/>
                    <a:gd name="T73" fmla="*/ 0 h 578"/>
                    <a:gd name="T74" fmla="*/ 0 w 575"/>
                    <a:gd name="T75" fmla="*/ 0 h 578"/>
                    <a:gd name="T76" fmla="*/ 0 w 575"/>
                    <a:gd name="T77" fmla="*/ 0 h 578"/>
                    <a:gd name="T78" fmla="*/ 0 w 575"/>
                    <a:gd name="T79" fmla="*/ 0 h 578"/>
                    <a:gd name="T80" fmla="*/ 0 w 575"/>
                    <a:gd name="T81" fmla="*/ 0 h 578"/>
                    <a:gd name="T82" fmla="*/ 0 w 575"/>
                    <a:gd name="T83" fmla="*/ 0 h 578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575"/>
                    <a:gd name="T127" fmla="*/ 0 h 578"/>
                    <a:gd name="T128" fmla="*/ 575 w 575"/>
                    <a:gd name="T129" fmla="*/ 578 h 578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575" h="578">
                      <a:moveTo>
                        <a:pt x="10" y="578"/>
                      </a:moveTo>
                      <a:lnTo>
                        <a:pt x="14" y="573"/>
                      </a:lnTo>
                      <a:lnTo>
                        <a:pt x="55" y="499"/>
                      </a:lnTo>
                      <a:lnTo>
                        <a:pt x="93" y="436"/>
                      </a:lnTo>
                      <a:lnTo>
                        <a:pt x="125" y="384"/>
                      </a:lnTo>
                      <a:lnTo>
                        <a:pt x="155" y="339"/>
                      </a:lnTo>
                      <a:lnTo>
                        <a:pt x="181" y="302"/>
                      </a:lnTo>
                      <a:lnTo>
                        <a:pt x="207" y="273"/>
                      </a:lnTo>
                      <a:lnTo>
                        <a:pt x="233" y="248"/>
                      </a:lnTo>
                      <a:lnTo>
                        <a:pt x="258" y="225"/>
                      </a:lnTo>
                      <a:lnTo>
                        <a:pt x="285" y="207"/>
                      </a:lnTo>
                      <a:lnTo>
                        <a:pt x="314" y="188"/>
                      </a:lnTo>
                      <a:lnTo>
                        <a:pt x="346" y="167"/>
                      </a:lnTo>
                      <a:lnTo>
                        <a:pt x="381" y="146"/>
                      </a:lnTo>
                      <a:lnTo>
                        <a:pt x="422" y="122"/>
                      </a:lnTo>
                      <a:lnTo>
                        <a:pt x="466" y="92"/>
                      </a:lnTo>
                      <a:lnTo>
                        <a:pt x="518" y="57"/>
                      </a:lnTo>
                      <a:lnTo>
                        <a:pt x="575" y="15"/>
                      </a:lnTo>
                      <a:lnTo>
                        <a:pt x="566" y="0"/>
                      </a:lnTo>
                      <a:lnTo>
                        <a:pt x="508" y="42"/>
                      </a:lnTo>
                      <a:lnTo>
                        <a:pt x="457" y="77"/>
                      </a:lnTo>
                      <a:lnTo>
                        <a:pt x="412" y="107"/>
                      </a:lnTo>
                      <a:lnTo>
                        <a:pt x="371" y="131"/>
                      </a:lnTo>
                      <a:lnTo>
                        <a:pt x="336" y="153"/>
                      </a:lnTo>
                      <a:lnTo>
                        <a:pt x="304" y="173"/>
                      </a:lnTo>
                      <a:lnTo>
                        <a:pt x="275" y="193"/>
                      </a:lnTo>
                      <a:lnTo>
                        <a:pt x="249" y="213"/>
                      </a:lnTo>
                      <a:lnTo>
                        <a:pt x="221" y="236"/>
                      </a:lnTo>
                      <a:lnTo>
                        <a:pt x="195" y="261"/>
                      </a:lnTo>
                      <a:lnTo>
                        <a:pt x="169" y="292"/>
                      </a:lnTo>
                      <a:lnTo>
                        <a:pt x="141" y="330"/>
                      </a:lnTo>
                      <a:lnTo>
                        <a:pt x="111" y="374"/>
                      </a:lnTo>
                      <a:lnTo>
                        <a:pt x="78" y="427"/>
                      </a:lnTo>
                      <a:lnTo>
                        <a:pt x="41" y="492"/>
                      </a:lnTo>
                      <a:lnTo>
                        <a:pt x="0" y="566"/>
                      </a:lnTo>
                      <a:lnTo>
                        <a:pt x="5" y="561"/>
                      </a:lnTo>
                      <a:lnTo>
                        <a:pt x="0" y="566"/>
                      </a:lnTo>
                      <a:lnTo>
                        <a:pt x="0" y="572"/>
                      </a:lnTo>
                      <a:lnTo>
                        <a:pt x="4" y="577"/>
                      </a:lnTo>
                      <a:lnTo>
                        <a:pt x="10" y="578"/>
                      </a:lnTo>
                      <a:lnTo>
                        <a:pt x="14" y="573"/>
                      </a:lnTo>
                      <a:lnTo>
                        <a:pt x="10" y="57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97" name="Freeform 1567"/>
                <p:cNvSpPr>
                  <a:spLocks/>
                </p:cNvSpPr>
                <p:nvPr/>
              </p:nvSpPr>
              <p:spPr bwMode="auto">
                <a:xfrm>
                  <a:off x="1919" y="1270"/>
                  <a:ext cx="17" cy="4"/>
                </a:xfrm>
                <a:custGeom>
                  <a:avLst/>
                  <a:gdLst>
                    <a:gd name="T0" fmla="*/ 0 w 648"/>
                    <a:gd name="T1" fmla="*/ 0 h 171"/>
                    <a:gd name="T2" fmla="*/ 0 w 648"/>
                    <a:gd name="T3" fmla="*/ 0 h 171"/>
                    <a:gd name="T4" fmla="*/ 0 w 648"/>
                    <a:gd name="T5" fmla="*/ 0 h 171"/>
                    <a:gd name="T6" fmla="*/ 0 w 648"/>
                    <a:gd name="T7" fmla="*/ 0 h 171"/>
                    <a:gd name="T8" fmla="*/ 0 w 648"/>
                    <a:gd name="T9" fmla="*/ 0 h 171"/>
                    <a:gd name="T10" fmla="*/ 0 w 648"/>
                    <a:gd name="T11" fmla="*/ 0 h 171"/>
                    <a:gd name="T12" fmla="*/ 0 w 648"/>
                    <a:gd name="T13" fmla="*/ 0 h 171"/>
                    <a:gd name="T14" fmla="*/ 0 w 648"/>
                    <a:gd name="T15" fmla="*/ 0 h 171"/>
                    <a:gd name="T16" fmla="*/ 0 w 648"/>
                    <a:gd name="T17" fmla="*/ 0 h 171"/>
                    <a:gd name="T18" fmla="*/ 0 w 648"/>
                    <a:gd name="T19" fmla="*/ 0 h 171"/>
                    <a:gd name="T20" fmla="*/ 0 w 648"/>
                    <a:gd name="T21" fmla="*/ 0 h 171"/>
                    <a:gd name="T22" fmla="*/ 0 w 648"/>
                    <a:gd name="T23" fmla="*/ 0 h 17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648"/>
                    <a:gd name="T37" fmla="*/ 0 h 171"/>
                    <a:gd name="T38" fmla="*/ 648 w 648"/>
                    <a:gd name="T39" fmla="*/ 171 h 17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648" h="171">
                      <a:moveTo>
                        <a:pt x="17" y="163"/>
                      </a:moveTo>
                      <a:lnTo>
                        <a:pt x="11" y="171"/>
                      </a:lnTo>
                      <a:lnTo>
                        <a:pt x="648" y="17"/>
                      </a:lnTo>
                      <a:lnTo>
                        <a:pt x="643" y="0"/>
                      </a:lnTo>
                      <a:lnTo>
                        <a:pt x="6" y="154"/>
                      </a:lnTo>
                      <a:lnTo>
                        <a:pt x="0" y="163"/>
                      </a:lnTo>
                      <a:lnTo>
                        <a:pt x="6" y="154"/>
                      </a:lnTo>
                      <a:lnTo>
                        <a:pt x="1" y="158"/>
                      </a:lnTo>
                      <a:lnTo>
                        <a:pt x="0" y="164"/>
                      </a:lnTo>
                      <a:lnTo>
                        <a:pt x="4" y="170"/>
                      </a:lnTo>
                      <a:lnTo>
                        <a:pt x="11" y="171"/>
                      </a:lnTo>
                      <a:lnTo>
                        <a:pt x="17" y="16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98" name="Freeform 1568"/>
                <p:cNvSpPr>
                  <a:spLocks/>
                </p:cNvSpPr>
                <p:nvPr/>
              </p:nvSpPr>
              <p:spPr bwMode="auto">
                <a:xfrm>
                  <a:off x="1919" y="1273"/>
                  <a:ext cx="2" cy="13"/>
                </a:xfrm>
                <a:custGeom>
                  <a:avLst/>
                  <a:gdLst>
                    <a:gd name="T0" fmla="*/ 0 w 43"/>
                    <a:gd name="T1" fmla="*/ 0 h 528"/>
                    <a:gd name="T2" fmla="*/ 0 w 43"/>
                    <a:gd name="T3" fmla="*/ 0 h 528"/>
                    <a:gd name="T4" fmla="*/ 0 w 43"/>
                    <a:gd name="T5" fmla="*/ 0 h 528"/>
                    <a:gd name="T6" fmla="*/ 0 w 43"/>
                    <a:gd name="T7" fmla="*/ 0 h 528"/>
                    <a:gd name="T8" fmla="*/ 0 w 43"/>
                    <a:gd name="T9" fmla="*/ 0 h 528"/>
                    <a:gd name="T10" fmla="*/ 0 w 43"/>
                    <a:gd name="T11" fmla="*/ 0 h 528"/>
                    <a:gd name="T12" fmla="*/ 0 w 43"/>
                    <a:gd name="T13" fmla="*/ 0 h 528"/>
                    <a:gd name="T14" fmla="*/ 0 w 43"/>
                    <a:gd name="T15" fmla="*/ 0 h 528"/>
                    <a:gd name="T16" fmla="*/ 0 w 43"/>
                    <a:gd name="T17" fmla="*/ 0 h 528"/>
                    <a:gd name="T18" fmla="*/ 0 w 43"/>
                    <a:gd name="T19" fmla="*/ 0 h 528"/>
                    <a:gd name="T20" fmla="*/ 0 w 43"/>
                    <a:gd name="T21" fmla="*/ 0 h 528"/>
                    <a:gd name="T22" fmla="*/ 0 w 43"/>
                    <a:gd name="T23" fmla="*/ 0 h 52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43"/>
                    <a:gd name="T37" fmla="*/ 0 h 528"/>
                    <a:gd name="T38" fmla="*/ 43 w 43"/>
                    <a:gd name="T39" fmla="*/ 528 h 52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43" h="528">
                      <a:moveTo>
                        <a:pt x="29" y="514"/>
                      </a:moveTo>
                      <a:lnTo>
                        <a:pt x="43" y="520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27" y="520"/>
                      </a:lnTo>
                      <a:lnTo>
                        <a:pt x="41" y="526"/>
                      </a:lnTo>
                      <a:lnTo>
                        <a:pt x="27" y="520"/>
                      </a:lnTo>
                      <a:lnTo>
                        <a:pt x="29" y="526"/>
                      </a:lnTo>
                      <a:lnTo>
                        <a:pt x="35" y="528"/>
                      </a:lnTo>
                      <a:lnTo>
                        <a:pt x="41" y="526"/>
                      </a:lnTo>
                      <a:lnTo>
                        <a:pt x="43" y="520"/>
                      </a:lnTo>
                      <a:lnTo>
                        <a:pt x="29" y="51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699" name="Freeform 1569"/>
                <p:cNvSpPr>
                  <a:spLocks/>
                </p:cNvSpPr>
                <p:nvPr/>
              </p:nvSpPr>
              <p:spPr bwMode="auto">
                <a:xfrm>
                  <a:off x="1920" y="1285"/>
                  <a:ext cx="22" cy="20"/>
                </a:xfrm>
                <a:custGeom>
                  <a:avLst/>
                  <a:gdLst>
                    <a:gd name="T0" fmla="*/ 0 w 846"/>
                    <a:gd name="T1" fmla="*/ 0 h 829"/>
                    <a:gd name="T2" fmla="*/ 0 w 846"/>
                    <a:gd name="T3" fmla="*/ 0 h 829"/>
                    <a:gd name="T4" fmla="*/ 0 w 846"/>
                    <a:gd name="T5" fmla="*/ 0 h 829"/>
                    <a:gd name="T6" fmla="*/ 0 w 846"/>
                    <a:gd name="T7" fmla="*/ 0 h 829"/>
                    <a:gd name="T8" fmla="*/ 0 w 846"/>
                    <a:gd name="T9" fmla="*/ 0 h 829"/>
                    <a:gd name="T10" fmla="*/ 0 w 846"/>
                    <a:gd name="T11" fmla="*/ 0 h 829"/>
                    <a:gd name="T12" fmla="*/ 0 w 846"/>
                    <a:gd name="T13" fmla="*/ 0 h 829"/>
                    <a:gd name="T14" fmla="*/ 0 w 846"/>
                    <a:gd name="T15" fmla="*/ 0 h 829"/>
                    <a:gd name="T16" fmla="*/ 0 w 846"/>
                    <a:gd name="T17" fmla="*/ 0 h 829"/>
                    <a:gd name="T18" fmla="*/ 0 w 846"/>
                    <a:gd name="T19" fmla="*/ 0 h 829"/>
                    <a:gd name="T20" fmla="*/ 0 w 846"/>
                    <a:gd name="T21" fmla="*/ 0 h 829"/>
                    <a:gd name="T22" fmla="*/ 0 w 846"/>
                    <a:gd name="T23" fmla="*/ 0 h 829"/>
                    <a:gd name="T24" fmla="*/ 0 w 846"/>
                    <a:gd name="T25" fmla="*/ 0 h 829"/>
                    <a:gd name="T26" fmla="*/ 0 w 846"/>
                    <a:gd name="T27" fmla="*/ 0 h 829"/>
                    <a:gd name="T28" fmla="*/ 0 w 846"/>
                    <a:gd name="T29" fmla="*/ 0 h 829"/>
                    <a:gd name="T30" fmla="*/ 0 w 846"/>
                    <a:gd name="T31" fmla="*/ 0 h 829"/>
                    <a:gd name="T32" fmla="*/ 0 w 846"/>
                    <a:gd name="T33" fmla="*/ 0 h 829"/>
                    <a:gd name="T34" fmla="*/ 0 w 846"/>
                    <a:gd name="T35" fmla="*/ 0 h 829"/>
                    <a:gd name="T36" fmla="*/ 0 w 846"/>
                    <a:gd name="T37" fmla="*/ 0 h 829"/>
                    <a:gd name="T38" fmla="*/ 0 w 846"/>
                    <a:gd name="T39" fmla="*/ 0 h 829"/>
                    <a:gd name="T40" fmla="*/ 0 w 846"/>
                    <a:gd name="T41" fmla="*/ 0 h 829"/>
                    <a:gd name="T42" fmla="*/ 0 w 846"/>
                    <a:gd name="T43" fmla="*/ 0 h 829"/>
                    <a:gd name="T44" fmla="*/ 0 w 846"/>
                    <a:gd name="T45" fmla="*/ 0 h 829"/>
                    <a:gd name="T46" fmla="*/ 0 w 846"/>
                    <a:gd name="T47" fmla="*/ 0 h 829"/>
                    <a:gd name="T48" fmla="*/ 0 w 846"/>
                    <a:gd name="T49" fmla="*/ 0 h 829"/>
                    <a:gd name="T50" fmla="*/ 0 w 846"/>
                    <a:gd name="T51" fmla="*/ 0 h 829"/>
                    <a:gd name="T52" fmla="*/ 0 w 846"/>
                    <a:gd name="T53" fmla="*/ 0 h 829"/>
                    <a:gd name="T54" fmla="*/ 0 w 846"/>
                    <a:gd name="T55" fmla="*/ 0 h 829"/>
                    <a:gd name="T56" fmla="*/ 0 w 846"/>
                    <a:gd name="T57" fmla="*/ 0 h 829"/>
                    <a:gd name="T58" fmla="*/ 0 w 846"/>
                    <a:gd name="T59" fmla="*/ 0 h 829"/>
                    <a:gd name="T60" fmla="*/ 0 w 846"/>
                    <a:gd name="T61" fmla="*/ 0 h 829"/>
                    <a:gd name="T62" fmla="*/ 0 w 846"/>
                    <a:gd name="T63" fmla="*/ 0 h 829"/>
                    <a:gd name="T64" fmla="*/ 0 w 846"/>
                    <a:gd name="T65" fmla="*/ 0 h 829"/>
                    <a:gd name="T66" fmla="*/ 0 w 846"/>
                    <a:gd name="T67" fmla="*/ 0 h 829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846"/>
                    <a:gd name="T103" fmla="*/ 0 h 829"/>
                    <a:gd name="T104" fmla="*/ 846 w 846"/>
                    <a:gd name="T105" fmla="*/ 829 h 829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846" h="829">
                      <a:moveTo>
                        <a:pt x="846" y="817"/>
                      </a:moveTo>
                      <a:lnTo>
                        <a:pt x="846" y="817"/>
                      </a:lnTo>
                      <a:lnTo>
                        <a:pt x="819" y="790"/>
                      </a:lnTo>
                      <a:lnTo>
                        <a:pt x="792" y="763"/>
                      </a:lnTo>
                      <a:lnTo>
                        <a:pt x="763" y="733"/>
                      </a:lnTo>
                      <a:lnTo>
                        <a:pt x="734" y="702"/>
                      </a:lnTo>
                      <a:lnTo>
                        <a:pt x="704" y="669"/>
                      </a:lnTo>
                      <a:lnTo>
                        <a:pt x="674" y="636"/>
                      </a:lnTo>
                      <a:lnTo>
                        <a:pt x="643" y="601"/>
                      </a:lnTo>
                      <a:lnTo>
                        <a:pt x="611" y="566"/>
                      </a:lnTo>
                      <a:lnTo>
                        <a:pt x="579" y="530"/>
                      </a:lnTo>
                      <a:lnTo>
                        <a:pt x="548" y="494"/>
                      </a:lnTo>
                      <a:lnTo>
                        <a:pt x="515" y="458"/>
                      </a:lnTo>
                      <a:lnTo>
                        <a:pt x="484" y="420"/>
                      </a:lnTo>
                      <a:lnTo>
                        <a:pt x="452" y="384"/>
                      </a:lnTo>
                      <a:lnTo>
                        <a:pt x="420" y="350"/>
                      </a:lnTo>
                      <a:lnTo>
                        <a:pt x="389" y="315"/>
                      </a:lnTo>
                      <a:lnTo>
                        <a:pt x="359" y="280"/>
                      </a:lnTo>
                      <a:lnTo>
                        <a:pt x="328" y="247"/>
                      </a:lnTo>
                      <a:lnTo>
                        <a:pt x="299" y="216"/>
                      </a:lnTo>
                      <a:lnTo>
                        <a:pt x="270" y="185"/>
                      </a:lnTo>
                      <a:lnTo>
                        <a:pt x="243" y="156"/>
                      </a:lnTo>
                      <a:lnTo>
                        <a:pt x="215" y="130"/>
                      </a:lnTo>
                      <a:lnTo>
                        <a:pt x="190" y="104"/>
                      </a:lnTo>
                      <a:lnTo>
                        <a:pt x="165" y="83"/>
                      </a:lnTo>
                      <a:lnTo>
                        <a:pt x="141" y="62"/>
                      </a:lnTo>
                      <a:lnTo>
                        <a:pt x="118" y="43"/>
                      </a:lnTo>
                      <a:lnTo>
                        <a:pt x="97" y="29"/>
                      </a:lnTo>
                      <a:lnTo>
                        <a:pt x="77" y="17"/>
                      </a:lnTo>
                      <a:lnTo>
                        <a:pt x="60" y="8"/>
                      </a:lnTo>
                      <a:lnTo>
                        <a:pt x="43" y="1"/>
                      </a:lnTo>
                      <a:lnTo>
                        <a:pt x="28" y="0"/>
                      </a:lnTo>
                      <a:lnTo>
                        <a:pt x="12" y="2"/>
                      </a:lnTo>
                      <a:lnTo>
                        <a:pt x="0" y="11"/>
                      </a:lnTo>
                      <a:lnTo>
                        <a:pt x="12" y="23"/>
                      </a:lnTo>
                      <a:lnTo>
                        <a:pt x="19" y="19"/>
                      </a:lnTo>
                      <a:lnTo>
                        <a:pt x="28" y="17"/>
                      </a:lnTo>
                      <a:lnTo>
                        <a:pt x="38" y="18"/>
                      </a:lnTo>
                      <a:lnTo>
                        <a:pt x="53" y="23"/>
                      </a:lnTo>
                      <a:lnTo>
                        <a:pt x="70" y="31"/>
                      </a:lnTo>
                      <a:lnTo>
                        <a:pt x="88" y="43"/>
                      </a:lnTo>
                      <a:lnTo>
                        <a:pt x="108" y="58"/>
                      </a:lnTo>
                      <a:lnTo>
                        <a:pt x="131" y="74"/>
                      </a:lnTo>
                      <a:lnTo>
                        <a:pt x="153" y="95"/>
                      </a:lnTo>
                      <a:lnTo>
                        <a:pt x="178" y="117"/>
                      </a:lnTo>
                      <a:lnTo>
                        <a:pt x="203" y="142"/>
                      </a:lnTo>
                      <a:lnTo>
                        <a:pt x="231" y="168"/>
                      </a:lnTo>
                      <a:lnTo>
                        <a:pt x="258" y="197"/>
                      </a:lnTo>
                      <a:lnTo>
                        <a:pt x="287" y="228"/>
                      </a:lnTo>
                      <a:lnTo>
                        <a:pt x="316" y="259"/>
                      </a:lnTo>
                      <a:lnTo>
                        <a:pt x="347" y="292"/>
                      </a:lnTo>
                      <a:lnTo>
                        <a:pt x="377" y="327"/>
                      </a:lnTo>
                      <a:lnTo>
                        <a:pt x="408" y="362"/>
                      </a:lnTo>
                      <a:lnTo>
                        <a:pt x="440" y="396"/>
                      </a:lnTo>
                      <a:lnTo>
                        <a:pt x="472" y="432"/>
                      </a:lnTo>
                      <a:lnTo>
                        <a:pt x="503" y="470"/>
                      </a:lnTo>
                      <a:lnTo>
                        <a:pt x="536" y="506"/>
                      </a:lnTo>
                      <a:lnTo>
                        <a:pt x="567" y="542"/>
                      </a:lnTo>
                      <a:lnTo>
                        <a:pt x="599" y="578"/>
                      </a:lnTo>
                      <a:lnTo>
                        <a:pt x="631" y="613"/>
                      </a:lnTo>
                      <a:lnTo>
                        <a:pt x="662" y="648"/>
                      </a:lnTo>
                      <a:lnTo>
                        <a:pt x="692" y="681"/>
                      </a:lnTo>
                      <a:lnTo>
                        <a:pt x="722" y="714"/>
                      </a:lnTo>
                      <a:lnTo>
                        <a:pt x="751" y="745"/>
                      </a:lnTo>
                      <a:lnTo>
                        <a:pt x="780" y="775"/>
                      </a:lnTo>
                      <a:lnTo>
                        <a:pt x="807" y="802"/>
                      </a:lnTo>
                      <a:lnTo>
                        <a:pt x="834" y="829"/>
                      </a:lnTo>
                      <a:lnTo>
                        <a:pt x="846" y="81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00" name="Freeform 1570"/>
                <p:cNvSpPr>
                  <a:spLocks/>
                </p:cNvSpPr>
                <p:nvPr/>
              </p:nvSpPr>
              <p:spPr bwMode="auto">
                <a:xfrm>
                  <a:off x="1941" y="1305"/>
                  <a:ext cx="1" cy="5"/>
                </a:xfrm>
                <a:custGeom>
                  <a:avLst/>
                  <a:gdLst>
                    <a:gd name="T0" fmla="*/ 0 w 40"/>
                    <a:gd name="T1" fmla="*/ 0 h 228"/>
                    <a:gd name="T2" fmla="*/ 0 w 40"/>
                    <a:gd name="T3" fmla="*/ 0 h 228"/>
                    <a:gd name="T4" fmla="*/ 0 w 40"/>
                    <a:gd name="T5" fmla="*/ 0 h 228"/>
                    <a:gd name="T6" fmla="*/ 0 w 40"/>
                    <a:gd name="T7" fmla="*/ 0 h 228"/>
                    <a:gd name="T8" fmla="*/ 0 w 40"/>
                    <a:gd name="T9" fmla="*/ 0 h 228"/>
                    <a:gd name="T10" fmla="*/ 0 w 40"/>
                    <a:gd name="T11" fmla="*/ 0 h 228"/>
                    <a:gd name="T12" fmla="*/ 0 w 40"/>
                    <a:gd name="T13" fmla="*/ 0 h 228"/>
                    <a:gd name="T14" fmla="*/ 0 w 40"/>
                    <a:gd name="T15" fmla="*/ 0 h 228"/>
                    <a:gd name="T16" fmla="*/ 0 w 40"/>
                    <a:gd name="T17" fmla="*/ 0 h 228"/>
                    <a:gd name="T18" fmla="*/ 0 w 40"/>
                    <a:gd name="T19" fmla="*/ 0 h 228"/>
                    <a:gd name="T20" fmla="*/ 0 w 40"/>
                    <a:gd name="T21" fmla="*/ 0 h 228"/>
                    <a:gd name="T22" fmla="*/ 0 w 40"/>
                    <a:gd name="T23" fmla="*/ 0 h 228"/>
                    <a:gd name="T24" fmla="*/ 0 w 40"/>
                    <a:gd name="T25" fmla="*/ 0 h 228"/>
                    <a:gd name="T26" fmla="*/ 0 w 40"/>
                    <a:gd name="T27" fmla="*/ 0 h 228"/>
                    <a:gd name="T28" fmla="*/ 0 w 40"/>
                    <a:gd name="T29" fmla="*/ 0 h 228"/>
                    <a:gd name="T30" fmla="*/ 0 w 40"/>
                    <a:gd name="T31" fmla="*/ 0 h 228"/>
                    <a:gd name="T32" fmla="*/ 0 w 40"/>
                    <a:gd name="T33" fmla="*/ 0 h 228"/>
                    <a:gd name="T34" fmla="*/ 0 w 40"/>
                    <a:gd name="T35" fmla="*/ 0 h 228"/>
                    <a:gd name="T36" fmla="*/ 0 w 40"/>
                    <a:gd name="T37" fmla="*/ 0 h 228"/>
                    <a:gd name="T38" fmla="*/ 0 w 40"/>
                    <a:gd name="T39" fmla="*/ 0 h 228"/>
                    <a:gd name="T40" fmla="*/ 0 w 40"/>
                    <a:gd name="T41" fmla="*/ 0 h 228"/>
                    <a:gd name="T42" fmla="*/ 0 w 40"/>
                    <a:gd name="T43" fmla="*/ 0 h 228"/>
                    <a:gd name="T44" fmla="*/ 0 w 40"/>
                    <a:gd name="T45" fmla="*/ 0 h 228"/>
                    <a:gd name="T46" fmla="*/ 0 w 40"/>
                    <a:gd name="T47" fmla="*/ 0 h 228"/>
                    <a:gd name="T48" fmla="*/ 0 w 40"/>
                    <a:gd name="T49" fmla="*/ 0 h 228"/>
                    <a:gd name="T50" fmla="*/ 0 w 40"/>
                    <a:gd name="T51" fmla="*/ 0 h 228"/>
                    <a:gd name="T52" fmla="*/ 0 w 40"/>
                    <a:gd name="T53" fmla="*/ 0 h 228"/>
                    <a:gd name="T54" fmla="*/ 0 w 40"/>
                    <a:gd name="T55" fmla="*/ 0 h 228"/>
                    <a:gd name="T56" fmla="*/ 0 w 40"/>
                    <a:gd name="T57" fmla="*/ 0 h 228"/>
                    <a:gd name="T58" fmla="*/ 0 w 40"/>
                    <a:gd name="T59" fmla="*/ 0 h 228"/>
                    <a:gd name="T60" fmla="*/ 0 w 40"/>
                    <a:gd name="T61" fmla="*/ 0 h 228"/>
                    <a:gd name="T62" fmla="*/ 0 w 40"/>
                    <a:gd name="T63" fmla="*/ 0 h 228"/>
                    <a:gd name="T64" fmla="*/ 0 w 40"/>
                    <a:gd name="T65" fmla="*/ 0 h 228"/>
                    <a:gd name="T66" fmla="*/ 0 w 40"/>
                    <a:gd name="T67" fmla="*/ 0 h 228"/>
                    <a:gd name="T68" fmla="*/ 0 w 40"/>
                    <a:gd name="T69" fmla="*/ 0 h 228"/>
                    <a:gd name="T70" fmla="*/ 0 w 40"/>
                    <a:gd name="T71" fmla="*/ 0 h 228"/>
                    <a:gd name="T72" fmla="*/ 0 w 40"/>
                    <a:gd name="T73" fmla="*/ 0 h 228"/>
                    <a:gd name="T74" fmla="*/ 0 w 40"/>
                    <a:gd name="T75" fmla="*/ 0 h 228"/>
                    <a:gd name="T76" fmla="*/ 0 w 40"/>
                    <a:gd name="T77" fmla="*/ 0 h 228"/>
                    <a:gd name="T78" fmla="*/ 0 w 40"/>
                    <a:gd name="T79" fmla="*/ 0 h 228"/>
                    <a:gd name="T80" fmla="*/ 0 w 40"/>
                    <a:gd name="T81" fmla="*/ 0 h 228"/>
                    <a:gd name="T82" fmla="*/ 0 w 40"/>
                    <a:gd name="T83" fmla="*/ 0 h 228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40"/>
                    <a:gd name="T127" fmla="*/ 0 h 228"/>
                    <a:gd name="T128" fmla="*/ 40 w 40"/>
                    <a:gd name="T129" fmla="*/ 228 h 228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40" h="228">
                      <a:moveTo>
                        <a:pt x="24" y="215"/>
                      </a:moveTo>
                      <a:lnTo>
                        <a:pt x="24" y="216"/>
                      </a:lnTo>
                      <a:lnTo>
                        <a:pt x="20" y="204"/>
                      </a:lnTo>
                      <a:lnTo>
                        <a:pt x="18" y="192"/>
                      </a:lnTo>
                      <a:lnTo>
                        <a:pt x="17" y="179"/>
                      </a:lnTo>
                      <a:lnTo>
                        <a:pt x="18" y="166"/>
                      </a:lnTo>
                      <a:lnTo>
                        <a:pt x="19" y="151"/>
                      </a:lnTo>
                      <a:lnTo>
                        <a:pt x="23" y="137"/>
                      </a:lnTo>
                      <a:lnTo>
                        <a:pt x="26" y="122"/>
                      </a:lnTo>
                      <a:lnTo>
                        <a:pt x="30" y="107"/>
                      </a:lnTo>
                      <a:lnTo>
                        <a:pt x="34" y="91"/>
                      </a:lnTo>
                      <a:lnTo>
                        <a:pt x="36" y="77"/>
                      </a:lnTo>
                      <a:lnTo>
                        <a:pt x="38" y="64"/>
                      </a:lnTo>
                      <a:lnTo>
                        <a:pt x="40" y="49"/>
                      </a:lnTo>
                      <a:lnTo>
                        <a:pt x="40" y="35"/>
                      </a:lnTo>
                      <a:lnTo>
                        <a:pt x="37" y="23"/>
                      </a:lnTo>
                      <a:lnTo>
                        <a:pt x="31" y="10"/>
                      </a:lnTo>
                      <a:lnTo>
                        <a:pt x="23" y="0"/>
                      </a:lnTo>
                      <a:lnTo>
                        <a:pt x="11" y="12"/>
                      </a:lnTo>
                      <a:lnTo>
                        <a:pt x="17" y="19"/>
                      </a:lnTo>
                      <a:lnTo>
                        <a:pt x="20" y="28"/>
                      </a:lnTo>
                      <a:lnTo>
                        <a:pt x="23" y="37"/>
                      </a:lnTo>
                      <a:lnTo>
                        <a:pt x="23" y="49"/>
                      </a:lnTo>
                      <a:lnTo>
                        <a:pt x="22" y="61"/>
                      </a:lnTo>
                      <a:lnTo>
                        <a:pt x="19" y="74"/>
                      </a:lnTo>
                      <a:lnTo>
                        <a:pt x="17" y="89"/>
                      </a:lnTo>
                      <a:lnTo>
                        <a:pt x="13" y="102"/>
                      </a:lnTo>
                      <a:lnTo>
                        <a:pt x="10" y="118"/>
                      </a:lnTo>
                      <a:lnTo>
                        <a:pt x="6" y="132"/>
                      </a:lnTo>
                      <a:lnTo>
                        <a:pt x="2" y="149"/>
                      </a:lnTo>
                      <a:lnTo>
                        <a:pt x="1" y="163"/>
                      </a:lnTo>
                      <a:lnTo>
                        <a:pt x="0" y="179"/>
                      </a:lnTo>
                      <a:lnTo>
                        <a:pt x="1" y="195"/>
                      </a:lnTo>
                      <a:lnTo>
                        <a:pt x="4" y="209"/>
                      </a:lnTo>
                      <a:lnTo>
                        <a:pt x="10" y="223"/>
                      </a:lnTo>
                      <a:lnTo>
                        <a:pt x="10" y="225"/>
                      </a:lnTo>
                      <a:lnTo>
                        <a:pt x="10" y="223"/>
                      </a:lnTo>
                      <a:lnTo>
                        <a:pt x="14" y="228"/>
                      </a:lnTo>
                      <a:lnTo>
                        <a:pt x="20" y="227"/>
                      </a:lnTo>
                      <a:lnTo>
                        <a:pt x="24" y="222"/>
                      </a:lnTo>
                      <a:lnTo>
                        <a:pt x="24" y="216"/>
                      </a:lnTo>
                      <a:lnTo>
                        <a:pt x="24" y="21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01" name="Freeform 1571"/>
                <p:cNvSpPr>
                  <a:spLocks/>
                </p:cNvSpPr>
                <p:nvPr/>
              </p:nvSpPr>
              <p:spPr bwMode="auto">
                <a:xfrm>
                  <a:off x="1941" y="1310"/>
                  <a:ext cx="6" cy="4"/>
                </a:xfrm>
                <a:custGeom>
                  <a:avLst/>
                  <a:gdLst>
                    <a:gd name="T0" fmla="*/ 0 w 225"/>
                    <a:gd name="T1" fmla="*/ 0 h 202"/>
                    <a:gd name="T2" fmla="*/ 0 w 225"/>
                    <a:gd name="T3" fmla="*/ 0 h 202"/>
                    <a:gd name="T4" fmla="*/ 0 w 225"/>
                    <a:gd name="T5" fmla="*/ 0 h 202"/>
                    <a:gd name="T6" fmla="*/ 0 w 225"/>
                    <a:gd name="T7" fmla="*/ 0 h 202"/>
                    <a:gd name="T8" fmla="*/ 0 w 225"/>
                    <a:gd name="T9" fmla="*/ 0 h 202"/>
                    <a:gd name="T10" fmla="*/ 0 w 225"/>
                    <a:gd name="T11" fmla="*/ 0 h 202"/>
                    <a:gd name="T12" fmla="*/ 0 w 225"/>
                    <a:gd name="T13" fmla="*/ 0 h 202"/>
                    <a:gd name="T14" fmla="*/ 0 w 225"/>
                    <a:gd name="T15" fmla="*/ 0 h 202"/>
                    <a:gd name="T16" fmla="*/ 0 w 225"/>
                    <a:gd name="T17" fmla="*/ 0 h 202"/>
                    <a:gd name="T18" fmla="*/ 0 w 225"/>
                    <a:gd name="T19" fmla="*/ 0 h 202"/>
                    <a:gd name="T20" fmla="*/ 0 w 225"/>
                    <a:gd name="T21" fmla="*/ 0 h 202"/>
                    <a:gd name="T22" fmla="*/ 0 w 225"/>
                    <a:gd name="T23" fmla="*/ 0 h 202"/>
                    <a:gd name="T24" fmla="*/ 0 w 225"/>
                    <a:gd name="T25" fmla="*/ 0 h 202"/>
                    <a:gd name="T26" fmla="*/ 0 w 225"/>
                    <a:gd name="T27" fmla="*/ 0 h 202"/>
                    <a:gd name="T28" fmla="*/ 0 w 225"/>
                    <a:gd name="T29" fmla="*/ 0 h 202"/>
                    <a:gd name="T30" fmla="*/ 0 w 225"/>
                    <a:gd name="T31" fmla="*/ 0 h 202"/>
                    <a:gd name="T32" fmla="*/ 0 w 225"/>
                    <a:gd name="T33" fmla="*/ 0 h 202"/>
                    <a:gd name="T34" fmla="*/ 0 w 225"/>
                    <a:gd name="T35" fmla="*/ 0 h 202"/>
                    <a:gd name="T36" fmla="*/ 0 w 225"/>
                    <a:gd name="T37" fmla="*/ 0 h 202"/>
                    <a:gd name="T38" fmla="*/ 0 w 225"/>
                    <a:gd name="T39" fmla="*/ 0 h 202"/>
                    <a:gd name="T40" fmla="*/ 0 w 225"/>
                    <a:gd name="T41" fmla="*/ 0 h 202"/>
                    <a:gd name="T42" fmla="*/ 0 w 225"/>
                    <a:gd name="T43" fmla="*/ 0 h 202"/>
                    <a:gd name="T44" fmla="*/ 0 w 225"/>
                    <a:gd name="T45" fmla="*/ 0 h 202"/>
                    <a:gd name="T46" fmla="*/ 0 w 225"/>
                    <a:gd name="T47" fmla="*/ 0 h 202"/>
                    <a:gd name="T48" fmla="*/ 0 w 225"/>
                    <a:gd name="T49" fmla="*/ 0 h 202"/>
                    <a:gd name="T50" fmla="*/ 0 w 225"/>
                    <a:gd name="T51" fmla="*/ 0 h 202"/>
                    <a:gd name="T52" fmla="*/ 0 w 225"/>
                    <a:gd name="T53" fmla="*/ 0 h 202"/>
                    <a:gd name="T54" fmla="*/ 0 w 225"/>
                    <a:gd name="T55" fmla="*/ 0 h 202"/>
                    <a:gd name="T56" fmla="*/ 0 w 225"/>
                    <a:gd name="T57" fmla="*/ 0 h 202"/>
                    <a:gd name="T58" fmla="*/ 0 w 225"/>
                    <a:gd name="T59" fmla="*/ 0 h 202"/>
                    <a:gd name="T60" fmla="*/ 0 w 225"/>
                    <a:gd name="T61" fmla="*/ 0 h 202"/>
                    <a:gd name="T62" fmla="*/ 0 w 225"/>
                    <a:gd name="T63" fmla="*/ 0 h 202"/>
                    <a:gd name="T64" fmla="*/ 0 w 225"/>
                    <a:gd name="T65" fmla="*/ 0 h 202"/>
                    <a:gd name="T66" fmla="*/ 0 w 225"/>
                    <a:gd name="T67" fmla="*/ 0 h 202"/>
                    <a:gd name="T68" fmla="*/ 0 w 225"/>
                    <a:gd name="T69" fmla="*/ 0 h 202"/>
                    <a:gd name="T70" fmla="*/ 0 w 225"/>
                    <a:gd name="T71" fmla="*/ 0 h 202"/>
                    <a:gd name="T72" fmla="*/ 0 w 225"/>
                    <a:gd name="T73" fmla="*/ 0 h 202"/>
                    <a:gd name="T74" fmla="*/ 0 w 225"/>
                    <a:gd name="T75" fmla="*/ 0 h 202"/>
                    <a:gd name="T76" fmla="*/ 0 w 225"/>
                    <a:gd name="T77" fmla="*/ 0 h 202"/>
                    <a:gd name="T78" fmla="*/ 0 w 225"/>
                    <a:gd name="T79" fmla="*/ 0 h 202"/>
                    <a:gd name="T80" fmla="*/ 0 w 225"/>
                    <a:gd name="T81" fmla="*/ 0 h 202"/>
                    <a:gd name="T82" fmla="*/ 0 w 225"/>
                    <a:gd name="T83" fmla="*/ 0 h 20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25"/>
                    <a:gd name="T127" fmla="*/ 0 h 202"/>
                    <a:gd name="T128" fmla="*/ 225 w 225"/>
                    <a:gd name="T129" fmla="*/ 202 h 20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25" h="202">
                      <a:moveTo>
                        <a:pt x="219" y="185"/>
                      </a:moveTo>
                      <a:lnTo>
                        <a:pt x="222" y="186"/>
                      </a:lnTo>
                      <a:lnTo>
                        <a:pt x="210" y="179"/>
                      </a:lnTo>
                      <a:lnTo>
                        <a:pt x="198" y="172"/>
                      </a:lnTo>
                      <a:lnTo>
                        <a:pt x="185" y="163"/>
                      </a:lnTo>
                      <a:lnTo>
                        <a:pt x="171" y="155"/>
                      </a:lnTo>
                      <a:lnTo>
                        <a:pt x="158" y="145"/>
                      </a:lnTo>
                      <a:lnTo>
                        <a:pt x="144" y="136"/>
                      </a:lnTo>
                      <a:lnTo>
                        <a:pt x="130" y="126"/>
                      </a:lnTo>
                      <a:lnTo>
                        <a:pt x="116" y="114"/>
                      </a:lnTo>
                      <a:lnTo>
                        <a:pt x="102" y="102"/>
                      </a:lnTo>
                      <a:lnTo>
                        <a:pt x="88" y="90"/>
                      </a:lnTo>
                      <a:lnTo>
                        <a:pt x="75" y="77"/>
                      </a:lnTo>
                      <a:lnTo>
                        <a:pt x="62" y="62"/>
                      </a:lnTo>
                      <a:lnTo>
                        <a:pt x="49" y="48"/>
                      </a:lnTo>
                      <a:lnTo>
                        <a:pt x="37" y="34"/>
                      </a:lnTo>
                      <a:lnTo>
                        <a:pt x="25" y="17"/>
                      </a:lnTo>
                      <a:lnTo>
                        <a:pt x="14" y="0"/>
                      </a:lnTo>
                      <a:lnTo>
                        <a:pt x="0" y="10"/>
                      </a:lnTo>
                      <a:lnTo>
                        <a:pt x="10" y="26"/>
                      </a:lnTo>
                      <a:lnTo>
                        <a:pt x="22" y="43"/>
                      </a:lnTo>
                      <a:lnTo>
                        <a:pt x="37" y="60"/>
                      </a:lnTo>
                      <a:lnTo>
                        <a:pt x="50" y="74"/>
                      </a:lnTo>
                      <a:lnTo>
                        <a:pt x="63" y="89"/>
                      </a:lnTo>
                      <a:lnTo>
                        <a:pt x="76" y="102"/>
                      </a:lnTo>
                      <a:lnTo>
                        <a:pt x="92" y="114"/>
                      </a:lnTo>
                      <a:lnTo>
                        <a:pt x="106" y="126"/>
                      </a:lnTo>
                      <a:lnTo>
                        <a:pt x="121" y="138"/>
                      </a:lnTo>
                      <a:lnTo>
                        <a:pt x="134" y="150"/>
                      </a:lnTo>
                      <a:lnTo>
                        <a:pt x="148" y="160"/>
                      </a:lnTo>
                      <a:lnTo>
                        <a:pt x="162" y="169"/>
                      </a:lnTo>
                      <a:lnTo>
                        <a:pt x="175" y="178"/>
                      </a:lnTo>
                      <a:lnTo>
                        <a:pt x="188" y="186"/>
                      </a:lnTo>
                      <a:lnTo>
                        <a:pt x="200" y="193"/>
                      </a:lnTo>
                      <a:lnTo>
                        <a:pt x="212" y="201"/>
                      </a:lnTo>
                      <a:lnTo>
                        <a:pt x="215" y="202"/>
                      </a:lnTo>
                      <a:lnTo>
                        <a:pt x="212" y="201"/>
                      </a:lnTo>
                      <a:lnTo>
                        <a:pt x="219" y="202"/>
                      </a:lnTo>
                      <a:lnTo>
                        <a:pt x="224" y="198"/>
                      </a:lnTo>
                      <a:lnTo>
                        <a:pt x="225" y="192"/>
                      </a:lnTo>
                      <a:lnTo>
                        <a:pt x="222" y="186"/>
                      </a:lnTo>
                      <a:lnTo>
                        <a:pt x="219" y="18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02" name="Freeform 1572"/>
                <p:cNvSpPr>
                  <a:spLocks/>
                </p:cNvSpPr>
                <p:nvPr/>
              </p:nvSpPr>
              <p:spPr bwMode="auto">
                <a:xfrm>
                  <a:off x="1947" y="1314"/>
                  <a:ext cx="12" cy="5"/>
                </a:xfrm>
                <a:custGeom>
                  <a:avLst/>
                  <a:gdLst>
                    <a:gd name="T0" fmla="*/ 0 w 491"/>
                    <a:gd name="T1" fmla="*/ 0 h 196"/>
                    <a:gd name="T2" fmla="*/ 0 w 491"/>
                    <a:gd name="T3" fmla="*/ 0 h 196"/>
                    <a:gd name="T4" fmla="*/ 0 w 491"/>
                    <a:gd name="T5" fmla="*/ 0 h 196"/>
                    <a:gd name="T6" fmla="*/ 0 w 491"/>
                    <a:gd name="T7" fmla="*/ 0 h 196"/>
                    <a:gd name="T8" fmla="*/ 0 w 491"/>
                    <a:gd name="T9" fmla="*/ 0 h 196"/>
                    <a:gd name="T10" fmla="*/ 0 w 491"/>
                    <a:gd name="T11" fmla="*/ 0 h 196"/>
                    <a:gd name="T12" fmla="*/ 0 w 491"/>
                    <a:gd name="T13" fmla="*/ 0 h 196"/>
                    <a:gd name="T14" fmla="*/ 0 w 491"/>
                    <a:gd name="T15" fmla="*/ 0 h 196"/>
                    <a:gd name="T16" fmla="*/ 0 w 491"/>
                    <a:gd name="T17" fmla="*/ 0 h 196"/>
                    <a:gd name="T18" fmla="*/ 0 w 491"/>
                    <a:gd name="T19" fmla="*/ 0 h 196"/>
                    <a:gd name="T20" fmla="*/ 0 w 491"/>
                    <a:gd name="T21" fmla="*/ 0 h 196"/>
                    <a:gd name="T22" fmla="*/ 0 w 491"/>
                    <a:gd name="T23" fmla="*/ 0 h 19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491"/>
                    <a:gd name="T37" fmla="*/ 0 h 196"/>
                    <a:gd name="T38" fmla="*/ 491 w 491"/>
                    <a:gd name="T39" fmla="*/ 196 h 19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491" h="196">
                      <a:moveTo>
                        <a:pt x="476" y="181"/>
                      </a:moveTo>
                      <a:lnTo>
                        <a:pt x="485" y="179"/>
                      </a:lnTo>
                      <a:lnTo>
                        <a:pt x="4" y="0"/>
                      </a:lnTo>
                      <a:lnTo>
                        <a:pt x="0" y="17"/>
                      </a:lnTo>
                      <a:lnTo>
                        <a:pt x="480" y="196"/>
                      </a:lnTo>
                      <a:lnTo>
                        <a:pt x="488" y="193"/>
                      </a:lnTo>
                      <a:lnTo>
                        <a:pt x="480" y="196"/>
                      </a:lnTo>
                      <a:lnTo>
                        <a:pt x="487" y="195"/>
                      </a:lnTo>
                      <a:lnTo>
                        <a:pt x="491" y="189"/>
                      </a:lnTo>
                      <a:lnTo>
                        <a:pt x="490" y="183"/>
                      </a:lnTo>
                      <a:lnTo>
                        <a:pt x="485" y="179"/>
                      </a:lnTo>
                      <a:lnTo>
                        <a:pt x="476" y="18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03" name="Freeform 1573"/>
                <p:cNvSpPr>
                  <a:spLocks/>
                </p:cNvSpPr>
                <p:nvPr/>
              </p:nvSpPr>
              <p:spPr bwMode="auto">
                <a:xfrm>
                  <a:off x="1959" y="1313"/>
                  <a:ext cx="6" cy="6"/>
                </a:xfrm>
                <a:custGeom>
                  <a:avLst/>
                  <a:gdLst>
                    <a:gd name="T0" fmla="*/ 0 w 250"/>
                    <a:gd name="T1" fmla="*/ 0 h 269"/>
                    <a:gd name="T2" fmla="*/ 0 w 250"/>
                    <a:gd name="T3" fmla="*/ 0 h 269"/>
                    <a:gd name="T4" fmla="*/ 0 w 250"/>
                    <a:gd name="T5" fmla="*/ 0 h 269"/>
                    <a:gd name="T6" fmla="*/ 0 w 250"/>
                    <a:gd name="T7" fmla="*/ 0 h 269"/>
                    <a:gd name="T8" fmla="*/ 0 w 250"/>
                    <a:gd name="T9" fmla="*/ 0 h 269"/>
                    <a:gd name="T10" fmla="*/ 0 w 250"/>
                    <a:gd name="T11" fmla="*/ 0 h 269"/>
                    <a:gd name="T12" fmla="*/ 0 w 250"/>
                    <a:gd name="T13" fmla="*/ 0 h 269"/>
                    <a:gd name="T14" fmla="*/ 0 w 250"/>
                    <a:gd name="T15" fmla="*/ 0 h 269"/>
                    <a:gd name="T16" fmla="*/ 0 w 250"/>
                    <a:gd name="T17" fmla="*/ 0 h 269"/>
                    <a:gd name="T18" fmla="*/ 0 w 250"/>
                    <a:gd name="T19" fmla="*/ 0 h 269"/>
                    <a:gd name="T20" fmla="*/ 0 w 250"/>
                    <a:gd name="T21" fmla="*/ 0 h 26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0"/>
                    <a:gd name="T34" fmla="*/ 0 h 269"/>
                    <a:gd name="T35" fmla="*/ 250 w 250"/>
                    <a:gd name="T36" fmla="*/ 269 h 26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0" h="269">
                      <a:moveTo>
                        <a:pt x="236" y="3"/>
                      </a:moveTo>
                      <a:lnTo>
                        <a:pt x="236" y="3"/>
                      </a:lnTo>
                      <a:lnTo>
                        <a:pt x="0" y="257"/>
                      </a:lnTo>
                      <a:lnTo>
                        <a:pt x="12" y="269"/>
                      </a:lnTo>
                      <a:lnTo>
                        <a:pt x="248" y="15"/>
                      </a:lnTo>
                      <a:lnTo>
                        <a:pt x="250" y="9"/>
                      </a:lnTo>
                      <a:lnTo>
                        <a:pt x="248" y="3"/>
                      </a:lnTo>
                      <a:lnTo>
                        <a:pt x="242" y="0"/>
                      </a:lnTo>
                      <a:lnTo>
                        <a:pt x="236" y="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04" name="Freeform 1574"/>
                <p:cNvSpPr>
                  <a:spLocks/>
                </p:cNvSpPr>
                <p:nvPr/>
              </p:nvSpPr>
              <p:spPr bwMode="auto">
                <a:xfrm>
                  <a:off x="1965" y="1312"/>
                  <a:ext cx="8" cy="5"/>
                </a:xfrm>
                <a:custGeom>
                  <a:avLst/>
                  <a:gdLst>
                    <a:gd name="T0" fmla="*/ 0 w 328"/>
                    <a:gd name="T1" fmla="*/ 0 h 190"/>
                    <a:gd name="T2" fmla="*/ 0 w 328"/>
                    <a:gd name="T3" fmla="*/ 0 h 190"/>
                    <a:gd name="T4" fmla="*/ 0 w 328"/>
                    <a:gd name="T5" fmla="*/ 0 h 190"/>
                    <a:gd name="T6" fmla="*/ 0 w 328"/>
                    <a:gd name="T7" fmla="*/ 0 h 190"/>
                    <a:gd name="T8" fmla="*/ 0 w 328"/>
                    <a:gd name="T9" fmla="*/ 0 h 190"/>
                    <a:gd name="T10" fmla="*/ 0 w 328"/>
                    <a:gd name="T11" fmla="*/ 0 h 190"/>
                    <a:gd name="T12" fmla="*/ 0 w 328"/>
                    <a:gd name="T13" fmla="*/ 0 h 190"/>
                    <a:gd name="T14" fmla="*/ 0 w 328"/>
                    <a:gd name="T15" fmla="*/ 0 h 190"/>
                    <a:gd name="T16" fmla="*/ 0 w 328"/>
                    <a:gd name="T17" fmla="*/ 0 h 190"/>
                    <a:gd name="T18" fmla="*/ 0 w 328"/>
                    <a:gd name="T19" fmla="*/ 0 h 190"/>
                    <a:gd name="T20" fmla="*/ 0 w 328"/>
                    <a:gd name="T21" fmla="*/ 0 h 190"/>
                    <a:gd name="T22" fmla="*/ 0 w 328"/>
                    <a:gd name="T23" fmla="*/ 0 h 190"/>
                    <a:gd name="T24" fmla="*/ 0 w 328"/>
                    <a:gd name="T25" fmla="*/ 0 h 190"/>
                    <a:gd name="T26" fmla="*/ 0 w 328"/>
                    <a:gd name="T27" fmla="*/ 0 h 190"/>
                    <a:gd name="T28" fmla="*/ 0 w 328"/>
                    <a:gd name="T29" fmla="*/ 0 h 190"/>
                    <a:gd name="T30" fmla="*/ 0 w 328"/>
                    <a:gd name="T31" fmla="*/ 0 h 190"/>
                    <a:gd name="T32" fmla="*/ 0 w 328"/>
                    <a:gd name="T33" fmla="*/ 0 h 190"/>
                    <a:gd name="T34" fmla="*/ 0 w 328"/>
                    <a:gd name="T35" fmla="*/ 0 h 190"/>
                    <a:gd name="T36" fmla="*/ 0 w 328"/>
                    <a:gd name="T37" fmla="*/ 0 h 190"/>
                    <a:gd name="T38" fmla="*/ 0 w 328"/>
                    <a:gd name="T39" fmla="*/ 0 h 190"/>
                    <a:gd name="T40" fmla="*/ 0 w 328"/>
                    <a:gd name="T41" fmla="*/ 0 h 190"/>
                    <a:gd name="T42" fmla="*/ 0 w 328"/>
                    <a:gd name="T43" fmla="*/ 0 h 190"/>
                    <a:gd name="T44" fmla="*/ 0 w 328"/>
                    <a:gd name="T45" fmla="*/ 0 h 190"/>
                    <a:gd name="T46" fmla="*/ 0 w 328"/>
                    <a:gd name="T47" fmla="*/ 0 h 190"/>
                    <a:gd name="T48" fmla="*/ 0 w 328"/>
                    <a:gd name="T49" fmla="*/ 0 h 190"/>
                    <a:gd name="T50" fmla="*/ 0 w 328"/>
                    <a:gd name="T51" fmla="*/ 0 h 190"/>
                    <a:gd name="T52" fmla="*/ 0 w 328"/>
                    <a:gd name="T53" fmla="*/ 0 h 190"/>
                    <a:gd name="T54" fmla="*/ 0 w 328"/>
                    <a:gd name="T55" fmla="*/ 0 h 190"/>
                    <a:gd name="T56" fmla="*/ 0 w 328"/>
                    <a:gd name="T57" fmla="*/ 0 h 190"/>
                    <a:gd name="T58" fmla="*/ 0 w 328"/>
                    <a:gd name="T59" fmla="*/ 0 h 190"/>
                    <a:gd name="T60" fmla="*/ 0 w 328"/>
                    <a:gd name="T61" fmla="*/ 0 h 190"/>
                    <a:gd name="T62" fmla="*/ 0 w 328"/>
                    <a:gd name="T63" fmla="*/ 0 h 190"/>
                    <a:gd name="T64" fmla="*/ 0 w 328"/>
                    <a:gd name="T65" fmla="*/ 0 h 190"/>
                    <a:gd name="T66" fmla="*/ 0 w 328"/>
                    <a:gd name="T67" fmla="*/ 0 h 190"/>
                    <a:gd name="T68" fmla="*/ 0 w 328"/>
                    <a:gd name="T69" fmla="*/ 0 h 190"/>
                    <a:gd name="T70" fmla="*/ 0 w 328"/>
                    <a:gd name="T71" fmla="*/ 0 h 190"/>
                    <a:gd name="T72" fmla="*/ 0 w 328"/>
                    <a:gd name="T73" fmla="*/ 0 h 190"/>
                    <a:gd name="T74" fmla="*/ 0 w 328"/>
                    <a:gd name="T75" fmla="*/ 0 h 190"/>
                    <a:gd name="T76" fmla="*/ 0 w 328"/>
                    <a:gd name="T77" fmla="*/ 0 h 190"/>
                    <a:gd name="T78" fmla="*/ 0 w 328"/>
                    <a:gd name="T79" fmla="*/ 0 h 190"/>
                    <a:gd name="T80" fmla="*/ 0 w 328"/>
                    <a:gd name="T81" fmla="*/ 0 h 190"/>
                    <a:gd name="T82" fmla="*/ 0 w 328"/>
                    <a:gd name="T83" fmla="*/ 0 h 19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328"/>
                    <a:gd name="T127" fmla="*/ 0 h 190"/>
                    <a:gd name="T128" fmla="*/ 328 w 328"/>
                    <a:gd name="T129" fmla="*/ 190 h 19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328" h="190">
                      <a:moveTo>
                        <a:pt x="312" y="177"/>
                      </a:moveTo>
                      <a:lnTo>
                        <a:pt x="325" y="176"/>
                      </a:lnTo>
                      <a:lnTo>
                        <a:pt x="311" y="160"/>
                      </a:lnTo>
                      <a:lnTo>
                        <a:pt x="294" y="145"/>
                      </a:lnTo>
                      <a:lnTo>
                        <a:pt x="276" y="128"/>
                      </a:lnTo>
                      <a:lnTo>
                        <a:pt x="256" y="110"/>
                      </a:lnTo>
                      <a:lnTo>
                        <a:pt x="233" y="92"/>
                      </a:lnTo>
                      <a:lnTo>
                        <a:pt x="211" y="74"/>
                      </a:lnTo>
                      <a:lnTo>
                        <a:pt x="189" y="58"/>
                      </a:lnTo>
                      <a:lnTo>
                        <a:pt x="166" y="43"/>
                      </a:lnTo>
                      <a:lnTo>
                        <a:pt x="140" y="29"/>
                      </a:lnTo>
                      <a:lnTo>
                        <a:pt x="119" y="18"/>
                      </a:lnTo>
                      <a:lnTo>
                        <a:pt x="95" y="9"/>
                      </a:lnTo>
                      <a:lnTo>
                        <a:pt x="73" y="3"/>
                      </a:lnTo>
                      <a:lnTo>
                        <a:pt x="53" y="0"/>
                      </a:lnTo>
                      <a:lnTo>
                        <a:pt x="34" y="2"/>
                      </a:lnTo>
                      <a:lnTo>
                        <a:pt x="16" y="9"/>
                      </a:lnTo>
                      <a:lnTo>
                        <a:pt x="0" y="20"/>
                      </a:lnTo>
                      <a:lnTo>
                        <a:pt x="12" y="32"/>
                      </a:lnTo>
                      <a:lnTo>
                        <a:pt x="23" y="23"/>
                      </a:lnTo>
                      <a:lnTo>
                        <a:pt x="36" y="18"/>
                      </a:lnTo>
                      <a:lnTo>
                        <a:pt x="53" y="17"/>
                      </a:lnTo>
                      <a:lnTo>
                        <a:pt x="71" y="20"/>
                      </a:lnTo>
                      <a:lnTo>
                        <a:pt x="90" y="26"/>
                      </a:lnTo>
                      <a:lnTo>
                        <a:pt x="112" y="33"/>
                      </a:lnTo>
                      <a:lnTo>
                        <a:pt x="133" y="44"/>
                      </a:lnTo>
                      <a:lnTo>
                        <a:pt x="156" y="57"/>
                      </a:lnTo>
                      <a:lnTo>
                        <a:pt x="179" y="73"/>
                      </a:lnTo>
                      <a:lnTo>
                        <a:pt x="202" y="88"/>
                      </a:lnTo>
                      <a:lnTo>
                        <a:pt x="223" y="104"/>
                      </a:lnTo>
                      <a:lnTo>
                        <a:pt x="244" y="122"/>
                      </a:lnTo>
                      <a:lnTo>
                        <a:pt x="264" y="140"/>
                      </a:lnTo>
                      <a:lnTo>
                        <a:pt x="282" y="157"/>
                      </a:lnTo>
                      <a:lnTo>
                        <a:pt x="299" y="172"/>
                      </a:lnTo>
                      <a:lnTo>
                        <a:pt x="313" y="188"/>
                      </a:lnTo>
                      <a:lnTo>
                        <a:pt x="327" y="187"/>
                      </a:lnTo>
                      <a:lnTo>
                        <a:pt x="313" y="188"/>
                      </a:lnTo>
                      <a:lnTo>
                        <a:pt x="319" y="190"/>
                      </a:lnTo>
                      <a:lnTo>
                        <a:pt x="325" y="187"/>
                      </a:lnTo>
                      <a:lnTo>
                        <a:pt x="328" y="182"/>
                      </a:lnTo>
                      <a:lnTo>
                        <a:pt x="325" y="176"/>
                      </a:lnTo>
                      <a:lnTo>
                        <a:pt x="312" y="17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05" name="Freeform 1575"/>
                <p:cNvSpPr>
                  <a:spLocks/>
                </p:cNvSpPr>
                <p:nvPr/>
              </p:nvSpPr>
              <p:spPr bwMode="auto">
                <a:xfrm>
                  <a:off x="1973" y="1315"/>
                  <a:ext cx="2" cy="1"/>
                </a:xfrm>
                <a:custGeom>
                  <a:avLst/>
                  <a:gdLst>
                    <a:gd name="T0" fmla="*/ 0 w 69"/>
                    <a:gd name="T1" fmla="*/ 0 h 52"/>
                    <a:gd name="T2" fmla="*/ 0 w 69"/>
                    <a:gd name="T3" fmla="*/ 0 h 52"/>
                    <a:gd name="T4" fmla="*/ 0 w 69"/>
                    <a:gd name="T5" fmla="*/ 0 h 52"/>
                    <a:gd name="T6" fmla="*/ 0 w 69"/>
                    <a:gd name="T7" fmla="*/ 0 h 52"/>
                    <a:gd name="T8" fmla="*/ 0 w 69"/>
                    <a:gd name="T9" fmla="*/ 0 h 52"/>
                    <a:gd name="T10" fmla="*/ 0 w 69"/>
                    <a:gd name="T11" fmla="*/ 0 h 52"/>
                    <a:gd name="T12" fmla="*/ 0 w 69"/>
                    <a:gd name="T13" fmla="*/ 0 h 52"/>
                    <a:gd name="T14" fmla="*/ 0 w 69"/>
                    <a:gd name="T15" fmla="*/ 0 h 52"/>
                    <a:gd name="T16" fmla="*/ 0 w 69"/>
                    <a:gd name="T17" fmla="*/ 0 h 52"/>
                    <a:gd name="T18" fmla="*/ 0 w 69"/>
                    <a:gd name="T19" fmla="*/ 0 h 52"/>
                    <a:gd name="T20" fmla="*/ 0 w 69"/>
                    <a:gd name="T21" fmla="*/ 0 h 52"/>
                    <a:gd name="T22" fmla="*/ 0 w 69"/>
                    <a:gd name="T23" fmla="*/ 0 h 52"/>
                    <a:gd name="T24" fmla="*/ 0 w 69"/>
                    <a:gd name="T25" fmla="*/ 0 h 52"/>
                    <a:gd name="T26" fmla="*/ 0 w 69"/>
                    <a:gd name="T27" fmla="*/ 0 h 52"/>
                    <a:gd name="T28" fmla="*/ 0 w 69"/>
                    <a:gd name="T29" fmla="*/ 0 h 52"/>
                    <a:gd name="T30" fmla="*/ 0 w 69"/>
                    <a:gd name="T31" fmla="*/ 0 h 52"/>
                    <a:gd name="T32" fmla="*/ 0 w 69"/>
                    <a:gd name="T33" fmla="*/ 0 h 52"/>
                    <a:gd name="T34" fmla="*/ 0 w 69"/>
                    <a:gd name="T35" fmla="*/ 0 h 52"/>
                    <a:gd name="T36" fmla="*/ 0 w 69"/>
                    <a:gd name="T37" fmla="*/ 0 h 52"/>
                    <a:gd name="T38" fmla="*/ 0 w 69"/>
                    <a:gd name="T39" fmla="*/ 0 h 52"/>
                    <a:gd name="T40" fmla="*/ 0 w 69"/>
                    <a:gd name="T41" fmla="*/ 0 h 52"/>
                    <a:gd name="T42" fmla="*/ 0 w 69"/>
                    <a:gd name="T43" fmla="*/ 0 h 52"/>
                    <a:gd name="T44" fmla="*/ 0 w 69"/>
                    <a:gd name="T45" fmla="*/ 0 h 52"/>
                    <a:gd name="T46" fmla="*/ 0 w 69"/>
                    <a:gd name="T47" fmla="*/ 0 h 52"/>
                    <a:gd name="T48" fmla="*/ 0 w 69"/>
                    <a:gd name="T49" fmla="*/ 0 h 52"/>
                    <a:gd name="T50" fmla="*/ 0 w 69"/>
                    <a:gd name="T51" fmla="*/ 0 h 52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69"/>
                    <a:gd name="T79" fmla="*/ 0 h 52"/>
                    <a:gd name="T80" fmla="*/ 69 w 69"/>
                    <a:gd name="T81" fmla="*/ 52 h 52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69" h="52">
                      <a:moveTo>
                        <a:pt x="53" y="12"/>
                      </a:moveTo>
                      <a:lnTo>
                        <a:pt x="57" y="0"/>
                      </a:lnTo>
                      <a:lnTo>
                        <a:pt x="48" y="4"/>
                      </a:lnTo>
                      <a:lnTo>
                        <a:pt x="41" y="8"/>
                      </a:lnTo>
                      <a:lnTo>
                        <a:pt x="34" y="12"/>
                      </a:lnTo>
                      <a:lnTo>
                        <a:pt x="28" y="17"/>
                      </a:lnTo>
                      <a:lnTo>
                        <a:pt x="21" y="22"/>
                      </a:lnTo>
                      <a:lnTo>
                        <a:pt x="13" y="28"/>
                      </a:lnTo>
                      <a:lnTo>
                        <a:pt x="7" y="34"/>
                      </a:lnTo>
                      <a:lnTo>
                        <a:pt x="0" y="42"/>
                      </a:lnTo>
                      <a:lnTo>
                        <a:pt x="15" y="52"/>
                      </a:lnTo>
                      <a:lnTo>
                        <a:pt x="19" y="46"/>
                      </a:lnTo>
                      <a:lnTo>
                        <a:pt x="25" y="40"/>
                      </a:lnTo>
                      <a:lnTo>
                        <a:pt x="30" y="36"/>
                      </a:lnTo>
                      <a:lnTo>
                        <a:pt x="38" y="31"/>
                      </a:lnTo>
                      <a:lnTo>
                        <a:pt x="44" y="26"/>
                      </a:lnTo>
                      <a:lnTo>
                        <a:pt x="51" y="23"/>
                      </a:lnTo>
                      <a:lnTo>
                        <a:pt x="58" y="18"/>
                      </a:lnTo>
                      <a:lnTo>
                        <a:pt x="64" y="14"/>
                      </a:lnTo>
                      <a:lnTo>
                        <a:pt x="68" y="2"/>
                      </a:lnTo>
                      <a:lnTo>
                        <a:pt x="64" y="14"/>
                      </a:lnTo>
                      <a:lnTo>
                        <a:pt x="69" y="10"/>
                      </a:lnTo>
                      <a:lnTo>
                        <a:pt x="68" y="4"/>
                      </a:lnTo>
                      <a:lnTo>
                        <a:pt x="63" y="0"/>
                      </a:lnTo>
                      <a:lnTo>
                        <a:pt x="57" y="0"/>
                      </a:lnTo>
                      <a:lnTo>
                        <a:pt x="53" y="1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06" name="Freeform 1576"/>
                <p:cNvSpPr>
                  <a:spLocks/>
                </p:cNvSpPr>
                <p:nvPr/>
              </p:nvSpPr>
              <p:spPr bwMode="auto">
                <a:xfrm>
                  <a:off x="1972" y="1306"/>
                  <a:ext cx="3" cy="9"/>
                </a:xfrm>
                <a:custGeom>
                  <a:avLst/>
                  <a:gdLst>
                    <a:gd name="T0" fmla="*/ 0 w 94"/>
                    <a:gd name="T1" fmla="*/ 0 h 388"/>
                    <a:gd name="T2" fmla="*/ 0 w 94"/>
                    <a:gd name="T3" fmla="*/ 0 h 388"/>
                    <a:gd name="T4" fmla="*/ 0 w 94"/>
                    <a:gd name="T5" fmla="*/ 0 h 388"/>
                    <a:gd name="T6" fmla="*/ 0 w 94"/>
                    <a:gd name="T7" fmla="*/ 0 h 388"/>
                    <a:gd name="T8" fmla="*/ 0 w 94"/>
                    <a:gd name="T9" fmla="*/ 0 h 388"/>
                    <a:gd name="T10" fmla="*/ 0 w 94"/>
                    <a:gd name="T11" fmla="*/ 0 h 388"/>
                    <a:gd name="T12" fmla="*/ 0 w 94"/>
                    <a:gd name="T13" fmla="*/ 0 h 388"/>
                    <a:gd name="T14" fmla="*/ 0 w 94"/>
                    <a:gd name="T15" fmla="*/ 0 h 388"/>
                    <a:gd name="T16" fmla="*/ 0 w 94"/>
                    <a:gd name="T17" fmla="*/ 0 h 388"/>
                    <a:gd name="T18" fmla="*/ 0 w 94"/>
                    <a:gd name="T19" fmla="*/ 0 h 388"/>
                    <a:gd name="T20" fmla="*/ 0 w 94"/>
                    <a:gd name="T21" fmla="*/ 0 h 388"/>
                    <a:gd name="T22" fmla="*/ 0 w 94"/>
                    <a:gd name="T23" fmla="*/ 0 h 388"/>
                    <a:gd name="T24" fmla="*/ 0 w 94"/>
                    <a:gd name="T25" fmla="*/ 0 h 388"/>
                    <a:gd name="T26" fmla="*/ 0 w 94"/>
                    <a:gd name="T27" fmla="*/ 0 h 388"/>
                    <a:gd name="T28" fmla="*/ 0 w 94"/>
                    <a:gd name="T29" fmla="*/ 0 h 388"/>
                    <a:gd name="T30" fmla="*/ 0 w 94"/>
                    <a:gd name="T31" fmla="*/ 0 h 388"/>
                    <a:gd name="T32" fmla="*/ 0 w 94"/>
                    <a:gd name="T33" fmla="*/ 0 h 388"/>
                    <a:gd name="T34" fmla="*/ 0 w 94"/>
                    <a:gd name="T35" fmla="*/ 0 h 388"/>
                    <a:gd name="T36" fmla="*/ 0 w 94"/>
                    <a:gd name="T37" fmla="*/ 0 h 388"/>
                    <a:gd name="T38" fmla="*/ 0 w 94"/>
                    <a:gd name="T39" fmla="*/ 0 h 388"/>
                    <a:gd name="T40" fmla="*/ 0 w 94"/>
                    <a:gd name="T41" fmla="*/ 0 h 388"/>
                    <a:gd name="T42" fmla="*/ 0 w 94"/>
                    <a:gd name="T43" fmla="*/ 0 h 388"/>
                    <a:gd name="T44" fmla="*/ 0 w 94"/>
                    <a:gd name="T45" fmla="*/ 0 h 388"/>
                    <a:gd name="T46" fmla="*/ 0 w 94"/>
                    <a:gd name="T47" fmla="*/ 0 h 388"/>
                    <a:gd name="T48" fmla="*/ 0 w 94"/>
                    <a:gd name="T49" fmla="*/ 0 h 388"/>
                    <a:gd name="T50" fmla="*/ 0 w 94"/>
                    <a:gd name="T51" fmla="*/ 0 h 388"/>
                    <a:gd name="T52" fmla="*/ 0 w 94"/>
                    <a:gd name="T53" fmla="*/ 0 h 388"/>
                    <a:gd name="T54" fmla="*/ 0 w 94"/>
                    <a:gd name="T55" fmla="*/ 0 h 388"/>
                    <a:gd name="T56" fmla="*/ 0 w 94"/>
                    <a:gd name="T57" fmla="*/ 0 h 388"/>
                    <a:gd name="T58" fmla="*/ 0 w 94"/>
                    <a:gd name="T59" fmla="*/ 0 h 388"/>
                    <a:gd name="T60" fmla="*/ 0 w 94"/>
                    <a:gd name="T61" fmla="*/ 0 h 388"/>
                    <a:gd name="T62" fmla="*/ 0 w 94"/>
                    <a:gd name="T63" fmla="*/ 0 h 388"/>
                    <a:gd name="T64" fmla="*/ 0 w 94"/>
                    <a:gd name="T65" fmla="*/ 0 h 388"/>
                    <a:gd name="T66" fmla="*/ 0 w 94"/>
                    <a:gd name="T67" fmla="*/ 0 h 388"/>
                    <a:gd name="T68" fmla="*/ 0 w 94"/>
                    <a:gd name="T69" fmla="*/ 0 h 388"/>
                    <a:gd name="T70" fmla="*/ 0 w 94"/>
                    <a:gd name="T71" fmla="*/ 0 h 388"/>
                    <a:gd name="T72" fmla="*/ 0 w 94"/>
                    <a:gd name="T73" fmla="*/ 0 h 38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94"/>
                    <a:gd name="T112" fmla="*/ 0 h 388"/>
                    <a:gd name="T113" fmla="*/ 94 w 94"/>
                    <a:gd name="T114" fmla="*/ 388 h 38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94" h="388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12" y="28"/>
                      </a:lnTo>
                      <a:lnTo>
                        <a:pt x="19" y="44"/>
                      </a:lnTo>
                      <a:lnTo>
                        <a:pt x="23" y="62"/>
                      </a:lnTo>
                      <a:lnTo>
                        <a:pt x="24" y="80"/>
                      </a:lnTo>
                      <a:lnTo>
                        <a:pt x="24" y="101"/>
                      </a:lnTo>
                      <a:lnTo>
                        <a:pt x="21" y="120"/>
                      </a:lnTo>
                      <a:lnTo>
                        <a:pt x="19" y="141"/>
                      </a:lnTo>
                      <a:lnTo>
                        <a:pt x="15" y="163"/>
                      </a:lnTo>
                      <a:lnTo>
                        <a:pt x="13" y="187"/>
                      </a:lnTo>
                      <a:lnTo>
                        <a:pt x="13" y="211"/>
                      </a:lnTo>
                      <a:lnTo>
                        <a:pt x="14" y="238"/>
                      </a:lnTo>
                      <a:lnTo>
                        <a:pt x="19" y="265"/>
                      </a:lnTo>
                      <a:lnTo>
                        <a:pt x="26" y="293"/>
                      </a:lnTo>
                      <a:lnTo>
                        <a:pt x="39" y="323"/>
                      </a:lnTo>
                      <a:lnTo>
                        <a:pt x="56" y="356"/>
                      </a:lnTo>
                      <a:lnTo>
                        <a:pt x="79" y="388"/>
                      </a:lnTo>
                      <a:lnTo>
                        <a:pt x="94" y="378"/>
                      </a:lnTo>
                      <a:lnTo>
                        <a:pt x="71" y="346"/>
                      </a:lnTo>
                      <a:lnTo>
                        <a:pt x="54" y="316"/>
                      </a:lnTo>
                      <a:lnTo>
                        <a:pt x="43" y="288"/>
                      </a:lnTo>
                      <a:lnTo>
                        <a:pt x="36" y="261"/>
                      </a:lnTo>
                      <a:lnTo>
                        <a:pt x="31" y="235"/>
                      </a:lnTo>
                      <a:lnTo>
                        <a:pt x="30" y="211"/>
                      </a:lnTo>
                      <a:lnTo>
                        <a:pt x="30" y="187"/>
                      </a:lnTo>
                      <a:lnTo>
                        <a:pt x="32" y="166"/>
                      </a:lnTo>
                      <a:lnTo>
                        <a:pt x="36" y="143"/>
                      </a:lnTo>
                      <a:lnTo>
                        <a:pt x="38" y="123"/>
                      </a:lnTo>
                      <a:lnTo>
                        <a:pt x="41" y="101"/>
                      </a:lnTo>
                      <a:lnTo>
                        <a:pt x="41" y="80"/>
                      </a:lnTo>
                      <a:lnTo>
                        <a:pt x="39" y="60"/>
                      </a:lnTo>
                      <a:lnTo>
                        <a:pt x="36" y="40"/>
                      </a:lnTo>
                      <a:lnTo>
                        <a:pt x="26" y="20"/>
                      </a:lnTo>
                      <a:lnTo>
                        <a:pt x="14" y="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07" name="Freeform 1577"/>
                <p:cNvSpPr>
                  <a:spLocks/>
                </p:cNvSpPr>
                <p:nvPr/>
              </p:nvSpPr>
              <p:spPr bwMode="auto">
                <a:xfrm>
                  <a:off x="1972" y="1303"/>
                  <a:ext cx="3" cy="4"/>
                </a:xfrm>
                <a:custGeom>
                  <a:avLst/>
                  <a:gdLst>
                    <a:gd name="T0" fmla="*/ 0 w 93"/>
                    <a:gd name="T1" fmla="*/ 0 h 127"/>
                    <a:gd name="T2" fmla="*/ 0 w 93"/>
                    <a:gd name="T3" fmla="*/ 0 h 127"/>
                    <a:gd name="T4" fmla="*/ 0 w 93"/>
                    <a:gd name="T5" fmla="*/ 0 h 127"/>
                    <a:gd name="T6" fmla="*/ 0 w 93"/>
                    <a:gd name="T7" fmla="*/ 0 h 127"/>
                    <a:gd name="T8" fmla="*/ 0 w 93"/>
                    <a:gd name="T9" fmla="*/ 0 h 127"/>
                    <a:gd name="T10" fmla="*/ 0 w 93"/>
                    <a:gd name="T11" fmla="*/ 0 h 127"/>
                    <a:gd name="T12" fmla="*/ 0 w 93"/>
                    <a:gd name="T13" fmla="*/ 0 h 127"/>
                    <a:gd name="T14" fmla="*/ 0 w 93"/>
                    <a:gd name="T15" fmla="*/ 0 h 127"/>
                    <a:gd name="T16" fmla="*/ 0 w 93"/>
                    <a:gd name="T17" fmla="*/ 0 h 127"/>
                    <a:gd name="T18" fmla="*/ 0 w 93"/>
                    <a:gd name="T19" fmla="*/ 0 h 127"/>
                    <a:gd name="T20" fmla="*/ 0 w 93"/>
                    <a:gd name="T21" fmla="*/ 0 h 127"/>
                    <a:gd name="T22" fmla="*/ 0 w 93"/>
                    <a:gd name="T23" fmla="*/ 0 h 127"/>
                    <a:gd name="T24" fmla="*/ 0 w 93"/>
                    <a:gd name="T25" fmla="*/ 0 h 127"/>
                    <a:gd name="T26" fmla="*/ 0 w 93"/>
                    <a:gd name="T27" fmla="*/ 0 h 127"/>
                    <a:gd name="T28" fmla="*/ 0 w 93"/>
                    <a:gd name="T29" fmla="*/ 0 h 127"/>
                    <a:gd name="T30" fmla="*/ 0 w 93"/>
                    <a:gd name="T31" fmla="*/ 0 h 127"/>
                    <a:gd name="T32" fmla="*/ 0 w 93"/>
                    <a:gd name="T33" fmla="*/ 0 h 127"/>
                    <a:gd name="T34" fmla="*/ 0 w 93"/>
                    <a:gd name="T35" fmla="*/ 0 h 127"/>
                    <a:gd name="T36" fmla="*/ 0 w 93"/>
                    <a:gd name="T37" fmla="*/ 0 h 127"/>
                    <a:gd name="T38" fmla="*/ 0 w 93"/>
                    <a:gd name="T39" fmla="*/ 0 h 127"/>
                    <a:gd name="T40" fmla="*/ 0 w 93"/>
                    <a:gd name="T41" fmla="*/ 0 h 12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93"/>
                    <a:gd name="T64" fmla="*/ 0 h 127"/>
                    <a:gd name="T65" fmla="*/ 93 w 93"/>
                    <a:gd name="T66" fmla="*/ 127 h 12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93" h="127">
                      <a:moveTo>
                        <a:pt x="76" y="3"/>
                      </a:moveTo>
                      <a:lnTo>
                        <a:pt x="76" y="3"/>
                      </a:lnTo>
                      <a:lnTo>
                        <a:pt x="75" y="14"/>
                      </a:lnTo>
                      <a:lnTo>
                        <a:pt x="67" y="26"/>
                      </a:lnTo>
                      <a:lnTo>
                        <a:pt x="52" y="40"/>
                      </a:lnTo>
                      <a:lnTo>
                        <a:pt x="34" y="53"/>
                      </a:lnTo>
                      <a:lnTo>
                        <a:pt x="17" y="68"/>
                      </a:lnTo>
                      <a:lnTo>
                        <a:pt x="4" y="85"/>
                      </a:lnTo>
                      <a:lnTo>
                        <a:pt x="0" y="105"/>
                      </a:lnTo>
                      <a:lnTo>
                        <a:pt x="9" y="127"/>
                      </a:lnTo>
                      <a:lnTo>
                        <a:pt x="23" y="117"/>
                      </a:lnTo>
                      <a:lnTo>
                        <a:pt x="17" y="103"/>
                      </a:lnTo>
                      <a:lnTo>
                        <a:pt x="18" y="92"/>
                      </a:lnTo>
                      <a:lnTo>
                        <a:pt x="29" y="80"/>
                      </a:lnTo>
                      <a:lnTo>
                        <a:pt x="44" y="65"/>
                      </a:lnTo>
                      <a:lnTo>
                        <a:pt x="62" y="52"/>
                      </a:lnTo>
                      <a:lnTo>
                        <a:pt x="79" y="38"/>
                      </a:lnTo>
                      <a:lnTo>
                        <a:pt x="89" y="21"/>
                      </a:lnTo>
                      <a:lnTo>
                        <a:pt x="93" y="0"/>
                      </a:lnTo>
                      <a:lnTo>
                        <a:pt x="76" y="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08" name="Freeform 1578"/>
                <p:cNvSpPr>
                  <a:spLocks/>
                </p:cNvSpPr>
                <p:nvPr/>
              </p:nvSpPr>
              <p:spPr bwMode="auto">
                <a:xfrm>
                  <a:off x="1967" y="1295"/>
                  <a:ext cx="8" cy="9"/>
                </a:xfrm>
                <a:custGeom>
                  <a:avLst/>
                  <a:gdLst>
                    <a:gd name="T0" fmla="*/ 0 w 299"/>
                    <a:gd name="T1" fmla="*/ 0 h 371"/>
                    <a:gd name="T2" fmla="*/ 0 w 299"/>
                    <a:gd name="T3" fmla="*/ 0 h 371"/>
                    <a:gd name="T4" fmla="*/ 0 w 299"/>
                    <a:gd name="T5" fmla="*/ 0 h 371"/>
                    <a:gd name="T6" fmla="*/ 0 w 299"/>
                    <a:gd name="T7" fmla="*/ 0 h 371"/>
                    <a:gd name="T8" fmla="*/ 0 w 299"/>
                    <a:gd name="T9" fmla="*/ 0 h 371"/>
                    <a:gd name="T10" fmla="*/ 0 w 299"/>
                    <a:gd name="T11" fmla="*/ 0 h 371"/>
                    <a:gd name="T12" fmla="*/ 0 w 299"/>
                    <a:gd name="T13" fmla="*/ 0 h 371"/>
                    <a:gd name="T14" fmla="*/ 0 w 299"/>
                    <a:gd name="T15" fmla="*/ 0 h 371"/>
                    <a:gd name="T16" fmla="*/ 0 w 299"/>
                    <a:gd name="T17" fmla="*/ 0 h 371"/>
                    <a:gd name="T18" fmla="*/ 0 w 299"/>
                    <a:gd name="T19" fmla="*/ 0 h 371"/>
                    <a:gd name="T20" fmla="*/ 0 w 299"/>
                    <a:gd name="T21" fmla="*/ 0 h 371"/>
                    <a:gd name="T22" fmla="*/ 0 w 299"/>
                    <a:gd name="T23" fmla="*/ 0 h 371"/>
                    <a:gd name="T24" fmla="*/ 0 w 299"/>
                    <a:gd name="T25" fmla="*/ 0 h 371"/>
                    <a:gd name="T26" fmla="*/ 0 w 299"/>
                    <a:gd name="T27" fmla="*/ 0 h 371"/>
                    <a:gd name="T28" fmla="*/ 0 w 299"/>
                    <a:gd name="T29" fmla="*/ 0 h 371"/>
                    <a:gd name="T30" fmla="*/ 0 w 299"/>
                    <a:gd name="T31" fmla="*/ 0 h 371"/>
                    <a:gd name="T32" fmla="*/ 0 w 299"/>
                    <a:gd name="T33" fmla="*/ 0 h 371"/>
                    <a:gd name="T34" fmla="*/ 0 w 299"/>
                    <a:gd name="T35" fmla="*/ 0 h 371"/>
                    <a:gd name="T36" fmla="*/ 0 w 299"/>
                    <a:gd name="T37" fmla="*/ 0 h 371"/>
                    <a:gd name="T38" fmla="*/ 0 w 299"/>
                    <a:gd name="T39" fmla="*/ 0 h 371"/>
                    <a:gd name="T40" fmla="*/ 0 w 299"/>
                    <a:gd name="T41" fmla="*/ 0 h 371"/>
                    <a:gd name="T42" fmla="*/ 0 w 299"/>
                    <a:gd name="T43" fmla="*/ 0 h 371"/>
                    <a:gd name="T44" fmla="*/ 0 w 299"/>
                    <a:gd name="T45" fmla="*/ 0 h 371"/>
                    <a:gd name="T46" fmla="*/ 0 w 299"/>
                    <a:gd name="T47" fmla="*/ 0 h 371"/>
                    <a:gd name="T48" fmla="*/ 0 w 299"/>
                    <a:gd name="T49" fmla="*/ 0 h 371"/>
                    <a:gd name="T50" fmla="*/ 0 w 299"/>
                    <a:gd name="T51" fmla="*/ 0 h 371"/>
                    <a:gd name="T52" fmla="*/ 0 w 299"/>
                    <a:gd name="T53" fmla="*/ 0 h 371"/>
                    <a:gd name="T54" fmla="*/ 0 w 299"/>
                    <a:gd name="T55" fmla="*/ 0 h 371"/>
                    <a:gd name="T56" fmla="*/ 0 w 299"/>
                    <a:gd name="T57" fmla="*/ 0 h 371"/>
                    <a:gd name="T58" fmla="*/ 0 w 299"/>
                    <a:gd name="T59" fmla="*/ 0 h 371"/>
                    <a:gd name="T60" fmla="*/ 0 w 299"/>
                    <a:gd name="T61" fmla="*/ 0 h 371"/>
                    <a:gd name="T62" fmla="*/ 0 w 299"/>
                    <a:gd name="T63" fmla="*/ 0 h 371"/>
                    <a:gd name="T64" fmla="*/ 0 w 299"/>
                    <a:gd name="T65" fmla="*/ 0 h 371"/>
                    <a:gd name="T66" fmla="*/ 0 w 299"/>
                    <a:gd name="T67" fmla="*/ 0 h 371"/>
                    <a:gd name="T68" fmla="*/ 0 w 299"/>
                    <a:gd name="T69" fmla="*/ 0 h 371"/>
                    <a:gd name="T70" fmla="*/ 0 w 299"/>
                    <a:gd name="T71" fmla="*/ 0 h 371"/>
                    <a:gd name="T72" fmla="*/ 0 w 299"/>
                    <a:gd name="T73" fmla="*/ 0 h 371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99"/>
                    <a:gd name="T112" fmla="*/ 0 h 371"/>
                    <a:gd name="T113" fmla="*/ 299 w 299"/>
                    <a:gd name="T114" fmla="*/ 371 h 371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99" h="371">
                      <a:moveTo>
                        <a:pt x="0" y="16"/>
                      </a:moveTo>
                      <a:lnTo>
                        <a:pt x="0" y="16"/>
                      </a:lnTo>
                      <a:lnTo>
                        <a:pt x="15" y="21"/>
                      </a:lnTo>
                      <a:lnTo>
                        <a:pt x="35" y="30"/>
                      </a:lnTo>
                      <a:lnTo>
                        <a:pt x="53" y="43"/>
                      </a:lnTo>
                      <a:lnTo>
                        <a:pt x="74" y="57"/>
                      </a:lnTo>
                      <a:lnTo>
                        <a:pt x="95" y="74"/>
                      </a:lnTo>
                      <a:lnTo>
                        <a:pt x="116" y="95"/>
                      </a:lnTo>
                      <a:lnTo>
                        <a:pt x="139" y="116"/>
                      </a:lnTo>
                      <a:lnTo>
                        <a:pt x="161" y="140"/>
                      </a:lnTo>
                      <a:lnTo>
                        <a:pt x="181" y="165"/>
                      </a:lnTo>
                      <a:lnTo>
                        <a:pt x="200" y="193"/>
                      </a:lnTo>
                      <a:lnTo>
                        <a:pt x="220" y="222"/>
                      </a:lnTo>
                      <a:lnTo>
                        <a:pt x="238" y="250"/>
                      </a:lnTo>
                      <a:lnTo>
                        <a:pt x="252" y="281"/>
                      </a:lnTo>
                      <a:lnTo>
                        <a:pt x="264" y="311"/>
                      </a:lnTo>
                      <a:lnTo>
                        <a:pt x="275" y="341"/>
                      </a:lnTo>
                      <a:lnTo>
                        <a:pt x="282" y="371"/>
                      </a:lnTo>
                      <a:lnTo>
                        <a:pt x="299" y="368"/>
                      </a:lnTo>
                      <a:lnTo>
                        <a:pt x="292" y="336"/>
                      </a:lnTo>
                      <a:lnTo>
                        <a:pt x="281" y="304"/>
                      </a:lnTo>
                      <a:lnTo>
                        <a:pt x="266" y="274"/>
                      </a:lnTo>
                      <a:lnTo>
                        <a:pt x="252" y="242"/>
                      </a:lnTo>
                      <a:lnTo>
                        <a:pt x="234" y="212"/>
                      </a:lnTo>
                      <a:lnTo>
                        <a:pt x="215" y="183"/>
                      </a:lnTo>
                      <a:lnTo>
                        <a:pt x="196" y="156"/>
                      </a:lnTo>
                      <a:lnTo>
                        <a:pt x="173" y="128"/>
                      </a:lnTo>
                      <a:lnTo>
                        <a:pt x="151" y="104"/>
                      </a:lnTo>
                      <a:lnTo>
                        <a:pt x="128" y="83"/>
                      </a:lnTo>
                      <a:lnTo>
                        <a:pt x="107" y="62"/>
                      </a:lnTo>
                      <a:lnTo>
                        <a:pt x="84" y="43"/>
                      </a:lnTo>
                      <a:lnTo>
                        <a:pt x="62" y="28"/>
                      </a:lnTo>
                      <a:lnTo>
                        <a:pt x="42" y="15"/>
                      </a:lnTo>
                      <a:lnTo>
                        <a:pt x="23" y="7"/>
                      </a:lnTo>
                      <a:lnTo>
                        <a:pt x="5" y="0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09" name="Freeform 1579"/>
                <p:cNvSpPr>
                  <a:spLocks/>
                </p:cNvSpPr>
                <p:nvPr/>
              </p:nvSpPr>
              <p:spPr bwMode="auto">
                <a:xfrm>
                  <a:off x="1966" y="1279"/>
                  <a:ext cx="2" cy="16"/>
                </a:xfrm>
                <a:custGeom>
                  <a:avLst/>
                  <a:gdLst>
                    <a:gd name="T0" fmla="*/ 0 w 58"/>
                    <a:gd name="T1" fmla="*/ 0 h 693"/>
                    <a:gd name="T2" fmla="*/ 0 w 58"/>
                    <a:gd name="T3" fmla="*/ 0 h 693"/>
                    <a:gd name="T4" fmla="*/ 0 w 58"/>
                    <a:gd name="T5" fmla="*/ 0 h 693"/>
                    <a:gd name="T6" fmla="*/ 0 w 58"/>
                    <a:gd name="T7" fmla="*/ 0 h 693"/>
                    <a:gd name="T8" fmla="*/ 0 w 58"/>
                    <a:gd name="T9" fmla="*/ 0 h 693"/>
                    <a:gd name="T10" fmla="*/ 0 w 58"/>
                    <a:gd name="T11" fmla="*/ 0 h 693"/>
                    <a:gd name="T12" fmla="*/ 0 w 58"/>
                    <a:gd name="T13" fmla="*/ 0 h 693"/>
                    <a:gd name="T14" fmla="*/ 0 w 58"/>
                    <a:gd name="T15" fmla="*/ 0 h 693"/>
                    <a:gd name="T16" fmla="*/ 0 w 58"/>
                    <a:gd name="T17" fmla="*/ 0 h 693"/>
                    <a:gd name="T18" fmla="*/ 0 w 58"/>
                    <a:gd name="T19" fmla="*/ 0 h 693"/>
                    <a:gd name="T20" fmla="*/ 0 w 58"/>
                    <a:gd name="T21" fmla="*/ 0 h 693"/>
                    <a:gd name="T22" fmla="*/ 0 w 58"/>
                    <a:gd name="T23" fmla="*/ 0 h 693"/>
                    <a:gd name="T24" fmla="*/ 0 w 58"/>
                    <a:gd name="T25" fmla="*/ 0 h 693"/>
                    <a:gd name="T26" fmla="*/ 0 w 58"/>
                    <a:gd name="T27" fmla="*/ 0 h 693"/>
                    <a:gd name="T28" fmla="*/ 0 w 58"/>
                    <a:gd name="T29" fmla="*/ 0 h 693"/>
                    <a:gd name="T30" fmla="*/ 0 w 58"/>
                    <a:gd name="T31" fmla="*/ 0 h 693"/>
                    <a:gd name="T32" fmla="*/ 0 w 58"/>
                    <a:gd name="T33" fmla="*/ 0 h 693"/>
                    <a:gd name="T34" fmla="*/ 0 w 58"/>
                    <a:gd name="T35" fmla="*/ 0 h 693"/>
                    <a:gd name="T36" fmla="*/ 0 w 58"/>
                    <a:gd name="T37" fmla="*/ 0 h 693"/>
                    <a:gd name="T38" fmla="*/ 0 w 58"/>
                    <a:gd name="T39" fmla="*/ 0 h 693"/>
                    <a:gd name="T40" fmla="*/ 0 w 58"/>
                    <a:gd name="T41" fmla="*/ 0 h 693"/>
                    <a:gd name="T42" fmla="*/ 0 w 58"/>
                    <a:gd name="T43" fmla="*/ 0 h 693"/>
                    <a:gd name="T44" fmla="*/ 0 w 58"/>
                    <a:gd name="T45" fmla="*/ 0 h 693"/>
                    <a:gd name="T46" fmla="*/ 0 w 58"/>
                    <a:gd name="T47" fmla="*/ 0 h 693"/>
                    <a:gd name="T48" fmla="*/ 0 w 58"/>
                    <a:gd name="T49" fmla="*/ 0 h 693"/>
                    <a:gd name="T50" fmla="*/ 0 w 58"/>
                    <a:gd name="T51" fmla="*/ 0 h 693"/>
                    <a:gd name="T52" fmla="*/ 0 w 58"/>
                    <a:gd name="T53" fmla="*/ 0 h 693"/>
                    <a:gd name="T54" fmla="*/ 0 w 58"/>
                    <a:gd name="T55" fmla="*/ 0 h 693"/>
                    <a:gd name="T56" fmla="*/ 0 w 58"/>
                    <a:gd name="T57" fmla="*/ 0 h 693"/>
                    <a:gd name="T58" fmla="*/ 0 w 58"/>
                    <a:gd name="T59" fmla="*/ 0 h 693"/>
                    <a:gd name="T60" fmla="*/ 0 w 58"/>
                    <a:gd name="T61" fmla="*/ 0 h 693"/>
                    <a:gd name="T62" fmla="*/ 0 w 58"/>
                    <a:gd name="T63" fmla="*/ 0 h 693"/>
                    <a:gd name="T64" fmla="*/ 0 w 58"/>
                    <a:gd name="T65" fmla="*/ 0 h 693"/>
                    <a:gd name="T66" fmla="*/ 0 w 58"/>
                    <a:gd name="T67" fmla="*/ 0 h 693"/>
                    <a:gd name="T68" fmla="*/ 0 w 58"/>
                    <a:gd name="T69" fmla="*/ 0 h 693"/>
                    <a:gd name="T70" fmla="*/ 0 w 58"/>
                    <a:gd name="T71" fmla="*/ 0 h 693"/>
                    <a:gd name="T72" fmla="*/ 0 w 58"/>
                    <a:gd name="T73" fmla="*/ 0 h 693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8"/>
                    <a:gd name="T112" fmla="*/ 0 h 693"/>
                    <a:gd name="T113" fmla="*/ 58 w 58"/>
                    <a:gd name="T114" fmla="*/ 693 h 693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8" h="693">
                      <a:moveTo>
                        <a:pt x="40" y="3"/>
                      </a:moveTo>
                      <a:lnTo>
                        <a:pt x="40" y="3"/>
                      </a:lnTo>
                      <a:lnTo>
                        <a:pt x="41" y="19"/>
                      </a:lnTo>
                      <a:lnTo>
                        <a:pt x="40" y="50"/>
                      </a:lnTo>
                      <a:lnTo>
                        <a:pt x="36" y="87"/>
                      </a:lnTo>
                      <a:lnTo>
                        <a:pt x="32" y="134"/>
                      </a:lnTo>
                      <a:lnTo>
                        <a:pt x="28" y="185"/>
                      </a:lnTo>
                      <a:lnTo>
                        <a:pt x="22" y="242"/>
                      </a:lnTo>
                      <a:lnTo>
                        <a:pt x="17" y="301"/>
                      </a:lnTo>
                      <a:lnTo>
                        <a:pt x="11" y="362"/>
                      </a:lnTo>
                      <a:lnTo>
                        <a:pt x="6" y="422"/>
                      </a:lnTo>
                      <a:lnTo>
                        <a:pt x="2" y="480"/>
                      </a:lnTo>
                      <a:lnTo>
                        <a:pt x="0" y="534"/>
                      </a:lnTo>
                      <a:lnTo>
                        <a:pt x="0" y="581"/>
                      </a:lnTo>
                      <a:lnTo>
                        <a:pt x="1" y="621"/>
                      </a:lnTo>
                      <a:lnTo>
                        <a:pt x="5" y="655"/>
                      </a:lnTo>
                      <a:lnTo>
                        <a:pt x="13" y="680"/>
                      </a:lnTo>
                      <a:lnTo>
                        <a:pt x="29" y="693"/>
                      </a:lnTo>
                      <a:lnTo>
                        <a:pt x="34" y="677"/>
                      </a:lnTo>
                      <a:lnTo>
                        <a:pt x="28" y="671"/>
                      </a:lnTo>
                      <a:lnTo>
                        <a:pt x="22" y="653"/>
                      </a:lnTo>
                      <a:lnTo>
                        <a:pt x="18" y="621"/>
                      </a:lnTo>
                      <a:lnTo>
                        <a:pt x="17" y="581"/>
                      </a:lnTo>
                      <a:lnTo>
                        <a:pt x="17" y="534"/>
                      </a:lnTo>
                      <a:lnTo>
                        <a:pt x="19" y="480"/>
                      </a:lnTo>
                      <a:lnTo>
                        <a:pt x="23" y="422"/>
                      </a:lnTo>
                      <a:lnTo>
                        <a:pt x="28" y="364"/>
                      </a:lnTo>
                      <a:lnTo>
                        <a:pt x="34" y="303"/>
                      </a:lnTo>
                      <a:lnTo>
                        <a:pt x="38" y="244"/>
                      </a:lnTo>
                      <a:lnTo>
                        <a:pt x="44" y="188"/>
                      </a:lnTo>
                      <a:lnTo>
                        <a:pt x="49" y="136"/>
                      </a:lnTo>
                      <a:lnTo>
                        <a:pt x="53" y="89"/>
                      </a:lnTo>
                      <a:lnTo>
                        <a:pt x="56" y="50"/>
                      </a:lnTo>
                      <a:lnTo>
                        <a:pt x="58" y="19"/>
                      </a:lnTo>
                      <a:lnTo>
                        <a:pt x="56" y="0"/>
                      </a:lnTo>
                      <a:lnTo>
                        <a:pt x="40" y="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10" name="Freeform 1580"/>
                <p:cNvSpPr>
                  <a:spLocks/>
                </p:cNvSpPr>
                <p:nvPr/>
              </p:nvSpPr>
              <p:spPr bwMode="auto">
                <a:xfrm>
                  <a:off x="1967" y="1277"/>
                  <a:ext cx="2" cy="2"/>
                </a:xfrm>
                <a:custGeom>
                  <a:avLst/>
                  <a:gdLst>
                    <a:gd name="T0" fmla="*/ 0 w 69"/>
                    <a:gd name="T1" fmla="*/ 0 h 90"/>
                    <a:gd name="T2" fmla="*/ 0 w 69"/>
                    <a:gd name="T3" fmla="*/ 0 h 90"/>
                    <a:gd name="T4" fmla="*/ 0 w 69"/>
                    <a:gd name="T5" fmla="*/ 0 h 90"/>
                    <a:gd name="T6" fmla="*/ 0 w 69"/>
                    <a:gd name="T7" fmla="*/ 0 h 90"/>
                    <a:gd name="T8" fmla="*/ 0 w 69"/>
                    <a:gd name="T9" fmla="*/ 0 h 90"/>
                    <a:gd name="T10" fmla="*/ 0 w 69"/>
                    <a:gd name="T11" fmla="*/ 0 h 90"/>
                    <a:gd name="T12" fmla="*/ 0 w 69"/>
                    <a:gd name="T13" fmla="*/ 0 h 90"/>
                    <a:gd name="T14" fmla="*/ 0 w 69"/>
                    <a:gd name="T15" fmla="*/ 0 h 90"/>
                    <a:gd name="T16" fmla="*/ 0 w 69"/>
                    <a:gd name="T17" fmla="*/ 0 h 90"/>
                    <a:gd name="T18" fmla="*/ 0 w 69"/>
                    <a:gd name="T19" fmla="*/ 0 h 90"/>
                    <a:gd name="T20" fmla="*/ 0 w 69"/>
                    <a:gd name="T21" fmla="*/ 0 h 90"/>
                    <a:gd name="T22" fmla="*/ 0 w 69"/>
                    <a:gd name="T23" fmla="*/ 0 h 90"/>
                    <a:gd name="T24" fmla="*/ 0 w 69"/>
                    <a:gd name="T25" fmla="*/ 0 h 90"/>
                    <a:gd name="T26" fmla="*/ 0 w 69"/>
                    <a:gd name="T27" fmla="*/ 0 h 90"/>
                    <a:gd name="T28" fmla="*/ 0 w 69"/>
                    <a:gd name="T29" fmla="*/ 0 h 90"/>
                    <a:gd name="T30" fmla="*/ 0 w 69"/>
                    <a:gd name="T31" fmla="*/ 0 h 90"/>
                    <a:gd name="T32" fmla="*/ 0 w 69"/>
                    <a:gd name="T33" fmla="*/ 0 h 90"/>
                    <a:gd name="T34" fmla="*/ 0 w 69"/>
                    <a:gd name="T35" fmla="*/ 0 h 90"/>
                    <a:gd name="T36" fmla="*/ 0 w 69"/>
                    <a:gd name="T37" fmla="*/ 0 h 90"/>
                    <a:gd name="T38" fmla="*/ 0 w 69"/>
                    <a:gd name="T39" fmla="*/ 0 h 90"/>
                    <a:gd name="T40" fmla="*/ 0 w 69"/>
                    <a:gd name="T41" fmla="*/ 0 h 9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9"/>
                    <a:gd name="T64" fmla="*/ 0 h 90"/>
                    <a:gd name="T65" fmla="*/ 69 w 69"/>
                    <a:gd name="T66" fmla="*/ 90 h 9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9" h="90">
                      <a:moveTo>
                        <a:pt x="69" y="0"/>
                      </a:moveTo>
                      <a:lnTo>
                        <a:pt x="69" y="0"/>
                      </a:lnTo>
                      <a:lnTo>
                        <a:pt x="53" y="0"/>
                      </a:lnTo>
                      <a:lnTo>
                        <a:pt x="39" y="3"/>
                      </a:lnTo>
                      <a:lnTo>
                        <a:pt x="27" y="12"/>
                      </a:lnTo>
                      <a:lnTo>
                        <a:pt x="16" y="22"/>
                      </a:lnTo>
                      <a:lnTo>
                        <a:pt x="8" y="36"/>
                      </a:lnTo>
                      <a:lnTo>
                        <a:pt x="3" y="52"/>
                      </a:lnTo>
                      <a:lnTo>
                        <a:pt x="0" y="70"/>
                      </a:lnTo>
                      <a:lnTo>
                        <a:pt x="2" y="90"/>
                      </a:lnTo>
                      <a:lnTo>
                        <a:pt x="18" y="87"/>
                      </a:lnTo>
                      <a:lnTo>
                        <a:pt x="17" y="70"/>
                      </a:lnTo>
                      <a:lnTo>
                        <a:pt x="20" y="55"/>
                      </a:lnTo>
                      <a:lnTo>
                        <a:pt x="22" y="43"/>
                      </a:lnTo>
                      <a:lnTo>
                        <a:pt x="28" y="32"/>
                      </a:lnTo>
                      <a:lnTo>
                        <a:pt x="36" y="24"/>
                      </a:lnTo>
                      <a:lnTo>
                        <a:pt x="46" y="18"/>
                      </a:lnTo>
                      <a:lnTo>
                        <a:pt x="56" y="16"/>
                      </a:lnTo>
                      <a:lnTo>
                        <a:pt x="66" y="16"/>
                      </a:ln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11" name="Freeform 1581"/>
                <p:cNvSpPr>
                  <a:spLocks/>
                </p:cNvSpPr>
                <p:nvPr/>
              </p:nvSpPr>
              <p:spPr bwMode="auto">
                <a:xfrm>
                  <a:off x="1969" y="1277"/>
                  <a:ext cx="3" cy="1"/>
                </a:xfrm>
                <a:custGeom>
                  <a:avLst/>
                  <a:gdLst>
                    <a:gd name="T0" fmla="*/ 0 w 112"/>
                    <a:gd name="T1" fmla="*/ 0 h 67"/>
                    <a:gd name="T2" fmla="*/ 0 w 112"/>
                    <a:gd name="T3" fmla="*/ 0 h 67"/>
                    <a:gd name="T4" fmla="*/ 0 w 112"/>
                    <a:gd name="T5" fmla="*/ 0 h 67"/>
                    <a:gd name="T6" fmla="*/ 0 w 112"/>
                    <a:gd name="T7" fmla="*/ 0 h 67"/>
                    <a:gd name="T8" fmla="*/ 0 w 112"/>
                    <a:gd name="T9" fmla="*/ 0 h 67"/>
                    <a:gd name="T10" fmla="*/ 0 w 112"/>
                    <a:gd name="T11" fmla="*/ 0 h 67"/>
                    <a:gd name="T12" fmla="*/ 0 w 112"/>
                    <a:gd name="T13" fmla="*/ 0 h 67"/>
                    <a:gd name="T14" fmla="*/ 0 w 112"/>
                    <a:gd name="T15" fmla="*/ 0 h 67"/>
                    <a:gd name="T16" fmla="*/ 0 w 112"/>
                    <a:gd name="T17" fmla="*/ 0 h 67"/>
                    <a:gd name="T18" fmla="*/ 0 w 112"/>
                    <a:gd name="T19" fmla="*/ 0 h 67"/>
                    <a:gd name="T20" fmla="*/ 0 w 112"/>
                    <a:gd name="T21" fmla="*/ 0 h 67"/>
                    <a:gd name="T22" fmla="*/ 0 w 112"/>
                    <a:gd name="T23" fmla="*/ 0 h 67"/>
                    <a:gd name="T24" fmla="*/ 0 w 112"/>
                    <a:gd name="T25" fmla="*/ 0 h 67"/>
                    <a:gd name="T26" fmla="*/ 0 w 112"/>
                    <a:gd name="T27" fmla="*/ 0 h 67"/>
                    <a:gd name="T28" fmla="*/ 0 w 112"/>
                    <a:gd name="T29" fmla="*/ 0 h 67"/>
                    <a:gd name="T30" fmla="*/ 0 w 112"/>
                    <a:gd name="T31" fmla="*/ 0 h 67"/>
                    <a:gd name="T32" fmla="*/ 0 w 112"/>
                    <a:gd name="T33" fmla="*/ 0 h 67"/>
                    <a:gd name="T34" fmla="*/ 0 w 112"/>
                    <a:gd name="T35" fmla="*/ 0 h 67"/>
                    <a:gd name="T36" fmla="*/ 0 w 112"/>
                    <a:gd name="T37" fmla="*/ 0 h 67"/>
                    <a:gd name="T38" fmla="*/ 0 w 112"/>
                    <a:gd name="T39" fmla="*/ 0 h 67"/>
                    <a:gd name="T40" fmla="*/ 0 w 112"/>
                    <a:gd name="T41" fmla="*/ 0 h 67"/>
                    <a:gd name="T42" fmla="*/ 0 w 112"/>
                    <a:gd name="T43" fmla="*/ 0 h 67"/>
                    <a:gd name="T44" fmla="*/ 0 w 112"/>
                    <a:gd name="T45" fmla="*/ 0 h 67"/>
                    <a:gd name="T46" fmla="*/ 0 w 112"/>
                    <a:gd name="T47" fmla="*/ 0 h 67"/>
                    <a:gd name="T48" fmla="*/ 0 w 112"/>
                    <a:gd name="T49" fmla="*/ 0 h 67"/>
                    <a:gd name="T50" fmla="*/ 0 w 112"/>
                    <a:gd name="T51" fmla="*/ 0 h 67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12"/>
                    <a:gd name="T79" fmla="*/ 0 h 67"/>
                    <a:gd name="T80" fmla="*/ 112 w 112"/>
                    <a:gd name="T81" fmla="*/ 67 h 67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12" h="67">
                      <a:moveTo>
                        <a:pt x="95" y="60"/>
                      </a:moveTo>
                      <a:lnTo>
                        <a:pt x="107" y="52"/>
                      </a:lnTo>
                      <a:lnTo>
                        <a:pt x="95" y="45"/>
                      </a:lnTo>
                      <a:lnTo>
                        <a:pt x="82" y="38"/>
                      </a:lnTo>
                      <a:lnTo>
                        <a:pt x="71" y="31"/>
                      </a:lnTo>
                      <a:lnTo>
                        <a:pt x="58" y="22"/>
                      </a:lnTo>
                      <a:lnTo>
                        <a:pt x="45" y="16"/>
                      </a:lnTo>
                      <a:lnTo>
                        <a:pt x="32" y="9"/>
                      </a:lnTo>
                      <a:lnTo>
                        <a:pt x="17" y="3"/>
                      </a:lnTo>
                      <a:lnTo>
                        <a:pt x="3" y="0"/>
                      </a:lnTo>
                      <a:lnTo>
                        <a:pt x="0" y="16"/>
                      </a:lnTo>
                      <a:lnTo>
                        <a:pt x="12" y="20"/>
                      </a:lnTo>
                      <a:lnTo>
                        <a:pt x="25" y="24"/>
                      </a:lnTo>
                      <a:lnTo>
                        <a:pt x="38" y="31"/>
                      </a:lnTo>
                      <a:lnTo>
                        <a:pt x="51" y="37"/>
                      </a:lnTo>
                      <a:lnTo>
                        <a:pt x="62" y="45"/>
                      </a:lnTo>
                      <a:lnTo>
                        <a:pt x="75" y="52"/>
                      </a:lnTo>
                      <a:lnTo>
                        <a:pt x="88" y="60"/>
                      </a:lnTo>
                      <a:lnTo>
                        <a:pt x="100" y="67"/>
                      </a:lnTo>
                      <a:lnTo>
                        <a:pt x="112" y="60"/>
                      </a:lnTo>
                      <a:lnTo>
                        <a:pt x="100" y="67"/>
                      </a:lnTo>
                      <a:lnTo>
                        <a:pt x="106" y="67"/>
                      </a:lnTo>
                      <a:lnTo>
                        <a:pt x="111" y="63"/>
                      </a:lnTo>
                      <a:lnTo>
                        <a:pt x="112" y="57"/>
                      </a:lnTo>
                      <a:lnTo>
                        <a:pt x="107" y="52"/>
                      </a:lnTo>
                      <a:lnTo>
                        <a:pt x="95" y="6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12" name="Freeform 1582"/>
                <p:cNvSpPr>
                  <a:spLocks/>
                </p:cNvSpPr>
                <p:nvPr/>
              </p:nvSpPr>
              <p:spPr bwMode="auto">
                <a:xfrm>
                  <a:off x="1971" y="1273"/>
                  <a:ext cx="1" cy="5"/>
                </a:xfrm>
                <a:custGeom>
                  <a:avLst/>
                  <a:gdLst>
                    <a:gd name="T0" fmla="*/ 0 w 29"/>
                    <a:gd name="T1" fmla="*/ 0 h 200"/>
                    <a:gd name="T2" fmla="*/ 0 w 29"/>
                    <a:gd name="T3" fmla="*/ 0 h 200"/>
                    <a:gd name="T4" fmla="*/ 0 w 29"/>
                    <a:gd name="T5" fmla="*/ 0 h 200"/>
                    <a:gd name="T6" fmla="*/ 0 w 29"/>
                    <a:gd name="T7" fmla="*/ 0 h 200"/>
                    <a:gd name="T8" fmla="*/ 0 w 29"/>
                    <a:gd name="T9" fmla="*/ 0 h 200"/>
                    <a:gd name="T10" fmla="*/ 0 w 29"/>
                    <a:gd name="T11" fmla="*/ 0 h 200"/>
                    <a:gd name="T12" fmla="*/ 0 w 29"/>
                    <a:gd name="T13" fmla="*/ 0 h 200"/>
                    <a:gd name="T14" fmla="*/ 0 w 29"/>
                    <a:gd name="T15" fmla="*/ 0 h 200"/>
                    <a:gd name="T16" fmla="*/ 0 w 29"/>
                    <a:gd name="T17" fmla="*/ 0 h 200"/>
                    <a:gd name="T18" fmla="*/ 0 w 29"/>
                    <a:gd name="T19" fmla="*/ 0 h 200"/>
                    <a:gd name="T20" fmla="*/ 0 w 29"/>
                    <a:gd name="T21" fmla="*/ 0 h 200"/>
                    <a:gd name="T22" fmla="*/ 0 w 29"/>
                    <a:gd name="T23" fmla="*/ 0 h 200"/>
                    <a:gd name="T24" fmla="*/ 0 w 29"/>
                    <a:gd name="T25" fmla="*/ 0 h 200"/>
                    <a:gd name="T26" fmla="*/ 0 w 29"/>
                    <a:gd name="T27" fmla="*/ 0 h 200"/>
                    <a:gd name="T28" fmla="*/ 0 w 29"/>
                    <a:gd name="T29" fmla="*/ 0 h 200"/>
                    <a:gd name="T30" fmla="*/ 0 w 29"/>
                    <a:gd name="T31" fmla="*/ 0 h 200"/>
                    <a:gd name="T32" fmla="*/ 0 w 29"/>
                    <a:gd name="T33" fmla="*/ 0 h 200"/>
                    <a:gd name="T34" fmla="*/ 0 w 29"/>
                    <a:gd name="T35" fmla="*/ 0 h 200"/>
                    <a:gd name="T36" fmla="*/ 0 w 29"/>
                    <a:gd name="T37" fmla="*/ 0 h 200"/>
                    <a:gd name="T38" fmla="*/ 0 w 29"/>
                    <a:gd name="T39" fmla="*/ 0 h 200"/>
                    <a:gd name="T40" fmla="*/ 0 w 29"/>
                    <a:gd name="T41" fmla="*/ 0 h 200"/>
                    <a:gd name="T42" fmla="*/ 0 w 29"/>
                    <a:gd name="T43" fmla="*/ 0 h 200"/>
                    <a:gd name="T44" fmla="*/ 0 w 29"/>
                    <a:gd name="T45" fmla="*/ 0 h 200"/>
                    <a:gd name="T46" fmla="*/ 0 w 29"/>
                    <a:gd name="T47" fmla="*/ 0 h 200"/>
                    <a:gd name="T48" fmla="*/ 0 w 29"/>
                    <a:gd name="T49" fmla="*/ 0 h 200"/>
                    <a:gd name="T50" fmla="*/ 0 w 29"/>
                    <a:gd name="T51" fmla="*/ 0 h 200"/>
                    <a:gd name="T52" fmla="*/ 0 w 29"/>
                    <a:gd name="T53" fmla="*/ 0 h 200"/>
                    <a:gd name="T54" fmla="*/ 0 w 29"/>
                    <a:gd name="T55" fmla="*/ 0 h 200"/>
                    <a:gd name="T56" fmla="*/ 0 w 29"/>
                    <a:gd name="T57" fmla="*/ 0 h 200"/>
                    <a:gd name="T58" fmla="*/ 0 w 29"/>
                    <a:gd name="T59" fmla="*/ 0 h 200"/>
                    <a:gd name="T60" fmla="*/ 0 w 29"/>
                    <a:gd name="T61" fmla="*/ 0 h 200"/>
                    <a:gd name="T62" fmla="*/ 0 w 29"/>
                    <a:gd name="T63" fmla="*/ 0 h 200"/>
                    <a:gd name="T64" fmla="*/ 0 w 29"/>
                    <a:gd name="T65" fmla="*/ 0 h 200"/>
                    <a:gd name="T66" fmla="*/ 0 w 29"/>
                    <a:gd name="T67" fmla="*/ 0 h 200"/>
                    <a:gd name="T68" fmla="*/ 0 w 29"/>
                    <a:gd name="T69" fmla="*/ 0 h 200"/>
                    <a:gd name="T70" fmla="*/ 0 w 29"/>
                    <a:gd name="T71" fmla="*/ 0 h 200"/>
                    <a:gd name="T72" fmla="*/ 0 w 29"/>
                    <a:gd name="T73" fmla="*/ 0 h 200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9"/>
                    <a:gd name="T112" fmla="*/ 0 h 200"/>
                    <a:gd name="T113" fmla="*/ 29 w 29"/>
                    <a:gd name="T114" fmla="*/ 200 h 200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9" h="200">
                      <a:moveTo>
                        <a:pt x="9" y="0"/>
                      </a:moveTo>
                      <a:lnTo>
                        <a:pt x="9" y="0"/>
                      </a:lnTo>
                      <a:lnTo>
                        <a:pt x="5" y="10"/>
                      </a:lnTo>
                      <a:lnTo>
                        <a:pt x="3" y="22"/>
                      </a:lnTo>
                      <a:lnTo>
                        <a:pt x="2" y="33"/>
                      </a:lnTo>
                      <a:lnTo>
                        <a:pt x="0" y="46"/>
                      </a:lnTo>
                      <a:lnTo>
                        <a:pt x="0" y="59"/>
                      </a:lnTo>
                      <a:lnTo>
                        <a:pt x="2" y="72"/>
                      </a:lnTo>
                      <a:lnTo>
                        <a:pt x="2" y="87"/>
                      </a:lnTo>
                      <a:lnTo>
                        <a:pt x="3" y="102"/>
                      </a:lnTo>
                      <a:lnTo>
                        <a:pt x="5" y="117"/>
                      </a:lnTo>
                      <a:lnTo>
                        <a:pt x="6" y="130"/>
                      </a:lnTo>
                      <a:lnTo>
                        <a:pt x="8" y="144"/>
                      </a:lnTo>
                      <a:lnTo>
                        <a:pt x="9" y="158"/>
                      </a:lnTo>
                      <a:lnTo>
                        <a:pt x="10" y="170"/>
                      </a:lnTo>
                      <a:lnTo>
                        <a:pt x="11" y="182"/>
                      </a:lnTo>
                      <a:lnTo>
                        <a:pt x="12" y="190"/>
                      </a:lnTo>
                      <a:lnTo>
                        <a:pt x="12" y="200"/>
                      </a:lnTo>
                      <a:lnTo>
                        <a:pt x="29" y="200"/>
                      </a:lnTo>
                      <a:lnTo>
                        <a:pt x="29" y="190"/>
                      </a:lnTo>
                      <a:lnTo>
                        <a:pt x="28" y="179"/>
                      </a:lnTo>
                      <a:lnTo>
                        <a:pt x="27" y="167"/>
                      </a:lnTo>
                      <a:lnTo>
                        <a:pt x="26" y="155"/>
                      </a:lnTo>
                      <a:lnTo>
                        <a:pt x="24" y="142"/>
                      </a:lnTo>
                      <a:lnTo>
                        <a:pt x="23" y="128"/>
                      </a:lnTo>
                      <a:lnTo>
                        <a:pt x="22" y="114"/>
                      </a:lnTo>
                      <a:lnTo>
                        <a:pt x="20" y="100"/>
                      </a:lnTo>
                      <a:lnTo>
                        <a:pt x="18" y="87"/>
                      </a:lnTo>
                      <a:lnTo>
                        <a:pt x="18" y="72"/>
                      </a:lnTo>
                      <a:lnTo>
                        <a:pt x="17" y="59"/>
                      </a:lnTo>
                      <a:lnTo>
                        <a:pt x="17" y="46"/>
                      </a:lnTo>
                      <a:lnTo>
                        <a:pt x="18" y="35"/>
                      </a:lnTo>
                      <a:lnTo>
                        <a:pt x="20" y="24"/>
                      </a:lnTo>
                      <a:lnTo>
                        <a:pt x="22" y="15"/>
                      </a:lnTo>
                      <a:lnTo>
                        <a:pt x="23" y="7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13" name="Freeform 1583"/>
                <p:cNvSpPr>
                  <a:spLocks/>
                </p:cNvSpPr>
                <p:nvPr/>
              </p:nvSpPr>
              <p:spPr bwMode="auto">
                <a:xfrm>
                  <a:off x="1971" y="1272"/>
                  <a:ext cx="3" cy="2"/>
                </a:xfrm>
                <a:custGeom>
                  <a:avLst/>
                  <a:gdLst>
                    <a:gd name="T0" fmla="*/ 0 w 101"/>
                    <a:gd name="T1" fmla="*/ 0 h 99"/>
                    <a:gd name="T2" fmla="*/ 0 w 101"/>
                    <a:gd name="T3" fmla="*/ 0 h 99"/>
                    <a:gd name="T4" fmla="*/ 0 w 101"/>
                    <a:gd name="T5" fmla="*/ 0 h 99"/>
                    <a:gd name="T6" fmla="*/ 0 w 101"/>
                    <a:gd name="T7" fmla="*/ 0 h 99"/>
                    <a:gd name="T8" fmla="*/ 0 w 101"/>
                    <a:gd name="T9" fmla="*/ 0 h 99"/>
                    <a:gd name="T10" fmla="*/ 0 w 101"/>
                    <a:gd name="T11" fmla="*/ 0 h 99"/>
                    <a:gd name="T12" fmla="*/ 0 w 101"/>
                    <a:gd name="T13" fmla="*/ 0 h 99"/>
                    <a:gd name="T14" fmla="*/ 0 w 101"/>
                    <a:gd name="T15" fmla="*/ 0 h 99"/>
                    <a:gd name="T16" fmla="*/ 0 w 101"/>
                    <a:gd name="T17" fmla="*/ 0 h 99"/>
                    <a:gd name="T18" fmla="*/ 0 w 101"/>
                    <a:gd name="T19" fmla="*/ 0 h 99"/>
                    <a:gd name="T20" fmla="*/ 0 w 101"/>
                    <a:gd name="T21" fmla="*/ 0 h 99"/>
                    <a:gd name="T22" fmla="*/ 0 w 101"/>
                    <a:gd name="T23" fmla="*/ 0 h 99"/>
                    <a:gd name="T24" fmla="*/ 0 w 101"/>
                    <a:gd name="T25" fmla="*/ 0 h 99"/>
                    <a:gd name="T26" fmla="*/ 0 w 101"/>
                    <a:gd name="T27" fmla="*/ 0 h 99"/>
                    <a:gd name="T28" fmla="*/ 0 w 101"/>
                    <a:gd name="T29" fmla="*/ 0 h 99"/>
                    <a:gd name="T30" fmla="*/ 0 w 101"/>
                    <a:gd name="T31" fmla="*/ 0 h 99"/>
                    <a:gd name="T32" fmla="*/ 0 w 101"/>
                    <a:gd name="T33" fmla="*/ 0 h 99"/>
                    <a:gd name="T34" fmla="*/ 0 w 101"/>
                    <a:gd name="T35" fmla="*/ 0 h 99"/>
                    <a:gd name="T36" fmla="*/ 0 w 101"/>
                    <a:gd name="T37" fmla="*/ 0 h 99"/>
                    <a:gd name="T38" fmla="*/ 0 w 101"/>
                    <a:gd name="T39" fmla="*/ 0 h 99"/>
                    <a:gd name="T40" fmla="*/ 0 w 101"/>
                    <a:gd name="T41" fmla="*/ 0 h 99"/>
                    <a:gd name="T42" fmla="*/ 0 w 101"/>
                    <a:gd name="T43" fmla="*/ 0 h 99"/>
                    <a:gd name="T44" fmla="*/ 0 w 101"/>
                    <a:gd name="T45" fmla="*/ 0 h 99"/>
                    <a:gd name="T46" fmla="*/ 0 w 101"/>
                    <a:gd name="T47" fmla="*/ 0 h 99"/>
                    <a:gd name="T48" fmla="*/ 0 w 101"/>
                    <a:gd name="T49" fmla="*/ 0 h 99"/>
                    <a:gd name="T50" fmla="*/ 0 w 101"/>
                    <a:gd name="T51" fmla="*/ 0 h 99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01"/>
                    <a:gd name="T79" fmla="*/ 0 h 99"/>
                    <a:gd name="T80" fmla="*/ 101 w 101"/>
                    <a:gd name="T81" fmla="*/ 99 h 99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01" h="99">
                      <a:moveTo>
                        <a:pt x="87" y="15"/>
                      </a:moveTo>
                      <a:lnTo>
                        <a:pt x="87" y="1"/>
                      </a:lnTo>
                      <a:lnTo>
                        <a:pt x="77" y="8"/>
                      </a:lnTo>
                      <a:lnTo>
                        <a:pt x="63" y="19"/>
                      </a:lnTo>
                      <a:lnTo>
                        <a:pt x="50" y="30"/>
                      </a:lnTo>
                      <a:lnTo>
                        <a:pt x="38" y="42"/>
                      </a:lnTo>
                      <a:lnTo>
                        <a:pt x="26" y="54"/>
                      </a:lnTo>
                      <a:lnTo>
                        <a:pt x="14" y="68"/>
                      </a:lnTo>
                      <a:lnTo>
                        <a:pt x="6" y="80"/>
                      </a:lnTo>
                      <a:lnTo>
                        <a:pt x="0" y="92"/>
                      </a:lnTo>
                      <a:lnTo>
                        <a:pt x="14" y="99"/>
                      </a:lnTo>
                      <a:lnTo>
                        <a:pt x="20" y="90"/>
                      </a:lnTo>
                      <a:lnTo>
                        <a:pt x="29" y="78"/>
                      </a:lnTo>
                      <a:lnTo>
                        <a:pt x="38" y="66"/>
                      </a:lnTo>
                      <a:lnTo>
                        <a:pt x="50" y="54"/>
                      </a:lnTo>
                      <a:lnTo>
                        <a:pt x="62" y="42"/>
                      </a:lnTo>
                      <a:lnTo>
                        <a:pt x="73" y="31"/>
                      </a:lnTo>
                      <a:lnTo>
                        <a:pt x="86" y="23"/>
                      </a:lnTo>
                      <a:lnTo>
                        <a:pt x="97" y="15"/>
                      </a:lnTo>
                      <a:lnTo>
                        <a:pt x="97" y="1"/>
                      </a:lnTo>
                      <a:lnTo>
                        <a:pt x="97" y="15"/>
                      </a:lnTo>
                      <a:lnTo>
                        <a:pt x="101" y="9"/>
                      </a:lnTo>
                      <a:lnTo>
                        <a:pt x="99" y="3"/>
                      </a:lnTo>
                      <a:lnTo>
                        <a:pt x="95" y="0"/>
                      </a:lnTo>
                      <a:lnTo>
                        <a:pt x="87" y="1"/>
                      </a:lnTo>
                      <a:lnTo>
                        <a:pt x="87" y="1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14" name="Freeform 1584"/>
                <p:cNvSpPr>
                  <a:spLocks/>
                </p:cNvSpPr>
                <p:nvPr/>
              </p:nvSpPr>
              <p:spPr bwMode="auto">
                <a:xfrm>
                  <a:off x="1970" y="1269"/>
                  <a:ext cx="4" cy="3"/>
                </a:xfrm>
                <a:custGeom>
                  <a:avLst/>
                  <a:gdLst>
                    <a:gd name="T0" fmla="*/ 0 w 148"/>
                    <a:gd name="T1" fmla="*/ 0 h 98"/>
                    <a:gd name="T2" fmla="*/ 0 w 148"/>
                    <a:gd name="T3" fmla="*/ 0 h 98"/>
                    <a:gd name="T4" fmla="*/ 0 w 148"/>
                    <a:gd name="T5" fmla="*/ 0 h 98"/>
                    <a:gd name="T6" fmla="*/ 0 w 148"/>
                    <a:gd name="T7" fmla="*/ 0 h 98"/>
                    <a:gd name="T8" fmla="*/ 0 w 148"/>
                    <a:gd name="T9" fmla="*/ 0 h 98"/>
                    <a:gd name="T10" fmla="*/ 0 w 148"/>
                    <a:gd name="T11" fmla="*/ 0 h 98"/>
                    <a:gd name="T12" fmla="*/ 0 w 148"/>
                    <a:gd name="T13" fmla="*/ 0 h 98"/>
                    <a:gd name="T14" fmla="*/ 0 w 148"/>
                    <a:gd name="T15" fmla="*/ 0 h 98"/>
                    <a:gd name="T16" fmla="*/ 0 w 148"/>
                    <a:gd name="T17" fmla="*/ 0 h 98"/>
                    <a:gd name="T18" fmla="*/ 0 w 148"/>
                    <a:gd name="T19" fmla="*/ 0 h 98"/>
                    <a:gd name="T20" fmla="*/ 0 w 148"/>
                    <a:gd name="T21" fmla="*/ 0 h 98"/>
                    <a:gd name="T22" fmla="*/ 0 w 148"/>
                    <a:gd name="T23" fmla="*/ 0 h 98"/>
                    <a:gd name="T24" fmla="*/ 0 w 148"/>
                    <a:gd name="T25" fmla="*/ 0 h 98"/>
                    <a:gd name="T26" fmla="*/ 0 w 148"/>
                    <a:gd name="T27" fmla="*/ 0 h 98"/>
                    <a:gd name="T28" fmla="*/ 0 w 148"/>
                    <a:gd name="T29" fmla="*/ 0 h 98"/>
                    <a:gd name="T30" fmla="*/ 0 w 148"/>
                    <a:gd name="T31" fmla="*/ 0 h 98"/>
                    <a:gd name="T32" fmla="*/ 0 w 148"/>
                    <a:gd name="T33" fmla="*/ 0 h 98"/>
                    <a:gd name="T34" fmla="*/ 0 w 148"/>
                    <a:gd name="T35" fmla="*/ 0 h 98"/>
                    <a:gd name="T36" fmla="*/ 0 w 148"/>
                    <a:gd name="T37" fmla="*/ 0 h 98"/>
                    <a:gd name="T38" fmla="*/ 0 w 148"/>
                    <a:gd name="T39" fmla="*/ 0 h 98"/>
                    <a:gd name="T40" fmla="*/ 0 w 148"/>
                    <a:gd name="T41" fmla="*/ 0 h 9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48"/>
                    <a:gd name="T64" fmla="*/ 0 h 98"/>
                    <a:gd name="T65" fmla="*/ 148 w 148"/>
                    <a:gd name="T66" fmla="*/ 98 h 9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48" h="98">
                      <a:moveTo>
                        <a:pt x="0" y="14"/>
                      </a:moveTo>
                      <a:lnTo>
                        <a:pt x="0" y="14"/>
                      </a:lnTo>
                      <a:lnTo>
                        <a:pt x="18" y="25"/>
                      </a:lnTo>
                      <a:lnTo>
                        <a:pt x="35" y="36"/>
                      </a:lnTo>
                      <a:lnTo>
                        <a:pt x="53" y="47"/>
                      </a:lnTo>
                      <a:lnTo>
                        <a:pt x="70" y="56"/>
                      </a:lnTo>
                      <a:lnTo>
                        <a:pt x="87" y="67"/>
                      </a:lnTo>
                      <a:lnTo>
                        <a:pt x="104" y="78"/>
                      </a:lnTo>
                      <a:lnTo>
                        <a:pt x="122" y="87"/>
                      </a:lnTo>
                      <a:lnTo>
                        <a:pt x="138" y="98"/>
                      </a:lnTo>
                      <a:lnTo>
                        <a:pt x="148" y="84"/>
                      </a:lnTo>
                      <a:lnTo>
                        <a:pt x="131" y="73"/>
                      </a:lnTo>
                      <a:lnTo>
                        <a:pt x="113" y="63"/>
                      </a:lnTo>
                      <a:lnTo>
                        <a:pt x="96" y="53"/>
                      </a:lnTo>
                      <a:lnTo>
                        <a:pt x="80" y="42"/>
                      </a:lnTo>
                      <a:lnTo>
                        <a:pt x="63" y="32"/>
                      </a:lnTo>
                      <a:lnTo>
                        <a:pt x="45" y="21"/>
                      </a:lnTo>
                      <a:lnTo>
                        <a:pt x="28" y="11"/>
                      </a:lnTo>
                      <a:lnTo>
                        <a:pt x="10" y="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15" name="Freeform 1585"/>
                <p:cNvSpPr>
                  <a:spLocks/>
                </p:cNvSpPr>
                <p:nvPr/>
              </p:nvSpPr>
              <p:spPr bwMode="auto">
                <a:xfrm>
                  <a:off x="1966" y="1261"/>
                  <a:ext cx="4" cy="9"/>
                </a:xfrm>
                <a:custGeom>
                  <a:avLst/>
                  <a:gdLst>
                    <a:gd name="T0" fmla="*/ 0 w 167"/>
                    <a:gd name="T1" fmla="*/ 0 h 365"/>
                    <a:gd name="T2" fmla="*/ 0 w 167"/>
                    <a:gd name="T3" fmla="*/ 0 h 365"/>
                    <a:gd name="T4" fmla="*/ 0 w 167"/>
                    <a:gd name="T5" fmla="*/ 0 h 365"/>
                    <a:gd name="T6" fmla="*/ 0 w 167"/>
                    <a:gd name="T7" fmla="*/ 0 h 365"/>
                    <a:gd name="T8" fmla="*/ 0 w 167"/>
                    <a:gd name="T9" fmla="*/ 0 h 365"/>
                    <a:gd name="T10" fmla="*/ 0 w 167"/>
                    <a:gd name="T11" fmla="*/ 0 h 365"/>
                    <a:gd name="T12" fmla="*/ 0 w 167"/>
                    <a:gd name="T13" fmla="*/ 0 h 365"/>
                    <a:gd name="T14" fmla="*/ 0 w 167"/>
                    <a:gd name="T15" fmla="*/ 0 h 365"/>
                    <a:gd name="T16" fmla="*/ 0 w 167"/>
                    <a:gd name="T17" fmla="*/ 0 h 365"/>
                    <a:gd name="T18" fmla="*/ 0 w 167"/>
                    <a:gd name="T19" fmla="*/ 0 h 365"/>
                    <a:gd name="T20" fmla="*/ 0 w 167"/>
                    <a:gd name="T21" fmla="*/ 0 h 365"/>
                    <a:gd name="T22" fmla="*/ 0 w 167"/>
                    <a:gd name="T23" fmla="*/ 0 h 365"/>
                    <a:gd name="T24" fmla="*/ 0 w 167"/>
                    <a:gd name="T25" fmla="*/ 0 h 365"/>
                    <a:gd name="T26" fmla="*/ 0 w 167"/>
                    <a:gd name="T27" fmla="*/ 0 h 365"/>
                    <a:gd name="T28" fmla="*/ 0 w 167"/>
                    <a:gd name="T29" fmla="*/ 0 h 365"/>
                    <a:gd name="T30" fmla="*/ 0 w 167"/>
                    <a:gd name="T31" fmla="*/ 0 h 365"/>
                    <a:gd name="T32" fmla="*/ 0 w 167"/>
                    <a:gd name="T33" fmla="*/ 0 h 365"/>
                    <a:gd name="T34" fmla="*/ 0 w 167"/>
                    <a:gd name="T35" fmla="*/ 0 h 365"/>
                    <a:gd name="T36" fmla="*/ 0 w 167"/>
                    <a:gd name="T37" fmla="*/ 0 h 365"/>
                    <a:gd name="T38" fmla="*/ 0 w 167"/>
                    <a:gd name="T39" fmla="*/ 0 h 365"/>
                    <a:gd name="T40" fmla="*/ 0 w 167"/>
                    <a:gd name="T41" fmla="*/ 0 h 365"/>
                    <a:gd name="T42" fmla="*/ 0 w 167"/>
                    <a:gd name="T43" fmla="*/ 0 h 365"/>
                    <a:gd name="T44" fmla="*/ 0 w 167"/>
                    <a:gd name="T45" fmla="*/ 0 h 365"/>
                    <a:gd name="T46" fmla="*/ 0 w 167"/>
                    <a:gd name="T47" fmla="*/ 0 h 365"/>
                    <a:gd name="T48" fmla="*/ 0 w 167"/>
                    <a:gd name="T49" fmla="*/ 0 h 365"/>
                    <a:gd name="T50" fmla="*/ 0 w 167"/>
                    <a:gd name="T51" fmla="*/ 0 h 365"/>
                    <a:gd name="T52" fmla="*/ 0 w 167"/>
                    <a:gd name="T53" fmla="*/ 0 h 365"/>
                    <a:gd name="T54" fmla="*/ 0 w 167"/>
                    <a:gd name="T55" fmla="*/ 0 h 365"/>
                    <a:gd name="T56" fmla="*/ 0 w 167"/>
                    <a:gd name="T57" fmla="*/ 0 h 365"/>
                    <a:gd name="T58" fmla="*/ 0 w 167"/>
                    <a:gd name="T59" fmla="*/ 0 h 365"/>
                    <a:gd name="T60" fmla="*/ 0 w 167"/>
                    <a:gd name="T61" fmla="*/ 0 h 365"/>
                    <a:gd name="T62" fmla="*/ 0 w 167"/>
                    <a:gd name="T63" fmla="*/ 0 h 365"/>
                    <a:gd name="T64" fmla="*/ 0 w 167"/>
                    <a:gd name="T65" fmla="*/ 0 h 365"/>
                    <a:gd name="T66" fmla="*/ 0 w 167"/>
                    <a:gd name="T67" fmla="*/ 0 h 365"/>
                    <a:gd name="T68" fmla="*/ 0 w 167"/>
                    <a:gd name="T69" fmla="*/ 0 h 365"/>
                    <a:gd name="T70" fmla="*/ 0 w 167"/>
                    <a:gd name="T71" fmla="*/ 0 h 365"/>
                    <a:gd name="T72" fmla="*/ 0 w 167"/>
                    <a:gd name="T73" fmla="*/ 0 h 365"/>
                    <a:gd name="T74" fmla="*/ 0 w 167"/>
                    <a:gd name="T75" fmla="*/ 0 h 365"/>
                    <a:gd name="T76" fmla="*/ 0 w 167"/>
                    <a:gd name="T77" fmla="*/ 0 h 365"/>
                    <a:gd name="T78" fmla="*/ 0 w 167"/>
                    <a:gd name="T79" fmla="*/ 0 h 365"/>
                    <a:gd name="T80" fmla="*/ 0 w 167"/>
                    <a:gd name="T81" fmla="*/ 0 h 365"/>
                    <a:gd name="T82" fmla="*/ 0 w 167"/>
                    <a:gd name="T83" fmla="*/ 0 h 365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167"/>
                    <a:gd name="T127" fmla="*/ 0 h 365"/>
                    <a:gd name="T128" fmla="*/ 167 w 167"/>
                    <a:gd name="T129" fmla="*/ 365 h 365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167" h="365">
                      <a:moveTo>
                        <a:pt x="19" y="17"/>
                      </a:moveTo>
                      <a:lnTo>
                        <a:pt x="13" y="7"/>
                      </a:lnTo>
                      <a:lnTo>
                        <a:pt x="6" y="52"/>
                      </a:lnTo>
                      <a:lnTo>
                        <a:pt x="1" y="90"/>
                      </a:lnTo>
                      <a:lnTo>
                        <a:pt x="0" y="126"/>
                      </a:lnTo>
                      <a:lnTo>
                        <a:pt x="0" y="157"/>
                      </a:lnTo>
                      <a:lnTo>
                        <a:pt x="2" y="186"/>
                      </a:lnTo>
                      <a:lnTo>
                        <a:pt x="7" y="211"/>
                      </a:lnTo>
                      <a:lnTo>
                        <a:pt x="16" y="234"/>
                      </a:lnTo>
                      <a:lnTo>
                        <a:pt x="25" y="253"/>
                      </a:lnTo>
                      <a:lnTo>
                        <a:pt x="36" y="271"/>
                      </a:lnTo>
                      <a:lnTo>
                        <a:pt x="49" y="288"/>
                      </a:lnTo>
                      <a:lnTo>
                        <a:pt x="64" y="302"/>
                      </a:lnTo>
                      <a:lnTo>
                        <a:pt x="80" y="316"/>
                      </a:lnTo>
                      <a:lnTo>
                        <a:pt x="98" y="328"/>
                      </a:lnTo>
                      <a:lnTo>
                        <a:pt x="116" y="340"/>
                      </a:lnTo>
                      <a:lnTo>
                        <a:pt x="137" y="352"/>
                      </a:lnTo>
                      <a:lnTo>
                        <a:pt x="157" y="365"/>
                      </a:lnTo>
                      <a:lnTo>
                        <a:pt x="167" y="351"/>
                      </a:lnTo>
                      <a:lnTo>
                        <a:pt x="147" y="338"/>
                      </a:lnTo>
                      <a:lnTo>
                        <a:pt x="126" y="326"/>
                      </a:lnTo>
                      <a:lnTo>
                        <a:pt x="108" y="314"/>
                      </a:lnTo>
                      <a:lnTo>
                        <a:pt x="90" y="302"/>
                      </a:lnTo>
                      <a:lnTo>
                        <a:pt x="76" y="290"/>
                      </a:lnTo>
                      <a:lnTo>
                        <a:pt x="61" y="276"/>
                      </a:lnTo>
                      <a:lnTo>
                        <a:pt x="50" y="262"/>
                      </a:lnTo>
                      <a:lnTo>
                        <a:pt x="40" y="246"/>
                      </a:lnTo>
                      <a:lnTo>
                        <a:pt x="30" y="227"/>
                      </a:lnTo>
                      <a:lnTo>
                        <a:pt x="24" y="207"/>
                      </a:lnTo>
                      <a:lnTo>
                        <a:pt x="19" y="184"/>
                      </a:lnTo>
                      <a:lnTo>
                        <a:pt x="17" y="157"/>
                      </a:lnTo>
                      <a:lnTo>
                        <a:pt x="17" y="126"/>
                      </a:lnTo>
                      <a:lnTo>
                        <a:pt x="18" y="92"/>
                      </a:lnTo>
                      <a:lnTo>
                        <a:pt x="23" y="54"/>
                      </a:lnTo>
                      <a:lnTo>
                        <a:pt x="30" y="10"/>
                      </a:lnTo>
                      <a:lnTo>
                        <a:pt x="24" y="0"/>
                      </a:lnTo>
                      <a:lnTo>
                        <a:pt x="30" y="10"/>
                      </a:lnTo>
                      <a:lnTo>
                        <a:pt x="28" y="4"/>
                      </a:lnTo>
                      <a:lnTo>
                        <a:pt x="23" y="0"/>
                      </a:lnTo>
                      <a:lnTo>
                        <a:pt x="17" y="1"/>
                      </a:lnTo>
                      <a:lnTo>
                        <a:pt x="13" y="7"/>
                      </a:lnTo>
                      <a:lnTo>
                        <a:pt x="19" y="1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16" name="Freeform 1586"/>
                <p:cNvSpPr>
                  <a:spLocks/>
                </p:cNvSpPr>
                <p:nvPr/>
              </p:nvSpPr>
              <p:spPr bwMode="auto">
                <a:xfrm>
                  <a:off x="1962" y="1261"/>
                  <a:ext cx="4" cy="1"/>
                </a:xfrm>
                <a:custGeom>
                  <a:avLst/>
                  <a:gdLst>
                    <a:gd name="T0" fmla="*/ 0 w 174"/>
                    <a:gd name="T1" fmla="*/ 0 h 39"/>
                    <a:gd name="T2" fmla="*/ 0 w 174"/>
                    <a:gd name="T3" fmla="*/ 0 h 39"/>
                    <a:gd name="T4" fmla="*/ 0 w 174"/>
                    <a:gd name="T5" fmla="*/ 0 h 39"/>
                    <a:gd name="T6" fmla="*/ 0 w 174"/>
                    <a:gd name="T7" fmla="*/ 0 h 39"/>
                    <a:gd name="T8" fmla="*/ 0 w 174"/>
                    <a:gd name="T9" fmla="*/ 0 h 39"/>
                    <a:gd name="T10" fmla="*/ 0 w 174"/>
                    <a:gd name="T11" fmla="*/ 0 h 39"/>
                    <a:gd name="T12" fmla="*/ 0 w 174"/>
                    <a:gd name="T13" fmla="*/ 0 h 39"/>
                    <a:gd name="T14" fmla="*/ 0 w 174"/>
                    <a:gd name="T15" fmla="*/ 0 h 39"/>
                    <a:gd name="T16" fmla="*/ 0 w 174"/>
                    <a:gd name="T17" fmla="*/ 0 h 39"/>
                    <a:gd name="T18" fmla="*/ 0 w 174"/>
                    <a:gd name="T19" fmla="*/ 0 h 39"/>
                    <a:gd name="T20" fmla="*/ 0 w 174"/>
                    <a:gd name="T21" fmla="*/ 0 h 39"/>
                    <a:gd name="T22" fmla="*/ 0 w 174"/>
                    <a:gd name="T23" fmla="*/ 0 h 39"/>
                    <a:gd name="T24" fmla="*/ 0 w 174"/>
                    <a:gd name="T25" fmla="*/ 0 h 39"/>
                    <a:gd name="T26" fmla="*/ 0 w 174"/>
                    <a:gd name="T27" fmla="*/ 0 h 39"/>
                    <a:gd name="T28" fmla="*/ 0 w 174"/>
                    <a:gd name="T29" fmla="*/ 0 h 39"/>
                    <a:gd name="T30" fmla="*/ 0 w 174"/>
                    <a:gd name="T31" fmla="*/ 0 h 39"/>
                    <a:gd name="T32" fmla="*/ 0 w 174"/>
                    <a:gd name="T33" fmla="*/ 0 h 39"/>
                    <a:gd name="T34" fmla="*/ 0 w 174"/>
                    <a:gd name="T35" fmla="*/ 0 h 39"/>
                    <a:gd name="T36" fmla="*/ 0 w 174"/>
                    <a:gd name="T37" fmla="*/ 0 h 39"/>
                    <a:gd name="T38" fmla="*/ 0 w 174"/>
                    <a:gd name="T39" fmla="*/ 0 h 39"/>
                    <a:gd name="T40" fmla="*/ 0 w 174"/>
                    <a:gd name="T41" fmla="*/ 0 h 3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74"/>
                    <a:gd name="T64" fmla="*/ 0 h 39"/>
                    <a:gd name="T65" fmla="*/ 174 w 174"/>
                    <a:gd name="T66" fmla="*/ 39 h 3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74" h="39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23" y="28"/>
                      </a:lnTo>
                      <a:lnTo>
                        <a:pt x="44" y="36"/>
                      </a:lnTo>
                      <a:lnTo>
                        <a:pt x="67" y="39"/>
                      </a:lnTo>
                      <a:lnTo>
                        <a:pt x="89" y="37"/>
                      </a:lnTo>
                      <a:lnTo>
                        <a:pt x="109" y="34"/>
                      </a:lnTo>
                      <a:lnTo>
                        <a:pt x="128" y="31"/>
                      </a:lnTo>
                      <a:lnTo>
                        <a:pt x="150" y="31"/>
                      </a:lnTo>
                      <a:lnTo>
                        <a:pt x="169" y="34"/>
                      </a:lnTo>
                      <a:lnTo>
                        <a:pt x="174" y="17"/>
                      </a:lnTo>
                      <a:lnTo>
                        <a:pt x="150" y="15"/>
                      </a:lnTo>
                      <a:lnTo>
                        <a:pt x="128" y="15"/>
                      </a:lnTo>
                      <a:lnTo>
                        <a:pt x="107" y="17"/>
                      </a:lnTo>
                      <a:lnTo>
                        <a:pt x="86" y="21"/>
                      </a:lnTo>
                      <a:lnTo>
                        <a:pt x="67" y="22"/>
                      </a:lnTo>
                      <a:lnTo>
                        <a:pt x="49" y="19"/>
                      </a:lnTo>
                      <a:lnTo>
                        <a:pt x="30" y="13"/>
                      </a:lnTo>
                      <a:lnTo>
                        <a:pt x="9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17" name="Freeform 1587"/>
                <p:cNvSpPr>
                  <a:spLocks/>
                </p:cNvSpPr>
                <p:nvPr/>
              </p:nvSpPr>
              <p:spPr bwMode="auto">
                <a:xfrm>
                  <a:off x="1857" y="1196"/>
                  <a:ext cx="21" cy="19"/>
                </a:xfrm>
                <a:custGeom>
                  <a:avLst/>
                  <a:gdLst>
                    <a:gd name="T0" fmla="*/ 0 w 826"/>
                    <a:gd name="T1" fmla="*/ 0 h 793"/>
                    <a:gd name="T2" fmla="*/ 0 w 826"/>
                    <a:gd name="T3" fmla="*/ 0 h 793"/>
                    <a:gd name="T4" fmla="*/ 0 w 826"/>
                    <a:gd name="T5" fmla="*/ 0 h 793"/>
                    <a:gd name="T6" fmla="*/ 0 w 826"/>
                    <a:gd name="T7" fmla="*/ 0 h 793"/>
                    <a:gd name="T8" fmla="*/ 0 w 826"/>
                    <a:gd name="T9" fmla="*/ 0 h 793"/>
                    <a:gd name="T10" fmla="*/ 0 w 826"/>
                    <a:gd name="T11" fmla="*/ 0 h 793"/>
                    <a:gd name="T12" fmla="*/ 0 w 826"/>
                    <a:gd name="T13" fmla="*/ 0 h 793"/>
                    <a:gd name="T14" fmla="*/ 0 w 826"/>
                    <a:gd name="T15" fmla="*/ 0 h 793"/>
                    <a:gd name="T16" fmla="*/ 0 w 826"/>
                    <a:gd name="T17" fmla="*/ 0 h 793"/>
                    <a:gd name="T18" fmla="*/ 0 w 826"/>
                    <a:gd name="T19" fmla="*/ 0 h 793"/>
                    <a:gd name="T20" fmla="*/ 0 w 826"/>
                    <a:gd name="T21" fmla="*/ 0 h 793"/>
                    <a:gd name="T22" fmla="*/ 0 w 826"/>
                    <a:gd name="T23" fmla="*/ 0 h 793"/>
                    <a:gd name="T24" fmla="*/ 0 w 826"/>
                    <a:gd name="T25" fmla="*/ 0 h 793"/>
                    <a:gd name="T26" fmla="*/ 0 w 826"/>
                    <a:gd name="T27" fmla="*/ 0 h 793"/>
                    <a:gd name="T28" fmla="*/ 0 w 826"/>
                    <a:gd name="T29" fmla="*/ 0 h 793"/>
                    <a:gd name="T30" fmla="*/ 0 w 826"/>
                    <a:gd name="T31" fmla="*/ 0 h 793"/>
                    <a:gd name="T32" fmla="*/ 0 w 826"/>
                    <a:gd name="T33" fmla="*/ 0 h 793"/>
                    <a:gd name="T34" fmla="*/ 0 w 826"/>
                    <a:gd name="T35" fmla="*/ 0 h 793"/>
                    <a:gd name="T36" fmla="*/ 0 w 826"/>
                    <a:gd name="T37" fmla="*/ 0 h 793"/>
                    <a:gd name="T38" fmla="*/ 0 w 826"/>
                    <a:gd name="T39" fmla="*/ 0 h 793"/>
                    <a:gd name="T40" fmla="*/ 0 w 826"/>
                    <a:gd name="T41" fmla="*/ 0 h 793"/>
                    <a:gd name="T42" fmla="*/ 0 w 826"/>
                    <a:gd name="T43" fmla="*/ 0 h 793"/>
                    <a:gd name="T44" fmla="*/ 0 w 826"/>
                    <a:gd name="T45" fmla="*/ 0 h 793"/>
                    <a:gd name="T46" fmla="*/ 0 w 826"/>
                    <a:gd name="T47" fmla="*/ 0 h 793"/>
                    <a:gd name="T48" fmla="*/ 0 w 826"/>
                    <a:gd name="T49" fmla="*/ 0 h 793"/>
                    <a:gd name="T50" fmla="*/ 0 w 826"/>
                    <a:gd name="T51" fmla="*/ 0 h 793"/>
                    <a:gd name="T52" fmla="*/ 0 w 826"/>
                    <a:gd name="T53" fmla="*/ 0 h 793"/>
                    <a:gd name="T54" fmla="*/ 0 w 826"/>
                    <a:gd name="T55" fmla="*/ 0 h 793"/>
                    <a:gd name="T56" fmla="*/ 0 w 826"/>
                    <a:gd name="T57" fmla="*/ 0 h 793"/>
                    <a:gd name="T58" fmla="*/ 0 w 826"/>
                    <a:gd name="T59" fmla="*/ 0 h 793"/>
                    <a:gd name="T60" fmla="*/ 0 w 826"/>
                    <a:gd name="T61" fmla="*/ 0 h 793"/>
                    <a:gd name="T62" fmla="*/ 0 w 826"/>
                    <a:gd name="T63" fmla="*/ 0 h 793"/>
                    <a:gd name="T64" fmla="*/ 0 w 826"/>
                    <a:gd name="T65" fmla="*/ 0 h 793"/>
                    <a:gd name="T66" fmla="*/ 0 w 826"/>
                    <a:gd name="T67" fmla="*/ 0 h 793"/>
                    <a:gd name="T68" fmla="*/ 0 w 826"/>
                    <a:gd name="T69" fmla="*/ 0 h 793"/>
                    <a:gd name="T70" fmla="*/ 0 w 826"/>
                    <a:gd name="T71" fmla="*/ 0 h 793"/>
                    <a:gd name="T72" fmla="*/ 0 w 826"/>
                    <a:gd name="T73" fmla="*/ 0 h 793"/>
                    <a:gd name="T74" fmla="*/ 0 w 826"/>
                    <a:gd name="T75" fmla="*/ 0 h 793"/>
                    <a:gd name="T76" fmla="*/ 0 w 826"/>
                    <a:gd name="T77" fmla="*/ 0 h 793"/>
                    <a:gd name="T78" fmla="*/ 0 w 826"/>
                    <a:gd name="T79" fmla="*/ 0 h 793"/>
                    <a:gd name="T80" fmla="*/ 0 w 826"/>
                    <a:gd name="T81" fmla="*/ 0 h 793"/>
                    <a:gd name="T82" fmla="*/ 0 w 826"/>
                    <a:gd name="T83" fmla="*/ 0 h 793"/>
                    <a:gd name="T84" fmla="*/ 0 w 826"/>
                    <a:gd name="T85" fmla="*/ 0 h 793"/>
                    <a:gd name="T86" fmla="*/ 0 w 826"/>
                    <a:gd name="T87" fmla="*/ 0 h 793"/>
                    <a:gd name="T88" fmla="*/ 0 w 826"/>
                    <a:gd name="T89" fmla="*/ 0 h 793"/>
                    <a:gd name="T90" fmla="*/ 0 w 826"/>
                    <a:gd name="T91" fmla="*/ 0 h 793"/>
                    <a:gd name="T92" fmla="*/ 0 w 826"/>
                    <a:gd name="T93" fmla="*/ 0 h 793"/>
                    <a:gd name="T94" fmla="*/ 0 w 826"/>
                    <a:gd name="T95" fmla="*/ 0 h 793"/>
                    <a:gd name="T96" fmla="*/ 0 w 826"/>
                    <a:gd name="T97" fmla="*/ 0 h 793"/>
                    <a:gd name="T98" fmla="*/ 0 w 826"/>
                    <a:gd name="T99" fmla="*/ 0 h 793"/>
                    <a:gd name="T100" fmla="*/ 0 w 826"/>
                    <a:gd name="T101" fmla="*/ 0 h 793"/>
                    <a:gd name="T102" fmla="*/ 0 w 826"/>
                    <a:gd name="T103" fmla="*/ 0 h 793"/>
                    <a:gd name="T104" fmla="*/ 0 w 826"/>
                    <a:gd name="T105" fmla="*/ 0 h 793"/>
                    <a:gd name="T106" fmla="*/ 0 w 826"/>
                    <a:gd name="T107" fmla="*/ 0 h 793"/>
                    <a:gd name="T108" fmla="*/ 0 w 826"/>
                    <a:gd name="T109" fmla="*/ 0 h 793"/>
                    <a:gd name="T110" fmla="*/ 0 w 826"/>
                    <a:gd name="T111" fmla="*/ 0 h 793"/>
                    <a:gd name="T112" fmla="*/ 0 w 826"/>
                    <a:gd name="T113" fmla="*/ 0 h 793"/>
                    <a:gd name="T114" fmla="*/ 0 w 826"/>
                    <a:gd name="T115" fmla="*/ 0 h 793"/>
                    <a:gd name="T116" fmla="*/ 0 w 826"/>
                    <a:gd name="T117" fmla="*/ 0 h 793"/>
                    <a:gd name="T118" fmla="*/ 0 w 826"/>
                    <a:gd name="T119" fmla="*/ 0 h 793"/>
                    <a:gd name="T120" fmla="*/ 0 w 826"/>
                    <a:gd name="T121" fmla="*/ 0 h 793"/>
                    <a:gd name="T122" fmla="*/ 0 w 826"/>
                    <a:gd name="T123" fmla="*/ 0 h 793"/>
                    <a:gd name="T124" fmla="*/ 0 w 826"/>
                    <a:gd name="T125" fmla="*/ 0 h 793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826"/>
                    <a:gd name="T190" fmla="*/ 0 h 793"/>
                    <a:gd name="T191" fmla="*/ 826 w 826"/>
                    <a:gd name="T192" fmla="*/ 793 h 793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826" h="793">
                      <a:moveTo>
                        <a:pt x="12" y="792"/>
                      </a:moveTo>
                      <a:lnTo>
                        <a:pt x="26" y="780"/>
                      </a:lnTo>
                      <a:lnTo>
                        <a:pt x="42" y="766"/>
                      </a:lnTo>
                      <a:lnTo>
                        <a:pt x="57" y="750"/>
                      </a:lnTo>
                      <a:lnTo>
                        <a:pt x="74" y="733"/>
                      </a:lnTo>
                      <a:lnTo>
                        <a:pt x="90" y="718"/>
                      </a:lnTo>
                      <a:lnTo>
                        <a:pt x="105" y="702"/>
                      </a:lnTo>
                      <a:lnTo>
                        <a:pt x="120" y="690"/>
                      </a:lnTo>
                      <a:lnTo>
                        <a:pt x="133" y="680"/>
                      </a:lnTo>
                      <a:lnTo>
                        <a:pt x="145" y="673"/>
                      </a:lnTo>
                      <a:lnTo>
                        <a:pt x="157" y="665"/>
                      </a:lnTo>
                      <a:lnTo>
                        <a:pt x="169" y="656"/>
                      </a:lnTo>
                      <a:lnTo>
                        <a:pt x="180" y="649"/>
                      </a:lnTo>
                      <a:lnTo>
                        <a:pt x="192" y="642"/>
                      </a:lnTo>
                      <a:lnTo>
                        <a:pt x="203" y="635"/>
                      </a:lnTo>
                      <a:lnTo>
                        <a:pt x="215" y="628"/>
                      </a:lnTo>
                      <a:lnTo>
                        <a:pt x="226" y="622"/>
                      </a:lnTo>
                      <a:lnTo>
                        <a:pt x="239" y="614"/>
                      </a:lnTo>
                      <a:lnTo>
                        <a:pt x="253" y="606"/>
                      </a:lnTo>
                      <a:lnTo>
                        <a:pt x="269" y="599"/>
                      </a:lnTo>
                      <a:lnTo>
                        <a:pt x="284" y="591"/>
                      </a:lnTo>
                      <a:lnTo>
                        <a:pt x="300" y="583"/>
                      </a:lnTo>
                      <a:lnTo>
                        <a:pt x="316" y="575"/>
                      </a:lnTo>
                      <a:lnTo>
                        <a:pt x="331" y="566"/>
                      </a:lnTo>
                      <a:lnTo>
                        <a:pt x="344" y="558"/>
                      </a:lnTo>
                      <a:lnTo>
                        <a:pt x="356" y="548"/>
                      </a:lnTo>
                      <a:lnTo>
                        <a:pt x="368" y="539"/>
                      </a:lnTo>
                      <a:lnTo>
                        <a:pt x="380" y="528"/>
                      </a:lnTo>
                      <a:lnTo>
                        <a:pt x="393" y="517"/>
                      </a:lnTo>
                      <a:lnTo>
                        <a:pt x="403" y="505"/>
                      </a:lnTo>
                      <a:lnTo>
                        <a:pt x="417" y="493"/>
                      </a:lnTo>
                      <a:lnTo>
                        <a:pt x="430" y="480"/>
                      </a:lnTo>
                      <a:lnTo>
                        <a:pt x="444" y="465"/>
                      </a:lnTo>
                      <a:lnTo>
                        <a:pt x="449" y="463"/>
                      </a:lnTo>
                      <a:lnTo>
                        <a:pt x="454" y="463"/>
                      </a:lnTo>
                      <a:lnTo>
                        <a:pt x="460" y="463"/>
                      </a:lnTo>
                      <a:lnTo>
                        <a:pt x="466" y="464"/>
                      </a:lnTo>
                      <a:lnTo>
                        <a:pt x="472" y="465"/>
                      </a:lnTo>
                      <a:lnTo>
                        <a:pt x="478" y="467"/>
                      </a:lnTo>
                      <a:lnTo>
                        <a:pt x="483" y="467"/>
                      </a:lnTo>
                      <a:lnTo>
                        <a:pt x="487" y="465"/>
                      </a:lnTo>
                      <a:lnTo>
                        <a:pt x="497" y="459"/>
                      </a:lnTo>
                      <a:lnTo>
                        <a:pt x="505" y="453"/>
                      </a:lnTo>
                      <a:lnTo>
                        <a:pt x="513" y="449"/>
                      </a:lnTo>
                      <a:lnTo>
                        <a:pt x="521" y="443"/>
                      </a:lnTo>
                      <a:lnTo>
                        <a:pt x="529" y="438"/>
                      </a:lnTo>
                      <a:lnTo>
                        <a:pt x="538" y="433"/>
                      </a:lnTo>
                      <a:lnTo>
                        <a:pt x="546" y="429"/>
                      </a:lnTo>
                      <a:lnTo>
                        <a:pt x="557" y="424"/>
                      </a:lnTo>
                      <a:lnTo>
                        <a:pt x="566" y="422"/>
                      </a:lnTo>
                      <a:lnTo>
                        <a:pt x="574" y="422"/>
                      </a:lnTo>
                      <a:lnTo>
                        <a:pt x="580" y="424"/>
                      </a:lnTo>
                      <a:lnTo>
                        <a:pt x="586" y="427"/>
                      </a:lnTo>
                      <a:lnTo>
                        <a:pt x="591" y="432"/>
                      </a:lnTo>
                      <a:lnTo>
                        <a:pt x="597" y="437"/>
                      </a:lnTo>
                      <a:lnTo>
                        <a:pt x="605" y="440"/>
                      </a:lnTo>
                      <a:lnTo>
                        <a:pt x="614" y="444"/>
                      </a:lnTo>
                      <a:lnTo>
                        <a:pt x="633" y="452"/>
                      </a:lnTo>
                      <a:lnTo>
                        <a:pt x="647" y="462"/>
                      </a:lnTo>
                      <a:lnTo>
                        <a:pt x="658" y="474"/>
                      </a:lnTo>
                      <a:lnTo>
                        <a:pt x="666" y="486"/>
                      </a:lnTo>
                      <a:lnTo>
                        <a:pt x="672" y="498"/>
                      </a:lnTo>
                      <a:lnTo>
                        <a:pt x="678" y="506"/>
                      </a:lnTo>
                      <a:lnTo>
                        <a:pt x="687" y="512"/>
                      </a:lnTo>
                      <a:lnTo>
                        <a:pt x="696" y="513"/>
                      </a:lnTo>
                      <a:lnTo>
                        <a:pt x="706" y="513"/>
                      </a:lnTo>
                      <a:lnTo>
                        <a:pt x="716" y="516"/>
                      </a:lnTo>
                      <a:lnTo>
                        <a:pt x="724" y="519"/>
                      </a:lnTo>
                      <a:lnTo>
                        <a:pt x="731" y="524"/>
                      </a:lnTo>
                      <a:lnTo>
                        <a:pt x="738" y="530"/>
                      </a:lnTo>
                      <a:lnTo>
                        <a:pt x="746" y="536"/>
                      </a:lnTo>
                      <a:lnTo>
                        <a:pt x="754" y="543"/>
                      </a:lnTo>
                      <a:lnTo>
                        <a:pt x="763" y="549"/>
                      </a:lnTo>
                      <a:lnTo>
                        <a:pt x="767" y="552"/>
                      </a:lnTo>
                      <a:lnTo>
                        <a:pt x="772" y="553"/>
                      </a:lnTo>
                      <a:lnTo>
                        <a:pt x="778" y="554"/>
                      </a:lnTo>
                      <a:lnTo>
                        <a:pt x="784" y="554"/>
                      </a:lnTo>
                      <a:lnTo>
                        <a:pt x="790" y="553"/>
                      </a:lnTo>
                      <a:lnTo>
                        <a:pt x="795" y="553"/>
                      </a:lnTo>
                      <a:lnTo>
                        <a:pt x="801" y="551"/>
                      </a:lnTo>
                      <a:lnTo>
                        <a:pt x="806" y="549"/>
                      </a:lnTo>
                      <a:lnTo>
                        <a:pt x="813" y="547"/>
                      </a:lnTo>
                      <a:lnTo>
                        <a:pt x="818" y="545"/>
                      </a:lnTo>
                      <a:lnTo>
                        <a:pt x="821" y="542"/>
                      </a:lnTo>
                      <a:lnTo>
                        <a:pt x="825" y="534"/>
                      </a:lnTo>
                      <a:lnTo>
                        <a:pt x="826" y="527"/>
                      </a:lnTo>
                      <a:lnTo>
                        <a:pt x="824" y="518"/>
                      </a:lnTo>
                      <a:lnTo>
                        <a:pt x="819" y="511"/>
                      </a:lnTo>
                      <a:lnTo>
                        <a:pt x="813" y="504"/>
                      </a:lnTo>
                      <a:lnTo>
                        <a:pt x="806" y="497"/>
                      </a:lnTo>
                      <a:lnTo>
                        <a:pt x="797" y="491"/>
                      </a:lnTo>
                      <a:lnTo>
                        <a:pt x="790" y="485"/>
                      </a:lnTo>
                      <a:lnTo>
                        <a:pt x="784" y="479"/>
                      </a:lnTo>
                      <a:lnTo>
                        <a:pt x="779" y="470"/>
                      </a:lnTo>
                      <a:lnTo>
                        <a:pt x="775" y="458"/>
                      </a:lnTo>
                      <a:lnTo>
                        <a:pt x="772" y="444"/>
                      </a:lnTo>
                      <a:lnTo>
                        <a:pt x="770" y="427"/>
                      </a:lnTo>
                      <a:lnTo>
                        <a:pt x="770" y="409"/>
                      </a:lnTo>
                      <a:lnTo>
                        <a:pt x="771" y="393"/>
                      </a:lnTo>
                      <a:lnTo>
                        <a:pt x="773" y="379"/>
                      </a:lnTo>
                      <a:lnTo>
                        <a:pt x="777" y="367"/>
                      </a:lnTo>
                      <a:lnTo>
                        <a:pt x="788" y="344"/>
                      </a:lnTo>
                      <a:lnTo>
                        <a:pt x="796" y="319"/>
                      </a:lnTo>
                      <a:lnTo>
                        <a:pt x="801" y="294"/>
                      </a:lnTo>
                      <a:lnTo>
                        <a:pt x="803" y="267"/>
                      </a:lnTo>
                      <a:lnTo>
                        <a:pt x="803" y="243"/>
                      </a:lnTo>
                      <a:lnTo>
                        <a:pt x="799" y="220"/>
                      </a:lnTo>
                      <a:lnTo>
                        <a:pt x="790" y="200"/>
                      </a:lnTo>
                      <a:lnTo>
                        <a:pt x="778" y="183"/>
                      </a:lnTo>
                      <a:lnTo>
                        <a:pt x="770" y="176"/>
                      </a:lnTo>
                      <a:lnTo>
                        <a:pt x="761" y="170"/>
                      </a:lnTo>
                      <a:lnTo>
                        <a:pt x="751" y="165"/>
                      </a:lnTo>
                      <a:lnTo>
                        <a:pt x="740" y="160"/>
                      </a:lnTo>
                      <a:lnTo>
                        <a:pt x="728" y="157"/>
                      </a:lnTo>
                      <a:lnTo>
                        <a:pt x="716" y="153"/>
                      </a:lnTo>
                      <a:lnTo>
                        <a:pt x="705" y="151"/>
                      </a:lnTo>
                      <a:lnTo>
                        <a:pt x="694" y="148"/>
                      </a:lnTo>
                      <a:lnTo>
                        <a:pt x="688" y="147"/>
                      </a:lnTo>
                      <a:lnTo>
                        <a:pt x="682" y="147"/>
                      </a:lnTo>
                      <a:lnTo>
                        <a:pt x="675" y="146"/>
                      </a:lnTo>
                      <a:lnTo>
                        <a:pt x="669" y="145"/>
                      </a:lnTo>
                      <a:lnTo>
                        <a:pt x="663" y="142"/>
                      </a:lnTo>
                      <a:lnTo>
                        <a:pt x="658" y="139"/>
                      </a:lnTo>
                      <a:lnTo>
                        <a:pt x="653" y="134"/>
                      </a:lnTo>
                      <a:lnTo>
                        <a:pt x="651" y="127"/>
                      </a:lnTo>
                      <a:lnTo>
                        <a:pt x="642" y="89"/>
                      </a:lnTo>
                      <a:lnTo>
                        <a:pt x="635" y="66"/>
                      </a:lnTo>
                      <a:lnTo>
                        <a:pt x="629" y="53"/>
                      </a:lnTo>
                      <a:lnTo>
                        <a:pt x="622" y="46"/>
                      </a:lnTo>
                      <a:lnTo>
                        <a:pt x="614" y="41"/>
                      </a:lnTo>
                      <a:lnTo>
                        <a:pt x="602" y="35"/>
                      </a:lnTo>
                      <a:lnTo>
                        <a:pt x="585" y="26"/>
                      </a:lnTo>
                      <a:lnTo>
                        <a:pt x="563" y="6"/>
                      </a:lnTo>
                      <a:lnTo>
                        <a:pt x="557" y="3"/>
                      </a:lnTo>
                      <a:lnTo>
                        <a:pt x="550" y="0"/>
                      </a:lnTo>
                      <a:lnTo>
                        <a:pt x="541" y="0"/>
                      </a:lnTo>
                      <a:lnTo>
                        <a:pt x="533" y="0"/>
                      </a:lnTo>
                      <a:lnTo>
                        <a:pt x="525" y="3"/>
                      </a:lnTo>
                      <a:lnTo>
                        <a:pt x="516" y="5"/>
                      </a:lnTo>
                      <a:lnTo>
                        <a:pt x="508" y="8"/>
                      </a:lnTo>
                      <a:lnTo>
                        <a:pt x="499" y="10"/>
                      </a:lnTo>
                      <a:lnTo>
                        <a:pt x="495" y="11"/>
                      </a:lnTo>
                      <a:lnTo>
                        <a:pt x="487" y="14"/>
                      </a:lnTo>
                      <a:lnTo>
                        <a:pt x="479" y="16"/>
                      </a:lnTo>
                      <a:lnTo>
                        <a:pt x="471" y="18"/>
                      </a:lnTo>
                      <a:lnTo>
                        <a:pt x="462" y="22"/>
                      </a:lnTo>
                      <a:lnTo>
                        <a:pt x="454" y="24"/>
                      </a:lnTo>
                      <a:lnTo>
                        <a:pt x="447" y="26"/>
                      </a:lnTo>
                      <a:lnTo>
                        <a:pt x="442" y="27"/>
                      </a:lnTo>
                      <a:lnTo>
                        <a:pt x="425" y="27"/>
                      </a:lnTo>
                      <a:lnTo>
                        <a:pt x="407" y="24"/>
                      </a:lnTo>
                      <a:lnTo>
                        <a:pt x="389" y="22"/>
                      </a:lnTo>
                      <a:lnTo>
                        <a:pt x="371" y="20"/>
                      </a:lnTo>
                      <a:lnTo>
                        <a:pt x="355" y="18"/>
                      </a:lnTo>
                      <a:lnTo>
                        <a:pt x="343" y="21"/>
                      </a:lnTo>
                      <a:lnTo>
                        <a:pt x="334" y="27"/>
                      </a:lnTo>
                      <a:lnTo>
                        <a:pt x="329" y="39"/>
                      </a:lnTo>
                      <a:lnTo>
                        <a:pt x="328" y="47"/>
                      </a:lnTo>
                      <a:lnTo>
                        <a:pt x="324" y="57"/>
                      </a:lnTo>
                      <a:lnTo>
                        <a:pt x="322" y="68"/>
                      </a:lnTo>
                      <a:lnTo>
                        <a:pt x="318" y="78"/>
                      </a:lnTo>
                      <a:lnTo>
                        <a:pt x="314" y="88"/>
                      </a:lnTo>
                      <a:lnTo>
                        <a:pt x="313" y="98"/>
                      </a:lnTo>
                      <a:lnTo>
                        <a:pt x="313" y="106"/>
                      </a:lnTo>
                      <a:lnTo>
                        <a:pt x="316" y="113"/>
                      </a:lnTo>
                      <a:lnTo>
                        <a:pt x="317" y="118"/>
                      </a:lnTo>
                      <a:lnTo>
                        <a:pt x="319" y="123"/>
                      </a:lnTo>
                      <a:lnTo>
                        <a:pt x="320" y="130"/>
                      </a:lnTo>
                      <a:lnTo>
                        <a:pt x="322" y="137"/>
                      </a:lnTo>
                      <a:lnTo>
                        <a:pt x="323" y="146"/>
                      </a:lnTo>
                      <a:lnTo>
                        <a:pt x="325" y="155"/>
                      </a:lnTo>
                      <a:lnTo>
                        <a:pt x="326" y="165"/>
                      </a:lnTo>
                      <a:lnTo>
                        <a:pt x="329" y="175"/>
                      </a:lnTo>
                      <a:lnTo>
                        <a:pt x="334" y="190"/>
                      </a:lnTo>
                      <a:lnTo>
                        <a:pt x="337" y="203"/>
                      </a:lnTo>
                      <a:lnTo>
                        <a:pt x="342" y="217"/>
                      </a:lnTo>
                      <a:lnTo>
                        <a:pt x="344" y="230"/>
                      </a:lnTo>
                      <a:lnTo>
                        <a:pt x="346" y="242"/>
                      </a:lnTo>
                      <a:lnTo>
                        <a:pt x="346" y="254"/>
                      </a:lnTo>
                      <a:lnTo>
                        <a:pt x="342" y="266"/>
                      </a:lnTo>
                      <a:lnTo>
                        <a:pt x="335" y="279"/>
                      </a:lnTo>
                      <a:lnTo>
                        <a:pt x="328" y="285"/>
                      </a:lnTo>
                      <a:lnTo>
                        <a:pt x="318" y="289"/>
                      </a:lnTo>
                      <a:lnTo>
                        <a:pt x="308" y="290"/>
                      </a:lnTo>
                      <a:lnTo>
                        <a:pt x="304" y="291"/>
                      </a:lnTo>
                      <a:lnTo>
                        <a:pt x="300" y="294"/>
                      </a:lnTo>
                      <a:lnTo>
                        <a:pt x="296" y="296"/>
                      </a:lnTo>
                      <a:lnTo>
                        <a:pt x="293" y="298"/>
                      </a:lnTo>
                      <a:lnTo>
                        <a:pt x="292" y="301"/>
                      </a:lnTo>
                      <a:lnTo>
                        <a:pt x="283" y="318"/>
                      </a:lnTo>
                      <a:lnTo>
                        <a:pt x="270" y="331"/>
                      </a:lnTo>
                      <a:lnTo>
                        <a:pt x="256" y="342"/>
                      </a:lnTo>
                      <a:lnTo>
                        <a:pt x="239" y="352"/>
                      </a:lnTo>
                      <a:lnTo>
                        <a:pt x="222" y="363"/>
                      </a:lnTo>
                      <a:lnTo>
                        <a:pt x="206" y="375"/>
                      </a:lnTo>
                      <a:lnTo>
                        <a:pt x="193" y="391"/>
                      </a:lnTo>
                      <a:lnTo>
                        <a:pt x="183" y="410"/>
                      </a:lnTo>
                      <a:lnTo>
                        <a:pt x="181" y="415"/>
                      </a:lnTo>
                      <a:lnTo>
                        <a:pt x="177" y="421"/>
                      </a:lnTo>
                      <a:lnTo>
                        <a:pt x="173" y="427"/>
                      </a:lnTo>
                      <a:lnTo>
                        <a:pt x="169" y="434"/>
                      </a:lnTo>
                      <a:lnTo>
                        <a:pt x="167" y="440"/>
                      </a:lnTo>
                      <a:lnTo>
                        <a:pt x="165" y="447"/>
                      </a:lnTo>
                      <a:lnTo>
                        <a:pt x="167" y="453"/>
                      </a:lnTo>
                      <a:lnTo>
                        <a:pt x="173" y="459"/>
                      </a:lnTo>
                      <a:lnTo>
                        <a:pt x="180" y="464"/>
                      </a:lnTo>
                      <a:lnTo>
                        <a:pt x="187" y="469"/>
                      </a:lnTo>
                      <a:lnTo>
                        <a:pt x="197" y="473"/>
                      </a:lnTo>
                      <a:lnTo>
                        <a:pt x="206" y="476"/>
                      </a:lnTo>
                      <a:lnTo>
                        <a:pt x="216" y="479"/>
                      </a:lnTo>
                      <a:lnTo>
                        <a:pt x="224" y="482"/>
                      </a:lnTo>
                      <a:lnTo>
                        <a:pt x="232" y="485"/>
                      </a:lnTo>
                      <a:lnTo>
                        <a:pt x="238" y="487"/>
                      </a:lnTo>
                      <a:lnTo>
                        <a:pt x="242" y="488"/>
                      </a:lnTo>
                      <a:lnTo>
                        <a:pt x="247" y="488"/>
                      </a:lnTo>
                      <a:lnTo>
                        <a:pt x="253" y="487"/>
                      </a:lnTo>
                      <a:lnTo>
                        <a:pt x="259" y="486"/>
                      </a:lnTo>
                      <a:lnTo>
                        <a:pt x="265" y="485"/>
                      </a:lnTo>
                      <a:lnTo>
                        <a:pt x="271" y="485"/>
                      </a:lnTo>
                      <a:lnTo>
                        <a:pt x="277" y="485"/>
                      </a:lnTo>
                      <a:lnTo>
                        <a:pt x="282" y="487"/>
                      </a:lnTo>
                      <a:lnTo>
                        <a:pt x="286" y="492"/>
                      </a:lnTo>
                      <a:lnTo>
                        <a:pt x="286" y="499"/>
                      </a:lnTo>
                      <a:lnTo>
                        <a:pt x="283" y="506"/>
                      </a:lnTo>
                      <a:lnTo>
                        <a:pt x="281" y="513"/>
                      </a:lnTo>
                      <a:lnTo>
                        <a:pt x="277" y="522"/>
                      </a:lnTo>
                      <a:lnTo>
                        <a:pt x="274" y="529"/>
                      </a:lnTo>
                      <a:lnTo>
                        <a:pt x="268" y="536"/>
                      </a:lnTo>
                      <a:lnTo>
                        <a:pt x="262" y="540"/>
                      </a:lnTo>
                      <a:lnTo>
                        <a:pt x="253" y="543"/>
                      </a:lnTo>
                      <a:lnTo>
                        <a:pt x="242" y="549"/>
                      </a:lnTo>
                      <a:lnTo>
                        <a:pt x="232" y="558"/>
                      </a:lnTo>
                      <a:lnTo>
                        <a:pt x="221" y="567"/>
                      </a:lnTo>
                      <a:lnTo>
                        <a:pt x="209" y="577"/>
                      </a:lnTo>
                      <a:lnTo>
                        <a:pt x="198" y="587"/>
                      </a:lnTo>
                      <a:lnTo>
                        <a:pt x="188" y="594"/>
                      </a:lnTo>
                      <a:lnTo>
                        <a:pt x="181" y="600"/>
                      </a:lnTo>
                      <a:lnTo>
                        <a:pt x="164" y="612"/>
                      </a:lnTo>
                      <a:lnTo>
                        <a:pt x="146" y="625"/>
                      </a:lnTo>
                      <a:lnTo>
                        <a:pt x="126" y="641"/>
                      </a:lnTo>
                      <a:lnTo>
                        <a:pt x="104" y="659"/>
                      </a:lnTo>
                      <a:lnTo>
                        <a:pt x="80" y="679"/>
                      </a:lnTo>
                      <a:lnTo>
                        <a:pt x="56" y="703"/>
                      </a:lnTo>
                      <a:lnTo>
                        <a:pt x="30" y="730"/>
                      </a:lnTo>
                      <a:lnTo>
                        <a:pt x="2" y="761"/>
                      </a:lnTo>
                      <a:lnTo>
                        <a:pt x="1" y="764"/>
                      </a:lnTo>
                      <a:lnTo>
                        <a:pt x="0" y="769"/>
                      </a:lnTo>
                      <a:lnTo>
                        <a:pt x="0" y="775"/>
                      </a:lnTo>
                      <a:lnTo>
                        <a:pt x="2" y="781"/>
                      </a:lnTo>
                      <a:lnTo>
                        <a:pt x="3" y="787"/>
                      </a:lnTo>
                      <a:lnTo>
                        <a:pt x="6" y="791"/>
                      </a:lnTo>
                      <a:lnTo>
                        <a:pt x="8" y="793"/>
                      </a:lnTo>
                      <a:lnTo>
                        <a:pt x="12" y="79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18" name="Freeform 1588"/>
                <p:cNvSpPr>
                  <a:spLocks/>
                </p:cNvSpPr>
                <p:nvPr/>
              </p:nvSpPr>
              <p:spPr bwMode="auto">
                <a:xfrm>
                  <a:off x="1857" y="1212"/>
                  <a:ext cx="3" cy="3"/>
                </a:xfrm>
                <a:custGeom>
                  <a:avLst/>
                  <a:gdLst>
                    <a:gd name="T0" fmla="*/ 0 w 131"/>
                    <a:gd name="T1" fmla="*/ 0 h 126"/>
                    <a:gd name="T2" fmla="*/ 0 w 131"/>
                    <a:gd name="T3" fmla="*/ 0 h 126"/>
                    <a:gd name="T4" fmla="*/ 0 w 131"/>
                    <a:gd name="T5" fmla="*/ 0 h 126"/>
                    <a:gd name="T6" fmla="*/ 0 w 131"/>
                    <a:gd name="T7" fmla="*/ 0 h 126"/>
                    <a:gd name="T8" fmla="*/ 0 w 131"/>
                    <a:gd name="T9" fmla="*/ 0 h 126"/>
                    <a:gd name="T10" fmla="*/ 0 w 131"/>
                    <a:gd name="T11" fmla="*/ 0 h 126"/>
                    <a:gd name="T12" fmla="*/ 0 w 131"/>
                    <a:gd name="T13" fmla="*/ 0 h 126"/>
                    <a:gd name="T14" fmla="*/ 0 w 131"/>
                    <a:gd name="T15" fmla="*/ 0 h 126"/>
                    <a:gd name="T16" fmla="*/ 0 w 131"/>
                    <a:gd name="T17" fmla="*/ 0 h 126"/>
                    <a:gd name="T18" fmla="*/ 0 w 131"/>
                    <a:gd name="T19" fmla="*/ 0 h 126"/>
                    <a:gd name="T20" fmla="*/ 0 w 131"/>
                    <a:gd name="T21" fmla="*/ 0 h 126"/>
                    <a:gd name="T22" fmla="*/ 0 w 131"/>
                    <a:gd name="T23" fmla="*/ 0 h 126"/>
                    <a:gd name="T24" fmla="*/ 0 w 131"/>
                    <a:gd name="T25" fmla="*/ 0 h 126"/>
                    <a:gd name="T26" fmla="*/ 0 w 131"/>
                    <a:gd name="T27" fmla="*/ 0 h 126"/>
                    <a:gd name="T28" fmla="*/ 0 w 131"/>
                    <a:gd name="T29" fmla="*/ 0 h 126"/>
                    <a:gd name="T30" fmla="*/ 0 w 131"/>
                    <a:gd name="T31" fmla="*/ 0 h 126"/>
                    <a:gd name="T32" fmla="*/ 0 w 131"/>
                    <a:gd name="T33" fmla="*/ 0 h 126"/>
                    <a:gd name="T34" fmla="*/ 0 w 131"/>
                    <a:gd name="T35" fmla="*/ 0 h 126"/>
                    <a:gd name="T36" fmla="*/ 0 w 131"/>
                    <a:gd name="T37" fmla="*/ 0 h 126"/>
                    <a:gd name="T38" fmla="*/ 0 w 131"/>
                    <a:gd name="T39" fmla="*/ 0 h 126"/>
                    <a:gd name="T40" fmla="*/ 0 w 131"/>
                    <a:gd name="T41" fmla="*/ 0 h 12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31"/>
                    <a:gd name="T64" fmla="*/ 0 h 126"/>
                    <a:gd name="T65" fmla="*/ 131 w 131"/>
                    <a:gd name="T66" fmla="*/ 126 h 12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31" h="126">
                      <a:moveTo>
                        <a:pt x="121" y="0"/>
                      </a:moveTo>
                      <a:lnTo>
                        <a:pt x="122" y="0"/>
                      </a:lnTo>
                      <a:lnTo>
                        <a:pt x="108" y="11"/>
                      </a:lnTo>
                      <a:lnTo>
                        <a:pt x="92" y="23"/>
                      </a:lnTo>
                      <a:lnTo>
                        <a:pt x="77" y="39"/>
                      </a:lnTo>
                      <a:lnTo>
                        <a:pt x="61" y="54"/>
                      </a:lnTo>
                      <a:lnTo>
                        <a:pt x="44" y="71"/>
                      </a:lnTo>
                      <a:lnTo>
                        <a:pt x="29" y="87"/>
                      </a:lnTo>
                      <a:lnTo>
                        <a:pt x="13" y="101"/>
                      </a:lnTo>
                      <a:lnTo>
                        <a:pt x="0" y="112"/>
                      </a:lnTo>
                      <a:lnTo>
                        <a:pt x="10" y="126"/>
                      </a:lnTo>
                      <a:lnTo>
                        <a:pt x="25" y="113"/>
                      </a:lnTo>
                      <a:lnTo>
                        <a:pt x="41" y="99"/>
                      </a:lnTo>
                      <a:lnTo>
                        <a:pt x="56" y="83"/>
                      </a:lnTo>
                      <a:lnTo>
                        <a:pt x="73" y="66"/>
                      </a:lnTo>
                      <a:lnTo>
                        <a:pt x="89" y="51"/>
                      </a:lnTo>
                      <a:lnTo>
                        <a:pt x="104" y="35"/>
                      </a:lnTo>
                      <a:lnTo>
                        <a:pt x="118" y="23"/>
                      </a:lnTo>
                      <a:lnTo>
                        <a:pt x="130" y="15"/>
                      </a:lnTo>
                      <a:lnTo>
                        <a:pt x="131" y="15"/>
                      </a:lnTo>
                      <a:lnTo>
                        <a:pt x="121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19" name="Freeform 1589"/>
                <p:cNvSpPr>
                  <a:spLocks/>
                </p:cNvSpPr>
                <p:nvPr/>
              </p:nvSpPr>
              <p:spPr bwMode="auto">
                <a:xfrm>
                  <a:off x="1860" y="1211"/>
                  <a:ext cx="3" cy="2"/>
                </a:xfrm>
                <a:custGeom>
                  <a:avLst/>
                  <a:gdLst>
                    <a:gd name="T0" fmla="*/ 0 w 102"/>
                    <a:gd name="T1" fmla="*/ 0 h 74"/>
                    <a:gd name="T2" fmla="*/ 0 w 102"/>
                    <a:gd name="T3" fmla="*/ 0 h 74"/>
                    <a:gd name="T4" fmla="*/ 0 w 102"/>
                    <a:gd name="T5" fmla="*/ 0 h 74"/>
                    <a:gd name="T6" fmla="*/ 0 w 102"/>
                    <a:gd name="T7" fmla="*/ 0 h 74"/>
                    <a:gd name="T8" fmla="*/ 0 w 102"/>
                    <a:gd name="T9" fmla="*/ 0 h 74"/>
                    <a:gd name="T10" fmla="*/ 0 w 102"/>
                    <a:gd name="T11" fmla="*/ 0 h 74"/>
                    <a:gd name="T12" fmla="*/ 0 w 102"/>
                    <a:gd name="T13" fmla="*/ 0 h 74"/>
                    <a:gd name="T14" fmla="*/ 0 w 102"/>
                    <a:gd name="T15" fmla="*/ 0 h 74"/>
                    <a:gd name="T16" fmla="*/ 0 w 102"/>
                    <a:gd name="T17" fmla="*/ 0 h 74"/>
                    <a:gd name="T18" fmla="*/ 0 w 102"/>
                    <a:gd name="T19" fmla="*/ 0 h 74"/>
                    <a:gd name="T20" fmla="*/ 0 w 102"/>
                    <a:gd name="T21" fmla="*/ 0 h 74"/>
                    <a:gd name="T22" fmla="*/ 0 w 102"/>
                    <a:gd name="T23" fmla="*/ 0 h 74"/>
                    <a:gd name="T24" fmla="*/ 0 w 102"/>
                    <a:gd name="T25" fmla="*/ 0 h 74"/>
                    <a:gd name="T26" fmla="*/ 0 w 102"/>
                    <a:gd name="T27" fmla="*/ 0 h 74"/>
                    <a:gd name="T28" fmla="*/ 0 w 102"/>
                    <a:gd name="T29" fmla="*/ 0 h 74"/>
                    <a:gd name="T30" fmla="*/ 0 w 102"/>
                    <a:gd name="T31" fmla="*/ 0 h 74"/>
                    <a:gd name="T32" fmla="*/ 0 w 102"/>
                    <a:gd name="T33" fmla="*/ 0 h 74"/>
                    <a:gd name="T34" fmla="*/ 0 w 102"/>
                    <a:gd name="T35" fmla="*/ 0 h 74"/>
                    <a:gd name="T36" fmla="*/ 0 w 102"/>
                    <a:gd name="T37" fmla="*/ 0 h 74"/>
                    <a:gd name="T38" fmla="*/ 0 w 102"/>
                    <a:gd name="T39" fmla="*/ 0 h 74"/>
                    <a:gd name="T40" fmla="*/ 0 w 102"/>
                    <a:gd name="T41" fmla="*/ 0 h 7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02"/>
                    <a:gd name="T64" fmla="*/ 0 h 74"/>
                    <a:gd name="T65" fmla="*/ 102 w 102"/>
                    <a:gd name="T66" fmla="*/ 74 h 7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02" h="74">
                      <a:moveTo>
                        <a:pt x="93" y="0"/>
                      </a:moveTo>
                      <a:lnTo>
                        <a:pt x="94" y="0"/>
                      </a:lnTo>
                      <a:lnTo>
                        <a:pt x="82" y="6"/>
                      </a:lnTo>
                      <a:lnTo>
                        <a:pt x="70" y="14"/>
                      </a:lnTo>
                      <a:lnTo>
                        <a:pt x="59" y="21"/>
                      </a:lnTo>
                      <a:lnTo>
                        <a:pt x="47" y="28"/>
                      </a:lnTo>
                      <a:lnTo>
                        <a:pt x="36" y="35"/>
                      </a:lnTo>
                      <a:lnTo>
                        <a:pt x="24" y="44"/>
                      </a:lnTo>
                      <a:lnTo>
                        <a:pt x="12" y="52"/>
                      </a:lnTo>
                      <a:lnTo>
                        <a:pt x="0" y="59"/>
                      </a:lnTo>
                      <a:lnTo>
                        <a:pt x="10" y="74"/>
                      </a:lnTo>
                      <a:lnTo>
                        <a:pt x="22" y="66"/>
                      </a:lnTo>
                      <a:lnTo>
                        <a:pt x="34" y="58"/>
                      </a:lnTo>
                      <a:lnTo>
                        <a:pt x="46" y="50"/>
                      </a:lnTo>
                      <a:lnTo>
                        <a:pt x="57" y="42"/>
                      </a:lnTo>
                      <a:lnTo>
                        <a:pt x="69" y="35"/>
                      </a:lnTo>
                      <a:lnTo>
                        <a:pt x="80" y="28"/>
                      </a:lnTo>
                      <a:lnTo>
                        <a:pt x="92" y="21"/>
                      </a:lnTo>
                      <a:lnTo>
                        <a:pt x="101" y="15"/>
                      </a:lnTo>
                      <a:lnTo>
                        <a:pt x="102" y="15"/>
                      </a:lnTo>
                      <a:lnTo>
                        <a:pt x="93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20" name="Freeform 1590"/>
                <p:cNvSpPr>
                  <a:spLocks/>
                </p:cNvSpPr>
                <p:nvPr/>
              </p:nvSpPr>
              <p:spPr bwMode="auto">
                <a:xfrm>
                  <a:off x="1863" y="1209"/>
                  <a:ext cx="3" cy="2"/>
                </a:xfrm>
                <a:custGeom>
                  <a:avLst/>
                  <a:gdLst>
                    <a:gd name="T0" fmla="*/ 0 w 128"/>
                    <a:gd name="T1" fmla="*/ 0 h 78"/>
                    <a:gd name="T2" fmla="*/ 0 w 128"/>
                    <a:gd name="T3" fmla="*/ 0 h 78"/>
                    <a:gd name="T4" fmla="*/ 0 w 128"/>
                    <a:gd name="T5" fmla="*/ 0 h 78"/>
                    <a:gd name="T6" fmla="*/ 0 w 128"/>
                    <a:gd name="T7" fmla="*/ 0 h 78"/>
                    <a:gd name="T8" fmla="*/ 0 w 128"/>
                    <a:gd name="T9" fmla="*/ 0 h 78"/>
                    <a:gd name="T10" fmla="*/ 0 w 128"/>
                    <a:gd name="T11" fmla="*/ 0 h 78"/>
                    <a:gd name="T12" fmla="*/ 0 w 128"/>
                    <a:gd name="T13" fmla="*/ 0 h 78"/>
                    <a:gd name="T14" fmla="*/ 0 w 128"/>
                    <a:gd name="T15" fmla="*/ 0 h 78"/>
                    <a:gd name="T16" fmla="*/ 0 w 128"/>
                    <a:gd name="T17" fmla="*/ 0 h 78"/>
                    <a:gd name="T18" fmla="*/ 0 w 128"/>
                    <a:gd name="T19" fmla="*/ 0 h 78"/>
                    <a:gd name="T20" fmla="*/ 0 w 128"/>
                    <a:gd name="T21" fmla="*/ 0 h 78"/>
                    <a:gd name="T22" fmla="*/ 0 w 128"/>
                    <a:gd name="T23" fmla="*/ 0 h 78"/>
                    <a:gd name="T24" fmla="*/ 0 w 128"/>
                    <a:gd name="T25" fmla="*/ 0 h 78"/>
                    <a:gd name="T26" fmla="*/ 0 w 128"/>
                    <a:gd name="T27" fmla="*/ 0 h 78"/>
                    <a:gd name="T28" fmla="*/ 0 w 128"/>
                    <a:gd name="T29" fmla="*/ 0 h 78"/>
                    <a:gd name="T30" fmla="*/ 0 w 128"/>
                    <a:gd name="T31" fmla="*/ 0 h 78"/>
                    <a:gd name="T32" fmla="*/ 0 w 128"/>
                    <a:gd name="T33" fmla="*/ 0 h 78"/>
                    <a:gd name="T34" fmla="*/ 0 w 128"/>
                    <a:gd name="T35" fmla="*/ 0 h 78"/>
                    <a:gd name="T36" fmla="*/ 0 w 128"/>
                    <a:gd name="T37" fmla="*/ 0 h 78"/>
                    <a:gd name="T38" fmla="*/ 0 w 128"/>
                    <a:gd name="T39" fmla="*/ 0 h 78"/>
                    <a:gd name="T40" fmla="*/ 0 w 128"/>
                    <a:gd name="T41" fmla="*/ 0 h 7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8"/>
                    <a:gd name="T64" fmla="*/ 0 h 78"/>
                    <a:gd name="T65" fmla="*/ 128 w 128"/>
                    <a:gd name="T66" fmla="*/ 78 h 7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8" h="78">
                      <a:moveTo>
                        <a:pt x="119" y="0"/>
                      </a:moveTo>
                      <a:lnTo>
                        <a:pt x="119" y="0"/>
                      </a:lnTo>
                      <a:lnTo>
                        <a:pt x="105" y="8"/>
                      </a:lnTo>
                      <a:lnTo>
                        <a:pt x="91" y="16"/>
                      </a:lnTo>
                      <a:lnTo>
                        <a:pt x="75" y="25"/>
                      </a:lnTo>
                      <a:lnTo>
                        <a:pt x="60" y="33"/>
                      </a:lnTo>
                      <a:lnTo>
                        <a:pt x="44" y="40"/>
                      </a:lnTo>
                      <a:lnTo>
                        <a:pt x="29" y="48"/>
                      </a:lnTo>
                      <a:lnTo>
                        <a:pt x="14" y="56"/>
                      </a:lnTo>
                      <a:lnTo>
                        <a:pt x="0" y="63"/>
                      </a:lnTo>
                      <a:lnTo>
                        <a:pt x="9" y="78"/>
                      </a:lnTo>
                      <a:lnTo>
                        <a:pt x="21" y="71"/>
                      </a:lnTo>
                      <a:lnTo>
                        <a:pt x="36" y="62"/>
                      </a:lnTo>
                      <a:lnTo>
                        <a:pt x="51" y="55"/>
                      </a:lnTo>
                      <a:lnTo>
                        <a:pt x="67" y="48"/>
                      </a:lnTo>
                      <a:lnTo>
                        <a:pt x="83" y="39"/>
                      </a:lnTo>
                      <a:lnTo>
                        <a:pt x="98" y="31"/>
                      </a:lnTo>
                      <a:lnTo>
                        <a:pt x="115" y="22"/>
                      </a:lnTo>
                      <a:lnTo>
                        <a:pt x="128" y="14"/>
                      </a:lnTo>
                      <a:lnTo>
                        <a:pt x="119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21" name="Freeform 1591"/>
                <p:cNvSpPr>
                  <a:spLocks/>
                </p:cNvSpPr>
                <p:nvPr/>
              </p:nvSpPr>
              <p:spPr bwMode="auto">
                <a:xfrm>
                  <a:off x="1866" y="1207"/>
                  <a:ext cx="3" cy="2"/>
                </a:xfrm>
                <a:custGeom>
                  <a:avLst/>
                  <a:gdLst>
                    <a:gd name="T0" fmla="*/ 0 w 110"/>
                    <a:gd name="T1" fmla="*/ 0 h 106"/>
                    <a:gd name="T2" fmla="*/ 0 w 110"/>
                    <a:gd name="T3" fmla="*/ 0 h 106"/>
                    <a:gd name="T4" fmla="*/ 0 w 110"/>
                    <a:gd name="T5" fmla="*/ 0 h 106"/>
                    <a:gd name="T6" fmla="*/ 0 w 110"/>
                    <a:gd name="T7" fmla="*/ 0 h 106"/>
                    <a:gd name="T8" fmla="*/ 0 w 110"/>
                    <a:gd name="T9" fmla="*/ 0 h 106"/>
                    <a:gd name="T10" fmla="*/ 0 w 110"/>
                    <a:gd name="T11" fmla="*/ 0 h 106"/>
                    <a:gd name="T12" fmla="*/ 0 w 110"/>
                    <a:gd name="T13" fmla="*/ 0 h 106"/>
                    <a:gd name="T14" fmla="*/ 0 w 110"/>
                    <a:gd name="T15" fmla="*/ 0 h 106"/>
                    <a:gd name="T16" fmla="*/ 0 w 110"/>
                    <a:gd name="T17" fmla="*/ 0 h 106"/>
                    <a:gd name="T18" fmla="*/ 0 w 110"/>
                    <a:gd name="T19" fmla="*/ 0 h 106"/>
                    <a:gd name="T20" fmla="*/ 0 w 110"/>
                    <a:gd name="T21" fmla="*/ 0 h 106"/>
                    <a:gd name="T22" fmla="*/ 0 w 110"/>
                    <a:gd name="T23" fmla="*/ 0 h 106"/>
                    <a:gd name="T24" fmla="*/ 0 w 110"/>
                    <a:gd name="T25" fmla="*/ 0 h 106"/>
                    <a:gd name="T26" fmla="*/ 0 w 110"/>
                    <a:gd name="T27" fmla="*/ 0 h 106"/>
                    <a:gd name="T28" fmla="*/ 0 w 110"/>
                    <a:gd name="T29" fmla="*/ 0 h 106"/>
                    <a:gd name="T30" fmla="*/ 0 w 110"/>
                    <a:gd name="T31" fmla="*/ 0 h 106"/>
                    <a:gd name="T32" fmla="*/ 0 w 110"/>
                    <a:gd name="T33" fmla="*/ 0 h 106"/>
                    <a:gd name="T34" fmla="*/ 0 w 110"/>
                    <a:gd name="T35" fmla="*/ 0 h 106"/>
                    <a:gd name="T36" fmla="*/ 0 w 110"/>
                    <a:gd name="T37" fmla="*/ 0 h 106"/>
                    <a:gd name="T38" fmla="*/ 0 w 110"/>
                    <a:gd name="T39" fmla="*/ 0 h 106"/>
                    <a:gd name="T40" fmla="*/ 0 w 110"/>
                    <a:gd name="T41" fmla="*/ 0 h 10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0"/>
                    <a:gd name="T64" fmla="*/ 0 h 106"/>
                    <a:gd name="T65" fmla="*/ 110 w 110"/>
                    <a:gd name="T66" fmla="*/ 106 h 10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0" h="106">
                      <a:moveTo>
                        <a:pt x="98" y="0"/>
                      </a:moveTo>
                      <a:lnTo>
                        <a:pt x="98" y="0"/>
                      </a:lnTo>
                      <a:lnTo>
                        <a:pt x="84" y="15"/>
                      </a:lnTo>
                      <a:lnTo>
                        <a:pt x="71" y="28"/>
                      </a:lnTo>
                      <a:lnTo>
                        <a:pt x="57" y="40"/>
                      </a:lnTo>
                      <a:lnTo>
                        <a:pt x="47" y="52"/>
                      </a:lnTo>
                      <a:lnTo>
                        <a:pt x="34" y="63"/>
                      </a:lnTo>
                      <a:lnTo>
                        <a:pt x="22" y="74"/>
                      </a:lnTo>
                      <a:lnTo>
                        <a:pt x="12" y="83"/>
                      </a:lnTo>
                      <a:lnTo>
                        <a:pt x="0" y="92"/>
                      </a:lnTo>
                      <a:lnTo>
                        <a:pt x="9" y="106"/>
                      </a:lnTo>
                      <a:lnTo>
                        <a:pt x="21" y="95"/>
                      </a:lnTo>
                      <a:lnTo>
                        <a:pt x="34" y="86"/>
                      </a:lnTo>
                      <a:lnTo>
                        <a:pt x="47" y="75"/>
                      </a:lnTo>
                      <a:lnTo>
                        <a:pt x="59" y="64"/>
                      </a:lnTo>
                      <a:lnTo>
                        <a:pt x="69" y="52"/>
                      </a:lnTo>
                      <a:lnTo>
                        <a:pt x="83" y="40"/>
                      </a:lnTo>
                      <a:lnTo>
                        <a:pt x="96" y="27"/>
                      </a:lnTo>
                      <a:lnTo>
                        <a:pt x="110" y="12"/>
                      </a:lnTo>
                      <a:lnTo>
                        <a:pt x="98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22" name="Freeform 1592"/>
                <p:cNvSpPr>
                  <a:spLocks/>
                </p:cNvSpPr>
                <p:nvPr/>
              </p:nvSpPr>
              <p:spPr bwMode="auto">
                <a:xfrm>
                  <a:off x="1868" y="1207"/>
                  <a:ext cx="2" cy="1"/>
                </a:xfrm>
                <a:custGeom>
                  <a:avLst/>
                  <a:gdLst>
                    <a:gd name="T0" fmla="*/ 0 w 54"/>
                    <a:gd name="T1" fmla="*/ 0 h 20"/>
                    <a:gd name="T2" fmla="*/ 0 w 54"/>
                    <a:gd name="T3" fmla="*/ 0 h 20"/>
                    <a:gd name="T4" fmla="*/ 0 w 54"/>
                    <a:gd name="T5" fmla="*/ 0 h 20"/>
                    <a:gd name="T6" fmla="*/ 0 w 54"/>
                    <a:gd name="T7" fmla="*/ 0 h 20"/>
                    <a:gd name="T8" fmla="*/ 0 w 54"/>
                    <a:gd name="T9" fmla="*/ 0 h 20"/>
                    <a:gd name="T10" fmla="*/ 0 w 54"/>
                    <a:gd name="T11" fmla="*/ 0 h 20"/>
                    <a:gd name="T12" fmla="*/ 0 w 54"/>
                    <a:gd name="T13" fmla="*/ 0 h 20"/>
                    <a:gd name="T14" fmla="*/ 0 w 54"/>
                    <a:gd name="T15" fmla="*/ 0 h 20"/>
                    <a:gd name="T16" fmla="*/ 0 w 54"/>
                    <a:gd name="T17" fmla="*/ 0 h 20"/>
                    <a:gd name="T18" fmla="*/ 0 w 54"/>
                    <a:gd name="T19" fmla="*/ 0 h 20"/>
                    <a:gd name="T20" fmla="*/ 0 w 54"/>
                    <a:gd name="T21" fmla="*/ 0 h 20"/>
                    <a:gd name="T22" fmla="*/ 0 w 54"/>
                    <a:gd name="T23" fmla="*/ 0 h 20"/>
                    <a:gd name="T24" fmla="*/ 0 w 54"/>
                    <a:gd name="T25" fmla="*/ 0 h 20"/>
                    <a:gd name="T26" fmla="*/ 0 w 54"/>
                    <a:gd name="T27" fmla="*/ 0 h 20"/>
                    <a:gd name="T28" fmla="*/ 0 w 54"/>
                    <a:gd name="T29" fmla="*/ 0 h 20"/>
                    <a:gd name="T30" fmla="*/ 0 w 54"/>
                    <a:gd name="T31" fmla="*/ 0 h 20"/>
                    <a:gd name="T32" fmla="*/ 0 w 54"/>
                    <a:gd name="T33" fmla="*/ 0 h 20"/>
                    <a:gd name="T34" fmla="*/ 0 w 54"/>
                    <a:gd name="T35" fmla="*/ 0 h 20"/>
                    <a:gd name="T36" fmla="*/ 0 w 54"/>
                    <a:gd name="T37" fmla="*/ 0 h 20"/>
                    <a:gd name="T38" fmla="*/ 0 w 54"/>
                    <a:gd name="T39" fmla="*/ 0 h 20"/>
                    <a:gd name="T40" fmla="*/ 0 w 54"/>
                    <a:gd name="T41" fmla="*/ 0 h 2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4"/>
                    <a:gd name="T64" fmla="*/ 0 h 20"/>
                    <a:gd name="T65" fmla="*/ 54 w 54"/>
                    <a:gd name="T66" fmla="*/ 20 h 2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4" h="20">
                      <a:moveTo>
                        <a:pt x="45" y="3"/>
                      </a:moveTo>
                      <a:lnTo>
                        <a:pt x="45" y="3"/>
                      </a:lnTo>
                      <a:lnTo>
                        <a:pt x="43" y="3"/>
                      </a:lnTo>
                      <a:lnTo>
                        <a:pt x="41" y="3"/>
                      </a:lnTo>
                      <a:lnTo>
                        <a:pt x="35" y="2"/>
                      </a:lnTo>
                      <a:lnTo>
                        <a:pt x="29" y="1"/>
                      </a:lnTo>
                      <a:lnTo>
                        <a:pt x="23" y="0"/>
                      </a:lnTo>
                      <a:lnTo>
                        <a:pt x="16" y="0"/>
                      </a:lnTo>
                      <a:lnTo>
                        <a:pt x="9" y="0"/>
                      </a:lnTo>
                      <a:lnTo>
                        <a:pt x="0" y="4"/>
                      </a:lnTo>
                      <a:lnTo>
                        <a:pt x="12" y="16"/>
                      </a:lnTo>
                      <a:lnTo>
                        <a:pt x="13" y="16"/>
                      </a:lnTo>
                      <a:lnTo>
                        <a:pt x="16" y="16"/>
                      </a:lnTo>
                      <a:lnTo>
                        <a:pt x="21" y="16"/>
                      </a:lnTo>
                      <a:lnTo>
                        <a:pt x="27" y="18"/>
                      </a:lnTo>
                      <a:lnTo>
                        <a:pt x="33" y="19"/>
                      </a:lnTo>
                      <a:lnTo>
                        <a:pt x="39" y="20"/>
                      </a:lnTo>
                      <a:lnTo>
                        <a:pt x="46" y="20"/>
                      </a:lnTo>
                      <a:lnTo>
                        <a:pt x="54" y="18"/>
                      </a:lnTo>
                      <a:lnTo>
                        <a:pt x="45" y="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23" name="Freeform 1593"/>
                <p:cNvSpPr>
                  <a:spLocks/>
                </p:cNvSpPr>
                <p:nvPr/>
              </p:nvSpPr>
              <p:spPr bwMode="auto">
                <a:xfrm>
                  <a:off x="1870" y="1206"/>
                  <a:ext cx="1" cy="2"/>
                </a:xfrm>
                <a:custGeom>
                  <a:avLst/>
                  <a:gdLst>
                    <a:gd name="T0" fmla="*/ 0 w 78"/>
                    <a:gd name="T1" fmla="*/ 0 h 57"/>
                    <a:gd name="T2" fmla="*/ 0 w 78"/>
                    <a:gd name="T3" fmla="*/ 0 h 57"/>
                    <a:gd name="T4" fmla="*/ 0 w 78"/>
                    <a:gd name="T5" fmla="*/ 0 h 57"/>
                    <a:gd name="T6" fmla="*/ 0 w 78"/>
                    <a:gd name="T7" fmla="*/ 0 h 57"/>
                    <a:gd name="T8" fmla="*/ 0 w 78"/>
                    <a:gd name="T9" fmla="*/ 0 h 57"/>
                    <a:gd name="T10" fmla="*/ 0 w 78"/>
                    <a:gd name="T11" fmla="*/ 0 h 57"/>
                    <a:gd name="T12" fmla="*/ 0 w 78"/>
                    <a:gd name="T13" fmla="*/ 0 h 57"/>
                    <a:gd name="T14" fmla="*/ 0 w 78"/>
                    <a:gd name="T15" fmla="*/ 0 h 57"/>
                    <a:gd name="T16" fmla="*/ 0 w 78"/>
                    <a:gd name="T17" fmla="*/ 0 h 57"/>
                    <a:gd name="T18" fmla="*/ 0 w 78"/>
                    <a:gd name="T19" fmla="*/ 0 h 57"/>
                    <a:gd name="T20" fmla="*/ 0 w 78"/>
                    <a:gd name="T21" fmla="*/ 0 h 57"/>
                    <a:gd name="T22" fmla="*/ 0 w 78"/>
                    <a:gd name="T23" fmla="*/ 0 h 57"/>
                    <a:gd name="T24" fmla="*/ 0 w 78"/>
                    <a:gd name="T25" fmla="*/ 0 h 57"/>
                    <a:gd name="T26" fmla="*/ 0 w 78"/>
                    <a:gd name="T27" fmla="*/ 0 h 57"/>
                    <a:gd name="T28" fmla="*/ 0 w 78"/>
                    <a:gd name="T29" fmla="*/ 0 h 57"/>
                    <a:gd name="T30" fmla="*/ 0 w 78"/>
                    <a:gd name="T31" fmla="*/ 0 h 57"/>
                    <a:gd name="T32" fmla="*/ 0 w 78"/>
                    <a:gd name="T33" fmla="*/ 0 h 57"/>
                    <a:gd name="T34" fmla="*/ 0 w 78"/>
                    <a:gd name="T35" fmla="*/ 0 h 57"/>
                    <a:gd name="T36" fmla="*/ 0 w 78"/>
                    <a:gd name="T37" fmla="*/ 0 h 57"/>
                    <a:gd name="T38" fmla="*/ 0 w 78"/>
                    <a:gd name="T39" fmla="*/ 0 h 57"/>
                    <a:gd name="T40" fmla="*/ 0 w 78"/>
                    <a:gd name="T41" fmla="*/ 0 h 5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8"/>
                    <a:gd name="T64" fmla="*/ 0 h 57"/>
                    <a:gd name="T65" fmla="*/ 78 w 78"/>
                    <a:gd name="T66" fmla="*/ 57 h 5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8" h="57">
                      <a:moveTo>
                        <a:pt x="70" y="1"/>
                      </a:moveTo>
                      <a:lnTo>
                        <a:pt x="72" y="0"/>
                      </a:lnTo>
                      <a:lnTo>
                        <a:pt x="60" y="6"/>
                      </a:lnTo>
                      <a:lnTo>
                        <a:pt x="51" y="10"/>
                      </a:lnTo>
                      <a:lnTo>
                        <a:pt x="43" y="15"/>
                      </a:lnTo>
                      <a:lnTo>
                        <a:pt x="33" y="19"/>
                      </a:lnTo>
                      <a:lnTo>
                        <a:pt x="25" y="25"/>
                      </a:lnTo>
                      <a:lnTo>
                        <a:pt x="18" y="30"/>
                      </a:lnTo>
                      <a:lnTo>
                        <a:pt x="9" y="36"/>
                      </a:lnTo>
                      <a:lnTo>
                        <a:pt x="0" y="42"/>
                      </a:lnTo>
                      <a:lnTo>
                        <a:pt x="9" y="57"/>
                      </a:lnTo>
                      <a:lnTo>
                        <a:pt x="19" y="51"/>
                      </a:lnTo>
                      <a:lnTo>
                        <a:pt x="27" y="45"/>
                      </a:lnTo>
                      <a:lnTo>
                        <a:pt x="34" y="40"/>
                      </a:lnTo>
                      <a:lnTo>
                        <a:pt x="43" y="34"/>
                      </a:lnTo>
                      <a:lnTo>
                        <a:pt x="50" y="29"/>
                      </a:lnTo>
                      <a:lnTo>
                        <a:pt x="58" y="24"/>
                      </a:lnTo>
                      <a:lnTo>
                        <a:pt x="67" y="21"/>
                      </a:lnTo>
                      <a:lnTo>
                        <a:pt x="76" y="17"/>
                      </a:lnTo>
                      <a:lnTo>
                        <a:pt x="78" y="16"/>
                      </a:lnTo>
                      <a:lnTo>
                        <a:pt x="70" y="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24" name="Freeform 1594"/>
                <p:cNvSpPr>
                  <a:spLocks/>
                </p:cNvSpPr>
                <p:nvPr/>
              </p:nvSpPr>
              <p:spPr bwMode="auto">
                <a:xfrm>
                  <a:off x="1871" y="1206"/>
                  <a:ext cx="2" cy="1"/>
                </a:xfrm>
                <a:custGeom>
                  <a:avLst/>
                  <a:gdLst>
                    <a:gd name="T0" fmla="*/ 0 w 63"/>
                    <a:gd name="T1" fmla="*/ 0 h 38"/>
                    <a:gd name="T2" fmla="*/ 0 w 63"/>
                    <a:gd name="T3" fmla="*/ 0 h 38"/>
                    <a:gd name="T4" fmla="*/ 0 w 63"/>
                    <a:gd name="T5" fmla="*/ 0 h 38"/>
                    <a:gd name="T6" fmla="*/ 0 w 63"/>
                    <a:gd name="T7" fmla="*/ 0 h 38"/>
                    <a:gd name="T8" fmla="*/ 0 w 63"/>
                    <a:gd name="T9" fmla="*/ 0 h 38"/>
                    <a:gd name="T10" fmla="*/ 0 w 63"/>
                    <a:gd name="T11" fmla="*/ 0 h 38"/>
                    <a:gd name="T12" fmla="*/ 0 w 63"/>
                    <a:gd name="T13" fmla="*/ 0 h 38"/>
                    <a:gd name="T14" fmla="*/ 0 w 63"/>
                    <a:gd name="T15" fmla="*/ 0 h 38"/>
                    <a:gd name="T16" fmla="*/ 0 w 63"/>
                    <a:gd name="T17" fmla="*/ 0 h 38"/>
                    <a:gd name="T18" fmla="*/ 0 w 63"/>
                    <a:gd name="T19" fmla="*/ 0 h 38"/>
                    <a:gd name="T20" fmla="*/ 0 w 63"/>
                    <a:gd name="T21" fmla="*/ 0 h 38"/>
                    <a:gd name="T22" fmla="*/ 0 w 63"/>
                    <a:gd name="T23" fmla="*/ 0 h 38"/>
                    <a:gd name="T24" fmla="*/ 0 w 63"/>
                    <a:gd name="T25" fmla="*/ 0 h 38"/>
                    <a:gd name="T26" fmla="*/ 0 w 63"/>
                    <a:gd name="T27" fmla="*/ 0 h 38"/>
                    <a:gd name="T28" fmla="*/ 0 w 63"/>
                    <a:gd name="T29" fmla="*/ 0 h 38"/>
                    <a:gd name="T30" fmla="*/ 0 w 63"/>
                    <a:gd name="T31" fmla="*/ 0 h 38"/>
                    <a:gd name="T32" fmla="*/ 0 w 63"/>
                    <a:gd name="T33" fmla="*/ 0 h 38"/>
                    <a:gd name="T34" fmla="*/ 0 w 63"/>
                    <a:gd name="T35" fmla="*/ 0 h 38"/>
                    <a:gd name="T36" fmla="*/ 0 w 63"/>
                    <a:gd name="T37" fmla="*/ 0 h 38"/>
                    <a:gd name="T38" fmla="*/ 0 w 63"/>
                    <a:gd name="T39" fmla="*/ 0 h 38"/>
                    <a:gd name="T40" fmla="*/ 0 w 63"/>
                    <a:gd name="T41" fmla="*/ 0 h 3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3"/>
                    <a:gd name="T64" fmla="*/ 0 h 38"/>
                    <a:gd name="T65" fmla="*/ 63 w 63"/>
                    <a:gd name="T66" fmla="*/ 38 h 3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3" h="38">
                      <a:moveTo>
                        <a:pt x="63" y="21"/>
                      </a:moveTo>
                      <a:lnTo>
                        <a:pt x="63" y="21"/>
                      </a:lnTo>
                      <a:lnTo>
                        <a:pt x="56" y="19"/>
                      </a:lnTo>
                      <a:lnTo>
                        <a:pt x="49" y="15"/>
                      </a:lnTo>
                      <a:lnTo>
                        <a:pt x="44" y="12"/>
                      </a:lnTo>
                      <a:lnTo>
                        <a:pt x="38" y="6"/>
                      </a:lnTo>
                      <a:lnTo>
                        <a:pt x="31" y="2"/>
                      </a:lnTo>
                      <a:lnTo>
                        <a:pt x="22" y="0"/>
                      </a:lnTo>
                      <a:lnTo>
                        <a:pt x="11" y="0"/>
                      </a:lnTo>
                      <a:lnTo>
                        <a:pt x="0" y="3"/>
                      </a:lnTo>
                      <a:lnTo>
                        <a:pt x="8" y="18"/>
                      </a:lnTo>
                      <a:lnTo>
                        <a:pt x="14" y="17"/>
                      </a:lnTo>
                      <a:lnTo>
                        <a:pt x="20" y="17"/>
                      </a:lnTo>
                      <a:lnTo>
                        <a:pt x="23" y="19"/>
                      </a:lnTo>
                      <a:lnTo>
                        <a:pt x="28" y="20"/>
                      </a:lnTo>
                      <a:lnTo>
                        <a:pt x="32" y="24"/>
                      </a:lnTo>
                      <a:lnTo>
                        <a:pt x="39" y="30"/>
                      </a:lnTo>
                      <a:lnTo>
                        <a:pt x="49" y="33"/>
                      </a:lnTo>
                      <a:lnTo>
                        <a:pt x="58" y="38"/>
                      </a:lnTo>
                      <a:lnTo>
                        <a:pt x="63" y="2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25" name="Freeform 1595"/>
                <p:cNvSpPr>
                  <a:spLocks/>
                </p:cNvSpPr>
                <p:nvPr/>
              </p:nvSpPr>
              <p:spPr bwMode="auto">
                <a:xfrm>
                  <a:off x="1873" y="1207"/>
                  <a:ext cx="2" cy="2"/>
                </a:xfrm>
                <a:custGeom>
                  <a:avLst/>
                  <a:gdLst>
                    <a:gd name="T0" fmla="*/ 0 w 87"/>
                    <a:gd name="T1" fmla="*/ 0 h 87"/>
                    <a:gd name="T2" fmla="*/ 0 w 87"/>
                    <a:gd name="T3" fmla="*/ 0 h 87"/>
                    <a:gd name="T4" fmla="*/ 0 w 87"/>
                    <a:gd name="T5" fmla="*/ 0 h 87"/>
                    <a:gd name="T6" fmla="*/ 0 w 87"/>
                    <a:gd name="T7" fmla="*/ 0 h 87"/>
                    <a:gd name="T8" fmla="*/ 0 w 87"/>
                    <a:gd name="T9" fmla="*/ 0 h 87"/>
                    <a:gd name="T10" fmla="*/ 0 w 87"/>
                    <a:gd name="T11" fmla="*/ 0 h 87"/>
                    <a:gd name="T12" fmla="*/ 0 w 87"/>
                    <a:gd name="T13" fmla="*/ 0 h 87"/>
                    <a:gd name="T14" fmla="*/ 0 w 87"/>
                    <a:gd name="T15" fmla="*/ 0 h 87"/>
                    <a:gd name="T16" fmla="*/ 0 w 87"/>
                    <a:gd name="T17" fmla="*/ 0 h 87"/>
                    <a:gd name="T18" fmla="*/ 0 w 87"/>
                    <a:gd name="T19" fmla="*/ 0 h 87"/>
                    <a:gd name="T20" fmla="*/ 0 w 87"/>
                    <a:gd name="T21" fmla="*/ 0 h 87"/>
                    <a:gd name="T22" fmla="*/ 0 w 87"/>
                    <a:gd name="T23" fmla="*/ 0 h 87"/>
                    <a:gd name="T24" fmla="*/ 0 w 87"/>
                    <a:gd name="T25" fmla="*/ 0 h 87"/>
                    <a:gd name="T26" fmla="*/ 0 w 87"/>
                    <a:gd name="T27" fmla="*/ 0 h 87"/>
                    <a:gd name="T28" fmla="*/ 0 w 87"/>
                    <a:gd name="T29" fmla="*/ 0 h 87"/>
                    <a:gd name="T30" fmla="*/ 0 w 87"/>
                    <a:gd name="T31" fmla="*/ 0 h 87"/>
                    <a:gd name="T32" fmla="*/ 0 w 87"/>
                    <a:gd name="T33" fmla="*/ 0 h 87"/>
                    <a:gd name="T34" fmla="*/ 0 w 87"/>
                    <a:gd name="T35" fmla="*/ 0 h 87"/>
                    <a:gd name="T36" fmla="*/ 0 w 87"/>
                    <a:gd name="T37" fmla="*/ 0 h 87"/>
                    <a:gd name="T38" fmla="*/ 0 w 87"/>
                    <a:gd name="T39" fmla="*/ 0 h 87"/>
                    <a:gd name="T40" fmla="*/ 0 w 87"/>
                    <a:gd name="T41" fmla="*/ 0 h 8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7"/>
                    <a:gd name="T64" fmla="*/ 0 h 87"/>
                    <a:gd name="T65" fmla="*/ 87 w 87"/>
                    <a:gd name="T66" fmla="*/ 87 h 8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7" h="87">
                      <a:moveTo>
                        <a:pt x="84" y="70"/>
                      </a:moveTo>
                      <a:lnTo>
                        <a:pt x="84" y="70"/>
                      </a:lnTo>
                      <a:lnTo>
                        <a:pt x="79" y="69"/>
                      </a:lnTo>
                      <a:lnTo>
                        <a:pt x="73" y="65"/>
                      </a:lnTo>
                      <a:lnTo>
                        <a:pt x="69" y="58"/>
                      </a:lnTo>
                      <a:lnTo>
                        <a:pt x="63" y="46"/>
                      </a:lnTo>
                      <a:lnTo>
                        <a:pt x="53" y="34"/>
                      </a:lnTo>
                      <a:lnTo>
                        <a:pt x="42" y="21"/>
                      </a:lnTo>
                      <a:lnTo>
                        <a:pt x="25" y="10"/>
                      </a:lnTo>
                      <a:lnTo>
                        <a:pt x="5" y="0"/>
                      </a:lnTo>
                      <a:lnTo>
                        <a:pt x="0" y="17"/>
                      </a:lnTo>
                      <a:lnTo>
                        <a:pt x="18" y="24"/>
                      </a:lnTo>
                      <a:lnTo>
                        <a:pt x="30" y="33"/>
                      </a:lnTo>
                      <a:lnTo>
                        <a:pt x="41" y="44"/>
                      </a:lnTo>
                      <a:lnTo>
                        <a:pt x="48" y="56"/>
                      </a:lnTo>
                      <a:lnTo>
                        <a:pt x="54" y="68"/>
                      </a:lnTo>
                      <a:lnTo>
                        <a:pt x="61" y="77"/>
                      </a:lnTo>
                      <a:lnTo>
                        <a:pt x="72" y="86"/>
                      </a:lnTo>
                      <a:lnTo>
                        <a:pt x="87" y="87"/>
                      </a:lnTo>
                      <a:lnTo>
                        <a:pt x="84" y="7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26" name="Freeform 1596"/>
                <p:cNvSpPr>
                  <a:spLocks/>
                </p:cNvSpPr>
                <p:nvPr/>
              </p:nvSpPr>
              <p:spPr bwMode="auto">
                <a:xfrm>
                  <a:off x="1875" y="1208"/>
                  <a:ext cx="2" cy="1"/>
                </a:xfrm>
                <a:custGeom>
                  <a:avLst/>
                  <a:gdLst>
                    <a:gd name="T0" fmla="*/ 0 w 72"/>
                    <a:gd name="T1" fmla="*/ 0 h 52"/>
                    <a:gd name="T2" fmla="*/ 0 w 72"/>
                    <a:gd name="T3" fmla="*/ 0 h 52"/>
                    <a:gd name="T4" fmla="*/ 0 w 72"/>
                    <a:gd name="T5" fmla="*/ 0 h 52"/>
                    <a:gd name="T6" fmla="*/ 0 w 72"/>
                    <a:gd name="T7" fmla="*/ 0 h 52"/>
                    <a:gd name="T8" fmla="*/ 0 w 72"/>
                    <a:gd name="T9" fmla="*/ 0 h 52"/>
                    <a:gd name="T10" fmla="*/ 0 w 72"/>
                    <a:gd name="T11" fmla="*/ 0 h 52"/>
                    <a:gd name="T12" fmla="*/ 0 w 72"/>
                    <a:gd name="T13" fmla="*/ 0 h 52"/>
                    <a:gd name="T14" fmla="*/ 0 w 72"/>
                    <a:gd name="T15" fmla="*/ 0 h 52"/>
                    <a:gd name="T16" fmla="*/ 0 w 72"/>
                    <a:gd name="T17" fmla="*/ 0 h 52"/>
                    <a:gd name="T18" fmla="*/ 0 w 72"/>
                    <a:gd name="T19" fmla="*/ 0 h 52"/>
                    <a:gd name="T20" fmla="*/ 0 w 72"/>
                    <a:gd name="T21" fmla="*/ 0 h 52"/>
                    <a:gd name="T22" fmla="*/ 0 w 72"/>
                    <a:gd name="T23" fmla="*/ 0 h 52"/>
                    <a:gd name="T24" fmla="*/ 0 w 72"/>
                    <a:gd name="T25" fmla="*/ 0 h 52"/>
                    <a:gd name="T26" fmla="*/ 0 w 72"/>
                    <a:gd name="T27" fmla="*/ 0 h 52"/>
                    <a:gd name="T28" fmla="*/ 0 w 72"/>
                    <a:gd name="T29" fmla="*/ 0 h 52"/>
                    <a:gd name="T30" fmla="*/ 0 w 72"/>
                    <a:gd name="T31" fmla="*/ 0 h 52"/>
                    <a:gd name="T32" fmla="*/ 0 w 72"/>
                    <a:gd name="T33" fmla="*/ 0 h 52"/>
                    <a:gd name="T34" fmla="*/ 0 w 72"/>
                    <a:gd name="T35" fmla="*/ 0 h 52"/>
                    <a:gd name="T36" fmla="*/ 0 w 72"/>
                    <a:gd name="T37" fmla="*/ 0 h 52"/>
                    <a:gd name="T38" fmla="*/ 0 w 72"/>
                    <a:gd name="T39" fmla="*/ 0 h 52"/>
                    <a:gd name="T40" fmla="*/ 0 w 72"/>
                    <a:gd name="T41" fmla="*/ 0 h 5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2"/>
                    <a:gd name="T64" fmla="*/ 0 h 52"/>
                    <a:gd name="T65" fmla="*/ 72 w 72"/>
                    <a:gd name="T66" fmla="*/ 52 h 5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2" h="52">
                      <a:moveTo>
                        <a:pt x="72" y="37"/>
                      </a:moveTo>
                      <a:lnTo>
                        <a:pt x="72" y="37"/>
                      </a:lnTo>
                      <a:lnTo>
                        <a:pt x="64" y="32"/>
                      </a:lnTo>
                      <a:lnTo>
                        <a:pt x="57" y="25"/>
                      </a:lnTo>
                      <a:lnTo>
                        <a:pt x="48" y="19"/>
                      </a:lnTo>
                      <a:lnTo>
                        <a:pt x="41" y="12"/>
                      </a:lnTo>
                      <a:lnTo>
                        <a:pt x="33" y="7"/>
                      </a:lnTo>
                      <a:lnTo>
                        <a:pt x="23" y="2"/>
                      </a:lnTo>
                      <a:lnTo>
                        <a:pt x="12" y="0"/>
                      </a:lnTo>
                      <a:lnTo>
                        <a:pt x="0" y="0"/>
                      </a:lnTo>
                      <a:lnTo>
                        <a:pt x="3" y="17"/>
                      </a:lnTo>
                      <a:lnTo>
                        <a:pt x="10" y="17"/>
                      </a:lnTo>
                      <a:lnTo>
                        <a:pt x="18" y="19"/>
                      </a:lnTo>
                      <a:lnTo>
                        <a:pt x="25" y="22"/>
                      </a:lnTo>
                      <a:lnTo>
                        <a:pt x="31" y="26"/>
                      </a:lnTo>
                      <a:lnTo>
                        <a:pt x="39" y="31"/>
                      </a:lnTo>
                      <a:lnTo>
                        <a:pt x="45" y="37"/>
                      </a:lnTo>
                      <a:lnTo>
                        <a:pt x="54" y="44"/>
                      </a:lnTo>
                      <a:lnTo>
                        <a:pt x="63" y="52"/>
                      </a:lnTo>
                      <a:lnTo>
                        <a:pt x="72" y="3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27" name="Freeform 1597"/>
                <p:cNvSpPr>
                  <a:spLocks/>
                </p:cNvSpPr>
                <p:nvPr/>
              </p:nvSpPr>
              <p:spPr bwMode="auto">
                <a:xfrm>
                  <a:off x="1877" y="1209"/>
                  <a:ext cx="1" cy="0"/>
                </a:xfrm>
                <a:custGeom>
                  <a:avLst/>
                  <a:gdLst>
                    <a:gd name="T0" fmla="*/ 0 w 51"/>
                    <a:gd name="T1" fmla="*/ 0 h 21"/>
                    <a:gd name="T2" fmla="*/ 0 w 51"/>
                    <a:gd name="T3" fmla="*/ 0 h 21"/>
                    <a:gd name="T4" fmla="*/ 0 w 51"/>
                    <a:gd name="T5" fmla="*/ 0 h 21"/>
                    <a:gd name="T6" fmla="*/ 0 w 51"/>
                    <a:gd name="T7" fmla="*/ 0 h 21"/>
                    <a:gd name="T8" fmla="*/ 0 w 51"/>
                    <a:gd name="T9" fmla="*/ 0 h 21"/>
                    <a:gd name="T10" fmla="*/ 0 w 51"/>
                    <a:gd name="T11" fmla="*/ 0 h 21"/>
                    <a:gd name="T12" fmla="*/ 0 w 51"/>
                    <a:gd name="T13" fmla="*/ 0 h 21"/>
                    <a:gd name="T14" fmla="*/ 0 w 51"/>
                    <a:gd name="T15" fmla="*/ 0 h 21"/>
                    <a:gd name="T16" fmla="*/ 0 w 51"/>
                    <a:gd name="T17" fmla="*/ 0 h 21"/>
                    <a:gd name="T18" fmla="*/ 0 w 51"/>
                    <a:gd name="T19" fmla="*/ 0 h 21"/>
                    <a:gd name="T20" fmla="*/ 0 w 51"/>
                    <a:gd name="T21" fmla="*/ 0 h 21"/>
                    <a:gd name="T22" fmla="*/ 0 w 51"/>
                    <a:gd name="T23" fmla="*/ 0 h 21"/>
                    <a:gd name="T24" fmla="*/ 0 w 51"/>
                    <a:gd name="T25" fmla="*/ 0 h 21"/>
                    <a:gd name="T26" fmla="*/ 0 w 51"/>
                    <a:gd name="T27" fmla="*/ 0 h 21"/>
                    <a:gd name="T28" fmla="*/ 0 w 51"/>
                    <a:gd name="T29" fmla="*/ 0 h 21"/>
                    <a:gd name="T30" fmla="*/ 0 w 51"/>
                    <a:gd name="T31" fmla="*/ 0 h 21"/>
                    <a:gd name="T32" fmla="*/ 0 w 51"/>
                    <a:gd name="T33" fmla="*/ 0 h 21"/>
                    <a:gd name="T34" fmla="*/ 0 w 51"/>
                    <a:gd name="T35" fmla="*/ 0 h 21"/>
                    <a:gd name="T36" fmla="*/ 0 w 51"/>
                    <a:gd name="T37" fmla="*/ 0 h 21"/>
                    <a:gd name="T38" fmla="*/ 0 w 51"/>
                    <a:gd name="T39" fmla="*/ 0 h 21"/>
                    <a:gd name="T40" fmla="*/ 0 w 51"/>
                    <a:gd name="T41" fmla="*/ 0 h 2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1"/>
                    <a:gd name="T64" fmla="*/ 0 h 21"/>
                    <a:gd name="T65" fmla="*/ 51 w 51"/>
                    <a:gd name="T66" fmla="*/ 0 h 2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1" h="21">
                      <a:moveTo>
                        <a:pt x="44" y="0"/>
                      </a:moveTo>
                      <a:lnTo>
                        <a:pt x="44" y="0"/>
                      </a:lnTo>
                      <a:lnTo>
                        <a:pt x="41" y="0"/>
                      </a:lnTo>
                      <a:lnTo>
                        <a:pt x="35" y="3"/>
                      </a:lnTo>
                      <a:lnTo>
                        <a:pt x="31" y="3"/>
                      </a:lnTo>
                      <a:lnTo>
                        <a:pt x="25" y="4"/>
                      </a:lnTo>
                      <a:lnTo>
                        <a:pt x="21" y="4"/>
                      </a:lnTo>
                      <a:lnTo>
                        <a:pt x="17" y="3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0" y="15"/>
                      </a:lnTo>
                      <a:lnTo>
                        <a:pt x="7" y="18"/>
                      </a:lnTo>
                      <a:lnTo>
                        <a:pt x="12" y="19"/>
                      </a:lnTo>
                      <a:lnTo>
                        <a:pt x="19" y="21"/>
                      </a:lnTo>
                      <a:lnTo>
                        <a:pt x="27" y="21"/>
                      </a:lnTo>
                      <a:lnTo>
                        <a:pt x="33" y="19"/>
                      </a:lnTo>
                      <a:lnTo>
                        <a:pt x="39" y="19"/>
                      </a:lnTo>
                      <a:lnTo>
                        <a:pt x="45" y="17"/>
                      </a:lnTo>
                      <a:lnTo>
                        <a:pt x="51" y="15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28" name="Freeform 1598"/>
                <p:cNvSpPr>
                  <a:spLocks/>
                </p:cNvSpPr>
                <p:nvPr/>
              </p:nvSpPr>
              <p:spPr bwMode="auto">
                <a:xfrm>
                  <a:off x="1877" y="1209"/>
                  <a:ext cx="1" cy="0"/>
                </a:xfrm>
                <a:custGeom>
                  <a:avLst/>
                  <a:gdLst>
                    <a:gd name="T0" fmla="*/ 0 w 31"/>
                    <a:gd name="T1" fmla="*/ 0 h 26"/>
                    <a:gd name="T2" fmla="*/ 0 w 31"/>
                    <a:gd name="T3" fmla="*/ 0 h 26"/>
                    <a:gd name="T4" fmla="*/ 0 w 31"/>
                    <a:gd name="T5" fmla="*/ 0 h 26"/>
                    <a:gd name="T6" fmla="*/ 0 w 31"/>
                    <a:gd name="T7" fmla="*/ 0 h 26"/>
                    <a:gd name="T8" fmla="*/ 0 w 31"/>
                    <a:gd name="T9" fmla="*/ 0 h 26"/>
                    <a:gd name="T10" fmla="*/ 0 w 31"/>
                    <a:gd name="T11" fmla="*/ 0 h 26"/>
                    <a:gd name="T12" fmla="*/ 0 w 31"/>
                    <a:gd name="T13" fmla="*/ 0 h 26"/>
                    <a:gd name="T14" fmla="*/ 0 w 31"/>
                    <a:gd name="T15" fmla="*/ 0 h 26"/>
                    <a:gd name="T16" fmla="*/ 0 w 31"/>
                    <a:gd name="T17" fmla="*/ 0 h 26"/>
                    <a:gd name="T18" fmla="*/ 0 w 31"/>
                    <a:gd name="T19" fmla="*/ 0 h 26"/>
                    <a:gd name="T20" fmla="*/ 0 w 31"/>
                    <a:gd name="T21" fmla="*/ 0 h 26"/>
                    <a:gd name="T22" fmla="*/ 0 w 31"/>
                    <a:gd name="T23" fmla="*/ 0 h 26"/>
                    <a:gd name="T24" fmla="*/ 0 w 31"/>
                    <a:gd name="T25" fmla="*/ 0 h 2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26"/>
                    <a:gd name="T41" fmla="*/ 31 w 31"/>
                    <a:gd name="T42" fmla="*/ 0 h 2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26">
                      <a:moveTo>
                        <a:pt x="15" y="0"/>
                      </a:moveTo>
                      <a:lnTo>
                        <a:pt x="15" y="0"/>
                      </a:lnTo>
                      <a:lnTo>
                        <a:pt x="12" y="6"/>
                      </a:lnTo>
                      <a:lnTo>
                        <a:pt x="7" y="8"/>
                      </a:lnTo>
                      <a:lnTo>
                        <a:pt x="0" y="11"/>
                      </a:lnTo>
                      <a:lnTo>
                        <a:pt x="7" y="26"/>
                      </a:lnTo>
                      <a:lnTo>
                        <a:pt x="15" y="24"/>
                      </a:lnTo>
                      <a:lnTo>
                        <a:pt x="19" y="21"/>
                      </a:lnTo>
                      <a:lnTo>
                        <a:pt x="27" y="16"/>
                      </a:lnTo>
                      <a:lnTo>
                        <a:pt x="31" y="5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29" name="Freeform 1599"/>
                <p:cNvSpPr>
                  <a:spLocks/>
                </p:cNvSpPr>
                <p:nvPr/>
              </p:nvSpPr>
              <p:spPr bwMode="auto">
                <a:xfrm>
                  <a:off x="1877" y="1208"/>
                  <a:ext cx="1" cy="1"/>
                </a:xfrm>
                <a:custGeom>
                  <a:avLst/>
                  <a:gdLst>
                    <a:gd name="T0" fmla="*/ 0 w 57"/>
                    <a:gd name="T1" fmla="*/ 0 h 63"/>
                    <a:gd name="T2" fmla="*/ 0 w 57"/>
                    <a:gd name="T3" fmla="*/ 0 h 63"/>
                    <a:gd name="T4" fmla="*/ 0 w 57"/>
                    <a:gd name="T5" fmla="*/ 0 h 63"/>
                    <a:gd name="T6" fmla="*/ 0 w 57"/>
                    <a:gd name="T7" fmla="*/ 0 h 63"/>
                    <a:gd name="T8" fmla="*/ 0 w 57"/>
                    <a:gd name="T9" fmla="*/ 0 h 63"/>
                    <a:gd name="T10" fmla="*/ 0 w 57"/>
                    <a:gd name="T11" fmla="*/ 0 h 63"/>
                    <a:gd name="T12" fmla="*/ 0 w 57"/>
                    <a:gd name="T13" fmla="*/ 0 h 63"/>
                    <a:gd name="T14" fmla="*/ 0 w 57"/>
                    <a:gd name="T15" fmla="*/ 0 h 63"/>
                    <a:gd name="T16" fmla="*/ 0 w 57"/>
                    <a:gd name="T17" fmla="*/ 0 h 63"/>
                    <a:gd name="T18" fmla="*/ 0 w 57"/>
                    <a:gd name="T19" fmla="*/ 0 h 63"/>
                    <a:gd name="T20" fmla="*/ 0 w 57"/>
                    <a:gd name="T21" fmla="*/ 0 h 63"/>
                    <a:gd name="T22" fmla="*/ 0 w 57"/>
                    <a:gd name="T23" fmla="*/ 0 h 63"/>
                    <a:gd name="T24" fmla="*/ 0 w 57"/>
                    <a:gd name="T25" fmla="*/ 0 h 63"/>
                    <a:gd name="T26" fmla="*/ 0 w 57"/>
                    <a:gd name="T27" fmla="*/ 0 h 63"/>
                    <a:gd name="T28" fmla="*/ 0 w 57"/>
                    <a:gd name="T29" fmla="*/ 0 h 63"/>
                    <a:gd name="T30" fmla="*/ 0 w 57"/>
                    <a:gd name="T31" fmla="*/ 0 h 63"/>
                    <a:gd name="T32" fmla="*/ 0 w 57"/>
                    <a:gd name="T33" fmla="*/ 0 h 63"/>
                    <a:gd name="T34" fmla="*/ 0 w 57"/>
                    <a:gd name="T35" fmla="*/ 0 h 63"/>
                    <a:gd name="T36" fmla="*/ 0 w 57"/>
                    <a:gd name="T37" fmla="*/ 0 h 63"/>
                    <a:gd name="T38" fmla="*/ 0 w 57"/>
                    <a:gd name="T39" fmla="*/ 0 h 63"/>
                    <a:gd name="T40" fmla="*/ 0 w 57"/>
                    <a:gd name="T41" fmla="*/ 0 h 6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7"/>
                    <a:gd name="T64" fmla="*/ 0 h 63"/>
                    <a:gd name="T65" fmla="*/ 57 w 57"/>
                    <a:gd name="T66" fmla="*/ 63 h 6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7" h="63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6" y="18"/>
                      </a:lnTo>
                      <a:lnTo>
                        <a:pt x="15" y="25"/>
                      </a:lnTo>
                      <a:lnTo>
                        <a:pt x="22" y="30"/>
                      </a:lnTo>
                      <a:lnTo>
                        <a:pt x="29" y="37"/>
                      </a:lnTo>
                      <a:lnTo>
                        <a:pt x="34" y="43"/>
                      </a:lnTo>
                      <a:lnTo>
                        <a:pt x="39" y="49"/>
                      </a:lnTo>
                      <a:lnTo>
                        <a:pt x="40" y="55"/>
                      </a:lnTo>
                      <a:lnTo>
                        <a:pt x="39" y="58"/>
                      </a:lnTo>
                      <a:lnTo>
                        <a:pt x="55" y="63"/>
                      </a:lnTo>
                      <a:lnTo>
                        <a:pt x="57" y="52"/>
                      </a:lnTo>
                      <a:lnTo>
                        <a:pt x="53" y="42"/>
                      </a:lnTo>
                      <a:lnTo>
                        <a:pt x="48" y="33"/>
                      </a:lnTo>
                      <a:lnTo>
                        <a:pt x="41" y="25"/>
                      </a:lnTo>
                      <a:lnTo>
                        <a:pt x="34" y="18"/>
                      </a:lnTo>
                      <a:lnTo>
                        <a:pt x="24" y="10"/>
                      </a:lnTo>
                      <a:lnTo>
                        <a:pt x="18" y="6"/>
                      </a:lnTo>
                      <a:lnTo>
                        <a:pt x="12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30" name="Freeform 1600"/>
                <p:cNvSpPr>
                  <a:spLocks/>
                </p:cNvSpPr>
                <p:nvPr/>
              </p:nvSpPr>
              <p:spPr bwMode="auto">
                <a:xfrm>
                  <a:off x="1877" y="1205"/>
                  <a:ext cx="0" cy="3"/>
                </a:xfrm>
                <a:custGeom>
                  <a:avLst/>
                  <a:gdLst>
                    <a:gd name="T0" fmla="*/ 0 w 29"/>
                    <a:gd name="T1" fmla="*/ 0 h 122"/>
                    <a:gd name="T2" fmla="*/ 0 w 29"/>
                    <a:gd name="T3" fmla="*/ 0 h 122"/>
                    <a:gd name="T4" fmla="*/ 0 w 29"/>
                    <a:gd name="T5" fmla="*/ 0 h 122"/>
                    <a:gd name="T6" fmla="*/ 0 w 29"/>
                    <a:gd name="T7" fmla="*/ 0 h 122"/>
                    <a:gd name="T8" fmla="*/ 0 w 29"/>
                    <a:gd name="T9" fmla="*/ 0 h 122"/>
                    <a:gd name="T10" fmla="*/ 0 w 29"/>
                    <a:gd name="T11" fmla="*/ 0 h 122"/>
                    <a:gd name="T12" fmla="*/ 0 w 29"/>
                    <a:gd name="T13" fmla="*/ 0 h 122"/>
                    <a:gd name="T14" fmla="*/ 0 w 29"/>
                    <a:gd name="T15" fmla="*/ 0 h 122"/>
                    <a:gd name="T16" fmla="*/ 0 w 29"/>
                    <a:gd name="T17" fmla="*/ 0 h 122"/>
                    <a:gd name="T18" fmla="*/ 0 w 29"/>
                    <a:gd name="T19" fmla="*/ 0 h 122"/>
                    <a:gd name="T20" fmla="*/ 0 w 29"/>
                    <a:gd name="T21" fmla="*/ 0 h 122"/>
                    <a:gd name="T22" fmla="*/ 0 w 29"/>
                    <a:gd name="T23" fmla="*/ 0 h 122"/>
                    <a:gd name="T24" fmla="*/ 0 w 29"/>
                    <a:gd name="T25" fmla="*/ 0 h 122"/>
                    <a:gd name="T26" fmla="*/ 0 w 29"/>
                    <a:gd name="T27" fmla="*/ 0 h 122"/>
                    <a:gd name="T28" fmla="*/ 0 w 29"/>
                    <a:gd name="T29" fmla="*/ 0 h 122"/>
                    <a:gd name="T30" fmla="*/ 0 w 29"/>
                    <a:gd name="T31" fmla="*/ 0 h 122"/>
                    <a:gd name="T32" fmla="*/ 0 w 29"/>
                    <a:gd name="T33" fmla="*/ 0 h 122"/>
                    <a:gd name="T34" fmla="*/ 0 w 29"/>
                    <a:gd name="T35" fmla="*/ 0 h 122"/>
                    <a:gd name="T36" fmla="*/ 0 w 29"/>
                    <a:gd name="T37" fmla="*/ 0 h 122"/>
                    <a:gd name="T38" fmla="*/ 0 w 29"/>
                    <a:gd name="T39" fmla="*/ 0 h 122"/>
                    <a:gd name="T40" fmla="*/ 0 w 29"/>
                    <a:gd name="T41" fmla="*/ 0 h 12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29"/>
                    <a:gd name="T64" fmla="*/ 0 h 122"/>
                    <a:gd name="T65" fmla="*/ 0 w 29"/>
                    <a:gd name="T66" fmla="*/ 122 h 12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29" h="122">
                      <a:moveTo>
                        <a:pt x="9" y="0"/>
                      </a:moveTo>
                      <a:lnTo>
                        <a:pt x="9" y="0"/>
                      </a:lnTo>
                      <a:lnTo>
                        <a:pt x="4" y="13"/>
                      </a:lnTo>
                      <a:lnTo>
                        <a:pt x="2" y="29"/>
                      </a:lnTo>
                      <a:lnTo>
                        <a:pt x="0" y="46"/>
                      </a:lnTo>
                      <a:lnTo>
                        <a:pt x="0" y="64"/>
                      </a:lnTo>
                      <a:lnTo>
                        <a:pt x="3" y="82"/>
                      </a:lnTo>
                      <a:lnTo>
                        <a:pt x="5" y="98"/>
                      </a:lnTo>
                      <a:lnTo>
                        <a:pt x="11" y="111"/>
                      </a:lnTo>
                      <a:lnTo>
                        <a:pt x="17" y="122"/>
                      </a:lnTo>
                      <a:lnTo>
                        <a:pt x="29" y="110"/>
                      </a:lnTo>
                      <a:lnTo>
                        <a:pt x="26" y="104"/>
                      </a:lnTo>
                      <a:lnTo>
                        <a:pt x="22" y="93"/>
                      </a:lnTo>
                      <a:lnTo>
                        <a:pt x="20" y="80"/>
                      </a:lnTo>
                      <a:lnTo>
                        <a:pt x="17" y="64"/>
                      </a:lnTo>
                      <a:lnTo>
                        <a:pt x="17" y="46"/>
                      </a:lnTo>
                      <a:lnTo>
                        <a:pt x="18" y="31"/>
                      </a:lnTo>
                      <a:lnTo>
                        <a:pt x="21" y="18"/>
                      </a:lnTo>
                      <a:lnTo>
                        <a:pt x="23" y="7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31" name="Freeform 1601"/>
                <p:cNvSpPr>
                  <a:spLocks/>
                </p:cNvSpPr>
                <p:nvPr/>
              </p:nvSpPr>
              <p:spPr bwMode="auto">
                <a:xfrm>
                  <a:off x="1877" y="1201"/>
                  <a:ext cx="1" cy="4"/>
                </a:xfrm>
                <a:custGeom>
                  <a:avLst/>
                  <a:gdLst>
                    <a:gd name="T0" fmla="*/ 0 w 42"/>
                    <a:gd name="T1" fmla="*/ 0 h 193"/>
                    <a:gd name="T2" fmla="*/ 0 w 42"/>
                    <a:gd name="T3" fmla="*/ 0 h 193"/>
                    <a:gd name="T4" fmla="*/ 0 w 42"/>
                    <a:gd name="T5" fmla="*/ 0 h 193"/>
                    <a:gd name="T6" fmla="*/ 0 w 42"/>
                    <a:gd name="T7" fmla="*/ 0 h 193"/>
                    <a:gd name="T8" fmla="*/ 0 w 42"/>
                    <a:gd name="T9" fmla="*/ 0 h 193"/>
                    <a:gd name="T10" fmla="*/ 0 w 42"/>
                    <a:gd name="T11" fmla="*/ 0 h 193"/>
                    <a:gd name="T12" fmla="*/ 0 w 42"/>
                    <a:gd name="T13" fmla="*/ 0 h 193"/>
                    <a:gd name="T14" fmla="*/ 0 w 42"/>
                    <a:gd name="T15" fmla="*/ 0 h 193"/>
                    <a:gd name="T16" fmla="*/ 0 w 42"/>
                    <a:gd name="T17" fmla="*/ 0 h 193"/>
                    <a:gd name="T18" fmla="*/ 0 w 42"/>
                    <a:gd name="T19" fmla="*/ 0 h 193"/>
                    <a:gd name="T20" fmla="*/ 0 w 42"/>
                    <a:gd name="T21" fmla="*/ 0 h 193"/>
                    <a:gd name="T22" fmla="*/ 0 w 42"/>
                    <a:gd name="T23" fmla="*/ 0 h 193"/>
                    <a:gd name="T24" fmla="*/ 0 w 42"/>
                    <a:gd name="T25" fmla="*/ 0 h 193"/>
                    <a:gd name="T26" fmla="*/ 0 w 42"/>
                    <a:gd name="T27" fmla="*/ 0 h 193"/>
                    <a:gd name="T28" fmla="*/ 0 w 42"/>
                    <a:gd name="T29" fmla="*/ 0 h 193"/>
                    <a:gd name="T30" fmla="*/ 0 w 42"/>
                    <a:gd name="T31" fmla="*/ 0 h 193"/>
                    <a:gd name="T32" fmla="*/ 0 w 42"/>
                    <a:gd name="T33" fmla="*/ 0 h 193"/>
                    <a:gd name="T34" fmla="*/ 0 w 42"/>
                    <a:gd name="T35" fmla="*/ 0 h 193"/>
                    <a:gd name="T36" fmla="*/ 0 w 42"/>
                    <a:gd name="T37" fmla="*/ 0 h 193"/>
                    <a:gd name="T38" fmla="*/ 0 w 42"/>
                    <a:gd name="T39" fmla="*/ 0 h 193"/>
                    <a:gd name="T40" fmla="*/ 0 w 42"/>
                    <a:gd name="T41" fmla="*/ 0 h 19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2"/>
                    <a:gd name="T64" fmla="*/ 0 h 193"/>
                    <a:gd name="T65" fmla="*/ 42 w 42"/>
                    <a:gd name="T66" fmla="*/ 193 h 19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2" h="193">
                      <a:moveTo>
                        <a:pt x="2" y="12"/>
                      </a:moveTo>
                      <a:lnTo>
                        <a:pt x="2" y="12"/>
                      </a:lnTo>
                      <a:lnTo>
                        <a:pt x="13" y="26"/>
                      </a:lnTo>
                      <a:lnTo>
                        <a:pt x="20" y="46"/>
                      </a:lnTo>
                      <a:lnTo>
                        <a:pt x="25" y="67"/>
                      </a:lnTo>
                      <a:lnTo>
                        <a:pt x="25" y="90"/>
                      </a:lnTo>
                      <a:lnTo>
                        <a:pt x="23" y="115"/>
                      </a:lnTo>
                      <a:lnTo>
                        <a:pt x="18" y="139"/>
                      </a:lnTo>
                      <a:lnTo>
                        <a:pt x="11" y="163"/>
                      </a:lnTo>
                      <a:lnTo>
                        <a:pt x="0" y="186"/>
                      </a:lnTo>
                      <a:lnTo>
                        <a:pt x="14" y="193"/>
                      </a:lnTo>
                      <a:lnTo>
                        <a:pt x="25" y="171"/>
                      </a:lnTo>
                      <a:lnTo>
                        <a:pt x="35" y="144"/>
                      </a:lnTo>
                      <a:lnTo>
                        <a:pt x="39" y="118"/>
                      </a:lnTo>
                      <a:lnTo>
                        <a:pt x="42" y="90"/>
                      </a:lnTo>
                      <a:lnTo>
                        <a:pt x="42" y="65"/>
                      </a:lnTo>
                      <a:lnTo>
                        <a:pt x="37" y="41"/>
                      </a:lnTo>
                      <a:lnTo>
                        <a:pt x="27" y="19"/>
                      </a:lnTo>
                      <a:lnTo>
                        <a:pt x="14" y="0"/>
                      </a:lnTo>
                      <a:lnTo>
                        <a:pt x="2" y="1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32" name="Freeform 1602"/>
                <p:cNvSpPr>
                  <a:spLocks/>
                </p:cNvSpPr>
                <p:nvPr/>
              </p:nvSpPr>
              <p:spPr bwMode="auto">
                <a:xfrm>
                  <a:off x="1875" y="1200"/>
                  <a:ext cx="2" cy="1"/>
                </a:xfrm>
                <a:custGeom>
                  <a:avLst/>
                  <a:gdLst>
                    <a:gd name="T0" fmla="*/ 0 w 91"/>
                    <a:gd name="T1" fmla="*/ 0 h 49"/>
                    <a:gd name="T2" fmla="*/ 0 w 91"/>
                    <a:gd name="T3" fmla="*/ 0 h 49"/>
                    <a:gd name="T4" fmla="*/ 0 w 91"/>
                    <a:gd name="T5" fmla="*/ 0 h 49"/>
                    <a:gd name="T6" fmla="*/ 0 w 91"/>
                    <a:gd name="T7" fmla="*/ 0 h 49"/>
                    <a:gd name="T8" fmla="*/ 0 w 91"/>
                    <a:gd name="T9" fmla="*/ 0 h 49"/>
                    <a:gd name="T10" fmla="*/ 0 w 91"/>
                    <a:gd name="T11" fmla="*/ 0 h 49"/>
                    <a:gd name="T12" fmla="*/ 0 w 91"/>
                    <a:gd name="T13" fmla="*/ 0 h 49"/>
                    <a:gd name="T14" fmla="*/ 0 w 91"/>
                    <a:gd name="T15" fmla="*/ 0 h 49"/>
                    <a:gd name="T16" fmla="*/ 0 w 91"/>
                    <a:gd name="T17" fmla="*/ 0 h 49"/>
                    <a:gd name="T18" fmla="*/ 0 w 91"/>
                    <a:gd name="T19" fmla="*/ 0 h 49"/>
                    <a:gd name="T20" fmla="*/ 0 w 91"/>
                    <a:gd name="T21" fmla="*/ 0 h 49"/>
                    <a:gd name="T22" fmla="*/ 0 w 91"/>
                    <a:gd name="T23" fmla="*/ 0 h 49"/>
                    <a:gd name="T24" fmla="*/ 0 w 91"/>
                    <a:gd name="T25" fmla="*/ 0 h 49"/>
                    <a:gd name="T26" fmla="*/ 0 w 91"/>
                    <a:gd name="T27" fmla="*/ 0 h 49"/>
                    <a:gd name="T28" fmla="*/ 0 w 91"/>
                    <a:gd name="T29" fmla="*/ 0 h 49"/>
                    <a:gd name="T30" fmla="*/ 0 w 91"/>
                    <a:gd name="T31" fmla="*/ 0 h 49"/>
                    <a:gd name="T32" fmla="*/ 0 w 91"/>
                    <a:gd name="T33" fmla="*/ 0 h 49"/>
                    <a:gd name="T34" fmla="*/ 0 w 91"/>
                    <a:gd name="T35" fmla="*/ 0 h 49"/>
                    <a:gd name="T36" fmla="*/ 0 w 91"/>
                    <a:gd name="T37" fmla="*/ 0 h 49"/>
                    <a:gd name="T38" fmla="*/ 0 w 91"/>
                    <a:gd name="T39" fmla="*/ 0 h 49"/>
                    <a:gd name="T40" fmla="*/ 0 w 91"/>
                    <a:gd name="T41" fmla="*/ 0 h 4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91"/>
                    <a:gd name="T64" fmla="*/ 0 h 49"/>
                    <a:gd name="T65" fmla="*/ 91 w 91"/>
                    <a:gd name="T66" fmla="*/ 49 h 4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91" h="49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9" y="19"/>
                      </a:lnTo>
                      <a:lnTo>
                        <a:pt x="20" y="21"/>
                      </a:lnTo>
                      <a:lnTo>
                        <a:pt x="32" y="25"/>
                      </a:lnTo>
                      <a:lnTo>
                        <a:pt x="44" y="29"/>
                      </a:lnTo>
                      <a:lnTo>
                        <a:pt x="54" y="32"/>
                      </a:lnTo>
                      <a:lnTo>
                        <a:pt x="65" y="37"/>
                      </a:lnTo>
                      <a:lnTo>
                        <a:pt x="72" y="42"/>
                      </a:lnTo>
                      <a:lnTo>
                        <a:pt x="79" y="49"/>
                      </a:lnTo>
                      <a:lnTo>
                        <a:pt x="91" y="37"/>
                      </a:lnTo>
                      <a:lnTo>
                        <a:pt x="82" y="30"/>
                      </a:lnTo>
                      <a:lnTo>
                        <a:pt x="72" y="23"/>
                      </a:lnTo>
                      <a:lnTo>
                        <a:pt x="61" y="18"/>
                      </a:lnTo>
                      <a:lnTo>
                        <a:pt x="49" y="12"/>
                      </a:lnTo>
                      <a:lnTo>
                        <a:pt x="37" y="8"/>
                      </a:lnTo>
                      <a:lnTo>
                        <a:pt x="25" y="5"/>
                      </a:lnTo>
                      <a:lnTo>
                        <a:pt x="14" y="2"/>
                      </a:lnTo>
                      <a:lnTo>
                        <a:pt x="2" y="0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33" name="Freeform 1603"/>
                <p:cNvSpPr>
                  <a:spLocks/>
                </p:cNvSpPr>
                <p:nvPr/>
              </p:nvSpPr>
              <p:spPr bwMode="auto">
                <a:xfrm>
                  <a:off x="1873" y="1199"/>
                  <a:ext cx="2" cy="1"/>
                </a:xfrm>
                <a:custGeom>
                  <a:avLst/>
                  <a:gdLst>
                    <a:gd name="T0" fmla="*/ 0 w 53"/>
                    <a:gd name="T1" fmla="*/ 0 h 33"/>
                    <a:gd name="T2" fmla="*/ 0 w 53"/>
                    <a:gd name="T3" fmla="*/ 0 h 33"/>
                    <a:gd name="T4" fmla="*/ 0 w 53"/>
                    <a:gd name="T5" fmla="*/ 0 h 33"/>
                    <a:gd name="T6" fmla="*/ 0 w 53"/>
                    <a:gd name="T7" fmla="*/ 0 h 33"/>
                    <a:gd name="T8" fmla="*/ 0 w 53"/>
                    <a:gd name="T9" fmla="*/ 0 h 33"/>
                    <a:gd name="T10" fmla="*/ 0 w 53"/>
                    <a:gd name="T11" fmla="*/ 0 h 33"/>
                    <a:gd name="T12" fmla="*/ 0 w 53"/>
                    <a:gd name="T13" fmla="*/ 0 h 33"/>
                    <a:gd name="T14" fmla="*/ 0 w 53"/>
                    <a:gd name="T15" fmla="*/ 0 h 33"/>
                    <a:gd name="T16" fmla="*/ 0 w 53"/>
                    <a:gd name="T17" fmla="*/ 0 h 33"/>
                    <a:gd name="T18" fmla="*/ 0 w 53"/>
                    <a:gd name="T19" fmla="*/ 0 h 33"/>
                    <a:gd name="T20" fmla="*/ 0 w 53"/>
                    <a:gd name="T21" fmla="*/ 0 h 33"/>
                    <a:gd name="T22" fmla="*/ 0 w 53"/>
                    <a:gd name="T23" fmla="*/ 0 h 33"/>
                    <a:gd name="T24" fmla="*/ 0 w 53"/>
                    <a:gd name="T25" fmla="*/ 0 h 33"/>
                    <a:gd name="T26" fmla="*/ 0 w 53"/>
                    <a:gd name="T27" fmla="*/ 0 h 33"/>
                    <a:gd name="T28" fmla="*/ 0 w 53"/>
                    <a:gd name="T29" fmla="*/ 0 h 33"/>
                    <a:gd name="T30" fmla="*/ 0 w 53"/>
                    <a:gd name="T31" fmla="*/ 0 h 33"/>
                    <a:gd name="T32" fmla="*/ 0 w 53"/>
                    <a:gd name="T33" fmla="*/ 0 h 33"/>
                    <a:gd name="T34" fmla="*/ 0 w 53"/>
                    <a:gd name="T35" fmla="*/ 0 h 33"/>
                    <a:gd name="T36" fmla="*/ 0 w 53"/>
                    <a:gd name="T37" fmla="*/ 0 h 33"/>
                    <a:gd name="T38" fmla="*/ 0 w 53"/>
                    <a:gd name="T39" fmla="*/ 0 h 33"/>
                    <a:gd name="T40" fmla="*/ 0 w 53"/>
                    <a:gd name="T41" fmla="*/ 0 h 3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3"/>
                    <a:gd name="T64" fmla="*/ 0 h 33"/>
                    <a:gd name="T65" fmla="*/ 53 w 53"/>
                    <a:gd name="T66" fmla="*/ 33 h 3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3" h="33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4" y="15"/>
                      </a:lnTo>
                      <a:lnTo>
                        <a:pt x="10" y="21"/>
                      </a:lnTo>
                      <a:lnTo>
                        <a:pt x="17" y="25"/>
                      </a:lnTo>
                      <a:lnTo>
                        <a:pt x="24" y="29"/>
                      </a:lnTo>
                      <a:lnTo>
                        <a:pt x="32" y="30"/>
                      </a:lnTo>
                      <a:lnTo>
                        <a:pt x="39" y="31"/>
                      </a:lnTo>
                      <a:lnTo>
                        <a:pt x="45" y="31"/>
                      </a:lnTo>
                      <a:lnTo>
                        <a:pt x="51" y="33"/>
                      </a:lnTo>
                      <a:lnTo>
                        <a:pt x="53" y="16"/>
                      </a:lnTo>
                      <a:lnTo>
                        <a:pt x="47" y="15"/>
                      </a:lnTo>
                      <a:lnTo>
                        <a:pt x="41" y="15"/>
                      </a:lnTo>
                      <a:lnTo>
                        <a:pt x="34" y="13"/>
                      </a:lnTo>
                      <a:lnTo>
                        <a:pt x="29" y="12"/>
                      </a:lnTo>
                      <a:lnTo>
                        <a:pt x="24" y="11"/>
                      </a:lnTo>
                      <a:lnTo>
                        <a:pt x="22" y="9"/>
                      </a:lnTo>
                      <a:lnTo>
                        <a:pt x="18" y="5"/>
                      </a:lnTo>
                      <a:lnTo>
                        <a:pt x="17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34" name="Freeform 1604"/>
                <p:cNvSpPr>
                  <a:spLocks/>
                </p:cNvSpPr>
                <p:nvPr/>
              </p:nvSpPr>
              <p:spPr bwMode="auto">
                <a:xfrm>
                  <a:off x="1871" y="1196"/>
                  <a:ext cx="3" cy="3"/>
                </a:xfrm>
                <a:custGeom>
                  <a:avLst/>
                  <a:gdLst>
                    <a:gd name="T0" fmla="*/ 0 w 102"/>
                    <a:gd name="T1" fmla="*/ 0 h 129"/>
                    <a:gd name="T2" fmla="*/ 0 w 102"/>
                    <a:gd name="T3" fmla="*/ 0 h 129"/>
                    <a:gd name="T4" fmla="*/ 0 w 102"/>
                    <a:gd name="T5" fmla="*/ 0 h 129"/>
                    <a:gd name="T6" fmla="*/ 0 w 102"/>
                    <a:gd name="T7" fmla="*/ 0 h 129"/>
                    <a:gd name="T8" fmla="*/ 0 w 102"/>
                    <a:gd name="T9" fmla="*/ 0 h 129"/>
                    <a:gd name="T10" fmla="*/ 0 w 102"/>
                    <a:gd name="T11" fmla="*/ 0 h 129"/>
                    <a:gd name="T12" fmla="*/ 0 w 102"/>
                    <a:gd name="T13" fmla="*/ 0 h 129"/>
                    <a:gd name="T14" fmla="*/ 0 w 102"/>
                    <a:gd name="T15" fmla="*/ 0 h 129"/>
                    <a:gd name="T16" fmla="*/ 0 w 102"/>
                    <a:gd name="T17" fmla="*/ 0 h 129"/>
                    <a:gd name="T18" fmla="*/ 0 w 102"/>
                    <a:gd name="T19" fmla="*/ 0 h 129"/>
                    <a:gd name="T20" fmla="*/ 0 w 102"/>
                    <a:gd name="T21" fmla="*/ 0 h 129"/>
                    <a:gd name="T22" fmla="*/ 0 w 102"/>
                    <a:gd name="T23" fmla="*/ 0 h 129"/>
                    <a:gd name="T24" fmla="*/ 0 w 102"/>
                    <a:gd name="T25" fmla="*/ 0 h 129"/>
                    <a:gd name="T26" fmla="*/ 0 w 102"/>
                    <a:gd name="T27" fmla="*/ 0 h 129"/>
                    <a:gd name="T28" fmla="*/ 0 w 102"/>
                    <a:gd name="T29" fmla="*/ 0 h 129"/>
                    <a:gd name="T30" fmla="*/ 0 w 102"/>
                    <a:gd name="T31" fmla="*/ 0 h 129"/>
                    <a:gd name="T32" fmla="*/ 0 w 102"/>
                    <a:gd name="T33" fmla="*/ 0 h 129"/>
                    <a:gd name="T34" fmla="*/ 0 w 102"/>
                    <a:gd name="T35" fmla="*/ 0 h 129"/>
                    <a:gd name="T36" fmla="*/ 0 w 102"/>
                    <a:gd name="T37" fmla="*/ 0 h 129"/>
                    <a:gd name="T38" fmla="*/ 0 w 102"/>
                    <a:gd name="T39" fmla="*/ 0 h 129"/>
                    <a:gd name="T40" fmla="*/ 0 w 102"/>
                    <a:gd name="T41" fmla="*/ 0 h 12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02"/>
                    <a:gd name="T64" fmla="*/ 0 h 129"/>
                    <a:gd name="T65" fmla="*/ 102 w 102"/>
                    <a:gd name="T66" fmla="*/ 129 h 12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02" h="129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23" y="33"/>
                      </a:lnTo>
                      <a:lnTo>
                        <a:pt x="41" y="42"/>
                      </a:lnTo>
                      <a:lnTo>
                        <a:pt x="53" y="48"/>
                      </a:lnTo>
                      <a:lnTo>
                        <a:pt x="60" y="53"/>
                      </a:lnTo>
                      <a:lnTo>
                        <a:pt x="65" y="58"/>
                      </a:lnTo>
                      <a:lnTo>
                        <a:pt x="70" y="69"/>
                      </a:lnTo>
                      <a:lnTo>
                        <a:pt x="77" y="92"/>
                      </a:lnTo>
                      <a:lnTo>
                        <a:pt x="85" y="129"/>
                      </a:lnTo>
                      <a:lnTo>
                        <a:pt x="102" y="124"/>
                      </a:lnTo>
                      <a:lnTo>
                        <a:pt x="94" y="87"/>
                      </a:lnTo>
                      <a:lnTo>
                        <a:pt x="87" y="64"/>
                      </a:lnTo>
                      <a:lnTo>
                        <a:pt x="79" y="48"/>
                      </a:lnTo>
                      <a:lnTo>
                        <a:pt x="70" y="39"/>
                      </a:lnTo>
                      <a:lnTo>
                        <a:pt x="60" y="34"/>
                      </a:lnTo>
                      <a:lnTo>
                        <a:pt x="48" y="28"/>
                      </a:lnTo>
                      <a:lnTo>
                        <a:pt x="33" y="18"/>
                      </a:lnTo>
                      <a:lnTo>
                        <a:pt x="12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35" name="Freeform 1605"/>
                <p:cNvSpPr>
                  <a:spLocks/>
                </p:cNvSpPr>
                <p:nvPr/>
              </p:nvSpPr>
              <p:spPr bwMode="auto">
                <a:xfrm>
                  <a:off x="1870" y="1196"/>
                  <a:ext cx="1" cy="1"/>
                </a:xfrm>
                <a:custGeom>
                  <a:avLst/>
                  <a:gdLst>
                    <a:gd name="T0" fmla="*/ 0 w 72"/>
                    <a:gd name="T1" fmla="*/ 0 h 26"/>
                    <a:gd name="T2" fmla="*/ 0 w 72"/>
                    <a:gd name="T3" fmla="*/ 0 h 26"/>
                    <a:gd name="T4" fmla="*/ 0 w 72"/>
                    <a:gd name="T5" fmla="*/ 0 h 26"/>
                    <a:gd name="T6" fmla="*/ 0 w 72"/>
                    <a:gd name="T7" fmla="*/ 0 h 26"/>
                    <a:gd name="T8" fmla="*/ 0 w 72"/>
                    <a:gd name="T9" fmla="*/ 0 h 26"/>
                    <a:gd name="T10" fmla="*/ 0 w 72"/>
                    <a:gd name="T11" fmla="*/ 0 h 26"/>
                    <a:gd name="T12" fmla="*/ 0 w 72"/>
                    <a:gd name="T13" fmla="*/ 0 h 26"/>
                    <a:gd name="T14" fmla="*/ 0 w 72"/>
                    <a:gd name="T15" fmla="*/ 0 h 26"/>
                    <a:gd name="T16" fmla="*/ 0 w 72"/>
                    <a:gd name="T17" fmla="*/ 0 h 26"/>
                    <a:gd name="T18" fmla="*/ 0 w 72"/>
                    <a:gd name="T19" fmla="*/ 0 h 26"/>
                    <a:gd name="T20" fmla="*/ 0 w 72"/>
                    <a:gd name="T21" fmla="*/ 0 h 26"/>
                    <a:gd name="T22" fmla="*/ 0 w 72"/>
                    <a:gd name="T23" fmla="*/ 0 h 26"/>
                    <a:gd name="T24" fmla="*/ 0 w 72"/>
                    <a:gd name="T25" fmla="*/ 0 h 26"/>
                    <a:gd name="T26" fmla="*/ 0 w 72"/>
                    <a:gd name="T27" fmla="*/ 0 h 26"/>
                    <a:gd name="T28" fmla="*/ 0 w 72"/>
                    <a:gd name="T29" fmla="*/ 0 h 26"/>
                    <a:gd name="T30" fmla="*/ 0 w 72"/>
                    <a:gd name="T31" fmla="*/ 0 h 26"/>
                    <a:gd name="T32" fmla="*/ 0 w 72"/>
                    <a:gd name="T33" fmla="*/ 0 h 26"/>
                    <a:gd name="T34" fmla="*/ 0 w 72"/>
                    <a:gd name="T35" fmla="*/ 0 h 26"/>
                    <a:gd name="T36" fmla="*/ 0 w 72"/>
                    <a:gd name="T37" fmla="*/ 0 h 26"/>
                    <a:gd name="T38" fmla="*/ 0 w 72"/>
                    <a:gd name="T39" fmla="*/ 0 h 26"/>
                    <a:gd name="T40" fmla="*/ 0 w 72"/>
                    <a:gd name="T41" fmla="*/ 0 h 2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2"/>
                    <a:gd name="T64" fmla="*/ 0 h 26"/>
                    <a:gd name="T65" fmla="*/ 72 w 72"/>
                    <a:gd name="T66" fmla="*/ 26 h 2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2" h="26">
                      <a:moveTo>
                        <a:pt x="5" y="26"/>
                      </a:moveTo>
                      <a:lnTo>
                        <a:pt x="5" y="26"/>
                      </a:lnTo>
                      <a:lnTo>
                        <a:pt x="13" y="24"/>
                      </a:lnTo>
                      <a:lnTo>
                        <a:pt x="22" y="22"/>
                      </a:lnTo>
                      <a:lnTo>
                        <a:pt x="30" y="19"/>
                      </a:lnTo>
                      <a:lnTo>
                        <a:pt x="37" y="17"/>
                      </a:lnTo>
                      <a:lnTo>
                        <a:pt x="44" y="17"/>
                      </a:lnTo>
                      <a:lnTo>
                        <a:pt x="52" y="17"/>
                      </a:lnTo>
                      <a:lnTo>
                        <a:pt x="56" y="18"/>
                      </a:lnTo>
                      <a:lnTo>
                        <a:pt x="60" y="20"/>
                      </a:lnTo>
                      <a:lnTo>
                        <a:pt x="72" y="8"/>
                      </a:lnTo>
                      <a:lnTo>
                        <a:pt x="64" y="4"/>
                      </a:lnTo>
                      <a:lnTo>
                        <a:pt x="54" y="0"/>
                      </a:lnTo>
                      <a:lnTo>
                        <a:pt x="44" y="0"/>
                      </a:lnTo>
                      <a:lnTo>
                        <a:pt x="35" y="0"/>
                      </a:lnTo>
                      <a:lnTo>
                        <a:pt x="25" y="2"/>
                      </a:lnTo>
                      <a:lnTo>
                        <a:pt x="17" y="5"/>
                      </a:lnTo>
                      <a:lnTo>
                        <a:pt x="8" y="7"/>
                      </a:lnTo>
                      <a:lnTo>
                        <a:pt x="0" y="10"/>
                      </a:lnTo>
                      <a:lnTo>
                        <a:pt x="5" y="2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36" name="Freeform 1606"/>
                <p:cNvSpPr>
                  <a:spLocks/>
                </p:cNvSpPr>
                <p:nvPr/>
              </p:nvSpPr>
              <p:spPr bwMode="auto">
                <a:xfrm>
                  <a:off x="1868" y="1196"/>
                  <a:ext cx="2" cy="1"/>
                </a:xfrm>
                <a:custGeom>
                  <a:avLst/>
                  <a:gdLst>
                    <a:gd name="T0" fmla="*/ 0 w 61"/>
                    <a:gd name="T1" fmla="*/ 0 h 33"/>
                    <a:gd name="T2" fmla="*/ 0 w 61"/>
                    <a:gd name="T3" fmla="*/ 0 h 33"/>
                    <a:gd name="T4" fmla="*/ 0 w 61"/>
                    <a:gd name="T5" fmla="*/ 0 h 33"/>
                    <a:gd name="T6" fmla="*/ 0 w 61"/>
                    <a:gd name="T7" fmla="*/ 0 h 33"/>
                    <a:gd name="T8" fmla="*/ 0 w 61"/>
                    <a:gd name="T9" fmla="*/ 0 h 33"/>
                    <a:gd name="T10" fmla="*/ 0 w 61"/>
                    <a:gd name="T11" fmla="*/ 0 h 33"/>
                    <a:gd name="T12" fmla="*/ 0 w 61"/>
                    <a:gd name="T13" fmla="*/ 0 h 33"/>
                    <a:gd name="T14" fmla="*/ 0 w 61"/>
                    <a:gd name="T15" fmla="*/ 0 h 33"/>
                    <a:gd name="T16" fmla="*/ 0 w 61"/>
                    <a:gd name="T17" fmla="*/ 0 h 33"/>
                    <a:gd name="T18" fmla="*/ 0 w 61"/>
                    <a:gd name="T19" fmla="*/ 0 h 33"/>
                    <a:gd name="T20" fmla="*/ 0 w 61"/>
                    <a:gd name="T21" fmla="*/ 0 h 33"/>
                    <a:gd name="T22" fmla="*/ 0 w 61"/>
                    <a:gd name="T23" fmla="*/ 0 h 33"/>
                    <a:gd name="T24" fmla="*/ 0 w 61"/>
                    <a:gd name="T25" fmla="*/ 0 h 33"/>
                    <a:gd name="T26" fmla="*/ 0 w 61"/>
                    <a:gd name="T27" fmla="*/ 0 h 33"/>
                    <a:gd name="T28" fmla="*/ 0 w 61"/>
                    <a:gd name="T29" fmla="*/ 0 h 33"/>
                    <a:gd name="T30" fmla="*/ 0 w 61"/>
                    <a:gd name="T31" fmla="*/ 0 h 33"/>
                    <a:gd name="T32" fmla="*/ 0 w 61"/>
                    <a:gd name="T33" fmla="*/ 0 h 33"/>
                    <a:gd name="T34" fmla="*/ 0 w 61"/>
                    <a:gd name="T35" fmla="*/ 0 h 33"/>
                    <a:gd name="T36" fmla="*/ 0 w 61"/>
                    <a:gd name="T37" fmla="*/ 0 h 33"/>
                    <a:gd name="T38" fmla="*/ 0 w 61"/>
                    <a:gd name="T39" fmla="*/ 0 h 33"/>
                    <a:gd name="T40" fmla="*/ 0 w 61"/>
                    <a:gd name="T41" fmla="*/ 0 h 3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1"/>
                    <a:gd name="T64" fmla="*/ 0 h 33"/>
                    <a:gd name="T65" fmla="*/ 61 w 61"/>
                    <a:gd name="T66" fmla="*/ 33 h 3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1" h="33">
                      <a:moveTo>
                        <a:pt x="2" y="33"/>
                      </a:moveTo>
                      <a:lnTo>
                        <a:pt x="2" y="33"/>
                      </a:lnTo>
                      <a:lnTo>
                        <a:pt x="7" y="32"/>
                      </a:lnTo>
                      <a:lnTo>
                        <a:pt x="15" y="31"/>
                      </a:lnTo>
                      <a:lnTo>
                        <a:pt x="24" y="28"/>
                      </a:lnTo>
                      <a:lnTo>
                        <a:pt x="32" y="25"/>
                      </a:lnTo>
                      <a:lnTo>
                        <a:pt x="40" y="22"/>
                      </a:lnTo>
                      <a:lnTo>
                        <a:pt x="49" y="20"/>
                      </a:lnTo>
                      <a:lnTo>
                        <a:pt x="56" y="18"/>
                      </a:lnTo>
                      <a:lnTo>
                        <a:pt x="61" y="16"/>
                      </a:lnTo>
                      <a:lnTo>
                        <a:pt x="56" y="0"/>
                      </a:lnTo>
                      <a:lnTo>
                        <a:pt x="51" y="1"/>
                      </a:lnTo>
                      <a:lnTo>
                        <a:pt x="44" y="3"/>
                      </a:lnTo>
                      <a:lnTo>
                        <a:pt x="36" y="6"/>
                      </a:lnTo>
                      <a:lnTo>
                        <a:pt x="27" y="8"/>
                      </a:lnTo>
                      <a:lnTo>
                        <a:pt x="19" y="12"/>
                      </a:lnTo>
                      <a:lnTo>
                        <a:pt x="10" y="14"/>
                      </a:lnTo>
                      <a:lnTo>
                        <a:pt x="4" y="15"/>
                      </a:lnTo>
                      <a:lnTo>
                        <a:pt x="0" y="16"/>
                      </a:lnTo>
                      <a:lnTo>
                        <a:pt x="2" y="3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37" name="Freeform 1607"/>
                <p:cNvSpPr>
                  <a:spLocks/>
                </p:cNvSpPr>
                <p:nvPr/>
              </p:nvSpPr>
              <p:spPr bwMode="auto">
                <a:xfrm>
                  <a:off x="1865" y="1197"/>
                  <a:ext cx="3" cy="0"/>
                </a:xfrm>
                <a:custGeom>
                  <a:avLst/>
                  <a:gdLst>
                    <a:gd name="T0" fmla="*/ 0 w 123"/>
                    <a:gd name="T1" fmla="*/ 0 h 30"/>
                    <a:gd name="T2" fmla="*/ 0 w 123"/>
                    <a:gd name="T3" fmla="*/ 0 h 30"/>
                    <a:gd name="T4" fmla="*/ 0 w 123"/>
                    <a:gd name="T5" fmla="*/ 0 h 30"/>
                    <a:gd name="T6" fmla="*/ 0 w 123"/>
                    <a:gd name="T7" fmla="*/ 0 h 30"/>
                    <a:gd name="T8" fmla="*/ 0 w 123"/>
                    <a:gd name="T9" fmla="*/ 0 h 30"/>
                    <a:gd name="T10" fmla="*/ 0 w 123"/>
                    <a:gd name="T11" fmla="*/ 0 h 30"/>
                    <a:gd name="T12" fmla="*/ 0 w 123"/>
                    <a:gd name="T13" fmla="*/ 0 h 30"/>
                    <a:gd name="T14" fmla="*/ 0 w 123"/>
                    <a:gd name="T15" fmla="*/ 0 h 30"/>
                    <a:gd name="T16" fmla="*/ 0 w 123"/>
                    <a:gd name="T17" fmla="*/ 0 h 30"/>
                    <a:gd name="T18" fmla="*/ 0 w 123"/>
                    <a:gd name="T19" fmla="*/ 0 h 30"/>
                    <a:gd name="T20" fmla="*/ 0 w 123"/>
                    <a:gd name="T21" fmla="*/ 0 h 30"/>
                    <a:gd name="T22" fmla="*/ 0 w 123"/>
                    <a:gd name="T23" fmla="*/ 0 h 30"/>
                    <a:gd name="T24" fmla="*/ 0 w 123"/>
                    <a:gd name="T25" fmla="*/ 0 h 30"/>
                    <a:gd name="T26" fmla="*/ 0 w 123"/>
                    <a:gd name="T27" fmla="*/ 0 h 30"/>
                    <a:gd name="T28" fmla="*/ 0 w 123"/>
                    <a:gd name="T29" fmla="*/ 0 h 30"/>
                    <a:gd name="T30" fmla="*/ 0 w 123"/>
                    <a:gd name="T31" fmla="*/ 0 h 30"/>
                    <a:gd name="T32" fmla="*/ 0 w 123"/>
                    <a:gd name="T33" fmla="*/ 0 h 30"/>
                    <a:gd name="T34" fmla="*/ 0 w 123"/>
                    <a:gd name="T35" fmla="*/ 0 h 30"/>
                    <a:gd name="T36" fmla="*/ 0 w 123"/>
                    <a:gd name="T37" fmla="*/ 0 h 30"/>
                    <a:gd name="T38" fmla="*/ 0 w 123"/>
                    <a:gd name="T39" fmla="*/ 0 h 30"/>
                    <a:gd name="T40" fmla="*/ 0 w 123"/>
                    <a:gd name="T41" fmla="*/ 0 h 3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3"/>
                    <a:gd name="T64" fmla="*/ 0 h 30"/>
                    <a:gd name="T65" fmla="*/ 123 w 123"/>
                    <a:gd name="T66" fmla="*/ 0 h 3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3" h="30">
                      <a:moveTo>
                        <a:pt x="17" y="30"/>
                      </a:moveTo>
                      <a:lnTo>
                        <a:pt x="17" y="30"/>
                      </a:lnTo>
                      <a:lnTo>
                        <a:pt x="20" y="22"/>
                      </a:lnTo>
                      <a:lnTo>
                        <a:pt x="27" y="19"/>
                      </a:lnTo>
                      <a:lnTo>
                        <a:pt x="35" y="17"/>
                      </a:lnTo>
                      <a:lnTo>
                        <a:pt x="50" y="18"/>
                      </a:lnTo>
                      <a:lnTo>
                        <a:pt x="68" y="20"/>
                      </a:lnTo>
                      <a:lnTo>
                        <a:pt x="86" y="23"/>
                      </a:lnTo>
                      <a:lnTo>
                        <a:pt x="105" y="25"/>
                      </a:lnTo>
                      <a:lnTo>
                        <a:pt x="123" y="25"/>
                      </a:lnTo>
                      <a:lnTo>
                        <a:pt x="121" y="8"/>
                      </a:lnTo>
                      <a:lnTo>
                        <a:pt x="105" y="8"/>
                      </a:lnTo>
                      <a:lnTo>
                        <a:pt x="88" y="6"/>
                      </a:lnTo>
                      <a:lnTo>
                        <a:pt x="70" y="4"/>
                      </a:lnTo>
                      <a:lnTo>
                        <a:pt x="52" y="1"/>
                      </a:lnTo>
                      <a:lnTo>
                        <a:pt x="35" y="0"/>
                      </a:lnTo>
                      <a:lnTo>
                        <a:pt x="20" y="2"/>
                      </a:lnTo>
                      <a:lnTo>
                        <a:pt x="8" y="12"/>
                      </a:lnTo>
                      <a:lnTo>
                        <a:pt x="0" y="28"/>
                      </a:lnTo>
                      <a:lnTo>
                        <a:pt x="17" y="3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38" name="Freeform 1608"/>
                <p:cNvSpPr>
                  <a:spLocks/>
                </p:cNvSpPr>
                <p:nvPr/>
              </p:nvSpPr>
              <p:spPr bwMode="auto">
                <a:xfrm>
                  <a:off x="1865" y="1197"/>
                  <a:ext cx="0" cy="2"/>
                </a:xfrm>
                <a:custGeom>
                  <a:avLst/>
                  <a:gdLst>
                    <a:gd name="T0" fmla="*/ 0 w 32"/>
                    <a:gd name="T1" fmla="*/ 0 h 80"/>
                    <a:gd name="T2" fmla="*/ 0 w 32"/>
                    <a:gd name="T3" fmla="*/ 0 h 80"/>
                    <a:gd name="T4" fmla="*/ 0 w 32"/>
                    <a:gd name="T5" fmla="*/ 0 h 80"/>
                    <a:gd name="T6" fmla="*/ 0 w 32"/>
                    <a:gd name="T7" fmla="*/ 0 h 80"/>
                    <a:gd name="T8" fmla="*/ 0 w 32"/>
                    <a:gd name="T9" fmla="*/ 0 h 80"/>
                    <a:gd name="T10" fmla="*/ 0 w 32"/>
                    <a:gd name="T11" fmla="*/ 0 h 80"/>
                    <a:gd name="T12" fmla="*/ 0 w 32"/>
                    <a:gd name="T13" fmla="*/ 0 h 80"/>
                    <a:gd name="T14" fmla="*/ 0 w 32"/>
                    <a:gd name="T15" fmla="*/ 0 h 80"/>
                    <a:gd name="T16" fmla="*/ 0 w 32"/>
                    <a:gd name="T17" fmla="*/ 0 h 80"/>
                    <a:gd name="T18" fmla="*/ 0 w 32"/>
                    <a:gd name="T19" fmla="*/ 0 h 80"/>
                    <a:gd name="T20" fmla="*/ 0 w 32"/>
                    <a:gd name="T21" fmla="*/ 0 h 80"/>
                    <a:gd name="T22" fmla="*/ 0 w 32"/>
                    <a:gd name="T23" fmla="*/ 0 h 80"/>
                    <a:gd name="T24" fmla="*/ 0 w 32"/>
                    <a:gd name="T25" fmla="*/ 0 h 80"/>
                    <a:gd name="T26" fmla="*/ 0 w 32"/>
                    <a:gd name="T27" fmla="*/ 0 h 80"/>
                    <a:gd name="T28" fmla="*/ 0 w 32"/>
                    <a:gd name="T29" fmla="*/ 0 h 80"/>
                    <a:gd name="T30" fmla="*/ 0 w 32"/>
                    <a:gd name="T31" fmla="*/ 0 h 80"/>
                    <a:gd name="T32" fmla="*/ 0 w 32"/>
                    <a:gd name="T33" fmla="*/ 0 h 80"/>
                    <a:gd name="T34" fmla="*/ 0 w 32"/>
                    <a:gd name="T35" fmla="*/ 0 h 80"/>
                    <a:gd name="T36" fmla="*/ 0 w 32"/>
                    <a:gd name="T37" fmla="*/ 0 h 80"/>
                    <a:gd name="T38" fmla="*/ 0 w 32"/>
                    <a:gd name="T39" fmla="*/ 0 h 80"/>
                    <a:gd name="T40" fmla="*/ 0 w 32"/>
                    <a:gd name="T41" fmla="*/ 0 h 8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2"/>
                    <a:gd name="T64" fmla="*/ 0 h 80"/>
                    <a:gd name="T65" fmla="*/ 0 w 32"/>
                    <a:gd name="T66" fmla="*/ 80 h 8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2" h="80">
                      <a:moveTo>
                        <a:pt x="18" y="72"/>
                      </a:moveTo>
                      <a:lnTo>
                        <a:pt x="18" y="71"/>
                      </a:lnTo>
                      <a:lnTo>
                        <a:pt x="17" y="67"/>
                      </a:lnTo>
                      <a:lnTo>
                        <a:pt x="17" y="60"/>
                      </a:lnTo>
                      <a:lnTo>
                        <a:pt x="18" y="53"/>
                      </a:lnTo>
                      <a:lnTo>
                        <a:pt x="21" y="43"/>
                      </a:lnTo>
                      <a:lnTo>
                        <a:pt x="25" y="32"/>
                      </a:lnTo>
                      <a:lnTo>
                        <a:pt x="27" y="21"/>
                      </a:lnTo>
                      <a:lnTo>
                        <a:pt x="31" y="12"/>
                      </a:lnTo>
                      <a:lnTo>
                        <a:pt x="32" y="2"/>
                      </a:lnTo>
                      <a:lnTo>
                        <a:pt x="15" y="0"/>
                      </a:lnTo>
                      <a:lnTo>
                        <a:pt x="14" y="7"/>
                      </a:lnTo>
                      <a:lnTo>
                        <a:pt x="11" y="16"/>
                      </a:lnTo>
                      <a:lnTo>
                        <a:pt x="8" y="27"/>
                      </a:lnTo>
                      <a:lnTo>
                        <a:pt x="5" y="38"/>
                      </a:lnTo>
                      <a:lnTo>
                        <a:pt x="1" y="48"/>
                      </a:lnTo>
                      <a:lnTo>
                        <a:pt x="0" y="60"/>
                      </a:lnTo>
                      <a:lnTo>
                        <a:pt x="0" y="69"/>
                      </a:lnTo>
                      <a:lnTo>
                        <a:pt x="3" y="80"/>
                      </a:lnTo>
                      <a:lnTo>
                        <a:pt x="3" y="79"/>
                      </a:lnTo>
                      <a:lnTo>
                        <a:pt x="18" y="7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39" name="Freeform 1609"/>
                <p:cNvSpPr>
                  <a:spLocks/>
                </p:cNvSpPr>
                <p:nvPr/>
              </p:nvSpPr>
              <p:spPr bwMode="auto">
                <a:xfrm>
                  <a:off x="1865" y="1199"/>
                  <a:ext cx="0" cy="2"/>
                </a:xfrm>
                <a:custGeom>
                  <a:avLst/>
                  <a:gdLst>
                    <a:gd name="T0" fmla="*/ 0 w 29"/>
                    <a:gd name="T1" fmla="*/ 0 h 67"/>
                    <a:gd name="T2" fmla="*/ 0 w 29"/>
                    <a:gd name="T3" fmla="*/ 0 h 67"/>
                    <a:gd name="T4" fmla="*/ 0 w 29"/>
                    <a:gd name="T5" fmla="*/ 0 h 67"/>
                    <a:gd name="T6" fmla="*/ 0 w 29"/>
                    <a:gd name="T7" fmla="*/ 0 h 67"/>
                    <a:gd name="T8" fmla="*/ 0 w 29"/>
                    <a:gd name="T9" fmla="*/ 0 h 67"/>
                    <a:gd name="T10" fmla="*/ 0 w 29"/>
                    <a:gd name="T11" fmla="*/ 0 h 67"/>
                    <a:gd name="T12" fmla="*/ 0 w 29"/>
                    <a:gd name="T13" fmla="*/ 0 h 67"/>
                    <a:gd name="T14" fmla="*/ 0 w 29"/>
                    <a:gd name="T15" fmla="*/ 0 h 67"/>
                    <a:gd name="T16" fmla="*/ 0 w 29"/>
                    <a:gd name="T17" fmla="*/ 0 h 67"/>
                    <a:gd name="T18" fmla="*/ 0 w 29"/>
                    <a:gd name="T19" fmla="*/ 0 h 67"/>
                    <a:gd name="T20" fmla="*/ 0 w 29"/>
                    <a:gd name="T21" fmla="*/ 0 h 67"/>
                    <a:gd name="T22" fmla="*/ 0 w 29"/>
                    <a:gd name="T23" fmla="*/ 0 h 67"/>
                    <a:gd name="T24" fmla="*/ 0 w 29"/>
                    <a:gd name="T25" fmla="*/ 0 h 67"/>
                    <a:gd name="T26" fmla="*/ 0 w 29"/>
                    <a:gd name="T27" fmla="*/ 0 h 67"/>
                    <a:gd name="T28" fmla="*/ 0 w 29"/>
                    <a:gd name="T29" fmla="*/ 0 h 67"/>
                    <a:gd name="T30" fmla="*/ 0 w 29"/>
                    <a:gd name="T31" fmla="*/ 0 h 67"/>
                    <a:gd name="T32" fmla="*/ 0 w 29"/>
                    <a:gd name="T33" fmla="*/ 0 h 67"/>
                    <a:gd name="T34" fmla="*/ 0 w 29"/>
                    <a:gd name="T35" fmla="*/ 0 h 67"/>
                    <a:gd name="T36" fmla="*/ 0 w 29"/>
                    <a:gd name="T37" fmla="*/ 0 h 67"/>
                    <a:gd name="T38" fmla="*/ 0 w 29"/>
                    <a:gd name="T39" fmla="*/ 0 h 67"/>
                    <a:gd name="T40" fmla="*/ 0 w 29"/>
                    <a:gd name="T41" fmla="*/ 0 h 6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29"/>
                    <a:gd name="T64" fmla="*/ 0 h 67"/>
                    <a:gd name="T65" fmla="*/ 0 w 29"/>
                    <a:gd name="T66" fmla="*/ 67 h 6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29" h="67">
                      <a:moveTo>
                        <a:pt x="29" y="62"/>
                      </a:moveTo>
                      <a:lnTo>
                        <a:pt x="29" y="62"/>
                      </a:lnTo>
                      <a:lnTo>
                        <a:pt x="27" y="54"/>
                      </a:lnTo>
                      <a:lnTo>
                        <a:pt x="26" y="44"/>
                      </a:lnTo>
                      <a:lnTo>
                        <a:pt x="23" y="35"/>
                      </a:lnTo>
                      <a:lnTo>
                        <a:pt x="22" y="26"/>
                      </a:lnTo>
                      <a:lnTo>
                        <a:pt x="21" y="19"/>
                      </a:lnTo>
                      <a:lnTo>
                        <a:pt x="20" y="11"/>
                      </a:lnTo>
                      <a:lnTo>
                        <a:pt x="17" y="6"/>
                      </a:lnTo>
                      <a:lnTo>
                        <a:pt x="15" y="0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3" y="15"/>
                      </a:lnTo>
                      <a:lnTo>
                        <a:pt x="4" y="21"/>
                      </a:lnTo>
                      <a:lnTo>
                        <a:pt x="5" y="29"/>
                      </a:lnTo>
                      <a:lnTo>
                        <a:pt x="6" y="37"/>
                      </a:lnTo>
                      <a:lnTo>
                        <a:pt x="9" y="47"/>
                      </a:lnTo>
                      <a:lnTo>
                        <a:pt x="10" y="56"/>
                      </a:lnTo>
                      <a:lnTo>
                        <a:pt x="12" y="67"/>
                      </a:lnTo>
                      <a:lnTo>
                        <a:pt x="29" y="6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40" name="Freeform 1610"/>
                <p:cNvSpPr>
                  <a:spLocks/>
                </p:cNvSpPr>
                <p:nvPr/>
              </p:nvSpPr>
              <p:spPr bwMode="auto">
                <a:xfrm>
                  <a:off x="1865" y="1200"/>
                  <a:ext cx="1" cy="3"/>
                </a:xfrm>
                <a:custGeom>
                  <a:avLst/>
                  <a:gdLst>
                    <a:gd name="T0" fmla="*/ 0 w 34"/>
                    <a:gd name="T1" fmla="*/ 0 h 112"/>
                    <a:gd name="T2" fmla="*/ 0 w 34"/>
                    <a:gd name="T3" fmla="*/ 0 h 112"/>
                    <a:gd name="T4" fmla="*/ 0 w 34"/>
                    <a:gd name="T5" fmla="*/ 0 h 112"/>
                    <a:gd name="T6" fmla="*/ 0 w 34"/>
                    <a:gd name="T7" fmla="*/ 0 h 112"/>
                    <a:gd name="T8" fmla="*/ 0 w 34"/>
                    <a:gd name="T9" fmla="*/ 0 h 112"/>
                    <a:gd name="T10" fmla="*/ 0 w 34"/>
                    <a:gd name="T11" fmla="*/ 0 h 112"/>
                    <a:gd name="T12" fmla="*/ 0 w 34"/>
                    <a:gd name="T13" fmla="*/ 0 h 112"/>
                    <a:gd name="T14" fmla="*/ 0 w 34"/>
                    <a:gd name="T15" fmla="*/ 0 h 112"/>
                    <a:gd name="T16" fmla="*/ 0 w 34"/>
                    <a:gd name="T17" fmla="*/ 0 h 112"/>
                    <a:gd name="T18" fmla="*/ 0 w 34"/>
                    <a:gd name="T19" fmla="*/ 0 h 112"/>
                    <a:gd name="T20" fmla="*/ 0 w 34"/>
                    <a:gd name="T21" fmla="*/ 0 h 112"/>
                    <a:gd name="T22" fmla="*/ 0 w 34"/>
                    <a:gd name="T23" fmla="*/ 0 h 112"/>
                    <a:gd name="T24" fmla="*/ 0 w 34"/>
                    <a:gd name="T25" fmla="*/ 0 h 112"/>
                    <a:gd name="T26" fmla="*/ 0 w 34"/>
                    <a:gd name="T27" fmla="*/ 0 h 112"/>
                    <a:gd name="T28" fmla="*/ 0 w 34"/>
                    <a:gd name="T29" fmla="*/ 0 h 112"/>
                    <a:gd name="T30" fmla="*/ 0 w 34"/>
                    <a:gd name="T31" fmla="*/ 0 h 112"/>
                    <a:gd name="T32" fmla="*/ 0 w 34"/>
                    <a:gd name="T33" fmla="*/ 0 h 112"/>
                    <a:gd name="T34" fmla="*/ 0 w 34"/>
                    <a:gd name="T35" fmla="*/ 0 h 112"/>
                    <a:gd name="T36" fmla="*/ 0 w 34"/>
                    <a:gd name="T37" fmla="*/ 0 h 112"/>
                    <a:gd name="T38" fmla="*/ 0 w 34"/>
                    <a:gd name="T39" fmla="*/ 0 h 112"/>
                    <a:gd name="T40" fmla="*/ 0 w 34"/>
                    <a:gd name="T41" fmla="*/ 0 h 11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4"/>
                    <a:gd name="T64" fmla="*/ 0 h 112"/>
                    <a:gd name="T65" fmla="*/ 34 w 34"/>
                    <a:gd name="T66" fmla="*/ 112 h 11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4" h="112">
                      <a:moveTo>
                        <a:pt x="22" y="111"/>
                      </a:moveTo>
                      <a:lnTo>
                        <a:pt x="22" y="112"/>
                      </a:lnTo>
                      <a:lnTo>
                        <a:pt x="29" y="98"/>
                      </a:lnTo>
                      <a:lnTo>
                        <a:pt x="34" y="83"/>
                      </a:lnTo>
                      <a:lnTo>
                        <a:pt x="34" y="70"/>
                      </a:lnTo>
                      <a:lnTo>
                        <a:pt x="33" y="57"/>
                      </a:lnTo>
                      <a:lnTo>
                        <a:pt x="30" y="42"/>
                      </a:lnTo>
                      <a:lnTo>
                        <a:pt x="26" y="29"/>
                      </a:lnTo>
                      <a:lnTo>
                        <a:pt x="22" y="16"/>
                      </a:lnTo>
                      <a:lnTo>
                        <a:pt x="17" y="0"/>
                      </a:lnTo>
                      <a:lnTo>
                        <a:pt x="0" y="5"/>
                      </a:lnTo>
                      <a:lnTo>
                        <a:pt x="5" y="21"/>
                      </a:lnTo>
                      <a:lnTo>
                        <a:pt x="9" y="34"/>
                      </a:lnTo>
                      <a:lnTo>
                        <a:pt x="14" y="47"/>
                      </a:lnTo>
                      <a:lnTo>
                        <a:pt x="16" y="59"/>
                      </a:lnTo>
                      <a:lnTo>
                        <a:pt x="17" y="70"/>
                      </a:lnTo>
                      <a:lnTo>
                        <a:pt x="17" y="81"/>
                      </a:lnTo>
                      <a:lnTo>
                        <a:pt x="15" y="90"/>
                      </a:lnTo>
                      <a:lnTo>
                        <a:pt x="8" y="102"/>
                      </a:lnTo>
                      <a:lnTo>
                        <a:pt x="8" y="104"/>
                      </a:lnTo>
                      <a:lnTo>
                        <a:pt x="22" y="11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41" name="Freeform 1611"/>
                <p:cNvSpPr>
                  <a:spLocks/>
                </p:cNvSpPr>
                <p:nvPr/>
              </p:nvSpPr>
              <p:spPr bwMode="auto">
                <a:xfrm>
                  <a:off x="1865" y="1203"/>
                  <a:ext cx="1" cy="0"/>
                </a:xfrm>
                <a:custGeom>
                  <a:avLst/>
                  <a:gdLst>
                    <a:gd name="T0" fmla="*/ 0 w 43"/>
                    <a:gd name="T1" fmla="*/ 0 h 24"/>
                    <a:gd name="T2" fmla="*/ 0 w 43"/>
                    <a:gd name="T3" fmla="*/ 0 h 24"/>
                    <a:gd name="T4" fmla="*/ 0 w 43"/>
                    <a:gd name="T5" fmla="*/ 0 h 24"/>
                    <a:gd name="T6" fmla="*/ 0 w 43"/>
                    <a:gd name="T7" fmla="*/ 0 h 24"/>
                    <a:gd name="T8" fmla="*/ 0 w 43"/>
                    <a:gd name="T9" fmla="*/ 0 h 24"/>
                    <a:gd name="T10" fmla="*/ 0 w 43"/>
                    <a:gd name="T11" fmla="*/ 0 h 24"/>
                    <a:gd name="T12" fmla="*/ 0 w 43"/>
                    <a:gd name="T13" fmla="*/ 0 h 24"/>
                    <a:gd name="T14" fmla="*/ 0 w 43"/>
                    <a:gd name="T15" fmla="*/ 0 h 24"/>
                    <a:gd name="T16" fmla="*/ 0 w 43"/>
                    <a:gd name="T17" fmla="*/ 0 h 24"/>
                    <a:gd name="T18" fmla="*/ 0 w 43"/>
                    <a:gd name="T19" fmla="*/ 0 h 24"/>
                    <a:gd name="T20" fmla="*/ 0 w 43"/>
                    <a:gd name="T21" fmla="*/ 0 h 24"/>
                    <a:gd name="T22" fmla="*/ 0 w 43"/>
                    <a:gd name="T23" fmla="*/ 0 h 24"/>
                    <a:gd name="T24" fmla="*/ 0 w 43"/>
                    <a:gd name="T25" fmla="*/ 0 h 2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43"/>
                    <a:gd name="T40" fmla="*/ 0 h 24"/>
                    <a:gd name="T41" fmla="*/ 43 w 43"/>
                    <a:gd name="T42" fmla="*/ 0 h 2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43" h="24">
                      <a:moveTo>
                        <a:pt x="9" y="22"/>
                      </a:moveTo>
                      <a:lnTo>
                        <a:pt x="6" y="24"/>
                      </a:lnTo>
                      <a:lnTo>
                        <a:pt x="11" y="22"/>
                      </a:lnTo>
                      <a:lnTo>
                        <a:pt x="21" y="21"/>
                      </a:lnTo>
                      <a:lnTo>
                        <a:pt x="32" y="16"/>
                      </a:lnTo>
                      <a:lnTo>
                        <a:pt x="43" y="7"/>
                      </a:lnTo>
                      <a:lnTo>
                        <a:pt x="29" y="0"/>
                      </a:lnTo>
                      <a:lnTo>
                        <a:pt x="25" y="2"/>
                      </a:lnTo>
                      <a:lnTo>
                        <a:pt x="17" y="4"/>
                      </a:lnTo>
                      <a:lnTo>
                        <a:pt x="8" y="6"/>
                      </a:lnTo>
                      <a:lnTo>
                        <a:pt x="3" y="7"/>
                      </a:lnTo>
                      <a:lnTo>
                        <a:pt x="0" y="8"/>
                      </a:lnTo>
                      <a:lnTo>
                        <a:pt x="9" y="2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42" name="Freeform 1612"/>
                <p:cNvSpPr>
                  <a:spLocks/>
                </p:cNvSpPr>
                <p:nvPr/>
              </p:nvSpPr>
              <p:spPr bwMode="auto">
                <a:xfrm>
                  <a:off x="1864" y="1203"/>
                  <a:ext cx="1" cy="0"/>
                </a:xfrm>
                <a:custGeom>
                  <a:avLst/>
                  <a:gdLst>
                    <a:gd name="T0" fmla="*/ 0 w 25"/>
                    <a:gd name="T1" fmla="*/ 0 h 20"/>
                    <a:gd name="T2" fmla="*/ 0 w 25"/>
                    <a:gd name="T3" fmla="*/ 0 h 20"/>
                    <a:gd name="T4" fmla="*/ 0 w 25"/>
                    <a:gd name="T5" fmla="*/ 0 h 20"/>
                    <a:gd name="T6" fmla="*/ 0 w 25"/>
                    <a:gd name="T7" fmla="*/ 0 h 20"/>
                    <a:gd name="T8" fmla="*/ 0 w 25"/>
                    <a:gd name="T9" fmla="*/ 0 h 20"/>
                    <a:gd name="T10" fmla="*/ 0 w 25"/>
                    <a:gd name="T11" fmla="*/ 0 h 20"/>
                    <a:gd name="T12" fmla="*/ 0 w 25"/>
                    <a:gd name="T13" fmla="*/ 0 h 20"/>
                    <a:gd name="T14" fmla="*/ 0 w 25"/>
                    <a:gd name="T15" fmla="*/ 0 h 20"/>
                    <a:gd name="T16" fmla="*/ 0 w 25"/>
                    <a:gd name="T17" fmla="*/ 0 h 20"/>
                    <a:gd name="T18" fmla="*/ 0 w 25"/>
                    <a:gd name="T19" fmla="*/ 0 h 20"/>
                    <a:gd name="T20" fmla="*/ 0 w 25"/>
                    <a:gd name="T21" fmla="*/ 0 h 20"/>
                    <a:gd name="T22" fmla="*/ 0 w 25"/>
                    <a:gd name="T23" fmla="*/ 0 h 20"/>
                    <a:gd name="T24" fmla="*/ 0 w 25"/>
                    <a:gd name="T25" fmla="*/ 0 h 2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5"/>
                    <a:gd name="T40" fmla="*/ 0 h 20"/>
                    <a:gd name="T41" fmla="*/ 25 w 25"/>
                    <a:gd name="T42" fmla="*/ 0 h 2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5" h="20">
                      <a:moveTo>
                        <a:pt x="17" y="19"/>
                      </a:moveTo>
                      <a:lnTo>
                        <a:pt x="16" y="20"/>
                      </a:lnTo>
                      <a:lnTo>
                        <a:pt x="18" y="19"/>
                      </a:lnTo>
                      <a:lnTo>
                        <a:pt x="22" y="17"/>
                      </a:lnTo>
                      <a:lnTo>
                        <a:pt x="25" y="14"/>
                      </a:lnTo>
                      <a:lnTo>
                        <a:pt x="16" y="0"/>
                      </a:lnTo>
                      <a:lnTo>
                        <a:pt x="12" y="2"/>
                      </a:lnTo>
                      <a:lnTo>
                        <a:pt x="9" y="5"/>
                      </a:lnTo>
                      <a:lnTo>
                        <a:pt x="4" y="8"/>
                      </a:lnTo>
                      <a:lnTo>
                        <a:pt x="1" y="13"/>
                      </a:lnTo>
                      <a:lnTo>
                        <a:pt x="0" y="14"/>
                      </a:lnTo>
                      <a:lnTo>
                        <a:pt x="17" y="1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43" name="Freeform 1613"/>
                <p:cNvSpPr>
                  <a:spLocks/>
                </p:cNvSpPr>
                <p:nvPr/>
              </p:nvSpPr>
              <p:spPr bwMode="auto">
                <a:xfrm>
                  <a:off x="1861" y="1203"/>
                  <a:ext cx="4" cy="3"/>
                </a:xfrm>
                <a:custGeom>
                  <a:avLst/>
                  <a:gdLst>
                    <a:gd name="T0" fmla="*/ 0 w 125"/>
                    <a:gd name="T1" fmla="*/ 0 h 114"/>
                    <a:gd name="T2" fmla="*/ 0 w 125"/>
                    <a:gd name="T3" fmla="*/ 0 h 114"/>
                    <a:gd name="T4" fmla="*/ 0 w 125"/>
                    <a:gd name="T5" fmla="*/ 0 h 114"/>
                    <a:gd name="T6" fmla="*/ 0 w 125"/>
                    <a:gd name="T7" fmla="*/ 0 h 114"/>
                    <a:gd name="T8" fmla="*/ 0 w 125"/>
                    <a:gd name="T9" fmla="*/ 0 h 114"/>
                    <a:gd name="T10" fmla="*/ 0 w 125"/>
                    <a:gd name="T11" fmla="*/ 0 h 114"/>
                    <a:gd name="T12" fmla="*/ 0 w 125"/>
                    <a:gd name="T13" fmla="*/ 0 h 114"/>
                    <a:gd name="T14" fmla="*/ 0 w 125"/>
                    <a:gd name="T15" fmla="*/ 0 h 114"/>
                    <a:gd name="T16" fmla="*/ 0 w 125"/>
                    <a:gd name="T17" fmla="*/ 0 h 114"/>
                    <a:gd name="T18" fmla="*/ 0 w 125"/>
                    <a:gd name="T19" fmla="*/ 0 h 114"/>
                    <a:gd name="T20" fmla="*/ 0 w 125"/>
                    <a:gd name="T21" fmla="*/ 0 h 114"/>
                    <a:gd name="T22" fmla="*/ 0 w 125"/>
                    <a:gd name="T23" fmla="*/ 0 h 114"/>
                    <a:gd name="T24" fmla="*/ 0 w 125"/>
                    <a:gd name="T25" fmla="*/ 0 h 114"/>
                    <a:gd name="T26" fmla="*/ 0 w 125"/>
                    <a:gd name="T27" fmla="*/ 0 h 114"/>
                    <a:gd name="T28" fmla="*/ 0 w 125"/>
                    <a:gd name="T29" fmla="*/ 0 h 114"/>
                    <a:gd name="T30" fmla="*/ 0 w 125"/>
                    <a:gd name="T31" fmla="*/ 0 h 114"/>
                    <a:gd name="T32" fmla="*/ 0 w 125"/>
                    <a:gd name="T33" fmla="*/ 0 h 114"/>
                    <a:gd name="T34" fmla="*/ 0 w 125"/>
                    <a:gd name="T35" fmla="*/ 0 h 114"/>
                    <a:gd name="T36" fmla="*/ 0 w 125"/>
                    <a:gd name="T37" fmla="*/ 0 h 114"/>
                    <a:gd name="T38" fmla="*/ 0 w 125"/>
                    <a:gd name="T39" fmla="*/ 0 h 114"/>
                    <a:gd name="T40" fmla="*/ 0 w 125"/>
                    <a:gd name="T41" fmla="*/ 0 h 1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5"/>
                    <a:gd name="T64" fmla="*/ 0 h 114"/>
                    <a:gd name="T65" fmla="*/ 125 w 125"/>
                    <a:gd name="T66" fmla="*/ 114 h 1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5" h="114">
                      <a:moveTo>
                        <a:pt x="17" y="114"/>
                      </a:moveTo>
                      <a:lnTo>
                        <a:pt x="17" y="114"/>
                      </a:lnTo>
                      <a:lnTo>
                        <a:pt x="25" y="98"/>
                      </a:lnTo>
                      <a:lnTo>
                        <a:pt x="37" y="83"/>
                      </a:lnTo>
                      <a:lnTo>
                        <a:pt x="52" y="72"/>
                      </a:lnTo>
                      <a:lnTo>
                        <a:pt x="69" y="62"/>
                      </a:lnTo>
                      <a:lnTo>
                        <a:pt x="85" y="51"/>
                      </a:lnTo>
                      <a:lnTo>
                        <a:pt x="101" y="39"/>
                      </a:lnTo>
                      <a:lnTo>
                        <a:pt x="115" y="24"/>
                      </a:lnTo>
                      <a:lnTo>
                        <a:pt x="125" y="5"/>
                      </a:lnTo>
                      <a:lnTo>
                        <a:pt x="108" y="0"/>
                      </a:lnTo>
                      <a:lnTo>
                        <a:pt x="101" y="15"/>
                      </a:lnTo>
                      <a:lnTo>
                        <a:pt x="89" y="27"/>
                      </a:lnTo>
                      <a:lnTo>
                        <a:pt x="76" y="36"/>
                      </a:lnTo>
                      <a:lnTo>
                        <a:pt x="59" y="47"/>
                      </a:lnTo>
                      <a:lnTo>
                        <a:pt x="42" y="58"/>
                      </a:lnTo>
                      <a:lnTo>
                        <a:pt x="25" y="71"/>
                      </a:lnTo>
                      <a:lnTo>
                        <a:pt x="11" y="88"/>
                      </a:lnTo>
                      <a:lnTo>
                        <a:pt x="0" y="110"/>
                      </a:lnTo>
                      <a:lnTo>
                        <a:pt x="17" y="11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44" name="Freeform 1614"/>
                <p:cNvSpPr>
                  <a:spLocks/>
                </p:cNvSpPr>
                <p:nvPr/>
              </p:nvSpPr>
              <p:spPr bwMode="auto">
                <a:xfrm>
                  <a:off x="1861" y="1206"/>
                  <a:ext cx="1" cy="1"/>
                </a:xfrm>
                <a:custGeom>
                  <a:avLst/>
                  <a:gdLst>
                    <a:gd name="T0" fmla="*/ 0 w 35"/>
                    <a:gd name="T1" fmla="*/ 0 h 59"/>
                    <a:gd name="T2" fmla="*/ 0 w 35"/>
                    <a:gd name="T3" fmla="*/ 0 h 59"/>
                    <a:gd name="T4" fmla="*/ 0 w 35"/>
                    <a:gd name="T5" fmla="*/ 0 h 59"/>
                    <a:gd name="T6" fmla="*/ 0 w 35"/>
                    <a:gd name="T7" fmla="*/ 0 h 59"/>
                    <a:gd name="T8" fmla="*/ 0 w 35"/>
                    <a:gd name="T9" fmla="*/ 0 h 59"/>
                    <a:gd name="T10" fmla="*/ 0 w 35"/>
                    <a:gd name="T11" fmla="*/ 0 h 59"/>
                    <a:gd name="T12" fmla="*/ 0 w 35"/>
                    <a:gd name="T13" fmla="*/ 0 h 59"/>
                    <a:gd name="T14" fmla="*/ 0 w 35"/>
                    <a:gd name="T15" fmla="*/ 0 h 59"/>
                    <a:gd name="T16" fmla="*/ 0 w 35"/>
                    <a:gd name="T17" fmla="*/ 0 h 59"/>
                    <a:gd name="T18" fmla="*/ 0 w 35"/>
                    <a:gd name="T19" fmla="*/ 0 h 59"/>
                    <a:gd name="T20" fmla="*/ 0 w 35"/>
                    <a:gd name="T21" fmla="*/ 0 h 59"/>
                    <a:gd name="T22" fmla="*/ 0 w 35"/>
                    <a:gd name="T23" fmla="*/ 0 h 59"/>
                    <a:gd name="T24" fmla="*/ 0 w 35"/>
                    <a:gd name="T25" fmla="*/ 0 h 59"/>
                    <a:gd name="T26" fmla="*/ 0 w 35"/>
                    <a:gd name="T27" fmla="*/ 0 h 59"/>
                    <a:gd name="T28" fmla="*/ 0 w 35"/>
                    <a:gd name="T29" fmla="*/ 0 h 59"/>
                    <a:gd name="T30" fmla="*/ 0 w 35"/>
                    <a:gd name="T31" fmla="*/ 0 h 59"/>
                    <a:gd name="T32" fmla="*/ 0 w 35"/>
                    <a:gd name="T33" fmla="*/ 0 h 59"/>
                    <a:gd name="T34" fmla="*/ 0 w 35"/>
                    <a:gd name="T35" fmla="*/ 0 h 59"/>
                    <a:gd name="T36" fmla="*/ 0 w 35"/>
                    <a:gd name="T37" fmla="*/ 0 h 59"/>
                    <a:gd name="T38" fmla="*/ 0 w 35"/>
                    <a:gd name="T39" fmla="*/ 0 h 59"/>
                    <a:gd name="T40" fmla="*/ 0 w 35"/>
                    <a:gd name="T41" fmla="*/ 0 h 5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5"/>
                    <a:gd name="T64" fmla="*/ 0 h 59"/>
                    <a:gd name="T65" fmla="*/ 35 w 35"/>
                    <a:gd name="T66" fmla="*/ 59 h 5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5" h="59">
                      <a:moveTo>
                        <a:pt x="22" y="45"/>
                      </a:moveTo>
                      <a:lnTo>
                        <a:pt x="20" y="44"/>
                      </a:lnTo>
                      <a:lnTo>
                        <a:pt x="17" y="41"/>
                      </a:lnTo>
                      <a:lnTo>
                        <a:pt x="17" y="39"/>
                      </a:lnTo>
                      <a:lnTo>
                        <a:pt x="18" y="35"/>
                      </a:lnTo>
                      <a:lnTo>
                        <a:pt x="19" y="30"/>
                      </a:lnTo>
                      <a:lnTo>
                        <a:pt x="23" y="24"/>
                      </a:lnTo>
                      <a:lnTo>
                        <a:pt x="28" y="18"/>
                      </a:lnTo>
                      <a:lnTo>
                        <a:pt x="31" y="10"/>
                      </a:lnTo>
                      <a:lnTo>
                        <a:pt x="35" y="4"/>
                      </a:lnTo>
                      <a:lnTo>
                        <a:pt x="18" y="0"/>
                      </a:lnTo>
                      <a:lnTo>
                        <a:pt x="17" y="3"/>
                      </a:lnTo>
                      <a:lnTo>
                        <a:pt x="13" y="8"/>
                      </a:lnTo>
                      <a:lnTo>
                        <a:pt x="8" y="14"/>
                      </a:lnTo>
                      <a:lnTo>
                        <a:pt x="5" y="23"/>
                      </a:lnTo>
                      <a:lnTo>
                        <a:pt x="1" y="30"/>
                      </a:lnTo>
                      <a:lnTo>
                        <a:pt x="0" y="39"/>
                      </a:lnTo>
                      <a:lnTo>
                        <a:pt x="2" y="50"/>
                      </a:lnTo>
                      <a:lnTo>
                        <a:pt x="11" y="59"/>
                      </a:lnTo>
                      <a:lnTo>
                        <a:pt x="10" y="57"/>
                      </a:lnTo>
                      <a:lnTo>
                        <a:pt x="22" y="4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45" name="Freeform 1615"/>
                <p:cNvSpPr>
                  <a:spLocks/>
                </p:cNvSpPr>
                <p:nvPr/>
              </p:nvSpPr>
              <p:spPr bwMode="auto">
                <a:xfrm>
                  <a:off x="1861" y="1207"/>
                  <a:ext cx="2" cy="1"/>
                </a:xfrm>
                <a:custGeom>
                  <a:avLst/>
                  <a:gdLst>
                    <a:gd name="T0" fmla="*/ 0 w 74"/>
                    <a:gd name="T1" fmla="*/ 0 h 41"/>
                    <a:gd name="T2" fmla="*/ 0 w 74"/>
                    <a:gd name="T3" fmla="*/ 0 h 41"/>
                    <a:gd name="T4" fmla="*/ 0 w 74"/>
                    <a:gd name="T5" fmla="*/ 0 h 41"/>
                    <a:gd name="T6" fmla="*/ 0 w 74"/>
                    <a:gd name="T7" fmla="*/ 0 h 41"/>
                    <a:gd name="T8" fmla="*/ 0 w 74"/>
                    <a:gd name="T9" fmla="*/ 0 h 41"/>
                    <a:gd name="T10" fmla="*/ 0 w 74"/>
                    <a:gd name="T11" fmla="*/ 0 h 41"/>
                    <a:gd name="T12" fmla="*/ 0 w 74"/>
                    <a:gd name="T13" fmla="*/ 0 h 41"/>
                    <a:gd name="T14" fmla="*/ 0 w 74"/>
                    <a:gd name="T15" fmla="*/ 0 h 41"/>
                    <a:gd name="T16" fmla="*/ 0 w 74"/>
                    <a:gd name="T17" fmla="*/ 0 h 41"/>
                    <a:gd name="T18" fmla="*/ 0 w 74"/>
                    <a:gd name="T19" fmla="*/ 0 h 41"/>
                    <a:gd name="T20" fmla="*/ 0 w 74"/>
                    <a:gd name="T21" fmla="*/ 0 h 41"/>
                    <a:gd name="T22" fmla="*/ 0 w 74"/>
                    <a:gd name="T23" fmla="*/ 0 h 41"/>
                    <a:gd name="T24" fmla="*/ 0 w 74"/>
                    <a:gd name="T25" fmla="*/ 0 h 41"/>
                    <a:gd name="T26" fmla="*/ 0 w 74"/>
                    <a:gd name="T27" fmla="*/ 0 h 41"/>
                    <a:gd name="T28" fmla="*/ 0 w 74"/>
                    <a:gd name="T29" fmla="*/ 0 h 41"/>
                    <a:gd name="T30" fmla="*/ 0 w 74"/>
                    <a:gd name="T31" fmla="*/ 0 h 41"/>
                    <a:gd name="T32" fmla="*/ 0 w 74"/>
                    <a:gd name="T33" fmla="*/ 0 h 41"/>
                    <a:gd name="T34" fmla="*/ 0 w 74"/>
                    <a:gd name="T35" fmla="*/ 0 h 41"/>
                    <a:gd name="T36" fmla="*/ 0 w 74"/>
                    <a:gd name="T37" fmla="*/ 0 h 41"/>
                    <a:gd name="T38" fmla="*/ 0 w 74"/>
                    <a:gd name="T39" fmla="*/ 0 h 41"/>
                    <a:gd name="T40" fmla="*/ 0 w 74"/>
                    <a:gd name="T41" fmla="*/ 0 h 4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4"/>
                    <a:gd name="T64" fmla="*/ 0 h 41"/>
                    <a:gd name="T65" fmla="*/ 74 w 74"/>
                    <a:gd name="T66" fmla="*/ 41 h 4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4" h="41">
                      <a:moveTo>
                        <a:pt x="74" y="27"/>
                      </a:moveTo>
                      <a:lnTo>
                        <a:pt x="74" y="27"/>
                      </a:lnTo>
                      <a:lnTo>
                        <a:pt x="67" y="23"/>
                      </a:lnTo>
                      <a:lnTo>
                        <a:pt x="60" y="21"/>
                      </a:lnTo>
                      <a:lnTo>
                        <a:pt x="51" y="17"/>
                      </a:lnTo>
                      <a:lnTo>
                        <a:pt x="42" y="15"/>
                      </a:lnTo>
                      <a:lnTo>
                        <a:pt x="32" y="11"/>
                      </a:lnTo>
                      <a:lnTo>
                        <a:pt x="24" y="9"/>
                      </a:lnTo>
                      <a:lnTo>
                        <a:pt x="18" y="4"/>
                      </a:lnTo>
                      <a:lnTo>
                        <a:pt x="12" y="0"/>
                      </a:lnTo>
                      <a:lnTo>
                        <a:pt x="0" y="12"/>
                      </a:lnTo>
                      <a:lnTo>
                        <a:pt x="8" y="18"/>
                      </a:lnTo>
                      <a:lnTo>
                        <a:pt x="16" y="23"/>
                      </a:lnTo>
                      <a:lnTo>
                        <a:pt x="27" y="28"/>
                      </a:lnTo>
                      <a:lnTo>
                        <a:pt x="37" y="32"/>
                      </a:lnTo>
                      <a:lnTo>
                        <a:pt x="47" y="34"/>
                      </a:lnTo>
                      <a:lnTo>
                        <a:pt x="55" y="38"/>
                      </a:lnTo>
                      <a:lnTo>
                        <a:pt x="62" y="40"/>
                      </a:lnTo>
                      <a:lnTo>
                        <a:pt x="67" y="41"/>
                      </a:lnTo>
                      <a:lnTo>
                        <a:pt x="74" y="2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46" name="Freeform 1616"/>
                <p:cNvSpPr>
                  <a:spLocks/>
                </p:cNvSpPr>
                <p:nvPr/>
              </p:nvSpPr>
              <p:spPr bwMode="auto">
                <a:xfrm>
                  <a:off x="1863" y="1208"/>
                  <a:ext cx="2" cy="0"/>
                </a:xfrm>
                <a:custGeom>
                  <a:avLst/>
                  <a:gdLst>
                    <a:gd name="T0" fmla="*/ 0 w 53"/>
                    <a:gd name="T1" fmla="*/ 0 h 21"/>
                    <a:gd name="T2" fmla="*/ 0 w 53"/>
                    <a:gd name="T3" fmla="*/ 0 h 21"/>
                    <a:gd name="T4" fmla="*/ 0 w 53"/>
                    <a:gd name="T5" fmla="*/ 0 h 21"/>
                    <a:gd name="T6" fmla="*/ 0 w 53"/>
                    <a:gd name="T7" fmla="*/ 0 h 21"/>
                    <a:gd name="T8" fmla="*/ 0 w 53"/>
                    <a:gd name="T9" fmla="*/ 0 h 21"/>
                    <a:gd name="T10" fmla="*/ 0 w 53"/>
                    <a:gd name="T11" fmla="*/ 0 h 21"/>
                    <a:gd name="T12" fmla="*/ 0 w 53"/>
                    <a:gd name="T13" fmla="*/ 0 h 21"/>
                    <a:gd name="T14" fmla="*/ 0 w 53"/>
                    <a:gd name="T15" fmla="*/ 0 h 21"/>
                    <a:gd name="T16" fmla="*/ 0 w 53"/>
                    <a:gd name="T17" fmla="*/ 0 h 21"/>
                    <a:gd name="T18" fmla="*/ 0 w 53"/>
                    <a:gd name="T19" fmla="*/ 0 h 21"/>
                    <a:gd name="T20" fmla="*/ 0 w 53"/>
                    <a:gd name="T21" fmla="*/ 0 h 21"/>
                    <a:gd name="T22" fmla="*/ 0 w 53"/>
                    <a:gd name="T23" fmla="*/ 0 h 21"/>
                    <a:gd name="T24" fmla="*/ 0 w 53"/>
                    <a:gd name="T25" fmla="*/ 0 h 21"/>
                    <a:gd name="T26" fmla="*/ 0 w 53"/>
                    <a:gd name="T27" fmla="*/ 0 h 21"/>
                    <a:gd name="T28" fmla="*/ 0 w 53"/>
                    <a:gd name="T29" fmla="*/ 0 h 21"/>
                    <a:gd name="T30" fmla="*/ 0 w 53"/>
                    <a:gd name="T31" fmla="*/ 0 h 21"/>
                    <a:gd name="T32" fmla="*/ 0 w 53"/>
                    <a:gd name="T33" fmla="*/ 0 h 21"/>
                    <a:gd name="T34" fmla="*/ 0 w 53"/>
                    <a:gd name="T35" fmla="*/ 0 h 21"/>
                    <a:gd name="T36" fmla="*/ 0 w 53"/>
                    <a:gd name="T37" fmla="*/ 0 h 21"/>
                    <a:gd name="T38" fmla="*/ 0 w 53"/>
                    <a:gd name="T39" fmla="*/ 0 h 21"/>
                    <a:gd name="T40" fmla="*/ 0 w 53"/>
                    <a:gd name="T41" fmla="*/ 0 h 2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3"/>
                    <a:gd name="T64" fmla="*/ 0 h 21"/>
                    <a:gd name="T65" fmla="*/ 53 w 53"/>
                    <a:gd name="T66" fmla="*/ 0 h 2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3" h="21">
                      <a:moveTo>
                        <a:pt x="53" y="4"/>
                      </a:moveTo>
                      <a:lnTo>
                        <a:pt x="53" y="4"/>
                      </a:lnTo>
                      <a:lnTo>
                        <a:pt x="46" y="0"/>
                      </a:lnTo>
                      <a:lnTo>
                        <a:pt x="37" y="0"/>
                      </a:lnTo>
                      <a:lnTo>
                        <a:pt x="30" y="0"/>
                      </a:lnTo>
                      <a:lnTo>
                        <a:pt x="24" y="1"/>
                      </a:lnTo>
                      <a:lnTo>
                        <a:pt x="18" y="3"/>
                      </a:lnTo>
                      <a:lnTo>
                        <a:pt x="12" y="4"/>
                      </a:lnTo>
                      <a:lnTo>
                        <a:pt x="10" y="4"/>
                      </a:lnTo>
                      <a:lnTo>
                        <a:pt x="7" y="4"/>
                      </a:lnTo>
                      <a:lnTo>
                        <a:pt x="0" y="18"/>
                      </a:lnTo>
                      <a:lnTo>
                        <a:pt x="7" y="21"/>
                      </a:lnTo>
                      <a:lnTo>
                        <a:pt x="14" y="21"/>
                      </a:lnTo>
                      <a:lnTo>
                        <a:pt x="20" y="19"/>
                      </a:lnTo>
                      <a:lnTo>
                        <a:pt x="26" y="18"/>
                      </a:lnTo>
                      <a:lnTo>
                        <a:pt x="32" y="17"/>
                      </a:lnTo>
                      <a:lnTo>
                        <a:pt x="37" y="17"/>
                      </a:lnTo>
                      <a:lnTo>
                        <a:pt x="41" y="17"/>
                      </a:lnTo>
                      <a:lnTo>
                        <a:pt x="43" y="18"/>
                      </a:lnTo>
                      <a:lnTo>
                        <a:pt x="53" y="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47" name="Freeform 1617"/>
                <p:cNvSpPr>
                  <a:spLocks/>
                </p:cNvSpPr>
                <p:nvPr/>
              </p:nvSpPr>
              <p:spPr bwMode="auto">
                <a:xfrm>
                  <a:off x="1864" y="1208"/>
                  <a:ext cx="1" cy="1"/>
                </a:xfrm>
                <a:custGeom>
                  <a:avLst/>
                  <a:gdLst>
                    <a:gd name="T0" fmla="*/ 0 w 22"/>
                    <a:gd name="T1" fmla="*/ 0 h 36"/>
                    <a:gd name="T2" fmla="*/ 0 w 22"/>
                    <a:gd name="T3" fmla="*/ 0 h 36"/>
                    <a:gd name="T4" fmla="*/ 0 w 22"/>
                    <a:gd name="T5" fmla="*/ 0 h 36"/>
                    <a:gd name="T6" fmla="*/ 0 w 22"/>
                    <a:gd name="T7" fmla="*/ 0 h 36"/>
                    <a:gd name="T8" fmla="*/ 0 w 22"/>
                    <a:gd name="T9" fmla="*/ 0 h 36"/>
                    <a:gd name="T10" fmla="*/ 0 w 22"/>
                    <a:gd name="T11" fmla="*/ 0 h 36"/>
                    <a:gd name="T12" fmla="*/ 0 w 22"/>
                    <a:gd name="T13" fmla="*/ 0 h 36"/>
                    <a:gd name="T14" fmla="*/ 0 w 22"/>
                    <a:gd name="T15" fmla="*/ 0 h 36"/>
                    <a:gd name="T16" fmla="*/ 0 w 22"/>
                    <a:gd name="T17" fmla="*/ 0 h 36"/>
                    <a:gd name="T18" fmla="*/ 0 w 22"/>
                    <a:gd name="T19" fmla="*/ 0 h 36"/>
                    <a:gd name="T20" fmla="*/ 0 w 22"/>
                    <a:gd name="T21" fmla="*/ 0 h 36"/>
                    <a:gd name="T22" fmla="*/ 0 w 22"/>
                    <a:gd name="T23" fmla="*/ 0 h 36"/>
                    <a:gd name="T24" fmla="*/ 0 w 22"/>
                    <a:gd name="T25" fmla="*/ 0 h 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2"/>
                    <a:gd name="T40" fmla="*/ 0 h 36"/>
                    <a:gd name="T41" fmla="*/ 22 w 22"/>
                    <a:gd name="T42" fmla="*/ 36 h 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2" h="36">
                      <a:moveTo>
                        <a:pt x="17" y="36"/>
                      </a:moveTo>
                      <a:lnTo>
                        <a:pt x="17" y="36"/>
                      </a:lnTo>
                      <a:lnTo>
                        <a:pt x="20" y="29"/>
                      </a:lnTo>
                      <a:lnTo>
                        <a:pt x="22" y="20"/>
                      </a:lnTo>
                      <a:lnTo>
                        <a:pt x="22" y="9"/>
                      </a:lnTo>
                      <a:lnTo>
                        <a:pt x="15" y="0"/>
                      </a:lnTo>
                      <a:lnTo>
                        <a:pt x="5" y="14"/>
                      </a:lnTo>
                      <a:lnTo>
                        <a:pt x="5" y="18"/>
                      </a:lnTo>
                      <a:lnTo>
                        <a:pt x="3" y="24"/>
                      </a:lnTo>
                      <a:lnTo>
                        <a:pt x="0" y="31"/>
                      </a:lnTo>
                      <a:lnTo>
                        <a:pt x="17" y="3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48" name="Freeform 1618"/>
                <p:cNvSpPr>
                  <a:spLocks/>
                </p:cNvSpPr>
                <p:nvPr/>
              </p:nvSpPr>
              <p:spPr bwMode="auto">
                <a:xfrm>
                  <a:off x="1864" y="1209"/>
                  <a:ext cx="1" cy="0"/>
                </a:xfrm>
                <a:custGeom>
                  <a:avLst/>
                  <a:gdLst>
                    <a:gd name="T0" fmla="*/ 0 w 30"/>
                    <a:gd name="T1" fmla="*/ 0 h 37"/>
                    <a:gd name="T2" fmla="*/ 0 w 30"/>
                    <a:gd name="T3" fmla="*/ 0 h 37"/>
                    <a:gd name="T4" fmla="*/ 0 w 30"/>
                    <a:gd name="T5" fmla="*/ 0 h 37"/>
                    <a:gd name="T6" fmla="*/ 0 w 30"/>
                    <a:gd name="T7" fmla="*/ 0 h 37"/>
                    <a:gd name="T8" fmla="*/ 0 w 30"/>
                    <a:gd name="T9" fmla="*/ 0 h 37"/>
                    <a:gd name="T10" fmla="*/ 0 w 30"/>
                    <a:gd name="T11" fmla="*/ 0 h 37"/>
                    <a:gd name="T12" fmla="*/ 0 w 30"/>
                    <a:gd name="T13" fmla="*/ 0 h 37"/>
                    <a:gd name="T14" fmla="*/ 0 w 30"/>
                    <a:gd name="T15" fmla="*/ 0 h 37"/>
                    <a:gd name="T16" fmla="*/ 0 w 30"/>
                    <a:gd name="T17" fmla="*/ 0 h 37"/>
                    <a:gd name="T18" fmla="*/ 0 w 30"/>
                    <a:gd name="T19" fmla="*/ 0 h 37"/>
                    <a:gd name="T20" fmla="*/ 0 w 30"/>
                    <a:gd name="T21" fmla="*/ 0 h 37"/>
                    <a:gd name="T22" fmla="*/ 0 w 30"/>
                    <a:gd name="T23" fmla="*/ 0 h 37"/>
                    <a:gd name="T24" fmla="*/ 0 w 30"/>
                    <a:gd name="T25" fmla="*/ 0 h 3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37"/>
                    <a:gd name="T41" fmla="*/ 30 w 30"/>
                    <a:gd name="T42" fmla="*/ 0 h 37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37">
                      <a:moveTo>
                        <a:pt x="5" y="37"/>
                      </a:moveTo>
                      <a:lnTo>
                        <a:pt x="5" y="37"/>
                      </a:lnTo>
                      <a:lnTo>
                        <a:pt x="15" y="31"/>
                      </a:lnTo>
                      <a:lnTo>
                        <a:pt x="22" y="23"/>
                      </a:lnTo>
                      <a:lnTo>
                        <a:pt x="25" y="14"/>
                      </a:lnTo>
                      <a:lnTo>
                        <a:pt x="30" y="5"/>
                      </a:lnTo>
                      <a:lnTo>
                        <a:pt x="13" y="0"/>
                      </a:lnTo>
                      <a:lnTo>
                        <a:pt x="11" y="7"/>
                      </a:lnTo>
                      <a:lnTo>
                        <a:pt x="7" y="13"/>
                      </a:lnTo>
                      <a:lnTo>
                        <a:pt x="3" y="19"/>
                      </a:lnTo>
                      <a:lnTo>
                        <a:pt x="0" y="20"/>
                      </a:lnTo>
                      <a:lnTo>
                        <a:pt x="5" y="3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49" name="Freeform 1619"/>
                <p:cNvSpPr>
                  <a:spLocks/>
                </p:cNvSpPr>
                <p:nvPr/>
              </p:nvSpPr>
              <p:spPr bwMode="auto">
                <a:xfrm>
                  <a:off x="1862" y="1209"/>
                  <a:ext cx="2" cy="1"/>
                </a:xfrm>
                <a:custGeom>
                  <a:avLst/>
                  <a:gdLst>
                    <a:gd name="T0" fmla="*/ 0 w 88"/>
                    <a:gd name="T1" fmla="*/ 0 h 76"/>
                    <a:gd name="T2" fmla="*/ 0 w 88"/>
                    <a:gd name="T3" fmla="*/ 0 h 76"/>
                    <a:gd name="T4" fmla="*/ 0 w 88"/>
                    <a:gd name="T5" fmla="*/ 0 h 76"/>
                    <a:gd name="T6" fmla="*/ 0 w 88"/>
                    <a:gd name="T7" fmla="*/ 0 h 76"/>
                    <a:gd name="T8" fmla="*/ 0 w 88"/>
                    <a:gd name="T9" fmla="*/ 0 h 76"/>
                    <a:gd name="T10" fmla="*/ 0 w 88"/>
                    <a:gd name="T11" fmla="*/ 0 h 76"/>
                    <a:gd name="T12" fmla="*/ 0 w 88"/>
                    <a:gd name="T13" fmla="*/ 0 h 76"/>
                    <a:gd name="T14" fmla="*/ 0 w 88"/>
                    <a:gd name="T15" fmla="*/ 0 h 76"/>
                    <a:gd name="T16" fmla="*/ 0 w 88"/>
                    <a:gd name="T17" fmla="*/ 0 h 76"/>
                    <a:gd name="T18" fmla="*/ 0 w 88"/>
                    <a:gd name="T19" fmla="*/ 0 h 76"/>
                    <a:gd name="T20" fmla="*/ 0 w 88"/>
                    <a:gd name="T21" fmla="*/ 0 h 76"/>
                    <a:gd name="T22" fmla="*/ 0 w 88"/>
                    <a:gd name="T23" fmla="*/ 0 h 76"/>
                    <a:gd name="T24" fmla="*/ 0 w 88"/>
                    <a:gd name="T25" fmla="*/ 0 h 76"/>
                    <a:gd name="T26" fmla="*/ 0 w 88"/>
                    <a:gd name="T27" fmla="*/ 0 h 76"/>
                    <a:gd name="T28" fmla="*/ 0 w 88"/>
                    <a:gd name="T29" fmla="*/ 0 h 76"/>
                    <a:gd name="T30" fmla="*/ 0 w 88"/>
                    <a:gd name="T31" fmla="*/ 0 h 76"/>
                    <a:gd name="T32" fmla="*/ 0 w 88"/>
                    <a:gd name="T33" fmla="*/ 0 h 76"/>
                    <a:gd name="T34" fmla="*/ 0 w 88"/>
                    <a:gd name="T35" fmla="*/ 0 h 76"/>
                    <a:gd name="T36" fmla="*/ 0 w 88"/>
                    <a:gd name="T37" fmla="*/ 0 h 76"/>
                    <a:gd name="T38" fmla="*/ 0 w 88"/>
                    <a:gd name="T39" fmla="*/ 0 h 76"/>
                    <a:gd name="T40" fmla="*/ 0 w 88"/>
                    <a:gd name="T41" fmla="*/ 0 h 7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8"/>
                    <a:gd name="T64" fmla="*/ 0 h 76"/>
                    <a:gd name="T65" fmla="*/ 88 w 88"/>
                    <a:gd name="T66" fmla="*/ 76 h 7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8" h="76">
                      <a:moveTo>
                        <a:pt x="10" y="76"/>
                      </a:moveTo>
                      <a:lnTo>
                        <a:pt x="10" y="76"/>
                      </a:lnTo>
                      <a:lnTo>
                        <a:pt x="17" y="69"/>
                      </a:lnTo>
                      <a:lnTo>
                        <a:pt x="27" y="62"/>
                      </a:lnTo>
                      <a:lnTo>
                        <a:pt x="39" y="52"/>
                      </a:lnTo>
                      <a:lnTo>
                        <a:pt x="51" y="42"/>
                      </a:lnTo>
                      <a:lnTo>
                        <a:pt x="60" y="33"/>
                      </a:lnTo>
                      <a:lnTo>
                        <a:pt x="71" y="26"/>
                      </a:lnTo>
                      <a:lnTo>
                        <a:pt x="81" y="20"/>
                      </a:lnTo>
                      <a:lnTo>
                        <a:pt x="88" y="17"/>
                      </a:lnTo>
                      <a:lnTo>
                        <a:pt x="83" y="0"/>
                      </a:lnTo>
                      <a:lnTo>
                        <a:pt x="74" y="5"/>
                      </a:lnTo>
                      <a:lnTo>
                        <a:pt x="62" y="11"/>
                      </a:lnTo>
                      <a:lnTo>
                        <a:pt x="51" y="21"/>
                      </a:lnTo>
                      <a:lnTo>
                        <a:pt x="39" y="30"/>
                      </a:lnTo>
                      <a:lnTo>
                        <a:pt x="27" y="40"/>
                      </a:lnTo>
                      <a:lnTo>
                        <a:pt x="17" y="50"/>
                      </a:lnTo>
                      <a:lnTo>
                        <a:pt x="7" y="57"/>
                      </a:lnTo>
                      <a:lnTo>
                        <a:pt x="0" y="62"/>
                      </a:lnTo>
                      <a:lnTo>
                        <a:pt x="10" y="7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50" name="Freeform 1620"/>
                <p:cNvSpPr>
                  <a:spLocks/>
                </p:cNvSpPr>
                <p:nvPr/>
              </p:nvSpPr>
              <p:spPr bwMode="auto">
                <a:xfrm>
                  <a:off x="1857" y="1210"/>
                  <a:ext cx="5" cy="5"/>
                </a:xfrm>
                <a:custGeom>
                  <a:avLst/>
                  <a:gdLst>
                    <a:gd name="T0" fmla="*/ 0 w 190"/>
                    <a:gd name="T1" fmla="*/ 0 h 174"/>
                    <a:gd name="T2" fmla="*/ 0 w 190"/>
                    <a:gd name="T3" fmla="*/ 0 h 174"/>
                    <a:gd name="T4" fmla="*/ 0 w 190"/>
                    <a:gd name="T5" fmla="*/ 0 h 174"/>
                    <a:gd name="T6" fmla="*/ 0 w 190"/>
                    <a:gd name="T7" fmla="*/ 0 h 174"/>
                    <a:gd name="T8" fmla="*/ 0 w 190"/>
                    <a:gd name="T9" fmla="*/ 0 h 174"/>
                    <a:gd name="T10" fmla="*/ 0 w 190"/>
                    <a:gd name="T11" fmla="*/ 0 h 174"/>
                    <a:gd name="T12" fmla="*/ 0 w 190"/>
                    <a:gd name="T13" fmla="*/ 0 h 174"/>
                    <a:gd name="T14" fmla="*/ 0 w 190"/>
                    <a:gd name="T15" fmla="*/ 0 h 174"/>
                    <a:gd name="T16" fmla="*/ 0 w 190"/>
                    <a:gd name="T17" fmla="*/ 0 h 174"/>
                    <a:gd name="T18" fmla="*/ 0 w 190"/>
                    <a:gd name="T19" fmla="*/ 0 h 174"/>
                    <a:gd name="T20" fmla="*/ 0 w 190"/>
                    <a:gd name="T21" fmla="*/ 0 h 174"/>
                    <a:gd name="T22" fmla="*/ 0 w 190"/>
                    <a:gd name="T23" fmla="*/ 0 h 174"/>
                    <a:gd name="T24" fmla="*/ 0 w 190"/>
                    <a:gd name="T25" fmla="*/ 0 h 174"/>
                    <a:gd name="T26" fmla="*/ 0 w 190"/>
                    <a:gd name="T27" fmla="*/ 0 h 174"/>
                    <a:gd name="T28" fmla="*/ 0 w 190"/>
                    <a:gd name="T29" fmla="*/ 0 h 174"/>
                    <a:gd name="T30" fmla="*/ 0 w 190"/>
                    <a:gd name="T31" fmla="*/ 0 h 174"/>
                    <a:gd name="T32" fmla="*/ 0 w 190"/>
                    <a:gd name="T33" fmla="*/ 0 h 174"/>
                    <a:gd name="T34" fmla="*/ 0 w 190"/>
                    <a:gd name="T35" fmla="*/ 0 h 174"/>
                    <a:gd name="T36" fmla="*/ 0 w 190"/>
                    <a:gd name="T37" fmla="*/ 0 h 174"/>
                    <a:gd name="T38" fmla="*/ 0 w 190"/>
                    <a:gd name="T39" fmla="*/ 0 h 174"/>
                    <a:gd name="T40" fmla="*/ 0 w 190"/>
                    <a:gd name="T41" fmla="*/ 0 h 17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90"/>
                    <a:gd name="T64" fmla="*/ 0 h 174"/>
                    <a:gd name="T65" fmla="*/ 190 w 190"/>
                    <a:gd name="T66" fmla="*/ 174 h 17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90" h="174">
                      <a:moveTo>
                        <a:pt x="12" y="173"/>
                      </a:moveTo>
                      <a:lnTo>
                        <a:pt x="12" y="174"/>
                      </a:lnTo>
                      <a:lnTo>
                        <a:pt x="40" y="143"/>
                      </a:lnTo>
                      <a:lnTo>
                        <a:pt x="66" y="116"/>
                      </a:lnTo>
                      <a:lnTo>
                        <a:pt x="90" y="92"/>
                      </a:lnTo>
                      <a:lnTo>
                        <a:pt x="113" y="72"/>
                      </a:lnTo>
                      <a:lnTo>
                        <a:pt x="135" y="54"/>
                      </a:lnTo>
                      <a:lnTo>
                        <a:pt x="155" y="39"/>
                      </a:lnTo>
                      <a:lnTo>
                        <a:pt x="173" y="26"/>
                      </a:lnTo>
                      <a:lnTo>
                        <a:pt x="190" y="14"/>
                      </a:lnTo>
                      <a:lnTo>
                        <a:pt x="180" y="0"/>
                      </a:lnTo>
                      <a:lnTo>
                        <a:pt x="163" y="12"/>
                      </a:lnTo>
                      <a:lnTo>
                        <a:pt x="145" y="25"/>
                      </a:lnTo>
                      <a:lnTo>
                        <a:pt x="125" y="42"/>
                      </a:lnTo>
                      <a:lnTo>
                        <a:pt x="103" y="60"/>
                      </a:lnTo>
                      <a:lnTo>
                        <a:pt x="78" y="80"/>
                      </a:lnTo>
                      <a:lnTo>
                        <a:pt x="54" y="104"/>
                      </a:lnTo>
                      <a:lnTo>
                        <a:pt x="28" y="131"/>
                      </a:lnTo>
                      <a:lnTo>
                        <a:pt x="0" y="162"/>
                      </a:lnTo>
                      <a:lnTo>
                        <a:pt x="0" y="163"/>
                      </a:lnTo>
                      <a:lnTo>
                        <a:pt x="12" y="17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51" name="Freeform 1621"/>
                <p:cNvSpPr>
                  <a:spLocks/>
                </p:cNvSpPr>
                <p:nvPr/>
              </p:nvSpPr>
              <p:spPr bwMode="auto">
                <a:xfrm>
                  <a:off x="1857" y="1214"/>
                  <a:ext cx="1" cy="1"/>
                </a:xfrm>
                <a:custGeom>
                  <a:avLst/>
                  <a:gdLst>
                    <a:gd name="T0" fmla="*/ 0 w 26"/>
                    <a:gd name="T1" fmla="*/ 0 h 46"/>
                    <a:gd name="T2" fmla="*/ 0 w 26"/>
                    <a:gd name="T3" fmla="*/ 0 h 46"/>
                    <a:gd name="T4" fmla="*/ 0 w 26"/>
                    <a:gd name="T5" fmla="*/ 0 h 46"/>
                    <a:gd name="T6" fmla="*/ 0 w 26"/>
                    <a:gd name="T7" fmla="*/ 0 h 46"/>
                    <a:gd name="T8" fmla="*/ 0 w 26"/>
                    <a:gd name="T9" fmla="*/ 0 h 46"/>
                    <a:gd name="T10" fmla="*/ 0 w 26"/>
                    <a:gd name="T11" fmla="*/ 0 h 46"/>
                    <a:gd name="T12" fmla="*/ 0 w 26"/>
                    <a:gd name="T13" fmla="*/ 0 h 46"/>
                    <a:gd name="T14" fmla="*/ 0 w 26"/>
                    <a:gd name="T15" fmla="*/ 0 h 46"/>
                    <a:gd name="T16" fmla="*/ 0 w 26"/>
                    <a:gd name="T17" fmla="*/ 0 h 46"/>
                    <a:gd name="T18" fmla="*/ 0 w 26"/>
                    <a:gd name="T19" fmla="*/ 0 h 46"/>
                    <a:gd name="T20" fmla="*/ 0 w 26"/>
                    <a:gd name="T21" fmla="*/ 0 h 46"/>
                    <a:gd name="T22" fmla="*/ 0 w 26"/>
                    <a:gd name="T23" fmla="*/ 0 h 46"/>
                    <a:gd name="T24" fmla="*/ 0 w 26"/>
                    <a:gd name="T25" fmla="*/ 0 h 46"/>
                    <a:gd name="T26" fmla="*/ 0 w 26"/>
                    <a:gd name="T27" fmla="*/ 0 h 46"/>
                    <a:gd name="T28" fmla="*/ 0 w 26"/>
                    <a:gd name="T29" fmla="*/ 0 h 46"/>
                    <a:gd name="T30" fmla="*/ 0 w 26"/>
                    <a:gd name="T31" fmla="*/ 0 h 46"/>
                    <a:gd name="T32" fmla="*/ 0 w 26"/>
                    <a:gd name="T33" fmla="*/ 0 h 46"/>
                    <a:gd name="T34" fmla="*/ 0 w 26"/>
                    <a:gd name="T35" fmla="*/ 0 h 46"/>
                    <a:gd name="T36" fmla="*/ 0 w 26"/>
                    <a:gd name="T37" fmla="*/ 0 h 46"/>
                    <a:gd name="T38" fmla="*/ 0 w 26"/>
                    <a:gd name="T39" fmla="*/ 0 h 46"/>
                    <a:gd name="T40" fmla="*/ 0 w 26"/>
                    <a:gd name="T41" fmla="*/ 0 h 4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26"/>
                    <a:gd name="T64" fmla="*/ 0 h 46"/>
                    <a:gd name="T65" fmla="*/ 26 w 26"/>
                    <a:gd name="T66" fmla="*/ 46 h 4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26" h="46">
                      <a:moveTo>
                        <a:pt x="16" y="29"/>
                      </a:moveTo>
                      <a:lnTo>
                        <a:pt x="16" y="29"/>
                      </a:lnTo>
                      <a:lnTo>
                        <a:pt x="18" y="29"/>
                      </a:lnTo>
                      <a:lnTo>
                        <a:pt x="21" y="30"/>
                      </a:lnTo>
                      <a:lnTo>
                        <a:pt x="21" y="29"/>
                      </a:lnTo>
                      <a:lnTo>
                        <a:pt x="19" y="23"/>
                      </a:lnTo>
                      <a:lnTo>
                        <a:pt x="17" y="18"/>
                      </a:lnTo>
                      <a:lnTo>
                        <a:pt x="17" y="14"/>
                      </a:lnTo>
                      <a:lnTo>
                        <a:pt x="18" y="11"/>
                      </a:lnTo>
                      <a:lnTo>
                        <a:pt x="17" y="10"/>
                      </a:lnTo>
                      <a:lnTo>
                        <a:pt x="5" y="0"/>
                      </a:lnTo>
                      <a:lnTo>
                        <a:pt x="1" y="6"/>
                      </a:lnTo>
                      <a:lnTo>
                        <a:pt x="0" y="12"/>
                      </a:lnTo>
                      <a:lnTo>
                        <a:pt x="0" y="21"/>
                      </a:lnTo>
                      <a:lnTo>
                        <a:pt x="3" y="28"/>
                      </a:lnTo>
                      <a:lnTo>
                        <a:pt x="4" y="34"/>
                      </a:lnTo>
                      <a:lnTo>
                        <a:pt x="9" y="40"/>
                      </a:lnTo>
                      <a:lnTo>
                        <a:pt x="16" y="46"/>
                      </a:lnTo>
                      <a:lnTo>
                        <a:pt x="26" y="43"/>
                      </a:lnTo>
                      <a:lnTo>
                        <a:pt x="16" y="2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52" name="Freeform 1622"/>
                <p:cNvSpPr>
                  <a:spLocks noEditPoints="1"/>
                </p:cNvSpPr>
                <p:nvPr/>
              </p:nvSpPr>
              <p:spPr bwMode="auto">
                <a:xfrm>
                  <a:off x="1849" y="1209"/>
                  <a:ext cx="124" cy="52"/>
                </a:xfrm>
                <a:custGeom>
                  <a:avLst/>
                  <a:gdLst>
                    <a:gd name="T0" fmla="*/ 0 w 4843"/>
                    <a:gd name="T1" fmla="*/ 0 h 2222"/>
                    <a:gd name="T2" fmla="*/ 0 w 4843"/>
                    <a:gd name="T3" fmla="*/ 0 h 2222"/>
                    <a:gd name="T4" fmla="*/ 0 w 4843"/>
                    <a:gd name="T5" fmla="*/ 0 h 2222"/>
                    <a:gd name="T6" fmla="*/ 0 w 4843"/>
                    <a:gd name="T7" fmla="*/ 0 h 2222"/>
                    <a:gd name="T8" fmla="*/ 0 w 4843"/>
                    <a:gd name="T9" fmla="*/ 0 h 2222"/>
                    <a:gd name="T10" fmla="*/ 0 w 4843"/>
                    <a:gd name="T11" fmla="*/ 0 h 2222"/>
                    <a:gd name="T12" fmla="*/ 0 w 4843"/>
                    <a:gd name="T13" fmla="*/ 0 h 2222"/>
                    <a:gd name="T14" fmla="*/ 0 w 4843"/>
                    <a:gd name="T15" fmla="*/ 0 h 2222"/>
                    <a:gd name="T16" fmla="*/ 0 w 4843"/>
                    <a:gd name="T17" fmla="*/ 0 h 2222"/>
                    <a:gd name="T18" fmla="*/ 0 w 4843"/>
                    <a:gd name="T19" fmla="*/ 0 h 2222"/>
                    <a:gd name="T20" fmla="*/ 0 w 4843"/>
                    <a:gd name="T21" fmla="*/ 0 h 2222"/>
                    <a:gd name="T22" fmla="*/ 0 w 4843"/>
                    <a:gd name="T23" fmla="*/ 0 h 2222"/>
                    <a:gd name="T24" fmla="*/ 0 w 4843"/>
                    <a:gd name="T25" fmla="*/ 0 h 2222"/>
                    <a:gd name="T26" fmla="*/ 0 w 4843"/>
                    <a:gd name="T27" fmla="*/ 0 h 2222"/>
                    <a:gd name="T28" fmla="*/ 0 w 4843"/>
                    <a:gd name="T29" fmla="*/ 0 h 2222"/>
                    <a:gd name="T30" fmla="*/ 0 w 4843"/>
                    <a:gd name="T31" fmla="*/ 0 h 2222"/>
                    <a:gd name="T32" fmla="*/ 0 w 4843"/>
                    <a:gd name="T33" fmla="*/ 0 h 2222"/>
                    <a:gd name="T34" fmla="*/ 0 w 4843"/>
                    <a:gd name="T35" fmla="*/ 0 h 2222"/>
                    <a:gd name="T36" fmla="*/ 0 w 4843"/>
                    <a:gd name="T37" fmla="*/ 0 h 2222"/>
                    <a:gd name="T38" fmla="*/ 0 w 4843"/>
                    <a:gd name="T39" fmla="*/ 0 h 2222"/>
                    <a:gd name="T40" fmla="*/ 0 w 4843"/>
                    <a:gd name="T41" fmla="*/ 0 h 2222"/>
                    <a:gd name="T42" fmla="*/ 0 w 4843"/>
                    <a:gd name="T43" fmla="*/ 0 h 2222"/>
                    <a:gd name="T44" fmla="*/ 0 w 4843"/>
                    <a:gd name="T45" fmla="*/ 0 h 2222"/>
                    <a:gd name="T46" fmla="*/ 0 w 4843"/>
                    <a:gd name="T47" fmla="*/ 0 h 2222"/>
                    <a:gd name="T48" fmla="*/ 0 w 4843"/>
                    <a:gd name="T49" fmla="*/ 0 h 2222"/>
                    <a:gd name="T50" fmla="*/ 0 w 4843"/>
                    <a:gd name="T51" fmla="*/ 0 h 2222"/>
                    <a:gd name="T52" fmla="*/ 0 w 4843"/>
                    <a:gd name="T53" fmla="*/ 0 h 2222"/>
                    <a:gd name="T54" fmla="*/ 0 w 4843"/>
                    <a:gd name="T55" fmla="*/ 0 h 2222"/>
                    <a:gd name="T56" fmla="*/ 0 w 4843"/>
                    <a:gd name="T57" fmla="*/ 0 h 2222"/>
                    <a:gd name="T58" fmla="*/ 0 w 4843"/>
                    <a:gd name="T59" fmla="*/ 0 h 2222"/>
                    <a:gd name="T60" fmla="*/ 0 w 4843"/>
                    <a:gd name="T61" fmla="*/ 0 h 2222"/>
                    <a:gd name="T62" fmla="*/ 0 w 4843"/>
                    <a:gd name="T63" fmla="*/ 0 h 2222"/>
                    <a:gd name="T64" fmla="*/ 0 w 4843"/>
                    <a:gd name="T65" fmla="*/ 0 h 2222"/>
                    <a:gd name="T66" fmla="*/ 0 w 4843"/>
                    <a:gd name="T67" fmla="*/ 0 h 2222"/>
                    <a:gd name="T68" fmla="*/ 0 w 4843"/>
                    <a:gd name="T69" fmla="*/ 0 h 2222"/>
                    <a:gd name="T70" fmla="*/ 0 w 4843"/>
                    <a:gd name="T71" fmla="*/ 0 h 2222"/>
                    <a:gd name="T72" fmla="*/ 0 w 4843"/>
                    <a:gd name="T73" fmla="*/ 0 h 2222"/>
                    <a:gd name="T74" fmla="*/ 0 w 4843"/>
                    <a:gd name="T75" fmla="*/ 0 h 2222"/>
                    <a:gd name="T76" fmla="*/ 0 w 4843"/>
                    <a:gd name="T77" fmla="*/ 0 h 2222"/>
                    <a:gd name="T78" fmla="*/ 0 w 4843"/>
                    <a:gd name="T79" fmla="*/ 0 h 2222"/>
                    <a:gd name="T80" fmla="*/ 0 w 4843"/>
                    <a:gd name="T81" fmla="*/ 0 h 2222"/>
                    <a:gd name="T82" fmla="*/ 0 w 4843"/>
                    <a:gd name="T83" fmla="*/ 0 h 2222"/>
                    <a:gd name="T84" fmla="*/ 0 w 4843"/>
                    <a:gd name="T85" fmla="*/ 0 h 2222"/>
                    <a:gd name="T86" fmla="*/ 0 w 4843"/>
                    <a:gd name="T87" fmla="*/ 0 h 2222"/>
                    <a:gd name="T88" fmla="*/ 0 w 4843"/>
                    <a:gd name="T89" fmla="*/ 0 h 2222"/>
                    <a:gd name="T90" fmla="*/ 0 w 4843"/>
                    <a:gd name="T91" fmla="*/ 0 h 2222"/>
                    <a:gd name="T92" fmla="*/ 0 w 4843"/>
                    <a:gd name="T93" fmla="*/ 0 h 2222"/>
                    <a:gd name="T94" fmla="*/ 0 w 4843"/>
                    <a:gd name="T95" fmla="*/ 0 h 2222"/>
                    <a:gd name="T96" fmla="*/ 0 w 4843"/>
                    <a:gd name="T97" fmla="*/ 0 h 2222"/>
                    <a:gd name="T98" fmla="*/ 0 w 4843"/>
                    <a:gd name="T99" fmla="*/ 0 h 2222"/>
                    <a:gd name="T100" fmla="*/ 0 w 4843"/>
                    <a:gd name="T101" fmla="*/ 0 h 2222"/>
                    <a:gd name="T102" fmla="*/ 0 w 4843"/>
                    <a:gd name="T103" fmla="*/ 0 h 2222"/>
                    <a:gd name="T104" fmla="*/ 0 w 4843"/>
                    <a:gd name="T105" fmla="*/ 0 h 2222"/>
                    <a:gd name="T106" fmla="*/ 0 w 4843"/>
                    <a:gd name="T107" fmla="*/ 0 h 2222"/>
                    <a:gd name="T108" fmla="*/ 0 w 4843"/>
                    <a:gd name="T109" fmla="*/ 0 h 2222"/>
                    <a:gd name="T110" fmla="*/ 0 w 4843"/>
                    <a:gd name="T111" fmla="*/ 0 h 2222"/>
                    <a:gd name="T112" fmla="*/ 0 w 4843"/>
                    <a:gd name="T113" fmla="*/ 0 h 2222"/>
                    <a:gd name="T114" fmla="*/ 0 w 4843"/>
                    <a:gd name="T115" fmla="*/ 0 h 2222"/>
                    <a:gd name="T116" fmla="*/ 0 w 4843"/>
                    <a:gd name="T117" fmla="*/ 0 h 2222"/>
                    <a:gd name="T118" fmla="*/ 0 w 4843"/>
                    <a:gd name="T119" fmla="*/ 0 h 2222"/>
                    <a:gd name="T120" fmla="*/ 0 w 4843"/>
                    <a:gd name="T121" fmla="*/ 0 h 2222"/>
                    <a:gd name="T122" fmla="*/ 0 w 4843"/>
                    <a:gd name="T123" fmla="*/ 0 h 2222"/>
                    <a:gd name="T124" fmla="*/ 0 w 4843"/>
                    <a:gd name="T125" fmla="*/ 0 h 2222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4843"/>
                    <a:gd name="T190" fmla="*/ 0 h 2222"/>
                    <a:gd name="T191" fmla="*/ 4843 w 4843"/>
                    <a:gd name="T192" fmla="*/ 2222 h 2222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4843" h="2222">
                      <a:moveTo>
                        <a:pt x="810" y="1452"/>
                      </a:moveTo>
                      <a:lnTo>
                        <a:pt x="833" y="1452"/>
                      </a:lnTo>
                      <a:lnTo>
                        <a:pt x="849" y="1450"/>
                      </a:lnTo>
                      <a:lnTo>
                        <a:pt x="859" y="1448"/>
                      </a:lnTo>
                      <a:lnTo>
                        <a:pt x="865" y="1445"/>
                      </a:lnTo>
                      <a:lnTo>
                        <a:pt x="871" y="1443"/>
                      </a:lnTo>
                      <a:lnTo>
                        <a:pt x="877" y="1444"/>
                      </a:lnTo>
                      <a:lnTo>
                        <a:pt x="886" y="1446"/>
                      </a:lnTo>
                      <a:lnTo>
                        <a:pt x="899" y="1454"/>
                      </a:lnTo>
                      <a:lnTo>
                        <a:pt x="916" y="1462"/>
                      </a:lnTo>
                      <a:lnTo>
                        <a:pt x="928" y="1467"/>
                      </a:lnTo>
                      <a:lnTo>
                        <a:pt x="935" y="1469"/>
                      </a:lnTo>
                      <a:lnTo>
                        <a:pt x="941" y="1470"/>
                      </a:lnTo>
                      <a:lnTo>
                        <a:pt x="944" y="1472"/>
                      </a:lnTo>
                      <a:lnTo>
                        <a:pt x="946" y="1474"/>
                      </a:lnTo>
                      <a:lnTo>
                        <a:pt x="947" y="1478"/>
                      </a:lnTo>
                      <a:lnTo>
                        <a:pt x="949" y="1485"/>
                      </a:lnTo>
                      <a:lnTo>
                        <a:pt x="952" y="1496"/>
                      </a:lnTo>
                      <a:lnTo>
                        <a:pt x="956" y="1499"/>
                      </a:lnTo>
                      <a:lnTo>
                        <a:pt x="964" y="1502"/>
                      </a:lnTo>
                      <a:lnTo>
                        <a:pt x="977" y="1506"/>
                      </a:lnTo>
                      <a:lnTo>
                        <a:pt x="980" y="1508"/>
                      </a:lnTo>
                      <a:lnTo>
                        <a:pt x="986" y="1509"/>
                      </a:lnTo>
                      <a:lnTo>
                        <a:pt x="992" y="1510"/>
                      </a:lnTo>
                      <a:lnTo>
                        <a:pt x="998" y="1511"/>
                      </a:lnTo>
                      <a:lnTo>
                        <a:pt x="1004" y="1514"/>
                      </a:lnTo>
                      <a:lnTo>
                        <a:pt x="1009" y="1516"/>
                      </a:lnTo>
                      <a:lnTo>
                        <a:pt x="1012" y="1521"/>
                      </a:lnTo>
                      <a:lnTo>
                        <a:pt x="1012" y="1528"/>
                      </a:lnTo>
                      <a:lnTo>
                        <a:pt x="1013" y="1539"/>
                      </a:lnTo>
                      <a:lnTo>
                        <a:pt x="1020" y="1546"/>
                      </a:lnTo>
                      <a:lnTo>
                        <a:pt x="1032" y="1552"/>
                      </a:lnTo>
                      <a:lnTo>
                        <a:pt x="1048" y="1558"/>
                      </a:lnTo>
                      <a:lnTo>
                        <a:pt x="1066" y="1564"/>
                      </a:lnTo>
                      <a:lnTo>
                        <a:pt x="1086" y="1574"/>
                      </a:lnTo>
                      <a:lnTo>
                        <a:pt x="1108" y="1586"/>
                      </a:lnTo>
                      <a:lnTo>
                        <a:pt x="1128" y="1604"/>
                      </a:lnTo>
                      <a:lnTo>
                        <a:pt x="1135" y="1611"/>
                      </a:lnTo>
                      <a:lnTo>
                        <a:pt x="1146" y="1618"/>
                      </a:lnTo>
                      <a:lnTo>
                        <a:pt x="1157" y="1625"/>
                      </a:lnTo>
                      <a:lnTo>
                        <a:pt x="1170" y="1634"/>
                      </a:lnTo>
                      <a:lnTo>
                        <a:pt x="1185" y="1641"/>
                      </a:lnTo>
                      <a:lnTo>
                        <a:pt x="1200" y="1649"/>
                      </a:lnTo>
                      <a:lnTo>
                        <a:pt x="1216" y="1657"/>
                      </a:lnTo>
                      <a:lnTo>
                        <a:pt x="1232" y="1663"/>
                      </a:lnTo>
                      <a:lnTo>
                        <a:pt x="1247" y="1669"/>
                      </a:lnTo>
                      <a:lnTo>
                        <a:pt x="1263" y="1673"/>
                      </a:lnTo>
                      <a:lnTo>
                        <a:pt x="1277" y="1677"/>
                      </a:lnTo>
                      <a:lnTo>
                        <a:pt x="1290" y="1681"/>
                      </a:lnTo>
                      <a:lnTo>
                        <a:pt x="1302" y="1682"/>
                      </a:lnTo>
                      <a:lnTo>
                        <a:pt x="1312" y="1682"/>
                      </a:lnTo>
                      <a:lnTo>
                        <a:pt x="1319" y="1679"/>
                      </a:lnTo>
                      <a:lnTo>
                        <a:pt x="1324" y="1676"/>
                      </a:lnTo>
                      <a:lnTo>
                        <a:pt x="1328" y="1675"/>
                      </a:lnTo>
                      <a:lnTo>
                        <a:pt x="1331" y="1676"/>
                      </a:lnTo>
                      <a:lnTo>
                        <a:pt x="1335" y="1679"/>
                      </a:lnTo>
                      <a:lnTo>
                        <a:pt x="1338" y="1683"/>
                      </a:lnTo>
                      <a:lnTo>
                        <a:pt x="1342" y="1687"/>
                      </a:lnTo>
                      <a:lnTo>
                        <a:pt x="1344" y="1687"/>
                      </a:lnTo>
                      <a:lnTo>
                        <a:pt x="1347" y="1684"/>
                      </a:lnTo>
                      <a:lnTo>
                        <a:pt x="1348" y="1676"/>
                      </a:lnTo>
                      <a:lnTo>
                        <a:pt x="1349" y="1669"/>
                      </a:lnTo>
                      <a:lnTo>
                        <a:pt x="1350" y="1661"/>
                      </a:lnTo>
                      <a:lnTo>
                        <a:pt x="1352" y="1653"/>
                      </a:lnTo>
                      <a:lnTo>
                        <a:pt x="1354" y="1645"/>
                      </a:lnTo>
                      <a:lnTo>
                        <a:pt x="1356" y="1636"/>
                      </a:lnTo>
                      <a:lnTo>
                        <a:pt x="1359" y="1628"/>
                      </a:lnTo>
                      <a:lnTo>
                        <a:pt x="1362" y="1621"/>
                      </a:lnTo>
                      <a:lnTo>
                        <a:pt x="1367" y="1613"/>
                      </a:lnTo>
                      <a:lnTo>
                        <a:pt x="1377" y="1601"/>
                      </a:lnTo>
                      <a:lnTo>
                        <a:pt x="1389" y="1590"/>
                      </a:lnTo>
                      <a:lnTo>
                        <a:pt x="1403" y="1580"/>
                      </a:lnTo>
                      <a:lnTo>
                        <a:pt x="1419" y="1570"/>
                      </a:lnTo>
                      <a:lnTo>
                        <a:pt x="1436" y="1563"/>
                      </a:lnTo>
                      <a:lnTo>
                        <a:pt x="1454" y="1556"/>
                      </a:lnTo>
                      <a:lnTo>
                        <a:pt x="1471" y="1551"/>
                      </a:lnTo>
                      <a:lnTo>
                        <a:pt x="1487" y="1548"/>
                      </a:lnTo>
                      <a:lnTo>
                        <a:pt x="1502" y="1548"/>
                      </a:lnTo>
                      <a:lnTo>
                        <a:pt x="1517" y="1551"/>
                      </a:lnTo>
                      <a:lnTo>
                        <a:pt x="1535" y="1557"/>
                      </a:lnTo>
                      <a:lnTo>
                        <a:pt x="1555" y="1564"/>
                      </a:lnTo>
                      <a:lnTo>
                        <a:pt x="1575" y="1575"/>
                      </a:lnTo>
                      <a:lnTo>
                        <a:pt x="1594" y="1586"/>
                      </a:lnTo>
                      <a:lnTo>
                        <a:pt x="1612" y="1599"/>
                      </a:lnTo>
                      <a:lnTo>
                        <a:pt x="1629" y="1612"/>
                      </a:lnTo>
                      <a:lnTo>
                        <a:pt x="1650" y="1619"/>
                      </a:lnTo>
                      <a:lnTo>
                        <a:pt x="1670" y="1637"/>
                      </a:lnTo>
                      <a:lnTo>
                        <a:pt x="1690" y="1663"/>
                      </a:lnTo>
                      <a:lnTo>
                        <a:pt x="1712" y="1691"/>
                      </a:lnTo>
                      <a:lnTo>
                        <a:pt x="1732" y="1720"/>
                      </a:lnTo>
                      <a:lnTo>
                        <a:pt x="1753" y="1745"/>
                      </a:lnTo>
                      <a:lnTo>
                        <a:pt x="1773" y="1763"/>
                      </a:lnTo>
                      <a:lnTo>
                        <a:pt x="1794" y="1771"/>
                      </a:lnTo>
                      <a:lnTo>
                        <a:pt x="1802" y="1768"/>
                      </a:lnTo>
                      <a:lnTo>
                        <a:pt x="1812" y="1762"/>
                      </a:lnTo>
                      <a:lnTo>
                        <a:pt x="1820" y="1756"/>
                      </a:lnTo>
                      <a:lnTo>
                        <a:pt x="1829" y="1754"/>
                      </a:lnTo>
                      <a:lnTo>
                        <a:pt x="1848" y="1753"/>
                      </a:lnTo>
                      <a:lnTo>
                        <a:pt x="1868" y="1748"/>
                      </a:lnTo>
                      <a:lnTo>
                        <a:pt x="1890" y="1742"/>
                      </a:lnTo>
                      <a:lnTo>
                        <a:pt x="1911" y="1735"/>
                      </a:lnTo>
                      <a:lnTo>
                        <a:pt x="1933" y="1727"/>
                      </a:lnTo>
                      <a:lnTo>
                        <a:pt x="1954" y="1720"/>
                      </a:lnTo>
                      <a:lnTo>
                        <a:pt x="1973" y="1714"/>
                      </a:lnTo>
                      <a:lnTo>
                        <a:pt x="1990" y="1711"/>
                      </a:lnTo>
                      <a:lnTo>
                        <a:pt x="2005" y="1707"/>
                      </a:lnTo>
                      <a:lnTo>
                        <a:pt x="2022" y="1700"/>
                      </a:lnTo>
                      <a:lnTo>
                        <a:pt x="2040" y="1690"/>
                      </a:lnTo>
                      <a:lnTo>
                        <a:pt x="2058" y="1678"/>
                      </a:lnTo>
                      <a:lnTo>
                        <a:pt x="2076" y="1664"/>
                      </a:lnTo>
                      <a:lnTo>
                        <a:pt x="2095" y="1649"/>
                      </a:lnTo>
                      <a:lnTo>
                        <a:pt x="2114" y="1634"/>
                      </a:lnTo>
                      <a:lnTo>
                        <a:pt x="2134" y="1618"/>
                      </a:lnTo>
                      <a:lnTo>
                        <a:pt x="2153" y="1604"/>
                      </a:lnTo>
                      <a:lnTo>
                        <a:pt x="2172" y="1589"/>
                      </a:lnTo>
                      <a:lnTo>
                        <a:pt x="2190" y="1576"/>
                      </a:lnTo>
                      <a:lnTo>
                        <a:pt x="2209" y="1564"/>
                      </a:lnTo>
                      <a:lnTo>
                        <a:pt x="2226" y="1556"/>
                      </a:lnTo>
                      <a:lnTo>
                        <a:pt x="2244" y="1550"/>
                      </a:lnTo>
                      <a:lnTo>
                        <a:pt x="2260" y="1546"/>
                      </a:lnTo>
                      <a:lnTo>
                        <a:pt x="2275" y="1547"/>
                      </a:lnTo>
                      <a:lnTo>
                        <a:pt x="2283" y="1551"/>
                      </a:lnTo>
                      <a:lnTo>
                        <a:pt x="2287" y="1556"/>
                      </a:lnTo>
                      <a:lnTo>
                        <a:pt x="2293" y="1560"/>
                      </a:lnTo>
                      <a:lnTo>
                        <a:pt x="2298" y="1559"/>
                      </a:lnTo>
                      <a:lnTo>
                        <a:pt x="2304" y="1554"/>
                      </a:lnTo>
                      <a:lnTo>
                        <a:pt x="2310" y="1553"/>
                      </a:lnTo>
                      <a:lnTo>
                        <a:pt x="2316" y="1554"/>
                      </a:lnTo>
                      <a:lnTo>
                        <a:pt x="2322" y="1557"/>
                      </a:lnTo>
                      <a:lnTo>
                        <a:pt x="2327" y="1559"/>
                      </a:lnTo>
                      <a:lnTo>
                        <a:pt x="2333" y="1562"/>
                      </a:lnTo>
                      <a:lnTo>
                        <a:pt x="2339" y="1562"/>
                      </a:lnTo>
                      <a:lnTo>
                        <a:pt x="2345" y="1559"/>
                      </a:lnTo>
                      <a:lnTo>
                        <a:pt x="2351" y="1554"/>
                      </a:lnTo>
                      <a:lnTo>
                        <a:pt x="2357" y="1550"/>
                      </a:lnTo>
                      <a:lnTo>
                        <a:pt x="2363" y="1545"/>
                      </a:lnTo>
                      <a:lnTo>
                        <a:pt x="2369" y="1541"/>
                      </a:lnTo>
                      <a:lnTo>
                        <a:pt x="2375" y="1539"/>
                      </a:lnTo>
                      <a:lnTo>
                        <a:pt x="2380" y="1536"/>
                      </a:lnTo>
                      <a:lnTo>
                        <a:pt x="2385" y="1535"/>
                      </a:lnTo>
                      <a:lnTo>
                        <a:pt x="2388" y="1535"/>
                      </a:lnTo>
                      <a:lnTo>
                        <a:pt x="2422" y="1545"/>
                      </a:lnTo>
                      <a:lnTo>
                        <a:pt x="2436" y="1554"/>
                      </a:lnTo>
                      <a:lnTo>
                        <a:pt x="2434" y="1564"/>
                      </a:lnTo>
                      <a:lnTo>
                        <a:pt x="2422" y="1575"/>
                      </a:lnTo>
                      <a:lnTo>
                        <a:pt x="2402" y="1587"/>
                      </a:lnTo>
                      <a:lnTo>
                        <a:pt x="2379" y="1601"/>
                      </a:lnTo>
                      <a:lnTo>
                        <a:pt x="2358" y="1618"/>
                      </a:lnTo>
                      <a:lnTo>
                        <a:pt x="2344" y="1637"/>
                      </a:lnTo>
                      <a:lnTo>
                        <a:pt x="2332" y="1661"/>
                      </a:lnTo>
                      <a:lnTo>
                        <a:pt x="2316" y="1688"/>
                      </a:lnTo>
                      <a:lnTo>
                        <a:pt x="2301" y="1714"/>
                      </a:lnTo>
                      <a:lnTo>
                        <a:pt x="2286" y="1739"/>
                      </a:lnTo>
                      <a:lnTo>
                        <a:pt x="2274" y="1763"/>
                      </a:lnTo>
                      <a:lnTo>
                        <a:pt x="2269" y="1784"/>
                      </a:lnTo>
                      <a:lnTo>
                        <a:pt x="2271" y="1800"/>
                      </a:lnTo>
                      <a:lnTo>
                        <a:pt x="2283" y="1809"/>
                      </a:lnTo>
                      <a:lnTo>
                        <a:pt x="2291" y="1798"/>
                      </a:lnTo>
                      <a:lnTo>
                        <a:pt x="2304" y="1789"/>
                      </a:lnTo>
                      <a:lnTo>
                        <a:pt x="2322" y="1780"/>
                      </a:lnTo>
                      <a:lnTo>
                        <a:pt x="2342" y="1772"/>
                      </a:lnTo>
                      <a:lnTo>
                        <a:pt x="2362" y="1765"/>
                      </a:lnTo>
                      <a:lnTo>
                        <a:pt x="2381" y="1755"/>
                      </a:lnTo>
                      <a:lnTo>
                        <a:pt x="2396" y="1744"/>
                      </a:lnTo>
                      <a:lnTo>
                        <a:pt x="2406" y="1732"/>
                      </a:lnTo>
                      <a:lnTo>
                        <a:pt x="2414" y="1723"/>
                      </a:lnTo>
                      <a:lnTo>
                        <a:pt x="2421" y="1717"/>
                      </a:lnTo>
                      <a:lnTo>
                        <a:pt x="2428" y="1714"/>
                      </a:lnTo>
                      <a:lnTo>
                        <a:pt x="2435" y="1713"/>
                      </a:lnTo>
                      <a:lnTo>
                        <a:pt x="2442" y="1712"/>
                      </a:lnTo>
                      <a:lnTo>
                        <a:pt x="2451" y="1708"/>
                      </a:lnTo>
                      <a:lnTo>
                        <a:pt x="2458" y="1701"/>
                      </a:lnTo>
                      <a:lnTo>
                        <a:pt x="2466" y="1689"/>
                      </a:lnTo>
                      <a:lnTo>
                        <a:pt x="2471" y="1683"/>
                      </a:lnTo>
                      <a:lnTo>
                        <a:pt x="2480" y="1678"/>
                      </a:lnTo>
                      <a:lnTo>
                        <a:pt x="2489" y="1676"/>
                      </a:lnTo>
                      <a:lnTo>
                        <a:pt x="2501" y="1672"/>
                      </a:lnTo>
                      <a:lnTo>
                        <a:pt x="2513" y="1669"/>
                      </a:lnTo>
                      <a:lnTo>
                        <a:pt x="2527" y="1664"/>
                      </a:lnTo>
                      <a:lnTo>
                        <a:pt x="2539" y="1655"/>
                      </a:lnTo>
                      <a:lnTo>
                        <a:pt x="2551" y="1643"/>
                      </a:lnTo>
                      <a:lnTo>
                        <a:pt x="2555" y="1639"/>
                      </a:lnTo>
                      <a:lnTo>
                        <a:pt x="2561" y="1634"/>
                      </a:lnTo>
                      <a:lnTo>
                        <a:pt x="2570" y="1628"/>
                      </a:lnTo>
                      <a:lnTo>
                        <a:pt x="2579" y="1622"/>
                      </a:lnTo>
                      <a:lnTo>
                        <a:pt x="2590" y="1614"/>
                      </a:lnTo>
                      <a:lnTo>
                        <a:pt x="2601" y="1608"/>
                      </a:lnTo>
                      <a:lnTo>
                        <a:pt x="2612" y="1601"/>
                      </a:lnTo>
                      <a:lnTo>
                        <a:pt x="2621" y="1594"/>
                      </a:lnTo>
                      <a:lnTo>
                        <a:pt x="2642" y="1583"/>
                      </a:lnTo>
                      <a:lnTo>
                        <a:pt x="2660" y="1578"/>
                      </a:lnTo>
                      <a:lnTo>
                        <a:pt x="2678" y="1581"/>
                      </a:lnTo>
                      <a:lnTo>
                        <a:pt x="2695" y="1587"/>
                      </a:lnTo>
                      <a:lnTo>
                        <a:pt x="2710" y="1596"/>
                      </a:lnTo>
                      <a:lnTo>
                        <a:pt x="2725" y="1611"/>
                      </a:lnTo>
                      <a:lnTo>
                        <a:pt x="2739" y="1628"/>
                      </a:lnTo>
                      <a:lnTo>
                        <a:pt x="2752" y="1647"/>
                      </a:lnTo>
                      <a:lnTo>
                        <a:pt x="2764" y="1666"/>
                      </a:lnTo>
                      <a:lnTo>
                        <a:pt x="2776" y="1688"/>
                      </a:lnTo>
                      <a:lnTo>
                        <a:pt x="2788" y="1708"/>
                      </a:lnTo>
                      <a:lnTo>
                        <a:pt x="2799" y="1727"/>
                      </a:lnTo>
                      <a:lnTo>
                        <a:pt x="2810" y="1745"/>
                      </a:lnTo>
                      <a:lnTo>
                        <a:pt x="2821" y="1761"/>
                      </a:lnTo>
                      <a:lnTo>
                        <a:pt x="2832" y="1774"/>
                      </a:lnTo>
                      <a:lnTo>
                        <a:pt x="2842" y="1783"/>
                      </a:lnTo>
                      <a:lnTo>
                        <a:pt x="2852" y="1786"/>
                      </a:lnTo>
                      <a:lnTo>
                        <a:pt x="2864" y="1787"/>
                      </a:lnTo>
                      <a:lnTo>
                        <a:pt x="2879" y="1787"/>
                      </a:lnTo>
                      <a:lnTo>
                        <a:pt x="2895" y="1784"/>
                      </a:lnTo>
                      <a:lnTo>
                        <a:pt x="2912" y="1780"/>
                      </a:lnTo>
                      <a:lnTo>
                        <a:pt x="2930" y="1774"/>
                      </a:lnTo>
                      <a:lnTo>
                        <a:pt x="2947" y="1768"/>
                      </a:lnTo>
                      <a:lnTo>
                        <a:pt x="2964" y="1762"/>
                      </a:lnTo>
                      <a:lnTo>
                        <a:pt x="2996" y="1753"/>
                      </a:lnTo>
                      <a:lnTo>
                        <a:pt x="3032" y="1749"/>
                      </a:lnTo>
                      <a:lnTo>
                        <a:pt x="3071" y="1749"/>
                      </a:lnTo>
                      <a:lnTo>
                        <a:pt x="3112" y="1754"/>
                      </a:lnTo>
                      <a:lnTo>
                        <a:pt x="3154" y="1761"/>
                      </a:lnTo>
                      <a:lnTo>
                        <a:pt x="3199" y="1772"/>
                      </a:lnTo>
                      <a:lnTo>
                        <a:pt x="3245" y="1784"/>
                      </a:lnTo>
                      <a:lnTo>
                        <a:pt x="3293" y="1798"/>
                      </a:lnTo>
                      <a:lnTo>
                        <a:pt x="3341" y="1814"/>
                      </a:lnTo>
                      <a:lnTo>
                        <a:pt x="3389" y="1831"/>
                      </a:lnTo>
                      <a:lnTo>
                        <a:pt x="3437" y="1846"/>
                      </a:lnTo>
                      <a:lnTo>
                        <a:pt x="3485" y="1862"/>
                      </a:lnTo>
                      <a:lnTo>
                        <a:pt x="3533" y="1875"/>
                      </a:lnTo>
                      <a:lnTo>
                        <a:pt x="3579" y="1887"/>
                      </a:lnTo>
                      <a:lnTo>
                        <a:pt x="3623" y="1897"/>
                      </a:lnTo>
                      <a:lnTo>
                        <a:pt x="3667" y="1904"/>
                      </a:lnTo>
                      <a:lnTo>
                        <a:pt x="3686" y="1904"/>
                      </a:lnTo>
                      <a:lnTo>
                        <a:pt x="3707" y="1899"/>
                      </a:lnTo>
                      <a:lnTo>
                        <a:pt x="3731" y="1893"/>
                      </a:lnTo>
                      <a:lnTo>
                        <a:pt x="3757" y="1886"/>
                      </a:lnTo>
                      <a:lnTo>
                        <a:pt x="3782" y="1879"/>
                      </a:lnTo>
                      <a:lnTo>
                        <a:pt x="3806" y="1874"/>
                      </a:lnTo>
                      <a:lnTo>
                        <a:pt x="3829" y="1872"/>
                      </a:lnTo>
                      <a:lnTo>
                        <a:pt x="3850" y="1874"/>
                      </a:lnTo>
                      <a:lnTo>
                        <a:pt x="3866" y="1882"/>
                      </a:lnTo>
                      <a:lnTo>
                        <a:pt x="3879" y="1897"/>
                      </a:lnTo>
                      <a:lnTo>
                        <a:pt x="3889" y="1916"/>
                      </a:lnTo>
                      <a:lnTo>
                        <a:pt x="3898" y="1938"/>
                      </a:lnTo>
                      <a:lnTo>
                        <a:pt x="3907" y="1960"/>
                      </a:lnTo>
                      <a:lnTo>
                        <a:pt x="3918" y="1983"/>
                      </a:lnTo>
                      <a:lnTo>
                        <a:pt x="3932" y="2005"/>
                      </a:lnTo>
                      <a:lnTo>
                        <a:pt x="3950" y="2024"/>
                      </a:lnTo>
                      <a:lnTo>
                        <a:pt x="3967" y="2012"/>
                      </a:lnTo>
                      <a:lnTo>
                        <a:pt x="3984" y="2001"/>
                      </a:lnTo>
                      <a:lnTo>
                        <a:pt x="3999" y="1992"/>
                      </a:lnTo>
                      <a:lnTo>
                        <a:pt x="4015" y="1986"/>
                      </a:lnTo>
                      <a:lnTo>
                        <a:pt x="4032" y="1981"/>
                      </a:lnTo>
                      <a:lnTo>
                        <a:pt x="4049" y="1980"/>
                      </a:lnTo>
                      <a:lnTo>
                        <a:pt x="4065" y="1982"/>
                      </a:lnTo>
                      <a:lnTo>
                        <a:pt x="4083" y="1988"/>
                      </a:lnTo>
                      <a:lnTo>
                        <a:pt x="4095" y="1995"/>
                      </a:lnTo>
                      <a:lnTo>
                        <a:pt x="4107" y="2005"/>
                      </a:lnTo>
                      <a:lnTo>
                        <a:pt x="4118" y="2016"/>
                      </a:lnTo>
                      <a:lnTo>
                        <a:pt x="4130" y="2028"/>
                      </a:lnTo>
                      <a:lnTo>
                        <a:pt x="4142" y="2039"/>
                      </a:lnTo>
                      <a:lnTo>
                        <a:pt x="4156" y="2049"/>
                      </a:lnTo>
                      <a:lnTo>
                        <a:pt x="4169" y="2057"/>
                      </a:lnTo>
                      <a:lnTo>
                        <a:pt x="4184" y="2061"/>
                      </a:lnTo>
                      <a:lnTo>
                        <a:pt x="4199" y="2061"/>
                      </a:lnTo>
                      <a:lnTo>
                        <a:pt x="4216" y="2055"/>
                      </a:lnTo>
                      <a:lnTo>
                        <a:pt x="4235" y="2047"/>
                      </a:lnTo>
                      <a:lnTo>
                        <a:pt x="4256" y="2039"/>
                      </a:lnTo>
                      <a:lnTo>
                        <a:pt x="4278" y="2030"/>
                      </a:lnTo>
                      <a:lnTo>
                        <a:pt x="4302" y="2025"/>
                      </a:lnTo>
                      <a:lnTo>
                        <a:pt x="4325" y="2025"/>
                      </a:lnTo>
                      <a:lnTo>
                        <a:pt x="4349" y="2033"/>
                      </a:lnTo>
                      <a:lnTo>
                        <a:pt x="4366" y="2047"/>
                      </a:lnTo>
                      <a:lnTo>
                        <a:pt x="4375" y="2066"/>
                      </a:lnTo>
                      <a:lnTo>
                        <a:pt x="4381" y="2090"/>
                      </a:lnTo>
                      <a:lnTo>
                        <a:pt x="4386" y="2115"/>
                      </a:lnTo>
                      <a:lnTo>
                        <a:pt x="4389" y="2141"/>
                      </a:lnTo>
                      <a:lnTo>
                        <a:pt x="4393" y="2165"/>
                      </a:lnTo>
                      <a:lnTo>
                        <a:pt x="4402" y="2185"/>
                      </a:lnTo>
                      <a:lnTo>
                        <a:pt x="4415" y="2201"/>
                      </a:lnTo>
                      <a:lnTo>
                        <a:pt x="4437" y="2214"/>
                      </a:lnTo>
                      <a:lnTo>
                        <a:pt x="4457" y="2220"/>
                      </a:lnTo>
                      <a:lnTo>
                        <a:pt x="4477" y="2222"/>
                      </a:lnTo>
                      <a:lnTo>
                        <a:pt x="4498" y="2221"/>
                      </a:lnTo>
                      <a:lnTo>
                        <a:pt x="4518" y="2219"/>
                      </a:lnTo>
                      <a:lnTo>
                        <a:pt x="4539" y="2218"/>
                      </a:lnTo>
                      <a:lnTo>
                        <a:pt x="4560" y="2216"/>
                      </a:lnTo>
                      <a:lnTo>
                        <a:pt x="4582" y="2220"/>
                      </a:lnTo>
                      <a:lnTo>
                        <a:pt x="4587" y="2202"/>
                      </a:lnTo>
                      <a:lnTo>
                        <a:pt x="4592" y="2183"/>
                      </a:lnTo>
                      <a:lnTo>
                        <a:pt x="4598" y="2162"/>
                      </a:lnTo>
                      <a:lnTo>
                        <a:pt x="4605" y="2143"/>
                      </a:lnTo>
                      <a:lnTo>
                        <a:pt x="4612" y="2123"/>
                      </a:lnTo>
                      <a:lnTo>
                        <a:pt x="4619" y="2102"/>
                      </a:lnTo>
                      <a:lnTo>
                        <a:pt x="4626" y="2082"/>
                      </a:lnTo>
                      <a:lnTo>
                        <a:pt x="4632" y="2063"/>
                      </a:lnTo>
                      <a:lnTo>
                        <a:pt x="4630" y="2045"/>
                      </a:lnTo>
                      <a:lnTo>
                        <a:pt x="4629" y="2028"/>
                      </a:lnTo>
                      <a:lnTo>
                        <a:pt x="4628" y="2010"/>
                      </a:lnTo>
                      <a:lnTo>
                        <a:pt x="4628" y="1992"/>
                      </a:lnTo>
                      <a:lnTo>
                        <a:pt x="4628" y="1974"/>
                      </a:lnTo>
                      <a:lnTo>
                        <a:pt x="4629" y="1956"/>
                      </a:lnTo>
                      <a:lnTo>
                        <a:pt x="4630" y="1938"/>
                      </a:lnTo>
                      <a:lnTo>
                        <a:pt x="4631" y="1920"/>
                      </a:lnTo>
                      <a:lnTo>
                        <a:pt x="4632" y="1903"/>
                      </a:lnTo>
                      <a:lnTo>
                        <a:pt x="4634" y="1887"/>
                      </a:lnTo>
                      <a:lnTo>
                        <a:pt x="4634" y="1872"/>
                      </a:lnTo>
                      <a:lnTo>
                        <a:pt x="4635" y="1856"/>
                      </a:lnTo>
                      <a:lnTo>
                        <a:pt x="4635" y="1843"/>
                      </a:lnTo>
                      <a:lnTo>
                        <a:pt x="4635" y="1830"/>
                      </a:lnTo>
                      <a:lnTo>
                        <a:pt x="4634" y="1818"/>
                      </a:lnTo>
                      <a:lnTo>
                        <a:pt x="4632" y="1807"/>
                      </a:lnTo>
                      <a:lnTo>
                        <a:pt x="4630" y="1789"/>
                      </a:lnTo>
                      <a:lnTo>
                        <a:pt x="4630" y="1769"/>
                      </a:lnTo>
                      <a:lnTo>
                        <a:pt x="4634" y="1748"/>
                      </a:lnTo>
                      <a:lnTo>
                        <a:pt x="4637" y="1725"/>
                      </a:lnTo>
                      <a:lnTo>
                        <a:pt x="4644" y="1705"/>
                      </a:lnTo>
                      <a:lnTo>
                        <a:pt x="4652" y="1687"/>
                      </a:lnTo>
                      <a:lnTo>
                        <a:pt x="4661" y="1671"/>
                      </a:lnTo>
                      <a:lnTo>
                        <a:pt x="4671" y="1661"/>
                      </a:lnTo>
                      <a:lnTo>
                        <a:pt x="4676" y="1654"/>
                      </a:lnTo>
                      <a:lnTo>
                        <a:pt x="4682" y="1643"/>
                      </a:lnTo>
                      <a:lnTo>
                        <a:pt x="4685" y="1628"/>
                      </a:lnTo>
                      <a:lnTo>
                        <a:pt x="4690" y="1611"/>
                      </a:lnTo>
                      <a:lnTo>
                        <a:pt x="4694" y="1592"/>
                      </a:lnTo>
                      <a:lnTo>
                        <a:pt x="4697" y="1574"/>
                      </a:lnTo>
                      <a:lnTo>
                        <a:pt x="4700" y="1557"/>
                      </a:lnTo>
                      <a:lnTo>
                        <a:pt x="4702" y="1542"/>
                      </a:lnTo>
                      <a:lnTo>
                        <a:pt x="4703" y="1527"/>
                      </a:lnTo>
                      <a:lnTo>
                        <a:pt x="4702" y="1510"/>
                      </a:lnTo>
                      <a:lnTo>
                        <a:pt x="4700" y="1493"/>
                      </a:lnTo>
                      <a:lnTo>
                        <a:pt x="4697" y="1476"/>
                      </a:lnTo>
                      <a:lnTo>
                        <a:pt x="4695" y="1460"/>
                      </a:lnTo>
                      <a:lnTo>
                        <a:pt x="4694" y="1443"/>
                      </a:lnTo>
                      <a:lnTo>
                        <a:pt x="4694" y="1426"/>
                      </a:lnTo>
                      <a:lnTo>
                        <a:pt x="4695" y="1409"/>
                      </a:lnTo>
                      <a:lnTo>
                        <a:pt x="4702" y="1399"/>
                      </a:lnTo>
                      <a:lnTo>
                        <a:pt x="4718" y="1386"/>
                      </a:lnTo>
                      <a:lnTo>
                        <a:pt x="4738" y="1373"/>
                      </a:lnTo>
                      <a:lnTo>
                        <a:pt x="4763" y="1360"/>
                      </a:lnTo>
                      <a:lnTo>
                        <a:pt x="4789" y="1349"/>
                      </a:lnTo>
                      <a:lnTo>
                        <a:pt x="4811" y="1341"/>
                      </a:lnTo>
                      <a:lnTo>
                        <a:pt x="4831" y="1338"/>
                      </a:lnTo>
                      <a:lnTo>
                        <a:pt x="4843" y="1343"/>
                      </a:lnTo>
                      <a:lnTo>
                        <a:pt x="4834" y="1330"/>
                      </a:lnTo>
                      <a:lnTo>
                        <a:pt x="4827" y="1317"/>
                      </a:lnTo>
                      <a:lnTo>
                        <a:pt x="4821" y="1305"/>
                      </a:lnTo>
                      <a:lnTo>
                        <a:pt x="4815" y="1293"/>
                      </a:lnTo>
                      <a:lnTo>
                        <a:pt x="4809" y="1282"/>
                      </a:lnTo>
                      <a:lnTo>
                        <a:pt x="4805" y="1271"/>
                      </a:lnTo>
                      <a:lnTo>
                        <a:pt x="4801" y="1259"/>
                      </a:lnTo>
                      <a:lnTo>
                        <a:pt x="4796" y="1247"/>
                      </a:lnTo>
                      <a:lnTo>
                        <a:pt x="4791" y="1232"/>
                      </a:lnTo>
                      <a:lnTo>
                        <a:pt x="4785" y="1218"/>
                      </a:lnTo>
                      <a:lnTo>
                        <a:pt x="4780" y="1204"/>
                      </a:lnTo>
                      <a:lnTo>
                        <a:pt x="4774" y="1189"/>
                      </a:lnTo>
                      <a:lnTo>
                        <a:pt x="4767" y="1176"/>
                      </a:lnTo>
                      <a:lnTo>
                        <a:pt x="4760" y="1163"/>
                      </a:lnTo>
                      <a:lnTo>
                        <a:pt x="4751" y="1152"/>
                      </a:lnTo>
                      <a:lnTo>
                        <a:pt x="4742" y="1142"/>
                      </a:lnTo>
                      <a:lnTo>
                        <a:pt x="4723" y="1128"/>
                      </a:lnTo>
                      <a:lnTo>
                        <a:pt x="4699" y="1116"/>
                      </a:lnTo>
                      <a:lnTo>
                        <a:pt x="4673" y="1105"/>
                      </a:lnTo>
                      <a:lnTo>
                        <a:pt x="4649" y="1096"/>
                      </a:lnTo>
                      <a:lnTo>
                        <a:pt x="4625" y="1086"/>
                      </a:lnTo>
                      <a:lnTo>
                        <a:pt x="4606" y="1077"/>
                      </a:lnTo>
                      <a:lnTo>
                        <a:pt x="4592" y="1069"/>
                      </a:lnTo>
                      <a:lnTo>
                        <a:pt x="4583" y="1061"/>
                      </a:lnTo>
                      <a:lnTo>
                        <a:pt x="4577" y="1049"/>
                      </a:lnTo>
                      <a:lnTo>
                        <a:pt x="4572" y="1038"/>
                      </a:lnTo>
                      <a:lnTo>
                        <a:pt x="4568" y="1027"/>
                      </a:lnTo>
                      <a:lnTo>
                        <a:pt x="4564" y="1015"/>
                      </a:lnTo>
                      <a:lnTo>
                        <a:pt x="4562" y="1001"/>
                      </a:lnTo>
                      <a:lnTo>
                        <a:pt x="4559" y="984"/>
                      </a:lnTo>
                      <a:lnTo>
                        <a:pt x="4558" y="963"/>
                      </a:lnTo>
                      <a:lnTo>
                        <a:pt x="4557" y="937"/>
                      </a:lnTo>
                      <a:lnTo>
                        <a:pt x="4557" y="924"/>
                      </a:lnTo>
                      <a:lnTo>
                        <a:pt x="4558" y="912"/>
                      </a:lnTo>
                      <a:lnTo>
                        <a:pt x="4559" y="901"/>
                      </a:lnTo>
                      <a:lnTo>
                        <a:pt x="4559" y="889"/>
                      </a:lnTo>
                      <a:lnTo>
                        <a:pt x="4557" y="876"/>
                      </a:lnTo>
                      <a:lnTo>
                        <a:pt x="4552" y="859"/>
                      </a:lnTo>
                      <a:lnTo>
                        <a:pt x="4545" y="840"/>
                      </a:lnTo>
                      <a:lnTo>
                        <a:pt x="4533" y="816"/>
                      </a:lnTo>
                      <a:lnTo>
                        <a:pt x="4521" y="793"/>
                      </a:lnTo>
                      <a:lnTo>
                        <a:pt x="4509" y="772"/>
                      </a:lnTo>
                      <a:lnTo>
                        <a:pt x="4497" y="756"/>
                      </a:lnTo>
                      <a:lnTo>
                        <a:pt x="4485" y="740"/>
                      </a:lnTo>
                      <a:lnTo>
                        <a:pt x="4471" y="728"/>
                      </a:lnTo>
                      <a:lnTo>
                        <a:pt x="4459" y="717"/>
                      </a:lnTo>
                      <a:lnTo>
                        <a:pt x="4449" y="709"/>
                      </a:lnTo>
                      <a:lnTo>
                        <a:pt x="4437" y="701"/>
                      </a:lnTo>
                      <a:lnTo>
                        <a:pt x="4417" y="691"/>
                      </a:lnTo>
                      <a:lnTo>
                        <a:pt x="4397" y="680"/>
                      </a:lnTo>
                      <a:lnTo>
                        <a:pt x="4375" y="669"/>
                      </a:lnTo>
                      <a:lnTo>
                        <a:pt x="4353" y="656"/>
                      </a:lnTo>
                      <a:lnTo>
                        <a:pt x="4330" y="643"/>
                      </a:lnTo>
                      <a:lnTo>
                        <a:pt x="4307" y="627"/>
                      </a:lnTo>
                      <a:lnTo>
                        <a:pt x="4284" y="609"/>
                      </a:lnTo>
                      <a:lnTo>
                        <a:pt x="4261" y="589"/>
                      </a:lnTo>
                      <a:lnTo>
                        <a:pt x="4250" y="580"/>
                      </a:lnTo>
                      <a:lnTo>
                        <a:pt x="4240" y="573"/>
                      </a:lnTo>
                      <a:lnTo>
                        <a:pt x="4228" y="567"/>
                      </a:lnTo>
                      <a:lnTo>
                        <a:pt x="4214" y="563"/>
                      </a:lnTo>
                      <a:lnTo>
                        <a:pt x="4202" y="561"/>
                      </a:lnTo>
                      <a:lnTo>
                        <a:pt x="4189" y="560"/>
                      </a:lnTo>
                      <a:lnTo>
                        <a:pt x="4177" y="561"/>
                      </a:lnTo>
                      <a:lnTo>
                        <a:pt x="4166" y="562"/>
                      </a:lnTo>
                      <a:lnTo>
                        <a:pt x="4158" y="562"/>
                      </a:lnTo>
                      <a:lnTo>
                        <a:pt x="4148" y="560"/>
                      </a:lnTo>
                      <a:lnTo>
                        <a:pt x="4139" y="555"/>
                      </a:lnTo>
                      <a:lnTo>
                        <a:pt x="4130" y="549"/>
                      </a:lnTo>
                      <a:lnTo>
                        <a:pt x="4121" y="544"/>
                      </a:lnTo>
                      <a:lnTo>
                        <a:pt x="4112" y="540"/>
                      </a:lnTo>
                      <a:lnTo>
                        <a:pt x="4104" y="538"/>
                      </a:lnTo>
                      <a:lnTo>
                        <a:pt x="4095" y="539"/>
                      </a:lnTo>
                      <a:lnTo>
                        <a:pt x="4087" y="544"/>
                      </a:lnTo>
                      <a:lnTo>
                        <a:pt x="4081" y="550"/>
                      </a:lnTo>
                      <a:lnTo>
                        <a:pt x="4074" y="558"/>
                      </a:lnTo>
                      <a:lnTo>
                        <a:pt x="4069" y="567"/>
                      </a:lnTo>
                      <a:lnTo>
                        <a:pt x="4063" y="577"/>
                      </a:lnTo>
                      <a:lnTo>
                        <a:pt x="4056" y="585"/>
                      </a:lnTo>
                      <a:lnTo>
                        <a:pt x="4050" y="592"/>
                      </a:lnTo>
                      <a:lnTo>
                        <a:pt x="4041" y="598"/>
                      </a:lnTo>
                      <a:lnTo>
                        <a:pt x="4035" y="601"/>
                      </a:lnTo>
                      <a:lnTo>
                        <a:pt x="4027" y="603"/>
                      </a:lnTo>
                      <a:lnTo>
                        <a:pt x="4015" y="604"/>
                      </a:lnTo>
                      <a:lnTo>
                        <a:pt x="4003" y="607"/>
                      </a:lnTo>
                      <a:lnTo>
                        <a:pt x="3990" y="609"/>
                      </a:lnTo>
                      <a:lnTo>
                        <a:pt x="3979" y="611"/>
                      </a:lnTo>
                      <a:lnTo>
                        <a:pt x="3969" y="614"/>
                      </a:lnTo>
                      <a:lnTo>
                        <a:pt x="3965" y="616"/>
                      </a:lnTo>
                      <a:lnTo>
                        <a:pt x="3938" y="638"/>
                      </a:lnTo>
                      <a:lnTo>
                        <a:pt x="3916" y="656"/>
                      </a:lnTo>
                      <a:lnTo>
                        <a:pt x="3897" y="670"/>
                      </a:lnTo>
                      <a:lnTo>
                        <a:pt x="3878" y="682"/>
                      </a:lnTo>
                      <a:lnTo>
                        <a:pt x="3859" y="693"/>
                      </a:lnTo>
                      <a:lnTo>
                        <a:pt x="3837" y="703"/>
                      </a:lnTo>
                      <a:lnTo>
                        <a:pt x="3812" y="711"/>
                      </a:lnTo>
                      <a:lnTo>
                        <a:pt x="3782" y="721"/>
                      </a:lnTo>
                      <a:lnTo>
                        <a:pt x="3759" y="725"/>
                      </a:lnTo>
                      <a:lnTo>
                        <a:pt x="3735" y="725"/>
                      </a:lnTo>
                      <a:lnTo>
                        <a:pt x="3712" y="723"/>
                      </a:lnTo>
                      <a:lnTo>
                        <a:pt x="3689" y="719"/>
                      </a:lnTo>
                      <a:lnTo>
                        <a:pt x="3667" y="715"/>
                      </a:lnTo>
                      <a:lnTo>
                        <a:pt x="3644" y="710"/>
                      </a:lnTo>
                      <a:lnTo>
                        <a:pt x="3620" y="706"/>
                      </a:lnTo>
                      <a:lnTo>
                        <a:pt x="3597" y="705"/>
                      </a:lnTo>
                      <a:lnTo>
                        <a:pt x="3562" y="669"/>
                      </a:lnTo>
                      <a:lnTo>
                        <a:pt x="3526" y="669"/>
                      </a:lnTo>
                      <a:lnTo>
                        <a:pt x="3519" y="663"/>
                      </a:lnTo>
                      <a:lnTo>
                        <a:pt x="3508" y="656"/>
                      </a:lnTo>
                      <a:lnTo>
                        <a:pt x="3496" y="650"/>
                      </a:lnTo>
                      <a:lnTo>
                        <a:pt x="3482" y="644"/>
                      </a:lnTo>
                      <a:lnTo>
                        <a:pt x="3467" y="638"/>
                      </a:lnTo>
                      <a:lnTo>
                        <a:pt x="3450" y="633"/>
                      </a:lnTo>
                      <a:lnTo>
                        <a:pt x="3434" y="627"/>
                      </a:lnTo>
                      <a:lnTo>
                        <a:pt x="3416" y="621"/>
                      </a:lnTo>
                      <a:lnTo>
                        <a:pt x="3399" y="616"/>
                      </a:lnTo>
                      <a:lnTo>
                        <a:pt x="3381" y="610"/>
                      </a:lnTo>
                      <a:lnTo>
                        <a:pt x="3364" y="605"/>
                      </a:lnTo>
                      <a:lnTo>
                        <a:pt x="3348" y="601"/>
                      </a:lnTo>
                      <a:lnTo>
                        <a:pt x="3333" y="596"/>
                      </a:lnTo>
                      <a:lnTo>
                        <a:pt x="3319" y="590"/>
                      </a:lnTo>
                      <a:lnTo>
                        <a:pt x="3307" y="585"/>
                      </a:lnTo>
                      <a:lnTo>
                        <a:pt x="3298" y="580"/>
                      </a:lnTo>
                      <a:lnTo>
                        <a:pt x="3265" y="560"/>
                      </a:lnTo>
                      <a:lnTo>
                        <a:pt x="3239" y="542"/>
                      </a:lnTo>
                      <a:lnTo>
                        <a:pt x="3218" y="525"/>
                      </a:lnTo>
                      <a:lnTo>
                        <a:pt x="3200" y="512"/>
                      </a:lnTo>
                      <a:lnTo>
                        <a:pt x="3186" y="503"/>
                      </a:lnTo>
                      <a:lnTo>
                        <a:pt x="3172" y="500"/>
                      </a:lnTo>
                      <a:lnTo>
                        <a:pt x="3156" y="502"/>
                      </a:lnTo>
                      <a:lnTo>
                        <a:pt x="3139" y="512"/>
                      </a:lnTo>
                      <a:lnTo>
                        <a:pt x="3133" y="514"/>
                      </a:lnTo>
                      <a:lnTo>
                        <a:pt x="3127" y="516"/>
                      </a:lnTo>
                      <a:lnTo>
                        <a:pt x="3119" y="516"/>
                      </a:lnTo>
                      <a:lnTo>
                        <a:pt x="3112" y="516"/>
                      </a:lnTo>
                      <a:lnTo>
                        <a:pt x="3104" y="515"/>
                      </a:lnTo>
                      <a:lnTo>
                        <a:pt x="3097" y="512"/>
                      </a:lnTo>
                      <a:lnTo>
                        <a:pt x="3091" y="508"/>
                      </a:lnTo>
                      <a:lnTo>
                        <a:pt x="3086" y="503"/>
                      </a:lnTo>
                      <a:lnTo>
                        <a:pt x="3082" y="495"/>
                      </a:lnTo>
                      <a:lnTo>
                        <a:pt x="3077" y="485"/>
                      </a:lnTo>
                      <a:lnTo>
                        <a:pt x="3072" y="476"/>
                      </a:lnTo>
                      <a:lnTo>
                        <a:pt x="3067" y="467"/>
                      </a:lnTo>
                      <a:lnTo>
                        <a:pt x="3062" y="459"/>
                      </a:lnTo>
                      <a:lnTo>
                        <a:pt x="3056" y="452"/>
                      </a:lnTo>
                      <a:lnTo>
                        <a:pt x="3050" y="446"/>
                      </a:lnTo>
                      <a:lnTo>
                        <a:pt x="3042" y="441"/>
                      </a:lnTo>
                      <a:lnTo>
                        <a:pt x="3029" y="440"/>
                      </a:lnTo>
                      <a:lnTo>
                        <a:pt x="3013" y="441"/>
                      </a:lnTo>
                      <a:lnTo>
                        <a:pt x="2996" y="444"/>
                      </a:lnTo>
                      <a:lnTo>
                        <a:pt x="2978" y="449"/>
                      </a:lnTo>
                      <a:lnTo>
                        <a:pt x="2963" y="454"/>
                      </a:lnTo>
                      <a:lnTo>
                        <a:pt x="2948" y="455"/>
                      </a:lnTo>
                      <a:lnTo>
                        <a:pt x="2936" y="455"/>
                      </a:lnTo>
                      <a:lnTo>
                        <a:pt x="2928" y="449"/>
                      </a:lnTo>
                      <a:lnTo>
                        <a:pt x="2916" y="436"/>
                      </a:lnTo>
                      <a:lnTo>
                        <a:pt x="2900" y="422"/>
                      </a:lnTo>
                      <a:lnTo>
                        <a:pt x="2882" y="407"/>
                      </a:lnTo>
                      <a:lnTo>
                        <a:pt x="2864" y="391"/>
                      </a:lnTo>
                      <a:lnTo>
                        <a:pt x="2846" y="377"/>
                      </a:lnTo>
                      <a:lnTo>
                        <a:pt x="2830" y="363"/>
                      </a:lnTo>
                      <a:lnTo>
                        <a:pt x="2818" y="348"/>
                      </a:lnTo>
                      <a:lnTo>
                        <a:pt x="2811" y="335"/>
                      </a:lnTo>
                      <a:lnTo>
                        <a:pt x="2805" y="313"/>
                      </a:lnTo>
                      <a:lnTo>
                        <a:pt x="2797" y="294"/>
                      </a:lnTo>
                      <a:lnTo>
                        <a:pt x="2788" y="277"/>
                      </a:lnTo>
                      <a:lnTo>
                        <a:pt x="2779" y="261"/>
                      </a:lnTo>
                      <a:lnTo>
                        <a:pt x="2768" y="246"/>
                      </a:lnTo>
                      <a:lnTo>
                        <a:pt x="2755" y="232"/>
                      </a:lnTo>
                      <a:lnTo>
                        <a:pt x="2739" y="218"/>
                      </a:lnTo>
                      <a:lnTo>
                        <a:pt x="2721" y="206"/>
                      </a:lnTo>
                      <a:lnTo>
                        <a:pt x="2714" y="203"/>
                      </a:lnTo>
                      <a:lnTo>
                        <a:pt x="2704" y="202"/>
                      </a:lnTo>
                      <a:lnTo>
                        <a:pt x="2696" y="203"/>
                      </a:lnTo>
                      <a:lnTo>
                        <a:pt x="2686" y="204"/>
                      </a:lnTo>
                      <a:lnTo>
                        <a:pt x="2677" y="206"/>
                      </a:lnTo>
                      <a:lnTo>
                        <a:pt x="2667" y="208"/>
                      </a:lnTo>
                      <a:lnTo>
                        <a:pt x="2659" y="209"/>
                      </a:lnTo>
                      <a:lnTo>
                        <a:pt x="2650" y="206"/>
                      </a:lnTo>
                      <a:lnTo>
                        <a:pt x="2643" y="200"/>
                      </a:lnTo>
                      <a:lnTo>
                        <a:pt x="2637" y="193"/>
                      </a:lnTo>
                      <a:lnTo>
                        <a:pt x="2632" y="182"/>
                      </a:lnTo>
                      <a:lnTo>
                        <a:pt x="2627" y="172"/>
                      </a:lnTo>
                      <a:lnTo>
                        <a:pt x="2624" y="161"/>
                      </a:lnTo>
                      <a:lnTo>
                        <a:pt x="2621" y="151"/>
                      </a:lnTo>
                      <a:lnTo>
                        <a:pt x="2618" y="142"/>
                      </a:lnTo>
                      <a:lnTo>
                        <a:pt x="2614" y="134"/>
                      </a:lnTo>
                      <a:lnTo>
                        <a:pt x="2611" y="132"/>
                      </a:lnTo>
                      <a:lnTo>
                        <a:pt x="2606" y="130"/>
                      </a:lnTo>
                      <a:lnTo>
                        <a:pt x="2600" y="128"/>
                      </a:lnTo>
                      <a:lnTo>
                        <a:pt x="2597" y="126"/>
                      </a:lnTo>
                      <a:lnTo>
                        <a:pt x="2589" y="110"/>
                      </a:lnTo>
                      <a:lnTo>
                        <a:pt x="2582" y="95"/>
                      </a:lnTo>
                      <a:lnTo>
                        <a:pt x="2575" y="82"/>
                      </a:lnTo>
                      <a:lnTo>
                        <a:pt x="2569" y="68"/>
                      </a:lnTo>
                      <a:lnTo>
                        <a:pt x="2561" y="55"/>
                      </a:lnTo>
                      <a:lnTo>
                        <a:pt x="2553" y="43"/>
                      </a:lnTo>
                      <a:lnTo>
                        <a:pt x="2542" y="30"/>
                      </a:lnTo>
                      <a:lnTo>
                        <a:pt x="2529" y="18"/>
                      </a:lnTo>
                      <a:lnTo>
                        <a:pt x="2516" y="8"/>
                      </a:lnTo>
                      <a:lnTo>
                        <a:pt x="2505" y="5"/>
                      </a:lnTo>
                      <a:lnTo>
                        <a:pt x="2496" y="6"/>
                      </a:lnTo>
                      <a:lnTo>
                        <a:pt x="2489" y="9"/>
                      </a:lnTo>
                      <a:lnTo>
                        <a:pt x="2482" y="15"/>
                      </a:lnTo>
                      <a:lnTo>
                        <a:pt x="2474" y="21"/>
                      </a:lnTo>
                      <a:lnTo>
                        <a:pt x="2464" y="27"/>
                      </a:lnTo>
                      <a:lnTo>
                        <a:pt x="2452" y="31"/>
                      </a:lnTo>
                      <a:lnTo>
                        <a:pt x="2428" y="36"/>
                      </a:lnTo>
                      <a:lnTo>
                        <a:pt x="2406" y="37"/>
                      </a:lnTo>
                      <a:lnTo>
                        <a:pt x="2385" y="37"/>
                      </a:lnTo>
                      <a:lnTo>
                        <a:pt x="2364" y="35"/>
                      </a:lnTo>
                      <a:lnTo>
                        <a:pt x="2344" y="31"/>
                      </a:lnTo>
                      <a:lnTo>
                        <a:pt x="2325" y="26"/>
                      </a:lnTo>
                      <a:lnTo>
                        <a:pt x="2304" y="21"/>
                      </a:lnTo>
                      <a:lnTo>
                        <a:pt x="2284" y="15"/>
                      </a:lnTo>
                      <a:lnTo>
                        <a:pt x="2267" y="12"/>
                      </a:lnTo>
                      <a:lnTo>
                        <a:pt x="2251" y="8"/>
                      </a:lnTo>
                      <a:lnTo>
                        <a:pt x="2236" y="6"/>
                      </a:lnTo>
                      <a:lnTo>
                        <a:pt x="2220" y="3"/>
                      </a:lnTo>
                      <a:lnTo>
                        <a:pt x="2205" y="2"/>
                      </a:lnTo>
                      <a:lnTo>
                        <a:pt x="2190" y="1"/>
                      </a:lnTo>
                      <a:lnTo>
                        <a:pt x="2176" y="0"/>
                      </a:lnTo>
                      <a:lnTo>
                        <a:pt x="2163" y="0"/>
                      </a:lnTo>
                      <a:lnTo>
                        <a:pt x="2148" y="0"/>
                      </a:lnTo>
                      <a:lnTo>
                        <a:pt x="2135" y="0"/>
                      </a:lnTo>
                      <a:lnTo>
                        <a:pt x="2122" y="1"/>
                      </a:lnTo>
                      <a:lnTo>
                        <a:pt x="2108" y="1"/>
                      </a:lnTo>
                      <a:lnTo>
                        <a:pt x="2095" y="1"/>
                      </a:lnTo>
                      <a:lnTo>
                        <a:pt x="2083" y="2"/>
                      </a:lnTo>
                      <a:lnTo>
                        <a:pt x="2070" y="2"/>
                      </a:lnTo>
                      <a:lnTo>
                        <a:pt x="2058" y="2"/>
                      </a:lnTo>
                      <a:lnTo>
                        <a:pt x="2040" y="2"/>
                      </a:lnTo>
                      <a:lnTo>
                        <a:pt x="2024" y="5"/>
                      </a:lnTo>
                      <a:lnTo>
                        <a:pt x="2008" y="7"/>
                      </a:lnTo>
                      <a:lnTo>
                        <a:pt x="1993" y="9"/>
                      </a:lnTo>
                      <a:lnTo>
                        <a:pt x="1979" y="14"/>
                      </a:lnTo>
                      <a:lnTo>
                        <a:pt x="1964" y="19"/>
                      </a:lnTo>
                      <a:lnTo>
                        <a:pt x="1950" y="24"/>
                      </a:lnTo>
                      <a:lnTo>
                        <a:pt x="1935" y="31"/>
                      </a:lnTo>
                      <a:lnTo>
                        <a:pt x="1921" y="38"/>
                      </a:lnTo>
                      <a:lnTo>
                        <a:pt x="1905" y="45"/>
                      </a:lnTo>
                      <a:lnTo>
                        <a:pt x="1890" y="54"/>
                      </a:lnTo>
                      <a:lnTo>
                        <a:pt x="1873" y="64"/>
                      </a:lnTo>
                      <a:lnTo>
                        <a:pt x="1855" y="73"/>
                      </a:lnTo>
                      <a:lnTo>
                        <a:pt x="1836" y="83"/>
                      </a:lnTo>
                      <a:lnTo>
                        <a:pt x="1815" y="94"/>
                      </a:lnTo>
                      <a:lnTo>
                        <a:pt x="1793" y="104"/>
                      </a:lnTo>
                      <a:lnTo>
                        <a:pt x="1776" y="110"/>
                      </a:lnTo>
                      <a:lnTo>
                        <a:pt x="1756" y="112"/>
                      </a:lnTo>
                      <a:lnTo>
                        <a:pt x="1735" y="110"/>
                      </a:lnTo>
                      <a:lnTo>
                        <a:pt x="1713" y="108"/>
                      </a:lnTo>
                      <a:lnTo>
                        <a:pt x="1690" y="106"/>
                      </a:lnTo>
                      <a:lnTo>
                        <a:pt x="1668" y="103"/>
                      </a:lnTo>
                      <a:lnTo>
                        <a:pt x="1646" y="102"/>
                      </a:lnTo>
                      <a:lnTo>
                        <a:pt x="1624" y="104"/>
                      </a:lnTo>
                      <a:lnTo>
                        <a:pt x="1617" y="107"/>
                      </a:lnTo>
                      <a:lnTo>
                        <a:pt x="1611" y="110"/>
                      </a:lnTo>
                      <a:lnTo>
                        <a:pt x="1605" y="116"/>
                      </a:lnTo>
                      <a:lnTo>
                        <a:pt x="1599" y="121"/>
                      </a:lnTo>
                      <a:lnTo>
                        <a:pt x="1593" y="127"/>
                      </a:lnTo>
                      <a:lnTo>
                        <a:pt x="1587" y="131"/>
                      </a:lnTo>
                      <a:lnTo>
                        <a:pt x="1581" y="134"/>
                      </a:lnTo>
                      <a:lnTo>
                        <a:pt x="1575" y="136"/>
                      </a:lnTo>
                      <a:lnTo>
                        <a:pt x="1573" y="134"/>
                      </a:lnTo>
                      <a:lnTo>
                        <a:pt x="1573" y="131"/>
                      </a:lnTo>
                      <a:lnTo>
                        <a:pt x="1573" y="126"/>
                      </a:lnTo>
                      <a:lnTo>
                        <a:pt x="1573" y="120"/>
                      </a:lnTo>
                      <a:lnTo>
                        <a:pt x="1573" y="113"/>
                      </a:lnTo>
                      <a:lnTo>
                        <a:pt x="1573" y="107"/>
                      </a:lnTo>
                      <a:lnTo>
                        <a:pt x="1571" y="101"/>
                      </a:lnTo>
                      <a:lnTo>
                        <a:pt x="1568" y="96"/>
                      </a:lnTo>
                      <a:lnTo>
                        <a:pt x="1559" y="89"/>
                      </a:lnTo>
                      <a:lnTo>
                        <a:pt x="1551" y="84"/>
                      </a:lnTo>
                      <a:lnTo>
                        <a:pt x="1543" y="80"/>
                      </a:lnTo>
                      <a:lnTo>
                        <a:pt x="1535" y="79"/>
                      </a:lnTo>
                      <a:lnTo>
                        <a:pt x="1517" y="77"/>
                      </a:lnTo>
                      <a:lnTo>
                        <a:pt x="1503" y="73"/>
                      </a:lnTo>
                      <a:lnTo>
                        <a:pt x="1490" y="68"/>
                      </a:lnTo>
                      <a:lnTo>
                        <a:pt x="1477" y="62"/>
                      </a:lnTo>
                      <a:lnTo>
                        <a:pt x="1465" y="58"/>
                      </a:lnTo>
                      <a:lnTo>
                        <a:pt x="1451" y="51"/>
                      </a:lnTo>
                      <a:lnTo>
                        <a:pt x="1437" y="47"/>
                      </a:lnTo>
                      <a:lnTo>
                        <a:pt x="1421" y="43"/>
                      </a:lnTo>
                      <a:lnTo>
                        <a:pt x="1412" y="41"/>
                      </a:lnTo>
                      <a:lnTo>
                        <a:pt x="1400" y="39"/>
                      </a:lnTo>
                      <a:lnTo>
                        <a:pt x="1386" y="38"/>
                      </a:lnTo>
                      <a:lnTo>
                        <a:pt x="1371" y="37"/>
                      </a:lnTo>
                      <a:lnTo>
                        <a:pt x="1355" y="36"/>
                      </a:lnTo>
                      <a:lnTo>
                        <a:pt x="1338" y="35"/>
                      </a:lnTo>
                      <a:lnTo>
                        <a:pt x="1322" y="35"/>
                      </a:lnTo>
                      <a:lnTo>
                        <a:pt x="1304" y="33"/>
                      </a:lnTo>
                      <a:lnTo>
                        <a:pt x="1287" y="33"/>
                      </a:lnTo>
                      <a:lnTo>
                        <a:pt x="1269" y="32"/>
                      </a:lnTo>
                      <a:lnTo>
                        <a:pt x="1253" y="32"/>
                      </a:lnTo>
                      <a:lnTo>
                        <a:pt x="1236" y="31"/>
                      </a:lnTo>
                      <a:lnTo>
                        <a:pt x="1222" y="30"/>
                      </a:lnTo>
                      <a:lnTo>
                        <a:pt x="1209" y="27"/>
                      </a:lnTo>
                      <a:lnTo>
                        <a:pt x="1198" y="26"/>
                      </a:lnTo>
                      <a:lnTo>
                        <a:pt x="1188" y="24"/>
                      </a:lnTo>
                      <a:lnTo>
                        <a:pt x="1176" y="23"/>
                      </a:lnTo>
                      <a:lnTo>
                        <a:pt x="1167" y="24"/>
                      </a:lnTo>
                      <a:lnTo>
                        <a:pt x="1158" y="27"/>
                      </a:lnTo>
                      <a:lnTo>
                        <a:pt x="1152" y="33"/>
                      </a:lnTo>
                      <a:lnTo>
                        <a:pt x="1147" y="39"/>
                      </a:lnTo>
                      <a:lnTo>
                        <a:pt x="1146" y="45"/>
                      </a:lnTo>
                      <a:lnTo>
                        <a:pt x="1147" y="53"/>
                      </a:lnTo>
                      <a:lnTo>
                        <a:pt x="1152" y="58"/>
                      </a:lnTo>
                      <a:lnTo>
                        <a:pt x="1163" y="65"/>
                      </a:lnTo>
                      <a:lnTo>
                        <a:pt x="1174" y="70"/>
                      </a:lnTo>
                      <a:lnTo>
                        <a:pt x="1187" y="74"/>
                      </a:lnTo>
                      <a:lnTo>
                        <a:pt x="1201" y="79"/>
                      </a:lnTo>
                      <a:lnTo>
                        <a:pt x="1216" y="83"/>
                      </a:lnTo>
                      <a:lnTo>
                        <a:pt x="1230" y="85"/>
                      </a:lnTo>
                      <a:lnTo>
                        <a:pt x="1246" y="88"/>
                      </a:lnTo>
                      <a:lnTo>
                        <a:pt x="1260" y="91"/>
                      </a:lnTo>
                      <a:lnTo>
                        <a:pt x="1276" y="94"/>
                      </a:lnTo>
                      <a:lnTo>
                        <a:pt x="1290" y="96"/>
                      </a:lnTo>
                      <a:lnTo>
                        <a:pt x="1304" y="100"/>
                      </a:lnTo>
                      <a:lnTo>
                        <a:pt x="1317" y="103"/>
                      </a:lnTo>
                      <a:lnTo>
                        <a:pt x="1329" y="108"/>
                      </a:lnTo>
                      <a:lnTo>
                        <a:pt x="1338" y="114"/>
                      </a:lnTo>
                      <a:lnTo>
                        <a:pt x="1348" y="120"/>
                      </a:lnTo>
                      <a:lnTo>
                        <a:pt x="1355" y="128"/>
                      </a:lnTo>
                      <a:lnTo>
                        <a:pt x="1360" y="137"/>
                      </a:lnTo>
                      <a:lnTo>
                        <a:pt x="1360" y="143"/>
                      </a:lnTo>
                      <a:lnTo>
                        <a:pt x="1358" y="148"/>
                      </a:lnTo>
                      <a:lnTo>
                        <a:pt x="1353" y="151"/>
                      </a:lnTo>
                      <a:lnTo>
                        <a:pt x="1346" y="154"/>
                      </a:lnTo>
                      <a:lnTo>
                        <a:pt x="1340" y="155"/>
                      </a:lnTo>
                      <a:lnTo>
                        <a:pt x="1335" y="156"/>
                      </a:lnTo>
                      <a:lnTo>
                        <a:pt x="1331" y="157"/>
                      </a:lnTo>
                      <a:lnTo>
                        <a:pt x="1319" y="166"/>
                      </a:lnTo>
                      <a:lnTo>
                        <a:pt x="1311" y="174"/>
                      </a:lnTo>
                      <a:lnTo>
                        <a:pt x="1305" y="181"/>
                      </a:lnTo>
                      <a:lnTo>
                        <a:pt x="1300" y="187"/>
                      </a:lnTo>
                      <a:lnTo>
                        <a:pt x="1295" y="192"/>
                      </a:lnTo>
                      <a:lnTo>
                        <a:pt x="1288" y="193"/>
                      </a:lnTo>
                      <a:lnTo>
                        <a:pt x="1277" y="192"/>
                      </a:lnTo>
                      <a:lnTo>
                        <a:pt x="1263" y="187"/>
                      </a:lnTo>
                      <a:lnTo>
                        <a:pt x="1257" y="186"/>
                      </a:lnTo>
                      <a:lnTo>
                        <a:pt x="1251" y="186"/>
                      </a:lnTo>
                      <a:lnTo>
                        <a:pt x="1245" y="186"/>
                      </a:lnTo>
                      <a:lnTo>
                        <a:pt x="1239" y="187"/>
                      </a:lnTo>
                      <a:lnTo>
                        <a:pt x="1232" y="187"/>
                      </a:lnTo>
                      <a:lnTo>
                        <a:pt x="1226" y="188"/>
                      </a:lnTo>
                      <a:lnTo>
                        <a:pt x="1219" y="188"/>
                      </a:lnTo>
                      <a:lnTo>
                        <a:pt x="1213" y="187"/>
                      </a:lnTo>
                      <a:lnTo>
                        <a:pt x="1210" y="187"/>
                      </a:lnTo>
                      <a:lnTo>
                        <a:pt x="1204" y="188"/>
                      </a:lnTo>
                      <a:lnTo>
                        <a:pt x="1195" y="191"/>
                      </a:lnTo>
                      <a:lnTo>
                        <a:pt x="1186" y="192"/>
                      </a:lnTo>
                      <a:lnTo>
                        <a:pt x="1176" y="194"/>
                      </a:lnTo>
                      <a:lnTo>
                        <a:pt x="1165" y="196"/>
                      </a:lnTo>
                      <a:lnTo>
                        <a:pt x="1155" y="196"/>
                      </a:lnTo>
                      <a:lnTo>
                        <a:pt x="1145" y="194"/>
                      </a:lnTo>
                      <a:lnTo>
                        <a:pt x="1133" y="193"/>
                      </a:lnTo>
                      <a:lnTo>
                        <a:pt x="1125" y="194"/>
                      </a:lnTo>
                      <a:lnTo>
                        <a:pt x="1117" y="197"/>
                      </a:lnTo>
                      <a:lnTo>
                        <a:pt x="1110" y="202"/>
                      </a:lnTo>
                      <a:lnTo>
                        <a:pt x="1102" y="208"/>
                      </a:lnTo>
                      <a:lnTo>
                        <a:pt x="1090" y="212"/>
                      </a:lnTo>
                      <a:lnTo>
                        <a:pt x="1071" y="217"/>
                      </a:lnTo>
                      <a:lnTo>
                        <a:pt x="1045" y="221"/>
                      </a:lnTo>
                      <a:lnTo>
                        <a:pt x="1039" y="220"/>
                      </a:lnTo>
                      <a:lnTo>
                        <a:pt x="1032" y="217"/>
                      </a:lnTo>
                      <a:lnTo>
                        <a:pt x="1025" y="215"/>
                      </a:lnTo>
                      <a:lnTo>
                        <a:pt x="1021" y="211"/>
                      </a:lnTo>
                      <a:lnTo>
                        <a:pt x="1019" y="205"/>
                      </a:lnTo>
                      <a:lnTo>
                        <a:pt x="1019" y="198"/>
                      </a:lnTo>
                      <a:lnTo>
                        <a:pt x="1018" y="188"/>
                      </a:lnTo>
                      <a:lnTo>
                        <a:pt x="1014" y="179"/>
                      </a:lnTo>
                      <a:lnTo>
                        <a:pt x="1009" y="174"/>
                      </a:lnTo>
                      <a:lnTo>
                        <a:pt x="1002" y="172"/>
                      </a:lnTo>
                      <a:lnTo>
                        <a:pt x="995" y="170"/>
                      </a:lnTo>
                      <a:lnTo>
                        <a:pt x="986" y="170"/>
                      </a:lnTo>
                      <a:lnTo>
                        <a:pt x="977" y="173"/>
                      </a:lnTo>
                      <a:lnTo>
                        <a:pt x="967" y="174"/>
                      </a:lnTo>
                      <a:lnTo>
                        <a:pt x="956" y="176"/>
                      </a:lnTo>
                      <a:lnTo>
                        <a:pt x="947" y="178"/>
                      </a:lnTo>
                      <a:lnTo>
                        <a:pt x="944" y="179"/>
                      </a:lnTo>
                      <a:lnTo>
                        <a:pt x="941" y="180"/>
                      </a:lnTo>
                      <a:lnTo>
                        <a:pt x="940" y="182"/>
                      </a:lnTo>
                      <a:lnTo>
                        <a:pt x="938" y="185"/>
                      </a:lnTo>
                      <a:lnTo>
                        <a:pt x="937" y="191"/>
                      </a:lnTo>
                      <a:lnTo>
                        <a:pt x="935" y="196"/>
                      </a:lnTo>
                      <a:lnTo>
                        <a:pt x="931" y="200"/>
                      </a:lnTo>
                      <a:lnTo>
                        <a:pt x="926" y="204"/>
                      </a:lnTo>
                      <a:lnTo>
                        <a:pt x="919" y="208"/>
                      </a:lnTo>
                      <a:lnTo>
                        <a:pt x="911" y="209"/>
                      </a:lnTo>
                      <a:lnTo>
                        <a:pt x="902" y="210"/>
                      </a:lnTo>
                      <a:lnTo>
                        <a:pt x="894" y="210"/>
                      </a:lnTo>
                      <a:lnTo>
                        <a:pt x="886" y="209"/>
                      </a:lnTo>
                      <a:lnTo>
                        <a:pt x="877" y="208"/>
                      </a:lnTo>
                      <a:lnTo>
                        <a:pt x="869" y="206"/>
                      </a:lnTo>
                      <a:lnTo>
                        <a:pt x="862" y="204"/>
                      </a:lnTo>
                      <a:lnTo>
                        <a:pt x="857" y="202"/>
                      </a:lnTo>
                      <a:lnTo>
                        <a:pt x="851" y="197"/>
                      </a:lnTo>
                      <a:lnTo>
                        <a:pt x="846" y="192"/>
                      </a:lnTo>
                      <a:lnTo>
                        <a:pt x="840" y="186"/>
                      </a:lnTo>
                      <a:lnTo>
                        <a:pt x="833" y="181"/>
                      </a:lnTo>
                      <a:lnTo>
                        <a:pt x="825" y="176"/>
                      </a:lnTo>
                      <a:lnTo>
                        <a:pt x="818" y="173"/>
                      </a:lnTo>
                      <a:lnTo>
                        <a:pt x="809" y="170"/>
                      </a:lnTo>
                      <a:lnTo>
                        <a:pt x="785" y="168"/>
                      </a:lnTo>
                      <a:lnTo>
                        <a:pt x="762" y="166"/>
                      </a:lnTo>
                      <a:lnTo>
                        <a:pt x="740" y="163"/>
                      </a:lnTo>
                      <a:lnTo>
                        <a:pt x="720" y="160"/>
                      </a:lnTo>
                      <a:lnTo>
                        <a:pt x="699" y="157"/>
                      </a:lnTo>
                      <a:lnTo>
                        <a:pt x="680" y="155"/>
                      </a:lnTo>
                      <a:lnTo>
                        <a:pt x="661" y="152"/>
                      </a:lnTo>
                      <a:lnTo>
                        <a:pt x="642" y="151"/>
                      </a:lnTo>
                      <a:lnTo>
                        <a:pt x="624" y="150"/>
                      </a:lnTo>
                      <a:lnTo>
                        <a:pt x="604" y="150"/>
                      </a:lnTo>
                      <a:lnTo>
                        <a:pt x="586" y="151"/>
                      </a:lnTo>
                      <a:lnTo>
                        <a:pt x="568" y="152"/>
                      </a:lnTo>
                      <a:lnTo>
                        <a:pt x="550" y="156"/>
                      </a:lnTo>
                      <a:lnTo>
                        <a:pt x="531" y="161"/>
                      </a:lnTo>
                      <a:lnTo>
                        <a:pt x="512" y="168"/>
                      </a:lnTo>
                      <a:lnTo>
                        <a:pt x="493" y="176"/>
                      </a:lnTo>
                      <a:lnTo>
                        <a:pt x="484" y="180"/>
                      </a:lnTo>
                      <a:lnTo>
                        <a:pt x="476" y="185"/>
                      </a:lnTo>
                      <a:lnTo>
                        <a:pt x="465" y="191"/>
                      </a:lnTo>
                      <a:lnTo>
                        <a:pt x="455" y="197"/>
                      </a:lnTo>
                      <a:lnTo>
                        <a:pt x="445" y="203"/>
                      </a:lnTo>
                      <a:lnTo>
                        <a:pt x="436" y="210"/>
                      </a:lnTo>
                      <a:lnTo>
                        <a:pt x="428" y="217"/>
                      </a:lnTo>
                      <a:lnTo>
                        <a:pt x="421" y="223"/>
                      </a:lnTo>
                      <a:lnTo>
                        <a:pt x="405" y="240"/>
                      </a:lnTo>
                      <a:lnTo>
                        <a:pt x="386" y="256"/>
                      </a:lnTo>
                      <a:lnTo>
                        <a:pt x="364" y="271"/>
                      </a:lnTo>
                      <a:lnTo>
                        <a:pt x="341" y="285"/>
                      </a:lnTo>
                      <a:lnTo>
                        <a:pt x="316" y="298"/>
                      </a:lnTo>
                      <a:lnTo>
                        <a:pt x="290" y="311"/>
                      </a:lnTo>
                      <a:lnTo>
                        <a:pt x="262" y="322"/>
                      </a:lnTo>
                      <a:lnTo>
                        <a:pt x="233" y="333"/>
                      </a:lnTo>
                      <a:lnTo>
                        <a:pt x="204" y="343"/>
                      </a:lnTo>
                      <a:lnTo>
                        <a:pt x="176" y="353"/>
                      </a:lnTo>
                      <a:lnTo>
                        <a:pt x="147" y="363"/>
                      </a:lnTo>
                      <a:lnTo>
                        <a:pt x="119" y="372"/>
                      </a:lnTo>
                      <a:lnTo>
                        <a:pt x="93" y="381"/>
                      </a:lnTo>
                      <a:lnTo>
                        <a:pt x="66" y="389"/>
                      </a:lnTo>
                      <a:lnTo>
                        <a:pt x="42" y="397"/>
                      </a:lnTo>
                      <a:lnTo>
                        <a:pt x="19" y="406"/>
                      </a:lnTo>
                      <a:lnTo>
                        <a:pt x="17" y="408"/>
                      </a:lnTo>
                      <a:lnTo>
                        <a:pt x="13" y="414"/>
                      </a:lnTo>
                      <a:lnTo>
                        <a:pt x="10" y="422"/>
                      </a:lnTo>
                      <a:lnTo>
                        <a:pt x="6" y="430"/>
                      </a:lnTo>
                      <a:lnTo>
                        <a:pt x="4" y="438"/>
                      </a:lnTo>
                      <a:lnTo>
                        <a:pt x="1" y="447"/>
                      </a:lnTo>
                      <a:lnTo>
                        <a:pt x="0" y="452"/>
                      </a:lnTo>
                      <a:lnTo>
                        <a:pt x="1" y="455"/>
                      </a:lnTo>
                      <a:lnTo>
                        <a:pt x="11" y="459"/>
                      </a:lnTo>
                      <a:lnTo>
                        <a:pt x="23" y="459"/>
                      </a:lnTo>
                      <a:lnTo>
                        <a:pt x="37" y="459"/>
                      </a:lnTo>
                      <a:lnTo>
                        <a:pt x="52" y="458"/>
                      </a:lnTo>
                      <a:lnTo>
                        <a:pt x="67" y="456"/>
                      </a:lnTo>
                      <a:lnTo>
                        <a:pt x="82" y="456"/>
                      </a:lnTo>
                      <a:lnTo>
                        <a:pt x="96" y="459"/>
                      </a:lnTo>
                      <a:lnTo>
                        <a:pt x="107" y="464"/>
                      </a:lnTo>
                      <a:lnTo>
                        <a:pt x="132" y="479"/>
                      </a:lnTo>
                      <a:lnTo>
                        <a:pt x="159" y="490"/>
                      </a:lnTo>
                      <a:lnTo>
                        <a:pt x="186" y="497"/>
                      </a:lnTo>
                      <a:lnTo>
                        <a:pt x="215" y="501"/>
                      </a:lnTo>
                      <a:lnTo>
                        <a:pt x="244" y="502"/>
                      </a:lnTo>
                      <a:lnTo>
                        <a:pt x="272" y="501"/>
                      </a:lnTo>
                      <a:lnTo>
                        <a:pt x="300" y="498"/>
                      </a:lnTo>
                      <a:lnTo>
                        <a:pt x="327" y="495"/>
                      </a:lnTo>
                      <a:lnTo>
                        <a:pt x="352" y="492"/>
                      </a:lnTo>
                      <a:lnTo>
                        <a:pt x="376" y="490"/>
                      </a:lnTo>
                      <a:lnTo>
                        <a:pt x="399" y="489"/>
                      </a:lnTo>
                      <a:lnTo>
                        <a:pt x="418" y="490"/>
                      </a:lnTo>
                      <a:lnTo>
                        <a:pt x="434" y="492"/>
                      </a:lnTo>
                      <a:lnTo>
                        <a:pt x="447" y="500"/>
                      </a:lnTo>
                      <a:lnTo>
                        <a:pt x="457" y="510"/>
                      </a:lnTo>
                      <a:lnTo>
                        <a:pt x="461" y="526"/>
                      </a:lnTo>
                      <a:lnTo>
                        <a:pt x="466" y="536"/>
                      </a:lnTo>
                      <a:lnTo>
                        <a:pt x="477" y="548"/>
                      </a:lnTo>
                      <a:lnTo>
                        <a:pt x="490" y="562"/>
                      </a:lnTo>
                      <a:lnTo>
                        <a:pt x="504" y="577"/>
                      </a:lnTo>
                      <a:lnTo>
                        <a:pt x="514" y="591"/>
                      </a:lnTo>
                      <a:lnTo>
                        <a:pt x="520" y="604"/>
                      </a:lnTo>
                      <a:lnTo>
                        <a:pt x="518" y="615"/>
                      </a:lnTo>
                      <a:lnTo>
                        <a:pt x="505" y="622"/>
                      </a:lnTo>
                      <a:lnTo>
                        <a:pt x="494" y="626"/>
                      </a:lnTo>
                      <a:lnTo>
                        <a:pt x="481" y="631"/>
                      </a:lnTo>
                      <a:lnTo>
                        <a:pt x="466" y="637"/>
                      </a:lnTo>
                      <a:lnTo>
                        <a:pt x="452" y="643"/>
                      </a:lnTo>
                      <a:lnTo>
                        <a:pt x="435" y="651"/>
                      </a:lnTo>
                      <a:lnTo>
                        <a:pt x="419" y="659"/>
                      </a:lnTo>
                      <a:lnTo>
                        <a:pt x="403" y="669"/>
                      </a:lnTo>
                      <a:lnTo>
                        <a:pt x="388" y="679"/>
                      </a:lnTo>
                      <a:lnTo>
                        <a:pt x="373" y="688"/>
                      </a:lnTo>
                      <a:lnTo>
                        <a:pt x="359" y="699"/>
                      </a:lnTo>
                      <a:lnTo>
                        <a:pt x="347" y="710"/>
                      </a:lnTo>
                      <a:lnTo>
                        <a:pt x="338" y="719"/>
                      </a:lnTo>
                      <a:lnTo>
                        <a:pt x="331" y="730"/>
                      </a:lnTo>
                      <a:lnTo>
                        <a:pt x="327" y="741"/>
                      </a:lnTo>
                      <a:lnTo>
                        <a:pt x="326" y="751"/>
                      </a:lnTo>
                      <a:lnTo>
                        <a:pt x="328" y="760"/>
                      </a:lnTo>
                      <a:lnTo>
                        <a:pt x="332" y="765"/>
                      </a:lnTo>
                      <a:lnTo>
                        <a:pt x="339" y="771"/>
                      </a:lnTo>
                      <a:lnTo>
                        <a:pt x="347" y="778"/>
                      </a:lnTo>
                      <a:lnTo>
                        <a:pt x="358" y="786"/>
                      </a:lnTo>
                      <a:lnTo>
                        <a:pt x="370" y="794"/>
                      </a:lnTo>
                      <a:lnTo>
                        <a:pt x="381" y="801"/>
                      </a:lnTo>
                      <a:lnTo>
                        <a:pt x="392" y="808"/>
                      </a:lnTo>
                      <a:lnTo>
                        <a:pt x="400" y="813"/>
                      </a:lnTo>
                      <a:lnTo>
                        <a:pt x="406" y="816"/>
                      </a:lnTo>
                      <a:lnTo>
                        <a:pt x="412" y="817"/>
                      </a:lnTo>
                      <a:lnTo>
                        <a:pt x="418" y="817"/>
                      </a:lnTo>
                      <a:lnTo>
                        <a:pt x="424" y="817"/>
                      </a:lnTo>
                      <a:lnTo>
                        <a:pt x="430" y="817"/>
                      </a:lnTo>
                      <a:lnTo>
                        <a:pt x="435" y="817"/>
                      </a:lnTo>
                      <a:lnTo>
                        <a:pt x="439" y="818"/>
                      </a:lnTo>
                      <a:lnTo>
                        <a:pt x="440" y="820"/>
                      </a:lnTo>
                      <a:lnTo>
                        <a:pt x="441" y="829"/>
                      </a:lnTo>
                      <a:lnTo>
                        <a:pt x="439" y="837"/>
                      </a:lnTo>
                      <a:lnTo>
                        <a:pt x="435" y="846"/>
                      </a:lnTo>
                      <a:lnTo>
                        <a:pt x="429" y="854"/>
                      </a:lnTo>
                      <a:lnTo>
                        <a:pt x="423" y="861"/>
                      </a:lnTo>
                      <a:lnTo>
                        <a:pt x="417" y="870"/>
                      </a:lnTo>
                      <a:lnTo>
                        <a:pt x="411" y="878"/>
                      </a:lnTo>
                      <a:lnTo>
                        <a:pt x="407" y="885"/>
                      </a:lnTo>
                      <a:lnTo>
                        <a:pt x="406" y="892"/>
                      </a:lnTo>
                      <a:lnTo>
                        <a:pt x="406" y="901"/>
                      </a:lnTo>
                      <a:lnTo>
                        <a:pt x="406" y="909"/>
                      </a:lnTo>
                      <a:lnTo>
                        <a:pt x="409" y="918"/>
                      </a:lnTo>
                      <a:lnTo>
                        <a:pt x="410" y="926"/>
                      </a:lnTo>
                      <a:lnTo>
                        <a:pt x="411" y="935"/>
                      </a:lnTo>
                      <a:lnTo>
                        <a:pt x="410" y="942"/>
                      </a:lnTo>
                      <a:lnTo>
                        <a:pt x="407" y="949"/>
                      </a:lnTo>
                      <a:lnTo>
                        <a:pt x="400" y="960"/>
                      </a:lnTo>
                      <a:lnTo>
                        <a:pt x="392" y="968"/>
                      </a:lnTo>
                      <a:lnTo>
                        <a:pt x="381" y="975"/>
                      </a:lnTo>
                      <a:lnTo>
                        <a:pt x="368" y="981"/>
                      </a:lnTo>
                      <a:lnTo>
                        <a:pt x="355" y="985"/>
                      </a:lnTo>
                      <a:lnTo>
                        <a:pt x="340" y="986"/>
                      </a:lnTo>
                      <a:lnTo>
                        <a:pt x="326" y="985"/>
                      </a:lnTo>
                      <a:lnTo>
                        <a:pt x="311" y="981"/>
                      </a:lnTo>
                      <a:lnTo>
                        <a:pt x="299" y="977"/>
                      </a:lnTo>
                      <a:lnTo>
                        <a:pt x="285" y="969"/>
                      </a:lnTo>
                      <a:lnTo>
                        <a:pt x="272" y="962"/>
                      </a:lnTo>
                      <a:lnTo>
                        <a:pt x="258" y="954"/>
                      </a:lnTo>
                      <a:lnTo>
                        <a:pt x="245" y="947"/>
                      </a:lnTo>
                      <a:lnTo>
                        <a:pt x="234" y="939"/>
                      </a:lnTo>
                      <a:lnTo>
                        <a:pt x="226" y="932"/>
                      </a:lnTo>
                      <a:lnTo>
                        <a:pt x="220" y="927"/>
                      </a:lnTo>
                      <a:lnTo>
                        <a:pt x="215" y="924"/>
                      </a:lnTo>
                      <a:lnTo>
                        <a:pt x="208" y="924"/>
                      </a:lnTo>
                      <a:lnTo>
                        <a:pt x="202" y="927"/>
                      </a:lnTo>
                      <a:lnTo>
                        <a:pt x="195" y="932"/>
                      </a:lnTo>
                      <a:lnTo>
                        <a:pt x="186" y="939"/>
                      </a:lnTo>
                      <a:lnTo>
                        <a:pt x="177" y="947"/>
                      </a:lnTo>
                      <a:lnTo>
                        <a:pt x="167" y="953"/>
                      </a:lnTo>
                      <a:lnTo>
                        <a:pt x="158" y="959"/>
                      </a:lnTo>
                      <a:lnTo>
                        <a:pt x="149" y="967"/>
                      </a:lnTo>
                      <a:lnTo>
                        <a:pt x="149" y="975"/>
                      </a:lnTo>
                      <a:lnTo>
                        <a:pt x="156" y="984"/>
                      </a:lnTo>
                      <a:lnTo>
                        <a:pt x="166" y="990"/>
                      </a:lnTo>
                      <a:lnTo>
                        <a:pt x="176" y="996"/>
                      </a:lnTo>
                      <a:lnTo>
                        <a:pt x="188" y="1004"/>
                      </a:lnTo>
                      <a:lnTo>
                        <a:pt x="202" y="1014"/>
                      </a:lnTo>
                      <a:lnTo>
                        <a:pt x="216" y="1023"/>
                      </a:lnTo>
                      <a:lnTo>
                        <a:pt x="231" y="1033"/>
                      </a:lnTo>
                      <a:lnTo>
                        <a:pt x="244" y="1043"/>
                      </a:lnTo>
                      <a:lnTo>
                        <a:pt x="256" y="1050"/>
                      </a:lnTo>
                      <a:lnTo>
                        <a:pt x="263" y="1055"/>
                      </a:lnTo>
                      <a:lnTo>
                        <a:pt x="266" y="1056"/>
                      </a:lnTo>
                      <a:lnTo>
                        <a:pt x="268" y="1058"/>
                      </a:lnTo>
                      <a:lnTo>
                        <a:pt x="270" y="1059"/>
                      </a:lnTo>
                      <a:lnTo>
                        <a:pt x="272" y="1062"/>
                      </a:lnTo>
                      <a:lnTo>
                        <a:pt x="281" y="1080"/>
                      </a:lnTo>
                      <a:lnTo>
                        <a:pt x="287" y="1092"/>
                      </a:lnTo>
                      <a:lnTo>
                        <a:pt x="291" y="1100"/>
                      </a:lnTo>
                      <a:lnTo>
                        <a:pt x="292" y="1109"/>
                      </a:lnTo>
                      <a:lnTo>
                        <a:pt x="292" y="1117"/>
                      </a:lnTo>
                      <a:lnTo>
                        <a:pt x="291" y="1128"/>
                      </a:lnTo>
                      <a:lnTo>
                        <a:pt x="292" y="1145"/>
                      </a:lnTo>
                      <a:lnTo>
                        <a:pt x="293" y="1168"/>
                      </a:lnTo>
                      <a:lnTo>
                        <a:pt x="296" y="1171"/>
                      </a:lnTo>
                      <a:lnTo>
                        <a:pt x="300" y="1175"/>
                      </a:lnTo>
                      <a:lnTo>
                        <a:pt x="306" y="1177"/>
                      </a:lnTo>
                      <a:lnTo>
                        <a:pt x="314" y="1181"/>
                      </a:lnTo>
                      <a:lnTo>
                        <a:pt x="321" y="1183"/>
                      </a:lnTo>
                      <a:lnTo>
                        <a:pt x="327" y="1186"/>
                      </a:lnTo>
                      <a:lnTo>
                        <a:pt x="332" y="1188"/>
                      </a:lnTo>
                      <a:lnTo>
                        <a:pt x="334" y="1190"/>
                      </a:lnTo>
                      <a:lnTo>
                        <a:pt x="338" y="1202"/>
                      </a:lnTo>
                      <a:lnTo>
                        <a:pt x="344" y="1213"/>
                      </a:lnTo>
                      <a:lnTo>
                        <a:pt x="351" y="1224"/>
                      </a:lnTo>
                      <a:lnTo>
                        <a:pt x="357" y="1234"/>
                      </a:lnTo>
                      <a:lnTo>
                        <a:pt x="363" y="1244"/>
                      </a:lnTo>
                      <a:lnTo>
                        <a:pt x="368" y="1254"/>
                      </a:lnTo>
                      <a:lnTo>
                        <a:pt x="369" y="1265"/>
                      </a:lnTo>
                      <a:lnTo>
                        <a:pt x="368" y="1276"/>
                      </a:lnTo>
                      <a:lnTo>
                        <a:pt x="363" y="1284"/>
                      </a:lnTo>
                      <a:lnTo>
                        <a:pt x="352" y="1293"/>
                      </a:lnTo>
                      <a:lnTo>
                        <a:pt x="339" y="1302"/>
                      </a:lnTo>
                      <a:lnTo>
                        <a:pt x="326" y="1311"/>
                      </a:lnTo>
                      <a:lnTo>
                        <a:pt x="314" y="1320"/>
                      </a:lnTo>
                      <a:lnTo>
                        <a:pt x="304" y="1327"/>
                      </a:lnTo>
                      <a:lnTo>
                        <a:pt x="300" y="1335"/>
                      </a:lnTo>
                      <a:lnTo>
                        <a:pt x="304" y="1339"/>
                      </a:lnTo>
                      <a:lnTo>
                        <a:pt x="321" y="1344"/>
                      </a:lnTo>
                      <a:lnTo>
                        <a:pt x="339" y="1345"/>
                      </a:lnTo>
                      <a:lnTo>
                        <a:pt x="357" y="1344"/>
                      </a:lnTo>
                      <a:lnTo>
                        <a:pt x="376" y="1341"/>
                      </a:lnTo>
                      <a:lnTo>
                        <a:pt x="395" y="1337"/>
                      </a:lnTo>
                      <a:lnTo>
                        <a:pt x="413" y="1335"/>
                      </a:lnTo>
                      <a:lnTo>
                        <a:pt x="431" y="1335"/>
                      </a:lnTo>
                      <a:lnTo>
                        <a:pt x="448" y="1339"/>
                      </a:lnTo>
                      <a:lnTo>
                        <a:pt x="463" y="1345"/>
                      </a:lnTo>
                      <a:lnTo>
                        <a:pt x="473" y="1349"/>
                      </a:lnTo>
                      <a:lnTo>
                        <a:pt x="483" y="1353"/>
                      </a:lnTo>
                      <a:lnTo>
                        <a:pt x="493" y="1354"/>
                      </a:lnTo>
                      <a:lnTo>
                        <a:pt x="501" y="1356"/>
                      </a:lnTo>
                      <a:lnTo>
                        <a:pt x="510" y="1356"/>
                      </a:lnTo>
                      <a:lnTo>
                        <a:pt x="520" y="1357"/>
                      </a:lnTo>
                      <a:lnTo>
                        <a:pt x="534" y="1359"/>
                      </a:lnTo>
                      <a:lnTo>
                        <a:pt x="538" y="1361"/>
                      </a:lnTo>
                      <a:lnTo>
                        <a:pt x="542" y="1366"/>
                      </a:lnTo>
                      <a:lnTo>
                        <a:pt x="546" y="1372"/>
                      </a:lnTo>
                      <a:lnTo>
                        <a:pt x="550" y="1374"/>
                      </a:lnTo>
                      <a:lnTo>
                        <a:pt x="567" y="1375"/>
                      </a:lnTo>
                      <a:lnTo>
                        <a:pt x="586" y="1377"/>
                      </a:lnTo>
                      <a:lnTo>
                        <a:pt x="607" y="1377"/>
                      </a:lnTo>
                      <a:lnTo>
                        <a:pt x="625" y="1378"/>
                      </a:lnTo>
                      <a:lnTo>
                        <a:pt x="640" y="1380"/>
                      </a:lnTo>
                      <a:lnTo>
                        <a:pt x="651" y="1383"/>
                      </a:lnTo>
                      <a:lnTo>
                        <a:pt x="654" y="1387"/>
                      </a:lnTo>
                      <a:lnTo>
                        <a:pt x="649" y="1393"/>
                      </a:lnTo>
                      <a:lnTo>
                        <a:pt x="631" y="1403"/>
                      </a:lnTo>
                      <a:lnTo>
                        <a:pt x="613" y="1408"/>
                      </a:lnTo>
                      <a:lnTo>
                        <a:pt x="596" y="1409"/>
                      </a:lnTo>
                      <a:lnTo>
                        <a:pt x="578" y="1407"/>
                      </a:lnTo>
                      <a:lnTo>
                        <a:pt x="560" y="1403"/>
                      </a:lnTo>
                      <a:lnTo>
                        <a:pt x="541" y="1399"/>
                      </a:lnTo>
                      <a:lnTo>
                        <a:pt x="520" y="1396"/>
                      </a:lnTo>
                      <a:lnTo>
                        <a:pt x="499" y="1393"/>
                      </a:lnTo>
                      <a:lnTo>
                        <a:pt x="494" y="1392"/>
                      </a:lnTo>
                      <a:lnTo>
                        <a:pt x="489" y="1389"/>
                      </a:lnTo>
                      <a:lnTo>
                        <a:pt x="483" y="1386"/>
                      </a:lnTo>
                      <a:lnTo>
                        <a:pt x="478" y="1385"/>
                      </a:lnTo>
                      <a:lnTo>
                        <a:pt x="457" y="1384"/>
                      </a:lnTo>
                      <a:lnTo>
                        <a:pt x="440" y="1385"/>
                      </a:lnTo>
                      <a:lnTo>
                        <a:pt x="425" y="1387"/>
                      </a:lnTo>
                      <a:lnTo>
                        <a:pt x="412" y="1391"/>
                      </a:lnTo>
                      <a:lnTo>
                        <a:pt x="399" y="1395"/>
                      </a:lnTo>
                      <a:lnTo>
                        <a:pt x="385" y="1399"/>
                      </a:lnTo>
                      <a:lnTo>
                        <a:pt x="368" y="1403"/>
                      </a:lnTo>
                      <a:lnTo>
                        <a:pt x="346" y="1405"/>
                      </a:lnTo>
                      <a:lnTo>
                        <a:pt x="337" y="1411"/>
                      </a:lnTo>
                      <a:lnTo>
                        <a:pt x="326" y="1422"/>
                      </a:lnTo>
                      <a:lnTo>
                        <a:pt x="320" y="1433"/>
                      </a:lnTo>
                      <a:lnTo>
                        <a:pt x="322" y="1438"/>
                      </a:lnTo>
                      <a:lnTo>
                        <a:pt x="334" y="1438"/>
                      </a:lnTo>
                      <a:lnTo>
                        <a:pt x="347" y="1437"/>
                      </a:lnTo>
                      <a:lnTo>
                        <a:pt x="363" y="1435"/>
                      </a:lnTo>
                      <a:lnTo>
                        <a:pt x="381" y="1434"/>
                      </a:lnTo>
                      <a:lnTo>
                        <a:pt x="400" y="1433"/>
                      </a:lnTo>
                      <a:lnTo>
                        <a:pt x="419" y="1432"/>
                      </a:lnTo>
                      <a:lnTo>
                        <a:pt x="440" y="1432"/>
                      </a:lnTo>
                      <a:lnTo>
                        <a:pt x="460" y="1431"/>
                      </a:lnTo>
                      <a:lnTo>
                        <a:pt x="481" y="1432"/>
                      </a:lnTo>
                      <a:lnTo>
                        <a:pt x="501" y="1432"/>
                      </a:lnTo>
                      <a:lnTo>
                        <a:pt x="520" y="1433"/>
                      </a:lnTo>
                      <a:lnTo>
                        <a:pt x="540" y="1435"/>
                      </a:lnTo>
                      <a:lnTo>
                        <a:pt x="556" y="1438"/>
                      </a:lnTo>
                      <a:lnTo>
                        <a:pt x="572" y="1441"/>
                      </a:lnTo>
                      <a:lnTo>
                        <a:pt x="585" y="1448"/>
                      </a:lnTo>
                      <a:lnTo>
                        <a:pt x="596" y="1454"/>
                      </a:lnTo>
                      <a:lnTo>
                        <a:pt x="615" y="1468"/>
                      </a:lnTo>
                      <a:lnTo>
                        <a:pt x="632" y="1480"/>
                      </a:lnTo>
                      <a:lnTo>
                        <a:pt x="645" y="1487"/>
                      </a:lnTo>
                      <a:lnTo>
                        <a:pt x="656" y="1492"/>
                      </a:lnTo>
                      <a:lnTo>
                        <a:pt x="667" y="1492"/>
                      </a:lnTo>
                      <a:lnTo>
                        <a:pt x="678" y="1488"/>
                      </a:lnTo>
                      <a:lnTo>
                        <a:pt x="689" y="1479"/>
                      </a:lnTo>
                      <a:lnTo>
                        <a:pt x="701" y="1466"/>
                      </a:lnTo>
                      <a:lnTo>
                        <a:pt x="704" y="1463"/>
                      </a:lnTo>
                      <a:lnTo>
                        <a:pt x="714" y="1462"/>
                      </a:lnTo>
                      <a:lnTo>
                        <a:pt x="727" y="1460"/>
                      </a:lnTo>
                      <a:lnTo>
                        <a:pt x="743" y="1457"/>
                      </a:lnTo>
                      <a:lnTo>
                        <a:pt x="761" y="1455"/>
                      </a:lnTo>
                      <a:lnTo>
                        <a:pt x="777" y="1454"/>
                      </a:lnTo>
                      <a:lnTo>
                        <a:pt x="795" y="1452"/>
                      </a:lnTo>
                      <a:lnTo>
                        <a:pt x="810" y="1452"/>
                      </a:lnTo>
                      <a:close/>
                      <a:moveTo>
                        <a:pt x="4423" y="1491"/>
                      </a:moveTo>
                      <a:lnTo>
                        <a:pt x="4434" y="1484"/>
                      </a:lnTo>
                      <a:lnTo>
                        <a:pt x="4441" y="1476"/>
                      </a:lnTo>
                      <a:lnTo>
                        <a:pt x="4444" y="1470"/>
                      </a:lnTo>
                      <a:lnTo>
                        <a:pt x="4438" y="1462"/>
                      </a:lnTo>
                      <a:lnTo>
                        <a:pt x="4433" y="1458"/>
                      </a:lnTo>
                      <a:lnTo>
                        <a:pt x="4427" y="1455"/>
                      </a:lnTo>
                      <a:lnTo>
                        <a:pt x="4421" y="1454"/>
                      </a:lnTo>
                      <a:lnTo>
                        <a:pt x="4415" y="1451"/>
                      </a:lnTo>
                      <a:lnTo>
                        <a:pt x="4409" y="1451"/>
                      </a:lnTo>
                      <a:lnTo>
                        <a:pt x="4403" y="1450"/>
                      </a:lnTo>
                      <a:lnTo>
                        <a:pt x="4396" y="1448"/>
                      </a:lnTo>
                      <a:lnTo>
                        <a:pt x="4389" y="1445"/>
                      </a:lnTo>
                      <a:lnTo>
                        <a:pt x="4380" y="1440"/>
                      </a:lnTo>
                      <a:lnTo>
                        <a:pt x="4374" y="1437"/>
                      </a:lnTo>
                      <a:lnTo>
                        <a:pt x="4369" y="1434"/>
                      </a:lnTo>
                      <a:lnTo>
                        <a:pt x="4365" y="1433"/>
                      </a:lnTo>
                      <a:lnTo>
                        <a:pt x="4361" y="1434"/>
                      </a:lnTo>
                      <a:lnTo>
                        <a:pt x="4356" y="1437"/>
                      </a:lnTo>
                      <a:lnTo>
                        <a:pt x="4350" y="1440"/>
                      </a:lnTo>
                      <a:lnTo>
                        <a:pt x="4343" y="1446"/>
                      </a:lnTo>
                      <a:lnTo>
                        <a:pt x="4333" y="1454"/>
                      </a:lnTo>
                      <a:lnTo>
                        <a:pt x="4321" y="1458"/>
                      </a:lnTo>
                      <a:lnTo>
                        <a:pt x="4309" y="1461"/>
                      </a:lnTo>
                      <a:lnTo>
                        <a:pt x="4297" y="1462"/>
                      </a:lnTo>
                      <a:lnTo>
                        <a:pt x="4284" y="1462"/>
                      </a:lnTo>
                      <a:lnTo>
                        <a:pt x="4272" y="1461"/>
                      </a:lnTo>
                      <a:lnTo>
                        <a:pt x="4260" y="1460"/>
                      </a:lnTo>
                      <a:lnTo>
                        <a:pt x="4249" y="1457"/>
                      </a:lnTo>
                      <a:lnTo>
                        <a:pt x="4243" y="1456"/>
                      </a:lnTo>
                      <a:lnTo>
                        <a:pt x="4238" y="1457"/>
                      </a:lnTo>
                      <a:lnTo>
                        <a:pt x="4232" y="1458"/>
                      </a:lnTo>
                      <a:lnTo>
                        <a:pt x="4226" y="1460"/>
                      </a:lnTo>
                      <a:lnTo>
                        <a:pt x="4220" y="1462"/>
                      </a:lnTo>
                      <a:lnTo>
                        <a:pt x="4214" y="1463"/>
                      </a:lnTo>
                      <a:lnTo>
                        <a:pt x="4208" y="1466"/>
                      </a:lnTo>
                      <a:lnTo>
                        <a:pt x="4202" y="1467"/>
                      </a:lnTo>
                      <a:lnTo>
                        <a:pt x="4196" y="1468"/>
                      </a:lnTo>
                      <a:lnTo>
                        <a:pt x="4187" y="1470"/>
                      </a:lnTo>
                      <a:lnTo>
                        <a:pt x="4178" y="1475"/>
                      </a:lnTo>
                      <a:lnTo>
                        <a:pt x="4171" y="1485"/>
                      </a:lnTo>
                      <a:lnTo>
                        <a:pt x="4166" y="1492"/>
                      </a:lnTo>
                      <a:lnTo>
                        <a:pt x="4160" y="1498"/>
                      </a:lnTo>
                      <a:lnTo>
                        <a:pt x="4152" y="1504"/>
                      </a:lnTo>
                      <a:lnTo>
                        <a:pt x="4144" y="1510"/>
                      </a:lnTo>
                      <a:lnTo>
                        <a:pt x="4135" y="1515"/>
                      </a:lnTo>
                      <a:lnTo>
                        <a:pt x="4128" y="1520"/>
                      </a:lnTo>
                      <a:lnTo>
                        <a:pt x="4124" y="1523"/>
                      </a:lnTo>
                      <a:lnTo>
                        <a:pt x="4123" y="1528"/>
                      </a:lnTo>
                      <a:lnTo>
                        <a:pt x="4123" y="1535"/>
                      </a:lnTo>
                      <a:lnTo>
                        <a:pt x="4123" y="1541"/>
                      </a:lnTo>
                      <a:lnTo>
                        <a:pt x="4122" y="1547"/>
                      </a:lnTo>
                      <a:lnTo>
                        <a:pt x="4119" y="1552"/>
                      </a:lnTo>
                      <a:lnTo>
                        <a:pt x="4118" y="1556"/>
                      </a:lnTo>
                      <a:lnTo>
                        <a:pt x="4117" y="1560"/>
                      </a:lnTo>
                      <a:lnTo>
                        <a:pt x="4117" y="1564"/>
                      </a:lnTo>
                      <a:lnTo>
                        <a:pt x="4118" y="1566"/>
                      </a:lnTo>
                      <a:lnTo>
                        <a:pt x="4124" y="1571"/>
                      </a:lnTo>
                      <a:lnTo>
                        <a:pt x="4133" y="1574"/>
                      </a:lnTo>
                      <a:lnTo>
                        <a:pt x="4142" y="1572"/>
                      </a:lnTo>
                      <a:lnTo>
                        <a:pt x="4151" y="1568"/>
                      </a:lnTo>
                      <a:lnTo>
                        <a:pt x="4154" y="1564"/>
                      </a:lnTo>
                      <a:lnTo>
                        <a:pt x="4158" y="1560"/>
                      </a:lnTo>
                      <a:lnTo>
                        <a:pt x="4162" y="1557"/>
                      </a:lnTo>
                      <a:lnTo>
                        <a:pt x="4166" y="1552"/>
                      </a:lnTo>
                      <a:lnTo>
                        <a:pt x="4172" y="1548"/>
                      </a:lnTo>
                      <a:lnTo>
                        <a:pt x="4177" y="1546"/>
                      </a:lnTo>
                      <a:lnTo>
                        <a:pt x="4182" y="1544"/>
                      </a:lnTo>
                      <a:lnTo>
                        <a:pt x="4188" y="1542"/>
                      </a:lnTo>
                      <a:lnTo>
                        <a:pt x="4195" y="1542"/>
                      </a:lnTo>
                      <a:lnTo>
                        <a:pt x="4202" y="1546"/>
                      </a:lnTo>
                      <a:lnTo>
                        <a:pt x="4208" y="1550"/>
                      </a:lnTo>
                      <a:lnTo>
                        <a:pt x="4216" y="1553"/>
                      </a:lnTo>
                      <a:lnTo>
                        <a:pt x="4222" y="1554"/>
                      </a:lnTo>
                      <a:lnTo>
                        <a:pt x="4230" y="1556"/>
                      </a:lnTo>
                      <a:lnTo>
                        <a:pt x="4237" y="1556"/>
                      </a:lnTo>
                      <a:lnTo>
                        <a:pt x="4243" y="1558"/>
                      </a:lnTo>
                      <a:lnTo>
                        <a:pt x="4250" y="1563"/>
                      </a:lnTo>
                      <a:lnTo>
                        <a:pt x="4256" y="1566"/>
                      </a:lnTo>
                      <a:lnTo>
                        <a:pt x="4262" y="1571"/>
                      </a:lnTo>
                      <a:lnTo>
                        <a:pt x="4267" y="1576"/>
                      </a:lnTo>
                      <a:lnTo>
                        <a:pt x="4273" y="1581"/>
                      </a:lnTo>
                      <a:lnTo>
                        <a:pt x="4277" y="1586"/>
                      </a:lnTo>
                      <a:lnTo>
                        <a:pt x="4280" y="1593"/>
                      </a:lnTo>
                      <a:lnTo>
                        <a:pt x="4284" y="1601"/>
                      </a:lnTo>
                      <a:lnTo>
                        <a:pt x="4288" y="1606"/>
                      </a:lnTo>
                      <a:lnTo>
                        <a:pt x="4291" y="1608"/>
                      </a:lnTo>
                      <a:lnTo>
                        <a:pt x="4296" y="1608"/>
                      </a:lnTo>
                      <a:lnTo>
                        <a:pt x="4302" y="1608"/>
                      </a:lnTo>
                      <a:lnTo>
                        <a:pt x="4308" y="1606"/>
                      </a:lnTo>
                      <a:lnTo>
                        <a:pt x="4313" y="1604"/>
                      </a:lnTo>
                      <a:lnTo>
                        <a:pt x="4319" y="1602"/>
                      </a:lnTo>
                      <a:lnTo>
                        <a:pt x="4324" y="1601"/>
                      </a:lnTo>
                      <a:lnTo>
                        <a:pt x="4326" y="1600"/>
                      </a:lnTo>
                      <a:lnTo>
                        <a:pt x="4329" y="1598"/>
                      </a:lnTo>
                      <a:lnTo>
                        <a:pt x="4331" y="1595"/>
                      </a:lnTo>
                      <a:lnTo>
                        <a:pt x="4332" y="1592"/>
                      </a:lnTo>
                      <a:lnTo>
                        <a:pt x="4336" y="1584"/>
                      </a:lnTo>
                      <a:lnTo>
                        <a:pt x="4341" y="1576"/>
                      </a:lnTo>
                      <a:lnTo>
                        <a:pt x="4343" y="1568"/>
                      </a:lnTo>
                      <a:lnTo>
                        <a:pt x="4342" y="1559"/>
                      </a:lnTo>
                      <a:lnTo>
                        <a:pt x="4335" y="1553"/>
                      </a:lnTo>
                      <a:lnTo>
                        <a:pt x="4325" y="1546"/>
                      </a:lnTo>
                      <a:lnTo>
                        <a:pt x="4318" y="1538"/>
                      </a:lnTo>
                      <a:lnTo>
                        <a:pt x="4319" y="1529"/>
                      </a:lnTo>
                      <a:lnTo>
                        <a:pt x="4325" y="1521"/>
                      </a:lnTo>
                      <a:lnTo>
                        <a:pt x="4331" y="1512"/>
                      </a:lnTo>
                      <a:lnTo>
                        <a:pt x="4338" y="1506"/>
                      </a:lnTo>
                      <a:lnTo>
                        <a:pt x="4347" y="1504"/>
                      </a:lnTo>
                      <a:lnTo>
                        <a:pt x="4354" y="1504"/>
                      </a:lnTo>
                      <a:lnTo>
                        <a:pt x="4363" y="1504"/>
                      </a:lnTo>
                      <a:lnTo>
                        <a:pt x="4373" y="1504"/>
                      </a:lnTo>
                      <a:lnTo>
                        <a:pt x="4384" y="1504"/>
                      </a:lnTo>
                      <a:lnTo>
                        <a:pt x="4393" y="1503"/>
                      </a:lnTo>
                      <a:lnTo>
                        <a:pt x="4404" y="1500"/>
                      </a:lnTo>
                      <a:lnTo>
                        <a:pt x="4414" y="1497"/>
                      </a:lnTo>
                      <a:lnTo>
                        <a:pt x="4423" y="1491"/>
                      </a:lnTo>
                      <a:close/>
                      <a:moveTo>
                        <a:pt x="2004" y="925"/>
                      </a:moveTo>
                      <a:lnTo>
                        <a:pt x="2000" y="930"/>
                      </a:lnTo>
                      <a:lnTo>
                        <a:pt x="2000" y="936"/>
                      </a:lnTo>
                      <a:lnTo>
                        <a:pt x="2000" y="942"/>
                      </a:lnTo>
                      <a:lnTo>
                        <a:pt x="2000" y="947"/>
                      </a:lnTo>
                      <a:lnTo>
                        <a:pt x="2000" y="949"/>
                      </a:lnTo>
                      <a:lnTo>
                        <a:pt x="2002" y="955"/>
                      </a:lnTo>
                      <a:lnTo>
                        <a:pt x="2004" y="961"/>
                      </a:lnTo>
                      <a:lnTo>
                        <a:pt x="2006" y="969"/>
                      </a:lnTo>
                      <a:lnTo>
                        <a:pt x="2009" y="978"/>
                      </a:lnTo>
                      <a:lnTo>
                        <a:pt x="2010" y="985"/>
                      </a:lnTo>
                      <a:lnTo>
                        <a:pt x="2012" y="991"/>
                      </a:lnTo>
                      <a:lnTo>
                        <a:pt x="2012" y="993"/>
                      </a:lnTo>
                      <a:lnTo>
                        <a:pt x="2015" y="996"/>
                      </a:lnTo>
                      <a:lnTo>
                        <a:pt x="2017" y="999"/>
                      </a:lnTo>
                      <a:lnTo>
                        <a:pt x="2018" y="1003"/>
                      </a:lnTo>
                      <a:lnTo>
                        <a:pt x="2020" y="1005"/>
                      </a:lnTo>
                      <a:lnTo>
                        <a:pt x="2023" y="1016"/>
                      </a:lnTo>
                      <a:lnTo>
                        <a:pt x="2028" y="1023"/>
                      </a:lnTo>
                      <a:lnTo>
                        <a:pt x="2034" y="1029"/>
                      </a:lnTo>
                      <a:lnTo>
                        <a:pt x="2040" y="1033"/>
                      </a:lnTo>
                      <a:lnTo>
                        <a:pt x="2046" y="1037"/>
                      </a:lnTo>
                      <a:lnTo>
                        <a:pt x="2052" y="1040"/>
                      </a:lnTo>
                      <a:lnTo>
                        <a:pt x="2059" y="1044"/>
                      </a:lnTo>
                      <a:lnTo>
                        <a:pt x="2066" y="1050"/>
                      </a:lnTo>
                      <a:lnTo>
                        <a:pt x="2069" y="1055"/>
                      </a:lnTo>
                      <a:lnTo>
                        <a:pt x="2071" y="1061"/>
                      </a:lnTo>
                      <a:lnTo>
                        <a:pt x="2076" y="1067"/>
                      </a:lnTo>
                      <a:lnTo>
                        <a:pt x="2086" y="1071"/>
                      </a:lnTo>
                      <a:lnTo>
                        <a:pt x="2092" y="1074"/>
                      </a:lnTo>
                      <a:lnTo>
                        <a:pt x="2098" y="1076"/>
                      </a:lnTo>
                      <a:lnTo>
                        <a:pt x="2102" y="1080"/>
                      </a:lnTo>
                      <a:lnTo>
                        <a:pt x="2108" y="1085"/>
                      </a:lnTo>
                      <a:lnTo>
                        <a:pt x="2113" y="1088"/>
                      </a:lnTo>
                      <a:lnTo>
                        <a:pt x="2119" y="1091"/>
                      </a:lnTo>
                      <a:lnTo>
                        <a:pt x="2124" y="1093"/>
                      </a:lnTo>
                      <a:lnTo>
                        <a:pt x="2130" y="1094"/>
                      </a:lnTo>
                      <a:lnTo>
                        <a:pt x="2132" y="1094"/>
                      </a:lnTo>
                      <a:lnTo>
                        <a:pt x="2134" y="1094"/>
                      </a:lnTo>
                      <a:lnTo>
                        <a:pt x="2136" y="1094"/>
                      </a:lnTo>
                      <a:lnTo>
                        <a:pt x="2137" y="1093"/>
                      </a:lnTo>
                      <a:lnTo>
                        <a:pt x="2140" y="1092"/>
                      </a:lnTo>
                      <a:lnTo>
                        <a:pt x="2141" y="1089"/>
                      </a:lnTo>
                      <a:lnTo>
                        <a:pt x="2143" y="1088"/>
                      </a:lnTo>
                      <a:lnTo>
                        <a:pt x="2143" y="1086"/>
                      </a:lnTo>
                      <a:lnTo>
                        <a:pt x="2143" y="1081"/>
                      </a:lnTo>
                      <a:lnTo>
                        <a:pt x="2142" y="1075"/>
                      </a:lnTo>
                      <a:lnTo>
                        <a:pt x="2140" y="1070"/>
                      </a:lnTo>
                      <a:lnTo>
                        <a:pt x="2139" y="1067"/>
                      </a:lnTo>
                      <a:lnTo>
                        <a:pt x="2137" y="1064"/>
                      </a:lnTo>
                      <a:lnTo>
                        <a:pt x="2135" y="1063"/>
                      </a:lnTo>
                      <a:lnTo>
                        <a:pt x="2132" y="1063"/>
                      </a:lnTo>
                      <a:lnTo>
                        <a:pt x="2130" y="1061"/>
                      </a:lnTo>
                      <a:lnTo>
                        <a:pt x="2125" y="1052"/>
                      </a:lnTo>
                      <a:lnTo>
                        <a:pt x="2122" y="1045"/>
                      </a:lnTo>
                      <a:lnTo>
                        <a:pt x="2119" y="1038"/>
                      </a:lnTo>
                      <a:lnTo>
                        <a:pt x="2117" y="1031"/>
                      </a:lnTo>
                      <a:lnTo>
                        <a:pt x="2117" y="1023"/>
                      </a:lnTo>
                      <a:lnTo>
                        <a:pt x="2117" y="1015"/>
                      </a:lnTo>
                      <a:lnTo>
                        <a:pt x="2117" y="1008"/>
                      </a:lnTo>
                      <a:lnTo>
                        <a:pt x="2118" y="1001"/>
                      </a:lnTo>
                      <a:lnTo>
                        <a:pt x="2119" y="998"/>
                      </a:lnTo>
                      <a:lnTo>
                        <a:pt x="2122" y="996"/>
                      </a:lnTo>
                      <a:lnTo>
                        <a:pt x="2124" y="995"/>
                      </a:lnTo>
                      <a:lnTo>
                        <a:pt x="2124" y="992"/>
                      </a:lnTo>
                      <a:lnTo>
                        <a:pt x="2124" y="986"/>
                      </a:lnTo>
                      <a:lnTo>
                        <a:pt x="2123" y="978"/>
                      </a:lnTo>
                      <a:lnTo>
                        <a:pt x="2123" y="969"/>
                      </a:lnTo>
                      <a:lnTo>
                        <a:pt x="2123" y="960"/>
                      </a:lnTo>
                      <a:lnTo>
                        <a:pt x="2122" y="950"/>
                      </a:lnTo>
                      <a:lnTo>
                        <a:pt x="2120" y="941"/>
                      </a:lnTo>
                      <a:lnTo>
                        <a:pt x="2118" y="933"/>
                      </a:lnTo>
                      <a:lnTo>
                        <a:pt x="2116" y="927"/>
                      </a:lnTo>
                      <a:lnTo>
                        <a:pt x="2114" y="927"/>
                      </a:lnTo>
                      <a:lnTo>
                        <a:pt x="2113" y="926"/>
                      </a:lnTo>
                      <a:lnTo>
                        <a:pt x="2112" y="925"/>
                      </a:lnTo>
                      <a:lnTo>
                        <a:pt x="2111" y="925"/>
                      </a:lnTo>
                      <a:lnTo>
                        <a:pt x="2108" y="926"/>
                      </a:lnTo>
                      <a:lnTo>
                        <a:pt x="2105" y="927"/>
                      </a:lnTo>
                      <a:lnTo>
                        <a:pt x="2100" y="929"/>
                      </a:lnTo>
                      <a:lnTo>
                        <a:pt x="2098" y="929"/>
                      </a:lnTo>
                      <a:lnTo>
                        <a:pt x="2095" y="926"/>
                      </a:lnTo>
                      <a:lnTo>
                        <a:pt x="2094" y="923"/>
                      </a:lnTo>
                      <a:lnTo>
                        <a:pt x="2093" y="920"/>
                      </a:lnTo>
                      <a:lnTo>
                        <a:pt x="2093" y="919"/>
                      </a:lnTo>
                      <a:lnTo>
                        <a:pt x="2090" y="919"/>
                      </a:lnTo>
                      <a:lnTo>
                        <a:pt x="2088" y="920"/>
                      </a:lnTo>
                      <a:lnTo>
                        <a:pt x="2087" y="920"/>
                      </a:lnTo>
                      <a:lnTo>
                        <a:pt x="2086" y="920"/>
                      </a:lnTo>
                      <a:lnTo>
                        <a:pt x="2078" y="912"/>
                      </a:lnTo>
                      <a:lnTo>
                        <a:pt x="2072" y="898"/>
                      </a:lnTo>
                      <a:lnTo>
                        <a:pt x="2069" y="883"/>
                      </a:lnTo>
                      <a:lnTo>
                        <a:pt x="2065" y="866"/>
                      </a:lnTo>
                      <a:lnTo>
                        <a:pt x="2063" y="848"/>
                      </a:lnTo>
                      <a:lnTo>
                        <a:pt x="2059" y="831"/>
                      </a:lnTo>
                      <a:lnTo>
                        <a:pt x="2057" y="817"/>
                      </a:lnTo>
                      <a:lnTo>
                        <a:pt x="2053" y="806"/>
                      </a:lnTo>
                      <a:lnTo>
                        <a:pt x="2052" y="802"/>
                      </a:lnTo>
                      <a:lnTo>
                        <a:pt x="2050" y="800"/>
                      </a:lnTo>
                      <a:lnTo>
                        <a:pt x="2046" y="799"/>
                      </a:lnTo>
                      <a:lnTo>
                        <a:pt x="2041" y="798"/>
                      </a:lnTo>
                      <a:lnTo>
                        <a:pt x="2039" y="796"/>
                      </a:lnTo>
                      <a:lnTo>
                        <a:pt x="2036" y="796"/>
                      </a:lnTo>
                      <a:lnTo>
                        <a:pt x="2035" y="799"/>
                      </a:lnTo>
                      <a:lnTo>
                        <a:pt x="2034" y="802"/>
                      </a:lnTo>
                      <a:lnTo>
                        <a:pt x="2033" y="811"/>
                      </a:lnTo>
                      <a:lnTo>
                        <a:pt x="2033" y="820"/>
                      </a:lnTo>
                      <a:lnTo>
                        <a:pt x="2033" y="831"/>
                      </a:lnTo>
                      <a:lnTo>
                        <a:pt x="2034" y="843"/>
                      </a:lnTo>
                      <a:lnTo>
                        <a:pt x="2035" y="856"/>
                      </a:lnTo>
                      <a:lnTo>
                        <a:pt x="2035" y="870"/>
                      </a:lnTo>
                      <a:lnTo>
                        <a:pt x="2035" y="883"/>
                      </a:lnTo>
                      <a:lnTo>
                        <a:pt x="2033" y="895"/>
                      </a:lnTo>
                      <a:lnTo>
                        <a:pt x="2028" y="903"/>
                      </a:lnTo>
                      <a:lnTo>
                        <a:pt x="2022" y="910"/>
                      </a:lnTo>
                      <a:lnTo>
                        <a:pt x="2015" y="918"/>
                      </a:lnTo>
                      <a:lnTo>
                        <a:pt x="2004" y="92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53" name="Freeform 1623"/>
                <p:cNvSpPr>
                  <a:spLocks/>
                </p:cNvSpPr>
                <p:nvPr/>
              </p:nvSpPr>
              <p:spPr bwMode="auto">
                <a:xfrm>
                  <a:off x="1870" y="1243"/>
                  <a:ext cx="2" cy="1"/>
                </a:xfrm>
                <a:custGeom>
                  <a:avLst/>
                  <a:gdLst>
                    <a:gd name="T0" fmla="*/ 0 w 92"/>
                    <a:gd name="T1" fmla="*/ 0 h 27"/>
                    <a:gd name="T2" fmla="*/ 0 w 92"/>
                    <a:gd name="T3" fmla="*/ 0 h 27"/>
                    <a:gd name="T4" fmla="*/ 0 w 92"/>
                    <a:gd name="T5" fmla="*/ 0 h 27"/>
                    <a:gd name="T6" fmla="*/ 0 w 92"/>
                    <a:gd name="T7" fmla="*/ 0 h 27"/>
                    <a:gd name="T8" fmla="*/ 0 w 92"/>
                    <a:gd name="T9" fmla="*/ 0 h 27"/>
                    <a:gd name="T10" fmla="*/ 0 w 92"/>
                    <a:gd name="T11" fmla="*/ 0 h 27"/>
                    <a:gd name="T12" fmla="*/ 0 w 92"/>
                    <a:gd name="T13" fmla="*/ 0 h 27"/>
                    <a:gd name="T14" fmla="*/ 0 w 92"/>
                    <a:gd name="T15" fmla="*/ 0 h 27"/>
                    <a:gd name="T16" fmla="*/ 0 w 92"/>
                    <a:gd name="T17" fmla="*/ 0 h 27"/>
                    <a:gd name="T18" fmla="*/ 0 w 92"/>
                    <a:gd name="T19" fmla="*/ 0 h 27"/>
                    <a:gd name="T20" fmla="*/ 0 w 92"/>
                    <a:gd name="T21" fmla="*/ 0 h 27"/>
                    <a:gd name="T22" fmla="*/ 0 w 92"/>
                    <a:gd name="T23" fmla="*/ 0 h 27"/>
                    <a:gd name="T24" fmla="*/ 0 w 92"/>
                    <a:gd name="T25" fmla="*/ 0 h 27"/>
                    <a:gd name="T26" fmla="*/ 0 w 92"/>
                    <a:gd name="T27" fmla="*/ 0 h 27"/>
                    <a:gd name="T28" fmla="*/ 0 w 92"/>
                    <a:gd name="T29" fmla="*/ 0 h 27"/>
                    <a:gd name="T30" fmla="*/ 0 w 92"/>
                    <a:gd name="T31" fmla="*/ 0 h 27"/>
                    <a:gd name="T32" fmla="*/ 0 w 92"/>
                    <a:gd name="T33" fmla="*/ 0 h 27"/>
                    <a:gd name="T34" fmla="*/ 0 w 92"/>
                    <a:gd name="T35" fmla="*/ 0 h 27"/>
                    <a:gd name="T36" fmla="*/ 0 w 92"/>
                    <a:gd name="T37" fmla="*/ 0 h 27"/>
                    <a:gd name="T38" fmla="*/ 0 w 92"/>
                    <a:gd name="T39" fmla="*/ 0 h 27"/>
                    <a:gd name="T40" fmla="*/ 0 w 92"/>
                    <a:gd name="T41" fmla="*/ 0 h 2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92"/>
                    <a:gd name="T64" fmla="*/ 0 h 27"/>
                    <a:gd name="T65" fmla="*/ 92 w 92"/>
                    <a:gd name="T66" fmla="*/ 27 h 2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92" h="27">
                      <a:moveTo>
                        <a:pt x="92" y="12"/>
                      </a:moveTo>
                      <a:lnTo>
                        <a:pt x="92" y="12"/>
                      </a:lnTo>
                      <a:lnTo>
                        <a:pt x="79" y="5"/>
                      </a:lnTo>
                      <a:lnTo>
                        <a:pt x="70" y="1"/>
                      </a:lnTo>
                      <a:lnTo>
                        <a:pt x="60" y="0"/>
                      </a:lnTo>
                      <a:lnTo>
                        <a:pt x="52" y="3"/>
                      </a:lnTo>
                      <a:lnTo>
                        <a:pt x="47" y="5"/>
                      </a:lnTo>
                      <a:lnTo>
                        <a:pt x="38" y="7"/>
                      </a:lnTo>
                      <a:lnTo>
                        <a:pt x="23" y="10"/>
                      </a:lnTo>
                      <a:lnTo>
                        <a:pt x="0" y="10"/>
                      </a:lnTo>
                      <a:lnTo>
                        <a:pt x="0" y="27"/>
                      </a:lnTo>
                      <a:lnTo>
                        <a:pt x="23" y="27"/>
                      </a:lnTo>
                      <a:lnTo>
                        <a:pt x="41" y="24"/>
                      </a:lnTo>
                      <a:lnTo>
                        <a:pt x="52" y="22"/>
                      </a:lnTo>
                      <a:lnTo>
                        <a:pt x="59" y="20"/>
                      </a:lnTo>
                      <a:lnTo>
                        <a:pt x="62" y="17"/>
                      </a:lnTo>
                      <a:lnTo>
                        <a:pt x="65" y="18"/>
                      </a:lnTo>
                      <a:lnTo>
                        <a:pt x="72" y="20"/>
                      </a:lnTo>
                      <a:lnTo>
                        <a:pt x="85" y="27"/>
                      </a:lnTo>
                      <a:lnTo>
                        <a:pt x="92" y="1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54" name="Freeform 1624"/>
                <p:cNvSpPr>
                  <a:spLocks/>
                </p:cNvSpPr>
                <p:nvPr/>
              </p:nvSpPr>
              <p:spPr bwMode="auto">
                <a:xfrm>
                  <a:off x="1872" y="1243"/>
                  <a:ext cx="2" cy="1"/>
                </a:xfrm>
                <a:custGeom>
                  <a:avLst/>
                  <a:gdLst>
                    <a:gd name="T0" fmla="*/ 0 w 63"/>
                    <a:gd name="T1" fmla="*/ 0 h 41"/>
                    <a:gd name="T2" fmla="*/ 0 w 63"/>
                    <a:gd name="T3" fmla="*/ 0 h 41"/>
                    <a:gd name="T4" fmla="*/ 0 w 63"/>
                    <a:gd name="T5" fmla="*/ 0 h 41"/>
                    <a:gd name="T6" fmla="*/ 0 w 63"/>
                    <a:gd name="T7" fmla="*/ 0 h 41"/>
                    <a:gd name="T8" fmla="*/ 0 w 63"/>
                    <a:gd name="T9" fmla="*/ 0 h 41"/>
                    <a:gd name="T10" fmla="*/ 0 w 63"/>
                    <a:gd name="T11" fmla="*/ 0 h 41"/>
                    <a:gd name="T12" fmla="*/ 0 w 63"/>
                    <a:gd name="T13" fmla="*/ 0 h 41"/>
                    <a:gd name="T14" fmla="*/ 0 w 63"/>
                    <a:gd name="T15" fmla="*/ 0 h 41"/>
                    <a:gd name="T16" fmla="*/ 0 w 63"/>
                    <a:gd name="T17" fmla="*/ 0 h 41"/>
                    <a:gd name="T18" fmla="*/ 0 w 63"/>
                    <a:gd name="T19" fmla="*/ 0 h 41"/>
                    <a:gd name="T20" fmla="*/ 0 w 63"/>
                    <a:gd name="T21" fmla="*/ 0 h 41"/>
                    <a:gd name="T22" fmla="*/ 0 w 63"/>
                    <a:gd name="T23" fmla="*/ 0 h 41"/>
                    <a:gd name="T24" fmla="*/ 0 w 63"/>
                    <a:gd name="T25" fmla="*/ 0 h 41"/>
                    <a:gd name="T26" fmla="*/ 0 w 63"/>
                    <a:gd name="T27" fmla="*/ 0 h 41"/>
                    <a:gd name="T28" fmla="*/ 0 w 63"/>
                    <a:gd name="T29" fmla="*/ 0 h 41"/>
                    <a:gd name="T30" fmla="*/ 0 w 63"/>
                    <a:gd name="T31" fmla="*/ 0 h 41"/>
                    <a:gd name="T32" fmla="*/ 0 w 63"/>
                    <a:gd name="T33" fmla="*/ 0 h 41"/>
                    <a:gd name="T34" fmla="*/ 0 w 63"/>
                    <a:gd name="T35" fmla="*/ 0 h 41"/>
                    <a:gd name="T36" fmla="*/ 0 w 63"/>
                    <a:gd name="T37" fmla="*/ 0 h 41"/>
                    <a:gd name="T38" fmla="*/ 0 w 63"/>
                    <a:gd name="T39" fmla="*/ 0 h 41"/>
                    <a:gd name="T40" fmla="*/ 0 w 63"/>
                    <a:gd name="T41" fmla="*/ 0 h 4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3"/>
                    <a:gd name="T64" fmla="*/ 0 h 41"/>
                    <a:gd name="T65" fmla="*/ 63 w 63"/>
                    <a:gd name="T66" fmla="*/ 41 h 4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3" h="41">
                      <a:moveTo>
                        <a:pt x="63" y="36"/>
                      </a:moveTo>
                      <a:lnTo>
                        <a:pt x="63" y="36"/>
                      </a:lnTo>
                      <a:lnTo>
                        <a:pt x="60" y="29"/>
                      </a:lnTo>
                      <a:lnTo>
                        <a:pt x="59" y="24"/>
                      </a:lnTo>
                      <a:lnTo>
                        <a:pt x="54" y="18"/>
                      </a:lnTo>
                      <a:lnTo>
                        <a:pt x="48" y="16"/>
                      </a:lnTo>
                      <a:lnTo>
                        <a:pt x="42" y="15"/>
                      </a:lnTo>
                      <a:lnTo>
                        <a:pt x="35" y="12"/>
                      </a:lnTo>
                      <a:lnTo>
                        <a:pt x="24" y="9"/>
                      </a:lnTo>
                      <a:lnTo>
                        <a:pt x="7" y="0"/>
                      </a:lnTo>
                      <a:lnTo>
                        <a:pt x="0" y="15"/>
                      </a:lnTo>
                      <a:lnTo>
                        <a:pt x="17" y="23"/>
                      </a:lnTo>
                      <a:lnTo>
                        <a:pt x="30" y="29"/>
                      </a:lnTo>
                      <a:lnTo>
                        <a:pt x="37" y="32"/>
                      </a:lnTo>
                      <a:lnTo>
                        <a:pt x="43" y="33"/>
                      </a:lnTo>
                      <a:lnTo>
                        <a:pt x="45" y="33"/>
                      </a:lnTo>
                      <a:lnTo>
                        <a:pt x="42" y="32"/>
                      </a:lnTo>
                      <a:lnTo>
                        <a:pt x="43" y="34"/>
                      </a:lnTo>
                      <a:lnTo>
                        <a:pt x="46" y="41"/>
                      </a:lnTo>
                      <a:lnTo>
                        <a:pt x="63" y="3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55" name="Freeform 1625"/>
                <p:cNvSpPr>
                  <a:spLocks/>
                </p:cNvSpPr>
                <p:nvPr/>
              </p:nvSpPr>
              <p:spPr bwMode="auto">
                <a:xfrm>
                  <a:off x="1874" y="1244"/>
                  <a:ext cx="1" cy="1"/>
                </a:xfrm>
                <a:custGeom>
                  <a:avLst/>
                  <a:gdLst>
                    <a:gd name="T0" fmla="*/ 0 w 39"/>
                    <a:gd name="T1" fmla="*/ 0 h 33"/>
                    <a:gd name="T2" fmla="*/ 0 w 39"/>
                    <a:gd name="T3" fmla="*/ 0 h 33"/>
                    <a:gd name="T4" fmla="*/ 0 w 39"/>
                    <a:gd name="T5" fmla="*/ 0 h 33"/>
                    <a:gd name="T6" fmla="*/ 0 w 39"/>
                    <a:gd name="T7" fmla="*/ 0 h 33"/>
                    <a:gd name="T8" fmla="*/ 0 w 39"/>
                    <a:gd name="T9" fmla="*/ 0 h 33"/>
                    <a:gd name="T10" fmla="*/ 0 w 39"/>
                    <a:gd name="T11" fmla="*/ 0 h 33"/>
                    <a:gd name="T12" fmla="*/ 0 w 39"/>
                    <a:gd name="T13" fmla="*/ 0 h 33"/>
                    <a:gd name="T14" fmla="*/ 0 w 39"/>
                    <a:gd name="T15" fmla="*/ 0 h 33"/>
                    <a:gd name="T16" fmla="*/ 0 w 39"/>
                    <a:gd name="T17" fmla="*/ 0 h 33"/>
                    <a:gd name="T18" fmla="*/ 0 w 39"/>
                    <a:gd name="T19" fmla="*/ 0 h 33"/>
                    <a:gd name="T20" fmla="*/ 0 w 39"/>
                    <a:gd name="T21" fmla="*/ 0 h 33"/>
                    <a:gd name="T22" fmla="*/ 0 w 39"/>
                    <a:gd name="T23" fmla="*/ 0 h 33"/>
                    <a:gd name="T24" fmla="*/ 0 w 39"/>
                    <a:gd name="T25" fmla="*/ 0 h 3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9"/>
                    <a:gd name="T40" fmla="*/ 0 h 33"/>
                    <a:gd name="T41" fmla="*/ 39 w 39"/>
                    <a:gd name="T42" fmla="*/ 33 h 3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9" h="33">
                      <a:moveTo>
                        <a:pt x="39" y="17"/>
                      </a:moveTo>
                      <a:lnTo>
                        <a:pt x="38" y="16"/>
                      </a:lnTo>
                      <a:lnTo>
                        <a:pt x="25" y="11"/>
                      </a:lnTo>
                      <a:lnTo>
                        <a:pt x="19" y="10"/>
                      </a:lnTo>
                      <a:lnTo>
                        <a:pt x="18" y="10"/>
                      </a:lnTo>
                      <a:lnTo>
                        <a:pt x="17" y="0"/>
                      </a:lnTo>
                      <a:lnTo>
                        <a:pt x="0" y="5"/>
                      </a:lnTo>
                      <a:lnTo>
                        <a:pt x="3" y="17"/>
                      </a:lnTo>
                      <a:lnTo>
                        <a:pt x="12" y="24"/>
                      </a:lnTo>
                      <a:lnTo>
                        <a:pt x="20" y="28"/>
                      </a:lnTo>
                      <a:lnTo>
                        <a:pt x="33" y="33"/>
                      </a:lnTo>
                      <a:lnTo>
                        <a:pt x="32" y="32"/>
                      </a:lnTo>
                      <a:lnTo>
                        <a:pt x="39" y="1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56" name="Freeform 1626"/>
                <p:cNvSpPr>
                  <a:spLocks/>
                </p:cNvSpPr>
                <p:nvPr/>
              </p:nvSpPr>
              <p:spPr bwMode="auto">
                <a:xfrm>
                  <a:off x="1874" y="1244"/>
                  <a:ext cx="2" cy="1"/>
                </a:xfrm>
                <a:custGeom>
                  <a:avLst/>
                  <a:gdLst>
                    <a:gd name="T0" fmla="*/ 0 w 47"/>
                    <a:gd name="T1" fmla="*/ 0 h 30"/>
                    <a:gd name="T2" fmla="*/ 0 w 47"/>
                    <a:gd name="T3" fmla="*/ 0 h 30"/>
                    <a:gd name="T4" fmla="*/ 0 w 47"/>
                    <a:gd name="T5" fmla="*/ 0 h 30"/>
                    <a:gd name="T6" fmla="*/ 0 w 47"/>
                    <a:gd name="T7" fmla="*/ 0 h 30"/>
                    <a:gd name="T8" fmla="*/ 0 w 47"/>
                    <a:gd name="T9" fmla="*/ 0 h 30"/>
                    <a:gd name="T10" fmla="*/ 0 w 47"/>
                    <a:gd name="T11" fmla="*/ 0 h 30"/>
                    <a:gd name="T12" fmla="*/ 0 w 47"/>
                    <a:gd name="T13" fmla="*/ 0 h 30"/>
                    <a:gd name="T14" fmla="*/ 0 w 47"/>
                    <a:gd name="T15" fmla="*/ 0 h 30"/>
                    <a:gd name="T16" fmla="*/ 0 w 47"/>
                    <a:gd name="T17" fmla="*/ 0 h 30"/>
                    <a:gd name="T18" fmla="*/ 0 w 47"/>
                    <a:gd name="T19" fmla="*/ 0 h 30"/>
                    <a:gd name="T20" fmla="*/ 0 w 47"/>
                    <a:gd name="T21" fmla="*/ 0 h 30"/>
                    <a:gd name="T22" fmla="*/ 0 w 47"/>
                    <a:gd name="T23" fmla="*/ 0 h 30"/>
                    <a:gd name="T24" fmla="*/ 0 w 47"/>
                    <a:gd name="T25" fmla="*/ 0 h 30"/>
                    <a:gd name="T26" fmla="*/ 0 w 47"/>
                    <a:gd name="T27" fmla="*/ 0 h 30"/>
                    <a:gd name="T28" fmla="*/ 0 w 47"/>
                    <a:gd name="T29" fmla="*/ 0 h 30"/>
                    <a:gd name="T30" fmla="*/ 0 w 47"/>
                    <a:gd name="T31" fmla="*/ 0 h 30"/>
                    <a:gd name="T32" fmla="*/ 0 w 47"/>
                    <a:gd name="T33" fmla="*/ 0 h 30"/>
                    <a:gd name="T34" fmla="*/ 0 w 47"/>
                    <a:gd name="T35" fmla="*/ 0 h 30"/>
                    <a:gd name="T36" fmla="*/ 0 w 47"/>
                    <a:gd name="T37" fmla="*/ 0 h 30"/>
                    <a:gd name="T38" fmla="*/ 0 w 47"/>
                    <a:gd name="T39" fmla="*/ 0 h 30"/>
                    <a:gd name="T40" fmla="*/ 0 w 47"/>
                    <a:gd name="T41" fmla="*/ 0 h 3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7"/>
                    <a:gd name="T64" fmla="*/ 0 h 30"/>
                    <a:gd name="T65" fmla="*/ 47 w 47"/>
                    <a:gd name="T66" fmla="*/ 30 h 3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7" h="30">
                      <a:moveTo>
                        <a:pt x="47" y="30"/>
                      </a:moveTo>
                      <a:lnTo>
                        <a:pt x="47" y="30"/>
                      </a:lnTo>
                      <a:lnTo>
                        <a:pt x="47" y="21"/>
                      </a:lnTo>
                      <a:lnTo>
                        <a:pt x="42" y="11"/>
                      </a:lnTo>
                      <a:lnTo>
                        <a:pt x="35" y="7"/>
                      </a:lnTo>
                      <a:lnTo>
                        <a:pt x="28" y="4"/>
                      </a:lnTo>
                      <a:lnTo>
                        <a:pt x="21" y="3"/>
                      </a:lnTo>
                      <a:lnTo>
                        <a:pt x="15" y="1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0" y="15"/>
                      </a:lnTo>
                      <a:lnTo>
                        <a:pt x="5" y="17"/>
                      </a:lnTo>
                      <a:lnTo>
                        <a:pt x="12" y="18"/>
                      </a:lnTo>
                      <a:lnTo>
                        <a:pt x="18" y="19"/>
                      </a:lnTo>
                      <a:lnTo>
                        <a:pt x="23" y="21"/>
                      </a:lnTo>
                      <a:lnTo>
                        <a:pt x="28" y="22"/>
                      </a:lnTo>
                      <a:lnTo>
                        <a:pt x="30" y="23"/>
                      </a:lnTo>
                      <a:lnTo>
                        <a:pt x="30" y="28"/>
                      </a:lnTo>
                      <a:lnTo>
                        <a:pt x="47" y="3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57" name="Freeform 1627"/>
                <p:cNvSpPr>
                  <a:spLocks/>
                </p:cNvSpPr>
                <p:nvPr/>
              </p:nvSpPr>
              <p:spPr bwMode="auto">
                <a:xfrm>
                  <a:off x="1875" y="1245"/>
                  <a:ext cx="3" cy="2"/>
                </a:xfrm>
                <a:custGeom>
                  <a:avLst/>
                  <a:gdLst>
                    <a:gd name="T0" fmla="*/ 0 w 131"/>
                    <a:gd name="T1" fmla="*/ 0 h 83"/>
                    <a:gd name="T2" fmla="*/ 0 w 131"/>
                    <a:gd name="T3" fmla="*/ 0 h 83"/>
                    <a:gd name="T4" fmla="*/ 0 w 131"/>
                    <a:gd name="T5" fmla="*/ 0 h 83"/>
                    <a:gd name="T6" fmla="*/ 0 w 131"/>
                    <a:gd name="T7" fmla="*/ 0 h 83"/>
                    <a:gd name="T8" fmla="*/ 0 w 131"/>
                    <a:gd name="T9" fmla="*/ 0 h 83"/>
                    <a:gd name="T10" fmla="*/ 0 w 131"/>
                    <a:gd name="T11" fmla="*/ 0 h 83"/>
                    <a:gd name="T12" fmla="*/ 0 w 131"/>
                    <a:gd name="T13" fmla="*/ 0 h 83"/>
                    <a:gd name="T14" fmla="*/ 0 w 131"/>
                    <a:gd name="T15" fmla="*/ 0 h 83"/>
                    <a:gd name="T16" fmla="*/ 0 w 131"/>
                    <a:gd name="T17" fmla="*/ 0 h 83"/>
                    <a:gd name="T18" fmla="*/ 0 w 131"/>
                    <a:gd name="T19" fmla="*/ 0 h 83"/>
                    <a:gd name="T20" fmla="*/ 0 w 131"/>
                    <a:gd name="T21" fmla="*/ 0 h 83"/>
                    <a:gd name="T22" fmla="*/ 0 w 131"/>
                    <a:gd name="T23" fmla="*/ 0 h 83"/>
                    <a:gd name="T24" fmla="*/ 0 w 131"/>
                    <a:gd name="T25" fmla="*/ 0 h 83"/>
                    <a:gd name="T26" fmla="*/ 0 w 131"/>
                    <a:gd name="T27" fmla="*/ 0 h 83"/>
                    <a:gd name="T28" fmla="*/ 0 w 131"/>
                    <a:gd name="T29" fmla="*/ 0 h 83"/>
                    <a:gd name="T30" fmla="*/ 0 w 131"/>
                    <a:gd name="T31" fmla="*/ 0 h 83"/>
                    <a:gd name="T32" fmla="*/ 0 w 131"/>
                    <a:gd name="T33" fmla="*/ 0 h 83"/>
                    <a:gd name="T34" fmla="*/ 0 w 131"/>
                    <a:gd name="T35" fmla="*/ 0 h 83"/>
                    <a:gd name="T36" fmla="*/ 0 w 131"/>
                    <a:gd name="T37" fmla="*/ 0 h 83"/>
                    <a:gd name="T38" fmla="*/ 0 w 131"/>
                    <a:gd name="T39" fmla="*/ 0 h 83"/>
                    <a:gd name="T40" fmla="*/ 0 w 131"/>
                    <a:gd name="T41" fmla="*/ 0 h 8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31"/>
                    <a:gd name="T64" fmla="*/ 0 h 83"/>
                    <a:gd name="T65" fmla="*/ 131 w 131"/>
                    <a:gd name="T66" fmla="*/ 83 h 8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31" h="83">
                      <a:moveTo>
                        <a:pt x="131" y="71"/>
                      </a:moveTo>
                      <a:lnTo>
                        <a:pt x="131" y="71"/>
                      </a:lnTo>
                      <a:lnTo>
                        <a:pt x="110" y="51"/>
                      </a:lnTo>
                      <a:lnTo>
                        <a:pt x="87" y="39"/>
                      </a:lnTo>
                      <a:lnTo>
                        <a:pt x="66" y="30"/>
                      </a:lnTo>
                      <a:lnTo>
                        <a:pt x="47" y="23"/>
                      </a:lnTo>
                      <a:lnTo>
                        <a:pt x="33" y="18"/>
                      </a:lnTo>
                      <a:lnTo>
                        <a:pt x="22" y="12"/>
                      </a:lnTo>
                      <a:lnTo>
                        <a:pt x="17" y="8"/>
                      </a:lnTo>
                      <a:lnTo>
                        <a:pt x="17" y="2"/>
                      </a:lnTo>
                      <a:lnTo>
                        <a:pt x="0" y="0"/>
                      </a:lnTo>
                      <a:lnTo>
                        <a:pt x="3" y="15"/>
                      </a:lnTo>
                      <a:lnTo>
                        <a:pt x="12" y="26"/>
                      </a:lnTo>
                      <a:lnTo>
                        <a:pt x="25" y="32"/>
                      </a:lnTo>
                      <a:lnTo>
                        <a:pt x="42" y="39"/>
                      </a:lnTo>
                      <a:lnTo>
                        <a:pt x="59" y="44"/>
                      </a:lnTo>
                      <a:lnTo>
                        <a:pt x="80" y="54"/>
                      </a:lnTo>
                      <a:lnTo>
                        <a:pt x="100" y="66"/>
                      </a:lnTo>
                      <a:lnTo>
                        <a:pt x="119" y="83"/>
                      </a:lnTo>
                      <a:lnTo>
                        <a:pt x="131" y="7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58" name="Freeform 1628"/>
                <p:cNvSpPr>
                  <a:spLocks/>
                </p:cNvSpPr>
                <p:nvPr/>
              </p:nvSpPr>
              <p:spPr bwMode="auto">
                <a:xfrm>
                  <a:off x="1878" y="1247"/>
                  <a:ext cx="5" cy="2"/>
                </a:xfrm>
                <a:custGeom>
                  <a:avLst/>
                  <a:gdLst>
                    <a:gd name="T0" fmla="*/ 0 w 209"/>
                    <a:gd name="T1" fmla="*/ 0 h 92"/>
                    <a:gd name="T2" fmla="*/ 0 w 209"/>
                    <a:gd name="T3" fmla="*/ 0 h 92"/>
                    <a:gd name="T4" fmla="*/ 0 w 209"/>
                    <a:gd name="T5" fmla="*/ 0 h 92"/>
                    <a:gd name="T6" fmla="*/ 0 w 209"/>
                    <a:gd name="T7" fmla="*/ 0 h 92"/>
                    <a:gd name="T8" fmla="*/ 0 w 209"/>
                    <a:gd name="T9" fmla="*/ 0 h 92"/>
                    <a:gd name="T10" fmla="*/ 0 w 209"/>
                    <a:gd name="T11" fmla="*/ 0 h 92"/>
                    <a:gd name="T12" fmla="*/ 0 w 209"/>
                    <a:gd name="T13" fmla="*/ 0 h 92"/>
                    <a:gd name="T14" fmla="*/ 0 w 209"/>
                    <a:gd name="T15" fmla="*/ 0 h 92"/>
                    <a:gd name="T16" fmla="*/ 0 w 209"/>
                    <a:gd name="T17" fmla="*/ 0 h 92"/>
                    <a:gd name="T18" fmla="*/ 0 w 209"/>
                    <a:gd name="T19" fmla="*/ 0 h 92"/>
                    <a:gd name="T20" fmla="*/ 0 w 209"/>
                    <a:gd name="T21" fmla="*/ 0 h 92"/>
                    <a:gd name="T22" fmla="*/ 0 w 209"/>
                    <a:gd name="T23" fmla="*/ 0 h 92"/>
                    <a:gd name="T24" fmla="*/ 0 w 209"/>
                    <a:gd name="T25" fmla="*/ 0 h 92"/>
                    <a:gd name="T26" fmla="*/ 0 w 209"/>
                    <a:gd name="T27" fmla="*/ 0 h 92"/>
                    <a:gd name="T28" fmla="*/ 0 w 209"/>
                    <a:gd name="T29" fmla="*/ 0 h 92"/>
                    <a:gd name="T30" fmla="*/ 0 w 209"/>
                    <a:gd name="T31" fmla="*/ 0 h 92"/>
                    <a:gd name="T32" fmla="*/ 0 w 209"/>
                    <a:gd name="T33" fmla="*/ 0 h 92"/>
                    <a:gd name="T34" fmla="*/ 0 w 209"/>
                    <a:gd name="T35" fmla="*/ 0 h 92"/>
                    <a:gd name="T36" fmla="*/ 0 w 209"/>
                    <a:gd name="T37" fmla="*/ 0 h 92"/>
                    <a:gd name="T38" fmla="*/ 0 w 209"/>
                    <a:gd name="T39" fmla="*/ 0 h 92"/>
                    <a:gd name="T40" fmla="*/ 0 w 209"/>
                    <a:gd name="T41" fmla="*/ 0 h 92"/>
                    <a:gd name="T42" fmla="*/ 0 w 209"/>
                    <a:gd name="T43" fmla="*/ 0 h 92"/>
                    <a:gd name="T44" fmla="*/ 0 w 209"/>
                    <a:gd name="T45" fmla="*/ 0 h 92"/>
                    <a:gd name="T46" fmla="*/ 0 w 209"/>
                    <a:gd name="T47" fmla="*/ 0 h 92"/>
                    <a:gd name="T48" fmla="*/ 0 w 209"/>
                    <a:gd name="T49" fmla="*/ 0 h 92"/>
                    <a:gd name="T50" fmla="*/ 0 w 209"/>
                    <a:gd name="T51" fmla="*/ 0 h 92"/>
                    <a:gd name="T52" fmla="*/ 0 w 209"/>
                    <a:gd name="T53" fmla="*/ 0 h 92"/>
                    <a:gd name="T54" fmla="*/ 0 w 209"/>
                    <a:gd name="T55" fmla="*/ 0 h 92"/>
                    <a:gd name="T56" fmla="*/ 0 w 209"/>
                    <a:gd name="T57" fmla="*/ 0 h 92"/>
                    <a:gd name="T58" fmla="*/ 0 w 209"/>
                    <a:gd name="T59" fmla="*/ 0 h 92"/>
                    <a:gd name="T60" fmla="*/ 0 w 209"/>
                    <a:gd name="T61" fmla="*/ 0 h 92"/>
                    <a:gd name="T62" fmla="*/ 0 w 209"/>
                    <a:gd name="T63" fmla="*/ 0 h 92"/>
                    <a:gd name="T64" fmla="*/ 0 w 209"/>
                    <a:gd name="T65" fmla="*/ 0 h 92"/>
                    <a:gd name="T66" fmla="*/ 0 w 209"/>
                    <a:gd name="T67" fmla="*/ 0 h 92"/>
                    <a:gd name="T68" fmla="*/ 0 w 209"/>
                    <a:gd name="T69" fmla="*/ 0 h 92"/>
                    <a:gd name="T70" fmla="*/ 0 w 209"/>
                    <a:gd name="T71" fmla="*/ 0 h 92"/>
                    <a:gd name="T72" fmla="*/ 0 w 209"/>
                    <a:gd name="T73" fmla="*/ 0 h 92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09"/>
                    <a:gd name="T112" fmla="*/ 0 h 92"/>
                    <a:gd name="T113" fmla="*/ 209 w 209"/>
                    <a:gd name="T114" fmla="*/ 92 h 92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09" h="92">
                      <a:moveTo>
                        <a:pt x="196" y="72"/>
                      </a:moveTo>
                      <a:lnTo>
                        <a:pt x="195" y="73"/>
                      </a:lnTo>
                      <a:lnTo>
                        <a:pt x="194" y="74"/>
                      </a:lnTo>
                      <a:lnTo>
                        <a:pt x="189" y="75"/>
                      </a:lnTo>
                      <a:lnTo>
                        <a:pt x="180" y="75"/>
                      </a:lnTo>
                      <a:lnTo>
                        <a:pt x="170" y="74"/>
                      </a:lnTo>
                      <a:lnTo>
                        <a:pt x="158" y="71"/>
                      </a:lnTo>
                      <a:lnTo>
                        <a:pt x="143" y="67"/>
                      </a:lnTo>
                      <a:lnTo>
                        <a:pt x="128" y="62"/>
                      </a:lnTo>
                      <a:lnTo>
                        <a:pt x="112" y="56"/>
                      </a:lnTo>
                      <a:lnTo>
                        <a:pt x="97" y="51"/>
                      </a:lnTo>
                      <a:lnTo>
                        <a:pt x="82" y="44"/>
                      </a:lnTo>
                      <a:lnTo>
                        <a:pt x="66" y="36"/>
                      </a:lnTo>
                      <a:lnTo>
                        <a:pt x="52" y="29"/>
                      </a:lnTo>
                      <a:lnTo>
                        <a:pt x="40" y="20"/>
                      </a:lnTo>
                      <a:lnTo>
                        <a:pt x="29" y="13"/>
                      </a:lnTo>
                      <a:lnTo>
                        <a:pt x="18" y="7"/>
                      </a:lnTo>
                      <a:lnTo>
                        <a:pt x="12" y="0"/>
                      </a:lnTo>
                      <a:lnTo>
                        <a:pt x="0" y="12"/>
                      </a:lnTo>
                      <a:lnTo>
                        <a:pt x="9" y="19"/>
                      </a:lnTo>
                      <a:lnTo>
                        <a:pt x="19" y="27"/>
                      </a:lnTo>
                      <a:lnTo>
                        <a:pt x="30" y="35"/>
                      </a:lnTo>
                      <a:lnTo>
                        <a:pt x="45" y="43"/>
                      </a:lnTo>
                      <a:lnTo>
                        <a:pt x="59" y="50"/>
                      </a:lnTo>
                      <a:lnTo>
                        <a:pt x="75" y="59"/>
                      </a:lnTo>
                      <a:lnTo>
                        <a:pt x="90" y="66"/>
                      </a:lnTo>
                      <a:lnTo>
                        <a:pt x="107" y="73"/>
                      </a:lnTo>
                      <a:lnTo>
                        <a:pt x="123" y="79"/>
                      </a:lnTo>
                      <a:lnTo>
                        <a:pt x="138" y="84"/>
                      </a:lnTo>
                      <a:lnTo>
                        <a:pt x="153" y="87"/>
                      </a:lnTo>
                      <a:lnTo>
                        <a:pt x="167" y="91"/>
                      </a:lnTo>
                      <a:lnTo>
                        <a:pt x="180" y="92"/>
                      </a:lnTo>
                      <a:lnTo>
                        <a:pt x="191" y="92"/>
                      </a:lnTo>
                      <a:lnTo>
                        <a:pt x="201" y="89"/>
                      </a:lnTo>
                      <a:lnTo>
                        <a:pt x="209" y="83"/>
                      </a:lnTo>
                      <a:lnTo>
                        <a:pt x="208" y="84"/>
                      </a:lnTo>
                      <a:lnTo>
                        <a:pt x="196" y="7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59" name="Freeform 1629"/>
                <p:cNvSpPr>
                  <a:spLocks/>
                </p:cNvSpPr>
                <p:nvPr/>
              </p:nvSpPr>
              <p:spPr bwMode="auto">
                <a:xfrm>
                  <a:off x="1883" y="1249"/>
                  <a:ext cx="1" cy="0"/>
                </a:xfrm>
                <a:custGeom>
                  <a:avLst/>
                  <a:gdLst>
                    <a:gd name="T0" fmla="*/ 0 w 38"/>
                    <a:gd name="T1" fmla="*/ 0 h 28"/>
                    <a:gd name="T2" fmla="*/ 0 w 38"/>
                    <a:gd name="T3" fmla="*/ 0 h 28"/>
                    <a:gd name="T4" fmla="*/ 0 w 38"/>
                    <a:gd name="T5" fmla="*/ 0 h 28"/>
                    <a:gd name="T6" fmla="*/ 0 w 38"/>
                    <a:gd name="T7" fmla="*/ 0 h 28"/>
                    <a:gd name="T8" fmla="*/ 0 w 38"/>
                    <a:gd name="T9" fmla="*/ 0 h 28"/>
                    <a:gd name="T10" fmla="*/ 0 w 38"/>
                    <a:gd name="T11" fmla="*/ 0 h 28"/>
                    <a:gd name="T12" fmla="*/ 0 w 38"/>
                    <a:gd name="T13" fmla="*/ 0 h 28"/>
                    <a:gd name="T14" fmla="*/ 0 w 38"/>
                    <a:gd name="T15" fmla="*/ 0 h 28"/>
                    <a:gd name="T16" fmla="*/ 0 w 38"/>
                    <a:gd name="T17" fmla="*/ 0 h 28"/>
                    <a:gd name="T18" fmla="*/ 0 w 38"/>
                    <a:gd name="T19" fmla="*/ 0 h 28"/>
                    <a:gd name="T20" fmla="*/ 0 w 38"/>
                    <a:gd name="T21" fmla="*/ 0 h 28"/>
                    <a:gd name="T22" fmla="*/ 0 w 38"/>
                    <a:gd name="T23" fmla="*/ 0 h 28"/>
                    <a:gd name="T24" fmla="*/ 0 w 38"/>
                    <a:gd name="T25" fmla="*/ 0 h 28"/>
                    <a:gd name="T26" fmla="*/ 0 w 38"/>
                    <a:gd name="T27" fmla="*/ 0 h 28"/>
                    <a:gd name="T28" fmla="*/ 0 w 38"/>
                    <a:gd name="T29" fmla="*/ 0 h 28"/>
                    <a:gd name="T30" fmla="*/ 0 w 38"/>
                    <a:gd name="T31" fmla="*/ 0 h 28"/>
                    <a:gd name="T32" fmla="*/ 0 w 38"/>
                    <a:gd name="T33" fmla="*/ 0 h 28"/>
                    <a:gd name="T34" fmla="*/ 0 w 38"/>
                    <a:gd name="T35" fmla="*/ 0 h 28"/>
                    <a:gd name="T36" fmla="*/ 0 w 38"/>
                    <a:gd name="T37" fmla="*/ 0 h 28"/>
                    <a:gd name="T38" fmla="*/ 0 w 38"/>
                    <a:gd name="T39" fmla="*/ 0 h 28"/>
                    <a:gd name="T40" fmla="*/ 0 w 38"/>
                    <a:gd name="T41" fmla="*/ 0 h 2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8"/>
                    <a:gd name="T64" fmla="*/ 0 h 28"/>
                    <a:gd name="T65" fmla="*/ 38 w 38"/>
                    <a:gd name="T66" fmla="*/ 0 h 2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8" h="28">
                      <a:moveTo>
                        <a:pt x="22" y="10"/>
                      </a:moveTo>
                      <a:lnTo>
                        <a:pt x="22" y="9"/>
                      </a:lnTo>
                      <a:lnTo>
                        <a:pt x="20" y="16"/>
                      </a:lnTo>
                      <a:lnTo>
                        <a:pt x="23" y="13"/>
                      </a:lnTo>
                      <a:lnTo>
                        <a:pt x="29" y="13"/>
                      </a:lnTo>
                      <a:lnTo>
                        <a:pt x="26" y="11"/>
                      </a:lnTo>
                      <a:lnTo>
                        <a:pt x="23" y="7"/>
                      </a:lnTo>
                      <a:lnTo>
                        <a:pt x="18" y="3"/>
                      </a:lnTo>
                      <a:lnTo>
                        <a:pt x="10" y="0"/>
                      </a:lnTo>
                      <a:lnTo>
                        <a:pt x="0" y="4"/>
                      </a:lnTo>
                      <a:lnTo>
                        <a:pt x="12" y="16"/>
                      </a:lnTo>
                      <a:lnTo>
                        <a:pt x="10" y="17"/>
                      </a:lnTo>
                      <a:lnTo>
                        <a:pt x="8" y="17"/>
                      </a:lnTo>
                      <a:lnTo>
                        <a:pt x="11" y="19"/>
                      </a:lnTo>
                      <a:lnTo>
                        <a:pt x="14" y="23"/>
                      </a:lnTo>
                      <a:lnTo>
                        <a:pt x="19" y="28"/>
                      </a:lnTo>
                      <a:lnTo>
                        <a:pt x="30" y="28"/>
                      </a:lnTo>
                      <a:lnTo>
                        <a:pt x="37" y="21"/>
                      </a:lnTo>
                      <a:lnTo>
                        <a:pt x="38" y="11"/>
                      </a:lnTo>
                      <a:lnTo>
                        <a:pt x="38" y="10"/>
                      </a:lnTo>
                      <a:lnTo>
                        <a:pt x="22" y="1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60" name="Freeform 1630"/>
                <p:cNvSpPr>
                  <a:spLocks/>
                </p:cNvSpPr>
                <p:nvPr/>
              </p:nvSpPr>
              <p:spPr bwMode="auto">
                <a:xfrm>
                  <a:off x="1884" y="1247"/>
                  <a:ext cx="0" cy="2"/>
                </a:xfrm>
                <a:custGeom>
                  <a:avLst/>
                  <a:gdLst>
                    <a:gd name="T0" fmla="*/ 0 w 34"/>
                    <a:gd name="T1" fmla="*/ 0 h 68"/>
                    <a:gd name="T2" fmla="*/ 0 w 34"/>
                    <a:gd name="T3" fmla="*/ 0 h 68"/>
                    <a:gd name="T4" fmla="*/ 0 w 34"/>
                    <a:gd name="T5" fmla="*/ 0 h 68"/>
                    <a:gd name="T6" fmla="*/ 0 w 34"/>
                    <a:gd name="T7" fmla="*/ 0 h 68"/>
                    <a:gd name="T8" fmla="*/ 0 w 34"/>
                    <a:gd name="T9" fmla="*/ 0 h 68"/>
                    <a:gd name="T10" fmla="*/ 0 w 34"/>
                    <a:gd name="T11" fmla="*/ 0 h 68"/>
                    <a:gd name="T12" fmla="*/ 0 w 34"/>
                    <a:gd name="T13" fmla="*/ 0 h 68"/>
                    <a:gd name="T14" fmla="*/ 0 w 34"/>
                    <a:gd name="T15" fmla="*/ 0 h 68"/>
                    <a:gd name="T16" fmla="*/ 0 w 34"/>
                    <a:gd name="T17" fmla="*/ 0 h 68"/>
                    <a:gd name="T18" fmla="*/ 0 w 34"/>
                    <a:gd name="T19" fmla="*/ 0 h 68"/>
                    <a:gd name="T20" fmla="*/ 0 w 34"/>
                    <a:gd name="T21" fmla="*/ 0 h 68"/>
                    <a:gd name="T22" fmla="*/ 0 w 34"/>
                    <a:gd name="T23" fmla="*/ 0 h 68"/>
                    <a:gd name="T24" fmla="*/ 0 w 34"/>
                    <a:gd name="T25" fmla="*/ 0 h 68"/>
                    <a:gd name="T26" fmla="*/ 0 w 34"/>
                    <a:gd name="T27" fmla="*/ 0 h 68"/>
                    <a:gd name="T28" fmla="*/ 0 w 34"/>
                    <a:gd name="T29" fmla="*/ 0 h 68"/>
                    <a:gd name="T30" fmla="*/ 0 w 34"/>
                    <a:gd name="T31" fmla="*/ 0 h 68"/>
                    <a:gd name="T32" fmla="*/ 0 w 34"/>
                    <a:gd name="T33" fmla="*/ 0 h 68"/>
                    <a:gd name="T34" fmla="*/ 0 w 34"/>
                    <a:gd name="T35" fmla="*/ 0 h 68"/>
                    <a:gd name="T36" fmla="*/ 0 w 34"/>
                    <a:gd name="T37" fmla="*/ 0 h 68"/>
                    <a:gd name="T38" fmla="*/ 0 w 34"/>
                    <a:gd name="T39" fmla="*/ 0 h 68"/>
                    <a:gd name="T40" fmla="*/ 0 w 34"/>
                    <a:gd name="T41" fmla="*/ 0 h 6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4"/>
                    <a:gd name="T64" fmla="*/ 0 h 68"/>
                    <a:gd name="T65" fmla="*/ 0 w 34"/>
                    <a:gd name="T66" fmla="*/ 68 h 6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4" h="68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5" y="8"/>
                      </a:lnTo>
                      <a:lnTo>
                        <a:pt x="10" y="17"/>
                      </a:lnTo>
                      <a:lnTo>
                        <a:pt x="8" y="26"/>
                      </a:lnTo>
                      <a:lnTo>
                        <a:pt x="6" y="34"/>
                      </a:lnTo>
                      <a:lnTo>
                        <a:pt x="3" y="44"/>
                      </a:lnTo>
                      <a:lnTo>
                        <a:pt x="2" y="52"/>
                      </a:lnTo>
                      <a:lnTo>
                        <a:pt x="1" y="59"/>
                      </a:lnTo>
                      <a:lnTo>
                        <a:pt x="0" y="68"/>
                      </a:lnTo>
                      <a:lnTo>
                        <a:pt x="16" y="68"/>
                      </a:lnTo>
                      <a:lnTo>
                        <a:pt x="18" y="62"/>
                      </a:lnTo>
                      <a:lnTo>
                        <a:pt x="19" y="55"/>
                      </a:lnTo>
                      <a:lnTo>
                        <a:pt x="20" y="46"/>
                      </a:lnTo>
                      <a:lnTo>
                        <a:pt x="22" y="39"/>
                      </a:lnTo>
                      <a:lnTo>
                        <a:pt x="25" y="31"/>
                      </a:lnTo>
                      <a:lnTo>
                        <a:pt x="27" y="22"/>
                      </a:lnTo>
                      <a:lnTo>
                        <a:pt x="30" y="17"/>
                      </a:lnTo>
                      <a:lnTo>
                        <a:pt x="34" y="1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61" name="Freeform 1631"/>
                <p:cNvSpPr>
                  <a:spLocks/>
                </p:cNvSpPr>
                <p:nvPr/>
              </p:nvSpPr>
              <p:spPr bwMode="auto">
                <a:xfrm>
                  <a:off x="1884" y="1245"/>
                  <a:ext cx="4" cy="2"/>
                </a:xfrm>
                <a:custGeom>
                  <a:avLst/>
                  <a:gdLst>
                    <a:gd name="T0" fmla="*/ 0 w 129"/>
                    <a:gd name="T1" fmla="*/ 0 h 78"/>
                    <a:gd name="T2" fmla="*/ 0 w 129"/>
                    <a:gd name="T3" fmla="*/ 0 h 78"/>
                    <a:gd name="T4" fmla="*/ 0 w 129"/>
                    <a:gd name="T5" fmla="*/ 0 h 78"/>
                    <a:gd name="T6" fmla="*/ 0 w 129"/>
                    <a:gd name="T7" fmla="*/ 0 h 78"/>
                    <a:gd name="T8" fmla="*/ 0 w 129"/>
                    <a:gd name="T9" fmla="*/ 0 h 78"/>
                    <a:gd name="T10" fmla="*/ 0 w 129"/>
                    <a:gd name="T11" fmla="*/ 0 h 78"/>
                    <a:gd name="T12" fmla="*/ 0 w 129"/>
                    <a:gd name="T13" fmla="*/ 0 h 78"/>
                    <a:gd name="T14" fmla="*/ 0 w 129"/>
                    <a:gd name="T15" fmla="*/ 0 h 78"/>
                    <a:gd name="T16" fmla="*/ 0 w 129"/>
                    <a:gd name="T17" fmla="*/ 0 h 78"/>
                    <a:gd name="T18" fmla="*/ 0 w 129"/>
                    <a:gd name="T19" fmla="*/ 0 h 78"/>
                    <a:gd name="T20" fmla="*/ 0 w 129"/>
                    <a:gd name="T21" fmla="*/ 0 h 78"/>
                    <a:gd name="T22" fmla="*/ 0 w 129"/>
                    <a:gd name="T23" fmla="*/ 0 h 78"/>
                    <a:gd name="T24" fmla="*/ 0 w 129"/>
                    <a:gd name="T25" fmla="*/ 0 h 78"/>
                    <a:gd name="T26" fmla="*/ 0 w 129"/>
                    <a:gd name="T27" fmla="*/ 0 h 78"/>
                    <a:gd name="T28" fmla="*/ 0 w 129"/>
                    <a:gd name="T29" fmla="*/ 0 h 78"/>
                    <a:gd name="T30" fmla="*/ 0 w 129"/>
                    <a:gd name="T31" fmla="*/ 0 h 78"/>
                    <a:gd name="T32" fmla="*/ 0 w 129"/>
                    <a:gd name="T33" fmla="*/ 0 h 78"/>
                    <a:gd name="T34" fmla="*/ 0 w 129"/>
                    <a:gd name="T35" fmla="*/ 0 h 78"/>
                    <a:gd name="T36" fmla="*/ 0 w 129"/>
                    <a:gd name="T37" fmla="*/ 0 h 78"/>
                    <a:gd name="T38" fmla="*/ 0 w 129"/>
                    <a:gd name="T39" fmla="*/ 0 h 78"/>
                    <a:gd name="T40" fmla="*/ 0 w 129"/>
                    <a:gd name="T41" fmla="*/ 0 h 7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9"/>
                    <a:gd name="T64" fmla="*/ 0 h 78"/>
                    <a:gd name="T65" fmla="*/ 129 w 129"/>
                    <a:gd name="T66" fmla="*/ 78 h 7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9" h="78">
                      <a:moveTo>
                        <a:pt x="126" y="0"/>
                      </a:moveTo>
                      <a:lnTo>
                        <a:pt x="126" y="0"/>
                      </a:lnTo>
                      <a:lnTo>
                        <a:pt x="109" y="2"/>
                      </a:lnTo>
                      <a:lnTo>
                        <a:pt x="91" y="7"/>
                      </a:lnTo>
                      <a:lnTo>
                        <a:pt x="72" y="16"/>
                      </a:lnTo>
                      <a:lnTo>
                        <a:pt x="55" y="23"/>
                      </a:lnTo>
                      <a:lnTo>
                        <a:pt x="38" y="32"/>
                      </a:lnTo>
                      <a:lnTo>
                        <a:pt x="24" y="44"/>
                      </a:lnTo>
                      <a:lnTo>
                        <a:pt x="11" y="55"/>
                      </a:lnTo>
                      <a:lnTo>
                        <a:pt x="0" y="68"/>
                      </a:lnTo>
                      <a:lnTo>
                        <a:pt x="14" y="78"/>
                      </a:lnTo>
                      <a:lnTo>
                        <a:pt x="23" y="67"/>
                      </a:lnTo>
                      <a:lnTo>
                        <a:pt x="34" y="56"/>
                      </a:lnTo>
                      <a:lnTo>
                        <a:pt x="48" y="47"/>
                      </a:lnTo>
                      <a:lnTo>
                        <a:pt x="63" y="37"/>
                      </a:lnTo>
                      <a:lnTo>
                        <a:pt x="79" y="30"/>
                      </a:lnTo>
                      <a:lnTo>
                        <a:pt x="96" y="24"/>
                      </a:lnTo>
                      <a:lnTo>
                        <a:pt x="112" y="19"/>
                      </a:lnTo>
                      <a:lnTo>
                        <a:pt x="129" y="17"/>
                      </a:lnTo>
                      <a:lnTo>
                        <a:pt x="126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62" name="Freeform 1632"/>
                <p:cNvSpPr>
                  <a:spLocks/>
                </p:cNvSpPr>
                <p:nvPr/>
              </p:nvSpPr>
              <p:spPr bwMode="auto">
                <a:xfrm>
                  <a:off x="1888" y="1245"/>
                  <a:ext cx="3" cy="2"/>
                </a:xfrm>
                <a:custGeom>
                  <a:avLst/>
                  <a:gdLst>
                    <a:gd name="T0" fmla="*/ 0 w 152"/>
                    <a:gd name="T1" fmla="*/ 0 h 81"/>
                    <a:gd name="T2" fmla="*/ 0 w 152"/>
                    <a:gd name="T3" fmla="*/ 0 h 81"/>
                    <a:gd name="T4" fmla="*/ 0 w 152"/>
                    <a:gd name="T5" fmla="*/ 0 h 81"/>
                    <a:gd name="T6" fmla="*/ 0 w 152"/>
                    <a:gd name="T7" fmla="*/ 0 h 81"/>
                    <a:gd name="T8" fmla="*/ 0 w 152"/>
                    <a:gd name="T9" fmla="*/ 0 h 81"/>
                    <a:gd name="T10" fmla="*/ 0 w 152"/>
                    <a:gd name="T11" fmla="*/ 0 h 81"/>
                    <a:gd name="T12" fmla="*/ 0 w 152"/>
                    <a:gd name="T13" fmla="*/ 0 h 81"/>
                    <a:gd name="T14" fmla="*/ 0 w 152"/>
                    <a:gd name="T15" fmla="*/ 0 h 81"/>
                    <a:gd name="T16" fmla="*/ 0 w 152"/>
                    <a:gd name="T17" fmla="*/ 0 h 81"/>
                    <a:gd name="T18" fmla="*/ 0 w 152"/>
                    <a:gd name="T19" fmla="*/ 0 h 81"/>
                    <a:gd name="T20" fmla="*/ 0 w 152"/>
                    <a:gd name="T21" fmla="*/ 0 h 81"/>
                    <a:gd name="T22" fmla="*/ 0 w 152"/>
                    <a:gd name="T23" fmla="*/ 0 h 81"/>
                    <a:gd name="T24" fmla="*/ 0 w 152"/>
                    <a:gd name="T25" fmla="*/ 0 h 81"/>
                    <a:gd name="T26" fmla="*/ 0 w 152"/>
                    <a:gd name="T27" fmla="*/ 0 h 81"/>
                    <a:gd name="T28" fmla="*/ 0 w 152"/>
                    <a:gd name="T29" fmla="*/ 0 h 81"/>
                    <a:gd name="T30" fmla="*/ 0 w 152"/>
                    <a:gd name="T31" fmla="*/ 0 h 81"/>
                    <a:gd name="T32" fmla="*/ 0 w 152"/>
                    <a:gd name="T33" fmla="*/ 0 h 81"/>
                    <a:gd name="T34" fmla="*/ 0 w 152"/>
                    <a:gd name="T35" fmla="*/ 0 h 81"/>
                    <a:gd name="T36" fmla="*/ 0 w 152"/>
                    <a:gd name="T37" fmla="*/ 0 h 81"/>
                    <a:gd name="T38" fmla="*/ 0 w 152"/>
                    <a:gd name="T39" fmla="*/ 0 h 81"/>
                    <a:gd name="T40" fmla="*/ 0 w 152"/>
                    <a:gd name="T41" fmla="*/ 0 h 81"/>
                    <a:gd name="T42" fmla="*/ 0 w 152"/>
                    <a:gd name="T43" fmla="*/ 0 h 81"/>
                    <a:gd name="T44" fmla="*/ 0 w 152"/>
                    <a:gd name="T45" fmla="*/ 0 h 81"/>
                    <a:gd name="T46" fmla="*/ 0 w 152"/>
                    <a:gd name="T47" fmla="*/ 0 h 81"/>
                    <a:gd name="T48" fmla="*/ 0 w 152"/>
                    <a:gd name="T49" fmla="*/ 0 h 81"/>
                    <a:gd name="T50" fmla="*/ 0 w 152"/>
                    <a:gd name="T51" fmla="*/ 0 h 81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52"/>
                    <a:gd name="T79" fmla="*/ 0 h 81"/>
                    <a:gd name="T80" fmla="*/ 152 w 152"/>
                    <a:gd name="T81" fmla="*/ 81 h 81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52" h="81">
                      <a:moveTo>
                        <a:pt x="143" y="64"/>
                      </a:moveTo>
                      <a:lnTo>
                        <a:pt x="149" y="66"/>
                      </a:lnTo>
                      <a:lnTo>
                        <a:pt x="131" y="52"/>
                      </a:lnTo>
                      <a:lnTo>
                        <a:pt x="113" y="38"/>
                      </a:lnTo>
                      <a:lnTo>
                        <a:pt x="93" y="28"/>
                      </a:lnTo>
                      <a:lnTo>
                        <a:pt x="72" y="17"/>
                      </a:lnTo>
                      <a:lnTo>
                        <a:pt x="52" y="8"/>
                      </a:lnTo>
                      <a:lnTo>
                        <a:pt x="34" y="2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3" y="17"/>
                      </a:lnTo>
                      <a:lnTo>
                        <a:pt x="15" y="17"/>
                      </a:lnTo>
                      <a:lnTo>
                        <a:pt x="29" y="19"/>
                      </a:lnTo>
                      <a:lnTo>
                        <a:pt x="47" y="25"/>
                      </a:lnTo>
                      <a:lnTo>
                        <a:pt x="65" y="31"/>
                      </a:lnTo>
                      <a:lnTo>
                        <a:pt x="85" y="42"/>
                      </a:lnTo>
                      <a:lnTo>
                        <a:pt x="104" y="53"/>
                      </a:lnTo>
                      <a:lnTo>
                        <a:pt x="122" y="66"/>
                      </a:lnTo>
                      <a:lnTo>
                        <a:pt x="137" y="78"/>
                      </a:lnTo>
                      <a:lnTo>
                        <a:pt x="143" y="81"/>
                      </a:lnTo>
                      <a:lnTo>
                        <a:pt x="137" y="78"/>
                      </a:lnTo>
                      <a:lnTo>
                        <a:pt x="143" y="81"/>
                      </a:lnTo>
                      <a:lnTo>
                        <a:pt x="149" y="77"/>
                      </a:lnTo>
                      <a:lnTo>
                        <a:pt x="152" y="72"/>
                      </a:lnTo>
                      <a:lnTo>
                        <a:pt x="149" y="66"/>
                      </a:lnTo>
                      <a:lnTo>
                        <a:pt x="143" y="6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63" name="Freeform 1633"/>
                <p:cNvSpPr>
                  <a:spLocks/>
                </p:cNvSpPr>
                <p:nvPr/>
              </p:nvSpPr>
              <p:spPr bwMode="auto">
                <a:xfrm>
                  <a:off x="1891" y="1247"/>
                  <a:ext cx="4" cy="4"/>
                </a:xfrm>
                <a:custGeom>
                  <a:avLst/>
                  <a:gdLst>
                    <a:gd name="T0" fmla="*/ 0 w 165"/>
                    <a:gd name="T1" fmla="*/ 0 h 175"/>
                    <a:gd name="T2" fmla="*/ 0 w 165"/>
                    <a:gd name="T3" fmla="*/ 0 h 175"/>
                    <a:gd name="T4" fmla="*/ 0 w 165"/>
                    <a:gd name="T5" fmla="*/ 0 h 175"/>
                    <a:gd name="T6" fmla="*/ 0 w 165"/>
                    <a:gd name="T7" fmla="*/ 0 h 175"/>
                    <a:gd name="T8" fmla="*/ 0 w 165"/>
                    <a:gd name="T9" fmla="*/ 0 h 175"/>
                    <a:gd name="T10" fmla="*/ 0 w 165"/>
                    <a:gd name="T11" fmla="*/ 0 h 175"/>
                    <a:gd name="T12" fmla="*/ 0 w 165"/>
                    <a:gd name="T13" fmla="*/ 0 h 175"/>
                    <a:gd name="T14" fmla="*/ 0 w 165"/>
                    <a:gd name="T15" fmla="*/ 0 h 175"/>
                    <a:gd name="T16" fmla="*/ 0 w 165"/>
                    <a:gd name="T17" fmla="*/ 0 h 175"/>
                    <a:gd name="T18" fmla="*/ 0 w 165"/>
                    <a:gd name="T19" fmla="*/ 0 h 175"/>
                    <a:gd name="T20" fmla="*/ 0 w 165"/>
                    <a:gd name="T21" fmla="*/ 0 h 175"/>
                    <a:gd name="T22" fmla="*/ 0 w 165"/>
                    <a:gd name="T23" fmla="*/ 0 h 175"/>
                    <a:gd name="T24" fmla="*/ 0 w 165"/>
                    <a:gd name="T25" fmla="*/ 0 h 175"/>
                    <a:gd name="T26" fmla="*/ 0 w 165"/>
                    <a:gd name="T27" fmla="*/ 0 h 175"/>
                    <a:gd name="T28" fmla="*/ 0 w 165"/>
                    <a:gd name="T29" fmla="*/ 0 h 175"/>
                    <a:gd name="T30" fmla="*/ 0 w 165"/>
                    <a:gd name="T31" fmla="*/ 0 h 175"/>
                    <a:gd name="T32" fmla="*/ 0 w 165"/>
                    <a:gd name="T33" fmla="*/ 0 h 175"/>
                    <a:gd name="T34" fmla="*/ 0 w 165"/>
                    <a:gd name="T35" fmla="*/ 0 h 175"/>
                    <a:gd name="T36" fmla="*/ 0 w 165"/>
                    <a:gd name="T37" fmla="*/ 0 h 175"/>
                    <a:gd name="T38" fmla="*/ 0 w 165"/>
                    <a:gd name="T39" fmla="*/ 0 h 175"/>
                    <a:gd name="T40" fmla="*/ 0 w 165"/>
                    <a:gd name="T41" fmla="*/ 0 h 17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5"/>
                    <a:gd name="T64" fmla="*/ 0 h 175"/>
                    <a:gd name="T65" fmla="*/ 165 w 165"/>
                    <a:gd name="T66" fmla="*/ 175 h 17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5" h="175">
                      <a:moveTo>
                        <a:pt x="165" y="158"/>
                      </a:moveTo>
                      <a:lnTo>
                        <a:pt x="165" y="158"/>
                      </a:lnTo>
                      <a:lnTo>
                        <a:pt x="149" y="152"/>
                      </a:lnTo>
                      <a:lnTo>
                        <a:pt x="130" y="135"/>
                      </a:lnTo>
                      <a:lnTo>
                        <a:pt x="111" y="111"/>
                      </a:lnTo>
                      <a:lnTo>
                        <a:pt x="90" y="83"/>
                      </a:lnTo>
                      <a:lnTo>
                        <a:pt x="69" y="54"/>
                      </a:lnTo>
                      <a:lnTo>
                        <a:pt x="47" y="27"/>
                      </a:lnTo>
                      <a:lnTo>
                        <a:pt x="25" y="8"/>
                      </a:lnTo>
                      <a:lnTo>
                        <a:pt x="0" y="0"/>
                      </a:lnTo>
                      <a:lnTo>
                        <a:pt x="0" y="17"/>
                      </a:lnTo>
                      <a:lnTo>
                        <a:pt x="16" y="23"/>
                      </a:lnTo>
                      <a:lnTo>
                        <a:pt x="35" y="39"/>
                      </a:lnTo>
                      <a:lnTo>
                        <a:pt x="54" y="63"/>
                      </a:lnTo>
                      <a:lnTo>
                        <a:pt x="76" y="92"/>
                      </a:lnTo>
                      <a:lnTo>
                        <a:pt x="96" y="121"/>
                      </a:lnTo>
                      <a:lnTo>
                        <a:pt x="118" y="147"/>
                      </a:lnTo>
                      <a:lnTo>
                        <a:pt x="139" y="167"/>
                      </a:lnTo>
                      <a:lnTo>
                        <a:pt x="165" y="175"/>
                      </a:lnTo>
                      <a:lnTo>
                        <a:pt x="165" y="15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64" name="Freeform 1634"/>
                <p:cNvSpPr>
                  <a:spLocks/>
                </p:cNvSpPr>
                <p:nvPr/>
              </p:nvSpPr>
              <p:spPr bwMode="auto">
                <a:xfrm>
                  <a:off x="1895" y="1250"/>
                  <a:ext cx="1" cy="1"/>
                </a:xfrm>
                <a:custGeom>
                  <a:avLst/>
                  <a:gdLst>
                    <a:gd name="T0" fmla="*/ 0 w 35"/>
                    <a:gd name="T1" fmla="*/ 0 h 34"/>
                    <a:gd name="T2" fmla="*/ 0 w 35"/>
                    <a:gd name="T3" fmla="*/ 0 h 34"/>
                    <a:gd name="T4" fmla="*/ 0 w 35"/>
                    <a:gd name="T5" fmla="*/ 0 h 34"/>
                    <a:gd name="T6" fmla="*/ 0 w 35"/>
                    <a:gd name="T7" fmla="*/ 0 h 34"/>
                    <a:gd name="T8" fmla="*/ 0 w 35"/>
                    <a:gd name="T9" fmla="*/ 0 h 34"/>
                    <a:gd name="T10" fmla="*/ 0 w 35"/>
                    <a:gd name="T11" fmla="*/ 0 h 34"/>
                    <a:gd name="T12" fmla="*/ 0 w 35"/>
                    <a:gd name="T13" fmla="*/ 0 h 34"/>
                    <a:gd name="T14" fmla="*/ 0 w 35"/>
                    <a:gd name="T15" fmla="*/ 0 h 34"/>
                    <a:gd name="T16" fmla="*/ 0 w 35"/>
                    <a:gd name="T17" fmla="*/ 0 h 34"/>
                    <a:gd name="T18" fmla="*/ 0 w 35"/>
                    <a:gd name="T19" fmla="*/ 0 h 34"/>
                    <a:gd name="T20" fmla="*/ 0 w 35"/>
                    <a:gd name="T21" fmla="*/ 0 h 34"/>
                    <a:gd name="T22" fmla="*/ 0 w 35"/>
                    <a:gd name="T23" fmla="*/ 0 h 34"/>
                    <a:gd name="T24" fmla="*/ 0 w 35"/>
                    <a:gd name="T25" fmla="*/ 0 h 3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5"/>
                    <a:gd name="T40" fmla="*/ 0 h 34"/>
                    <a:gd name="T41" fmla="*/ 35 w 35"/>
                    <a:gd name="T42" fmla="*/ 34 h 3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5" h="34">
                      <a:moveTo>
                        <a:pt x="35" y="0"/>
                      </a:moveTo>
                      <a:lnTo>
                        <a:pt x="35" y="0"/>
                      </a:lnTo>
                      <a:lnTo>
                        <a:pt x="23" y="4"/>
                      </a:lnTo>
                      <a:lnTo>
                        <a:pt x="13" y="10"/>
                      </a:lnTo>
                      <a:lnTo>
                        <a:pt x="5" y="16"/>
                      </a:lnTo>
                      <a:lnTo>
                        <a:pt x="0" y="17"/>
                      </a:lnTo>
                      <a:lnTo>
                        <a:pt x="0" y="34"/>
                      </a:lnTo>
                      <a:lnTo>
                        <a:pt x="12" y="30"/>
                      </a:lnTo>
                      <a:lnTo>
                        <a:pt x="23" y="24"/>
                      </a:lnTo>
                      <a:lnTo>
                        <a:pt x="30" y="18"/>
                      </a:lnTo>
                      <a:lnTo>
                        <a:pt x="35" y="17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65" name="Freeform 1635"/>
                <p:cNvSpPr>
                  <a:spLocks/>
                </p:cNvSpPr>
                <p:nvPr/>
              </p:nvSpPr>
              <p:spPr bwMode="auto">
                <a:xfrm>
                  <a:off x="1896" y="1249"/>
                  <a:ext cx="4" cy="2"/>
                </a:xfrm>
                <a:custGeom>
                  <a:avLst/>
                  <a:gdLst>
                    <a:gd name="T0" fmla="*/ 0 w 162"/>
                    <a:gd name="T1" fmla="*/ 0 h 60"/>
                    <a:gd name="T2" fmla="*/ 0 w 162"/>
                    <a:gd name="T3" fmla="*/ 0 h 60"/>
                    <a:gd name="T4" fmla="*/ 0 w 162"/>
                    <a:gd name="T5" fmla="*/ 0 h 60"/>
                    <a:gd name="T6" fmla="*/ 0 w 162"/>
                    <a:gd name="T7" fmla="*/ 0 h 60"/>
                    <a:gd name="T8" fmla="*/ 0 w 162"/>
                    <a:gd name="T9" fmla="*/ 0 h 60"/>
                    <a:gd name="T10" fmla="*/ 0 w 162"/>
                    <a:gd name="T11" fmla="*/ 0 h 60"/>
                    <a:gd name="T12" fmla="*/ 0 w 162"/>
                    <a:gd name="T13" fmla="*/ 0 h 60"/>
                    <a:gd name="T14" fmla="*/ 0 w 162"/>
                    <a:gd name="T15" fmla="*/ 0 h 60"/>
                    <a:gd name="T16" fmla="*/ 0 w 162"/>
                    <a:gd name="T17" fmla="*/ 0 h 60"/>
                    <a:gd name="T18" fmla="*/ 0 w 162"/>
                    <a:gd name="T19" fmla="*/ 0 h 60"/>
                    <a:gd name="T20" fmla="*/ 0 w 162"/>
                    <a:gd name="T21" fmla="*/ 0 h 60"/>
                    <a:gd name="T22" fmla="*/ 0 w 162"/>
                    <a:gd name="T23" fmla="*/ 0 h 60"/>
                    <a:gd name="T24" fmla="*/ 0 w 162"/>
                    <a:gd name="T25" fmla="*/ 0 h 60"/>
                    <a:gd name="T26" fmla="*/ 0 w 162"/>
                    <a:gd name="T27" fmla="*/ 0 h 60"/>
                    <a:gd name="T28" fmla="*/ 0 w 162"/>
                    <a:gd name="T29" fmla="*/ 0 h 60"/>
                    <a:gd name="T30" fmla="*/ 0 w 162"/>
                    <a:gd name="T31" fmla="*/ 0 h 60"/>
                    <a:gd name="T32" fmla="*/ 0 w 162"/>
                    <a:gd name="T33" fmla="*/ 0 h 60"/>
                    <a:gd name="T34" fmla="*/ 0 w 162"/>
                    <a:gd name="T35" fmla="*/ 0 h 60"/>
                    <a:gd name="T36" fmla="*/ 0 w 162"/>
                    <a:gd name="T37" fmla="*/ 0 h 60"/>
                    <a:gd name="T38" fmla="*/ 0 w 162"/>
                    <a:gd name="T39" fmla="*/ 0 h 60"/>
                    <a:gd name="T40" fmla="*/ 0 w 162"/>
                    <a:gd name="T41" fmla="*/ 0 h 6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2"/>
                    <a:gd name="T64" fmla="*/ 0 h 60"/>
                    <a:gd name="T65" fmla="*/ 162 w 162"/>
                    <a:gd name="T66" fmla="*/ 60 h 6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2" h="60">
                      <a:moveTo>
                        <a:pt x="159" y="0"/>
                      </a:moveTo>
                      <a:lnTo>
                        <a:pt x="159" y="0"/>
                      </a:lnTo>
                      <a:lnTo>
                        <a:pt x="141" y="4"/>
                      </a:lnTo>
                      <a:lnTo>
                        <a:pt x="122" y="10"/>
                      </a:lnTo>
                      <a:lnTo>
                        <a:pt x="102" y="17"/>
                      </a:lnTo>
                      <a:lnTo>
                        <a:pt x="80" y="24"/>
                      </a:lnTo>
                      <a:lnTo>
                        <a:pt x="58" y="31"/>
                      </a:lnTo>
                      <a:lnTo>
                        <a:pt x="37" y="37"/>
                      </a:lnTo>
                      <a:lnTo>
                        <a:pt x="18" y="42"/>
                      </a:lnTo>
                      <a:lnTo>
                        <a:pt x="0" y="43"/>
                      </a:lnTo>
                      <a:lnTo>
                        <a:pt x="0" y="60"/>
                      </a:lnTo>
                      <a:lnTo>
                        <a:pt x="20" y="59"/>
                      </a:lnTo>
                      <a:lnTo>
                        <a:pt x="42" y="54"/>
                      </a:lnTo>
                      <a:lnTo>
                        <a:pt x="63" y="48"/>
                      </a:lnTo>
                      <a:lnTo>
                        <a:pt x="85" y="41"/>
                      </a:lnTo>
                      <a:lnTo>
                        <a:pt x="106" y="34"/>
                      </a:lnTo>
                      <a:lnTo>
                        <a:pt x="127" y="27"/>
                      </a:lnTo>
                      <a:lnTo>
                        <a:pt x="146" y="21"/>
                      </a:lnTo>
                      <a:lnTo>
                        <a:pt x="162" y="17"/>
                      </a:lnTo>
                      <a:lnTo>
                        <a:pt x="159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66" name="Freeform 1636"/>
                <p:cNvSpPr>
                  <a:spLocks/>
                </p:cNvSpPr>
                <p:nvPr/>
              </p:nvSpPr>
              <p:spPr bwMode="auto">
                <a:xfrm>
                  <a:off x="1900" y="1245"/>
                  <a:ext cx="8" cy="4"/>
                </a:xfrm>
                <a:custGeom>
                  <a:avLst/>
                  <a:gdLst>
                    <a:gd name="T0" fmla="*/ 0 w 296"/>
                    <a:gd name="T1" fmla="*/ 0 h 181"/>
                    <a:gd name="T2" fmla="*/ 0 w 296"/>
                    <a:gd name="T3" fmla="*/ 0 h 181"/>
                    <a:gd name="T4" fmla="*/ 0 w 296"/>
                    <a:gd name="T5" fmla="*/ 0 h 181"/>
                    <a:gd name="T6" fmla="*/ 0 w 296"/>
                    <a:gd name="T7" fmla="*/ 0 h 181"/>
                    <a:gd name="T8" fmla="*/ 0 w 296"/>
                    <a:gd name="T9" fmla="*/ 0 h 181"/>
                    <a:gd name="T10" fmla="*/ 0 w 296"/>
                    <a:gd name="T11" fmla="*/ 0 h 181"/>
                    <a:gd name="T12" fmla="*/ 0 w 296"/>
                    <a:gd name="T13" fmla="*/ 0 h 181"/>
                    <a:gd name="T14" fmla="*/ 0 w 296"/>
                    <a:gd name="T15" fmla="*/ 0 h 181"/>
                    <a:gd name="T16" fmla="*/ 0 w 296"/>
                    <a:gd name="T17" fmla="*/ 0 h 181"/>
                    <a:gd name="T18" fmla="*/ 0 w 296"/>
                    <a:gd name="T19" fmla="*/ 0 h 181"/>
                    <a:gd name="T20" fmla="*/ 0 w 296"/>
                    <a:gd name="T21" fmla="*/ 0 h 181"/>
                    <a:gd name="T22" fmla="*/ 0 w 296"/>
                    <a:gd name="T23" fmla="*/ 0 h 181"/>
                    <a:gd name="T24" fmla="*/ 0 w 296"/>
                    <a:gd name="T25" fmla="*/ 0 h 181"/>
                    <a:gd name="T26" fmla="*/ 0 w 296"/>
                    <a:gd name="T27" fmla="*/ 0 h 181"/>
                    <a:gd name="T28" fmla="*/ 0 w 296"/>
                    <a:gd name="T29" fmla="*/ 0 h 181"/>
                    <a:gd name="T30" fmla="*/ 0 w 296"/>
                    <a:gd name="T31" fmla="*/ 0 h 181"/>
                    <a:gd name="T32" fmla="*/ 0 w 296"/>
                    <a:gd name="T33" fmla="*/ 0 h 181"/>
                    <a:gd name="T34" fmla="*/ 0 w 296"/>
                    <a:gd name="T35" fmla="*/ 0 h 181"/>
                    <a:gd name="T36" fmla="*/ 0 w 296"/>
                    <a:gd name="T37" fmla="*/ 0 h 181"/>
                    <a:gd name="T38" fmla="*/ 0 w 296"/>
                    <a:gd name="T39" fmla="*/ 0 h 181"/>
                    <a:gd name="T40" fmla="*/ 0 w 296"/>
                    <a:gd name="T41" fmla="*/ 0 h 181"/>
                    <a:gd name="T42" fmla="*/ 0 w 296"/>
                    <a:gd name="T43" fmla="*/ 0 h 181"/>
                    <a:gd name="T44" fmla="*/ 0 w 296"/>
                    <a:gd name="T45" fmla="*/ 0 h 181"/>
                    <a:gd name="T46" fmla="*/ 0 w 296"/>
                    <a:gd name="T47" fmla="*/ 0 h 181"/>
                    <a:gd name="T48" fmla="*/ 0 w 296"/>
                    <a:gd name="T49" fmla="*/ 0 h 181"/>
                    <a:gd name="T50" fmla="*/ 0 w 296"/>
                    <a:gd name="T51" fmla="*/ 0 h 181"/>
                    <a:gd name="T52" fmla="*/ 0 w 296"/>
                    <a:gd name="T53" fmla="*/ 0 h 181"/>
                    <a:gd name="T54" fmla="*/ 0 w 296"/>
                    <a:gd name="T55" fmla="*/ 0 h 181"/>
                    <a:gd name="T56" fmla="*/ 0 w 296"/>
                    <a:gd name="T57" fmla="*/ 0 h 181"/>
                    <a:gd name="T58" fmla="*/ 0 w 296"/>
                    <a:gd name="T59" fmla="*/ 0 h 181"/>
                    <a:gd name="T60" fmla="*/ 0 w 296"/>
                    <a:gd name="T61" fmla="*/ 0 h 181"/>
                    <a:gd name="T62" fmla="*/ 0 w 296"/>
                    <a:gd name="T63" fmla="*/ 0 h 181"/>
                    <a:gd name="T64" fmla="*/ 0 w 296"/>
                    <a:gd name="T65" fmla="*/ 0 h 181"/>
                    <a:gd name="T66" fmla="*/ 0 w 296"/>
                    <a:gd name="T67" fmla="*/ 0 h 181"/>
                    <a:gd name="T68" fmla="*/ 0 w 296"/>
                    <a:gd name="T69" fmla="*/ 0 h 181"/>
                    <a:gd name="T70" fmla="*/ 0 w 296"/>
                    <a:gd name="T71" fmla="*/ 0 h 181"/>
                    <a:gd name="T72" fmla="*/ 0 w 296"/>
                    <a:gd name="T73" fmla="*/ 0 h 181"/>
                    <a:gd name="T74" fmla="*/ 0 w 296"/>
                    <a:gd name="T75" fmla="*/ 0 h 181"/>
                    <a:gd name="T76" fmla="*/ 0 w 296"/>
                    <a:gd name="T77" fmla="*/ 0 h 181"/>
                    <a:gd name="T78" fmla="*/ 0 w 296"/>
                    <a:gd name="T79" fmla="*/ 0 h 181"/>
                    <a:gd name="T80" fmla="*/ 0 w 296"/>
                    <a:gd name="T81" fmla="*/ 0 h 181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296"/>
                    <a:gd name="T124" fmla="*/ 0 h 181"/>
                    <a:gd name="T125" fmla="*/ 296 w 296"/>
                    <a:gd name="T126" fmla="*/ 181 h 181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296" h="181">
                      <a:moveTo>
                        <a:pt x="289" y="1"/>
                      </a:moveTo>
                      <a:lnTo>
                        <a:pt x="289" y="1"/>
                      </a:lnTo>
                      <a:lnTo>
                        <a:pt x="271" y="0"/>
                      </a:lnTo>
                      <a:lnTo>
                        <a:pt x="254" y="3"/>
                      </a:lnTo>
                      <a:lnTo>
                        <a:pt x="235" y="10"/>
                      </a:lnTo>
                      <a:lnTo>
                        <a:pt x="218" y="19"/>
                      </a:lnTo>
                      <a:lnTo>
                        <a:pt x="197" y="31"/>
                      </a:lnTo>
                      <a:lnTo>
                        <a:pt x="179" y="44"/>
                      </a:lnTo>
                      <a:lnTo>
                        <a:pt x="160" y="58"/>
                      </a:lnTo>
                      <a:lnTo>
                        <a:pt x="141" y="74"/>
                      </a:lnTo>
                      <a:lnTo>
                        <a:pt x="122" y="90"/>
                      </a:lnTo>
                      <a:lnTo>
                        <a:pt x="102" y="105"/>
                      </a:lnTo>
                      <a:lnTo>
                        <a:pt x="83" y="119"/>
                      </a:lnTo>
                      <a:lnTo>
                        <a:pt x="65" y="133"/>
                      </a:lnTo>
                      <a:lnTo>
                        <a:pt x="47" y="145"/>
                      </a:lnTo>
                      <a:lnTo>
                        <a:pt x="30" y="155"/>
                      </a:lnTo>
                      <a:lnTo>
                        <a:pt x="15" y="161"/>
                      </a:lnTo>
                      <a:lnTo>
                        <a:pt x="0" y="164"/>
                      </a:lnTo>
                      <a:lnTo>
                        <a:pt x="3" y="181"/>
                      </a:lnTo>
                      <a:lnTo>
                        <a:pt x="20" y="177"/>
                      </a:lnTo>
                      <a:lnTo>
                        <a:pt x="38" y="169"/>
                      </a:lnTo>
                      <a:lnTo>
                        <a:pt x="57" y="159"/>
                      </a:lnTo>
                      <a:lnTo>
                        <a:pt x="75" y="147"/>
                      </a:lnTo>
                      <a:lnTo>
                        <a:pt x="93" y="133"/>
                      </a:lnTo>
                      <a:lnTo>
                        <a:pt x="112" y="117"/>
                      </a:lnTo>
                      <a:lnTo>
                        <a:pt x="131" y="102"/>
                      </a:lnTo>
                      <a:lnTo>
                        <a:pt x="151" y="86"/>
                      </a:lnTo>
                      <a:lnTo>
                        <a:pt x="170" y="73"/>
                      </a:lnTo>
                      <a:lnTo>
                        <a:pt x="189" y="58"/>
                      </a:lnTo>
                      <a:lnTo>
                        <a:pt x="207" y="45"/>
                      </a:lnTo>
                      <a:lnTo>
                        <a:pt x="225" y="33"/>
                      </a:lnTo>
                      <a:lnTo>
                        <a:pt x="242" y="25"/>
                      </a:lnTo>
                      <a:lnTo>
                        <a:pt x="259" y="20"/>
                      </a:lnTo>
                      <a:lnTo>
                        <a:pt x="273" y="16"/>
                      </a:lnTo>
                      <a:lnTo>
                        <a:pt x="286" y="18"/>
                      </a:lnTo>
                      <a:lnTo>
                        <a:pt x="292" y="15"/>
                      </a:lnTo>
                      <a:lnTo>
                        <a:pt x="296" y="10"/>
                      </a:lnTo>
                      <a:lnTo>
                        <a:pt x="295" y="4"/>
                      </a:lnTo>
                      <a:lnTo>
                        <a:pt x="289" y="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67" name="Freeform 1637"/>
                <p:cNvSpPr>
                  <a:spLocks/>
                </p:cNvSpPr>
                <p:nvPr/>
              </p:nvSpPr>
              <p:spPr bwMode="auto">
                <a:xfrm>
                  <a:off x="1907" y="1245"/>
                  <a:ext cx="1" cy="1"/>
                </a:xfrm>
                <a:custGeom>
                  <a:avLst/>
                  <a:gdLst>
                    <a:gd name="T0" fmla="*/ 0 w 31"/>
                    <a:gd name="T1" fmla="*/ 0 h 30"/>
                    <a:gd name="T2" fmla="*/ 0 w 31"/>
                    <a:gd name="T3" fmla="*/ 0 h 30"/>
                    <a:gd name="T4" fmla="*/ 0 w 31"/>
                    <a:gd name="T5" fmla="*/ 0 h 30"/>
                    <a:gd name="T6" fmla="*/ 0 w 31"/>
                    <a:gd name="T7" fmla="*/ 0 h 30"/>
                    <a:gd name="T8" fmla="*/ 0 w 31"/>
                    <a:gd name="T9" fmla="*/ 0 h 30"/>
                    <a:gd name="T10" fmla="*/ 0 w 31"/>
                    <a:gd name="T11" fmla="*/ 0 h 30"/>
                    <a:gd name="T12" fmla="*/ 0 w 31"/>
                    <a:gd name="T13" fmla="*/ 0 h 30"/>
                    <a:gd name="T14" fmla="*/ 0 w 31"/>
                    <a:gd name="T15" fmla="*/ 0 h 30"/>
                    <a:gd name="T16" fmla="*/ 0 w 31"/>
                    <a:gd name="T17" fmla="*/ 0 h 30"/>
                    <a:gd name="T18" fmla="*/ 0 w 31"/>
                    <a:gd name="T19" fmla="*/ 0 h 30"/>
                    <a:gd name="T20" fmla="*/ 0 w 31"/>
                    <a:gd name="T21" fmla="*/ 0 h 30"/>
                    <a:gd name="T22" fmla="*/ 0 w 31"/>
                    <a:gd name="T23" fmla="*/ 0 h 30"/>
                    <a:gd name="T24" fmla="*/ 0 w 31"/>
                    <a:gd name="T25" fmla="*/ 0 h 30"/>
                    <a:gd name="T26" fmla="*/ 0 w 31"/>
                    <a:gd name="T27" fmla="*/ 0 h 30"/>
                    <a:gd name="T28" fmla="*/ 0 w 31"/>
                    <a:gd name="T29" fmla="*/ 0 h 30"/>
                    <a:gd name="T30" fmla="*/ 0 w 31"/>
                    <a:gd name="T31" fmla="*/ 0 h 30"/>
                    <a:gd name="T32" fmla="*/ 0 w 31"/>
                    <a:gd name="T33" fmla="*/ 0 h 30"/>
                    <a:gd name="T34" fmla="*/ 0 w 31"/>
                    <a:gd name="T35" fmla="*/ 0 h 30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31"/>
                    <a:gd name="T55" fmla="*/ 0 h 30"/>
                    <a:gd name="T56" fmla="*/ 31 w 31"/>
                    <a:gd name="T57" fmla="*/ 30 h 30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31" h="30">
                      <a:moveTo>
                        <a:pt x="18" y="14"/>
                      </a:moveTo>
                      <a:lnTo>
                        <a:pt x="19" y="14"/>
                      </a:lnTo>
                      <a:lnTo>
                        <a:pt x="22" y="13"/>
                      </a:lnTo>
                      <a:lnTo>
                        <a:pt x="19" y="11"/>
                      </a:lnTo>
                      <a:lnTo>
                        <a:pt x="13" y="5"/>
                      </a:lnTo>
                      <a:lnTo>
                        <a:pt x="3" y="0"/>
                      </a:lnTo>
                      <a:lnTo>
                        <a:pt x="0" y="17"/>
                      </a:lnTo>
                      <a:lnTo>
                        <a:pt x="4" y="19"/>
                      </a:lnTo>
                      <a:lnTo>
                        <a:pt x="7" y="23"/>
                      </a:lnTo>
                      <a:lnTo>
                        <a:pt x="17" y="30"/>
                      </a:lnTo>
                      <a:lnTo>
                        <a:pt x="29" y="26"/>
                      </a:lnTo>
                      <a:lnTo>
                        <a:pt x="30" y="26"/>
                      </a:lnTo>
                      <a:lnTo>
                        <a:pt x="29" y="26"/>
                      </a:lnTo>
                      <a:lnTo>
                        <a:pt x="31" y="21"/>
                      </a:lnTo>
                      <a:lnTo>
                        <a:pt x="30" y="15"/>
                      </a:lnTo>
                      <a:lnTo>
                        <a:pt x="25" y="13"/>
                      </a:lnTo>
                      <a:lnTo>
                        <a:pt x="19" y="14"/>
                      </a:lnTo>
                      <a:lnTo>
                        <a:pt x="18" y="1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68" name="Freeform 1638"/>
                <p:cNvSpPr>
                  <a:spLocks/>
                </p:cNvSpPr>
                <p:nvPr/>
              </p:nvSpPr>
              <p:spPr bwMode="auto">
                <a:xfrm>
                  <a:off x="1908" y="1246"/>
                  <a:ext cx="2" cy="0"/>
                </a:xfrm>
                <a:custGeom>
                  <a:avLst/>
                  <a:gdLst>
                    <a:gd name="T0" fmla="*/ 0 w 62"/>
                    <a:gd name="T1" fmla="*/ 0 h 25"/>
                    <a:gd name="T2" fmla="*/ 0 w 62"/>
                    <a:gd name="T3" fmla="*/ 0 h 25"/>
                    <a:gd name="T4" fmla="*/ 0 w 62"/>
                    <a:gd name="T5" fmla="*/ 0 h 25"/>
                    <a:gd name="T6" fmla="*/ 0 w 62"/>
                    <a:gd name="T7" fmla="*/ 0 h 25"/>
                    <a:gd name="T8" fmla="*/ 0 w 62"/>
                    <a:gd name="T9" fmla="*/ 0 h 25"/>
                    <a:gd name="T10" fmla="*/ 0 w 62"/>
                    <a:gd name="T11" fmla="*/ 0 h 25"/>
                    <a:gd name="T12" fmla="*/ 0 w 62"/>
                    <a:gd name="T13" fmla="*/ 0 h 25"/>
                    <a:gd name="T14" fmla="*/ 0 w 62"/>
                    <a:gd name="T15" fmla="*/ 0 h 25"/>
                    <a:gd name="T16" fmla="*/ 0 w 62"/>
                    <a:gd name="T17" fmla="*/ 0 h 25"/>
                    <a:gd name="T18" fmla="*/ 0 w 62"/>
                    <a:gd name="T19" fmla="*/ 0 h 25"/>
                    <a:gd name="T20" fmla="*/ 0 w 62"/>
                    <a:gd name="T21" fmla="*/ 0 h 25"/>
                    <a:gd name="T22" fmla="*/ 0 w 62"/>
                    <a:gd name="T23" fmla="*/ 0 h 25"/>
                    <a:gd name="T24" fmla="*/ 0 w 62"/>
                    <a:gd name="T25" fmla="*/ 0 h 25"/>
                    <a:gd name="T26" fmla="*/ 0 w 62"/>
                    <a:gd name="T27" fmla="*/ 0 h 25"/>
                    <a:gd name="T28" fmla="*/ 0 w 62"/>
                    <a:gd name="T29" fmla="*/ 0 h 25"/>
                    <a:gd name="T30" fmla="*/ 0 w 62"/>
                    <a:gd name="T31" fmla="*/ 0 h 25"/>
                    <a:gd name="T32" fmla="*/ 0 w 62"/>
                    <a:gd name="T33" fmla="*/ 0 h 25"/>
                    <a:gd name="T34" fmla="*/ 0 w 62"/>
                    <a:gd name="T35" fmla="*/ 0 h 25"/>
                    <a:gd name="T36" fmla="*/ 0 w 62"/>
                    <a:gd name="T37" fmla="*/ 0 h 25"/>
                    <a:gd name="T38" fmla="*/ 0 w 62"/>
                    <a:gd name="T39" fmla="*/ 0 h 25"/>
                    <a:gd name="T40" fmla="*/ 0 w 62"/>
                    <a:gd name="T41" fmla="*/ 0 h 25"/>
                    <a:gd name="T42" fmla="*/ 0 w 62"/>
                    <a:gd name="T43" fmla="*/ 0 h 25"/>
                    <a:gd name="T44" fmla="*/ 0 w 62"/>
                    <a:gd name="T45" fmla="*/ 0 h 25"/>
                    <a:gd name="T46" fmla="*/ 0 w 62"/>
                    <a:gd name="T47" fmla="*/ 0 h 25"/>
                    <a:gd name="T48" fmla="*/ 0 w 62"/>
                    <a:gd name="T49" fmla="*/ 0 h 25"/>
                    <a:gd name="T50" fmla="*/ 0 w 62"/>
                    <a:gd name="T51" fmla="*/ 0 h 25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62"/>
                    <a:gd name="T79" fmla="*/ 0 h 25"/>
                    <a:gd name="T80" fmla="*/ 62 w 62"/>
                    <a:gd name="T81" fmla="*/ 0 h 25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62" h="25">
                      <a:moveTo>
                        <a:pt x="47" y="8"/>
                      </a:moveTo>
                      <a:lnTo>
                        <a:pt x="48" y="7"/>
                      </a:lnTo>
                      <a:lnTo>
                        <a:pt x="46" y="8"/>
                      </a:lnTo>
                      <a:lnTo>
                        <a:pt x="42" y="8"/>
                      </a:lnTo>
                      <a:lnTo>
                        <a:pt x="39" y="7"/>
                      </a:lnTo>
                      <a:lnTo>
                        <a:pt x="34" y="5"/>
                      </a:lnTo>
                      <a:lnTo>
                        <a:pt x="27" y="1"/>
                      </a:lnTo>
                      <a:lnTo>
                        <a:pt x="18" y="0"/>
                      </a:lnTo>
                      <a:lnTo>
                        <a:pt x="9" y="2"/>
                      </a:lnTo>
                      <a:lnTo>
                        <a:pt x="0" y="8"/>
                      </a:lnTo>
                      <a:lnTo>
                        <a:pt x="12" y="20"/>
                      </a:lnTo>
                      <a:lnTo>
                        <a:pt x="16" y="17"/>
                      </a:lnTo>
                      <a:lnTo>
                        <a:pt x="18" y="17"/>
                      </a:lnTo>
                      <a:lnTo>
                        <a:pt x="22" y="18"/>
                      </a:lnTo>
                      <a:lnTo>
                        <a:pt x="27" y="19"/>
                      </a:lnTo>
                      <a:lnTo>
                        <a:pt x="32" y="21"/>
                      </a:lnTo>
                      <a:lnTo>
                        <a:pt x="40" y="25"/>
                      </a:lnTo>
                      <a:lnTo>
                        <a:pt x="48" y="25"/>
                      </a:lnTo>
                      <a:lnTo>
                        <a:pt x="58" y="21"/>
                      </a:lnTo>
                      <a:lnTo>
                        <a:pt x="59" y="20"/>
                      </a:lnTo>
                      <a:lnTo>
                        <a:pt x="58" y="21"/>
                      </a:lnTo>
                      <a:lnTo>
                        <a:pt x="62" y="15"/>
                      </a:lnTo>
                      <a:lnTo>
                        <a:pt x="60" y="9"/>
                      </a:lnTo>
                      <a:lnTo>
                        <a:pt x="56" y="6"/>
                      </a:lnTo>
                      <a:lnTo>
                        <a:pt x="48" y="7"/>
                      </a:lnTo>
                      <a:lnTo>
                        <a:pt x="47" y="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69" name="Freeform 1639"/>
                <p:cNvSpPr>
                  <a:spLocks/>
                </p:cNvSpPr>
                <p:nvPr/>
              </p:nvSpPr>
              <p:spPr bwMode="auto">
                <a:xfrm>
                  <a:off x="1909" y="1245"/>
                  <a:ext cx="2" cy="1"/>
                </a:xfrm>
                <a:custGeom>
                  <a:avLst/>
                  <a:gdLst>
                    <a:gd name="T0" fmla="*/ 0 w 51"/>
                    <a:gd name="T1" fmla="*/ 0 h 38"/>
                    <a:gd name="T2" fmla="*/ 0 w 51"/>
                    <a:gd name="T3" fmla="*/ 0 h 38"/>
                    <a:gd name="T4" fmla="*/ 0 w 51"/>
                    <a:gd name="T5" fmla="*/ 0 h 38"/>
                    <a:gd name="T6" fmla="*/ 0 w 51"/>
                    <a:gd name="T7" fmla="*/ 0 h 38"/>
                    <a:gd name="T8" fmla="*/ 0 w 51"/>
                    <a:gd name="T9" fmla="*/ 0 h 38"/>
                    <a:gd name="T10" fmla="*/ 0 w 51"/>
                    <a:gd name="T11" fmla="*/ 0 h 38"/>
                    <a:gd name="T12" fmla="*/ 0 w 51"/>
                    <a:gd name="T13" fmla="*/ 0 h 38"/>
                    <a:gd name="T14" fmla="*/ 0 w 51"/>
                    <a:gd name="T15" fmla="*/ 0 h 38"/>
                    <a:gd name="T16" fmla="*/ 0 w 51"/>
                    <a:gd name="T17" fmla="*/ 0 h 38"/>
                    <a:gd name="T18" fmla="*/ 0 w 51"/>
                    <a:gd name="T19" fmla="*/ 0 h 38"/>
                    <a:gd name="T20" fmla="*/ 0 w 51"/>
                    <a:gd name="T21" fmla="*/ 0 h 38"/>
                    <a:gd name="T22" fmla="*/ 0 w 51"/>
                    <a:gd name="T23" fmla="*/ 0 h 38"/>
                    <a:gd name="T24" fmla="*/ 0 w 51"/>
                    <a:gd name="T25" fmla="*/ 0 h 38"/>
                    <a:gd name="T26" fmla="*/ 0 w 51"/>
                    <a:gd name="T27" fmla="*/ 0 h 38"/>
                    <a:gd name="T28" fmla="*/ 0 w 51"/>
                    <a:gd name="T29" fmla="*/ 0 h 38"/>
                    <a:gd name="T30" fmla="*/ 0 w 51"/>
                    <a:gd name="T31" fmla="*/ 0 h 38"/>
                    <a:gd name="T32" fmla="*/ 0 w 51"/>
                    <a:gd name="T33" fmla="*/ 0 h 38"/>
                    <a:gd name="T34" fmla="*/ 0 w 51"/>
                    <a:gd name="T35" fmla="*/ 0 h 38"/>
                    <a:gd name="T36" fmla="*/ 0 w 51"/>
                    <a:gd name="T37" fmla="*/ 0 h 38"/>
                    <a:gd name="T38" fmla="*/ 0 w 51"/>
                    <a:gd name="T39" fmla="*/ 0 h 38"/>
                    <a:gd name="T40" fmla="*/ 0 w 51"/>
                    <a:gd name="T41" fmla="*/ 0 h 3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1"/>
                    <a:gd name="T64" fmla="*/ 0 h 38"/>
                    <a:gd name="T65" fmla="*/ 51 w 51"/>
                    <a:gd name="T66" fmla="*/ 38 h 3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1" h="38">
                      <a:moveTo>
                        <a:pt x="51" y="0"/>
                      </a:moveTo>
                      <a:lnTo>
                        <a:pt x="51" y="0"/>
                      </a:lnTo>
                      <a:lnTo>
                        <a:pt x="45" y="0"/>
                      </a:lnTo>
                      <a:lnTo>
                        <a:pt x="39" y="1"/>
                      </a:lnTo>
                      <a:lnTo>
                        <a:pt x="33" y="5"/>
                      </a:lnTo>
                      <a:lnTo>
                        <a:pt x="27" y="7"/>
                      </a:lnTo>
                      <a:lnTo>
                        <a:pt x="19" y="11"/>
                      </a:lnTo>
                      <a:lnTo>
                        <a:pt x="13" y="17"/>
                      </a:lnTo>
                      <a:lnTo>
                        <a:pt x="7" y="21"/>
                      </a:lnTo>
                      <a:lnTo>
                        <a:pt x="0" y="26"/>
                      </a:lnTo>
                      <a:lnTo>
                        <a:pt x="12" y="38"/>
                      </a:lnTo>
                      <a:lnTo>
                        <a:pt x="17" y="33"/>
                      </a:lnTo>
                      <a:lnTo>
                        <a:pt x="23" y="29"/>
                      </a:lnTo>
                      <a:lnTo>
                        <a:pt x="29" y="25"/>
                      </a:lnTo>
                      <a:lnTo>
                        <a:pt x="34" y="21"/>
                      </a:lnTo>
                      <a:lnTo>
                        <a:pt x="40" y="19"/>
                      </a:lnTo>
                      <a:lnTo>
                        <a:pt x="43" y="18"/>
                      </a:lnTo>
                      <a:lnTo>
                        <a:pt x="47" y="17"/>
                      </a:lnTo>
                      <a:lnTo>
                        <a:pt x="48" y="17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70" name="Freeform 1640"/>
                <p:cNvSpPr>
                  <a:spLocks/>
                </p:cNvSpPr>
                <p:nvPr/>
              </p:nvSpPr>
              <p:spPr bwMode="auto">
                <a:xfrm>
                  <a:off x="1909" y="1245"/>
                  <a:ext cx="3" cy="3"/>
                </a:xfrm>
                <a:custGeom>
                  <a:avLst/>
                  <a:gdLst>
                    <a:gd name="T0" fmla="*/ 0 w 107"/>
                    <a:gd name="T1" fmla="*/ 0 h 114"/>
                    <a:gd name="T2" fmla="*/ 0 w 107"/>
                    <a:gd name="T3" fmla="*/ 0 h 114"/>
                    <a:gd name="T4" fmla="*/ 0 w 107"/>
                    <a:gd name="T5" fmla="*/ 0 h 114"/>
                    <a:gd name="T6" fmla="*/ 0 w 107"/>
                    <a:gd name="T7" fmla="*/ 0 h 114"/>
                    <a:gd name="T8" fmla="*/ 0 w 107"/>
                    <a:gd name="T9" fmla="*/ 0 h 114"/>
                    <a:gd name="T10" fmla="*/ 0 w 107"/>
                    <a:gd name="T11" fmla="*/ 0 h 114"/>
                    <a:gd name="T12" fmla="*/ 0 w 107"/>
                    <a:gd name="T13" fmla="*/ 0 h 114"/>
                    <a:gd name="T14" fmla="*/ 0 w 107"/>
                    <a:gd name="T15" fmla="*/ 0 h 114"/>
                    <a:gd name="T16" fmla="*/ 0 w 107"/>
                    <a:gd name="T17" fmla="*/ 0 h 114"/>
                    <a:gd name="T18" fmla="*/ 0 w 107"/>
                    <a:gd name="T19" fmla="*/ 0 h 114"/>
                    <a:gd name="T20" fmla="*/ 0 w 107"/>
                    <a:gd name="T21" fmla="*/ 0 h 114"/>
                    <a:gd name="T22" fmla="*/ 0 w 107"/>
                    <a:gd name="T23" fmla="*/ 0 h 114"/>
                    <a:gd name="T24" fmla="*/ 0 w 107"/>
                    <a:gd name="T25" fmla="*/ 0 h 114"/>
                    <a:gd name="T26" fmla="*/ 0 w 107"/>
                    <a:gd name="T27" fmla="*/ 0 h 114"/>
                    <a:gd name="T28" fmla="*/ 0 w 107"/>
                    <a:gd name="T29" fmla="*/ 0 h 114"/>
                    <a:gd name="T30" fmla="*/ 0 w 107"/>
                    <a:gd name="T31" fmla="*/ 0 h 114"/>
                    <a:gd name="T32" fmla="*/ 0 w 107"/>
                    <a:gd name="T33" fmla="*/ 0 h 114"/>
                    <a:gd name="T34" fmla="*/ 0 w 107"/>
                    <a:gd name="T35" fmla="*/ 0 h 114"/>
                    <a:gd name="T36" fmla="*/ 0 w 107"/>
                    <a:gd name="T37" fmla="*/ 0 h 114"/>
                    <a:gd name="T38" fmla="*/ 0 w 107"/>
                    <a:gd name="T39" fmla="*/ 0 h 114"/>
                    <a:gd name="T40" fmla="*/ 0 w 107"/>
                    <a:gd name="T41" fmla="*/ 0 h 1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07"/>
                    <a:gd name="T64" fmla="*/ 0 h 114"/>
                    <a:gd name="T65" fmla="*/ 107 w 107"/>
                    <a:gd name="T66" fmla="*/ 114 h 1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07" h="114">
                      <a:moveTo>
                        <a:pt x="14" y="114"/>
                      </a:moveTo>
                      <a:lnTo>
                        <a:pt x="14" y="114"/>
                      </a:lnTo>
                      <a:lnTo>
                        <a:pt x="27" y="97"/>
                      </a:lnTo>
                      <a:lnTo>
                        <a:pt x="47" y="81"/>
                      </a:lnTo>
                      <a:lnTo>
                        <a:pt x="69" y="67"/>
                      </a:lnTo>
                      <a:lnTo>
                        <a:pt x="90" y="55"/>
                      </a:lnTo>
                      <a:lnTo>
                        <a:pt x="104" y="42"/>
                      </a:lnTo>
                      <a:lnTo>
                        <a:pt x="107" y="23"/>
                      </a:lnTo>
                      <a:lnTo>
                        <a:pt x="89" y="11"/>
                      </a:lnTo>
                      <a:lnTo>
                        <a:pt x="53" y="0"/>
                      </a:lnTo>
                      <a:lnTo>
                        <a:pt x="50" y="17"/>
                      </a:lnTo>
                      <a:lnTo>
                        <a:pt x="81" y="25"/>
                      </a:lnTo>
                      <a:lnTo>
                        <a:pt x="92" y="32"/>
                      </a:lnTo>
                      <a:lnTo>
                        <a:pt x="90" y="32"/>
                      </a:lnTo>
                      <a:lnTo>
                        <a:pt x="80" y="41"/>
                      </a:lnTo>
                      <a:lnTo>
                        <a:pt x="60" y="53"/>
                      </a:lnTo>
                      <a:lnTo>
                        <a:pt x="37" y="67"/>
                      </a:lnTo>
                      <a:lnTo>
                        <a:pt x="15" y="85"/>
                      </a:lnTo>
                      <a:lnTo>
                        <a:pt x="0" y="107"/>
                      </a:lnTo>
                      <a:lnTo>
                        <a:pt x="14" y="11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71" name="Freeform 1641"/>
                <p:cNvSpPr>
                  <a:spLocks/>
                </p:cNvSpPr>
                <p:nvPr/>
              </p:nvSpPr>
              <p:spPr bwMode="auto">
                <a:xfrm>
                  <a:off x="1907" y="1248"/>
                  <a:ext cx="3" cy="4"/>
                </a:xfrm>
                <a:custGeom>
                  <a:avLst/>
                  <a:gdLst>
                    <a:gd name="T0" fmla="*/ 0 w 90"/>
                    <a:gd name="T1" fmla="*/ 0 h 184"/>
                    <a:gd name="T2" fmla="*/ 0 w 90"/>
                    <a:gd name="T3" fmla="*/ 0 h 184"/>
                    <a:gd name="T4" fmla="*/ 0 w 90"/>
                    <a:gd name="T5" fmla="*/ 0 h 184"/>
                    <a:gd name="T6" fmla="*/ 0 w 90"/>
                    <a:gd name="T7" fmla="*/ 0 h 184"/>
                    <a:gd name="T8" fmla="*/ 0 w 90"/>
                    <a:gd name="T9" fmla="*/ 0 h 184"/>
                    <a:gd name="T10" fmla="*/ 0 w 90"/>
                    <a:gd name="T11" fmla="*/ 0 h 184"/>
                    <a:gd name="T12" fmla="*/ 0 w 90"/>
                    <a:gd name="T13" fmla="*/ 0 h 184"/>
                    <a:gd name="T14" fmla="*/ 0 w 90"/>
                    <a:gd name="T15" fmla="*/ 0 h 184"/>
                    <a:gd name="T16" fmla="*/ 0 w 90"/>
                    <a:gd name="T17" fmla="*/ 0 h 184"/>
                    <a:gd name="T18" fmla="*/ 0 w 90"/>
                    <a:gd name="T19" fmla="*/ 0 h 184"/>
                    <a:gd name="T20" fmla="*/ 0 w 90"/>
                    <a:gd name="T21" fmla="*/ 0 h 184"/>
                    <a:gd name="T22" fmla="*/ 0 w 90"/>
                    <a:gd name="T23" fmla="*/ 0 h 184"/>
                    <a:gd name="T24" fmla="*/ 0 w 90"/>
                    <a:gd name="T25" fmla="*/ 0 h 184"/>
                    <a:gd name="T26" fmla="*/ 0 w 90"/>
                    <a:gd name="T27" fmla="*/ 0 h 184"/>
                    <a:gd name="T28" fmla="*/ 0 w 90"/>
                    <a:gd name="T29" fmla="*/ 0 h 184"/>
                    <a:gd name="T30" fmla="*/ 0 w 90"/>
                    <a:gd name="T31" fmla="*/ 0 h 184"/>
                    <a:gd name="T32" fmla="*/ 0 w 90"/>
                    <a:gd name="T33" fmla="*/ 0 h 184"/>
                    <a:gd name="T34" fmla="*/ 0 w 90"/>
                    <a:gd name="T35" fmla="*/ 0 h 184"/>
                    <a:gd name="T36" fmla="*/ 0 w 90"/>
                    <a:gd name="T37" fmla="*/ 0 h 184"/>
                    <a:gd name="T38" fmla="*/ 0 w 90"/>
                    <a:gd name="T39" fmla="*/ 0 h 184"/>
                    <a:gd name="T40" fmla="*/ 0 w 90"/>
                    <a:gd name="T41" fmla="*/ 0 h 184"/>
                    <a:gd name="T42" fmla="*/ 0 w 90"/>
                    <a:gd name="T43" fmla="*/ 0 h 184"/>
                    <a:gd name="T44" fmla="*/ 0 w 90"/>
                    <a:gd name="T45" fmla="*/ 0 h 184"/>
                    <a:gd name="T46" fmla="*/ 0 w 90"/>
                    <a:gd name="T47" fmla="*/ 0 h 184"/>
                    <a:gd name="T48" fmla="*/ 0 w 90"/>
                    <a:gd name="T49" fmla="*/ 0 h 184"/>
                    <a:gd name="T50" fmla="*/ 0 w 90"/>
                    <a:gd name="T51" fmla="*/ 0 h 184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90"/>
                    <a:gd name="T79" fmla="*/ 0 h 184"/>
                    <a:gd name="T80" fmla="*/ 90 w 90"/>
                    <a:gd name="T81" fmla="*/ 184 h 184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90" h="184">
                      <a:moveTo>
                        <a:pt x="13" y="173"/>
                      </a:moveTo>
                      <a:lnTo>
                        <a:pt x="25" y="167"/>
                      </a:lnTo>
                      <a:lnTo>
                        <a:pt x="17" y="162"/>
                      </a:lnTo>
                      <a:lnTo>
                        <a:pt x="17" y="151"/>
                      </a:lnTo>
                      <a:lnTo>
                        <a:pt x="22" y="132"/>
                      </a:lnTo>
                      <a:lnTo>
                        <a:pt x="32" y="109"/>
                      </a:lnTo>
                      <a:lnTo>
                        <a:pt x="47" y="85"/>
                      </a:lnTo>
                      <a:lnTo>
                        <a:pt x="63" y="59"/>
                      </a:lnTo>
                      <a:lnTo>
                        <a:pt x="78" y="31"/>
                      </a:lnTo>
                      <a:lnTo>
                        <a:pt x="90" y="7"/>
                      </a:lnTo>
                      <a:lnTo>
                        <a:pt x="76" y="0"/>
                      </a:lnTo>
                      <a:lnTo>
                        <a:pt x="64" y="24"/>
                      </a:lnTo>
                      <a:lnTo>
                        <a:pt x="48" y="49"/>
                      </a:lnTo>
                      <a:lnTo>
                        <a:pt x="32" y="75"/>
                      </a:lnTo>
                      <a:lnTo>
                        <a:pt x="18" y="102"/>
                      </a:lnTo>
                      <a:lnTo>
                        <a:pt x="5" y="127"/>
                      </a:lnTo>
                      <a:lnTo>
                        <a:pt x="0" y="149"/>
                      </a:lnTo>
                      <a:lnTo>
                        <a:pt x="2" y="169"/>
                      </a:lnTo>
                      <a:lnTo>
                        <a:pt x="18" y="184"/>
                      </a:lnTo>
                      <a:lnTo>
                        <a:pt x="30" y="178"/>
                      </a:lnTo>
                      <a:lnTo>
                        <a:pt x="18" y="182"/>
                      </a:lnTo>
                      <a:lnTo>
                        <a:pt x="24" y="182"/>
                      </a:lnTo>
                      <a:lnTo>
                        <a:pt x="29" y="179"/>
                      </a:lnTo>
                      <a:lnTo>
                        <a:pt x="30" y="173"/>
                      </a:lnTo>
                      <a:lnTo>
                        <a:pt x="25" y="168"/>
                      </a:lnTo>
                      <a:lnTo>
                        <a:pt x="13" y="17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72" name="Freeform 1642"/>
                <p:cNvSpPr>
                  <a:spLocks/>
                </p:cNvSpPr>
                <p:nvPr/>
              </p:nvSpPr>
              <p:spPr bwMode="auto">
                <a:xfrm>
                  <a:off x="1907" y="1250"/>
                  <a:ext cx="4" cy="2"/>
                </a:xfrm>
                <a:custGeom>
                  <a:avLst/>
                  <a:gdLst>
                    <a:gd name="T0" fmla="*/ 0 w 140"/>
                    <a:gd name="T1" fmla="*/ 0 h 83"/>
                    <a:gd name="T2" fmla="*/ 0 w 140"/>
                    <a:gd name="T3" fmla="*/ 0 h 83"/>
                    <a:gd name="T4" fmla="*/ 0 w 140"/>
                    <a:gd name="T5" fmla="*/ 0 h 83"/>
                    <a:gd name="T6" fmla="*/ 0 w 140"/>
                    <a:gd name="T7" fmla="*/ 0 h 83"/>
                    <a:gd name="T8" fmla="*/ 0 w 140"/>
                    <a:gd name="T9" fmla="*/ 0 h 83"/>
                    <a:gd name="T10" fmla="*/ 0 w 140"/>
                    <a:gd name="T11" fmla="*/ 0 h 83"/>
                    <a:gd name="T12" fmla="*/ 0 w 140"/>
                    <a:gd name="T13" fmla="*/ 0 h 83"/>
                    <a:gd name="T14" fmla="*/ 0 w 140"/>
                    <a:gd name="T15" fmla="*/ 0 h 83"/>
                    <a:gd name="T16" fmla="*/ 0 w 140"/>
                    <a:gd name="T17" fmla="*/ 0 h 83"/>
                    <a:gd name="T18" fmla="*/ 0 w 140"/>
                    <a:gd name="T19" fmla="*/ 0 h 83"/>
                    <a:gd name="T20" fmla="*/ 0 w 140"/>
                    <a:gd name="T21" fmla="*/ 0 h 83"/>
                    <a:gd name="T22" fmla="*/ 0 w 140"/>
                    <a:gd name="T23" fmla="*/ 0 h 83"/>
                    <a:gd name="T24" fmla="*/ 0 w 140"/>
                    <a:gd name="T25" fmla="*/ 0 h 83"/>
                    <a:gd name="T26" fmla="*/ 0 w 140"/>
                    <a:gd name="T27" fmla="*/ 0 h 83"/>
                    <a:gd name="T28" fmla="*/ 0 w 140"/>
                    <a:gd name="T29" fmla="*/ 0 h 83"/>
                    <a:gd name="T30" fmla="*/ 0 w 140"/>
                    <a:gd name="T31" fmla="*/ 0 h 83"/>
                    <a:gd name="T32" fmla="*/ 0 w 140"/>
                    <a:gd name="T33" fmla="*/ 0 h 83"/>
                    <a:gd name="T34" fmla="*/ 0 w 140"/>
                    <a:gd name="T35" fmla="*/ 0 h 83"/>
                    <a:gd name="T36" fmla="*/ 0 w 140"/>
                    <a:gd name="T37" fmla="*/ 0 h 83"/>
                    <a:gd name="T38" fmla="*/ 0 w 140"/>
                    <a:gd name="T39" fmla="*/ 0 h 83"/>
                    <a:gd name="T40" fmla="*/ 0 w 140"/>
                    <a:gd name="T41" fmla="*/ 0 h 8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40"/>
                    <a:gd name="T64" fmla="*/ 0 h 83"/>
                    <a:gd name="T65" fmla="*/ 140 w 140"/>
                    <a:gd name="T66" fmla="*/ 83 h 8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40" h="83">
                      <a:moveTo>
                        <a:pt x="125" y="0"/>
                      </a:moveTo>
                      <a:lnTo>
                        <a:pt x="125" y="0"/>
                      </a:lnTo>
                      <a:lnTo>
                        <a:pt x="116" y="9"/>
                      </a:lnTo>
                      <a:lnTo>
                        <a:pt x="102" y="19"/>
                      </a:lnTo>
                      <a:lnTo>
                        <a:pt x="84" y="28"/>
                      </a:lnTo>
                      <a:lnTo>
                        <a:pt x="64" y="34"/>
                      </a:lnTo>
                      <a:lnTo>
                        <a:pt x="45" y="44"/>
                      </a:lnTo>
                      <a:lnTo>
                        <a:pt x="25" y="52"/>
                      </a:lnTo>
                      <a:lnTo>
                        <a:pt x="11" y="63"/>
                      </a:lnTo>
                      <a:lnTo>
                        <a:pt x="0" y="78"/>
                      </a:lnTo>
                      <a:lnTo>
                        <a:pt x="17" y="83"/>
                      </a:lnTo>
                      <a:lnTo>
                        <a:pt x="23" y="75"/>
                      </a:lnTo>
                      <a:lnTo>
                        <a:pt x="35" y="67"/>
                      </a:lnTo>
                      <a:lnTo>
                        <a:pt x="52" y="58"/>
                      </a:lnTo>
                      <a:lnTo>
                        <a:pt x="71" y="51"/>
                      </a:lnTo>
                      <a:lnTo>
                        <a:pt x="92" y="43"/>
                      </a:lnTo>
                      <a:lnTo>
                        <a:pt x="112" y="33"/>
                      </a:lnTo>
                      <a:lnTo>
                        <a:pt x="128" y="21"/>
                      </a:lnTo>
                      <a:lnTo>
                        <a:pt x="140" y="7"/>
                      </a:lnTo>
                      <a:lnTo>
                        <a:pt x="125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73" name="Freeform 1643"/>
                <p:cNvSpPr>
                  <a:spLocks/>
                </p:cNvSpPr>
                <p:nvPr/>
              </p:nvSpPr>
              <p:spPr bwMode="auto">
                <a:xfrm>
                  <a:off x="1911" y="1249"/>
                  <a:ext cx="1" cy="1"/>
                </a:xfrm>
                <a:custGeom>
                  <a:avLst/>
                  <a:gdLst>
                    <a:gd name="T0" fmla="*/ 0 w 75"/>
                    <a:gd name="T1" fmla="*/ 0 h 51"/>
                    <a:gd name="T2" fmla="*/ 0 w 75"/>
                    <a:gd name="T3" fmla="*/ 0 h 51"/>
                    <a:gd name="T4" fmla="*/ 0 w 75"/>
                    <a:gd name="T5" fmla="*/ 0 h 51"/>
                    <a:gd name="T6" fmla="*/ 0 w 75"/>
                    <a:gd name="T7" fmla="*/ 0 h 51"/>
                    <a:gd name="T8" fmla="*/ 0 w 75"/>
                    <a:gd name="T9" fmla="*/ 0 h 51"/>
                    <a:gd name="T10" fmla="*/ 0 w 75"/>
                    <a:gd name="T11" fmla="*/ 0 h 51"/>
                    <a:gd name="T12" fmla="*/ 0 w 75"/>
                    <a:gd name="T13" fmla="*/ 0 h 51"/>
                    <a:gd name="T14" fmla="*/ 0 w 75"/>
                    <a:gd name="T15" fmla="*/ 0 h 51"/>
                    <a:gd name="T16" fmla="*/ 0 w 75"/>
                    <a:gd name="T17" fmla="*/ 0 h 51"/>
                    <a:gd name="T18" fmla="*/ 0 w 75"/>
                    <a:gd name="T19" fmla="*/ 0 h 51"/>
                    <a:gd name="T20" fmla="*/ 0 w 75"/>
                    <a:gd name="T21" fmla="*/ 0 h 51"/>
                    <a:gd name="T22" fmla="*/ 0 w 75"/>
                    <a:gd name="T23" fmla="*/ 0 h 51"/>
                    <a:gd name="T24" fmla="*/ 0 w 75"/>
                    <a:gd name="T25" fmla="*/ 0 h 51"/>
                    <a:gd name="T26" fmla="*/ 0 w 75"/>
                    <a:gd name="T27" fmla="*/ 0 h 51"/>
                    <a:gd name="T28" fmla="*/ 0 w 75"/>
                    <a:gd name="T29" fmla="*/ 0 h 51"/>
                    <a:gd name="T30" fmla="*/ 0 w 75"/>
                    <a:gd name="T31" fmla="*/ 0 h 51"/>
                    <a:gd name="T32" fmla="*/ 0 w 75"/>
                    <a:gd name="T33" fmla="*/ 0 h 51"/>
                    <a:gd name="T34" fmla="*/ 0 w 75"/>
                    <a:gd name="T35" fmla="*/ 0 h 51"/>
                    <a:gd name="T36" fmla="*/ 0 w 75"/>
                    <a:gd name="T37" fmla="*/ 0 h 51"/>
                    <a:gd name="T38" fmla="*/ 0 w 75"/>
                    <a:gd name="T39" fmla="*/ 0 h 51"/>
                    <a:gd name="T40" fmla="*/ 0 w 75"/>
                    <a:gd name="T41" fmla="*/ 0 h 5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5"/>
                    <a:gd name="T64" fmla="*/ 0 h 51"/>
                    <a:gd name="T65" fmla="*/ 75 w 75"/>
                    <a:gd name="T66" fmla="*/ 51 h 5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5" h="51">
                      <a:moveTo>
                        <a:pt x="60" y="0"/>
                      </a:moveTo>
                      <a:lnTo>
                        <a:pt x="60" y="0"/>
                      </a:lnTo>
                      <a:lnTo>
                        <a:pt x="53" y="11"/>
                      </a:lnTo>
                      <a:lnTo>
                        <a:pt x="47" y="16"/>
                      </a:lnTo>
                      <a:lnTo>
                        <a:pt x="41" y="18"/>
                      </a:lnTo>
                      <a:lnTo>
                        <a:pt x="35" y="20"/>
                      </a:lnTo>
                      <a:lnTo>
                        <a:pt x="27" y="21"/>
                      </a:lnTo>
                      <a:lnTo>
                        <a:pt x="17" y="24"/>
                      </a:lnTo>
                      <a:lnTo>
                        <a:pt x="9" y="32"/>
                      </a:lnTo>
                      <a:lnTo>
                        <a:pt x="0" y="44"/>
                      </a:lnTo>
                      <a:lnTo>
                        <a:pt x="15" y="51"/>
                      </a:lnTo>
                      <a:lnTo>
                        <a:pt x="21" y="44"/>
                      </a:lnTo>
                      <a:lnTo>
                        <a:pt x="27" y="39"/>
                      </a:lnTo>
                      <a:lnTo>
                        <a:pt x="31" y="38"/>
                      </a:lnTo>
                      <a:lnTo>
                        <a:pt x="37" y="36"/>
                      </a:lnTo>
                      <a:lnTo>
                        <a:pt x="46" y="35"/>
                      </a:lnTo>
                      <a:lnTo>
                        <a:pt x="57" y="30"/>
                      </a:lnTo>
                      <a:lnTo>
                        <a:pt x="65" y="21"/>
                      </a:lnTo>
                      <a:lnTo>
                        <a:pt x="75" y="8"/>
                      </a:lnTo>
                      <a:lnTo>
                        <a:pt x="60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74" name="Freeform 1644"/>
                <p:cNvSpPr>
                  <a:spLocks/>
                </p:cNvSpPr>
                <p:nvPr/>
              </p:nvSpPr>
              <p:spPr bwMode="auto">
                <a:xfrm>
                  <a:off x="1912" y="1248"/>
                  <a:ext cx="3" cy="1"/>
                </a:xfrm>
                <a:custGeom>
                  <a:avLst/>
                  <a:gdLst>
                    <a:gd name="T0" fmla="*/ 0 w 99"/>
                    <a:gd name="T1" fmla="*/ 0 h 54"/>
                    <a:gd name="T2" fmla="*/ 0 w 99"/>
                    <a:gd name="T3" fmla="*/ 0 h 54"/>
                    <a:gd name="T4" fmla="*/ 0 w 99"/>
                    <a:gd name="T5" fmla="*/ 0 h 54"/>
                    <a:gd name="T6" fmla="*/ 0 w 99"/>
                    <a:gd name="T7" fmla="*/ 0 h 54"/>
                    <a:gd name="T8" fmla="*/ 0 w 99"/>
                    <a:gd name="T9" fmla="*/ 0 h 54"/>
                    <a:gd name="T10" fmla="*/ 0 w 99"/>
                    <a:gd name="T11" fmla="*/ 0 h 54"/>
                    <a:gd name="T12" fmla="*/ 0 w 99"/>
                    <a:gd name="T13" fmla="*/ 0 h 54"/>
                    <a:gd name="T14" fmla="*/ 0 w 99"/>
                    <a:gd name="T15" fmla="*/ 0 h 54"/>
                    <a:gd name="T16" fmla="*/ 0 w 99"/>
                    <a:gd name="T17" fmla="*/ 0 h 54"/>
                    <a:gd name="T18" fmla="*/ 0 w 99"/>
                    <a:gd name="T19" fmla="*/ 0 h 54"/>
                    <a:gd name="T20" fmla="*/ 0 w 99"/>
                    <a:gd name="T21" fmla="*/ 0 h 54"/>
                    <a:gd name="T22" fmla="*/ 0 w 99"/>
                    <a:gd name="T23" fmla="*/ 0 h 54"/>
                    <a:gd name="T24" fmla="*/ 0 w 99"/>
                    <a:gd name="T25" fmla="*/ 0 h 54"/>
                    <a:gd name="T26" fmla="*/ 0 w 99"/>
                    <a:gd name="T27" fmla="*/ 0 h 54"/>
                    <a:gd name="T28" fmla="*/ 0 w 99"/>
                    <a:gd name="T29" fmla="*/ 0 h 54"/>
                    <a:gd name="T30" fmla="*/ 0 w 99"/>
                    <a:gd name="T31" fmla="*/ 0 h 54"/>
                    <a:gd name="T32" fmla="*/ 0 w 99"/>
                    <a:gd name="T33" fmla="*/ 0 h 54"/>
                    <a:gd name="T34" fmla="*/ 0 w 99"/>
                    <a:gd name="T35" fmla="*/ 0 h 54"/>
                    <a:gd name="T36" fmla="*/ 0 w 99"/>
                    <a:gd name="T37" fmla="*/ 0 h 54"/>
                    <a:gd name="T38" fmla="*/ 0 w 99"/>
                    <a:gd name="T39" fmla="*/ 0 h 54"/>
                    <a:gd name="T40" fmla="*/ 0 w 99"/>
                    <a:gd name="T41" fmla="*/ 0 h 5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99"/>
                    <a:gd name="T64" fmla="*/ 0 h 54"/>
                    <a:gd name="T65" fmla="*/ 99 w 99"/>
                    <a:gd name="T66" fmla="*/ 54 h 5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99" h="54">
                      <a:moveTo>
                        <a:pt x="84" y="0"/>
                      </a:moveTo>
                      <a:lnTo>
                        <a:pt x="84" y="0"/>
                      </a:lnTo>
                      <a:lnTo>
                        <a:pt x="74" y="10"/>
                      </a:lnTo>
                      <a:lnTo>
                        <a:pt x="64" y="18"/>
                      </a:lnTo>
                      <a:lnTo>
                        <a:pt x="52" y="21"/>
                      </a:lnTo>
                      <a:lnTo>
                        <a:pt x="40" y="25"/>
                      </a:lnTo>
                      <a:lnTo>
                        <a:pt x="28" y="28"/>
                      </a:lnTo>
                      <a:lnTo>
                        <a:pt x="17" y="31"/>
                      </a:lnTo>
                      <a:lnTo>
                        <a:pt x="7" y="38"/>
                      </a:lnTo>
                      <a:lnTo>
                        <a:pt x="0" y="46"/>
                      </a:lnTo>
                      <a:lnTo>
                        <a:pt x="15" y="54"/>
                      </a:lnTo>
                      <a:lnTo>
                        <a:pt x="17" y="50"/>
                      </a:lnTo>
                      <a:lnTo>
                        <a:pt x="24" y="48"/>
                      </a:lnTo>
                      <a:lnTo>
                        <a:pt x="33" y="45"/>
                      </a:lnTo>
                      <a:lnTo>
                        <a:pt x="45" y="42"/>
                      </a:lnTo>
                      <a:lnTo>
                        <a:pt x="57" y="38"/>
                      </a:lnTo>
                      <a:lnTo>
                        <a:pt x="71" y="32"/>
                      </a:lnTo>
                      <a:lnTo>
                        <a:pt x="86" y="22"/>
                      </a:lnTo>
                      <a:lnTo>
                        <a:pt x="99" y="9"/>
                      </a:lnTo>
                      <a:lnTo>
                        <a:pt x="84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75" name="Freeform 1645"/>
                <p:cNvSpPr>
                  <a:spLocks/>
                </p:cNvSpPr>
                <p:nvPr/>
              </p:nvSpPr>
              <p:spPr bwMode="auto">
                <a:xfrm>
                  <a:off x="1914" y="1247"/>
                  <a:ext cx="3" cy="1"/>
                </a:xfrm>
                <a:custGeom>
                  <a:avLst/>
                  <a:gdLst>
                    <a:gd name="T0" fmla="*/ 0 w 83"/>
                    <a:gd name="T1" fmla="*/ 0 h 61"/>
                    <a:gd name="T2" fmla="*/ 0 w 83"/>
                    <a:gd name="T3" fmla="*/ 0 h 61"/>
                    <a:gd name="T4" fmla="*/ 0 w 83"/>
                    <a:gd name="T5" fmla="*/ 0 h 61"/>
                    <a:gd name="T6" fmla="*/ 0 w 83"/>
                    <a:gd name="T7" fmla="*/ 0 h 61"/>
                    <a:gd name="T8" fmla="*/ 0 w 83"/>
                    <a:gd name="T9" fmla="*/ 0 h 61"/>
                    <a:gd name="T10" fmla="*/ 0 w 83"/>
                    <a:gd name="T11" fmla="*/ 0 h 61"/>
                    <a:gd name="T12" fmla="*/ 0 w 83"/>
                    <a:gd name="T13" fmla="*/ 0 h 61"/>
                    <a:gd name="T14" fmla="*/ 0 w 83"/>
                    <a:gd name="T15" fmla="*/ 0 h 61"/>
                    <a:gd name="T16" fmla="*/ 0 w 83"/>
                    <a:gd name="T17" fmla="*/ 0 h 61"/>
                    <a:gd name="T18" fmla="*/ 0 w 83"/>
                    <a:gd name="T19" fmla="*/ 0 h 61"/>
                    <a:gd name="T20" fmla="*/ 0 w 83"/>
                    <a:gd name="T21" fmla="*/ 0 h 61"/>
                    <a:gd name="T22" fmla="*/ 0 w 83"/>
                    <a:gd name="T23" fmla="*/ 0 h 61"/>
                    <a:gd name="T24" fmla="*/ 0 w 83"/>
                    <a:gd name="T25" fmla="*/ 0 h 61"/>
                    <a:gd name="T26" fmla="*/ 0 w 83"/>
                    <a:gd name="T27" fmla="*/ 0 h 61"/>
                    <a:gd name="T28" fmla="*/ 0 w 83"/>
                    <a:gd name="T29" fmla="*/ 0 h 61"/>
                    <a:gd name="T30" fmla="*/ 0 w 83"/>
                    <a:gd name="T31" fmla="*/ 0 h 61"/>
                    <a:gd name="T32" fmla="*/ 0 w 83"/>
                    <a:gd name="T33" fmla="*/ 0 h 61"/>
                    <a:gd name="T34" fmla="*/ 0 w 83"/>
                    <a:gd name="T35" fmla="*/ 0 h 61"/>
                    <a:gd name="T36" fmla="*/ 0 w 83"/>
                    <a:gd name="T37" fmla="*/ 0 h 61"/>
                    <a:gd name="T38" fmla="*/ 0 w 83"/>
                    <a:gd name="T39" fmla="*/ 0 h 61"/>
                    <a:gd name="T40" fmla="*/ 0 w 83"/>
                    <a:gd name="T41" fmla="*/ 0 h 6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3"/>
                    <a:gd name="T64" fmla="*/ 0 h 61"/>
                    <a:gd name="T65" fmla="*/ 83 w 83"/>
                    <a:gd name="T66" fmla="*/ 61 h 6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3" h="61">
                      <a:moveTo>
                        <a:pt x="74" y="0"/>
                      </a:moveTo>
                      <a:lnTo>
                        <a:pt x="74" y="0"/>
                      </a:lnTo>
                      <a:lnTo>
                        <a:pt x="64" y="7"/>
                      </a:lnTo>
                      <a:lnTo>
                        <a:pt x="53" y="14"/>
                      </a:lnTo>
                      <a:lnTo>
                        <a:pt x="42" y="20"/>
                      </a:lnTo>
                      <a:lnTo>
                        <a:pt x="32" y="27"/>
                      </a:lnTo>
                      <a:lnTo>
                        <a:pt x="22" y="34"/>
                      </a:lnTo>
                      <a:lnTo>
                        <a:pt x="14" y="40"/>
                      </a:lnTo>
                      <a:lnTo>
                        <a:pt x="6" y="46"/>
                      </a:lnTo>
                      <a:lnTo>
                        <a:pt x="0" y="52"/>
                      </a:lnTo>
                      <a:lnTo>
                        <a:pt x="15" y="61"/>
                      </a:lnTo>
                      <a:lnTo>
                        <a:pt x="18" y="58"/>
                      </a:lnTo>
                      <a:lnTo>
                        <a:pt x="23" y="54"/>
                      </a:lnTo>
                      <a:lnTo>
                        <a:pt x="32" y="48"/>
                      </a:lnTo>
                      <a:lnTo>
                        <a:pt x="41" y="42"/>
                      </a:lnTo>
                      <a:lnTo>
                        <a:pt x="52" y="35"/>
                      </a:lnTo>
                      <a:lnTo>
                        <a:pt x="63" y="29"/>
                      </a:lnTo>
                      <a:lnTo>
                        <a:pt x="74" y="21"/>
                      </a:lnTo>
                      <a:lnTo>
                        <a:pt x="83" y="14"/>
                      </a:lnTo>
                      <a:lnTo>
                        <a:pt x="74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76" name="Freeform 1646"/>
                <p:cNvSpPr>
                  <a:spLocks/>
                </p:cNvSpPr>
                <p:nvPr/>
              </p:nvSpPr>
              <p:spPr bwMode="auto">
                <a:xfrm>
                  <a:off x="1916" y="1246"/>
                  <a:ext cx="6" cy="5"/>
                </a:xfrm>
                <a:custGeom>
                  <a:avLst/>
                  <a:gdLst>
                    <a:gd name="T0" fmla="*/ 0 w 230"/>
                    <a:gd name="T1" fmla="*/ 0 h 220"/>
                    <a:gd name="T2" fmla="*/ 0 w 230"/>
                    <a:gd name="T3" fmla="*/ 0 h 220"/>
                    <a:gd name="T4" fmla="*/ 0 w 230"/>
                    <a:gd name="T5" fmla="*/ 0 h 220"/>
                    <a:gd name="T6" fmla="*/ 0 w 230"/>
                    <a:gd name="T7" fmla="*/ 0 h 220"/>
                    <a:gd name="T8" fmla="*/ 0 w 230"/>
                    <a:gd name="T9" fmla="*/ 0 h 220"/>
                    <a:gd name="T10" fmla="*/ 0 w 230"/>
                    <a:gd name="T11" fmla="*/ 0 h 220"/>
                    <a:gd name="T12" fmla="*/ 0 w 230"/>
                    <a:gd name="T13" fmla="*/ 0 h 220"/>
                    <a:gd name="T14" fmla="*/ 0 w 230"/>
                    <a:gd name="T15" fmla="*/ 0 h 220"/>
                    <a:gd name="T16" fmla="*/ 0 w 230"/>
                    <a:gd name="T17" fmla="*/ 0 h 220"/>
                    <a:gd name="T18" fmla="*/ 0 w 230"/>
                    <a:gd name="T19" fmla="*/ 0 h 220"/>
                    <a:gd name="T20" fmla="*/ 0 w 230"/>
                    <a:gd name="T21" fmla="*/ 0 h 220"/>
                    <a:gd name="T22" fmla="*/ 0 w 230"/>
                    <a:gd name="T23" fmla="*/ 0 h 220"/>
                    <a:gd name="T24" fmla="*/ 0 w 230"/>
                    <a:gd name="T25" fmla="*/ 0 h 220"/>
                    <a:gd name="T26" fmla="*/ 0 w 230"/>
                    <a:gd name="T27" fmla="*/ 0 h 220"/>
                    <a:gd name="T28" fmla="*/ 0 w 230"/>
                    <a:gd name="T29" fmla="*/ 0 h 220"/>
                    <a:gd name="T30" fmla="*/ 0 w 230"/>
                    <a:gd name="T31" fmla="*/ 0 h 220"/>
                    <a:gd name="T32" fmla="*/ 0 w 230"/>
                    <a:gd name="T33" fmla="*/ 0 h 220"/>
                    <a:gd name="T34" fmla="*/ 0 w 230"/>
                    <a:gd name="T35" fmla="*/ 0 h 220"/>
                    <a:gd name="T36" fmla="*/ 0 w 230"/>
                    <a:gd name="T37" fmla="*/ 0 h 220"/>
                    <a:gd name="T38" fmla="*/ 0 w 230"/>
                    <a:gd name="T39" fmla="*/ 0 h 220"/>
                    <a:gd name="T40" fmla="*/ 0 w 230"/>
                    <a:gd name="T41" fmla="*/ 0 h 220"/>
                    <a:gd name="T42" fmla="*/ 0 w 230"/>
                    <a:gd name="T43" fmla="*/ 0 h 220"/>
                    <a:gd name="T44" fmla="*/ 0 w 230"/>
                    <a:gd name="T45" fmla="*/ 0 h 220"/>
                    <a:gd name="T46" fmla="*/ 0 w 230"/>
                    <a:gd name="T47" fmla="*/ 0 h 220"/>
                    <a:gd name="T48" fmla="*/ 0 w 230"/>
                    <a:gd name="T49" fmla="*/ 0 h 220"/>
                    <a:gd name="T50" fmla="*/ 0 w 230"/>
                    <a:gd name="T51" fmla="*/ 0 h 220"/>
                    <a:gd name="T52" fmla="*/ 0 w 230"/>
                    <a:gd name="T53" fmla="*/ 0 h 220"/>
                    <a:gd name="T54" fmla="*/ 0 w 230"/>
                    <a:gd name="T55" fmla="*/ 0 h 220"/>
                    <a:gd name="T56" fmla="*/ 0 w 230"/>
                    <a:gd name="T57" fmla="*/ 0 h 220"/>
                    <a:gd name="T58" fmla="*/ 0 w 230"/>
                    <a:gd name="T59" fmla="*/ 0 h 220"/>
                    <a:gd name="T60" fmla="*/ 0 w 230"/>
                    <a:gd name="T61" fmla="*/ 0 h 220"/>
                    <a:gd name="T62" fmla="*/ 0 w 230"/>
                    <a:gd name="T63" fmla="*/ 0 h 220"/>
                    <a:gd name="T64" fmla="*/ 0 w 230"/>
                    <a:gd name="T65" fmla="*/ 0 h 220"/>
                    <a:gd name="T66" fmla="*/ 0 w 230"/>
                    <a:gd name="T67" fmla="*/ 0 h 220"/>
                    <a:gd name="T68" fmla="*/ 0 w 230"/>
                    <a:gd name="T69" fmla="*/ 0 h 220"/>
                    <a:gd name="T70" fmla="*/ 0 w 230"/>
                    <a:gd name="T71" fmla="*/ 0 h 220"/>
                    <a:gd name="T72" fmla="*/ 0 w 230"/>
                    <a:gd name="T73" fmla="*/ 0 h 220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30"/>
                    <a:gd name="T112" fmla="*/ 0 h 220"/>
                    <a:gd name="T113" fmla="*/ 230 w 230"/>
                    <a:gd name="T114" fmla="*/ 220 h 220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30" h="220">
                      <a:moveTo>
                        <a:pt x="230" y="205"/>
                      </a:moveTo>
                      <a:lnTo>
                        <a:pt x="230" y="205"/>
                      </a:lnTo>
                      <a:lnTo>
                        <a:pt x="221" y="198"/>
                      </a:lnTo>
                      <a:lnTo>
                        <a:pt x="211" y="186"/>
                      </a:lnTo>
                      <a:lnTo>
                        <a:pt x="200" y="171"/>
                      </a:lnTo>
                      <a:lnTo>
                        <a:pt x="189" y="153"/>
                      </a:lnTo>
                      <a:lnTo>
                        <a:pt x="179" y="135"/>
                      </a:lnTo>
                      <a:lnTo>
                        <a:pt x="167" y="114"/>
                      </a:lnTo>
                      <a:lnTo>
                        <a:pt x="155" y="91"/>
                      </a:lnTo>
                      <a:lnTo>
                        <a:pt x="143" y="72"/>
                      </a:lnTo>
                      <a:lnTo>
                        <a:pt x="129" y="53"/>
                      </a:lnTo>
                      <a:lnTo>
                        <a:pt x="114" y="35"/>
                      </a:lnTo>
                      <a:lnTo>
                        <a:pt x="98" y="20"/>
                      </a:lnTo>
                      <a:lnTo>
                        <a:pt x="81" y="10"/>
                      </a:lnTo>
                      <a:lnTo>
                        <a:pt x="63" y="2"/>
                      </a:lnTo>
                      <a:lnTo>
                        <a:pt x="43" y="0"/>
                      </a:lnTo>
                      <a:lnTo>
                        <a:pt x="21" y="6"/>
                      </a:lnTo>
                      <a:lnTo>
                        <a:pt x="0" y="17"/>
                      </a:lnTo>
                      <a:lnTo>
                        <a:pt x="9" y="31"/>
                      </a:lnTo>
                      <a:lnTo>
                        <a:pt x="28" y="20"/>
                      </a:lnTo>
                      <a:lnTo>
                        <a:pt x="43" y="17"/>
                      </a:lnTo>
                      <a:lnTo>
                        <a:pt x="58" y="19"/>
                      </a:lnTo>
                      <a:lnTo>
                        <a:pt x="74" y="24"/>
                      </a:lnTo>
                      <a:lnTo>
                        <a:pt x="89" y="32"/>
                      </a:lnTo>
                      <a:lnTo>
                        <a:pt x="102" y="47"/>
                      </a:lnTo>
                      <a:lnTo>
                        <a:pt x="115" y="63"/>
                      </a:lnTo>
                      <a:lnTo>
                        <a:pt x="128" y="82"/>
                      </a:lnTo>
                      <a:lnTo>
                        <a:pt x="140" y="101"/>
                      </a:lnTo>
                      <a:lnTo>
                        <a:pt x="152" y="121"/>
                      </a:lnTo>
                      <a:lnTo>
                        <a:pt x="164" y="142"/>
                      </a:lnTo>
                      <a:lnTo>
                        <a:pt x="175" y="162"/>
                      </a:lnTo>
                      <a:lnTo>
                        <a:pt x="186" y="180"/>
                      </a:lnTo>
                      <a:lnTo>
                        <a:pt x="197" y="196"/>
                      </a:lnTo>
                      <a:lnTo>
                        <a:pt x="209" y="210"/>
                      </a:lnTo>
                      <a:lnTo>
                        <a:pt x="221" y="220"/>
                      </a:lnTo>
                      <a:lnTo>
                        <a:pt x="230" y="20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77" name="Freeform 1647"/>
                <p:cNvSpPr>
                  <a:spLocks/>
                </p:cNvSpPr>
                <p:nvPr/>
              </p:nvSpPr>
              <p:spPr bwMode="auto">
                <a:xfrm>
                  <a:off x="1922" y="1250"/>
                  <a:ext cx="3" cy="1"/>
                </a:xfrm>
                <a:custGeom>
                  <a:avLst/>
                  <a:gdLst>
                    <a:gd name="T0" fmla="*/ 0 w 129"/>
                    <a:gd name="T1" fmla="*/ 0 h 42"/>
                    <a:gd name="T2" fmla="*/ 0 w 129"/>
                    <a:gd name="T3" fmla="*/ 0 h 42"/>
                    <a:gd name="T4" fmla="*/ 0 w 129"/>
                    <a:gd name="T5" fmla="*/ 0 h 42"/>
                    <a:gd name="T6" fmla="*/ 0 w 129"/>
                    <a:gd name="T7" fmla="*/ 0 h 42"/>
                    <a:gd name="T8" fmla="*/ 0 w 129"/>
                    <a:gd name="T9" fmla="*/ 0 h 42"/>
                    <a:gd name="T10" fmla="*/ 0 w 129"/>
                    <a:gd name="T11" fmla="*/ 0 h 42"/>
                    <a:gd name="T12" fmla="*/ 0 w 129"/>
                    <a:gd name="T13" fmla="*/ 0 h 42"/>
                    <a:gd name="T14" fmla="*/ 0 w 129"/>
                    <a:gd name="T15" fmla="*/ 0 h 42"/>
                    <a:gd name="T16" fmla="*/ 0 w 129"/>
                    <a:gd name="T17" fmla="*/ 0 h 42"/>
                    <a:gd name="T18" fmla="*/ 0 w 129"/>
                    <a:gd name="T19" fmla="*/ 0 h 42"/>
                    <a:gd name="T20" fmla="*/ 0 w 129"/>
                    <a:gd name="T21" fmla="*/ 0 h 42"/>
                    <a:gd name="T22" fmla="*/ 0 w 129"/>
                    <a:gd name="T23" fmla="*/ 0 h 42"/>
                    <a:gd name="T24" fmla="*/ 0 w 129"/>
                    <a:gd name="T25" fmla="*/ 0 h 42"/>
                    <a:gd name="T26" fmla="*/ 0 w 129"/>
                    <a:gd name="T27" fmla="*/ 0 h 42"/>
                    <a:gd name="T28" fmla="*/ 0 w 129"/>
                    <a:gd name="T29" fmla="*/ 0 h 42"/>
                    <a:gd name="T30" fmla="*/ 0 w 129"/>
                    <a:gd name="T31" fmla="*/ 0 h 42"/>
                    <a:gd name="T32" fmla="*/ 0 w 129"/>
                    <a:gd name="T33" fmla="*/ 0 h 42"/>
                    <a:gd name="T34" fmla="*/ 0 w 129"/>
                    <a:gd name="T35" fmla="*/ 0 h 42"/>
                    <a:gd name="T36" fmla="*/ 0 w 129"/>
                    <a:gd name="T37" fmla="*/ 0 h 42"/>
                    <a:gd name="T38" fmla="*/ 0 w 129"/>
                    <a:gd name="T39" fmla="*/ 0 h 42"/>
                    <a:gd name="T40" fmla="*/ 0 w 129"/>
                    <a:gd name="T41" fmla="*/ 0 h 4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9"/>
                    <a:gd name="T64" fmla="*/ 0 h 42"/>
                    <a:gd name="T65" fmla="*/ 129 w 129"/>
                    <a:gd name="T66" fmla="*/ 42 h 4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9" h="42">
                      <a:moveTo>
                        <a:pt x="122" y="0"/>
                      </a:moveTo>
                      <a:lnTo>
                        <a:pt x="122" y="1"/>
                      </a:lnTo>
                      <a:lnTo>
                        <a:pt x="107" y="6"/>
                      </a:lnTo>
                      <a:lnTo>
                        <a:pt x="90" y="12"/>
                      </a:lnTo>
                      <a:lnTo>
                        <a:pt x="72" y="18"/>
                      </a:lnTo>
                      <a:lnTo>
                        <a:pt x="56" y="21"/>
                      </a:lnTo>
                      <a:lnTo>
                        <a:pt x="39" y="25"/>
                      </a:lnTo>
                      <a:lnTo>
                        <a:pt x="26" y="25"/>
                      </a:lnTo>
                      <a:lnTo>
                        <a:pt x="16" y="24"/>
                      </a:lnTo>
                      <a:lnTo>
                        <a:pt x="9" y="21"/>
                      </a:lnTo>
                      <a:lnTo>
                        <a:pt x="0" y="36"/>
                      </a:lnTo>
                      <a:lnTo>
                        <a:pt x="12" y="41"/>
                      </a:lnTo>
                      <a:lnTo>
                        <a:pt x="26" y="42"/>
                      </a:lnTo>
                      <a:lnTo>
                        <a:pt x="42" y="42"/>
                      </a:lnTo>
                      <a:lnTo>
                        <a:pt x="59" y="38"/>
                      </a:lnTo>
                      <a:lnTo>
                        <a:pt x="77" y="35"/>
                      </a:lnTo>
                      <a:lnTo>
                        <a:pt x="95" y="29"/>
                      </a:lnTo>
                      <a:lnTo>
                        <a:pt x="111" y="23"/>
                      </a:lnTo>
                      <a:lnTo>
                        <a:pt x="129" y="15"/>
                      </a:lnTo>
                      <a:lnTo>
                        <a:pt x="129" y="17"/>
                      </a:lnTo>
                      <a:lnTo>
                        <a:pt x="122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78" name="Freeform 1648"/>
                <p:cNvSpPr>
                  <a:spLocks/>
                </p:cNvSpPr>
                <p:nvPr/>
              </p:nvSpPr>
              <p:spPr bwMode="auto">
                <a:xfrm>
                  <a:off x="1925" y="1250"/>
                  <a:ext cx="18" cy="4"/>
                </a:xfrm>
                <a:custGeom>
                  <a:avLst/>
                  <a:gdLst>
                    <a:gd name="T0" fmla="*/ 0 w 708"/>
                    <a:gd name="T1" fmla="*/ 0 h 171"/>
                    <a:gd name="T2" fmla="*/ 0 w 708"/>
                    <a:gd name="T3" fmla="*/ 0 h 171"/>
                    <a:gd name="T4" fmla="*/ 0 w 708"/>
                    <a:gd name="T5" fmla="*/ 0 h 171"/>
                    <a:gd name="T6" fmla="*/ 0 w 708"/>
                    <a:gd name="T7" fmla="*/ 0 h 171"/>
                    <a:gd name="T8" fmla="*/ 0 w 708"/>
                    <a:gd name="T9" fmla="*/ 0 h 171"/>
                    <a:gd name="T10" fmla="*/ 0 w 708"/>
                    <a:gd name="T11" fmla="*/ 0 h 171"/>
                    <a:gd name="T12" fmla="*/ 0 w 708"/>
                    <a:gd name="T13" fmla="*/ 0 h 171"/>
                    <a:gd name="T14" fmla="*/ 0 w 708"/>
                    <a:gd name="T15" fmla="*/ 0 h 171"/>
                    <a:gd name="T16" fmla="*/ 0 w 708"/>
                    <a:gd name="T17" fmla="*/ 0 h 171"/>
                    <a:gd name="T18" fmla="*/ 0 w 708"/>
                    <a:gd name="T19" fmla="*/ 0 h 171"/>
                    <a:gd name="T20" fmla="*/ 0 w 708"/>
                    <a:gd name="T21" fmla="*/ 0 h 171"/>
                    <a:gd name="T22" fmla="*/ 0 w 708"/>
                    <a:gd name="T23" fmla="*/ 0 h 171"/>
                    <a:gd name="T24" fmla="*/ 0 w 708"/>
                    <a:gd name="T25" fmla="*/ 0 h 171"/>
                    <a:gd name="T26" fmla="*/ 0 w 708"/>
                    <a:gd name="T27" fmla="*/ 0 h 171"/>
                    <a:gd name="T28" fmla="*/ 0 w 708"/>
                    <a:gd name="T29" fmla="*/ 0 h 171"/>
                    <a:gd name="T30" fmla="*/ 0 w 708"/>
                    <a:gd name="T31" fmla="*/ 0 h 171"/>
                    <a:gd name="T32" fmla="*/ 0 w 708"/>
                    <a:gd name="T33" fmla="*/ 0 h 171"/>
                    <a:gd name="T34" fmla="*/ 0 w 708"/>
                    <a:gd name="T35" fmla="*/ 0 h 171"/>
                    <a:gd name="T36" fmla="*/ 0 w 708"/>
                    <a:gd name="T37" fmla="*/ 0 h 171"/>
                    <a:gd name="T38" fmla="*/ 0 w 708"/>
                    <a:gd name="T39" fmla="*/ 0 h 171"/>
                    <a:gd name="T40" fmla="*/ 0 w 708"/>
                    <a:gd name="T41" fmla="*/ 0 h 171"/>
                    <a:gd name="T42" fmla="*/ 0 w 708"/>
                    <a:gd name="T43" fmla="*/ 0 h 171"/>
                    <a:gd name="T44" fmla="*/ 0 w 708"/>
                    <a:gd name="T45" fmla="*/ 0 h 171"/>
                    <a:gd name="T46" fmla="*/ 0 w 708"/>
                    <a:gd name="T47" fmla="*/ 0 h 171"/>
                    <a:gd name="T48" fmla="*/ 0 w 708"/>
                    <a:gd name="T49" fmla="*/ 0 h 171"/>
                    <a:gd name="T50" fmla="*/ 0 w 708"/>
                    <a:gd name="T51" fmla="*/ 0 h 171"/>
                    <a:gd name="T52" fmla="*/ 0 w 708"/>
                    <a:gd name="T53" fmla="*/ 0 h 171"/>
                    <a:gd name="T54" fmla="*/ 0 w 708"/>
                    <a:gd name="T55" fmla="*/ 0 h 171"/>
                    <a:gd name="T56" fmla="*/ 0 w 708"/>
                    <a:gd name="T57" fmla="*/ 0 h 171"/>
                    <a:gd name="T58" fmla="*/ 0 w 708"/>
                    <a:gd name="T59" fmla="*/ 0 h 171"/>
                    <a:gd name="T60" fmla="*/ 0 w 708"/>
                    <a:gd name="T61" fmla="*/ 0 h 171"/>
                    <a:gd name="T62" fmla="*/ 0 w 708"/>
                    <a:gd name="T63" fmla="*/ 0 h 171"/>
                    <a:gd name="T64" fmla="*/ 0 w 708"/>
                    <a:gd name="T65" fmla="*/ 0 h 171"/>
                    <a:gd name="T66" fmla="*/ 0 w 708"/>
                    <a:gd name="T67" fmla="*/ 0 h 171"/>
                    <a:gd name="T68" fmla="*/ 0 w 708"/>
                    <a:gd name="T69" fmla="*/ 0 h 171"/>
                    <a:gd name="T70" fmla="*/ 0 w 708"/>
                    <a:gd name="T71" fmla="*/ 0 h 171"/>
                    <a:gd name="T72" fmla="*/ 0 w 708"/>
                    <a:gd name="T73" fmla="*/ 0 h 171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708"/>
                    <a:gd name="T112" fmla="*/ 0 h 171"/>
                    <a:gd name="T113" fmla="*/ 708 w 708"/>
                    <a:gd name="T114" fmla="*/ 171 h 171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708" h="171">
                      <a:moveTo>
                        <a:pt x="708" y="155"/>
                      </a:moveTo>
                      <a:lnTo>
                        <a:pt x="708" y="155"/>
                      </a:lnTo>
                      <a:lnTo>
                        <a:pt x="665" y="147"/>
                      </a:lnTo>
                      <a:lnTo>
                        <a:pt x="621" y="138"/>
                      </a:lnTo>
                      <a:lnTo>
                        <a:pt x="576" y="126"/>
                      </a:lnTo>
                      <a:lnTo>
                        <a:pt x="528" y="113"/>
                      </a:lnTo>
                      <a:lnTo>
                        <a:pt x="480" y="97"/>
                      </a:lnTo>
                      <a:lnTo>
                        <a:pt x="431" y="81"/>
                      </a:lnTo>
                      <a:lnTo>
                        <a:pt x="383" y="65"/>
                      </a:lnTo>
                      <a:lnTo>
                        <a:pt x="335" y="49"/>
                      </a:lnTo>
                      <a:lnTo>
                        <a:pt x="287" y="34"/>
                      </a:lnTo>
                      <a:lnTo>
                        <a:pt x="242" y="22"/>
                      </a:lnTo>
                      <a:lnTo>
                        <a:pt x="195" y="12"/>
                      </a:lnTo>
                      <a:lnTo>
                        <a:pt x="153" y="4"/>
                      </a:lnTo>
                      <a:lnTo>
                        <a:pt x="111" y="0"/>
                      </a:lnTo>
                      <a:lnTo>
                        <a:pt x="72" y="0"/>
                      </a:lnTo>
                      <a:lnTo>
                        <a:pt x="35" y="3"/>
                      </a:lnTo>
                      <a:lnTo>
                        <a:pt x="0" y="13"/>
                      </a:lnTo>
                      <a:lnTo>
                        <a:pt x="7" y="30"/>
                      </a:lnTo>
                      <a:lnTo>
                        <a:pt x="37" y="20"/>
                      </a:lnTo>
                      <a:lnTo>
                        <a:pt x="72" y="16"/>
                      </a:lnTo>
                      <a:lnTo>
                        <a:pt x="111" y="16"/>
                      </a:lnTo>
                      <a:lnTo>
                        <a:pt x="150" y="21"/>
                      </a:lnTo>
                      <a:lnTo>
                        <a:pt x="192" y="28"/>
                      </a:lnTo>
                      <a:lnTo>
                        <a:pt x="237" y="39"/>
                      </a:lnTo>
                      <a:lnTo>
                        <a:pt x="283" y="51"/>
                      </a:lnTo>
                      <a:lnTo>
                        <a:pt x="331" y="66"/>
                      </a:lnTo>
                      <a:lnTo>
                        <a:pt x="379" y="81"/>
                      </a:lnTo>
                      <a:lnTo>
                        <a:pt x="427" y="98"/>
                      </a:lnTo>
                      <a:lnTo>
                        <a:pt x="475" y="114"/>
                      </a:lnTo>
                      <a:lnTo>
                        <a:pt x="523" y="129"/>
                      </a:lnTo>
                      <a:lnTo>
                        <a:pt x="571" y="143"/>
                      </a:lnTo>
                      <a:lnTo>
                        <a:pt x="616" y="155"/>
                      </a:lnTo>
                      <a:lnTo>
                        <a:pt x="662" y="164"/>
                      </a:lnTo>
                      <a:lnTo>
                        <a:pt x="705" y="171"/>
                      </a:lnTo>
                      <a:lnTo>
                        <a:pt x="708" y="15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79" name="Freeform 1649"/>
                <p:cNvSpPr>
                  <a:spLocks/>
                </p:cNvSpPr>
                <p:nvPr/>
              </p:nvSpPr>
              <p:spPr bwMode="auto">
                <a:xfrm>
                  <a:off x="1943" y="1253"/>
                  <a:ext cx="5" cy="1"/>
                </a:xfrm>
                <a:custGeom>
                  <a:avLst/>
                  <a:gdLst>
                    <a:gd name="T0" fmla="*/ 0 w 188"/>
                    <a:gd name="T1" fmla="*/ 0 h 49"/>
                    <a:gd name="T2" fmla="*/ 0 w 188"/>
                    <a:gd name="T3" fmla="*/ 0 h 49"/>
                    <a:gd name="T4" fmla="*/ 0 w 188"/>
                    <a:gd name="T5" fmla="*/ 0 h 49"/>
                    <a:gd name="T6" fmla="*/ 0 w 188"/>
                    <a:gd name="T7" fmla="*/ 0 h 49"/>
                    <a:gd name="T8" fmla="*/ 0 w 188"/>
                    <a:gd name="T9" fmla="*/ 0 h 49"/>
                    <a:gd name="T10" fmla="*/ 0 w 188"/>
                    <a:gd name="T11" fmla="*/ 0 h 49"/>
                    <a:gd name="T12" fmla="*/ 0 w 188"/>
                    <a:gd name="T13" fmla="*/ 0 h 49"/>
                    <a:gd name="T14" fmla="*/ 0 w 188"/>
                    <a:gd name="T15" fmla="*/ 0 h 49"/>
                    <a:gd name="T16" fmla="*/ 0 w 188"/>
                    <a:gd name="T17" fmla="*/ 0 h 49"/>
                    <a:gd name="T18" fmla="*/ 0 w 188"/>
                    <a:gd name="T19" fmla="*/ 0 h 49"/>
                    <a:gd name="T20" fmla="*/ 0 w 188"/>
                    <a:gd name="T21" fmla="*/ 0 h 49"/>
                    <a:gd name="T22" fmla="*/ 0 w 188"/>
                    <a:gd name="T23" fmla="*/ 0 h 49"/>
                    <a:gd name="T24" fmla="*/ 0 w 188"/>
                    <a:gd name="T25" fmla="*/ 0 h 49"/>
                    <a:gd name="T26" fmla="*/ 0 w 188"/>
                    <a:gd name="T27" fmla="*/ 0 h 49"/>
                    <a:gd name="T28" fmla="*/ 0 w 188"/>
                    <a:gd name="T29" fmla="*/ 0 h 49"/>
                    <a:gd name="T30" fmla="*/ 0 w 188"/>
                    <a:gd name="T31" fmla="*/ 0 h 49"/>
                    <a:gd name="T32" fmla="*/ 0 w 188"/>
                    <a:gd name="T33" fmla="*/ 0 h 49"/>
                    <a:gd name="T34" fmla="*/ 0 w 188"/>
                    <a:gd name="T35" fmla="*/ 0 h 49"/>
                    <a:gd name="T36" fmla="*/ 0 w 188"/>
                    <a:gd name="T37" fmla="*/ 0 h 49"/>
                    <a:gd name="T38" fmla="*/ 0 w 188"/>
                    <a:gd name="T39" fmla="*/ 0 h 49"/>
                    <a:gd name="T40" fmla="*/ 0 w 188"/>
                    <a:gd name="T41" fmla="*/ 0 h 4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88"/>
                    <a:gd name="T64" fmla="*/ 0 h 49"/>
                    <a:gd name="T65" fmla="*/ 188 w 188"/>
                    <a:gd name="T66" fmla="*/ 49 h 4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88" h="49">
                      <a:moveTo>
                        <a:pt x="188" y="3"/>
                      </a:moveTo>
                      <a:lnTo>
                        <a:pt x="188" y="3"/>
                      </a:lnTo>
                      <a:lnTo>
                        <a:pt x="164" y="0"/>
                      </a:lnTo>
                      <a:lnTo>
                        <a:pt x="140" y="3"/>
                      </a:lnTo>
                      <a:lnTo>
                        <a:pt x="115" y="7"/>
                      </a:lnTo>
                      <a:lnTo>
                        <a:pt x="89" y="15"/>
                      </a:lnTo>
                      <a:lnTo>
                        <a:pt x="64" y="22"/>
                      </a:lnTo>
                      <a:lnTo>
                        <a:pt x="40" y="28"/>
                      </a:lnTo>
                      <a:lnTo>
                        <a:pt x="20" y="33"/>
                      </a:lnTo>
                      <a:lnTo>
                        <a:pt x="3" y="33"/>
                      </a:lnTo>
                      <a:lnTo>
                        <a:pt x="0" y="49"/>
                      </a:lnTo>
                      <a:lnTo>
                        <a:pt x="22" y="49"/>
                      </a:lnTo>
                      <a:lnTo>
                        <a:pt x="45" y="45"/>
                      </a:lnTo>
                      <a:lnTo>
                        <a:pt x="69" y="39"/>
                      </a:lnTo>
                      <a:lnTo>
                        <a:pt x="94" y="31"/>
                      </a:lnTo>
                      <a:lnTo>
                        <a:pt x="119" y="24"/>
                      </a:lnTo>
                      <a:lnTo>
                        <a:pt x="142" y="19"/>
                      </a:lnTo>
                      <a:lnTo>
                        <a:pt x="164" y="17"/>
                      </a:lnTo>
                      <a:lnTo>
                        <a:pt x="183" y="19"/>
                      </a:lnTo>
                      <a:lnTo>
                        <a:pt x="188" y="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80" name="Freeform 1650"/>
                <p:cNvSpPr>
                  <a:spLocks/>
                </p:cNvSpPr>
                <p:nvPr/>
              </p:nvSpPr>
              <p:spPr bwMode="auto">
                <a:xfrm>
                  <a:off x="1948" y="1253"/>
                  <a:ext cx="3" cy="4"/>
                </a:xfrm>
                <a:custGeom>
                  <a:avLst/>
                  <a:gdLst>
                    <a:gd name="T0" fmla="*/ 0 w 109"/>
                    <a:gd name="T1" fmla="*/ 0 h 165"/>
                    <a:gd name="T2" fmla="*/ 0 w 109"/>
                    <a:gd name="T3" fmla="*/ 0 h 165"/>
                    <a:gd name="T4" fmla="*/ 0 w 109"/>
                    <a:gd name="T5" fmla="*/ 0 h 165"/>
                    <a:gd name="T6" fmla="*/ 0 w 109"/>
                    <a:gd name="T7" fmla="*/ 0 h 165"/>
                    <a:gd name="T8" fmla="*/ 0 w 109"/>
                    <a:gd name="T9" fmla="*/ 0 h 165"/>
                    <a:gd name="T10" fmla="*/ 0 w 109"/>
                    <a:gd name="T11" fmla="*/ 0 h 165"/>
                    <a:gd name="T12" fmla="*/ 0 w 109"/>
                    <a:gd name="T13" fmla="*/ 0 h 165"/>
                    <a:gd name="T14" fmla="*/ 0 w 109"/>
                    <a:gd name="T15" fmla="*/ 0 h 165"/>
                    <a:gd name="T16" fmla="*/ 0 w 109"/>
                    <a:gd name="T17" fmla="*/ 0 h 165"/>
                    <a:gd name="T18" fmla="*/ 0 w 109"/>
                    <a:gd name="T19" fmla="*/ 0 h 165"/>
                    <a:gd name="T20" fmla="*/ 0 w 109"/>
                    <a:gd name="T21" fmla="*/ 0 h 165"/>
                    <a:gd name="T22" fmla="*/ 0 w 109"/>
                    <a:gd name="T23" fmla="*/ 0 h 165"/>
                    <a:gd name="T24" fmla="*/ 0 w 109"/>
                    <a:gd name="T25" fmla="*/ 0 h 165"/>
                    <a:gd name="T26" fmla="*/ 0 w 109"/>
                    <a:gd name="T27" fmla="*/ 0 h 165"/>
                    <a:gd name="T28" fmla="*/ 0 w 109"/>
                    <a:gd name="T29" fmla="*/ 0 h 165"/>
                    <a:gd name="T30" fmla="*/ 0 w 109"/>
                    <a:gd name="T31" fmla="*/ 0 h 165"/>
                    <a:gd name="T32" fmla="*/ 0 w 109"/>
                    <a:gd name="T33" fmla="*/ 0 h 165"/>
                    <a:gd name="T34" fmla="*/ 0 w 109"/>
                    <a:gd name="T35" fmla="*/ 0 h 165"/>
                    <a:gd name="T36" fmla="*/ 0 w 109"/>
                    <a:gd name="T37" fmla="*/ 0 h 165"/>
                    <a:gd name="T38" fmla="*/ 0 w 109"/>
                    <a:gd name="T39" fmla="*/ 0 h 165"/>
                    <a:gd name="T40" fmla="*/ 0 w 109"/>
                    <a:gd name="T41" fmla="*/ 0 h 165"/>
                    <a:gd name="T42" fmla="*/ 0 w 109"/>
                    <a:gd name="T43" fmla="*/ 0 h 165"/>
                    <a:gd name="T44" fmla="*/ 0 w 109"/>
                    <a:gd name="T45" fmla="*/ 0 h 165"/>
                    <a:gd name="T46" fmla="*/ 0 w 109"/>
                    <a:gd name="T47" fmla="*/ 0 h 165"/>
                    <a:gd name="T48" fmla="*/ 0 w 109"/>
                    <a:gd name="T49" fmla="*/ 0 h 165"/>
                    <a:gd name="T50" fmla="*/ 0 w 109"/>
                    <a:gd name="T51" fmla="*/ 0 h 165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09"/>
                    <a:gd name="T79" fmla="*/ 0 h 165"/>
                    <a:gd name="T80" fmla="*/ 109 w 109"/>
                    <a:gd name="T81" fmla="*/ 165 h 165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09" h="165">
                      <a:moveTo>
                        <a:pt x="97" y="151"/>
                      </a:moveTo>
                      <a:lnTo>
                        <a:pt x="107" y="152"/>
                      </a:lnTo>
                      <a:lnTo>
                        <a:pt x="90" y="134"/>
                      </a:lnTo>
                      <a:lnTo>
                        <a:pt x="77" y="114"/>
                      </a:lnTo>
                      <a:lnTo>
                        <a:pt x="66" y="91"/>
                      </a:lnTo>
                      <a:lnTo>
                        <a:pt x="58" y="68"/>
                      </a:lnTo>
                      <a:lnTo>
                        <a:pt x="48" y="46"/>
                      </a:lnTo>
                      <a:lnTo>
                        <a:pt x="38" y="26"/>
                      </a:lnTo>
                      <a:lnTo>
                        <a:pt x="23" y="10"/>
                      </a:lnTo>
                      <a:lnTo>
                        <a:pt x="5" y="0"/>
                      </a:lnTo>
                      <a:lnTo>
                        <a:pt x="0" y="16"/>
                      </a:lnTo>
                      <a:lnTo>
                        <a:pt x="13" y="22"/>
                      </a:lnTo>
                      <a:lnTo>
                        <a:pt x="24" y="36"/>
                      </a:lnTo>
                      <a:lnTo>
                        <a:pt x="34" y="54"/>
                      </a:lnTo>
                      <a:lnTo>
                        <a:pt x="43" y="75"/>
                      </a:lnTo>
                      <a:lnTo>
                        <a:pt x="52" y="98"/>
                      </a:lnTo>
                      <a:lnTo>
                        <a:pt x="62" y="121"/>
                      </a:lnTo>
                      <a:lnTo>
                        <a:pt x="78" y="144"/>
                      </a:lnTo>
                      <a:lnTo>
                        <a:pt x="97" y="164"/>
                      </a:lnTo>
                      <a:lnTo>
                        <a:pt x="107" y="165"/>
                      </a:lnTo>
                      <a:lnTo>
                        <a:pt x="97" y="164"/>
                      </a:lnTo>
                      <a:lnTo>
                        <a:pt x="103" y="165"/>
                      </a:lnTo>
                      <a:lnTo>
                        <a:pt x="108" y="163"/>
                      </a:lnTo>
                      <a:lnTo>
                        <a:pt x="109" y="157"/>
                      </a:lnTo>
                      <a:lnTo>
                        <a:pt x="107" y="152"/>
                      </a:lnTo>
                      <a:lnTo>
                        <a:pt x="97" y="15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81" name="Freeform 1651"/>
                <p:cNvSpPr>
                  <a:spLocks/>
                </p:cNvSpPr>
                <p:nvPr/>
              </p:nvSpPr>
              <p:spPr bwMode="auto">
                <a:xfrm>
                  <a:off x="1950" y="1255"/>
                  <a:ext cx="4" cy="2"/>
                </a:xfrm>
                <a:custGeom>
                  <a:avLst/>
                  <a:gdLst>
                    <a:gd name="T0" fmla="*/ 0 w 142"/>
                    <a:gd name="T1" fmla="*/ 0 h 60"/>
                    <a:gd name="T2" fmla="*/ 0 w 142"/>
                    <a:gd name="T3" fmla="*/ 0 h 60"/>
                    <a:gd name="T4" fmla="*/ 0 w 142"/>
                    <a:gd name="T5" fmla="*/ 0 h 60"/>
                    <a:gd name="T6" fmla="*/ 0 w 142"/>
                    <a:gd name="T7" fmla="*/ 0 h 60"/>
                    <a:gd name="T8" fmla="*/ 0 w 142"/>
                    <a:gd name="T9" fmla="*/ 0 h 60"/>
                    <a:gd name="T10" fmla="*/ 0 w 142"/>
                    <a:gd name="T11" fmla="*/ 0 h 60"/>
                    <a:gd name="T12" fmla="*/ 0 w 142"/>
                    <a:gd name="T13" fmla="*/ 0 h 60"/>
                    <a:gd name="T14" fmla="*/ 0 w 142"/>
                    <a:gd name="T15" fmla="*/ 0 h 60"/>
                    <a:gd name="T16" fmla="*/ 0 w 142"/>
                    <a:gd name="T17" fmla="*/ 0 h 60"/>
                    <a:gd name="T18" fmla="*/ 0 w 142"/>
                    <a:gd name="T19" fmla="*/ 0 h 60"/>
                    <a:gd name="T20" fmla="*/ 0 w 142"/>
                    <a:gd name="T21" fmla="*/ 0 h 60"/>
                    <a:gd name="T22" fmla="*/ 0 w 142"/>
                    <a:gd name="T23" fmla="*/ 0 h 60"/>
                    <a:gd name="T24" fmla="*/ 0 w 142"/>
                    <a:gd name="T25" fmla="*/ 0 h 60"/>
                    <a:gd name="T26" fmla="*/ 0 w 142"/>
                    <a:gd name="T27" fmla="*/ 0 h 60"/>
                    <a:gd name="T28" fmla="*/ 0 w 142"/>
                    <a:gd name="T29" fmla="*/ 0 h 60"/>
                    <a:gd name="T30" fmla="*/ 0 w 142"/>
                    <a:gd name="T31" fmla="*/ 0 h 60"/>
                    <a:gd name="T32" fmla="*/ 0 w 142"/>
                    <a:gd name="T33" fmla="*/ 0 h 60"/>
                    <a:gd name="T34" fmla="*/ 0 w 142"/>
                    <a:gd name="T35" fmla="*/ 0 h 60"/>
                    <a:gd name="T36" fmla="*/ 0 w 142"/>
                    <a:gd name="T37" fmla="*/ 0 h 60"/>
                    <a:gd name="T38" fmla="*/ 0 w 142"/>
                    <a:gd name="T39" fmla="*/ 0 h 60"/>
                    <a:gd name="T40" fmla="*/ 0 w 142"/>
                    <a:gd name="T41" fmla="*/ 0 h 6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42"/>
                    <a:gd name="T64" fmla="*/ 0 h 60"/>
                    <a:gd name="T65" fmla="*/ 142 w 142"/>
                    <a:gd name="T66" fmla="*/ 60 h 6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42" h="60">
                      <a:moveTo>
                        <a:pt x="142" y="10"/>
                      </a:moveTo>
                      <a:lnTo>
                        <a:pt x="142" y="10"/>
                      </a:lnTo>
                      <a:lnTo>
                        <a:pt x="123" y="3"/>
                      </a:lnTo>
                      <a:lnTo>
                        <a:pt x="104" y="0"/>
                      </a:lnTo>
                      <a:lnTo>
                        <a:pt x="86" y="2"/>
                      </a:lnTo>
                      <a:lnTo>
                        <a:pt x="68" y="6"/>
                      </a:lnTo>
                      <a:lnTo>
                        <a:pt x="51" y="14"/>
                      </a:lnTo>
                      <a:lnTo>
                        <a:pt x="34" y="23"/>
                      </a:lnTo>
                      <a:lnTo>
                        <a:pt x="17" y="34"/>
                      </a:lnTo>
                      <a:lnTo>
                        <a:pt x="0" y="46"/>
                      </a:lnTo>
                      <a:lnTo>
                        <a:pt x="10" y="60"/>
                      </a:lnTo>
                      <a:lnTo>
                        <a:pt x="27" y="48"/>
                      </a:lnTo>
                      <a:lnTo>
                        <a:pt x="44" y="38"/>
                      </a:lnTo>
                      <a:lnTo>
                        <a:pt x="58" y="28"/>
                      </a:lnTo>
                      <a:lnTo>
                        <a:pt x="72" y="23"/>
                      </a:lnTo>
                      <a:lnTo>
                        <a:pt x="88" y="18"/>
                      </a:lnTo>
                      <a:lnTo>
                        <a:pt x="104" y="17"/>
                      </a:lnTo>
                      <a:lnTo>
                        <a:pt x="118" y="20"/>
                      </a:lnTo>
                      <a:lnTo>
                        <a:pt x="135" y="24"/>
                      </a:lnTo>
                      <a:lnTo>
                        <a:pt x="142" y="1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82" name="Freeform 1652"/>
                <p:cNvSpPr>
                  <a:spLocks/>
                </p:cNvSpPr>
                <p:nvPr/>
              </p:nvSpPr>
              <p:spPr bwMode="auto">
                <a:xfrm>
                  <a:off x="1953" y="1256"/>
                  <a:ext cx="3" cy="2"/>
                </a:xfrm>
                <a:custGeom>
                  <a:avLst/>
                  <a:gdLst>
                    <a:gd name="T0" fmla="*/ 0 w 106"/>
                    <a:gd name="T1" fmla="*/ 0 h 89"/>
                    <a:gd name="T2" fmla="*/ 0 w 106"/>
                    <a:gd name="T3" fmla="*/ 0 h 89"/>
                    <a:gd name="T4" fmla="*/ 0 w 106"/>
                    <a:gd name="T5" fmla="*/ 0 h 89"/>
                    <a:gd name="T6" fmla="*/ 0 w 106"/>
                    <a:gd name="T7" fmla="*/ 0 h 89"/>
                    <a:gd name="T8" fmla="*/ 0 w 106"/>
                    <a:gd name="T9" fmla="*/ 0 h 89"/>
                    <a:gd name="T10" fmla="*/ 0 w 106"/>
                    <a:gd name="T11" fmla="*/ 0 h 89"/>
                    <a:gd name="T12" fmla="*/ 0 w 106"/>
                    <a:gd name="T13" fmla="*/ 0 h 89"/>
                    <a:gd name="T14" fmla="*/ 0 w 106"/>
                    <a:gd name="T15" fmla="*/ 0 h 89"/>
                    <a:gd name="T16" fmla="*/ 0 w 106"/>
                    <a:gd name="T17" fmla="*/ 0 h 89"/>
                    <a:gd name="T18" fmla="*/ 0 w 106"/>
                    <a:gd name="T19" fmla="*/ 0 h 89"/>
                    <a:gd name="T20" fmla="*/ 0 w 106"/>
                    <a:gd name="T21" fmla="*/ 0 h 89"/>
                    <a:gd name="T22" fmla="*/ 0 w 106"/>
                    <a:gd name="T23" fmla="*/ 0 h 89"/>
                    <a:gd name="T24" fmla="*/ 0 w 106"/>
                    <a:gd name="T25" fmla="*/ 0 h 89"/>
                    <a:gd name="T26" fmla="*/ 0 w 106"/>
                    <a:gd name="T27" fmla="*/ 0 h 89"/>
                    <a:gd name="T28" fmla="*/ 0 w 106"/>
                    <a:gd name="T29" fmla="*/ 0 h 89"/>
                    <a:gd name="T30" fmla="*/ 0 w 106"/>
                    <a:gd name="T31" fmla="*/ 0 h 89"/>
                    <a:gd name="T32" fmla="*/ 0 w 106"/>
                    <a:gd name="T33" fmla="*/ 0 h 89"/>
                    <a:gd name="T34" fmla="*/ 0 w 106"/>
                    <a:gd name="T35" fmla="*/ 0 h 89"/>
                    <a:gd name="T36" fmla="*/ 0 w 106"/>
                    <a:gd name="T37" fmla="*/ 0 h 89"/>
                    <a:gd name="T38" fmla="*/ 0 w 106"/>
                    <a:gd name="T39" fmla="*/ 0 h 89"/>
                    <a:gd name="T40" fmla="*/ 0 w 106"/>
                    <a:gd name="T41" fmla="*/ 0 h 8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06"/>
                    <a:gd name="T64" fmla="*/ 0 h 89"/>
                    <a:gd name="T65" fmla="*/ 106 w 106"/>
                    <a:gd name="T66" fmla="*/ 89 h 8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06" h="89">
                      <a:moveTo>
                        <a:pt x="106" y="72"/>
                      </a:moveTo>
                      <a:lnTo>
                        <a:pt x="106" y="72"/>
                      </a:lnTo>
                      <a:lnTo>
                        <a:pt x="92" y="68"/>
                      </a:lnTo>
                      <a:lnTo>
                        <a:pt x="80" y="61"/>
                      </a:lnTo>
                      <a:lnTo>
                        <a:pt x="68" y="52"/>
                      </a:lnTo>
                      <a:lnTo>
                        <a:pt x="56" y="41"/>
                      </a:lnTo>
                      <a:lnTo>
                        <a:pt x="44" y="29"/>
                      </a:lnTo>
                      <a:lnTo>
                        <a:pt x="33" y="18"/>
                      </a:lnTo>
                      <a:lnTo>
                        <a:pt x="20" y="7"/>
                      </a:lnTo>
                      <a:lnTo>
                        <a:pt x="7" y="0"/>
                      </a:lnTo>
                      <a:lnTo>
                        <a:pt x="0" y="14"/>
                      </a:lnTo>
                      <a:lnTo>
                        <a:pt x="11" y="22"/>
                      </a:lnTo>
                      <a:lnTo>
                        <a:pt x="21" y="30"/>
                      </a:lnTo>
                      <a:lnTo>
                        <a:pt x="32" y="41"/>
                      </a:lnTo>
                      <a:lnTo>
                        <a:pt x="44" y="53"/>
                      </a:lnTo>
                      <a:lnTo>
                        <a:pt x="56" y="64"/>
                      </a:lnTo>
                      <a:lnTo>
                        <a:pt x="71" y="76"/>
                      </a:lnTo>
                      <a:lnTo>
                        <a:pt x="85" y="83"/>
                      </a:lnTo>
                      <a:lnTo>
                        <a:pt x="103" y="89"/>
                      </a:lnTo>
                      <a:lnTo>
                        <a:pt x="106" y="7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83" name="Freeform 1653"/>
                <p:cNvSpPr>
                  <a:spLocks/>
                </p:cNvSpPr>
                <p:nvPr/>
              </p:nvSpPr>
              <p:spPr bwMode="auto">
                <a:xfrm>
                  <a:off x="1956" y="1257"/>
                  <a:ext cx="5" cy="1"/>
                </a:xfrm>
                <a:custGeom>
                  <a:avLst/>
                  <a:gdLst>
                    <a:gd name="T0" fmla="*/ 0 w 170"/>
                    <a:gd name="T1" fmla="*/ 0 h 53"/>
                    <a:gd name="T2" fmla="*/ 0 w 170"/>
                    <a:gd name="T3" fmla="*/ 0 h 53"/>
                    <a:gd name="T4" fmla="*/ 0 w 170"/>
                    <a:gd name="T5" fmla="*/ 0 h 53"/>
                    <a:gd name="T6" fmla="*/ 0 w 170"/>
                    <a:gd name="T7" fmla="*/ 0 h 53"/>
                    <a:gd name="T8" fmla="*/ 0 w 170"/>
                    <a:gd name="T9" fmla="*/ 0 h 53"/>
                    <a:gd name="T10" fmla="*/ 0 w 170"/>
                    <a:gd name="T11" fmla="*/ 0 h 53"/>
                    <a:gd name="T12" fmla="*/ 0 w 170"/>
                    <a:gd name="T13" fmla="*/ 0 h 53"/>
                    <a:gd name="T14" fmla="*/ 0 w 170"/>
                    <a:gd name="T15" fmla="*/ 0 h 53"/>
                    <a:gd name="T16" fmla="*/ 0 w 170"/>
                    <a:gd name="T17" fmla="*/ 0 h 53"/>
                    <a:gd name="T18" fmla="*/ 0 w 170"/>
                    <a:gd name="T19" fmla="*/ 0 h 53"/>
                    <a:gd name="T20" fmla="*/ 0 w 170"/>
                    <a:gd name="T21" fmla="*/ 0 h 53"/>
                    <a:gd name="T22" fmla="*/ 0 w 170"/>
                    <a:gd name="T23" fmla="*/ 0 h 53"/>
                    <a:gd name="T24" fmla="*/ 0 w 170"/>
                    <a:gd name="T25" fmla="*/ 0 h 53"/>
                    <a:gd name="T26" fmla="*/ 0 w 170"/>
                    <a:gd name="T27" fmla="*/ 0 h 53"/>
                    <a:gd name="T28" fmla="*/ 0 w 170"/>
                    <a:gd name="T29" fmla="*/ 0 h 53"/>
                    <a:gd name="T30" fmla="*/ 0 w 170"/>
                    <a:gd name="T31" fmla="*/ 0 h 53"/>
                    <a:gd name="T32" fmla="*/ 0 w 170"/>
                    <a:gd name="T33" fmla="*/ 0 h 53"/>
                    <a:gd name="T34" fmla="*/ 0 w 170"/>
                    <a:gd name="T35" fmla="*/ 0 h 53"/>
                    <a:gd name="T36" fmla="*/ 0 w 170"/>
                    <a:gd name="T37" fmla="*/ 0 h 53"/>
                    <a:gd name="T38" fmla="*/ 0 w 170"/>
                    <a:gd name="T39" fmla="*/ 0 h 53"/>
                    <a:gd name="T40" fmla="*/ 0 w 170"/>
                    <a:gd name="T41" fmla="*/ 0 h 5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70"/>
                    <a:gd name="T64" fmla="*/ 0 h 53"/>
                    <a:gd name="T65" fmla="*/ 170 w 170"/>
                    <a:gd name="T66" fmla="*/ 53 h 5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70" h="53">
                      <a:moveTo>
                        <a:pt x="170" y="8"/>
                      </a:moveTo>
                      <a:lnTo>
                        <a:pt x="170" y="8"/>
                      </a:lnTo>
                      <a:lnTo>
                        <a:pt x="143" y="0"/>
                      </a:lnTo>
                      <a:lnTo>
                        <a:pt x="118" y="0"/>
                      </a:lnTo>
                      <a:lnTo>
                        <a:pt x="93" y="5"/>
                      </a:lnTo>
                      <a:lnTo>
                        <a:pt x="70" y="13"/>
                      </a:lnTo>
                      <a:lnTo>
                        <a:pt x="48" y="23"/>
                      </a:lnTo>
                      <a:lnTo>
                        <a:pt x="29" y="31"/>
                      </a:lnTo>
                      <a:lnTo>
                        <a:pt x="15" y="36"/>
                      </a:lnTo>
                      <a:lnTo>
                        <a:pt x="3" y="36"/>
                      </a:lnTo>
                      <a:lnTo>
                        <a:pt x="0" y="53"/>
                      </a:lnTo>
                      <a:lnTo>
                        <a:pt x="17" y="53"/>
                      </a:lnTo>
                      <a:lnTo>
                        <a:pt x="36" y="46"/>
                      </a:lnTo>
                      <a:lnTo>
                        <a:pt x="55" y="37"/>
                      </a:lnTo>
                      <a:lnTo>
                        <a:pt x="77" y="30"/>
                      </a:lnTo>
                      <a:lnTo>
                        <a:pt x="97" y="22"/>
                      </a:lnTo>
                      <a:lnTo>
                        <a:pt x="120" y="17"/>
                      </a:lnTo>
                      <a:lnTo>
                        <a:pt x="141" y="17"/>
                      </a:lnTo>
                      <a:lnTo>
                        <a:pt x="162" y="23"/>
                      </a:lnTo>
                      <a:lnTo>
                        <a:pt x="170" y="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84" name="Freeform 1654"/>
                <p:cNvSpPr>
                  <a:spLocks/>
                </p:cNvSpPr>
                <p:nvPr/>
              </p:nvSpPr>
              <p:spPr bwMode="auto">
                <a:xfrm>
                  <a:off x="1960" y="1257"/>
                  <a:ext cx="2" cy="4"/>
                </a:xfrm>
                <a:custGeom>
                  <a:avLst/>
                  <a:gdLst>
                    <a:gd name="T0" fmla="*/ 0 w 75"/>
                    <a:gd name="T1" fmla="*/ 0 h 183"/>
                    <a:gd name="T2" fmla="*/ 0 w 75"/>
                    <a:gd name="T3" fmla="*/ 0 h 183"/>
                    <a:gd name="T4" fmla="*/ 0 w 75"/>
                    <a:gd name="T5" fmla="*/ 0 h 183"/>
                    <a:gd name="T6" fmla="*/ 0 w 75"/>
                    <a:gd name="T7" fmla="*/ 0 h 183"/>
                    <a:gd name="T8" fmla="*/ 0 w 75"/>
                    <a:gd name="T9" fmla="*/ 0 h 183"/>
                    <a:gd name="T10" fmla="*/ 0 w 75"/>
                    <a:gd name="T11" fmla="*/ 0 h 183"/>
                    <a:gd name="T12" fmla="*/ 0 w 75"/>
                    <a:gd name="T13" fmla="*/ 0 h 183"/>
                    <a:gd name="T14" fmla="*/ 0 w 75"/>
                    <a:gd name="T15" fmla="*/ 0 h 183"/>
                    <a:gd name="T16" fmla="*/ 0 w 75"/>
                    <a:gd name="T17" fmla="*/ 0 h 183"/>
                    <a:gd name="T18" fmla="*/ 0 w 75"/>
                    <a:gd name="T19" fmla="*/ 0 h 183"/>
                    <a:gd name="T20" fmla="*/ 0 w 75"/>
                    <a:gd name="T21" fmla="*/ 0 h 183"/>
                    <a:gd name="T22" fmla="*/ 0 w 75"/>
                    <a:gd name="T23" fmla="*/ 0 h 183"/>
                    <a:gd name="T24" fmla="*/ 0 w 75"/>
                    <a:gd name="T25" fmla="*/ 0 h 183"/>
                    <a:gd name="T26" fmla="*/ 0 w 75"/>
                    <a:gd name="T27" fmla="*/ 0 h 183"/>
                    <a:gd name="T28" fmla="*/ 0 w 75"/>
                    <a:gd name="T29" fmla="*/ 0 h 183"/>
                    <a:gd name="T30" fmla="*/ 0 w 75"/>
                    <a:gd name="T31" fmla="*/ 0 h 183"/>
                    <a:gd name="T32" fmla="*/ 0 w 75"/>
                    <a:gd name="T33" fmla="*/ 0 h 183"/>
                    <a:gd name="T34" fmla="*/ 0 w 75"/>
                    <a:gd name="T35" fmla="*/ 0 h 183"/>
                    <a:gd name="T36" fmla="*/ 0 w 75"/>
                    <a:gd name="T37" fmla="*/ 0 h 183"/>
                    <a:gd name="T38" fmla="*/ 0 w 75"/>
                    <a:gd name="T39" fmla="*/ 0 h 183"/>
                    <a:gd name="T40" fmla="*/ 0 w 75"/>
                    <a:gd name="T41" fmla="*/ 0 h 18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5"/>
                    <a:gd name="T64" fmla="*/ 0 h 183"/>
                    <a:gd name="T65" fmla="*/ 75 w 75"/>
                    <a:gd name="T66" fmla="*/ 183 h 18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5" h="183">
                      <a:moveTo>
                        <a:pt x="75" y="169"/>
                      </a:moveTo>
                      <a:lnTo>
                        <a:pt x="75" y="169"/>
                      </a:lnTo>
                      <a:lnTo>
                        <a:pt x="64" y="155"/>
                      </a:lnTo>
                      <a:lnTo>
                        <a:pt x="57" y="137"/>
                      </a:lnTo>
                      <a:lnTo>
                        <a:pt x="52" y="115"/>
                      </a:lnTo>
                      <a:lnTo>
                        <a:pt x="50" y="89"/>
                      </a:lnTo>
                      <a:lnTo>
                        <a:pt x="45" y="64"/>
                      </a:lnTo>
                      <a:lnTo>
                        <a:pt x="39" y="39"/>
                      </a:lnTo>
                      <a:lnTo>
                        <a:pt x="27" y="17"/>
                      </a:lnTo>
                      <a:lnTo>
                        <a:pt x="8" y="0"/>
                      </a:lnTo>
                      <a:lnTo>
                        <a:pt x="0" y="15"/>
                      </a:lnTo>
                      <a:lnTo>
                        <a:pt x="15" y="27"/>
                      </a:lnTo>
                      <a:lnTo>
                        <a:pt x="22" y="44"/>
                      </a:lnTo>
                      <a:lnTo>
                        <a:pt x="28" y="66"/>
                      </a:lnTo>
                      <a:lnTo>
                        <a:pt x="33" y="92"/>
                      </a:lnTo>
                      <a:lnTo>
                        <a:pt x="35" y="117"/>
                      </a:lnTo>
                      <a:lnTo>
                        <a:pt x="40" y="142"/>
                      </a:lnTo>
                      <a:lnTo>
                        <a:pt x="50" y="165"/>
                      </a:lnTo>
                      <a:lnTo>
                        <a:pt x="65" y="183"/>
                      </a:lnTo>
                      <a:lnTo>
                        <a:pt x="75" y="16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85" name="Freeform 1655"/>
                <p:cNvSpPr>
                  <a:spLocks/>
                </p:cNvSpPr>
                <p:nvPr/>
              </p:nvSpPr>
              <p:spPr bwMode="auto">
                <a:xfrm>
                  <a:off x="1962" y="1261"/>
                  <a:ext cx="5" cy="1"/>
                </a:xfrm>
                <a:custGeom>
                  <a:avLst/>
                  <a:gdLst>
                    <a:gd name="T0" fmla="*/ 0 w 180"/>
                    <a:gd name="T1" fmla="*/ 0 h 37"/>
                    <a:gd name="T2" fmla="*/ 0 w 180"/>
                    <a:gd name="T3" fmla="*/ 0 h 37"/>
                    <a:gd name="T4" fmla="*/ 0 w 180"/>
                    <a:gd name="T5" fmla="*/ 0 h 37"/>
                    <a:gd name="T6" fmla="*/ 0 w 180"/>
                    <a:gd name="T7" fmla="*/ 0 h 37"/>
                    <a:gd name="T8" fmla="*/ 0 w 180"/>
                    <a:gd name="T9" fmla="*/ 0 h 37"/>
                    <a:gd name="T10" fmla="*/ 0 w 180"/>
                    <a:gd name="T11" fmla="*/ 0 h 37"/>
                    <a:gd name="T12" fmla="*/ 0 w 180"/>
                    <a:gd name="T13" fmla="*/ 0 h 37"/>
                    <a:gd name="T14" fmla="*/ 0 w 180"/>
                    <a:gd name="T15" fmla="*/ 0 h 37"/>
                    <a:gd name="T16" fmla="*/ 0 w 180"/>
                    <a:gd name="T17" fmla="*/ 0 h 37"/>
                    <a:gd name="T18" fmla="*/ 0 w 180"/>
                    <a:gd name="T19" fmla="*/ 0 h 37"/>
                    <a:gd name="T20" fmla="*/ 0 w 180"/>
                    <a:gd name="T21" fmla="*/ 0 h 37"/>
                    <a:gd name="T22" fmla="*/ 0 w 180"/>
                    <a:gd name="T23" fmla="*/ 0 h 37"/>
                    <a:gd name="T24" fmla="*/ 0 w 180"/>
                    <a:gd name="T25" fmla="*/ 0 h 37"/>
                    <a:gd name="T26" fmla="*/ 0 w 180"/>
                    <a:gd name="T27" fmla="*/ 0 h 37"/>
                    <a:gd name="T28" fmla="*/ 0 w 180"/>
                    <a:gd name="T29" fmla="*/ 0 h 37"/>
                    <a:gd name="T30" fmla="*/ 0 w 180"/>
                    <a:gd name="T31" fmla="*/ 0 h 37"/>
                    <a:gd name="T32" fmla="*/ 0 w 180"/>
                    <a:gd name="T33" fmla="*/ 0 h 37"/>
                    <a:gd name="T34" fmla="*/ 0 w 180"/>
                    <a:gd name="T35" fmla="*/ 0 h 37"/>
                    <a:gd name="T36" fmla="*/ 0 w 180"/>
                    <a:gd name="T37" fmla="*/ 0 h 37"/>
                    <a:gd name="T38" fmla="*/ 0 w 180"/>
                    <a:gd name="T39" fmla="*/ 0 h 37"/>
                    <a:gd name="T40" fmla="*/ 0 w 180"/>
                    <a:gd name="T41" fmla="*/ 0 h 37"/>
                    <a:gd name="T42" fmla="*/ 0 w 180"/>
                    <a:gd name="T43" fmla="*/ 0 h 37"/>
                    <a:gd name="T44" fmla="*/ 0 w 180"/>
                    <a:gd name="T45" fmla="*/ 0 h 37"/>
                    <a:gd name="T46" fmla="*/ 0 w 180"/>
                    <a:gd name="T47" fmla="*/ 0 h 37"/>
                    <a:gd name="T48" fmla="*/ 0 w 180"/>
                    <a:gd name="T49" fmla="*/ 0 h 37"/>
                    <a:gd name="T50" fmla="*/ 0 w 180"/>
                    <a:gd name="T51" fmla="*/ 0 h 37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80"/>
                    <a:gd name="T79" fmla="*/ 0 h 37"/>
                    <a:gd name="T80" fmla="*/ 180 w 180"/>
                    <a:gd name="T81" fmla="*/ 37 h 37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80" h="37">
                      <a:moveTo>
                        <a:pt x="164" y="25"/>
                      </a:moveTo>
                      <a:lnTo>
                        <a:pt x="174" y="18"/>
                      </a:lnTo>
                      <a:lnTo>
                        <a:pt x="150" y="14"/>
                      </a:lnTo>
                      <a:lnTo>
                        <a:pt x="129" y="15"/>
                      </a:lnTo>
                      <a:lnTo>
                        <a:pt x="107" y="16"/>
                      </a:lnTo>
                      <a:lnTo>
                        <a:pt x="87" y="19"/>
                      </a:lnTo>
                      <a:lnTo>
                        <a:pt x="67" y="20"/>
                      </a:lnTo>
                      <a:lnTo>
                        <a:pt x="48" y="18"/>
                      </a:lnTo>
                      <a:lnTo>
                        <a:pt x="30" y="13"/>
                      </a:lnTo>
                      <a:lnTo>
                        <a:pt x="10" y="0"/>
                      </a:lnTo>
                      <a:lnTo>
                        <a:pt x="0" y="14"/>
                      </a:lnTo>
                      <a:lnTo>
                        <a:pt x="23" y="27"/>
                      </a:lnTo>
                      <a:lnTo>
                        <a:pt x="46" y="34"/>
                      </a:lnTo>
                      <a:lnTo>
                        <a:pt x="67" y="37"/>
                      </a:lnTo>
                      <a:lnTo>
                        <a:pt x="89" y="36"/>
                      </a:lnTo>
                      <a:lnTo>
                        <a:pt x="110" y="33"/>
                      </a:lnTo>
                      <a:lnTo>
                        <a:pt x="129" y="32"/>
                      </a:lnTo>
                      <a:lnTo>
                        <a:pt x="150" y="31"/>
                      </a:lnTo>
                      <a:lnTo>
                        <a:pt x="170" y="34"/>
                      </a:lnTo>
                      <a:lnTo>
                        <a:pt x="180" y="27"/>
                      </a:lnTo>
                      <a:lnTo>
                        <a:pt x="170" y="34"/>
                      </a:lnTo>
                      <a:lnTo>
                        <a:pt x="177" y="33"/>
                      </a:lnTo>
                      <a:lnTo>
                        <a:pt x="180" y="27"/>
                      </a:lnTo>
                      <a:lnTo>
                        <a:pt x="179" y="21"/>
                      </a:lnTo>
                      <a:lnTo>
                        <a:pt x="174" y="18"/>
                      </a:lnTo>
                      <a:lnTo>
                        <a:pt x="164" y="2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86" name="Freeform 1656"/>
                <p:cNvSpPr>
                  <a:spLocks/>
                </p:cNvSpPr>
                <p:nvPr/>
              </p:nvSpPr>
              <p:spPr bwMode="auto">
                <a:xfrm>
                  <a:off x="1966" y="1257"/>
                  <a:ext cx="2" cy="4"/>
                </a:xfrm>
                <a:custGeom>
                  <a:avLst/>
                  <a:gdLst>
                    <a:gd name="T0" fmla="*/ 0 w 67"/>
                    <a:gd name="T1" fmla="*/ 0 h 167"/>
                    <a:gd name="T2" fmla="*/ 0 w 67"/>
                    <a:gd name="T3" fmla="*/ 0 h 167"/>
                    <a:gd name="T4" fmla="*/ 0 w 67"/>
                    <a:gd name="T5" fmla="*/ 0 h 167"/>
                    <a:gd name="T6" fmla="*/ 0 w 67"/>
                    <a:gd name="T7" fmla="*/ 0 h 167"/>
                    <a:gd name="T8" fmla="*/ 0 w 67"/>
                    <a:gd name="T9" fmla="*/ 0 h 167"/>
                    <a:gd name="T10" fmla="*/ 0 w 67"/>
                    <a:gd name="T11" fmla="*/ 0 h 167"/>
                    <a:gd name="T12" fmla="*/ 0 w 67"/>
                    <a:gd name="T13" fmla="*/ 0 h 167"/>
                    <a:gd name="T14" fmla="*/ 0 w 67"/>
                    <a:gd name="T15" fmla="*/ 0 h 167"/>
                    <a:gd name="T16" fmla="*/ 0 w 67"/>
                    <a:gd name="T17" fmla="*/ 0 h 167"/>
                    <a:gd name="T18" fmla="*/ 0 w 67"/>
                    <a:gd name="T19" fmla="*/ 0 h 167"/>
                    <a:gd name="T20" fmla="*/ 0 w 67"/>
                    <a:gd name="T21" fmla="*/ 0 h 167"/>
                    <a:gd name="T22" fmla="*/ 0 w 67"/>
                    <a:gd name="T23" fmla="*/ 0 h 167"/>
                    <a:gd name="T24" fmla="*/ 0 w 67"/>
                    <a:gd name="T25" fmla="*/ 0 h 167"/>
                    <a:gd name="T26" fmla="*/ 0 w 67"/>
                    <a:gd name="T27" fmla="*/ 0 h 167"/>
                    <a:gd name="T28" fmla="*/ 0 w 67"/>
                    <a:gd name="T29" fmla="*/ 0 h 167"/>
                    <a:gd name="T30" fmla="*/ 0 w 67"/>
                    <a:gd name="T31" fmla="*/ 0 h 167"/>
                    <a:gd name="T32" fmla="*/ 0 w 67"/>
                    <a:gd name="T33" fmla="*/ 0 h 167"/>
                    <a:gd name="T34" fmla="*/ 0 w 67"/>
                    <a:gd name="T35" fmla="*/ 0 h 167"/>
                    <a:gd name="T36" fmla="*/ 0 w 67"/>
                    <a:gd name="T37" fmla="*/ 0 h 167"/>
                    <a:gd name="T38" fmla="*/ 0 w 67"/>
                    <a:gd name="T39" fmla="*/ 0 h 167"/>
                    <a:gd name="T40" fmla="*/ 0 w 67"/>
                    <a:gd name="T41" fmla="*/ 0 h 167"/>
                    <a:gd name="T42" fmla="*/ 0 w 67"/>
                    <a:gd name="T43" fmla="*/ 0 h 167"/>
                    <a:gd name="T44" fmla="*/ 0 w 67"/>
                    <a:gd name="T45" fmla="*/ 0 h 167"/>
                    <a:gd name="T46" fmla="*/ 0 w 67"/>
                    <a:gd name="T47" fmla="*/ 0 h 167"/>
                    <a:gd name="T48" fmla="*/ 0 w 67"/>
                    <a:gd name="T49" fmla="*/ 0 h 167"/>
                    <a:gd name="T50" fmla="*/ 0 w 67"/>
                    <a:gd name="T51" fmla="*/ 0 h 167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67"/>
                    <a:gd name="T79" fmla="*/ 0 h 167"/>
                    <a:gd name="T80" fmla="*/ 67 w 67"/>
                    <a:gd name="T81" fmla="*/ 167 h 167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67" h="167">
                      <a:moveTo>
                        <a:pt x="50" y="10"/>
                      </a:moveTo>
                      <a:lnTo>
                        <a:pt x="50" y="6"/>
                      </a:lnTo>
                      <a:lnTo>
                        <a:pt x="44" y="25"/>
                      </a:lnTo>
                      <a:lnTo>
                        <a:pt x="37" y="46"/>
                      </a:lnTo>
                      <a:lnTo>
                        <a:pt x="30" y="66"/>
                      </a:lnTo>
                      <a:lnTo>
                        <a:pt x="22" y="87"/>
                      </a:lnTo>
                      <a:lnTo>
                        <a:pt x="15" y="106"/>
                      </a:lnTo>
                      <a:lnTo>
                        <a:pt x="9" y="126"/>
                      </a:lnTo>
                      <a:lnTo>
                        <a:pt x="4" y="146"/>
                      </a:lnTo>
                      <a:lnTo>
                        <a:pt x="0" y="165"/>
                      </a:lnTo>
                      <a:lnTo>
                        <a:pt x="16" y="167"/>
                      </a:lnTo>
                      <a:lnTo>
                        <a:pt x="21" y="150"/>
                      </a:lnTo>
                      <a:lnTo>
                        <a:pt x="26" y="131"/>
                      </a:lnTo>
                      <a:lnTo>
                        <a:pt x="32" y="111"/>
                      </a:lnTo>
                      <a:lnTo>
                        <a:pt x="39" y="92"/>
                      </a:lnTo>
                      <a:lnTo>
                        <a:pt x="46" y="71"/>
                      </a:lnTo>
                      <a:lnTo>
                        <a:pt x="54" y="51"/>
                      </a:lnTo>
                      <a:lnTo>
                        <a:pt x="61" y="30"/>
                      </a:lnTo>
                      <a:lnTo>
                        <a:pt x="67" y="11"/>
                      </a:lnTo>
                      <a:lnTo>
                        <a:pt x="67" y="7"/>
                      </a:lnTo>
                      <a:lnTo>
                        <a:pt x="67" y="11"/>
                      </a:lnTo>
                      <a:lnTo>
                        <a:pt x="66" y="4"/>
                      </a:lnTo>
                      <a:lnTo>
                        <a:pt x="61" y="0"/>
                      </a:lnTo>
                      <a:lnTo>
                        <a:pt x="54" y="1"/>
                      </a:lnTo>
                      <a:lnTo>
                        <a:pt x="50" y="6"/>
                      </a:lnTo>
                      <a:lnTo>
                        <a:pt x="50" y="1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87" name="Freeform 1657"/>
                <p:cNvSpPr>
                  <a:spLocks/>
                </p:cNvSpPr>
                <p:nvPr/>
              </p:nvSpPr>
              <p:spPr bwMode="auto">
                <a:xfrm>
                  <a:off x="1967" y="1252"/>
                  <a:ext cx="1" cy="6"/>
                </a:xfrm>
                <a:custGeom>
                  <a:avLst/>
                  <a:gdLst>
                    <a:gd name="T0" fmla="*/ 0 w 24"/>
                    <a:gd name="T1" fmla="*/ 0 h 260"/>
                    <a:gd name="T2" fmla="*/ 0 w 24"/>
                    <a:gd name="T3" fmla="*/ 0 h 260"/>
                    <a:gd name="T4" fmla="*/ 0 w 24"/>
                    <a:gd name="T5" fmla="*/ 0 h 260"/>
                    <a:gd name="T6" fmla="*/ 0 w 24"/>
                    <a:gd name="T7" fmla="*/ 0 h 260"/>
                    <a:gd name="T8" fmla="*/ 0 w 24"/>
                    <a:gd name="T9" fmla="*/ 0 h 260"/>
                    <a:gd name="T10" fmla="*/ 0 w 24"/>
                    <a:gd name="T11" fmla="*/ 0 h 260"/>
                    <a:gd name="T12" fmla="*/ 0 w 24"/>
                    <a:gd name="T13" fmla="*/ 0 h 260"/>
                    <a:gd name="T14" fmla="*/ 0 w 24"/>
                    <a:gd name="T15" fmla="*/ 0 h 260"/>
                    <a:gd name="T16" fmla="*/ 0 w 24"/>
                    <a:gd name="T17" fmla="*/ 0 h 260"/>
                    <a:gd name="T18" fmla="*/ 0 w 24"/>
                    <a:gd name="T19" fmla="*/ 0 h 260"/>
                    <a:gd name="T20" fmla="*/ 0 w 24"/>
                    <a:gd name="T21" fmla="*/ 0 h 260"/>
                    <a:gd name="T22" fmla="*/ 0 w 24"/>
                    <a:gd name="T23" fmla="*/ 0 h 260"/>
                    <a:gd name="T24" fmla="*/ 0 w 24"/>
                    <a:gd name="T25" fmla="*/ 0 h 260"/>
                    <a:gd name="T26" fmla="*/ 0 w 24"/>
                    <a:gd name="T27" fmla="*/ 0 h 260"/>
                    <a:gd name="T28" fmla="*/ 0 w 24"/>
                    <a:gd name="T29" fmla="*/ 0 h 260"/>
                    <a:gd name="T30" fmla="*/ 0 w 24"/>
                    <a:gd name="T31" fmla="*/ 0 h 260"/>
                    <a:gd name="T32" fmla="*/ 0 w 24"/>
                    <a:gd name="T33" fmla="*/ 0 h 260"/>
                    <a:gd name="T34" fmla="*/ 0 w 24"/>
                    <a:gd name="T35" fmla="*/ 0 h 260"/>
                    <a:gd name="T36" fmla="*/ 0 w 24"/>
                    <a:gd name="T37" fmla="*/ 0 h 260"/>
                    <a:gd name="T38" fmla="*/ 0 w 24"/>
                    <a:gd name="T39" fmla="*/ 0 h 260"/>
                    <a:gd name="T40" fmla="*/ 0 w 24"/>
                    <a:gd name="T41" fmla="*/ 0 h 260"/>
                    <a:gd name="T42" fmla="*/ 0 w 24"/>
                    <a:gd name="T43" fmla="*/ 0 h 260"/>
                    <a:gd name="T44" fmla="*/ 0 w 24"/>
                    <a:gd name="T45" fmla="*/ 0 h 260"/>
                    <a:gd name="T46" fmla="*/ 0 w 24"/>
                    <a:gd name="T47" fmla="*/ 0 h 260"/>
                    <a:gd name="T48" fmla="*/ 0 w 24"/>
                    <a:gd name="T49" fmla="*/ 0 h 260"/>
                    <a:gd name="T50" fmla="*/ 0 w 24"/>
                    <a:gd name="T51" fmla="*/ 0 h 260"/>
                    <a:gd name="T52" fmla="*/ 0 w 24"/>
                    <a:gd name="T53" fmla="*/ 0 h 260"/>
                    <a:gd name="T54" fmla="*/ 0 w 24"/>
                    <a:gd name="T55" fmla="*/ 0 h 260"/>
                    <a:gd name="T56" fmla="*/ 0 w 24"/>
                    <a:gd name="T57" fmla="*/ 0 h 260"/>
                    <a:gd name="T58" fmla="*/ 0 w 24"/>
                    <a:gd name="T59" fmla="*/ 0 h 260"/>
                    <a:gd name="T60" fmla="*/ 0 w 24"/>
                    <a:gd name="T61" fmla="*/ 0 h 260"/>
                    <a:gd name="T62" fmla="*/ 0 w 24"/>
                    <a:gd name="T63" fmla="*/ 0 h 260"/>
                    <a:gd name="T64" fmla="*/ 0 w 24"/>
                    <a:gd name="T65" fmla="*/ 0 h 260"/>
                    <a:gd name="T66" fmla="*/ 0 w 24"/>
                    <a:gd name="T67" fmla="*/ 0 h 260"/>
                    <a:gd name="T68" fmla="*/ 0 w 24"/>
                    <a:gd name="T69" fmla="*/ 0 h 260"/>
                    <a:gd name="T70" fmla="*/ 0 w 24"/>
                    <a:gd name="T71" fmla="*/ 0 h 260"/>
                    <a:gd name="T72" fmla="*/ 0 w 24"/>
                    <a:gd name="T73" fmla="*/ 0 h 260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4"/>
                    <a:gd name="T112" fmla="*/ 0 h 260"/>
                    <a:gd name="T113" fmla="*/ 24 w 24"/>
                    <a:gd name="T114" fmla="*/ 260 h 260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4" h="260">
                      <a:moveTo>
                        <a:pt x="5" y="5"/>
                      </a:moveTo>
                      <a:lnTo>
                        <a:pt x="5" y="4"/>
                      </a:lnTo>
                      <a:lnTo>
                        <a:pt x="6" y="15"/>
                      </a:lnTo>
                      <a:lnTo>
                        <a:pt x="7" y="26"/>
                      </a:lnTo>
                      <a:lnTo>
                        <a:pt x="7" y="39"/>
                      </a:lnTo>
                      <a:lnTo>
                        <a:pt x="7" y="52"/>
                      </a:lnTo>
                      <a:lnTo>
                        <a:pt x="6" y="68"/>
                      </a:lnTo>
                      <a:lnTo>
                        <a:pt x="6" y="83"/>
                      </a:lnTo>
                      <a:lnTo>
                        <a:pt x="5" y="99"/>
                      </a:lnTo>
                      <a:lnTo>
                        <a:pt x="4" y="116"/>
                      </a:lnTo>
                      <a:lnTo>
                        <a:pt x="3" y="134"/>
                      </a:lnTo>
                      <a:lnTo>
                        <a:pt x="1" y="152"/>
                      </a:lnTo>
                      <a:lnTo>
                        <a:pt x="0" y="170"/>
                      </a:lnTo>
                      <a:lnTo>
                        <a:pt x="0" y="188"/>
                      </a:lnTo>
                      <a:lnTo>
                        <a:pt x="0" y="206"/>
                      </a:lnTo>
                      <a:lnTo>
                        <a:pt x="1" y="224"/>
                      </a:lnTo>
                      <a:lnTo>
                        <a:pt x="3" y="242"/>
                      </a:lnTo>
                      <a:lnTo>
                        <a:pt x="5" y="260"/>
                      </a:lnTo>
                      <a:lnTo>
                        <a:pt x="22" y="257"/>
                      </a:lnTo>
                      <a:lnTo>
                        <a:pt x="19" y="239"/>
                      </a:lnTo>
                      <a:lnTo>
                        <a:pt x="18" y="224"/>
                      </a:lnTo>
                      <a:lnTo>
                        <a:pt x="17" y="206"/>
                      </a:lnTo>
                      <a:lnTo>
                        <a:pt x="17" y="188"/>
                      </a:lnTo>
                      <a:lnTo>
                        <a:pt x="17" y="170"/>
                      </a:lnTo>
                      <a:lnTo>
                        <a:pt x="18" y="152"/>
                      </a:lnTo>
                      <a:lnTo>
                        <a:pt x="19" y="134"/>
                      </a:lnTo>
                      <a:lnTo>
                        <a:pt x="21" y="116"/>
                      </a:lnTo>
                      <a:lnTo>
                        <a:pt x="22" y="99"/>
                      </a:lnTo>
                      <a:lnTo>
                        <a:pt x="23" y="83"/>
                      </a:lnTo>
                      <a:lnTo>
                        <a:pt x="23" y="68"/>
                      </a:lnTo>
                      <a:lnTo>
                        <a:pt x="24" y="52"/>
                      </a:lnTo>
                      <a:lnTo>
                        <a:pt x="24" y="39"/>
                      </a:lnTo>
                      <a:lnTo>
                        <a:pt x="24" y="26"/>
                      </a:lnTo>
                      <a:lnTo>
                        <a:pt x="23" y="12"/>
                      </a:lnTo>
                      <a:lnTo>
                        <a:pt x="22" y="2"/>
                      </a:lnTo>
                      <a:lnTo>
                        <a:pt x="22" y="0"/>
                      </a:lnTo>
                      <a:lnTo>
                        <a:pt x="5" y="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88" name="Freeform 1658"/>
                <p:cNvSpPr>
                  <a:spLocks/>
                </p:cNvSpPr>
                <p:nvPr/>
              </p:nvSpPr>
              <p:spPr bwMode="auto">
                <a:xfrm>
                  <a:off x="1967" y="1248"/>
                  <a:ext cx="2" cy="4"/>
                </a:xfrm>
                <a:custGeom>
                  <a:avLst/>
                  <a:gdLst>
                    <a:gd name="T0" fmla="*/ 0 w 54"/>
                    <a:gd name="T1" fmla="*/ 0 h 155"/>
                    <a:gd name="T2" fmla="*/ 0 w 54"/>
                    <a:gd name="T3" fmla="*/ 0 h 155"/>
                    <a:gd name="T4" fmla="*/ 0 w 54"/>
                    <a:gd name="T5" fmla="*/ 0 h 155"/>
                    <a:gd name="T6" fmla="*/ 0 w 54"/>
                    <a:gd name="T7" fmla="*/ 0 h 155"/>
                    <a:gd name="T8" fmla="*/ 0 w 54"/>
                    <a:gd name="T9" fmla="*/ 0 h 155"/>
                    <a:gd name="T10" fmla="*/ 0 w 54"/>
                    <a:gd name="T11" fmla="*/ 0 h 155"/>
                    <a:gd name="T12" fmla="*/ 0 w 54"/>
                    <a:gd name="T13" fmla="*/ 0 h 155"/>
                    <a:gd name="T14" fmla="*/ 0 w 54"/>
                    <a:gd name="T15" fmla="*/ 0 h 155"/>
                    <a:gd name="T16" fmla="*/ 0 w 54"/>
                    <a:gd name="T17" fmla="*/ 0 h 155"/>
                    <a:gd name="T18" fmla="*/ 0 w 54"/>
                    <a:gd name="T19" fmla="*/ 0 h 155"/>
                    <a:gd name="T20" fmla="*/ 0 w 54"/>
                    <a:gd name="T21" fmla="*/ 0 h 155"/>
                    <a:gd name="T22" fmla="*/ 0 w 54"/>
                    <a:gd name="T23" fmla="*/ 0 h 155"/>
                    <a:gd name="T24" fmla="*/ 0 w 54"/>
                    <a:gd name="T25" fmla="*/ 0 h 155"/>
                    <a:gd name="T26" fmla="*/ 0 w 54"/>
                    <a:gd name="T27" fmla="*/ 0 h 155"/>
                    <a:gd name="T28" fmla="*/ 0 w 54"/>
                    <a:gd name="T29" fmla="*/ 0 h 155"/>
                    <a:gd name="T30" fmla="*/ 0 w 54"/>
                    <a:gd name="T31" fmla="*/ 0 h 155"/>
                    <a:gd name="T32" fmla="*/ 0 w 54"/>
                    <a:gd name="T33" fmla="*/ 0 h 155"/>
                    <a:gd name="T34" fmla="*/ 0 w 54"/>
                    <a:gd name="T35" fmla="*/ 0 h 155"/>
                    <a:gd name="T36" fmla="*/ 0 w 54"/>
                    <a:gd name="T37" fmla="*/ 0 h 155"/>
                    <a:gd name="T38" fmla="*/ 0 w 54"/>
                    <a:gd name="T39" fmla="*/ 0 h 155"/>
                    <a:gd name="T40" fmla="*/ 0 w 54"/>
                    <a:gd name="T41" fmla="*/ 0 h 15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4"/>
                    <a:gd name="T64" fmla="*/ 0 h 155"/>
                    <a:gd name="T65" fmla="*/ 54 w 54"/>
                    <a:gd name="T66" fmla="*/ 155 h 15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4" h="155">
                      <a:moveTo>
                        <a:pt x="44" y="0"/>
                      </a:moveTo>
                      <a:lnTo>
                        <a:pt x="44" y="0"/>
                      </a:lnTo>
                      <a:lnTo>
                        <a:pt x="32" y="12"/>
                      </a:lnTo>
                      <a:lnTo>
                        <a:pt x="22" y="29"/>
                      </a:lnTo>
                      <a:lnTo>
                        <a:pt x="14" y="48"/>
                      </a:lnTo>
                      <a:lnTo>
                        <a:pt x="7" y="69"/>
                      </a:lnTo>
                      <a:lnTo>
                        <a:pt x="3" y="93"/>
                      </a:lnTo>
                      <a:lnTo>
                        <a:pt x="0" y="114"/>
                      </a:lnTo>
                      <a:lnTo>
                        <a:pt x="0" y="135"/>
                      </a:lnTo>
                      <a:lnTo>
                        <a:pt x="2" y="155"/>
                      </a:lnTo>
                      <a:lnTo>
                        <a:pt x="19" y="150"/>
                      </a:lnTo>
                      <a:lnTo>
                        <a:pt x="16" y="135"/>
                      </a:lnTo>
                      <a:lnTo>
                        <a:pt x="16" y="117"/>
                      </a:lnTo>
                      <a:lnTo>
                        <a:pt x="20" y="95"/>
                      </a:lnTo>
                      <a:lnTo>
                        <a:pt x="24" y="73"/>
                      </a:lnTo>
                      <a:lnTo>
                        <a:pt x="31" y="53"/>
                      </a:lnTo>
                      <a:lnTo>
                        <a:pt x="37" y="36"/>
                      </a:lnTo>
                      <a:lnTo>
                        <a:pt x="46" y="22"/>
                      </a:lnTo>
                      <a:lnTo>
                        <a:pt x="54" y="15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89" name="Freeform 1659"/>
                <p:cNvSpPr>
                  <a:spLocks/>
                </p:cNvSpPr>
                <p:nvPr/>
              </p:nvSpPr>
              <p:spPr bwMode="auto">
                <a:xfrm>
                  <a:off x="1969" y="1245"/>
                  <a:ext cx="1" cy="4"/>
                </a:xfrm>
                <a:custGeom>
                  <a:avLst/>
                  <a:gdLst>
                    <a:gd name="T0" fmla="*/ 0 w 45"/>
                    <a:gd name="T1" fmla="*/ 0 h 128"/>
                    <a:gd name="T2" fmla="*/ 0 w 45"/>
                    <a:gd name="T3" fmla="*/ 0 h 128"/>
                    <a:gd name="T4" fmla="*/ 0 w 45"/>
                    <a:gd name="T5" fmla="*/ 0 h 128"/>
                    <a:gd name="T6" fmla="*/ 0 w 45"/>
                    <a:gd name="T7" fmla="*/ 0 h 128"/>
                    <a:gd name="T8" fmla="*/ 0 w 45"/>
                    <a:gd name="T9" fmla="*/ 0 h 128"/>
                    <a:gd name="T10" fmla="*/ 0 w 45"/>
                    <a:gd name="T11" fmla="*/ 0 h 128"/>
                    <a:gd name="T12" fmla="*/ 0 w 45"/>
                    <a:gd name="T13" fmla="*/ 0 h 128"/>
                    <a:gd name="T14" fmla="*/ 0 w 45"/>
                    <a:gd name="T15" fmla="*/ 0 h 128"/>
                    <a:gd name="T16" fmla="*/ 0 w 45"/>
                    <a:gd name="T17" fmla="*/ 0 h 128"/>
                    <a:gd name="T18" fmla="*/ 0 w 45"/>
                    <a:gd name="T19" fmla="*/ 0 h 128"/>
                    <a:gd name="T20" fmla="*/ 0 w 45"/>
                    <a:gd name="T21" fmla="*/ 0 h 128"/>
                    <a:gd name="T22" fmla="*/ 0 w 45"/>
                    <a:gd name="T23" fmla="*/ 0 h 128"/>
                    <a:gd name="T24" fmla="*/ 0 w 45"/>
                    <a:gd name="T25" fmla="*/ 0 h 128"/>
                    <a:gd name="T26" fmla="*/ 0 w 45"/>
                    <a:gd name="T27" fmla="*/ 0 h 128"/>
                    <a:gd name="T28" fmla="*/ 0 w 45"/>
                    <a:gd name="T29" fmla="*/ 0 h 128"/>
                    <a:gd name="T30" fmla="*/ 0 w 45"/>
                    <a:gd name="T31" fmla="*/ 0 h 128"/>
                    <a:gd name="T32" fmla="*/ 0 w 45"/>
                    <a:gd name="T33" fmla="*/ 0 h 128"/>
                    <a:gd name="T34" fmla="*/ 0 w 45"/>
                    <a:gd name="T35" fmla="*/ 0 h 128"/>
                    <a:gd name="T36" fmla="*/ 0 w 45"/>
                    <a:gd name="T37" fmla="*/ 0 h 128"/>
                    <a:gd name="T38" fmla="*/ 0 w 45"/>
                    <a:gd name="T39" fmla="*/ 0 h 128"/>
                    <a:gd name="T40" fmla="*/ 0 w 45"/>
                    <a:gd name="T41" fmla="*/ 0 h 12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5"/>
                    <a:gd name="T64" fmla="*/ 0 h 128"/>
                    <a:gd name="T65" fmla="*/ 45 w 45"/>
                    <a:gd name="T66" fmla="*/ 128 h 12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5" h="128">
                      <a:moveTo>
                        <a:pt x="28" y="0"/>
                      </a:moveTo>
                      <a:lnTo>
                        <a:pt x="28" y="0"/>
                      </a:lnTo>
                      <a:lnTo>
                        <a:pt x="25" y="15"/>
                      </a:lnTo>
                      <a:lnTo>
                        <a:pt x="23" y="31"/>
                      </a:lnTo>
                      <a:lnTo>
                        <a:pt x="19" y="49"/>
                      </a:lnTo>
                      <a:lnTo>
                        <a:pt x="16" y="67"/>
                      </a:lnTo>
                      <a:lnTo>
                        <a:pt x="11" y="84"/>
                      </a:lnTo>
                      <a:lnTo>
                        <a:pt x="7" y="100"/>
                      </a:lnTo>
                      <a:lnTo>
                        <a:pt x="2" y="108"/>
                      </a:lnTo>
                      <a:lnTo>
                        <a:pt x="0" y="113"/>
                      </a:lnTo>
                      <a:lnTo>
                        <a:pt x="10" y="128"/>
                      </a:lnTo>
                      <a:lnTo>
                        <a:pt x="17" y="118"/>
                      </a:lnTo>
                      <a:lnTo>
                        <a:pt x="24" y="105"/>
                      </a:lnTo>
                      <a:lnTo>
                        <a:pt x="28" y="89"/>
                      </a:lnTo>
                      <a:lnTo>
                        <a:pt x="33" y="72"/>
                      </a:lnTo>
                      <a:lnTo>
                        <a:pt x="36" y="52"/>
                      </a:lnTo>
                      <a:lnTo>
                        <a:pt x="40" y="34"/>
                      </a:lnTo>
                      <a:lnTo>
                        <a:pt x="42" y="17"/>
                      </a:lnTo>
                      <a:lnTo>
                        <a:pt x="45" y="3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90" name="Freeform 1660"/>
                <p:cNvSpPr>
                  <a:spLocks/>
                </p:cNvSpPr>
                <p:nvPr/>
              </p:nvSpPr>
              <p:spPr bwMode="auto">
                <a:xfrm>
                  <a:off x="1969" y="1242"/>
                  <a:ext cx="1" cy="3"/>
                </a:xfrm>
                <a:custGeom>
                  <a:avLst/>
                  <a:gdLst>
                    <a:gd name="T0" fmla="*/ 0 w 27"/>
                    <a:gd name="T1" fmla="*/ 0 h 137"/>
                    <a:gd name="T2" fmla="*/ 0 w 27"/>
                    <a:gd name="T3" fmla="*/ 0 h 137"/>
                    <a:gd name="T4" fmla="*/ 0 w 27"/>
                    <a:gd name="T5" fmla="*/ 0 h 137"/>
                    <a:gd name="T6" fmla="*/ 0 w 27"/>
                    <a:gd name="T7" fmla="*/ 0 h 137"/>
                    <a:gd name="T8" fmla="*/ 0 w 27"/>
                    <a:gd name="T9" fmla="*/ 0 h 137"/>
                    <a:gd name="T10" fmla="*/ 0 w 27"/>
                    <a:gd name="T11" fmla="*/ 0 h 137"/>
                    <a:gd name="T12" fmla="*/ 0 w 27"/>
                    <a:gd name="T13" fmla="*/ 0 h 137"/>
                    <a:gd name="T14" fmla="*/ 0 w 27"/>
                    <a:gd name="T15" fmla="*/ 0 h 137"/>
                    <a:gd name="T16" fmla="*/ 0 w 27"/>
                    <a:gd name="T17" fmla="*/ 0 h 137"/>
                    <a:gd name="T18" fmla="*/ 0 w 27"/>
                    <a:gd name="T19" fmla="*/ 0 h 137"/>
                    <a:gd name="T20" fmla="*/ 0 w 27"/>
                    <a:gd name="T21" fmla="*/ 0 h 137"/>
                    <a:gd name="T22" fmla="*/ 0 w 27"/>
                    <a:gd name="T23" fmla="*/ 0 h 137"/>
                    <a:gd name="T24" fmla="*/ 0 w 27"/>
                    <a:gd name="T25" fmla="*/ 0 h 137"/>
                    <a:gd name="T26" fmla="*/ 0 w 27"/>
                    <a:gd name="T27" fmla="*/ 0 h 137"/>
                    <a:gd name="T28" fmla="*/ 0 w 27"/>
                    <a:gd name="T29" fmla="*/ 0 h 137"/>
                    <a:gd name="T30" fmla="*/ 0 w 27"/>
                    <a:gd name="T31" fmla="*/ 0 h 137"/>
                    <a:gd name="T32" fmla="*/ 0 w 27"/>
                    <a:gd name="T33" fmla="*/ 0 h 137"/>
                    <a:gd name="T34" fmla="*/ 0 w 27"/>
                    <a:gd name="T35" fmla="*/ 0 h 137"/>
                    <a:gd name="T36" fmla="*/ 0 w 27"/>
                    <a:gd name="T37" fmla="*/ 0 h 137"/>
                    <a:gd name="T38" fmla="*/ 0 w 27"/>
                    <a:gd name="T39" fmla="*/ 0 h 137"/>
                    <a:gd name="T40" fmla="*/ 0 w 27"/>
                    <a:gd name="T41" fmla="*/ 0 h 13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27"/>
                    <a:gd name="T64" fmla="*/ 0 h 137"/>
                    <a:gd name="T65" fmla="*/ 27 w 27"/>
                    <a:gd name="T66" fmla="*/ 137 h 13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27" h="137">
                      <a:moveTo>
                        <a:pt x="1" y="0"/>
                      </a:moveTo>
                      <a:lnTo>
                        <a:pt x="1" y="1"/>
                      </a:lnTo>
                      <a:lnTo>
                        <a:pt x="0" y="19"/>
                      </a:lnTo>
                      <a:lnTo>
                        <a:pt x="0" y="36"/>
                      </a:lnTo>
                      <a:lnTo>
                        <a:pt x="1" y="54"/>
                      </a:lnTo>
                      <a:lnTo>
                        <a:pt x="4" y="71"/>
                      </a:lnTo>
                      <a:lnTo>
                        <a:pt x="6" y="87"/>
                      </a:lnTo>
                      <a:lnTo>
                        <a:pt x="9" y="104"/>
                      </a:lnTo>
                      <a:lnTo>
                        <a:pt x="10" y="120"/>
                      </a:lnTo>
                      <a:lnTo>
                        <a:pt x="9" y="134"/>
                      </a:lnTo>
                      <a:lnTo>
                        <a:pt x="26" y="137"/>
                      </a:lnTo>
                      <a:lnTo>
                        <a:pt x="27" y="120"/>
                      </a:lnTo>
                      <a:lnTo>
                        <a:pt x="26" y="102"/>
                      </a:lnTo>
                      <a:lnTo>
                        <a:pt x="23" y="85"/>
                      </a:lnTo>
                      <a:lnTo>
                        <a:pt x="21" y="68"/>
                      </a:lnTo>
                      <a:lnTo>
                        <a:pt x="18" y="51"/>
                      </a:lnTo>
                      <a:lnTo>
                        <a:pt x="17" y="36"/>
                      </a:lnTo>
                      <a:lnTo>
                        <a:pt x="17" y="19"/>
                      </a:lnTo>
                      <a:lnTo>
                        <a:pt x="18" y="3"/>
                      </a:lnTo>
                      <a:lnTo>
                        <a:pt x="18" y="4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91" name="Freeform 1661"/>
                <p:cNvSpPr>
                  <a:spLocks/>
                </p:cNvSpPr>
                <p:nvPr/>
              </p:nvSpPr>
              <p:spPr bwMode="auto">
                <a:xfrm>
                  <a:off x="1969" y="1240"/>
                  <a:ext cx="4" cy="3"/>
                </a:xfrm>
                <a:custGeom>
                  <a:avLst/>
                  <a:gdLst>
                    <a:gd name="T0" fmla="*/ 0 w 165"/>
                    <a:gd name="T1" fmla="*/ 0 h 81"/>
                    <a:gd name="T2" fmla="*/ 0 w 165"/>
                    <a:gd name="T3" fmla="*/ 0 h 81"/>
                    <a:gd name="T4" fmla="*/ 0 w 165"/>
                    <a:gd name="T5" fmla="*/ 0 h 81"/>
                    <a:gd name="T6" fmla="*/ 0 w 165"/>
                    <a:gd name="T7" fmla="*/ 0 h 81"/>
                    <a:gd name="T8" fmla="*/ 0 w 165"/>
                    <a:gd name="T9" fmla="*/ 0 h 81"/>
                    <a:gd name="T10" fmla="*/ 0 w 165"/>
                    <a:gd name="T11" fmla="*/ 0 h 81"/>
                    <a:gd name="T12" fmla="*/ 0 w 165"/>
                    <a:gd name="T13" fmla="*/ 0 h 81"/>
                    <a:gd name="T14" fmla="*/ 0 w 165"/>
                    <a:gd name="T15" fmla="*/ 0 h 81"/>
                    <a:gd name="T16" fmla="*/ 0 w 165"/>
                    <a:gd name="T17" fmla="*/ 0 h 81"/>
                    <a:gd name="T18" fmla="*/ 0 w 165"/>
                    <a:gd name="T19" fmla="*/ 0 h 81"/>
                    <a:gd name="T20" fmla="*/ 0 w 165"/>
                    <a:gd name="T21" fmla="*/ 0 h 81"/>
                    <a:gd name="T22" fmla="*/ 0 w 165"/>
                    <a:gd name="T23" fmla="*/ 0 h 81"/>
                    <a:gd name="T24" fmla="*/ 0 w 165"/>
                    <a:gd name="T25" fmla="*/ 0 h 81"/>
                    <a:gd name="T26" fmla="*/ 0 w 165"/>
                    <a:gd name="T27" fmla="*/ 0 h 81"/>
                    <a:gd name="T28" fmla="*/ 0 w 165"/>
                    <a:gd name="T29" fmla="*/ 0 h 81"/>
                    <a:gd name="T30" fmla="*/ 0 w 165"/>
                    <a:gd name="T31" fmla="*/ 0 h 81"/>
                    <a:gd name="T32" fmla="*/ 0 w 165"/>
                    <a:gd name="T33" fmla="*/ 0 h 81"/>
                    <a:gd name="T34" fmla="*/ 0 w 165"/>
                    <a:gd name="T35" fmla="*/ 0 h 81"/>
                    <a:gd name="T36" fmla="*/ 0 w 165"/>
                    <a:gd name="T37" fmla="*/ 0 h 81"/>
                    <a:gd name="T38" fmla="*/ 0 w 165"/>
                    <a:gd name="T39" fmla="*/ 0 h 81"/>
                    <a:gd name="T40" fmla="*/ 0 w 165"/>
                    <a:gd name="T41" fmla="*/ 0 h 81"/>
                    <a:gd name="T42" fmla="*/ 0 w 165"/>
                    <a:gd name="T43" fmla="*/ 0 h 81"/>
                    <a:gd name="T44" fmla="*/ 0 w 165"/>
                    <a:gd name="T45" fmla="*/ 0 h 81"/>
                    <a:gd name="T46" fmla="*/ 0 w 165"/>
                    <a:gd name="T47" fmla="*/ 0 h 81"/>
                    <a:gd name="T48" fmla="*/ 0 w 165"/>
                    <a:gd name="T49" fmla="*/ 0 h 81"/>
                    <a:gd name="T50" fmla="*/ 0 w 165"/>
                    <a:gd name="T51" fmla="*/ 0 h 81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65"/>
                    <a:gd name="T79" fmla="*/ 0 h 81"/>
                    <a:gd name="T80" fmla="*/ 165 w 165"/>
                    <a:gd name="T81" fmla="*/ 81 h 81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65" h="81">
                      <a:moveTo>
                        <a:pt x="149" y="18"/>
                      </a:moveTo>
                      <a:lnTo>
                        <a:pt x="163" y="7"/>
                      </a:lnTo>
                      <a:lnTo>
                        <a:pt x="146" y="0"/>
                      </a:lnTo>
                      <a:lnTo>
                        <a:pt x="123" y="2"/>
                      </a:lnTo>
                      <a:lnTo>
                        <a:pt x="99" y="12"/>
                      </a:lnTo>
                      <a:lnTo>
                        <a:pt x="74" y="23"/>
                      </a:lnTo>
                      <a:lnTo>
                        <a:pt x="47" y="36"/>
                      </a:lnTo>
                      <a:lnTo>
                        <a:pt x="27" y="49"/>
                      </a:lnTo>
                      <a:lnTo>
                        <a:pt x="10" y="63"/>
                      </a:lnTo>
                      <a:lnTo>
                        <a:pt x="0" y="77"/>
                      </a:lnTo>
                      <a:lnTo>
                        <a:pt x="17" y="81"/>
                      </a:lnTo>
                      <a:lnTo>
                        <a:pt x="22" y="75"/>
                      </a:lnTo>
                      <a:lnTo>
                        <a:pt x="37" y="63"/>
                      </a:lnTo>
                      <a:lnTo>
                        <a:pt x="57" y="50"/>
                      </a:lnTo>
                      <a:lnTo>
                        <a:pt x="81" y="37"/>
                      </a:lnTo>
                      <a:lnTo>
                        <a:pt x="106" y="26"/>
                      </a:lnTo>
                      <a:lnTo>
                        <a:pt x="128" y="19"/>
                      </a:lnTo>
                      <a:lnTo>
                        <a:pt x="143" y="17"/>
                      </a:lnTo>
                      <a:lnTo>
                        <a:pt x="151" y="19"/>
                      </a:lnTo>
                      <a:lnTo>
                        <a:pt x="164" y="8"/>
                      </a:lnTo>
                      <a:lnTo>
                        <a:pt x="151" y="19"/>
                      </a:lnTo>
                      <a:lnTo>
                        <a:pt x="157" y="21"/>
                      </a:lnTo>
                      <a:lnTo>
                        <a:pt x="163" y="18"/>
                      </a:lnTo>
                      <a:lnTo>
                        <a:pt x="165" y="13"/>
                      </a:lnTo>
                      <a:lnTo>
                        <a:pt x="163" y="7"/>
                      </a:lnTo>
                      <a:lnTo>
                        <a:pt x="149" y="1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92" name="Freeform 1662"/>
                <p:cNvSpPr>
                  <a:spLocks/>
                </p:cNvSpPr>
                <p:nvPr/>
              </p:nvSpPr>
              <p:spPr bwMode="auto">
                <a:xfrm>
                  <a:off x="1972" y="1238"/>
                  <a:ext cx="1" cy="3"/>
                </a:xfrm>
                <a:custGeom>
                  <a:avLst/>
                  <a:gdLst>
                    <a:gd name="T0" fmla="*/ 0 w 63"/>
                    <a:gd name="T1" fmla="*/ 0 h 104"/>
                    <a:gd name="T2" fmla="*/ 0 w 63"/>
                    <a:gd name="T3" fmla="*/ 0 h 104"/>
                    <a:gd name="T4" fmla="*/ 0 w 63"/>
                    <a:gd name="T5" fmla="*/ 0 h 104"/>
                    <a:gd name="T6" fmla="*/ 0 w 63"/>
                    <a:gd name="T7" fmla="*/ 0 h 104"/>
                    <a:gd name="T8" fmla="*/ 0 w 63"/>
                    <a:gd name="T9" fmla="*/ 0 h 104"/>
                    <a:gd name="T10" fmla="*/ 0 w 63"/>
                    <a:gd name="T11" fmla="*/ 0 h 104"/>
                    <a:gd name="T12" fmla="*/ 0 w 63"/>
                    <a:gd name="T13" fmla="*/ 0 h 104"/>
                    <a:gd name="T14" fmla="*/ 0 w 63"/>
                    <a:gd name="T15" fmla="*/ 0 h 104"/>
                    <a:gd name="T16" fmla="*/ 0 w 63"/>
                    <a:gd name="T17" fmla="*/ 0 h 104"/>
                    <a:gd name="T18" fmla="*/ 0 w 63"/>
                    <a:gd name="T19" fmla="*/ 0 h 104"/>
                    <a:gd name="T20" fmla="*/ 0 w 63"/>
                    <a:gd name="T21" fmla="*/ 0 h 104"/>
                    <a:gd name="T22" fmla="*/ 0 w 63"/>
                    <a:gd name="T23" fmla="*/ 0 h 104"/>
                    <a:gd name="T24" fmla="*/ 0 w 63"/>
                    <a:gd name="T25" fmla="*/ 0 h 104"/>
                    <a:gd name="T26" fmla="*/ 0 w 63"/>
                    <a:gd name="T27" fmla="*/ 0 h 104"/>
                    <a:gd name="T28" fmla="*/ 0 w 63"/>
                    <a:gd name="T29" fmla="*/ 0 h 104"/>
                    <a:gd name="T30" fmla="*/ 0 w 63"/>
                    <a:gd name="T31" fmla="*/ 0 h 104"/>
                    <a:gd name="T32" fmla="*/ 0 w 63"/>
                    <a:gd name="T33" fmla="*/ 0 h 104"/>
                    <a:gd name="T34" fmla="*/ 0 w 63"/>
                    <a:gd name="T35" fmla="*/ 0 h 104"/>
                    <a:gd name="T36" fmla="*/ 0 w 63"/>
                    <a:gd name="T37" fmla="*/ 0 h 104"/>
                    <a:gd name="T38" fmla="*/ 0 w 63"/>
                    <a:gd name="T39" fmla="*/ 0 h 104"/>
                    <a:gd name="T40" fmla="*/ 0 w 63"/>
                    <a:gd name="T41" fmla="*/ 0 h 10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3"/>
                    <a:gd name="T64" fmla="*/ 0 h 104"/>
                    <a:gd name="T65" fmla="*/ 63 w 63"/>
                    <a:gd name="T66" fmla="*/ 104 h 10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3" h="104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6" y="18"/>
                      </a:lnTo>
                      <a:lnTo>
                        <a:pt x="10" y="29"/>
                      </a:lnTo>
                      <a:lnTo>
                        <a:pt x="15" y="41"/>
                      </a:lnTo>
                      <a:lnTo>
                        <a:pt x="21" y="52"/>
                      </a:lnTo>
                      <a:lnTo>
                        <a:pt x="27" y="64"/>
                      </a:lnTo>
                      <a:lnTo>
                        <a:pt x="33" y="76"/>
                      </a:lnTo>
                      <a:lnTo>
                        <a:pt x="40" y="91"/>
                      </a:lnTo>
                      <a:lnTo>
                        <a:pt x="48" y="104"/>
                      </a:lnTo>
                      <a:lnTo>
                        <a:pt x="63" y="94"/>
                      </a:lnTo>
                      <a:lnTo>
                        <a:pt x="54" y="81"/>
                      </a:lnTo>
                      <a:lnTo>
                        <a:pt x="47" y="69"/>
                      </a:lnTo>
                      <a:lnTo>
                        <a:pt x="41" y="57"/>
                      </a:lnTo>
                      <a:lnTo>
                        <a:pt x="35" y="45"/>
                      </a:lnTo>
                      <a:lnTo>
                        <a:pt x="29" y="34"/>
                      </a:lnTo>
                      <a:lnTo>
                        <a:pt x="27" y="24"/>
                      </a:lnTo>
                      <a:lnTo>
                        <a:pt x="21" y="11"/>
                      </a:lnTo>
                      <a:lnTo>
                        <a:pt x="17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93" name="Freeform 1663"/>
                <p:cNvSpPr>
                  <a:spLocks/>
                </p:cNvSpPr>
                <p:nvPr/>
              </p:nvSpPr>
              <p:spPr bwMode="auto">
                <a:xfrm>
                  <a:off x="1970" y="1236"/>
                  <a:ext cx="2" cy="2"/>
                </a:xfrm>
                <a:custGeom>
                  <a:avLst/>
                  <a:gdLst>
                    <a:gd name="T0" fmla="*/ 0 w 68"/>
                    <a:gd name="T1" fmla="*/ 0 h 113"/>
                    <a:gd name="T2" fmla="*/ 0 w 68"/>
                    <a:gd name="T3" fmla="*/ 0 h 113"/>
                    <a:gd name="T4" fmla="*/ 0 w 68"/>
                    <a:gd name="T5" fmla="*/ 0 h 113"/>
                    <a:gd name="T6" fmla="*/ 0 w 68"/>
                    <a:gd name="T7" fmla="*/ 0 h 113"/>
                    <a:gd name="T8" fmla="*/ 0 w 68"/>
                    <a:gd name="T9" fmla="*/ 0 h 113"/>
                    <a:gd name="T10" fmla="*/ 0 w 68"/>
                    <a:gd name="T11" fmla="*/ 0 h 113"/>
                    <a:gd name="T12" fmla="*/ 0 w 68"/>
                    <a:gd name="T13" fmla="*/ 0 h 113"/>
                    <a:gd name="T14" fmla="*/ 0 w 68"/>
                    <a:gd name="T15" fmla="*/ 0 h 113"/>
                    <a:gd name="T16" fmla="*/ 0 w 68"/>
                    <a:gd name="T17" fmla="*/ 0 h 113"/>
                    <a:gd name="T18" fmla="*/ 0 w 68"/>
                    <a:gd name="T19" fmla="*/ 0 h 113"/>
                    <a:gd name="T20" fmla="*/ 0 w 68"/>
                    <a:gd name="T21" fmla="*/ 0 h 113"/>
                    <a:gd name="T22" fmla="*/ 0 w 68"/>
                    <a:gd name="T23" fmla="*/ 0 h 113"/>
                    <a:gd name="T24" fmla="*/ 0 w 68"/>
                    <a:gd name="T25" fmla="*/ 0 h 113"/>
                    <a:gd name="T26" fmla="*/ 0 w 68"/>
                    <a:gd name="T27" fmla="*/ 0 h 113"/>
                    <a:gd name="T28" fmla="*/ 0 w 68"/>
                    <a:gd name="T29" fmla="*/ 0 h 113"/>
                    <a:gd name="T30" fmla="*/ 0 w 68"/>
                    <a:gd name="T31" fmla="*/ 0 h 113"/>
                    <a:gd name="T32" fmla="*/ 0 w 68"/>
                    <a:gd name="T33" fmla="*/ 0 h 113"/>
                    <a:gd name="T34" fmla="*/ 0 w 68"/>
                    <a:gd name="T35" fmla="*/ 0 h 113"/>
                    <a:gd name="T36" fmla="*/ 0 w 68"/>
                    <a:gd name="T37" fmla="*/ 0 h 113"/>
                    <a:gd name="T38" fmla="*/ 0 w 68"/>
                    <a:gd name="T39" fmla="*/ 0 h 113"/>
                    <a:gd name="T40" fmla="*/ 0 w 68"/>
                    <a:gd name="T41" fmla="*/ 0 h 11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8"/>
                    <a:gd name="T64" fmla="*/ 0 h 113"/>
                    <a:gd name="T65" fmla="*/ 68 w 68"/>
                    <a:gd name="T66" fmla="*/ 113 h 11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8" h="113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9" y="22"/>
                      </a:lnTo>
                      <a:lnTo>
                        <a:pt x="17" y="32"/>
                      </a:lnTo>
                      <a:lnTo>
                        <a:pt x="24" y="44"/>
                      </a:lnTo>
                      <a:lnTo>
                        <a:pt x="31" y="57"/>
                      </a:lnTo>
                      <a:lnTo>
                        <a:pt x="36" y="70"/>
                      </a:lnTo>
                      <a:lnTo>
                        <a:pt x="41" y="84"/>
                      </a:lnTo>
                      <a:lnTo>
                        <a:pt x="47" y="99"/>
                      </a:lnTo>
                      <a:lnTo>
                        <a:pt x="51" y="113"/>
                      </a:lnTo>
                      <a:lnTo>
                        <a:pt x="68" y="108"/>
                      </a:lnTo>
                      <a:lnTo>
                        <a:pt x="63" y="94"/>
                      </a:lnTo>
                      <a:lnTo>
                        <a:pt x="57" y="80"/>
                      </a:lnTo>
                      <a:lnTo>
                        <a:pt x="53" y="65"/>
                      </a:lnTo>
                      <a:lnTo>
                        <a:pt x="45" y="50"/>
                      </a:lnTo>
                      <a:lnTo>
                        <a:pt x="38" y="36"/>
                      </a:lnTo>
                      <a:lnTo>
                        <a:pt x="31" y="22"/>
                      </a:lnTo>
                      <a:lnTo>
                        <a:pt x="21" y="10"/>
                      </a:lnTo>
                      <a:lnTo>
                        <a:pt x="12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94" name="Freeform 1664"/>
                <p:cNvSpPr>
                  <a:spLocks/>
                </p:cNvSpPr>
                <p:nvPr/>
              </p:nvSpPr>
              <p:spPr bwMode="auto">
                <a:xfrm>
                  <a:off x="1966" y="1234"/>
                  <a:ext cx="4" cy="2"/>
                </a:xfrm>
                <a:custGeom>
                  <a:avLst/>
                  <a:gdLst>
                    <a:gd name="T0" fmla="*/ 0 w 172"/>
                    <a:gd name="T1" fmla="*/ 0 h 91"/>
                    <a:gd name="T2" fmla="*/ 0 w 172"/>
                    <a:gd name="T3" fmla="*/ 0 h 91"/>
                    <a:gd name="T4" fmla="*/ 0 w 172"/>
                    <a:gd name="T5" fmla="*/ 0 h 91"/>
                    <a:gd name="T6" fmla="*/ 0 w 172"/>
                    <a:gd name="T7" fmla="*/ 0 h 91"/>
                    <a:gd name="T8" fmla="*/ 0 w 172"/>
                    <a:gd name="T9" fmla="*/ 0 h 91"/>
                    <a:gd name="T10" fmla="*/ 0 w 172"/>
                    <a:gd name="T11" fmla="*/ 0 h 91"/>
                    <a:gd name="T12" fmla="*/ 0 w 172"/>
                    <a:gd name="T13" fmla="*/ 0 h 91"/>
                    <a:gd name="T14" fmla="*/ 0 w 172"/>
                    <a:gd name="T15" fmla="*/ 0 h 91"/>
                    <a:gd name="T16" fmla="*/ 0 w 172"/>
                    <a:gd name="T17" fmla="*/ 0 h 91"/>
                    <a:gd name="T18" fmla="*/ 0 w 172"/>
                    <a:gd name="T19" fmla="*/ 0 h 91"/>
                    <a:gd name="T20" fmla="*/ 0 w 172"/>
                    <a:gd name="T21" fmla="*/ 0 h 91"/>
                    <a:gd name="T22" fmla="*/ 0 w 172"/>
                    <a:gd name="T23" fmla="*/ 0 h 91"/>
                    <a:gd name="T24" fmla="*/ 0 w 172"/>
                    <a:gd name="T25" fmla="*/ 0 h 91"/>
                    <a:gd name="T26" fmla="*/ 0 w 172"/>
                    <a:gd name="T27" fmla="*/ 0 h 91"/>
                    <a:gd name="T28" fmla="*/ 0 w 172"/>
                    <a:gd name="T29" fmla="*/ 0 h 91"/>
                    <a:gd name="T30" fmla="*/ 0 w 172"/>
                    <a:gd name="T31" fmla="*/ 0 h 91"/>
                    <a:gd name="T32" fmla="*/ 0 w 172"/>
                    <a:gd name="T33" fmla="*/ 0 h 91"/>
                    <a:gd name="T34" fmla="*/ 0 w 172"/>
                    <a:gd name="T35" fmla="*/ 0 h 91"/>
                    <a:gd name="T36" fmla="*/ 0 w 172"/>
                    <a:gd name="T37" fmla="*/ 0 h 91"/>
                    <a:gd name="T38" fmla="*/ 0 w 172"/>
                    <a:gd name="T39" fmla="*/ 0 h 91"/>
                    <a:gd name="T40" fmla="*/ 0 w 172"/>
                    <a:gd name="T41" fmla="*/ 0 h 9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72"/>
                    <a:gd name="T64" fmla="*/ 0 h 91"/>
                    <a:gd name="T65" fmla="*/ 172 w 172"/>
                    <a:gd name="T66" fmla="*/ 91 h 9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72" h="91">
                      <a:moveTo>
                        <a:pt x="0" y="7"/>
                      </a:moveTo>
                      <a:lnTo>
                        <a:pt x="0" y="7"/>
                      </a:lnTo>
                      <a:lnTo>
                        <a:pt x="11" y="19"/>
                      </a:lnTo>
                      <a:lnTo>
                        <a:pt x="26" y="28"/>
                      </a:lnTo>
                      <a:lnTo>
                        <a:pt x="46" y="36"/>
                      </a:lnTo>
                      <a:lnTo>
                        <a:pt x="70" y="46"/>
                      </a:lnTo>
                      <a:lnTo>
                        <a:pt x="94" y="55"/>
                      </a:lnTo>
                      <a:lnTo>
                        <a:pt x="119" y="66"/>
                      </a:lnTo>
                      <a:lnTo>
                        <a:pt x="142" y="78"/>
                      </a:lnTo>
                      <a:lnTo>
                        <a:pt x="160" y="91"/>
                      </a:lnTo>
                      <a:lnTo>
                        <a:pt x="172" y="79"/>
                      </a:lnTo>
                      <a:lnTo>
                        <a:pt x="151" y="64"/>
                      </a:lnTo>
                      <a:lnTo>
                        <a:pt x="126" y="52"/>
                      </a:lnTo>
                      <a:lnTo>
                        <a:pt x="101" y="41"/>
                      </a:lnTo>
                      <a:lnTo>
                        <a:pt x="77" y="31"/>
                      </a:lnTo>
                      <a:lnTo>
                        <a:pt x="53" y="22"/>
                      </a:lnTo>
                      <a:lnTo>
                        <a:pt x="34" y="13"/>
                      </a:lnTo>
                      <a:lnTo>
                        <a:pt x="20" y="5"/>
                      </a:lnTo>
                      <a:lnTo>
                        <a:pt x="14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95" name="Freeform 1665"/>
                <p:cNvSpPr>
                  <a:spLocks/>
                </p:cNvSpPr>
                <p:nvPr/>
              </p:nvSpPr>
              <p:spPr bwMode="auto">
                <a:xfrm>
                  <a:off x="1965" y="1231"/>
                  <a:ext cx="2" cy="3"/>
                </a:xfrm>
                <a:custGeom>
                  <a:avLst/>
                  <a:gdLst>
                    <a:gd name="T0" fmla="*/ 0 w 42"/>
                    <a:gd name="T1" fmla="*/ 0 h 127"/>
                    <a:gd name="T2" fmla="*/ 0 w 42"/>
                    <a:gd name="T3" fmla="*/ 0 h 127"/>
                    <a:gd name="T4" fmla="*/ 0 w 42"/>
                    <a:gd name="T5" fmla="*/ 0 h 127"/>
                    <a:gd name="T6" fmla="*/ 0 w 42"/>
                    <a:gd name="T7" fmla="*/ 0 h 127"/>
                    <a:gd name="T8" fmla="*/ 0 w 42"/>
                    <a:gd name="T9" fmla="*/ 0 h 127"/>
                    <a:gd name="T10" fmla="*/ 0 w 42"/>
                    <a:gd name="T11" fmla="*/ 0 h 127"/>
                    <a:gd name="T12" fmla="*/ 0 w 42"/>
                    <a:gd name="T13" fmla="*/ 0 h 127"/>
                    <a:gd name="T14" fmla="*/ 0 w 42"/>
                    <a:gd name="T15" fmla="*/ 0 h 127"/>
                    <a:gd name="T16" fmla="*/ 0 w 42"/>
                    <a:gd name="T17" fmla="*/ 0 h 127"/>
                    <a:gd name="T18" fmla="*/ 0 w 42"/>
                    <a:gd name="T19" fmla="*/ 0 h 127"/>
                    <a:gd name="T20" fmla="*/ 0 w 42"/>
                    <a:gd name="T21" fmla="*/ 0 h 127"/>
                    <a:gd name="T22" fmla="*/ 0 w 42"/>
                    <a:gd name="T23" fmla="*/ 0 h 127"/>
                    <a:gd name="T24" fmla="*/ 0 w 42"/>
                    <a:gd name="T25" fmla="*/ 0 h 127"/>
                    <a:gd name="T26" fmla="*/ 0 w 42"/>
                    <a:gd name="T27" fmla="*/ 0 h 127"/>
                    <a:gd name="T28" fmla="*/ 0 w 42"/>
                    <a:gd name="T29" fmla="*/ 0 h 127"/>
                    <a:gd name="T30" fmla="*/ 0 w 42"/>
                    <a:gd name="T31" fmla="*/ 0 h 127"/>
                    <a:gd name="T32" fmla="*/ 0 w 42"/>
                    <a:gd name="T33" fmla="*/ 0 h 127"/>
                    <a:gd name="T34" fmla="*/ 0 w 42"/>
                    <a:gd name="T35" fmla="*/ 0 h 127"/>
                    <a:gd name="T36" fmla="*/ 0 w 42"/>
                    <a:gd name="T37" fmla="*/ 0 h 127"/>
                    <a:gd name="T38" fmla="*/ 0 w 42"/>
                    <a:gd name="T39" fmla="*/ 0 h 127"/>
                    <a:gd name="T40" fmla="*/ 0 w 42"/>
                    <a:gd name="T41" fmla="*/ 0 h 12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2"/>
                    <a:gd name="T64" fmla="*/ 0 h 127"/>
                    <a:gd name="T65" fmla="*/ 42 w 42"/>
                    <a:gd name="T66" fmla="*/ 127 h 12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2" h="12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26"/>
                      </a:lnTo>
                      <a:lnTo>
                        <a:pt x="3" y="48"/>
                      </a:lnTo>
                      <a:lnTo>
                        <a:pt x="5" y="65"/>
                      </a:lnTo>
                      <a:lnTo>
                        <a:pt x="8" y="80"/>
                      </a:lnTo>
                      <a:lnTo>
                        <a:pt x="11" y="92"/>
                      </a:lnTo>
                      <a:lnTo>
                        <a:pt x="17" y="104"/>
                      </a:lnTo>
                      <a:lnTo>
                        <a:pt x="22" y="115"/>
                      </a:lnTo>
                      <a:lnTo>
                        <a:pt x="28" y="127"/>
                      </a:lnTo>
                      <a:lnTo>
                        <a:pt x="42" y="120"/>
                      </a:lnTo>
                      <a:lnTo>
                        <a:pt x="36" y="108"/>
                      </a:lnTo>
                      <a:lnTo>
                        <a:pt x="32" y="97"/>
                      </a:lnTo>
                      <a:lnTo>
                        <a:pt x="28" y="88"/>
                      </a:lnTo>
                      <a:lnTo>
                        <a:pt x="24" y="76"/>
                      </a:lnTo>
                      <a:lnTo>
                        <a:pt x="22" y="62"/>
                      </a:lnTo>
                      <a:lnTo>
                        <a:pt x="20" y="46"/>
                      </a:lnTo>
                      <a:lnTo>
                        <a:pt x="18" y="26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96" name="Freeform 1666"/>
                <p:cNvSpPr>
                  <a:spLocks/>
                </p:cNvSpPr>
                <p:nvPr/>
              </p:nvSpPr>
              <p:spPr bwMode="auto">
                <a:xfrm>
                  <a:off x="1965" y="1228"/>
                  <a:ext cx="1" cy="3"/>
                </a:xfrm>
                <a:custGeom>
                  <a:avLst/>
                  <a:gdLst>
                    <a:gd name="T0" fmla="*/ 0 w 42"/>
                    <a:gd name="T1" fmla="*/ 0 h 125"/>
                    <a:gd name="T2" fmla="*/ 0 w 42"/>
                    <a:gd name="T3" fmla="*/ 0 h 125"/>
                    <a:gd name="T4" fmla="*/ 0 w 42"/>
                    <a:gd name="T5" fmla="*/ 0 h 125"/>
                    <a:gd name="T6" fmla="*/ 0 w 42"/>
                    <a:gd name="T7" fmla="*/ 0 h 125"/>
                    <a:gd name="T8" fmla="*/ 0 w 42"/>
                    <a:gd name="T9" fmla="*/ 0 h 125"/>
                    <a:gd name="T10" fmla="*/ 0 w 42"/>
                    <a:gd name="T11" fmla="*/ 0 h 125"/>
                    <a:gd name="T12" fmla="*/ 0 w 42"/>
                    <a:gd name="T13" fmla="*/ 0 h 125"/>
                    <a:gd name="T14" fmla="*/ 0 w 42"/>
                    <a:gd name="T15" fmla="*/ 0 h 125"/>
                    <a:gd name="T16" fmla="*/ 0 w 42"/>
                    <a:gd name="T17" fmla="*/ 0 h 125"/>
                    <a:gd name="T18" fmla="*/ 0 w 42"/>
                    <a:gd name="T19" fmla="*/ 0 h 125"/>
                    <a:gd name="T20" fmla="*/ 0 w 42"/>
                    <a:gd name="T21" fmla="*/ 0 h 125"/>
                    <a:gd name="T22" fmla="*/ 0 w 42"/>
                    <a:gd name="T23" fmla="*/ 0 h 125"/>
                    <a:gd name="T24" fmla="*/ 0 w 42"/>
                    <a:gd name="T25" fmla="*/ 0 h 125"/>
                    <a:gd name="T26" fmla="*/ 0 w 42"/>
                    <a:gd name="T27" fmla="*/ 0 h 125"/>
                    <a:gd name="T28" fmla="*/ 0 w 42"/>
                    <a:gd name="T29" fmla="*/ 0 h 125"/>
                    <a:gd name="T30" fmla="*/ 0 w 42"/>
                    <a:gd name="T31" fmla="*/ 0 h 125"/>
                    <a:gd name="T32" fmla="*/ 0 w 42"/>
                    <a:gd name="T33" fmla="*/ 0 h 125"/>
                    <a:gd name="T34" fmla="*/ 0 w 42"/>
                    <a:gd name="T35" fmla="*/ 0 h 125"/>
                    <a:gd name="T36" fmla="*/ 0 w 42"/>
                    <a:gd name="T37" fmla="*/ 0 h 125"/>
                    <a:gd name="T38" fmla="*/ 0 w 42"/>
                    <a:gd name="T39" fmla="*/ 0 h 125"/>
                    <a:gd name="T40" fmla="*/ 0 w 42"/>
                    <a:gd name="T41" fmla="*/ 0 h 12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2"/>
                    <a:gd name="T64" fmla="*/ 0 h 125"/>
                    <a:gd name="T65" fmla="*/ 42 w 42"/>
                    <a:gd name="T66" fmla="*/ 125 h 12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2" h="125">
                      <a:moveTo>
                        <a:pt x="0" y="7"/>
                      </a:moveTo>
                      <a:lnTo>
                        <a:pt x="0" y="7"/>
                      </a:lnTo>
                      <a:lnTo>
                        <a:pt x="12" y="31"/>
                      </a:lnTo>
                      <a:lnTo>
                        <a:pt x="18" y="49"/>
                      </a:lnTo>
                      <a:lnTo>
                        <a:pt x="22" y="66"/>
                      </a:lnTo>
                      <a:lnTo>
                        <a:pt x="25" y="78"/>
                      </a:lnTo>
                      <a:lnTo>
                        <a:pt x="25" y="89"/>
                      </a:lnTo>
                      <a:lnTo>
                        <a:pt x="24" y="98"/>
                      </a:lnTo>
                      <a:lnTo>
                        <a:pt x="22" y="112"/>
                      </a:lnTo>
                      <a:lnTo>
                        <a:pt x="22" y="125"/>
                      </a:lnTo>
                      <a:lnTo>
                        <a:pt x="39" y="125"/>
                      </a:lnTo>
                      <a:lnTo>
                        <a:pt x="39" y="112"/>
                      </a:lnTo>
                      <a:lnTo>
                        <a:pt x="40" y="101"/>
                      </a:lnTo>
                      <a:lnTo>
                        <a:pt x="42" y="89"/>
                      </a:lnTo>
                      <a:lnTo>
                        <a:pt x="42" y="76"/>
                      </a:lnTo>
                      <a:lnTo>
                        <a:pt x="39" y="61"/>
                      </a:lnTo>
                      <a:lnTo>
                        <a:pt x="34" y="44"/>
                      </a:lnTo>
                      <a:lnTo>
                        <a:pt x="26" y="24"/>
                      </a:lnTo>
                      <a:lnTo>
                        <a:pt x="14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97" name="Freeform 1667"/>
                <p:cNvSpPr>
                  <a:spLocks/>
                </p:cNvSpPr>
                <p:nvPr/>
              </p:nvSpPr>
              <p:spPr bwMode="auto">
                <a:xfrm>
                  <a:off x="1963" y="1226"/>
                  <a:ext cx="2" cy="2"/>
                </a:xfrm>
                <a:custGeom>
                  <a:avLst/>
                  <a:gdLst>
                    <a:gd name="T0" fmla="*/ 0 w 108"/>
                    <a:gd name="T1" fmla="*/ 0 h 125"/>
                    <a:gd name="T2" fmla="*/ 0 w 108"/>
                    <a:gd name="T3" fmla="*/ 0 h 125"/>
                    <a:gd name="T4" fmla="*/ 0 w 108"/>
                    <a:gd name="T5" fmla="*/ 0 h 125"/>
                    <a:gd name="T6" fmla="*/ 0 w 108"/>
                    <a:gd name="T7" fmla="*/ 0 h 125"/>
                    <a:gd name="T8" fmla="*/ 0 w 108"/>
                    <a:gd name="T9" fmla="*/ 0 h 125"/>
                    <a:gd name="T10" fmla="*/ 0 w 108"/>
                    <a:gd name="T11" fmla="*/ 0 h 125"/>
                    <a:gd name="T12" fmla="*/ 0 w 108"/>
                    <a:gd name="T13" fmla="*/ 0 h 125"/>
                    <a:gd name="T14" fmla="*/ 0 w 108"/>
                    <a:gd name="T15" fmla="*/ 0 h 125"/>
                    <a:gd name="T16" fmla="*/ 0 w 108"/>
                    <a:gd name="T17" fmla="*/ 0 h 125"/>
                    <a:gd name="T18" fmla="*/ 0 w 108"/>
                    <a:gd name="T19" fmla="*/ 0 h 125"/>
                    <a:gd name="T20" fmla="*/ 0 w 108"/>
                    <a:gd name="T21" fmla="*/ 0 h 125"/>
                    <a:gd name="T22" fmla="*/ 0 w 108"/>
                    <a:gd name="T23" fmla="*/ 0 h 125"/>
                    <a:gd name="T24" fmla="*/ 0 w 108"/>
                    <a:gd name="T25" fmla="*/ 0 h 125"/>
                    <a:gd name="T26" fmla="*/ 0 w 108"/>
                    <a:gd name="T27" fmla="*/ 0 h 125"/>
                    <a:gd name="T28" fmla="*/ 0 w 108"/>
                    <a:gd name="T29" fmla="*/ 0 h 125"/>
                    <a:gd name="T30" fmla="*/ 0 w 108"/>
                    <a:gd name="T31" fmla="*/ 0 h 125"/>
                    <a:gd name="T32" fmla="*/ 0 w 108"/>
                    <a:gd name="T33" fmla="*/ 0 h 125"/>
                    <a:gd name="T34" fmla="*/ 0 w 108"/>
                    <a:gd name="T35" fmla="*/ 0 h 125"/>
                    <a:gd name="T36" fmla="*/ 0 w 108"/>
                    <a:gd name="T37" fmla="*/ 0 h 125"/>
                    <a:gd name="T38" fmla="*/ 0 w 108"/>
                    <a:gd name="T39" fmla="*/ 0 h 125"/>
                    <a:gd name="T40" fmla="*/ 0 w 108"/>
                    <a:gd name="T41" fmla="*/ 0 h 12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08"/>
                    <a:gd name="T64" fmla="*/ 0 h 125"/>
                    <a:gd name="T65" fmla="*/ 108 w 108"/>
                    <a:gd name="T66" fmla="*/ 125 h 12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08" h="125">
                      <a:moveTo>
                        <a:pt x="0" y="15"/>
                      </a:moveTo>
                      <a:lnTo>
                        <a:pt x="1" y="15"/>
                      </a:lnTo>
                      <a:lnTo>
                        <a:pt x="12" y="22"/>
                      </a:lnTo>
                      <a:lnTo>
                        <a:pt x="21" y="29"/>
                      </a:lnTo>
                      <a:lnTo>
                        <a:pt x="33" y="40"/>
                      </a:lnTo>
                      <a:lnTo>
                        <a:pt x="47" y="52"/>
                      </a:lnTo>
                      <a:lnTo>
                        <a:pt x="57" y="66"/>
                      </a:lnTo>
                      <a:lnTo>
                        <a:pt x="69" y="83"/>
                      </a:lnTo>
                      <a:lnTo>
                        <a:pt x="82" y="102"/>
                      </a:lnTo>
                      <a:lnTo>
                        <a:pt x="94" y="125"/>
                      </a:lnTo>
                      <a:lnTo>
                        <a:pt x="108" y="118"/>
                      </a:lnTo>
                      <a:lnTo>
                        <a:pt x="96" y="95"/>
                      </a:lnTo>
                      <a:lnTo>
                        <a:pt x="84" y="74"/>
                      </a:lnTo>
                      <a:lnTo>
                        <a:pt x="72" y="57"/>
                      </a:lnTo>
                      <a:lnTo>
                        <a:pt x="59" y="40"/>
                      </a:lnTo>
                      <a:lnTo>
                        <a:pt x="45" y="28"/>
                      </a:lnTo>
                      <a:lnTo>
                        <a:pt x="33" y="17"/>
                      </a:lnTo>
                      <a:lnTo>
                        <a:pt x="21" y="7"/>
                      </a:lnTo>
                      <a:lnTo>
                        <a:pt x="8" y="0"/>
                      </a:lnTo>
                      <a:lnTo>
                        <a:pt x="9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98" name="Freeform 1668"/>
                <p:cNvSpPr>
                  <a:spLocks/>
                </p:cNvSpPr>
                <p:nvPr/>
              </p:nvSpPr>
              <p:spPr bwMode="auto">
                <a:xfrm>
                  <a:off x="1958" y="1223"/>
                  <a:ext cx="5" cy="3"/>
                </a:xfrm>
                <a:custGeom>
                  <a:avLst/>
                  <a:gdLst>
                    <a:gd name="T0" fmla="*/ 0 w 186"/>
                    <a:gd name="T1" fmla="*/ 0 h 126"/>
                    <a:gd name="T2" fmla="*/ 0 w 186"/>
                    <a:gd name="T3" fmla="*/ 0 h 126"/>
                    <a:gd name="T4" fmla="*/ 0 w 186"/>
                    <a:gd name="T5" fmla="*/ 0 h 126"/>
                    <a:gd name="T6" fmla="*/ 0 w 186"/>
                    <a:gd name="T7" fmla="*/ 0 h 126"/>
                    <a:gd name="T8" fmla="*/ 0 w 186"/>
                    <a:gd name="T9" fmla="*/ 0 h 126"/>
                    <a:gd name="T10" fmla="*/ 0 w 186"/>
                    <a:gd name="T11" fmla="*/ 0 h 126"/>
                    <a:gd name="T12" fmla="*/ 0 w 186"/>
                    <a:gd name="T13" fmla="*/ 0 h 126"/>
                    <a:gd name="T14" fmla="*/ 0 w 186"/>
                    <a:gd name="T15" fmla="*/ 0 h 126"/>
                    <a:gd name="T16" fmla="*/ 0 w 186"/>
                    <a:gd name="T17" fmla="*/ 0 h 126"/>
                    <a:gd name="T18" fmla="*/ 0 w 186"/>
                    <a:gd name="T19" fmla="*/ 0 h 126"/>
                    <a:gd name="T20" fmla="*/ 0 w 186"/>
                    <a:gd name="T21" fmla="*/ 0 h 126"/>
                    <a:gd name="T22" fmla="*/ 0 w 186"/>
                    <a:gd name="T23" fmla="*/ 0 h 126"/>
                    <a:gd name="T24" fmla="*/ 0 w 186"/>
                    <a:gd name="T25" fmla="*/ 0 h 126"/>
                    <a:gd name="T26" fmla="*/ 0 w 186"/>
                    <a:gd name="T27" fmla="*/ 0 h 126"/>
                    <a:gd name="T28" fmla="*/ 0 w 186"/>
                    <a:gd name="T29" fmla="*/ 0 h 126"/>
                    <a:gd name="T30" fmla="*/ 0 w 186"/>
                    <a:gd name="T31" fmla="*/ 0 h 126"/>
                    <a:gd name="T32" fmla="*/ 0 w 186"/>
                    <a:gd name="T33" fmla="*/ 0 h 126"/>
                    <a:gd name="T34" fmla="*/ 0 w 186"/>
                    <a:gd name="T35" fmla="*/ 0 h 126"/>
                    <a:gd name="T36" fmla="*/ 0 w 186"/>
                    <a:gd name="T37" fmla="*/ 0 h 126"/>
                    <a:gd name="T38" fmla="*/ 0 w 186"/>
                    <a:gd name="T39" fmla="*/ 0 h 126"/>
                    <a:gd name="T40" fmla="*/ 0 w 186"/>
                    <a:gd name="T41" fmla="*/ 0 h 12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86"/>
                    <a:gd name="T64" fmla="*/ 0 h 126"/>
                    <a:gd name="T65" fmla="*/ 186 w 186"/>
                    <a:gd name="T66" fmla="*/ 126 h 12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86" h="126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24" y="32"/>
                      </a:lnTo>
                      <a:lnTo>
                        <a:pt x="47" y="51"/>
                      </a:lnTo>
                      <a:lnTo>
                        <a:pt x="70" y="67"/>
                      </a:lnTo>
                      <a:lnTo>
                        <a:pt x="93" y="80"/>
                      </a:lnTo>
                      <a:lnTo>
                        <a:pt x="117" y="93"/>
                      </a:lnTo>
                      <a:lnTo>
                        <a:pt x="138" y="104"/>
                      </a:lnTo>
                      <a:lnTo>
                        <a:pt x="159" y="115"/>
                      </a:lnTo>
                      <a:lnTo>
                        <a:pt x="177" y="126"/>
                      </a:lnTo>
                      <a:lnTo>
                        <a:pt x="186" y="111"/>
                      </a:lnTo>
                      <a:lnTo>
                        <a:pt x="166" y="100"/>
                      </a:lnTo>
                      <a:lnTo>
                        <a:pt x="146" y="90"/>
                      </a:lnTo>
                      <a:lnTo>
                        <a:pt x="124" y="79"/>
                      </a:lnTo>
                      <a:lnTo>
                        <a:pt x="102" y="66"/>
                      </a:lnTo>
                      <a:lnTo>
                        <a:pt x="80" y="52"/>
                      </a:lnTo>
                      <a:lnTo>
                        <a:pt x="57" y="37"/>
                      </a:lnTo>
                      <a:lnTo>
                        <a:pt x="34" y="20"/>
                      </a:lnTo>
                      <a:lnTo>
                        <a:pt x="12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799" name="Freeform 1669"/>
                <p:cNvSpPr>
                  <a:spLocks/>
                </p:cNvSpPr>
                <p:nvPr/>
              </p:nvSpPr>
              <p:spPr bwMode="auto">
                <a:xfrm>
                  <a:off x="1956" y="1222"/>
                  <a:ext cx="2" cy="1"/>
                </a:xfrm>
                <a:custGeom>
                  <a:avLst/>
                  <a:gdLst>
                    <a:gd name="T0" fmla="*/ 0 w 102"/>
                    <a:gd name="T1" fmla="*/ 0 h 44"/>
                    <a:gd name="T2" fmla="*/ 0 w 102"/>
                    <a:gd name="T3" fmla="*/ 0 h 44"/>
                    <a:gd name="T4" fmla="*/ 0 w 102"/>
                    <a:gd name="T5" fmla="*/ 0 h 44"/>
                    <a:gd name="T6" fmla="*/ 0 w 102"/>
                    <a:gd name="T7" fmla="*/ 0 h 44"/>
                    <a:gd name="T8" fmla="*/ 0 w 102"/>
                    <a:gd name="T9" fmla="*/ 0 h 44"/>
                    <a:gd name="T10" fmla="*/ 0 w 102"/>
                    <a:gd name="T11" fmla="*/ 0 h 44"/>
                    <a:gd name="T12" fmla="*/ 0 w 102"/>
                    <a:gd name="T13" fmla="*/ 0 h 44"/>
                    <a:gd name="T14" fmla="*/ 0 w 102"/>
                    <a:gd name="T15" fmla="*/ 0 h 44"/>
                    <a:gd name="T16" fmla="*/ 0 w 102"/>
                    <a:gd name="T17" fmla="*/ 0 h 44"/>
                    <a:gd name="T18" fmla="*/ 0 w 102"/>
                    <a:gd name="T19" fmla="*/ 0 h 44"/>
                    <a:gd name="T20" fmla="*/ 0 w 102"/>
                    <a:gd name="T21" fmla="*/ 0 h 44"/>
                    <a:gd name="T22" fmla="*/ 0 w 102"/>
                    <a:gd name="T23" fmla="*/ 0 h 44"/>
                    <a:gd name="T24" fmla="*/ 0 w 102"/>
                    <a:gd name="T25" fmla="*/ 0 h 44"/>
                    <a:gd name="T26" fmla="*/ 0 w 102"/>
                    <a:gd name="T27" fmla="*/ 0 h 44"/>
                    <a:gd name="T28" fmla="*/ 0 w 102"/>
                    <a:gd name="T29" fmla="*/ 0 h 44"/>
                    <a:gd name="T30" fmla="*/ 0 w 102"/>
                    <a:gd name="T31" fmla="*/ 0 h 44"/>
                    <a:gd name="T32" fmla="*/ 0 w 102"/>
                    <a:gd name="T33" fmla="*/ 0 h 44"/>
                    <a:gd name="T34" fmla="*/ 0 w 102"/>
                    <a:gd name="T35" fmla="*/ 0 h 44"/>
                    <a:gd name="T36" fmla="*/ 0 w 102"/>
                    <a:gd name="T37" fmla="*/ 0 h 44"/>
                    <a:gd name="T38" fmla="*/ 0 w 102"/>
                    <a:gd name="T39" fmla="*/ 0 h 44"/>
                    <a:gd name="T40" fmla="*/ 0 w 102"/>
                    <a:gd name="T41" fmla="*/ 0 h 4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02"/>
                    <a:gd name="T64" fmla="*/ 0 h 44"/>
                    <a:gd name="T65" fmla="*/ 102 w 102"/>
                    <a:gd name="T66" fmla="*/ 44 h 4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02" h="44">
                      <a:moveTo>
                        <a:pt x="3" y="19"/>
                      </a:moveTo>
                      <a:lnTo>
                        <a:pt x="3" y="19"/>
                      </a:lnTo>
                      <a:lnTo>
                        <a:pt x="13" y="18"/>
                      </a:lnTo>
                      <a:lnTo>
                        <a:pt x="24" y="17"/>
                      </a:lnTo>
                      <a:lnTo>
                        <a:pt x="36" y="18"/>
                      </a:lnTo>
                      <a:lnTo>
                        <a:pt x="47" y="21"/>
                      </a:lnTo>
                      <a:lnTo>
                        <a:pt x="60" y="24"/>
                      </a:lnTo>
                      <a:lnTo>
                        <a:pt x="70" y="29"/>
                      </a:lnTo>
                      <a:lnTo>
                        <a:pt x="81" y="36"/>
                      </a:lnTo>
                      <a:lnTo>
                        <a:pt x="90" y="44"/>
                      </a:lnTo>
                      <a:lnTo>
                        <a:pt x="102" y="32"/>
                      </a:lnTo>
                      <a:lnTo>
                        <a:pt x="90" y="22"/>
                      </a:lnTo>
                      <a:lnTo>
                        <a:pt x="79" y="15"/>
                      </a:lnTo>
                      <a:lnTo>
                        <a:pt x="65" y="7"/>
                      </a:lnTo>
                      <a:lnTo>
                        <a:pt x="52" y="4"/>
                      </a:lnTo>
                      <a:lnTo>
                        <a:pt x="39" y="1"/>
                      </a:lnTo>
                      <a:lnTo>
                        <a:pt x="24" y="0"/>
                      </a:lnTo>
                      <a:lnTo>
                        <a:pt x="11" y="1"/>
                      </a:lnTo>
                      <a:lnTo>
                        <a:pt x="0" y="3"/>
                      </a:lnTo>
                      <a:lnTo>
                        <a:pt x="3" y="1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00" name="Freeform 1670"/>
                <p:cNvSpPr>
                  <a:spLocks/>
                </p:cNvSpPr>
                <p:nvPr/>
              </p:nvSpPr>
              <p:spPr bwMode="auto">
                <a:xfrm>
                  <a:off x="1954" y="1221"/>
                  <a:ext cx="2" cy="2"/>
                </a:xfrm>
                <a:custGeom>
                  <a:avLst/>
                  <a:gdLst>
                    <a:gd name="T0" fmla="*/ 0 w 76"/>
                    <a:gd name="T1" fmla="*/ 0 h 40"/>
                    <a:gd name="T2" fmla="*/ 0 w 76"/>
                    <a:gd name="T3" fmla="*/ 0 h 40"/>
                    <a:gd name="T4" fmla="*/ 0 w 76"/>
                    <a:gd name="T5" fmla="*/ 0 h 40"/>
                    <a:gd name="T6" fmla="*/ 0 w 76"/>
                    <a:gd name="T7" fmla="*/ 0 h 40"/>
                    <a:gd name="T8" fmla="*/ 0 w 76"/>
                    <a:gd name="T9" fmla="*/ 0 h 40"/>
                    <a:gd name="T10" fmla="*/ 0 w 76"/>
                    <a:gd name="T11" fmla="*/ 0 h 40"/>
                    <a:gd name="T12" fmla="*/ 0 w 76"/>
                    <a:gd name="T13" fmla="*/ 0 h 40"/>
                    <a:gd name="T14" fmla="*/ 0 w 76"/>
                    <a:gd name="T15" fmla="*/ 0 h 40"/>
                    <a:gd name="T16" fmla="*/ 0 w 76"/>
                    <a:gd name="T17" fmla="*/ 0 h 40"/>
                    <a:gd name="T18" fmla="*/ 0 w 76"/>
                    <a:gd name="T19" fmla="*/ 0 h 40"/>
                    <a:gd name="T20" fmla="*/ 0 w 76"/>
                    <a:gd name="T21" fmla="*/ 0 h 40"/>
                    <a:gd name="T22" fmla="*/ 0 w 76"/>
                    <a:gd name="T23" fmla="*/ 0 h 40"/>
                    <a:gd name="T24" fmla="*/ 0 w 76"/>
                    <a:gd name="T25" fmla="*/ 0 h 40"/>
                    <a:gd name="T26" fmla="*/ 0 w 76"/>
                    <a:gd name="T27" fmla="*/ 0 h 40"/>
                    <a:gd name="T28" fmla="*/ 0 w 76"/>
                    <a:gd name="T29" fmla="*/ 0 h 40"/>
                    <a:gd name="T30" fmla="*/ 0 w 76"/>
                    <a:gd name="T31" fmla="*/ 0 h 40"/>
                    <a:gd name="T32" fmla="*/ 0 w 76"/>
                    <a:gd name="T33" fmla="*/ 0 h 40"/>
                    <a:gd name="T34" fmla="*/ 0 w 76"/>
                    <a:gd name="T35" fmla="*/ 0 h 40"/>
                    <a:gd name="T36" fmla="*/ 0 w 76"/>
                    <a:gd name="T37" fmla="*/ 0 h 40"/>
                    <a:gd name="T38" fmla="*/ 0 w 76"/>
                    <a:gd name="T39" fmla="*/ 0 h 40"/>
                    <a:gd name="T40" fmla="*/ 0 w 76"/>
                    <a:gd name="T41" fmla="*/ 0 h 4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6"/>
                    <a:gd name="T64" fmla="*/ 0 h 40"/>
                    <a:gd name="T65" fmla="*/ 76 w 76"/>
                    <a:gd name="T66" fmla="*/ 40 h 4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6" h="40">
                      <a:moveTo>
                        <a:pt x="7" y="16"/>
                      </a:moveTo>
                      <a:lnTo>
                        <a:pt x="7" y="16"/>
                      </a:lnTo>
                      <a:lnTo>
                        <a:pt x="12" y="16"/>
                      </a:lnTo>
                      <a:lnTo>
                        <a:pt x="18" y="19"/>
                      </a:lnTo>
                      <a:lnTo>
                        <a:pt x="25" y="21"/>
                      </a:lnTo>
                      <a:lnTo>
                        <a:pt x="33" y="26"/>
                      </a:lnTo>
                      <a:lnTo>
                        <a:pt x="42" y="32"/>
                      </a:lnTo>
                      <a:lnTo>
                        <a:pt x="54" y="38"/>
                      </a:lnTo>
                      <a:lnTo>
                        <a:pt x="65" y="40"/>
                      </a:lnTo>
                      <a:lnTo>
                        <a:pt x="76" y="40"/>
                      </a:lnTo>
                      <a:lnTo>
                        <a:pt x="73" y="24"/>
                      </a:lnTo>
                      <a:lnTo>
                        <a:pt x="67" y="24"/>
                      </a:lnTo>
                      <a:lnTo>
                        <a:pt x="59" y="21"/>
                      </a:lnTo>
                      <a:lnTo>
                        <a:pt x="52" y="18"/>
                      </a:lnTo>
                      <a:lnTo>
                        <a:pt x="43" y="12"/>
                      </a:lnTo>
                      <a:lnTo>
                        <a:pt x="32" y="7"/>
                      </a:lnTo>
                      <a:lnTo>
                        <a:pt x="23" y="2"/>
                      </a:lnTo>
                      <a:lnTo>
                        <a:pt x="12" y="0"/>
                      </a:lnTo>
                      <a:lnTo>
                        <a:pt x="0" y="2"/>
                      </a:lnTo>
                      <a:lnTo>
                        <a:pt x="7" y="1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01" name="Freeform 1671"/>
                <p:cNvSpPr>
                  <a:spLocks/>
                </p:cNvSpPr>
                <p:nvPr/>
              </p:nvSpPr>
              <p:spPr bwMode="auto">
                <a:xfrm>
                  <a:off x="1952" y="1222"/>
                  <a:ext cx="2" cy="1"/>
                </a:xfrm>
                <a:custGeom>
                  <a:avLst/>
                  <a:gdLst>
                    <a:gd name="T0" fmla="*/ 0 w 62"/>
                    <a:gd name="T1" fmla="*/ 0 h 73"/>
                    <a:gd name="T2" fmla="*/ 0 w 62"/>
                    <a:gd name="T3" fmla="*/ 0 h 73"/>
                    <a:gd name="T4" fmla="*/ 0 w 62"/>
                    <a:gd name="T5" fmla="*/ 0 h 73"/>
                    <a:gd name="T6" fmla="*/ 0 w 62"/>
                    <a:gd name="T7" fmla="*/ 0 h 73"/>
                    <a:gd name="T8" fmla="*/ 0 w 62"/>
                    <a:gd name="T9" fmla="*/ 0 h 73"/>
                    <a:gd name="T10" fmla="*/ 0 w 62"/>
                    <a:gd name="T11" fmla="*/ 0 h 73"/>
                    <a:gd name="T12" fmla="*/ 0 w 62"/>
                    <a:gd name="T13" fmla="*/ 0 h 73"/>
                    <a:gd name="T14" fmla="*/ 0 w 62"/>
                    <a:gd name="T15" fmla="*/ 0 h 73"/>
                    <a:gd name="T16" fmla="*/ 0 w 62"/>
                    <a:gd name="T17" fmla="*/ 0 h 73"/>
                    <a:gd name="T18" fmla="*/ 0 w 62"/>
                    <a:gd name="T19" fmla="*/ 0 h 73"/>
                    <a:gd name="T20" fmla="*/ 0 w 62"/>
                    <a:gd name="T21" fmla="*/ 0 h 73"/>
                    <a:gd name="T22" fmla="*/ 0 w 62"/>
                    <a:gd name="T23" fmla="*/ 0 h 73"/>
                    <a:gd name="T24" fmla="*/ 0 w 62"/>
                    <a:gd name="T25" fmla="*/ 0 h 73"/>
                    <a:gd name="T26" fmla="*/ 0 w 62"/>
                    <a:gd name="T27" fmla="*/ 0 h 73"/>
                    <a:gd name="T28" fmla="*/ 0 w 62"/>
                    <a:gd name="T29" fmla="*/ 0 h 73"/>
                    <a:gd name="T30" fmla="*/ 0 w 62"/>
                    <a:gd name="T31" fmla="*/ 0 h 73"/>
                    <a:gd name="T32" fmla="*/ 0 w 62"/>
                    <a:gd name="T33" fmla="*/ 0 h 73"/>
                    <a:gd name="T34" fmla="*/ 0 w 62"/>
                    <a:gd name="T35" fmla="*/ 0 h 73"/>
                    <a:gd name="T36" fmla="*/ 0 w 62"/>
                    <a:gd name="T37" fmla="*/ 0 h 73"/>
                    <a:gd name="T38" fmla="*/ 0 w 62"/>
                    <a:gd name="T39" fmla="*/ 0 h 73"/>
                    <a:gd name="T40" fmla="*/ 0 w 62"/>
                    <a:gd name="T41" fmla="*/ 0 h 7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2"/>
                    <a:gd name="T64" fmla="*/ 0 h 73"/>
                    <a:gd name="T65" fmla="*/ 62 w 62"/>
                    <a:gd name="T66" fmla="*/ 73 h 7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2" h="73">
                      <a:moveTo>
                        <a:pt x="9" y="73"/>
                      </a:moveTo>
                      <a:lnTo>
                        <a:pt x="9" y="73"/>
                      </a:lnTo>
                      <a:lnTo>
                        <a:pt x="19" y="66"/>
                      </a:lnTo>
                      <a:lnTo>
                        <a:pt x="25" y="59"/>
                      </a:lnTo>
                      <a:lnTo>
                        <a:pt x="33" y="49"/>
                      </a:lnTo>
                      <a:lnTo>
                        <a:pt x="39" y="40"/>
                      </a:lnTo>
                      <a:lnTo>
                        <a:pt x="44" y="31"/>
                      </a:lnTo>
                      <a:lnTo>
                        <a:pt x="50" y="24"/>
                      </a:lnTo>
                      <a:lnTo>
                        <a:pt x="55" y="19"/>
                      </a:lnTo>
                      <a:lnTo>
                        <a:pt x="62" y="14"/>
                      </a:lnTo>
                      <a:lnTo>
                        <a:pt x="55" y="0"/>
                      </a:lnTo>
                      <a:lnTo>
                        <a:pt x="45" y="5"/>
                      </a:lnTo>
                      <a:lnTo>
                        <a:pt x="38" y="12"/>
                      </a:lnTo>
                      <a:lnTo>
                        <a:pt x="30" y="22"/>
                      </a:lnTo>
                      <a:lnTo>
                        <a:pt x="25" y="30"/>
                      </a:lnTo>
                      <a:lnTo>
                        <a:pt x="19" y="40"/>
                      </a:lnTo>
                      <a:lnTo>
                        <a:pt x="13" y="47"/>
                      </a:lnTo>
                      <a:lnTo>
                        <a:pt x="7" y="54"/>
                      </a:lnTo>
                      <a:lnTo>
                        <a:pt x="0" y="59"/>
                      </a:lnTo>
                      <a:lnTo>
                        <a:pt x="9" y="7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02" name="Freeform 1672"/>
                <p:cNvSpPr>
                  <a:spLocks/>
                </p:cNvSpPr>
                <p:nvPr/>
              </p:nvSpPr>
              <p:spPr bwMode="auto">
                <a:xfrm>
                  <a:off x="1951" y="1223"/>
                  <a:ext cx="2" cy="1"/>
                </a:xfrm>
                <a:custGeom>
                  <a:avLst/>
                  <a:gdLst>
                    <a:gd name="T0" fmla="*/ 0 w 87"/>
                    <a:gd name="T1" fmla="*/ 0 h 31"/>
                    <a:gd name="T2" fmla="*/ 0 w 87"/>
                    <a:gd name="T3" fmla="*/ 0 h 31"/>
                    <a:gd name="T4" fmla="*/ 0 w 87"/>
                    <a:gd name="T5" fmla="*/ 0 h 31"/>
                    <a:gd name="T6" fmla="*/ 0 w 87"/>
                    <a:gd name="T7" fmla="*/ 0 h 31"/>
                    <a:gd name="T8" fmla="*/ 0 w 87"/>
                    <a:gd name="T9" fmla="*/ 0 h 31"/>
                    <a:gd name="T10" fmla="*/ 0 w 87"/>
                    <a:gd name="T11" fmla="*/ 0 h 31"/>
                    <a:gd name="T12" fmla="*/ 0 w 87"/>
                    <a:gd name="T13" fmla="*/ 0 h 31"/>
                    <a:gd name="T14" fmla="*/ 0 w 87"/>
                    <a:gd name="T15" fmla="*/ 0 h 31"/>
                    <a:gd name="T16" fmla="*/ 0 w 87"/>
                    <a:gd name="T17" fmla="*/ 0 h 31"/>
                    <a:gd name="T18" fmla="*/ 0 w 87"/>
                    <a:gd name="T19" fmla="*/ 0 h 31"/>
                    <a:gd name="T20" fmla="*/ 0 w 87"/>
                    <a:gd name="T21" fmla="*/ 0 h 31"/>
                    <a:gd name="T22" fmla="*/ 0 w 87"/>
                    <a:gd name="T23" fmla="*/ 0 h 31"/>
                    <a:gd name="T24" fmla="*/ 0 w 87"/>
                    <a:gd name="T25" fmla="*/ 0 h 31"/>
                    <a:gd name="T26" fmla="*/ 0 w 87"/>
                    <a:gd name="T27" fmla="*/ 0 h 31"/>
                    <a:gd name="T28" fmla="*/ 0 w 87"/>
                    <a:gd name="T29" fmla="*/ 0 h 31"/>
                    <a:gd name="T30" fmla="*/ 0 w 87"/>
                    <a:gd name="T31" fmla="*/ 0 h 31"/>
                    <a:gd name="T32" fmla="*/ 0 w 87"/>
                    <a:gd name="T33" fmla="*/ 0 h 31"/>
                    <a:gd name="T34" fmla="*/ 0 w 87"/>
                    <a:gd name="T35" fmla="*/ 0 h 31"/>
                    <a:gd name="T36" fmla="*/ 0 w 87"/>
                    <a:gd name="T37" fmla="*/ 0 h 31"/>
                    <a:gd name="T38" fmla="*/ 0 w 87"/>
                    <a:gd name="T39" fmla="*/ 0 h 31"/>
                    <a:gd name="T40" fmla="*/ 0 w 87"/>
                    <a:gd name="T41" fmla="*/ 0 h 3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7"/>
                    <a:gd name="T64" fmla="*/ 0 h 31"/>
                    <a:gd name="T65" fmla="*/ 87 w 87"/>
                    <a:gd name="T66" fmla="*/ 31 h 3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7" h="31">
                      <a:moveTo>
                        <a:pt x="10" y="31"/>
                      </a:moveTo>
                      <a:lnTo>
                        <a:pt x="12" y="31"/>
                      </a:lnTo>
                      <a:lnTo>
                        <a:pt x="13" y="31"/>
                      </a:lnTo>
                      <a:lnTo>
                        <a:pt x="22" y="29"/>
                      </a:lnTo>
                      <a:lnTo>
                        <a:pt x="32" y="26"/>
                      </a:lnTo>
                      <a:lnTo>
                        <a:pt x="45" y="24"/>
                      </a:lnTo>
                      <a:lnTo>
                        <a:pt x="57" y="22"/>
                      </a:lnTo>
                      <a:lnTo>
                        <a:pt x="69" y="20"/>
                      </a:lnTo>
                      <a:lnTo>
                        <a:pt x="79" y="18"/>
                      </a:lnTo>
                      <a:lnTo>
                        <a:pt x="87" y="14"/>
                      </a:lnTo>
                      <a:lnTo>
                        <a:pt x="78" y="0"/>
                      </a:lnTo>
                      <a:lnTo>
                        <a:pt x="74" y="1"/>
                      </a:lnTo>
                      <a:lnTo>
                        <a:pt x="67" y="4"/>
                      </a:lnTo>
                      <a:lnTo>
                        <a:pt x="55" y="5"/>
                      </a:lnTo>
                      <a:lnTo>
                        <a:pt x="43" y="7"/>
                      </a:lnTo>
                      <a:lnTo>
                        <a:pt x="30" y="10"/>
                      </a:lnTo>
                      <a:lnTo>
                        <a:pt x="18" y="12"/>
                      </a:lnTo>
                      <a:lnTo>
                        <a:pt x="8" y="14"/>
                      </a:lnTo>
                      <a:lnTo>
                        <a:pt x="0" y="19"/>
                      </a:lnTo>
                      <a:lnTo>
                        <a:pt x="1" y="19"/>
                      </a:lnTo>
                      <a:lnTo>
                        <a:pt x="10" y="3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03" name="Freeform 1673"/>
                <p:cNvSpPr>
                  <a:spLocks/>
                </p:cNvSpPr>
                <p:nvPr/>
              </p:nvSpPr>
              <p:spPr bwMode="auto">
                <a:xfrm>
                  <a:off x="1946" y="1224"/>
                  <a:ext cx="5" cy="2"/>
                </a:xfrm>
                <a:custGeom>
                  <a:avLst/>
                  <a:gdLst>
                    <a:gd name="T0" fmla="*/ 0 w 196"/>
                    <a:gd name="T1" fmla="*/ 0 h 119"/>
                    <a:gd name="T2" fmla="*/ 0 w 196"/>
                    <a:gd name="T3" fmla="*/ 0 h 119"/>
                    <a:gd name="T4" fmla="*/ 0 w 196"/>
                    <a:gd name="T5" fmla="*/ 0 h 119"/>
                    <a:gd name="T6" fmla="*/ 0 w 196"/>
                    <a:gd name="T7" fmla="*/ 0 h 119"/>
                    <a:gd name="T8" fmla="*/ 0 w 196"/>
                    <a:gd name="T9" fmla="*/ 0 h 119"/>
                    <a:gd name="T10" fmla="*/ 0 w 196"/>
                    <a:gd name="T11" fmla="*/ 0 h 119"/>
                    <a:gd name="T12" fmla="*/ 0 w 196"/>
                    <a:gd name="T13" fmla="*/ 0 h 119"/>
                    <a:gd name="T14" fmla="*/ 0 w 196"/>
                    <a:gd name="T15" fmla="*/ 0 h 119"/>
                    <a:gd name="T16" fmla="*/ 0 w 196"/>
                    <a:gd name="T17" fmla="*/ 0 h 119"/>
                    <a:gd name="T18" fmla="*/ 0 w 196"/>
                    <a:gd name="T19" fmla="*/ 0 h 119"/>
                    <a:gd name="T20" fmla="*/ 0 w 196"/>
                    <a:gd name="T21" fmla="*/ 0 h 119"/>
                    <a:gd name="T22" fmla="*/ 0 w 196"/>
                    <a:gd name="T23" fmla="*/ 0 h 119"/>
                    <a:gd name="T24" fmla="*/ 0 w 196"/>
                    <a:gd name="T25" fmla="*/ 0 h 119"/>
                    <a:gd name="T26" fmla="*/ 0 w 196"/>
                    <a:gd name="T27" fmla="*/ 0 h 119"/>
                    <a:gd name="T28" fmla="*/ 0 w 196"/>
                    <a:gd name="T29" fmla="*/ 0 h 119"/>
                    <a:gd name="T30" fmla="*/ 0 w 196"/>
                    <a:gd name="T31" fmla="*/ 0 h 119"/>
                    <a:gd name="T32" fmla="*/ 0 w 196"/>
                    <a:gd name="T33" fmla="*/ 0 h 119"/>
                    <a:gd name="T34" fmla="*/ 0 w 196"/>
                    <a:gd name="T35" fmla="*/ 0 h 119"/>
                    <a:gd name="T36" fmla="*/ 0 w 196"/>
                    <a:gd name="T37" fmla="*/ 0 h 119"/>
                    <a:gd name="T38" fmla="*/ 0 w 196"/>
                    <a:gd name="T39" fmla="*/ 0 h 119"/>
                    <a:gd name="T40" fmla="*/ 0 w 196"/>
                    <a:gd name="T41" fmla="*/ 0 h 119"/>
                    <a:gd name="T42" fmla="*/ 0 w 196"/>
                    <a:gd name="T43" fmla="*/ 0 h 119"/>
                    <a:gd name="T44" fmla="*/ 0 w 196"/>
                    <a:gd name="T45" fmla="*/ 0 h 119"/>
                    <a:gd name="T46" fmla="*/ 0 w 196"/>
                    <a:gd name="T47" fmla="*/ 0 h 119"/>
                    <a:gd name="T48" fmla="*/ 0 w 196"/>
                    <a:gd name="T49" fmla="*/ 0 h 119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96"/>
                    <a:gd name="T76" fmla="*/ 0 h 119"/>
                    <a:gd name="T77" fmla="*/ 196 w 196"/>
                    <a:gd name="T78" fmla="*/ 119 h 119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96" h="119">
                      <a:moveTo>
                        <a:pt x="11" y="119"/>
                      </a:moveTo>
                      <a:lnTo>
                        <a:pt x="11" y="119"/>
                      </a:lnTo>
                      <a:lnTo>
                        <a:pt x="41" y="109"/>
                      </a:lnTo>
                      <a:lnTo>
                        <a:pt x="67" y="101"/>
                      </a:lnTo>
                      <a:lnTo>
                        <a:pt x="89" y="90"/>
                      </a:lnTo>
                      <a:lnTo>
                        <a:pt x="110" y="79"/>
                      </a:lnTo>
                      <a:lnTo>
                        <a:pt x="129" y="67"/>
                      </a:lnTo>
                      <a:lnTo>
                        <a:pt x="148" y="52"/>
                      </a:lnTo>
                      <a:lnTo>
                        <a:pt x="170" y="34"/>
                      </a:lnTo>
                      <a:lnTo>
                        <a:pt x="196" y="12"/>
                      </a:lnTo>
                      <a:lnTo>
                        <a:pt x="187" y="0"/>
                      </a:lnTo>
                      <a:lnTo>
                        <a:pt x="160" y="22"/>
                      </a:lnTo>
                      <a:lnTo>
                        <a:pt x="139" y="40"/>
                      </a:lnTo>
                      <a:lnTo>
                        <a:pt x="119" y="53"/>
                      </a:lnTo>
                      <a:lnTo>
                        <a:pt x="100" y="65"/>
                      </a:lnTo>
                      <a:lnTo>
                        <a:pt x="82" y="76"/>
                      </a:lnTo>
                      <a:lnTo>
                        <a:pt x="62" y="84"/>
                      </a:lnTo>
                      <a:lnTo>
                        <a:pt x="37" y="93"/>
                      </a:lnTo>
                      <a:lnTo>
                        <a:pt x="7" y="102"/>
                      </a:lnTo>
                      <a:lnTo>
                        <a:pt x="2" y="106"/>
                      </a:lnTo>
                      <a:lnTo>
                        <a:pt x="0" y="112"/>
                      </a:lnTo>
                      <a:lnTo>
                        <a:pt x="4" y="118"/>
                      </a:lnTo>
                      <a:lnTo>
                        <a:pt x="11" y="11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04" name="Freeform 1674"/>
                <p:cNvSpPr>
                  <a:spLocks/>
                </p:cNvSpPr>
                <p:nvPr/>
              </p:nvSpPr>
              <p:spPr bwMode="auto">
                <a:xfrm>
                  <a:off x="1941" y="1226"/>
                  <a:ext cx="5" cy="0"/>
                </a:xfrm>
                <a:custGeom>
                  <a:avLst/>
                  <a:gdLst>
                    <a:gd name="T0" fmla="*/ 0 w 196"/>
                    <a:gd name="T1" fmla="*/ 0 h 37"/>
                    <a:gd name="T2" fmla="*/ 0 w 196"/>
                    <a:gd name="T3" fmla="*/ 0 h 37"/>
                    <a:gd name="T4" fmla="*/ 0 w 196"/>
                    <a:gd name="T5" fmla="*/ 0 h 37"/>
                    <a:gd name="T6" fmla="*/ 0 w 196"/>
                    <a:gd name="T7" fmla="*/ 0 h 37"/>
                    <a:gd name="T8" fmla="*/ 0 w 196"/>
                    <a:gd name="T9" fmla="*/ 0 h 37"/>
                    <a:gd name="T10" fmla="*/ 0 w 196"/>
                    <a:gd name="T11" fmla="*/ 0 h 37"/>
                    <a:gd name="T12" fmla="*/ 0 w 196"/>
                    <a:gd name="T13" fmla="*/ 0 h 37"/>
                    <a:gd name="T14" fmla="*/ 0 w 196"/>
                    <a:gd name="T15" fmla="*/ 0 h 37"/>
                    <a:gd name="T16" fmla="*/ 0 w 196"/>
                    <a:gd name="T17" fmla="*/ 0 h 37"/>
                    <a:gd name="T18" fmla="*/ 0 w 196"/>
                    <a:gd name="T19" fmla="*/ 0 h 37"/>
                    <a:gd name="T20" fmla="*/ 0 w 196"/>
                    <a:gd name="T21" fmla="*/ 0 h 37"/>
                    <a:gd name="T22" fmla="*/ 0 w 196"/>
                    <a:gd name="T23" fmla="*/ 0 h 37"/>
                    <a:gd name="T24" fmla="*/ 0 w 196"/>
                    <a:gd name="T25" fmla="*/ 0 h 37"/>
                    <a:gd name="T26" fmla="*/ 0 w 196"/>
                    <a:gd name="T27" fmla="*/ 0 h 37"/>
                    <a:gd name="T28" fmla="*/ 0 w 196"/>
                    <a:gd name="T29" fmla="*/ 0 h 37"/>
                    <a:gd name="T30" fmla="*/ 0 w 196"/>
                    <a:gd name="T31" fmla="*/ 0 h 37"/>
                    <a:gd name="T32" fmla="*/ 0 w 196"/>
                    <a:gd name="T33" fmla="*/ 0 h 37"/>
                    <a:gd name="T34" fmla="*/ 0 w 196"/>
                    <a:gd name="T35" fmla="*/ 0 h 37"/>
                    <a:gd name="T36" fmla="*/ 0 w 196"/>
                    <a:gd name="T37" fmla="*/ 0 h 37"/>
                    <a:gd name="T38" fmla="*/ 0 w 196"/>
                    <a:gd name="T39" fmla="*/ 0 h 37"/>
                    <a:gd name="T40" fmla="*/ 0 w 196"/>
                    <a:gd name="T41" fmla="*/ 0 h 37"/>
                    <a:gd name="T42" fmla="*/ 0 w 196"/>
                    <a:gd name="T43" fmla="*/ 0 h 37"/>
                    <a:gd name="T44" fmla="*/ 0 w 196"/>
                    <a:gd name="T45" fmla="*/ 0 h 37"/>
                    <a:gd name="T46" fmla="*/ 0 w 196"/>
                    <a:gd name="T47" fmla="*/ 0 h 37"/>
                    <a:gd name="T48" fmla="*/ 0 w 196"/>
                    <a:gd name="T49" fmla="*/ 0 h 37"/>
                    <a:gd name="T50" fmla="*/ 0 w 196"/>
                    <a:gd name="T51" fmla="*/ 0 h 37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96"/>
                    <a:gd name="T79" fmla="*/ 0 h 37"/>
                    <a:gd name="T80" fmla="*/ 196 w 196"/>
                    <a:gd name="T81" fmla="*/ 0 h 37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96" h="37">
                      <a:moveTo>
                        <a:pt x="3" y="14"/>
                      </a:moveTo>
                      <a:lnTo>
                        <a:pt x="9" y="16"/>
                      </a:lnTo>
                      <a:lnTo>
                        <a:pt x="31" y="18"/>
                      </a:lnTo>
                      <a:lnTo>
                        <a:pt x="55" y="21"/>
                      </a:lnTo>
                      <a:lnTo>
                        <a:pt x="77" y="26"/>
                      </a:lnTo>
                      <a:lnTo>
                        <a:pt x="100" y="31"/>
                      </a:lnTo>
                      <a:lnTo>
                        <a:pt x="123" y="34"/>
                      </a:lnTo>
                      <a:lnTo>
                        <a:pt x="147" y="37"/>
                      </a:lnTo>
                      <a:lnTo>
                        <a:pt x="172" y="37"/>
                      </a:lnTo>
                      <a:lnTo>
                        <a:pt x="196" y="32"/>
                      </a:lnTo>
                      <a:lnTo>
                        <a:pt x="192" y="15"/>
                      </a:lnTo>
                      <a:lnTo>
                        <a:pt x="170" y="20"/>
                      </a:lnTo>
                      <a:lnTo>
                        <a:pt x="147" y="20"/>
                      </a:lnTo>
                      <a:lnTo>
                        <a:pt x="125" y="18"/>
                      </a:lnTo>
                      <a:lnTo>
                        <a:pt x="103" y="14"/>
                      </a:lnTo>
                      <a:lnTo>
                        <a:pt x="80" y="9"/>
                      </a:lnTo>
                      <a:lnTo>
                        <a:pt x="57" y="4"/>
                      </a:lnTo>
                      <a:lnTo>
                        <a:pt x="33" y="1"/>
                      </a:lnTo>
                      <a:lnTo>
                        <a:pt x="9" y="0"/>
                      </a:lnTo>
                      <a:lnTo>
                        <a:pt x="15" y="2"/>
                      </a:lnTo>
                      <a:lnTo>
                        <a:pt x="9" y="0"/>
                      </a:lnTo>
                      <a:lnTo>
                        <a:pt x="3" y="2"/>
                      </a:lnTo>
                      <a:lnTo>
                        <a:pt x="0" y="8"/>
                      </a:lnTo>
                      <a:lnTo>
                        <a:pt x="3" y="14"/>
                      </a:lnTo>
                      <a:lnTo>
                        <a:pt x="9" y="16"/>
                      </a:lnTo>
                      <a:lnTo>
                        <a:pt x="3" y="1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05" name="Freeform 1675"/>
                <p:cNvSpPr>
                  <a:spLocks/>
                </p:cNvSpPr>
                <p:nvPr/>
              </p:nvSpPr>
              <p:spPr bwMode="auto">
                <a:xfrm>
                  <a:off x="1940" y="1225"/>
                  <a:ext cx="1" cy="1"/>
                </a:xfrm>
                <a:custGeom>
                  <a:avLst/>
                  <a:gdLst>
                    <a:gd name="T0" fmla="*/ 0 w 49"/>
                    <a:gd name="T1" fmla="*/ 0 h 50"/>
                    <a:gd name="T2" fmla="*/ 0 w 49"/>
                    <a:gd name="T3" fmla="*/ 0 h 50"/>
                    <a:gd name="T4" fmla="*/ 0 w 49"/>
                    <a:gd name="T5" fmla="*/ 0 h 50"/>
                    <a:gd name="T6" fmla="*/ 0 w 49"/>
                    <a:gd name="T7" fmla="*/ 0 h 50"/>
                    <a:gd name="T8" fmla="*/ 0 w 49"/>
                    <a:gd name="T9" fmla="*/ 0 h 50"/>
                    <a:gd name="T10" fmla="*/ 0 w 49"/>
                    <a:gd name="T11" fmla="*/ 0 h 50"/>
                    <a:gd name="T12" fmla="*/ 0 w 49"/>
                    <a:gd name="T13" fmla="*/ 0 h 50"/>
                    <a:gd name="T14" fmla="*/ 0 w 49"/>
                    <a:gd name="T15" fmla="*/ 0 h 50"/>
                    <a:gd name="T16" fmla="*/ 0 w 49"/>
                    <a:gd name="T17" fmla="*/ 0 h 50"/>
                    <a:gd name="T18" fmla="*/ 0 w 49"/>
                    <a:gd name="T19" fmla="*/ 0 h 50"/>
                    <a:gd name="T20" fmla="*/ 0 w 49"/>
                    <a:gd name="T21" fmla="*/ 0 h 50"/>
                    <a:gd name="T22" fmla="*/ 0 w 49"/>
                    <a:gd name="T23" fmla="*/ 0 h 5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49"/>
                    <a:gd name="T37" fmla="*/ 0 h 50"/>
                    <a:gd name="T38" fmla="*/ 49 w 49"/>
                    <a:gd name="T39" fmla="*/ 50 h 50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49" h="50">
                      <a:moveTo>
                        <a:pt x="8" y="16"/>
                      </a:moveTo>
                      <a:lnTo>
                        <a:pt x="2" y="14"/>
                      </a:lnTo>
                      <a:lnTo>
                        <a:pt x="37" y="50"/>
                      </a:lnTo>
                      <a:lnTo>
                        <a:pt x="49" y="38"/>
                      </a:lnTo>
                      <a:lnTo>
                        <a:pt x="14" y="2"/>
                      </a:lnTo>
                      <a:lnTo>
                        <a:pt x="8" y="0"/>
                      </a:lnTo>
                      <a:lnTo>
                        <a:pt x="14" y="2"/>
                      </a:lnTo>
                      <a:lnTo>
                        <a:pt x="8" y="0"/>
                      </a:lnTo>
                      <a:lnTo>
                        <a:pt x="3" y="2"/>
                      </a:lnTo>
                      <a:lnTo>
                        <a:pt x="0" y="8"/>
                      </a:lnTo>
                      <a:lnTo>
                        <a:pt x="2" y="14"/>
                      </a:lnTo>
                      <a:lnTo>
                        <a:pt x="8" y="1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06" name="Freeform 1676"/>
                <p:cNvSpPr>
                  <a:spLocks/>
                </p:cNvSpPr>
                <p:nvPr/>
              </p:nvSpPr>
              <p:spPr bwMode="auto">
                <a:xfrm>
                  <a:off x="1939" y="1225"/>
                  <a:ext cx="2" cy="0"/>
                </a:xfrm>
                <a:custGeom>
                  <a:avLst/>
                  <a:gdLst>
                    <a:gd name="T0" fmla="*/ 0 w 44"/>
                    <a:gd name="T1" fmla="*/ 0 h 16"/>
                    <a:gd name="T2" fmla="*/ 0 w 44"/>
                    <a:gd name="T3" fmla="*/ 0 h 16"/>
                    <a:gd name="T4" fmla="*/ 0 w 44"/>
                    <a:gd name="T5" fmla="*/ 0 h 16"/>
                    <a:gd name="T6" fmla="*/ 0 w 44"/>
                    <a:gd name="T7" fmla="*/ 0 h 16"/>
                    <a:gd name="T8" fmla="*/ 0 w 44"/>
                    <a:gd name="T9" fmla="*/ 0 h 16"/>
                    <a:gd name="T10" fmla="*/ 0 w 44"/>
                    <a:gd name="T11" fmla="*/ 0 h 16"/>
                    <a:gd name="T12" fmla="*/ 0 w 44"/>
                    <a:gd name="T13" fmla="*/ 0 h 16"/>
                    <a:gd name="T14" fmla="*/ 0 w 44"/>
                    <a:gd name="T15" fmla="*/ 0 h 16"/>
                    <a:gd name="T16" fmla="*/ 0 w 44"/>
                    <a:gd name="T17" fmla="*/ 0 h 16"/>
                    <a:gd name="T18" fmla="*/ 0 w 44"/>
                    <a:gd name="T19" fmla="*/ 0 h 16"/>
                    <a:gd name="T20" fmla="*/ 0 w 44"/>
                    <a:gd name="T21" fmla="*/ 0 h 16"/>
                    <a:gd name="T22" fmla="*/ 0 w 44"/>
                    <a:gd name="T23" fmla="*/ 0 h 1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44"/>
                    <a:gd name="T37" fmla="*/ 0 h 16"/>
                    <a:gd name="T38" fmla="*/ 44 w 44"/>
                    <a:gd name="T39" fmla="*/ 0 h 1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44" h="16">
                      <a:moveTo>
                        <a:pt x="2" y="14"/>
                      </a:moveTo>
                      <a:lnTo>
                        <a:pt x="8" y="16"/>
                      </a:lnTo>
                      <a:lnTo>
                        <a:pt x="44" y="16"/>
                      </a:lnTo>
                      <a:lnTo>
                        <a:pt x="44" y="0"/>
                      </a:lnTo>
                      <a:lnTo>
                        <a:pt x="8" y="0"/>
                      </a:lnTo>
                      <a:lnTo>
                        <a:pt x="14" y="2"/>
                      </a:lnTo>
                      <a:lnTo>
                        <a:pt x="8" y="0"/>
                      </a:lnTo>
                      <a:lnTo>
                        <a:pt x="2" y="2"/>
                      </a:lnTo>
                      <a:lnTo>
                        <a:pt x="0" y="8"/>
                      </a:lnTo>
                      <a:lnTo>
                        <a:pt x="2" y="14"/>
                      </a:lnTo>
                      <a:lnTo>
                        <a:pt x="8" y="16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07" name="Freeform 1677"/>
                <p:cNvSpPr>
                  <a:spLocks/>
                </p:cNvSpPr>
                <p:nvPr/>
              </p:nvSpPr>
              <p:spPr bwMode="auto">
                <a:xfrm>
                  <a:off x="1934" y="1223"/>
                  <a:ext cx="6" cy="2"/>
                </a:xfrm>
                <a:custGeom>
                  <a:avLst/>
                  <a:gdLst>
                    <a:gd name="T0" fmla="*/ 0 w 239"/>
                    <a:gd name="T1" fmla="*/ 0 h 102"/>
                    <a:gd name="T2" fmla="*/ 0 w 239"/>
                    <a:gd name="T3" fmla="*/ 0 h 102"/>
                    <a:gd name="T4" fmla="*/ 0 w 239"/>
                    <a:gd name="T5" fmla="*/ 0 h 102"/>
                    <a:gd name="T6" fmla="*/ 0 w 239"/>
                    <a:gd name="T7" fmla="*/ 0 h 102"/>
                    <a:gd name="T8" fmla="*/ 0 w 239"/>
                    <a:gd name="T9" fmla="*/ 0 h 102"/>
                    <a:gd name="T10" fmla="*/ 0 w 239"/>
                    <a:gd name="T11" fmla="*/ 0 h 102"/>
                    <a:gd name="T12" fmla="*/ 0 w 239"/>
                    <a:gd name="T13" fmla="*/ 0 h 102"/>
                    <a:gd name="T14" fmla="*/ 0 w 239"/>
                    <a:gd name="T15" fmla="*/ 0 h 102"/>
                    <a:gd name="T16" fmla="*/ 0 w 239"/>
                    <a:gd name="T17" fmla="*/ 0 h 102"/>
                    <a:gd name="T18" fmla="*/ 0 w 239"/>
                    <a:gd name="T19" fmla="*/ 0 h 102"/>
                    <a:gd name="T20" fmla="*/ 0 w 239"/>
                    <a:gd name="T21" fmla="*/ 0 h 102"/>
                    <a:gd name="T22" fmla="*/ 0 w 239"/>
                    <a:gd name="T23" fmla="*/ 0 h 102"/>
                    <a:gd name="T24" fmla="*/ 0 w 239"/>
                    <a:gd name="T25" fmla="*/ 0 h 102"/>
                    <a:gd name="T26" fmla="*/ 0 w 239"/>
                    <a:gd name="T27" fmla="*/ 0 h 102"/>
                    <a:gd name="T28" fmla="*/ 0 w 239"/>
                    <a:gd name="T29" fmla="*/ 0 h 102"/>
                    <a:gd name="T30" fmla="*/ 0 w 239"/>
                    <a:gd name="T31" fmla="*/ 0 h 102"/>
                    <a:gd name="T32" fmla="*/ 0 w 239"/>
                    <a:gd name="T33" fmla="*/ 0 h 102"/>
                    <a:gd name="T34" fmla="*/ 0 w 239"/>
                    <a:gd name="T35" fmla="*/ 0 h 102"/>
                    <a:gd name="T36" fmla="*/ 0 w 239"/>
                    <a:gd name="T37" fmla="*/ 0 h 102"/>
                    <a:gd name="T38" fmla="*/ 0 w 239"/>
                    <a:gd name="T39" fmla="*/ 0 h 102"/>
                    <a:gd name="T40" fmla="*/ 0 w 239"/>
                    <a:gd name="T41" fmla="*/ 0 h 102"/>
                    <a:gd name="T42" fmla="*/ 0 w 239"/>
                    <a:gd name="T43" fmla="*/ 0 h 102"/>
                    <a:gd name="T44" fmla="*/ 0 w 239"/>
                    <a:gd name="T45" fmla="*/ 0 h 102"/>
                    <a:gd name="T46" fmla="*/ 0 w 239"/>
                    <a:gd name="T47" fmla="*/ 0 h 102"/>
                    <a:gd name="T48" fmla="*/ 0 w 239"/>
                    <a:gd name="T49" fmla="*/ 0 h 102"/>
                    <a:gd name="T50" fmla="*/ 0 w 239"/>
                    <a:gd name="T51" fmla="*/ 0 h 102"/>
                    <a:gd name="T52" fmla="*/ 0 w 239"/>
                    <a:gd name="T53" fmla="*/ 0 h 102"/>
                    <a:gd name="T54" fmla="*/ 0 w 239"/>
                    <a:gd name="T55" fmla="*/ 0 h 102"/>
                    <a:gd name="T56" fmla="*/ 0 w 239"/>
                    <a:gd name="T57" fmla="*/ 0 h 102"/>
                    <a:gd name="T58" fmla="*/ 0 w 239"/>
                    <a:gd name="T59" fmla="*/ 0 h 102"/>
                    <a:gd name="T60" fmla="*/ 0 w 239"/>
                    <a:gd name="T61" fmla="*/ 0 h 102"/>
                    <a:gd name="T62" fmla="*/ 0 w 239"/>
                    <a:gd name="T63" fmla="*/ 0 h 102"/>
                    <a:gd name="T64" fmla="*/ 0 w 239"/>
                    <a:gd name="T65" fmla="*/ 0 h 102"/>
                    <a:gd name="T66" fmla="*/ 0 w 239"/>
                    <a:gd name="T67" fmla="*/ 0 h 102"/>
                    <a:gd name="T68" fmla="*/ 0 w 239"/>
                    <a:gd name="T69" fmla="*/ 0 h 102"/>
                    <a:gd name="T70" fmla="*/ 0 w 239"/>
                    <a:gd name="T71" fmla="*/ 0 h 102"/>
                    <a:gd name="T72" fmla="*/ 0 w 239"/>
                    <a:gd name="T73" fmla="*/ 0 h 102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39"/>
                    <a:gd name="T112" fmla="*/ 0 h 102"/>
                    <a:gd name="T113" fmla="*/ 239 w 239"/>
                    <a:gd name="T114" fmla="*/ 102 h 102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39" h="102">
                      <a:moveTo>
                        <a:pt x="1" y="14"/>
                      </a:moveTo>
                      <a:lnTo>
                        <a:pt x="0" y="14"/>
                      </a:lnTo>
                      <a:lnTo>
                        <a:pt x="11" y="19"/>
                      </a:lnTo>
                      <a:lnTo>
                        <a:pt x="23" y="24"/>
                      </a:lnTo>
                      <a:lnTo>
                        <a:pt x="37" y="31"/>
                      </a:lnTo>
                      <a:lnTo>
                        <a:pt x="53" y="36"/>
                      </a:lnTo>
                      <a:lnTo>
                        <a:pt x="68" y="41"/>
                      </a:lnTo>
                      <a:lnTo>
                        <a:pt x="85" y="46"/>
                      </a:lnTo>
                      <a:lnTo>
                        <a:pt x="103" y="52"/>
                      </a:lnTo>
                      <a:lnTo>
                        <a:pt x="120" y="56"/>
                      </a:lnTo>
                      <a:lnTo>
                        <a:pt x="138" y="62"/>
                      </a:lnTo>
                      <a:lnTo>
                        <a:pt x="155" y="68"/>
                      </a:lnTo>
                      <a:lnTo>
                        <a:pt x="172" y="73"/>
                      </a:lnTo>
                      <a:lnTo>
                        <a:pt x="185" y="78"/>
                      </a:lnTo>
                      <a:lnTo>
                        <a:pt x="199" y="84"/>
                      </a:lnTo>
                      <a:lnTo>
                        <a:pt x="210" y="90"/>
                      </a:lnTo>
                      <a:lnTo>
                        <a:pt x="221" y="97"/>
                      </a:lnTo>
                      <a:lnTo>
                        <a:pt x="227" y="102"/>
                      </a:lnTo>
                      <a:lnTo>
                        <a:pt x="239" y="90"/>
                      </a:lnTo>
                      <a:lnTo>
                        <a:pt x="231" y="83"/>
                      </a:lnTo>
                      <a:lnTo>
                        <a:pt x="220" y="76"/>
                      </a:lnTo>
                      <a:lnTo>
                        <a:pt x="207" y="70"/>
                      </a:lnTo>
                      <a:lnTo>
                        <a:pt x="192" y="64"/>
                      </a:lnTo>
                      <a:lnTo>
                        <a:pt x="177" y="56"/>
                      </a:lnTo>
                      <a:lnTo>
                        <a:pt x="160" y="52"/>
                      </a:lnTo>
                      <a:lnTo>
                        <a:pt x="143" y="46"/>
                      </a:lnTo>
                      <a:lnTo>
                        <a:pt x="125" y="40"/>
                      </a:lnTo>
                      <a:lnTo>
                        <a:pt x="108" y="35"/>
                      </a:lnTo>
                      <a:lnTo>
                        <a:pt x="90" y="29"/>
                      </a:lnTo>
                      <a:lnTo>
                        <a:pt x="73" y="24"/>
                      </a:lnTo>
                      <a:lnTo>
                        <a:pt x="58" y="19"/>
                      </a:lnTo>
                      <a:lnTo>
                        <a:pt x="42" y="14"/>
                      </a:lnTo>
                      <a:lnTo>
                        <a:pt x="30" y="10"/>
                      </a:lnTo>
                      <a:lnTo>
                        <a:pt x="18" y="5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1" y="1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08" name="Freeform 1678"/>
                <p:cNvSpPr>
                  <a:spLocks/>
                </p:cNvSpPr>
                <p:nvPr/>
              </p:nvSpPr>
              <p:spPr bwMode="auto">
                <a:xfrm>
                  <a:off x="1929" y="1220"/>
                  <a:ext cx="5" cy="3"/>
                </a:xfrm>
                <a:custGeom>
                  <a:avLst/>
                  <a:gdLst>
                    <a:gd name="T0" fmla="*/ 0 w 167"/>
                    <a:gd name="T1" fmla="*/ 0 h 96"/>
                    <a:gd name="T2" fmla="*/ 0 w 167"/>
                    <a:gd name="T3" fmla="*/ 0 h 96"/>
                    <a:gd name="T4" fmla="*/ 0 w 167"/>
                    <a:gd name="T5" fmla="*/ 0 h 96"/>
                    <a:gd name="T6" fmla="*/ 0 w 167"/>
                    <a:gd name="T7" fmla="*/ 0 h 96"/>
                    <a:gd name="T8" fmla="*/ 0 w 167"/>
                    <a:gd name="T9" fmla="*/ 0 h 96"/>
                    <a:gd name="T10" fmla="*/ 0 w 167"/>
                    <a:gd name="T11" fmla="*/ 0 h 96"/>
                    <a:gd name="T12" fmla="*/ 0 w 167"/>
                    <a:gd name="T13" fmla="*/ 0 h 96"/>
                    <a:gd name="T14" fmla="*/ 0 w 167"/>
                    <a:gd name="T15" fmla="*/ 0 h 96"/>
                    <a:gd name="T16" fmla="*/ 0 w 167"/>
                    <a:gd name="T17" fmla="*/ 0 h 96"/>
                    <a:gd name="T18" fmla="*/ 0 w 167"/>
                    <a:gd name="T19" fmla="*/ 0 h 96"/>
                    <a:gd name="T20" fmla="*/ 0 w 167"/>
                    <a:gd name="T21" fmla="*/ 0 h 96"/>
                    <a:gd name="T22" fmla="*/ 0 w 167"/>
                    <a:gd name="T23" fmla="*/ 0 h 96"/>
                    <a:gd name="T24" fmla="*/ 0 w 167"/>
                    <a:gd name="T25" fmla="*/ 0 h 96"/>
                    <a:gd name="T26" fmla="*/ 0 w 167"/>
                    <a:gd name="T27" fmla="*/ 0 h 96"/>
                    <a:gd name="T28" fmla="*/ 0 w 167"/>
                    <a:gd name="T29" fmla="*/ 0 h 96"/>
                    <a:gd name="T30" fmla="*/ 0 w 167"/>
                    <a:gd name="T31" fmla="*/ 0 h 96"/>
                    <a:gd name="T32" fmla="*/ 0 w 167"/>
                    <a:gd name="T33" fmla="*/ 0 h 96"/>
                    <a:gd name="T34" fmla="*/ 0 w 167"/>
                    <a:gd name="T35" fmla="*/ 0 h 96"/>
                    <a:gd name="T36" fmla="*/ 0 w 167"/>
                    <a:gd name="T37" fmla="*/ 0 h 96"/>
                    <a:gd name="T38" fmla="*/ 0 w 167"/>
                    <a:gd name="T39" fmla="*/ 0 h 96"/>
                    <a:gd name="T40" fmla="*/ 0 w 167"/>
                    <a:gd name="T41" fmla="*/ 0 h 9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7"/>
                    <a:gd name="T64" fmla="*/ 0 h 96"/>
                    <a:gd name="T65" fmla="*/ 167 w 167"/>
                    <a:gd name="T66" fmla="*/ 96 h 9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7" h="96">
                      <a:moveTo>
                        <a:pt x="10" y="28"/>
                      </a:moveTo>
                      <a:lnTo>
                        <a:pt x="10" y="28"/>
                      </a:lnTo>
                      <a:lnTo>
                        <a:pt x="24" y="19"/>
                      </a:lnTo>
                      <a:lnTo>
                        <a:pt x="38" y="17"/>
                      </a:lnTo>
                      <a:lnTo>
                        <a:pt x="48" y="19"/>
                      </a:lnTo>
                      <a:lnTo>
                        <a:pt x="62" y="28"/>
                      </a:lnTo>
                      <a:lnTo>
                        <a:pt x="80" y="40"/>
                      </a:lnTo>
                      <a:lnTo>
                        <a:pt x="100" y="58"/>
                      </a:lnTo>
                      <a:lnTo>
                        <a:pt x="127" y="76"/>
                      </a:lnTo>
                      <a:lnTo>
                        <a:pt x="160" y="96"/>
                      </a:lnTo>
                      <a:lnTo>
                        <a:pt x="167" y="82"/>
                      </a:lnTo>
                      <a:lnTo>
                        <a:pt x="136" y="61"/>
                      </a:lnTo>
                      <a:lnTo>
                        <a:pt x="110" y="43"/>
                      </a:lnTo>
                      <a:lnTo>
                        <a:pt x="89" y="28"/>
                      </a:lnTo>
                      <a:lnTo>
                        <a:pt x="71" y="13"/>
                      </a:lnTo>
                      <a:lnTo>
                        <a:pt x="56" y="5"/>
                      </a:lnTo>
                      <a:lnTo>
                        <a:pt x="38" y="0"/>
                      </a:lnTo>
                      <a:lnTo>
                        <a:pt x="20" y="3"/>
                      </a:lnTo>
                      <a:lnTo>
                        <a:pt x="0" y="13"/>
                      </a:lnTo>
                      <a:lnTo>
                        <a:pt x="10" y="2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09" name="Freeform 1679"/>
                <p:cNvSpPr>
                  <a:spLocks/>
                </p:cNvSpPr>
                <p:nvPr/>
              </p:nvSpPr>
              <p:spPr bwMode="auto">
                <a:xfrm>
                  <a:off x="1928" y="1221"/>
                  <a:ext cx="2" cy="0"/>
                </a:xfrm>
                <a:custGeom>
                  <a:avLst/>
                  <a:gdLst>
                    <a:gd name="T0" fmla="*/ 0 w 65"/>
                    <a:gd name="T1" fmla="*/ 0 h 27"/>
                    <a:gd name="T2" fmla="*/ 0 w 65"/>
                    <a:gd name="T3" fmla="*/ 0 h 27"/>
                    <a:gd name="T4" fmla="*/ 0 w 65"/>
                    <a:gd name="T5" fmla="*/ 0 h 27"/>
                    <a:gd name="T6" fmla="*/ 0 w 65"/>
                    <a:gd name="T7" fmla="*/ 0 h 27"/>
                    <a:gd name="T8" fmla="*/ 0 w 65"/>
                    <a:gd name="T9" fmla="*/ 0 h 27"/>
                    <a:gd name="T10" fmla="*/ 0 w 65"/>
                    <a:gd name="T11" fmla="*/ 0 h 27"/>
                    <a:gd name="T12" fmla="*/ 0 w 65"/>
                    <a:gd name="T13" fmla="*/ 0 h 27"/>
                    <a:gd name="T14" fmla="*/ 0 w 65"/>
                    <a:gd name="T15" fmla="*/ 0 h 27"/>
                    <a:gd name="T16" fmla="*/ 0 w 65"/>
                    <a:gd name="T17" fmla="*/ 0 h 27"/>
                    <a:gd name="T18" fmla="*/ 0 w 65"/>
                    <a:gd name="T19" fmla="*/ 0 h 27"/>
                    <a:gd name="T20" fmla="*/ 0 w 65"/>
                    <a:gd name="T21" fmla="*/ 0 h 27"/>
                    <a:gd name="T22" fmla="*/ 0 w 65"/>
                    <a:gd name="T23" fmla="*/ 0 h 27"/>
                    <a:gd name="T24" fmla="*/ 0 w 65"/>
                    <a:gd name="T25" fmla="*/ 0 h 27"/>
                    <a:gd name="T26" fmla="*/ 0 w 65"/>
                    <a:gd name="T27" fmla="*/ 0 h 27"/>
                    <a:gd name="T28" fmla="*/ 0 w 65"/>
                    <a:gd name="T29" fmla="*/ 0 h 27"/>
                    <a:gd name="T30" fmla="*/ 0 w 65"/>
                    <a:gd name="T31" fmla="*/ 0 h 27"/>
                    <a:gd name="T32" fmla="*/ 0 w 65"/>
                    <a:gd name="T33" fmla="*/ 0 h 27"/>
                    <a:gd name="T34" fmla="*/ 0 w 65"/>
                    <a:gd name="T35" fmla="*/ 0 h 27"/>
                    <a:gd name="T36" fmla="*/ 0 w 65"/>
                    <a:gd name="T37" fmla="*/ 0 h 27"/>
                    <a:gd name="T38" fmla="*/ 0 w 65"/>
                    <a:gd name="T39" fmla="*/ 0 h 27"/>
                    <a:gd name="T40" fmla="*/ 0 w 65"/>
                    <a:gd name="T41" fmla="*/ 0 h 2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5"/>
                    <a:gd name="T64" fmla="*/ 0 h 27"/>
                    <a:gd name="T65" fmla="*/ 65 w 65"/>
                    <a:gd name="T66" fmla="*/ 0 h 2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5" h="27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7" y="17"/>
                      </a:lnTo>
                      <a:lnTo>
                        <a:pt x="15" y="21"/>
                      </a:lnTo>
                      <a:lnTo>
                        <a:pt x="23" y="26"/>
                      </a:lnTo>
                      <a:lnTo>
                        <a:pt x="31" y="27"/>
                      </a:lnTo>
                      <a:lnTo>
                        <a:pt x="40" y="27"/>
                      </a:lnTo>
                      <a:lnTo>
                        <a:pt x="49" y="27"/>
                      </a:lnTo>
                      <a:lnTo>
                        <a:pt x="58" y="24"/>
                      </a:lnTo>
                      <a:lnTo>
                        <a:pt x="65" y="21"/>
                      </a:lnTo>
                      <a:lnTo>
                        <a:pt x="55" y="6"/>
                      </a:lnTo>
                      <a:lnTo>
                        <a:pt x="51" y="8"/>
                      </a:lnTo>
                      <a:lnTo>
                        <a:pt x="47" y="10"/>
                      </a:lnTo>
                      <a:lnTo>
                        <a:pt x="40" y="10"/>
                      </a:lnTo>
                      <a:lnTo>
                        <a:pt x="34" y="10"/>
                      </a:lnTo>
                      <a:lnTo>
                        <a:pt x="28" y="9"/>
                      </a:lnTo>
                      <a:lnTo>
                        <a:pt x="22" y="6"/>
                      </a:lnTo>
                      <a:lnTo>
                        <a:pt x="17" y="3"/>
                      </a:lnTo>
                      <a:lnTo>
                        <a:pt x="15" y="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10" name="Freeform 1680"/>
                <p:cNvSpPr>
                  <a:spLocks/>
                </p:cNvSpPr>
                <p:nvPr/>
              </p:nvSpPr>
              <p:spPr bwMode="auto">
                <a:xfrm>
                  <a:off x="1927" y="1220"/>
                  <a:ext cx="2" cy="1"/>
                </a:xfrm>
                <a:custGeom>
                  <a:avLst/>
                  <a:gdLst>
                    <a:gd name="T0" fmla="*/ 0 w 55"/>
                    <a:gd name="T1" fmla="*/ 0 h 76"/>
                    <a:gd name="T2" fmla="*/ 0 w 55"/>
                    <a:gd name="T3" fmla="*/ 0 h 76"/>
                    <a:gd name="T4" fmla="*/ 0 w 55"/>
                    <a:gd name="T5" fmla="*/ 0 h 76"/>
                    <a:gd name="T6" fmla="*/ 0 w 55"/>
                    <a:gd name="T7" fmla="*/ 0 h 76"/>
                    <a:gd name="T8" fmla="*/ 0 w 55"/>
                    <a:gd name="T9" fmla="*/ 0 h 76"/>
                    <a:gd name="T10" fmla="*/ 0 w 55"/>
                    <a:gd name="T11" fmla="*/ 0 h 76"/>
                    <a:gd name="T12" fmla="*/ 0 w 55"/>
                    <a:gd name="T13" fmla="*/ 0 h 76"/>
                    <a:gd name="T14" fmla="*/ 0 w 55"/>
                    <a:gd name="T15" fmla="*/ 0 h 76"/>
                    <a:gd name="T16" fmla="*/ 0 w 55"/>
                    <a:gd name="T17" fmla="*/ 0 h 76"/>
                    <a:gd name="T18" fmla="*/ 0 w 55"/>
                    <a:gd name="T19" fmla="*/ 0 h 76"/>
                    <a:gd name="T20" fmla="*/ 0 w 55"/>
                    <a:gd name="T21" fmla="*/ 0 h 76"/>
                    <a:gd name="T22" fmla="*/ 0 w 55"/>
                    <a:gd name="T23" fmla="*/ 0 h 76"/>
                    <a:gd name="T24" fmla="*/ 0 w 55"/>
                    <a:gd name="T25" fmla="*/ 0 h 76"/>
                    <a:gd name="T26" fmla="*/ 0 w 55"/>
                    <a:gd name="T27" fmla="*/ 0 h 76"/>
                    <a:gd name="T28" fmla="*/ 0 w 55"/>
                    <a:gd name="T29" fmla="*/ 0 h 76"/>
                    <a:gd name="T30" fmla="*/ 0 w 55"/>
                    <a:gd name="T31" fmla="*/ 0 h 76"/>
                    <a:gd name="T32" fmla="*/ 0 w 55"/>
                    <a:gd name="T33" fmla="*/ 0 h 76"/>
                    <a:gd name="T34" fmla="*/ 0 w 55"/>
                    <a:gd name="T35" fmla="*/ 0 h 76"/>
                    <a:gd name="T36" fmla="*/ 0 w 55"/>
                    <a:gd name="T37" fmla="*/ 0 h 76"/>
                    <a:gd name="T38" fmla="*/ 0 w 55"/>
                    <a:gd name="T39" fmla="*/ 0 h 76"/>
                    <a:gd name="T40" fmla="*/ 0 w 55"/>
                    <a:gd name="T41" fmla="*/ 0 h 7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5"/>
                    <a:gd name="T64" fmla="*/ 0 h 76"/>
                    <a:gd name="T65" fmla="*/ 55 w 55"/>
                    <a:gd name="T66" fmla="*/ 76 h 7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5" h="76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6" y="21"/>
                      </a:lnTo>
                      <a:lnTo>
                        <a:pt x="11" y="26"/>
                      </a:lnTo>
                      <a:lnTo>
                        <a:pt x="16" y="32"/>
                      </a:lnTo>
                      <a:lnTo>
                        <a:pt x="21" y="39"/>
                      </a:lnTo>
                      <a:lnTo>
                        <a:pt x="26" y="47"/>
                      </a:lnTo>
                      <a:lnTo>
                        <a:pt x="31" y="57"/>
                      </a:lnTo>
                      <a:lnTo>
                        <a:pt x="35" y="66"/>
                      </a:lnTo>
                      <a:lnTo>
                        <a:pt x="40" y="76"/>
                      </a:lnTo>
                      <a:lnTo>
                        <a:pt x="55" y="66"/>
                      </a:lnTo>
                      <a:lnTo>
                        <a:pt x="50" y="59"/>
                      </a:lnTo>
                      <a:lnTo>
                        <a:pt x="45" y="50"/>
                      </a:lnTo>
                      <a:lnTo>
                        <a:pt x="40" y="40"/>
                      </a:lnTo>
                      <a:lnTo>
                        <a:pt x="35" y="32"/>
                      </a:lnTo>
                      <a:lnTo>
                        <a:pt x="31" y="22"/>
                      </a:lnTo>
                      <a:lnTo>
                        <a:pt x="23" y="14"/>
                      </a:lnTo>
                      <a:lnTo>
                        <a:pt x="16" y="6"/>
                      </a:lnTo>
                      <a:lnTo>
                        <a:pt x="5" y="0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11" name="Freeform 1681"/>
                <p:cNvSpPr>
                  <a:spLocks/>
                </p:cNvSpPr>
                <p:nvPr/>
              </p:nvSpPr>
              <p:spPr bwMode="auto">
                <a:xfrm>
                  <a:off x="1924" y="1219"/>
                  <a:ext cx="3" cy="1"/>
                </a:xfrm>
                <a:custGeom>
                  <a:avLst/>
                  <a:gdLst>
                    <a:gd name="T0" fmla="*/ 0 w 123"/>
                    <a:gd name="T1" fmla="*/ 0 h 33"/>
                    <a:gd name="T2" fmla="*/ 0 w 123"/>
                    <a:gd name="T3" fmla="*/ 0 h 33"/>
                    <a:gd name="T4" fmla="*/ 0 w 123"/>
                    <a:gd name="T5" fmla="*/ 0 h 33"/>
                    <a:gd name="T6" fmla="*/ 0 w 123"/>
                    <a:gd name="T7" fmla="*/ 0 h 33"/>
                    <a:gd name="T8" fmla="*/ 0 w 123"/>
                    <a:gd name="T9" fmla="*/ 0 h 33"/>
                    <a:gd name="T10" fmla="*/ 0 w 123"/>
                    <a:gd name="T11" fmla="*/ 0 h 33"/>
                    <a:gd name="T12" fmla="*/ 0 w 123"/>
                    <a:gd name="T13" fmla="*/ 0 h 33"/>
                    <a:gd name="T14" fmla="*/ 0 w 123"/>
                    <a:gd name="T15" fmla="*/ 0 h 33"/>
                    <a:gd name="T16" fmla="*/ 0 w 123"/>
                    <a:gd name="T17" fmla="*/ 0 h 33"/>
                    <a:gd name="T18" fmla="*/ 0 w 123"/>
                    <a:gd name="T19" fmla="*/ 0 h 33"/>
                    <a:gd name="T20" fmla="*/ 0 w 123"/>
                    <a:gd name="T21" fmla="*/ 0 h 33"/>
                    <a:gd name="T22" fmla="*/ 0 w 123"/>
                    <a:gd name="T23" fmla="*/ 0 h 33"/>
                    <a:gd name="T24" fmla="*/ 0 w 123"/>
                    <a:gd name="T25" fmla="*/ 0 h 33"/>
                    <a:gd name="T26" fmla="*/ 0 w 123"/>
                    <a:gd name="T27" fmla="*/ 0 h 33"/>
                    <a:gd name="T28" fmla="*/ 0 w 123"/>
                    <a:gd name="T29" fmla="*/ 0 h 33"/>
                    <a:gd name="T30" fmla="*/ 0 w 123"/>
                    <a:gd name="T31" fmla="*/ 0 h 33"/>
                    <a:gd name="T32" fmla="*/ 0 w 123"/>
                    <a:gd name="T33" fmla="*/ 0 h 33"/>
                    <a:gd name="T34" fmla="*/ 0 w 123"/>
                    <a:gd name="T35" fmla="*/ 0 h 33"/>
                    <a:gd name="T36" fmla="*/ 0 w 123"/>
                    <a:gd name="T37" fmla="*/ 0 h 33"/>
                    <a:gd name="T38" fmla="*/ 0 w 123"/>
                    <a:gd name="T39" fmla="*/ 0 h 33"/>
                    <a:gd name="T40" fmla="*/ 0 w 123"/>
                    <a:gd name="T41" fmla="*/ 0 h 3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3"/>
                    <a:gd name="T64" fmla="*/ 0 h 33"/>
                    <a:gd name="T65" fmla="*/ 123 w 123"/>
                    <a:gd name="T66" fmla="*/ 33 h 3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3" h="33">
                      <a:moveTo>
                        <a:pt x="0" y="23"/>
                      </a:moveTo>
                      <a:lnTo>
                        <a:pt x="0" y="23"/>
                      </a:lnTo>
                      <a:lnTo>
                        <a:pt x="13" y="33"/>
                      </a:lnTo>
                      <a:lnTo>
                        <a:pt x="27" y="33"/>
                      </a:lnTo>
                      <a:lnTo>
                        <a:pt x="43" y="31"/>
                      </a:lnTo>
                      <a:lnTo>
                        <a:pt x="60" y="27"/>
                      </a:lnTo>
                      <a:lnTo>
                        <a:pt x="78" y="22"/>
                      </a:lnTo>
                      <a:lnTo>
                        <a:pt x="93" y="18"/>
                      </a:lnTo>
                      <a:lnTo>
                        <a:pt x="108" y="17"/>
                      </a:lnTo>
                      <a:lnTo>
                        <a:pt x="118" y="18"/>
                      </a:lnTo>
                      <a:lnTo>
                        <a:pt x="123" y="1"/>
                      </a:lnTo>
                      <a:lnTo>
                        <a:pt x="108" y="0"/>
                      </a:lnTo>
                      <a:lnTo>
                        <a:pt x="91" y="1"/>
                      </a:lnTo>
                      <a:lnTo>
                        <a:pt x="73" y="5"/>
                      </a:lnTo>
                      <a:lnTo>
                        <a:pt x="55" y="10"/>
                      </a:lnTo>
                      <a:lnTo>
                        <a:pt x="40" y="15"/>
                      </a:lnTo>
                      <a:lnTo>
                        <a:pt x="27" y="16"/>
                      </a:lnTo>
                      <a:lnTo>
                        <a:pt x="18" y="16"/>
                      </a:lnTo>
                      <a:lnTo>
                        <a:pt x="14" y="13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12" name="Freeform 1682"/>
                <p:cNvSpPr>
                  <a:spLocks/>
                </p:cNvSpPr>
                <p:nvPr/>
              </p:nvSpPr>
              <p:spPr bwMode="auto">
                <a:xfrm>
                  <a:off x="1921" y="1217"/>
                  <a:ext cx="3" cy="3"/>
                </a:xfrm>
                <a:custGeom>
                  <a:avLst/>
                  <a:gdLst>
                    <a:gd name="T0" fmla="*/ 0 w 132"/>
                    <a:gd name="T1" fmla="*/ 0 h 121"/>
                    <a:gd name="T2" fmla="*/ 0 w 132"/>
                    <a:gd name="T3" fmla="*/ 0 h 121"/>
                    <a:gd name="T4" fmla="*/ 0 w 132"/>
                    <a:gd name="T5" fmla="*/ 0 h 121"/>
                    <a:gd name="T6" fmla="*/ 0 w 132"/>
                    <a:gd name="T7" fmla="*/ 0 h 121"/>
                    <a:gd name="T8" fmla="*/ 0 w 132"/>
                    <a:gd name="T9" fmla="*/ 0 h 121"/>
                    <a:gd name="T10" fmla="*/ 0 w 132"/>
                    <a:gd name="T11" fmla="*/ 0 h 121"/>
                    <a:gd name="T12" fmla="*/ 0 w 132"/>
                    <a:gd name="T13" fmla="*/ 0 h 121"/>
                    <a:gd name="T14" fmla="*/ 0 w 132"/>
                    <a:gd name="T15" fmla="*/ 0 h 121"/>
                    <a:gd name="T16" fmla="*/ 0 w 132"/>
                    <a:gd name="T17" fmla="*/ 0 h 121"/>
                    <a:gd name="T18" fmla="*/ 0 w 132"/>
                    <a:gd name="T19" fmla="*/ 0 h 121"/>
                    <a:gd name="T20" fmla="*/ 0 w 132"/>
                    <a:gd name="T21" fmla="*/ 0 h 121"/>
                    <a:gd name="T22" fmla="*/ 0 w 132"/>
                    <a:gd name="T23" fmla="*/ 0 h 121"/>
                    <a:gd name="T24" fmla="*/ 0 w 132"/>
                    <a:gd name="T25" fmla="*/ 0 h 121"/>
                    <a:gd name="T26" fmla="*/ 0 w 132"/>
                    <a:gd name="T27" fmla="*/ 0 h 121"/>
                    <a:gd name="T28" fmla="*/ 0 w 132"/>
                    <a:gd name="T29" fmla="*/ 0 h 121"/>
                    <a:gd name="T30" fmla="*/ 0 w 132"/>
                    <a:gd name="T31" fmla="*/ 0 h 121"/>
                    <a:gd name="T32" fmla="*/ 0 w 132"/>
                    <a:gd name="T33" fmla="*/ 0 h 121"/>
                    <a:gd name="T34" fmla="*/ 0 w 132"/>
                    <a:gd name="T35" fmla="*/ 0 h 121"/>
                    <a:gd name="T36" fmla="*/ 0 w 132"/>
                    <a:gd name="T37" fmla="*/ 0 h 121"/>
                    <a:gd name="T38" fmla="*/ 0 w 132"/>
                    <a:gd name="T39" fmla="*/ 0 h 121"/>
                    <a:gd name="T40" fmla="*/ 0 w 132"/>
                    <a:gd name="T41" fmla="*/ 0 h 12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32"/>
                    <a:gd name="T64" fmla="*/ 0 h 121"/>
                    <a:gd name="T65" fmla="*/ 132 w 132"/>
                    <a:gd name="T66" fmla="*/ 121 h 12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32" h="121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8" y="20"/>
                      </a:lnTo>
                      <a:lnTo>
                        <a:pt x="21" y="36"/>
                      </a:lnTo>
                      <a:lnTo>
                        <a:pt x="37" y="50"/>
                      </a:lnTo>
                      <a:lnTo>
                        <a:pt x="56" y="64"/>
                      </a:lnTo>
                      <a:lnTo>
                        <a:pt x="74" y="80"/>
                      </a:lnTo>
                      <a:lnTo>
                        <a:pt x="91" y="95"/>
                      </a:lnTo>
                      <a:lnTo>
                        <a:pt x="107" y="109"/>
                      </a:lnTo>
                      <a:lnTo>
                        <a:pt x="118" y="121"/>
                      </a:lnTo>
                      <a:lnTo>
                        <a:pt x="132" y="111"/>
                      </a:lnTo>
                      <a:lnTo>
                        <a:pt x="119" y="97"/>
                      </a:lnTo>
                      <a:lnTo>
                        <a:pt x="103" y="83"/>
                      </a:lnTo>
                      <a:lnTo>
                        <a:pt x="84" y="68"/>
                      </a:lnTo>
                      <a:lnTo>
                        <a:pt x="66" y="52"/>
                      </a:lnTo>
                      <a:lnTo>
                        <a:pt x="49" y="38"/>
                      </a:lnTo>
                      <a:lnTo>
                        <a:pt x="33" y="24"/>
                      </a:lnTo>
                      <a:lnTo>
                        <a:pt x="23" y="10"/>
                      </a:lnTo>
                      <a:lnTo>
                        <a:pt x="17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13" name="Freeform 1683"/>
                <p:cNvSpPr>
                  <a:spLocks/>
                </p:cNvSpPr>
                <p:nvPr/>
              </p:nvSpPr>
              <p:spPr bwMode="auto">
                <a:xfrm>
                  <a:off x="1919" y="1214"/>
                  <a:ext cx="3" cy="3"/>
                </a:xfrm>
                <a:custGeom>
                  <a:avLst/>
                  <a:gdLst>
                    <a:gd name="T0" fmla="*/ 0 w 104"/>
                    <a:gd name="T1" fmla="*/ 0 h 138"/>
                    <a:gd name="T2" fmla="*/ 0 w 104"/>
                    <a:gd name="T3" fmla="*/ 0 h 138"/>
                    <a:gd name="T4" fmla="*/ 0 w 104"/>
                    <a:gd name="T5" fmla="*/ 0 h 138"/>
                    <a:gd name="T6" fmla="*/ 0 w 104"/>
                    <a:gd name="T7" fmla="*/ 0 h 138"/>
                    <a:gd name="T8" fmla="*/ 0 w 104"/>
                    <a:gd name="T9" fmla="*/ 0 h 138"/>
                    <a:gd name="T10" fmla="*/ 0 w 104"/>
                    <a:gd name="T11" fmla="*/ 0 h 138"/>
                    <a:gd name="T12" fmla="*/ 0 w 104"/>
                    <a:gd name="T13" fmla="*/ 0 h 138"/>
                    <a:gd name="T14" fmla="*/ 0 w 104"/>
                    <a:gd name="T15" fmla="*/ 0 h 138"/>
                    <a:gd name="T16" fmla="*/ 0 w 104"/>
                    <a:gd name="T17" fmla="*/ 0 h 138"/>
                    <a:gd name="T18" fmla="*/ 0 w 104"/>
                    <a:gd name="T19" fmla="*/ 0 h 138"/>
                    <a:gd name="T20" fmla="*/ 0 w 104"/>
                    <a:gd name="T21" fmla="*/ 0 h 138"/>
                    <a:gd name="T22" fmla="*/ 0 w 104"/>
                    <a:gd name="T23" fmla="*/ 0 h 138"/>
                    <a:gd name="T24" fmla="*/ 0 w 104"/>
                    <a:gd name="T25" fmla="*/ 0 h 138"/>
                    <a:gd name="T26" fmla="*/ 0 w 104"/>
                    <a:gd name="T27" fmla="*/ 0 h 138"/>
                    <a:gd name="T28" fmla="*/ 0 w 104"/>
                    <a:gd name="T29" fmla="*/ 0 h 138"/>
                    <a:gd name="T30" fmla="*/ 0 w 104"/>
                    <a:gd name="T31" fmla="*/ 0 h 138"/>
                    <a:gd name="T32" fmla="*/ 0 w 104"/>
                    <a:gd name="T33" fmla="*/ 0 h 138"/>
                    <a:gd name="T34" fmla="*/ 0 w 104"/>
                    <a:gd name="T35" fmla="*/ 0 h 138"/>
                    <a:gd name="T36" fmla="*/ 0 w 104"/>
                    <a:gd name="T37" fmla="*/ 0 h 138"/>
                    <a:gd name="T38" fmla="*/ 0 w 104"/>
                    <a:gd name="T39" fmla="*/ 0 h 138"/>
                    <a:gd name="T40" fmla="*/ 0 w 104"/>
                    <a:gd name="T41" fmla="*/ 0 h 13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04"/>
                    <a:gd name="T64" fmla="*/ 0 h 138"/>
                    <a:gd name="T65" fmla="*/ 104 w 104"/>
                    <a:gd name="T66" fmla="*/ 138 h 13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04" h="138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18" y="27"/>
                      </a:lnTo>
                      <a:lnTo>
                        <a:pt x="33" y="39"/>
                      </a:lnTo>
                      <a:lnTo>
                        <a:pt x="46" y="52"/>
                      </a:lnTo>
                      <a:lnTo>
                        <a:pt x="56" y="66"/>
                      </a:lnTo>
                      <a:lnTo>
                        <a:pt x="65" y="82"/>
                      </a:lnTo>
                      <a:lnTo>
                        <a:pt x="74" y="99"/>
                      </a:lnTo>
                      <a:lnTo>
                        <a:pt x="81" y="117"/>
                      </a:lnTo>
                      <a:lnTo>
                        <a:pt x="87" y="138"/>
                      </a:lnTo>
                      <a:lnTo>
                        <a:pt x="104" y="134"/>
                      </a:lnTo>
                      <a:lnTo>
                        <a:pt x="98" y="112"/>
                      </a:lnTo>
                      <a:lnTo>
                        <a:pt x="88" y="92"/>
                      </a:lnTo>
                      <a:lnTo>
                        <a:pt x="80" y="75"/>
                      </a:lnTo>
                      <a:lnTo>
                        <a:pt x="70" y="57"/>
                      </a:lnTo>
                      <a:lnTo>
                        <a:pt x="58" y="42"/>
                      </a:lnTo>
                      <a:lnTo>
                        <a:pt x="45" y="27"/>
                      </a:lnTo>
                      <a:lnTo>
                        <a:pt x="28" y="12"/>
                      </a:lnTo>
                      <a:lnTo>
                        <a:pt x="10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14" name="Freeform 1684"/>
                <p:cNvSpPr>
                  <a:spLocks/>
                </p:cNvSpPr>
                <p:nvPr/>
              </p:nvSpPr>
              <p:spPr bwMode="auto">
                <a:xfrm>
                  <a:off x="1917" y="1214"/>
                  <a:ext cx="2" cy="0"/>
                </a:xfrm>
                <a:custGeom>
                  <a:avLst/>
                  <a:gdLst>
                    <a:gd name="T0" fmla="*/ 0 w 79"/>
                    <a:gd name="T1" fmla="*/ 0 h 24"/>
                    <a:gd name="T2" fmla="*/ 0 w 79"/>
                    <a:gd name="T3" fmla="*/ 0 h 24"/>
                    <a:gd name="T4" fmla="*/ 0 w 79"/>
                    <a:gd name="T5" fmla="*/ 0 h 24"/>
                    <a:gd name="T6" fmla="*/ 0 w 79"/>
                    <a:gd name="T7" fmla="*/ 0 h 24"/>
                    <a:gd name="T8" fmla="*/ 0 w 79"/>
                    <a:gd name="T9" fmla="*/ 0 h 24"/>
                    <a:gd name="T10" fmla="*/ 0 w 79"/>
                    <a:gd name="T11" fmla="*/ 0 h 24"/>
                    <a:gd name="T12" fmla="*/ 0 w 79"/>
                    <a:gd name="T13" fmla="*/ 0 h 24"/>
                    <a:gd name="T14" fmla="*/ 0 w 79"/>
                    <a:gd name="T15" fmla="*/ 0 h 24"/>
                    <a:gd name="T16" fmla="*/ 0 w 79"/>
                    <a:gd name="T17" fmla="*/ 0 h 24"/>
                    <a:gd name="T18" fmla="*/ 0 w 79"/>
                    <a:gd name="T19" fmla="*/ 0 h 24"/>
                    <a:gd name="T20" fmla="*/ 0 w 79"/>
                    <a:gd name="T21" fmla="*/ 0 h 24"/>
                    <a:gd name="T22" fmla="*/ 0 w 79"/>
                    <a:gd name="T23" fmla="*/ 0 h 24"/>
                    <a:gd name="T24" fmla="*/ 0 w 79"/>
                    <a:gd name="T25" fmla="*/ 0 h 24"/>
                    <a:gd name="T26" fmla="*/ 0 w 79"/>
                    <a:gd name="T27" fmla="*/ 0 h 24"/>
                    <a:gd name="T28" fmla="*/ 0 w 79"/>
                    <a:gd name="T29" fmla="*/ 0 h 24"/>
                    <a:gd name="T30" fmla="*/ 0 w 79"/>
                    <a:gd name="T31" fmla="*/ 0 h 24"/>
                    <a:gd name="T32" fmla="*/ 0 w 79"/>
                    <a:gd name="T33" fmla="*/ 0 h 24"/>
                    <a:gd name="T34" fmla="*/ 0 w 79"/>
                    <a:gd name="T35" fmla="*/ 0 h 24"/>
                    <a:gd name="T36" fmla="*/ 0 w 79"/>
                    <a:gd name="T37" fmla="*/ 0 h 24"/>
                    <a:gd name="T38" fmla="*/ 0 w 79"/>
                    <a:gd name="T39" fmla="*/ 0 h 24"/>
                    <a:gd name="T40" fmla="*/ 0 w 79"/>
                    <a:gd name="T41" fmla="*/ 0 h 2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9"/>
                    <a:gd name="T64" fmla="*/ 0 h 24"/>
                    <a:gd name="T65" fmla="*/ 79 w 79"/>
                    <a:gd name="T66" fmla="*/ 0 h 2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9" h="24">
                      <a:moveTo>
                        <a:pt x="0" y="21"/>
                      </a:moveTo>
                      <a:lnTo>
                        <a:pt x="0" y="21"/>
                      </a:lnTo>
                      <a:lnTo>
                        <a:pt x="12" y="24"/>
                      </a:lnTo>
                      <a:lnTo>
                        <a:pt x="21" y="23"/>
                      </a:lnTo>
                      <a:lnTo>
                        <a:pt x="31" y="22"/>
                      </a:lnTo>
                      <a:lnTo>
                        <a:pt x="41" y="19"/>
                      </a:lnTo>
                      <a:lnTo>
                        <a:pt x="50" y="18"/>
                      </a:lnTo>
                      <a:lnTo>
                        <a:pt x="57" y="17"/>
                      </a:lnTo>
                      <a:lnTo>
                        <a:pt x="65" y="18"/>
                      </a:lnTo>
                      <a:lnTo>
                        <a:pt x="69" y="21"/>
                      </a:lnTo>
                      <a:lnTo>
                        <a:pt x="79" y="6"/>
                      </a:lnTo>
                      <a:lnTo>
                        <a:pt x="69" y="1"/>
                      </a:lnTo>
                      <a:lnTo>
                        <a:pt x="57" y="0"/>
                      </a:lnTo>
                      <a:lnTo>
                        <a:pt x="48" y="1"/>
                      </a:lnTo>
                      <a:lnTo>
                        <a:pt x="38" y="3"/>
                      </a:lnTo>
                      <a:lnTo>
                        <a:pt x="28" y="5"/>
                      </a:lnTo>
                      <a:lnTo>
                        <a:pt x="19" y="6"/>
                      </a:lnTo>
                      <a:lnTo>
                        <a:pt x="12" y="7"/>
                      </a:lnTo>
                      <a:lnTo>
                        <a:pt x="7" y="6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15" name="Freeform 1685"/>
                <p:cNvSpPr>
                  <a:spLocks/>
                </p:cNvSpPr>
                <p:nvPr/>
              </p:nvSpPr>
              <p:spPr bwMode="auto">
                <a:xfrm>
                  <a:off x="1916" y="1212"/>
                  <a:ext cx="1" cy="2"/>
                </a:xfrm>
                <a:custGeom>
                  <a:avLst/>
                  <a:gdLst>
                    <a:gd name="T0" fmla="*/ 0 w 47"/>
                    <a:gd name="T1" fmla="*/ 0 h 84"/>
                    <a:gd name="T2" fmla="*/ 0 w 47"/>
                    <a:gd name="T3" fmla="*/ 0 h 84"/>
                    <a:gd name="T4" fmla="*/ 0 w 47"/>
                    <a:gd name="T5" fmla="*/ 0 h 84"/>
                    <a:gd name="T6" fmla="*/ 0 w 47"/>
                    <a:gd name="T7" fmla="*/ 0 h 84"/>
                    <a:gd name="T8" fmla="*/ 0 w 47"/>
                    <a:gd name="T9" fmla="*/ 0 h 84"/>
                    <a:gd name="T10" fmla="*/ 0 w 47"/>
                    <a:gd name="T11" fmla="*/ 0 h 84"/>
                    <a:gd name="T12" fmla="*/ 0 w 47"/>
                    <a:gd name="T13" fmla="*/ 0 h 84"/>
                    <a:gd name="T14" fmla="*/ 0 w 47"/>
                    <a:gd name="T15" fmla="*/ 0 h 84"/>
                    <a:gd name="T16" fmla="*/ 0 w 47"/>
                    <a:gd name="T17" fmla="*/ 0 h 84"/>
                    <a:gd name="T18" fmla="*/ 0 w 47"/>
                    <a:gd name="T19" fmla="*/ 0 h 84"/>
                    <a:gd name="T20" fmla="*/ 0 w 47"/>
                    <a:gd name="T21" fmla="*/ 0 h 84"/>
                    <a:gd name="T22" fmla="*/ 0 w 47"/>
                    <a:gd name="T23" fmla="*/ 0 h 84"/>
                    <a:gd name="T24" fmla="*/ 0 w 47"/>
                    <a:gd name="T25" fmla="*/ 0 h 84"/>
                    <a:gd name="T26" fmla="*/ 0 w 47"/>
                    <a:gd name="T27" fmla="*/ 0 h 84"/>
                    <a:gd name="T28" fmla="*/ 0 w 47"/>
                    <a:gd name="T29" fmla="*/ 0 h 84"/>
                    <a:gd name="T30" fmla="*/ 0 w 47"/>
                    <a:gd name="T31" fmla="*/ 0 h 84"/>
                    <a:gd name="T32" fmla="*/ 0 w 47"/>
                    <a:gd name="T33" fmla="*/ 0 h 84"/>
                    <a:gd name="T34" fmla="*/ 0 w 47"/>
                    <a:gd name="T35" fmla="*/ 0 h 84"/>
                    <a:gd name="T36" fmla="*/ 0 w 47"/>
                    <a:gd name="T37" fmla="*/ 0 h 84"/>
                    <a:gd name="T38" fmla="*/ 0 w 47"/>
                    <a:gd name="T39" fmla="*/ 0 h 84"/>
                    <a:gd name="T40" fmla="*/ 0 w 47"/>
                    <a:gd name="T41" fmla="*/ 0 h 8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7"/>
                    <a:gd name="T64" fmla="*/ 0 h 84"/>
                    <a:gd name="T65" fmla="*/ 47 w 47"/>
                    <a:gd name="T66" fmla="*/ 84 h 8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7" h="84">
                      <a:moveTo>
                        <a:pt x="0" y="8"/>
                      </a:moveTo>
                      <a:lnTo>
                        <a:pt x="0" y="9"/>
                      </a:lnTo>
                      <a:lnTo>
                        <a:pt x="4" y="15"/>
                      </a:lnTo>
                      <a:lnTo>
                        <a:pt x="6" y="24"/>
                      </a:lnTo>
                      <a:lnTo>
                        <a:pt x="8" y="33"/>
                      </a:lnTo>
                      <a:lnTo>
                        <a:pt x="12" y="45"/>
                      </a:lnTo>
                      <a:lnTo>
                        <a:pt x="18" y="56"/>
                      </a:lnTo>
                      <a:lnTo>
                        <a:pt x="23" y="68"/>
                      </a:lnTo>
                      <a:lnTo>
                        <a:pt x="30" y="76"/>
                      </a:lnTo>
                      <a:lnTo>
                        <a:pt x="40" y="84"/>
                      </a:lnTo>
                      <a:lnTo>
                        <a:pt x="47" y="69"/>
                      </a:lnTo>
                      <a:lnTo>
                        <a:pt x="42" y="64"/>
                      </a:lnTo>
                      <a:lnTo>
                        <a:pt x="37" y="58"/>
                      </a:lnTo>
                      <a:lnTo>
                        <a:pt x="32" y="49"/>
                      </a:lnTo>
                      <a:lnTo>
                        <a:pt x="29" y="38"/>
                      </a:lnTo>
                      <a:lnTo>
                        <a:pt x="25" y="28"/>
                      </a:lnTo>
                      <a:lnTo>
                        <a:pt x="23" y="19"/>
                      </a:lnTo>
                      <a:lnTo>
                        <a:pt x="18" y="8"/>
                      </a:lnTo>
                      <a:lnTo>
                        <a:pt x="14" y="0"/>
                      </a:lnTo>
                      <a:lnTo>
                        <a:pt x="14" y="1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16" name="Freeform 1686"/>
                <p:cNvSpPr>
                  <a:spLocks/>
                </p:cNvSpPr>
                <p:nvPr/>
              </p:nvSpPr>
              <p:spPr bwMode="auto">
                <a:xfrm>
                  <a:off x="1916" y="1212"/>
                  <a:ext cx="1" cy="0"/>
                </a:xfrm>
                <a:custGeom>
                  <a:avLst/>
                  <a:gdLst>
                    <a:gd name="T0" fmla="*/ 0 w 32"/>
                    <a:gd name="T1" fmla="*/ 0 h 18"/>
                    <a:gd name="T2" fmla="*/ 0 w 32"/>
                    <a:gd name="T3" fmla="*/ 0 h 18"/>
                    <a:gd name="T4" fmla="*/ 0 w 32"/>
                    <a:gd name="T5" fmla="*/ 0 h 18"/>
                    <a:gd name="T6" fmla="*/ 0 w 32"/>
                    <a:gd name="T7" fmla="*/ 0 h 18"/>
                    <a:gd name="T8" fmla="*/ 0 w 32"/>
                    <a:gd name="T9" fmla="*/ 0 h 18"/>
                    <a:gd name="T10" fmla="*/ 0 w 32"/>
                    <a:gd name="T11" fmla="*/ 0 h 18"/>
                    <a:gd name="T12" fmla="*/ 0 w 32"/>
                    <a:gd name="T13" fmla="*/ 0 h 18"/>
                    <a:gd name="T14" fmla="*/ 0 w 32"/>
                    <a:gd name="T15" fmla="*/ 0 h 18"/>
                    <a:gd name="T16" fmla="*/ 0 w 32"/>
                    <a:gd name="T17" fmla="*/ 0 h 18"/>
                    <a:gd name="T18" fmla="*/ 0 w 32"/>
                    <a:gd name="T19" fmla="*/ 0 h 18"/>
                    <a:gd name="T20" fmla="*/ 0 w 32"/>
                    <a:gd name="T21" fmla="*/ 0 h 18"/>
                    <a:gd name="T22" fmla="*/ 0 w 32"/>
                    <a:gd name="T23" fmla="*/ 0 h 18"/>
                    <a:gd name="T24" fmla="*/ 0 w 32"/>
                    <a:gd name="T25" fmla="*/ 0 h 1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2"/>
                    <a:gd name="T40" fmla="*/ 0 h 18"/>
                    <a:gd name="T41" fmla="*/ 32 w 32"/>
                    <a:gd name="T42" fmla="*/ 0 h 1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2" h="18">
                      <a:moveTo>
                        <a:pt x="1" y="10"/>
                      </a:moveTo>
                      <a:lnTo>
                        <a:pt x="0" y="7"/>
                      </a:lnTo>
                      <a:lnTo>
                        <a:pt x="7" y="15"/>
                      </a:lnTo>
                      <a:lnTo>
                        <a:pt x="14" y="17"/>
                      </a:lnTo>
                      <a:lnTo>
                        <a:pt x="18" y="18"/>
                      </a:lnTo>
                      <a:lnTo>
                        <a:pt x="18" y="17"/>
                      </a:lnTo>
                      <a:lnTo>
                        <a:pt x="32" y="10"/>
                      </a:lnTo>
                      <a:lnTo>
                        <a:pt x="25" y="4"/>
                      </a:lnTo>
                      <a:lnTo>
                        <a:pt x="19" y="0"/>
                      </a:lnTo>
                      <a:lnTo>
                        <a:pt x="14" y="0"/>
                      </a:lnTo>
                      <a:lnTo>
                        <a:pt x="17" y="3"/>
                      </a:lnTo>
                      <a:lnTo>
                        <a:pt x="16" y="0"/>
                      </a:lnTo>
                      <a:lnTo>
                        <a:pt x="1" y="1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17" name="Freeform 1687"/>
                <p:cNvSpPr>
                  <a:spLocks/>
                </p:cNvSpPr>
                <p:nvPr/>
              </p:nvSpPr>
              <p:spPr bwMode="auto">
                <a:xfrm>
                  <a:off x="1914" y="1209"/>
                  <a:ext cx="2" cy="3"/>
                </a:xfrm>
                <a:custGeom>
                  <a:avLst/>
                  <a:gdLst>
                    <a:gd name="T0" fmla="*/ 0 w 81"/>
                    <a:gd name="T1" fmla="*/ 0 h 119"/>
                    <a:gd name="T2" fmla="*/ 0 w 81"/>
                    <a:gd name="T3" fmla="*/ 0 h 119"/>
                    <a:gd name="T4" fmla="*/ 0 w 81"/>
                    <a:gd name="T5" fmla="*/ 0 h 119"/>
                    <a:gd name="T6" fmla="*/ 0 w 81"/>
                    <a:gd name="T7" fmla="*/ 0 h 119"/>
                    <a:gd name="T8" fmla="*/ 0 w 81"/>
                    <a:gd name="T9" fmla="*/ 0 h 119"/>
                    <a:gd name="T10" fmla="*/ 0 w 81"/>
                    <a:gd name="T11" fmla="*/ 0 h 119"/>
                    <a:gd name="T12" fmla="*/ 0 w 81"/>
                    <a:gd name="T13" fmla="*/ 0 h 119"/>
                    <a:gd name="T14" fmla="*/ 0 w 81"/>
                    <a:gd name="T15" fmla="*/ 0 h 119"/>
                    <a:gd name="T16" fmla="*/ 0 w 81"/>
                    <a:gd name="T17" fmla="*/ 0 h 119"/>
                    <a:gd name="T18" fmla="*/ 0 w 81"/>
                    <a:gd name="T19" fmla="*/ 0 h 119"/>
                    <a:gd name="T20" fmla="*/ 0 w 81"/>
                    <a:gd name="T21" fmla="*/ 0 h 119"/>
                    <a:gd name="T22" fmla="*/ 0 w 81"/>
                    <a:gd name="T23" fmla="*/ 0 h 119"/>
                    <a:gd name="T24" fmla="*/ 0 w 81"/>
                    <a:gd name="T25" fmla="*/ 0 h 119"/>
                    <a:gd name="T26" fmla="*/ 0 w 81"/>
                    <a:gd name="T27" fmla="*/ 0 h 119"/>
                    <a:gd name="T28" fmla="*/ 0 w 81"/>
                    <a:gd name="T29" fmla="*/ 0 h 119"/>
                    <a:gd name="T30" fmla="*/ 0 w 81"/>
                    <a:gd name="T31" fmla="*/ 0 h 119"/>
                    <a:gd name="T32" fmla="*/ 0 w 81"/>
                    <a:gd name="T33" fmla="*/ 0 h 119"/>
                    <a:gd name="T34" fmla="*/ 0 w 81"/>
                    <a:gd name="T35" fmla="*/ 0 h 119"/>
                    <a:gd name="T36" fmla="*/ 0 w 81"/>
                    <a:gd name="T37" fmla="*/ 0 h 119"/>
                    <a:gd name="T38" fmla="*/ 0 w 81"/>
                    <a:gd name="T39" fmla="*/ 0 h 119"/>
                    <a:gd name="T40" fmla="*/ 0 w 81"/>
                    <a:gd name="T41" fmla="*/ 0 h 11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1"/>
                    <a:gd name="T64" fmla="*/ 0 h 119"/>
                    <a:gd name="T65" fmla="*/ 81 w 81"/>
                    <a:gd name="T66" fmla="*/ 119 h 11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1" h="119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12" y="24"/>
                      </a:lnTo>
                      <a:lnTo>
                        <a:pt x="22" y="36"/>
                      </a:lnTo>
                      <a:lnTo>
                        <a:pt x="30" y="48"/>
                      </a:lnTo>
                      <a:lnTo>
                        <a:pt x="37" y="60"/>
                      </a:lnTo>
                      <a:lnTo>
                        <a:pt x="43" y="73"/>
                      </a:lnTo>
                      <a:lnTo>
                        <a:pt x="51" y="86"/>
                      </a:lnTo>
                      <a:lnTo>
                        <a:pt x="58" y="102"/>
                      </a:lnTo>
                      <a:lnTo>
                        <a:pt x="66" y="119"/>
                      </a:lnTo>
                      <a:lnTo>
                        <a:pt x="81" y="109"/>
                      </a:lnTo>
                      <a:lnTo>
                        <a:pt x="72" y="95"/>
                      </a:lnTo>
                      <a:lnTo>
                        <a:pt x="65" y="79"/>
                      </a:lnTo>
                      <a:lnTo>
                        <a:pt x="58" y="66"/>
                      </a:lnTo>
                      <a:lnTo>
                        <a:pt x="52" y="53"/>
                      </a:lnTo>
                      <a:lnTo>
                        <a:pt x="45" y="38"/>
                      </a:lnTo>
                      <a:lnTo>
                        <a:pt x="36" y="26"/>
                      </a:lnTo>
                      <a:lnTo>
                        <a:pt x="24" y="12"/>
                      </a:lnTo>
                      <a:lnTo>
                        <a:pt x="1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18" name="Freeform 1688"/>
                <p:cNvSpPr>
                  <a:spLocks/>
                </p:cNvSpPr>
                <p:nvPr/>
              </p:nvSpPr>
              <p:spPr bwMode="auto">
                <a:xfrm>
                  <a:off x="1912" y="1209"/>
                  <a:ext cx="2" cy="1"/>
                </a:xfrm>
                <a:custGeom>
                  <a:avLst/>
                  <a:gdLst>
                    <a:gd name="T0" fmla="*/ 0 w 84"/>
                    <a:gd name="T1" fmla="*/ 0 h 43"/>
                    <a:gd name="T2" fmla="*/ 0 w 84"/>
                    <a:gd name="T3" fmla="*/ 0 h 43"/>
                    <a:gd name="T4" fmla="*/ 0 w 84"/>
                    <a:gd name="T5" fmla="*/ 0 h 43"/>
                    <a:gd name="T6" fmla="*/ 0 w 84"/>
                    <a:gd name="T7" fmla="*/ 0 h 43"/>
                    <a:gd name="T8" fmla="*/ 0 w 84"/>
                    <a:gd name="T9" fmla="*/ 0 h 43"/>
                    <a:gd name="T10" fmla="*/ 0 w 84"/>
                    <a:gd name="T11" fmla="*/ 0 h 43"/>
                    <a:gd name="T12" fmla="*/ 0 w 84"/>
                    <a:gd name="T13" fmla="*/ 0 h 43"/>
                    <a:gd name="T14" fmla="*/ 0 w 84"/>
                    <a:gd name="T15" fmla="*/ 0 h 43"/>
                    <a:gd name="T16" fmla="*/ 0 w 84"/>
                    <a:gd name="T17" fmla="*/ 0 h 43"/>
                    <a:gd name="T18" fmla="*/ 0 w 84"/>
                    <a:gd name="T19" fmla="*/ 0 h 43"/>
                    <a:gd name="T20" fmla="*/ 0 w 84"/>
                    <a:gd name="T21" fmla="*/ 0 h 43"/>
                    <a:gd name="T22" fmla="*/ 0 w 84"/>
                    <a:gd name="T23" fmla="*/ 0 h 43"/>
                    <a:gd name="T24" fmla="*/ 0 w 84"/>
                    <a:gd name="T25" fmla="*/ 0 h 43"/>
                    <a:gd name="T26" fmla="*/ 0 w 84"/>
                    <a:gd name="T27" fmla="*/ 0 h 43"/>
                    <a:gd name="T28" fmla="*/ 0 w 84"/>
                    <a:gd name="T29" fmla="*/ 0 h 43"/>
                    <a:gd name="T30" fmla="*/ 0 w 84"/>
                    <a:gd name="T31" fmla="*/ 0 h 43"/>
                    <a:gd name="T32" fmla="*/ 0 w 84"/>
                    <a:gd name="T33" fmla="*/ 0 h 43"/>
                    <a:gd name="T34" fmla="*/ 0 w 84"/>
                    <a:gd name="T35" fmla="*/ 0 h 43"/>
                    <a:gd name="T36" fmla="*/ 0 w 84"/>
                    <a:gd name="T37" fmla="*/ 0 h 43"/>
                    <a:gd name="T38" fmla="*/ 0 w 84"/>
                    <a:gd name="T39" fmla="*/ 0 h 43"/>
                    <a:gd name="T40" fmla="*/ 0 w 84"/>
                    <a:gd name="T41" fmla="*/ 0 h 4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4"/>
                    <a:gd name="T64" fmla="*/ 0 h 43"/>
                    <a:gd name="T65" fmla="*/ 84 w 84"/>
                    <a:gd name="T66" fmla="*/ 43 h 4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4" h="43">
                      <a:moveTo>
                        <a:pt x="4" y="43"/>
                      </a:moveTo>
                      <a:lnTo>
                        <a:pt x="3" y="43"/>
                      </a:lnTo>
                      <a:lnTo>
                        <a:pt x="18" y="39"/>
                      </a:lnTo>
                      <a:lnTo>
                        <a:pt x="28" y="33"/>
                      </a:lnTo>
                      <a:lnTo>
                        <a:pt x="37" y="27"/>
                      </a:lnTo>
                      <a:lnTo>
                        <a:pt x="44" y="21"/>
                      </a:lnTo>
                      <a:lnTo>
                        <a:pt x="49" y="18"/>
                      </a:lnTo>
                      <a:lnTo>
                        <a:pt x="54" y="17"/>
                      </a:lnTo>
                      <a:lnTo>
                        <a:pt x="62" y="19"/>
                      </a:lnTo>
                      <a:lnTo>
                        <a:pt x="74" y="28"/>
                      </a:lnTo>
                      <a:lnTo>
                        <a:pt x="84" y="16"/>
                      </a:lnTo>
                      <a:lnTo>
                        <a:pt x="69" y="5"/>
                      </a:lnTo>
                      <a:lnTo>
                        <a:pt x="56" y="0"/>
                      </a:lnTo>
                      <a:lnTo>
                        <a:pt x="44" y="1"/>
                      </a:lnTo>
                      <a:lnTo>
                        <a:pt x="34" y="6"/>
                      </a:lnTo>
                      <a:lnTo>
                        <a:pt x="27" y="12"/>
                      </a:lnTo>
                      <a:lnTo>
                        <a:pt x="19" y="18"/>
                      </a:lnTo>
                      <a:lnTo>
                        <a:pt x="10" y="24"/>
                      </a:lnTo>
                      <a:lnTo>
                        <a:pt x="1" y="27"/>
                      </a:lnTo>
                      <a:lnTo>
                        <a:pt x="0" y="27"/>
                      </a:lnTo>
                      <a:lnTo>
                        <a:pt x="4" y="4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19" name="Freeform 1689"/>
                <p:cNvSpPr>
                  <a:spLocks/>
                </p:cNvSpPr>
                <p:nvPr/>
              </p:nvSpPr>
              <p:spPr bwMode="auto">
                <a:xfrm>
                  <a:off x="1908" y="1209"/>
                  <a:ext cx="4" cy="1"/>
                </a:xfrm>
                <a:custGeom>
                  <a:avLst/>
                  <a:gdLst>
                    <a:gd name="T0" fmla="*/ 0 w 173"/>
                    <a:gd name="T1" fmla="*/ 0 h 38"/>
                    <a:gd name="T2" fmla="*/ 0 w 173"/>
                    <a:gd name="T3" fmla="*/ 0 h 38"/>
                    <a:gd name="T4" fmla="*/ 0 w 173"/>
                    <a:gd name="T5" fmla="*/ 0 h 38"/>
                    <a:gd name="T6" fmla="*/ 0 w 173"/>
                    <a:gd name="T7" fmla="*/ 0 h 38"/>
                    <a:gd name="T8" fmla="*/ 0 w 173"/>
                    <a:gd name="T9" fmla="*/ 0 h 38"/>
                    <a:gd name="T10" fmla="*/ 0 w 173"/>
                    <a:gd name="T11" fmla="*/ 0 h 38"/>
                    <a:gd name="T12" fmla="*/ 0 w 173"/>
                    <a:gd name="T13" fmla="*/ 0 h 38"/>
                    <a:gd name="T14" fmla="*/ 0 w 173"/>
                    <a:gd name="T15" fmla="*/ 0 h 38"/>
                    <a:gd name="T16" fmla="*/ 0 w 173"/>
                    <a:gd name="T17" fmla="*/ 0 h 38"/>
                    <a:gd name="T18" fmla="*/ 0 w 173"/>
                    <a:gd name="T19" fmla="*/ 0 h 38"/>
                    <a:gd name="T20" fmla="*/ 0 w 173"/>
                    <a:gd name="T21" fmla="*/ 0 h 38"/>
                    <a:gd name="T22" fmla="*/ 0 w 173"/>
                    <a:gd name="T23" fmla="*/ 0 h 38"/>
                    <a:gd name="T24" fmla="*/ 0 w 173"/>
                    <a:gd name="T25" fmla="*/ 0 h 38"/>
                    <a:gd name="T26" fmla="*/ 0 w 173"/>
                    <a:gd name="T27" fmla="*/ 0 h 38"/>
                    <a:gd name="T28" fmla="*/ 0 w 173"/>
                    <a:gd name="T29" fmla="*/ 0 h 38"/>
                    <a:gd name="T30" fmla="*/ 0 w 173"/>
                    <a:gd name="T31" fmla="*/ 0 h 38"/>
                    <a:gd name="T32" fmla="*/ 0 w 173"/>
                    <a:gd name="T33" fmla="*/ 0 h 38"/>
                    <a:gd name="T34" fmla="*/ 0 w 173"/>
                    <a:gd name="T35" fmla="*/ 0 h 38"/>
                    <a:gd name="T36" fmla="*/ 0 w 173"/>
                    <a:gd name="T37" fmla="*/ 0 h 38"/>
                    <a:gd name="T38" fmla="*/ 0 w 173"/>
                    <a:gd name="T39" fmla="*/ 0 h 38"/>
                    <a:gd name="T40" fmla="*/ 0 w 173"/>
                    <a:gd name="T41" fmla="*/ 0 h 3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73"/>
                    <a:gd name="T64" fmla="*/ 0 h 38"/>
                    <a:gd name="T65" fmla="*/ 173 w 173"/>
                    <a:gd name="T66" fmla="*/ 38 h 3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73" h="38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21" y="23"/>
                      </a:lnTo>
                      <a:lnTo>
                        <a:pt x="41" y="28"/>
                      </a:lnTo>
                      <a:lnTo>
                        <a:pt x="62" y="32"/>
                      </a:lnTo>
                      <a:lnTo>
                        <a:pt x="82" y="36"/>
                      </a:lnTo>
                      <a:lnTo>
                        <a:pt x="104" y="38"/>
                      </a:lnTo>
                      <a:lnTo>
                        <a:pt x="125" y="38"/>
                      </a:lnTo>
                      <a:lnTo>
                        <a:pt x="148" y="37"/>
                      </a:lnTo>
                      <a:lnTo>
                        <a:pt x="173" y="32"/>
                      </a:lnTo>
                      <a:lnTo>
                        <a:pt x="169" y="16"/>
                      </a:lnTo>
                      <a:lnTo>
                        <a:pt x="146" y="20"/>
                      </a:lnTo>
                      <a:lnTo>
                        <a:pt x="125" y="22"/>
                      </a:lnTo>
                      <a:lnTo>
                        <a:pt x="104" y="22"/>
                      </a:lnTo>
                      <a:lnTo>
                        <a:pt x="85" y="19"/>
                      </a:lnTo>
                      <a:lnTo>
                        <a:pt x="64" y="16"/>
                      </a:lnTo>
                      <a:lnTo>
                        <a:pt x="46" y="11"/>
                      </a:lnTo>
                      <a:lnTo>
                        <a:pt x="26" y="6"/>
                      </a:lnTo>
                      <a:lnTo>
                        <a:pt x="5" y="0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20" name="Freeform 1690"/>
                <p:cNvSpPr>
                  <a:spLocks/>
                </p:cNvSpPr>
                <p:nvPr/>
              </p:nvSpPr>
              <p:spPr bwMode="auto">
                <a:xfrm>
                  <a:off x="1902" y="1209"/>
                  <a:ext cx="6" cy="1"/>
                </a:xfrm>
                <a:custGeom>
                  <a:avLst/>
                  <a:gdLst>
                    <a:gd name="T0" fmla="*/ 0 w 228"/>
                    <a:gd name="T1" fmla="*/ 0 h 33"/>
                    <a:gd name="T2" fmla="*/ 0 w 228"/>
                    <a:gd name="T3" fmla="*/ 0 h 33"/>
                    <a:gd name="T4" fmla="*/ 0 w 228"/>
                    <a:gd name="T5" fmla="*/ 0 h 33"/>
                    <a:gd name="T6" fmla="*/ 0 w 228"/>
                    <a:gd name="T7" fmla="*/ 0 h 33"/>
                    <a:gd name="T8" fmla="*/ 0 w 228"/>
                    <a:gd name="T9" fmla="*/ 0 h 33"/>
                    <a:gd name="T10" fmla="*/ 0 w 228"/>
                    <a:gd name="T11" fmla="*/ 0 h 33"/>
                    <a:gd name="T12" fmla="*/ 0 w 228"/>
                    <a:gd name="T13" fmla="*/ 0 h 33"/>
                    <a:gd name="T14" fmla="*/ 0 w 228"/>
                    <a:gd name="T15" fmla="*/ 0 h 33"/>
                    <a:gd name="T16" fmla="*/ 0 w 228"/>
                    <a:gd name="T17" fmla="*/ 0 h 33"/>
                    <a:gd name="T18" fmla="*/ 0 w 228"/>
                    <a:gd name="T19" fmla="*/ 0 h 33"/>
                    <a:gd name="T20" fmla="*/ 0 w 228"/>
                    <a:gd name="T21" fmla="*/ 0 h 33"/>
                    <a:gd name="T22" fmla="*/ 0 w 228"/>
                    <a:gd name="T23" fmla="*/ 0 h 33"/>
                    <a:gd name="T24" fmla="*/ 0 w 228"/>
                    <a:gd name="T25" fmla="*/ 0 h 33"/>
                    <a:gd name="T26" fmla="*/ 0 w 228"/>
                    <a:gd name="T27" fmla="*/ 0 h 33"/>
                    <a:gd name="T28" fmla="*/ 0 w 228"/>
                    <a:gd name="T29" fmla="*/ 0 h 33"/>
                    <a:gd name="T30" fmla="*/ 0 w 228"/>
                    <a:gd name="T31" fmla="*/ 0 h 33"/>
                    <a:gd name="T32" fmla="*/ 0 w 228"/>
                    <a:gd name="T33" fmla="*/ 0 h 33"/>
                    <a:gd name="T34" fmla="*/ 0 w 228"/>
                    <a:gd name="T35" fmla="*/ 0 h 33"/>
                    <a:gd name="T36" fmla="*/ 0 w 228"/>
                    <a:gd name="T37" fmla="*/ 0 h 33"/>
                    <a:gd name="T38" fmla="*/ 0 w 228"/>
                    <a:gd name="T39" fmla="*/ 0 h 33"/>
                    <a:gd name="T40" fmla="*/ 0 w 228"/>
                    <a:gd name="T41" fmla="*/ 0 h 33"/>
                    <a:gd name="T42" fmla="*/ 0 w 228"/>
                    <a:gd name="T43" fmla="*/ 0 h 33"/>
                    <a:gd name="T44" fmla="*/ 0 w 228"/>
                    <a:gd name="T45" fmla="*/ 0 h 33"/>
                    <a:gd name="T46" fmla="*/ 0 w 228"/>
                    <a:gd name="T47" fmla="*/ 0 h 33"/>
                    <a:gd name="T48" fmla="*/ 0 w 228"/>
                    <a:gd name="T49" fmla="*/ 0 h 33"/>
                    <a:gd name="T50" fmla="*/ 0 w 228"/>
                    <a:gd name="T51" fmla="*/ 0 h 33"/>
                    <a:gd name="T52" fmla="*/ 0 w 228"/>
                    <a:gd name="T53" fmla="*/ 0 h 33"/>
                    <a:gd name="T54" fmla="*/ 0 w 228"/>
                    <a:gd name="T55" fmla="*/ 0 h 33"/>
                    <a:gd name="T56" fmla="*/ 0 w 228"/>
                    <a:gd name="T57" fmla="*/ 0 h 33"/>
                    <a:gd name="T58" fmla="*/ 0 w 228"/>
                    <a:gd name="T59" fmla="*/ 0 h 33"/>
                    <a:gd name="T60" fmla="*/ 0 w 228"/>
                    <a:gd name="T61" fmla="*/ 0 h 33"/>
                    <a:gd name="T62" fmla="*/ 0 w 228"/>
                    <a:gd name="T63" fmla="*/ 0 h 33"/>
                    <a:gd name="T64" fmla="*/ 0 w 228"/>
                    <a:gd name="T65" fmla="*/ 0 h 33"/>
                    <a:gd name="T66" fmla="*/ 0 w 228"/>
                    <a:gd name="T67" fmla="*/ 0 h 33"/>
                    <a:gd name="T68" fmla="*/ 0 w 228"/>
                    <a:gd name="T69" fmla="*/ 0 h 33"/>
                    <a:gd name="T70" fmla="*/ 0 w 228"/>
                    <a:gd name="T71" fmla="*/ 0 h 33"/>
                    <a:gd name="T72" fmla="*/ 0 w 228"/>
                    <a:gd name="T73" fmla="*/ 0 h 33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28"/>
                    <a:gd name="T112" fmla="*/ 0 h 33"/>
                    <a:gd name="T113" fmla="*/ 228 w 228"/>
                    <a:gd name="T114" fmla="*/ 33 h 33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28" h="33">
                      <a:moveTo>
                        <a:pt x="0" y="20"/>
                      </a:moveTo>
                      <a:lnTo>
                        <a:pt x="0" y="20"/>
                      </a:lnTo>
                      <a:lnTo>
                        <a:pt x="12" y="20"/>
                      </a:lnTo>
                      <a:lnTo>
                        <a:pt x="25" y="20"/>
                      </a:lnTo>
                      <a:lnTo>
                        <a:pt x="37" y="18"/>
                      </a:lnTo>
                      <a:lnTo>
                        <a:pt x="50" y="18"/>
                      </a:lnTo>
                      <a:lnTo>
                        <a:pt x="64" y="18"/>
                      </a:lnTo>
                      <a:lnTo>
                        <a:pt x="77" y="17"/>
                      </a:lnTo>
                      <a:lnTo>
                        <a:pt x="90" y="17"/>
                      </a:lnTo>
                      <a:lnTo>
                        <a:pt x="105" y="17"/>
                      </a:lnTo>
                      <a:lnTo>
                        <a:pt x="118" y="17"/>
                      </a:lnTo>
                      <a:lnTo>
                        <a:pt x="131" y="18"/>
                      </a:lnTo>
                      <a:lnTo>
                        <a:pt x="145" y="20"/>
                      </a:lnTo>
                      <a:lnTo>
                        <a:pt x="161" y="21"/>
                      </a:lnTo>
                      <a:lnTo>
                        <a:pt x="177" y="23"/>
                      </a:lnTo>
                      <a:lnTo>
                        <a:pt x="192" y="26"/>
                      </a:lnTo>
                      <a:lnTo>
                        <a:pt x="207" y="29"/>
                      </a:lnTo>
                      <a:lnTo>
                        <a:pt x="223" y="33"/>
                      </a:lnTo>
                      <a:lnTo>
                        <a:pt x="228" y="16"/>
                      </a:lnTo>
                      <a:lnTo>
                        <a:pt x="211" y="12"/>
                      </a:lnTo>
                      <a:lnTo>
                        <a:pt x="195" y="9"/>
                      </a:lnTo>
                      <a:lnTo>
                        <a:pt x="179" y="6"/>
                      </a:lnTo>
                      <a:lnTo>
                        <a:pt x="163" y="4"/>
                      </a:lnTo>
                      <a:lnTo>
                        <a:pt x="148" y="3"/>
                      </a:lnTo>
                      <a:lnTo>
                        <a:pt x="133" y="2"/>
                      </a:lnTo>
                      <a:lnTo>
                        <a:pt x="118" y="0"/>
                      </a:lnTo>
                      <a:lnTo>
                        <a:pt x="105" y="0"/>
                      </a:lnTo>
                      <a:lnTo>
                        <a:pt x="90" y="0"/>
                      </a:lnTo>
                      <a:lnTo>
                        <a:pt x="77" y="0"/>
                      </a:lnTo>
                      <a:lnTo>
                        <a:pt x="64" y="2"/>
                      </a:lnTo>
                      <a:lnTo>
                        <a:pt x="50" y="2"/>
                      </a:lnTo>
                      <a:lnTo>
                        <a:pt x="37" y="2"/>
                      </a:lnTo>
                      <a:lnTo>
                        <a:pt x="25" y="3"/>
                      </a:lnTo>
                      <a:lnTo>
                        <a:pt x="12" y="3"/>
                      </a:lnTo>
                      <a:lnTo>
                        <a:pt x="0" y="3"/>
                      </a:lnTo>
                      <a:lnTo>
                        <a:pt x="0" y="2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21" name="Freeform 1691"/>
                <p:cNvSpPr>
                  <a:spLocks/>
                </p:cNvSpPr>
                <p:nvPr/>
              </p:nvSpPr>
              <p:spPr bwMode="auto">
                <a:xfrm>
                  <a:off x="1895" y="1209"/>
                  <a:ext cx="7" cy="3"/>
                </a:xfrm>
                <a:custGeom>
                  <a:avLst/>
                  <a:gdLst>
                    <a:gd name="T0" fmla="*/ 0 w 269"/>
                    <a:gd name="T1" fmla="*/ 0 h 118"/>
                    <a:gd name="T2" fmla="*/ 0 w 269"/>
                    <a:gd name="T3" fmla="*/ 0 h 118"/>
                    <a:gd name="T4" fmla="*/ 0 w 269"/>
                    <a:gd name="T5" fmla="*/ 0 h 118"/>
                    <a:gd name="T6" fmla="*/ 0 w 269"/>
                    <a:gd name="T7" fmla="*/ 0 h 118"/>
                    <a:gd name="T8" fmla="*/ 0 w 269"/>
                    <a:gd name="T9" fmla="*/ 0 h 118"/>
                    <a:gd name="T10" fmla="*/ 0 w 269"/>
                    <a:gd name="T11" fmla="*/ 0 h 118"/>
                    <a:gd name="T12" fmla="*/ 0 w 269"/>
                    <a:gd name="T13" fmla="*/ 0 h 118"/>
                    <a:gd name="T14" fmla="*/ 0 w 269"/>
                    <a:gd name="T15" fmla="*/ 0 h 118"/>
                    <a:gd name="T16" fmla="*/ 0 w 269"/>
                    <a:gd name="T17" fmla="*/ 0 h 118"/>
                    <a:gd name="T18" fmla="*/ 0 w 269"/>
                    <a:gd name="T19" fmla="*/ 0 h 118"/>
                    <a:gd name="T20" fmla="*/ 0 w 269"/>
                    <a:gd name="T21" fmla="*/ 0 h 118"/>
                    <a:gd name="T22" fmla="*/ 0 w 269"/>
                    <a:gd name="T23" fmla="*/ 0 h 118"/>
                    <a:gd name="T24" fmla="*/ 0 w 269"/>
                    <a:gd name="T25" fmla="*/ 0 h 118"/>
                    <a:gd name="T26" fmla="*/ 0 w 269"/>
                    <a:gd name="T27" fmla="*/ 0 h 118"/>
                    <a:gd name="T28" fmla="*/ 0 w 269"/>
                    <a:gd name="T29" fmla="*/ 0 h 118"/>
                    <a:gd name="T30" fmla="*/ 0 w 269"/>
                    <a:gd name="T31" fmla="*/ 0 h 118"/>
                    <a:gd name="T32" fmla="*/ 0 w 269"/>
                    <a:gd name="T33" fmla="*/ 0 h 118"/>
                    <a:gd name="T34" fmla="*/ 0 w 269"/>
                    <a:gd name="T35" fmla="*/ 0 h 118"/>
                    <a:gd name="T36" fmla="*/ 0 w 269"/>
                    <a:gd name="T37" fmla="*/ 0 h 118"/>
                    <a:gd name="T38" fmla="*/ 0 w 269"/>
                    <a:gd name="T39" fmla="*/ 0 h 118"/>
                    <a:gd name="T40" fmla="*/ 0 w 269"/>
                    <a:gd name="T41" fmla="*/ 0 h 118"/>
                    <a:gd name="T42" fmla="*/ 0 w 269"/>
                    <a:gd name="T43" fmla="*/ 0 h 118"/>
                    <a:gd name="T44" fmla="*/ 0 w 269"/>
                    <a:gd name="T45" fmla="*/ 0 h 118"/>
                    <a:gd name="T46" fmla="*/ 0 w 269"/>
                    <a:gd name="T47" fmla="*/ 0 h 118"/>
                    <a:gd name="T48" fmla="*/ 0 w 269"/>
                    <a:gd name="T49" fmla="*/ 0 h 118"/>
                    <a:gd name="T50" fmla="*/ 0 w 269"/>
                    <a:gd name="T51" fmla="*/ 0 h 118"/>
                    <a:gd name="T52" fmla="*/ 0 w 269"/>
                    <a:gd name="T53" fmla="*/ 0 h 118"/>
                    <a:gd name="T54" fmla="*/ 0 w 269"/>
                    <a:gd name="T55" fmla="*/ 0 h 118"/>
                    <a:gd name="T56" fmla="*/ 0 w 269"/>
                    <a:gd name="T57" fmla="*/ 0 h 118"/>
                    <a:gd name="T58" fmla="*/ 0 w 269"/>
                    <a:gd name="T59" fmla="*/ 0 h 118"/>
                    <a:gd name="T60" fmla="*/ 0 w 269"/>
                    <a:gd name="T61" fmla="*/ 0 h 118"/>
                    <a:gd name="T62" fmla="*/ 0 w 269"/>
                    <a:gd name="T63" fmla="*/ 0 h 118"/>
                    <a:gd name="T64" fmla="*/ 0 w 269"/>
                    <a:gd name="T65" fmla="*/ 0 h 118"/>
                    <a:gd name="T66" fmla="*/ 0 w 269"/>
                    <a:gd name="T67" fmla="*/ 0 h 118"/>
                    <a:gd name="T68" fmla="*/ 0 w 269"/>
                    <a:gd name="T69" fmla="*/ 0 h 118"/>
                    <a:gd name="T70" fmla="*/ 0 w 269"/>
                    <a:gd name="T71" fmla="*/ 0 h 118"/>
                    <a:gd name="T72" fmla="*/ 0 w 269"/>
                    <a:gd name="T73" fmla="*/ 0 h 11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69"/>
                    <a:gd name="T112" fmla="*/ 0 h 118"/>
                    <a:gd name="T113" fmla="*/ 269 w 269"/>
                    <a:gd name="T114" fmla="*/ 118 h 11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69" h="118">
                      <a:moveTo>
                        <a:pt x="7" y="118"/>
                      </a:moveTo>
                      <a:lnTo>
                        <a:pt x="7" y="118"/>
                      </a:lnTo>
                      <a:lnTo>
                        <a:pt x="30" y="107"/>
                      </a:lnTo>
                      <a:lnTo>
                        <a:pt x="50" y="96"/>
                      </a:lnTo>
                      <a:lnTo>
                        <a:pt x="70" y="86"/>
                      </a:lnTo>
                      <a:lnTo>
                        <a:pt x="88" y="77"/>
                      </a:lnTo>
                      <a:lnTo>
                        <a:pt x="104" y="67"/>
                      </a:lnTo>
                      <a:lnTo>
                        <a:pt x="120" y="59"/>
                      </a:lnTo>
                      <a:lnTo>
                        <a:pt x="136" y="51"/>
                      </a:lnTo>
                      <a:lnTo>
                        <a:pt x="150" y="44"/>
                      </a:lnTo>
                      <a:lnTo>
                        <a:pt x="165" y="37"/>
                      </a:lnTo>
                      <a:lnTo>
                        <a:pt x="178" y="33"/>
                      </a:lnTo>
                      <a:lnTo>
                        <a:pt x="192" y="29"/>
                      </a:lnTo>
                      <a:lnTo>
                        <a:pt x="207" y="24"/>
                      </a:lnTo>
                      <a:lnTo>
                        <a:pt x="220" y="21"/>
                      </a:lnTo>
                      <a:lnTo>
                        <a:pt x="237" y="19"/>
                      </a:lnTo>
                      <a:lnTo>
                        <a:pt x="251" y="17"/>
                      </a:lnTo>
                      <a:lnTo>
                        <a:pt x="269" y="17"/>
                      </a:lnTo>
                      <a:lnTo>
                        <a:pt x="269" y="0"/>
                      </a:lnTo>
                      <a:lnTo>
                        <a:pt x="251" y="0"/>
                      </a:lnTo>
                      <a:lnTo>
                        <a:pt x="234" y="2"/>
                      </a:lnTo>
                      <a:lnTo>
                        <a:pt x="217" y="5"/>
                      </a:lnTo>
                      <a:lnTo>
                        <a:pt x="202" y="7"/>
                      </a:lnTo>
                      <a:lnTo>
                        <a:pt x="187" y="12"/>
                      </a:lnTo>
                      <a:lnTo>
                        <a:pt x="173" y="17"/>
                      </a:lnTo>
                      <a:lnTo>
                        <a:pt x="157" y="23"/>
                      </a:lnTo>
                      <a:lnTo>
                        <a:pt x="143" y="30"/>
                      </a:lnTo>
                      <a:lnTo>
                        <a:pt x="128" y="37"/>
                      </a:lnTo>
                      <a:lnTo>
                        <a:pt x="113" y="44"/>
                      </a:lnTo>
                      <a:lnTo>
                        <a:pt x="97" y="53"/>
                      </a:lnTo>
                      <a:lnTo>
                        <a:pt x="80" y="62"/>
                      </a:lnTo>
                      <a:lnTo>
                        <a:pt x="62" y="72"/>
                      </a:lnTo>
                      <a:lnTo>
                        <a:pt x="43" y="82"/>
                      </a:lnTo>
                      <a:lnTo>
                        <a:pt x="23" y="92"/>
                      </a:lnTo>
                      <a:lnTo>
                        <a:pt x="0" y="103"/>
                      </a:lnTo>
                      <a:lnTo>
                        <a:pt x="7" y="11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22" name="Freeform 1692"/>
                <p:cNvSpPr>
                  <a:spLocks/>
                </p:cNvSpPr>
                <p:nvPr/>
              </p:nvSpPr>
              <p:spPr bwMode="auto">
                <a:xfrm>
                  <a:off x="1891" y="1211"/>
                  <a:ext cx="4" cy="1"/>
                </a:xfrm>
                <a:custGeom>
                  <a:avLst/>
                  <a:gdLst>
                    <a:gd name="T0" fmla="*/ 0 w 173"/>
                    <a:gd name="T1" fmla="*/ 0 h 26"/>
                    <a:gd name="T2" fmla="*/ 0 w 173"/>
                    <a:gd name="T3" fmla="*/ 0 h 26"/>
                    <a:gd name="T4" fmla="*/ 0 w 173"/>
                    <a:gd name="T5" fmla="*/ 0 h 26"/>
                    <a:gd name="T6" fmla="*/ 0 w 173"/>
                    <a:gd name="T7" fmla="*/ 0 h 26"/>
                    <a:gd name="T8" fmla="*/ 0 w 173"/>
                    <a:gd name="T9" fmla="*/ 0 h 26"/>
                    <a:gd name="T10" fmla="*/ 0 w 173"/>
                    <a:gd name="T11" fmla="*/ 0 h 26"/>
                    <a:gd name="T12" fmla="*/ 0 w 173"/>
                    <a:gd name="T13" fmla="*/ 0 h 26"/>
                    <a:gd name="T14" fmla="*/ 0 w 173"/>
                    <a:gd name="T15" fmla="*/ 0 h 26"/>
                    <a:gd name="T16" fmla="*/ 0 w 173"/>
                    <a:gd name="T17" fmla="*/ 0 h 26"/>
                    <a:gd name="T18" fmla="*/ 0 w 173"/>
                    <a:gd name="T19" fmla="*/ 0 h 26"/>
                    <a:gd name="T20" fmla="*/ 0 w 173"/>
                    <a:gd name="T21" fmla="*/ 0 h 26"/>
                    <a:gd name="T22" fmla="*/ 0 w 173"/>
                    <a:gd name="T23" fmla="*/ 0 h 26"/>
                    <a:gd name="T24" fmla="*/ 0 w 173"/>
                    <a:gd name="T25" fmla="*/ 0 h 26"/>
                    <a:gd name="T26" fmla="*/ 0 w 173"/>
                    <a:gd name="T27" fmla="*/ 0 h 26"/>
                    <a:gd name="T28" fmla="*/ 0 w 173"/>
                    <a:gd name="T29" fmla="*/ 0 h 26"/>
                    <a:gd name="T30" fmla="*/ 0 w 173"/>
                    <a:gd name="T31" fmla="*/ 0 h 26"/>
                    <a:gd name="T32" fmla="*/ 0 w 173"/>
                    <a:gd name="T33" fmla="*/ 0 h 26"/>
                    <a:gd name="T34" fmla="*/ 0 w 173"/>
                    <a:gd name="T35" fmla="*/ 0 h 26"/>
                    <a:gd name="T36" fmla="*/ 0 w 173"/>
                    <a:gd name="T37" fmla="*/ 0 h 26"/>
                    <a:gd name="T38" fmla="*/ 0 w 173"/>
                    <a:gd name="T39" fmla="*/ 0 h 26"/>
                    <a:gd name="T40" fmla="*/ 0 w 173"/>
                    <a:gd name="T41" fmla="*/ 0 h 2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73"/>
                    <a:gd name="T64" fmla="*/ 0 h 26"/>
                    <a:gd name="T65" fmla="*/ 173 w 173"/>
                    <a:gd name="T66" fmla="*/ 26 h 2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73" h="26">
                      <a:moveTo>
                        <a:pt x="3" y="19"/>
                      </a:moveTo>
                      <a:lnTo>
                        <a:pt x="3" y="19"/>
                      </a:lnTo>
                      <a:lnTo>
                        <a:pt x="23" y="16"/>
                      </a:lnTo>
                      <a:lnTo>
                        <a:pt x="43" y="18"/>
                      </a:lnTo>
                      <a:lnTo>
                        <a:pt x="66" y="20"/>
                      </a:lnTo>
                      <a:lnTo>
                        <a:pt x="89" y="22"/>
                      </a:lnTo>
                      <a:lnTo>
                        <a:pt x="111" y="25"/>
                      </a:lnTo>
                      <a:lnTo>
                        <a:pt x="133" y="26"/>
                      </a:lnTo>
                      <a:lnTo>
                        <a:pt x="154" y="25"/>
                      </a:lnTo>
                      <a:lnTo>
                        <a:pt x="173" y="18"/>
                      </a:lnTo>
                      <a:lnTo>
                        <a:pt x="166" y="3"/>
                      </a:lnTo>
                      <a:lnTo>
                        <a:pt x="152" y="8"/>
                      </a:lnTo>
                      <a:lnTo>
                        <a:pt x="133" y="9"/>
                      </a:lnTo>
                      <a:lnTo>
                        <a:pt x="113" y="8"/>
                      </a:lnTo>
                      <a:lnTo>
                        <a:pt x="91" y="6"/>
                      </a:lnTo>
                      <a:lnTo>
                        <a:pt x="69" y="3"/>
                      </a:lnTo>
                      <a:lnTo>
                        <a:pt x="46" y="1"/>
                      </a:lnTo>
                      <a:lnTo>
                        <a:pt x="23" y="0"/>
                      </a:lnTo>
                      <a:lnTo>
                        <a:pt x="0" y="2"/>
                      </a:lnTo>
                      <a:lnTo>
                        <a:pt x="3" y="1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23" name="Freeform 1693"/>
                <p:cNvSpPr>
                  <a:spLocks/>
                </p:cNvSpPr>
                <p:nvPr/>
              </p:nvSpPr>
              <p:spPr bwMode="auto">
                <a:xfrm>
                  <a:off x="1890" y="1211"/>
                  <a:ext cx="1" cy="2"/>
                </a:xfrm>
                <a:custGeom>
                  <a:avLst/>
                  <a:gdLst>
                    <a:gd name="T0" fmla="*/ 0 w 51"/>
                    <a:gd name="T1" fmla="*/ 0 h 48"/>
                    <a:gd name="T2" fmla="*/ 0 w 51"/>
                    <a:gd name="T3" fmla="*/ 0 h 48"/>
                    <a:gd name="T4" fmla="*/ 0 w 51"/>
                    <a:gd name="T5" fmla="*/ 0 h 48"/>
                    <a:gd name="T6" fmla="*/ 0 w 51"/>
                    <a:gd name="T7" fmla="*/ 0 h 48"/>
                    <a:gd name="T8" fmla="*/ 0 w 51"/>
                    <a:gd name="T9" fmla="*/ 0 h 48"/>
                    <a:gd name="T10" fmla="*/ 0 w 51"/>
                    <a:gd name="T11" fmla="*/ 0 h 48"/>
                    <a:gd name="T12" fmla="*/ 0 w 51"/>
                    <a:gd name="T13" fmla="*/ 0 h 48"/>
                    <a:gd name="T14" fmla="*/ 0 w 51"/>
                    <a:gd name="T15" fmla="*/ 0 h 48"/>
                    <a:gd name="T16" fmla="*/ 0 w 51"/>
                    <a:gd name="T17" fmla="*/ 0 h 48"/>
                    <a:gd name="T18" fmla="*/ 0 w 51"/>
                    <a:gd name="T19" fmla="*/ 0 h 48"/>
                    <a:gd name="T20" fmla="*/ 0 w 51"/>
                    <a:gd name="T21" fmla="*/ 0 h 48"/>
                    <a:gd name="T22" fmla="*/ 0 w 51"/>
                    <a:gd name="T23" fmla="*/ 0 h 48"/>
                    <a:gd name="T24" fmla="*/ 0 w 51"/>
                    <a:gd name="T25" fmla="*/ 0 h 48"/>
                    <a:gd name="T26" fmla="*/ 0 w 51"/>
                    <a:gd name="T27" fmla="*/ 0 h 48"/>
                    <a:gd name="T28" fmla="*/ 0 w 51"/>
                    <a:gd name="T29" fmla="*/ 0 h 48"/>
                    <a:gd name="T30" fmla="*/ 0 w 51"/>
                    <a:gd name="T31" fmla="*/ 0 h 48"/>
                    <a:gd name="T32" fmla="*/ 0 w 51"/>
                    <a:gd name="T33" fmla="*/ 0 h 48"/>
                    <a:gd name="T34" fmla="*/ 0 w 51"/>
                    <a:gd name="T35" fmla="*/ 0 h 48"/>
                    <a:gd name="T36" fmla="*/ 0 w 51"/>
                    <a:gd name="T37" fmla="*/ 0 h 48"/>
                    <a:gd name="T38" fmla="*/ 0 w 51"/>
                    <a:gd name="T39" fmla="*/ 0 h 48"/>
                    <a:gd name="T40" fmla="*/ 0 w 51"/>
                    <a:gd name="T41" fmla="*/ 0 h 4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1"/>
                    <a:gd name="T64" fmla="*/ 0 h 48"/>
                    <a:gd name="T65" fmla="*/ 51 w 51"/>
                    <a:gd name="T66" fmla="*/ 48 h 4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1" h="48">
                      <a:moveTo>
                        <a:pt x="0" y="48"/>
                      </a:moveTo>
                      <a:lnTo>
                        <a:pt x="0" y="48"/>
                      </a:lnTo>
                      <a:lnTo>
                        <a:pt x="10" y="47"/>
                      </a:lnTo>
                      <a:lnTo>
                        <a:pt x="17" y="42"/>
                      </a:lnTo>
                      <a:lnTo>
                        <a:pt x="23" y="37"/>
                      </a:lnTo>
                      <a:lnTo>
                        <a:pt x="30" y="31"/>
                      </a:lnTo>
                      <a:lnTo>
                        <a:pt x="36" y="26"/>
                      </a:lnTo>
                      <a:lnTo>
                        <a:pt x="41" y="20"/>
                      </a:lnTo>
                      <a:lnTo>
                        <a:pt x="46" y="18"/>
                      </a:lnTo>
                      <a:lnTo>
                        <a:pt x="51" y="17"/>
                      </a:lnTo>
                      <a:lnTo>
                        <a:pt x="48" y="0"/>
                      </a:lnTo>
                      <a:lnTo>
                        <a:pt x="39" y="4"/>
                      </a:lnTo>
                      <a:lnTo>
                        <a:pt x="31" y="8"/>
                      </a:lnTo>
                      <a:lnTo>
                        <a:pt x="24" y="14"/>
                      </a:lnTo>
                      <a:lnTo>
                        <a:pt x="18" y="19"/>
                      </a:lnTo>
                      <a:lnTo>
                        <a:pt x="13" y="25"/>
                      </a:lnTo>
                      <a:lnTo>
                        <a:pt x="7" y="28"/>
                      </a:lnTo>
                      <a:lnTo>
                        <a:pt x="2" y="30"/>
                      </a:lnTo>
                      <a:lnTo>
                        <a:pt x="0" y="31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24" name="Freeform 1694"/>
                <p:cNvSpPr>
                  <a:spLocks/>
                </p:cNvSpPr>
                <p:nvPr/>
              </p:nvSpPr>
              <p:spPr bwMode="auto">
                <a:xfrm>
                  <a:off x="1889" y="1211"/>
                  <a:ext cx="1" cy="2"/>
                </a:xfrm>
                <a:custGeom>
                  <a:avLst/>
                  <a:gdLst>
                    <a:gd name="T0" fmla="*/ 0 w 19"/>
                    <a:gd name="T1" fmla="*/ 0 h 54"/>
                    <a:gd name="T2" fmla="*/ 0 w 19"/>
                    <a:gd name="T3" fmla="*/ 0 h 54"/>
                    <a:gd name="T4" fmla="*/ 0 w 19"/>
                    <a:gd name="T5" fmla="*/ 0 h 54"/>
                    <a:gd name="T6" fmla="*/ 0 w 19"/>
                    <a:gd name="T7" fmla="*/ 0 h 54"/>
                    <a:gd name="T8" fmla="*/ 0 w 19"/>
                    <a:gd name="T9" fmla="*/ 0 h 54"/>
                    <a:gd name="T10" fmla="*/ 0 w 19"/>
                    <a:gd name="T11" fmla="*/ 0 h 54"/>
                    <a:gd name="T12" fmla="*/ 0 w 19"/>
                    <a:gd name="T13" fmla="*/ 0 h 54"/>
                    <a:gd name="T14" fmla="*/ 0 w 19"/>
                    <a:gd name="T15" fmla="*/ 0 h 54"/>
                    <a:gd name="T16" fmla="*/ 0 w 19"/>
                    <a:gd name="T17" fmla="*/ 0 h 54"/>
                    <a:gd name="T18" fmla="*/ 0 w 19"/>
                    <a:gd name="T19" fmla="*/ 0 h 54"/>
                    <a:gd name="T20" fmla="*/ 0 w 19"/>
                    <a:gd name="T21" fmla="*/ 0 h 54"/>
                    <a:gd name="T22" fmla="*/ 0 w 19"/>
                    <a:gd name="T23" fmla="*/ 0 h 54"/>
                    <a:gd name="T24" fmla="*/ 0 w 19"/>
                    <a:gd name="T25" fmla="*/ 0 h 54"/>
                    <a:gd name="T26" fmla="*/ 0 w 19"/>
                    <a:gd name="T27" fmla="*/ 0 h 54"/>
                    <a:gd name="T28" fmla="*/ 0 w 19"/>
                    <a:gd name="T29" fmla="*/ 0 h 54"/>
                    <a:gd name="T30" fmla="*/ 0 w 19"/>
                    <a:gd name="T31" fmla="*/ 0 h 54"/>
                    <a:gd name="T32" fmla="*/ 0 w 19"/>
                    <a:gd name="T33" fmla="*/ 0 h 54"/>
                    <a:gd name="T34" fmla="*/ 0 w 19"/>
                    <a:gd name="T35" fmla="*/ 0 h 54"/>
                    <a:gd name="T36" fmla="*/ 0 w 19"/>
                    <a:gd name="T37" fmla="*/ 0 h 54"/>
                    <a:gd name="T38" fmla="*/ 0 w 19"/>
                    <a:gd name="T39" fmla="*/ 0 h 54"/>
                    <a:gd name="T40" fmla="*/ 0 w 19"/>
                    <a:gd name="T41" fmla="*/ 0 h 5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9"/>
                    <a:gd name="T64" fmla="*/ 0 h 54"/>
                    <a:gd name="T65" fmla="*/ 19 w 19"/>
                    <a:gd name="T66" fmla="*/ 54 h 5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9" h="54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2" y="14"/>
                      </a:lnTo>
                      <a:lnTo>
                        <a:pt x="2" y="18"/>
                      </a:lnTo>
                      <a:lnTo>
                        <a:pt x="2" y="23"/>
                      </a:lnTo>
                      <a:lnTo>
                        <a:pt x="2" y="30"/>
                      </a:lnTo>
                      <a:lnTo>
                        <a:pt x="2" y="36"/>
                      </a:lnTo>
                      <a:lnTo>
                        <a:pt x="2" y="41"/>
                      </a:lnTo>
                      <a:lnTo>
                        <a:pt x="3" y="48"/>
                      </a:lnTo>
                      <a:lnTo>
                        <a:pt x="13" y="54"/>
                      </a:lnTo>
                      <a:lnTo>
                        <a:pt x="13" y="37"/>
                      </a:lnTo>
                      <a:lnTo>
                        <a:pt x="18" y="41"/>
                      </a:lnTo>
                      <a:lnTo>
                        <a:pt x="19" y="41"/>
                      </a:lnTo>
                      <a:lnTo>
                        <a:pt x="19" y="36"/>
                      </a:lnTo>
                      <a:lnTo>
                        <a:pt x="19" y="30"/>
                      </a:lnTo>
                      <a:lnTo>
                        <a:pt x="19" y="23"/>
                      </a:lnTo>
                      <a:lnTo>
                        <a:pt x="19" y="16"/>
                      </a:lnTo>
                      <a:lnTo>
                        <a:pt x="17" y="7"/>
                      </a:lnTo>
                      <a:lnTo>
                        <a:pt x="12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25" name="Freeform 1695"/>
                <p:cNvSpPr>
                  <a:spLocks/>
                </p:cNvSpPr>
                <p:nvPr/>
              </p:nvSpPr>
              <p:spPr bwMode="auto">
                <a:xfrm>
                  <a:off x="1888" y="1211"/>
                  <a:ext cx="2" cy="1"/>
                </a:xfrm>
                <a:custGeom>
                  <a:avLst/>
                  <a:gdLst>
                    <a:gd name="T0" fmla="*/ 0 w 40"/>
                    <a:gd name="T1" fmla="*/ 0 h 31"/>
                    <a:gd name="T2" fmla="*/ 0 w 40"/>
                    <a:gd name="T3" fmla="*/ 0 h 31"/>
                    <a:gd name="T4" fmla="*/ 0 w 40"/>
                    <a:gd name="T5" fmla="*/ 0 h 31"/>
                    <a:gd name="T6" fmla="*/ 0 w 40"/>
                    <a:gd name="T7" fmla="*/ 0 h 31"/>
                    <a:gd name="T8" fmla="*/ 0 w 40"/>
                    <a:gd name="T9" fmla="*/ 0 h 31"/>
                    <a:gd name="T10" fmla="*/ 0 w 40"/>
                    <a:gd name="T11" fmla="*/ 0 h 31"/>
                    <a:gd name="T12" fmla="*/ 0 w 40"/>
                    <a:gd name="T13" fmla="*/ 0 h 31"/>
                    <a:gd name="T14" fmla="*/ 0 w 40"/>
                    <a:gd name="T15" fmla="*/ 0 h 31"/>
                    <a:gd name="T16" fmla="*/ 0 w 40"/>
                    <a:gd name="T17" fmla="*/ 0 h 31"/>
                    <a:gd name="T18" fmla="*/ 0 w 40"/>
                    <a:gd name="T19" fmla="*/ 0 h 31"/>
                    <a:gd name="T20" fmla="*/ 0 w 40"/>
                    <a:gd name="T21" fmla="*/ 0 h 31"/>
                    <a:gd name="T22" fmla="*/ 0 w 40"/>
                    <a:gd name="T23" fmla="*/ 0 h 31"/>
                    <a:gd name="T24" fmla="*/ 0 w 40"/>
                    <a:gd name="T25" fmla="*/ 0 h 3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40"/>
                    <a:gd name="T40" fmla="*/ 0 h 31"/>
                    <a:gd name="T41" fmla="*/ 40 w 40"/>
                    <a:gd name="T42" fmla="*/ 31 h 3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40" h="31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6" y="18"/>
                      </a:lnTo>
                      <a:lnTo>
                        <a:pt x="13" y="20"/>
                      </a:lnTo>
                      <a:lnTo>
                        <a:pt x="21" y="25"/>
                      </a:lnTo>
                      <a:lnTo>
                        <a:pt x="28" y="31"/>
                      </a:lnTo>
                      <a:lnTo>
                        <a:pt x="40" y="19"/>
                      </a:lnTo>
                      <a:lnTo>
                        <a:pt x="30" y="11"/>
                      </a:lnTo>
                      <a:lnTo>
                        <a:pt x="21" y="6"/>
                      </a:lnTo>
                      <a:lnTo>
                        <a:pt x="11" y="1"/>
                      </a:lnTo>
                      <a:lnTo>
                        <a:pt x="3" y="0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26" name="Freeform 1696"/>
                <p:cNvSpPr>
                  <a:spLocks/>
                </p:cNvSpPr>
                <p:nvPr/>
              </p:nvSpPr>
              <p:spPr bwMode="auto">
                <a:xfrm>
                  <a:off x="1886" y="1210"/>
                  <a:ext cx="3" cy="1"/>
                </a:xfrm>
                <a:custGeom>
                  <a:avLst/>
                  <a:gdLst>
                    <a:gd name="T0" fmla="*/ 0 w 118"/>
                    <a:gd name="T1" fmla="*/ 0 h 53"/>
                    <a:gd name="T2" fmla="*/ 0 w 118"/>
                    <a:gd name="T3" fmla="*/ 0 h 53"/>
                    <a:gd name="T4" fmla="*/ 0 w 118"/>
                    <a:gd name="T5" fmla="*/ 0 h 53"/>
                    <a:gd name="T6" fmla="*/ 0 w 118"/>
                    <a:gd name="T7" fmla="*/ 0 h 53"/>
                    <a:gd name="T8" fmla="*/ 0 w 118"/>
                    <a:gd name="T9" fmla="*/ 0 h 53"/>
                    <a:gd name="T10" fmla="*/ 0 w 118"/>
                    <a:gd name="T11" fmla="*/ 0 h 53"/>
                    <a:gd name="T12" fmla="*/ 0 w 118"/>
                    <a:gd name="T13" fmla="*/ 0 h 53"/>
                    <a:gd name="T14" fmla="*/ 0 w 118"/>
                    <a:gd name="T15" fmla="*/ 0 h 53"/>
                    <a:gd name="T16" fmla="*/ 0 w 118"/>
                    <a:gd name="T17" fmla="*/ 0 h 53"/>
                    <a:gd name="T18" fmla="*/ 0 w 118"/>
                    <a:gd name="T19" fmla="*/ 0 h 53"/>
                    <a:gd name="T20" fmla="*/ 0 w 118"/>
                    <a:gd name="T21" fmla="*/ 0 h 53"/>
                    <a:gd name="T22" fmla="*/ 0 w 118"/>
                    <a:gd name="T23" fmla="*/ 0 h 53"/>
                    <a:gd name="T24" fmla="*/ 0 w 118"/>
                    <a:gd name="T25" fmla="*/ 0 h 53"/>
                    <a:gd name="T26" fmla="*/ 0 w 118"/>
                    <a:gd name="T27" fmla="*/ 0 h 53"/>
                    <a:gd name="T28" fmla="*/ 0 w 118"/>
                    <a:gd name="T29" fmla="*/ 0 h 53"/>
                    <a:gd name="T30" fmla="*/ 0 w 118"/>
                    <a:gd name="T31" fmla="*/ 0 h 53"/>
                    <a:gd name="T32" fmla="*/ 0 w 118"/>
                    <a:gd name="T33" fmla="*/ 0 h 53"/>
                    <a:gd name="T34" fmla="*/ 0 w 118"/>
                    <a:gd name="T35" fmla="*/ 0 h 53"/>
                    <a:gd name="T36" fmla="*/ 0 w 118"/>
                    <a:gd name="T37" fmla="*/ 0 h 53"/>
                    <a:gd name="T38" fmla="*/ 0 w 118"/>
                    <a:gd name="T39" fmla="*/ 0 h 53"/>
                    <a:gd name="T40" fmla="*/ 0 w 118"/>
                    <a:gd name="T41" fmla="*/ 0 h 5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8"/>
                    <a:gd name="T64" fmla="*/ 0 h 53"/>
                    <a:gd name="T65" fmla="*/ 118 w 118"/>
                    <a:gd name="T66" fmla="*/ 53 h 5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8" h="53">
                      <a:moveTo>
                        <a:pt x="0" y="16"/>
                      </a:moveTo>
                      <a:lnTo>
                        <a:pt x="1" y="16"/>
                      </a:lnTo>
                      <a:lnTo>
                        <a:pt x="16" y="20"/>
                      </a:lnTo>
                      <a:lnTo>
                        <a:pt x="29" y="25"/>
                      </a:lnTo>
                      <a:lnTo>
                        <a:pt x="42" y="30"/>
                      </a:lnTo>
                      <a:lnTo>
                        <a:pt x="54" y="35"/>
                      </a:lnTo>
                      <a:lnTo>
                        <a:pt x="67" y="41"/>
                      </a:lnTo>
                      <a:lnTo>
                        <a:pt x="82" y="47"/>
                      </a:lnTo>
                      <a:lnTo>
                        <a:pt x="97" y="50"/>
                      </a:lnTo>
                      <a:lnTo>
                        <a:pt x="115" y="53"/>
                      </a:lnTo>
                      <a:lnTo>
                        <a:pt x="118" y="36"/>
                      </a:lnTo>
                      <a:lnTo>
                        <a:pt x="100" y="33"/>
                      </a:lnTo>
                      <a:lnTo>
                        <a:pt x="86" y="30"/>
                      </a:lnTo>
                      <a:lnTo>
                        <a:pt x="74" y="26"/>
                      </a:lnTo>
                      <a:lnTo>
                        <a:pt x="61" y="20"/>
                      </a:lnTo>
                      <a:lnTo>
                        <a:pt x="49" y="15"/>
                      </a:lnTo>
                      <a:lnTo>
                        <a:pt x="36" y="8"/>
                      </a:lnTo>
                      <a:lnTo>
                        <a:pt x="20" y="3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27" name="Freeform 1697"/>
                <p:cNvSpPr>
                  <a:spLocks/>
                </p:cNvSpPr>
                <p:nvPr/>
              </p:nvSpPr>
              <p:spPr bwMode="auto">
                <a:xfrm>
                  <a:off x="1880" y="1209"/>
                  <a:ext cx="6" cy="1"/>
                </a:xfrm>
                <a:custGeom>
                  <a:avLst/>
                  <a:gdLst>
                    <a:gd name="T0" fmla="*/ 0 w 238"/>
                    <a:gd name="T1" fmla="*/ 0 h 36"/>
                    <a:gd name="T2" fmla="*/ 0 w 238"/>
                    <a:gd name="T3" fmla="*/ 0 h 36"/>
                    <a:gd name="T4" fmla="*/ 0 w 238"/>
                    <a:gd name="T5" fmla="*/ 0 h 36"/>
                    <a:gd name="T6" fmla="*/ 0 w 238"/>
                    <a:gd name="T7" fmla="*/ 0 h 36"/>
                    <a:gd name="T8" fmla="*/ 0 w 238"/>
                    <a:gd name="T9" fmla="*/ 0 h 36"/>
                    <a:gd name="T10" fmla="*/ 0 w 238"/>
                    <a:gd name="T11" fmla="*/ 0 h 36"/>
                    <a:gd name="T12" fmla="*/ 0 w 238"/>
                    <a:gd name="T13" fmla="*/ 0 h 36"/>
                    <a:gd name="T14" fmla="*/ 0 w 238"/>
                    <a:gd name="T15" fmla="*/ 0 h 36"/>
                    <a:gd name="T16" fmla="*/ 0 w 238"/>
                    <a:gd name="T17" fmla="*/ 0 h 36"/>
                    <a:gd name="T18" fmla="*/ 0 w 238"/>
                    <a:gd name="T19" fmla="*/ 0 h 36"/>
                    <a:gd name="T20" fmla="*/ 0 w 238"/>
                    <a:gd name="T21" fmla="*/ 0 h 36"/>
                    <a:gd name="T22" fmla="*/ 0 w 238"/>
                    <a:gd name="T23" fmla="*/ 0 h 36"/>
                    <a:gd name="T24" fmla="*/ 0 w 238"/>
                    <a:gd name="T25" fmla="*/ 0 h 36"/>
                    <a:gd name="T26" fmla="*/ 0 w 238"/>
                    <a:gd name="T27" fmla="*/ 0 h 36"/>
                    <a:gd name="T28" fmla="*/ 0 w 238"/>
                    <a:gd name="T29" fmla="*/ 0 h 36"/>
                    <a:gd name="T30" fmla="*/ 0 w 238"/>
                    <a:gd name="T31" fmla="*/ 0 h 36"/>
                    <a:gd name="T32" fmla="*/ 0 w 238"/>
                    <a:gd name="T33" fmla="*/ 0 h 36"/>
                    <a:gd name="T34" fmla="*/ 0 w 238"/>
                    <a:gd name="T35" fmla="*/ 0 h 36"/>
                    <a:gd name="T36" fmla="*/ 0 w 238"/>
                    <a:gd name="T37" fmla="*/ 0 h 36"/>
                    <a:gd name="T38" fmla="*/ 0 w 238"/>
                    <a:gd name="T39" fmla="*/ 0 h 36"/>
                    <a:gd name="T40" fmla="*/ 0 w 238"/>
                    <a:gd name="T41" fmla="*/ 0 h 36"/>
                    <a:gd name="T42" fmla="*/ 0 w 238"/>
                    <a:gd name="T43" fmla="*/ 0 h 36"/>
                    <a:gd name="T44" fmla="*/ 0 w 238"/>
                    <a:gd name="T45" fmla="*/ 0 h 36"/>
                    <a:gd name="T46" fmla="*/ 0 w 238"/>
                    <a:gd name="T47" fmla="*/ 0 h 36"/>
                    <a:gd name="T48" fmla="*/ 0 w 238"/>
                    <a:gd name="T49" fmla="*/ 0 h 36"/>
                    <a:gd name="T50" fmla="*/ 0 w 238"/>
                    <a:gd name="T51" fmla="*/ 0 h 36"/>
                    <a:gd name="T52" fmla="*/ 0 w 238"/>
                    <a:gd name="T53" fmla="*/ 0 h 36"/>
                    <a:gd name="T54" fmla="*/ 0 w 238"/>
                    <a:gd name="T55" fmla="*/ 0 h 36"/>
                    <a:gd name="T56" fmla="*/ 0 w 238"/>
                    <a:gd name="T57" fmla="*/ 0 h 36"/>
                    <a:gd name="T58" fmla="*/ 0 w 238"/>
                    <a:gd name="T59" fmla="*/ 0 h 36"/>
                    <a:gd name="T60" fmla="*/ 0 w 238"/>
                    <a:gd name="T61" fmla="*/ 0 h 36"/>
                    <a:gd name="T62" fmla="*/ 0 w 238"/>
                    <a:gd name="T63" fmla="*/ 0 h 36"/>
                    <a:gd name="T64" fmla="*/ 0 w 238"/>
                    <a:gd name="T65" fmla="*/ 0 h 36"/>
                    <a:gd name="T66" fmla="*/ 0 w 238"/>
                    <a:gd name="T67" fmla="*/ 0 h 36"/>
                    <a:gd name="T68" fmla="*/ 0 w 238"/>
                    <a:gd name="T69" fmla="*/ 0 h 36"/>
                    <a:gd name="T70" fmla="*/ 0 w 238"/>
                    <a:gd name="T71" fmla="*/ 0 h 36"/>
                    <a:gd name="T72" fmla="*/ 0 w 238"/>
                    <a:gd name="T73" fmla="*/ 0 h 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38"/>
                    <a:gd name="T112" fmla="*/ 0 h 36"/>
                    <a:gd name="T113" fmla="*/ 238 w 238"/>
                    <a:gd name="T114" fmla="*/ 36 h 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38" h="36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11" y="20"/>
                      </a:lnTo>
                      <a:lnTo>
                        <a:pt x="21" y="21"/>
                      </a:lnTo>
                      <a:lnTo>
                        <a:pt x="35" y="23"/>
                      </a:lnTo>
                      <a:lnTo>
                        <a:pt x="49" y="24"/>
                      </a:lnTo>
                      <a:lnTo>
                        <a:pt x="67" y="26"/>
                      </a:lnTo>
                      <a:lnTo>
                        <a:pt x="83" y="26"/>
                      </a:lnTo>
                      <a:lnTo>
                        <a:pt x="101" y="27"/>
                      </a:lnTo>
                      <a:lnTo>
                        <a:pt x="118" y="27"/>
                      </a:lnTo>
                      <a:lnTo>
                        <a:pt x="136" y="28"/>
                      </a:lnTo>
                      <a:lnTo>
                        <a:pt x="152" y="28"/>
                      </a:lnTo>
                      <a:lnTo>
                        <a:pt x="169" y="29"/>
                      </a:lnTo>
                      <a:lnTo>
                        <a:pt x="184" y="30"/>
                      </a:lnTo>
                      <a:lnTo>
                        <a:pt x="199" y="32"/>
                      </a:lnTo>
                      <a:lnTo>
                        <a:pt x="212" y="33"/>
                      </a:lnTo>
                      <a:lnTo>
                        <a:pt x="225" y="34"/>
                      </a:lnTo>
                      <a:lnTo>
                        <a:pt x="233" y="36"/>
                      </a:lnTo>
                      <a:lnTo>
                        <a:pt x="238" y="20"/>
                      </a:lnTo>
                      <a:lnTo>
                        <a:pt x="227" y="17"/>
                      </a:lnTo>
                      <a:lnTo>
                        <a:pt x="215" y="16"/>
                      </a:lnTo>
                      <a:lnTo>
                        <a:pt x="202" y="15"/>
                      </a:lnTo>
                      <a:lnTo>
                        <a:pt x="186" y="14"/>
                      </a:lnTo>
                      <a:lnTo>
                        <a:pt x="169" y="12"/>
                      </a:lnTo>
                      <a:lnTo>
                        <a:pt x="152" y="11"/>
                      </a:lnTo>
                      <a:lnTo>
                        <a:pt x="136" y="11"/>
                      </a:lnTo>
                      <a:lnTo>
                        <a:pt x="118" y="10"/>
                      </a:lnTo>
                      <a:lnTo>
                        <a:pt x="101" y="10"/>
                      </a:lnTo>
                      <a:lnTo>
                        <a:pt x="83" y="9"/>
                      </a:lnTo>
                      <a:lnTo>
                        <a:pt x="67" y="9"/>
                      </a:lnTo>
                      <a:lnTo>
                        <a:pt x="52" y="8"/>
                      </a:lnTo>
                      <a:lnTo>
                        <a:pt x="37" y="6"/>
                      </a:lnTo>
                      <a:lnTo>
                        <a:pt x="24" y="4"/>
                      </a:lnTo>
                      <a:lnTo>
                        <a:pt x="13" y="3"/>
                      </a:lnTo>
                      <a:lnTo>
                        <a:pt x="5" y="0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28" name="Freeform 1698"/>
                <p:cNvSpPr>
                  <a:spLocks/>
                </p:cNvSpPr>
                <p:nvPr/>
              </p:nvSpPr>
              <p:spPr bwMode="auto">
                <a:xfrm>
                  <a:off x="1878" y="1209"/>
                  <a:ext cx="2" cy="2"/>
                </a:xfrm>
                <a:custGeom>
                  <a:avLst/>
                  <a:gdLst>
                    <a:gd name="T0" fmla="*/ 0 w 53"/>
                    <a:gd name="T1" fmla="*/ 0 h 51"/>
                    <a:gd name="T2" fmla="*/ 0 w 53"/>
                    <a:gd name="T3" fmla="*/ 0 h 51"/>
                    <a:gd name="T4" fmla="*/ 0 w 53"/>
                    <a:gd name="T5" fmla="*/ 0 h 51"/>
                    <a:gd name="T6" fmla="*/ 0 w 53"/>
                    <a:gd name="T7" fmla="*/ 0 h 51"/>
                    <a:gd name="T8" fmla="*/ 0 w 53"/>
                    <a:gd name="T9" fmla="*/ 0 h 51"/>
                    <a:gd name="T10" fmla="*/ 0 w 53"/>
                    <a:gd name="T11" fmla="*/ 0 h 51"/>
                    <a:gd name="T12" fmla="*/ 0 w 53"/>
                    <a:gd name="T13" fmla="*/ 0 h 51"/>
                    <a:gd name="T14" fmla="*/ 0 w 53"/>
                    <a:gd name="T15" fmla="*/ 0 h 51"/>
                    <a:gd name="T16" fmla="*/ 0 w 53"/>
                    <a:gd name="T17" fmla="*/ 0 h 51"/>
                    <a:gd name="T18" fmla="*/ 0 w 53"/>
                    <a:gd name="T19" fmla="*/ 0 h 51"/>
                    <a:gd name="T20" fmla="*/ 0 w 53"/>
                    <a:gd name="T21" fmla="*/ 0 h 51"/>
                    <a:gd name="T22" fmla="*/ 0 w 53"/>
                    <a:gd name="T23" fmla="*/ 0 h 51"/>
                    <a:gd name="T24" fmla="*/ 0 w 53"/>
                    <a:gd name="T25" fmla="*/ 0 h 51"/>
                    <a:gd name="T26" fmla="*/ 0 w 53"/>
                    <a:gd name="T27" fmla="*/ 0 h 51"/>
                    <a:gd name="T28" fmla="*/ 0 w 53"/>
                    <a:gd name="T29" fmla="*/ 0 h 51"/>
                    <a:gd name="T30" fmla="*/ 0 w 53"/>
                    <a:gd name="T31" fmla="*/ 0 h 51"/>
                    <a:gd name="T32" fmla="*/ 0 w 53"/>
                    <a:gd name="T33" fmla="*/ 0 h 51"/>
                    <a:gd name="T34" fmla="*/ 0 w 53"/>
                    <a:gd name="T35" fmla="*/ 0 h 51"/>
                    <a:gd name="T36" fmla="*/ 0 w 53"/>
                    <a:gd name="T37" fmla="*/ 0 h 51"/>
                    <a:gd name="T38" fmla="*/ 0 w 53"/>
                    <a:gd name="T39" fmla="*/ 0 h 51"/>
                    <a:gd name="T40" fmla="*/ 0 w 53"/>
                    <a:gd name="T41" fmla="*/ 0 h 5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3"/>
                    <a:gd name="T64" fmla="*/ 0 h 51"/>
                    <a:gd name="T65" fmla="*/ 53 w 53"/>
                    <a:gd name="T66" fmla="*/ 51 h 5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3" h="51">
                      <a:moveTo>
                        <a:pt x="19" y="36"/>
                      </a:moveTo>
                      <a:lnTo>
                        <a:pt x="19" y="36"/>
                      </a:lnTo>
                      <a:lnTo>
                        <a:pt x="17" y="35"/>
                      </a:lnTo>
                      <a:lnTo>
                        <a:pt x="17" y="31"/>
                      </a:lnTo>
                      <a:lnTo>
                        <a:pt x="17" y="29"/>
                      </a:lnTo>
                      <a:lnTo>
                        <a:pt x="20" y="25"/>
                      </a:lnTo>
                      <a:lnTo>
                        <a:pt x="25" y="21"/>
                      </a:lnTo>
                      <a:lnTo>
                        <a:pt x="31" y="18"/>
                      </a:lnTo>
                      <a:lnTo>
                        <a:pt x="38" y="17"/>
                      </a:lnTo>
                      <a:lnTo>
                        <a:pt x="48" y="18"/>
                      </a:lnTo>
                      <a:lnTo>
                        <a:pt x="53" y="1"/>
                      </a:lnTo>
                      <a:lnTo>
                        <a:pt x="38" y="0"/>
                      </a:lnTo>
                      <a:lnTo>
                        <a:pt x="26" y="1"/>
                      </a:lnTo>
                      <a:lnTo>
                        <a:pt x="15" y="6"/>
                      </a:lnTo>
                      <a:lnTo>
                        <a:pt x="8" y="13"/>
                      </a:lnTo>
                      <a:lnTo>
                        <a:pt x="2" y="22"/>
                      </a:lnTo>
                      <a:lnTo>
                        <a:pt x="0" y="31"/>
                      </a:lnTo>
                      <a:lnTo>
                        <a:pt x="2" y="42"/>
                      </a:lnTo>
                      <a:lnTo>
                        <a:pt x="9" y="51"/>
                      </a:lnTo>
                      <a:lnTo>
                        <a:pt x="19" y="3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29" name="Freeform 1699"/>
                <p:cNvSpPr>
                  <a:spLocks/>
                </p:cNvSpPr>
                <p:nvPr/>
              </p:nvSpPr>
              <p:spPr bwMode="auto">
                <a:xfrm>
                  <a:off x="1879" y="1210"/>
                  <a:ext cx="5" cy="2"/>
                </a:xfrm>
                <a:custGeom>
                  <a:avLst/>
                  <a:gdLst>
                    <a:gd name="T0" fmla="*/ 0 w 215"/>
                    <a:gd name="T1" fmla="*/ 0 h 83"/>
                    <a:gd name="T2" fmla="*/ 0 w 215"/>
                    <a:gd name="T3" fmla="*/ 0 h 83"/>
                    <a:gd name="T4" fmla="*/ 0 w 215"/>
                    <a:gd name="T5" fmla="*/ 0 h 83"/>
                    <a:gd name="T6" fmla="*/ 0 w 215"/>
                    <a:gd name="T7" fmla="*/ 0 h 83"/>
                    <a:gd name="T8" fmla="*/ 0 w 215"/>
                    <a:gd name="T9" fmla="*/ 0 h 83"/>
                    <a:gd name="T10" fmla="*/ 0 w 215"/>
                    <a:gd name="T11" fmla="*/ 0 h 83"/>
                    <a:gd name="T12" fmla="*/ 0 w 215"/>
                    <a:gd name="T13" fmla="*/ 0 h 83"/>
                    <a:gd name="T14" fmla="*/ 0 w 215"/>
                    <a:gd name="T15" fmla="*/ 0 h 83"/>
                    <a:gd name="T16" fmla="*/ 0 w 215"/>
                    <a:gd name="T17" fmla="*/ 0 h 83"/>
                    <a:gd name="T18" fmla="*/ 0 w 215"/>
                    <a:gd name="T19" fmla="*/ 0 h 83"/>
                    <a:gd name="T20" fmla="*/ 0 w 215"/>
                    <a:gd name="T21" fmla="*/ 0 h 83"/>
                    <a:gd name="T22" fmla="*/ 0 w 215"/>
                    <a:gd name="T23" fmla="*/ 0 h 83"/>
                    <a:gd name="T24" fmla="*/ 0 w 215"/>
                    <a:gd name="T25" fmla="*/ 0 h 83"/>
                    <a:gd name="T26" fmla="*/ 0 w 215"/>
                    <a:gd name="T27" fmla="*/ 0 h 83"/>
                    <a:gd name="T28" fmla="*/ 0 w 215"/>
                    <a:gd name="T29" fmla="*/ 0 h 83"/>
                    <a:gd name="T30" fmla="*/ 0 w 215"/>
                    <a:gd name="T31" fmla="*/ 0 h 83"/>
                    <a:gd name="T32" fmla="*/ 0 w 215"/>
                    <a:gd name="T33" fmla="*/ 0 h 83"/>
                    <a:gd name="T34" fmla="*/ 0 w 215"/>
                    <a:gd name="T35" fmla="*/ 0 h 83"/>
                    <a:gd name="T36" fmla="*/ 0 w 215"/>
                    <a:gd name="T37" fmla="*/ 0 h 83"/>
                    <a:gd name="T38" fmla="*/ 0 w 215"/>
                    <a:gd name="T39" fmla="*/ 0 h 83"/>
                    <a:gd name="T40" fmla="*/ 0 w 215"/>
                    <a:gd name="T41" fmla="*/ 0 h 83"/>
                    <a:gd name="T42" fmla="*/ 0 w 215"/>
                    <a:gd name="T43" fmla="*/ 0 h 83"/>
                    <a:gd name="T44" fmla="*/ 0 w 215"/>
                    <a:gd name="T45" fmla="*/ 0 h 83"/>
                    <a:gd name="T46" fmla="*/ 0 w 215"/>
                    <a:gd name="T47" fmla="*/ 0 h 83"/>
                    <a:gd name="T48" fmla="*/ 0 w 215"/>
                    <a:gd name="T49" fmla="*/ 0 h 83"/>
                    <a:gd name="T50" fmla="*/ 0 w 215"/>
                    <a:gd name="T51" fmla="*/ 0 h 83"/>
                    <a:gd name="T52" fmla="*/ 0 w 215"/>
                    <a:gd name="T53" fmla="*/ 0 h 83"/>
                    <a:gd name="T54" fmla="*/ 0 w 215"/>
                    <a:gd name="T55" fmla="*/ 0 h 83"/>
                    <a:gd name="T56" fmla="*/ 0 w 215"/>
                    <a:gd name="T57" fmla="*/ 0 h 83"/>
                    <a:gd name="T58" fmla="*/ 0 w 215"/>
                    <a:gd name="T59" fmla="*/ 0 h 83"/>
                    <a:gd name="T60" fmla="*/ 0 w 215"/>
                    <a:gd name="T61" fmla="*/ 0 h 83"/>
                    <a:gd name="T62" fmla="*/ 0 w 215"/>
                    <a:gd name="T63" fmla="*/ 0 h 83"/>
                    <a:gd name="T64" fmla="*/ 0 w 215"/>
                    <a:gd name="T65" fmla="*/ 0 h 83"/>
                    <a:gd name="T66" fmla="*/ 0 w 215"/>
                    <a:gd name="T67" fmla="*/ 0 h 83"/>
                    <a:gd name="T68" fmla="*/ 0 w 215"/>
                    <a:gd name="T69" fmla="*/ 0 h 83"/>
                    <a:gd name="T70" fmla="*/ 0 w 215"/>
                    <a:gd name="T71" fmla="*/ 0 h 83"/>
                    <a:gd name="T72" fmla="*/ 0 w 215"/>
                    <a:gd name="T73" fmla="*/ 0 h 83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15"/>
                    <a:gd name="T112" fmla="*/ 0 h 83"/>
                    <a:gd name="T113" fmla="*/ 215 w 215"/>
                    <a:gd name="T114" fmla="*/ 83 h 83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15" h="83">
                      <a:moveTo>
                        <a:pt x="215" y="74"/>
                      </a:moveTo>
                      <a:lnTo>
                        <a:pt x="215" y="74"/>
                      </a:lnTo>
                      <a:lnTo>
                        <a:pt x="207" y="64"/>
                      </a:lnTo>
                      <a:lnTo>
                        <a:pt x="196" y="57"/>
                      </a:lnTo>
                      <a:lnTo>
                        <a:pt x="185" y="51"/>
                      </a:lnTo>
                      <a:lnTo>
                        <a:pt x="172" y="45"/>
                      </a:lnTo>
                      <a:lnTo>
                        <a:pt x="159" y="41"/>
                      </a:lnTo>
                      <a:lnTo>
                        <a:pt x="145" y="38"/>
                      </a:lnTo>
                      <a:lnTo>
                        <a:pt x="130" y="35"/>
                      </a:lnTo>
                      <a:lnTo>
                        <a:pt x="115" y="33"/>
                      </a:lnTo>
                      <a:lnTo>
                        <a:pt x="100" y="29"/>
                      </a:lnTo>
                      <a:lnTo>
                        <a:pt x="85" y="27"/>
                      </a:lnTo>
                      <a:lnTo>
                        <a:pt x="70" y="24"/>
                      </a:lnTo>
                      <a:lnTo>
                        <a:pt x="57" y="21"/>
                      </a:lnTo>
                      <a:lnTo>
                        <a:pt x="42" y="16"/>
                      </a:lnTo>
                      <a:lnTo>
                        <a:pt x="30" y="12"/>
                      </a:lnTo>
                      <a:lnTo>
                        <a:pt x="20" y="8"/>
                      </a:lnTo>
                      <a:lnTo>
                        <a:pt x="10" y="0"/>
                      </a:lnTo>
                      <a:lnTo>
                        <a:pt x="0" y="15"/>
                      </a:lnTo>
                      <a:lnTo>
                        <a:pt x="12" y="22"/>
                      </a:lnTo>
                      <a:lnTo>
                        <a:pt x="23" y="27"/>
                      </a:lnTo>
                      <a:lnTo>
                        <a:pt x="38" y="33"/>
                      </a:lnTo>
                      <a:lnTo>
                        <a:pt x="52" y="38"/>
                      </a:lnTo>
                      <a:lnTo>
                        <a:pt x="68" y="41"/>
                      </a:lnTo>
                      <a:lnTo>
                        <a:pt x="82" y="44"/>
                      </a:lnTo>
                      <a:lnTo>
                        <a:pt x="98" y="46"/>
                      </a:lnTo>
                      <a:lnTo>
                        <a:pt x="112" y="50"/>
                      </a:lnTo>
                      <a:lnTo>
                        <a:pt x="128" y="52"/>
                      </a:lnTo>
                      <a:lnTo>
                        <a:pt x="142" y="54"/>
                      </a:lnTo>
                      <a:lnTo>
                        <a:pt x="154" y="58"/>
                      </a:lnTo>
                      <a:lnTo>
                        <a:pt x="167" y="62"/>
                      </a:lnTo>
                      <a:lnTo>
                        <a:pt x="178" y="65"/>
                      </a:lnTo>
                      <a:lnTo>
                        <a:pt x="187" y="71"/>
                      </a:lnTo>
                      <a:lnTo>
                        <a:pt x="195" y="76"/>
                      </a:lnTo>
                      <a:lnTo>
                        <a:pt x="201" y="83"/>
                      </a:lnTo>
                      <a:lnTo>
                        <a:pt x="215" y="7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30" name="Freeform 1700"/>
                <p:cNvSpPr>
                  <a:spLocks/>
                </p:cNvSpPr>
                <p:nvPr/>
              </p:nvSpPr>
              <p:spPr bwMode="auto">
                <a:xfrm>
                  <a:off x="1883" y="1212"/>
                  <a:ext cx="1" cy="1"/>
                </a:xfrm>
                <a:custGeom>
                  <a:avLst/>
                  <a:gdLst>
                    <a:gd name="T0" fmla="*/ 0 w 42"/>
                    <a:gd name="T1" fmla="*/ 0 h 40"/>
                    <a:gd name="T2" fmla="*/ 0 w 42"/>
                    <a:gd name="T3" fmla="*/ 0 h 40"/>
                    <a:gd name="T4" fmla="*/ 0 w 42"/>
                    <a:gd name="T5" fmla="*/ 0 h 40"/>
                    <a:gd name="T6" fmla="*/ 0 w 42"/>
                    <a:gd name="T7" fmla="*/ 0 h 40"/>
                    <a:gd name="T8" fmla="*/ 0 w 42"/>
                    <a:gd name="T9" fmla="*/ 0 h 40"/>
                    <a:gd name="T10" fmla="*/ 0 w 42"/>
                    <a:gd name="T11" fmla="*/ 0 h 40"/>
                    <a:gd name="T12" fmla="*/ 0 w 42"/>
                    <a:gd name="T13" fmla="*/ 0 h 40"/>
                    <a:gd name="T14" fmla="*/ 0 w 42"/>
                    <a:gd name="T15" fmla="*/ 0 h 40"/>
                    <a:gd name="T16" fmla="*/ 0 w 42"/>
                    <a:gd name="T17" fmla="*/ 0 h 40"/>
                    <a:gd name="T18" fmla="*/ 0 w 42"/>
                    <a:gd name="T19" fmla="*/ 0 h 40"/>
                    <a:gd name="T20" fmla="*/ 0 w 42"/>
                    <a:gd name="T21" fmla="*/ 0 h 40"/>
                    <a:gd name="T22" fmla="*/ 0 w 42"/>
                    <a:gd name="T23" fmla="*/ 0 h 40"/>
                    <a:gd name="T24" fmla="*/ 0 w 42"/>
                    <a:gd name="T25" fmla="*/ 0 h 40"/>
                    <a:gd name="T26" fmla="*/ 0 w 42"/>
                    <a:gd name="T27" fmla="*/ 0 h 40"/>
                    <a:gd name="T28" fmla="*/ 0 w 42"/>
                    <a:gd name="T29" fmla="*/ 0 h 40"/>
                    <a:gd name="T30" fmla="*/ 0 w 42"/>
                    <a:gd name="T31" fmla="*/ 0 h 40"/>
                    <a:gd name="T32" fmla="*/ 0 w 42"/>
                    <a:gd name="T33" fmla="*/ 0 h 40"/>
                    <a:gd name="T34" fmla="*/ 0 w 42"/>
                    <a:gd name="T35" fmla="*/ 0 h 40"/>
                    <a:gd name="T36" fmla="*/ 0 w 42"/>
                    <a:gd name="T37" fmla="*/ 0 h 40"/>
                    <a:gd name="T38" fmla="*/ 0 w 42"/>
                    <a:gd name="T39" fmla="*/ 0 h 40"/>
                    <a:gd name="T40" fmla="*/ 0 w 42"/>
                    <a:gd name="T41" fmla="*/ 0 h 4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2"/>
                    <a:gd name="T64" fmla="*/ 0 h 40"/>
                    <a:gd name="T65" fmla="*/ 42 w 42"/>
                    <a:gd name="T66" fmla="*/ 40 h 4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2" h="40">
                      <a:moveTo>
                        <a:pt x="10" y="40"/>
                      </a:moveTo>
                      <a:lnTo>
                        <a:pt x="9" y="40"/>
                      </a:lnTo>
                      <a:lnTo>
                        <a:pt x="11" y="40"/>
                      </a:lnTo>
                      <a:lnTo>
                        <a:pt x="16" y="39"/>
                      </a:lnTo>
                      <a:lnTo>
                        <a:pt x="22" y="38"/>
                      </a:lnTo>
                      <a:lnTo>
                        <a:pt x="30" y="34"/>
                      </a:lnTo>
                      <a:lnTo>
                        <a:pt x="38" y="30"/>
                      </a:lnTo>
                      <a:lnTo>
                        <a:pt x="42" y="21"/>
                      </a:lnTo>
                      <a:lnTo>
                        <a:pt x="42" y="10"/>
                      </a:lnTo>
                      <a:lnTo>
                        <a:pt x="36" y="0"/>
                      </a:lnTo>
                      <a:lnTo>
                        <a:pt x="22" y="9"/>
                      </a:lnTo>
                      <a:lnTo>
                        <a:pt x="26" y="15"/>
                      </a:lnTo>
                      <a:lnTo>
                        <a:pt x="26" y="16"/>
                      </a:lnTo>
                      <a:lnTo>
                        <a:pt x="26" y="18"/>
                      </a:lnTo>
                      <a:lnTo>
                        <a:pt x="23" y="20"/>
                      </a:lnTo>
                      <a:lnTo>
                        <a:pt x="17" y="21"/>
                      </a:lnTo>
                      <a:lnTo>
                        <a:pt x="11" y="22"/>
                      </a:lnTo>
                      <a:lnTo>
                        <a:pt x="6" y="24"/>
                      </a:lnTo>
                      <a:lnTo>
                        <a:pt x="2" y="26"/>
                      </a:lnTo>
                      <a:lnTo>
                        <a:pt x="0" y="26"/>
                      </a:lnTo>
                      <a:lnTo>
                        <a:pt x="10" y="4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31" name="Freeform 1701"/>
                <p:cNvSpPr>
                  <a:spLocks/>
                </p:cNvSpPr>
                <p:nvPr/>
              </p:nvSpPr>
              <p:spPr bwMode="auto">
                <a:xfrm>
                  <a:off x="1882" y="1213"/>
                  <a:ext cx="1" cy="1"/>
                </a:xfrm>
                <a:custGeom>
                  <a:avLst/>
                  <a:gdLst>
                    <a:gd name="T0" fmla="*/ 0 w 76"/>
                    <a:gd name="T1" fmla="*/ 0 h 52"/>
                    <a:gd name="T2" fmla="*/ 0 w 76"/>
                    <a:gd name="T3" fmla="*/ 0 h 52"/>
                    <a:gd name="T4" fmla="*/ 0 w 76"/>
                    <a:gd name="T5" fmla="*/ 0 h 52"/>
                    <a:gd name="T6" fmla="*/ 0 w 76"/>
                    <a:gd name="T7" fmla="*/ 0 h 52"/>
                    <a:gd name="T8" fmla="*/ 0 w 76"/>
                    <a:gd name="T9" fmla="*/ 0 h 52"/>
                    <a:gd name="T10" fmla="*/ 0 w 76"/>
                    <a:gd name="T11" fmla="*/ 0 h 52"/>
                    <a:gd name="T12" fmla="*/ 0 w 76"/>
                    <a:gd name="T13" fmla="*/ 0 h 52"/>
                    <a:gd name="T14" fmla="*/ 0 w 76"/>
                    <a:gd name="T15" fmla="*/ 0 h 52"/>
                    <a:gd name="T16" fmla="*/ 0 w 76"/>
                    <a:gd name="T17" fmla="*/ 0 h 52"/>
                    <a:gd name="T18" fmla="*/ 0 w 76"/>
                    <a:gd name="T19" fmla="*/ 0 h 52"/>
                    <a:gd name="T20" fmla="*/ 0 w 76"/>
                    <a:gd name="T21" fmla="*/ 0 h 52"/>
                    <a:gd name="T22" fmla="*/ 0 w 76"/>
                    <a:gd name="T23" fmla="*/ 0 h 52"/>
                    <a:gd name="T24" fmla="*/ 0 w 76"/>
                    <a:gd name="T25" fmla="*/ 0 h 52"/>
                    <a:gd name="T26" fmla="*/ 0 w 76"/>
                    <a:gd name="T27" fmla="*/ 0 h 52"/>
                    <a:gd name="T28" fmla="*/ 0 w 76"/>
                    <a:gd name="T29" fmla="*/ 0 h 52"/>
                    <a:gd name="T30" fmla="*/ 0 w 76"/>
                    <a:gd name="T31" fmla="*/ 0 h 52"/>
                    <a:gd name="T32" fmla="*/ 0 w 76"/>
                    <a:gd name="T33" fmla="*/ 0 h 52"/>
                    <a:gd name="T34" fmla="*/ 0 w 76"/>
                    <a:gd name="T35" fmla="*/ 0 h 52"/>
                    <a:gd name="T36" fmla="*/ 0 w 76"/>
                    <a:gd name="T37" fmla="*/ 0 h 52"/>
                    <a:gd name="T38" fmla="*/ 0 w 76"/>
                    <a:gd name="T39" fmla="*/ 0 h 52"/>
                    <a:gd name="T40" fmla="*/ 0 w 76"/>
                    <a:gd name="T41" fmla="*/ 0 h 5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6"/>
                    <a:gd name="T64" fmla="*/ 0 h 52"/>
                    <a:gd name="T65" fmla="*/ 76 w 76"/>
                    <a:gd name="T66" fmla="*/ 52 h 5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6" h="52">
                      <a:moveTo>
                        <a:pt x="0" y="46"/>
                      </a:moveTo>
                      <a:lnTo>
                        <a:pt x="0" y="46"/>
                      </a:lnTo>
                      <a:lnTo>
                        <a:pt x="15" y="50"/>
                      </a:lnTo>
                      <a:lnTo>
                        <a:pt x="28" y="52"/>
                      </a:lnTo>
                      <a:lnTo>
                        <a:pt x="39" y="49"/>
                      </a:lnTo>
                      <a:lnTo>
                        <a:pt x="46" y="43"/>
                      </a:lnTo>
                      <a:lnTo>
                        <a:pt x="51" y="36"/>
                      </a:lnTo>
                      <a:lnTo>
                        <a:pt x="57" y="30"/>
                      </a:lnTo>
                      <a:lnTo>
                        <a:pt x="64" y="22"/>
                      </a:lnTo>
                      <a:lnTo>
                        <a:pt x="76" y="14"/>
                      </a:lnTo>
                      <a:lnTo>
                        <a:pt x="66" y="0"/>
                      </a:lnTo>
                      <a:lnTo>
                        <a:pt x="54" y="10"/>
                      </a:lnTo>
                      <a:lnTo>
                        <a:pt x="45" y="18"/>
                      </a:lnTo>
                      <a:lnTo>
                        <a:pt x="39" y="26"/>
                      </a:lnTo>
                      <a:lnTo>
                        <a:pt x="34" y="31"/>
                      </a:lnTo>
                      <a:lnTo>
                        <a:pt x="32" y="35"/>
                      </a:lnTo>
                      <a:lnTo>
                        <a:pt x="28" y="35"/>
                      </a:lnTo>
                      <a:lnTo>
                        <a:pt x="20" y="34"/>
                      </a:lnTo>
                      <a:lnTo>
                        <a:pt x="5" y="29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32" name="Freeform 1702"/>
                <p:cNvSpPr>
                  <a:spLocks/>
                </p:cNvSpPr>
                <p:nvPr/>
              </p:nvSpPr>
              <p:spPr bwMode="auto">
                <a:xfrm>
                  <a:off x="1880" y="1213"/>
                  <a:ext cx="2" cy="1"/>
                </a:xfrm>
                <a:custGeom>
                  <a:avLst/>
                  <a:gdLst>
                    <a:gd name="T0" fmla="*/ 0 w 54"/>
                    <a:gd name="T1" fmla="*/ 0 h 19"/>
                    <a:gd name="T2" fmla="*/ 0 w 54"/>
                    <a:gd name="T3" fmla="*/ 0 h 19"/>
                    <a:gd name="T4" fmla="*/ 0 w 54"/>
                    <a:gd name="T5" fmla="*/ 0 h 19"/>
                    <a:gd name="T6" fmla="*/ 0 w 54"/>
                    <a:gd name="T7" fmla="*/ 0 h 19"/>
                    <a:gd name="T8" fmla="*/ 0 w 54"/>
                    <a:gd name="T9" fmla="*/ 0 h 19"/>
                    <a:gd name="T10" fmla="*/ 0 w 54"/>
                    <a:gd name="T11" fmla="*/ 0 h 19"/>
                    <a:gd name="T12" fmla="*/ 0 w 54"/>
                    <a:gd name="T13" fmla="*/ 0 h 19"/>
                    <a:gd name="T14" fmla="*/ 0 w 54"/>
                    <a:gd name="T15" fmla="*/ 0 h 19"/>
                    <a:gd name="T16" fmla="*/ 0 w 54"/>
                    <a:gd name="T17" fmla="*/ 0 h 19"/>
                    <a:gd name="T18" fmla="*/ 0 w 54"/>
                    <a:gd name="T19" fmla="*/ 0 h 19"/>
                    <a:gd name="T20" fmla="*/ 0 w 54"/>
                    <a:gd name="T21" fmla="*/ 0 h 19"/>
                    <a:gd name="T22" fmla="*/ 0 w 54"/>
                    <a:gd name="T23" fmla="*/ 0 h 19"/>
                    <a:gd name="T24" fmla="*/ 0 w 54"/>
                    <a:gd name="T25" fmla="*/ 0 h 19"/>
                    <a:gd name="T26" fmla="*/ 0 w 54"/>
                    <a:gd name="T27" fmla="*/ 0 h 19"/>
                    <a:gd name="T28" fmla="*/ 0 w 54"/>
                    <a:gd name="T29" fmla="*/ 0 h 19"/>
                    <a:gd name="T30" fmla="*/ 0 w 54"/>
                    <a:gd name="T31" fmla="*/ 0 h 19"/>
                    <a:gd name="T32" fmla="*/ 0 w 54"/>
                    <a:gd name="T33" fmla="*/ 0 h 19"/>
                    <a:gd name="T34" fmla="*/ 0 w 54"/>
                    <a:gd name="T35" fmla="*/ 0 h 19"/>
                    <a:gd name="T36" fmla="*/ 0 w 54"/>
                    <a:gd name="T37" fmla="*/ 0 h 19"/>
                    <a:gd name="T38" fmla="*/ 0 w 54"/>
                    <a:gd name="T39" fmla="*/ 0 h 19"/>
                    <a:gd name="T40" fmla="*/ 0 w 54"/>
                    <a:gd name="T41" fmla="*/ 0 h 1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4"/>
                    <a:gd name="T64" fmla="*/ 0 h 19"/>
                    <a:gd name="T65" fmla="*/ 54 w 54"/>
                    <a:gd name="T66" fmla="*/ 19 h 1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4" h="19">
                      <a:moveTo>
                        <a:pt x="1" y="18"/>
                      </a:moveTo>
                      <a:lnTo>
                        <a:pt x="0" y="18"/>
                      </a:lnTo>
                      <a:lnTo>
                        <a:pt x="7" y="19"/>
                      </a:lnTo>
                      <a:lnTo>
                        <a:pt x="16" y="19"/>
                      </a:lnTo>
                      <a:lnTo>
                        <a:pt x="22" y="18"/>
                      </a:lnTo>
                      <a:lnTo>
                        <a:pt x="29" y="18"/>
                      </a:lnTo>
                      <a:lnTo>
                        <a:pt x="35" y="16"/>
                      </a:lnTo>
                      <a:lnTo>
                        <a:pt x="40" y="16"/>
                      </a:lnTo>
                      <a:lnTo>
                        <a:pt x="45" y="16"/>
                      </a:lnTo>
                      <a:lnTo>
                        <a:pt x="49" y="18"/>
                      </a:lnTo>
                      <a:lnTo>
                        <a:pt x="54" y="1"/>
                      </a:lnTo>
                      <a:lnTo>
                        <a:pt x="47" y="0"/>
                      </a:lnTo>
                      <a:lnTo>
                        <a:pt x="40" y="0"/>
                      </a:lnTo>
                      <a:lnTo>
                        <a:pt x="33" y="0"/>
                      </a:lnTo>
                      <a:lnTo>
                        <a:pt x="27" y="1"/>
                      </a:lnTo>
                      <a:lnTo>
                        <a:pt x="19" y="1"/>
                      </a:lnTo>
                      <a:lnTo>
                        <a:pt x="13" y="2"/>
                      </a:lnTo>
                      <a:lnTo>
                        <a:pt x="10" y="2"/>
                      </a:lnTo>
                      <a:lnTo>
                        <a:pt x="5" y="1"/>
                      </a:lnTo>
                      <a:lnTo>
                        <a:pt x="4" y="1"/>
                      </a:lnTo>
                      <a:lnTo>
                        <a:pt x="1" y="1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33" name="Freeform 1703"/>
                <p:cNvSpPr>
                  <a:spLocks/>
                </p:cNvSpPr>
                <p:nvPr/>
              </p:nvSpPr>
              <p:spPr bwMode="auto">
                <a:xfrm>
                  <a:off x="1879" y="1213"/>
                  <a:ext cx="2" cy="1"/>
                </a:xfrm>
                <a:custGeom>
                  <a:avLst/>
                  <a:gdLst>
                    <a:gd name="T0" fmla="*/ 0 w 71"/>
                    <a:gd name="T1" fmla="*/ 0 h 25"/>
                    <a:gd name="T2" fmla="*/ 0 w 71"/>
                    <a:gd name="T3" fmla="*/ 0 h 25"/>
                    <a:gd name="T4" fmla="*/ 0 w 71"/>
                    <a:gd name="T5" fmla="*/ 0 h 25"/>
                    <a:gd name="T6" fmla="*/ 0 w 71"/>
                    <a:gd name="T7" fmla="*/ 0 h 25"/>
                    <a:gd name="T8" fmla="*/ 0 w 71"/>
                    <a:gd name="T9" fmla="*/ 0 h 25"/>
                    <a:gd name="T10" fmla="*/ 0 w 71"/>
                    <a:gd name="T11" fmla="*/ 0 h 25"/>
                    <a:gd name="T12" fmla="*/ 0 w 71"/>
                    <a:gd name="T13" fmla="*/ 0 h 25"/>
                    <a:gd name="T14" fmla="*/ 0 w 71"/>
                    <a:gd name="T15" fmla="*/ 0 h 25"/>
                    <a:gd name="T16" fmla="*/ 0 w 71"/>
                    <a:gd name="T17" fmla="*/ 0 h 25"/>
                    <a:gd name="T18" fmla="*/ 0 w 71"/>
                    <a:gd name="T19" fmla="*/ 0 h 25"/>
                    <a:gd name="T20" fmla="*/ 0 w 71"/>
                    <a:gd name="T21" fmla="*/ 0 h 25"/>
                    <a:gd name="T22" fmla="*/ 0 w 71"/>
                    <a:gd name="T23" fmla="*/ 0 h 25"/>
                    <a:gd name="T24" fmla="*/ 0 w 71"/>
                    <a:gd name="T25" fmla="*/ 0 h 25"/>
                    <a:gd name="T26" fmla="*/ 0 w 71"/>
                    <a:gd name="T27" fmla="*/ 0 h 25"/>
                    <a:gd name="T28" fmla="*/ 0 w 71"/>
                    <a:gd name="T29" fmla="*/ 0 h 25"/>
                    <a:gd name="T30" fmla="*/ 0 w 71"/>
                    <a:gd name="T31" fmla="*/ 0 h 25"/>
                    <a:gd name="T32" fmla="*/ 0 w 71"/>
                    <a:gd name="T33" fmla="*/ 0 h 25"/>
                    <a:gd name="T34" fmla="*/ 0 w 71"/>
                    <a:gd name="T35" fmla="*/ 0 h 25"/>
                    <a:gd name="T36" fmla="*/ 0 w 71"/>
                    <a:gd name="T37" fmla="*/ 0 h 25"/>
                    <a:gd name="T38" fmla="*/ 0 w 71"/>
                    <a:gd name="T39" fmla="*/ 0 h 25"/>
                    <a:gd name="T40" fmla="*/ 0 w 71"/>
                    <a:gd name="T41" fmla="*/ 0 h 2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1"/>
                    <a:gd name="T64" fmla="*/ 0 h 25"/>
                    <a:gd name="T65" fmla="*/ 71 w 71"/>
                    <a:gd name="T66" fmla="*/ 25 h 2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1" h="25">
                      <a:moveTo>
                        <a:pt x="0" y="24"/>
                      </a:moveTo>
                      <a:lnTo>
                        <a:pt x="0" y="24"/>
                      </a:lnTo>
                      <a:lnTo>
                        <a:pt x="11" y="25"/>
                      </a:lnTo>
                      <a:lnTo>
                        <a:pt x="21" y="25"/>
                      </a:lnTo>
                      <a:lnTo>
                        <a:pt x="33" y="24"/>
                      </a:lnTo>
                      <a:lnTo>
                        <a:pt x="43" y="21"/>
                      </a:lnTo>
                      <a:lnTo>
                        <a:pt x="53" y="20"/>
                      </a:lnTo>
                      <a:lnTo>
                        <a:pt x="62" y="18"/>
                      </a:lnTo>
                      <a:lnTo>
                        <a:pt x="67" y="17"/>
                      </a:lnTo>
                      <a:lnTo>
                        <a:pt x="68" y="17"/>
                      </a:lnTo>
                      <a:lnTo>
                        <a:pt x="71" y="0"/>
                      </a:lnTo>
                      <a:lnTo>
                        <a:pt x="65" y="0"/>
                      </a:lnTo>
                      <a:lnTo>
                        <a:pt x="57" y="1"/>
                      </a:lnTo>
                      <a:lnTo>
                        <a:pt x="50" y="3"/>
                      </a:lnTo>
                      <a:lnTo>
                        <a:pt x="41" y="5"/>
                      </a:lnTo>
                      <a:lnTo>
                        <a:pt x="31" y="7"/>
                      </a:lnTo>
                      <a:lnTo>
                        <a:pt x="21" y="8"/>
                      </a:lnTo>
                      <a:lnTo>
                        <a:pt x="11" y="8"/>
                      </a:lnTo>
                      <a:lnTo>
                        <a:pt x="2" y="7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34" name="Freeform 1704"/>
                <p:cNvSpPr>
                  <a:spLocks/>
                </p:cNvSpPr>
                <p:nvPr/>
              </p:nvSpPr>
              <p:spPr bwMode="auto">
                <a:xfrm>
                  <a:off x="1876" y="1214"/>
                  <a:ext cx="3" cy="1"/>
                </a:xfrm>
                <a:custGeom>
                  <a:avLst/>
                  <a:gdLst>
                    <a:gd name="T0" fmla="*/ 0 w 102"/>
                    <a:gd name="T1" fmla="*/ 0 h 44"/>
                    <a:gd name="T2" fmla="*/ 0 w 102"/>
                    <a:gd name="T3" fmla="*/ 0 h 44"/>
                    <a:gd name="T4" fmla="*/ 0 w 102"/>
                    <a:gd name="T5" fmla="*/ 0 h 44"/>
                    <a:gd name="T6" fmla="*/ 0 w 102"/>
                    <a:gd name="T7" fmla="*/ 0 h 44"/>
                    <a:gd name="T8" fmla="*/ 0 w 102"/>
                    <a:gd name="T9" fmla="*/ 0 h 44"/>
                    <a:gd name="T10" fmla="*/ 0 w 102"/>
                    <a:gd name="T11" fmla="*/ 0 h 44"/>
                    <a:gd name="T12" fmla="*/ 0 w 102"/>
                    <a:gd name="T13" fmla="*/ 0 h 44"/>
                    <a:gd name="T14" fmla="*/ 0 w 102"/>
                    <a:gd name="T15" fmla="*/ 0 h 44"/>
                    <a:gd name="T16" fmla="*/ 0 w 102"/>
                    <a:gd name="T17" fmla="*/ 0 h 44"/>
                    <a:gd name="T18" fmla="*/ 0 w 102"/>
                    <a:gd name="T19" fmla="*/ 0 h 44"/>
                    <a:gd name="T20" fmla="*/ 0 w 102"/>
                    <a:gd name="T21" fmla="*/ 0 h 44"/>
                    <a:gd name="T22" fmla="*/ 0 w 102"/>
                    <a:gd name="T23" fmla="*/ 0 h 44"/>
                    <a:gd name="T24" fmla="*/ 0 w 102"/>
                    <a:gd name="T25" fmla="*/ 0 h 44"/>
                    <a:gd name="T26" fmla="*/ 0 w 102"/>
                    <a:gd name="T27" fmla="*/ 0 h 44"/>
                    <a:gd name="T28" fmla="*/ 0 w 102"/>
                    <a:gd name="T29" fmla="*/ 0 h 44"/>
                    <a:gd name="T30" fmla="*/ 0 w 102"/>
                    <a:gd name="T31" fmla="*/ 0 h 44"/>
                    <a:gd name="T32" fmla="*/ 0 w 102"/>
                    <a:gd name="T33" fmla="*/ 0 h 44"/>
                    <a:gd name="T34" fmla="*/ 0 w 102"/>
                    <a:gd name="T35" fmla="*/ 0 h 44"/>
                    <a:gd name="T36" fmla="*/ 0 w 102"/>
                    <a:gd name="T37" fmla="*/ 0 h 44"/>
                    <a:gd name="T38" fmla="*/ 0 w 102"/>
                    <a:gd name="T39" fmla="*/ 0 h 44"/>
                    <a:gd name="T40" fmla="*/ 0 w 102"/>
                    <a:gd name="T41" fmla="*/ 0 h 4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02"/>
                    <a:gd name="T64" fmla="*/ 0 h 44"/>
                    <a:gd name="T65" fmla="*/ 102 w 102"/>
                    <a:gd name="T66" fmla="*/ 44 h 4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02" h="44">
                      <a:moveTo>
                        <a:pt x="1" y="44"/>
                      </a:moveTo>
                      <a:lnTo>
                        <a:pt x="3" y="44"/>
                      </a:lnTo>
                      <a:lnTo>
                        <a:pt x="28" y="41"/>
                      </a:lnTo>
                      <a:lnTo>
                        <a:pt x="48" y="36"/>
                      </a:lnTo>
                      <a:lnTo>
                        <a:pt x="61" y="30"/>
                      </a:lnTo>
                      <a:lnTo>
                        <a:pt x="71" y="24"/>
                      </a:lnTo>
                      <a:lnTo>
                        <a:pt x="77" y="19"/>
                      </a:lnTo>
                      <a:lnTo>
                        <a:pt x="83" y="18"/>
                      </a:lnTo>
                      <a:lnTo>
                        <a:pt x="89" y="17"/>
                      </a:lnTo>
                      <a:lnTo>
                        <a:pt x="100" y="18"/>
                      </a:lnTo>
                      <a:lnTo>
                        <a:pt x="102" y="1"/>
                      </a:lnTo>
                      <a:lnTo>
                        <a:pt x="89" y="0"/>
                      </a:lnTo>
                      <a:lnTo>
                        <a:pt x="78" y="1"/>
                      </a:lnTo>
                      <a:lnTo>
                        <a:pt x="70" y="5"/>
                      </a:lnTo>
                      <a:lnTo>
                        <a:pt x="61" y="9"/>
                      </a:lnTo>
                      <a:lnTo>
                        <a:pt x="54" y="15"/>
                      </a:lnTo>
                      <a:lnTo>
                        <a:pt x="43" y="19"/>
                      </a:lnTo>
                      <a:lnTo>
                        <a:pt x="25" y="24"/>
                      </a:lnTo>
                      <a:lnTo>
                        <a:pt x="0" y="27"/>
                      </a:lnTo>
                      <a:lnTo>
                        <a:pt x="1" y="27"/>
                      </a:lnTo>
                      <a:lnTo>
                        <a:pt x="1" y="4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35" name="Freeform 1705"/>
                <p:cNvSpPr>
                  <a:spLocks/>
                </p:cNvSpPr>
                <p:nvPr/>
              </p:nvSpPr>
              <p:spPr bwMode="auto">
                <a:xfrm>
                  <a:off x="1876" y="1214"/>
                  <a:ext cx="0" cy="1"/>
                </a:xfrm>
                <a:custGeom>
                  <a:avLst/>
                  <a:gdLst>
                    <a:gd name="T0" fmla="*/ 0 w 31"/>
                    <a:gd name="T1" fmla="*/ 0 h 23"/>
                    <a:gd name="T2" fmla="*/ 0 w 31"/>
                    <a:gd name="T3" fmla="*/ 0 h 23"/>
                    <a:gd name="T4" fmla="*/ 0 w 31"/>
                    <a:gd name="T5" fmla="*/ 0 h 23"/>
                    <a:gd name="T6" fmla="*/ 0 w 31"/>
                    <a:gd name="T7" fmla="*/ 0 h 23"/>
                    <a:gd name="T8" fmla="*/ 0 w 31"/>
                    <a:gd name="T9" fmla="*/ 0 h 23"/>
                    <a:gd name="T10" fmla="*/ 0 w 31"/>
                    <a:gd name="T11" fmla="*/ 0 h 23"/>
                    <a:gd name="T12" fmla="*/ 0 w 31"/>
                    <a:gd name="T13" fmla="*/ 0 h 23"/>
                    <a:gd name="T14" fmla="*/ 0 w 31"/>
                    <a:gd name="T15" fmla="*/ 0 h 23"/>
                    <a:gd name="T16" fmla="*/ 0 w 31"/>
                    <a:gd name="T17" fmla="*/ 0 h 23"/>
                    <a:gd name="T18" fmla="*/ 0 w 31"/>
                    <a:gd name="T19" fmla="*/ 0 h 23"/>
                    <a:gd name="T20" fmla="*/ 0 w 31"/>
                    <a:gd name="T21" fmla="*/ 0 h 23"/>
                    <a:gd name="T22" fmla="*/ 0 w 31"/>
                    <a:gd name="T23" fmla="*/ 0 h 23"/>
                    <a:gd name="T24" fmla="*/ 0 w 31"/>
                    <a:gd name="T25" fmla="*/ 0 h 2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23"/>
                    <a:gd name="T41" fmla="*/ 0 w 31"/>
                    <a:gd name="T42" fmla="*/ 23 h 2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23">
                      <a:moveTo>
                        <a:pt x="1" y="10"/>
                      </a:moveTo>
                      <a:lnTo>
                        <a:pt x="0" y="10"/>
                      </a:lnTo>
                      <a:lnTo>
                        <a:pt x="7" y="16"/>
                      </a:lnTo>
                      <a:lnTo>
                        <a:pt x="16" y="20"/>
                      </a:lnTo>
                      <a:lnTo>
                        <a:pt x="23" y="22"/>
                      </a:lnTo>
                      <a:lnTo>
                        <a:pt x="31" y="23"/>
                      </a:lnTo>
                      <a:lnTo>
                        <a:pt x="31" y="6"/>
                      </a:lnTo>
                      <a:lnTo>
                        <a:pt x="28" y="5"/>
                      </a:lnTo>
                      <a:lnTo>
                        <a:pt x="20" y="3"/>
                      </a:lnTo>
                      <a:lnTo>
                        <a:pt x="14" y="2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" y="1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36" name="Freeform 1706"/>
                <p:cNvSpPr>
                  <a:spLocks/>
                </p:cNvSpPr>
                <p:nvPr/>
              </p:nvSpPr>
              <p:spPr bwMode="auto">
                <a:xfrm>
                  <a:off x="1875" y="1213"/>
                  <a:ext cx="1" cy="1"/>
                </a:xfrm>
                <a:custGeom>
                  <a:avLst/>
                  <a:gdLst>
                    <a:gd name="T0" fmla="*/ 0 w 20"/>
                    <a:gd name="T1" fmla="*/ 0 h 42"/>
                    <a:gd name="T2" fmla="*/ 0 w 20"/>
                    <a:gd name="T3" fmla="*/ 0 h 42"/>
                    <a:gd name="T4" fmla="*/ 0 w 20"/>
                    <a:gd name="T5" fmla="*/ 0 h 42"/>
                    <a:gd name="T6" fmla="*/ 0 w 20"/>
                    <a:gd name="T7" fmla="*/ 0 h 42"/>
                    <a:gd name="T8" fmla="*/ 0 w 20"/>
                    <a:gd name="T9" fmla="*/ 0 h 42"/>
                    <a:gd name="T10" fmla="*/ 0 w 20"/>
                    <a:gd name="T11" fmla="*/ 0 h 42"/>
                    <a:gd name="T12" fmla="*/ 0 w 20"/>
                    <a:gd name="T13" fmla="*/ 0 h 42"/>
                    <a:gd name="T14" fmla="*/ 0 w 20"/>
                    <a:gd name="T15" fmla="*/ 0 h 42"/>
                    <a:gd name="T16" fmla="*/ 0 w 20"/>
                    <a:gd name="T17" fmla="*/ 0 h 42"/>
                    <a:gd name="T18" fmla="*/ 0 w 20"/>
                    <a:gd name="T19" fmla="*/ 0 h 42"/>
                    <a:gd name="T20" fmla="*/ 0 w 20"/>
                    <a:gd name="T21" fmla="*/ 0 h 42"/>
                    <a:gd name="T22" fmla="*/ 0 w 20"/>
                    <a:gd name="T23" fmla="*/ 0 h 42"/>
                    <a:gd name="T24" fmla="*/ 0 w 20"/>
                    <a:gd name="T25" fmla="*/ 0 h 4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0"/>
                    <a:gd name="T40" fmla="*/ 0 h 42"/>
                    <a:gd name="T41" fmla="*/ 20 w 20"/>
                    <a:gd name="T42" fmla="*/ 42 h 42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0" h="42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2" y="17"/>
                      </a:lnTo>
                      <a:lnTo>
                        <a:pt x="3" y="24"/>
                      </a:lnTo>
                      <a:lnTo>
                        <a:pt x="3" y="32"/>
                      </a:lnTo>
                      <a:lnTo>
                        <a:pt x="8" y="42"/>
                      </a:lnTo>
                      <a:lnTo>
                        <a:pt x="20" y="32"/>
                      </a:lnTo>
                      <a:lnTo>
                        <a:pt x="20" y="30"/>
                      </a:lnTo>
                      <a:lnTo>
                        <a:pt x="20" y="24"/>
                      </a:lnTo>
                      <a:lnTo>
                        <a:pt x="19" y="12"/>
                      </a:lnTo>
                      <a:lnTo>
                        <a:pt x="14" y="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37" name="Freeform 1707"/>
                <p:cNvSpPr>
                  <a:spLocks/>
                </p:cNvSpPr>
                <p:nvPr/>
              </p:nvSpPr>
              <p:spPr bwMode="auto">
                <a:xfrm>
                  <a:off x="1874" y="1213"/>
                  <a:ext cx="2" cy="1"/>
                </a:xfrm>
                <a:custGeom>
                  <a:avLst/>
                  <a:gdLst>
                    <a:gd name="T0" fmla="*/ 0 w 75"/>
                    <a:gd name="T1" fmla="*/ 0 h 24"/>
                    <a:gd name="T2" fmla="*/ 0 w 75"/>
                    <a:gd name="T3" fmla="*/ 0 h 24"/>
                    <a:gd name="T4" fmla="*/ 0 w 75"/>
                    <a:gd name="T5" fmla="*/ 0 h 24"/>
                    <a:gd name="T6" fmla="*/ 0 w 75"/>
                    <a:gd name="T7" fmla="*/ 0 h 24"/>
                    <a:gd name="T8" fmla="*/ 0 w 75"/>
                    <a:gd name="T9" fmla="*/ 0 h 24"/>
                    <a:gd name="T10" fmla="*/ 0 w 75"/>
                    <a:gd name="T11" fmla="*/ 0 h 24"/>
                    <a:gd name="T12" fmla="*/ 0 w 75"/>
                    <a:gd name="T13" fmla="*/ 0 h 24"/>
                    <a:gd name="T14" fmla="*/ 0 w 75"/>
                    <a:gd name="T15" fmla="*/ 0 h 24"/>
                    <a:gd name="T16" fmla="*/ 0 w 75"/>
                    <a:gd name="T17" fmla="*/ 0 h 24"/>
                    <a:gd name="T18" fmla="*/ 0 w 75"/>
                    <a:gd name="T19" fmla="*/ 0 h 24"/>
                    <a:gd name="T20" fmla="*/ 0 w 75"/>
                    <a:gd name="T21" fmla="*/ 0 h 24"/>
                    <a:gd name="T22" fmla="*/ 0 w 75"/>
                    <a:gd name="T23" fmla="*/ 0 h 24"/>
                    <a:gd name="T24" fmla="*/ 0 w 75"/>
                    <a:gd name="T25" fmla="*/ 0 h 24"/>
                    <a:gd name="T26" fmla="*/ 0 w 75"/>
                    <a:gd name="T27" fmla="*/ 0 h 24"/>
                    <a:gd name="T28" fmla="*/ 0 w 75"/>
                    <a:gd name="T29" fmla="*/ 0 h 24"/>
                    <a:gd name="T30" fmla="*/ 0 w 75"/>
                    <a:gd name="T31" fmla="*/ 0 h 24"/>
                    <a:gd name="T32" fmla="*/ 0 w 75"/>
                    <a:gd name="T33" fmla="*/ 0 h 24"/>
                    <a:gd name="T34" fmla="*/ 0 w 75"/>
                    <a:gd name="T35" fmla="*/ 0 h 24"/>
                    <a:gd name="T36" fmla="*/ 0 w 75"/>
                    <a:gd name="T37" fmla="*/ 0 h 24"/>
                    <a:gd name="T38" fmla="*/ 0 w 75"/>
                    <a:gd name="T39" fmla="*/ 0 h 24"/>
                    <a:gd name="T40" fmla="*/ 0 w 75"/>
                    <a:gd name="T41" fmla="*/ 0 h 2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5"/>
                    <a:gd name="T64" fmla="*/ 0 h 24"/>
                    <a:gd name="T65" fmla="*/ 75 w 75"/>
                    <a:gd name="T66" fmla="*/ 24 h 2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5" h="24">
                      <a:moveTo>
                        <a:pt x="1" y="24"/>
                      </a:moveTo>
                      <a:lnTo>
                        <a:pt x="2" y="24"/>
                      </a:lnTo>
                      <a:lnTo>
                        <a:pt x="12" y="23"/>
                      </a:lnTo>
                      <a:lnTo>
                        <a:pt x="22" y="20"/>
                      </a:lnTo>
                      <a:lnTo>
                        <a:pt x="32" y="19"/>
                      </a:lnTo>
                      <a:lnTo>
                        <a:pt x="42" y="17"/>
                      </a:lnTo>
                      <a:lnTo>
                        <a:pt x="48" y="17"/>
                      </a:lnTo>
                      <a:lnTo>
                        <a:pt x="54" y="18"/>
                      </a:lnTo>
                      <a:lnTo>
                        <a:pt x="58" y="19"/>
                      </a:lnTo>
                      <a:lnTo>
                        <a:pt x="61" y="22"/>
                      </a:lnTo>
                      <a:lnTo>
                        <a:pt x="75" y="12"/>
                      </a:lnTo>
                      <a:lnTo>
                        <a:pt x="68" y="5"/>
                      </a:lnTo>
                      <a:lnTo>
                        <a:pt x="58" y="1"/>
                      </a:lnTo>
                      <a:lnTo>
                        <a:pt x="50" y="0"/>
                      </a:lnTo>
                      <a:lnTo>
                        <a:pt x="39" y="0"/>
                      </a:lnTo>
                      <a:lnTo>
                        <a:pt x="30" y="2"/>
                      </a:lnTo>
                      <a:lnTo>
                        <a:pt x="20" y="4"/>
                      </a:lnTo>
                      <a:lnTo>
                        <a:pt x="9" y="6"/>
                      </a:ln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1" y="2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38" name="Freeform 1708"/>
                <p:cNvSpPr>
                  <a:spLocks/>
                </p:cNvSpPr>
                <p:nvPr/>
              </p:nvSpPr>
              <p:spPr bwMode="auto">
                <a:xfrm>
                  <a:off x="1873" y="1213"/>
                  <a:ext cx="1" cy="1"/>
                </a:xfrm>
                <a:custGeom>
                  <a:avLst/>
                  <a:gdLst>
                    <a:gd name="T0" fmla="*/ 0 w 18"/>
                    <a:gd name="T1" fmla="*/ 0 h 18"/>
                    <a:gd name="T2" fmla="*/ 0 w 18"/>
                    <a:gd name="T3" fmla="*/ 0 h 18"/>
                    <a:gd name="T4" fmla="*/ 0 w 18"/>
                    <a:gd name="T5" fmla="*/ 0 h 18"/>
                    <a:gd name="T6" fmla="*/ 0 w 18"/>
                    <a:gd name="T7" fmla="*/ 0 h 18"/>
                    <a:gd name="T8" fmla="*/ 0 w 18"/>
                    <a:gd name="T9" fmla="*/ 0 h 18"/>
                    <a:gd name="T10" fmla="*/ 0 w 18"/>
                    <a:gd name="T11" fmla="*/ 0 h 18"/>
                    <a:gd name="T12" fmla="*/ 0 w 18"/>
                    <a:gd name="T13" fmla="*/ 0 h 18"/>
                    <a:gd name="T14" fmla="*/ 0 w 18"/>
                    <a:gd name="T15" fmla="*/ 0 h 18"/>
                    <a:gd name="T16" fmla="*/ 0 w 18"/>
                    <a:gd name="T17" fmla="*/ 0 h 18"/>
                    <a:gd name="T18" fmla="*/ 0 w 18"/>
                    <a:gd name="T19" fmla="*/ 0 h 18"/>
                    <a:gd name="T20" fmla="*/ 0 w 18"/>
                    <a:gd name="T21" fmla="*/ 0 h 18"/>
                    <a:gd name="T22" fmla="*/ 0 w 18"/>
                    <a:gd name="T23" fmla="*/ 0 h 18"/>
                    <a:gd name="T24" fmla="*/ 0 w 18"/>
                    <a:gd name="T25" fmla="*/ 0 h 1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"/>
                    <a:gd name="T40" fmla="*/ 0 h 18"/>
                    <a:gd name="T41" fmla="*/ 18 w 18"/>
                    <a:gd name="T42" fmla="*/ 18 h 1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" h="18">
                      <a:moveTo>
                        <a:pt x="17" y="18"/>
                      </a:moveTo>
                      <a:lnTo>
                        <a:pt x="17" y="16"/>
                      </a:lnTo>
                      <a:lnTo>
                        <a:pt x="17" y="17"/>
                      </a:lnTo>
                      <a:lnTo>
                        <a:pt x="16" y="18"/>
                      </a:lnTo>
                      <a:lnTo>
                        <a:pt x="18" y="18"/>
                      </a:lnTo>
                      <a:lnTo>
                        <a:pt x="17" y="17"/>
                      </a:lnTo>
                      <a:lnTo>
                        <a:pt x="17" y="0"/>
                      </a:lnTo>
                      <a:lnTo>
                        <a:pt x="11" y="1"/>
                      </a:lnTo>
                      <a:lnTo>
                        <a:pt x="6" y="4"/>
                      </a:lnTo>
                      <a:lnTo>
                        <a:pt x="2" y="10"/>
                      </a:lnTo>
                      <a:lnTo>
                        <a:pt x="0" y="16"/>
                      </a:lnTo>
                      <a:lnTo>
                        <a:pt x="0" y="13"/>
                      </a:lnTo>
                      <a:lnTo>
                        <a:pt x="17" y="1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39" name="Freeform 1709"/>
                <p:cNvSpPr>
                  <a:spLocks/>
                </p:cNvSpPr>
                <p:nvPr/>
              </p:nvSpPr>
              <p:spPr bwMode="auto">
                <a:xfrm>
                  <a:off x="1873" y="1214"/>
                  <a:ext cx="1" cy="0"/>
                </a:xfrm>
                <a:custGeom>
                  <a:avLst/>
                  <a:gdLst>
                    <a:gd name="T0" fmla="*/ 0 w 24"/>
                    <a:gd name="T1" fmla="*/ 0 h 29"/>
                    <a:gd name="T2" fmla="*/ 0 w 24"/>
                    <a:gd name="T3" fmla="*/ 0 h 29"/>
                    <a:gd name="T4" fmla="*/ 0 w 24"/>
                    <a:gd name="T5" fmla="*/ 0 h 29"/>
                    <a:gd name="T6" fmla="*/ 0 w 24"/>
                    <a:gd name="T7" fmla="*/ 0 h 29"/>
                    <a:gd name="T8" fmla="*/ 0 w 24"/>
                    <a:gd name="T9" fmla="*/ 0 h 29"/>
                    <a:gd name="T10" fmla="*/ 0 w 24"/>
                    <a:gd name="T11" fmla="*/ 0 h 29"/>
                    <a:gd name="T12" fmla="*/ 0 w 24"/>
                    <a:gd name="T13" fmla="*/ 0 h 29"/>
                    <a:gd name="T14" fmla="*/ 0 w 24"/>
                    <a:gd name="T15" fmla="*/ 0 h 29"/>
                    <a:gd name="T16" fmla="*/ 0 w 24"/>
                    <a:gd name="T17" fmla="*/ 0 h 29"/>
                    <a:gd name="T18" fmla="*/ 0 w 24"/>
                    <a:gd name="T19" fmla="*/ 0 h 29"/>
                    <a:gd name="T20" fmla="*/ 0 w 24"/>
                    <a:gd name="T21" fmla="*/ 0 h 29"/>
                    <a:gd name="T22" fmla="*/ 0 w 24"/>
                    <a:gd name="T23" fmla="*/ 0 h 29"/>
                    <a:gd name="T24" fmla="*/ 0 w 24"/>
                    <a:gd name="T25" fmla="*/ 0 h 2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4"/>
                    <a:gd name="T40" fmla="*/ 0 h 29"/>
                    <a:gd name="T41" fmla="*/ 24 w 24"/>
                    <a:gd name="T42" fmla="*/ 0 h 2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4" h="29">
                      <a:moveTo>
                        <a:pt x="7" y="29"/>
                      </a:moveTo>
                      <a:lnTo>
                        <a:pt x="7" y="29"/>
                      </a:lnTo>
                      <a:lnTo>
                        <a:pt x="14" y="24"/>
                      </a:lnTo>
                      <a:lnTo>
                        <a:pt x="19" y="18"/>
                      </a:lnTo>
                      <a:lnTo>
                        <a:pt x="23" y="11"/>
                      </a:lnTo>
                      <a:lnTo>
                        <a:pt x="24" y="5"/>
                      </a:lnTo>
                      <a:lnTo>
                        <a:pt x="7" y="0"/>
                      </a:lnTo>
                      <a:lnTo>
                        <a:pt x="6" y="6"/>
                      </a:lnTo>
                      <a:lnTo>
                        <a:pt x="5" y="9"/>
                      </a:lnTo>
                      <a:lnTo>
                        <a:pt x="2" y="12"/>
                      </a:lnTo>
                      <a:lnTo>
                        <a:pt x="0" y="15"/>
                      </a:lnTo>
                      <a:lnTo>
                        <a:pt x="7" y="2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40" name="Freeform 1710"/>
                <p:cNvSpPr>
                  <a:spLocks/>
                </p:cNvSpPr>
                <p:nvPr/>
              </p:nvSpPr>
              <p:spPr bwMode="auto">
                <a:xfrm>
                  <a:off x="1871" y="1214"/>
                  <a:ext cx="2" cy="0"/>
                </a:xfrm>
                <a:custGeom>
                  <a:avLst/>
                  <a:gdLst>
                    <a:gd name="T0" fmla="*/ 0 w 71"/>
                    <a:gd name="T1" fmla="*/ 0 h 22"/>
                    <a:gd name="T2" fmla="*/ 0 w 71"/>
                    <a:gd name="T3" fmla="*/ 0 h 22"/>
                    <a:gd name="T4" fmla="*/ 0 w 71"/>
                    <a:gd name="T5" fmla="*/ 0 h 22"/>
                    <a:gd name="T6" fmla="*/ 0 w 71"/>
                    <a:gd name="T7" fmla="*/ 0 h 22"/>
                    <a:gd name="T8" fmla="*/ 0 w 71"/>
                    <a:gd name="T9" fmla="*/ 0 h 22"/>
                    <a:gd name="T10" fmla="*/ 0 w 71"/>
                    <a:gd name="T11" fmla="*/ 0 h 22"/>
                    <a:gd name="T12" fmla="*/ 0 w 71"/>
                    <a:gd name="T13" fmla="*/ 0 h 22"/>
                    <a:gd name="T14" fmla="*/ 0 w 71"/>
                    <a:gd name="T15" fmla="*/ 0 h 22"/>
                    <a:gd name="T16" fmla="*/ 0 w 71"/>
                    <a:gd name="T17" fmla="*/ 0 h 22"/>
                    <a:gd name="T18" fmla="*/ 0 w 71"/>
                    <a:gd name="T19" fmla="*/ 0 h 22"/>
                    <a:gd name="T20" fmla="*/ 0 w 71"/>
                    <a:gd name="T21" fmla="*/ 0 h 22"/>
                    <a:gd name="T22" fmla="*/ 0 w 71"/>
                    <a:gd name="T23" fmla="*/ 0 h 22"/>
                    <a:gd name="T24" fmla="*/ 0 w 71"/>
                    <a:gd name="T25" fmla="*/ 0 h 22"/>
                    <a:gd name="T26" fmla="*/ 0 w 71"/>
                    <a:gd name="T27" fmla="*/ 0 h 22"/>
                    <a:gd name="T28" fmla="*/ 0 w 71"/>
                    <a:gd name="T29" fmla="*/ 0 h 22"/>
                    <a:gd name="T30" fmla="*/ 0 w 71"/>
                    <a:gd name="T31" fmla="*/ 0 h 22"/>
                    <a:gd name="T32" fmla="*/ 0 w 71"/>
                    <a:gd name="T33" fmla="*/ 0 h 22"/>
                    <a:gd name="T34" fmla="*/ 0 w 71"/>
                    <a:gd name="T35" fmla="*/ 0 h 22"/>
                    <a:gd name="T36" fmla="*/ 0 w 71"/>
                    <a:gd name="T37" fmla="*/ 0 h 22"/>
                    <a:gd name="T38" fmla="*/ 0 w 71"/>
                    <a:gd name="T39" fmla="*/ 0 h 22"/>
                    <a:gd name="T40" fmla="*/ 0 w 71"/>
                    <a:gd name="T41" fmla="*/ 0 h 2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1"/>
                    <a:gd name="T64" fmla="*/ 0 h 22"/>
                    <a:gd name="T65" fmla="*/ 71 w 71"/>
                    <a:gd name="T66" fmla="*/ 0 h 2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1" h="22">
                      <a:moveTo>
                        <a:pt x="0" y="16"/>
                      </a:moveTo>
                      <a:lnTo>
                        <a:pt x="0" y="16"/>
                      </a:lnTo>
                      <a:lnTo>
                        <a:pt x="7" y="19"/>
                      </a:lnTo>
                      <a:lnTo>
                        <a:pt x="17" y="20"/>
                      </a:lnTo>
                      <a:lnTo>
                        <a:pt x="25" y="21"/>
                      </a:lnTo>
                      <a:lnTo>
                        <a:pt x="35" y="22"/>
                      </a:lnTo>
                      <a:lnTo>
                        <a:pt x="43" y="22"/>
                      </a:lnTo>
                      <a:lnTo>
                        <a:pt x="53" y="21"/>
                      </a:lnTo>
                      <a:lnTo>
                        <a:pt x="63" y="20"/>
                      </a:lnTo>
                      <a:lnTo>
                        <a:pt x="71" y="15"/>
                      </a:lnTo>
                      <a:lnTo>
                        <a:pt x="64" y="1"/>
                      </a:lnTo>
                      <a:lnTo>
                        <a:pt x="58" y="3"/>
                      </a:lnTo>
                      <a:lnTo>
                        <a:pt x="51" y="4"/>
                      </a:lnTo>
                      <a:lnTo>
                        <a:pt x="43" y="6"/>
                      </a:lnTo>
                      <a:lnTo>
                        <a:pt x="35" y="6"/>
                      </a:lnTo>
                      <a:lnTo>
                        <a:pt x="28" y="4"/>
                      </a:lnTo>
                      <a:lnTo>
                        <a:pt x="19" y="3"/>
                      </a:lnTo>
                      <a:lnTo>
                        <a:pt x="12" y="2"/>
                      </a:lnTo>
                      <a:lnTo>
                        <a:pt x="5" y="0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41" name="Freeform 1711"/>
                <p:cNvSpPr>
                  <a:spLocks/>
                </p:cNvSpPr>
                <p:nvPr/>
              </p:nvSpPr>
              <p:spPr bwMode="auto">
                <a:xfrm>
                  <a:off x="1870" y="1213"/>
                  <a:ext cx="1" cy="1"/>
                </a:xfrm>
                <a:custGeom>
                  <a:avLst/>
                  <a:gdLst>
                    <a:gd name="T0" fmla="*/ 0 w 57"/>
                    <a:gd name="T1" fmla="*/ 0 h 50"/>
                    <a:gd name="T2" fmla="*/ 0 w 57"/>
                    <a:gd name="T3" fmla="*/ 0 h 50"/>
                    <a:gd name="T4" fmla="*/ 0 w 57"/>
                    <a:gd name="T5" fmla="*/ 0 h 50"/>
                    <a:gd name="T6" fmla="*/ 0 w 57"/>
                    <a:gd name="T7" fmla="*/ 0 h 50"/>
                    <a:gd name="T8" fmla="*/ 0 w 57"/>
                    <a:gd name="T9" fmla="*/ 0 h 50"/>
                    <a:gd name="T10" fmla="*/ 0 w 57"/>
                    <a:gd name="T11" fmla="*/ 0 h 50"/>
                    <a:gd name="T12" fmla="*/ 0 w 57"/>
                    <a:gd name="T13" fmla="*/ 0 h 50"/>
                    <a:gd name="T14" fmla="*/ 0 w 57"/>
                    <a:gd name="T15" fmla="*/ 0 h 50"/>
                    <a:gd name="T16" fmla="*/ 0 w 57"/>
                    <a:gd name="T17" fmla="*/ 0 h 50"/>
                    <a:gd name="T18" fmla="*/ 0 w 57"/>
                    <a:gd name="T19" fmla="*/ 0 h 50"/>
                    <a:gd name="T20" fmla="*/ 0 w 57"/>
                    <a:gd name="T21" fmla="*/ 0 h 50"/>
                    <a:gd name="T22" fmla="*/ 0 w 57"/>
                    <a:gd name="T23" fmla="*/ 0 h 50"/>
                    <a:gd name="T24" fmla="*/ 0 w 57"/>
                    <a:gd name="T25" fmla="*/ 0 h 50"/>
                    <a:gd name="T26" fmla="*/ 0 w 57"/>
                    <a:gd name="T27" fmla="*/ 0 h 50"/>
                    <a:gd name="T28" fmla="*/ 0 w 57"/>
                    <a:gd name="T29" fmla="*/ 0 h 50"/>
                    <a:gd name="T30" fmla="*/ 0 w 57"/>
                    <a:gd name="T31" fmla="*/ 0 h 50"/>
                    <a:gd name="T32" fmla="*/ 0 w 57"/>
                    <a:gd name="T33" fmla="*/ 0 h 50"/>
                    <a:gd name="T34" fmla="*/ 0 w 57"/>
                    <a:gd name="T35" fmla="*/ 0 h 50"/>
                    <a:gd name="T36" fmla="*/ 0 w 57"/>
                    <a:gd name="T37" fmla="*/ 0 h 50"/>
                    <a:gd name="T38" fmla="*/ 0 w 57"/>
                    <a:gd name="T39" fmla="*/ 0 h 50"/>
                    <a:gd name="T40" fmla="*/ 0 w 57"/>
                    <a:gd name="T41" fmla="*/ 0 h 5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7"/>
                    <a:gd name="T64" fmla="*/ 0 h 50"/>
                    <a:gd name="T65" fmla="*/ 57 w 57"/>
                    <a:gd name="T66" fmla="*/ 50 h 5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7" h="50">
                      <a:moveTo>
                        <a:pt x="2" y="17"/>
                      </a:moveTo>
                      <a:lnTo>
                        <a:pt x="0" y="17"/>
                      </a:lnTo>
                      <a:lnTo>
                        <a:pt x="9" y="19"/>
                      </a:lnTo>
                      <a:lnTo>
                        <a:pt x="14" y="22"/>
                      </a:lnTo>
                      <a:lnTo>
                        <a:pt x="21" y="26"/>
                      </a:lnTo>
                      <a:lnTo>
                        <a:pt x="28" y="30"/>
                      </a:lnTo>
                      <a:lnTo>
                        <a:pt x="33" y="36"/>
                      </a:lnTo>
                      <a:lnTo>
                        <a:pt x="38" y="41"/>
                      </a:lnTo>
                      <a:lnTo>
                        <a:pt x="45" y="47"/>
                      </a:lnTo>
                      <a:lnTo>
                        <a:pt x="52" y="50"/>
                      </a:lnTo>
                      <a:lnTo>
                        <a:pt x="57" y="34"/>
                      </a:lnTo>
                      <a:lnTo>
                        <a:pt x="55" y="32"/>
                      </a:lnTo>
                      <a:lnTo>
                        <a:pt x="50" y="29"/>
                      </a:lnTo>
                      <a:lnTo>
                        <a:pt x="45" y="24"/>
                      </a:lnTo>
                      <a:lnTo>
                        <a:pt x="38" y="18"/>
                      </a:lnTo>
                      <a:lnTo>
                        <a:pt x="30" y="12"/>
                      </a:lnTo>
                      <a:lnTo>
                        <a:pt x="23" y="7"/>
                      </a:lnTo>
                      <a:lnTo>
                        <a:pt x="14" y="2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1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42" name="Freeform 1712"/>
                <p:cNvSpPr>
                  <a:spLocks/>
                </p:cNvSpPr>
                <p:nvPr/>
              </p:nvSpPr>
              <p:spPr bwMode="auto">
                <a:xfrm>
                  <a:off x="1862" y="1213"/>
                  <a:ext cx="8" cy="1"/>
                </a:xfrm>
                <a:custGeom>
                  <a:avLst/>
                  <a:gdLst>
                    <a:gd name="T0" fmla="*/ 0 w 320"/>
                    <a:gd name="T1" fmla="*/ 0 h 42"/>
                    <a:gd name="T2" fmla="*/ 0 w 320"/>
                    <a:gd name="T3" fmla="*/ 0 h 42"/>
                    <a:gd name="T4" fmla="*/ 0 w 320"/>
                    <a:gd name="T5" fmla="*/ 0 h 42"/>
                    <a:gd name="T6" fmla="*/ 0 w 320"/>
                    <a:gd name="T7" fmla="*/ 0 h 42"/>
                    <a:gd name="T8" fmla="*/ 0 w 320"/>
                    <a:gd name="T9" fmla="*/ 0 h 42"/>
                    <a:gd name="T10" fmla="*/ 0 w 320"/>
                    <a:gd name="T11" fmla="*/ 0 h 42"/>
                    <a:gd name="T12" fmla="*/ 0 w 320"/>
                    <a:gd name="T13" fmla="*/ 0 h 42"/>
                    <a:gd name="T14" fmla="*/ 0 w 320"/>
                    <a:gd name="T15" fmla="*/ 0 h 42"/>
                    <a:gd name="T16" fmla="*/ 0 w 320"/>
                    <a:gd name="T17" fmla="*/ 0 h 42"/>
                    <a:gd name="T18" fmla="*/ 0 w 320"/>
                    <a:gd name="T19" fmla="*/ 0 h 42"/>
                    <a:gd name="T20" fmla="*/ 0 w 320"/>
                    <a:gd name="T21" fmla="*/ 0 h 42"/>
                    <a:gd name="T22" fmla="*/ 0 w 320"/>
                    <a:gd name="T23" fmla="*/ 0 h 42"/>
                    <a:gd name="T24" fmla="*/ 0 w 320"/>
                    <a:gd name="T25" fmla="*/ 0 h 42"/>
                    <a:gd name="T26" fmla="*/ 0 w 320"/>
                    <a:gd name="T27" fmla="*/ 0 h 42"/>
                    <a:gd name="T28" fmla="*/ 0 w 320"/>
                    <a:gd name="T29" fmla="*/ 0 h 42"/>
                    <a:gd name="T30" fmla="*/ 0 w 320"/>
                    <a:gd name="T31" fmla="*/ 0 h 42"/>
                    <a:gd name="T32" fmla="*/ 0 w 320"/>
                    <a:gd name="T33" fmla="*/ 0 h 42"/>
                    <a:gd name="T34" fmla="*/ 0 w 320"/>
                    <a:gd name="T35" fmla="*/ 0 h 42"/>
                    <a:gd name="T36" fmla="*/ 0 w 320"/>
                    <a:gd name="T37" fmla="*/ 0 h 42"/>
                    <a:gd name="T38" fmla="*/ 0 w 320"/>
                    <a:gd name="T39" fmla="*/ 0 h 42"/>
                    <a:gd name="T40" fmla="*/ 0 w 320"/>
                    <a:gd name="T41" fmla="*/ 0 h 42"/>
                    <a:gd name="T42" fmla="*/ 0 w 320"/>
                    <a:gd name="T43" fmla="*/ 0 h 42"/>
                    <a:gd name="T44" fmla="*/ 0 w 320"/>
                    <a:gd name="T45" fmla="*/ 0 h 42"/>
                    <a:gd name="T46" fmla="*/ 0 w 320"/>
                    <a:gd name="T47" fmla="*/ 0 h 42"/>
                    <a:gd name="T48" fmla="*/ 0 w 320"/>
                    <a:gd name="T49" fmla="*/ 0 h 42"/>
                    <a:gd name="T50" fmla="*/ 0 w 320"/>
                    <a:gd name="T51" fmla="*/ 0 h 42"/>
                    <a:gd name="T52" fmla="*/ 0 w 320"/>
                    <a:gd name="T53" fmla="*/ 0 h 42"/>
                    <a:gd name="T54" fmla="*/ 0 w 320"/>
                    <a:gd name="T55" fmla="*/ 0 h 42"/>
                    <a:gd name="T56" fmla="*/ 0 w 320"/>
                    <a:gd name="T57" fmla="*/ 0 h 42"/>
                    <a:gd name="T58" fmla="*/ 0 w 320"/>
                    <a:gd name="T59" fmla="*/ 0 h 42"/>
                    <a:gd name="T60" fmla="*/ 0 w 320"/>
                    <a:gd name="T61" fmla="*/ 0 h 42"/>
                    <a:gd name="T62" fmla="*/ 0 w 320"/>
                    <a:gd name="T63" fmla="*/ 0 h 42"/>
                    <a:gd name="T64" fmla="*/ 0 w 320"/>
                    <a:gd name="T65" fmla="*/ 0 h 42"/>
                    <a:gd name="T66" fmla="*/ 0 w 320"/>
                    <a:gd name="T67" fmla="*/ 0 h 42"/>
                    <a:gd name="T68" fmla="*/ 0 w 320"/>
                    <a:gd name="T69" fmla="*/ 0 h 42"/>
                    <a:gd name="T70" fmla="*/ 0 w 320"/>
                    <a:gd name="T71" fmla="*/ 0 h 42"/>
                    <a:gd name="T72" fmla="*/ 0 w 320"/>
                    <a:gd name="T73" fmla="*/ 0 h 42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20"/>
                    <a:gd name="T112" fmla="*/ 0 h 42"/>
                    <a:gd name="T113" fmla="*/ 320 w 320"/>
                    <a:gd name="T114" fmla="*/ 42 h 42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20" h="42">
                      <a:moveTo>
                        <a:pt x="7" y="42"/>
                      </a:moveTo>
                      <a:lnTo>
                        <a:pt x="7" y="42"/>
                      </a:lnTo>
                      <a:lnTo>
                        <a:pt x="27" y="33"/>
                      </a:lnTo>
                      <a:lnTo>
                        <a:pt x="45" y="27"/>
                      </a:lnTo>
                      <a:lnTo>
                        <a:pt x="64" y="22"/>
                      </a:lnTo>
                      <a:lnTo>
                        <a:pt x="81" y="19"/>
                      </a:lnTo>
                      <a:lnTo>
                        <a:pt x="97" y="18"/>
                      </a:lnTo>
                      <a:lnTo>
                        <a:pt x="115" y="16"/>
                      </a:lnTo>
                      <a:lnTo>
                        <a:pt x="135" y="16"/>
                      </a:lnTo>
                      <a:lnTo>
                        <a:pt x="153" y="18"/>
                      </a:lnTo>
                      <a:lnTo>
                        <a:pt x="171" y="19"/>
                      </a:lnTo>
                      <a:lnTo>
                        <a:pt x="190" y="21"/>
                      </a:lnTo>
                      <a:lnTo>
                        <a:pt x="209" y="24"/>
                      </a:lnTo>
                      <a:lnTo>
                        <a:pt x="230" y="26"/>
                      </a:lnTo>
                      <a:lnTo>
                        <a:pt x="250" y="30"/>
                      </a:lnTo>
                      <a:lnTo>
                        <a:pt x="272" y="32"/>
                      </a:lnTo>
                      <a:lnTo>
                        <a:pt x="294" y="34"/>
                      </a:lnTo>
                      <a:lnTo>
                        <a:pt x="320" y="37"/>
                      </a:lnTo>
                      <a:lnTo>
                        <a:pt x="320" y="20"/>
                      </a:lnTo>
                      <a:lnTo>
                        <a:pt x="297" y="18"/>
                      </a:lnTo>
                      <a:lnTo>
                        <a:pt x="274" y="15"/>
                      </a:lnTo>
                      <a:lnTo>
                        <a:pt x="252" y="13"/>
                      </a:lnTo>
                      <a:lnTo>
                        <a:pt x="232" y="9"/>
                      </a:lnTo>
                      <a:lnTo>
                        <a:pt x="212" y="7"/>
                      </a:lnTo>
                      <a:lnTo>
                        <a:pt x="192" y="4"/>
                      </a:lnTo>
                      <a:lnTo>
                        <a:pt x="173" y="2"/>
                      </a:lnTo>
                      <a:lnTo>
                        <a:pt x="153" y="1"/>
                      </a:lnTo>
                      <a:lnTo>
                        <a:pt x="135" y="0"/>
                      </a:lnTo>
                      <a:lnTo>
                        <a:pt x="115" y="0"/>
                      </a:lnTo>
                      <a:lnTo>
                        <a:pt x="97" y="1"/>
                      </a:lnTo>
                      <a:lnTo>
                        <a:pt x="78" y="2"/>
                      </a:lnTo>
                      <a:lnTo>
                        <a:pt x="59" y="6"/>
                      </a:lnTo>
                      <a:lnTo>
                        <a:pt x="40" y="10"/>
                      </a:lnTo>
                      <a:lnTo>
                        <a:pt x="19" y="19"/>
                      </a:lnTo>
                      <a:lnTo>
                        <a:pt x="0" y="27"/>
                      </a:lnTo>
                      <a:lnTo>
                        <a:pt x="7" y="4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43" name="Freeform 1713"/>
                <p:cNvSpPr>
                  <a:spLocks/>
                </p:cNvSpPr>
                <p:nvPr/>
              </p:nvSpPr>
              <p:spPr bwMode="auto">
                <a:xfrm>
                  <a:off x="1860" y="1213"/>
                  <a:ext cx="2" cy="2"/>
                </a:xfrm>
                <a:custGeom>
                  <a:avLst/>
                  <a:gdLst>
                    <a:gd name="T0" fmla="*/ 0 w 81"/>
                    <a:gd name="T1" fmla="*/ 0 h 60"/>
                    <a:gd name="T2" fmla="*/ 0 w 81"/>
                    <a:gd name="T3" fmla="*/ 0 h 60"/>
                    <a:gd name="T4" fmla="*/ 0 w 81"/>
                    <a:gd name="T5" fmla="*/ 0 h 60"/>
                    <a:gd name="T6" fmla="*/ 0 w 81"/>
                    <a:gd name="T7" fmla="*/ 0 h 60"/>
                    <a:gd name="T8" fmla="*/ 0 w 81"/>
                    <a:gd name="T9" fmla="*/ 0 h 60"/>
                    <a:gd name="T10" fmla="*/ 0 w 81"/>
                    <a:gd name="T11" fmla="*/ 0 h 60"/>
                    <a:gd name="T12" fmla="*/ 0 w 81"/>
                    <a:gd name="T13" fmla="*/ 0 h 60"/>
                    <a:gd name="T14" fmla="*/ 0 w 81"/>
                    <a:gd name="T15" fmla="*/ 0 h 60"/>
                    <a:gd name="T16" fmla="*/ 0 w 81"/>
                    <a:gd name="T17" fmla="*/ 0 h 60"/>
                    <a:gd name="T18" fmla="*/ 0 w 81"/>
                    <a:gd name="T19" fmla="*/ 0 h 60"/>
                    <a:gd name="T20" fmla="*/ 0 w 81"/>
                    <a:gd name="T21" fmla="*/ 0 h 60"/>
                    <a:gd name="T22" fmla="*/ 0 w 81"/>
                    <a:gd name="T23" fmla="*/ 0 h 60"/>
                    <a:gd name="T24" fmla="*/ 0 w 81"/>
                    <a:gd name="T25" fmla="*/ 0 h 60"/>
                    <a:gd name="T26" fmla="*/ 0 w 81"/>
                    <a:gd name="T27" fmla="*/ 0 h 60"/>
                    <a:gd name="T28" fmla="*/ 0 w 81"/>
                    <a:gd name="T29" fmla="*/ 0 h 60"/>
                    <a:gd name="T30" fmla="*/ 0 w 81"/>
                    <a:gd name="T31" fmla="*/ 0 h 60"/>
                    <a:gd name="T32" fmla="*/ 0 w 81"/>
                    <a:gd name="T33" fmla="*/ 0 h 60"/>
                    <a:gd name="T34" fmla="*/ 0 w 81"/>
                    <a:gd name="T35" fmla="*/ 0 h 60"/>
                    <a:gd name="T36" fmla="*/ 0 w 81"/>
                    <a:gd name="T37" fmla="*/ 0 h 60"/>
                    <a:gd name="T38" fmla="*/ 0 w 81"/>
                    <a:gd name="T39" fmla="*/ 0 h 60"/>
                    <a:gd name="T40" fmla="*/ 0 w 81"/>
                    <a:gd name="T41" fmla="*/ 0 h 6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1"/>
                    <a:gd name="T64" fmla="*/ 0 h 60"/>
                    <a:gd name="T65" fmla="*/ 81 w 81"/>
                    <a:gd name="T66" fmla="*/ 60 h 6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1" h="60">
                      <a:moveTo>
                        <a:pt x="12" y="59"/>
                      </a:moveTo>
                      <a:lnTo>
                        <a:pt x="12" y="60"/>
                      </a:lnTo>
                      <a:lnTo>
                        <a:pt x="19" y="54"/>
                      </a:lnTo>
                      <a:lnTo>
                        <a:pt x="27" y="47"/>
                      </a:lnTo>
                      <a:lnTo>
                        <a:pt x="34" y="41"/>
                      </a:lnTo>
                      <a:lnTo>
                        <a:pt x="45" y="35"/>
                      </a:lnTo>
                      <a:lnTo>
                        <a:pt x="55" y="29"/>
                      </a:lnTo>
                      <a:lnTo>
                        <a:pt x="64" y="23"/>
                      </a:lnTo>
                      <a:lnTo>
                        <a:pt x="73" y="18"/>
                      </a:lnTo>
                      <a:lnTo>
                        <a:pt x="81" y="15"/>
                      </a:lnTo>
                      <a:lnTo>
                        <a:pt x="74" y="0"/>
                      </a:lnTo>
                      <a:lnTo>
                        <a:pt x="66" y="4"/>
                      </a:lnTo>
                      <a:lnTo>
                        <a:pt x="57" y="9"/>
                      </a:lnTo>
                      <a:lnTo>
                        <a:pt x="45" y="15"/>
                      </a:lnTo>
                      <a:lnTo>
                        <a:pt x="36" y="21"/>
                      </a:lnTo>
                      <a:lnTo>
                        <a:pt x="25" y="27"/>
                      </a:lnTo>
                      <a:lnTo>
                        <a:pt x="15" y="35"/>
                      </a:lnTo>
                      <a:lnTo>
                        <a:pt x="7" y="42"/>
                      </a:lnTo>
                      <a:lnTo>
                        <a:pt x="0" y="48"/>
                      </a:lnTo>
                      <a:lnTo>
                        <a:pt x="0" y="49"/>
                      </a:lnTo>
                      <a:lnTo>
                        <a:pt x="12" y="5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44" name="Freeform 1714"/>
                <p:cNvSpPr>
                  <a:spLocks/>
                </p:cNvSpPr>
                <p:nvPr/>
              </p:nvSpPr>
              <p:spPr bwMode="auto">
                <a:xfrm>
                  <a:off x="1850" y="1214"/>
                  <a:ext cx="10" cy="5"/>
                </a:xfrm>
                <a:custGeom>
                  <a:avLst/>
                  <a:gdLst>
                    <a:gd name="T0" fmla="*/ 0 w 411"/>
                    <a:gd name="T1" fmla="*/ 0 h 196"/>
                    <a:gd name="T2" fmla="*/ 0 w 411"/>
                    <a:gd name="T3" fmla="*/ 0 h 196"/>
                    <a:gd name="T4" fmla="*/ 0 w 411"/>
                    <a:gd name="T5" fmla="*/ 0 h 196"/>
                    <a:gd name="T6" fmla="*/ 0 w 411"/>
                    <a:gd name="T7" fmla="*/ 0 h 196"/>
                    <a:gd name="T8" fmla="*/ 0 w 411"/>
                    <a:gd name="T9" fmla="*/ 0 h 196"/>
                    <a:gd name="T10" fmla="*/ 0 w 411"/>
                    <a:gd name="T11" fmla="*/ 0 h 196"/>
                    <a:gd name="T12" fmla="*/ 0 w 411"/>
                    <a:gd name="T13" fmla="*/ 0 h 196"/>
                    <a:gd name="T14" fmla="*/ 0 w 411"/>
                    <a:gd name="T15" fmla="*/ 0 h 196"/>
                    <a:gd name="T16" fmla="*/ 0 w 411"/>
                    <a:gd name="T17" fmla="*/ 0 h 196"/>
                    <a:gd name="T18" fmla="*/ 0 w 411"/>
                    <a:gd name="T19" fmla="*/ 0 h 196"/>
                    <a:gd name="T20" fmla="*/ 0 w 411"/>
                    <a:gd name="T21" fmla="*/ 0 h 196"/>
                    <a:gd name="T22" fmla="*/ 0 w 411"/>
                    <a:gd name="T23" fmla="*/ 0 h 196"/>
                    <a:gd name="T24" fmla="*/ 0 w 411"/>
                    <a:gd name="T25" fmla="*/ 0 h 196"/>
                    <a:gd name="T26" fmla="*/ 0 w 411"/>
                    <a:gd name="T27" fmla="*/ 0 h 196"/>
                    <a:gd name="T28" fmla="*/ 0 w 411"/>
                    <a:gd name="T29" fmla="*/ 0 h 196"/>
                    <a:gd name="T30" fmla="*/ 0 w 411"/>
                    <a:gd name="T31" fmla="*/ 0 h 196"/>
                    <a:gd name="T32" fmla="*/ 0 w 411"/>
                    <a:gd name="T33" fmla="*/ 0 h 196"/>
                    <a:gd name="T34" fmla="*/ 0 w 411"/>
                    <a:gd name="T35" fmla="*/ 0 h 196"/>
                    <a:gd name="T36" fmla="*/ 0 w 411"/>
                    <a:gd name="T37" fmla="*/ 0 h 196"/>
                    <a:gd name="T38" fmla="*/ 0 w 411"/>
                    <a:gd name="T39" fmla="*/ 0 h 196"/>
                    <a:gd name="T40" fmla="*/ 0 w 411"/>
                    <a:gd name="T41" fmla="*/ 0 h 196"/>
                    <a:gd name="T42" fmla="*/ 0 w 411"/>
                    <a:gd name="T43" fmla="*/ 0 h 196"/>
                    <a:gd name="T44" fmla="*/ 0 w 411"/>
                    <a:gd name="T45" fmla="*/ 0 h 196"/>
                    <a:gd name="T46" fmla="*/ 0 w 411"/>
                    <a:gd name="T47" fmla="*/ 0 h 196"/>
                    <a:gd name="T48" fmla="*/ 0 w 411"/>
                    <a:gd name="T49" fmla="*/ 0 h 196"/>
                    <a:gd name="T50" fmla="*/ 0 w 411"/>
                    <a:gd name="T51" fmla="*/ 0 h 196"/>
                    <a:gd name="T52" fmla="*/ 0 w 411"/>
                    <a:gd name="T53" fmla="*/ 0 h 196"/>
                    <a:gd name="T54" fmla="*/ 0 w 411"/>
                    <a:gd name="T55" fmla="*/ 0 h 196"/>
                    <a:gd name="T56" fmla="*/ 0 w 411"/>
                    <a:gd name="T57" fmla="*/ 0 h 196"/>
                    <a:gd name="T58" fmla="*/ 0 w 411"/>
                    <a:gd name="T59" fmla="*/ 0 h 196"/>
                    <a:gd name="T60" fmla="*/ 0 w 411"/>
                    <a:gd name="T61" fmla="*/ 0 h 196"/>
                    <a:gd name="T62" fmla="*/ 0 w 411"/>
                    <a:gd name="T63" fmla="*/ 0 h 196"/>
                    <a:gd name="T64" fmla="*/ 0 w 411"/>
                    <a:gd name="T65" fmla="*/ 0 h 196"/>
                    <a:gd name="T66" fmla="*/ 0 w 411"/>
                    <a:gd name="T67" fmla="*/ 0 h 196"/>
                    <a:gd name="T68" fmla="*/ 0 w 411"/>
                    <a:gd name="T69" fmla="*/ 0 h 196"/>
                    <a:gd name="T70" fmla="*/ 0 w 411"/>
                    <a:gd name="T71" fmla="*/ 0 h 196"/>
                    <a:gd name="T72" fmla="*/ 0 w 411"/>
                    <a:gd name="T73" fmla="*/ 0 h 19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411"/>
                    <a:gd name="T112" fmla="*/ 0 h 196"/>
                    <a:gd name="T113" fmla="*/ 411 w 411"/>
                    <a:gd name="T114" fmla="*/ 196 h 19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411" h="196">
                      <a:moveTo>
                        <a:pt x="7" y="195"/>
                      </a:moveTo>
                      <a:lnTo>
                        <a:pt x="7" y="196"/>
                      </a:lnTo>
                      <a:lnTo>
                        <a:pt x="29" y="188"/>
                      </a:lnTo>
                      <a:lnTo>
                        <a:pt x="53" y="179"/>
                      </a:lnTo>
                      <a:lnTo>
                        <a:pt x="79" y="171"/>
                      </a:lnTo>
                      <a:lnTo>
                        <a:pt x="105" y="163"/>
                      </a:lnTo>
                      <a:lnTo>
                        <a:pt x="133" y="153"/>
                      </a:lnTo>
                      <a:lnTo>
                        <a:pt x="162" y="143"/>
                      </a:lnTo>
                      <a:lnTo>
                        <a:pt x="191" y="134"/>
                      </a:lnTo>
                      <a:lnTo>
                        <a:pt x="220" y="123"/>
                      </a:lnTo>
                      <a:lnTo>
                        <a:pt x="248" y="112"/>
                      </a:lnTo>
                      <a:lnTo>
                        <a:pt x="277" y="100"/>
                      </a:lnTo>
                      <a:lnTo>
                        <a:pt x="304" y="87"/>
                      </a:lnTo>
                      <a:lnTo>
                        <a:pt x="329" y="74"/>
                      </a:lnTo>
                      <a:lnTo>
                        <a:pt x="353" y="61"/>
                      </a:lnTo>
                      <a:lnTo>
                        <a:pt x="375" y="45"/>
                      </a:lnTo>
                      <a:lnTo>
                        <a:pt x="395" y="28"/>
                      </a:lnTo>
                      <a:lnTo>
                        <a:pt x="411" y="10"/>
                      </a:lnTo>
                      <a:lnTo>
                        <a:pt x="399" y="0"/>
                      </a:lnTo>
                      <a:lnTo>
                        <a:pt x="383" y="16"/>
                      </a:lnTo>
                      <a:lnTo>
                        <a:pt x="365" y="31"/>
                      </a:lnTo>
                      <a:lnTo>
                        <a:pt x="343" y="46"/>
                      </a:lnTo>
                      <a:lnTo>
                        <a:pt x="322" y="59"/>
                      </a:lnTo>
                      <a:lnTo>
                        <a:pt x="297" y="73"/>
                      </a:lnTo>
                      <a:lnTo>
                        <a:pt x="270" y="86"/>
                      </a:lnTo>
                      <a:lnTo>
                        <a:pt x="244" y="95"/>
                      </a:lnTo>
                      <a:lnTo>
                        <a:pt x="215" y="106"/>
                      </a:lnTo>
                      <a:lnTo>
                        <a:pt x="186" y="117"/>
                      </a:lnTo>
                      <a:lnTo>
                        <a:pt x="157" y="127"/>
                      </a:lnTo>
                      <a:lnTo>
                        <a:pt x="128" y="136"/>
                      </a:lnTo>
                      <a:lnTo>
                        <a:pt x="101" y="146"/>
                      </a:lnTo>
                      <a:lnTo>
                        <a:pt x="74" y="154"/>
                      </a:lnTo>
                      <a:lnTo>
                        <a:pt x="48" y="163"/>
                      </a:lnTo>
                      <a:lnTo>
                        <a:pt x="24" y="171"/>
                      </a:lnTo>
                      <a:lnTo>
                        <a:pt x="0" y="179"/>
                      </a:lnTo>
                      <a:lnTo>
                        <a:pt x="0" y="181"/>
                      </a:lnTo>
                      <a:lnTo>
                        <a:pt x="7" y="19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45" name="Freeform 1715"/>
                <p:cNvSpPr>
                  <a:spLocks/>
                </p:cNvSpPr>
                <p:nvPr/>
              </p:nvSpPr>
              <p:spPr bwMode="auto">
                <a:xfrm>
                  <a:off x="1849" y="1219"/>
                  <a:ext cx="1" cy="1"/>
                </a:xfrm>
                <a:custGeom>
                  <a:avLst/>
                  <a:gdLst>
                    <a:gd name="T0" fmla="*/ 0 w 32"/>
                    <a:gd name="T1" fmla="*/ 0 h 63"/>
                    <a:gd name="T2" fmla="*/ 0 w 32"/>
                    <a:gd name="T3" fmla="*/ 0 h 63"/>
                    <a:gd name="T4" fmla="*/ 0 w 32"/>
                    <a:gd name="T5" fmla="*/ 0 h 63"/>
                    <a:gd name="T6" fmla="*/ 0 w 32"/>
                    <a:gd name="T7" fmla="*/ 0 h 63"/>
                    <a:gd name="T8" fmla="*/ 0 w 32"/>
                    <a:gd name="T9" fmla="*/ 0 h 63"/>
                    <a:gd name="T10" fmla="*/ 0 w 32"/>
                    <a:gd name="T11" fmla="*/ 0 h 63"/>
                    <a:gd name="T12" fmla="*/ 0 w 32"/>
                    <a:gd name="T13" fmla="*/ 0 h 63"/>
                    <a:gd name="T14" fmla="*/ 0 w 32"/>
                    <a:gd name="T15" fmla="*/ 0 h 63"/>
                    <a:gd name="T16" fmla="*/ 0 w 32"/>
                    <a:gd name="T17" fmla="*/ 0 h 63"/>
                    <a:gd name="T18" fmla="*/ 0 w 32"/>
                    <a:gd name="T19" fmla="*/ 0 h 63"/>
                    <a:gd name="T20" fmla="*/ 0 w 32"/>
                    <a:gd name="T21" fmla="*/ 0 h 63"/>
                    <a:gd name="T22" fmla="*/ 0 w 32"/>
                    <a:gd name="T23" fmla="*/ 0 h 63"/>
                    <a:gd name="T24" fmla="*/ 0 w 32"/>
                    <a:gd name="T25" fmla="*/ 0 h 63"/>
                    <a:gd name="T26" fmla="*/ 0 w 32"/>
                    <a:gd name="T27" fmla="*/ 0 h 63"/>
                    <a:gd name="T28" fmla="*/ 0 w 32"/>
                    <a:gd name="T29" fmla="*/ 0 h 63"/>
                    <a:gd name="T30" fmla="*/ 0 w 32"/>
                    <a:gd name="T31" fmla="*/ 0 h 63"/>
                    <a:gd name="T32" fmla="*/ 0 w 32"/>
                    <a:gd name="T33" fmla="*/ 0 h 63"/>
                    <a:gd name="T34" fmla="*/ 0 w 32"/>
                    <a:gd name="T35" fmla="*/ 0 h 63"/>
                    <a:gd name="T36" fmla="*/ 0 w 32"/>
                    <a:gd name="T37" fmla="*/ 0 h 63"/>
                    <a:gd name="T38" fmla="*/ 0 w 32"/>
                    <a:gd name="T39" fmla="*/ 0 h 63"/>
                    <a:gd name="T40" fmla="*/ 0 w 32"/>
                    <a:gd name="T41" fmla="*/ 0 h 6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2"/>
                    <a:gd name="T64" fmla="*/ 0 h 63"/>
                    <a:gd name="T65" fmla="*/ 32 w 32"/>
                    <a:gd name="T66" fmla="*/ 63 h 6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2" h="63">
                      <a:moveTo>
                        <a:pt x="14" y="49"/>
                      </a:moveTo>
                      <a:lnTo>
                        <a:pt x="14" y="49"/>
                      </a:lnTo>
                      <a:lnTo>
                        <a:pt x="17" y="53"/>
                      </a:lnTo>
                      <a:lnTo>
                        <a:pt x="18" y="50"/>
                      </a:lnTo>
                      <a:lnTo>
                        <a:pt x="20" y="42"/>
                      </a:lnTo>
                      <a:lnTo>
                        <a:pt x="23" y="33"/>
                      </a:lnTo>
                      <a:lnTo>
                        <a:pt x="25" y="26"/>
                      </a:lnTo>
                      <a:lnTo>
                        <a:pt x="29" y="19"/>
                      </a:lnTo>
                      <a:lnTo>
                        <a:pt x="32" y="14"/>
                      </a:lnTo>
                      <a:lnTo>
                        <a:pt x="31" y="14"/>
                      </a:lnTo>
                      <a:lnTo>
                        <a:pt x="24" y="0"/>
                      </a:lnTo>
                      <a:lnTo>
                        <a:pt x="18" y="5"/>
                      </a:lnTo>
                      <a:lnTo>
                        <a:pt x="14" y="12"/>
                      </a:lnTo>
                      <a:lnTo>
                        <a:pt x="11" y="19"/>
                      </a:lnTo>
                      <a:lnTo>
                        <a:pt x="6" y="29"/>
                      </a:lnTo>
                      <a:lnTo>
                        <a:pt x="3" y="37"/>
                      </a:lnTo>
                      <a:lnTo>
                        <a:pt x="1" y="45"/>
                      </a:lnTo>
                      <a:lnTo>
                        <a:pt x="0" y="53"/>
                      </a:lnTo>
                      <a:lnTo>
                        <a:pt x="5" y="63"/>
                      </a:lnTo>
                      <a:lnTo>
                        <a:pt x="14" y="4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46" name="Freeform 1716"/>
                <p:cNvSpPr>
                  <a:spLocks/>
                </p:cNvSpPr>
                <p:nvPr/>
              </p:nvSpPr>
              <p:spPr bwMode="auto">
                <a:xfrm>
                  <a:off x="1849" y="1220"/>
                  <a:ext cx="4" cy="0"/>
                </a:xfrm>
                <a:custGeom>
                  <a:avLst/>
                  <a:gdLst>
                    <a:gd name="T0" fmla="*/ 0 w 115"/>
                    <a:gd name="T1" fmla="*/ 0 h 23"/>
                    <a:gd name="T2" fmla="*/ 0 w 115"/>
                    <a:gd name="T3" fmla="*/ 0 h 23"/>
                    <a:gd name="T4" fmla="*/ 0 w 115"/>
                    <a:gd name="T5" fmla="*/ 0 h 23"/>
                    <a:gd name="T6" fmla="*/ 0 w 115"/>
                    <a:gd name="T7" fmla="*/ 0 h 23"/>
                    <a:gd name="T8" fmla="*/ 0 w 115"/>
                    <a:gd name="T9" fmla="*/ 0 h 23"/>
                    <a:gd name="T10" fmla="*/ 0 w 115"/>
                    <a:gd name="T11" fmla="*/ 0 h 23"/>
                    <a:gd name="T12" fmla="*/ 0 w 115"/>
                    <a:gd name="T13" fmla="*/ 0 h 23"/>
                    <a:gd name="T14" fmla="*/ 0 w 115"/>
                    <a:gd name="T15" fmla="*/ 0 h 23"/>
                    <a:gd name="T16" fmla="*/ 0 w 115"/>
                    <a:gd name="T17" fmla="*/ 0 h 23"/>
                    <a:gd name="T18" fmla="*/ 0 w 115"/>
                    <a:gd name="T19" fmla="*/ 0 h 23"/>
                    <a:gd name="T20" fmla="*/ 0 w 115"/>
                    <a:gd name="T21" fmla="*/ 0 h 23"/>
                    <a:gd name="T22" fmla="*/ 0 w 115"/>
                    <a:gd name="T23" fmla="*/ 0 h 23"/>
                    <a:gd name="T24" fmla="*/ 0 w 115"/>
                    <a:gd name="T25" fmla="*/ 0 h 23"/>
                    <a:gd name="T26" fmla="*/ 0 w 115"/>
                    <a:gd name="T27" fmla="*/ 0 h 23"/>
                    <a:gd name="T28" fmla="*/ 0 w 115"/>
                    <a:gd name="T29" fmla="*/ 0 h 23"/>
                    <a:gd name="T30" fmla="*/ 0 w 115"/>
                    <a:gd name="T31" fmla="*/ 0 h 23"/>
                    <a:gd name="T32" fmla="*/ 0 w 115"/>
                    <a:gd name="T33" fmla="*/ 0 h 23"/>
                    <a:gd name="T34" fmla="*/ 0 w 115"/>
                    <a:gd name="T35" fmla="*/ 0 h 23"/>
                    <a:gd name="T36" fmla="*/ 0 w 115"/>
                    <a:gd name="T37" fmla="*/ 0 h 23"/>
                    <a:gd name="T38" fmla="*/ 0 w 115"/>
                    <a:gd name="T39" fmla="*/ 0 h 23"/>
                    <a:gd name="T40" fmla="*/ 0 w 115"/>
                    <a:gd name="T41" fmla="*/ 0 h 2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5"/>
                    <a:gd name="T64" fmla="*/ 0 h 23"/>
                    <a:gd name="T65" fmla="*/ 115 w 115"/>
                    <a:gd name="T66" fmla="*/ 0 h 2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5" h="23">
                      <a:moveTo>
                        <a:pt x="115" y="8"/>
                      </a:moveTo>
                      <a:lnTo>
                        <a:pt x="115" y="8"/>
                      </a:lnTo>
                      <a:lnTo>
                        <a:pt x="102" y="2"/>
                      </a:lnTo>
                      <a:lnTo>
                        <a:pt x="86" y="0"/>
                      </a:lnTo>
                      <a:lnTo>
                        <a:pt x="70" y="0"/>
                      </a:lnTo>
                      <a:lnTo>
                        <a:pt x="54" y="1"/>
                      </a:lnTo>
                      <a:lnTo>
                        <a:pt x="40" y="2"/>
                      </a:lnTo>
                      <a:lnTo>
                        <a:pt x="26" y="2"/>
                      </a:lnTo>
                      <a:lnTo>
                        <a:pt x="15" y="2"/>
                      </a:lnTo>
                      <a:lnTo>
                        <a:pt x="9" y="0"/>
                      </a:lnTo>
                      <a:lnTo>
                        <a:pt x="0" y="14"/>
                      </a:lnTo>
                      <a:lnTo>
                        <a:pt x="13" y="19"/>
                      </a:lnTo>
                      <a:lnTo>
                        <a:pt x="26" y="19"/>
                      </a:lnTo>
                      <a:lnTo>
                        <a:pt x="40" y="19"/>
                      </a:lnTo>
                      <a:lnTo>
                        <a:pt x="56" y="18"/>
                      </a:lnTo>
                      <a:lnTo>
                        <a:pt x="70" y="17"/>
                      </a:lnTo>
                      <a:lnTo>
                        <a:pt x="84" y="17"/>
                      </a:lnTo>
                      <a:lnTo>
                        <a:pt x="97" y="19"/>
                      </a:lnTo>
                      <a:lnTo>
                        <a:pt x="105" y="23"/>
                      </a:lnTo>
                      <a:lnTo>
                        <a:pt x="115" y="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47" name="Freeform 1717"/>
                <p:cNvSpPr>
                  <a:spLocks/>
                </p:cNvSpPr>
                <p:nvPr/>
              </p:nvSpPr>
              <p:spPr bwMode="auto">
                <a:xfrm>
                  <a:off x="1852" y="1220"/>
                  <a:ext cx="9" cy="1"/>
                </a:xfrm>
                <a:custGeom>
                  <a:avLst/>
                  <a:gdLst>
                    <a:gd name="T0" fmla="*/ 0 w 368"/>
                    <a:gd name="T1" fmla="*/ 0 h 71"/>
                    <a:gd name="T2" fmla="*/ 0 w 368"/>
                    <a:gd name="T3" fmla="*/ 0 h 71"/>
                    <a:gd name="T4" fmla="*/ 0 w 368"/>
                    <a:gd name="T5" fmla="*/ 0 h 71"/>
                    <a:gd name="T6" fmla="*/ 0 w 368"/>
                    <a:gd name="T7" fmla="*/ 0 h 71"/>
                    <a:gd name="T8" fmla="*/ 0 w 368"/>
                    <a:gd name="T9" fmla="*/ 0 h 71"/>
                    <a:gd name="T10" fmla="*/ 0 w 368"/>
                    <a:gd name="T11" fmla="*/ 0 h 71"/>
                    <a:gd name="T12" fmla="*/ 0 w 368"/>
                    <a:gd name="T13" fmla="*/ 0 h 71"/>
                    <a:gd name="T14" fmla="*/ 0 w 368"/>
                    <a:gd name="T15" fmla="*/ 0 h 71"/>
                    <a:gd name="T16" fmla="*/ 0 w 368"/>
                    <a:gd name="T17" fmla="*/ 0 h 71"/>
                    <a:gd name="T18" fmla="*/ 0 w 368"/>
                    <a:gd name="T19" fmla="*/ 0 h 71"/>
                    <a:gd name="T20" fmla="*/ 0 w 368"/>
                    <a:gd name="T21" fmla="*/ 0 h 71"/>
                    <a:gd name="T22" fmla="*/ 0 w 368"/>
                    <a:gd name="T23" fmla="*/ 0 h 71"/>
                    <a:gd name="T24" fmla="*/ 0 w 368"/>
                    <a:gd name="T25" fmla="*/ 0 h 71"/>
                    <a:gd name="T26" fmla="*/ 0 w 368"/>
                    <a:gd name="T27" fmla="*/ 0 h 71"/>
                    <a:gd name="T28" fmla="*/ 0 w 368"/>
                    <a:gd name="T29" fmla="*/ 0 h 71"/>
                    <a:gd name="T30" fmla="*/ 0 w 368"/>
                    <a:gd name="T31" fmla="*/ 0 h 71"/>
                    <a:gd name="T32" fmla="*/ 0 w 368"/>
                    <a:gd name="T33" fmla="*/ 0 h 71"/>
                    <a:gd name="T34" fmla="*/ 0 w 368"/>
                    <a:gd name="T35" fmla="*/ 0 h 71"/>
                    <a:gd name="T36" fmla="*/ 0 w 368"/>
                    <a:gd name="T37" fmla="*/ 0 h 71"/>
                    <a:gd name="T38" fmla="*/ 0 w 368"/>
                    <a:gd name="T39" fmla="*/ 0 h 71"/>
                    <a:gd name="T40" fmla="*/ 0 w 368"/>
                    <a:gd name="T41" fmla="*/ 0 h 71"/>
                    <a:gd name="T42" fmla="*/ 0 w 368"/>
                    <a:gd name="T43" fmla="*/ 0 h 71"/>
                    <a:gd name="T44" fmla="*/ 0 w 368"/>
                    <a:gd name="T45" fmla="*/ 0 h 71"/>
                    <a:gd name="T46" fmla="*/ 0 w 368"/>
                    <a:gd name="T47" fmla="*/ 0 h 71"/>
                    <a:gd name="T48" fmla="*/ 0 w 368"/>
                    <a:gd name="T49" fmla="*/ 0 h 71"/>
                    <a:gd name="T50" fmla="*/ 0 w 368"/>
                    <a:gd name="T51" fmla="*/ 0 h 71"/>
                    <a:gd name="T52" fmla="*/ 0 w 368"/>
                    <a:gd name="T53" fmla="*/ 0 h 71"/>
                    <a:gd name="T54" fmla="*/ 0 w 368"/>
                    <a:gd name="T55" fmla="*/ 0 h 71"/>
                    <a:gd name="T56" fmla="*/ 0 w 368"/>
                    <a:gd name="T57" fmla="*/ 0 h 71"/>
                    <a:gd name="T58" fmla="*/ 0 w 368"/>
                    <a:gd name="T59" fmla="*/ 0 h 71"/>
                    <a:gd name="T60" fmla="*/ 0 w 368"/>
                    <a:gd name="T61" fmla="*/ 0 h 71"/>
                    <a:gd name="T62" fmla="*/ 0 w 368"/>
                    <a:gd name="T63" fmla="*/ 0 h 71"/>
                    <a:gd name="T64" fmla="*/ 0 w 368"/>
                    <a:gd name="T65" fmla="*/ 0 h 71"/>
                    <a:gd name="T66" fmla="*/ 0 w 368"/>
                    <a:gd name="T67" fmla="*/ 0 h 71"/>
                    <a:gd name="T68" fmla="*/ 0 w 368"/>
                    <a:gd name="T69" fmla="*/ 0 h 71"/>
                    <a:gd name="T70" fmla="*/ 0 w 368"/>
                    <a:gd name="T71" fmla="*/ 0 h 71"/>
                    <a:gd name="T72" fmla="*/ 0 w 368"/>
                    <a:gd name="T73" fmla="*/ 0 h 71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68"/>
                    <a:gd name="T112" fmla="*/ 0 h 71"/>
                    <a:gd name="T113" fmla="*/ 368 w 368"/>
                    <a:gd name="T114" fmla="*/ 71 h 71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68" h="71">
                      <a:moveTo>
                        <a:pt x="368" y="69"/>
                      </a:moveTo>
                      <a:lnTo>
                        <a:pt x="368" y="69"/>
                      </a:lnTo>
                      <a:lnTo>
                        <a:pt x="362" y="51"/>
                      </a:lnTo>
                      <a:lnTo>
                        <a:pt x="350" y="38"/>
                      </a:lnTo>
                      <a:lnTo>
                        <a:pt x="334" y="28"/>
                      </a:lnTo>
                      <a:lnTo>
                        <a:pt x="317" y="26"/>
                      </a:lnTo>
                      <a:lnTo>
                        <a:pt x="297" y="24"/>
                      </a:lnTo>
                      <a:lnTo>
                        <a:pt x="273" y="26"/>
                      </a:lnTo>
                      <a:lnTo>
                        <a:pt x="249" y="28"/>
                      </a:lnTo>
                      <a:lnTo>
                        <a:pt x="224" y="30"/>
                      </a:lnTo>
                      <a:lnTo>
                        <a:pt x="197" y="34"/>
                      </a:lnTo>
                      <a:lnTo>
                        <a:pt x="170" y="36"/>
                      </a:lnTo>
                      <a:lnTo>
                        <a:pt x="142" y="38"/>
                      </a:lnTo>
                      <a:lnTo>
                        <a:pt x="114" y="36"/>
                      </a:lnTo>
                      <a:lnTo>
                        <a:pt x="86" y="33"/>
                      </a:lnTo>
                      <a:lnTo>
                        <a:pt x="59" y="26"/>
                      </a:lnTo>
                      <a:lnTo>
                        <a:pt x="34" y="16"/>
                      </a:lnTo>
                      <a:lnTo>
                        <a:pt x="10" y="0"/>
                      </a:lnTo>
                      <a:lnTo>
                        <a:pt x="0" y="15"/>
                      </a:lnTo>
                      <a:lnTo>
                        <a:pt x="27" y="30"/>
                      </a:lnTo>
                      <a:lnTo>
                        <a:pt x="54" y="42"/>
                      </a:lnTo>
                      <a:lnTo>
                        <a:pt x="83" y="50"/>
                      </a:lnTo>
                      <a:lnTo>
                        <a:pt x="112" y="53"/>
                      </a:lnTo>
                      <a:lnTo>
                        <a:pt x="142" y="54"/>
                      </a:lnTo>
                      <a:lnTo>
                        <a:pt x="170" y="53"/>
                      </a:lnTo>
                      <a:lnTo>
                        <a:pt x="200" y="51"/>
                      </a:lnTo>
                      <a:lnTo>
                        <a:pt x="226" y="47"/>
                      </a:lnTo>
                      <a:lnTo>
                        <a:pt x="251" y="45"/>
                      </a:lnTo>
                      <a:lnTo>
                        <a:pt x="275" y="42"/>
                      </a:lnTo>
                      <a:lnTo>
                        <a:pt x="297" y="41"/>
                      </a:lnTo>
                      <a:lnTo>
                        <a:pt x="315" y="42"/>
                      </a:lnTo>
                      <a:lnTo>
                        <a:pt x="329" y="45"/>
                      </a:lnTo>
                      <a:lnTo>
                        <a:pt x="340" y="50"/>
                      </a:lnTo>
                      <a:lnTo>
                        <a:pt x="347" y="58"/>
                      </a:lnTo>
                      <a:lnTo>
                        <a:pt x="351" y="71"/>
                      </a:lnTo>
                      <a:lnTo>
                        <a:pt x="368" y="6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48" name="Freeform 1718"/>
                <p:cNvSpPr>
                  <a:spLocks/>
                </p:cNvSpPr>
                <p:nvPr/>
              </p:nvSpPr>
              <p:spPr bwMode="auto">
                <a:xfrm>
                  <a:off x="1861" y="1221"/>
                  <a:ext cx="2" cy="3"/>
                </a:xfrm>
                <a:custGeom>
                  <a:avLst/>
                  <a:gdLst>
                    <a:gd name="T0" fmla="*/ 0 w 76"/>
                    <a:gd name="T1" fmla="*/ 0 h 106"/>
                    <a:gd name="T2" fmla="*/ 0 w 76"/>
                    <a:gd name="T3" fmla="*/ 0 h 106"/>
                    <a:gd name="T4" fmla="*/ 0 w 76"/>
                    <a:gd name="T5" fmla="*/ 0 h 106"/>
                    <a:gd name="T6" fmla="*/ 0 w 76"/>
                    <a:gd name="T7" fmla="*/ 0 h 106"/>
                    <a:gd name="T8" fmla="*/ 0 w 76"/>
                    <a:gd name="T9" fmla="*/ 0 h 106"/>
                    <a:gd name="T10" fmla="*/ 0 w 76"/>
                    <a:gd name="T11" fmla="*/ 0 h 106"/>
                    <a:gd name="T12" fmla="*/ 0 w 76"/>
                    <a:gd name="T13" fmla="*/ 0 h 106"/>
                    <a:gd name="T14" fmla="*/ 0 w 76"/>
                    <a:gd name="T15" fmla="*/ 0 h 106"/>
                    <a:gd name="T16" fmla="*/ 0 w 76"/>
                    <a:gd name="T17" fmla="*/ 0 h 106"/>
                    <a:gd name="T18" fmla="*/ 0 w 76"/>
                    <a:gd name="T19" fmla="*/ 0 h 106"/>
                    <a:gd name="T20" fmla="*/ 0 w 76"/>
                    <a:gd name="T21" fmla="*/ 0 h 106"/>
                    <a:gd name="T22" fmla="*/ 0 w 76"/>
                    <a:gd name="T23" fmla="*/ 0 h 106"/>
                    <a:gd name="T24" fmla="*/ 0 w 76"/>
                    <a:gd name="T25" fmla="*/ 0 h 106"/>
                    <a:gd name="T26" fmla="*/ 0 w 76"/>
                    <a:gd name="T27" fmla="*/ 0 h 106"/>
                    <a:gd name="T28" fmla="*/ 0 w 76"/>
                    <a:gd name="T29" fmla="*/ 0 h 106"/>
                    <a:gd name="T30" fmla="*/ 0 w 76"/>
                    <a:gd name="T31" fmla="*/ 0 h 106"/>
                    <a:gd name="T32" fmla="*/ 0 w 76"/>
                    <a:gd name="T33" fmla="*/ 0 h 106"/>
                    <a:gd name="T34" fmla="*/ 0 w 76"/>
                    <a:gd name="T35" fmla="*/ 0 h 106"/>
                    <a:gd name="T36" fmla="*/ 0 w 76"/>
                    <a:gd name="T37" fmla="*/ 0 h 106"/>
                    <a:gd name="T38" fmla="*/ 0 w 76"/>
                    <a:gd name="T39" fmla="*/ 0 h 106"/>
                    <a:gd name="T40" fmla="*/ 0 w 76"/>
                    <a:gd name="T41" fmla="*/ 0 h 10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6"/>
                    <a:gd name="T64" fmla="*/ 0 h 106"/>
                    <a:gd name="T65" fmla="*/ 76 w 76"/>
                    <a:gd name="T66" fmla="*/ 106 h 10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6" h="106">
                      <a:moveTo>
                        <a:pt x="54" y="106"/>
                      </a:moveTo>
                      <a:lnTo>
                        <a:pt x="54" y="106"/>
                      </a:lnTo>
                      <a:lnTo>
                        <a:pt x="71" y="96"/>
                      </a:lnTo>
                      <a:lnTo>
                        <a:pt x="76" y="78"/>
                      </a:lnTo>
                      <a:lnTo>
                        <a:pt x="69" y="61"/>
                      </a:lnTo>
                      <a:lnTo>
                        <a:pt x="57" y="47"/>
                      </a:lnTo>
                      <a:lnTo>
                        <a:pt x="43" y="31"/>
                      </a:lnTo>
                      <a:lnTo>
                        <a:pt x="30" y="17"/>
                      </a:lnTo>
                      <a:lnTo>
                        <a:pt x="20" y="6"/>
                      </a:lnTo>
                      <a:lnTo>
                        <a:pt x="17" y="0"/>
                      </a:lnTo>
                      <a:lnTo>
                        <a:pt x="0" y="2"/>
                      </a:lnTo>
                      <a:lnTo>
                        <a:pt x="6" y="15"/>
                      </a:lnTo>
                      <a:lnTo>
                        <a:pt x="18" y="29"/>
                      </a:lnTo>
                      <a:lnTo>
                        <a:pt x="31" y="43"/>
                      </a:lnTo>
                      <a:lnTo>
                        <a:pt x="45" y="56"/>
                      </a:lnTo>
                      <a:lnTo>
                        <a:pt x="54" y="71"/>
                      </a:lnTo>
                      <a:lnTo>
                        <a:pt x="59" y="80"/>
                      </a:lnTo>
                      <a:lnTo>
                        <a:pt x="59" y="84"/>
                      </a:lnTo>
                      <a:lnTo>
                        <a:pt x="49" y="89"/>
                      </a:lnTo>
                      <a:lnTo>
                        <a:pt x="54" y="10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49" name="Freeform 1719"/>
                <p:cNvSpPr>
                  <a:spLocks/>
                </p:cNvSpPr>
                <p:nvPr/>
              </p:nvSpPr>
              <p:spPr bwMode="auto">
                <a:xfrm>
                  <a:off x="1858" y="1224"/>
                  <a:ext cx="4" cy="3"/>
                </a:xfrm>
                <a:custGeom>
                  <a:avLst/>
                  <a:gdLst>
                    <a:gd name="T0" fmla="*/ 0 w 190"/>
                    <a:gd name="T1" fmla="*/ 0 h 150"/>
                    <a:gd name="T2" fmla="*/ 0 w 190"/>
                    <a:gd name="T3" fmla="*/ 0 h 150"/>
                    <a:gd name="T4" fmla="*/ 0 w 190"/>
                    <a:gd name="T5" fmla="*/ 0 h 150"/>
                    <a:gd name="T6" fmla="*/ 0 w 190"/>
                    <a:gd name="T7" fmla="*/ 0 h 150"/>
                    <a:gd name="T8" fmla="*/ 0 w 190"/>
                    <a:gd name="T9" fmla="*/ 0 h 150"/>
                    <a:gd name="T10" fmla="*/ 0 w 190"/>
                    <a:gd name="T11" fmla="*/ 0 h 150"/>
                    <a:gd name="T12" fmla="*/ 0 w 190"/>
                    <a:gd name="T13" fmla="*/ 0 h 150"/>
                    <a:gd name="T14" fmla="*/ 0 w 190"/>
                    <a:gd name="T15" fmla="*/ 0 h 150"/>
                    <a:gd name="T16" fmla="*/ 0 w 190"/>
                    <a:gd name="T17" fmla="*/ 0 h 150"/>
                    <a:gd name="T18" fmla="*/ 0 w 190"/>
                    <a:gd name="T19" fmla="*/ 0 h 150"/>
                    <a:gd name="T20" fmla="*/ 0 w 190"/>
                    <a:gd name="T21" fmla="*/ 0 h 150"/>
                    <a:gd name="T22" fmla="*/ 0 w 190"/>
                    <a:gd name="T23" fmla="*/ 0 h 150"/>
                    <a:gd name="T24" fmla="*/ 0 w 190"/>
                    <a:gd name="T25" fmla="*/ 0 h 150"/>
                    <a:gd name="T26" fmla="*/ 0 w 190"/>
                    <a:gd name="T27" fmla="*/ 0 h 150"/>
                    <a:gd name="T28" fmla="*/ 0 w 190"/>
                    <a:gd name="T29" fmla="*/ 0 h 150"/>
                    <a:gd name="T30" fmla="*/ 0 w 190"/>
                    <a:gd name="T31" fmla="*/ 0 h 150"/>
                    <a:gd name="T32" fmla="*/ 0 w 190"/>
                    <a:gd name="T33" fmla="*/ 0 h 150"/>
                    <a:gd name="T34" fmla="*/ 0 w 190"/>
                    <a:gd name="T35" fmla="*/ 0 h 150"/>
                    <a:gd name="T36" fmla="*/ 0 w 190"/>
                    <a:gd name="T37" fmla="*/ 0 h 150"/>
                    <a:gd name="T38" fmla="*/ 0 w 190"/>
                    <a:gd name="T39" fmla="*/ 0 h 150"/>
                    <a:gd name="T40" fmla="*/ 0 w 190"/>
                    <a:gd name="T41" fmla="*/ 0 h 150"/>
                    <a:gd name="T42" fmla="*/ 0 w 190"/>
                    <a:gd name="T43" fmla="*/ 0 h 150"/>
                    <a:gd name="T44" fmla="*/ 0 w 190"/>
                    <a:gd name="T45" fmla="*/ 0 h 150"/>
                    <a:gd name="T46" fmla="*/ 0 w 190"/>
                    <a:gd name="T47" fmla="*/ 0 h 150"/>
                    <a:gd name="T48" fmla="*/ 0 w 190"/>
                    <a:gd name="T49" fmla="*/ 0 h 150"/>
                    <a:gd name="T50" fmla="*/ 0 w 190"/>
                    <a:gd name="T51" fmla="*/ 0 h 150"/>
                    <a:gd name="T52" fmla="*/ 0 w 190"/>
                    <a:gd name="T53" fmla="*/ 0 h 150"/>
                    <a:gd name="T54" fmla="*/ 0 w 190"/>
                    <a:gd name="T55" fmla="*/ 0 h 150"/>
                    <a:gd name="T56" fmla="*/ 0 w 190"/>
                    <a:gd name="T57" fmla="*/ 0 h 150"/>
                    <a:gd name="T58" fmla="*/ 0 w 190"/>
                    <a:gd name="T59" fmla="*/ 0 h 150"/>
                    <a:gd name="T60" fmla="*/ 0 w 190"/>
                    <a:gd name="T61" fmla="*/ 0 h 150"/>
                    <a:gd name="T62" fmla="*/ 0 w 190"/>
                    <a:gd name="T63" fmla="*/ 0 h 150"/>
                    <a:gd name="T64" fmla="*/ 0 w 190"/>
                    <a:gd name="T65" fmla="*/ 0 h 150"/>
                    <a:gd name="T66" fmla="*/ 0 w 190"/>
                    <a:gd name="T67" fmla="*/ 0 h 150"/>
                    <a:gd name="T68" fmla="*/ 0 w 190"/>
                    <a:gd name="T69" fmla="*/ 0 h 150"/>
                    <a:gd name="T70" fmla="*/ 0 w 190"/>
                    <a:gd name="T71" fmla="*/ 0 h 150"/>
                    <a:gd name="T72" fmla="*/ 0 w 190"/>
                    <a:gd name="T73" fmla="*/ 0 h 150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90"/>
                    <a:gd name="T112" fmla="*/ 0 h 150"/>
                    <a:gd name="T113" fmla="*/ 190 w 190"/>
                    <a:gd name="T114" fmla="*/ 150 h 150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90" h="150">
                      <a:moveTo>
                        <a:pt x="18" y="143"/>
                      </a:moveTo>
                      <a:lnTo>
                        <a:pt x="18" y="143"/>
                      </a:lnTo>
                      <a:lnTo>
                        <a:pt x="17" y="137"/>
                      </a:lnTo>
                      <a:lnTo>
                        <a:pt x="18" y="129"/>
                      </a:lnTo>
                      <a:lnTo>
                        <a:pt x="21" y="120"/>
                      </a:lnTo>
                      <a:lnTo>
                        <a:pt x="27" y="110"/>
                      </a:lnTo>
                      <a:lnTo>
                        <a:pt x="36" y="102"/>
                      </a:lnTo>
                      <a:lnTo>
                        <a:pt x="48" y="91"/>
                      </a:lnTo>
                      <a:lnTo>
                        <a:pt x="60" y="81"/>
                      </a:lnTo>
                      <a:lnTo>
                        <a:pt x="76" y="72"/>
                      </a:lnTo>
                      <a:lnTo>
                        <a:pt x="90" y="62"/>
                      </a:lnTo>
                      <a:lnTo>
                        <a:pt x="106" y="53"/>
                      </a:lnTo>
                      <a:lnTo>
                        <a:pt x="122" y="44"/>
                      </a:lnTo>
                      <a:lnTo>
                        <a:pt x="138" y="36"/>
                      </a:lnTo>
                      <a:lnTo>
                        <a:pt x="153" y="30"/>
                      </a:lnTo>
                      <a:lnTo>
                        <a:pt x="167" y="25"/>
                      </a:lnTo>
                      <a:lnTo>
                        <a:pt x="179" y="20"/>
                      </a:lnTo>
                      <a:lnTo>
                        <a:pt x="190" y="17"/>
                      </a:lnTo>
                      <a:lnTo>
                        <a:pt x="185" y="0"/>
                      </a:lnTo>
                      <a:lnTo>
                        <a:pt x="174" y="3"/>
                      </a:lnTo>
                      <a:lnTo>
                        <a:pt x="160" y="8"/>
                      </a:lnTo>
                      <a:lnTo>
                        <a:pt x="146" y="15"/>
                      </a:lnTo>
                      <a:lnTo>
                        <a:pt x="131" y="21"/>
                      </a:lnTo>
                      <a:lnTo>
                        <a:pt x="114" y="30"/>
                      </a:lnTo>
                      <a:lnTo>
                        <a:pt x="99" y="38"/>
                      </a:lnTo>
                      <a:lnTo>
                        <a:pt x="81" y="48"/>
                      </a:lnTo>
                      <a:lnTo>
                        <a:pt x="66" y="57"/>
                      </a:lnTo>
                      <a:lnTo>
                        <a:pt x="51" y="67"/>
                      </a:lnTo>
                      <a:lnTo>
                        <a:pt x="36" y="79"/>
                      </a:lnTo>
                      <a:lnTo>
                        <a:pt x="24" y="90"/>
                      </a:lnTo>
                      <a:lnTo>
                        <a:pt x="15" y="101"/>
                      </a:lnTo>
                      <a:lnTo>
                        <a:pt x="6" y="113"/>
                      </a:lnTo>
                      <a:lnTo>
                        <a:pt x="2" y="125"/>
                      </a:lnTo>
                      <a:lnTo>
                        <a:pt x="0" y="137"/>
                      </a:lnTo>
                      <a:lnTo>
                        <a:pt x="4" y="150"/>
                      </a:lnTo>
                      <a:lnTo>
                        <a:pt x="18" y="14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50" name="Freeform 1720"/>
                <p:cNvSpPr>
                  <a:spLocks/>
                </p:cNvSpPr>
                <p:nvPr/>
              </p:nvSpPr>
              <p:spPr bwMode="auto">
                <a:xfrm>
                  <a:off x="1858" y="1227"/>
                  <a:ext cx="2" cy="1"/>
                </a:xfrm>
                <a:custGeom>
                  <a:avLst/>
                  <a:gdLst>
                    <a:gd name="T0" fmla="*/ 0 w 83"/>
                    <a:gd name="T1" fmla="*/ 0 h 63"/>
                    <a:gd name="T2" fmla="*/ 0 w 83"/>
                    <a:gd name="T3" fmla="*/ 0 h 63"/>
                    <a:gd name="T4" fmla="*/ 0 w 83"/>
                    <a:gd name="T5" fmla="*/ 0 h 63"/>
                    <a:gd name="T6" fmla="*/ 0 w 83"/>
                    <a:gd name="T7" fmla="*/ 0 h 63"/>
                    <a:gd name="T8" fmla="*/ 0 w 83"/>
                    <a:gd name="T9" fmla="*/ 0 h 63"/>
                    <a:gd name="T10" fmla="*/ 0 w 83"/>
                    <a:gd name="T11" fmla="*/ 0 h 63"/>
                    <a:gd name="T12" fmla="*/ 0 w 83"/>
                    <a:gd name="T13" fmla="*/ 0 h 63"/>
                    <a:gd name="T14" fmla="*/ 0 w 83"/>
                    <a:gd name="T15" fmla="*/ 0 h 63"/>
                    <a:gd name="T16" fmla="*/ 0 w 83"/>
                    <a:gd name="T17" fmla="*/ 0 h 63"/>
                    <a:gd name="T18" fmla="*/ 0 w 83"/>
                    <a:gd name="T19" fmla="*/ 0 h 63"/>
                    <a:gd name="T20" fmla="*/ 0 w 83"/>
                    <a:gd name="T21" fmla="*/ 0 h 63"/>
                    <a:gd name="T22" fmla="*/ 0 w 83"/>
                    <a:gd name="T23" fmla="*/ 0 h 63"/>
                    <a:gd name="T24" fmla="*/ 0 w 83"/>
                    <a:gd name="T25" fmla="*/ 0 h 63"/>
                    <a:gd name="T26" fmla="*/ 0 w 83"/>
                    <a:gd name="T27" fmla="*/ 0 h 63"/>
                    <a:gd name="T28" fmla="*/ 0 w 83"/>
                    <a:gd name="T29" fmla="*/ 0 h 63"/>
                    <a:gd name="T30" fmla="*/ 0 w 83"/>
                    <a:gd name="T31" fmla="*/ 0 h 63"/>
                    <a:gd name="T32" fmla="*/ 0 w 83"/>
                    <a:gd name="T33" fmla="*/ 0 h 63"/>
                    <a:gd name="T34" fmla="*/ 0 w 83"/>
                    <a:gd name="T35" fmla="*/ 0 h 63"/>
                    <a:gd name="T36" fmla="*/ 0 w 83"/>
                    <a:gd name="T37" fmla="*/ 0 h 63"/>
                    <a:gd name="T38" fmla="*/ 0 w 83"/>
                    <a:gd name="T39" fmla="*/ 0 h 63"/>
                    <a:gd name="T40" fmla="*/ 0 w 83"/>
                    <a:gd name="T41" fmla="*/ 0 h 6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3"/>
                    <a:gd name="T64" fmla="*/ 0 h 63"/>
                    <a:gd name="T65" fmla="*/ 83 w 83"/>
                    <a:gd name="T66" fmla="*/ 63 h 6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3" h="63">
                      <a:moveTo>
                        <a:pt x="83" y="49"/>
                      </a:moveTo>
                      <a:lnTo>
                        <a:pt x="83" y="49"/>
                      </a:lnTo>
                      <a:lnTo>
                        <a:pt x="76" y="44"/>
                      </a:lnTo>
                      <a:lnTo>
                        <a:pt x="65" y="37"/>
                      </a:lnTo>
                      <a:lnTo>
                        <a:pt x="54" y="30"/>
                      </a:lnTo>
                      <a:lnTo>
                        <a:pt x="42" y="21"/>
                      </a:lnTo>
                      <a:lnTo>
                        <a:pt x="31" y="14"/>
                      </a:lnTo>
                      <a:lnTo>
                        <a:pt x="24" y="8"/>
                      </a:lnTo>
                      <a:lnTo>
                        <a:pt x="17" y="2"/>
                      </a:lnTo>
                      <a:lnTo>
                        <a:pt x="14" y="0"/>
                      </a:lnTo>
                      <a:lnTo>
                        <a:pt x="0" y="7"/>
                      </a:lnTo>
                      <a:lnTo>
                        <a:pt x="5" y="14"/>
                      </a:lnTo>
                      <a:lnTo>
                        <a:pt x="12" y="20"/>
                      </a:lnTo>
                      <a:lnTo>
                        <a:pt x="22" y="29"/>
                      </a:lnTo>
                      <a:lnTo>
                        <a:pt x="32" y="36"/>
                      </a:lnTo>
                      <a:lnTo>
                        <a:pt x="44" y="44"/>
                      </a:lnTo>
                      <a:lnTo>
                        <a:pt x="55" y="51"/>
                      </a:lnTo>
                      <a:lnTo>
                        <a:pt x="66" y="59"/>
                      </a:lnTo>
                      <a:lnTo>
                        <a:pt x="76" y="63"/>
                      </a:lnTo>
                      <a:lnTo>
                        <a:pt x="83" y="4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51" name="Freeform 1721"/>
                <p:cNvSpPr>
                  <a:spLocks/>
                </p:cNvSpPr>
                <p:nvPr/>
              </p:nvSpPr>
              <p:spPr bwMode="auto">
                <a:xfrm>
                  <a:off x="1859" y="1228"/>
                  <a:ext cx="2" cy="1"/>
                </a:xfrm>
                <a:custGeom>
                  <a:avLst/>
                  <a:gdLst>
                    <a:gd name="T0" fmla="*/ 0 w 51"/>
                    <a:gd name="T1" fmla="*/ 0 h 19"/>
                    <a:gd name="T2" fmla="*/ 0 w 51"/>
                    <a:gd name="T3" fmla="*/ 0 h 19"/>
                    <a:gd name="T4" fmla="*/ 0 w 51"/>
                    <a:gd name="T5" fmla="*/ 0 h 19"/>
                    <a:gd name="T6" fmla="*/ 0 w 51"/>
                    <a:gd name="T7" fmla="*/ 0 h 19"/>
                    <a:gd name="T8" fmla="*/ 0 w 51"/>
                    <a:gd name="T9" fmla="*/ 0 h 19"/>
                    <a:gd name="T10" fmla="*/ 0 w 51"/>
                    <a:gd name="T11" fmla="*/ 0 h 19"/>
                    <a:gd name="T12" fmla="*/ 0 w 51"/>
                    <a:gd name="T13" fmla="*/ 0 h 19"/>
                    <a:gd name="T14" fmla="*/ 0 w 51"/>
                    <a:gd name="T15" fmla="*/ 0 h 19"/>
                    <a:gd name="T16" fmla="*/ 0 w 51"/>
                    <a:gd name="T17" fmla="*/ 0 h 19"/>
                    <a:gd name="T18" fmla="*/ 0 w 51"/>
                    <a:gd name="T19" fmla="*/ 0 h 19"/>
                    <a:gd name="T20" fmla="*/ 0 w 51"/>
                    <a:gd name="T21" fmla="*/ 0 h 19"/>
                    <a:gd name="T22" fmla="*/ 0 w 51"/>
                    <a:gd name="T23" fmla="*/ 0 h 19"/>
                    <a:gd name="T24" fmla="*/ 0 w 51"/>
                    <a:gd name="T25" fmla="*/ 0 h 19"/>
                    <a:gd name="T26" fmla="*/ 0 w 51"/>
                    <a:gd name="T27" fmla="*/ 0 h 19"/>
                    <a:gd name="T28" fmla="*/ 0 w 51"/>
                    <a:gd name="T29" fmla="*/ 0 h 19"/>
                    <a:gd name="T30" fmla="*/ 0 w 51"/>
                    <a:gd name="T31" fmla="*/ 0 h 19"/>
                    <a:gd name="T32" fmla="*/ 0 w 51"/>
                    <a:gd name="T33" fmla="*/ 0 h 19"/>
                    <a:gd name="T34" fmla="*/ 0 w 51"/>
                    <a:gd name="T35" fmla="*/ 0 h 19"/>
                    <a:gd name="T36" fmla="*/ 0 w 51"/>
                    <a:gd name="T37" fmla="*/ 0 h 19"/>
                    <a:gd name="T38" fmla="*/ 0 w 51"/>
                    <a:gd name="T39" fmla="*/ 0 h 19"/>
                    <a:gd name="T40" fmla="*/ 0 w 51"/>
                    <a:gd name="T41" fmla="*/ 0 h 1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1"/>
                    <a:gd name="T64" fmla="*/ 0 h 19"/>
                    <a:gd name="T65" fmla="*/ 51 w 51"/>
                    <a:gd name="T66" fmla="*/ 19 h 1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1" h="19">
                      <a:moveTo>
                        <a:pt x="51" y="12"/>
                      </a:moveTo>
                      <a:lnTo>
                        <a:pt x="51" y="12"/>
                      </a:lnTo>
                      <a:lnTo>
                        <a:pt x="46" y="5"/>
                      </a:lnTo>
                      <a:lnTo>
                        <a:pt x="39" y="2"/>
                      </a:lnTo>
                      <a:lnTo>
                        <a:pt x="33" y="2"/>
                      </a:lnTo>
                      <a:lnTo>
                        <a:pt x="27" y="2"/>
                      </a:lnTo>
                      <a:lnTo>
                        <a:pt x="21" y="2"/>
                      </a:lnTo>
                      <a:lnTo>
                        <a:pt x="16" y="2"/>
                      </a:lnTo>
                      <a:lnTo>
                        <a:pt x="12" y="1"/>
                      </a:lnTo>
                      <a:lnTo>
                        <a:pt x="7" y="0"/>
                      </a:lnTo>
                      <a:lnTo>
                        <a:pt x="0" y="14"/>
                      </a:lnTo>
                      <a:lnTo>
                        <a:pt x="7" y="18"/>
                      </a:lnTo>
                      <a:lnTo>
                        <a:pt x="14" y="19"/>
                      </a:lnTo>
                      <a:lnTo>
                        <a:pt x="21" y="19"/>
                      </a:lnTo>
                      <a:lnTo>
                        <a:pt x="27" y="19"/>
                      </a:lnTo>
                      <a:lnTo>
                        <a:pt x="33" y="19"/>
                      </a:lnTo>
                      <a:lnTo>
                        <a:pt x="37" y="19"/>
                      </a:lnTo>
                      <a:lnTo>
                        <a:pt x="34" y="17"/>
                      </a:lnTo>
                      <a:lnTo>
                        <a:pt x="51" y="1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52" name="Freeform 1722"/>
                <p:cNvSpPr>
                  <a:spLocks/>
                </p:cNvSpPr>
                <p:nvPr/>
              </p:nvSpPr>
              <p:spPr bwMode="auto">
                <a:xfrm>
                  <a:off x="1859" y="1228"/>
                  <a:ext cx="2" cy="2"/>
                </a:xfrm>
                <a:custGeom>
                  <a:avLst/>
                  <a:gdLst>
                    <a:gd name="T0" fmla="*/ 0 w 50"/>
                    <a:gd name="T1" fmla="*/ 0 h 71"/>
                    <a:gd name="T2" fmla="*/ 0 w 50"/>
                    <a:gd name="T3" fmla="*/ 0 h 71"/>
                    <a:gd name="T4" fmla="*/ 0 w 50"/>
                    <a:gd name="T5" fmla="*/ 0 h 71"/>
                    <a:gd name="T6" fmla="*/ 0 w 50"/>
                    <a:gd name="T7" fmla="*/ 0 h 71"/>
                    <a:gd name="T8" fmla="*/ 0 w 50"/>
                    <a:gd name="T9" fmla="*/ 0 h 71"/>
                    <a:gd name="T10" fmla="*/ 0 w 50"/>
                    <a:gd name="T11" fmla="*/ 0 h 71"/>
                    <a:gd name="T12" fmla="*/ 0 w 50"/>
                    <a:gd name="T13" fmla="*/ 0 h 71"/>
                    <a:gd name="T14" fmla="*/ 0 w 50"/>
                    <a:gd name="T15" fmla="*/ 0 h 71"/>
                    <a:gd name="T16" fmla="*/ 0 w 50"/>
                    <a:gd name="T17" fmla="*/ 0 h 71"/>
                    <a:gd name="T18" fmla="*/ 0 w 50"/>
                    <a:gd name="T19" fmla="*/ 0 h 71"/>
                    <a:gd name="T20" fmla="*/ 0 w 50"/>
                    <a:gd name="T21" fmla="*/ 0 h 71"/>
                    <a:gd name="T22" fmla="*/ 0 w 50"/>
                    <a:gd name="T23" fmla="*/ 0 h 71"/>
                    <a:gd name="T24" fmla="*/ 0 w 50"/>
                    <a:gd name="T25" fmla="*/ 0 h 71"/>
                    <a:gd name="T26" fmla="*/ 0 w 50"/>
                    <a:gd name="T27" fmla="*/ 0 h 71"/>
                    <a:gd name="T28" fmla="*/ 0 w 50"/>
                    <a:gd name="T29" fmla="*/ 0 h 71"/>
                    <a:gd name="T30" fmla="*/ 0 w 50"/>
                    <a:gd name="T31" fmla="*/ 0 h 71"/>
                    <a:gd name="T32" fmla="*/ 0 w 50"/>
                    <a:gd name="T33" fmla="*/ 0 h 71"/>
                    <a:gd name="T34" fmla="*/ 0 w 50"/>
                    <a:gd name="T35" fmla="*/ 0 h 71"/>
                    <a:gd name="T36" fmla="*/ 0 w 50"/>
                    <a:gd name="T37" fmla="*/ 0 h 71"/>
                    <a:gd name="T38" fmla="*/ 0 w 50"/>
                    <a:gd name="T39" fmla="*/ 0 h 71"/>
                    <a:gd name="T40" fmla="*/ 0 w 50"/>
                    <a:gd name="T41" fmla="*/ 0 h 7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0"/>
                    <a:gd name="T64" fmla="*/ 0 h 71"/>
                    <a:gd name="T65" fmla="*/ 50 w 50"/>
                    <a:gd name="T66" fmla="*/ 71 h 7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0" h="71">
                      <a:moveTo>
                        <a:pt x="17" y="70"/>
                      </a:moveTo>
                      <a:lnTo>
                        <a:pt x="16" y="71"/>
                      </a:lnTo>
                      <a:lnTo>
                        <a:pt x="19" y="65"/>
                      </a:lnTo>
                      <a:lnTo>
                        <a:pt x="25" y="56"/>
                      </a:lnTo>
                      <a:lnTo>
                        <a:pt x="31" y="48"/>
                      </a:lnTo>
                      <a:lnTo>
                        <a:pt x="37" y="41"/>
                      </a:lnTo>
                      <a:lnTo>
                        <a:pt x="43" y="31"/>
                      </a:lnTo>
                      <a:lnTo>
                        <a:pt x="48" y="22"/>
                      </a:lnTo>
                      <a:lnTo>
                        <a:pt x="50" y="11"/>
                      </a:lnTo>
                      <a:lnTo>
                        <a:pt x="49" y="0"/>
                      </a:lnTo>
                      <a:lnTo>
                        <a:pt x="32" y="5"/>
                      </a:lnTo>
                      <a:lnTo>
                        <a:pt x="34" y="11"/>
                      </a:lnTo>
                      <a:lnTo>
                        <a:pt x="31" y="17"/>
                      </a:lnTo>
                      <a:lnTo>
                        <a:pt x="29" y="24"/>
                      </a:lnTo>
                      <a:lnTo>
                        <a:pt x="23" y="31"/>
                      </a:lnTo>
                      <a:lnTo>
                        <a:pt x="17" y="38"/>
                      </a:lnTo>
                      <a:lnTo>
                        <a:pt x="11" y="47"/>
                      </a:lnTo>
                      <a:lnTo>
                        <a:pt x="5" y="55"/>
                      </a:lnTo>
                      <a:lnTo>
                        <a:pt x="1" y="64"/>
                      </a:lnTo>
                      <a:lnTo>
                        <a:pt x="0" y="65"/>
                      </a:lnTo>
                      <a:lnTo>
                        <a:pt x="17" y="7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53" name="Freeform 1723"/>
                <p:cNvSpPr>
                  <a:spLocks/>
                </p:cNvSpPr>
                <p:nvPr/>
              </p:nvSpPr>
              <p:spPr bwMode="auto">
                <a:xfrm>
                  <a:off x="1859" y="1230"/>
                  <a:ext cx="1" cy="2"/>
                </a:xfrm>
                <a:custGeom>
                  <a:avLst/>
                  <a:gdLst>
                    <a:gd name="T0" fmla="*/ 0 w 21"/>
                    <a:gd name="T1" fmla="*/ 0 h 70"/>
                    <a:gd name="T2" fmla="*/ 0 w 21"/>
                    <a:gd name="T3" fmla="*/ 0 h 70"/>
                    <a:gd name="T4" fmla="*/ 0 w 21"/>
                    <a:gd name="T5" fmla="*/ 0 h 70"/>
                    <a:gd name="T6" fmla="*/ 0 w 21"/>
                    <a:gd name="T7" fmla="*/ 0 h 70"/>
                    <a:gd name="T8" fmla="*/ 0 w 21"/>
                    <a:gd name="T9" fmla="*/ 0 h 70"/>
                    <a:gd name="T10" fmla="*/ 0 w 21"/>
                    <a:gd name="T11" fmla="*/ 0 h 70"/>
                    <a:gd name="T12" fmla="*/ 0 w 21"/>
                    <a:gd name="T13" fmla="*/ 0 h 70"/>
                    <a:gd name="T14" fmla="*/ 0 w 21"/>
                    <a:gd name="T15" fmla="*/ 0 h 70"/>
                    <a:gd name="T16" fmla="*/ 0 w 21"/>
                    <a:gd name="T17" fmla="*/ 0 h 70"/>
                    <a:gd name="T18" fmla="*/ 0 w 21"/>
                    <a:gd name="T19" fmla="*/ 0 h 70"/>
                    <a:gd name="T20" fmla="*/ 0 w 21"/>
                    <a:gd name="T21" fmla="*/ 0 h 70"/>
                    <a:gd name="T22" fmla="*/ 0 w 21"/>
                    <a:gd name="T23" fmla="*/ 0 h 70"/>
                    <a:gd name="T24" fmla="*/ 0 w 21"/>
                    <a:gd name="T25" fmla="*/ 0 h 70"/>
                    <a:gd name="T26" fmla="*/ 0 w 21"/>
                    <a:gd name="T27" fmla="*/ 0 h 70"/>
                    <a:gd name="T28" fmla="*/ 0 w 21"/>
                    <a:gd name="T29" fmla="*/ 0 h 70"/>
                    <a:gd name="T30" fmla="*/ 0 w 21"/>
                    <a:gd name="T31" fmla="*/ 0 h 70"/>
                    <a:gd name="T32" fmla="*/ 0 w 21"/>
                    <a:gd name="T33" fmla="*/ 0 h 70"/>
                    <a:gd name="T34" fmla="*/ 0 w 21"/>
                    <a:gd name="T35" fmla="*/ 0 h 70"/>
                    <a:gd name="T36" fmla="*/ 0 w 21"/>
                    <a:gd name="T37" fmla="*/ 0 h 70"/>
                    <a:gd name="T38" fmla="*/ 0 w 21"/>
                    <a:gd name="T39" fmla="*/ 0 h 70"/>
                    <a:gd name="T40" fmla="*/ 0 w 21"/>
                    <a:gd name="T41" fmla="*/ 0 h 7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21"/>
                    <a:gd name="T64" fmla="*/ 0 h 70"/>
                    <a:gd name="T65" fmla="*/ 21 w 21"/>
                    <a:gd name="T66" fmla="*/ 70 h 7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21" h="70">
                      <a:moveTo>
                        <a:pt x="17" y="70"/>
                      </a:moveTo>
                      <a:lnTo>
                        <a:pt x="17" y="70"/>
                      </a:lnTo>
                      <a:lnTo>
                        <a:pt x="20" y="61"/>
                      </a:lnTo>
                      <a:lnTo>
                        <a:pt x="21" y="52"/>
                      </a:lnTo>
                      <a:lnTo>
                        <a:pt x="20" y="42"/>
                      </a:lnTo>
                      <a:lnTo>
                        <a:pt x="19" y="33"/>
                      </a:lnTo>
                      <a:lnTo>
                        <a:pt x="17" y="25"/>
                      </a:lnTo>
                      <a:lnTo>
                        <a:pt x="17" y="18"/>
                      </a:lnTo>
                      <a:lnTo>
                        <a:pt x="17" y="11"/>
                      </a:lnTo>
                      <a:lnTo>
                        <a:pt x="18" y="5"/>
                      </a:lnTo>
                      <a:lnTo>
                        <a:pt x="1" y="0"/>
                      </a:lnTo>
                      <a:lnTo>
                        <a:pt x="0" y="8"/>
                      </a:lnTo>
                      <a:lnTo>
                        <a:pt x="0" y="18"/>
                      </a:lnTo>
                      <a:lnTo>
                        <a:pt x="0" y="27"/>
                      </a:lnTo>
                      <a:lnTo>
                        <a:pt x="2" y="36"/>
                      </a:lnTo>
                      <a:lnTo>
                        <a:pt x="3" y="44"/>
                      </a:lnTo>
                      <a:lnTo>
                        <a:pt x="5" y="52"/>
                      </a:lnTo>
                      <a:lnTo>
                        <a:pt x="3" y="56"/>
                      </a:lnTo>
                      <a:lnTo>
                        <a:pt x="2" y="62"/>
                      </a:lnTo>
                      <a:lnTo>
                        <a:pt x="17" y="7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54" name="Freeform 1724"/>
                <p:cNvSpPr>
                  <a:spLocks/>
                </p:cNvSpPr>
                <p:nvPr/>
              </p:nvSpPr>
              <p:spPr bwMode="auto">
                <a:xfrm>
                  <a:off x="1857" y="1232"/>
                  <a:ext cx="3" cy="0"/>
                </a:xfrm>
                <a:custGeom>
                  <a:avLst/>
                  <a:gdLst>
                    <a:gd name="T0" fmla="*/ 0 w 106"/>
                    <a:gd name="T1" fmla="*/ 0 h 50"/>
                    <a:gd name="T2" fmla="*/ 0 w 106"/>
                    <a:gd name="T3" fmla="*/ 0 h 50"/>
                    <a:gd name="T4" fmla="*/ 0 w 106"/>
                    <a:gd name="T5" fmla="*/ 0 h 50"/>
                    <a:gd name="T6" fmla="*/ 0 w 106"/>
                    <a:gd name="T7" fmla="*/ 0 h 50"/>
                    <a:gd name="T8" fmla="*/ 0 w 106"/>
                    <a:gd name="T9" fmla="*/ 0 h 50"/>
                    <a:gd name="T10" fmla="*/ 0 w 106"/>
                    <a:gd name="T11" fmla="*/ 0 h 50"/>
                    <a:gd name="T12" fmla="*/ 0 w 106"/>
                    <a:gd name="T13" fmla="*/ 0 h 50"/>
                    <a:gd name="T14" fmla="*/ 0 w 106"/>
                    <a:gd name="T15" fmla="*/ 0 h 50"/>
                    <a:gd name="T16" fmla="*/ 0 w 106"/>
                    <a:gd name="T17" fmla="*/ 0 h 50"/>
                    <a:gd name="T18" fmla="*/ 0 w 106"/>
                    <a:gd name="T19" fmla="*/ 0 h 50"/>
                    <a:gd name="T20" fmla="*/ 0 w 106"/>
                    <a:gd name="T21" fmla="*/ 0 h 50"/>
                    <a:gd name="T22" fmla="*/ 0 w 106"/>
                    <a:gd name="T23" fmla="*/ 0 h 50"/>
                    <a:gd name="T24" fmla="*/ 0 w 106"/>
                    <a:gd name="T25" fmla="*/ 0 h 50"/>
                    <a:gd name="T26" fmla="*/ 0 w 106"/>
                    <a:gd name="T27" fmla="*/ 0 h 50"/>
                    <a:gd name="T28" fmla="*/ 0 w 106"/>
                    <a:gd name="T29" fmla="*/ 0 h 50"/>
                    <a:gd name="T30" fmla="*/ 0 w 106"/>
                    <a:gd name="T31" fmla="*/ 0 h 50"/>
                    <a:gd name="T32" fmla="*/ 0 w 106"/>
                    <a:gd name="T33" fmla="*/ 0 h 50"/>
                    <a:gd name="T34" fmla="*/ 0 w 106"/>
                    <a:gd name="T35" fmla="*/ 0 h 50"/>
                    <a:gd name="T36" fmla="*/ 0 w 106"/>
                    <a:gd name="T37" fmla="*/ 0 h 50"/>
                    <a:gd name="T38" fmla="*/ 0 w 106"/>
                    <a:gd name="T39" fmla="*/ 0 h 50"/>
                    <a:gd name="T40" fmla="*/ 0 w 106"/>
                    <a:gd name="T41" fmla="*/ 0 h 5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06"/>
                    <a:gd name="T64" fmla="*/ 0 h 50"/>
                    <a:gd name="T65" fmla="*/ 106 w 106"/>
                    <a:gd name="T66" fmla="*/ 0 h 5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06" h="50">
                      <a:moveTo>
                        <a:pt x="0" y="45"/>
                      </a:moveTo>
                      <a:lnTo>
                        <a:pt x="0" y="45"/>
                      </a:lnTo>
                      <a:lnTo>
                        <a:pt x="16" y="48"/>
                      </a:lnTo>
                      <a:lnTo>
                        <a:pt x="31" y="50"/>
                      </a:lnTo>
                      <a:lnTo>
                        <a:pt x="47" y="48"/>
                      </a:lnTo>
                      <a:lnTo>
                        <a:pt x="61" y="45"/>
                      </a:lnTo>
                      <a:lnTo>
                        <a:pt x="76" y="38"/>
                      </a:lnTo>
                      <a:lnTo>
                        <a:pt x="88" y="29"/>
                      </a:lnTo>
                      <a:lnTo>
                        <a:pt x="97" y="20"/>
                      </a:lnTo>
                      <a:lnTo>
                        <a:pt x="106" y="8"/>
                      </a:lnTo>
                      <a:lnTo>
                        <a:pt x="91" y="0"/>
                      </a:lnTo>
                      <a:lnTo>
                        <a:pt x="85" y="10"/>
                      </a:lnTo>
                      <a:lnTo>
                        <a:pt x="78" y="17"/>
                      </a:lnTo>
                      <a:lnTo>
                        <a:pt x="68" y="23"/>
                      </a:lnTo>
                      <a:lnTo>
                        <a:pt x="56" y="28"/>
                      </a:lnTo>
                      <a:lnTo>
                        <a:pt x="44" y="32"/>
                      </a:lnTo>
                      <a:lnTo>
                        <a:pt x="31" y="33"/>
                      </a:lnTo>
                      <a:lnTo>
                        <a:pt x="18" y="32"/>
                      </a:lnTo>
                      <a:lnTo>
                        <a:pt x="5" y="28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55" name="Freeform 1725"/>
                <p:cNvSpPr>
                  <a:spLocks/>
                </p:cNvSpPr>
                <p:nvPr/>
              </p:nvSpPr>
              <p:spPr bwMode="auto">
                <a:xfrm>
                  <a:off x="1855" y="1231"/>
                  <a:ext cx="3" cy="1"/>
                </a:xfrm>
                <a:custGeom>
                  <a:avLst/>
                  <a:gdLst>
                    <a:gd name="T0" fmla="*/ 0 w 100"/>
                    <a:gd name="T1" fmla="*/ 0 h 69"/>
                    <a:gd name="T2" fmla="*/ 0 w 100"/>
                    <a:gd name="T3" fmla="*/ 0 h 69"/>
                    <a:gd name="T4" fmla="*/ 0 w 100"/>
                    <a:gd name="T5" fmla="*/ 0 h 69"/>
                    <a:gd name="T6" fmla="*/ 0 w 100"/>
                    <a:gd name="T7" fmla="*/ 0 h 69"/>
                    <a:gd name="T8" fmla="*/ 0 w 100"/>
                    <a:gd name="T9" fmla="*/ 0 h 69"/>
                    <a:gd name="T10" fmla="*/ 0 w 100"/>
                    <a:gd name="T11" fmla="*/ 0 h 69"/>
                    <a:gd name="T12" fmla="*/ 0 w 100"/>
                    <a:gd name="T13" fmla="*/ 0 h 69"/>
                    <a:gd name="T14" fmla="*/ 0 w 100"/>
                    <a:gd name="T15" fmla="*/ 0 h 69"/>
                    <a:gd name="T16" fmla="*/ 0 w 100"/>
                    <a:gd name="T17" fmla="*/ 0 h 69"/>
                    <a:gd name="T18" fmla="*/ 0 w 100"/>
                    <a:gd name="T19" fmla="*/ 0 h 69"/>
                    <a:gd name="T20" fmla="*/ 0 w 100"/>
                    <a:gd name="T21" fmla="*/ 0 h 69"/>
                    <a:gd name="T22" fmla="*/ 0 w 100"/>
                    <a:gd name="T23" fmla="*/ 0 h 69"/>
                    <a:gd name="T24" fmla="*/ 0 w 100"/>
                    <a:gd name="T25" fmla="*/ 0 h 69"/>
                    <a:gd name="T26" fmla="*/ 0 w 100"/>
                    <a:gd name="T27" fmla="*/ 0 h 69"/>
                    <a:gd name="T28" fmla="*/ 0 w 100"/>
                    <a:gd name="T29" fmla="*/ 0 h 69"/>
                    <a:gd name="T30" fmla="*/ 0 w 100"/>
                    <a:gd name="T31" fmla="*/ 0 h 69"/>
                    <a:gd name="T32" fmla="*/ 0 w 100"/>
                    <a:gd name="T33" fmla="*/ 0 h 69"/>
                    <a:gd name="T34" fmla="*/ 0 w 100"/>
                    <a:gd name="T35" fmla="*/ 0 h 69"/>
                    <a:gd name="T36" fmla="*/ 0 w 100"/>
                    <a:gd name="T37" fmla="*/ 0 h 69"/>
                    <a:gd name="T38" fmla="*/ 0 w 100"/>
                    <a:gd name="T39" fmla="*/ 0 h 69"/>
                    <a:gd name="T40" fmla="*/ 0 w 100"/>
                    <a:gd name="T41" fmla="*/ 0 h 6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00"/>
                    <a:gd name="T64" fmla="*/ 0 h 69"/>
                    <a:gd name="T65" fmla="*/ 100 w 100"/>
                    <a:gd name="T66" fmla="*/ 69 h 6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00" h="69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7" y="17"/>
                      </a:lnTo>
                      <a:lnTo>
                        <a:pt x="16" y="26"/>
                      </a:lnTo>
                      <a:lnTo>
                        <a:pt x="26" y="33"/>
                      </a:lnTo>
                      <a:lnTo>
                        <a:pt x="40" y="40"/>
                      </a:lnTo>
                      <a:lnTo>
                        <a:pt x="53" y="48"/>
                      </a:lnTo>
                      <a:lnTo>
                        <a:pt x="67" y="56"/>
                      </a:lnTo>
                      <a:lnTo>
                        <a:pt x="82" y="63"/>
                      </a:lnTo>
                      <a:lnTo>
                        <a:pt x="95" y="69"/>
                      </a:lnTo>
                      <a:lnTo>
                        <a:pt x="100" y="52"/>
                      </a:lnTo>
                      <a:lnTo>
                        <a:pt x="89" y="48"/>
                      </a:lnTo>
                      <a:lnTo>
                        <a:pt x="74" y="41"/>
                      </a:lnTo>
                      <a:lnTo>
                        <a:pt x="62" y="34"/>
                      </a:lnTo>
                      <a:lnTo>
                        <a:pt x="49" y="26"/>
                      </a:lnTo>
                      <a:lnTo>
                        <a:pt x="36" y="18"/>
                      </a:lnTo>
                      <a:lnTo>
                        <a:pt x="25" y="11"/>
                      </a:lnTo>
                      <a:lnTo>
                        <a:pt x="17" y="5"/>
                      </a:lnTo>
                      <a:lnTo>
                        <a:pt x="12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56" name="Freeform 1726"/>
                <p:cNvSpPr>
                  <a:spLocks/>
                </p:cNvSpPr>
                <p:nvPr/>
              </p:nvSpPr>
              <p:spPr bwMode="auto">
                <a:xfrm>
                  <a:off x="1854" y="1231"/>
                  <a:ext cx="1" cy="1"/>
                </a:xfrm>
                <a:custGeom>
                  <a:avLst/>
                  <a:gdLst>
                    <a:gd name="T0" fmla="*/ 0 w 72"/>
                    <a:gd name="T1" fmla="*/ 0 h 51"/>
                    <a:gd name="T2" fmla="*/ 0 w 72"/>
                    <a:gd name="T3" fmla="*/ 0 h 51"/>
                    <a:gd name="T4" fmla="*/ 0 w 72"/>
                    <a:gd name="T5" fmla="*/ 0 h 51"/>
                    <a:gd name="T6" fmla="*/ 0 w 72"/>
                    <a:gd name="T7" fmla="*/ 0 h 51"/>
                    <a:gd name="T8" fmla="*/ 0 w 72"/>
                    <a:gd name="T9" fmla="*/ 0 h 51"/>
                    <a:gd name="T10" fmla="*/ 0 w 72"/>
                    <a:gd name="T11" fmla="*/ 0 h 51"/>
                    <a:gd name="T12" fmla="*/ 0 w 72"/>
                    <a:gd name="T13" fmla="*/ 0 h 51"/>
                    <a:gd name="T14" fmla="*/ 0 w 72"/>
                    <a:gd name="T15" fmla="*/ 0 h 51"/>
                    <a:gd name="T16" fmla="*/ 0 w 72"/>
                    <a:gd name="T17" fmla="*/ 0 h 51"/>
                    <a:gd name="T18" fmla="*/ 0 w 72"/>
                    <a:gd name="T19" fmla="*/ 0 h 51"/>
                    <a:gd name="T20" fmla="*/ 0 w 72"/>
                    <a:gd name="T21" fmla="*/ 0 h 51"/>
                    <a:gd name="T22" fmla="*/ 0 w 72"/>
                    <a:gd name="T23" fmla="*/ 0 h 51"/>
                    <a:gd name="T24" fmla="*/ 0 w 72"/>
                    <a:gd name="T25" fmla="*/ 0 h 51"/>
                    <a:gd name="T26" fmla="*/ 0 w 72"/>
                    <a:gd name="T27" fmla="*/ 0 h 51"/>
                    <a:gd name="T28" fmla="*/ 0 w 72"/>
                    <a:gd name="T29" fmla="*/ 0 h 51"/>
                    <a:gd name="T30" fmla="*/ 0 w 72"/>
                    <a:gd name="T31" fmla="*/ 0 h 51"/>
                    <a:gd name="T32" fmla="*/ 0 w 72"/>
                    <a:gd name="T33" fmla="*/ 0 h 51"/>
                    <a:gd name="T34" fmla="*/ 0 w 72"/>
                    <a:gd name="T35" fmla="*/ 0 h 51"/>
                    <a:gd name="T36" fmla="*/ 0 w 72"/>
                    <a:gd name="T37" fmla="*/ 0 h 51"/>
                    <a:gd name="T38" fmla="*/ 0 w 72"/>
                    <a:gd name="T39" fmla="*/ 0 h 51"/>
                    <a:gd name="T40" fmla="*/ 0 w 72"/>
                    <a:gd name="T41" fmla="*/ 0 h 5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2"/>
                    <a:gd name="T64" fmla="*/ 0 h 51"/>
                    <a:gd name="T65" fmla="*/ 72 w 72"/>
                    <a:gd name="T66" fmla="*/ 51 h 5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2" h="51">
                      <a:moveTo>
                        <a:pt x="7" y="51"/>
                      </a:moveTo>
                      <a:lnTo>
                        <a:pt x="7" y="51"/>
                      </a:lnTo>
                      <a:lnTo>
                        <a:pt x="18" y="45"/>
                      </a:lnTo>
                      <a:lnTo>
                        <a:pt x="28" y="39"/>
                      </a:lnTo>
                      <a:lnTo>
                        <a:pt x="37" y="30"/>
                      </a:lnTo>
                      <a:lnTo>
                        <a:pt x="46" y="24"/>
                      </a:lnTo>
                      <a:lnTo>
                        <a:pt x="53" y="20"/>
                      </a:lnTo>
                      <a:lnTo>
                        <a:pt x="56" y="17"/>
                      </a:lnTo>
                      <a:lnTo>
                        <a:pt x="59" y="17"/>
                      </a:lnTo>
                      <a:lnTo>
                        <a:pt x="60" y="18"/>
                      </a:lnTo>
                      <a:lnTo>
                        <a:pt x="72" y="6"/>
                      </a:lnTo>
                      <a:lnTo>
                        <a:pt x="64" y="0"/>
                      </a:lnTo>
                      <a:lnTo>
                        <a:pt x="52" y="0"/>
                      </a:lnTo>
                      <a:lnTo>
                        <a:pt x="43" y="5"/>
                      </a:lnTo>
                      <a:lnTo>
                        <a:pt x="36" y="10"/>
                      </a:lnTo>
                      <a:lnTo>
                        <a:pt x="28" y="18"/>
                      </a:lnTo>
                      <a:lnTo>
                        <a:pt x="18" y="24"/>
                      </a:lnTo>
                      <a:lnTo>
                        <a:pt x="8" y="30"/>
                      </a:lnTo>
                      <a:lnTo>
                        <a:pt x="0" y="36"/>
                      </a:lnTo>
                      <a:lnTo>
                        <a:pt x="7" y="5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57" name="Freeform 1727"/>
                <p:cNvSpPr>
                  <a:spLocks/>
                </p:cNvSpPr>
                <p:nvPr/>
              </p:nvSpPr>
              <p:spPr bwMode="auto">
                <a:xfrm>
                  <a:off x="1854" y="1232"/>
                  <a:ext cx="0" cy="1"/>
                </a:xfrm>
                <a:custGeom>
                  <a:avLst/>
                  <a:gdLst>
                    <a:gd name="T0" fmla="*/ 0 w 29"/>
                    <a:gd name="T1" fmla="*/ 0 h 46"/>
                    <a:gd name="T2" fmla="*/ 0 w 29"/>
                    <a:gd name="T3" fmla="*/ 0 h 46"/>
                    <a:gd name="T4" fmla="*/ 0 w 29"/>
                    <a:gd name="T5" fmla="*/ 0 h 46"/>
                    <a:gd name="T6" fmla="*/ 0 w 29"/>
                    <a:gd name="T7" fmla="*/ 0 h 46"/>
                    <a:gd name="T8" fmla="*/ 0 w 29"/>
                    <a:gd name="T9" fmla="*/ 0 h 46"/>
                    <a:gd name="T10" fmla="*/ 0 w 29"/>
                    <a:gd name="T11" fmla="*/ 0 h 46"/>
                    <a:gd name="T12" fmla="*/ 0 w 29"/>
                    <a:gd name="T13" fmla="*/ 0 h 46"/>
                    <a:gd name="T14" fmla="*/ 0 w 29"/>
                    <a:gd name="T15" fmla="*/ 0 h 46"/>
                    <a:gd name="T16" fmla="*/ 0 w 29"/>
                    <a:gd name="T17" fmla="*/ 0 h 46"/>
                    <a:gd name="T18" fmla="*/ 0 w 29"/>
                    <a:gd name="T19" fmla="*/ 0 h 46"/>
                    <a:gd name="T20" fmla="*/ 0 w 29"/>
                    <a:gd name="T21" fmla="*/ 0 h 46"/>
                    <a:gd name="T22" fmla="*/ 0 w 29"/>
                    <a:gd name="T23" fmla="*/ 0 h 46"/>
                    <a:gd name="T24" fmla="*/ 0 w 29"/>
                    <a:gd name="T25" fmla="*/ 0 h 4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9"/>
                    <a:gd name="T40" fmla="*/ 0 h 46"/>
                    <a:gd name="T41" fmla="*/ 0 w 29"/>
                    <a:gd name="T42" fmla="*/ 46 h 4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9" h="46">
                      <a:moveTo>
                        <a:pt x="28" y="32"/>
                      </a:moveTo>
                      <a:lnTo>
                        <a:pt x="29" y="32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14" y="20"/>
                      </a:lnTo>
                      <a:lnTo>
                        <a:pt x="19" y="15"/>
                      </a:lnTo>
                      <a:lnTo>
                        <a:pt x="12" y="0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8" y="39"/>
                      </a:lnTo>
                      <a:lnTo>
                        <a:pt x="19" y="46"/>
                      </a:lnTo>
                      <a:lnTo>
                        <a:pt x="20" y="46"/>
                      </a:lnTo>
                      <a:lnTo>
                        <a:pt x="28" y="3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58" name="Freeform 1728"/>
                <p:cNvSpPr>
                  <a:spLocks/>
                </p:cNvSpPr>
                <p:nvPr/>
              </p:nvSpPr>
              <p:spPr bwMode="auto">
                <a:xfrm>
                  <a:off x="1854" y="1232"/>
                  <a:ext cx="2" cy="2"/>
                </a:xfrm>
                <a:custGeom>
                  <a:avLst/>
                  <a:gdLst>
                    <a:gd name="T0" fmla="*/ 0 w 106"/>
                    <a:gd name="T1" fmla="*/ 0 h 79"/>
                    <a:gd name="T2" fmla="*/ 0 w 106"/>
                    <a:gd name="T3" fmla="*/ 0 h 79"/>
                    <a:gd name="T4" fmla="*/ 0 w 106"/>
                    <a:gd name="T5" fmla="*/ 0 h 79"/>
                    <a:gd name="T6" fmla="*/ 0 w 106"/>
                    <a:gd name="T7" fmla="*/ 0 h 79"/>
                    <a:gd name="T8" fmla="*/ 0 w 106"/>
                    <a:gd name="T9" fmla="*/ 0 h 79"/>
                    <a:gd name="T10" fmla="*/ 0 w 106"/>
                    <a:gd name="T11" fmla="*/ 0 h 79"/>
                    <a:gd name="T12" fmla="*/ 0 w 106"/>
                    <a:gd name="T13" fmla="*/ 0 h 79"/>
                    <a:gd name="T14" fmla="*/ 0 w 106"/>
                    <a:gd name="T15" fmla="*/ 0 h 79"/>
                    <a:gd name="T16" fmla="*/ 0 w 106"/>
                    <a:gd name="T17" fmla="*/ 0 h 79"/>
                    <a:gd name="T18" fmla="*/ 0 w 106"/>
                    <a:gd name="T19" fmla="*/ 0 h 79"/>
                    <a:gd name="T20" fmla="*/ 0 w 106"/>
                    <a:gd name="T21" fmla="*/ 0 h 79"/>
                    <a:gd name="T22" fmla="*/ 0 w 106"/>
                    <a:gd name="T23" fmla="*/ 0 h 79"/>
                    <a:gd name="T24" fmla="*/ 0 w 106"/>
                    <a:gd name="T25" fmla="*/ 0 h 79"/>
                    <a:gd name="T26" fmla="*/ 0 w 106"/>
                    <a:gd name="T27" fmla="*/ 0 h 79"/>
                    <a:gd name="T28" fmla="*/ 0 w 106"/>
                    <a:gd name="T29" fmla="*/ 0 h 79"/>
                    <a:gd name="T30" fmla="*/ 0 w 106"/>
                    <a:gd name="T31" fmla="*/ 0 h 79"/>
                    <a:gd name="T32" fmla="*/ 0 w 106"/>
                    <a:gd name="T33" fmla="*/ 0 h 79"/>
                    <a:gd name="T34" fmla="*/ 0 w 106"/>
                    <a:gd name="T35" fmla="*/ 0 h 79"/>
                    <a:gd name="T36" fmla="*/ 0 w 106"/>
                    <a:gd name="T37" fmla="*/ 0 h 79"/>
                    <a:gd name="T38" fmla="*/ 0 w 106"/>
                    <a:gd name="T39" fmla="*/ 0 h 79"/>
                    <a:gd name="T40" fmla="*/ 0 w 106"/>
                    <a:gd name="T41" fmla="*/ 0 h 7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06"/>
                    <a:gd name="T64" fmla="*/ 0 h 79"/>
                    <a:gd name="T65" fmla="*/ 106 w 106"/>
                    <a:gd name="T66" fmla="*/ 79 h 7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06" h="79">
                      <a:moveTo>
                        <a:pt x="106" y="64"/>
                      </a:moveTo>
                      <a:lnTo>
                        <a:pt x="105" y="64"/>
                      </a:lnTo>
                      <a:lnTo>
                        <a:pt x="99" y="60"/>
                      </a:lnTo>
                      <a:lnTo>
                        <a:pt x="87" y="52"/>
                      </a:lnTo>
                      <a:lnTo>
                        <a:pt x="74" y="43"/>
                      </a:lnTo>
                      <a:lnTo>
                        <a:pt x="59" y="33"/>
                      </a:lnTo>
                      <a:lnTo>
                        <a:pt x="45" y="24"/>
                      </a:lnTo>
                      <a:lnTo>
                        <a:pt x="30" y="14"/>
                      </a:lnTo>
                      <a:lnTo>
                        <a:pt x="18" y="6"/>
                      </a:lnTo>
                      <a:lnTo>
                        <a:pt x="8" y="0"/>
                      </a:lnTo>
                      <a:lnTo>
                        <a:pt x="0" y="14"/>
                      </a:lnTo>
                      <a:lnTo>
                        <a:pt x="9" y="20"/>
                      </a:lnTo>
                      <a:lnTo>
                        <a:pt x="21" y="28"/>
                      </a:lnTo>
                      <a:lnTo>
                        <a:pt x="35" y="38"/>
                      </a:lnTo>
                      <a:lnTo>
                        <a:pt x="50" y="48"/>
                      </a:lnTo>
                      <a:lnTo>
                        <a:pt x="64" y="57"/>
                      </a:lnTo>
                      <a:lnTo>
                        <a:pt x="77" y="67"/>
                      </a:lnTo>
                      <a:lnTo>
                        <a:pt x="89" y="74"/>
                      </a:lnTo>
                      <a:lnTo>
                        <a:pt x="98" y="79"/>
                      </a:lnTo>
                      <a:lnTo>
                        <a:pt x="96" y="79"/>
                      </a:lnTo>
                      <a:lnTo>
                        <a:pt x="106" y="6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59" name="Freeform 1729"/>
                <p:cNvSpPr>
                  <a:spLocks/>
                </p:cNvSpPr>
                <p:nvPr/>
              </p:nvSpPr>
              <p:spPr bwMode="auto">
                <a:xfrm>
                  <a:off x="1856" y="1234"/>
                  <a:ext cx="1" cy="0"/>
                </a:xfrm>
                <a:custGeom>
                  <a:avLst/>
                  <a:gdLst>
                    <a:gd name="T0" fmla="*/ 0 w 21"/>
                    <a:gd name="T1" fmla="*/ 0 h 20"/>
                    <a:gd name="T2" fmla="*/ 0 w 21"/>
                    <a:gd name="T3" fmla="*/ 0 h 20"/>
                    <a:gd name="T4" fmla="*/ 0 w 21"/>
                    <a:gd name="T5" fmla="*/ 0 h 20"/>
                    <a:gd name="T6" fmla="*/ 0 w 21"/>
                    <a:gd name="T7" fmla="*/ 0 h 20"/>
                    <a:gd name="T8" fmla="*/ 0 w 21"/>
                    <a:gd name="T9" fmla="*/ 0 h 20"/>
                    <a:gd name="T10" fmla="*/ 0 w 21"/>
                    <a:gd name="T11" fmla="*/ 0 h 20"/>
                    <a:gd name="T12" fmla="*/ 0 w 21"/>
                    <a:gd name="T13" fmla="*/ 0 h 20"/>
                    <a:gd name="T14" fmla="*/ 0 w 21"/>
                    <a:gd name="T15" fmla="*/ 0 h 20"/>
                    <a:gd name="T16" fmla="*/ 0 w 21"/>
                    <a:gd name="T17" fmla="*/ 0 h 20"/>
                    <a:gd name="T18" fmla="*/ 0 w 21"/>
                    <a:gd name="T19" fmla="*/ 0 h 20"/>
                    <a:gd name="T20" fmla="*/ 0 w 21"/>
                    <a:gd name="T21" fmla="*/ 0 h 20"/>
                    <a:gd name="T22" fmla="*/ 0 w 21"/>
                    <a:gd name="T23" fmla="*/ 0 h 20"/>
                    <a:gd name="T24" fmla="*/ 0 w 21"/>
                    <a:gd name="T25" fmla="*/ 0 h 2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1"/>
                    <a:gd name="T40" fmla="*/ 0 h 20"/>
                    <a:gd name="T41" fmla="*/ 21 w 21"/>
                    <a:gd name="T42" fmla="*/ 0 h 2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1" h="20">
                      <a:moveTo>
                        <a:pt x="21" y="10"/>
                      </a:moveTo>
                      <a:lnTo>
                        <a:pt x="21" y="11"/>
                      </a:lnTo>
                      <a:lnTo>
                        <a:pt x="18" y="6"/>
                      </a:lnTo>
                      <a:lnTo>
                        <a:pt x="15" y="4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0" y="15"/>
                      </a:lnTo>
                      <a:lnTo>
                        <a:pt x="3" y="16"/>
                      </a:lnTo>
                      <a:lnTo>
                        <a:pt x="5" y="18"/>
                      </a:lnTo>
                      <a:lnTo>
                        <a:pt x="6" y="18"/>
                      </a:lnTo>
                      <a:lnTo>
                        <a:pt x="6" y="20"/>
                      </a:lnTo>
                      <a:lnTo>
                        <a:pt x="21" y="1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60" name="Freeform 1730"/>
                <p:cNvSpPr>
                  <a:spLocks/>
                </p:cNvSpPr>
                <p:nvPr/>
              </p:nvSpPr>
              <p:spPr bwMode="auto">
                <a:xfrm>
                  <a:off x="1856" y="1234"/>
                  <a:ext cx="1" cy="3"/>
                </a:xfrm>
                <a:custGeom>
                  <a:avLst/>
                  <a:gdLst>
                    <a:gd name="T0" fmla="*/ 0 w 38"/>
                    <a:gd name="T1" fmla="*/ 0 h 112"/>
                    <a:gd name="T2" fmla="*/ 0 w 38"/>
                    <a:gd name="T3" fmla="*/ 0 h 112"/>
                    <a:gd name="T4" fmla="*/ 0 w 38"/>
                    <a:gd name="T5" fmla="*/ 0 h 112"/>
                    <a:gd name="T6" fmla="*/ 0 w 38"/>
                    <a:gd name="T7" fmla="*/ 0 h 112"/>
                    <a:gd name="T8" fmla="*/ 0 w 38"/>
                    <a:gd name="T9" fmla="*/ 0 h 112"/>
                    <a:gd name="T10" fmla="*/ 0 w 38"/>
                    <a:gd name="T11" fmla="*/ 0 h 112"/>
                    <a:gd name="T12" fmla="*/ 0 w 38"/>
                    <a:gd name="T13" fmla="*/ 0 h 112"/>
                    <a:gd name="T14" fmla="*/ 0 w 38"/>
                    <a:gd name="T15" fmla="*/ 0 h 112"/>
                    <a:gd name="T16" fmla="*/ 0 w 38"/>
                    <a:gd name="T17" fmla="*/ 0 h 112"/>
                    <a:gd name="T18" fmla="*/ 0 w 38"/>
                    <a:gd name="T19" fmla="*/ 0 h 112"/>
                    <a:gd name="T20" fmla="*/ 0 w 38"/>
                    <a:gd name="T21" fmla="*/ 0 h 112"/>
                    <a:gd name="T22" fmla="*/ 0 w 38"/>
                    <a:gd name="T23" fmla="*/ 0 h 112"/>
                    <a:gd name="T24" fmla="*/ 0 w 38"/>
                    <a:gd name="T25" fmla="*/ 0 h 112"/>
                    <a:gd name="T26" fmla="*/ 0 w 38"/>
                    <a:gd name="T27" fmla="*/ 0 h 112"/>
                    <a:gd name="T28" fmla="*/ 0 w 38"/>
                    <a:gd name="T29" fmla="*/ 0 h 112"/>
                    <a:gd name="T30" fmla="*/ 0 w 38"/>
                    <a:gd name="T31" fmla="*/ 0 h 112"/>
                    <a:gd name="T32" fmla="*/ 0 w 38"/>
                    <a:gd name="T33" fmla="*/ 0 h 112"/>
                    <a:gd name="T34" fmla="*/ 0 w 38"/>
                    <a:gd name="T35" fmla="*/ 0 h 112"/>
                    <a:gd name="T36" fmla="*/ 0 w 38"/>
                    <a:gd name="T37" fmla="*/ 0 h 112"/>
                    <a:gd name="T38" fmla="*/ 0 w 38"/>
                    <a:gd name="T39" fmla="*/ 0 h 112"/>
                    <a:gd name="T40" fmla="*/ 0 w 38"/>
                    <a:gd name="T41" fmla="*/ 0 h 11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8"/>
                    <a:gd name="T64" fmla="*/ 0 h 112"/>
                    <a:gd name="T65" fmla="*/ 38 w 38"/>
                    <a:gd name="T66" fmla="*/ 112 h 11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8" h="112">
                      <a:moveTo>
                        <a:pt x="38" y="109"/>
                      </a:moveTo>
                      <a:lnTo>
                        <a:pt x="38" y="109"/>
                      </a:lnTo>
                      <a:lnTo>
                        <a:pt x="36" y="88"/>
                      </a:lnTo>
                      <a:lnTo>
                        <a:pt x="35" y="71"/>
                      </a:lnTo>
                      <a:lnTo>
                        <a:pt x="36" y="60"/>
                      </a:lnTo>
                      <a:lnTo>
                        <a:pt x="36" y="52"/>
                      </a:lnTo>
                      <a:lnTo>
                        <a:pt x="35" y="41"/>
                      </a:lnTo>
                      <a:lnTo>
                        <a:pt x="30" y="31"/>
                      </a:lnTo>
                      <a:lnTo>
                        <a:pt x="24" y="19"/>
                      </a:lnTo>
                      <a:lnTo>
                        <a:pt x="15" y="0"/>
                      </a:lnTo>
                      <a:lnTo>
                        <a:pt x="0" y="10"/>
                      </a:lnTo>
                      <a:lnTo>
                        <a:pt x="10" y="26"/>
                      </a:lnTo>
                      <a:lnTo>
                        <a:pt x="16" y="39"/>
                      </a:lnTo>
                      <a:lnTo>
                        <a:pt x="18" y="46"/>
                      </a:lnTo>
                      <a:lnTo>
                        <a:pt x="20" y="52"/>
                      </a:lnTo>
                      <a:lnTo>
                        <a:pt x="20" y="60"/>
                      </a:lnTo>
                      <a:lnTo>
                        <a:pt x="18" y="71"/>
                      </a:lnTo>
                      <a:lnTo>
                        <a:pt x="20" y="88"/>
                      </a:lnTo>
                      <a:lnTo>
                        <a:pt x="21" y="112"/>
                      </a:lnTo>
                      <a:lnTo>
                        <a:pt x="38" y="10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61" name="Freeform 1731"/>
                <p:cNvSpPr>
                  <a:spLocks/>
                </p:cNvSpPr>
                <p:nvPr/>
              </p:nvSpPr>
              <p:spPr bwMode="auto">
                <a:xfrm>
                  <a:off x="1857" y="1237"/>
                  <a:ext cx="2" cy="1"/>
                </a:xfrm>
                <a:custGeom>
                  <a:avLst/>
                  <a:gdLst>
                    <a:gd name="T0" fmla="*/ 0 w 58"/>
                    <a:gd name="T1" fmla="*/ 0 h 30"/>
                    <a:gd name="T2" fmla="*/ 0 w 58"/>
                    <a:gd name="T3" fmla="*/ 0 h 30"/>
                    <a:gd name="T4" fmla="*/ 0 w 58"/>
                    <a:gd name="T5" fmla="*/ 0 h 30"/>
                    <a:gd name="T6" fmla="*/ 0 w 58"/>
                    <a:gd name="T7" fmla="*/ 0 h 30"/>
                    <a:gd name="T8" fmla="*/ 0 w 58"/>
                    <a:gd name="T9" fmla="*/ 0 h 30"/>
                    <a:gd name="T10" fmla="*/ 0 w 58"/>
                    <a:gd name="T11" fmla="*/ 0 h 30"/>
                    <a:gd name="T12" fmla="*/ 0 w 58"/>
                    <a:gd name="T13" fmla="*/ 0 h 30"/>
                    <a:gd name="T14" fmla="*/ 0 w 58"/>
                    <a:gd name="T15" fmla="*/ 0 h 30"/>
                    <a:gd name="T16" fmla="*/ 0 w 58"/>
                    <a:gd name="T17" fmla="*/ 0 h 30"/>
                    <a:gd name="T18" fmla="*/ 0 w 58"/>
                    <a:gd name="T19" fmla="*/ 0 h 30"/>
                    <a:gd name="T20" fmla="*/ 0 w 58"/>
                    <a:gd name="T21" fmla="*/ 0 h 30"/>
                    <a:gd name="T22" fmla="*/ 0 w 58"/>
                    <a:gd name="T23" fmla="*/ 0 h 30"/>
                    <a:gd name="T24" fmla="*/ 0 w 58"/>
                    <a:gd name="T25" fmla="*/ 0 h 30"/>
                    <a:gd name="T26" fmla="*/ 0 w 58"/>
                    <a:gd name="T27" fmla="*/ 0 h 30"/>
                    <a:gd name="T28" fmla="*/ 0 w 58"/>
                    <a:gd name="T29" fmla="*/ 0 h 30"/>
                    <a:gd name="T30" fmla="*/ 0 w 58"/>
                    <a:gd name="T31" fmla="*/ 0 h 30"/>
                    <a:gd name="T32" fmla="*/ 0 w 58"/>
                    <a:gd name="T33" fmla="*/ 0 h 30"/>
                    <a:gd name="T34" fmla="*/ 0 w 58"/>
                    <a:gd name="T35" fmla="*/ 0 h 30"/>
                    <a:gd name="T36" fmla="*/ 0 w 58"/>
                    <a:gd name="T37" fmla="*/ 0 h 30"/>
                    <a:gd name="T38" fmla="*/ 0 w 58"/>
                    <a:gd name="T39" fmla="*/ 0 h 30"/>
                    <a:gd name="T40" fmla="*/ 0 w 58"/>
                    <a:gd name="T41" fmla="*/ 0 h 3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8"/>
                    <a:gd name="T64" fmla="*/ 0 h 30"/>
                    <a:gd name="T65" fmla="*/ 58 w 58"/>
                    <a:gd name="T66" fmla="*/ 30 h 3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8" h="30">
                      <a:moveTo>
                        <a:pt x="58" y="23"/>
                      </a:moveTo>
                      <a:lnTo>
                        <a:pt x="58" y="24"/>
                      </a:lnTo>
                      <a:lnTo>
                        <a:pt x="52" y="16"/>
                      </a:lnTo>
                      <a:lnTo>
                        <a:pt x="46" y="13"/>
                      </a:lnTo>
                      <a:lnTo>
                        <a:pt x="38" y="10"/>
                      </a:lnTo>
                      <a:lnTo>
                        <a:pt x="32" y="9"/>
                      </a:lnTo>
                      <a:lnTo>
                        <a:pt x="25" y="5"/>
                      </a:lnTo>
                      <a:lnTo>
                        <a:pt x="19" y="3"/>
                      </a:lnTo>
                      <a:lnTo>
                        <a:pt x="17" y="0"/>
                      </a:lnTo>
                      <a:lnTo>
                        <a:pt x="17" y="1"/>
                      </a:lnTo>
                      <a:lnTo>
                        <a:pt x="0" y="4"/>
                      </a:lnTo>
                      <a:lnTo>
                        <a:pt x="5" y="12"/>
                      </a:lnTo>
                      <a:lnTo>
                        <a:pt x="12" y="17"/>
                      </a:lnTo>
                      <a:lnTo>
                        <a:pt x="18" y="19"/>
                      </a:lnTo>
                      <a:lnTo>
                        <a:pt x="25" y="23"/>
                      </a:lnTo>
                      <a:lnTo>
                        <a:pt x="34" y="27"/>
                      </a:lnTo>
                      <a:lnTo>
                        <a:pt x="38" y="28"/>
                      </a:lnTo>
                      <a:lnTo>
                        <a:pt x="42" y="30"/>
                      </a:lnTo>
                      <a:lnTo>
                        <a:pt x="41" y="27"/>
                      </a:lnTo>
                      <a:lnTo>
                        <a:pt x="41" y="28"/>
                      </a:lnTo>
                      <a:lnTo>
                        <a:pt x="58" y="2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62" name="Freeform 1732"/>
                <p:cNvSpPr>
                  <a:spLocks/>
                </p:cNvSpPr>
                <p:nvPr/>
              </p:nvSpPr>
              <p:spPr bwMode="auto">
                <a:xfrm>
                  <a:off x="1858" y="1238"/>
                  <a:ext cx="1" cy="1"/>
                </a:xfrm>
                <a:custGeom>
                  <a:avLst/>
                  <a:gdLst>
                    <a:gd name="T0" fmla="*/ 0 w 51"/>
                    <a:gd name="T1" fmla="*/ 0 h 90"/>
                    <a:gd name="T2" fmla="*/ 0 w 51"/>
                    <a:gd name="T3" fmla="*/ 0 h 90"/>
                    <a:gd name="T4" fmla="*/ 0 w 51"/>
                    <a:gd name="T5" fmla="*/ 0 h 90"/>
                    <a:gd name="T6" fmla="*/ 0 w 51"/>
                    <a:gd name="T7" fmla="*/ 0 h 90"/>
                    <a:gd name="T8" fmla="*/ 0 w 51"/>
                    <a:gd name="T9" fmla="*/ 0 h 90"/>
                    <a:gd name="T10" fmla="*/ 0 w 51"/>
                    <a:gd name="T11" fmla="*/ 0 h 90"/>
                    <a:gd name="T12" fmla="*/ 0 w 51"/>
                    <a:gd name="T13" fmla="*/ 0 h 90"/>
                    <a:gd name="T14" fmla="*/ 0 w 51"/>
                    <a:gd name="T15" fmla="*/ 0 h 90"/>
                    <a:gd name="T16" fmla="*/ 0 w 51"/>
                    <a:gd name="T17" fmla="*/ 0 h 90"/>
                    <a:gd name="T18" fmla="*/ 0 w 51"/>
                    <a:gd name="T19" fmla="*/ 0 h 90"/>
                    <a:gd name="T20" fmla="*/ 0 w 51"/>
                    <a:gd name="T21" fmla="*/ 0 h 90"/>
                    <a:gd name="T22" fmla="*/ 0 w 51"/>
                    <a:gd name="T23" fmla="*/ 0 h 90"/>
                    <a:gd name="T24" fmla="*/ 0 w 51"/>
                    <a:gd name="T25" fmla="*/ 0 h 90"/>
                    <a:gd name="T26" fmla="*/ 0 w 51"/>
                    <a:gd name="T27" fmla="*/ 0 h 90"/>
                    <a:gd name="T28" fmla="*/ 0 w 51"/>
                    <a:gd name="T29" fmla="*/ 0 h 90"/>
                    <a:gd name="T30" fmla="*/ 0 w 51"/>
                    <a:gd name="T31" fmla="*/ 0 h 90"/>
                    <a:gd name="T32" fmla="*/ 0 w 51"/>
                    <a:gd name="T33" fmla="*/ 0 h 90"/>
                    <a:gd name="T34" fmla="*/ 0 w 51"/>
                    <a:gd name="T35" fmla="*/ 0 h 90"/>
                    <a:gd name="T36" fmla="*/ 0 w 51"/>
                    <a:gd name="T37" fmla="*/ 0 h 90"/>
                    <a:gd name="T38" fmla="*/ 0 w 51"/>
                    <a:gd name="T39" fmla="*/ 0 h 90"/>
                    <a:gd name="T40" fmla="*/ 0 w 51"/>
                    <a:gd name="T41" fmla="*/ 0 h 9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1"/>
                    <a:gd name="T64" fmla="*/ 0 h 90"/>
                    <a:gd name="T65" fmla="*/ 51 w 51"/>
                    <a:gd name="T66" fmla="*/ 90 h 9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1" h="90">
                      <a:moveTo>
                        <a:pt x="50" y="90"/>
                      </a:moveTo>
                      <a:lnTo>
                        <a:pt x="50" y="90"/>
                      </a:lnTo>
                      <a:lnTo>
                        <a:pt x="51" y="77"/>
                      </a:lnTo>
                      <a:lnTo>
                        <a:pt x="50" y="64"/>
                      </a:lnTo>
                      <a:lnTo>
                        <a:pt x="44" y="53"/>
                      </a:lnTo>
                      <a:lnTo>
                        <a:pt x="38" y="41"/>
                      </a:lnTo>
                      <a:lnTo>
                        <a:pt x="32" y="31"/>
                      </a:lnTo>
                      <a:lnTo>
                        <a:pt x="25" y="20"/>
                      </a:lnTo>
                      <a:lnTo>
                        <a:pt x="19" y="11"/>
                      </a:lnTo>
                      <a:lnTo>
                        <a:pt x="17" y="0"/>
                      </a:lnTo>
                      <a:lnTo>
                        <a:pt x="0" y="5"/>
                      </a:lnTo>
                      <a:lnTo>
                        <a:pt x="5" y="18"/>
                      </a:lnTo>
                      <a:lnTo>
                        <a:pt x="11" y="30"/>
                      </a:lnTo>
                      <a:lnTo>
                        <a:pt x="18" y="41"/>
                      </a:lnTo>
                      <a:lnTo>
                        <a:pt x="24" y="50"/>
                      </a:lnTo>
                      <a:lnTo>
                        <a:pt x="30" y="60"/>
                      </a:lnTo>
                      <a:lnTo>
                        <a:pt x="33" y="68"/>
                      </a:lnTo>
                      <a:lnTo>
                        <a:pt x="35" y="77"/>
                      </a:lnTo>
                      <a:lnTo>
                        <a:pt x="33" y="85"/>
                      </a:lnTo>
                      <a:lnTo>
                        <a:pt x="50" y="9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63" name="Freeform 1733"/>
                <p:cNvSpPr>
                  <a:spLocks/>
                </p:cNvSpPr>
                <p:nvPr/>
              </p:nvSpPr>
              <p:spPr bwMode="auto">
                <a:xfrm>
                  <a:off x="1857" y="1239"/>
                  <a:ext cx="2" cy="2"/>
                </a:xfrm>
                <a:custGeom>
                  <a:avLst/>
                  <a:gdLst>
                    <a:gd name="T0" fmla="*/ 0 w 84"/>
                    <a:gd name="T1" fmla="*/ 0 h 74"/>
                    <a:gd name="T2" fmla="*/ 0 w 84"/>
                    <a:gd name="T3" fmla="*/ 0 h 74"/>
                    <a:gd name="T4" fmla="*/ 0 w 84"/>
                    <a:gd name="T5" fmla="*/ 0 h 74"/>
                    <a:gd name="T6" fmla="*/ 0 w 84"/>
                    <a:gd name="T7" fmla="*/ 0 h 74"/>
                    <a:gd name="T8" fmla="*/ 0 w 84"/>
                    <a:gd name="T9" fmla="*/ 0 h 74"/>
                    <a:gd name="T10" fmla="*/ 0 w 84"/>
                    <a:gd name="T11" fmla="*/ 0 h 74"/>
                    <a:gd name="T12" fmla="*/ 0 w 84"/>
                    <a:gd name="T13" fmla="*/ 0 h 74"/>
                    <a:gd name="T14" fmla="*/ 0 w 84"/>
                    <a:gd name="T15" fmla="*/ 0 h 74"/>
                    <a:gd name="T16" fmla="*/ 0 w 84"/>
                    <a:gd name="T17" fmla="*/ 0 h 74"/>
                    <a:gd name="T18" fmla="*/ 0 w 84"/>
                    <a:gd name="T19" fmla="*/ 0 h 74"/>
                    <a:gd name="T20" fmla="*/ 0 w 84"/>
                    <a:gd name="T21" fmla="*/ 0 h 74"/>
                    <a:gd name="T22" fmla="*/ 0 w 84"/>
                    <a:gd name="T23" fmla="*/ 0 h 74"/>
                    <a:gd name="T24" fmla="*/ 0 w 84"/>
                    <a:gd name="T25" fmla="*/ 0 h 74"/>
                    <a:gd name="T26" fmla="*/ 0 w 84"/>
                    <a:gd name="T27" fmla="*/ 0 h 74"/>
                    <a:gd name="T28" fmla="*/ 0 w 84"/>
                    <a:gd name="T29" fmla="*/ 0 h 74"/>
                    <a:gd name="T30" fmla="*/ 0 w 84"/>
                    <a:gd name="T31" fmla="*/ 0 h 74"/>
                    <a:gd name="T32" fmla="*/ 0 w 84"/>
                    <a:gd name="T33" fmla="*/ 0 h 74"/>
                    <a:gd name="T34" fmla="*/ 0 w 84"/>
                    <a:gd name="T35" fmla="*/ 0 h 74"/>
                    <a:gd name="T36" fmla="*/ 0 w 84"/>
                    <a:gd name="T37" fmla="*/ 0 h 74"/>
                    <a:gd name="T38" fmla="*/ 0 w 84"/>
                    <a:gd name="T39" fmla="*/ 0 h 74"/>
                    <a:gd name="T40" fmla="*/ 0 w 84"/>
                    <a:gd name="T41" fmla="*/ 0 h 7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4"/>
                    <a:gd name="T64" fmla="*/ 0 h 74"/>
                    <a:gd name="T65" fmla="*/ 84 w 84"/>
                    <a:gd name="T66" fmla="*/ 74 h 7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4" h="74">
                      <a:moveTo>
                        <a:pt x="16" y="59"/>
                      </a:moveTo>
                      <a:lnTo>
                        <a:pt x="16" y="59"/>
                      </a:lnTo>
                      <a:lnTo>
                        <a:pt x="17" y="62"/>
                      </a:lnTo>
                      <a:lnTo>
                        <a:pt x="18" y="60"/>
                      </a:lnTo>
                      <a:lnTo>
                        <a:pt x="27" y="53"/>
                      </a:lnTo>
                      <a:lnTo>
                        <a:pt x="39" y="45"/>
                      </a:lnTo>
                      <a:lnTo>
                        <a:pt x="52" y="36"/>
                      </a:lnTo>
                      <a:lnTo>
                        <a:pt x="65" y="27"/>
                      </a:lnTo>
                      <a:lnTo>
                        <a:pt x="77" y="17"/>
                      </a:lnTo>
                      <a:lnTo>
                        <a:pt x="84" y="5"/>
                      </a:lnTo>
                      <a:lnTo>
                        <a:pt x="67" y="0"/>
                      </a:lnTo>
                      <a:lnTo>
                        <a:pt x="65" y="5"/>
                      </a:lnTo>
                      <a:lnTo>
                        <a:pt x="55" y="12"/>
                      </a:lnTo>
                      <a:lnTo>
                        <a:pt x="42" y="22"/>
                      </a:lnTo>
                      <a:lnTo>
                        <a:pt x="29" y="30"/>
                      </a:lnTo>
                      <a:lnTo>
                        <a:pt x="17" y="41"/>
                      </a:lnTo>
                      <a:lnTo>
                        <a:pt x="6" y="48"/>
                      </a:lnTo>
                      <a:lnTo>
                        <a:pt x="0" y="62"/>
                      </a:lnTo>
                      <a:lnTo>
                        <a:pt x="8" y="74"/>
                      </a:lnTo>
                      <a:lnTo>
                        <a:pt x="16" y="5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64" name="Freeform 1734"/>
                <p:cNvSpPr>
                  <a:spLocks/>
                </p:cNvSpPr>
                <p:nvPr/>
              </p:nvSpPr>
              <p:spPr bwMode="auto">
                <a:xfrm>
                  <a:off x="1857" y="1241"/>
                  <a:ext cx="4" cy="0"/>
                </a:xfrm>
                <a:custGeom>
                  <a:avLst/>
                  <a:gdLst>
                    <a:gd name="T0" fmla="*/ 0 w 152"/>
                    <a:gd name="T1" fmla="*/ 0 h 28"/>
                    <a:gd name="T2" fmla="*/ 0 w 152"/>
                    <a:gd name="T3" fmla="*/ 0 h 28"/>
                    <a:gd name="T4" fmla="*/ 0 w 152"/>
                    <a:gd name="T5" fmla="*/ 0 h 28"/>
                    <a:gd name="T6" fmla="*/ 0 w 152"/>
                    <a:gd name="T7" fmla="*/ 0 h 28"/>
                    <a:gd name="T8" fmla="*/ 0 w 152"/>
                    <a:gd name="T9" fmla="*/ 0 h 28"/>
                    <a:gd name="T10" fmla="*/ 0 w 152"/>
                    <a:gd name="T11" fmla="*/ 0 h 28"/>
                    <a:gd name="T12" fmla="*/ 0 w 152"/>
                    <a:gd name="T13" fmla="*/ 0 h 28"/>
                    <a:gd name="T14" fmla="*/ 0 w 152"/>
                    <a:gd name="T15" fmla="*/ 0 h 28"/>
                    <a:gd name="T16" fmla="*/ 0 w 152"/>
                    <a:gd name="T17" fmla="*/ 0 h 28"/>
                    <a:gd name="T18" fmla="*/ 0 w 152"/>
                    <a:gd name="T19" fmla="*/ 0 h 28"/>
                    <a:gd name="T20" fmla="*/ 0 w 152"/>
                    <a:gd name="T21" fmla="*/ 0 h 28"/>
                    <a:gd name="T22" fmla="*/ 0 w 152"/>
                    <a:gd name="T23" fmla="*/ 0 h 28"/>
                    <a:gd name="T24" fmla="*/ 0 w 152"/>
                    <a:gd name="T25" fmla="*/ 0 h 28"/>
                    <a:gd name="T26" fmla="*/ 0 w 152"/>
                    <a:gd name="T27" fmla="*/ 0 h 28"/>
                    <a:gd name="T28" fmla="*/ 0 w 152"/>
                    <a:gd name="T29" fmla="*/ 0 h 28"/>
                    <a:gd name="T30" fmla="*/ 0 w 152"/>
                    <a:gd name="T31" fmla="*/ 0 h 28"/>
                    <a:gd name="T32" fmla="*/ 0 w 152"/>
                    <a:gd name="T33" fmla="*/ 0 h 28"/>
                    <a:gd name="T34" fmla="*/ 0 w 152"/>
                    <a:gd name="T35" fmla="*/ 0 h 28"/>
                    <a:gd name="T36" fmla="*/ 0 w 152"/>
                    <a:gd name="T37" fmla="*/ 0 h 28"/>
                    <a:gd name="T38" fmla="*/ 0 w 152"/>
                    <a:gd name="T39" fmla="*/ 0 h 28"/>
                    <a:gd name="T40" fmla="*/ 0 w 152"/>
                    <a:gd name="T41" fmla="*/ 0 h 2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52"/>
                    <a:gd name="T64" fmla="*/ 0 h 28"/>
                    <a:gd name="T65" fmla="*/ 152 w 152"/>
                    <a:gd name="T66" fmla="*/ 0 h 2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52" h="28">
                      <a:moveTo>
                        <a:pt x="152" y="6"/>
                      </a:moveTo>
                      <a:lnTo>
                        <a:pt x="152" y="6"/>
                      </a:lnTo>
                      <a:lnTo>
                        <a:pt x="133" y="0"/>
                      </a:lnTo>
                      <a:lnTo>
                        <a:pt x="113" y="0"/>
                      </a:lnTo>
                      <a:lnTo>
                        <a:pt x="94" y="3"/>
                      </a:lnTo>
                      <a:lnTo>
                        <a:pt x="75" y="6"/>
                      </a:lnTo>
                      <a:lnTo>
                        <a:pt x="56" y="10"/>
                      </a:lnTo>
                      <a:lnTo>
                        <a:pt x="39" y="11"/>
                      </a:lnTo>
                      <a:lnTo>
                        <a:pt x="22" y="10"/>
                      </a:lnTo>
                      <a:lnTo>
                        <a:pt x="8" y="6"/>
                      </a:lnTo>
                      <a:lnTo>
                        <a:pt x="0" y="21"/>
                      </a:lnTo>
                      <a:lnTo>
                        <a:pt x="20" y="27"/>
                      </a:lnTo>
                      <a:lnTo>
                        <a:pt x="39" y="28"/>
                      </a:lnTo>
                      <a:lnTo>
                        <a:pt x="58" y="27"/>
                      </a:lnTo>
                      <a:lnTo>
                        <a:pt x="77" y="23"/>
                      </a:lnTo>
                      <a:lnTo>
                        <a:pt x="97" y="19"/>
                      </a:lnTo>
                      <a:lnTo>
                        <a:pt x="113" y="17"/>
                      </a:lnTo>
                      <a:lnTo>
                        <a:pt x="130" y="17"/>
                      </a:lnTo>
                      <a:lnTo>
                        <a:pt x="145" y="21"/>
                      </a:lnTo>
                      <a:lnTo>
                        <a:pt x="152" y="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65" name="Freeform 1735"/>
                <p:cNvSpPr>
                  <a:spLocks/>
                </p:cNvSpPr>
                <p:nvPr/>
              </p:nvSpPr>
              <p:spPr bwMode="auto">
                <a:xfrm>
                  <a:off x="1861" y="1241"/>
                  <a:ext cx="2" cy="1"/>
                </a:xfrm>
                <a:custGeom>
                  <a:avLst/>
                  <a:gdLst>
                    <a:gd name="T0" fmla="*/ 0 w 90"/>
                    <a:gd name="T1" fmla="*/ 0 h 35"/>
                    <a:gd name="T2" fmla="*/ 0 w 90"/>
                    <a:gd name="T3" fmla="*/ 0 h 35"/>
                    <a:gd name="T4" fmla="*/ 0 w 90"/>
                    <a:gd name="T5" fmla="*/ 0 h 35"/>
                    <a:gd name="T6" fmla="*/ 0 w 90"/>
                    <a:gd name="T7" fmla="*/ 0 h 35"/>
                    <a:gd name="T8" fmla="*/ 0 w 90"/>
                    <a:gd name="T9" fmla="*/ 0 h 35"/>
                    <a:gd name="T10" fmla="*/ 0 w 90"/>
                    <a:gd name="T11" fmla="*/ 0 h 35"/>
                    <a:gd name="T12" fmla="*/ 0 w 90"/>
                    <a:gd name="T13" fmla="*/ 0 h 35"/>
                    <a:gd name="T14" fmla="*/ 0 w 90"/>
                    <a:gd name="T15" fmla="*/ 0 h 35"/>
                    <a:gd name="T16" fmla="*/ 0 w 90"/>
                    <a:gd name="T17" fmla="*/ 0 h 35"/>
                    <a:gd name="T18" fmla="*/ 0 w 90"/>
                    <a:gd name="T19" fmla="*/ 0 h 35"/>
                    <a:gd name="T20" fmla="*/ 0 w 90"/>
                    <a:gd name="T21" fmla="*/ 0 h 35"/>
                    <a:gd name="T22" fmla="*/ 0 w 90"/>
                    <a:gd name="T23" fmla="*/ 0 h 35"/>
                    <a:gd name="T24" fmla="*/ 0 w 90"/>
                    <a:gd name="T25" fmla="*/ 0 h 35"/>
                    <a:gd name="T26" fmla="*/ 0 w 90"/>
                    <a:gd name="T27" fmla="*/ 0 h 35"/>
                    <a:gd name="T28" fmla="*/ 0 w 90"/>
                    <a:gd name="T29" fmla="*/ 0 h 35"/>
                    <a:gd name="T30" fmla="*/ 0 w 90"/>
                    <a:gd name="T31" fmla="*/ 0 h 35"/>
                    <a:gd name="T32" fmla="*/ 0 w 90"/>
                    <a:gd name="T33" fmla="*/ 0 h 35"/>
                    <a:gd name="T34" fmla="*/ 0 w 90"/>
                    <a:gd name="T35" fmla="*/ 0 h 35"/>
                    <a:gd name="T36" fmla="*/ 0 w 90"/>
                    <a:gd name="T37" fmla="*/ 0 h 35"/>
                    <a:gd name="T38" fmla="*/ 0 w 90"/>
                    <a:gd name="T39" fmla="*/ 0 h 35"/>
                    <a:gd name="T40" fmla="*/ 0 w 90"/>
                    <a:gd name="T41" fmla="*/ 0 h 3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90"/>
                    <a:gd name="T64" fmla="*/ 0 h 35"/>
                    <a:gd name="T65" fmla="*/ 90 w 90"/>
                    <a:gd name="T66" fmla="*/ 35 h 3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90" h="35">
                      <a:moveTo>
                        <a:pt x="89" y="18"/>
                      </a:moveTo>
                      <a:lnTo>
                        <a:pt x="90" y="18"/>
                      </a:lnTo>
                      <a:lnTo>
                        <a:pt x="77" y="17"/>
                      </a:lnTo>
                      <a:lnTo>
                        <a:pt x="65" y="16"/>
                      </a:lnTo>
                      <a:lnTo>
                        <a:pt x="57" y="16"/>
                      </a:lnTo>
                      <a:lnTo>
                        <a:pt x="49" y="13"/>
                      </a:lnTo>
                      <a:lnTo>
                        <a:pt x="40" y="12"/>
                      </a:lnTo>
                      <a:lnTo>
                        <a:pt x="31" y="9"/>
                      </a:lnTo>
                      <a:lnTo>
                        <a:pt x="20" y="5"/>
                      </a:lnTo>
                      <a:lnTo>
                        <a:pt x="7" y="0"/>
                      </a:lnTo>
                      <a:lnTo>
                        <a:pt x="0" y="15"/>
                      </a:lnTo>
                      <a:lnTo>
                        <a:pt x="15" y="22"/>
                      </a:lnTo>
                      <a:lnTo>
                        <a:pt x="26" y="25"/>
                      </a:lnTo>
                      <a:lnTo>
                        <a:pt x="36" y="29"/>
                      </a:lnTo>
                      <a:lnTo>
                        <a:pt x="46" y="30"/>
                      </a:lnTo>
                      <a:lnTo>
                        <a:pt x="55" y="33"/>
                      </a:lnTo>
                      <a:lnTo>
                        <a:pt x="65" y="33"/>
                      </a:lnTo>
                      <a:lnTo>
                        <a:pt x="74" y="34"/>
                      </a:lnTo>
                      <a:lnTo>
                        <a:pt x="87" y="35"/>
                      </a:lnTo>
                      <a:lnTo>
                        <a:pt x="89" y="35"/>
                      </a:lnTo>
                      <a:lnTo>
                        <a:pt x="89" y="1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66" name="Freeform 1736"/>
                <p:cNvSpPr>
                  <a:spLocks/>
                </p:cNvSpPr>
                <p:nvPr/>
              </p:nvSpPr>
              <p:spPr bwMode="auto">
                <a:xfrm>
                  <a:off x="1863" y="1241"/>
                  <a:ext cx="1" cy="1"/>
                </a:xfrm>
                <a:custGeom>
                  <a:avLst/>
                  <a:gdLst>
                    <a:gd name="T0" fmla="*/ 0 w 20"/>
                    <a:gd name="T1" fmla="*/ 0 h 33"/>
                    <a:gd name="T2" fmla="*/ 0 w 20"/>
                    <a:gd name="T3" fmla="*/ 0 h 33"/>
                    <a:gd name="T4" fmla="*/ 0 w 20"/>
                    <a:gd name="T5" fmla="*/ 0 h 33"/>
                    <a:gd name="T6" fmla="*/ 0 w 20"/>
                    <a:gd name="T7" fmla="*/ 0 h 33"/>
                    <a:gd name="T8" fmla="*/ 0 w 20"/>
                    <a:gd name="T9" fmla="*/ 0 h 33"/>
                    <a:gd name="T10" fmla="*/ 0 w 20"/>
                    <a:gd name="T11" fmla="*/ 0 h 33"/>
                    <a:gd name="T12" fmla="*/ 0 w 20"/>
                    <a:gd name="T13" fmla="*/ 0 h 33"/>
                    <a:gd name="T14" fmla="*/ 0 w 20"/>
                    <a:gd name="T15" fmla="*/ 0 h 33"/>
                    <a:gd name="T16" fmla="*/ 0 w 20"/>
                    <a:gd name="T17" fmla="*/ 0 h 33"/>
                    <a:gd name="T18" fmla="*/ 0 w 20"/>
                    <a:gd name="T19" fmla="*/ 0 h 33"/>
                    <a:gd name="T20" fmla="*/ 0 w 20"/>
                    <a:gd name="T21" fmla="*/ 0 h 33"/>
                    <a:gd name="T22" fmla="*/ 0 w 20"/>
                    <a:gd name="T23" fmla="*/ 0 h 33"/>
                    <a:gd name="T24" fmla="*/ 0 w 20"/>
                    <a:gd name="T25" fmla="*/ 0 h 3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0"/>
                    <a:gd name="T40" fmla="*/ 0 h 33"/>
                    <a:gd name="T41" fmla="*/ 20 w 20"/>
                    <a:gd name="T42" fmla="*/ 33 h 3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0" h="33">
                      <a:moveTo>
                        <a:pt x="20" y="16"/>
                      </a:moveTo>
                      <a:lnTo>
                        <a:pt x="18" y="16"/>
                      </a:lnTo>
                      <a:lnTo>
                        <a:pt x="20" y="16"/>
                      </a:lnTo>
                      <a:lnTo>
                        <a:pt x="17" y="11"/>
                      </a:lnTo>
                      <a:lnTo>
                        <a:pt x="12" y="5"/>
                      </a:lnTo>
                      <a:lnTo>
                        <a:pt x="2" y="0"/>
                      </a:lnTo>
                      <a:lnTo>
                        <a:pt x="2" y="17"/>
                      </a:lnTo>
                      <a:lnTo>
                        <a:pt x="0" y="17"/>
                      </a:lnTo>
                      <a:lnTo>
                        <a:pt x="3" y="21"/>
                      </a:lnTo>
                      <a:lnTo>
                        <a:pt x="8" y="28"/>
                      </a:lnTo>
                      <a:lnTo>
                        <a:pt x="18" y="33"/>
                      </a:lnTo>
                      <a:lnTo>
                        <a:pt x="17" y="33"/>
                      </a:lnTo>
                      <a:lnTo>
                        <a:pt x="20" y="1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67" name="Freeform 1737"/>
                <p:cNvSpPr>
                  <a:spLocks/>
                </p:cNvSpPr>
                <p:nvPr/>
              </p:nvSpPr>
              <p:spPr bwMode="auto">
                <a:xfrm>
                  <a:off x="1864" y="1242"/>
                  <a:ext cx="3" cy="0"/>
                </a:xfrm>
                <a:custGeom>
                  <a:avLst/>
                  <a:gdLst>
                    <a:gd name="T0" fmla="*/ 0 w 113"/>
                    <a:gd name="T1" fmla="*/ 0 h 35"/>
                    <a:gd name="T2" fmla="*/ 0 w 113"/>
                    <a:gd name="T3" fmla="*/ 0 h 35"/>
                    <a:gd name="T4" fmla="*/ 0 w 113"/>
                    <a:gd name="T5" fmla="*/ 0 h 35"/>
                    <a:gd name="T6" fmla="*/ 0 w 113"/>
                    <a:gd name="T7" fmla="*/ 0 h 35"/>
                    <a:gd name="T8" fmla="*/ 0 w 113"/>
                    <a:gd name="T9" fmla="*/ 0 h 35"/>
                    <a:gd name="T10" fmla="*/ 0 w 113"/>
                    <a:gd name="T11" fmla="*/ 0 h 35"/>
                    <a:gd name="T12" fmla="*/ 0 w 113"/>
                    <a:gd name="T13" fmla="*/ 0 h 35"/>
                    <a:gd name="T14" fmla="*/ 0 w 113"/>
                    <a:gd name="T15" fmla="*/ 0 h 35"/>
                    <a:gd name="T16" fmla="*/ 0 w 113"/>
                    <a:gd name="T17" fmla="*/ 0 h 35"/>
                    <a:gd name="T18" fmla="*/ 0 w 113"/>
                    <a:gd name="T19" fmla="*/ 0 h 35"/>
                    <a:gd name="T20" fmla="*/ 0 w 113"/>
                    <a:gd name="T21" fmla="*/ 0 h 35"/>
                    <a:gd name="T22" fmla="*/ 0 w 113"/>
                    <a:gd name="T23" fmla="*/ 0 h 35"/>
                    <a:gd name="T24" fmla="*/ 0 w 113"/>
                    <a:gd name="T25" fmla="*/ 0 h 35"/>
                    <a:gd name="T26" fmla="*/ 0 w 113"/>
                    <a:gd name="T27" fmla="*/ 0 h 35"/>
                    <a:gd name="T28" fmla="*/ 0 w 113"/>
                    <a:gd name="T29" fmla="*/ 0 h 35"/>
                    <a:gd name="T30" fmla="*/ 0 w 113"/>
                    <a:gd name="T31" fmla="*/ 0 h 35"/>
                    <a:gd name="T32" fmla="*/ 0 w 113"/>
                    <a:gd name="T33" fmla="*/ 0 h 35"/>
                    <a:gd name="T34" fmla="*/ 0 w 113"/>
                    <a:gd name="T35" fmla="*/ 0 h 35"/>
                    <a:gd name="T36" fmla="*/ 0 w 113"/>
                    <a:gd name="T37" fmla="*/ 0 h 35"/>
                    <a:gd name="T38" fmla="*/ 0 w 113"/>
                    <a:gd name="T39" fmla="*/ 0 h 35"/>
                    <a:gd name="T40" fmla="*/ 0 w 113"/>
                    <a:gd name="T41" fmla="*/ 0 h 3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3"/>
                    <a:gd name="T64" fmla="*/ 0 h 35"/>
                    <a:gd name="T65" fmla="*/ 113 w 113"/>
                    <a:gd name="T66" fmla="*/ 0 h 3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3" h="35">
                      <a:moveTo>
                        <a:pt x="105" y="35"/>
                      </a:moveTo>
                      <a:lnTo>
                        <a:pt x="105" y="35"/>
                      </a:lnTo>
                      <a:lnTo>
                        <a:pt x="113" y="24"/>
                      </a:lnTo>
                      <a:lnTo>
                        <a:pt x="106" y="9"/>
                      </a:lnTo>
                      <a:lnTo>
                        <a:pt x="93" y="6"/>
                      </a:lnTo>
                      <a:lnTo>
                        <a:pt x="77" y="3"/>
                      </a:lnTo>
                      <a:lnTo>
                        <a:pt x="58" y="2"/>
                      </a:lnTo>
                      <a:lnTo>
                        <a:pt x="37" y="2"/>
                      </a:lnTo>
                      <a:lnTo>
                        <a:pt x="18" y="1"/>
                      </a:lnTo>
                      <a:lnTo>
                        <a:pt x="3" y="0"/>
                      </a:lnTo>
                      <a:lnTo>
                        <a:pt x="0" y="17"/>
                      </a:lnTo>
                      <a:lnTo>
                        <a:pt x="18" y="18"/>
                      </a:lnTo>
                      <a:lnTo>
                        <a:pt x="37" y="19"/>
                      </a:lnTo>
                      <a:lnTo>
                        <a:pt x="58" y="19"/>
                      </a:lnTo>
                      <a:lnTo>
                        <a:pt x="75" y="20"/>
                      </a:lnTo>
                      <a:lnTo>
                        <a:pt x="90" y="23"/>
                      </a:lnTo>
                      <a:lnTo>
                        <a:pt x="99" y="24"/>
                      </a:lnTo>
                      <a:lnTo>
                        <a:pt x="96" y="19"/>
                      </a:lnTo>
                      <a:lnTo>
                        <a:pt x="95" y="20"/>
                      </a:lnTo>
                      <a:lnTo>
                        <a:pt x="105" y="3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68" name="Freeform 1738"/>
                <p:cNvSpPr>
                  <a:spLocks/>
                </p:cNvSpPr>
                <p:nvPr/>
              </p:nvSpPr>
              <p:spPr bwMode="auto">
                <a:xfrm>
                  <a:off x="1862" y="1242"/>
                  <a:ext cx="4" cy="1"/>
                </a:xfrm>
                <a:custGeom>
                  <a:avLst/>
                  <a:gdLst>
                    <a:gd name="T0" fmla="*/ 0 w 155"/>
                    <a:gd name="T1" fmla="*/ 0 h 32"/>
                    <a:gd name="T2" fmla="*/ 0 w 155"/>
                    <a:gd name="T3" fmla="*/ 0 h 32"/>
                    <a:gd name="T4" fmla="*/ 0 w 155"/>
                    <a:gd name="T5" fmla="*/ 0 h 32"/>
                    <a:gd name="T6" fmla="*/ 0 w 155"/>
                    <a:gd name="T7" fmla="*/ 0 h 32"/>
                    <a:gd name="T8" fmla="*/ 0 w 155"/>
                    <a:gd name="T9" fmla="*/ 0 h 32"/>
                    <a:gd name="T10" fmla="*/ 0 w 155"/>
                    <a:gd name="T11" fmla="*/ 0 h 32"/>
                    <a:gd name="T12" fmla="*/ 0 w 155"/>
                    <a:gd name="T13" fmla="*/ 0 h 32"/>
                    <a:gd name="T14" fmla="*/ 0 w 155"/>
                    <a:gd name="T15" fmla="*/ 0 h 32"/>
                    <a:gd name="T16" fmla="*/ 0 w 155"/>
                    <a:gd name="T17" fmla="*/ 0 h 32"/>
                    <a:gd name="T18" fmla="*/ 0 w 155"/>
                    <a:gd name="T19" fmla="*/ 0 h 32"/>
                    <a:gd name="T20" fmla="*/ 0 w 155"/>
                    <a:gd name="T21" fmla="*/ 0 h 32"/>
                    <a:gd name="T22" fmla="*/ 0 w 155"/>
                    <a:gd name="T23" fmla="*/ 0 h 32"/>
                    <a:gd name="T24" fmla="*/ 0 w 155"/>
                    <a:gd name="T25" fmla="*/ 0 h 32"/>
                    <a:gd name="T26" fmla="*/ 0 w 155"/>
                    <a:gd name="T27" fmla="*/ 0 h 32"/>
                    <a:gd name="T28" fmla="*/ 0 w 155"/>
                    <a:gd name="T29" fmla="*/ 0 h 32"/>
                    <a:gd name="T30" fmla="*/ 0 w 155"/>
                    <a:gd name="T31" fmla="*/ 0 h 32"/>
                    <a:gd name="T32" fmla="*/ 0 w 155"/>
                    <a:gd name="T33" fmla="*/ 0 h 32"/>
                    <a:gd name="T34" fmla="*/ 0 w 155"/>
                    <a:gd name="T35" fmla="*/ 0 h 32"/>
                    <a:gd name="T36" fmla="*/ 0 w 155"/>
                    <a:gd name="T37" fmla="*/ 0 h 32"/>
                    <a:gd name="T38" fmla="*/ 0 w 155"/>
                    <a:gd name="T39" fmla="*/ 0 h 32"/>
                    <a:gd name="T40" fmla="*/ 0 w 155"/>
                    <a:gd name="T41" fmla="*/ 0 h 3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55"/>
                    <a:gd name="T64" fmla="*/ 0 h 32"/>
                    <a:gd name="T65" fmla="*/ 155 w 155"/>
                    <a:gd name="T66" fmla="*/ 32 h 3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55" h="32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20" y="19"/>
                      </a:lnTo>
                      <a:lnTo>
                        <a:pt x="41" y="23"/>
                      </a:lnTo>
                      <a:lnTo>
                        <a:pt x="60" y="26"/>
                      </a:lnTo>
                      <a:lnTo>
                        <a:pt x="78" y="30"/>
                      </a:lnTo>
                      <a:lnTo>
                        <a:pt x="97" y="32"/>
                      </a:lnTo>
                      <a:lnTo>
                        <a:pt x="115" y="31"/>
                      </a:lnTo>
                      <a:lnTo>
                        <a:pt x="135" y="25"/>
                      </a:lnTo>
                      <a:lnTo>
                        <a:pt x="155" y="16"/>
                      </a:lnTo>
                      <a:lnTo>
                        <a:pt x="145" y="1"/>
                      </a:lnTo>
                      <a:lnTo>
                        <a:pt x="128" y="11"/>
                      </a:lnTo>
                      <a:lnTo>
                        <a:pt x="113" y="14"/>
                      </a:lnTo>
                      <a:lnTo>
                        <a:pt x="97" y="16"/>
                      </a:lnTo>
                      <a:lnTo>
                        <a:pt x="80" y="13"/>
                      </a:lnTo>
                      <a:lnTo>
                        <a:pt x="62" y="10"/>
                      </a:lnTo>
                      <a:lnTo>
                        <a:pt x="43" y="6"/>
                      </a:lnTo>
                      <a:lnTo>
                        <a:pt x="23" y="2"/>
                      </a:lnTo>
                      <a:lnTo>
                        <a:pt x="0" y="0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69" name="Freeform 1739"/>
                <p:cNvSpPr>
                  <a:spLocks/>
                </p:cNvSpPr>
                <p:nvPr/>
              </p:nvSpPr>
              <p:spPr bwMode="auto">
                <a:xfrm>
                  <a:off x="1862" y="1242"/>
                  <a:ext cx="0" cy="0"/>
                </a:xfrm>
                <a:custGeom>
                  <a:avLst/>
                  <a:gdLst>
                    <a:gd name="T0" fmla="*/ 0 w 22"/>
                    <a:gd name="T1" fmla="*/ 0 h 25"/>
                    <a:gd name="T2" fmla="*/ 0 w 22"/>
                    <a:gd name="T3" fmla="*/ 0 h 25"/>
                    <a:gd name="T4" fmla="*/ 0 w 22"/>
                    <a:gd name="T5" fmla="*/ 0 h 25"/>
                    <a:gd name="T6" fmla="*/ 0 w 22"/>
                    <a:gd name="T7" fmla="*/ 0 h 25"/>
                    <a:gd name="T8" fmla="*/ 0 w 22"/>
                    <a:gd name="T9" fmla="*/ 0 h 25"/>
                    <a:gd name="T10" fmla="*/ 0 w 22"/>
                    <a:gd name="T11" fmla="*/ 0 h 25"/>
                    <a:gd name="T12" fmla="*/ 0 w 22"/>
                    <a:gd name="T13" fmla="*/ 0 h 25"/>
                    <a:gd name="T14" fmla="*/ 0 w 22"/>
                    <a:gd name="T15" fmla="*/ 0 h 25"/>
                    <a:gd name="T16" fmla="*/ 0 w 22"/>
                    <a:gd name="T17" fmla="*/ 0 h 25"/>
                    <a:gd name="T18" fmla="*/ 0 w 22"/>
                    <a:gd name="T19" fmla="*/ 0 h 25"/>
                    <a:gd name="T20" fmla="*/ 0 w 22"/>
                    <a:gd name="T21" fmla="*/ 0 h 25"/>
                    <a:gd name="T22" fmla="*/ 0 w 22"/>
                    <a:gd name="T23" fmla="*/ 0 h 25"/>
                    <a:gd name="T24" fmla="*/ 0 w 22"/>
                    <a:gd name="T25" fmla="*/ 0 h 2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2"/>
                    <a:gd name="T40" fmla="*/ 0 h 25"/>
                    <a:gd name="T41" fmla="*/ 22 w 22"/>
                    <a:gd name="T42" fmla="*/ 25 h 2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2" h="25">
                      <a:moveTo>
                        <a:pt x="0" y="16"/>
                      </a:moveTo>
                      <a:lnTo>
                        <a:pt x="1" y="16"/>
                      </a:lnTo>
                      <a:lnTo>
                        <a:pt x="4" y="18"/>
                      </a:lnTo>
                      <a:lnTo>
                        <a:pt x="8" y="19"/>
                      </a:lnTo>
                      <a:lnTo>
                        <a:pt x="13" y="22"/>
                      </a:lnTo>
                      <a:lnTo>
                        <a:pt x="22" y="25"/>
                      </a:lnTo>
                      <a:lnTo>
                        <a:pt x="22" y="8"/>
                      </a:lnTo>
                      <a:lnTo>
                        <a:pt x="21" y="8"/>
                      </a:lnTo>
                      <a:lnTo>
                        <a:pt x="16" y="4"/>
                      </a:lnTo>
                      <a:lnTo>
                        <a:pt x="8" y="1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70" name="Freeform 1740"/>
                <p:cNvSpPr>
                  <a:spLocks/>
                </p:cNvSpPr>
                <p:nvPr/>
              </p:nvSpPr>
              <p:spPr bwMode="auto">
                <a:xfrm>
                  <a:off x="1859" y="1242"/>
                  <a:ext cx="3" cy="1"/>
                </a:xfrm>
                <a:custGeom>
                  <a:avLst/>
                  <a:gdLst>
                    <a:gd name="T0" fmla="*/ 0 w 134"/>
                    <a:gd name="T1" fmla="*/ 0 h 39"/>
                    <a:gd name="T2" fmla="*/ 0 w 134"/>
                    <a:gd name="T3" fmla="*/ 0 h 39"/>
                    <a:gd name="T4" fmla="*/ 0 w 134"/>
                    <a:gd name="T5" fmla="*/ 0 h 39"/>
                    <a:gd name="T6" fmla="*/ 0 w 134"/>
                    <a:gd name="T7" fmla="*/ 0 h 39"/>
                    <a:gd name="T8" fmla="*/ 0 w 134"/>
                    <a:gd name="T9" fmla="*/ 0 h 39"/>
                    <a:gd name="T10" fmla="*/ 0 w 134"/>
                    <a:gd name="T11" fmla="*/ 0 h 39"/>
                    <a:gd name="T12" fmla="*/ 0 w 134"/>
                    <a:gd name="T13" fmla="*/ 0 h 39"/>
                    <a:gd name="T14" fmla="*/ 0 w 134"/>
                    <a:gd name="T15" fmla="*/ 0 h 39"/>
                    <a:gd name="T16" fmla="*/ 0 w 134"/>
                    <a:gd name="T17" fmla="*/ 0 h 39"/>
                    <a:gd name="T18" fmla="*/ 0 w 134"/>
                    <a:gd name="T19" fmla="*/ 0 h 39"/>
                    <a:gd name="T20" fmla="*/ 0 w 134"/>
                    <a:gd name="T21" fmla="*/ 0 h 39"/>
                    <a:gd name="T22" fmla="*/ 0 w 134"/>
                    <a:gd name="T23" fmla="*/ 0 h 39"/>
                    <a:gd name="T24" fmla="*/ 0 w 134"/>
                    <a:gd name="T25" fmla="*/ 0 h 39"/>
                    <a:gd name="T26" fmla="*/ 0 w 134"/>
                    <a:gd name="T27" fmla="*/ 0 h 39"/>
                    <a:gd name="T28" fmla="*/ 0 w 134"/>
                    <a:gd name="T29" fmla="*/ 0 h 39"/>
                    <a:gd name="T30" fmla="*/ 0 w 134"/>
                    <a:gd name="T31" fmla="*/ 0 h 39"/>
                    <a:gd name="T32" fmla="*/ 0 w 134"/>
                    <a:gd name="T33" fmla="*/ 0 h 39"/>
                    <a:gd name="T34" fmla="*/ 0 w 134"/>
                    <a:gd name="T35" fmla="*/ 0 h 39"/>
                    <a:gd name="T36" fmla="*/ 0 w 134"/>
                    <a:gd name="T37" fmla="*/ 0 h 39"/>
                    <a:gd name="T38" fmla="*/ 0 w 134"/>
                    <a:gd name="T39" fmla="*/ 0 h 39"/>
                    <a:gd name="T40" fmla="*/ 0 w 134"/>
                    <a:gd name="T41" fmla="*/ 0 h 3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34"/>
                    <a:gd name="T64" fmla="*/ 0 h 39"/>
                    <a:gd name="T65" fmla="*/ 134 w 134"/>
                    <a:gd name="T66" fmla="*/ 39 h 3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34" h="39">
                      <a:moveTo>
                        <a:pt x="2" y="39"/>
                      </a:moveTo>
                      <a:lnTo>
                        <a:pt x="2" y="39"/>
                      </a:lnTo>
                      <a:lnTo>
                        <a:pt x="24" y="36"/>
                      </a:lnTo>
                      <a:lnTo>
                        <a:pt x="42" y="33"/>
                      </a:lnTo>
                      <a:lnTo>
                        <a:pt x="56" y="28"/>
                      </a:lnTo>
                      <a:lnTo>
                        <a:pt x="70" y="24"/>
                      </a:lnTo>
                      <a:lnTo>
                        <a:pt x="82" y="21"/>
                      </a:lnTo>
                      <a:lnTo>
                        <a:pt x="96" y="18"/>
                      </a:lnTo>
                      <a:lnTo>
                        <a:pt x="112" y="17"/>
                      </a:lnTo>
                      <a:lnTo>
                        <a:pt x="132" y="18"/>
                      </a:lnTo>
                      <a:lnTo>
                        <a:pt x="134" y="2"/>
                      </a:lnTo>
                      <a:lnTo>
                        <a:pt x="112" y="0"/>
                      </a:lnTo>
                      <a:lnTo>
                        <a:pt x="94" y="2"/>
                      </a:lnTo>
                      <a:lnTo>
                        <a:pt x="79" y="4"/>
                      </a:lnTo>
                      <a:lnTo>
                        <a:pt x="65" y="8"/>
                      </a:lnTo>
                      <a:lnTo>
                        <a:pt x="52" y="11"/>
                      </a:lnTo>
                      <a:lnTo>
                        <a:pt x="37" y="16"/>
                      </a:lnTo>
                      <a:lnTo>
                        <a:pt x="22" y="20"/>
                      </a:lnTo>
                      <a:lnTo>
                        <a:pt x="0" y="22"/>
                      </a:lnTo>
                      <a:lnTo>
                        <a:pt x="2" y="3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71" name="Freeform 1741"/>
                <p:cNvSpPr>
                  <a:spLocks/>
                </p:cNvSpPr>
                <p:nvPr/>
              </p:nvSpPr>
              <p:spPr bwMode="auto">
                <a:xfrm>
                  <a:off x="1858" y="1242"/>
                  <a:ext cx="1" cy="2"/>
                </a:xfrm>
                <a:custGeom>
                  <a:avLst/>
                  <a:gdLst>
                    <a:gd name="T0" fmla="*/ 0 w 36"/>
                    <a:gd name="T1" fmla="*/ 0 h 49"/>
                    <a:gd name="T2" fmla="*/ 0 w 36"/>
                    <a:gd name="T3" fmla="*/ 0 h 49"/>
                    <a:gd name="T4" fmla="*/ 0 w 36"/>
                    <a:gd name="T5" fmla="*/ 0 h 49"/>
                    <a:gd name="T6" fmla="*/ 0 w 36"/>
                    <a:gd name="T7" fmla="*/ 0 h 49"/>
                    <a:gd name="T8" fmla="*/ 0 w 36"/>
                    <a:gd name="T9" fmla="*/ 0 h 49"/>
                    <a:gd name="T10" fmla="*/ 0 w 36"/>
                    <a:gd name="T11" fmla="*/ 0 h 49"/>
                    <a:gd name="T12" fmla="*/ 0 w 36"/>
                    <a:gd name="T13" fmla="*/ 0 h 49"/>
                    <a:gd name="T14" fmla="*/ 0 w 36"/>
                    <a:gd name="T15" fmla="*/ 0 h 49"/>
                    <a:gd name="T16" fmla="*/ 0 w 36"/>
                    <a:gd name="T17" fmla="*/ 0 h 49"/>
                    <a:gd name="T18" fmla="*/ 0 w 36"/>
                    <a:gd name="T19" fmla="*/ 0 h 49"/>
                    <a:gd name="T20" fmla="*/ 0 w 36"/>
                    <a:gd name="T21" fmla="*/ 0 h 49"/>
                    <a:gd name="T22" fmla="*/ 0 w 36"/>
                    <a:gd name="T23" fmla="*/ 0 h 49"/>
                    <a:gd name="T24" fmla="*/ 0 w 36"/>
                    <a:gd name="T25" fmla="*/ 0 h 4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6"/>
                    <a:gd name="T40" fmla="*/ 0 h 49"/>
                    <a:gd name="T41" fmla="*/ 36 w 36"/>
                    <a:gd name="T42" fmla="*/ 49 h 4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6" h="49">
                      <a:moveTo>
                        <a:pt x="11" y="32"/>
                      </a:moveTo>
                      <a:lnTo>
                        <a:pt x="11" y="32"/>
                      </a:lnTo>
                      <a:lnTo>
                        <a:pt x="17" y="38"/>
                      </a:lnTo>
                      <a:lnTo>
                        <a:pt x="21" y="30"/>
                      </a:lnTo>
                      <a:lnTo>
                        <a:pt x="30" y="20"/>
                      </a:lnTo>
                      <a:lnTo>
                        <a:pt x="36" y="17"/>
                      </a:lnTo>
                      <a:lnTo>
                        <a:pt x="34" y="0"/>
                      </a:lnTo>
                      <a:lnTo>
                        <a:pt x="21" y="8"/>
                      </a:lnTo>
                      <a:lnTo>
                        <a:pt x="9" y="20"/>
                      </a:lnTo>
                      <a:lnTo>
                        <a:pt x="0" y="34"/>
                      </a:lnTo>
                      <a:lnTo>
                        <a:pt x="11" y="49"/>
                      </a:lnTo>
                      <a:lnTo>
                        <a:pt x="11" y="3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72" name="Freeform 1742"/>
                <p:cNvSpPr>
                  <a:spLocks/>
                </p:cNvSpPr>
                <p:nvPr/>
              </p:nvSpPr>
              <p:spPr bwMode="auto">
                <a:xfrm>
                  <a:off x="1858" y="1243"/>
                  <a:ext cx="7" cy="1"/>
                </a:xfrm>
                <a:custGeom>
                  <a:avLst/>
                  <a:gdLst>
                    <a:gd name="T0" fmla="*/ 0 w 279"/>
                    <a:gd name="T1" fmla="*/ 0 h 39"/>
                    <a:gd name="T2" fmla="*/ 0 w 279"/>
                    <a:gd name="T3" fmla="*/ 0 h 39"/>
                    <a:gd name="T4" fmla="*/ 0 w 279"/>
                    <a:gd name="T5" fmla="*/ 0 h 39"/>
                    <a:gd name="T6" fmla="*/ 0 w 279"/>
                    <a:gd name="T7" fmla="*/ 0 h 39"/>
                    <a:gd name="T8" fmla="*/ 0 w 279"/>
                    <a:gd name="T9" fmla="*/ 0 h 39"/>
                    <a:gd name="T10" fmla="*/ 0 w 279"/>
                    <a:gd name="T11" fmla="*/ 0 h 39"/>
                    <a:gd name="T12" fmla="*/ 0 w 279"/>
                    <a:gd name="T13" fmla="*/ 0 h 39"/>
                    <a:gd name="T14" fmla="*/ 0 w 279"/>
                    <a:gd name="T15" fmla="*/ 0 h 39"/>
                    <a:gd name="T16" fmla="*/ 0 w 279"/>
                    <a:gd name="T17" fmla="*/ 0 h 39"/>
                    <a:gd name="T18" fmla="*/ 0 w 279"/>
                    <a:gd name="T19" fmla="*/ 0 h 39"/>
                    <a:gd name="T20" fmla="*/ 0 w 279"/>
                    <a:gd name="T21" fmla="*/ 0 h 39"/>
                    <a:gd name="T22" fmla="*/ 0 w 279"/>
                    <a:gd name="T23" fmla="*/ 0 h 39"/>
                    <a:gd name="T24" fmla="*/ 0 w 279"/>
                    <a:gd name="T25" fmla="*/ 0 h 39"/>
                    <a:gd name="T26" fmla="*/ 0 w 279"/>
                    <a:gd name="T27" fmla="*/ 0 h 39"/>
                    <a:gd name="T28" fmla="*/ 0 w 279"/>
                    <a:gd name="T29" fmla="*/ 0 h 39"/>
                    <a:gd name="T30" fmla="*/ 0 w 279"/>
                    <a:gd name="T31" fmla="*/ 0 h 39"/>
                    <a:gd name="T32" fmla="*/ 0 w 279"/>
                    <a:gd name="T33" fmla="*/ 0 h 39"/>
                    <a:gd name="T34" fmla="*/ 0 w 279"/>
                    <a:gd name="T35" fmla="*/ 0 h 39"/>
                    <a:gd name="T36" fmla="*/ 0 w 279"/>
                    <a:gd name="T37" fmla="*/ 0 h 39"/>
                    <a:gd name="T38" fmla="*/ 0 w 279"/>
                    <a:gd name="T39" fmla="*/ 0 h 39"/>
                    <a:gd name="T40" fmla="*/ 0 w 279"/>
                    <a:gd name="T41" fmla="*/ 0 h 39"/>
                    <a:gd name="T42" fmla="*/ 0 w 279"/>
                    <a:gd name="T43" fmla="*/ 0 h 39"/>
                    <a:gd name="T44" fmla="*/ 0 w 279"/>
                    <a:gd name="T45" fmla="*/ 0 h 39"/>
                    <a:gd name="T46" fmla="*/ 0 w 279"/>
                    <a:gd name="T47" fmla="*/ 0 h 39"/>
                    <a:gd name="T48" fmla="*/ 0 w 279"/>
                    <a:gd name="T49" fmla="*/ 0 h 39"/>
                    <a:gd name="T50" fmla="*/ 0 w 279"/>
                    <a:gd name="T51" fmla="*/ 0 h 39"/>
                    <a:gd name="T52" fmla="*/ 0 w 279"/>
                    <a:gd name="T53" fmla="*/ 0 h 39"/>
                    <a:gd name="T54" fmla="*/ 0 w 279"/>
                    <a:gd name="T55" fmla="*/ 0 h 39"/>
                    <a:gd name="T56" fmla="*/ 0 w 279"/>
                    <a:gd name="T57" fmla="*/ 0 h 39"/>
                    <a:gd name="T58" fmla="*/ 0 w 279"/>
                    <a:gd name="T59" fmla="*/ 0 h 39"/>
                    <a:gd name="T60" fmla="*/ 0 w 279"/>
                    <a:gd name="T61" fmla="*/ 0 h 39"/>
                    <a:gd name="T62" fmla="*/ 0 w 279"/>
                    <a:gd name="T63" fmla="*/ 0 h 39"/>
                    <a:gd name="T64" fmla="*/ 0 w 279"/>
                    <a:gd name="T65" fmla="*/ 0 h 39"/>
                    <a:gd name="T66" fmla="*/ 0 w 279"/>
                    <a:gd name="T67" fmla="*/ 0 h 39"/>
                    <a:gd name="T68" fmla="*/ 0 w 279"/>
                    <a:gd name="T69" fmla="*/ 0 h 39"/>
                    <a:gd name="T70" fmla="*/ 0 w 279"/>
                    <a:gd name="T71" fmla="*/ 0 h 39"/>
                    <a:gd name="T72" fmla="*/ 0 w 279"/>
                    <a:gd name="T73" fmla="*/ 0 h 3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79"/>
                    <a:gd name="T112" fmla="*/ 0 h 39"/>
                    <a:gd name="T113" fmla="*/ 279 w 279"/>
                    <a:gd name="T114" fmla="*/ 39 h 39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79" h="39">
                      <a:moveTo>
                        <a:pt x="279" y="24"/>
                      </a:moveTo>
                      <a:lnTo>
                        <a:pt x="279" y="24"/>
                      </a:lnTo>
                      <a:lnTo>
                        <a:pt x="267" y="18"/>
                      </a:lnTo>
                      <a:lnTo>
                        <a:pt x="252" y="11"/>
                      </a:lnTo>
                      <a:lnTo>
                        <a:pt x="236" y="7"/>
                      </a:lnTo>
                      <a:lnTo>
                        <a:pt x="219" y="5"/>
                      </a:lnTo>
                      <a:lnTo>
                        <a:pt x="200" y="3"/>
                      </a:lnTo>
                      <a:lnTo>
                        <a:pt x="179" y="1"/>
                      </a:lnTo>
                      <a:lnTo>
                        <a:pt x="159" y="1"/>
                      </a:lnTo>
                      <a:lnTo>
                        <a:pt x="138" y="0"/>
                      </a:lnTo>
                      <a:lnTo>
                        <a:pt x="118" y="1"/>
                      </a:lnTo>
                      <a:lnTo>
                        <a:pt x="97" y="1"/>
                      </a:lnTo>
                      <a:lnTo>
                        <a:pt x="78" y="3"/>
                      </a:lnTo>
                      <a:lnTo>
                        <a:pt x="59" y="4"/>
                      </a:lnTo>
                      <a:lnTo>
                        <a:pt x="41" y="5"/>
                      </a:lnTo>
                      <a:lnTo>
                        <a:pt x="24" y="6"/>
                      </a:lnTo>
                      <a:lnTo>
                        <a:pt x="12" y="7"/>
                      </a:lnTo>
                      <a:lnTo>
                        <a:pt x="0" y="7"/>
                      </a:lnTo>
                      <a:lnTo>
                        <a:pt x="0" y="24"/>
                      </a:lnTo>
                      <a:lnTo>
                        <a:pt x="12" y="24"/>
                      </a:lnTo>
                      <a:lnTo>
                        <a:pt x="27" y="23"/>
                      </a:lnTo>
                      <a:lnTo>
                        <a:pt x="41" y="22"/>
                      </a:lnTo>
                      <a:lnTo>
                        <a:pt x="59" y="21"/>
                      </a:lnTo>
                      <a:lnTo>
                        <a:pt x="78" y="19"/>
                      </a:lnTo>
                      <a:lnTo>
                        <a:pt x="97" y="18"/>
                      </a:lnTo>
                      <a:lnTo>
                        <a:pt x="118" y="18"/>
                      </a:lnTo>
                      <a:lnTo>
                        <a:pt x="138" y="17"/>
                      </a:lnTo>
                      <a:lnTo>
                        <a:pt x="159" y="18"/>
                      </a:lnTo>
                      <a:lnTo>
                        <a:pt x="179" y="18"/>
                      </a:lnTo>
                      <a:lnTo>
                        <a:pt x="197" y="19"/>
                      </a:lnTo>
                      <a:lnTo>
                        <a:pt x="216" y="22"/>
                      </a:lnTo>
                      <a:lnTo>
                        <a:pt x="233" y="24"/>
                      </a:lnTo>
                      <a:lnTo>
                        <a:pt x="248" y="28"/>
                      </a:lnTo>
                      <a:lnTo>
                        <a:pt x="260" y="33"/>
                      </a:lnTo>
                      <a:lnTo>
                        <a:pt x="269" y="39"/>
                      </a:lnTo>
                      <a:lnTo>
                        <a:pt x="279" y="2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73" name="Freeform 1743"/>
                <p:cNvSpPr>
                  <a:spLocks/>
                </p:cNvSpPr>
                <p:nvPr/>
              </p:nvSpPr>
              <p:spPr bwMode="auto">
                <a:xfrm>
                  <a:off x="1865" y="1244"/>
                  <a:ext cx="3" cy="1"/>
                </a:xfrm>
                <a:custGeom>
                  <a:avLst/>
                  <a:gdLst>
                    <a:gd name="T0" fmla="*/ 0 w 117"/>
                    <a:gd name="T1" fmla="*/ 0 h 54"/>
                    <a:gd name="T2" fmla="*/ 0 w 117"/>
                    <a:gd name="T3" fmla="*/ 0 h 54"/>
                    <a:gd name="T4" fmla="*/ 0 w 117"/>
                    <a:gd name="T5" fmla="*/ 0 h 54"/>
                    <a:gd name="T6" fmla="*/ 0 w 117"/>
                    <a:gd name="T7" fmla="*/ 0 h 54"/>
                    <a:gd name="T8" fmla="*/ 0 w 117"/>
                    <a:gd name="T9" fmla="*/ 0 h 54"/>
                    <a:gd name="T10" fmla="*/ 0 w 117"/>
                    <a:gd name="T11" fmla="*/ 0 h 54"/>
                    <a:gd name="T12" fmla="*/ 0 w 117"/>
                    <a:gd name="T13" fmla="*/ 0 h 54"/>
                    <a:gd name="T14" fmla="*/ 0 w 117"/>
                    <a:gd name="T15" fmla="*/ 0 h 54"/>
                    <a:gd name="T16" fmla="*/ 0 w 117"/>
                    <a:gd name="T17" fmla="*/ 0 h 54"/>
                    <a:gd name="T18" fmla="*/ 0 w 117"/>
                    <a:gd name="T19" fmla="*/ 0 h 54"/>
                    <a:gd name="T20" fmla="*/ 0 w 117"/>
                    <a:gd name="T21" fmla="*/ 0 h 54"/>
                    <a:gd name="T22" fmla="*/ 0 w 117"/>
                    <a:gd name="T23" fmla="*/ 0 h 54"/>
                    <a:gd name="T24" fmla="*/ 0 w 117"/>
                    <a:gd name="T25" fmla="*/ 0 h 54"/>
                    <a:gd name="T26" fmla="*/ 0 w 117"/>
                    <a:gd name="T27" fmla="*/ 0 h 54"/>
                    <a:gd name="T28" fmla="*/ 0 w 117"/>
                    <a:gd name="T29" fmla="*/ 0 h 54"/>
                    <a:gd name="T30" fmla="*/ 0 w 117"/>
                    <a:gd name="T31" fmla="*/ 0 h 54"/>
                    <a:gd name="T32" fmla="*/ 0 w 117"/>
                    <a:gd name="T33" fmla="*/ 0 h 54"/>
                    <a:gd name="T34" fmla="*/ 0 w 117"/>
                    <a:gd name="T35" fmla="*/ 0 h 54"/>
                    <a:gd name="T36" fmla="*/ 0 w 117"/>
                    <a:gd name="T37" fmla="*/ 0 h 54"/>
                    <a:gd name="T38" fmla="*/ 0 w 117"/>
                    <a:gd name="T39" fmla="*/ 0 h 54"/>
                    <a:gd name="T40" fmla="*/ 0 w 117"/>
                    <a:gd name="T41" fmla="*/ 0 h 5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7"/>
                    <a:gd name="T64" fmla="*/ 0 h 54"/>
                    <a:gd name="T65" fmla="*/ 117 w 117"/>
                    <a:gd name="T66" fmla="*/ 54 h 5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7" h="54">
                      <a:moveTo>
                        <a:pt x="102" y="16"/>
                      </a:moveTo>
                      <a:lnTo>
                        <a:pt x="104" y="15"/>
                      </a:lnTo>
                      <a:lnTo>
                        <a:pt x="92" y="27"/>
                      </a:lnTo>
                      <a:lnTo>
                        <a:pt x="82" y="35"/>
                      </a:lnTo>
                      <a:lnTo>
                        <a:pt x="75" y="38"/>
                      </a:lnTo>
                      <a:lnTo>
                        <a:pt x="67" y="38"/>
                      </a:lnTo>
                      <a:lnTo>
                        <a:pt x="58" y="34"/>
                      </a:lnTo>
                      <a:lnTo>
                        <a:pt x="46" y="27"/>
                      </a:lnTo>
                      <a:lnTo>
                        <a:pt x="29" y="15"/>
                      </a:lnTo>
                      <a:lnTo>
                        <a:pt x="10" y="0"/>
                      </a:lnTo>
                      <a:lnTo>
                        <a:pt x="0" y="15"/>
                      </a:lnTo>
                      <a:lnTo>
                        <a:pt x="19" y="29"/>
                      </a:lnTo>
                      <a:lnTo>
                        <a:pt x="36" y="41"/>
                      </a:lnTo>
                      <a:lnTo>
                        <a:pt x="51" y="48"/>
                      </a:lnTo>
                      <a:lnTo>
                        <a:pt x="63" y="54"/>
                      </a:lnTo>
                      <a:lnTo>
                        <a:pt x="77" y="54"/>
                      </a:lnTo>
                      <a:lnTo>
                        <a:pt x="92" y="50"/>
                      </a:lnTo>
                      <a:lnTo>
                        <a:pt x="104" y="39"/>
                      </a:lnTo>
                      <a:lnTo>
                        <a:pt x="116" y="24"/>
                      </a:lnTo>
                      <a:lnTo>
                        <a:pt x="117" y="23"/>
                      </a:lnTo>
                      <a:lnTo>
                        <a:pt x="102" y="1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74" name="Freeform 1744"/>
                <p:cNvSpPr>
                  <a:spLocks/>
                </p:cNvSpPr>
                <p:nvPr/>
              </p:nvSpPr>
              <p:spPr bwMode="auto">
                <a:xfrm>
                  <a:off x="1867" y="1244"/>
                  <a:ext cx="4" cy="0"/>
                </a:xfrm>
                <a:custGeom>
                  <a:avLst/>
                  <a:gdLst>
                    <a:gd name="T0" fmla="*/ 0 w 117"/>
                    <a:gd name="T1" fmla="*/ 0 h 28"/>
                    <a:gd name="T2" fmla="*/ 0 w 117"/>
                    <a:gd name="T3" fmla="*/ 0 h 28"/>
                    <a:gd name="T4" fmla="*/ 0 w 117"/>
                    <a:gd name="T5" fmla="*/ 0 h 28"/>
                    <a:gd name="T6" fmla="*/ 0 w 117"/>
                    <a:gd name="T7" fmla="*/ 0 h 28"/>
                    <a:gd name="T8" fmla="*/ 0 w 117"/>
                    <a:gd name="T9" fmla="*/ 0 h 28"/>
                    <a:gd name="T10" fmla="*/ 0 w 117"/>
                    <a:gd name="T11" fmla="*/ 0 h 28"/>
                    <a:gd name="T12" fmla="*/ 0 w 117"/>
                    <a:gd name="T13" fmla="*/ 0 h 28"/>
                    <a:gd name="T14" fmla="*/ 0 w 117"/>
                    <a:gd name="T15" fmla="*/ 0 h 28"/>
                    <a:gd name="T16" fmla="*/ 0 w 117"/>
                    <a:gd name="T17" fmla="*/ 0 h 28"/>
                    <a:gd name="T18" fmla="*/ 0 w 117"/>
                    <a:gd name="T19" fmla="*/ 0 h 28"/>
                    <a:gd name="T20" fmla="*/ 0 w 117"/>
                    <a:gd name="T21" fmla="*/ 0 h 28"/>
                    <a:gd name="T22" fmla="*/ 0 w 117"/>
                    <a:gd name="T23" fmla="*/ 0 h 28"/>
                    <a:gd name="T24" fmla="*/ 0 w 117"/>
                    <a:gd name="T25" fmla="*/ 0 h 28"/>
                    <a:gd name="T26" fmla="*/ 0 w 117"/>
                    <a:gd name="T27" fmla="*/ 0 h 28"/>
                    <a:gd name="T28" fmla="*/ 0 w 117"/>
                    <a:gd name="T29" fmla="*/ 0 h 28"/>
                    <a:gd name="T30" fmla="*/ 0 w 117"/>
                    <a:gd name="T31" fmla="*/ 0 h 28"/>
                    <a:gd name="T32" fmla="*/ 0 w 117"/>
                    <a:gd name="T33" fmla="*/ 0 h 28"/>
                    <a:gd name="T34" fmla="*/ 0 w 117"/>
                    <a:gd name="T35" fmla="*/ 0 h 28"/>
                    <a:gd name="T36" fmla="*/ 0 w 117"/>
                    <a:gd name="T37" fmla="*/ 0 h 28"/>
                    <a:gd name="T38" fmla="*/ 0 w 117"/>
                    <a:gd name="T39" fmla="*/ 0 h 28"/>
                    <a:gd name="T40" fmla="*/ 0 w 117"/>
                    <a:gd name="T41" fmla="*/ 0 h 2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7"/>
                    <a:gd name="T64" fmla="*/ 0 h 28"/>
                    <a:gd name="T65" fmla="*/ 117 w 117"/>
                    <a:gd name="T66" fmla="*/ 0 h 2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7" h="28">
                      <a:moveTo>
                        <a:pt x="117" y="0"/>
                      </a:moveTo>
                      <a:lnTo>
                        <a:pt x="117" y="0"/>
                      </a:lnTo>
                      <a:lnTo>
                        <a:pt x="102" y="0"/>
                      </a:lnTo>
                      <a:lnTo>
                        <a:pt x="84" y="1"/>
                      </a:lnTo>
                      <a:lnTo>
                        <a:pt x="66" y="2"/>
                      </a:lnTo>
                      <a:lnTo>
                        <a:pt x="48" y="5"/>
                      </a:lnTo>
                      <a:lnTo>
                        <a:pt x="33" y="7"/>
                      </a:lnTo>
                      <a:lnTo>
                        <a:pt x="20" y="10"/>
                      </a:lnTo>
                      <a:lnTo>
                        <a:pt x="9" y="11"/>
                      </a:lnTo>
                      <a:lnTo>
                        <a:pt x="0" y="18"/>
                      </a:lnTo>
                      <a:lnTo>
                        <a:pt x="15" y="25"/>
                      </a:lnTo>
                      <a:lnTo>
                        <a:pt x="14" y="28"/>
                      </a:lnTo>
                      <a:lnTo>
                        <a:pt x="22" y="26"/>
                      </a:lnTo>
                      <a:lnTo>
                        <a:pt x="35" y="24"/>
                      </a:lnTo>
                      <a:lnTo>
                        <a:pt x="51" y="22"/>
                      </a:lnTo>
                      <a:lnTo>
                        <a:pt x="69" y="19"/>
                      </a:lnTo>
                      <a:lnTo>
                        <a:pt x="84" y="18"/>
                      </a:lnTo>
                      <a:lnTo>
                        <a:pt x="102" y="17"/>
                      </a:lnTo>
                      <a:lnTo>
                        <a:pt x="117" y="17"/>
                      </a:lnTo>
                      <a:lnTo>
                        <a:pt x="117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75" name="Freeform 1745"/>
                <p:cNvSpPr>
                  <a:spLocks/>
                </p:cNvSpPr>
                <p:nvPr/>
              </p:nvSpPr>
              <p:spPr bwMode="auto">
                <a:xfrm>
                  <a:off x="1962" y="1244"/>
                  <a:ext cx="1" cy="0"/>
                </a:xfrm>
                <a:custGeom>
                  <a:avLst/>
                  <a:gdLst>
                    <a:gd name="T0" fmla="*/ 0 w 33"/>
                    <a:gd name="T1" fmla="*/ 0 h 41"/>
                    <a:gd name="T2" fmla="*/ 0 w 33"/>
                    <a:gd name="T3" fmla="*/ 0 h 41"/>
                    <a:gd name="T4" fmla="*/ 0 w 33"/>
                    <a:gd name="T5" fmla="*/ 0 h 41"/>
                    <a:gd name="T6" fmla="*/ 0 w 33"/>
                    <a:gd name="T7" fmla="*/ 0 h 41"/>
                    <a:gd name="T8" fmla="*/ 0 w 33"/>
                    <a:gd name="T9" fmla="*/ 0 h 41"/>
                    <a:gd name="T10" fmla="*/ 0 w 33"/>
                    <a:gd name="T11" fmla="*/ 0 h 41"/>
                    <a:gd name="T12" fmla="*/ 0 w 33"/>
                    <a:gd name="T13" fmla="*/ 0 h 41"/>
                    <a:gd name="T14" fmla="*/ 0 w 33"/>
                    <a:gd name="T15" fmla="*/ 0 h 41"/>
                    <a:gd name="T16" fmla="*/ 0 w 33"/>
                    <a:gd name="T17" fmla="*/ 0 h 41"/>
                    <a:gd name="T18" fmla="*/ 0 w 33"/>
                    <a:gd name="T19" fmla="*/ 0 h 41"/>
                    <a:gd name="T20" fmla="*/ 0 w 33"/>
                    <a:gd name="T21" fmla="*/ 0 h 41"/>
                    <a:gd name="T22" fmla="*/ 0 w 33"/>
                    <a:gd name="T23" fmla="*/ 0 h 41"/>
                    <a:gd name="T24" fmla="*/ 0 w 33"/>
                    <a:gd name="T25" fmla="*/ 0 h 4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3"/>
                    <a:gd name="T40" fmla="*/ 0 h 41"/>
                    <a:gd name="T41" fmla="*/ 33 w 33"/>
                    <a:gd name="T42" fmla="*/ 0 h 4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3" h="41">
                      <a:moveTo>
                        <a:pt x="13" y="12"/>
                      </a:moveTo>
                      <a:lnTo>
                        <a:pt x="13" y="12"/>
                      </a:lnTo>
                      <a:lnTo>
                        <a:pt x="16" y="17"/>
                      </a:lnTo>
                      <a:lnTo>
                        <a:pt x="15" y="16"/>
                      </a:lnTo>
                      <a:lnTo>
                        <a:pt x="10" y="22"/>
                      </a:lnTo>
                      <a:lnTo>
                        <a:pt x="0" y="29"/>
                      </a:lnTo>
                      <a:lnTo>
                        <a:pt x="9" y="41"/>
                      </a:lnTo>
                      <a:lnTo>
                        <a:pt x="20" y="34"/>
                      </a:lnTo>
                      <a:lnTo>
                        <a:pt x="30" y="25"/>
                      </a:lnTo>
                      <a:lnTo>
                        <a:pt x="33" y="12"/>
                      </a:lnTo>
                      <a:lnTo>
                        <a:pt x="25" y="0"/>
                      </a:lnTo>
                      <a:lnTo>
                        <a:pt x="13" y="1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76" name="Freeform 1746"/>
                <p:cNvSpPr>
                  <a:spLocks/>
                </p:cNvSpPr>
                <p:nvPr/>
              </p:nvSpPr>
              <p:spPr bwMode="auto">
                <a:xfrm>
                  <a:off x="1962" y="1243"/>
                  <a:ext cx="1" cy="1"/>
                </a:xfrm>
                <a:custGeom>
                  <a:avLst/>
                  <a:gdLst>
                    <a:gd name="T0" fmla="*/ 0 w 59"/>
                    <a:gd name="T1" fmla="*/ 0 h 30"/>
                    <a:gd name="T2" fmla="*/ 0 w 59"/>
                    <a:gd name="T3" fmla="*/ 0 h 30"/>
                    <a:gd name="T4" fmla="*/ 0 w 59"/>
                    <a:gd name="T5" fmla="*/ 0 h 30"/>
                    <a:gd name="T6" fmla="*/ 0 w 59"/>
                    <a:gd name="T7" fmla="*/ 0 h 30"/>
                    <a:gd name="T8" fmla="*/ 0 w 59"/>
                    <a:gd name="T9" fmla="*/ 0 h 30"/>
                    <a:gd name="T10" fmla="*/ 0 w 59"/>
                    <a:gd name="T11" fmla="*/ 0 h 30"/>
                    <a:gd name="T12" fmla="*/ 0 w 59"/>
                    <a:gd name="T13" fmla="*/ 0 h 30"/>
                    <a:gd name="T14" fmla="*/ 0 w 59"/>
                    <a:gd name="T15" fmla="*/ 0 h 30"/>
                    <a:gd name="T16" fmla="*/ 0 w 59"/>
                    <a:gd name="T17" fmla="*/ 0 h 30"/>
                    <a:gd name="T18" fmla="*/ 0 w 59"/>
                    <a:gd name="T19" fmla="*/ 0 h 30"/>
                    <a:gd name="T20" fmla="*/ 0 w 59"/>
                    <a:gd name="T21" fmla="*/ 0 h 30"/>
                    <a:gd name="T22" fmla="*/ 0 w 59"/>
                    <a:gd name="T23" fmla="*/ 0 h 30"/>
                    <a:gd name="T24" fmla="*/ 0 w 59"/>
                    <a:gd name="T25" fmla="*/ 0 h 30"/>
                    <a:gd name="T26" fmla="*/ 0 w 59"/>
                    <a:gd name="T27" fmla="*/ 0 h 30"/>
                    <a:gd name="T28" fmla="*/ 0 w 59"/>
                    <a:gd name="T29" fmla="*/ 0 h 30"/>
                    <a:gd name="T30" fmla="*/ 0 w 59"/>
                    <a:gd name="T31" fmla="*/ 0 h 30"/>
                    <a:gd name="T32" fmla="*/ 0 w 59"/>
                    <a:gd name="T33" fmla="*/ 0 h 30"/>
                    <a:gd name="T34" fmla="*/ 0 w 59"/>
                    <a:gd name="T35" fmla="*/ 0 h 30"/>
                    <a:gd name="T36" fmla="*/ 0 w 59"/>
                    <a:gd name="T37" fmla="*/ 0 h 30"/>
                    <a:gd name="T38" fmla="*/ 0 w 59"/>
                    <a:gd name="T39" fmla="*/ 0 h 30"/>
                    <a:gd name="T40" fmla="*/ 0 w 59"/>
                    <a:gd name="T41" fmla="*/ 0 h 3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9"/>
                    <a:gd name="T64" fmla="*/ 0 h 30"/>
                    <a:gd name="T65" fmla="*/ 59 w 59"/>
                    <a:gd name="T66" fmla="*/ 30 h 3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9" h="30">
                      <a:moveTo>
                        <a:pt x="0" y="14"/>
                      </a:moveTo>
                      <a:lnTo>
                        <a:pt x="0" y="14"/>
                      </a:lnTo>
                      <a:lnTo>
                        <a:pt x="8" y="18"/>
                      </a:lnTo>
                      <a:lnTo>
                        <a:pt x="16" y="20"/>
                      </a:lnTo>
                      <a:lnTo>
                        <a:pt x="23" y="22"/>
                      </a:lnTo>
                      <a:lnTo>
                        <a:pt x="29" y="22"/>
                      </a:lnTo>
                      <a:lnTo>
                        <a:pt x="34" y="24"/>
                      </a:lnTo>
                      <a:lnTo>
                        <a:pt x="38" y="25"/>
                      </a:lnTo>
                      <a:lnTo>
                        <a:pt x="43" y="28"/>
                      </a:lnTo>
                      <a:lnTo>
                        <a:pt x="47" y="30"/>
                      </a:lnTo>
                      <a:lnTo>
                        <a:pt x="59" y="18"/>
                      </a:lnTo>
                      <a:lnTo>
                        <a:pt x="53" y="13"/>
                      </a:lnTo>
                      <a:lnTo>
                        <a:pt x="46" y="8"/>
                      </a:lnTo>
                      <a:lnTo>
                        <a:pt x="38" y="7"/>
                      </a:lnTo>
                      <a:lnTo>
                        <a:pt x="31" y="5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77" name="Freeform 1747"/>
                <p:cNvSpPr>
                  <a:spLocks/>
                </p:cNvSpPr>
                <p:nvPr/>
              </p:nvSpPr>
              <p:spPr bwMode="auto">
                <a:xfrm>
                  <a:off x="1960" y="1243"/>
                  <a:ext cx="2" cy="1"/>
                </a:xfrm>
                <a:custGeom>
                  <a:avLst/>
                  <a:gdLst>
                    <a:gd name="T0" fmla="*/ 0 w 55"/>
                    <a:gd name="T1" fmla="*/ 0 h 27"/>
                    <a:gd name="T2" fmla="*/ 0 w 55"/>
                    <a:gd name="T3" fmla="*/ 0 h 27"/>
                    <a:gd name="T4" fmla="*/ 0 w 55"/>
                    <a:gd name="T5" fmla="*/ 0 h 27"/>
                    <a:gd name="T6" fmla="*/ 0 w 55"/>
                    <a:gd name="T7" fmla="*/ 0 h 27"/>
                    <a:gd name="T8" fmla="*/ 0 w 55"/>
                    <a:gd name="T9" fmla="*/ 0 h 27"/>
                    <a:gd name="T10" fmla="*/ 0 w 55"/>
                    <a:gd name="T11" fmla="*/ 0 h 27"/>
                    <a:gd name="T12" fmla="*/ 0 w 55"/>
                    <a:gd name="T13" fmla="*/ 0 h 27"/>
                    <a:gd name="T14" fmla="*/ 0 w 55"/>
                    <a:gd name="T15" fmla="*/ 0 h 27"/>
                    <a:gd name="T16" fmla="*/ 0 w 55"/>
                    <a:gd name="T17" fmla="*/ 0 h 27"/>
                    <a:gd name="T18" fmla="*/ 0 w 55"/>
                    <a:gd name="T19" fmla="*/ 0 h 27"/>
                    <a:gd name="T20" fmla="*/ 0 w 55"/>
                    <a:gd name="T21" fmla="*/ 0 h 27"/>
                    <a:gd name="T22" fmla="*/ 0 w 55"/>
                    <a:gd name="T23" fmla="*/ 0 h 27"/>
                    <a:gd name="T24" fmla="*/ 0 w 55"/>
                    <a:gd name="T25" fmla="*/ 0 h 27"/>
                    <a:gd name="T26" fmla="*/ 0 w 55"/>
                    <a:gd name="T27" fmla="*/ 0 h 27"/>
                    <a:gd name="T28" fmla="*/ 0 w 55"/>
                    <a:gd name="T29" fmla="*/ 0 h 27"/>
                    <a:gd name="T30" fmla="*/ 0 w 55"/>
                    <a:gd name="T31" fmla="*/ 0 h 27"/>
                    <a:gd name="T32" fmla="*/ 0 w 55"/>
                    <a:gd name="T33" fmla="*/ 0 h 27"/>
                    <a:gd name="T34" fmla="*/ 0 w 55"/>
                    <a:gd name="T35" fmla="*/ 0 h 27"/>
                    <a:gd name="T36" fmla="*/ 0 w 55"/>
                    <a:gd name="T37" fmla="*/ 0 h 27"/>
                    <a:gd name="T38" fmla="*/ 0 w 55"/>
                    <a:gd name="T39" fmla="*/ 0 h 27"/>
                    <a:gd name="T40" fmla="*/ 0 w 55"/>
                    <a:gd name="T41" fmla="*/ 0 h 2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5"/>
                    <a:gd name="T64" fmla="*/ 0 h 27"/>
                    <a:gd name="T65" fmla="*/ 55 w 55"/>
                    <a:gd name="T66" fmla="*/ 27 h 2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5" h="27">
                      <a:moveTo>
                        <a:pt x="12" y="27"/>
                      </a:moveTo>
                      <a:lnTo>
                        <a:pt x="11" y="27"/>
                      </a:lnTo>
                      <a:lnTo>
                        <a:pt x="18" y="23"/>
                      </a:lnTo>
                      <a:lnTo>
                        <a:pt x="23" y="19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4" y="19"/>
                      </a:lnTo>
                      <a:lnTo>
                        <a:pt x="38" y="23"/>
                      </a:lnTo>
                      <a:lnTo>
                        <a:pt x="48" y="27"/>
                      </a:lnTo>
                      <a:lnTo>
                        <a:pt x="55" y="13"/>
                      </a:lnTo>
                      <a:lnTo>
                        <a:pt x="48" y="8"/>
                      </a:lnTo>
                      <a:lnTo>
                        <a:pt x="41" y="4"/>
                      </a:lnTo>
                      <a:lnTo>
                        <a:pt x="35" y="1"/>
                      </a:lnTo>
                      <a:lnTo>
                        <a:pt x="28" y="0"/>
                      </a:lnTo>
                      <a:lnTo>
                        <a:pt x="20" y="2"/>
                      </a:lnTo>
                      <a:lnTo>
                        <a:pt x="16" y="4"/>
                      </a:lnTo>
                      <a:lnTo>
                        <a:pt x="8" y="8"/>
                      </a:lnTo>
                      <a:lnTo>
                        <a:pt x="1" y="15"/>
                      </a:lnTo>
                      <a:lnTo>
                        <a:pt x="0" y="15"/>
                      </a:lnTo>
                      <a:lnTo>
                        <a:pt x="12" y="2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78" name="Freeform 1748"/>
                <p:cNvSpPr>
                  <a:spLocks/>
                </p:cNvSpPr>
                <p:nvPr/>
              </p:nvSpPr>
              <p:spPr bwMode="auto">
                <a:xfrm>
                  <a:off x="1958" y="1243"/>
                  <a:ext cx="3" cy="1"/>
                </a:xfrm>
                <a:custGeom>
                  <a:avLst/>
                  <a:gdLst>
                    <a:gd name="T0" fmla="*/ 0 w 102"/>
                    <a:gd name="T1" fmla="*/ 0 h 30"/>
                    <a:gd name="T2" fmla="*/ 0 w 102"/>
                    <a:gd name="T3" fmla="*/ 0 h 30"/>
                    <a:gd name="T4" fmla="*/ 0 w 102"/>
                    <a:gd name="T5" fmla="*/ 0 h 30"/>
                    <a:gd name="T6" fmla="*/ 0 w 102"/>
                    <a:gd name="T7" fmla="*/ 0 h 30"/>
                    <a:gd name="T8" fmla="*/ 0 w 102"/>
                    <a:gd name="T9" fmla="*/ 0 h 30"/>
                    <a:gd name="T10" fmla="*/ 0 w 102"/>
                    <a:gd name="T11" fmla="*/ 0 h 30"/>
                    <a:gd name="T12" fmla="*/ 0 w 102"/>
                    <a:gd name="T13" fmla="*/ 0 h 30"/>
                    <a:gd name="T14" fmla="*/ 0 w 102"/>
                    <a:gd name="T15" fmla="*/ 0 h 30"/>
                    <a:gd name="T16" fmla="*/ 0 w 102"/>
                    <a:gd name="T17" fmla="*/ 0 h 30"/>
                    <a:gd name="T18" fmla="*/ 0 w 102"/>
                    <a:gd name="T19" fmla="*/ 0 h 30"/>
                    <a:gd name="T20" fmla="*/ 0 w 102"/>
                    <a:gd name="T21" fmla="*/ 0 h 30"/>
                    <a:gd name="T22" fmla="*/ 0 w 102"/>
                    <a:gd name="T23" fmla="*/ 0 h 30"/>
                    <a:gd name="T24" fmla="*/ 0 w 102"/>
                    <a:gd name="T25" fmla="*/ 0 h 30"/>
                    <a:gd name="T26" fmla="*/ 0 w 102"/>
                    <a:gd name="T27" fmla="*/ 0 h 30"/>
                    <a:gd name="T28" fmla="*/ 0 w 102"/>
                    <a:gd name="T29" fmla="*/ 0 h 30"/>
                    <a:gd name="T30" fmla="*/ 0 w 102"/>
                    <a:gd name="T31" fmla="*/ 0 h 30"/>
                    <a:gd name="T32" fmla="*/ 0 w 102"/>
                    <a:gd name="T33" fmla="*/ 0 h 30"/>
                    <a:gd name="T34" fmla="*/ 0 w 102"/>
                    <a:gd name="T35" fmla="*/ 0 h 30"/>
                    <a:gd name="T36" fmla="*/ 0 w 102"/>
                    <a:gd name="T37" fmla="*/ 0 h 30"/>
                    <a:gd name="T38" fmla="*/ 0 w 102"/>
                    <a:gd name="T39" fmla="*/ 0 h 30"/>
                    <a:gd name="T40" fmla="*/ 0 w 102"/>
                    <a:gd name="T41" fmla="*/ 0 h 3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02"/>
                    <a:gd name="T64" fmla="*/ 0 h 30"/>
                    <a:gd name="T65" fmla="*/ 102 w 102"/>
                    <a:gd name="T66" fmla="*/ 30 h 3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02" h="30">
                      <a:moveTo>
                        <a:pt x="0" y="26"/>
                      </a:moveTo>
                      <a:lnTo>
                        <a:pt x="1" y="26"/>
                      </a:lnTo>
                      <a:lnTo>
                        <a:pt x="12" y="28"/>
                      </a:lnTo>
                      <a:lnTo>
                        <a:pt x="24" y="29"/>
                      </a:lnTo>
                      <a:lnTo>
                        <a:pt x="37" y="30"/>
                      </a:lnTo>
                      <a:lnTo>
                        <a:pt x="50" y="30"/>
                      </a:lnTo>
                      <a:lnTo>
                        <a:pt x="63" y="29"/>
                      </a:lnTo>
                      <a:lnTo>
                        <a:pt x="77" y="27"/>
                      </a:lnTo>
                      <a:lnTo>
                        <a:pt x="90" y="21"/>
                      </a:lnTo>
                      <a:lnTo>
                        <a:pt x="102" y="12"/>
                      </a:lnTo>
                      <a:lnTo>
                        <a:pt x="90" y="0"/>
                      </a:lnTo>
                      <a:lnTo>
                        <a:pt x="83" y="6"/>
                      </a:lnTo>
                      <a:lnTo>
                        <a:pt x="72" y="10"/>
                      </a:lnTo>
                      <a:lnTo>
                        <a:pt x="61" y="12"/>
                      </a:lnTo>
                      <a:lnTo>
                        <a:pt x="50" y="14"/>
                      </a:lnTo>
                      <a:lnTo>
                        <a:pt x="37" y="14"/>
                      </a:lnTo>
                      <a:lnTo>
                        <a:pt x="26" y="12"/>
                      </a:lnTo>
                      <a:lnTo>
                        <a:pt x="14" y="11"/>
                      </a:lnTo>
                      <a:lnTo>
                        <a:pt x="3" y="9"/>
                      </a:lnTo>
                      <a:lnTo>
                        <a:pt x="5" y="9"/>
                      </a:lnTo>
                      <a:lnTo>
                        <a:pt x="0" y="2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79" name="Freeform 1749"/>
                <p:cNvSpPr>
                  <a:spLocks/>
                </p:cNvSpPr>
                <p:nvPr/>
              </p:nvSpPr>
              <p:spPr bwMode="auto">
                <a:xfrm>
                  <a:off x="1957" y="1244"/>
                  <a:ext cx="1" cy="0"/>
                </a:xfrm>
                <a:custGeom>
                  <a:avLst/>
                  <a:gdLst>
                    <a:gd name="T0" fmla="*/ 0 w 51"/>
                    <a:gd name="T1" fmla="*/ 0 h 27"/>
                    <a:gd name="T2" fmla="*/ 0 w 51"/>
                    <a:gd name="T3" fmla="*/ 0 h 27"/>
                    <a:gd name="T4" fmla="*/ 0 w 51"/>
                    <a:gd name="T5" fmla="*/ 0 h 27"/>
                    <a:gd name="T6" fmla="*/ 0 w 51"/>
                    <a:gd name="T7" fmla="*/ 0 h 27"/>
                    <a:gd name="T8" fmla="*/ 0 w 51"/>
                    <a:gd name="T9" fmla="*/ 0 h 27"/>
                    <a:gd name="T10" fmla="*/ 0 w 51"/>
                    <a:gd name="T11" fmla="*/ 0 h 27"/>
                    <a:gd name="T12" fmla="*/ 0 w 51"/>
                    <a:gd name="T13" fmla="*/ 0 h 27"/>
                    <a:gd name="T14" fmla="*/ 0 w 51"/>
                    <a:gd name="T15" fmla="*/ 0 h 27"/>
                    <a:gd name="T16" fmla="*/ 0 w 51"/>
                    <a:gd name="T17" fmla="*/ 0 h 27"/>
                    <a:gd name="T18" fmla="*/ 0 w 51"/>
                    <a:gd name="T19" fmla="*/ 0 h 27"/>
                    <a:gd name="T20" fmla="*/ 0 w 51"/>
                    <a:gd name="T21" fmla="*/ 0 h 27"/>
                    <a:gd name="T22" fmla="*/ 0 w 51"/>
                    <a:gd name="T23" fmla="*/ 0 h 27"/>
                    <a:gd name="T24" fmla="*/ 0 w 51"/>
                    <a:gd name="T25" fmla="*/ 0 h 27"/>
                    <a:gd name="T26" fmla="*/ 0 w 51"/>
                    <a:gd name="T27" fmla="*/ 0 h 27"/>
                    <a:gd name="T28" fmla="*/ 0 w 51"/>
                    <a:gd name="T29" fmla="*/ 0 h 27"/>
                    <a:gd name="T30" fmla="*/ 0 w 51"/>
                    <a:gd name="T31" fmla="*/ 0 h 27"/>
                    <a:gd name="T32" fmla="*/ 0 w 51"/>
                    <a:gd name="T33" fmla="*/ 0 h 27"/>
                    <a:gd name="T34" fmla="*/ 0 w 51"/>
                    <a:gd name="T35" fmla="*/ 0 h 27"/>
                    <a:gd name="T36" fmla="*/ 0 w 51"/>
                    <a:gd name="T37" fmla="*/ 0 h 27"/>
                    <a:gd name="T38" fmla="*/ 0 w 51"/>
                    <a:gd name="T39" fmla="*/ 0 h 27"/>
                    <a:gd name="T40" fmla="*/ 0 w 51"/>
                    <a:gd name="T41" fmla="*/ 0 h 2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1"/>
                    <a:gd name="T64" fmla="*/ 0 h 27"/>
                    <a:gd name="T65" fmla="*/ 51 w 51"/>
                    <a:gd name="T66" fmla="*/ 0 h 2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1" h="27">
                      <a:moveTo>
                        <a:pt x="3" y="27"/>
                      </a:moveTo>
                      <a:lnTo>
                        <a:pt x="3" y="27"/>
                      </a:lnTo>
                      <a:lnTo>
                        <a:pt x="10" y="26"/>
                      </a:lnTo>
                      <a:lnTo>
                        <a:pt x="16" y="24"/>
                      </a:lnTo>
                      <a:lnTo>
                        <a:pt x="22" y="22"/>
                      </a:lnTo>
                      <a:lnTo>
                        <a:pt x="28" y="20"/>
                      </a:lnTo>
                      <a:lnTo>
                        <a:pt x="33" y="19"/>
                      </a:lnTo>
                      <a:lnTo>
                        <a:pt x="40" y="18"/>
                      </a:lnTo>
                      <a:lnTo>
                        <a:pt x="42" y="16"/>
                      </a:lnTo>
                      <a:lnTo>
                        <a:pt x="46" y="18"/>
                      </a:lnTo>
                      <a:lnTo>
                        <a:pt x="51" y="1"/>
                      </a:lnTo>
                      <a:lnTo>
                        <a:pt x="42" y="0"/>
                      </a:lnTo>
                      <a:lnTo>
                        <a:pt x="35" y="1"/>
                      </a:lnTo>
                      <a:lnTo>
                        <a:pt x="30" y="2"/>
                      </a:lnTo>
                      <a:lnTo>
                        <a:pt x="23" y="3"/>
                      </a:lnTo>
                      <a:lnTo>
                        <a:pt x="17" y="6"/>
                      </a:lnTo>
                      <a:lnTo>
                        <a:pt x="11" y="7"/>
                      </a:lnTo>
                      <a:lnTo>
                        <a:pt x="5" y="9"/>
                      </a:lnTo>
                      <a:lnTo>
                        <a:pt x="0" y="10"/>
                      </a:lnTo>
                      <a:lnTo>
                        <a:pt x="3" y="2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80" name="Freeform 1750"/>
                <p:cNvSpPr>
                  <a:spLocks/>
                </p:cNvSpPr>
                <p:nvPr/>
              </p:nvSpPr>
              <p:spPr bwMode="auto">
                <a:xfrm>
                  <a:off x="1956" y="1244"/>
                  <a:ext cx="1" cy="0"/>
                </a:xfrm>
                <a:custGeom>
                  <a:avLst/>
                  <a:gdLst>
                    <a:gd name="T0" fmla="*/ 0 w 40"/>
                    <a:gd name="T1" fmla="*/ 0 h 30"/>
                    <a:gd name="T2" fmla="*/ 0 w 40"/>
                    <a:gd name="T3" fmla="*/ 0 h 30"/>
                    <a:gd name="T4" fmla="*/ 0 w 40"/>
                    <a:gd name="T5" fmla="*/ 0 h 30"/>
                    <a:gd name="T6" fmla="*/ 0 w 40"/>
                    <a:gd name="T7" fmla="*/ 0 h 30"/>
                    <a:gd name="T8" fmla="*/ 0 w 40"/>
                    <a:gd name="T9" fmla="*/ 0 h 30"/>
                    <a:gd name="T10" fmla="*/ 0 w 40"/>
                    <a:gd name="T11" fmla="*/ 0 h 30"/>
                    <a:gd name="T12" fmla="*/ 0 w 40"/>
                    <a:gd name="T13" fmla="*/ 0 h 30"/>
                    <a:gd name="T14" fmla="*/ 0 w 40"/>
                    <a:gd name="T15" fmla="*/ 0 h 30"/>
                    <a:gd name="T16" fmla="*/ 0 w 40"/>
                    <a:gd name="T17" fmla="*/ 0 h 30"/>
                    <a:gd name="T18" fmla="*/ 0 w 40"/>
                    <a:gd name="T19" fmla="*/ 0 h 30"/>
                    <a:gd name="T20" fmla="*/ 0 w 40"/>
                    <a:gd name="T21" fmla="*/ 0 h 30"/>
                    <a:gd name="T22" fmla="*/ 0 w 40"/>
                    <a:gd name="T23" fmla="*/ 0 h 30"/>
                    <a:gd name="T24" fmla="*/ 0 w 40"/>
                    <a:gd name="T25" fmla="*/ 0 h 3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40"/>
                    <a:gd name="T40" fmla="*/ 0 h 30"/>
                    <a:gd name="T41" fmla="*/ 40 w 40"/>
                    <a:gd name="T42" fmla="*/ 0 h 3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40" h="30">
                      <a:moveTo>
                        <a:pt x="14" y="30"/>
                      </a:moveTo>
                      <a:lnTo>
                        <a:pt x="14" y="30"/>
                      </a:lnTo>
                      <a:lnTo>
                        <a:pt x="20" y="23"/>
                      </a:lnTo>
                      <a:lnTo>
                        <a:pt x="26" y="21"/>
                      </a:lnTo>
                      <a:lnTo>
                        <a:pt x="35" y="18"/>
                      </a:lnTo>
                      <a:lnTo>
                        <a:pt x="40" y="17"/>
                      </a:lnTo>
                      <a:lnTo>
                        <a:pt x="37" y="0"/>
                      </a:lnTo>
                      <a:lnTo>
                        <a:pt x="30" y="2"/>
                      </a:lnTo>
                      <a:lnTo>
                        <a:pt x="19" y="4"/>
                      </a:lnTo>
                      <a:lnTo>
                        <a:pt x="8" y="11"/>
                      </a:lnTo>
                      <a:lnTo>
                        <a:pt x="0" y="23"/>
                      </a:lnTo>
                      <a:lnTo>
                        <a:pt x="14" y="3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81" name="Freeform 1751"/>
                <p:cNvSpPr>
                  <a:spLocks/>
                </p:cNvSpPr>
                <p:nvPr/>
              </p:nvSpPr>
              <p:spPr bwMode="auto">
                <a:xfrm>
                  <a:off x="1955" y="1244"/>
                  <a:ext cx="1" cy="1"/>
                </a:xfrm>
                <a:custGeom>
                  <a:avLst/>
                  <a:gdLst>
                    <a:gd name="T0" fmla="*/ 0 w 63"/>
                    <a:gd name="T1" fmla="*/ 0 h 48"/>
                    <a:gd name="T2" fmla="*/ 0 w 63"/>
                    <a:gd name="T3" fmla="*/ 0 h 48"/>
                    <a:gd name="T4" fmla="*/ 0 w 63"/>
                    <a:gd name="T5" fmla="*/ 0 h 48"/>
                    <a:gd name="T6" fmla="*/ 0 w 63"/>
                    <a:gd name="T7" fmla="*/ 0 h 48"/>
                    <a:gd name="T8" fmla="*/ 0 w 63"/>
                    <a:gd name="T9" fmla="*/ 0 h 48"/>
                    <a:gd name="T10" fmla="*/ 0 w 63"/>
                    <a:gd name="T11" fmla="*/ 0 h 48"/>
                    <a:gd name="T12" fmla="*/ 0 w 63"/>
                    <a:gd name="T13" fmla="*/ 0 h 48"/>
                    <a:gd name="T14" fmla="*/ 0 w 63"/>
                    <a:gd name="T15" fmla="*/ 0 h 48"/>
                    <a:gd name="T16" fmla="*/ 0 w 63"/>
                    <a:gd name="T17" fmla="*/ 0 h 48"/>
                    <a:gd name="T18" fmla="*/ 0 w 63"/>
                    <a:gd name="T19" fmla="*/ 0 h 48"/>
                    <a:gd name="T20" fmla="*/ 0 w 63"/>
                    <a:gd name="T21" fmla="*/ 0 h 48"/>
                    <a:gd name="T22" fmla="*/ 0 w 63"/>
                    <a:gd name="T23" fmla="*/ 0 h 48"/>
                    <a:gd name="T24" fmla="*/ 0 w 63"/>
                    <a:gd name="T25" fmla="*/ 0 h 48"/>
                    <a:gd name="T26" fmla="*/ 0 w 63"/>
                    <a:gd name="T27" fmla="*/ 0 h 48"/>
                    <a:gd name="T28" fmla="*/ 0 w 63"/>
                    <a:gd name="T29" fmla="*/ 0 h 48"/>
                    <a:gd name="T30" fmla="*/ 0 w 63"/>
                    <a:gd name="T31" fmla="*/ 0 h 48"/>
                    <a:gd name="T32" fmla="*/ 0 w 63"/>
                    <a:gd name="T33" fmla="*/ 0 h 48"/>
                    <a:gd name="T34" fmla="*/ 0 w 63"/>
                    <a:gd name="T35" fmla="*/ 0 h 48"/>
                    <a:gd name="T36" fmla="*/ 0 w 63"/>
                    <a:gd name="T37" fmla="*/ 0 h 48"/>
                    <a:gd name="T38" fmla="*/ 0 w 63"/>
                    <a:gd name="T39" fmla="*/ 0 h 48"/>
                    <a:gd name="T40" fmla="*/ 0 w 63"/>
                    <a:gd name="T41" fmla="*/ 0 h 4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3"/>
                    <a:gd name="T64" fmla="*/ 0 h 48"/>
                    <a:gd name="T65" fmla="*/ 63 w 63"/>
                    <a:gd name="T66" fmla="*/ 48 h 4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3" h="48">
                      <a:moveTo>
                        <a:pt x="16" y="46"/>
                      </a:moveTo>
                      <a:lnTo>
                        <a:pt x="16" y="46"/>
                      </a:lnTo>
                      <a:lnTo>
                        <a:pt x="18" y="46"/>
                      </a:lnTo>
                      <a:lnTo>
                        <a:pt x="25" y="41"/>
                      </a:lnTo>
                      <a:lnTo>
                        <a:pt x="33" y="36"/>
                      </a:lnTo>
                      <a:lnTo>
                        <a:pt x="42" y="30"/>
                      </a:lnTo>
                      <a:lnTo>
                        <a:pt x="50" y="23"/>
                      </a:lnTo>
                      <a:lnTo>
                        <a:pt x="57" y="16"/>
                      </a:lnTo>
                      <a:lnTo>
                        <a:pt x="63" y="7"/>
                      </a:lnTo>
                      <a:lnTo>
                        <a:pt x="49" y="0"/>
                      </a:lnTo>
                      <a:lnTo>
                        <a:pt x="45" y="6"/>
                      </a:lnTo>
                      <a:lnTo>
                        <a:pt x="41" y="11"/>
                      </a:lnTo>
                      <a:lnTo>
                        <a:pt x="32" y="16"/>
                      </a:lnTo>
                      <a:lnTo>
                        <a:pt x="24" y="22"/>
                      </a:lnTo>
                      <a:lnTo>
                        <a:pt x="15" y="27"/>
                      </a:lnTo>
                      <a:lnTo>
                        <a:pt x="8" y="31"/>
                      </a:lnTo>
                      <a:lnTo>
                        <a:pt x="2" y="39"/>
                      </a:lnTo>
                      <a:lnTo>
                        <a:pt x="0" y="48"/>
                      </a:lnTo>
                      <a:lnTo>
                        <a:pt x="16" y="4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82" name="Freeform 1752"/>
                <p:cNvSpPr>
                  <a:spLocks/>
                </p:cNvSpPr>
                <p:nvPr/>
              </p:nvSpPr>
              <p:spPr bwMode="auto">
                <a:xfrm>
                  <a:off x="1955" y="1245"/>
                  <a:ext cx="0" cy="1"/>
                </a:xfrm>
                <a:custGeom>
                  <a:avLst/>
                  <a:gdLst>
                    <a:gd name="T0" fmla="*/ 0 w 22"/>
                    <a:gd name="T1" fmla="*/ 0 h 44"/>
                    <a:gd name="T2" fmla="*/ 0 w 22"/>
                    <a:gd name="T3" fmla="*/ 0 h 44"/>
                    <a:gd name="T4" fmla="*/ 0 w 22"/>
                    <a:gd name="T5" fmla="*/ 0 h 44"/>
                    <a:gd name="T6" fmla="*/ 0 w 22"/>
                    <a:gd name="T7" fmla="*/ 0 h 44"/>
                    <a:gd name="T8" fmla="*/ 0 w 22"/>
                    <a:gd name="T9" fmla="*/ 0 h 44"/>
                    <a:gd name="T10" fmla="*/ 0 w 22"/>
                    <a:gd name="T11" fmla="*/ 0 h 44"/>
                    <a:gd name="T12" fmla="*/ 0 w 22"/>
                    <a:gd name="T13" fmla="*/ 0 h 44"/>
                    <a:gd name="T14" fmla="*/ 0 w 22"/>
                    <a:gd name="T15" fmla="*/ 0 h 44"/>
                    <a:gd name="T16" fmla="*/ 0 w 22"/>
                    <a:gd name="T17" fmla="*/ 0 h 44"/>
                    <a:gd name="T18" fmla="*/ 0 w 22"/>
                    <a:gd name="T19" fmla="*/ 0 h 44"/>
                    <a:gd name="T20" fmla="*/ 0 w 22"/>
                    <a:gd name="T21" fmla="*/ 0 h 44"/>
                    <a:gd name="T22" fmla="*/ 0 w 22"/>
                    <a:gd name="T23" fmla="*/ 0 h 44"/>
                    <a:gd name="T24" fmla="*/ 0 w 22"/>
                    <a:gd name="T25" fmla="*/ 0 h 44"/>
                    <a:gd name="T26" fmla="*/ 0 w 22"/>
                    <a:gd name="T27" fmla="*/ 0 h 44"/>
                    <a:gd name="T28" fmla="*/ 0 w 22"/>
                    <a:gd name="T29" fmla="*/ 0 h 44"/>
                    <a:gd name="T30" fmla="*/ 0 w 22"/>
                    <a:gd name="T31" fmla="*/ 0 h 44"/>
                    <a:gd name="T32" fmla="*/ 0 w 22"/>
                    <a:gd name="T33" fmla="*/ 0 h 44"/>
                    <a:gd name="T34" fmla="*/ 0 w 22"/>
                    <a:gd name="T35" fmla="*/ 0 h 44"/>
                    <a:gd name="T36" fmla="*/ 0 w 22"/>
                    <a:gd name="T37" fmla="*/ 0 h 44"/>
                    <a:gd name="T38" fmla="*/ 0 w 22"/>
                    <a:gd name="T39" fmla="*/ 0 h 44"/>
                    <a:gd name="T40" fmla="*/ 0 w 22"/>
                    <a:gd name="T41" fmla="*/ 0 h 4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22"/>
                    <a:gd name="T64" fmla="*/ 0 h 44"/>
                    <a:gd name="T65" fmla="*/ 0 w 22"/>
                    <a:gd name="T66" fmla="*/ 44 h 4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22" h="44">
                      <a:moveTo>
                        <a:pt x="16" y="36"/>
                      </a:moveTo>
                      <a:lnTo>
                        <a:pt x="16" y="35"/>
                      </a:lnTo>
                      <a:lnTo>
                        <a:pt x="16" y="36"/>
                      </a:lnTo>
                      <a:lnTo>
                        <a:pt x="16" y="35"/>
                      </a:lnTo>
                      <a:lnTo>
                        <a:pt x="18" y="31"/>
                      </a:lnTo>
                      <a:lnTo>
                        <a:pt x="18" y="29"/>
                      </a:lnTo>
                      <a:lnTo>
                        <a:pt x="21" y="23"/>
                      </a:lnTo>
                      <a:lnTo>
                        <a:pt x="22" y="15"/>
                      </a:lnTo>
                      <a:lnTo>
                        <a:pt x="22" y="8"/>
                      </a:lnTo>
                      <a:lnTo>
                        <a:pt x="22" y="0"/>
                      </a:lnTo>
                      <a:lnTo>
                        <a:pt x="6" y="2"/>
                      </a:lnTo>
                      <a:lnTo>
                        <a:pt x="6" y="8"/>
                      </a:lnTo>
                      <a:lnTo>
                        <a:pt x="6" y="13"/>
                      </a:lnTo>
                      <a:lnTo>
                        <a:pt x="4" y="18"/>
                      </a:lnTo>
                      <a:lnTo>
                        <a:pt x="3" y="21"/>
                      </a:lnTo>
                      <a:lnTo>
                        <a:pt x="1" y="26"/>
                      </a:lnTo>
                      <a:lnTo>
                        <a:pt x="0" y="32"/>
                      </a:lnTo>
                      <a:lnTo>
                        <a:pt x="0" y="38"/>
                      </a:lnTo>
                      <a:lnTo>
                        <a:pt x="2" y="44"/>
                      </a:lnTo>
                      <a:lnTo>
                        <a:pt x="2" y="43"/>
                      </a:lnTo>
                      <a:lnTo>
                        <a:pt x="16" y="3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83" name="Freeform 1753"/>
                <p:cNvSpPr>
                  <a:spLocks/>
                </p:cNvSpPr>
                <p:nvPr/>
              </p:nvSpPr>
              <p:spPr bwMode="auto">
                <a:xfrm>
                  <a:off x="1955" y="1246"/>
                  <a:ext cx="1" cy="1"/>
                </a:xfrm>
                <a:custGeom>
                  <a:avLst/>
                  <a:gdLst>
                    <a:gd name="T0" fmla="*/ 0 w 46"/>
                    <a:gd name="T1" fmla="*/ 0 h 20"/>
                    <a:gd name="T2" fmla="*/ 0 w 46"/>
                    <a:gd name="T3" fmla="*/ 0 h 20"/>
                    <a:gd name="T4" fmla="*/ 0 w 46"/>
                    <a:gd name="T5" fmla="*/ 0 h 20"/>
                    <a:gd name="T6" fmla="*/ 0 w 46"/>
                    <a:gd name="T7" fmla="*/ 0 h 20"/>
                    <a:gd name="T8" fmla="*/ 0 w 46"/>
                    <a:gd name="T9" fmla="*/ 0 h 20"/>
                    <a:gd name="T10" fmla="*/ 0 w 46"/>
                    <a:gd name="T11" fmla="*/ 0 h 20"/>
                    <a:gd name="T12" fmla="*/ 0 w 46"/>
                    <a:gd name="T13" fmla="*/ 0 h 20"/>
                    <a:gd name="T14" fmla="*/ 0 w 46"/>
                    <a:gd name="T15" fmla="*/ 0 h 20"/>
                    <a:gd name="T16" fmla="*/ 0 w 46"/>
                    <a:gd name="T17" fmla="*/ 0 h 20"/>
                    <a:gd name="T18" fmla="*/ 0 w 46"/>
                    <a:gd name="T19" fmla="*/ 0 h 20"/>
                    <a:gd name="T20" fmla="*/ 0 w 46"/>
                    <a:gd name="T21" fmla="*/ 0 h 20"/>
                    <a:gd name="T22" fmla="*/ 0 w 46"/>
                    <a:gd name="T23" fmla="*/ 0 h 20"/>
                    <a:gd name="T24" fmla="*/ 0 w 46"/>
                    <a:gd name="T25" fmla="*/ 0 h 2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46"/>
                    <a:gd name="T40" fmla="*/ 0 h 20"/>
                    <a:gd name="T41" fmla="*/ 46 w 46"/>
                    <a:gd name="T42" fmla="*/ 20 h 2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46" h="20">
                      <a:moveTo>
                        <a:pt x="34" y="0"/>
                      </a:moveTo>
                      <a:lnTo>
                        <a:pt x="34" y="0"/>
                      </a:lnTo>
                      <a:lnTo>
                        <a:pt x="29" y="2"/>
                      </a:lnTo>
                      <a:lnTo>
                        <a:pt x="22" y="3"/>
                      </a:lnTo>
                      <a:lnTo>
                        <a:pt x="17" y="2"/>
                      </a:lnTo>
                      <a:lnTo>
                        <a:pt x="14" y="1"/>
                      </a:lnTo>
                      <a:lnTo>
                        <a:pt x="0" y="8"/>
                      </a:lnTo>
                      <a:lnTo>
                        <a:pt x="10" y="16"/>
                      </a:lnTo>
                      <a:lnTo>
                        <a:pt x="22" y="20"/>
                      </a:lnTo>
                      <a:lnTo>
                        <a:pt x="34" y="19"/>
                      </a:lnTo>
                      <a:lnTo>
                        <a:pt x="46" y="12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84" name="Freeform 1754"/>
                <p:cNvSpPr>
                  <a:spLocks/>
                </p:cNvSpPr>
                <p:nvPr/>
              </p:nvSpPr>
              <p:spPr bwMode="auto">
                <a:xfrm>
                  <a:off x="1955" y="1245"/>
                  <a:ext cx="2" cy="1"/>
                </a:xfrm>
                <a:custGeom>
                  <a:avLst/>
                  <a:gdLst>
                    <a:gd name="T0" fmla="*/ 0 w 44"/>
                    <a:gd name="T1" fmla="*/ 0 h 40"/>
                    <a:gd name="T2" fmla="*/ 0 w 44"/>
                    <a:gd name="T3" fmla="*/ 0 h 40"/>
                    <a:gd name="T4" fmla="*/ 0 w 44"/>
                    <a:gd name="T5" fmla="*/ 0 h 40"/>
                    <a:gd name="T6" fmla="*/ 0 w 44"/>
                    <a:gd name="T7" fmla="*/ 0 h 40"/>
                    <a:gd name="T8" fmla="*/ 0 w 44"/>
                    <a:gd name="T9" fmla="*/ 0 h 40"/>
                    <a:gd name="T10" fmla="*/ 0 w 44"/>
                    <a:gd name="T11" fmla="*/ 0 h 40"/>
                    <a:gd name="T12" fmla="*/ 0 w 44"/>
                    <a:gd name="T13" fmla="*/ 0 h 40"/>
                    <a:gd name="T14" fmla="*/ 0 w 44"/>
                    <a:gd name="T15" fmla="*/ 0 h 40"/>
                    <a:gd name="T16" fmla="*/ 0 w 44"/>
                    <a:gd name="T17" fmla="*/ 0 h 40"/>
                    <a:gd name="T18" fmla="*/ 0 w 44"/>
                    <a:gd name="T19" fmla="*/ 0 h 40"/>
                    <a:gd name="T20" fmla="*/ 0 w 44"/>
                    <a:gd name="T21" fmla="*/ 0 h 40"/>
                    <a:gd name="T22" fmla="*/ 0 w 44"/>
                    <a:gd name="T23" fmla="*/ 0 h 40"/>
                    <a:gd name="T24" fmla="*/ 0 w 44"/>
                    <a:gd name="T25" fmla="*/ 0 h 40"/>
                    <a:gd name="T26" fmla="*/ 0 w 44"/>
                    <a:gd name="T27" fmla="*/ 0 h 40"/>
                    <a:gd name="T28" fmla="*/ 0 w 44"/>
                    <a:gd name="T29" fmla="*/ 0 h 40"/>
                    <a:gd name="T30" fmla="*/ 0 w 44"/>
                    <a:gd name="T31" fmla="*/ 0 h 40"/>
                    <a:gd name="T32" fmla="*/ 0 w 44"/>
                    <a:gd name="T33" fmla="*/ 0 h 40"/>
                    <a:gd name="T34" fmla="*/ 0 w 44"/>
                    <a:gd name="T35" fmla="*/ 0 h 40"/>
                    <a:gd name="T36" fmla="*/ 0 w 44"/>
                    <a:gd name="T37" fmla="*/ 0 h 40"/>
                    <a:gd name="T38" fmla="*/ 0 w 44"/>
                    <a:gd name="T39" fmla="*/ 0 h 40"/>
                    <a:gd name="T40" fmla="*/ 0 w 44"/>
                    <a:gd name="T41" fmla="*/ 0 h 4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4"/>
                    <a:gd name="T64" fmla="*/ 0 h 40"/>
                    <a:gd name="T65" fmla="*/ 44 w 44"/>
                    <a:gd name="T66" fmla="*/ 40 h 4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4" h="40">
                      <a:moveTo>
                        <a:pt x="42" y="0"/>
                      </a:moveTo>
                      <a:lnTo>
                        <a:pt x="42" y="0"/>
                      </a:lnTo>
                      <a:lnTo>
                        <a:pt x="35" y="1"/>
                      </a:lnTo>
                      <a:lnTo>
                        <a:pt x="29" y="5"/>
                      </a:lnTo>
                      <a:lnTo>
                        <a:pt x="24" y="7"/>
                      </a:lnTo>
                      <a:lnTo>
                        <a:pt x="17" y="11"/>
                      </a:lnTo>
                      <a:lnTo>
                        <a:pt x="11" y="17"/>
                      </a:lnTo>
                      <a:lnTo>
                        <a:pt x="7" y="20"/>
                      </a:lnTo>
                      <a:lnTo>
                        <a:pt x="3" y="24"/>
                      </a:lnTo>
                      <a:lnTo>
                        <a:pt x="0" y="28"/>
                      </a:lnTo>
                      <a:lnTo>
                        <a:pt x="12" y="40"/>
                      </a:lnTo>
                      <a:lnTo>
                        <a:pt x="15" y="36"/>
                      </a:lnTo>
                      <a:lnTo>
                        <a:pt x="19" y="32"/>
                      </a:lnTo>
                      <a:lnTo>
                        <a:pt x="23" y="29"/>
                      </a:lnTo>
                      <a:lnTo>
                        <a:pt x="26" y="25"/>
                      </a:lnTo>
                      <a:lnTo>
                        <a:pt x="31" y="22"/>
                      </a:lnTo>
                      <a:lnTo>
                        <a:pt x="36" y="19"/>
                      </a:lnTo>
                      <a:lnTo>
                        <a:pt x="39" y="18"/>
                      </a:lnTo>
                      <a:lnTo>
                        <a:pt x="44" y="17"/>
                      </a:lnTo>
                      <a:lnTo>
                        <a:pt x="42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85" name="Freeform 1755"/>
                <p:cNvSpPr>
                  <a:spLocks/>
                </p:cNvSpPr>
                <p:nvPr/>
              </p:nvSpPr>
              <p:spPr bwMode="auto">
                <a:xfrm>
                  <a:off x="1957" y="1245"/>
                  <a:ext cx="0" cy="1"/>
                </a:xfrm>
                <a:custGeom>
                  <a:avLst/>
                  <a:gdLst>
                    <a:gd name="T0" fmla="*/ 0 w 32"/>
                    <a:gd name="T1" fmla="*/ 0 h 26"/>
                    <a:gd name="T2" fmla="*/ 0 w 32"/>
                    <a:gd name="T3" fmla="*/ 0 h 26"/>
                    <a:gd name="T4" fmla="*/ 0 w 32"/>
                    <a:gd name="T5" fmla="*/ 0 h 26"/>
                    <a:gd name="T6" fmla="*/ 0 w 32"/>
                    <a:gd name="T7" fmla="*/ 0 h 26"/>
                    <a:gd name="T8" fmla="*/ 0 w 32"/>
                    <a:gd name="T9" fmla="*/ 0 h 26"/>
                    <a:gd name="T10" fmla="*/ 0 w 32"/>
                    <a:gd name="T11" fmla="*/ 0 h 26"/>
                    <a:gd name="T12" fmla="*/ 0 w 32"/>
                    <a:gd name="T13" fmla="*/ 0 h 26"/>
                    <a:gd name="T14" fmla="*/ 0 w 32"/>
                    <a:gd name="T15" fmla="*/ 0 h 26"/>
                    <a:gd name="T16" fmla="*/ 0 w 32"/>
                    <a:gd name="T17" fmla="*/ 0 h 26"/>
                    <a:gd name="T18" fmla="*/ 0 w 32"/>
                    <a:gd name="T19" fmla="*/ 0 h 26"/>
                    <a:gd name="T20" fmla="*/ 0 w 32"/>
                    <a:gd name="T21" fmla="*/ 0 h 26"/>
                    <a:gd name="T22" fmla="*/ 0 w 32"/>
                    <a:gd name="T23" fmla="*/ 0 h 26"/>
                    <a:gd name="T24" fmla="*/ 0 w 32"/>
                    <a:gd name="T25" fmla="*/ 0 h 2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2"/>
                    <a:gd name="T40" fmla="*/ 0 h 26"/>
                    <a:gd name="T41" fmla="*/ 0 w 32"/>
                    <a:gd name="T42" fmla="*/ 26 h 2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2" h="26">
                      <a:moveTo>
                        <a:pt x="32" y="12"/>
                      </a:moveTo>
                      <a:lnTo>
                        <a:pt x="32" y="12"/>
                      </a:lnTo>
                      <a:lnTo>
                        <a:pt x="25" y="8"/>
                      </a:lnTo>
                      <a:lnTo>
                        <a:pt x="19" y="5"/>
                      </a:lnTo>
                      <a:lnTo>
                        <a:pt x="11" y="0"/>
                      </a:lnTo>
                      <a:lnTo>
                        <a:pt x="0" y="0"/>
                      </a:lnTo>
                      <a:lnTo>
                        <a:pt x="2" y="17"/>
                      </a:lnTo>
                      <a:lnTo>
                        <a:pt x="6" y="17"/>
                      </a:lnTo>
                      <a:lnTo>
                        <a:pt x="12" y="19"/>
                      </a:lnTo>
                      <a:lnTo>
                        <a:pt x="18" y="23"/>
                      </a:lnTo>
                      <a:lnTo>
                        <a:pt x="25" y="26"/>
                      </a:lnTo>
                      <a:lnTo>
                        <a:pt x="32" y="1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86" name="Freeform 1756"/>
                <p:cNvSpPr>
                  <a:spLocks/>
                </p:cNvSpPr>
                <p:nvPr/>
              </p:nvSpPr>
              <p:spPr bwMode="auto">
                <a:xfrm>
                  <a:off x="1957" y="1246"/>
                  <a:ext cx="1" cy="0"/>
                </a:xfrm>
                <a:custGeom>
                  <a:avLst/>
                  <a:gdLst>
                    <a:gd name="T0" fmla="*/ 0 w 36"/>
                    <a:gd name="T1" fmla="*/ 0 h 19"/>
                    <a:gd name="T2" fmla="*/ 0 w 36"/>
                    <a:gd name="T3" fmla="*/ 0 h 19"/>
                    <a:gd name="T4" fmla="*/ 0 w 36"/>
                    <a:gd name="T5" fmla="*/ 0 h 19"/>
                    <a:gd name="T6" fmla="*/ 0 w 36"/>
                    <a:gd name="T7" fmla="*/ 0 h 19"/>
                    <a:gd name="T8" fmla="*/ 0 w 36"/>
                    <a:gd name="T9" fmla="*/ 0 h 19"/>
                    <a:gd name="T10" fmla="*/ 0 w 36"/>
                    <a:gd name="T11" fmla="*/ 0 h 19"/>
                    <a:gd name="T12" fmla="*/ 0 w 36"/>
                    <a:gd name="T13" fmla="*/ 0 h 19"/>
                    <a:gd name="T14" fmla="*/ 0 w 36"/>
                    <a:gd name="T15" fmla="*/ 0 h 19"/>
                    <a:gd name="T16" fmla="*/ 0 w 36"/>
                    <a:gd name="T17" fmla="*/ 0 h 19"/>
                    <a:gd name="T18" fmla="*/ 0 w 36"/>
                    <a:gd name="T19" fmla="*/ 0 h 19"/>
                    <a:gd name="T20" fmla="*/ 0 w 36"/>
                    <a:gd name="T21" fmla="*/ 0 h 19"/>
                    <a:gd name="T22" fmla="*/ 0 w 36"/>
                    <a:gd name="T23" fmla="*/ 0 h 19"/>
                    <a:gd name="T24" fmla="*/ 0 w 36"/>
                    <a:gd name="T25" fmla="*/ 0 h 1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6"/>
                    <a:gd name="T40" fmla="*/ 0 h 19"/>
                    <a:gd name="T41" fmla="*/ 36 w 36"/>
                    <a:gd name="T42" fmla="*/ 0 h 1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6" h="19">
                      <a:moveTo>
                        <a:pt x="36" y="5"/>
                      </a:moveTo>
                      <a:lnTo>
                        <a:pt x="36" y="5"/>
                      </a:lnTo>
                      <a:lnTo>
                        <a:pt x="26" y="1"/>
                      </a:lnTo>
                      <a:lnTo>
                        <a:pt x="19" y="1"/>
                      </a:lnTo>
                      <a:lnTo>
                        <a:pt x="11" y="0"/>
                      </a:lnTo>
                      <a:lnTo>
                        <a:pt x="7" y="0"/>
                      </a:lnTo>
                      <a:lnTo>
                        <a:pt x="0" y="14"/>
                      </a:lnTo>
                      <a:lnTo>
                        <a:pt x="8" y="17"/>
                      </a:lnTo>
                      <a:lnTo>
                        <a:pt x="17" y="18"/>
                      </a:lnTo>
                      <a:lnTo>
                        <a:pt x="24" y="18"/>
                      </a:lnTo>
                      <a:lnTo>
                        <a:pt x="26" y="19"/>
                      </a:lnTo>
                      <a:lnTo>
                        <a:pt x="36" y="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87" name="Freeform 1757"/>
                <p:cNvSpPr>
                  <a:spLocks/>
                </p:cNvSpPr>
                <p:nvPr/>
              </p:nvSpPr>
              <p:spPr bwMode="auto">
                <a:xfrm>
                  <a:off x="1958" y="1246"/>
                  <a:ext cx="1" cy="1"/>
                </a:xfrm>
                <a:custGeom>
                  <a:avLst/>
                  <a:gdLst>
                    <a:gd name="T0" fmla="*/ 0 w 54"/>
                    <a:gd name="T1" fmla="*/ 0 h 54"/>
                    <a:gd name="T2" fmla="*/ 0 w 54"/>
                    <a:gd name="T3" fmla="*/ 0 h 54"/>
                    <a:gd name="T4" fmla="*/ 0 w 54"/>
                    <a:gd name="T5" fmla="*/ 0 h 54"/>
                    <a:gd name="T6" fmla="*/ 0 w 54"/>
                    <a:gd name="T7" fmla="*/ 0 h 54"/>
                    <a:gd name="T8" fmla="*/ 0 w 54"/>
                    <a:gd name="T9" fmla="*/ 0 h 54"/>
                    <a:gd name="T10" fmla="*/ 0 w 54"/>
                    <a:gd name="T11" fmla="*/ 0 h 54"/>
                    <a:gd name="T12" fmla="*/ 0 w 54"/>
                    <a:gd name="T13" fmla="*/ 0 h 54"/>
                    <a:gd name="T14" fmla="*/ 0 w 54"/>
                    <a:gd name="T15" fmla="*/ 0 h 54"/>
                    <a:gd name="T16" fmla="*/ 0 w 54"/>
                    <a:gd name="T17" fmla="*/ 0 h 54"/>
                    <a:gd name="T18" fmla="*/ 0 w 54"/>
                    <a:gd name="T19" fmla="*/ 0 h 54"/>
                    <a:gd name="T20" fmla="*/ 0 w 54"/>
                    <a:gd name="T21" fmla="*/ 0 h 54"/>
                    <a:gd name="T22" fmla="*/ 0 w 54"/>
                    <a:gd name="T23" fmla="*/ 0 h 54"/>
                    <a:gd name="T24" fmla="*/ 0 w 54"/>
                    <a:gd name="T25" fmla="*/ 0 h 54"/>
                    <a:gd name="T26" fmla="*/ 0 w 54"/>
                    <a:gd name="T27" fmla="*/ 0 h 54"/>
                    <a:gd name="T28" fmla="*/ 0 w 54"/>
                    <a:gd name="T29" fmla="*/ 0 h 54"/>
                    <a:gd name="T30" fmla="*/ 0 w 54"/>
                    <a:gd name="T31" fmla="*/ 0 h 54"/>
                    <a:gd name="T32" fmla="*/ 0 w 54"/>
                    <a:gd name="T33" fmla="*/ 0 h 54"/>
                    <a:gd name="T34" fmla="*/ 0 w 54"/>
                    <a:gd name="T35" fmla="*/ 0 h 54"/>
                    <a:gd name="T36" fmla="*/ 0 w 54"/>
                    <a:gd name="T37" fmla="*/ 0 h 54"/>
                    <a:gd name="T38" fmla="*/ 0 w 54"/>
                    <a:gd name="T39" fmla="*/ 0 h 54"/>
                    <a:gd name="T40" fmla="*/ 0 w 54"/>
                    <a:gd name="T41" fmla="*/ 0 h 5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4"/>
                    <a:gd name="T64" fmla="*/ 0 h 54"/>
                    <a:gd name="T65" fmla="*/ 54 w 54"/>
                    <a:gd name="T66" fmla="*/ 54 h 5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4" h="54">
                      <a:moveTo>
                        <a:pt x="53" y="47"/>
                      </a:moveTo>
                      <a:lnTo>
                        <a:pt x="54" y="48"/>
                      </a:lnTo>
                      <a:lnTo>
                        <a:pt x="50" y="38"/>
                      </a:lnTo>
                      <a:lnTo>
                        <a:pt x="46" y="30"/>
                      </a:lnTo>
                      <a:lnTo>
                        <a:pt x="41" y="24"/>
                      </a:lnTo>
                      <a:lnTo>
                        <a:pt x="35" y="19"/>
                      </a:lnTo>
                      <a:lnTo>
                        <a:pt x="30" y="14"/>
                      </a:lnTo>
                      <a:lnTo>
                        <a:pt x="23" y="8"/>
                      </a:lnTo>
                      <a:lnTo>
                        <a:pt x="17" y="5"/>
                      </a:lnTo>
                      <a:lnTo>
                        <a:pt x="10" y="0"/>
                      </a:lnTo>
                      <a:lnTo>
                        <a:pt x="0" y="14"/>
                      </a:lnTo>
                      <a:lnTo>
                        <a:pt x="8" y="19"/>
                      </a:lnTo>
                      <a:lnTo>
                        <a:pt x="14" y="23"/>
                      </a:lnTo>
                      <a:lnTo>
                        <a:pt x="18" y="26"/>
                      </a:lnTo>
                      <a:lnTo>
                        <a:pt x="23" y="31"/>
                      </a:lnTo>
                      <a:lnTo>
                        <a:pt x="29" y="36"/>
                      </a:lnTo>
                      <a:lnTo>
                        <a:pt x="32" y="39"/>
                      </a:lnTo>
                      <a:lnTo>
                        <a:pt x="35" y="45"/>
                      </a:lnTo>
                      <a:lnTo>
                        <a:pt x="38" y="53"/>
                      </a:lnTo>
                      <a:lnTo>
                        <a:pt x="39" y="54"/>
                      </a:lnTo>
                      <a:lnTo>
                        <a:pt x="53" y="4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88" name="Freeform 1758"/>
                <p:cNvSpPr>
                  <a:spLocks/>
                </p:cNvSpPr>
                <p:nvPr/>
              </p:nvSpPr>
              <p:spPr bwMode="auto">
                <a:xfrm>
                  <a:off x="1958" y="1247"/>
                  <a:ext cx="2" cy="1"/>
                </a:xfrm>
                <a:custGeom>
                  <a:avLst/>
                  <a:gdLst>
                    <a:gd name="T0" fmla="*/ 0 w 48"/>
                    <a:gd name="T1" fmla="*/ 0 h 24"/>
                    <a:gd name="T2" fmla="*/ 0 w 48"/>
                    <a:gd name="T3" fmla="*/ 0 h 24"/>
                    <a:gd name="T4" fmla="*/ 0 w 48"/>
                    <a:gd name="T5" fmla="*/ 0 h 24"/>
                    <a:gd name="T6" fmla="*/ 0 w 48"/>
                    <a:gd name="T7" fmla="*/ 0 h 24"/>
                    <a:gd name="T8" fmla="*/ 0 w 48"/>
                    <a:gd name="T9" fmla="*/ 0 h 24"/>
                    <a:gd name="T10" fmla="*/ 0 w 48"/>
                    <a:gd name="T11" fmla="*/ 0 h 24"/>
                    <a:gd name="T12" fmla="*/ 0 w 48"/>
                    <a:gd name="T13" fmla="*/ 0 h 24"/>
                    <a:gd name="T14" fmla="*/ 0 w 48"/>
                    <a:gd name="T15" fmla="*/ 0 h 24"/>
                    <a:gd name="T16" fmla="*/ 0 w 48"/>
                    <a:gd name="T17" fmla="*/ 0 h 24"/>
                    <a:gd name="T18" fmla="*/ 0 w 48"/>
                    <a:gd name="T19" fmla="*/ 0 h 24"/>
                    <a:gd name="T20" fmla="*/ 0 w 48"/>
                    <a:gd name="T21" fmla="*/ 0 h 24"/>
                    <a:gd name="T22" fmla="*/ 0 w 48"/>
                    <a:gd name="T23" fmla="*/ 0 h 24"/>
                    <a:gd name="T24" fmla="*/ 0 w 48"/>
                    <a:gd name="T25" fmla="*/ 0 h 24"/>
                    <a:gd name="T26" fmla="*/ 0 w 48"/>
                    <a:gd name="T27" fmla="*/ 0 h 24"/>
                    <a:gd name="T28" fmla="*/ 0 w 48"/>
                    <a:gd name="T29" fmla="*/ 0 h 24"/>
                    <a:gd name="T30" fmla="*/ 0 w 48"/>
                    <a:gd name="T31" fmla="*/ 0 h 24"/>
                    <a:gd name="T32" fmla="*/ 0 w 48"/>
                    <a:gd name="T33" fmla="*/ 0 h 24"/>
                    <a:gd name="T34" fmla="*/ 0 w 48"/>
                    <a:gd name="T35" fmla="*/ 0 h 24"/>
                    <a:gd name="T36" fmla="*/ 0 w 48"/>
                    <a:gd name="T37" fmla="*/ 0 h 24"/>
                    <a:gd name="T38" fmla="*/ 0 w 48"/>
                    <a:gd name="T39" fmla="*/ 0 h 24"/>
                    <a:gd name="T40" fmla="*/ 0 w 48"/>
                    <a:gd name="T41" fmla="*/ 0 h 2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8"/>
                    <a:gd name="T64" fmla="*/ 0 h 24"/>
                    <a:gd name="T65" fmla="*/ 48 w 48"/>
                    <a:gd name="T66" fmla="*/ 24 h 2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8" h="24">
                      <a:moveTo>
                        <a:pt x="47" y="0"/>
                      </a:moveTo>
                      <a:lnTo>
                        <a:pt x="45" y="0"/>
                      </a:lnTo>
                      <a:lnTo>
                        <a:pt x="39" y="1"/>
                      </a:lnTo>
                      <a:lnTo>
                        <a:pt x="33" y="2"/>
                      </a:lnTo>
                      <a:lnTo>
                        <a:pt x="27" y="6"/>
                      </a:lnTo>
                      <a:lnTo>
                        <a:pt x="24" y="7"/>
                      </a:lnTo>
                      <a:lnTo>
                        <a:pt x="19" y="7"/>
                      </a:lnTo>
                      <a:lnTo>
                        <a:pt x="17" y="7"/>
                      </a:lnTo>
                      <a:lnTo>
                        <a:pt x="14" y="5"/>
                      </a:lnTo>
                      <a:lnTo>
                        <a:pt x="0" y="12"/>
                      </a:lnTo>
                      <a:lnTo>
                        <a:pt x="5" y="19"/>
                      </a:lnTo>
                      <a:lnTo>
                        <a:pt x="12" y="24"/>
                      </a:lnTo>
                      <a:lnTo>
                        <a:pt x="19" y="24"/>
                      </a:lnTo>
                      <a:lnTo>
                        <a:pt x="26" y="24"/>
                      </a:lnTo>
                      <a:lnTo>
                        <a:pt x="35" y="20"/>
                      </a:lnTo>
                      <a:lnTo>
                        <a:pt x="38" y="19"/>
                      </a:lnTo>
                      <a:lnTo>
                        <a:pt x="44" y="18"/>
                      </a:lnTo>
                      <a:lnTo>
                        <a:pt x="48" y="17"/>
                      </a:lnTo>
                      <a:lnTo>
                        <a:pt x="47" y="17"/>
                      </a:lnTo>
                      <a:lnTo>
                        <a:pt x="47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89" name="Freeform 1759"/>
                <p:cNvSpPr>
                  <a:spLocks/>
                </p:cNvSpPr>
                <p:nvPr/>
              </p:nvSpPr>
              <p:spPr bwMode="auto">
                <a:xfrm>
                  <a:off x="1959" y="1247"/>
                  <a:ext cx="1" cy="0"/>
                </a:xfrm>
                <a:custGeom>
                  <a:avLst/>
                  <a:gdLst>
                    <a:gd name="T0" fmla="*/ 0 w 20"/>
                    <a:gd name="T1" fmla="*/ 0 h 21"/>
                    <a:gd name="T2" fmla="*/ 0 w 20"/>
                    <a:gd name="T3" fmla="*/ 0 h 21"/>
                    <a:gd name="T4" fmla="*/ 0 w 20"/>
                    <a:gd name="T5" fmla="*/ 0 h 21"/>
                    <a:gd name="T6" fmla="*/ 0 w 20"/>
                    <a:gd name="T7" fmla="*/ 0 h 21"/>
                    <a:gd name="T8" fmla="*/ 0 w 20"/>
                    <a:gd name="T9" fmla="*/ 0 h 21"/>
                    <a:gd name="T10" fmla="*/ 0 w 20"/>
                    <a:gd name="T11" fmla="*/ 0 h 21"/>
                    <a:gd name="T12" fmla="*/ 0 w 20"/>
                    <a:gd name="T13" fmla="*/ 0 h 21"/>
                    <a:gd name="T14" fmla="*/ 0 w 20"/>
                    <a:gd name="T15" fmla="*/ 0 h 21"/>
                    <a:gd name="T16" fmla="*/ 0 w 20"/>
                    <a:gd name="T17" fmla="*/ 0 h 21"/>
                    <a:gd name="T18" fmla="*/ 0 w 20"/>
                    <a:gd name="T19" fmla="*/ 0 h 21"/>
                    <a:gd name="T20" fmla="*/ 0 w 20"/>
                    <a:gd name="T21" fmla="*/ 0 h 21"/>
                    <a:gd name="T22" fmla="*/ 0 w 20"/>
                    <a:gd name="T23" fmla="*/ 0 h 21"/>
                    <a:gd name="T24" fmla="*/ 0 w 20"/>
                    <a:gd name="T25" fmla="*/ 0 h 2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0"/>
                    <a:gd name="T40" fmla="*/ 0 h 21"/>
                    <a:gd name="T41" fmla="*/ 20 w 20"/>
                    <a:gd name="T42" fmla="*/ 0 h 2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0" h="21"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1" y="3"/>
                      </a:lnTo>
                      <a:lnTo>
                        <a:pt x="0" y="4"/>
                      </a:lnTo>
                      <a:lnTo>
                        <a:pt x="3" y="4"/>
                      </a:lnTo>
                      <a:lnTo>
                        <a:pt x="3" y="21"/>
                      </a:lnTo>
                      <a:lnTo>
                        <a:pt x="10" y="18"/>
                      </a:lnTo>
                      <a:lnTo>
                        <a:pt x="14" y="15"/>
                      </a:lnTo>
                      <a:lnTo>
                        <a:pt x="17" y="11"/>
                      </a:lnTo>
                      <a:lnTo>
                        <a:pt x="20" y="5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90" name="Freeform 1760"/>
                <p:cNvSpPr>
                  <a:spLocks/>
                </p:cNvSpPr>
                <p:nvPr/>
              </p:nvSpPr>
              <p:spPr bwMode="auto">
                <a:xfrm>
                  <a:off x="1960" y="1246"/>
                  <a:ext cx="1" cy="1"/>
                </a:xfrm>
                <a:custGeom>
                  <a:avLst/>
                  <a:gdLst>
                    <a:gd name="T0" fmla="*/ 0 w 27"/>
                    <a:gd name="T1" fmla="*/ 0 h 40"/>
                    <a:gd name="T2" fmla="*/ 0 w 27"/>
                    <a:gd name="T3" fmla="*/ 0 h 40"/>
                    <a:gd name="T4" fmla="*/ 0 w 27"/>
                    <a:gd name="T5" fmla="*/ 0 h 40"/>
                    <a:gd name="T6" fmla="*/ 0 w 27"/>
                    <a:gd name="T7" fmla="*/ 0 h 40"/>
                    <a:gd name="T8" fmla="*/ 0 w 27"/>
                    <a:gd name="T9" fmla="*/ 0 h 40"/>
                    <a:gd name="T10" fmla="*/ 0 w 27"/>
                    <a:gd name="T11" fmla="*/ 0 h 40"/>
                    <a:gd name="T12" fmla="*/ 0 w 27"/>
                    <a:gd name="T13" fmla="*/ 0 h 40"/>
                    <a:gd name="T14" fmla="*/ 0 w 27"/>
                    <a:gd name="T15" fmla="*/ 0 h 40"/>
                    <a:gd name="T16" fmla="*/ 0 w 27"/>
                    <a:gd name="T17" fmla="*/ 0 h 40"/>
                    <a:gd name="T18" fmla="*/ 0 w 27"/>
                    <a:gd name="T19" fmla="*/ 0 h 40"/>
                    <a:gd name="T20" fmla="*/ 0 w 27"/>
                    <a:gd name="T21" fmla="*/ 0 h 40"/>
                    <a:gd name="T22" fmla="*/ 0 w 27"/>
                    <a:gd name="T23" fmla="*/ 0 h 40"/>
                    <a:gd name="T24" fmla="*/ 0 w 27"/>
                    <a:gd name="T25" fmla="*/ 0 h 4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7"/>
                    <a:gd name="T40" fmla="*/ 0 h 40"/>
                    <a:gd name="T41" fmla="*/ 27 w 27"/>
                    <a:gd name="T42" fmla="*/ 40 h 4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7" h="40">
                      <a:moveTo>
                        <a:pt x="12" y="10"/>
                      </a:moveTo>
                      <a:lnTo>
                        <a:pt x="11" y="9"/>
                      </a:lnTo>
                      <a:lnTo>
                        <a:pt x="11" y="14"/>
                      </a:lnTo>
                      <a:lnTo>
                        <a:pt x="9" y="18"/>
                      </a:lnTo>
                      <a:lnTo>
                        <a:pt x="5" y="27"/>
                      </a:lnTo>
                      <a:lnTo>
                        <a:pt x="0" y="35"/>
                      </a:lnTo>
                      <a:lnTo>
                        <a:pt x="17" y="40"/>
                      </a:lnTo>
                      <a:lnTo>
                        <a:pt x="19" y="34"/>
                      </a:lnTo>
                      <a:lnTo>
                        <a:pt x="24" y="26"/>
                      </a:lnTo>
                      <a:lnTo>
                        <a:pt x="27" y="14"/>
                      </a:lnTo>
                      <a:lnTo>
                        <a:pt x="25" y="2"/>
                      </a:lnTo>
                      <a:lnTo>
                        <a:pt x="24" y="0"/>
                      </a:lnTo>
                      <a:lnTo>
                        <a:pt x="12" y="1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91" name="Freeform 1761"/>
                <p:cNvSpPr>
                  <a:spLocks/>
                </p:cNvSpPr>
                <p:nvPr/>
              </p:nvSpPr>
              <p:spPr bwMode="auto">
                <a:xfrm>
                  <a:off x="1959" y="1245"/>
                  <a:ext cx="2" cy="1"/>
                </a:xfrm>
                <a:custGeom>
                  <a:avLst/>
                  <a:gdLst>
                    <a:gd name="T0" fmla="*/ 0 w 39"/>
                    <a:gd name="T1" fmla="*/ 0 h 40"/>
                    <a:gd name="T2" fmla="*/ 0 w 39"/>
                    <a:gd name="T3" fmla="*/ 0 h 40"/>
                    <a:gd name="T4" fmla="*/ 0 w 39"/>
                    <a:gd name="T5" fmla="*/ 0 h 40"/>
                    <a:gd name="T6" fmla="*/ 0 w 39"/>
                    <a:gd name="T7" fmla="*/ 0 h 40"/>
                    <a:gd name="T8" fmla="*/ 0 w 39"/>
                    <a:gd name="T9" fmla="*/ 0 h 40"/>
                    <a:gd name="T10" fmla="*/ 0 w 39"/>
                    <a:gd name="T11" fmla="*/ 0 h 40"/>
                    <a:gd name="T12" fmla="*/ 0 w 39"/>
                    <a:gd name="T13" fmla="*/ 0 h 40"/>
                    <a:gd name="T14" fmla="*/ 0 w 39"/>
                    <a:gd name="T15" fmla="*/ 0 h 40"/>
                    <a:gd name="T16" fmla="*/ 0 w 39"/>
                    <a:gd name="T17" fmla="*/ 0 h 40"/>
                    <a:gd name="T18" fmla="*/ 0 w 39"/>
                    <a:gd name="T19" fmla="*/ 0 h 40"/>
                    <a:gd name="T20" fmla="*/ 0 w 39"/>
                    <a:gd name="T21" fmla="*/ 0 h 40"/>
                    <a:gd name="T22" fmla="*/ 0 w 39"/>
                    <a:gd name="T23" fmla="*/ 0 h 40"/>
                    <a:gd name="T24" fmla="*/ 0 w 39"/>
                    <a:gd name="T25" fmla="*/ 0 h 4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9"/>
                    <a:gd name="T40" fmla="*/ 0 h 40"/>
                    <a:gd name="T41" fmla="*/ 39 w 39"/>
                    <a:gd name="T42" fmla="*/ 40 h 4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9" h="40"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0" y="16"/>
                      </a:lnTo>
                      <a:lnTo>
                        <a:pt x="10" y="28"/>
                      </a:lnTo>
                      <a:lnTo>
                        <a:pt x="21" y="35"/>
                      </a:lnTo>
                      <a:lnTo>
                        <a:pt x="27" y="40"/>
                      </a:lnTo>
                      <a:lnTo>
                        <a:pt x="39" y="30"/>
                      </a:lnTo>
                      <a:lnTo>
                        <a:pt x="30" y="23"/>
                      </a:lnTo>
                      <a:lnTo>
                        <a:pt x="22" y="16"/>
                      </a:lnTo>
                      <a:lnTo>
                        <a:pt x="17" y="11"/>
                      </a:lnTo>
                      <a:lnTo>
                        <a:pt x="17" y="1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92" name="Freeform 1762"/>
                <p:cNvSpPr>
                  <a:spLocks/>
                </p:cNvSpPr>
                <p:nvPr/>
              </p:nvSpPr>
              <p:spPr bwMode="auto">
                <a:xfrm>
                  <a:off x="1959" y="1244"/>
                  <a:ext cx="2" cy="1"/>
                </a:xfrm>
                <a:custGeom>
                  <a:avLst/>
                  <a:gdLst>
                    <a:gd name="T0" fmla="*/ 0 w 35"/>
                    <a:gd name="T1" fmla="*/ 0 h 38"/>
                    <a:gd name="T2" fmla="*/ 0 w 35"/>
                    <a:gd name="T3" fmla="*/ 0 h 38"/>
                    <a:gd name="T4" fmla="*/ 0 w 35"/>
                    <a:gd name="T5" fmla="*/ 0 h 38"/>
                    <a:gd name="T6" fmla="*/ 0 w 35"/>
                    <a:gd name="T7" fmla="*/ 0 h 38"/>
                    <a:gd name="T8" fmla="*/ 0 w 35"/>
                    <a:gd name="T9" fmla="*/ 0 h 38"/>
                    <a:gd name="T10" fmla="*/ 0 w 35"/>
                    <a:gd name="T11" fmla="*/ 0 h 38"/>
                    <a:gd name="T12" fmla="*/ 0 w 35"/>
                    <a:gd name="T13" fmla="*/ 0 h 38"/>
                    <a:gd name="T14" fmla="*/ 0 w 35"/>
                    <a:gd name="T15" fmla="*/ 0 h 38"/>
                    <a:gd name="T16" fmla="*/ 0 w 35"/>
                    <a:gd name="T17" fmla="*/ 0 h 38"/>
                    <a:gd name="T18" fmla="*/ 0 w 35"/>
                    <a:gd name="T19" fmla="*/ 0 h 38"/>
                    <a:gd name="T20" fmla="*/ 0 w 35"/>
                    <a:gd name="T21" fmla="*/ 0 h 38"/>
                    <a:gd name="T22" fmla="*/ 0 w 35"/>
                    <a:gd name="T23" fmla="*/ 0 h 38"/>
                    <a:gd name="T24" fmla="*/ 0 w 35"/>
                    <a:gd name="T25" fmla="*/ 0 h 3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5"/>
                    <a:gd name="T40" fmla="*/ 0 h 38"/>
                    <a:gd name="T41" fmla="*/ 35 w 35"/>
                    <a:gd name="T42" fmla="*/ 38 h 3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5" h="38">
                      <a:moveTo>
                        <a:pt x="35" y="0"/>
                      </a:moveTo>
                      <a:lnTo>
                        <a:pt x="35" y="0"/>
                      </a:lnTo>
                      <a:lnTo>
                        <a:pt x="23" y="3"/>
                      </a:lnTo>
                      <a:lnTo>
                        <a:pt x="13" y="10"/>
                      </a:lnTo>
                      <a:lnTo>
                        <a:pt x="6" y="20"/>
                      </a:lnTo>
                      <a:lnTo>
                        <a:pt x="0" y="28"/>
                      </a:lnTo>
                      <a:lnTo>
                        <a:pt x="14" y="38"/>
                      </a:lnTo>
                      <a:lnTo>
                        <a:pt x="20" y="30"/>
                      </a:lnTo>
                      <a:lnTo>
                        <a:pt x="25" y="22"/>
                      </a:lnTo>
                      <a:lnTo>
                        <a:pt x="30" y="18"/>
                      </a:lnTo>
                      <a:lnTo>
                        <a:pt x="35" y="16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93" name="Freeform 1763"/>
                <p:cNvSpPr>
                  <a:spLocks/>
                </p:cNvSpPr>
                <p:nvPr/>
              </p:nvSpPr>
              <p:spPr bwMode="auto">
                <a:xfrm>
                  <a:off x="1961" y="1244"/>
                  <a:ext cx="2" cy="1"/>
                </a:xfrm>
                <a:custGeom>
                  <a:avLst/>
                  <a:gdLst>
                    <a:gd name="T0" fmla="*/ 0 w 81"/>
                    <a:gd name="T1" fmla="*/ 0 h 27"/>
                    <a:gd name="T2" fmla="*/ 0 w 81"/>
                    <a:gd name="T3" fmla="*/ 0 h 27"/>
                    <a:gd name="T4" fmla="*/ 0 w 81"/>
                    <a:gd name="T5" fmla="*/ 0 h 27"/>
                    <a:gd name="T6" fmla="*/ 0 w 81"/>
                    <a:gd name="T7" fmla="*/ 0 h 27"/>
                    <a:gd name="T8" fmla="*/ 0 w 81"/>
                    <a:gd name="T9" fmla="*/ 0 h 27"/>
                    <a:gd name="T10" fmla="*/ 0 w 81"/>
                    <a:gd name="T11" fmla="*/ 0 h 27"/>
                    <a:gd name="T12" fmla="*/ 0 w 81"/>
                    <a:gd name="T13" fmla="*/ 0 h 27"/>
                    <a:gd name="T14" fmla="*/ 0 w 81"/>
                    <a:gd name="T15" fmla="*/ 0 h 27"/>
                    <a:gd name="T16" fmla="*/ 0 w 81"/>
                    <a:gd name="T17" fmla="*/ 0 h 27"/>
                    <a:gd name="T18" fmla="*/ 0 w 81"/>
                    <a:gd name="T19" fmla="*/ 0 h 27"/>
                    <a:gd name="T20" fmla="*/ 0 w 81"/>
                    <a:gd name="T21" fmla="*/ 0 h 27"/>
                    <a:gd name="T22" fmla="*/ 0 w 81"/>
                    <a:gd name="T23" fmla="*/ 0 h 27"/>
                    <a:gd name="T24" fmla="*/ 0 w 81"/>
                    <a:gd name="T25" fmla="*/ 0 h 27"/>
                    <a:gd name="T26" fmla="*/ 0 w 81"/>
                    <a:gd name="T27" fmla="*/ 0 h 27"/>
                    <a:gd name="T28" fmla="*/ 0 w 81"/>
                    <a:gd name="T29" fmla="*/ 0 h 27"/>
                    <a:gd name="T30" fmla="*/ 0 w 81"/>
                    <a:gd name="T31" fmla="*/ 0 h 27"/>
                    <a:gd name="T32" fmla="*/ 0 w 81"/>
                    <a:gd name="T33" fmla="*/ 0 h 27"/>
                    <a:gd name="T34" fmla="*/ 0 w 81"/>
                    <a:gd name="T35" fmla="*/ 0 h 27"/>
                    <a:gd name="T36" fmla="*/ 0 w 81"/>
                    <a:gd name="T37" fmla="*/ 0 h 27"/>
                    <a:gd name="T38" fmla="*/ 0 w 81"/>
                    <a:gd name="T39" fmla="*/ 0 h 27"/>
                    <a:gd name="T40" fmla="*/ 0 w 81"/>
                    <a:gd name="T41" fmla="*/ 0 h 2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1"/>
                    <a:gd name="T64" fmla="*/ 0 h 27"/>
                    <a:gd name="T65" fmla="*/ 81 w 81"/>
                    <a:gd name="T66" fmla="*/ 27 h 2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1" h="27">
                      <a:moveTo>
                        <a:pt x="72" y="0"/>
                      </a:moveTo>
                      <a:lnTo>
                        <a:pt x="72" y="0"/>
                      </a:lnTo>
                      <a:lnTo>
                        <a:pt x="63" y="5"/>
                      </a:lnTo>
                      <a:lnTo>
                        <a:pt x="55" y="7"/>
                      </a:lnTo>
                      <a:lnTo>
                        <a:pt x="45" y="9"/>
                      </a:lnTo>
                      <a:lnTo>
                        <a:pt x="37" y="11"/>
                      </a:lnTo>
                      <a:lnTo>
                        <a:pt x="26" y="11"/>
                      </a:lnTo>
                      <a:lnTo>
                        <a:pt x="16" y="11"/>
                      </a:lnTo>
                      <a:lnTo>
                        <a:pt x="7" y="11"/>
                      </a:lnTo>
                      <a:lnTo>
                        <a:pt x="0" y="11"/>
                      </a:lnTo>
                      <a:lnTo>
                        <a:pt x="0" y="27"/>
                      </a:lnTo>
                      <a:lnTo>
                        <a:pt x="7" y="27"/>
                      </a:lnTo>
                      <a:lnTo>
                        <a:pt x="16" y="27"/>
                      </a:lnTo>
                      <a:lnTo>
                        <a:pt x="26" y="27"/>
                      </a:lnTo>
                      <a:lnTo>
                        <a:pt x="37" y="27"/>
                      </a:lnTo>
                      <a:lnTo>
                        <a:pt x="48" y="26"/>
                      </a:lnTo>
                      <a:lnTo>
                        <a:pt x="60" y="24"/>
                      </a:lnTo>
                      <a:lnTo>
                        <a:pt x="70" y="19"/>
                      </a:lnTo>
                      <a:lnTo>
                        <a:pt x="81" y="12"/>
                      </a:lnTo>
                      <a:lnTo>
                        <a:pt x="72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94" name="Freeform 1764"/>
                <p:cNvSpPr>
                  <a:spLocks/>
                </p:cNvSpPr>
                <p:nvPr/>
              </p:nvSpPr>
              <p:spPr bwMode="auto">
                <a:xfrm>
                  <a:off x="1900" y="1231"/>
                  <a:ext cx="1" cy="1"/>
                </a:xfrm>
                <a:custGeom>
                  <a:avLst/>
                  <a:gdLst>
                    <a:gd name="T0" fmla="*/ 0 w 17"/>
                    <a:gd name="T1" fmla="*/ 0 h 32"/>
                    <a:gd name="T2" fmla="*/ 0 w 17"/>
                    <a:gd name="T3" fmla="*/ 0 h 32"/>
                    <a:gd name="T4" fmla="*/ 0 w 17"/>
                    <a:gd name="T5" fmla="*/ 0 h 32"/>
                    <a:gd name="T6" fmla="*/ 0 w 17"/>
                    <a:gd name="T7" fmla="*/ 0 h 32"/>
                    <a:gd name="T8" fmla="*/ 0 w 17"/>
                    <a:gd name="T9" fmla="*/ 0 h 32"/>
                    <a:gd name="T10" fmla="*/ 0 w 17"/>
                    <a:gd name="T11" fmla="*/ 0 h 32"/>
                    <a:gd name="T12" fmla="*/ 0 w 17"/>
                    <a:gd name="T13" fmla="*/ 0 h 32"/>
                    <a:gd name="T14" fmla="*/ 0 w 17"/>
                    <a:gd name="T15" fmla="*/ 0 h 32"/>
                    <a:gd name="T16" fmla="*/ 0 w 17"/>
                    <a:gd name="T17" fmla="*/ 0 h 32"/>
                    <a:gd name="T18" fmla="*/ 0 w 17"/>
                    <a:gd name="T19" fmla="*/ 0 h 32"/>
                    <a:gd name="T20" fmla="*/ 0 w 17"/>
                    <a:gd name="T21" fmla="*/ 0 h 32"/>
                    <a:gd name="T22" fmla="*/ 0 w 17"/>
                    <a:gd name="T23" fmla="*/ 0 h 32"/>
                    <a:gd name="T24" fmla="*/ 0 w 17"/>
                    <a:gd name="T25" fmla="*/ 0 h 3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7"/>
                    <a:gd name="T40" fmla="*/ 0 h 32"/>
                    <a:gd name="T41" fmla="*/ 17 w 17"/>
                    <a:gd name="T42" fmla="*/ 32 h 32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7" h="32">
                      <a:moveTo>
                        <a:pt x="16" y="32"/>
                      </a:moveTo>
                      <a:lnTo>
                        <a:pt x="16" y="32"/>
                      </a:lnTo>
                      <a:lnTo>
                        <a:pt x="17" y="24"/>
                      </a:lnTo>
                      <a:lnTo>
                        <a:pt x="17" y="18"/>
                      </a:lnTo>
                      <a:lnTo>
                        <a:pt x="17" y="14"/>
                      </a:lnTo>
                      <a:lnTo>
                        <a:pt x="16" y="14"/>
                      </a:lnTo>
                      <a:lnTo>
                        <a:pt x="8" y="0"/>
                      </a:lnTo>
                      <a:lnTo>
                        <a:pt x="0" y="9"/>
                      </a:lnTo>
                      <a:lnTo>
                        <a:pt x="0" y="18"/>
                      </a:lnTo>
                      <a:lnTo>
                        <a:pt x="0" y="24"/>
                      </a:lnTo>
                      <a:lnTo>
                        <a:pt x="1" y="25"/>
                      </a:lnTo>
                      <a:lnTo>
                        <a:pt x="16" y="3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95" name="Freeform 1765"/>
                <p:cNvSpPr>
                  <a:spLocks/>
                </p:cNvSpPr>
                <p:nvPr/>
              </p:nvSpPr>
              <p:spPr bwMode="auto">
                <a:xfrm>
                  <a:off x="1900" y="1232"/>
                  <a:ext cx="1" cy="1"/>
                </a:xfrm>
                <a:custGeom>
                  <a:avLst/>
                  <a:gdLst>
                    <a:gd name="T0" fmla="*/ 0 w 29"/>
                    <a:gd name="T1" fmla="*/ 0 h 56"/>
                    <a:gd name="T2" fmla="*/ 0 w 29"/>
                    <a:gd name="T3" fmla="*/ 0 h 56"/>
                    <a:gd name="T4" fmla="*/ 0 w 29"/>
                    <a:gd name="T5" fmla="*/ 0 h 56"/>
                    <a:gd name="T6" fmla="*/ 0 w 29"/>
                    <a:gd name="T7" fmla="*/ 0 h 56"/>
                    <a:gd name="T8" fmla="*/ 0 w 29"/>
                    <a:gd name="T9" fmla="*/ 0 h 56"/>
                    <a:gd name="T10" fmla="*/ 0 w 29"/>
                    <a:gd name="T11" fmla="*/ 0 h 56"/>
                    <a:gd name="T12" fmla="*/ 0 w 29"/>
                    <a:gd name="T13" fmla="*/ 0 h 56"/>
                    <a:gd name="T14" fmla="*/ 0 w 29"/>
                    <a:gd name="T15" fmla="*/ 0 h 56"/>
                    <a:gd name="T16" fmla="*/ 0 w 29"/>
                    <a:gd name="T17" fmla="*/ 0 h 56"/>
                    <a:gd name="T18" fmla="*/ 0 w 29"/>
                    <a:gd name="T19" fmla="*/ 0 h 56"/>
                    <a:gd name="T20" fmla="*/ 0 w 29"/>
                    <a:gd name="T21" fmla="*/ 0 h 56"/>
                    <a:gd name="T22" fmla="*/ 0 w 29"/>
                    <a:gd name="T23" fmla="*/ 0 h 56"/>
                    <a:gd name="T24" fmla="*/ 0 w 29"/>
                    <a:gd name="T25" fmla="*/ 0 h 56"/>
                    <a:gd name="T26" fmla="*/ 0 w 29"/>
                    <a:gd name="T27" fmla="*/ 0 h 56"/>
                    <a:gd name="T28" fmla="*/ 0 w 29"/>
                    <a:gd name="T29" fmla="*/ 0 h 56"/>
                    <a:gd name="T30" fmla="*/ 0 w 29"/>
                    <a:gd name="T31" fmla="*/ 0 h 56"/>
                    <a:gd name="T32" fmla="*/ 0 w 29"/>
                    <a:gd name="T33" fmla="*/ 0 h 56"/>
                    <a:gd name="T34" fmla="*/ 0 w 29"/>
                    <a:gd name="T35" fmla="*/ 0 h 56"/>
                    <a:gd name="T36" fmla="*/ 0 w 29"/>
                    <a:gd name="T37" fmla="*/ 0 h 56"/>
                    <a:gd name="T38" fmla="*/ 0 w 29"/>
                    <a:gd name="T39" fmla="*/ 0 h 56"/>
                    <a:gd name="T40" fmla="*/ 0 w 29"/>
                    <a:gd name="T41" fmla="*/ 0 h 5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29"/>
                    <a:gd name="T64" fmla="*/ 0 h 56"/>
                    <a:gd name="T65" fmla="*/ 29 w 29"/>
                    <a:gd name="T66" fmla="*/ 56 h 5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29" h="56">
                      <a:moveTo>
                        <a:pt x="26" y="44"/>
                      </a:moveTo>
                      <a:lnTo>
                        <a:pt x="29" y="50"/>
                      </a:lnTo>
                      <a:lnTo>
                        <a:pt x="29" y="46"/>
                      </a:lnTo>
                      <a:lnTo>
                        <a:pt x="26" y="40"/>
                      </a:lnTo>
                      <a:lnTo>
                        <a:pt x="25" y="32"/>
                      </a:lnTo>
                      <a:lnTo>
                        <a:pt x="23" y="24"/>
                      </a:lnTo>
                      <a:lnTo>
                        <a:pt x="20" y="16"/>
                      </a:lnTo>
                      <a:lnTo>
                        <a:pt x="18" y="10"/>
                      </a:lnTo>
                      <a:lnTo>
                        <a:pt x="17" y="5"/>
                      </a:lnTo>
                      <a:lnTo>
                        <a:pt x="16" y="7"/>
                      </a:lnTo>
                      <a:lnTo>
                        <a:pt x="1" y="0"/>
                      </a:lnTo>
                      <a:lnTo>
                        <a:pt x="0" y="7"/>
                      </a:lnTo>
                      <a:lnTo>
                        <a:pt x="1" y="14"/>
                      </a:lnTo>
                      <a:lnTo>
                        <a:pt x="4" y="20"/>
                      </a:lnTo>
                      <a:lnTo>
                        <a:pt x="6" y="29"/>
                      </a:lnTo>
                      <a:lnTo>
                        <a:pt x="8" y="37"/>
                      </a:lnTo>
                      <a:lnTo>
                        <a:pt x="10" y="44"/>
                      </a:lnTo>
                      <a:lnTo>
                        <a:pt x="12" y="50"/>
                      </a:lnTo>
                      <a:lnTo>
                        <a:pt x="14" y="56"/>
                      </a:lnTo>
                      <a:lnTo>
                        <a:pt x="26" y="4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96" name="Freeform 1766"/>
                <p:cNvSpPr>
                  <a:spLocks/>
                </p:cNvSpPr>
                <p:nvPr/>
              </p:nvSpPr>
              <p:spPr bwMode="auto">
                <a:xfrm>
                  <a:off x="1901" y="1232"/>
                  <a:ext cx="0" cy="1"/>
                </a:xfrm>
                <a:custGeom>
                  <a:avLst/>
                  <a:gdLst>
                    <a:gd name="T0" fmla="*/ 0 w 22"/>
                    <a:gd name="T1" fmla="*/ 0 h 21"/>
                    <a:gd name="T2" fmla="*/ 0 w 22"/>
                    <a:gd name="T3" fmla="*/ 0 h 21"/>
                    <a:gd name="T4" fmla="*/ 0 w 22"/>
                    <a:gd name="T5" fmla="*/ 0 h 21"/>
                    <a:gd name="T6" fmla="*/ 0 w 22"/>
                    <a:gd name="T7" fmla="*/ 0 h 21"/>
                    <a:gd name="T8" fmla="*/ 0 w 22"/>
                    <a:gd name="T9" fmla="*/ 0 h 21"/>
                    <a:gd name="T10" fmla="*/ 0 w 22"/>
                    <a:gd name="T11" fmla="*/ 0 h 21"/>
                    <a:gd name="T12" fmla="*/ 0 w 22"/>
                    <a:gd name="T13" fmla="*/ 0 h 21"/>
                    <a:gd name="T14" fmla="*/ 0 w 22"/>
                    <a:gd name="T15" fmla="*/ 0 h 21"/>
                    <a:gd name="T16" fmla="*/ 0 w 22"/>
                    <a:gd name="T17" fmla="*/ 0 h 21"/>
                    <a:gd name="T18" fmla="*/ 0 w 22"/>
                    <a:gd name="T19" fmla="*/ 0 h 21"/>
                    <a:gd name="T20" fmla="*/ 0 w 22"/>
                    <a:gd name="T21" fmla="*/ 0 h 21"/>
                    <a:gd name="T22" fmla="*/ 0 w 22"/>
                    <a:gd name="T23" fmla="*/ 0 h 21"/>
                    <a:gd name="T24" fmla="*/ 0 w 22"/>
                    <a:gd name="T25" fmla="*/ 0 h 2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2"/>
                    <a:gd name="T40" fmla="*/ 0 h 21"/>
                    <a:gd name="T41" fmla="*/ 0 w 22"/>
                    <a:gd name="T42" fmla="*/ 21 h 2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2" h="21">
                      <a:moveTo>
                        <a:pt x="22" y="16"/>
                      </a:moveTo>
                      <a:lnTo>
                        <a:pt x="22" y="18"/>
                      </a:lnTo>
                      <a:lnTo>
                        <a:pt x="21" y="12"/>
                      </a:lnTo>
                      <a:lnTo>
                        <a:pt x="18" y="9"/>
                      </a:lnTo>
                      <a:lnTo>
                        <a:pt x="15" y="4"/>
                      </a:lnTo>
                      <a:lnTo>
                        <a:pt x="12" y="0"/>
                      </a:lnTo>
                      <a:lnTo>
                        <a:pt x="0" y="12"/>
                      </a:lnTo>
                      <a:lnTo>
                        <a:pt x="3" y="14"/>
                      </a:lnTo>
                      <a:lnTo>
                        <a:pt x="4" y="16"/>
                      </a:lnTo>
                      <a:lnTo>
                        <a:pt x="4" y="20"/>
                      </a:lnTo>
                      <a:lnTo>
                        <a:pt x="5" y="18"/>
                      </a:lnTo>
                      <a:lnTo>
                        <a:pt x="5" y="21"/>
                      </a:lnTo>
                      <a:lnTo>
                        <a:pt x="22" y="1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97" name="Freeform 1767"/>
                <p:cNvSpPr>
                  <a:spLocks/>
                </p:cNvSpPr>
                <p:nvPr/>
              </p:nvSpPr>
              <p:spPr bwMode="auto">
                <a:xfrm>
                  <a:off x="1901" y="1233"/>
                  <a:ext cx="2" cy="1"/>
                </a:xfrm>
                <a:custGeom>
                  <a:avLst/>
                  <a:gdLst>
                    <a:gd name="T0" fmla="*/ 0 w 61"/>
                    <a:gd name="T1" fmla="*/ 0 h 54"/>
                    <a:gd name="T2" fmla="*/ 0 w 61"/>
                    <a:gd name="T3" fmla="*/ 0 h 54"/>
                    <a:gd name="T4" fmla="*/ 0 w 61"/>
                    <a:gd name="T5" fmla="*/ 0 h 54"/>
                    <a:gd name="T6" fmla="*/ 0 w 61"/>
                    <a:gd name="T7" fmla="*/ 0 h 54"/>
                    <a:gd name="T8" fmla="*/ 0 w 61"/>
                    <a:gd name="T9" fmla="*/ 0 h 54"/>
                    <a:gd name="T10" fmla="*/ 0 w 61"/>
                    <a:gd name="T11" fmla="*/ 0 h 54"/>
                    <a:gd name="T12" fmla="*/ 0 w 61"/>
                    <a:gd name="T13" fmla="*/ 0 h 54"/>
                    <a:gd name="T14" fmla="*/ 0 w 61"/>
                    <a:gd name="T15" fmla="*/ 0 h 54"/>
                    <a:gd name="T16" fmla="*/ 0 w 61"/>
                    <a:gd name="T17" fmla="*/ 0 h 54"/>
                    <a:gd name="T18" fmla="*/ 0 w 61"/>
                    <a:gd name="T19" fmla="*/ 0 h 54"/>
                    <a:gd name="T20" fmla="*/ 0 w 61"/>
                    <a:gd name="T21" fmla="*/ 0 h 54"/>
                    <a:gd name="T22" fmla="*/ 0 w 61"/>
                    <a:gd name="T23" fmla="*/ 0 h 54"/>
                    <a:gd name="T24" fmla="*/ 0 w 61"/>
                    <a:gd name="T25" fmla="*/ 0 h 54"/>
                    <a:gd name="T26" fmla="*/ 0 w 61"/>
                    <a:gd name="T27" fmla="*/ 0 h 54"/>
                    <a:gd name="T28" fmla="*/ 0 w 61"/>
                    <a:gd name="T29" fmla="*/ 0 h 54"/>
                    <a:gd name="T30" fmla="*/ 0 w 61"/>
                    <a:gd name="T31" fmla="*/ 0 h 54"/>
                    <a:gd name="T32" fmla="*/ 0 w 61"/>
                    <a:gd name="T33" fmla="*/ 0 h 54"/>
                    <a:gd name="T34" fmla="*/ 0 w 61"/>
                    <a:gd name="T35" fmla="*/ 0 h 54"/>
                    <a:gd name="T36" fmla="*/ 0 w 61"/>
                    <a:gd name="T37" fmla="*/ 0 h 54"/>
                    <a:gd name="T38" fmla="*/ 0 w 61"/>
                    <a:gd name="T39" fmla="*/ 0 h 54"/>
                    <a:gd name="T40" fmla="*/ 0 w 61"/>
                    <a:gd name="T41" fmla="*/ 0 h 5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1"/>
                    <a:gd name="T64" fmla="*/ 0 h 54"/>
                    <a:gd name="T65" fmla="*/ 61 w 61"/>
                    <a:gd name="T66" fmla="*/ 54 h 5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1" h="54">
                      <a:moveTo>
                        <a:pt x="60" y="40"/>
                      </a:moveTo>
                      <a:lnTo>
                        <a:pt x="61" y="41"/>
                      </a:lnTo>
                      <a:lnTo>
                        <a:pt x="53" y="34"/>
                      </a:lnTo>
                      <a:lnTo>
                        <a:pt x="45" y="30"/>
                      </a:lnTo>
                      <a:lnTo>
                        <a:pt x="40" y="26"/>
                      </a:lnTo>
                      <a:lnTo>
                        <a:pt x="34" y="23"/>
                      </a:lnTo>
                      <a:lnTo>
                        <a:pt x="28" y="20"/>
                      </a:lnTo>
                      <a:lnTo>
                        <a:pt x="23" y="16"/>
                      </a:lnTo>
                      <a:lnTo>
                        <a:pt x="19" y="10"/>
                      </a:lnTo>
                      <a:lnTo>
                        <a:pt x="17" y="0"/>
                      </a:lnTo>
                      <a:lnTo>
                        <a:pt x="0" y="5"/>
                      </a:lnTo>
                      <a:lnTo>
                        <a:pt x="5" y="17"/>
                      </a:lnTo>
                      <a:lnTo>
                        <a:pt x="11" y="25"/>
                      </a:lnTo>
                      <a:lnTo>
                        <a:pt x="18" y="32"/>
                      </a:lnTo>
                      <a:lnTo>
                        <a:pt x="24" y="37"/>
                      </a:lnTo>
                      <a:lnTo>
                        <a:pt x="30" y="41"/>
                      </a:lnTo>
                      <a:lnTo>
                        <a:pt x="37" y="44"/>
                      </a:lnTo>
                      <a:lnTo>
                        <a:pt x="43" y="48"/>
                      </a:lnTo>
                      <a:lnTo>
                        <a:pt x="49" y="53"/>
                      </a:lnTo>
                      <a:lnTo>
                        <a:pt x="51" y="54"/>
                      </a:lnTo>
                      <a:lnTo>
                        <a:pt x="60" y="4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98" name="Freeform 1768"/>
                <p:cNvSpPr>
                  <a:spLocks/>
                </p:cNvSpPr>
                <p:nvPr/>
              </p:nvSpPr>
              <p:spPr bwMode="auto">
                <a:xfrm>
                  <a:off x="1902" y="1234"/>
                  <a:ext cx="1" cy="1"/>
                </a:xfrm>
                <a:custGeom>
                  <a:avLst/>
                  <a:gdLst>
                    <a:gd name="T0" fmla="*/ 0 w 26"/>
                    <a:gd name="T1" fmla="*/ 0 h 37"/>
                    <a:gd name="T2" fmla="*/ 0 w 26"/>
                    <a:gd name="T3" fmla="*/ 0 h 37"/>
                    <a:gd name="T4" fmla="*/ 0 w 26"/>
                    <a:gd name="T5" fmla="*/ 0 h 37"/>
                    <a:gd name="T6" fmla="*/ 0 w 26"/>
                    <a:gd name="T7" fmla="*/ 0 h 37"/>
                    <a:gd name="T8" fmla="*/ 0 w 26"/>
                    <a:gd name="T9" fmla="*/ 0 h 37"/>
                    <a:gd name="T10" fmla="*/ 0 w 26"/>
                    <a:gd name="T11" fmla="*/ 0 h 37"/>
                    <a:gd name="T12" fmla="*/ 0 w 26"/>
                    <a:gd name="T13" fmla="*/ 0 h 37"/>
                    <a:gd name="T14" fmla="*/ 0 w 26"/>
                    <a:gd name="T15" fmla="*/ 0 h 37"/>
                    <a:gd name="T16" fmla="*/ 0 w 26"/>
                    <a:gd name="T17" fmla="*/ 0 h 37"/>
                    <a:gd name="T18" fmla="*/ 0 w 26"/>
                    <a:gd name="T19" fmla="*/ 0 h 37"/>
                    <a:gd name="T20" fmla="*/ 0 w 26"/>
                    <a:gd name="T21" fmla="*/ 0 h 37"/>
                    <a:gd name="T22" fmla="*/ 0 w 26"/>
                    <a:gd name="T23" fmla="*/ 0 h 37"/>
                    <a:gd name="T24" fmla="*/ 0 w 26"/>
                    <a:gd name="T25" fmla="*/ 0 h 3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6"/>
                    <a:gd name="T40" fmla="*/ 0 h 37"/>
                    <a:gd name="T41" fmla="*/ 26 w 26"/>
                    <a:gd name="T42" fmla="*/ 37 h 37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6" h="37">
                      <a:moveTo>
                        <a:pt x="26" y="20"/>
                      </a:moveTo>
                      <a:lnTo>
                        <a:pt x="25" y="20"/>
                      </a:lnTo>
                      <a:lnTo>
                        <a:pt x="19" y="16"/>
                      </a:lnTo>
                      <a:lnTo>
                        <a:pt x="16" y="13"/>
                      </a:lnTo>
                      <a:lnTo>
                        <a:pt x="14" y="8"/>
                      </a:lnTo>
                      <a:lnTo>
                        <a:pt x="9" y="0"/>
                      </a:lnTo>
                      <a:lnTo>
                        <a:pt x="0" y="14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9" y="31"/>
                      </a:lnTo>
                      <a:lnTo>
                        <a:pt x="22" y="37"/>
                      </a:lnTo>
                      <a:lnTo>
                        <a:pt x="21" y="37"/>
                      </a:lnTo>
                      <a:lnTo>
                        <a:pt x="26" y="2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899" name="Freeform 1769"/>
                <p:cNvSpPr>
                  <a:spLocks/>
                </p:cNvSpPr>
                <p:nvPr/>
              </p:nvSpPr>
              <p:spPr bwMode="auto">
                <a:xfrm>
                  <a:off x="1903" y="1234"/>
                  <a:ext cx="1" cy="1"/>
                </a:xfrm>
                <a:custGeom>
                  <a:avLst/>
                  <a:gdLst>
                    <a:gd name="T0" fmla="*/ 0 w 47"/>
                    <a:gd name="T1" fmla="*/ 0 h 40"/>
                    <a:gd name="T2" fmla="*/ 0 w 47"/>
                    <a:gd name="T3" fmla="*/ 0 h 40"/>
                    <a:gd name="T4" fmla="*/ 0 w 47"/>
                    <a:gd name="T5" fmla="*/ 0 h 40"/>
                    <a:gd name="T6" fmla="*/ 0 w 47"/>
                    <a:gd name="T7" fmla="*/ 0 h 40"/>
                    <a:gd name="T8" fmla="*/ 0 w 47"/>
                    <a:gd name="T9" fmla="*/ 0 h 40"/>
                    <a:gd name="T10" fmla="*/ 0 w 47"/>
                    <a:gd name="T11" fmla="*/ 0 h 40"/>
                    <a:gd name="T12" fmla="*/ 0 w 47"/>
                    <a:gd name="T13" fmla="*/ 0 h 40"/>
                    <a:gd name="T14" fmla="*/ 0 w 47"/>
                    <a:gd name="T15" fmla="*/ 0 h 40"/>
                    <a:gd name="T16" fmla="*/ 0 w 47"/>
                    <a:gd name="T17" fmla="*/ 0 h 40"/>
                    <a:gd name="T18" fmla="*/ 0 w 47"/>
                    <a:gd name="T19" fmla="*/ 0 h 40"/>
                    <a:gd name="T20" fmla="*/ 0 w 47"/>
                    <a:gd name="T21" fmla="*/ 0 h 40"/>
                    <a:gd name="T22" fmla="*/ 0 w 47"/>
                    <a:gd name="T23" fmla="*/ 0 h 40"/>
                    <a:gd name="T24" fmla="*/ 0 w 47"/>
                    <a:gd name="T25" fmla="*/ 0 h 40"/>
                    <a:gd name="T26" fmla="*/ 0 w 47"/>
                    <a:gd name="T27" fmla="*/ 0 h 40"/>
                    <a:gd name="T28" fmla="*/ 0 w 47"/>
                    <a:gd name="T29" fmla="*/ 0 h 40"/>
                    <a:gd name="T30" fmla="*/ 0 w 47"/>
                    <a:gd name="T31" fmla="*/ 0 h 40"/>
                    <a:gd name="T32" fmla="*/ 0 w 47"/>
                    <a:gd name="T33" fmla="*/ 0 h 40"/>
                    <a:gd name="T34" fmla="*/ 0 w 47"/>
                    <a:gd name="T35" fmla="*/ 0 h 40"/>
                    <a:gd name="T36" fmla="*/ 0 w 47"/>
                    <a:gd name="T37" fmla="*/ 0 h 40"/>
                    <a:gd name="T38" fmla="*/ 0 w 47"/>
                    <a:gd name="T39" fmla="*/ 0 h 40"/>
                    <a:gd name="T40" fmla="*/ 0 w 47"/>
                    <a:gd name="T41" fmla="*/ 0 h 4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7"/>
                    <a:gd name="T64" fmla="*/ 0 h 40"/>
                    <a:gd name="T65" fmla="*/ 47 w 47"/>
                    <a:gd name="T66" fmla="*/ 40 h 4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7" h="40">
                      <a:moveTo>
                        <a:pt x="47" y="23"/>
                      </a:moveTo>
                      <a:lnTo>
                        <a:pt x="47" y="23"/>
                      </a:lnTo>
                      <a:lnTo>
                        <a:pt x="43" y="22"/>
                      </a:lnTo>
                      <a:lnTo>
                        <a:pt x="40" y="20"/>
                      </a:lnTo>
                      <a:lnTo>
                        <a:pt x="34" y="18"/>
                      </a:lnTo>
                      <a:lnTo>
                        <a:pt x="30" y="14"/>
                      </a:lnTo>
                      <a:lnTo>
                        <a:pt x="24" y="10"/>
                      </a:lnTo>
                      <a:lnTo>
                        <a:pt x="18" y="6"/>
                      </a:lnTo>
                      <a:lnTo>
                        <a:pt x="12" y="2"/>
                      </a:lnTo>
                      <a:lnTo>
                        <a:pt x="5" y="0"/>
                      </a:lnTo>
                      <a:lnTo>
                        <a:pt x="0" y="17"/>
                      </a:lnTo>
                      <a:lnTo>
                        <a:pt x="5" y="19"/>
                      </a:lnTo>
                      <a:lnTo>
                        <a:pt x="11" y="20"/>
                      </a:lnTo>
                      <a:lnTo>
                        <a:pt x="15" y="24"/>
                      </a:lnTo>
                      <a:lnTo>
                        <a:pt x="21" y="29"/>
                      </a:lnTo>
                      <a:lnTo>
                        <a:pt x="27" y="33"/>
                      </a:lnTo>
                      <a:lnTo>
                        <a:pt x="33" y="35"/>
                      </a:lnTo>
                      <a:lnTo>
                        <a:pt x="39" y="39"/>
                      </a:lnTo>
                      <a:lnTo>
                        <a:pt x="47" y="40"/>
                      </a:lnTo>
                      <a:lnTo>
                        <a:pt x="47" y="2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00" name="Freeform 1770"/>
                <p:cNvSpPr>
                  <a:spLocks/>
                </p:cNvSpPr>
                <p:nvPr/>
              </p:nvSpPr>
              <p:spPr bwMode="auto">
                <a:xfrm>
                  <a:off x="1904" y="1235"/>
                  <a:ext cx="0" cy="0"/>
                </a:xfrm>
                <a:custGeom>
                  <a:avLst/>
                  <a:gdLst>
                    <a:gd name="T0" fmla="*/ 0 w 13"/>
                    <a:gd name="T1" fmla="*/ 0 h 17"/>
                    <a:gd name="T2" fmla="*/ 0 w 13"/>
                    <a:gd name="T3" fmla="*/ 0 h 17"/>
                    <a:gd name="T4" fmla="*/ 0 w 13"/>
                    <a:gd name="T5" fmla="*/ 0 h 17"/>
                    <a:gd name="T6" fmla="*/ 0 w 13"/>
                    <a:gd name="T7" fmla="*/ 0 h 17"/>
                    <a:gd name="T8" fmla="*/ 0 w 13"/>
                    <a:gd name="T9" fmla="*/ 0 h 17"/>
                    <a:gd name="T10" fmla="*/ 0 w 13"/>
                    <a:gd name="T11" fmla="*/ 0 h 17"/>
                    <a:gd name="T12" fmla="*/ 0 w 13"/>
                    <a:gd name="T13" fmla="*/ 0 h 17"/>
                    <a:gd name="T14" fmla="*/ 0 w 13"/>
                    <a:gd name="T15" fmla="*/ 0 h 17"/>
                    <a:gd name="T16" fmla="*/ 0 w 13"/>
                    <a:gd name="T17" fmla="*/ 0 h 17"/>
                    <a:gd name="T18" fmla="*/ 0 w 13"/>
                    <a:gd name="T19" fmla="*/ 0 h 17"/>
                    <a:gd name="T20" fmla="*/ 0 w 13"/>
                    <a:gd name="T21" fmla="*/ 0 h 17"/>
                    <a:gd name="T22" fmla="*/ 0 w 13"/>
                    <a:gd name="T23" fmla="*/ 0 h 17"/>
                    <a:gd name="T24" fmla="*/ 0 w 13"/>
                    <a:gd name="T25" fmla="*/ 0 h 1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17"/>
                    <a:gd name="T41" fmla="*/ 13 w 13"/>
                    <a:gd name="T42" fmla="*/ 17 h 17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17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17"/>
                      </a:lnTo>
                      <a:lnTo>
                        <a:pt x="2" y="17"/>
                      </a:lnTo>
                      <a:lnTo>
                        <a:pt x="4" y="17"/>
                      </a:lnTo>
                      <a:lnTo>
                        <a:pt x="9" y="17"/>
                      </a:lnTo>
                      <a:lnTo>
                        <a:pt x="13" y="13"/>
                      </a:lnTo>
                      <a:lnTo>
                        <a:pt x="11" y="14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01" name="Freeform 1771"/>
                <p:cNvSpPr>
                  <a:spLocks/>
                </p:cNvSpPr>
                <p:nvPr/>
              </p:nvSpPr>
              <p:spPr bwMode="auto">
                <a:xfrm>
                  <a:off x="1904" y="1235"/>
                  <a:ext cx="1" cy="0"/>
                </a:xfrm>
                <a:custGeom>
                  <a:avLst/>
                  <a:gdLst>
                    <a:gd name="T0" fmla="*/ 0 w 18"/>
                    <a:gd name="T1" fmla="*/ 0 h 17"/>
                    <a:gd name="T2" fmla="*/ 0 w 18"/>
                    <a:gd name="T3" fmla="*/ 0 h 17"/>
                    <a:gd name="T4" fmla="*/ 0 w 18"/>
                    <a:gd name="T5" fmla="*/ 0 h 17"/>
                    <a:gd name="T6" fmla="*/ 0 w 18"/>
                    <a:gd name="T7" fmla="*/ 0 h 17"/>
                    <a:gd name="T8" fmla="*/ 0 w 18"/>
                    <a:gd name="T9" fmla="*/ 0 h 17"/>
                    <a:gd name="T10" fmla="*/ 0 w 18"/>
                    <a:gd name="T11" fmla="*/ 0 h 17"/>
                    <a:gd name="T12" fmla="*/ 0 w 18"/>
                    <a:gd name="T13" fmla="*/ 0 h 17"/>
                    <a:gd name="T14" fmla="*/ 0 w 18"/>
                    <a:gd name="T15" fmla="*/ 0 h 17"/>
                    <a:gd name="T16" fmla="*/ 0 w 18"/>
                    <a:gd name="T17" fmla="*/ 0 h 17"/>
                    <a:gd name="T18" fmla="*/ 0 w 18"/>
                    <a:gd name="T19" fmla="*/ 0 h 17"/>
                    <a:gd name="T20" fmla="*/ 0 w 18"/>
                    <a:gd name="T21" fmla="*/ 0 h 17"/>
                    <a:gd name="T22" fmla="*/ 0 w 18"/>
                    <a:gd name="T23" fmla="*/ 0 h 17"/>
                    <a:gd name="T24" fmla="*/ 0 w 18"/>
                    <a:gd name="T25" fmla="*/ 0 h 1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"/>
                    <a:gd name="T40" fmla="*/ 0 h 17"/>
                    <a:gd name="T41" fmla="*/ 18 w 18"/>
                    <a:gd name="T42" fmla="*/ 0 h 17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" h="17">
                      <a:moveTo>
                        <a:pt x="1" y="3"/>
                      </a:moveTo>
                      <a:lnTo>
                        <a:pt x="1" y="3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7" y="17"/>
                      </a:lnTo>
                      <a:lnTo>
                        <a:pt x="12" y="15"/>
                      </a:lnTo>
                      <a:lnTo>
                        <a:pt x="13" y="13"/>
                      </a:lnTo>
                      <a:lnTo>
                        <a:pt x="17" y="10"/>
                      </a:lnTo>
                      <a:lnTo>
                        <a:pt x="18" y="3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02" name="Freeform 1772"/>
                <p:cNvSpPr>
                  <a:spLocks/>
                </p:cNvSpPr>
                <p:nvPr/>
              </p:nvSpPr>
              <p:spPr bwMode="auto">
                <a:xfrm>
                  <a:off x="1904" y="1234"/>
                  <a:ext cx="1" cy="1"/>
                </a:xfrm>
                <a:custGeom>
                  <a:avLst/>
                  <a:gdLst>
                    <a:gd name="T0" fmla="*/ 0 w 22"/>
                    <a:gd name="T1" fmla="*/ 0 h 23"/>
                    <a:gd name="T2" fmla="*/ 0 w 22"/>
                    <a:gd name="T3" fmla="*/ 0 h 23"/>
                    <a:gd name="T4" fmla="*/ 0 w 22"/>
                    <a:gd name="T5" fmla="*/ 0 h 23"/>
                    <a:gd name="T6" fmla="*/ 0 w 22"/>
                    <a:gd name="T7" fmla="*/ 0 h 23"/>
                    <a:gd name="T8" fmla="*/ 0 w 22"/>
                    <a:gd name="T9" fmla="*/ 0 h 23"/>
                    <a:gd name="T10" fmla="*/ 0 w 22"/>
                    <a:gd name="T11" fmla="*/ 0 h 23"/>
                    <a:gd name="T12" fmla="*/ 0 w 22"/>
                    <a:gd name="T13" fmla="*/ 0 h 23"/>
                    <a:gd name="T14" fmla="*/ 0 w 22"/>
                    <a:gd name="T15" fmla="*/ 0 h 23"/>
                    <a:gd name="T16" fmla="*/ 0 w 22"/>
                    <a:gd name="T17" fmla="*/ 0 h 23"/>
                    <a:gd name="T18" fmla="*/ 0 w 22"/>
                    <a:gd name="T19" fmla="*/ 0 h 23"/>
                    <a:gd name="T20" fmla="*/ 0 w 22"/>
                    <a:gd name="T21" fmla="*/ 0 h 23"/>
                    <a:gd name="T22" fmla="*/ 0 w 22"/>
                    <a:gd name="T23" fmla="*/ 0 h 23"/>
                    <a:gd name="T24" fmla="*/ 0 w 22"/>
                    <a:gd name="T25" fmla="*/ 0 h 2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2"/>
                    <a:gd name="T40" fmla="*/ 0 h 23"/>
                    <a:gd name="T41" fmla="*/ 22 w 22"/>
                    <a:gd name="T42" fmla="*/ 23 h 2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2" h="23">
                      <a:moveTo>
                        <a:pt x="0" y="6"/>
                      </a:moveTo>
                      <a:lnTo>
                        <a:pt x="1" y="7"/>
                      </a:lnTo>
                      <a:lnTo>
                        <a:pt x="2" y="11"/>
                      </a:lnTo>
                      <a:lnTo>
                        <a:pt x="4" y="14"/>
                      </a:lnTo>
                      <a:lnTo>
                        <a:pt x="5" y="19"/>
                      </a:lnTo>
                      <a:lnTo>
                        <a:pt x="5" y="23"/>
                      </a:lnTo>
                      <a:lnTo>
                        <a:pt x="22" y="23"/>
                      </a:lnTo>
                      <a:lnTo>
                        <a:pt x="22" y="17"/>
                      </a:lnTo>
                      <a:lnTo>
                        <a:pt x="21" y="10"/>
                      </a:lnTo>
                      <a:lnTo>
                        <a:pt x="17" y="4"/>
                      </a:lnTo>
                      <a:lnTo>
                        <a:pt x="16" y="0"/>
                      </a:lnTo>
                      <a:lnTo>
                        <a:pt x="17" y="1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03" name="Freeform 1773"/>
                <p:cNvSpPr>
                  <a:spLocks/>
                </p:cNvSpPr>
                <p:nvPr/>
              </p:nvSpPr>
              <p:spPr bwMode="auto">
                <a:xfrm>
                  <a:off x="1904" y="1234"/>
                  <a:ext cx="0" cy="1"/>
                </a:xfrm>
                <a:custGeom>
                  <a:avLst/>
                  <a:gdLst>
                    <a:gd name="T0" fmla="*/ 0 w 24"/>
                    <a:gd name="T1" fmla="*/ 0 h 16"/>
                    <a:gd name="T2" fmla="*/ 0 w 24"/>
                    <a:gd name="T3" fmla="*/ 0 h 16"/>
                    <a:gd name="T4" fmla="*/ 0 w 24"/>
                    <a:gd name="T5" fmla="*/ 0 h 16"/>
                    <a:gd name="T6" fmla="*/ 0 w 24"/>
                    <a:gd name="T7" fmla="*/ 0 h 16"/>
                    <a:gd name="T8" fmla="*/ 0 w 24"/>
                    <a:gd name="T9" fmla="*/ 0 h 16"/>
                    <a:gd name="T10" fmla="*/ 0 w 24"/>
                    <a:gd name="T11" fmla="*/ 0 h 16"/>
                    <a:gd name="T12" fmla="*/ 0 w 24"/>
                    <a:gd name="T13" fmla="*/ 0 h 16"/>
                    <a:gd name="T14" fmla="*/ 0 w 24"/>
                    <a:gd name="T15" fmla="*/ 0 h 16"/>
                    <a:gd name="T16" fmla="*/ 0 w 24"/>
                    <a:gd name="T17" fmla="*/ 0 h 16"/>
                    <a:gd name="T18" fmla="*/ 0 w 24"/>
                    <a:gd name="T19" fmla="*/ 0 h 16"/>
                    <a:gd name="T20" fmla="*/ 0 w 24"/>
                    <a:gd name="T21" fmla="*/ 0 h 16"/>
                    <a:gd name="T22" fmla="*/ 0 w 24"/>
                    <a:gd name="T23" fmla="*/ 0 h 16"/>
                    <a:gd name="T24" fmla="*/ 0 w 24"/>
                    <a:gd name="T25" fmla="*/ 0 h 1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4"/>
                    <a:gd name="T40" fmla="*/ 0 h 16"/>
                    <a:gd name="T41" fmla="*/ 0 w 24"/>
                    <a:gd name="T42" fmla="*/ 16 h 1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4" h="16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6" y="15"/>
                      </a:lnTo>
                      <a:lnTo>
                        <a:pt x="9" y="16"/>
                      </a:lnTo>
                      <a:lnTo>
                        <a:pt x="8" y="15"/>
                      </a:lnTo>
                      <a:lnTo>
                        <a:pt x="7" y="14"/>
                      </a:lnTo>
                      <a:lnTo>
                        <a:pt x="24" y="9"/>
                      </a:lnTo>
                      <a:lnTo>
                        <a:pt x="20" y="3"/>
                      </a:lnTo>
                      <a:lnTo>
                        <a:pt x="14" y="0"/>
                      </a:lnTo>
                      <a:lnTo>
                        <a:pt x="13" y="1"/>
                      </a:lnTo>
                      <a:lnTo>
                        <a:pt x="14" y="1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04" name="Freeform 1774"/>
                <p:cNvSpPr>
                  <a:spLocks/>
                </p:cNvSpPr>
                <p:nvPr/>
              </p:nvSpPr>
              <p:spPr bwMode="auto">
                <a:xfrm>
                  <a:off x="1903" y="1233"/>
                  <a:ext cx="1" cy="1"/>
                </a:xfrm>
                <a:custGeom>
                  <a:avLst/>
                  <a:gdLst>
                    <a:gd name="T0" fmla="*/ 0 w 29"/>
                    <a:gd name="T1" fmla="*/ 0 h 67"/>
                    <a:gd name="T2" fmla="*/ 0 w 29"/>
                    <a:gd name="T3" fmla="*/ 0 h 67"/>
                    <a:gd name="T4" fmla="*/ 0 w 29"/>
                    <a:gd name="T5" fmla="*/ 0 h 67"/>
                    <a:gd name="T6" fmla="*/ 0 w 29"/>
                    <a:gd name="T7" fmla="*/ 0 h 67"/>
                    <a:gd name="T8" fmla="*/ 0 w 29"/>
                    <a:gd name="T9" fmla="*/ 0 h 67"/>
                    <a:gd name="T10" fmla="*/ 0 w 29"/>
                    <a:gd name="T11" fmla="*/ 0 h 67"/>
                    <a:gd name="T12" fmla="*/ 0 w 29"/>
                    <a:gd name="T13" fmla="*/ 0 h 67"/>
                    <a:gd name="T14" fmla="*/ 0 w 29"/>
                    <a:gd name="T15" fmla="*/ 0 h 67"/>
                    <a:gd name="T16" fmla="*/ 0 w 29"/>
                    <a:gd name="T17" fmla="*/ 0 h 67"/>
                    <a:gd name="T18" fmla="*/ 0 w 29"/>
                    <a:gd name="T19" fmla="*/ 0 h 67"/>
                    <a:gd name="T20" fmla="*/ 0 w 29"/>
                    <a:gd name="T21" fmla="*/ 0 h 67"/>
                    <a:gd name="T22" fmla="*/ 0 w 29"/>
                    <a:gd name="T23" fmla="*/ 0 h 67"/>
                    <a:gd name="T24" fmla="*/ 0 w 29"/>
                    <a:gd name="T25" fmla="*/ 0 h 67"/>
                    <a:gd name="T26" fmla="*/ 0 w 29"/>
                    <a:gd name="T27" fmla="*/ 0 h 67"/>
                    <a:gd name="T28" fmla="*/ 0 w 29"/>
                    <a:gd name="T29" fmla="*/ 0 h 67"/>
                    <a:gd name="T30" fmla="*/ 0 w 29"/>
                    <a:gd name="T31" fmla="*/ 0 h 67"/>
                    <a:gd name="T32" fmla="*/ 0 w 29"/>
                    <a:gd name="T33" fmla="*/ 0 h 67"/>
                    <a:gd name="T34" fmla="*/ 0 w 29"/>
                    <a:gd name="T35" fmla="*/ 0 h 67"/>
                    <a:gd name="T36" fmla="*/ 0 w 29"/>
                    <a:gd name="T37" fmla="*/ 0 h 67"/>
                    <a:gd name="T38" fmla="*/ 0 w 29"/>
                    <a:gd name="T39" fmla="*/ 0 h 67"/>
                    <a:gd name="T40" fmla="*/ 0 w 29"/>
                    <a:gd name="T41" fmla="*/ 0 h 6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29"/>
                    <a:gd name="T64" fmla="*/ 0 h 67"/>
                    <a:gd name="T65" fmla="*/ 29 w 29"/>
                    <a:gd name="T66" fmla="*/ 67 h 6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29" h="67">
                      <a:moveTo>
                        <a:pt x="2" y="0"/>
                      </a:moveTo>
                      <a:lnTo>
                        <a:pt x="2" y="1"/>
                      </a:lnTo>
                      <a:lnTo>
                        <a:pt x="0" y="9"/>
                      </a:lnTo>
                      <a:lnTo>
                        <a:pt x="0" y="17"/>
                      </a:lnTo>
                      <a:lnTo>
                        <a:pt x="0" y="25"/>
                      </a:lnTo>
                      <a:lnTo>
                        <a:pt x="0" y="34"/>
                      </a:lnTo>
                      <a:lnTo>
                        <a:pt x="3" y="42"/>
                      </a:lnTo>
                      <a:lnTo>
                        <a:pt x="6" y="51"/>
                      </a:lnTo>
                      <a:lnTo>
                        <a:pt x="10" y="58"/>
                      </a:lnTo>
                      <a:lnTo>
                        <a:pt x="15" y="67"/>
                      </a:lnTo>
                      <a:lnTo>
                        <a:pt x="29" y="58"/>
                      </a:lnTo>
                      <a:lnTo>
                        <a:pt x="24" y="51"/>
                      </a:lnTo>
                      <a:lnTo>
                        <a:pt x="21" y="43"/>
                      </a:lnTo>
                      <a:lnTo>
                        <a:pt x="20" y="37"/>
                      </a:lnTo>
                      <a:lnTo>
                        <a:pt x="17" y="31"/>
                      </a:lnTo>
                      <a:lnTo>
                        <a:pt x="17" y="25"/>
                      </a:lnTo>
                      <a:lnTo>
                        <a:pt x="17" y="17"/>
                      </a:lnTo>
                      <a:lnTo>
                        <a:pt x="17" y="11"/>
                      </a:lnTo>
                      <a:lnTo>
                        <a:pt x="18" y="4"/>
                      </a:lnTo>
                      <a:lnTo>
                        <a:pt x="18" y="5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05" name="Freeform 1775"/>
                <p:cNvSpPr>
                  <a:spLocks/>
                </p:cNvSpPr>
                <p:nvPr/>
              </p:nvSpPr>
              <p:spPr bwMode="auto">
                <a:xfrm>
                  <a:off x="1904" y="1232"/>
                  <a:ext cx="0" cy="1"/>
                </a:xfrm>
                <a:custGeom>
                  <a:avLst/>
                  <a:gdLst>
                    <a:gd name="T0" fmla="*/ 0 w 22"/>
                    <a:gd name="T1" fmla="*/ 0 h 14"/>
                    <a:gd name="T2" fmla="*/ 0 w 22"/>
                    <a:gd name="T3" fmla="*/ 0 h 14"/>
                    <a:gd name="T4" fmla="*/ 0 w 22"/>
                    <a:gd name="T5" fmla="*/ 0 h 14"/>
                    <a:gd name="T6" fmla="*/ 0 w 22"/>
                    <a:gd name="T7" fmla="*/ 0 h 14"/>
                    <a:gd name="T8" fmla="*/ 0 w 22"/>
                    <a:gd name="T9" fmla="*/ 0 h 14"/>
                    <a:gd name="T10" fmla="*/ 0 w 22"/>
                    <a:gd name="T11" fmla="*/ 0 h 14"/>
                    <a:gd name="T12" fmla="*/ 0 w 22"/>
                    <a:gd name="T13" fmla="*/ 0 h 14"/>
                    <a:gd name="T14" fmla="*/ 0 w 22"/>
                    <a:gd name="T15" fmla="*/ 0 h 14"/>
                    <a:gd name="T16" fmla="*/ 0 w 22"/>
                    <a:gd name="T17" fmla="*/ 0 h 14"/>
                    <a:gd name="T18" fmla="*/ 0 w 22"/>
                    <a:gd name="T19" fmla="*/ 0 h 14"/>
                    <a:gd name="T20" fmla="*/ 0 w 22"/>
                    <a:gd name="T21" fmla="*/ 0 h 14"/>
                    <a:gd name="T22" fmla="*/ 0 w 22"/>
                    <a:gd name="T23" fmla="*/ 0 h 14"/>
                    <a:gd name="T24" fmla="*/ 0 w 22"/>
                    <a:gd name="T25" fmla="*/ 0 h 1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2"/>
                    <a:gd name="T40" fmla="*/ 0 h 14"/>
                    <a:gd name="T41" fmla="*/ 0 w 22"/>
                    <a:gd name="T42" fmla="*/ 14 h 1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2" h="14">
                      <a:moveTo>
                        <a:pt x="6" y="4"/>
                      </a:moveTo>
                      <a:lnTo>
                        <a:pt x="7" y="7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2" y="4"/>
                      </a:lnTo>
                      <a:lnTo>
                        <a:pt x="0" y="9"/>
                      </a:lnTo>
                      <a:lnTo>
                        <a:pt x="16" y="14"/>
                      </a:lnTo>
                      <a:lnTo>
                        <a:pt x="21" y="10"/>
                      </a:lnTo>
                      <a:lnTo>
                        <a:pt x="21" y="0"/>
                      </a:lnTo>
                      <a:lnTo>
                        <a:pt x="22" y="2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06" name="Freeform 1776"/>
                <p:cNvSpPr>
                  <a:spLocks/>
                </p:cNvSpPr>
                <p:nvPr/>
              </p:nvSpPr>
              <p:spPr bwMode="auto">
                <a:xfrm>
                  <a:off x="1903" y="1231"/>
                  <a:ext cx="1" cy="2"/>
                </a:xfrm>
                <a:custGeom>
                  <a:avLst/>
                  <a:gdLst>
                    <a:gd name="T0" fmla="*/ 0 w 24"/>
                    <a:gd name="T1" fmla="*/ 0 h 74"/>
                    <a:gd name="T2" fmla="*/ 0 w 24"/>
                    <a:gd name="T3" fmla="*/ 0 h 74"/>
                    <a:gd name="T4" fmla="*/ 0 w 24"/>
                    <a:gd name="T5" fmla="*/ 0 h 74"/>
                    <a:gd name="T6" fmla="*/ 0 w 24"/>
                    <a:gd name="T7" fmla="*/ 0 h 74"/>
                    <a:gd name="T8" fmla="*/ 0 w 24"/>
                    <a:gd name="T9" fmla="*/ 0 h 74"/>
                    <a:gd name="T10" fmla="*/ 0 w 24"/>
                    <a:gd name="T11" fmla="*/ 0 h 74"/>
                    <a:gd name="T12" fmla="*/ 0 w 24"/>
                    <a:gd name="T13" fmla="*/ 0 h 74"/>
                    <a:gd name="T14" fmla="*/ 0 w 24"/>
                    <a:gd name="T15" fmla="*/ 0 h 74"/>
                    <a:gd name="T16" fmla="*/ 0 w 24"/>
                    <a:gd name="T17" fmla="*/ 0 h 74"/>
                    <a:gd name="T18" fmla="*/ 0 w 24"/>
                    <a:gd name="T19" fmla="*/ 0 h 74"/>
                    <a:gd name="T20" fmla="*/ 0 w 24"/>
                    <a:gd name="T21" fmla="*/ 0 h 74"/>
                    <a:gd name="T22" fmla="*/ 0 w 24"/>
                    <a:gd name="T23" fmla="*/ 0 h 74"/>
                    <a:gd name="T24" fmla="*/ 0 w 24"/>
                    <a:gd name="T25" fmla="*/ 0 h 74"/>
                    <a:gd name="T26" fmla="*/ 0 w 24"/>
                    <a:gd name="T27" fmla="*/ 0 h 74"/>
                    <a:gd name="T28" fmla="*/ 0 w 24"/>
                    <a:gd name="T29" fmla="*/ 0 h 74"/>
                    <a:gd name="T30" fmla="*/ 0 w 24"/>
                    <a:gd name="T31" fmla="*/ 0 h 74"/>
                    <a:gd name="T32" fmla="*/ 0 w 24"/>
                    <a:gd name="T33" fmla="*/ 0 h 74"/>
                    <a:gd name="T34" fmla="*/ 0 w 24"/>
                    <a:gd name="T35" fmla="*/ 0 h 74"/>
                    <a:gd name="T36" fmla="*/ 0 w 24"/>
                    <a:gd name="T37" fmla="*/ 0 h 74"/>
                    <a:gd name="T38" fmla="*/ 0 w 24"/>
                    <a:gd name="T39" fmla="*/ 0 h 74"/>
                    <a:gd name="T40" fmla="*/ 0 w 24"/>
                    <a:gd name="T41" fmla="*/ 0 h 7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24"/>
                    <a:gd name="T64" fmla="*/ 0 h 74"/>
                    <a:gd name="T65" fmla="*/ 24 w 24"/>
                    <a:gd name="T66" fmla="*/ 74 h 7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24" h="74">
                      <a:moveTo>
                        <a:pt x="8" y="17"/>
                      </a:moveTo>
                      <a:lnTo>
                        <a:pt x="0" y="13"/>
                      </a:lnTo>
                      <a:lnTo>
                        <a:pt x="2" y="17"/>
                      </a:lnTo>
                      <a:lnTo>
                        <a:pt x="4" y="23"/>
                      </a:lnTo>
                      <a:lnTo>
                        <a:pt x="5" y="32"/>
                      </a:lnTo>
                      <a:lnTo>
                        <a:pt x="6" y="41"/>
                      </a:lnTo>
                      <a:lnTo>
                        <a:pt x="6" y="50"/>
                      </a:lnTo>
                      <a:lnTo>
                        <a:pt x="6" y="59"/>
                      </a:lnTo>
                      <a:lnTo>
                        <a:pt x="8" y="68"/>
                      </a:lnTo>
                      <a:lnTo>
                        <a:pt x="8" y="74"/>
                      </a:lnTo>
                      <a:lnTo>
                        <a:pt x="24" y="72"/>
                      </a:lnTo>
                      <a:lnTo>
                        <a:pt x="24" y="66"/>
                      </a:lnTo>
                      <a:lnTo>
                        <a:pt x="23" y="59"/>
                      </a:lnTo>
                      <a:lnTo>
                        <a:pt x="23" y="50"/>
                      </a:lnTo>
                      <a:lnTo>
                        <a:pt x="23" y="41"/>
                      </a:lnTo>
                      <a:lnTo>
                        <a:pt x="22" y="30"/>
                      </a:lnTo>
                      <a:lnTo>
                        <a:pt x="21" y="20"/>
                      </a:lnTo>
                      <a:lnTo>
                        <a:pt x="18" y="12"/>
                      </a:lnTo>
                      <a:lnTo>
                        <a:pt x="15" y="4"/>
                      </a:lnTo>
                      <a:lnTo>
                        <a:pt x="8" y="0"/>
                      </a:lnTo>
                      <a:lnTo>
                        <a:pt x="8" y="1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07" name="Freeform 1777"/>
                <p:cNvSpPr>
                  <a:spLocks/>
                </p:cNvSpPr>
                <p:nvPr/>
              </p:nvSpPr>
              <p:spPr bwMode="auto">
                <a:xfrm>
                  <a:off x="1903" y="1231"/>
                  <a:ext cx="1" cy="1"/>
                </a:xfrm>
                <a:custGeom>
                  <a:avLst/>
                  <a:gdLst>
                    <a:gd name="T0" fmla="*/ 0 w 12"/>
                    <a:gd name="T1" fmla="*/ 0 h 20"/>
                    <a:gd name="T2" fmla="*/ 0 w 12"/>
                    <a:gd name="T3" fmla="*/ 0 h 20"/>
                    <a:gd name="T4" fmla="*/ 0 w 12"/>
                    <a:gd name="T5" fmla="*/ 0 h 20"/>
                    <a:gd name="T6" fmla="*/ 0 w 12"/>
                    <a:gd name="T7" fmla="*/ 0 h 20"/>
                    <a:gd name="T8" fmla="*/ 0 w 12"/>
                    <a:gd name="T9" fmla="*/ 0 h 20"/>
                    <a:gd name="T10" fmla="*/ 0 w 12"/>
                    <a:gd name="T11" fmla="*/ 0 h 20"/>
                    <a:gd name="T12" fmla="*/ 0 w 12"/>
                    <a:gd name="T13" fmla="*/ 0 h 20"/>
                    <a:gd name="T14" fmla="*/ 0 w 12"/>
                    <a:gd name="T15" fmla="*/ 0 h 20"/>
                    <a:gd name="T16" fmla="*/ 0 w 12"/>
                    <a:gd name="T17" fmla="*/ 0 h 20"/>
                    <a:gd name="T18" fmla="*/ 0 w 12"/>
                    <a:gd name="T19" fmla="*/ 0 h 20"/>
                    <a:gd name="T20" fmla="*/ 0 w 12"/>
                    <a:gd name="T21" fmla="*/ 0 h 20"/>
                    <a:gd name="T22" fmla="*/ 0 w 12"/>
                    <a:gd name="T23" fmla="*/ 0 h 20"/>
                    <a:gd name="T24" fmla="*/ 0 w 12"/>
                    <a:gd name="T25" fmla="*/ 0 h 2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2"/>
                    <a:gd name="T40" fmla="*/ 0 h 20"/>
                    <a:gd name="T41" fmla="*/ 12 w 12"/>
                    <a:gd name="T42" fmla="*/ 20 h 2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2" h="20">
                      <a:moveTo>
                        <a:pt x="7" y="16"/>
                      </a:moveTo>
                      <a:lnTo>
                        <a:pt x="4" y="17"/>
                      </a:lnTo>
                      <a:lnTo>
                        <a:pt x="1" y="16"/>
                      </a:lnTo>
                      <a:lnTo>
                        <a:pt x="0" y="16"/>
                      </a:lnTo>
                      <a:lnTo>
                        <a:pt x="4" y="19"/>
                      </a:lnTo>
                      <a:lnTo>
                        <a:pt x="9" y="20"/>
                      </a:lnTo>
                      <a:lnTo>
                        <a:pt x="9" y="3"/>
                      </a:lnTo>
                      <a:lnTo>
                        <a:pt x="11" y="4"/>
                      </a:lnTo>
                      <a:lnTo>
                        <a:pt x="12" y="4"/>
                      </a:lnTo>
                      <a:lnTo>
                        <a:pt x="9" y="2"/>
                      </a:ln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7" y="1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08" name="Freeform 1778"/>
                <p:cNvSpPr>
                  <a:spLocks/>
                </p:cNvSpPr>
                <p:nvPr/>
              </p:nvSpPr>
              <p:spPr bwMode="auto">
                <a:xfrm>
                  <a:off x="1903" y="1231"/>
                  <a:ext cx="1" cy="1"/>
                </a:xfrm>
                <a:custGeom>
                  <a:avLst/>
                  <a:gdLst>
                    <a:gd name="T0" fmla="*/ 0 w 21"/>
                    <a:gd name="T1" fmla="*/ 0 h 19"/>
                    <a:gd name="T2" fmla="*/ 0 w 21"/>
                    <a:gd name="T3" fmla="*/ 0 h 19"/>
                    <a:gd name="T4" fmla="*/ 0 w 21"/>
                    <a:gd name="T5" fmla="*/ 0 h 19"/>
                    <a:gd name="T6" fmla="*/ 0 w 21"/>
                    <a:gd name="T7" fmla="*/ 0 h 19"/>
                    <a:gd name="T8" fmla="*/ 0 w 21"/>
                    <a:gd name="T9" fmla="*/ 0 h 19"/>
                    <a:gd name="T10" fmla="*/ 0 w 21"/>
                    <a:gd name="T11" fmla="*/ 0 h 19"/>
                    <a:gd name="T12" fmla="*/ 0 w 21"/>
                    <a:gd name="T13" fmla="*/ 0 h 19"/>
                    <a:gd name="T14" fmla="*/ 0 w 21"/>
                    <a:gd name="T15" fmla="*/ 0 h 19"/>
                    <a:gd name="T16" fmla="*/ 0 w 21"/>
                    <a:gd name="T17" fmla="*/ 0 h 19"/>
                    <a:gd name="T18" fmla="*/ 0 w 21"/>
                    <a:gd name="T19" fmla="*/ 0 h 19"/>
                    <a:gd name="T20" fmla="*/ 0 w 21"/>
                    <a:gd name="T21" fmla="*/ 0 h 19"/>
                    <a:gd name="T22" fmla="*/ 0 w 21"/>
                    <a:gd name="T23" fmla="*/ 0 h 19"/>
                    <a:gd name="T24" fmla="*/ 0 w 21"/>
                    <a:gd name="T25" fmla="*/ 0 h 1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1"/>
                    <a:gd name="T40" fmla="*/ 0 h 19"/>
                    <a:gd name="T41" fmla="*/ 21 w 21"/>
                    <a:gd name="T42" fmla="*/ 19 h 1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1" h="19">
                      <a:moveTo>
                        <a:pt x="0" y="18"/>
                      </a:moveTo>
                      <a:lnTo>
                        <a:pt x="1" y="18"/>
                      </a:lnTo>
                      <a:lnTo>
                        <a:pt x="8" y="19"/>
                      </a:lnTo>
                      <a:lnTo>
                        <a:pt x="14" y="18"/>
                      </a:lnTo>
                      <a:lnTo>
                        <a:pt x="19" y="17"/>
                      </a:lnTo>
                      <a:lnTo>
                        <a:pt x="21" y="14"/>
                      </a:lnTo>
                      <a:lnTo>
                        <a:pt x="14" y="0"/>
                      </a:lnTo>
                      <a:lnTo>
                        <a:pt x="12" y="0"/>
                      </a:lnTo>
                      <a:lnTo>
                        <a:pt x="9" y="1"/>
                      </a:lnTo>
                      <a:lnTo>
                        <a:pt x="6" y="2"/>
                      </a:lnTo>
                      <a:lnTo>
                        <a:pt x="8" y="3"/>
                      </a:lnTo>
                      <a:lnTo>
                        <a:pt x="9" y="3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09" name="Freeform 1779"/>
                <p:cNvSpPr>
                  <a:spLocks/>
                </p:cNvSpPr>
                <p:nvPr/>
              </p:nvSpPr>
              <p:spPr bwMode="auto">
                <a:xfrm>
                  <a:off x="1903" y="1231"/>
                  <a:ext cx="0" cy="1"/>
                </a:xfrm>
                <a:custGeom>
                  <a:avLst/>
                  <a:gdLst>
                    <a:gd name="T0" fmla="*/ 0 w 18"/>
                    <a:gd name="T1" fmla="*/ 0 h 26"/>
                    <a:gd name="T2" fmla="*/ 0 w 18"/>
                    <a:gd name="T3" fmla="*/ 0 h 26"/>
                    <a:gd name="T4" fmla="*/ 0 w 18"/>
                    <a:gd name="T5" fmla="*/ 0 h 26"/>
                    <a:gd name="T6" fmla="*/ 0 w 18"/>
                    <a:gd name="T7" fmla="*/ 0 h 26"/>
                    <a:gd name="T8" fmla="*/ 0 w 18"/>
                    <a:gd name="T9" fmla="*/ 0 h 26"/>
                    <a:gd name="T10" fmla="*/ 0 w 18"/>
                    <a:gd name="T11" fmla="*/ 0 h 26"/>
                    <a:gd name="T12" fmla="*/ 0 w 18"/>
                    <a:gd name="T13" fmla="*/ 0 h 26"/>
                    <a:gd name="T14" fmla="*/ 0 w 18"/>
                    <a:gd name="T15" fmla="*/ 0 h 26"/>
                    <a:gd name="T16" fmla="*/ 0 w 18"/>
                    <a:gd name="T17" fmla="*/ 0 h 26"/>
                    <a:gd name="T18" fmla="*/ 0 w 18"/>
                    <a:gd name="T19" fmla="*/ 0 h 26"/>
                    <a:gd name="T20" fmla="*/ 0 w 18"/>
                    <a:gd name="T21" fmla="*/ 0 h 26"/>
                    <a:gd name="T22" fmla="*/ 0 w 18"/>
                    <a:gd name="T23" fmla="*/ 0 h 26"/>
                    <a:gd name="T24" fmla="*/ 0 w 18"/>
                    <a:gd name="T25" fmla="*/ 0 h 2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"/>
                    <a:gd name="T40" fmla="*/ 0 h 26"/>
                    <a:gd name="T41" fmla="*/ 0 w 18"/>
                    <a:gd name="T42" fmla="*/ 26 h 2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" h="26">
                      <a:moveTo>
                        <a:pt x="9" y="17"/>
                      </a:move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2" y="16"/>
                      </a:lnTo>
                      <a:lnTo>
                        <a:pt x="4" y="21"/>
                      </a:lnTo>
                      <a:lnTo>
                        <a:pt x="9" y="26"/>
                      </a:lnTo>
                      <a:lnTo>
                        <a:pt x="18" y="11"/>
                      </a:lnTo>
                      <a:lnTo>
                        <a:pt x="18" y="9"/>
                      </a:lnTo>
                      <a:lnTo>
                        <a:pt x="17" y="8"/>
                      </a:lnTo>
                      <a:lnTo>
                        <a:pt x="9" y="0"/>
                      </a:lnTo>
                      <a:lnTo>
                        <a:pt x="9" y="1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10" name="Freeform 1780"/>
                <p:cNvSpPr>
                  <a:spLocks/>
                </p:cNvSpPr>
                <p:nvPr/>
              </p:nvSpPr>
              <p:spPr bwMode="auto">
                <a:xfrm>
                  <a:off x="1903" y="1231"/>
                  <a:ext cx="0" cy="0"/>
                </a:xfrm>
                <a:custGeom>
                  <a:avLst/>
                  <a:gdLst>
                    <a:gd name="T0" fmla="*/ 0 w 17"/>
                    <a:gd name="T1" fmla="*/ 0 h 19"/>
                    <a:gd name="T2" fmla="*/ 0 w 17"/>
                    <a:gd name="T3" fmla="*/ 0 h 19"/>
                    <a:gd name="T4" fmla="*/ 0 w 17"/>
                    <a:gd name="T5" fmla="*/ 0 h 19"/>
                    <a:gd name="T6" fmla="*/ 0 w 17"/>
                    <a:gd name="T7" fmla="*/ 0 h 19"/>
                    <a:gd name="T8" fmla="*/ 0 w 17"/>
                    <a:gd name="T9" fmla="*/ 0 h 19"/>
                    <a:gd name="T10" fmla="*/ 0 w 17"/>
                    <a:gd name="T11" fmla="*/ 0 h 19"/>
                    <a:gd name="T12" fmla="*/ 0 w 17"/>
                    <a:gd name="T13" fmla="*/ 0 h 19"/>
                    <a:gd name="T14" fmla="*/ 0 w 17"/>
                    <a:gd name="T15" fmla="*/ 0 h 19"/>
                    <a:gd name="T16" fmla="*/ 0 w 17"/>
                    <a:gd name="T17" fmla="*/ 0 h 19"/>
                    <a:gd name="T18" fmla="*/ 0 w 17"/>
                    <a:gd name="T19" fmla="*/ 0 h 19"/>
                    <a:gd name="T20" fmla="*/ 0 w 17"/>
                    <a:gd name="T21" fmla="*/ 0 h 19"/>
                    <a:gd name="T22" fmla="*/ 0 w 17"/>
                    <a:gd name="T23" fmla="*/ 0 h 19"/>
                    <a:gd name="T24" fmla="*/ 0 w 17"/>
                    <a:gd name="T25" fmla="*/ 0 h 1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7"/>
                    <a:gd name="T40" fmla="*/ 0 h 19"/>
                    <a:gd name="T41" fmla="*/ 17 w 17"/>
                    <a:gd name="T42" fmla="*/ 19 h 1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7" h="19">
                      <a:moveTo>
                        <a:pt x="4" y="16"/>
                      </a:moveTo>
                      <a:lnTo>
                        <a:pt x="0" y="10"/>
                      </a:lnTo>
                      <a:lnTo>
                        <a:pt x="10" y="19"/>
                      </a:lnTo>
                      <a:lnTo>
                        <a:pt x="13" y="19"/>
                      </a:lnTo>
                      <a:lnTo>
                        <a:pt x="16" y="17"/>
                      </a:lnTo>
                      <a:lnTo>
                        <a:pt x="16" y="0"/>
                      </a:lnTo>
                      <a:lnTo>
                        <a:pt x="11" y="0"/>
                      </a:lnTo>
                      <a:lnTo>
                        <a:pt x="9" y="2"/>
                      </a:lnTo>
                      <a:lnTo>
                        <a:pt x="10" y="2"/>
                      </a:lnTo>
                      <a:lnTo>
                        <a:pt x="17" y="10"/>
                      </a:lnTo>
                      <a:lnTo>
                        <a:pt x="13" y="4"/>
                      </a:lnTo>
                      <a:lnTo>
                        <a:pt x="4" y="1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11" name="Freeform 1781"/>
                <p:cNvSpPr>
                  <a:spLocks/>
                </p:cNvSpPr>
                <p:nvPr/>
              </p:nvSpPr>
              <p:spPr bwMode="auto">
                <a:xfrm>
                  <a:off x="1902" y="1228"/>
                  <a:ext cx="1" cy="3"/>
                </a:xfrm>
                <a:custGeom>
                  <a:avLst/>
                  <a:gdLst>
                    <a:gd name="T0" fmla="*/ 0 w 45"/>
                    <a:gd name="T1" fmla="*/ 0 h 124"/>
                    <a:gd name="T2" fmla="*/ 0 w 45"/>
                    <a:gd name="T3" fmla="*/ 0 h 124"/>
                    <a:gd name="T4" fmla="*/ 0 w 45"/>
                    <a:gd name="T5" fmla="*/ 0 h 124"/>
                    <a:gd name="T6" fmla="*/ 0 w 45"/>
                    <a:gd name="T7" fmla="*/ 0 h 124"/>
                    <a:gd name="T8" fmla="*/ 0 w 45"/>
                    <a:gd name="T9" fmla="*/ 0 h 124"/>
                    <a:gd name="T10" fmla="*/ 0 w 45"/>
                    <a:gd name="T11" fmla="*/ 0 h 124"/>
                    <a:gd name="T12" fmla="*/ 0 w 45"/>
                    <a:gd name="T13" fmla="*/ 0 h 124"/>
                    <a:gd name="T14" fmla="*/ 0 w 45"/>
                    <a:gd name="T15" fmla="*/ 0 h 124"/>
                    <a:gd name="T16" fmla="*/ 0 w 45"/>
                    <a:gd name="T17" fmla="*/ 0 h 124"/>
                    <a:gd name="T18" fmla="*/ 0 w 45"/>
                    <a:gd name="T19" fmla="*/ 0 h 124"/>
                    <a:gd name="T20" fmla="*/ 0 w 45"/>
                    <a:gd name="T21" fmla="*/ 0 h 124"/>
                    <a:gd name="T22" fmla="*/ 0 w 45"/>
                    <a:gd name="T23" fmla="*/ 0 h 124"/>
                    <a:gd name="T24" fmla="*/ 0 w 45"/>
                    <a:gd name="T25" fmla="*/ 0 h 124"/>
                    <a:gd name="T26" fmla="*/ 0 w 45"/>
                    <a:gd name="T27" fmla="*/ 0 h 124"/>
                    <a:gd name="T28" fmla="*/ 0 w 45"/>
                    <a:gd name="T29" fmla="*/ 0 h 124"/>
                    <a:gd name="T30" fmla="*/ 0 w 45"/>
                    <a:gd name="T31" fmla="*/ 0 h 124"/>
                    <a:gd name="T32" fmla="*/ 0 w 45"/>
                    <a:gd name="T33" fmla="*/ 0 h 124"/>
                    <a:gd name="T34" fmla="*/ 0 w 45"/>
                    <a:gd name="T35" fmla="*/ 0 h 124"/>
                    <a:gd name="T36" fmla="*/ 0 w 45"/>
                    <a:gd name="T37" fmla="*/ 0 h 124"/>
                    <a:gd name="T38" fmla="*/ 0 w 45"/>
                    <a:gd name="T39" fmla="*/ 0 h 124"/>
                    <a:gd name="T40" fmla="*/ 0 w 45"/>
                    <a:gd name="T41" fmla="*/ 0 h 12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5"/>
                    <a:gd name="T64" fmla="*/ 0 h 124"/>
                    <a:gd name="T65" fmla="*/ 45 w 45"/>
                    <a:gd name="T66" fmla="*/ 124 h 12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5" h="124">
                      <a:moveTo>
                        <a:pt x="0" y="5"/>
                      </a:moveTo>
                      <a:lnTo>
                        <a:pt x="1" y="8"/>
                      </a:lnTo>
                      <a:lnTo>
                        <a:pt x="3" y="17"/>
                      </a:lnTo>
                      <a:lnTo>
                        <a:pt x="6" y="30"/>
                      </a:lnTo>
                      <a:lnTo>
                        <a:pt x="9" y="47"/>
                      </a:lnTo>
                      <a:lnTo>
                        <a:pt x="12" y="65"/>
                      </a:lnTo>
                      <a:lnTo>
                        <a:pt x="15" y="83"/>
                      </a:lnTo>
                      <a:lnTo>
                        <a:pt x="19" y="99"/>
                      </a:lnTo>
                      <a:lnTo>
                        <a:pt x="26" y="114"/>
                      </a:lnTo>
                      <a:lnTo>
                        <a:pt x="36" y="124"/>
                      </a:lnTo>
                      <a:lnTo>
                        <a:pt x="45" y="112"/>
                      </a:lnTo>
                      <a:lnTo>
                        <a:pt x="41" y="105"/>
                      </a:lnTo>
                      <a:lnTo>
                        <a:pt x="36" y="94"/>
                      </a:lnTo>
                      <a:lnTo>
                        <a:pt x="32" y="78"/>
                      </a:lnTo>
                      <a:lnTo>
                        <a:pt x="29" y="63"/>
                      </a:lnTo>
                      <a:lnTo>
                        <a:pt x="26" y="45"/>
                      </a:lnTo>
                      <a:lnTo>
                        <a:pt x="23" y="28"/>
                      </a:lnTo>
                      <a:lnTo>
                        <a:pt x="20" y="12"/>
                      </a:lnTo>
                      <a:lnTo>
                        <a:pt x="15" y="0"/>
                      </a:lnTo>
                      <a:lnTo>
                        <a:pt x="17" y="3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12" name="Freeform 1782"/>
                <p:cNvSpPr>
                  <a:spLocks/>
                </p:cNvSpPr>
                <p:nvPr/>
              </p:nvSpPr>
              <p:spPr bwMode="auto">
                <a:xfrm>
                  <a:off x="1902" y="1228"/>
                  <a:ext cx="0" cy="0"/>
                </a:xfrm>
                <a:custGeom>
                  <a:avLst/>
                  <a:gdLst>
                    <a:gd name="T0" fmla="*/ 0 w 23"/>
                    <a:gd name="T1" fmla="*/ 0 h 18"/>
                    <a:gd name="T2" fmla="*/ 0 w 23"/>
                    <a:gd name="T3" fmla="*/ 0 h 18"/>
                    <a:gd name="T4" fmla="*/ 0 w 23"/>
                    <a:gd name="T5" fmla="*/ 0 h 18"/>
                    <a:gd name="T6" fmla="*/ 0 w 23"/>
                    <a:gd name="T7" fmla="*/ 0 h 18"/>
                    <a:gd name="T8" fmla="*/ 0 w 23"/>
                    <a:gd name="T9" fmla="*/ 0 h 18"/>
                    <a:gd name="T10" fmla="*/ 0 w 23"/>
                    <a:gd name="T11" fmla="*/ 0 h 18"/>
                    <a:gd name="T12" fmla="*/ 0 w 23"/>
                    <a:gd name="T13" fmla="*/ 0 h 18"/>
                    <a:gd name="T14" fmla="*/ 0 w 23"/>
                    <a:gd name="T15" fmla="*/ 0 h 18"/>
                    <a:gd name="T16" fmla="*/ 0 w 23"/>
                    <a:gd name="T17" fmla="*/ 0 h 18"/>
                    <a:gd name="T18" fmla="*/ 0 w 23"/>
                    <a:gd name="T19" fmla="*/ 0 h 18"/>
                    <a:gd name="T20" fmla="*/ 0 w 23"/>
                    <a:gd name="T21" fmla="*/ 0 h 18"/>
                    <a:gd name="T22" fmla="*/ 0 w 23"/>
                    <a:gd name="T23" fmla="*/ 0 h 18"/>
                    <a:gd name="T24" fmla="*/ 0 w 23"/>
                    <a:gd name="T25" fmla="*/ 0 h 1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3"/>
                    <a:gd name="T40" fmla="*/ 0 h 18"/>
                    <a:gd name="T41" fmla="*/ 23 w 23"/>
                    <a:gd name="T42" fmla="*/ 18 h 1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3" h="18">
                      <a:moveTo>
                        <a:pt x="0" y="17"/>
                      </a:moveTo>
                      <a:lnTo>
                        <a:pt x="1" y="17"/>
                      </a:lnTo>
                      <a:lnTo>
                        <a:pt x="5" y="18"/>
                      </a:lnTo>
                      <a:lnTo>
                        <a:pt x="6" y="18"/>
                      </a:lnTo>
                      <a:lnTo>
                        <a:pt x="23" y="16"/>
                      </a:lnTo>
                      <a:lnTo>
                        <a:pt x="20" y="9"/>
                      </a:lnTo>
                      <a:lnTo>
                        <a:pt x="15" y="4"/>
                      </a:lnTo>
                      <a:lnTo>
                        <a:pt x="9" y="1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13" name="Freeform 1783"/>
                <p:cNvSpPr>
                  <a:spLocks/>
                </p:cNvSpPr>
                <p:nvPr/>
              </p:nvSpPr>
              <p:spPr bwMode="auto">
                <a:xfrm>
                  <a:off x="1901" y="1228"/>
                  <a:ext cx="1" cy="0"/>
                </a:xfrm>
                <a:custGeom>
                  <a:avLst/>
                  <a:gdLst>
                    <a:gd name="T0" fmla="*/ 0 w 18"/>
                    <a:gd name="T1" fmla="*/ 0 h 18"/>
                    <a:gd name="T2" fmla="*/ 0 w 18"/>
                    <a:gd name="T3" fmla="*/ 0 h 18"/>
                    <a:gd name="T4" fmla="*/ 0 w 18"/>
                    <a:gd name="T5" fmla="*/ 0 h 18"/>
                    <a:gd name="T6" fmla="*/ 0 w 18"/>
                    <a:gd name="T7" fmla="*/ 0 h 18"/>
                    <a:gd name="T8" fmla="*/ 0 w 18"/>
                    <a:gd name="T9" fmla="*/ 0 h 18"/>
                    <a:gd name="T10" fmla="*/ 0 w 18"/>
                    <a:gd name="T11" fmla="*/ 0 h 18"/>
                    <a:gd name="T12" fmla="*/ 0 w 18"/>
                    <a:gd name="T13" fmla="*/ 0 h 18"/>
                    <a:gd name="T14" fmla="*/ 0 w 18"/>
                    <a:gd name="T15" fmla="*/ 0 h 18"/>
                    <a:gd name="T16" fmla="*/ 0 w 18"/>
                    <a:gd name="T17" fmla="*/ 0 h 18"/>
                    <a:gd name="T18" fmla="*/ 0 w 18"/>
                    <a:gd name="T19" fmla="*/ 0 h 18"/>
                    <a:gd name="T20" fmla="*/ 0 w 18"/>
                    <a:gd name="T21" fmla="*/ 0 h 18"/>
                    <a:gd name="T22" fmla="*/ 0 w 18"/>
                    <a:gd name="T23" fmla="*/ 0 h 18"/>
                    <a:gd name="T24" fmla="*/ 0 w 18"/>
                    <a:gd name="T25" fmla="*/ 0 h 1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"/>
                    <a:gd name="T40" fmla="*/ 0 h 18"/>
                    <a:gd name="T41" fmla="*/ 18 w 18"/>
                    <a:gd name="T42" fmla="*/ 0 h 1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" h="18">
                      <a:moveTo>
                        <a:pt x="16" y="17"/>
                      </a:moveTo>
                      <a:lnTo>
                        <a:pt x="16" y="17"/>
                      </a:lnTo>
                      <a:lnTo>
                        <a:pt x="18" y="14"/>
                      </a:lnTo>
                      <a:lnTo>
                        <a:pt x="15" y="16"/>
                      </a:lnTo>
                      <a:lnTo>
                        <a:pt x="10" y="17"/>
                      </a:lnTo>
                      <a:lnTo>
                        <a:pt x="13" y="18"/>
                      </a:lnTo>
                      <a:lnTo>
                        <a:pt x="18" y="1"/>
                      </a:lnTo>
                      <a:lnTo>
                        <a:pt x="15" y="0"/>
                      </a:lnTo>
                      <a:lnTo>
                        <a:pt x="6" y="1"/>
                      </a:lnTo>
                      <a:lnTo>
                        <a:pt x="1" y="7"/>
                      </a:lnTo>
                      <a:lnTo>
                        <a:pt x="0" y="12"/>
                      </a:lnTo>
                      <a:lnTo>
                        <a:pt x="16" y="1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14" name="Freeform 1784"/>
                <p:cNvSpPr>
                  <a:spLocks/>
                </p:cNvSpPr>
                <p:nvPr/>
              </p:nvSpPr>
              <p:spPr bwMode="auto">
                <a:xfrm>
                  <a:off x="1901" y="1228"/>
                  <a:ext cx="1" cy="3"/>
                </a:xfrm>
                <a:custGeom>
                  <a:avLst/>
                  <a:gdLst>
                    <a:gd name="T0" fmla="*/ 0 w 20"/>
                    <a:gd name="T1" fmla="*/ 0 h 98"/>
                    <a:gd name="T2" fmla="*/ 0 w 20"/>
                    <a:gd name="T3" fmla="*/ 0 h 98"/>
                    <a:gd name="T4" fmla="*/ 0 w 20"/>
                    <a:gd name="T5" fmla="*/ 0 h 98"/>
                    <a:gd name="T6" fmla="*/ 0 w 20"/>
                    <a:gd name="T7" fmla="*/ 0 h 98"/>
                    <a:gd name="T8" fmla="*/ 0 w 20"/>
                    <a:gd name="T9" fmla="*/ 0 h 98"/>
                    <a:gd name="T10" fmla="*/ 0 w 20"/>
                    <a:gd name="T11" fmla="*/ 0 h 98"/>
                    <a:gd name="T12" fmla="*/ 0 w 20"/>
                    <a:gd name="T13" fmla="*/ 0 h 98"/>
                    <a:gd name="T14" fmla="*/ 0 w 20"/>
                    <a:gd name="T15" fmla="*/ 0 h 98"/>
                    <a:gd name="T16" fmla="*/ 0 w 20"/>
                    <a:gd name="T17" fmla="*/ 0 h 98"/>
                    <a:gd name="T18" fmla="*/ 0 w 20"/>
                    <a:gd name="T19" fmla="*/ 0 h 98"/>
                    <a:gd name="T20" fmla="*/ 0 w 20"/>
                    <a:gd name="T21" fmla="*/ 0 h 98"/>
                    <a:gd name="T22" fmla="*/ 0 w 20"/>
                    <a:gd name="T23" fmla="*/ 0 h 98"/>
                    <a:gd name="T24" fmla="*/ 0 w 20"/>
                    <a:gd name="T25" fmla="*/ 0 h 98"/>
                    <a:gd name="T26" fmla="*/ 0 w 20"/>
                    <a:gd name="T27" fmla="*/ 0 h 98"/>
                    <a:gd name="T28" fmla="*/ 0 w 20"/>
                    <a:gd name="T29" fmla="*/ 0 h 98"/>
                    <a:gd name="T30" fmla="*/ 0 w 20"/>
                    <a:gd name="T31" fmla="*/ 0 h 98"/>
                    <a:gd name="T32" fmla="*/ 0 w 20"/>
                    <a:gd name="T33" fmla="*/ 0 h 98"/>
                    <a:gd name="T34" fmla="*/ 0 w 20"/>
                    <a:gd name="T35" fmla="*/ 0 h 98"/>
                    <a:gd name="T36" fmla="*/ 0 w 20"/>
                    <a:gd name="T37" fmla="*/ 0 h 98"/>
                    <a:gd name="T38" fmla="*/ 0 w 20"/>
                    <a:gd name="T39" fmla="*/ 0 h 98"/>
                    <a:gd name="T40" fmla="*/ 0 w 20"/>
                    <a:gd name="T41" fmla="*/ 0 h 9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20"/>
                    <a:gd name="T64" fmla="*/ 0 h 98"/>
                    <a:gd name="T65" fmla="*/ 20 w 20"/>
                    <a:gd name="T66" fmla="*/ 98 h 9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20" h="98">
                      <a:moveTo>
                        <a:pt x="16" y="98"/>
                      </a:moveTo>
                      <a:lnTo>
                        <a:pt x="17" y="97"/>
                      </a:lnTo>
                      <a:lnTo>
                        <a:pt x="20" y="84"/>
                      </a:lnTo>
                      <a:lnTo>
                        <a:pt x="20" y="70"/>
                      </a:lnTo>
                      <a:lnTo>
                        <a:pt x="20" y="56"/>
                      </a:lnTo>
                      <a:lnTo>
                        <a:pt x="18" y="42"/>
                      </a:lnTo>
                      <a:lnTo>
                        <a:pt x="17" y="31"/>
                      </a:lnTo>
                      <a:lnTo>
                        <a:pt x="17" y="20"/>
                      </a:lnTo>
                      <a:lnTo>
                        <a:pt x="17" y="11"/>
                      </a:lnTo>
                      <a:lnTo>
                        <a:pt x="18" y="5"/>
                      </a:lnTo>
                      <a:lnTo>
                        <a:pt x="2" y="0"/>
                      </a:lnTo>
                      <a:lnTo>
                        <a:pt x="0" y="11"/>
                      </a:lnTo>
                      <a:lnTo>
                        <a:pt x="0" y="20"/>
                      </a:lnTo>
                      <a:lnTo>
                        <a:pt x="0" y="31"/>
                      </a:lnTo>
                      <a:lnTo>
                        <a:pt x="2" y="44"/>
                      </a:lnTo>
                      <a:lnTo>
                        <a:pt x="3" y="56"/>
                      </a:lnTo>
                      <a:lnTo>
                        <a:pt x="3" y="70"/>
                      </a:lnTo>
                      <a:lnTo>
                        <a:pt x="3" y="82"/>
                      </a:lnTo>
                      <a:lnTo>
                        <a:pt x="0" y="92"/>
                      </a:lnTo>
                      <a:lnTo>
                        <a:pt x="2" y="91"/>
                      </a:lnTo>
                      <a:lnTo>
                        <a:pt x="16" y="9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15" name="Freeform 1785"/>
                <p:cNvSpPr>
                  <a:spLocks/>
                </p:cNvSpPr>
                <p:nvPr/>
              </p:nvSpPr>
              <p:spPr bwMode="auto">
                <a:xfrm>
                  <a:off x="1901" y="1230"/>
                  <a:ext cx="1" cy="1"/>
                </a:xfrm>
                <a:custGeom>
                  <a:avLst/>
                  <a:gdLst>
                    <a:gd name="T0" fmla="*/ 0 w 41"/>
                    <a:gd name="T1" fmla="*/ 0 h 41"/>
                    <a:gd name="T2" fmla="*/ 0 w 41"/>
                    <a:gd name="T3" fmla="*/ 0 h 41"/>
                    <a:gd name="T4" fmla="*/ 0 w 41"/>
                    <a:gd name="T5" fmla="*/ 0 h 41"/>
                    <a:gd name="T6" fmla="*/ 0 w 41"/>
                    <a:gd name="T7" fmla="*/ 0 h 41"/>
                    <a:gd name="T8" fmla="*/ 0 w 41"/>
                    <a:gd name="T9" fmla="*/ 0 h 41"/>
                    <a:gd name="T10" fmla="*/ 0 w 41"/>
                    <a:gd name="T11" fmla="*/ 0 h 41"/>
                    <a:gd name="T12" fmla="*/ 0 w 41"/>
                    <a:gd name="T13" fmla="*/ 0 h 41"/>
                    <a:gd name="T14" fmla="*/ 0 w 41"/>
                    <a:gd name="T15" fmla="*/ 0 h 41"/>
                    <a:gd name="T16" fmla="*/ 0 w 41"/>
                    <a:gd name="T17" fmla="*/ 0 h 41"/>
                    <a:gd name="T18" fmla="*/ 0 w 41"/>
                    <a:gd name="T19" fmla="*/ 0 h 41"/>
                    <a:gd name="T20" fmla="*/ 0 w 41"/>
                    <a:gd name="T21" fmla="*/ 0 h 41"/>
                    <a:gd name="T22" fmla="*/ 0 w 41"/>
                    <a:gd name="T23" fmla="*/ 0 h 41"/>
                    <a:gd name="T24" fmla="*/ 0 w 41"/>
                    <a:gd name="T25" fmla="*/ 0 h 4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41"/>
                    <a:gd name="T40" fmla="*/ 0 h 41"/>
                    <a:gd name="T41" fmla="*/ 41 w 41"/>
                    <a:gd name="T42" fmla="*/ 41 h 4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41" h="41">
                      <a:moveTo>
                        <a:pt x="9" y="41"/>
                      </a:moveTo>
                      <a:lnTo>
                        <a:pt x="10" y="41"/>
                      </a:lnTo>
                      <a:lnTo>
                        <a:pt x="21" y="33"/>
                      </a:lnTo>
                      <a:lnTo>
                        <a:pt x="29" y="25"/>
                      </a:lnTo>
                      <a:lnTo>
                        <a:pt x="36" y="17"/>
                      </a:lnTo>
                      <a:lnTo>
                        <a:pt x="41" y="7"/>
                      </a:lnTo>
                      <a:lnTo>
                        <a:pt x="27" y="0"/>
                      </a:lnTo>
                      <a:lnTo>
                        <a:pt x="22" y="7"/>
                      </a:lnTo>
                      <a:lnTo>
                        <a:pt x="17" y="13"/>
                      </a:lnTo>
                      <a:lnTo>
                        <a:pt x="11" y="21"/>
                      </a:lnTo>
                      <a:lnTo>
                        <a:pt x="0" y="27"/>
                      </a:lnTo>
                      <a:lnTo>
                        <a:pt x="1" y="27"/>
                      </a:lnTo>
                      <a:lnTo>
                        <a:pt x="9" y="4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16" name="Freeform 1786"/>
                <p:cNvSpPr>
                  <a:spLocks/>
                </p:cNvSpPr>
                <p:nvPr/>
              </p:nvSpPr>
              <p:spPr bwMode="auto">
                <a:xfrm>
                  <a:off x="1900" y="1247"/>
                  <a:ext cx="50" cy="29"/>
                </a:xfrm>
                <a:custGeom>
                  <a:avLst/>
                  <a:gdLst>
                    <a:gd name="T0" fmla="*/ 0 w 1960"/>
                    <a:gd name="T1" fmla="*/ 0 h 1258"/>
                    <a:gd name="T2" fmla="*/ 0 w 1960"/>
                    <a:gd name="T3" fmla="*/ 0 h 1258"/>
                    <a:gd name="T4" fmla="*/ 0 w 1960"/>
                    <a:gd name="T5" fmla="*/ 0 h 1258"/>
                    <a:gd name="T6" fmla="*/ 0 w 1960"/>
                    <a:gd name="T7" fmla="*/ 0 h 1258"/>
                    <a:gd name="T8" fmla="*/ 0 w 1960"/>
                    <a:gd name="T9" fmla="*/ 0 h 1258"/>
                    <a:gd name="T10" fmla="*/ 0 w 1960"/>
                    <a:gd name="T11" fmla="*/ 0 h 1258"/>
                    <a:gd name="T12" fmla="*/ 0 w 1960"/>
                    <a:gd name="T13" fmla="*/ 0 h 1258"/>
                    <a:gd name="T14" fmla="*/ 0 w 1960"/>
                    <a:gd name="T15" fmla="*/ 0 h 1258"/>
                    <a:gd name="T16" fmla="*/ 0 w 1960"/>
                    <a:gd name="T17" fmla="*/ 0 h 1258"/>
                    <a:gd name="T18" fmla="*/ 0 w 1960"/>
                    <a:gd name="T19" fmla="*/ 0 h 1258"/>
                    <a:gd name="T20" fmla="*/ 0 w 1960"/>
                    <a:gd name="T21" fmla="*/ 0 h 1258"/>
                    <a:gd name="T22" fmla="*/ 0 w 1960"/>
                    <a:gd name="T23" fmla="*/ 0 h 1258"/>
                    <a:gd name="T24" fmla="*/ 0 w 1960"/>
                    <a:gd name="T25" fmla="*/ 0 h 1258"/>
                    <a:gd name="T26" fmla="*/ 0 w 1960"/>
                    <a:gd name="T27" fmla="*/ 0 h 1258"/>
                    <a:gd name="T28" fmla="*/ 0 w 1960"/>
                    <a:gd name="T29" fmla="*/ 0 h 1258"/>
                    <a:gd name="T30" fmla="*/ 0 w 1960"/>
                    <a:gd name="T31" fmla="*/ 0 h 1258"/>
                    <a:gd name="T32" fmla="*/ 0 w 1960"/>
                    <a:gd name="T33" fmla="*/ 0 h 1258"/>
                    <a:gd name="T34" fmla="*/ 0 w 1960"/>
                    <a:gd name="T35" fmla="*/ 0 h 1258"/>
                    <a:gd name="T36" fmla="*/ 0 w 1960"/>
                    <a:gd name="T37" fmla="*/ 0 h 1258"/>
                    <a:gd name="T38" fmla="*/ 0 w 1960"/>
                    <a:gd name="T39" fmla="*/ 0 h 1258"/>
                    <a:gd name="T40" fmla="*/ 0 w 1960"/>
                    <a:gd name="T41" fmla="*/ 0 h 1258"/>
                    <a:gd name="T42" fmla="*/ 0 w 1960"/>
                    <a:gd name="T43" fmla="*/ 0 h 1258"/>
                    <a:gd name="T44" fmla="*/ 0 w 1960"/>
                    <a:gd name="T45" fmla="*/ 0 h 1258"/>
                    <a:gd name="T46" fmla="*/ 0 w 1960"/>
                    <a:gd name="T47" fmla="*/ 0 h 1258"/>
                    <a:gd name="T48" fmla="*/ 0 w 1960"/>
                    <a:gd name="T49" fmla="*/ 0 h 1258"/>
                    <a:gd name="T50" fmla="*/ 0 w 1960"/>
                    <a:gd name="T51" fmla="*/ 0 h 1258"/>
                    <a:gd name="T52" fmla="*/ 0 w 1960"/>
                    <a:gd name="T53" fmla="*/ 0 h 1258"/>
                    <a:gd name="T54" fmla="*/ 0 w 1960"/>
                    <a:gd name="T55" fmla="*/ 0 h 1258"/>
                    <a:gd name="T56" fmla="*/ 0 w 1960"/>
                    <a:gd name="T57" fmla="*/ 0 h 1258"/>
                    <a:gd name="T58" fmla="*/ 0 w 1960"/>
                    <a:gd name="T59" fmla="*/ 0 h 1258"/>
                    <a:gd name="T60" fmla="*/ 0 w 1960"/>
                    <a:gd name="T61" fmla="*/ 0 h 1258"/>
                    <a:gd name="T62" fmla="*/ 0 w 1960"/>
                    <a:gd name="T63" fmla="*/ 0 h 1258"/>
                    <a:gd name="T64" fmla="*/ 0 w 1960"/>
                    <a:gd name="T65" fmla="*/ 0 h 1258"/>
                    <a:gd name="T66" fmla="*/ 0 w 1960"/>
                    <a:gd name="T67" fmla="*/ 0 h 1258"/>
                    <a:gd name="T68" fmla="*/ 0 w 1960"/>
                    <a:gd name="T69" fmla="*/ 0 h 1258"/>
                    <a:gd name="T70" fmla="*/ 0 w 1960"/>
                    <a:gd name="T71" fmla="*/ 0 h 1258"/>
                    <a:gd name="T72" fmla="*/ 0 w 1960"/>
                    <a:gd name="T73" fmla="*/ 0 h 1258"/>
                    <a:gd name="T74" fmla="*/ 0 w 1960"/>
                    <a:gd name="T75" fmla="*/ 0 h 1258"/>
                    <a:gd name="T76" fmla="*/ 0 w 1960"/>
                    <a:gd name="T77" fmla="*/ 0 h 1258"/>
                    <a:gd name="T78" fmla="*/ 0 w 1960"/>
                    <a:gd name="T79" fmla="*/ 0 h 1258"/>
                    <a:gd name="T80" fmla="*/ 0 w 1960"/>
                    <a:gd name="T81" fmla="*/ 0 h 1258"/>
                    <a:gd name="T82" fmla="*/ 0 w 1960"/>
                    <a:gd name="T83" fmla="*/ 0 h 1258"/>
                    <a:gd name="T84" fmla="*/ 0 w 1960"/>
                    <a:gd name="T85" fmla="*/ 0 h 1258"/>
                    <a:gd name="T86" fmla="*/ 0 w 1960"/>
                    <a:gd name="T87" fmla="*/ 0 h 1258"/>
                    <a:gd name="T88" fmla="*/ 0 w 1960"/>
                    <a:gd name="T89" fmla="*/ 0 h 1258"/>
                    <a:gd name="T90" fmla="*/ 0 w 1960"/>
                    <a:gd name="T91" fmla="*/ 0 h 1258"/>
                    <a:gd name="T92" fmla="*/ 0 w 1960"/>
                    <a:gd name="T93" fmla="*/ 0 h 1258"/>
                    <a:gd name="T94" fmla="*/ 0 w 1960"/>
                    <a:gd name="T95" fmla="*/ 0 h 1258"/>
                    <a:gd name="T96" fmla="*/ 0 w 1960"/>
                    <a:gd name="T97" fmla="*/ 0 h 1258"/>
                    <a:gd name="T98" fmla="*/ 0 w 1960"/>
                    <a:gd name="T99" fmla="*/ 0 h 1258"/>
                    <a:gd name="T100" fmla="*/ 0 w 1960"/>
                    <a:gd name="T101" fmla="*/ 0 h 1258"/>
                    <a:gd name="T102" fmla="*/ 0 w 1960"/>
                    <a:gd name="T103" fmla="*/ 0 h 1258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960"/>
                    <a:gd name="T157" fmla="*/ 0 h 1258"/>
                    <a:gd name="T158" fmla="*/ 1960 w 1960"/>
                    <a:gd name="T159" fmla="*/ 1258 h 1258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960" h="1258">
                      <a:moveTo>
                        <a:pt x="66" y="681"/>
                      </a:moveTo>
                      <a:lnTo>
                        <a:pt x="83" y="670"/>
                      </a:lnTo>
                      <a:lnTo>
                        <a:pt x="97" y="662"/>
                      </a:lnTo>
                      <a:lnTo>
                        <a:pt x="110" y="657"/>
                      </a:lnTo>
                      <a:lnTo>
                        <a:pt x="122" y="653"/>
                      </a:lnTo>
                      <a:lnTo>
                        <a:pt x="134" y="652"/>
                      </a:lnTo>
                      <a:lnTo>
                        <a:pt x="148" y="651"/>
                      </a:lnTo>
                      <a:lnTo>
                        <a:pt x="163" y="650"/>
                      </a:lnTo>
                      <a:lnTo>
                        <a:pt x="180" y="648"/>
                      </a:lnTo>
                      <a:lnTo>
                        <a:pt x="202" y="648"/>
                      </a:lnTo>
                      <a:lnTo>
                        <a:pt x="214" y="656"/>
                      </a:lnTo>
                      <a:lnTo>
                        <a:pt x="218" y="666"/>
                      </a:lnTo>
                      <a:lnTo>
                        <a:pt x="216" y="682"/>
                      </a:lnTo>
                      <a:lnTo>
                        <a:pt x="210" y="700"/>
                      </a:lnTo>
                      <a:lnTo>
                        <a:pt x="202" y="719"/>
                      </a:lnTo>
                      <a:lnTo>
                        <a:pt x="194" y="741"/>
                      </a:lnTo>
                      <a:lnTo>
                        <a:pt x="190" y="761"/>
                      </a:lnTo>
                      <a:lnTo>
                        <a:pt x="202" y="779"/>
                      </a:lnTo>
                      <a:lnTo>
                        <a:pt x="0" y="922"/>
                      </a:lnTo>
                      <a:lnTo>
                        <a:pt x="347" y="1258"/>
                      </a:lnTo>
                      <a:lnTo>
                        <a:pt x="1396" y="1005"/>
                      </a:lnTo>
                      <a:lnTo>
                        <a:pt x="1437" y="931"/>
                      </a:lnTo>
                      <a:lnTo>
                        <a:pt x="1474" y="868"/>
                      </a:lnTo>
                      <a:lnTo>
                        <a:pt x="1506" y="815"/>
                      </a:lnTo>
                      <a:lnTo>
                        <a:pt x="1536" y="771"/>
                      </a:lnTo>
                      <a:lnTo>
                        <a:pt x="1564" y="735"/>
                      </a:lnTo>
                      <a:lnTo>
                        <a:pt x="1589" y="705"/>
                      </a:lnTo>
                      <a:lnTo>
                        <a:pt x="1616" y="678"/>
                      </a:lnTo>
                      <a:lnTo>
                        <a:pt x="1642" y="657"/>
                      </a:lnTo>
                      <a:lnTo>
                        <a:pt x="1668" y="636"/>
                      </a:lnTo>
                      <a:lnTo>
                        <a:pt x="1698" y="617"/>
                      </a:lnTo>
                      <a:lnTo>
                        <a:pt x="1730" y="598"/>
                      </a:lnTo>
                      <a:lnTo>
                        <a:pt x="1766" y="576"/>
                      </a:lnTo>
                      <a:lnTo>
                        <a:pt x="1805" y="551"/>
                      </a:lnTo>
                      <a:lnTo>
                        <a:pt x="1851" y="522"/>
                      </a:lnTo>
                      <a:lnTo>
                        <a:pt x="1903" y="486"/>
                      </a:lnTo>
                      <a:lnTo>
                        <a:pt x="1960" y="444"/>
                      </a:lnTo>
                      <a:lnTo>
                        <a:pt x="1942" y="425"/>
                      </a:lnTo>
                      <a:lnTo>
                        <a:pt x="1928" y="405"/>
                      </a:lnTo>
                      <a:lnTo>
                        <a:pt x="1917" y="380"/>
                      </a:lnTo>
                      <a:lnTo>
                        <a:pt x="1907" y="358"/>
                      </a:lnTo>
                      <a:lnTo>
                        <a:pt x="1898" y="336"/>
                      </a:lnTo>
                      <a:lnTo>
                        <a:pt x="1888" y="318"/>
                      </a:lnTo>
                      <a:lnTo>
                        <a:pt x="1875" y="304"/>
                      </a:lnTo>
                      <a:lnTo>
                        <a:pt x="1859" y="295"/>
                      </a:lnTo>
                      <a:lnTo>
                        <a:pt x="1838" y="293"/>
                      </a:lnTo>
                      <a:lnTo>
                        <a:pt x="1815" y="294"/>
                      </a:lnTo>
                      <a:lnTo>
                        <a:pt x="1791" y="300"/>
                      </a:lnTo>
                      <a:lnTo>
                        <a:pt x="1766" y="306"/>
                      </a:lnTo>
                      <a:lnTo>
                        <a:pt x="1742" y="313"/>
                      </a:lnTo>
                      <a:lnTo>
                        <a:pt x="1718" y="320"/>
                      </a:lnTo>
                      <a:lnTo>
                        <a:pt x="1696" y="324"/>
                      </a:lnTo>
                      <a:lnTo>
                        <a:pt x="1677" y="324"/>
                      </a:lnTo>
                      <a:lnTo>
                        <a:pt x="1634" y="318"/>
                      </a:lnTo>
                      <a:lnTo>
                        <a:pt x="1589" y="308"/>
                      </a:lnTo>
                      <a:lnTo>
                        <a:pt x="1543" y="296"/>
                      </a:lnTo>
                      <a:lnTo>
                        <a:pt x="1495" y="282"/>
                      </a:lnTo>
                      <a:lnTo>
                        <a:pt x="1447" y="266"/>
                      </a:lnTo>
                      <a:lnTo>
                        <a:pt x="1399" y="251"/>
                      </a:lnTo>
                      <a:lnTo>
                        <a:pt x="1350" y="235"/>
                      </a:lnTo>
                      <a:lnTo>
                        <a:pt x="1302" y="220"/>
                      </a:lnTo>
                      <a:lnTo>
                        <a:pt x="1255" y="205"/>
                      </a:lnTo>
                      <a:lnTo>
                        <a:pt x="1208" y="192"/>
                      </a:lnTo>
                      <a:lnTo>
                        <a:pt x="1164" y="182"/>
                      </a:lnTo>
                      <a:lnTo>
                        <a:pt x="1121" y="174"/>
                      </a:lnTo>
                      <a:lnTo>
                        <a:pt x="1080" y="170"/>
                      </a:lnTo>
                      <a:lnTo>
                        <a:pt x="1041" y="169"/>
                      </a:lnTo>
                      <a:lnTo>
                        <a:pt x="1005" y="174"/>
                      </a:lnTo>
                      <a:lnTo>
                        <a:pt x="973" y="183"/>
                      </a:lnTo>
                      <a:lnTo>
                        <a:pt x="957" y="189"/>
                      </a:lnTo>
                      <a:lnTo>
                        <a:pt x="939" y="195"/>
                      </a:lnTo>
                      <a:lnTo>
                        <a:pt x="922" y="200"/>
                      </a:lnTo>
                      <a:lnTo>
                        <a:pt x="906" y="204"/>
                      </a:lnTo>
                      <a:lnTo>
                        <a:pt x="889" y="207"/>
                      </a:lnTo>
                      <a:lnTo>
                        <a:pt x="874" y="209"/>
                      </a:lnTo>
                      <a:lnTo>
                        <a:pt x="862" y="207"/>
                      </a:lnTo>
                      <a:lnTo>
                        <a:pt x="853" y="204"/>
                      </a:lnTo>
                      <a:lnTo>
                        <a:pt x="842" y="194"/>
                      </a:lnTo>
                      <a:lnTo>
                        <a:pt x="831" y="182"/>
                      </a:lnTo>
                      <a:lnTo>
                        <a:pt x="820" y="167"/>
                      </a:lnTo>
                      <a:lnTo>
                        <a:pt x="809" y="147"/>
                      </a:lnTo>
                      <a:lnTo>
                        <a:pt x="799" y="128"/>
                      </a:lnTo>
                      <a:lnTo>
                        <a:pt x="787" y="108"/>
                      </a:lnTo>
                      <a:lnTo>
                        <a:pt x="775" y="87"/>
                      </a:lnTo>
                      <a:lnTo>
                        <a:pt x="763" y="67"/>
                      </a:lnTo>
                      <a:lnTo>
                        <a:pt x="749" y="48"/>
                      </a:lnTo>
                      <a:lnTo>
                        <a:pt x="735" y="31"/>
                      </a:lnTo>
                      <a:lnTo>
                        <a:pt x="721" y="18"/>
                      </a:lnTo>
                      <a:lnTo>
                        <a:pt x="705" y="7"/>
                      </a:lnTo>
                      <a:lnTo>
                        <a:pt x="688" y="1"/>
                      </a:lnTo>
                      <a:lnTo>
                        <a:pt x="670" y="0"/>
                      </a:lnTo>
                      <a:lnTo>
                        <a:pt x="652" y="4"/>
                      </a:lnTo>
                      <a:lnTo>
                        <a:pt x="632" y="15"/>
                      </a:lnTo>
                      <a:lnTo>
                        <a:pt x="622" y="22"/>
                      </a:lnTo>
                      <a:lnTo>
                        <a:pt x="611" y="28"/>
                      </a:lnTo>
                      <a:lnTo>
                        <a:pt x="600" y="36"/>
                      </a:lnTo>
                      <a:lnTo>
                        <a:pt x="590" y="42"/>
                      </a:lnTo>
                      <a:lnTo>
                        <a:pt x="580" y="48"/>
                      </a:lnTo>
                      <a:lnTo>
                        <a:pt x="572" y="54"/>
                      </a:lnTo>
                      <a:lnTo>
                        <a:pt x="564" y="59"/>
                      </a:lnTo>
                      <a:lnTo>
                        <a:pt x="560" y="63"/>
                      </a:lnTo>
                      <a:lnTo>
                        <a:pt x="549" y="75"/>
                      </a:lnTo>
                      <a:lnTo>
                        <a:pt x="536" y="84"/>
                      </a:lnTo>
                      <a:lnTo>
                        <a:pt x="524" y="90"/>
                      </a:lnTo>
                      <a:lnTo>
                        <a:pt x="510" y="93"/>
                      </a:lnTo>
                      <a:lnTo>
                        <a:pt x="499" y="97"/>
                      </a:lnTo>
                      <a:lnTo>
                        <a:pt x="489" y="99"/>
                      </a:lnTo>
                      <a:lnTo>
                        <a:pt x="480" y="104"/>
                      </a:lnTo>
                      <a:lnTo>
                        <a:pt x="475" y="110"/>
                      </a:lnTo>
                      <a:lnTo>
                        <a:pt x="468" y="122"/>
                      </a:lnTo>
                      <a:lnTo>
                        <a:pt x="460" y="129"/>
                      </a:lnTo>
                      <a:lnTo>
                        <a:pt x="453" y="133"/>
                      </a:lnTo>
                      <a:lnTo>
                        <a:pt x="445" y="134"/>
                      </a:lnTo>
                      <a:lnTo>
                        <a:pt x="438" y="135"/>
                      </a:lnTo>
                      <a:lnTo>
                        <a:pt x="431" y="138"/>
                      </a:lnTo>
                      <a:lnTo>
                        <a:pt x="423" y="144"/>
                      </a:lnTo>
                      <a:lnTo>
                        <a:pt x="415" y="153"/>
                      </a:lnTo>
                      <a:lnTo>
                        <a:pt x="405" y="165"/>
                      </a:lnTo>
                      <a:lnTo>
                        <a:pt x="390" y="176"/>
                      </a:lnTo>
                      <a:lnTo>
                        <a:pt x="371" y="185"/>
                      </a:lnTo>
                      <a:lnTo>
                        <a:pt x="351" y="193"/>
                      </a:lnTo>
                      <a:lnTo>
                        <a:pt x="331" y="201"/>
                      </a:lnTo>
                      <a:lnTo>
                        <a:pt x="313" y="210"/>
                      </a:lnTo>
                      <a:lnTo>
                        <a:pt x="300" y="218"/>
                      </a:lnTo>
                      <a:lnTo>
                        <a:pt x="292" y="229"/>
                      </a:lnTo>
                      <a:lnTo>
                        <a:pt x="283" y="254"/>
                      </a:lnTo>
                      <a:lnTo>
                        <a:pt x="276" y="282"/>
                      </a:lnTo>
                      <a:lnTo>
                        <a:pt x="268" y="310"/>
                      </a:lnTo>
                      <a:lnTo>
                        <a:pt x="260" y="336"/>
                      </a:lnTo>
                      <a:lnTo>
                        <a:pt x="252" y="362"/>
                      </a:lnTo>
                      <a:lnTo>
                        <a:pt x="244" y="385"/>
                      </a:lnTo>
                      <a:lnTo>
                        <a:pt x="234" y="405"/>
                      </a:lnTo>
                      <a:lnTo>
                        <a:pt x="224" y="419"/>
                      </a:lnTo>
                      <a:lnTo>
                        <a:pt x="218" y="426"/>
                      </a:lnTo>
                      <a:lnTo>
                        <a:pt x="212" y="435"/>
                      </a:lnTo>
                      <a:lnTo>
                        <a:pt x="206" y="443"/>
                      </a:lnTo>
                      <a:lnTo>
                        <a:pt x="202" y="451"/>
                      </a:lnTo>
                      <a:lnTo>
                        <a:pt x="198" y="460"/>
                      </a:lnTo>
                      <a:lnTo>
                        <a:pt x="194" y="469"/>
                      </a:lnTo>
                      <a:lnTo>
                        <a:pt x="193" y="478"/>
                      </a:lnTo>
                      <a:lnTo>
                        <a:pt x="193" y="487"/>
                      </a:lnTo>
                      <a:lnTo>
                        <a:pt x="193" y="495"/>
                      </a:lnTo>
                      <a:lnTo>
                        <a:pt x="191" y="502"/>
                      </a:lnTo>
                      <a:lnTo>
                        <a:pt x="187" y="509"/>
                      </a:lnTo>
                      <a:lnTo>
                        <a:pt x="182" y="515"/>
                      </a:lnTo>
                      <a:lnTo>
                        <a:pt x="176" y="523"/>
                      </a:lnTo>
                      <a:lnTo>
                        <a:pt x="172" y="532"/>
                      </a:lnTo>
                      <a:lnTo>
                        <a:pt x="167" y="541"/>
                      </a:lnTo>
                      <a:lnTo>
                        <a:pt x="164" y="553"/>
                      </a:lnTo>
                      <a:lnTo>
                        <a:pt x="160" y="567"/>
                      </a:lnTo>
                      <a:lnTo>
                        <a:pt x="151" y="580"/>
                      </a:lnTo>
                      <a:lnTo>
                        <a:pt x="140" y="596"/>
                      </a:lnTo>
                      <a:lnTo>
                        <a:pt x="126" y="611"/>
                      </a:lnTo>
                      <a:lnTo>
                        <a:pt x="110" y="628"/>
                      </a:lnTo>
                      <a:lnTo>
                        <a:pt x="95" y="645"/>
                      </a:lnTo>
                      <a:lnTo>
                        <a:pt x="79" y="663"/>
                      </a:lnTo>
                      <a:lnTo>
                        <a:pt x="66" y="68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17" name="Freeform 1787"/>
                <p:cNvSpPr>
                  <a:spLocks/>
                </p:cNvSpPr>
                <p:nvPr/>
              </p:nvSpPr>
              <p:spPr bwMode="auto">
                <a:xfrm>
                  <a:off x="1902" y="1261"/>
                  <a:ext cx="3" cy="2"/>
                </a:xfrm>
                <a:custGeom>
                  <a:avLst/>
                  <a:gdLst>
                    <a:gd name="T0" fmla="*/ 0 w 120"/>
                    <a:gd name="T1" fmla="*/ 0 h 48"/>
                    <a:gd name="T2" fmla="*/ 0 w 120"/>
                    <a:gd name="T3" fmla="*/ 0 h 48"/>
                    <a:gd name="T4" fmla="*/ 0 w 120"/>
                    <a:gd name="T5" fmla="*/ 0 h 48"/>
                    <a:gd name="T6" fmla="*/ 0 w 120"/>
                    <a:gd name="T7" fmla="*/ 0 h 48"/>
                    <a:gd name="T8" fmla="*/ 0 w 120"/>
                    <a:gd name="T9" fmla="*/ 0 h 48"/>
                    <a:gd name="T10" fmla="*/ 0 w 120"/>
                    <a:gd name="T11" fmla="*/ 0 h 48"/>
                    <a:gd name="T12" fmla="*/ 0 w 120"/>
                    <a:gd name="T13" fmla="*/ 0 h 48"/>
                    <a:gd name="T14" fmla="*/ 0 w 120"/>
                    <a:gd name="T15" fmla="*/ 0 h 48"/>
                    <a:gd name="T16" fmla="*/ 0 w 120"/>
                    <a:gd name="T17" fmla="*/ 0 h 48"/>
                    <a:gd name="T18" fmla="*/ 0 w 120"/>
                    <a:gd name="T19" fmla="*/ 0 h 48"/>
                    <a:gd name="T20" fmla="*/ 0 w 120"/>
                    <a:gd name="T21" fmla="*/ 0 h 48"/>
                    <a:gd name="T22" fmla="*/ 0 w 120"/>
                    <a:gd name="T23" fmla="*/ 0 h 48"/>
                    <a:gd name="T24" fmla="*/ 0 w 120"/>
                    <a:gd name="T25" fmla="*/ 0 h 48"/>
                    <a:gd name="T26" fmla="*/ 0 w 120"/>
                    <a:gd name="T27" fmla="*/ 0 h 48"/>
                    <a:gd name="T28" fmla="*/ 0 w 120"/>
                    <a:gd name="T29" fmla="*/ 0 h 48"/>
                    <a:gd name="T30" fmla="*/ 0 w 120"/>
                    <a:gd name="T31" fmla="*/ 0 h 48"/>
                    <a:gd name="T32" fmla="*/ 0 w 120"/>
                    <a:gd name="T33" fmla="*/ 0 h 48"/>
                    <a:gd name="T34" fmla="*/ 0 w 120"/>
                    <a:gd name="T35" fmla="*/ 0 h 48"/>
                    <a:gd name="T36" fmla="*/ 0 w 120"/>
                    <a:gd name="T37" fmla="*/ 0 h 48"/>
                    <a:gd name="T38" fmla="*/ 0 w 120"/>
                    <a:gd name="T39" fmla="*/ 0 h 48"/>
                    <a:gd name="T40" fmla="*/ 0 w 120"/>
                    <a:gd name="T41" fmla="*/ 0 h 4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0"/>
                    <a:gd name="T64" fmla="*/ 0 h 48"/>
                    <a:gd name="T65" fmla="*/ 120 w 120"/>
                    <a:gd name="T66" fmla="*/ 48 h 4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0" h="48">
                      <a:moveTo>
                        <a:pt x="118" y="0"/>
                      </a:moveTo>
                      <a:lnTo>
                        <a:pt x="118" y="0"/>
                      </a:lnTo>
                      <a:lnTo>
                        <a:pt x="102" y="1"/>
                      </a:lnTo>
                      <a:lnTo>
                        <a:pt x="85" y="2"/>
                      </a:lnTo>
                      <a:lnTo>
                        <a:pt x="72" y="4"/>
                      </a:lnTo>
                      <a:lnTo>
                        <a:pt x="60" y="5"/>
                      </a:lnTo>
                      <a:lnTo>
                        <a:pt x="47" y="8"/>
                      </a:lnTo>
                      <a:lnTo>
                        <a:pt x="32" y="14"/>
                      </a:lnTo>
                      <a:lnTo>
                        <a:pt x="17" y="23"/>
                      </a:lnTo>
                      <a:lnTo>
                        <a:pt x="0" y="34"/>
                      </a:lnTo>
                      <a:lnTo>
                        <a:pt x="10" y="48"/>
                      </a:lnTo>
                      <a:lnTo>
                        <a:pt x="26" y="37"/>
                      </a:lnTo>
                      <a:lnTo>
                        <a:pt x="40" y="29"/>
                      </a:lnTo>
                      <a:lnTo>
                        <a:pt x="52" y="25"/>
                      </a:lnTo>
                      <a:lnTo>
                        <a:pt x="62" y="22"/>
                      </a:lnTo>
                      <a:lnTo>
                        <a:pt x="74" y="20"/>
                      </a:lnTo>
                      <a:lnTo>
                        <a:pt x="88" y="19"/>
                      </a:lnTo>
                      <a:lnTo>
                        <a:pt x="102" y="18"/>
                      </a:lnTo>
                      <a:lnTo>
                        <a:pt x="120" y="17"/>
                      </a:lnTo>
                      <a:lnTo>
                        <a:pt x="118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18" name="Freeform 1788"/>
                <p:cNvSpPr>
                  <a:spLocks/>
                </p:cNvSpPr>
                <p:nvPr/>
              </p:nvSpPr>
              <p:spPr bwMode="auto">
                <a:xfrm>
                  <a:off x="1905" y="1261"/>
                  <a:ext cx="1" cy="4"/>
                </a:xfrm>
                <a:custGeom>
                  <a:avLst/>
                  <a:gdLst>
                    <a:gd name="T0" fmla="*/ 0 w 48"/>
                    <a:gd name="T1" fmla="*/ 0 h 130"/>
                    <a:gd name="T2" fmla="*/ 0 w 48"/>
                    <a:gd name="T3" fmla="*/ 0 h 130"/>
                    <a:gd name="T4" fmla="*/ 0 w 48"/>
                    <a:gd name="T5" fmla="*/ 0 h 130"/>
                    <a:gd name="T6" fmla="*/ 0 w 48"/>
                    <a:gd name="T7" fmla="*/ 0 h 130"/>
                    <a:gd name="T8" fmla="*/ 0 w 48"/>
                    <a:gd name="T9" fmla="*/ 0 h 130"/>
                    <a:gd name="T10" fmla="*/ 0 w 48"/>
                    <a:gd name="T11" fmla="*/ 0 h 130"/>
                    <a:gd name="T12" fmla="*/ 0 w 48"/>
                    <a:gd name="T13" fmla="*/ 0 h 130"/>
                    <a:gd name="T14" fmla="*/ 0 w 48"/>
                    <a:gd name="T15" fmla="*/ 0 h 130"/>
                    <a:gd name="T16" fmla="*/ 0 w 48"/>
                    <a:gd name="T17" fmla="*/ 0 h 130"/>
                    <a:gd name="T18" fmla="*/ 0 w 48"/>
                    <a:gd name="T19" fmla="*/ 0 h 130"/>
                    <a:gd name="T20" fmla="*/ 0 w 48"/>
                    <a:gd name="T21" fmla="*/ 0 h 130"/>
                    <a:gd name="T22" fmla="*/ 0 w 48"/>
                    <a:gd name="T23" fmla="*/ 0 h 130"/>
                    <a:gd name="T24" fmla="*/ 0 w 48"/>
                    <a:gd name="T25" fmla="*/ 0 h 130"/>
                    <a:gd name="T26" fmla="*/ 0 w 48"/>
                    <a:gd name="T27" fmla="*/ 0 h 130"/>
                    <a:gd name="T28" fmla="*/ 0 w 48"/>
                    <a:gd name="T29" fmla="*/ 0 h 130"/>
                    <a:gd name="T30" fmla="*/ 0 w 48"/>
                    <a:gd name="T31" fmla="*/ 0 h 130"/>
                    <a:gd name="T32" fmla="*/ 0 w 48"/>
                    <a:gd name="T33" fmla="*/ 0 h 130"/>
                    <a:gd name="T34" fmla="*/ 0 w 48"/>
                    <a:gd name="T35" fmla="*/ 0 h 130"/>
                    <a:gd name="T36" fmla="*/ 0 w 48"/>
                    <a:gd name="T37" fmla="*/ 0 h 130"/>
                    <a:gd name="T38" fmla="*/ 0 w 48"/>
                    <a:gd name="T39" fmla="*/ 0 h 130"/>
                    <a:gd name="T40" fmla="*/ 0 w 48"/>
                    <a:gd name="T41" fmla="*/ 0 h 130"/>
                    <a:gd name="T42" fmla="*/ 0 w 48"/>
                    <a:gd name="T43" fmla="*/ 0 h 130"/>
                    <a:gd name="T44" fmla="*/ 0 w 48"/>
                    <a:gd name="T45" fmla="*/ 0 h 130"/>
                    <a:gd name="T46" fmla="*/ 0 w 48"/>
                    <a:gd name="T47" fmla="*/ 0 h 130"/>
                    <a:gd name="T48" fmla="*/ 0 w 48"/>
                    <a:gd name="T49" fmla="*/ 0 h 130"/>
                    <a:gd name="T50" fmla="*/ 0 w 48"/>
                    <a:gd name="T51" fmla="*/ 0 h 130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48"/>
                    <a:gd name="T79" fmla="*/ 0 h 130"/>
                    <a:gd name="T80" fmla="*/ 48 w 48"/>
                    <a:gd name="T81" fmla="*/ 130 h 130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48" h="130">
                      <a:moveTo>
                        <a:pt x="18" y="117"/>
                      </a:moveTo>
                      <a:lnTo>
                        <a:pt x="19" y="123"/>
                      </a:lnTo>
                      <a:lnTo>
                        <a:pt x="24" y="103"/>
                      </a:lnTo>
                      <a:lnTo>
                        <a:pt x="31" y="82"/>
                      </a:lnTo>
                      <a:lnTo>
                        <a:pt x="39" y="64"/>
                      </a:lnTo>
                      <a:lnTo>
                        <a:pt x="45" y="44"/>
                      </a:lnTo>
                      <a:lnTo>
                        <a:pt x="48" y="25"/>
                      </a:lnTo>
                      <a:lnTo>
                        <a:pt x="41" y="10"/>
                      </a:lnTo>
                      <a:lnTo>
                        <a:pt x="24" y="0"/>
                      </a:lnTo>
                      <a:lnTo>
                        <a:pt x="0" y="0"/>
                      </a:lnTo>
                      <a:lnTo>
                        <a:pt x="2" y="17"/>
                      </a:lnTo>
                      <a:lnTo>
                        <a:pt x="21" y="17"/>
                      </a:lnTo>
                      <a:lnTo>
                        <a:pt x="29" y="22"/>
                      </a:lnTo>
                      <a:lnTo>
                        <a:pt x="31" y="28"/>
                      </a:lnTo>
                      <a:lnTo>
                        <a:pt x="29" y="40"/>
                      </a:lnTo>
                      <a:lnTo>
                        <a:pt x="23" y="56"/>
                      </a:lnTo>
                      <a:lnTo>
                        <a:pt x="14" y="77"/>
                      </a:lnTo>
                      <a:lnTo>
                        <a:pt x="7" y="99"/>
                      </a:lnTo>
                      <a:lnTo>
                        <a:pt x="2" y="120"/>
                      </a:lnTo>
                      <a:lnTo>
                        <a:pt x="3" y="126"/>
                      </a:lnTo>
                      <a:lnTo>
                        <a:pt x="2" y="120"/>
                      </a:lnTo>
                      <a:lnTo>
                        <a:pt x="5" y="126"/>
                      </a:lnTo>
                      <a:lnTo>
                        <a:pt x="9" y="130"/>
                      </a:lnTo>
                      <a:lnTo>
                        <a:pt x="15" y="129"/>
                      </a:lnTo>
                      <a:lnTo>
                        <a:pt x="19" y="123"/>
                      </a:lnTo>
                      <a:lnTo>
                        <a:pt x="18" y="11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19" name="Freeform 1789"/>
                <p:cNvSpPr>
                  <a:spLocks/>
                </p:cNvSpPr>
                <p:nvPr/>
              </p:nvSpPr>
              <p:spPr bwMode="auto">
                <a:xfrm>
                  <a:off x="1905" y="1264"/>
                  <a:ext cx="1" cy="1"/>
                </a:xfrm>
                <a:custGeom>
                  <a:avLst/>
                  <a:gdLst>
                    <a:gd name="T0" fmla="*/ 0 w 28"/>
                    <a:gd name="T1" fmla="*/ 0 h 31"/>
                    <a:gd name="T2" fmla="*/ 0 w 28"/>
                    <a:gd name="T3" fmla="*/ 0 h 31"/>
                    <a:gd name="T4" fmla="*/ 0 w 28"/>
                    <a:gd name="T5" fmla="*/ 0 h 31"/>
                    <a:gd name="T6" fmla="*/ 0 w 28"/>
                    <a:gd name="T7" fmla="*/ 0 h 31"/>
                    <a:gd name="T8" fmla="*/ 0 w 28"/>
                    <a:gd name="T9" fmla="*/ 0 h 31"/>
                    <a:gd name="T10" fmla="*/ 0 w 28"/>
                    <a:gd name="T11" fmla="*/ 0 h 31"/>
                    <a:gd name="T12" fmla="*/ 0 w 28"/>
                    <a:gd name="T13" fmla="*/ 0 h 31"/>
                    <a:gd name="T14" fmla="*/ 0 w 28"/>
                    <a:gd name="T15" fmla="*/ 0 h 31"/>
                    <a:gd name="T16" fmla="*/ 0 w 28"/>
                    <a:gd name="T17" fmla="*/ 0 h 31"/>
                    <a:gd name="T18" fmla="*/ 0 w 28"/>
                    <a:gd name="T19" fmla="*/ 0 h 31"/>
                    <a:gd name="T20" fmla="*/ 0 w 28"/>
                    <a:gd name="T21" fmla="*/ 0 h 31"/>
                    <a:gd name="T22" fmla="*/ 0 w 28"/>
                    <a:gd name="T23" fmla="*/ 0 h 3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8"/>
                    <a:gd name="T37" fmla="*/ 0 h 31"/>
                    <a:gd name="T38" fmla="*/ 28 w 28"/>
                    <a:gd name="T39" fmla="*/ 31 h 3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8" h="31">
                      <a:moveTo>
                        <a:pt x="24" y="30"/>
                      </a:moveTo>
                      <a:lnTo>
                        <a:pt x="27" y="18"/>
                      </a:lnTo>
                      <a:lnTo>
                        <a:pt x="15" y="0"/>
                      </a:lnTo>
                      <a:lnTo>
                        <a:pt x="0" y="9"/>
                      </a:lnTo>
                      <a:lnTo>
                        <a:pt x="12" y="27"/>
                      </a:lnTo>
                      <a:lnTo>
                        <a:pt x="15" y="15"/>
                      </a:lnTo>
                      <a:lnTo>
                        <a:pt x="12" y="27"/>
                      </a:lnTo>
                      <a:lnTo>
                        <a:pt x="18" y="31"/>
                      </a:lnTo>
                      <a:lnTo>
                        <a:pt x="24" y="30"/>
                      </a:lnTo>
                      <a:lnTo>
                        <a:pt x="28" y="25"/>
                      </a:lnTo>
                      <a:lnTo>
                        <a:pt x="27" y="18"/>
                      </a:lnTo>
                      <a:lnTo>
                        <a:pt x="24" y="3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20" name="Freeform 1790"/>
                <p:cNvSpPr>
                  <a:spLocks/>
                </p:cNvSpPr>
                <p:nvPr/>
              </p:nvSpPr>
              <p:spPr bwMode="auto">
                <a:xfrm>
                  <a:off x="1900" y="1265"/>
                  <a:ext cx="6" cy="3"/>
                </a:xfrm>
                <a:custGeom>
                  <a:avLst/>
                  <a:gdLst>
                    <a:gd name="T0" fmla="*/ 0 w 215"/>
                    <a:gd name="T1" fmla="*/ 0 h 159"/>
                    <a:gd name="T2" fmla="*/ 0 w 215"/>
                    <a:gd name="T3" fmla="*/ 0 h 159"/>
                    <a:gd name="T4" fmla="*/ 0 w 215"/>
                    <a:gd name="T5" fmla="*/ 0 h 159"/>
                    <a:gd name="T6" fmla="*/ 0 w 215"/>
                    <a:gd name="T7" fmla="*/ 0 h 159"/>
                    <a:gd name="T8" fmla="*/ 0 w 215"/>
                    <a:gd name="T9" fmla="*/ 0 h 159"/>
                    <a:gd name="T10" fmla="*/ 0 w 215"/>
                    <a:gd name="T11" fmla="*/ 0 h 159"/>
                    <a:gd name="T12" fmla="*/ 0 w 215"/>
                    <a:gd name="T13" fmla="*/ 0 h 159"/>
                    <a:gd name="T14" fmla="*/ 0 w 215"/>
                    <a:gd name="T15" fmla="*/ 0 h 159"/>
                    <a:gd name="T16" fmla="*/ 0 w 215"/>
                    <a:gd name="T17" fmla="*/ 0 h 159"/>
                    <a:gd name="T18" fmla="*/ 0 w 215"/>
                    <a:gd name="T19" fmla="*/ 0 h 159"/>
                    <a:gd name="T20" fmla="*/ 0 w 215"/>
                    <a:gd name="T21" fmla="*/ 0 h 159"/>
                    <a:gd name="T22" fmla="*/ 0 w 215"/>
                    <a:gd name="T23" fmla="*/ 0 h 15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5"/>
                    <a:gd name="T37" fmla="*/ 0 h 159"/>
                    <a:gd name="T38" fmla="*/ 215 w 215"/>
                    <a:gd name="T39" fmla="*/ 159 h 159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5" h="159">
                      <a:moveTo>
                        <a:pt x="15" y="144"/>
                      </a:moveTo>
                      <a:lnTo>
                        <a:pt x="14" y="158"/>
                      </a:lnTo>
                      <a:lnTo>
                        <a:pt x="215" y="15"/>
                      </a:lnTo>
                      <a:lnTo>
                        <a:pt x="206" y="0"/>
                      </a:lnTo>
                      <a:lnTo>
                        <a:pt x="4" y="143"/>
                      </a:lnTo>
                      <a:lnTo>
                        <a:pt x="3" y="156"/>
                      </a:lnTo>
                      <a:lnTo>
                        <a:pt x="4" y="143"/>
                      </a:lnTo>
                      <a:lnTo>
                        <a:pt x="0" y="149"/>
                      </a:lnTo>
                      <a:lnTo>
                        <a:pt x="2" y="155"/>
                      </a:lnTo>
                      <a:lnTo>
                        <a:pt x="6" y="159"/>
                      </a:lnTo>
                      <a:lnTo>
                        <a:pt x="14" y="158"/>
                      </a:lnTo>
                      <a:lnTo>
                        <a:pt x="15" y="14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21" name="Freeform 1791"/>
                <p:cNvSpPr>
                  <a:spLocks/>
                </p:cNvSpPr>
                <p:nvPr/>
              </p:nvSpPr>
              <p:spPr bwMode="auto">
                <a:xfrm>
                  <a:off x="1900" y="1268"/>
                  <a:ext cx="9" cy="8"/>
                </a:xfrm>
                <a:custGeom>
                  <a:avLst/>
                  <a:gdLst>
                    <a:gd name="T0" fmla="*/ 0 w 361"/>
                    <a:gd name="T1" fmla="*/ 0 h 350"/>
                    <a:gd name="T2" fmla="*/ 0 w 361"/>
                    <a:gd name="T3" fmla="*/ 0 h 350"/>
                    <a:gd name="T4" fmla="*/ 0 w 361"/>
                    <a:gd name="T5" fmla="*/ 0 h 350"/>
                    <a:gd name="T6" fmla="*/ 0 w 361"/>
                    <a:gd name="T7" fmla="*/ 0 h 350"/>
                    <a:gd name="T8" fmla="*/ 0 w 361"/>
                    <a:gd name="T9" fmla="*/ 0 h 350"/>
                    <a:gd name="T10" fmla="*/ 0 w 361"/>
                    <a:gd name="T11" fmla="*/ 0 h 350"/>
                    <a:gd name="T12" fmla="*/ 0 w 361"/>
                    <a:gd name="T13" fmla="*/ 0 h 350"/>
                    <a:gd name="T14" fmla="*/ 0 w 361"/>
                    <a:gd name="T15" fmla="*/ 0 h 350"/>
                    <a:gd name="T16" fmla="*/ 0 w 361"/>
                    <a:gd name="T17" fmla="*/ 0 h 350"/>
                    <a:gd name="T18" fmla="*/ 0 w 361"/>
                    <a:gd name="T19" fmla="*/ 0 h 350"/>
                    <a:gd name="T20" fmla="*/ 0 w 361"/>
                    <a:gd name="T21" fmla="*/ 0 h 350"/>
                    <a:gd name="T22" fmla="*/ 0 w 361"/>
                    <a:gd name="T23" fmla="*/ 0 h 35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361"/>
                    <a:gd name="T37" fmla="*/ 0 h 350"/>
                    <a:gd name="T38" fmla="*/ 361 w 361"/>
                    <a:gd name="T39" fmla="*/ 350 h 350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361" h="350">
                      <a:moveTo>
                        <a:pt x="351" y="333"/>
                      </a:moveTo>
                      <a:lnTo>
                        <a:pt x="359" y="335"/>
                      </a:lnTo>
                      <a:lnTo>
                        <a:pt x="12" y="0"/>
                      </a:lnTo>
                      <a:lnTo>
                        <a:pt x="0" y="12"/>
                      </a:lnTo>
                      <a:lnTo>
                        <a:pt x="347" y="348"/>
                      </a:lnTo>
                      <a:lnTo>
                        <a:pt x="355" y="350"/>
                      </a:lnTo>
                      <a:lnTo>
                        <a:pt x="347" y="348"/>
                      </a:lnTo>
                      <a:lnTo>
                        <a:pt x="353" y="350"/>
                      </a:lnTo>
                      <a:lnTo>
                        <a:pt x="359" y="346"/>
                      </a:lnTo>
                      <a:lnTo>
                        <a:pt x="361" y="342"/>
                      </a:lnTo>
                      <a:lnTo>
                        <a:pt x="359" y="335"/>
                      </a:lnTo>
                      <a:lnTo>
                        <a:pt x="351" y="33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22" name="Freeform 1792"/>
                <p:cNvSpPr>
                  <a:spLocks/>
                </p:cNvSpPr>
                <p:nvPr/>
              </p:nvSpPr>
              <p:spPr bwMode="auto">
                <a:xfrm>
                  <a:off x="1909" y="1270"/>
                  <a:ext cx="27" cy="6"/>
                </a:xfrm>
                <a:custGeom>
                  <a:avLst/>
                  <a:gdLst>
                    <a:gd name="T0" fmla="*/ 0 w 1059"/>
                    <a:gd name="T1" fmla="*/ 0 h 269"/>
                    <a:gd name="T2" fmla="*/ 0 w 1059"/>
                    <a:gd name="T3" fmla="*/ 0 h 269"/>
                    <a:gd name="T4" fmla="*/ 0 w 1059"/>
                    <a:gd name="T5" fmla="*/ 0 h 269"/>
                    <a:gd name="T6" fmla="*/ 0 w 1059"/>
                    <a:gd name="T7" fmla="*/ 0 h 269"/>
                    <a:gd name="T8" fmla="*/ 0 w 1059"/>
                    <a:gd name="T9" fmla="*/ 0 h 269"/>
                    <a:gd name="T10" fmla="*/ 0 w 1059"/>
                    <a:gd name="T11" fmla="*/ 0 h 269"/>
                    <a:gd name="T12" fmla="*/ 0 w 1059"/>
                    <a:gd name="T13" fmla="*/ 0 h 269"/>
                    <a:gd name="T14" fmla="*/ 0 w 1059"/>
                    <a:gd name="T15" fmla="*/ 0 h 269"/>
                    <a:gd name="T16" fmla="*/ 0 w 1059"/>
                    <a:gd name="T17" fmla="*/ 0 h 269"/>
                    <a:gd name="T18" fmla="*/ 0 w 1059"/>
                    <a:gd name="T19" fmla="*/ 0 h 269"/>
                    <a:gd name="T20" fmla="*/ 0 w 1059"/>
                    <a:gd name="T21" fmla="*/ 0 h 269"/>
                    <a:gd name="T22" fmla="*/ 0 w 1059"/>
                    <a:gd name="T23" fmla="*/ 0 h 26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059"/>
                    <a:gd name="T37" fmla="*/ 0 h 269"/>
                    <a:gd name="T38" fmla="*/ 1059 w 1059"/>
                    <a:gd name="T39" fmla="*/ 269 h 269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059" h="269">
                      <a:moveTo>
                        <a:pt x="1043" y="5"/>
                      </a:moveTo>
                      <a:lnTo>
                        <a:pt x="1048" y="0"/>
                      </a:lnTo>
                      <a:lnTo>
                        <a:pt x="0" y="252"/>
                      </a:lnTo>
                      <a:lnTo>
                        <a:pt x="4" y="269"/>
                      </a:lnTo>
                      <a:lnTo>
                        <a:pt x="1053" y="17"/>
                      </a:lnTo>
                      <a:lnTo>
                        <a:pt x="1058" y="12"/>
                      </a:lnTo>
                      <a:lnTo>
                        <a:pt x="1053" y="17"/>
                      </a:lnTo>
                      <a:lnTo>
                        <a:pt x="1058" y="13"/>
                      </a:lnTo>
                      <a:lnTo>
                        <a:pt x="1059" y="6"/>
                      </a:lnTo>
                      <a:lnTo>
                        <a:pt x="1055" y="1"/>
                      </a:lnTo>
                      <a:lnTo>
                        <a:pt x="1048" y="0"/>
                      </a:lnTo>
                      <a:lnTo>
                        <a:pt x="1043" y="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23" name="Freeform 1793"/>
                <p:cNvSpPr>
                  <a:spLocks/>
                </p:cNvSpPr>
                <p:nvPr/>
              </p:nvSpPr>
              <p:spPr bwMode="auto">
                <a:xfrm>
                  <a:off x="1935" y="1257"/>
                  <a:ext cx="16" cy="13"/>
                </a:xfrm>
                <a:custGeom>
                  <a:avLst/>
                  <a:gdLst>
                    <a:gd name="T0" fmla="*/ 0 w 581"/>
                    <a:gd name="T1" fmla="*/ 0 h 573"/>
                    <a:gd name="T2" fmla="*/ 0 w 581"/>
                    <a:gd name="T3" fmla="*/ 0 h 573"/>
                    <a:gd name="T4" fmla="*/ 0 w 581"/>
                    <a:gd name="T5" fmla="*/ 0 h 573"/>
                    <a:gd name="T6" fmla="*/ 0 w 581"/>
                    <a:gd name="T7" fmla="*/ 0 h 573"/>
                    <a:gd name="T8" fmla="*/ 0 w 581"/>
                    <a:gd name="T9" fmla="*/ 0 h 573"/>
                    <a:gd name="T10" fmla="*/ 0 w 581"/>
                    <a:gd name="T11" fmla="*/ 0 h 573"/>
                    <a:gd name="T12" fmla="*/ 0 w 581"/>
                    <a:gd name="T13" fmla="*/ 0 h 573"/>
                    <a:gd name="T14" fmla="*/ 0 w 581"/>
                    <a:gd name="T15" fmla="*/ 0 h 573"/>
                    <a:gd name="T16" fmla="*/ 0 w 581"/>
                    <a:gd name="T17" fmla="*/ 0 h 573"/>
                    <a:gd name="T18" fmla="*/ 0 w 581"/>
                    <a:gd name="T19" fmla="*/ 0 h 573"/>
                    <a:gd name="T20" fmla="*/ 0 w 581"/>
                    <a:gd name="T21" fmla="*/ 0 h 573"/>
                    <a:gd name="T22" fmla="*/ 0 w 581"/>
                    <a:gd name="T23" fmla="*/ 0 h 573"/>
                    <a:gd name="T24" fmla="*/ 0 w 581"/>
                    <a:gd name="T25" fmla="*/ 0 h 573"/>
                    <a:gd name="T26" fmla="*/ 0 w 581"/>
                    <a:gd name="T27" fmla="*/ 0 h 573"/>
                    <a:gd name="T28" fmla="*/ 0 w 581"/>
                    <a:gd name="T29" fmla="*/ 0 h 573"/>
                    <a:gd name="T30" fmla="*/ 0 w 581"/>
                    <a:gd name="T31" fmla="*/ 0 h 573"/>
                    <a:gd name="T32" fmla="*/ 0 w 581"/>
                    <a:gd name="T33" fmla="*/ 0 h 573"/>
                    <a:gd name="T34" fmla="*/ 0 w 581"/>
                    <a:gd name="T35" fmla="*/ 0 h 573"/>
                    <a:gd name="T36" fmla="*/ 0 w 581"/>
                    <a:gd name="T37" fmla="*/ 0 h 573"/>
                    <a:gd name="T38" fmla="*/ 0 w 581"/>
                    <a:gd name="T39" fmla="*/ 0 h 573"/>
                    <a:gd name="T40" fmla="*/ 0 w 581"/>
                    <a:gd name="T41" fmla="*/ 0 h 573"/>
                    <a:gd name="T42" fmla="*/ 0 w 581"/>
                    <a:gd name="T43" fmla="*/ 0 h 573"/>
                    <a:gd name="T44" fmla="*/ 0 w 581"/>
                    <a:gd name="T45" fmla="*/ 0 h 573"/>
                    <a:gd name="T46" fmla="*/ 0 w 581"/>
                    <a:gd name="T47" fmla="*/ 0 h 573"/>
                    <a:gd name="T48" fmla="*/ 0 w 581"/>
                    <a:gd name="T49" fmla="*/ 0 h 573"/>
                    <a:gd name="T50" fmla="*/ 0 w 581"/>
                    <a:gd name="T51" fmla="*/ 0 h 573"/>
                    <a:gd name="T52" fmla="*/ 0 w 581"/>
                    <a:gd name="T53" fmla="*/ 0 h 573"/>
                    <a:gd name="T54" fmla="*/ 0 w 581"/>
                    <a:gd name="T55" fmla="*/ 0 h 573"/>
                    <a:gd name="T56" fmla="*/ 0 w 581"/>
                    <a:gd name="T57" fmla="*/ 0 h 573"/>
                    <a:gd name="T58" fmla="*/ 0 w 581"/>
                    <a:gd name="T59" fmla="*/ 0 h 573"/>
                    <a:gd name="T60" fmla="*/ 0 w 581"/>
                    <a:gd name="T61" fmla="*/ 0 h 573"/>
                    <a:gd name="T62" fmla="*/ 0 w 581"/>
                    <a:gd name="T63" fmla="*/ 0 h 573"/>
                    <a:gd name="T64" fmla="*/ 0 w 581"/>
                    <a:gd name="T65" fmla="*/ 0 h 573"/>
                    <a:gd name="T66" fmla="*/ 0 w 581"/>
                    <a:gd name="T67" fmla="*/ 0 h 573"/>
                    <a:gd name="T68" fmla="*/ 0 w 581"/>
                    <a:gd name="T69" fmla="*/ 0 h 573"/>
                    <a:gd name="T70" fmla="*/ 0 w 581"/>
                    <a:gd name="T71" fmla="*/ 0 h 573"/>
                    <a:gd name="T72" fmla="*/ 0 w 581"/>
                    <a:gd name="T73" fmla="*/ 0 h 573"/>
                    <a:gd name="T74" fmla="*/ 0 w 581"/>
                    <a:gd name="T75" fmla="*/ 0 h 573"/>
                    <a:gd name="T76" fmla="*/ 0 w 581"/>
                    <a:gd name="T77" fmla="*/ 0 h 573"/>
                    <a:gd name="T78" fmla="*/ 0 w 581"/>
                    <a:gd name="T79" fmla="*/ 0 h 573"/>
                    <a:gd name="T80" fmla="*/ 0 w 581"/>
                    <a:gd name="T81" fmla="*/ 0 h 573"/>
                    <a:gd name="T82" fmla="*/ 0 w 581"/>
                    <a:gd name="T83" fmla="*/ 0 h 573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581"/>
                    <a:gd name="T127" fmla="*/ 0 h 573"/>
                    <a:gd name="T128" fmla="*/ 581 w 581"/>
                    <a:gd name="T129" fmla="*/ 573 h 573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581" h="573">
                      <a:moveTo>
                        <a:pt x="567" y="14"/>
                      </a:moveTo>
                      <a:lnTo>
                        <a:pt x="567" y="1"/>
                      </a:lnTo>
                      <a:lnTo>
                        <a:pt x="510" y="43"/>
                      </a:lnTo>
                      <a:lnTo>
                        <a:pt x="458" y="79"/>
                      </a:lnTo>
                      <a:lnTo>
                        <a:pt x="413" y="108"/>
                      </a:lnTo>
                      <a:lnTo>
                        <a:pt x="373" y="133"/>
                      </a:lnTo>
                      <a:lnTo>
                        <a:pt x="337" y="155"/>
                      </a:lnTo>
                      <a:lnTo>
                        <a:pt x="306" y="174"/>
                      </a:lnTo>
                      <a:lnTo>
                        <a:pt x="276" y="193"/>
                      </a:lnTo>
                      <a:lnTo>
                        <a:pt x="249" y="215"/>
                      </a:lnTo>
                      <a:lnTo>
                        <a:pt x="222" y="236"/>
                      </a:lnTo>
                      <a:lnTo>
                        <a:pt x="195" y="263"/>
                      </a:lnTo>
                      <a:lnTo>
                        <a:pt x="170" y="294"/>
                      </a:lnTo>
                      <a:lnTo>
                        <a:pt x="141" y="330"/>
                      </a:lnTo>
                      <a:lnTo>
                        <a:pt x="111" y="375"/>
                      </a:lnTo>
                      <a:lnTo>
                        <a:pt x="79" y="427"/>
                      </a:lnTo>
                      <a:lnTo>
                        <a:pt x="41" y="491"/>
                      </a:lnTo>
                      <a:lnTo>
                        <a:pt x="0" y="566"/>
                      </a:lnTo>
                      <a:lnTo>
                        <a:pt x="15" y="573"/>
                      </a:lnTo>
                      <a:lnTo>
                        <a:pt x="56" y="498"/>
                      </a:lnTo>
                      <a:lnTo>
                        <a:pt x="93" y="437"/>
                      </a:lnTo>
                      <a:lnTo>
                        <a:pt x="125" y="384"/>
                      </a:lnTo>
                      <a:lnTo>
                        <a:pt x="155" y="340"/>
                      </a:lnTo>
                      <a:lnTo>
                        <a:pt x="182" y="304"/>
                      </a:lnTo>
                      <a:lnTo>
                        <a:pt x="207" y="275"/>
                      </a:lnTo>
                      <a:lnTo>
                        <a:pt x="234" y="248"/>
                      </a:lnTo>
                      <a:lnTo>
                        <a:pt x="259" y="227"/>
                      </a:lnTo>
                      <a:lnTo>
                        <a:pt x="285" y="208"/>
                      </a:lnTo>
                      <a:lnTo>
                        <a:pt x="315" y="188"/>
                      </a:lnTo>
                      <a:lnTo>
                        <a:pt x="346" y="169"/>
                      </a:lnTo>
                      <a:lnTo>
                        <a:pt x="382" y="148"/>
                      </a:lnTo>
                      <a:lnTo>
                        <a:pt x="422" y="122"/>
                      </a:lnTo>
                      <a:lnTo>
                        <a:pt x="468" y="93"/>
                      </a:lnTo>
                      <a:lnTo>
                        <a:pt x="519" y="57"/>
                      </a:lnTo>
                      <a:lnTo>
                        <a:pt x="577" y="15"/>
                      </a:lnTo>
                      <a:lnTo>
                        <a:pt x="577" y="2"/>
                      </a:lnTo>
                      <a:lnTo>
                        <a:pt x="577" y="15"/>
                      </a:lnTo>
                      <a:lnTo>
                        <a:pt x="581" y="9"/>
                      </a:lnTo>
                      <a:lnTo>
                        <a:pt x="580" y="3"/>
                      </a:lnTo>
                      <a:lnTo>
                        <a:pt x="575" y="0"/>
                      </a:lnTo>
                      <a:lnTo>
                        <a:pt x="567" y="1"/>
                      </a:lnTo>
                      <a:lnTo>
                        <a:pt x="567" y="1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24" name="Freeform 1794"/>
                <p:cNvSpPr>
                  <a:spLocks/>
                </p:cNvSpPr>
                <p:nvPr/>
              </p:nvSpPr>
              <p:spPr bwMode="auto">
                <a:xfrm>
                  <a:off x="1947" y="1253"/>
                  <a:ext cx="4" cy="4"/>
                </a:xfrm>
                <a:custGeom>
                  <a:avLst/>
                  <a:gdLst>
                    <a:gd name="T0" fmla="*/ 0 w 108"/>
                    <a:gd name="T1" fmla="*/ 0 h 163"/>
                    <a:gd name="T2" fmla="*/ 0 w 108"/>
                    <a:gd name="T3" fmla="*/ 0 h 163"/>
                    <a:gd name="T4" fmla="*/ 0 w 108"/>
                    <a:gd name="T5" fmla="*/ 0 h 163"/>
                    <a:gd name="T6" fmla="*/ 0 w 108"/>
                    <a:gd name="T7" fmla="*/ 0 h 163"/>
                    <a:gd name="T8" fmla="*/ 0 w 108"/>
                    <a:gd name="T9" fmla="*/ 0 h 163"/>
                    <a:gd name="T10" fmla="*/ 0 w 108"/>
                    <a:gd name="T11" fmla="*/ 0 h 163"/>
                    <a:gd name="T12" fmla="*/ 0 w 108"/>
                    <a:gd name="T13" fmla="*/ 0 h 163"/>
                    <a:gd name="T14" fmla="*/ 0 w 108"/>
                    <a:gd name="T15" fmla="*/ 0 h 163"/>
                    <a:gd name="T16" fmla="*/ 0 w 108"/>
                    <a:gd name="T17" fmla="*/ 0 h 163"/>
                    <a:gd name="T18" fmla="*/ 0 w 108"/>
                    <a:gd name="T19" fmla="*/ 0 h 163"/>
                    <a:gd name="T20" fmla="*/ 0 w 108"/>
                    <a:gd name="T21" fmla="*/ 0 h 163"/>
                    <a:gd name="T22" fmla="*/ 0 w 108"/>
                    <a:gd name="T23" fmla="*/ 0 h 163"/>
                    <a:gd name="T24" fmla="*/ 0 w 108"/>
                    <a:gd name="T25" fmla="*/ 0 h 163"/>
                    <a:gd name="T26" fmla="*/ 0 w 108"/>
                    <a:gd name="T27" fmla="*/ 0 h 163"/>
                    <a:gd name="T28" fmla="*/ 0 w 108"/>
                    <a:gd name="T29" fmla="*/ 0 h 163"/>
                    <a:gd name="T30" fmla="*/ 0 w 108"/>
                    <a:gd name="T31" fmla="*/ 0 h 163"/>
                    <a:gd name="T32" fmla="*/ 0 w 108"/>
                    <a:gd name="T33" fmla="*/ 0 h 163"/>
                    <a:gd name="T34" fmla="*/ 0 w 108"/>
                    <a:gd name="T35" fmla="*/ 0 h 163"/>
                    <a:gd name="T36" fmla="*/ 0 w 108"/>
                    <a:gd name="T37" fmla="*/ 0 h 163"/>
                    <a:gd name="T38" fmla="*/ 0 w 108"/>
                    <a:gd name="T39" fmla="*/ 0 h 163"/>
                    <a:gd name="T40" fmla="*/ 0 w 108"/>
                    <a:gd name="T41" fmla="*/ 0 h 16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08"/>
                    <a:gd name="T64" fmla="*/ 0 h 163"/>
                    <a:gd name="T65" fmla="*/ 108 w 108"/>
                    <a:gd name="T66" fmla="*/ 163 h 16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08" h="163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13" y="23"/>
                      </a:lnTo>
                      <a:lnTo>
                        <a:pt x="24" y="36"/>
                      </a:lnTo>
                      <a:lnTo>
                        <a:pt x="34" y="53"/>
                      </a:lnTo>
                      <a:lnTo>
                        <a:pt x="43" y="74"/>
                      </a:lnTo>
                      <a:lnTo>
                        <a:pt x="53" y="97"/>
                      </a:lnTo>
                      <a:lnTo>
                        <a:pt x="64" y="121"/>
                      </a:lnTo>
                      <a:lnTo>
                        <a:pt x="79" y="143"/>
                      </a:lnTo>
                      <a:lnTo>
                        <a:pt x="98" y="163"/>
                      </a:lnTo>
                      <a:lnTo>
                        <a:pt x="108" y="151"/>
                      </a:lnTo>
                      <a:lnTo>
                        <a:pt x="91" y="133"/>
                      </a:lnTo>
                      <a:lnTo>
                        <a:pt x="78" y="114"/>
                      </a:lnTo>
                      <a:lnTo>
                        <a:pt x="67" y="90"/>
                      </a:lnTo>
                      <a:lnTo>
                        <a:pt x="58" y="67"/>
                      </a:lnTo>
                      <a:lnTo>
                        <a:pt x="48" y="45"/>
                      </a:lnTo>
                      <a:lnTo>
                        <a:pt x="38" y="26"/>
                      </a:lnTo>
                      <a:lnTo>
                        <a:pt x="23" y="11"/>
                      </a:lnTo>
                      <a:lnTo>
                        <a:pt x="5" y="0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25" name="Freeform 1795"/>
                <p:cNvSpPr>
                  <a:spLocks/>
                </p:cNvSpPr>
                <p:nvPr/>
              </p:nvSpPr>
              <p:spPr bwMode="auto">
                <a:xfrm>
                  <a:off x="1943" y="1253"/>
                  <a:ext cx="5" cy="2"/>
                </a:xfrm>
                <a:custGeom>
                  <a:avLst/>
                  <a:gdLst>
                    <a:gd name="T0" fmla="*/ 0 w 186"/>
                    <a:gd name="T1" fmla="*/ 0 h 48"/>
                    <a:gd name="T2" fmla="*/ 0 w 186"/>
                    <a:gd name="T3" fmla="*/ 0 h 48"/>
                    <a:gd name="T4" fmla="*/ 0 w 186"/>
                    <a:gd name="T5" fmla="*/ 0 h 48"/>
                    <a:gd name="T6" fmla="*/ 0 w 186"/>
                    <a:gd name="T7" fmla="*/ 0 h 48"/>
                    <a:gd name="T8" fmla="*/ 0 w 186"/>
                    <a:gd name="T9" fmla="*/ 0 h 48"/>
                    <a:gd name="T10" fmla="*/ 0 w 186"/>
                    <a:gd name="T11" fmla="*/ 0 h 48"/>
                    <a:gd name="T12" fmla="*/ 0 w 186"/>
                    <a:gd name="T13" fmla="*/ 0 h 48"/>
                    <a:gd name="T14" fmla="*/ 0 w 186"/>
                    <a:gd name="T15" fmla="*/ 0 h 48"/>
                    <a:gd name="T16" fmla="*/ 0 w 186"/>
                    <a:gd name="T17" fmla="*/ 0 h 48"/>
                    <a:gd name="T18" fmla="*/ 0 w 186"/>
                    <a:gd name="T19" fmla="*/ 0 h 48"/>
                    <a:gd name="T20" fmla="*/ 0 w 186"/>
                    <a:gd name="T21" fmla="*/ 0 h 48"/>
                    <a:gd name="T22" fmla="*/ 0 w 186"/>
                    <a:gd name="T23" fmla="*/ 0 h 48"/>
                    <a:gd name="T24" fmla="*/ 0 w 186"/>
                    <a:gd name="T25" fmla="*/ 0 h 48"/>
                    <a:gd name="T26" fmla="*/ 0 w 186"/>
                    <a:gd name="T27" fmla="*/ 0 h 48"/>
                    <a:gd name="T28" fmla="*/ 0 w 186"/>
                    <a:gd name="T29" fmla="*/ 0 h 48"/>
                    <a:gd name="T30" fmla="*/ 0 w 186"/>
                    <a:gd name="T31" fmla="*/ 0 h 48"/>
                    <a:gd name="T32" fmla="*/ 0 w 186"/>
                    <a:gd name="T33" fmla="*/ 0 h 48"/>
                    <a:gd name="T34" fmla="*/ 0 w 186"/>
                    <a:gd name="T35" fmla="*/ 0 h 48"/>
                    <a:gd name="T36" fmla="*/ 0 w 186"/>
                    <a:gd name="T37" fmla="*/ 0 h 48"/>
                    <a:gd name="T38" fmla="*/ 0 w 186"/>
                    <a:gd name="T39" fmla="*/ 0 h 48"/>
                    <a:gd name="T40" fmla="*/ 0 w 186"/>
                    <a:gd name="T41" fmla="*/ 0 h 4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86"/>
                    <a:gd name="T64" fmla="*/ 0 h 48"/>
                    <a:gd name="T65" fmla="*/ 186 w 186"/>
                    <a:gd name="T66" fmla="*/ 48 h 4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86" h="48">
                      <a:moveTo>
                        <a:pt x="0" y="48"/>
                      </a:moveTo>
                      <a:lnTo>
                        <a:pt x="0" y="48"/>
                      </a:lnTo>
                      <a:lnTo>
                        <a:pt x="21" y="48"/>
                      </a:lnTo>
                      <a:lnTo>
                        <a:pt x="44" y="45"/>
                      </a:lnTo>
                      <a:lnTo>
                        <a:pt x="68" y="38"/>
                      </a:lnTo>
                      <a:lnTo>
                        <a:pt x="92" y="30"/>
                      </a:lnTo>
                      <a:lnTo>
                        <a:pt x="117" y="24"/>
                      </a:lnTo>
                      <a:lnTo>
                        <a:pt x="140" y="18"/>
                      </a:lnTo>
                      <a:lnTo>
                        <a:pt x="162" y="17"/>
                      </a:lnTo>
                      <a:lnTo>
                        <a:pt x="181" y="20"/>
                      </a:lnTo>
                      <a:lnTo>
                        <a:pt x="186" y="3"/>
                      </a:lnTo>
                      <a:lnTo>
                        <a:pt x="162" y="0"/>
                      </a:lnTo>
                      <a:lnTo>
                        <a:pt x="138" y="2"/>
                      </a:lnTo>
                      <a:lnTo>
                        <a:pt x="113" y="8"/>
                      </a:lnTo>
                      <a:lnTo>
                        <a:pt x="87" y="14"/>
                      </a:lnTo>
                      <a:lnTo>
                        <a:pt x="63" y="21"/>
                      </a:lnTo>
                      <a:lnTo>
                        <a:pt x="39" y="28"/>
                      </a:lnTo>
                      <a:lnTo>
                        <a:pt x="19" y="32"/>
                      </a:lnTo>
                      <a:lnTo>
                        <a:pt x="2" y="32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26" name="Freeform 1796"/>
                <p:cNvSpPr>
                  <a:spLocks/>
                </p:cNvSpPr>
                <p:nvPr/>
              </p:nvSpPr>
              <p:spPr bwMode="auto">
                <a:xfrm>
                  <a:off x="1925" y="1250"/>
                  <a:ext cx="18" cy="5"/>
                </a:xfrm>
                <a:custGeom>
                  <a:avLst/>
                  <a:gdLst>
                    <a:gd name="T0" fmla="*/ 0 w 709"/>
                    <a:gd name="T1" fmla="*/ 0 h 171"/>
                    <a:gd name="T2" fmla="*/ 0 w 709"/>
                    <a:gd name="T3" fmla="*/ 0 h 171"/>
                    <a:gd name="T4" fmla="*/ 0 w 709"/>
                    <a:gd name="T5" fmla="*/ 0 h 171"/>
                    <a:gd name="T6" fmla="*/ 0 w 709"/>
                    <a:gd name="T7" fmla="*/ 0 h 171"/>
                    <a:gd name="T8" fmla="*/ 0 w 709"/>
                    <a:gd name="T9" fmla="*/ 0 h 171"/>
                    <a:gd name="T10" fmla="*/ 0 w 709"/>
                    <a:gd name="T11" fmla="*/ 0 h 171"/>
                    <a:gd name="T12" fmla="*/ 0 w 709"/>
                    <a:gd name="T13" fmla="*/ 0 h 171"/>
                    <a:gd name="T14" fmla="*/ 0 w 709"/>
                    <a:gd name="T15" fmla="*/ 0 h 171"/>
                    <a:gd name="T16" fmla="*/ 0 w 709"/>
                    <a:gd name="T17" fmla="*/ 0 h 171"/>
                    <a:gd name="T18" fmla="*/ 0 w 709"/>
                    <a:gd name="T19" fmla="*/ 0 h 171"/>
                    <a:gd name="T20" fmla="*/ 0 w 709"/>
                    <a:gd name="T21" fmla="*/ 0 h 171"/>
                    <a:gd name="T22" fmla="*/ 0 w 709"/>
                    <a:gd name="T23" fmla="*/ 0 h 171"/>
                    <a:gd name="T24" fmla="*/ 0 w 709"/>
                    <a:gd name="T25" fmla="*/ 0 h 171"/>
                    <a:gd name="T26" fmla="*/ 0 w 709"/>
                    <a:gd name="T27" fmla="*/ 0 h 171"/>
                    <a:gd name="T28" fmla="*/ 0 w 709"/>
                    <a:gd name="T29" fmla="*/ 0 h 171"/>
                    <a:gd name="T30" fmla="*/ 0 w 709"/>
                    <a:gd name="T31" fmla="*/ 0 h 171"/>
                    <a:gd name="T32" fmla="*/ 0 w 709"/>
                    <a:gd name="T33" fmla="*/ 0 h 171"/>
                    <a:gd name="T34" fmla="*/ 0 w 709"/>
                    <a:gd name="T35" fmla="*/ 0 h 171"/>
                    <a:gd name="T36" fmla="*/ 0 w 709"/>
                    <a:gd name="T37" fmla="*/ 0 h 171"/>
                    <a:gd name="T38" fmla="*/ 0 w 709"/>
                    <a:gd name="T39" fmla="*/ 0 h 171"/>
                    <a:gd name="T40" fmla="*/ 0 w 709"/>
                    <a:gd name="T41" fmla="*/ 0 h 171"/>
                    <a:gd name="T42" fmla="*/ 0 w 709"/>
                    <a:gd name="T43" fmla="*/ 0 h 171"/>
                    <a:gd name="T44" fmla="*/ 0 w 709"/>
                    <a:gd name="T45" fmla="*/ 0 h 171"/>
                    <a:gd name="T46" fmla="*/ 0 w 709"/>
                    <a:gd name="T47" fmla="*/ 0 h 171"/>
                    <a:gd name="T48" fmla="*/ 0 w 709"/>
                    <a:gd name="T49" fmla="*/ 0 h 171"/>
                    <a:gd name="T50" fmla="*/ 0 w 709"/>
                    <a:gd name="T51" fmla="*/ 0 h 171"/>
                    <a:gd name="T52" fmla="*/ 0 w 709"/>
                    <a:gd name="T53" fmla="*/ 0 h 171"/>
                    <a:gd name="T54" fmla="*/ 0 w 709"/>
                    <a:gd name="T55" fmla="*/ 0 h 171"/>
                    <a:gd name="T56" fmla="*/ 0 w 709"/>
                    <a:gd name="T57" fmla="*/ 0 h 171"/>
                    <a:gd name="T58" fmla="*/ 0 w 709"/>
                    <a:gd name="T59" fmla="*/ 0 h 171"/>
                    <a:gd name="T60" fmla="*/ 0 w 709"/>
                    <a:gd name="T61" fmla="*/ 0 h 171"/>
                    <a:gd name="T62" fmla="*/ 0 w 709"/>
                    <a:gd name="T63" fmla="*/ 0 h 171"/>
                    <a:gd name="T64" fmla="*/ 0 w 709"/>
                    <a:gd name="T65" fmla="*/ 0 h 171"/>
                    <a:gd name="T66" fmla="*/ 0 w 709"/>
                    <a:gd name="T67" fmla="*/ 0 h 171"/>
                    <a:gd name="T68" fmla="*/ 0 w 709"/>
                    <a:gd name="T69" fmla="*/ 0 h 171"/>
                    <a:gd name="T70" fmla="*/ 0 w 709"/>
                    <a:gd name="T71" fmla="*/ 0 h 171"/>
                    <a:gd name="T72" fmla="*/ 0 w 709"/>
                    <a:gd name="T73" fmla="*/ 0 h 171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709"/>
                    <a:gd name="T112" fmla="*/ 0 h 171"/>
                    <a:gd name="T113" fmla="*/ 709 w 709"/>
                    <a:gd name="T114" fmla="*/ 171 h 171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709" h="171">
                      <a:moveTo>
                        <a:pt x="6" y="31"/>
                      </a:moveTo>
                      <a:lnTo>
                        <a:pt x="7" y="30"/>
                      </a:lnTo>
                      <a:lnTo>
                        <a:pt x="37" y="21"/>
                      </a:lnTo>
                      <a:lnTo>
                        <a:pt x="72" y="16"/>
                      </a:lnTo>
                      <a:lnTo>
                        <a:pt x="111" y="18"/>
                      </a:lnTo>
                      <a:lnTo>
                        <a:pt x="150" y="21"/>
                      </a:lnTo>
                      <a:lnTo>
                        <a:pt x="194" y="30"/>
                      </a:lnTo>
                      <a:lnTo>
                        <a:pt x="237" y="39"/>
                      </a:lnTo>
                      <a:lnTo>
                        <a:pt x="284" y="53"/>
                      </a:lnTo>
                      <a:lnTo>
                        <a:pt x="331" y="67"/>
                      </a:lnTo>
                      <a:lnTo>
                        <a:pt x="379" y="83"/>
                      </a:lnTo>
                      <a:lnTo>
                        <a:pt x="428" y="98"/>
                      </a:lnTo>
                      <a:lnTo>
                        <a:pt x="476" y="114"/>
                      </a:lnTo>
                      <a:lnTo>
                        <a:pt x="524" y="129"/>
                      </a:lnTo>
                      <a:lnTo>
                        <a:pt x="572" y="144"/>
                      </a:lnTo>
                      <a:lnTo>
                        <a:pt x="618" y="156"/>
                      </a:lnTo>
                      <a:lnTo>
                        <a:pt x="663" y="165"/>
                      </a:lnTo>
                      <a:lnTo>
                        <a:pt x="707" y="171"/>
                      </a:lnTo>
                      <a:lnTo>
                        <a:pt x="709" y="155"/>
                      </a:lnTo>
                      <a:lnTo>
                        <a:pt x="666" y="149"/>
                      </a:lnTo>
                      <a:lnTo>
                        <a:pt x="622" y="139"/>
                      </a:lnTo>
                      <a:lnTo>
                        <a:pt x="577" y="127"/>
                      </a:lnTo>
                      <a:lnTo>
                        <a:pt x="529" y="113"/>
                      </a:lnTo>
                      <a:lnTo>
                        <a:pt x="481" y="97"/>
                      </a:lnTo>
                      <a:lnTo>
                        <a:pt x="433" y="81"/>
                      </a:lnTo>
                      <a:lnTo>
                        <a:pt x="383" y="66"/>
                      </a:lnTo>
                      <a:lnTo>
                        <a:pt x="335" y="50"/>
                      </a:lnTo>
                      <a:lnTo>
                        <a:pt x="289" y="36"/>
                      </a:lnTo>
                      <a:lnTo>
                        <a:pt x="242" y="22"/>
                      </a:lnTo>
                      <a:lnTo>
                        <a:pt x="196" y="13"/>
                      </a:lnTo>
                      <a:lnTo>
                        <a:pt x="153" y="4"/>
                      </a:lnTo>
                      <a:lnTo>
                        <a:pt x="111" y="1"/>
                      </a:lnTo>
                      <a:lnTo>
                        <a:pt x="72" y="0"/>
                      </a:lnTo>
                      <a:lnTo>
                        <a:pt x="35" y="4"/>
                      </a:lnTo>
                      <a:lnTo>
                        <a:pt x="0" y="15"/>
                      </a:lnTo>
                      <a:lnTo>
                        <a:pt x="1" y="14"/>
                      </a:lnTo>
                      <a:lnTo>
                        <a:pt x="6" y="3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27" name="Freeform 1797"/>
                <p:cNvSpPr>
                  <a:spLocks/>
                </p:cNvSpPr>
                <p:nvPr/>
              </p:nvSpPr>
              <p:spPr bwMode="auto">
                <a:xfrm>
                  <a:off x="1922" y="1251"/>
                  <a:ext cx="3" cy="1"/>
                </a:xfrm>
                <a:custGeom>
                  <a:avLst/>
                  <a:gdLst>
                    <a:gd name="T0" fmla="*/ 0 w 127"/>
                    <a:gd name="T1" fmla="*/ 0 h 42"/>
                    <a:gd name="T2" fmla="*/ 0 w 127"/>
                    <a:gd name="T3" fmla="*/ 0 h 42"/>
                    <a:gd name="T4" fmla="*/ 0 w 127"/>
                    <a:gd name="T5" fmla="*/ 0 h 42"/>
                    <a:gd name="T6" fmla="*/ 0 w 127"/>
                    <a:gd name="T7" fmla="*/ 0 h 42"/>
                    <a:gd name="T8" fmla="*/ 0 w 127"/>
                    <a:gd name="T9" fmla="*/ 0 h 42"/>
                    <a:gd name="T10" fmla="*/ 0 w 127"/>
                    <a:gd name="T11" fmla="*/ 0 h 42"/>
                    <a:gd name="T12" fmla="*/ 0 w 127"/>
                    <a:gd name="T13" fmla="*/ 0 h 42"/>
                    <a:gd name="T14" fmla="*/ 0 w 127"/>
                    <a:gd name="T15" fmla="*/ 0 h 42"/>
                    <a:gd name="T16" fmla="*/ 0 w 127"/>
                    <a:gd name="T17" fmla="*/ 0 h 42"/>
                    <a:gd name="T18" fmla="*/ 0 w 127"/>
                    <a:gd name="T19" fmla="*/ 0 h 42"/>
                    <a:gd name="T20" fmla="*/ 0 w 127"/>
                    <a:gd name="T21" fmla="*/ 0 h 42"/>
                    <a:gd name="T22" fmla="*/ 0 w 127"/>
                    <a:gd name="T23" fmla="*/ 0 h 42"/>
                    <a:gd name="T24" fmla="*/ 0 w 127"/>
                    <a:gd name="T25" fmla="*/ 0 h 42"/>
                    <a:gd name="T26" fmla="*/ 0 w 127"/>
                    <a:gd name="T27" fmla="*/ 0 h 42"/>
                    <a:gd name="T28" fmla="*/ 0 w 127"/>
                    <a:gd name="T29" fmla="*/ 0 h 42"/>
                    <a:gd name="T30" fmla="*/ 0 w 127"/>
                    <a:gd name="T31" fmla="*/ 0 h 42"/>
                    <a:gd name="T32" fmla="*/ 0 w 127"/>
                    <a:gd name="T33" fmla="*/ 0 h 42"/>
                    <a:gd name="T34" fmla="*/ 0 w 127"/>
                    <a:gd name="T35" fmla="*/ 0 h 42"/>
                    <a:gd name="T36" fmla="*/ 0 w 127"/>
                    <a:gd name="T37" fmla="*/ 0 h 42"/>
                    <a:gd name="T38" fmla="*/ 0 w 127"/>
                    <a:gd name="T39" fmla="*/ 0 h 42"/>
                    <a:gd name="T40" fmla="*/ 0 w 127"/>
                    <a:gd name="T41" fmla="*/ 0 h 4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7"/>
                    <a:gd name="T64" fmla="*/ 0 h 42"/>
                    <a:gd name="T65" fmla="*/ 127 w 127"/>
                    <a:gd name="T66" fmla="*/ 42 h 4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7" h="42">
                      <a:moveTo>
                        <a:pt x="0" y="36"/>
                      </a:moveTo>
                      <a:lnTo>
                        <a:pt x="0" y="36"/>
                      </a:lnTo>
                      <a:lnTo>
                        <a:pt x="12" y="41"/>
                      </a:lnTo>
                      <a:lnTo>
                        <a:pt x="26" y="42"/>
                      </a:lnTo>
                      <a:lnTo>
                        <a:pt x="42" y="41"/>
                      </a:lnTo>
                      <a:lnTo>
                        <a:pt x="59" y="37"/>
                      </a:lnTo>
                      <a:lnTo>
                        <a:pt x="77" y="34"/>
                      </a:lnTo>
                      <a:lnTo>
                        <a:pt x="94" y="29"/>
                      </a:lnTo>
                      <a:lnTo>
                        <a:pt x="112" y="23"/>
                      </a:lnTo>
                      <a:lnTo>
                        <a:pt x="127" y="17"/>
                      </a:lnTo>
                      <a:lnTo>
                        <a:pt x="122" y="0"/>
                      </a:lnTo>
                      <a:lnTo>
                        <a:pt x="107" y="6"/>
                      </a:lnTo>
                      <a:lnTo>
                        <a:pt x="89" y="12"/>
                      </a:lnTo>
                      <a:lnTo>
                        <a:pt x="72" y="17"/>
                      </a:lnTo>
                      <a:lnTo>
                        <a:pt x="56" y="20"/>
                      </a:lnTo>
                      <a:lnTo>
                        <a:pt x="40" y="24"/>
                      </a:lnTo>
                      <a:lnTo>
                        <a:pt x="26" y="25"/>
                      </a:lnTo>
                      <a:lnTo>
                        <a:pt x="17" y="24"/>
                      </a:lnTo>
                      <a:lnTo>
                        <a:pt x="9" y="22"/>
                      </a:lnTo>
                      <a:lnTo>
                        <a:pt x="0" y="3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28" name="Freeform 1798"/>
                <p:cNvSpPr>
                  <a:spLocks/>
                </p:cNvSpPr>
                <p:nvPr/>
              </p:nvSpPr>
              <p:spPr bwMode="auto">
                <a:xfrm>
                  <a:off x="1916" y="1246"/>
                  <a:ext cx="6" cy="5"/>
                </a:xfrm>
                <a:custGeom>
                  <a:avLst/>
                  <a:gdLst>
                    <a:gd name="T0" fmla="*/ 0 w 230"/>
                    <a:gd name="T1" fmla="*/ 0 h 220"/>
                    <a:gd name="T2" fmla="*/ 0 w 230"/>
                    <a:gd name="T3" fmla="*/ 0 h 220"/>
                    <a:gd name="T4" fmla="*/ 0 w 230"/>
                    <a:gd name="T5" fmla="*/ 0 h 220"/>
                    <a:gd name="T6" fmla="*/ 0 w 230"/>
                    <a:gd name="T7" fmla="*/ 0 h 220"/>
                    <a:gd name="T8" fmla="*/ 0 w 230"/>
                    <a:gd name="T9" fmla="*/ 0 h 220"/>
                    <a:gd name="T10" fmla="*/ 0 w 230"/>
                    <a:gd name="T11" fmla="*/ 0 h 220"/>
                    <a:gd name="T12" fmla="*/ 0 w 230"/>
                    <a:gd name="T13" fmla="*/ 0 h 220"/>
                    <a:gd name="T14" fmla="*/ 0 w 230"/>
                    <a:gd name="T15" fmla="*/ 0 h 220"/>
                    <a:gd name="T16" fmla="*/ 0 w 230"/>
                    <a:gd name="T17" fmla="*/ 0 h 220"/>
                    <a:gd name="T18" fmla="*/ 0 w 230"/>
                    <a:gd name="T19" fmla="*/ 0 h 220"/>
                    <a:gd name="T20" fmla="*/ 0 w 230"/>
                    <a:gd name="T21" fmla="*/ 0 h 220"/>
                    <a:gd name="T22" fmla="*/ 0 w 230"/>
                    <a:gd name="T23" fmla="*/ 0 h 220"/>
                    <a:gd name="T24" fmla="*/ 0 w 230"/>
                    <a:gd name="T25" fmla="*/ 0 h 220"/>
                    <a:gd name="T26" fmla="*/ 0 w 230"/>
                    <a:gd name="T27" fmla="*/ 0 h 220"/>
                    <a:gd name="T28" fmla="*/ 0 w 230"/>
                    <a:gd name="T29" fmla="*/ 0 h 220"/>
                    <a:gd name="T30" fmla="*/ 0 w 230"/>
                    <a:gd name="T31" fmla="*/ 0 h 220"/>
                    <a:gd name="T32" fmla="*/ 0 w 230"/>
                    <a:gd name="T33" fmla="*/ 0 h 220"/>
                    <a:gd name="T34" fmla="*/ 0 w 230"/>
                    <a:gd name="T35" fmla="*/ 0 h 220"/>
                    <a:gd name="T36" fmla="*/ 0 w 230"/>
                    <a:gd name="T37" fmla="*/ 0 h 220"/>
                    <a:gd name="T38" fmla="*/ 0 w 230"/>
                    <a:gd name="T39" fmla="*/ 0 h 220"/>
                    <a:gd name="T40" fmla="*/ 0 w 230"/>
                    <a:gd name="T41" fmla="*/ 0 h 220"/>
                    <a:gd name="T42" fmla="*/ 0 w 230"/>
                    <a:gd name="T43" fmla="*/ 0 h 220"/>
                    <a:gd name="T44" fmla="*/ 0 w 230"/>
                    <a:gd name="T45" fmla="*/ 0 h 220"/>
                    <a:gd name="T46" fmla="*/ 0 w 230"/>
                    <a:gd name="T47" fmla="*/ 0 h 220"/>
                    <a:gd name="T48" fmla="*/ 0 w 230"/>
                    <a:gd name="T49" fmla="*/ 0 h 220"/>
                    <a:gd name="T50" fmla="*/ 0 w 230"/>
                    <a:gd name="T51" fmla="*/ 0 h 220"/>
                    <a:gd name="T52" fmla="*/ 0 w 230"/>
                    <a:gd name="T53" fmla="*/ 0 h 220"/>
                    <a:gd name="T54" fmla="*/ 0 w 230"/>
                    <a:gd name="T55" fmla="*/ 0 h 220"/>
                    <a:gd name="T56" fmla="*/ 0 w 230"/>
                    <a:gd name="T57" fmla="*/ 0 h 220"/>
                    <a:gd name="T58" fmla="*/ 0 w 230"/>
                    <a:gd name="T59" fmla="*/ 0 h 220"/>
                    <a:gd name="T60" fmla="*/ 0 w 230"/>
                    <a:gd name="T61" fmla="*/ 0 h 220"/>
                    <a:gd name="T62" fmla="*/ 0 w 230"/>
                    <a:gd name="T63" fmla="*/ 0 h 220"/>
                    <a:gd name="T64" fmla="*/ 0 w 230"/>
                    <a:gd name="T65" fmla="*/ 0 h 220"/>
                    <a:gd name="T66" fmla="*/ 0 w 230"/>
                    <a:gd name="T67" fmla="*/ 0 h 220"/>
                    <a:gd name="T68" fmla="*/ 0 w 230"/>
                    <a:gd name="T69" fmla="*/ 0 h 220"/>
                    <a:gd name="T70" fmla="*/ 0 w 230"/>
                    <a:gd name="T71" fmla="*/ 0 h 220"/>
                    <a:gd name="T72" fmla="*/ 0 w 230"/>
                    <a:gd name="T73" fmla="*/ 0 h 220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30"/>
                    <a:gd name="T112" fmla="*/ 0 h 220"/>
                    <a:gd name="T113" fmla="*/ 230 w 230"/>
                    <a:gd name="T114" fmla="*/ 220 h 220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30" h="220">
                      <a:moveTo>
                        <a:pt x="9" y="31"/>
                      </a:moveTo>
                      <a:lnTo>
                        <a:pt x="9" y="31"/>
                      </a:lnTo>
                      <a:lnTo>
                        <a:pt x="29" y="21"/>
                      </a:lnTo>
                      <a:lnTo>
                        <a:pt x="44" y="17"/>
                      </a:lnTo>
                      <a:lnTo>
                        <a:pt x="60" y="18"/>
                      </a:lnTo>
                      <a:lnTo>
                        <a:pt x="74" y="23"/>
                      </a:lnTo>
                      <a:lnTo>
                        <a:pt x="89" y="33"/>
                      </a:lnTo>
                      <a:lnTo>
                        <a:pt x="102" y="46"/>
                      </a:lnTo>
                      <a:lnTo>
                        <a:pt x="115" y="62"/>
                      </a:lnTo>
                      <a:lnTo>
                        <a:pt x="128" y="81"/>
                      </a:lnTo>
                      <a:lnTo>
                        <a:pt x="140" y="101"/>
                      </a:lnTo>
                      <a:lnTo>
                        <a:pt x="152" y="122"/>
                      </a:lnTo>
                      <a:lnTo>
                        <a:pt x="164" y="141"/>
                      </a:lnTo>
                      <a:lnTo>
                        <a:pt x="175" y="160"/>
                      </a:lnTo>
                      <a:lnTo>
                        <a:pt x="186" y="180"/>
                      </a:lnTo>
                      <a:lnTo>
                        <a:pt x="198" y="196"/>
                      </a:lnTo>
                      <a:lnTo>
                        <a:pt x="209" y="209"/>
                      </a:lnTo>
                      <a:lnTo>
                        <a:pt x="221" y="220"/>
                      </a:lnTo>
                      <a:lnTo>
                        <a:pt x="230" y="206"/>
                      </a:lnTo>
                      <a:lnTo>
                        <a:pt x="221" y="197"/>
                      </a:lnTo>
                      <a:lnTo>
                        <a:pt x="210" y="186"/>
                      </a:lnTo>
                      <a:lnTo>
                        <a:pt x="200" y="171"/>
                      </a:lnTo>
                      <a:lnTo>
                        <a:pt x="190" y="153"/>
                      </a:lnTo>
                      <a:lnTo>
                        <a:pt x="179" y="134"/>
                      </a:lnTo>
                      <a:lnTo>
                        <a:pt x="167" y="112"/>
                      </a:lnTo>
                      <a:lnTo>
                        <a:pt x="155" y="92"/>
                      </a:lnTo>
                      <a:lnTo>
                        <a:pt x="143" y="71"/>
                      </a:lnTo>
                      <a:lnTo>
                        <a:pt x="130" y="52"/>
                      </a:lnTo>
                      <a:lnTo>
                        <a:pt x="114" y="34"/>
                      </a:lnTo>
                      <a:lnTo>
                        <a:pt x="98" y="21"/>
                      </a:lnTo>
                      <a:lnTo>
                        <a:pt x="82" y="9"/>
                      </a:lnTo>
                      <a:lnTo>
                        <a:pt x="62" y="1"/>
                      </a:lnTo>
                      <a:lnTo>
                        <a:pt x="42" y="0"/>
                      </a:lnTo>
                      <a:lnTo>
                        <a:pt x="21" y="6"/>
                      </a:lnTo>
                      <a:lnTo>
                        <a:pt x="0" y="17"/>
                      </a:lnTo>
                      <a:lnTo>
                        <a:pt x="9" y="3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29" name="Freeform 1799"/>
                <p:cNvSpPr>
                  <a:spLocks/>
                </p:cNvSpPr>
                <p:nvPr/>
              </p:nvSpPr>
              <p:spPr bwMode="auto">
                <a:xfrm>
                  <a:off x="1915" y="1247"/>
                  <a:ext cx="2" cy="1"/>
                </a:xfrm>
                <a:custGeom>
                  <a:avLst/>
                  <a:gdLst>
                    <a:gd name="T0" fmla="*/ 0 w 84"/>
                    <a:gd name="T1" fmla="*/ 0 h 61"/>
                    <a:gd name="T2" fmla="*/ 0 w 84"/>
                    <a:gd name="T3" fmla="*/ 0 h 61"/>
                    <a:gd name="T4" fmla="*/ 0 w 84"/>
                    <a:gd name="T5" fmla="*/ 0 h 61"/>
                    <a:gd name="T6" fmla="*/ 0 w 84"/>
                    <a:gd name="T7" fmla="*/ 0 h 61"/>
                    <a:gd name="T8" fmla="*/ 0 w 84"/>
                    <a:gd name="T9" fmla="*/ 0 h 61"/>
                    <a:gd name="T10" fmla="*/ 0 w 84"/>
                    <a:gd name="T11" fmla="*/ 0 h 61"/>
                    <a:gd name="T12" fmla="*/ 0 w 84"/>
                    <a:gd name="T13" fmla="*/ 0 h 61"/>
                    <a:gd name="T14" fmla="*/ 0 w 84"/>
                    <a:gd name="T15" fmla="*/ 0 h 61"/>
                    <a:gd name="T16" fmla="*/ 0 w 84"/>
                    <a:gd name="T17" fmla="*/ 0 h 61"/>
                    <a:gd name="T18" fmla="*/ 0 w 84"/>
                    <a:gd name="T19" fmla="*/ 0 h 61"/>
                    <a:gd name="T20" fmla="*/ 0 w 84"/>
                    <a:gd name="T21" fmla="*/ 0 h 61"/>
                    <a:gd name="T22" fmla="*/ 0 w 84"/>
                    <a:gd name="T23" fmla="*/ 0 h 61"/>
                    <a:gd name="T24" fmla="*/ 0 w 84"/>
                    <a:gd name="T25" fmla="*/ 0 h 61"/>
                    <a:gd name="T26" fmla="*/ 0 w 84"/>
                    <a:gd name="T27" fmla="*/ 0 h 61"/>
                    <a:gd name="T28" fmla="*/ 0 w 84"/>
                    <a:gd name="T29" fmla="*/ 0 h 61"/>
                    <a:gd name="T30" fmla="*/ 0 w 84"/>
                    <a:gd name="T31" fmla="*/ 0 h 61"/>
                    <a:gd name="T32" fmla="*/ 0 w 84"/>
                    <a:gd name="T33" fmla="*/ 0 h 61"/>
                    <a:gd name="T34" fmla="*/ 0 w 84"/>
                    <a:gd name="T35" fmla="*/ 0 h 61"/>
                    <a:gd name="T36" fmla="*/ 0 w 84"/>
                    <a:gd name="T37" fmla="*/ 0 h 61"/>
                    <a:gd name="T38" fmla="*/ 0 w 84"/>
                    <a:gd name="T39" fmla="*/ 0 h 61"/>
                    <a:gd name="T40" fmla="*/ 0 w 84"/>
                    <a:gd name="T41" fmla="*/ 0 h 6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4"/>
                    <a:gd name="T64" fmla="*/ 0 h 61"/>
                    <a:gd name="T65" fmla="*/ 84 w 84"/>
                    <a:gd name="T66" fmla="*/ 61 h 6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4" h="61">
                      <a:moveTo>
                        <a:pt x="15" y="60"/>
                      </a:moveTo>
                      <a:lnTo>
                        <a:pt x="14" y="61"/>
                      </a:lnTo>
                      <a:lnTo>
                        <a:pt x="17" y="57"/>
                      </a:lnTo>
                      <a:lnTo>
                        <a:pt x="24" y="53"/>
                      </a:lnTo>
                      <a:lnTo>
                        <a:pt x="33" y="47"/>
                      </a:lnTo>
                      <a:lnTo>
                        <a:pt x="42" y="41"/>
                      </a:lnTo>
                      <a:lnTo>
                        <a:pt x="53" y="35"/>
                      </a:lnTo>
                      <a:lnTo>
                        <a:pt x="64" y="28"/>
                      </a:lnTo>
                      <a:lnTo>
                        <a:pt x="75" y="22"/>
                      </a:lnTo>
                      <a:lnTo>
                        <a:pt x="84" y="14"/>
                      </a:lnTo>
                      <a:lnTo>
                        <a:pt x="75" y="0"/>
                      </a:lnTo>
                      <a:lnTo>
                        <a:pt x="65" y="7"/>
                      </a:lnTo>
                      <a:lnTo>
                        <a:pt x="54" y="13"/>
                      </a:lnTo>
                      <a:lnTo>
                        <a:pt x="44" y="20"/>
                      </a:lnTo>
                      <a:lnTo>
                        <a:pt x="33" y="26"/>
                      </a:lnTo>
                      <a:lnTo>
                        <a:pt x="23" y="33"/>
                      </a:lnTo>
                      <a:lnTo>
                        <a:pt x="15" y="39"/>
                      </a:lnTo>
                      <a:lnTo>
                        <a:pt x="8" y="45"/>
                      </a:lnTo>
                      <a:lnTo>
                        <a:pt x="2" y="49"/>
                      </a:lnTo>
                      <a:lnTo>
                        <a:pt x="0" y="51"/>
                      </a:lnTo>
                      <a:lnTo>
                        <a:pt x="15" y="6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30" name="Freeform 1800"/>
                <p:cNvSpPr>
                  <a:spLocks/>
                </p:cNvSpPr>
                <p:nvPr/>
              </p:nvSpPr>
              <p:spPr bwMode="auto">
                <a:xfrm>
                  <a:off x="1912" y="1248"/>
                  <a:ext cx="3" cy="1"/>
                </a:xfrm>
                <a:custGeom>
                  <a:avLst/>
                  <a:gdLst>
                    <a:gd name="T0" fmla="*/ 0 w 99"/>
                    <a:gd name="T1" fmla="*/ 0 h 55"/>
                    <a:gd name="T2" fmla="*/ 0 w 99"/>
                    <a:gd name="T3" fmla="*/ 0 h 55"/>
                    <a:gd name="T4" fmla="*/ 0 w 99"/>
                    <a:gd name="T5" fmla="*/ 0 h 55"/>
                    <a:gd name="T6" fmla="*/ 0 w 99"/>
                    <a:gd name="T7" fmla="*/ 0 h 55"/>
                    <a:gd name="T8" fmla="*/ 0 w 99"/>
                    <a:gd name="T9" fmla="*/ 0 h 55"/>
                    <a:gd name="T10" fmla="*/ 0 w 99"/>
                    <a:gd name="T11" fmla="*/ 0 h 55"/>
                    <a:gd name="T12" fmla="*/ 0 w 99"/>
                    <a:gd name="T13" fmla="*/ 0 h 55"/>
                    <a:gd name="T14" fmla="*/ 0 w 99"/>
                    <a:gd name="T15" fmla="*/ 0 h 55"/>
                    <a:gd name="T16" fmla="*/ 0 w 99"/>
                    <a:gd name="T17" fmla="*/ 0 h 55"/>
                    <a:gd name="T18" fmla="*/ 0 w 99"/>
                    <a:gd name="T19" fmla="*/ 0 h 55"/>
                    <a:gd name="T20" fmla="*/ 0 w 99"/>
                    <a:gd name="T21" fmla="*/ 0 h 55"/>
                    <a:gd name="T22" fmla="*/ 0 w 99"/>
                    <a:gd name="T23" fmla="*/ 0 h 55"/>
                    <a:gd name="T24" fmla="*/ 0 w 99"/>
                    <a:gd name="T25" fmla="*/ 0 h 55"/>
                    <a:gd name="T26" fmla="*/ 0 w 99"/>
                    <a:gd name="T27" fmla="*/ 0 h 55"/>
                    <a:gd name="T28" fmla="*/ 0 w 99"/>
                    <a:gd name="T29" fmla="*/ 0 h 55"/>
                    <a:gd name="T30" fmla="*/ 0 w 99"/>
                    <a:gd name="T31" fmla="*/ 0 h 55"/>
                    <a:gd name="T32" fmla="*/ 0 w 99"/>
                    <a:gd name="T33" fmla="*/ 0 h 55"/>
                    <a:gd name="T34" fmla="*/ 0 w 99"/>
                    <a:gd name="T35" fmla="*/ 0 h 55"/>
                    <a:gd name="T36" fmla="*/ 0 w 99"/>
                    <a:gd name="T37" fmla="*/ 0 h 55"/>
                    <a:gd name="T38" fmla="*/ 0 w 99"/>
                    <a:gd name="T39" fmla="*/ 0 h 55"/>
                    <a:gd name="T40" fmla="*/ 0 w 99"/>
                    <a:gd name="T41" fmla="*/ 0 h 5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99"/>
                    <a:gd name="T64" fmla="*/ 0 h 55"/>
                    <a:gd name="T65" fmla="*/ 99 w 99"/>
                    <a:gd name="T66" fmla="*/ 55 h 5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99" h="55">
                      <a:moveTo>
                        <a:pt x="15" y="55"/>
                      </a:moveTo>
                      <a:lnTo>
                        <a:pt x="15" y="55"/>
                      </a:lnTo>
                      <a:lnTo>
                        <a:pt x="17" y="51"/>
                      </a:lnTo>
                      <a:lnTo>
                        <a:pt x="23" y="49"/>
                      </a:lnTo>
                      <a:lnTo>
                        <a:pt x="34" y="46"/>
                      </a:lnTo>
                      <a:lnTo>
                        <a:pt x="45" y="43"/>
                      </a:lnTo>
                      <a:lnTo>
                        <a:pt x="58" y="39"/>
                      </a:lnTo>
                      <a:lnTo>
                        <a:pt x="71" y="32"/>
                      </a:lnTo>
                      <a:lnTo>
                        <a:pt x="87" y="22"/>
                      </a:lnTo>
                      <a:lnTo>
                        <a:pt x="99" y="9"/>
                      </a:lnTo>
                      <a:lnTo>
                        <a:pt x="84" y="0"/>
                      </a:lnTo>
                      <a:lnTo>
                        <a:pt x="75" y="10"/>
                      </a:lnTo>
                      <a:lnTo>
                        <a:pt x="64" y="18"/>
                      </a:lnTo>
                      <a:lnTo>
                        <a:pt x="53" y="22"/>
                      </a:lnTo>
                      <a:lnTo>
                        <a:pt x="40" y="26"/>
                      </a:lnTo>
                      <a:lnTo>
                        <a:pt x="29" y="30"/>
                      </a:lnTo>
                      <a:lnTo>
                        <a:pt x="18" y="32"/>
                      </a:lnTo>
                      <a:lnTo>
                        <a:pt x="7" y="39"/>
                      </a:lnTo>
                      <a:lnTo>
                        <a:pt x="0" y="48"/>
                      </a:lnTo>
                      <a:lnTo>
                        <a:pt x="15" y="5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31" name="Freeform 1801"/>
                <p:cNvSpPr>
                  <a:spLocks/>
                </p:cNvSpPr>
                <p:nvPr/>
              </p:nvSpPr>
              <p:spPr bwMode="auto">
                <a:xfrm>
                  <a:off x="1911" y="1249"/>
                  <a:ext cx="2" cy="1"/>
                </a:xfrm>
                <a:custGeom>
                  <a:avLst/>
                  <a:gdLst>
                    <a:gd name="T0" fmla="*/ 0 w 75"/>
                    <a:gd name="T1" fmla="*/ 0 h 51"/>
                    <a:gd name="T2" fmla="*/ 0 w 75"/>
                    <a:gd name="T3" fmla="*/ 0 h 51"/>
                    <a:gd name="T4" fmla="*/ 0 w 75"/>
                    <a:gd name="T5" fmla="*/ 0 h 51"/>
                    <a:gd name="T6" fmla="*/ 0 w 75"/>
                    <a:gd name="T7" fmla="*/ 0 h 51"/>
                    <a:gd name="T8" fmla="*/ 0 w 75"/>
                    <a:gd name="T9" fmla="*/ 0 h 51"/>
                    <a:gd name="T10" fmla="*/ 0 w 75"/>
                    <a:gd name="T11" fmla="*/ 0 h 51"/>
                    <a:gd name="T12" fmla="*/ 0 w 75"/>
                    <a:gd name="T13" fmla="*/ 0 h 51"/>
                    <a:gd name="T14" fmla="*/ 0 w 75"/>
                    <a:gd name="T15" fmla="*/ 0 h 51"/>
                    <a:gd name="T16" fmla="*/ 0 w 75"/>
                    <a:gd name="T17" fmla="*/ 0 h 51"/>
                    <a:gd name="T18" fmla="*/ 0 w 75"/>
                    <a:gd name="T19" fmla="*/ 0 h 51"/>
                    <a:gd name="T20" fmla="*/ 0 w 75"/>
                    <a:gd name="T21" fmla="*/ 0 h 51"/>
                    <a:gd name="T22" fmla="*/ 0 w 75"/>
                    <a:gd name="T23" fmla="*/ 0 h 51"/>
                    <a:gd name="T24" fmla="*/ 0 w 75"/>
                    <a:gd name="T25" fmla="*/ 0 h 51"/>
                    <a:gd name="T26" fmla="*/ 0 w 75"/>
                    <a:gd name="T27" fmla="*/ 0 h 51"/>
                    <a:gd name="T28" fmla="*/ 0 w 75"/>
                    <a:gd name="T29" fmla="*/ 0 h 51"/>
                    <a:gd name="T30" fmla="*/ 0 w 75"/>
                    <a:gd name="T31" fmla="*/ 0 h 51"/>
                    <a:gd name="T32" fmla="*/ 0 w 75"/>
                    <a:gd name="T33" fmla="*/ 0 h 51"/>
                    <a:gd name="T34" fmla="*/ 0 w 75"/>
                    <a:gd name="T35" fmla="*/ 0 h 51"/>
                    <a:gd name="T36" fmla="*/ 0 w 75"/>
                    <a:gd name="T37" fmla="*/ 0 h 51"/>
                    <a:gd name="T38" fmla="*/ 0 w 75"/>
                    <a:gd name="T39" fmla="*/ 0 h 51"/>
                    <a:gd name="T40" fmla="*/ 0 w 75"/>
                    <a:gd name="T41" fmla="*/ 0 h 5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5"/>
                    <a:gd name="T64" fmla="*/ 0 h 51"/>
                    <a:gd name="T65" fmla="*/ 75 w 75"/>
                    <a:gd name="T66" fmla="*/ 51 h 5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5" h="51">
                      <a:moveTo>
                        <a:pt x="15" y="50"/>
                      </a:moveTo>
                      <a:lnTo>
                        <a:pt x="15" y="51"/>
                      </a:lnTo>
                      <a:lnTo>
                        <a:pt x="21" y="43"/>
                      </a:lnTo>
                      <a:lnTo>
                        <a:pt x="27" y="38"/>
                      </a:lnTo>
                      <a:lnTo>
                        <a:pt x="33" y="37"/>
                      </a:lnTo>
                      <a:lnTo>
                        <a:pt x="39" y="36"/>
                      </a:lnTo>
                      <a:lnTo>
                        <a:pt x="47" y="34"/>
                      </a:lnTo>
                      <a:lnTo>
                        <a:pt x="57" y="30"/>
                      </a:lnTo>
                      <a:lnTo>
                        <a:pt x="66" y="20"/>
                      </a:lnTo>
                      <a:lnTo>
                        <a:pt x="75" y="7"/>
                      </a:lnTo>
                      <a:lnTo>
                        <a:pt x="60" y="0"/>
                      </a:lnTo>
                      <a:lnTo>
                        <a:pt x="54" y="10"/>
                      </a:lnTo>
                      <a:lnTo>
                        <a:pt x="47" y="15"/>
                      </a:lnTo>
                      <a:lnTo>
                        <a:pt x="42" y="18"/>
                      </a:lnTo>
                      <a:lnTo>
                        <a:pt x="36" y="19"/>
                      </a:lnTo>
                      <a:lnTo>
                        <a:pt x="28" y="20"/>
                      </a:lnTo>
                      <a:lnTo>
                        <a:pt x="19" y="24"/>
                      </a:lnTo>
                      <a:lnTo>
                        <a:pt x="9" y="31"/>
                      </a:lnTo>
                      <a:lnTo>
                        <a:pt x="0" y="42"/>
                      </a:lnTo>
                      <a:lnTo>
                        <a:pt x="0" y="43"/>
                      </a:lnTo>
                      <a:lnTo>
                        <a:pt x="15" y="5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32" name="Freeform 1802"/>
                <p:cNvSpPr>
                  <a:spLocks/>
                </p:cNvSpPr>
                <p:nvPr/>
              </p:nvSpPr>
              <p:spPr bwMode="auto">
                <a:xfrm>
                  <a:off x="1908" y="1250"/>
                  <a:ext cx="3" cy="2"/>
                </a:xfrm>
                <a:custGeom>
                  <a:avLst/>
                  <a:gdLst>
                    <a:gd name="T0" fmla="*/ 0 w 140"/>
                    <a:gd name="T1" fmla="*/ 0 h 88"/>
                    <a:gd name="T2" fmla="*/ 0 w 140"/>
                    <a:gd name="T3" fmla="*/ 0 h 88"/>
                    <a:gd name="T4" fmla="*/ 0 w 140"/>
                    <a:gd name="T5" fmla="*/ 0 h 88"/>
                    <a:gd name="T6" fmla="*/ 0 w 140"/>
                    <a:gd name="T7" fmla="*/ 0 h 88"/>
                    <a:gd name="T8" fmla="*/ 0 w 140"/>
                    <a:gd name="T9" fmla="*/ 0 h 88"/>
                    <a:gd name="T10" fmla="*/ 0 w 140"/>
                    <a:gd name="T11" fmla="*/ 0 h 88"/>
                    <a:gd name="T12" fmla="*/ 0 w 140"/>
                    <a:gd name="T13" fmla="*/ 0 h 88"/>
                    <a:gd name="T14" fmla="*/ 0 w 140"/>
                    <a:gd name="T15" fmla="*/ 0 h 88"/>
                    <a:gd name="T16" fmla="*/ 0 w 140"/>
                    <a:gd name="T17" fmla="*/ 0 h 88"/>
                    <a:gd name="T18" fmla="*/ 0 w 140"/>
                    <a:gd name="T19" fmla="*/ 0 h 88"/>
                    <a:gd name="T20" fmla="*/ 0 w 140"/>
                    <a:gd name="T21" fmla="*/ 0 h 88"/>
                    <a:gd name="T22" fmla="*/ 0 w 140"/>
                    <a:gd name="T23" fmla="*/ 0 h 88"/>
                    <a:gd name="T24" fmla="*/ 0 w 140"/>
                    <a:gd name="T25" fmla="*/ 0 h 88"/>
                    <a:gd name="T26" fmla="*/ 0 w 140"/>
                    <a:gd name="T27" fmla="*/ 0 h 88"/>
                    <a:gd name="T28" fmla="*/ 0 w 140"/>
                    <a:gd name="T29" fmla="*/ 0 h 88"/>
                    <a:gd name="T30" fmla="*/ 0 w 140"/>
                    <a:gd name="T31" fmla="*/ 0 h 88"/>
                    <a:gd name="T32" fmla="*/ 0 w 140"/>
                    <a:gd name="T33" fmla="*/ 0 h 88"/>
                    <a:gd name="T34" fmla="*/ 0 w 140"/>
                    <a:gd name="T35" fmla="*/ 0 h 88"/>
                    <a:gd name="T36" fmla="*/ 0 w 140"/>
                    <a:gd name="T37" fmla="*/ 0 h 88"/>
                    <a:gd name="T38" fmla="*/ 0 w 140"/>
                    <a:gd name="T39" fmla="*/ 0 h 88"/>
                    <a:gd name="T40" fmla="*/ 0 w 140"/>
                    <a:gd name="T41" fmla="*/ 0 h 88"/>
                    <a:gd name="T42" fmla="*/ 0 w 140"/>
                    <a:gd name="T43" fmla="*/ 0 h 88"/>
                    <a:gd name="T44" fmla="*/ 0 w 140"/>
                    <a:gd name="T45" fmla="*/ 0 h 88"/>
                    <a:gd name="T46" fmla="*/ 0 w 140"/>
                    <a:gd name="T47" fmla="*/ 0 h 88"/>
                    <a:gd name="T48" fmla="*/ 0 w 140"/>
                    <a:gd name="T49" fmla="*/ 0 h 88"/>
                    <a:gd name="T50" fmla="*/ 0 w 140"/>
                    <a:gd name="T51" fmla="*/ 0 h 88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40"/>
                    <a:gd name="T79" fmla="*/ 0 h 88"/>
                    <a:gd name="T80" fmla="*/ 140 w 140"/>
                    <a:gd name="T81" fmla="*/ 88 h 88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40" h="88">
                      <a:moveTo>
                        <a:pt x="17" y="82"/>
                      </a:moveTo>
                      <a:lnTo>
                        <a:pt x="16" y="83"/>
                      </a:lnTo>
                      <a:lnTo>
                        <a:pt x="23" y="74"/>
                      </a:lnTo>
                      <a:lnTo>
                        <a:pt x="34" y="67"/>
                      </a:lnTo>
                      <a:lnTo>
                        <a:pt x="52" y="59"/>
                      </a:lnTo>
                      <a:lnTo>
                        <a:pt x="71" y="50"/>
                      </a:lnTo>
                      <a:lnTo>
                        <a:pt x="92" y="42"/>
                      </a:lnTo>
                      <a:lnTo>
                        <a:pt x="111" y="33"/>
                      </a:lnTo>
                      <a:lnTo>
                        <a:pt x="128" y="21"/>
                      </a:lnTo>
                      <a:lnTo>
                        <a:pt x="140" y="7"/>
                      </a:lnTo>
                      <a:lnTo>
                        <a:pt x="125" y="0"/>
                      </a:lnTo>
                      <a:lnTo>
                        <a:pt x="116" y="9"/>
                      </a:lnTo>
                      <a:lnTo>
                        <a:pt x="104" y="19"/>
                      </a:lnTo>
                      <a:lnTo>
                        <a:pt x="84" y="27"/>
                      </a:lnTo>
                      <a:lnTo>
                        <a:pt x="64" y="36"/>
                      </a:lnTo>
                      <a:lnTo>
                        <a:pt x="45" y="44"/>
                      </a:lnTo>
                      <a:lnTo>
                        <a:pt x="27" y="53"/>
                      </a:lnTo>
                      <a:lnTo>
                        <a:pt x="11" y="62"/>
                      </a:lnTo>
                      <a:lnTo>
                        <a:pt x="1" y="76"/>
                      </a:lnTo>
                      <a:lnTo>
                        <a:pt x="0" y="77"/>
                      </a:lnTo>
                      <a:lnTo>
                        <a:pt x="1" y="76"/>
                      </a:lnTo>
                      <a:lnTo>
                        <a:pt x="1" y="82"/>
                      </a:lnTo>
                      <a:lnTo>
                        <a:pt x="5" y="86"/>
                      </a:lnTo>
                      <a:lnTo>
                        <a:pt x="11" y="88"/>
                      </a:lnTo>
                      <a:lnTo>
                        <a:pt x="16" y="83"/>
                      </a:lnTo>
                      <a:lnTo>
                        <a:pt x="17" y="8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33" name="Freeform 1803"/>
                <p:cNvSpPr>
                  <a:spLocks/>
                </p:cNvSpPr>
                <p:nvPr/>
              </p:nvSpPr>
              <p:spPr bwMode="auto">
                <a:xfrm>
                  <a:off x="1906" y="1252"/>
                  <a:ext cx="2" cy="4"/>
                </a:xfrm>
                <a:custGeom>
                  <a:avLst/>
                  <a:gdLst>
                    <a:gd name="T0" fmla="*/ 0 w 82"/>
                    <a:gd name="T1" fmla="*/ 0 h 198"/>
                    <a:gd name="T2" fmla="*/ 0 w 82"/>
                    <a:gd name="T3" fmla="*/ 0 h 198"/>
                    <a:gd name="T4" fmla="*/ 0 w 82"/>
                    <a:gd name="T5" fmla="*/ 0 h 198"/>
                    <a:gd name="T6" fmla="*/ 0 w 82"/>
                    <a:gd name="T7" fmla="*/ 0 h 198"/>
                    <a:gd name="T8" fmla="*/ 0 w 82"/>
                    <a:gd name="T9" fmla="*/ 0 h 198"/>
                    <a:gd name="T10" fmla="*/ 0 w 82"/>
                    <a:gd name="T11" fmla="*/ 0 h 198"/>
                    <a:gd name="T12" fmla="*/ 0 w 82"/>
                    <a:gd name="T13" fmla="*/ 0 h 198"/>
                    <a:gd name="T14" fmla="*/ 0 w 82"/>
                    <a:gd name="T15" fmla="*/ 0 h 198"/>
                    <a:gd name="T16" fmla="*/ 0 w 82"/>
                    <a:gd name="T17" fmla="*/ 0 h 198"/>
                    <a:gd name="T18" fmla="*/ 0 w 82"/>
                    <a:gd name="T19" fmla="*/ 0 h 198"/>
                    <a:gd name="T20" fmla="*/ 0 w 82"/>
                    <a:gd name="T21" fmla="*/ 0 h 198"/>
                    <a:gd name="T22" fmla="*/ 0 w 82"/>
                    <a:gd name="T23" fmla="*/ 0 h 198"/>
                    <a:gd name="T24" fmla="*/ 0 w 82"/>
                    <a:gd name="T25" fmla="*/ 0 h 198"/>
                    <a:gd name="T26" fmla="*/ 0 w 82"/>
                    <a:gd name="T27" fmla="*/ 0 h 198"/>
                    <a:gd name="T28" fmla="*/ 0 w 82"/>
                    <a:gd name="T29" fmla="*/ 0 h 198"/>
                    <a:gd name="T30" fmla="*/ 0 w 82"/>
                    <a:gd name="T31" fmla="*/ 0 h 198"/>
                    <a:gd name="T32" fmla="*/ 0 w 82"/>
                    <a:gd name="T33" fmla="*/ 0 h 198"/>
                    <a:gd name="T34" fmla="*/ 0 w 82"/>
                    <a:gd name="T35" fmla="*/ 0 h 198"/>
                    <a:gd name="T36" fmla="*/ 0 w 82"/>
                    <a:gd name="T37" fmla="*/ 0 h 198"/>
                    <a:gd name="T38" fmla="*/ 0 w 82"/>
                    <a:gd name="T39" fmla="*/ 0 h 198"/>
                    <a:gd name="T40" fmla="*/ 0 w 82"/>
                    <a:gd name="T41" fmla="*/ 0 h 19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2"/>
                    <a:gd name="T64" fmla="*/ 0 h 198"/>
                    <a:gd name="T65" fmla="*/ 82 w 82"/>
                    <a:gd name="T66" fmla="*/ 198 h 19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2" h="198">
                      <a:moveTo>
                        <a:pt x="12" y="198"/>
                      </a:moveTo>
                      <a:lnTo>
                        <a:pt x="12" y="198"/>
                      </a:lnTo>
                      <a:lnTo>
                        <a:pt x="23" y="181"/>
                      </a:lnTo>
                      <a:lnTo>
                        <a:pt x="33" y="162"/>
                      </a:lnTo>
                      <a:lnTo>
                        <a:pt x="42" y="138"/>
                      </a:lnTo>
                      <a:lnTo>
                        <a:pt x="51" y="111"/>
                      </a:lnTo>
                      <a:lnTo>
                        <a:pt x="58" y="85"/>
                      </a:lnTo>
                      <a:lnTo>
                        <a:pt x="66" y="57"/>
                      </a:lnTo>
                      <a:lnTo>
                        <a:pt x="74" y="30"/>
                      </a:lnTo>
                      <a:lnTo>
                        <a:pt x="82" y="5"/>
                      </a:lnTo>
                      <a:lnTo>
                        <a:pt x="65" y="0"/>
                      </a:lnTo>
                      <a:lnTo>
                        <a:pt x="57" y="25"/>
                      </a:lnTo>
                      <a:lnTo>
                        <a:pt x="50" y="53"/>
                      </a:lnTo>
                      <a:lnTo>
                        <a:pt x="41" y="80"/>
                      </a:lnTo>
                      <a:lnTo>
                        <a:pt x="34" y="107"/>
                      </a:lnTo>
                      <a:lnTo>
                        <a:pt x="26" y="133"/>
                      </a:lnTo>
                      <a:lnTo>
                        <a:pt x="18" y="155"/>
                      </a:lnTo>
                      <a:lnTo>
                        <a:pt x="9" y="174"/>
                      </a:lnTo>
                      <a:lnTo>
                        <a:pt x="0" y="186"/>
                      </a:lnTo>
                      <a:lnTo>
                        <a:pt x="12" y="19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34" name="Freeform 1804"/>
                <p:cNvSpPr>
                  <a:spLocks/>
                </p:cNvSpPr>
                <p:nvPr/>
              </p:nvSpPr>
              <p:spPr bwMode="auto">
                <a:xfrm>
                  <a:off x="1905" y="1256"/>
                  <a:ext cx="1" cy="2"/>
                </a:xfrm>
                <a:custGeom>
                  <a:avLst/>
                  <a:gdLst>
                    <a:gd name="T0" fmla="*/ 0 w 45"/>
                    <a:gd name="T1" fmla="*/ 0 h 76"/>
                    <a:gd name="T2" fmla="*/ 0 w 45"/>
                    <a:gd name="T3" fmla="*/ 0 h 76"/>
                    <a:gd name="T4" fmla="*/ 0 w 45"/>
                    <a:gd name="T5" fmla="*/ 0 h 76"/>
                    <a:gd name="T6" fmla="*/ 0 w 45"/>
                    <a:gd name="T7" fmla="*/ 0 h 76"/>
                    <a:gd name="T8" fmla="*/ 0 w 45"/>
                    <a:gd name="T9" fmla="*/ 0 h 76"/>
                    <a:gd name="T10" fmla="*/ 0 w 45"/>
                    <a:gd name="T11" fmla="*/ 0 h 76"/>
                    <a:gd name="T12" fmla="*/ 0 w 45"/>
                    <a:gd name="T13" fmla="*/ 0 h 76"/>
                    <a:gd name="T14" fmla="*/ 0 w 45"/>
                    <a:gd name="T15" fmla="*/ 0 h 76"/>
                    <a:gd name="T16" fmla="*/ 0 w 45"/>
                    <a:gd name="T17" fmla="*/ 0 h 76"/>
                    <a:gd name="T18" fmla="*/ 0 w 45"/>
                    <a:gd name="T19" fmla="*/ 0 h 76"/>
                    <a:gd name="T20" fmla="*/ 0 w 45"/>
                    <a:gd name="T21" fmla="*/ 0 h 76"/>
                    <a:gd name="T22" fmla="*/ 0 w 45"/>
                    <a:gd name="T23" fmla="*/ 0 h 76"/>
                    <a:gd name="T24" fmla="*/ 0 w 45"/>
                    <a:gd name="T25" fmla="*/ 0 h 76"/>
                    <a:gd name="T26" fmla="*/ 0 w 45"/>
                    <a:gd name="T27" fmla="*/ 0 h 76"/>
                    <a:gd name="T28" fmla="*/ 0 w 45"/>
                    <a:gd name="T29" fmla="*/ 0 h 76"/>
                    <a:gd name="T30" fmla="*/ 0 w 45"/>
                    <a:gd name="T31" fmla="*/ 0 h 76"/>
                    <a:gd name="T32" fmla="*/ 0 w 45"/>
                    <a:gd name="T33" fmla="*/ 0 h 76"/>
                    <a:gd name="T34" fmla="*/ 0 w 45"/>
                    <a:gd name="T35" fmla="*/ 0 h 76"/>
                    <a:gd name="T36" fmla="*/ 0 w 45"/>
                    <a:gd name="T37" fmla="*/ 0 h 76"/>
                    <a:gd name="T38" fmla="*/ 0 w 45"/>
                    <a:gd name="T39" fmla="*/ 0 h 76"/>
                    <a:gd name="T40" fmla="*/ 0 w 45"/>
                    <a:gd name="T41" fmla="*/ 0 h 7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5"/>
                    <a:gd name="T64" fmla="*/ 0 h 76"/>
                    <a:gd name="T65" fmla="*/ 45 w 45"/>
                    <a:gd name="T66" fmla="*/ 76 h 7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5" h="76">
                      <a:moveTo>
                        <a:pt x="17" y="73"/>
                      </a:moveTo>
                      <a:lnTo>
                        <a:pt x="17" y="73"/>
                      </a:lnTo>
                      <a:lnTo>
                        <a:pt x="17" y="65"/>
                      </a:lnTo>
                      <a:lnTo>
                        <a:pt x="18" y="59"/>
                      </a:lnTo>
                      <a:lnTo>
                        <a:pt x="21" y="50"/>
                      </a:lnTo>
                      <a:lnTo>
                        <a:pt x="24" y="42"/>
                      </a:lnTo>
                      <a:lnTo>
                        <a:pt x="29" y="35"/>
                      </a:lnTo>
                      <a:lnTo>
                        <a:pt x="35" y="26"/>
                      </a:lnTo>
                      <a:lnTo>
                        <a:pt x="41" y="18"/>
                      </a:lnTo>
                      <a:lnTo>
                        <a:pt x="45" y="12"/>
                      </a:lnTo>
                      <a:lnTo>
                        <a:pt x="33" y="0"/>
                      </a:lnTo>
                      <a:lnTo>
                        <a:pt x="26" y="8"/>
                      </a:lnTo>
                      <a:lnTo>
                        <a:pt x="20" y="17"/>
                      </a:lnTo>
                      <a:lnTo>
                        <a:pt x="14" y="25"/>
                      </a:lnTo>
                      <a:lnTo>
                        <a:pt x="9" y="35"/>
                      </a:lnTo>
                      <a:lnTo>
                        <a:pt x="5" y="43"/>
                      </a:lnTo>
                      <a:lnTo>
                        <a:pt x="1" y="54"/>
                      </a:lnTo>
                      <a:lnTo>
                        <a:pt x="0" y="65"/>
                      </a:lnTo>
                      <a:lnTo>
                        <a:pt x="0" y="76"/>
                      </a:lnTo>
                      <a:lnTo>
                        <a:pt x="17" y="7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35" name="Freeform 1805"/>
                <p:cNvSpPr>
                  <a:spLocks/>
                </p:cNvSpPr>
                <p:nvPr/>
              </p:nvSpPr>
              <p:spPr bwMode="auto">
                <a:xfrm>
                  <a:off x="1904" y="1258"/>
                  <a:ext cx="2" cy="2"/>
                </a:xfrm>
                <a:custGeom>
                  <a:avLst/>
                  <a:gdLst>
                    <a:gd name="T0" fmla="*/ 0 w 46"/>
                    <a:gd name="T1" fmla="*/ 0 h 69"/>
                    <a:gd name="T2" fmla="*/ 0 w 46"/>
                    <a:gd name="T3" fmla="*/ 0 h 69"/>
                    <a:gd name="T4" fmla="*/ 0 w 46"/>
                    <a:gd name="T5" fmla="*/ 0 h 69"/>
                    <a:gd name="T6" fmla="*/ 0 w 46"/>
                    <a:gd name="T7" fmla="*/ 0 h 69"/>
                    <a:gd name="T8" fmla="*/ 0 w 46"/>
                    <a:gd name="T9" fmla="*/ 0 h 69"/>
                    <a:gd name="T10" fmla="*/ 0 w 46"/>
                    <a:gd name="T11" fmla="*/ 0 h 69"/>
                    <a:gd name="T12" fmla="*/ 0 w 46"/>
                    <a:gd name="T13" fmla="*/ 0 h 69"/>
                    <a:gd name="T14" fmla="*/ 0 w 46"/>
                    <a:gd name="T15" fmla="*/ 0 h 69"/>
                    <a:gd name="T16" fmla="*/ 0 w 46"/>
                    <a:gd name="T17" fmla="*/ 0 h 69"/>
                    <a:gd name="T18" fmla="*/ 0 w 46"/>
                    <a:gd name="T19" fmla="*/ 0 h 69"/>
                    <a:gd name="T20" fmla="*/ 0 w 46"/>
                    <a:gd name="T21" fmla="*/ 0 h 69"/>
                    <a:gd name="T22" fmla="*/ 0 w 46"/>
                    <a:gd name="T23" fmla="*/ 0 h 69"/>
                    <a:gd name="T24" fmla="*/ 0 w 46"/>
                    <a:gd name="T25" fmla="*/ 0 h 69"/>
                    <a:gd name="T26" fmla="*/ 0 w 46"/>
                    <a:gd name="T27" fmla="*/ 0 h 69"/>
                    <a:gd name="T28" fmla="*/ 0 w 46"/>
                    <a:gd name="T29" fmla="*/ 0 h 69"/>
                    <a:gd name="T30" fmla="*/ 0 w 46"/>
                    <a:gd name="T31" fmla="*/ 0 h 69"/>
                    <a:gd name="T32" fmla="*/ 0 w 46"/>
                    <a:gd name="T33" fmla="*/ 0 h 69"/>
                    <a:gd name="T34" fmla="*/ 0 w 46"/>
                    <a:gd name="T35" fmla="*/ 0 h 69"/>
                    <a:gd name="T36" fmla="*/ 0 w 46"/>
                    <a:gd name="T37" fmla="*/ 0 h 69"/>
                    <a:gd name="T38" fmla="*/ 0 w 46"/>
                    <a:gd name="T39" fmla="*/ 0 h 69"/>
                    <a:gd name="T40" fmla="*/ 0 w 46"/>
                    <a:gd name="T41" fmla="*/ 0 h 6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6"/>
                    <a:gd name="T64" fmla="*/ 0 h 69"/>
                    <a:gd name="T65" fmla="*/ 46 w 46"/>
                    <a:gd name="T66" fmla="*/ 69 h 6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6" h="69">
                      <a:moveTo>
                        <a:pt x="17" y="69"/>
                      </a:moveTo>
                      <a:lnTo>
                        <a:pt x="17" y="69"/>
                      </a:lnTo>
                      <a:lnTo>
                        <a:pt x="19" y="58"/>
                      </a:lnTo>
                      <a:lnTo>
                        <a:pt x="23" y="49"/>
                      </a:lnTo>
                      <a:lnTo>
                        <a:pt x="28" y="42"/>
                      </a:lnTo>
                      <a:lnTo>
                        <a:pt x="34" y="34"/>
                      </a:lnTo>
                      <a:lnTo>
                        <a:pt x="38" y="28"/>
                      </a:lnTo>
                      <a:lnTo>
                        <a:pt x="42" y="19"/>
                      </a:lnTo>
                      <a:lnTo>
                        <a:pt x="46" y="10"/>
                      </a:lnTo>
                      <a:lnTo>
                        <a:pt x="46" y="0"/>
                      </a:lnTo>
                      <a:lnTo>
                        <a:pt x="29" y="3"/>
                      </a:lnTo>
                      <a:lnTo>
                        <a:pt x="29" y="7"/>
                      </a:lnTo>
                      <a:lnTo>
                        <a:pt x="28" y="12"/>
                      </a:lnTo>
                      <a:lnTo>
                        <a:pt x="24" y="18"/>
                      </a:lnTo>
                      <a:lnTo>
                        <a:pt x="19" y="24"/>
                      </a:lnTo>
                      <a:lnTo>
                        <a:pt x="13" y="33"/>
                      </a:lnTo>
                      <a:lnTo>
                        <a:pt x="8" y="42"/>
                      </a:lnTo>
                      <a:lnTo>
                        <a:pt x="2" y="53"/>
                      </a:lnTo>
                      <a:lnTo>
                        <a:pt x="0" y="66"/>
                      </a:lnTo>
                      <a:lnTo>
                        <a:pt x="17" y="6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36" name="Freeform 1806"/>
                <p:cNvSpPr>
                  <a:spLocks/>
                </p:cNvSpPr>
                <p:nvPr/>
              </p:nvSpPr>
              <p:spPr bwMode="auto">
                <a:xfrm>
                  <a:off x="1902" y="1260"/>
                  <a:ext cx="3" cy="3"/>
                </a:xfrm>
                <a:custGeom>
                  <a:avLst/>
                  <a:gdLst>
                    <a:gd name="T0" fmla="*/ 0 w 116"/>
                    <a:gd name="T1" fmla="*/ 0 h 137"/>
                    <a:gd name="T2" fmla="*/ 0 w 116"/>
                    <a:gd name="T3" fmla="*/ 0 h 137"/>
                    <a:gd name="T4" fmla="*/ 0 w 116"/>
                    <a:gd name="T5" fmla="*/ 0 h 137"/>
                    <a:gd name="T6" fmla="*/ 0 w 116"/>
                    <a:gd name="T7" fmla="*/ 0 h 137"/>
                    <a:gd name="T8" fmla="*/ 0 w 116"/>
                    <a:gd name="T9" fmla="*/ 0 h 137"/>
                    <a:gd name="T10" fmla="*/ 0 w 116"/>
                    <a:gd name="T11" fmla="*/ 0 h 137"/>
                    <a:gd name="T12" fmla="*/ 0 w 116"/>
                    <a:gd name="T13" fmla="*/ 0 h 137"/>
                    <a:gd name="T14" fmla="*/ 0 w 116"/>
                    <a:gd name="T15" fmla="*/ 0 h 137"/>
                    <a:gd name="T16" fmla="*/ 0 w 116"/>
                    <a:gd name="T17" fmla="*/ 0 h 137"/>
                    <a:gd name="T18" fmla="*/ 0 w 116"/>
                    <a:gd name="T19" fmla="*/ 0 h 137"/>
                    <a:gd name="T20" fmla="*/ 0 w 116"/>
                    <a:gd name="T21" fmla="*/ 0 h 137"/>
                    <a:gd name="T22" fmla="*/ 0 w 116"/>
                    <a:gd name="T23" fmla="*/ 0 h 137"/>
                    <a:gd name="T24" fmla="*/ 0 w 116"/>
                    <a:gd name="T25" fmla="*/ 0 h 137"/>
                    <a:gd name="T26" fmla="*/ 0 w 116"/>
                    <a:gd name="T27" fmla="*/ 0 h 137"/>
                    <a:gd name="T28" fmla="*/ 0 w 116"/>
                    <a:gd name="T29" fmla="*/ 0 h 137"/>
                    <a:gd name="T30" fmla="*/ 0 w 116"/>
                    <a:gd name="T31" fmla="*/ 0 h 137"/>
                    <a:gd name="T32" fmla="*/ 0 w 116"/>
                    <a:gd name="T33" fmla="*/ 0 h 137"/>
                    <a:gd name="T34" fmla="*/ 0 w 116"/>
                    <a:gd name="T35" fmla="*/ 0 h 137"/>
                    <a:gd name="T36" fmla="*/ 0 w 116"/>
                    <a:gd name="T37" fmla="*/ 0 h 137"/>
                    <a:gd name="T38" fmla="*/ 0 w 116"/>
                    <a:gd name="T39" fmla="*/ 0 h 137"/>
                    <a:gd name="T40" fmla="*/ 0 w 116"/>
                    <a:gd name="T41" fmla="*/ 0 h 137"/>
                    <a:gd name="T42" fmla="*/ 0 w 116"/>
                    <a:gd name="T43" fmla="*/ 0 h 137"/>
                    <a:gd name="T44" fmla="*/ 0 w 116"/>
                    <a:gd name="T45" fmla="*/ 0 h 137"/>
                    <a:gd name="T46" fmla="*/ 0 w 116"/>
                    <a:gd name="T47" fmla="*/ 0 h 137"/>
                    <a:gd name="T48" fmla="*/ 0 w 116"/>
                    <a:gd name="T49" fmla="*/ 0 h 137"/>
                    <a:gd name="T50" fmla="*/ 0 w 116"/>
                    <a:gd name="T51" fmla="*/ 0 h 137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16"/>
                    <a:gd name="T79" fmla="*/ 0 h 137"/>
                    <a:gd name="T80" fmla="*/ 116 w 116"/>
                    <a:gd name="T81" fmla="*/ 137 h 137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16" h="137">
                      <a:moveTo>
                        <a:pt x="4" y="122"/>
                      </a:moveTo>
                      <a:lnTo>
                        <a:pt x="16" y="134"/>
                      </a:lnTo>
                      <a:lnTo>
                        <a:pt x="28" y="116"/>
                      </a:lnTo>
                      <a:lnTo>
                        <a:pt x="44" y="99"/>
                      </a:lnTo>
                      <a:lnTo>
                        <a:pt x="59" y="82"/>
                      </a:lnTo>
                      <a:lnTo>
                        <a:pt x="75" y="65"/>
                      </a:lnTo>
                      <a:lnTo>
                        <a:pt x="89" y="48"/>
                      </a:lnTo>
                      <a:lnTo>
                        <a:pt x="101" y="33"/>
                      </a:lnTo>
                      <a:lnTo>
                        <a:pt x="110" y="18"/>
                      </a:lnTo>
                      <a:lnTo>
                        <a:pt x="116" y="3"/>
                      </a:lnTo>
                      <a:lnTo>
                        <a:pt x="99" y="0"/>
                      </a:lnTo>
                      <a:lnTo>
                        <a:pt x="95" y="11"/>
                      </a:lnTo>
                      <a:lnTo>
                        <a:pt x="87" y="23"/>
                      </a:lnTo>
                      <a:lnTo>
                        <a:pt x="77" y="39"/>
                      </a:lnTo>
                      <a:lnTo>
                        <a:pt x="63" y="53"/>
                      </a:lnTo>
                      <a:lnTo>
                        <a:pt x="47" y="70"/>
                      </a:lnTo>
                      <a:lnTo>
                        <a:pt x="32" y="87"/>
                      </a:lnTo>
                      <a:lnTo>
                        <a:pt x="16" y="106"/>
                      </a:lnTo>
                      <a:lnTo>
                        <a:pt x="2" y="124"/>
                      </a:lnTo>
                      <a:lnTo>
                        <a:pt x="14" y="136"/>
                      </a:lnTo>
                      <a:lnTo>
                        <a:pt x="2" y="124"/>
                      </a:lnTo>
                      <a:lnTo>
                        <a:pt x="0" y="131"/>
                      </a:lnTo>
                      <a:lnTo>
                        <a:pt x="4" y="136"/>
                      </a:lnTo>
                      <a:lnTo>
                        <a:pt x="10" y="137"/>
                      </a:lnTo>
                      <a:lnTo>
                        <a:pt x="16" y="134"/>
                      </a:lnTo>
                      <a:lnTo>
                        <a:pt x="4" y="12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37" name="Freeform 1807"/>
                <p:cNvSpPr>
                  <a:spLocks/>
                </p:cNvSpPr>
                <p:nvPr/>
              </p:nvSpPr>
              <p:spPr bwMode="auto">
                <a:xfrm>
                  <a:off x="1894" y="1262"/>
                  <a:ext cx="12" cy="7"/>
                </a:xfrm>
                <a:custGeom>
                  <a:avLst/>
                  <a:gdLst>
                    <a:gd name="T0" fmla="*/ 0 w 456"/>
                    <a:gd name="T1" fmla="*/ 0 h 327"/>
                    <a:gd name="T2" fmla="*/ 0 w 456"/>
                    <a:gd name="T3" fmla="*/ 0 h 327"/>
                    <a:gd name="T4" fmla="*/ 0 w 456"/>
                    <a:gd name="T5" fmla="*/ 0 h 327"/>
                    <a:gd name="T6" fmla="*/ 0 w 456"/>
                    <a:gd name="T7" fmla="*/ 0 h 327"/>
                    <a:gd name="T8" fmla="*/ 0 w 456"/>
                    <a:gd name="T9" fmla="*/ 0 h 327"/>
                    <a:gd name="T10" fmla="*/ 0 w 456"/>
                    <a:gd name="T11" fmla="*/ 0 h 327"/>
                    <a:gd name="T12" fmla="*/ 0 w 456"/>
                    <a:gd name="T13" fmla="*/ 0 h 327"/>
                    <a:gd name="T14" fmla="*/ 0 w 456"/>
                    <a:gd name="T15" fmla="*/ 0 h 327"/>
                    <a:gd name="T16" fmla="*/ 0 w 456"/>
                    <a:gd name="T17" fmla="*/ 0 h 327"/>
                    <a:gd name="T18" fmla="*/ 0 w 456"/>
                    <a:gd name="T19" fmla="*/ 0 h 327"/>
                    <a:gd name="T20" fmla="*/ 0 w 456"/>
                    <a:gd name="T21" fmla="*/ 0 h 327"/>
                    <a:gd name="T22" fmla="*/ 0 w 456"/>
                    <a:gd name="T23" fmla="*/ 0 h 327"/>
                    <a:gd name="T24" fmla="*/ 0 w 456"/>
                    <a:gd name="T25" fmla="*/ 0 h 327"/>
                    <a:gd name="T26" fmla="*/ 0 w 456"/>
                    <a:gd name="T27" fmla="*/ 0 h 327"/>
                    <a:gd name="T28" fmla="*/ 0 w 456"/>
                    <a:gd name="T29" fmla="*/ 0 h 327"/>
                    <a:gd name="T30" fmla="*/ 0 w 456"/>
                    <a:gd name="T31" fmla="*/ 0 h 327"/>
                    <a:gd name="T32" fmla="*/ 0 w 456"/>
                    <a:gd name="T33" fmla="*/ 0 h 327"/>
                    <a:gd name="T34" fmla="*/ 0 w 456"/>
                    <a:gd name="T35" fmla="*/ 0 h 327"/>
                    <a:gd name="T36" fmla="*/ 0 w 456"/>
                    <a:gd name="T37" fmla="*/ 0 h 327"/>
                    <a:gd name="T38" fmla="*/ 0 w 456"/>
                    <a:gd name="T39" fmla="*/ 0 h 327"/>
                    <a:gd name="T40" fmla="*/ 0 w 456"/>
                    <a:gd name="T41" fmla="*/ 0 h 327"/>
                    <a:gd name="T42" fmla="*/ 0 w 456"/>
                    <a:gd name="T43" fmla="*/ 0 h 327"/>
                    <a:gd name="T44" fmla="*/ 0 w 456"/>
                    <a:gd name="T45" fmla="*/ 0 h 327"/>
                    <a:gd name="T46" fmla="*/ 0 w 456"/>
                    <a:gd name="T47" fmla="*/ 0 h 327"/>
                    <a:gd name="T48" fmla="*/ 0 w 456"/>
                    <a:gd name="T49" fmla="*/ 0 h 327"/>
                    <a:gd name="T50" fmla="*/ 0 w 456"/>
                    <a:gd name="T51" fmla="*/ 0 h 327"/>
                    <a:gd name="T52" fmla="*/ 0 w 456"/>
                    <a:gd name="T53" fmla="*/ 0 h 327"/>
                    <a:gd name="T54" fmla="*/ 0 w 456"/>
                    <a:gd name="T55" fmla="*/ 0 h 327"/>
                    <a:gd name="T56" fmla="*/ 0 w 456"/>
                    <a:gd name="T57" fmla="*/ 0 h 327"/>
                    <a:gd name="T58" fmla="*/ 0 w 456"/>
                    <a:gd name="T59" fmla="*/ 0 h 327"/>
                    <a:gd name="T60" fmla="*/ 0 w 456"/>
                    <a:gd name="T61" fmla="*/ 0 h 327"/>
                    <a:gd name="T62" fmla="*/ 0 w 456"/>
                    <a:gd name="T63" fmla="*/ 0 h 327"/>
                    <a:gd name="T64" fmla="*/ 0 w 456"/>
                    <a:gd name="T65" fmla="*/ 0 h 32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456"/>
                    <a:gd name="T100" fmla="*/ 0 h 327"/>
                    <a:gd name="T101" fmla="*/ 456 w 456"/>
                    <a:gd name="T102" fmla="*/ 327 h 32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456" h="327">
                      <a:moveTo>
                        <a:pt x="238" y="274"/>
                      </a:moveTo>
                      <a:lnTo>
                        <a:pt x="230" y="273"/>
                      </a:lnTo>
                      <a:lnTo>
                        <a:pt x="224" y="272"/>
                      </a:lnTo>
                      <a:lnTo>
                        <a:pt x="218" y="270"/>
                      </a:lnTo>
                      <a:lnTo>
                        <a:pt x="211" y="268"/>
                      </a:lnTo>
                      <a:lnTo>
                        <a:pt x="205" y="267"/>
                      </a:lnTo>
                      <a:lnTo>
                        <a:pt x="199" y="267"/>
                      </a:lnTo>
                      <a:lnTo>
                        <a:pt x="193" y="266"/>
                      </a:lnTo>
                      <a:lnTo>
                        <a:pt x="187" y="266"/>
                      </a:lnTo>
                      <a:lnTo>
                        <a:pt x="161" y="270"/>
                      </a:lnTo>
                      <a:lnTo>
                        <a:pt x="132" y="278"/>
                      </a:lnTo>
                      <a:lnTo>
                        <a:pt x="102" y="289"/>
                      </a:lnTo>
                      <a:lnTo>
                        <a:pt x="74" y="302"/>
                      </a:lnTo>
                      <a:lnTo>
                        <a:pt x="48" y="314"/>
                      </a:lnTo>
                      <a:lnTo>
                        <a:pt x="26" y="322"/>
                      </a:lnTo>
                      <a:lnTo>
                        <a:pt x="9" y="327"/>
                      </a:lnTo>
                      <a:lnTo>
                        <a:pt x="0" y="324"/>
                      </a:lnTo>
                      <a:lnTo>
                        <a:pt x="10" y="304"/>
                      </a:lnTo>
                      <a:lnTo>
                        <a:pt x="20" y="288"/>
                      </a:lnTo>
                      <a:lnTo>
                        <a:pt x="30" y="271"/>
                      </a:lnTo>
                      <a:lnTo>
                        <a:pt x="39" y="256"/>
                      </a:lnTo>
                      <a:lnTo>
                        <a:pt x="49" y="243"/>
                      </a:lnTo>
                      <a:lnTo>
                        <a:pt x="59" y="230"/>
                      </a:lnTo>
                      <a:lnTo>
                        <a:pt x="68" y="218"/>
                      </a:lnTo>
                      <a:lnTo>
                        <a:pt x="78" y="206"/>
                      </a:lnTo>
                      <a:lnTo>
                        <a:pt x="86" y="196"/>
                      </a:lnTo>
                      <a:lnTo>
                        <a:pt x="96" y="185"/>
                      </a:lnTo>
                      <a:lnTo>
                        <a:pt x="105" y="176"/>
                      </a:lnTo>
                      <a:lnTo>
                        <a:pt x="115" y="166"/>
                      </a:lnTo>
                      <a:lnTo>
                        <a:pt x="125" y="157"/>
                      </a:lnTo>
                      <a:lnTo>
                        <a:pt x="135" y="148"/>
                      </a:lnTo>
                      <a:lnTo>
                        <a:pt x="145" y="139"/>
                      </a:lnTo>
                      <a:lnTo>
                        <a:pt x="156" y="129"/>
                      </a:lnTo>
                      <a:lnTo>
                        <a:pt x="165" y="122"/>
                      </a:lnTo>
                      <a:lnTo>
                        <a:pt x="176" y="117"/>
                      </a:lnTo>
                      <a:lnTo>
                        <a:pt x="187" y="113"/>
                      </a:lnTo>
                      <a:lnTo>
                        <a:pt x="198" y="111"/>
                      </a:lnTo>
                      <a:lnTo>
                        <a:pt x="209" y="110"/>
                      </a:lnTo>
                      <a:lnTo>
                        <a:pt x="220" y="107"/>
                      </a:lnTo>
                      <a:lnTo>
                        <a:pt x="232" y="104"/>
                      </a:lnTo>
                      <a:lnTo>
                        <a:pt x="244" y="98"/>
                      </a:lnTo>
                      <a:lnTo>
                        <a:pt x="253" y="92"/>
                      </a:lnTo>
                      <a:lnTo>
                        <a:pt x="260" y="85"/>
                      </a:lnTo>
                      <a:lnTo>
                        <a:pt x="269" y="77"/>
                      </a:lnTo>
                      <a:lnTo>
                        <a:pt x="276" y="69"/>
                      </a:lnTo>
                      <a:lnTo>
                        <a:pt x="283" y="59"/>
                      </a:lnTo>
                      <a:lnTo>
                        <a:pt x="290" y="50"/>
                      </a:lnTo>
                      <a:lnTo>
                        <a:pt x="298" y="41"/>
                      </a:lnTo>
                      <a:lnTo>
                        <a:pt x="305" y="33"/>
                      </a:lnTo>
                      <a:lnTo>
                        <a:pt x="322" y="22"/>
                      </a:lnTo>
                      <a:lnTo>
                        <a:pt x="335" y="14"/>
                      </a:lnTo>
                      <a:lnTo>
                        <a:pt x="348" y="9"/>
                      </a:lnTo>
                      <a:lnTo>
                        <a:pt x="360" y="5"/>
                      </a:lnTo>
                      <a:lnTo>
                        <a:pt x="372" y="4"/>
                      </a:lnTo>
                      <a:lnTo>
                        <a:pt x="385" y="3"/>
                      </a:lnTo>
                      <a:lnTo>
                        <a:pt x="401" y="2"/>
                      </a:lnTo>
                      <a:lnTo>
                        <a:pt x="418" y="0"/>
                      </a:lnTo>
                      <a:lnTo>
                        <a:pt x="439" y="0"/>
                      </a:lnTo>
                      <a:lnTo>
                        <a:pt x="453" y="6"/>
                      </a:lnTo>
                      <a:lnTo>
                        <a:pt x="456" y="18"/>
                      </a:lnTo>
                      <a:lnTo>
                        <a:pt x="454" y="33"/>
                      </a:lnTo>
                      <a:lnTo>
                        <a:pt x="448" y="52"/>
                      </a:lnTo>
                      <a:lnTo>
                        <a:pt x="441" y="71"/>
                      </a:lnTo>
                      <a:lnTo>
                        <a:pt x="432" y="93"/>
                      </a:lnTo>
                      <a:lnTo>
                        <a:pt x="427" y="113"/>
                      </a:lnTo>
                      <a:lnTo>
                        <a:pt x="439" y="131"/>
                      </a:lnTo>
                      <a:lnTo>
                        <a:pt x="238" y="27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38" name="Freeform 1808"/>
                <p:cNvSpPr>
                  <a:spLocks/>
                </p:cNvSpPr>
                <p:nvPr/>
              </p:nvSpPr>
              <p:spPr bwMode="auto">
                <a:xfrm>
                  <a:off x="1899" y="1268"/>
                  <a:ext cx="1" cy="0"/>
                </a:xfrm>
                <a:custGeom>
                  <a:avLst/>
                  <a:gdLst>
                    <a:gd name="T0" fmla="*/ 0 w 52"/>
                    <a:gd name="T1" fmla="*/ 0 h 25"/>
                    <a:gd name="T2" fmla="*/ 0 w 52"/>
                    <a:gd name="T3" fmla="*/ 0 h 25"/>
                    <a:gd name="T4" fmla="*/ 0 w 52"/>
                    <a:gd name="T5" fmla="*/ 0 h 25"/>
                    <a:gd name="T6" fmla="*/ 0 w 52"/>
                    <a:gd name="T7" fmla="*/ 0 h 25"/>
                    <a:gd name="T8" fmla="*/ 0 w 52"/>
                    <a:gd name="T9" fmla="*/ 0 h 25"/>
                    <a:gd name="T10" fmla="*/ 0 w 52"/>
                    <a:gd name="T11" fmla="*/ 0 h 25"/>
                    <a:gd name="T12" fmla="*/ 0 w 52"/>
                    <a:gd name="T13" fmla="*/ 0 h 25"/>
                    <a:gd name="T14" fmla="*/ 0 w 52"/>
                    <a:gd name="T15" fmla="*/ 0 h 25"/>
                    <a:gd name="T16" fmla="*/ 0 w 52"/>
                    <a:gd name="T17" fmla="*/ 0 h 25"/>
                    <a:gd name="T18" fmla="*/ 0 w 52"/>
                    <a:gd name="T19" fmla="*/ 0 h 25"/>
                    <a:gd name="T20" fmla="*/ 0 w 52"/>
                    <a:gd name="T21" fmla="*/ 0 h 25"/>
                    <a:gd name="T22" fmla="*/ 0 w 52"/>
                    <a:gd name="T23" fmla="*/ 0 h 25"/>
                    <a:gd name="T24" fmla="*/ 0 w 52"/>
                    <a:gd name="T25" fmla="*/ 0 h 25"/>
                    <a:gd name="T26" fmla="*/ 0 w 52"/>
                    <a:gd name="T27" fmla="*/ 0 h 25"/>
                    <a:gd name="T28" fmla="*/ 0 w 52"/>
                    <a:gd name="T29" fmla="*/ 0 h 25"/>
                    <a:gd name="T30" fmla="*/ 0 w 52"/>
                    <a:gd name="T31" fmla="*/ 0 h 25"/>
                    <a:gd name="T32" fmla="*/ 0 w 52"/>
                    <a:gd name="T33" fmla="*/ 0 h 25"/>
                    <a:gd name="T34" fmla="*/ 0 w 52"/>
                    <a:gd name="T35" fmla="*/ 0 h 25"/>
                    <a:gd name="T36" fmla="*/ 0 w 52"/>
                    <a:gd name="T37" fmla="*/ 0 h 25"/>
                    <a:gd name="T38" fmla="*/ 0 w 52"/>
                    <a:gd name="T39" fmla="*/ 0 h 25"/>
                    <a:gd name="T40" fmla="*/ 0 w 52"/>
                    <a:gd name="T41" fmla="*/ 0 h 2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2"/>
                    <a:gd name="T64" fmla="*/ 0 h 25"/>
                    <a:gd name="T65" fmla="*/ 52 w 52"/>
                    <a:gd name="T66" fmla="*/ 0 h 2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2" h="25">
                      <a:moveTo>
                        <a:pt x="0" y="16"/>
                      </a:moveTo>
                      <a:lnTo>
                        <a:pt x="0" y="16"/>
                      </a:lnTo>
                      <a:lnTo>
                        <a:pt x="5" y="16"/>
                      </a:lnTo>
                      <a:lnTo>
                        <a:pt x="11" y="18"/>
                      </a:lnTo>
                      <a:lnTo>
                        <a:pt x="17" y="18"/>
                      </a:lnTo>
                      <a:lnTo>
                        <a:pt x="23" y="19"/>
                      </a:lnTo>
                      <a:lnTo>
                        <a:pt x="29" y="20"/>
                      </a:lnTo>
                      <a:lnTo>
                        <a:pt x="35" y="22"/>
                      </a:lnTo>
                      <a:lnTo>
                        <a:pt x="42" y="24"/>
                      </a:lnTo>
                      <a:lnTo>
                        <a:pt x="49" y="25"/>
                      </a:lnTo>
                      <a:lnTo>
                        <a:pt x="52" y="8"/>
                      </a:lnTo>
                      <a:lnTo>
                        <a:pt x="45" y="7"/>
                      </a:lnTo>
                      <a:lnTo>
                        <a:pt x="40" y="6"/>
                      </a:lnTo>
                      <a:lnTo>
                        <a:pt x="34" y="3"/>
                      </a:lnTo>
                      <a:lnTo>
                        <a:pt x="25" y="2"/>
                      </a:lnTo>
                      <a:lnTo>
                        <a:pt x="19" y="1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0" y="0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39" name="Freeform 1809"/>
                <p:cNvSpPr>
                  <a:spLocks/>
                </p:cNvSpPr>
                <p:nvPr/>
              </p:nvSpPr>
              <p:spPr bwMode="auto">
                <a:xfrm>
                  <a:off x="1894" y="1268"/>
                  <a:ext cx="5" cy="2"/>
                </a:xfrm>
                <a:custGeom>
                  <a:avLst/>
                  <a:gdLst>
                    <a:gd name="T0" fmla="*/ 0 w 196"/>
                    <a:gd name="T1" fmla="*/ 0 h 78"/>
                    <a:gd name="T2" fmla="*/ 0 w 196"/>
                    <a:gd name="T3" fmla="*/ 0 h 78"/>
                    <a:gd name="T4" fmla="*/ 0 w 196"/>
                    <a:gd name="T5" fmla="*/ 0 h 78"/>
                    <a:gd name="T6" fmla="*/ 0 w 196"/>
                    <a:gd name="T7" fmla="*/ 0 h 78"/>
                    <a:gd name="T8" fmla="*/ 0 w 196"/>
                    <a:gd name="T9" fmla="*/ 0 h 78"/>
                    <a:gd name="T10" fmla="*/ 0 w 196"/>
                    <a:gd name="T11" fmla="*/ 0 h 78"/>
                    <a:gd name="T12" fmla="*/ 0 w 196"/>
                    <a:gd name="T13" fmla="*/ 0 h 78"/>
                    <a:gd name="T14" fmla="*/ 0 w 196"/>
                    <a:gd name="T15" fmla="*/ 0 h 78"/>
                    <a:gd name="T16" fmla="*/ 0 w 196"/>
                    <a:gd name="T17" fmla="*/ 0 h 78"/>
                    <a:gd name="T18" fmla="*/ 0 w 196"/>
                    <a:gd name="T19" fmla="*/ 0 h 78"/>
                    <a:gd name="T20" fmla="*/ 0 w 196"/>
                    <a:gd name="T21" fmla="*/ 0 h 78"/>
                    <a:gd name="T22" fmla="*/ 0 w 196"/>
                    <a:gd name="T23" fmla="*/ 0 h 78"/>
                    <a:gd name="T24" fmla="*/ 0 w 196"/>
                    <a:gd name="T25" fmla="*/ 0 h 78"/>
                    <a:gd name="T26" fmla="*/ 0 w 196"/>
                    <a:gd name="T27" fmla="*/ 0 h 78"/>
                    <a:gd name="T28" fmla="*/ 0 w 196"/>
                    <a:gd name="T29" fmla="*/ 0 h 78"/>
                    <a:gd name="T30" fmla="*/ 0 w 196"/>
                    <a:gd name="T31" fmla="*/ 0 h 78"/>
                    <a:gd name="T32" fmla="*/ 0 w 196"/>
                    <a:gd name="T33" fmla="*/ 0 h 78"/>
                    <a:gd name="T34" fmla="*/ 0 w 196"/>
                    <a:gd name="T35" fmla="*/ 0 h 78"/>
                    <a:gd name="T36" fmla="*/ 0 w 196"/>
                    <a:gd name="T37" fmla="*/ 0 h 78"/>
                    <a:gd name="T38" fmla="*/ 0 w 196"/>
                    <a:gd name="T39" fmla="*/ 0 h 78"/>
                    <a:gd name="T40" fmla="*/ 0 w 196"/>
                    <a:gd name="T41" fmla="*/ 0 h 78"/>
                    <a:gd name="T42" fmla="*/ 0 w 196"/>
                    <a:gd name="T43" fmla="*/ 0 h 78"/>
                    <a:gd name="T44" fmla="*/ 0 w 196"/>
                    <a:gd name="T45" fmla="*/ 0 h 78"/>
                    <a:gd name="T46" fmla="*/ 0 w 196"/>
                    <a:gd name="T47" fmla="*/ 0 h 78"/>
                    <a:gd name="T48" fmla="*/ 0 w 196"/>
                    <a:gd name="T49" fmla="*/ 0 h 78"/>
                    <a:gd name="T50" fmla="*/ 0 w 196"/>
                    <a:gd name="T51" fmla="*/ 0 h 78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96"/>
                    <a:gd name="T79" fmla="*/ 0 h 78"/>
                    <a:gd name="T80" fmla="*/ 196 w 196"/>
                    <a:gd name="T81" fmla="*/ 78 h 78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96" h="78">
                      <a:moveTo>
                        <a:pt x="1" y="62"/>
                      </a:moveTo>
                      <a:lnTo>
                        <a:pt x="1" y="70"/>
                      </a:lnTo>
                      <a:lnTo>
                        <a:pt x="18" y="78"/>
                      </a:lnTo>
                      <a:lnTo>
                        <a:pt x="38" y="73"/>
                      </a:lnTo>
                      <a:lnTo>
                        <a:pt x="60" y="63"/>
                      </a:lnTo>
                      <a:lnTo>
                        <a:pt x="87" y="51"/>
                      </a:lnTo>
                      <a:lnTo>
                        <a:pt x="114" y="38"/>
                      </a:lnTo>
                      <a:lnTo>
                        <a:pt x="143" y="28"/>
                      </a:lnTo>
                      <a:lnTo>
                        <a:pt x="171" y="20"/>
                      </a:lnTo>
                      <a:lnTo>
                        <a:pt x="196" y="16"/>
                      </a:lnTo>
                      <a:lnTo>
                        <a:pt x="196" y="0"/>
                      </a:lnTo>
                      <a:lnTo>
                        <a:pt x="168" y="3"/>
                      </a:lnTo>
                      <a:lnTo>
                        <a:pt x="138" y="12"/>
                      </a:lnTo>
                      <a:lnTo>
                        <a:pt x="107" y="24"/>
                      </a:lnTo>
                      <a:lnTo>
                        <a:pt x="80" y="37"/>
                      </a:lnTo>
                      <a:lnTo>
                        <a:pt x="53" y="49"/>
                      </a:lnTo>
                      <a:lnTo>
                        <a:pt x="33" y="56"/>
                      </a:lnTo>
                      <a:lnTo>
                        <a:pt x="18" y="61"/>
                      </a:lnTo>
                      <a:lnTo>
                        <a:pt x="16" y="61"/>
                      </a:lnTo>
                      <a:lnTo>
                        <a:pt x="16" y="69"/>
                      </a:lnTo>
                      <a:lnTo>
                        <a:pt x="16" y="61"/>
                      </a:lnTo>
                      <a:lnTo>
                        <a:pt x="10" y="57"/>
                      </a:lnTo>
                      <a:lnTo>
                        <a:pt x="4" y="58"/>
                      </a:lnTo>
                      <a:lnTo>
                        <a:pt x="0" y="63"/>
                      </a:lnTo>
                      <a:lnTo>
                        <a:pt x="1" y="70"/>
                      </a:lnTo>
                      <a:lnTo>
                        <a:pt x="1" y="6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40" name="Freeform 1810"/>
                <p:cNvSpPr>
                  <a:spLocks/>
                </p:cNvSpPr>
                <p:nvPr/>
              </p:nvSpPr>
              <p:spPr bwMode="auto">
                <a:xfrm>
                  <a:off x="1894" y="1265"/>
                  <a:ext cx="4" cy="4"/>
                </a:xfrm>
                <a:custGeom>
                  <a:avLst/>
                  <a:gdLst>
                    <a:gd name="T0" fmla="*/ 0 w 170"/>
                    <a:gd name="T1" fmla="*/ 0 h 204"/>
                    <a:gd name="T2" fmla="*/ 0 w 170"/>
                    <a:gd name="T3" fmla="*/ 0 h 204"/>
                    <a:gd name="T4" fmla="*/ 0 w 170"/>
                    <a:gd name="T5" fmla="*/ 0 h 204"/>
                    <a:gd name="T6" fmla="*/ 0 w 170"/>
                    <a:gd name="T7" fmla="*/ 0 h 204"/>
                    <a:gd name="T8" fmla="*/ 0 w 170"/>
                    <a:gd name="T9" fmla="*/ 0 h 204"/>
                    <a:gd name="T10" fmla="*/ 0 w 170"/>
                    <a:gd name="T11" fmla="*/ 0 h 204"/>
                    <a:gd name="T12" fmla="*/ 0 w 170"/>
                    <a:gd name="T13" fmla="*/ 0 h 204"/>
                    <a:gd name="T14" fmla="*/ 0 w 170"/>
                    <a:gd name="T15" fmla="*/ 0 h 204"/>
                    <a:gd name="T16" fmla="*/ 0 w 170"/>
                    <a:gd name="T17" fmla="*/ 0 h 204"/>
                    <a:gd name="T18" fmla="*/ 0 w 170"/>
                    <a:gd name="T19" fmla="*/ 0 h 204"/>
                    <a:gd name="T20" fmla="*/ 0 w 170"/>
                    <a:gd name="T21" fmla="*/ 0 h 204"/>
                    <a:gd name="T22" fmla="*/ 0 w 170"/>
                    <a:gd name="T23" fmla="*/ 0 h 204"/>
                    <a:gd name="T24" fmla="*/ 0 w 170"/>
                    <a:gd name="T25" fmla="*/ 0 h 204"/>
                    <a:gd name="T26" fmla="*/ 0 w 170"/>
                    <a:gd name="T27" fmla="*/ 0 h 204"/>
                    <a:gd name="T28" fmla="*/ 0 w 170"/>
                    <a:gd name="T29" fmla="*/ 0 h 204"/>
                    <a:gd name="T30" fmla="*/ 0 w 170"/>
                    <a:gd name="T31" fmla="*/ 0 h 204"/>
                    <a:gd name="T32" fmla="*/ 0 w 170"/>
                    <a:gd name="T33" fmla="*/ 0 h 204"/>
                    <a:gd name="T34" fmla="*/ 0 w 170"/>
                    <a:gd name="T35" fmla="*/ 0 h 204"/>
                    <a:gd name="T36" fmla="*/ 0 w 170"/>
                    <a:gd name="T37" fmla="*/ 0 h 204"/>
                    <a:gd name="T38" fmla="*/ 0 w 170"/>
                    <a:gd name="T39" fmla="*/ 0 h 204"/>
                    <a:gd name="T40" fmla="*/ 0 w 170"/>
                    <a:gd name="T41" fmla="*/ 0 h 204"/>
                    <a:gd name="T42" fmla="*/ 0 w 170"/>
                    <a:gd name="T43" fmla="*/ 0 h 204"/>
                    <a:gd name="T44" fmla="*/ 0 w 170"/>
                    <a:gd name="T45" fmla="*/ 0 h 204"/>
                    <a:gd name="T46" fmla="*/ 0 w 170"/>
                    <a:gd name="T47" fmla="*/ 0 h 204"/>
                    <a:gd name="T48" fmla="*/ 0 w 170"/>
                    <a:gd name="T49" fmla="*/ 0 h 204"/>
                    <a:gd name="T50" fmla="*/ 0 w 170"/>
                    <a:gd name="T51" fmla="*/ 0 h 204"/>
                    <a:gd name="T52" fmla="*/ 0 w 170"/>
                    <a:gd name="T53" fmla="*/ 0 h 204"/>
                    <a:gd name="T54" fmla="*/ 0 w 170"/>
                    <a:gd name="T55" fmla="*/ 0 h 204"/>
                    <a:gd name="T56" fmla="*/ 0 w 170"/>
                    <a:gd name="T57" fmla="*/ 0 h 204"/>
                    <a:gd name="T58" fmla="*/ 0 w 170"/>
                    <a:gd name="T59" fmla="*/ 0 h 204"/>
                    <a:gd name="T60" fmla="*/ 0 w 170"/>
                    <a:gd name="T61" fmla="*/ 0 h 204"/>
                    <a:gd name="T62" fmla="*/ 0 w 170"/>
                    <a:gd name="T63" fmla="*/ 0 h 204"/>
                    <a:gd name="T64" fmla="*/ 0 w 170"/>
                    <a:gd name="T65" fmla="*/ 0 h 204"/>
                    <a:gd name="T66" fmla="*/ 0 w 170"/>
                    <a:gd name="T67" fmla="*/ 0 h 204"/>
                    <a:gd name="T68" fmla="*/ 0 w 170"/>
                    <a:gd name="T69" fmla="*/ 0 h 204"/>
                    <a:gd name="T70" fmla="*/ 0 w 170"/>
                    <a:gd name="T71" fmla="*/ 0 h 204"/>
                    <a:gd name="T72" fmla="*/ 0 w 170"/>
                    <a:gd name="T73" fmla="*/ 0 h 20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70"/>
                    <a:gd name="T112" fmla="*/ 0 h 204"/>
                    <a:gd name="T113" fmla="*/ 170 w 170"/>
                    <a:gd name="T114" fmla="*/ 204 h 20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70" h="204">
                      <a:moveTo>
                        <a:pt x="158" y="0"/>
                      </a:moveTo>
                      <a:lnTo>
                        <a:pt x="158" y="0"/>
                      </a:lnTo>
                      <a:lnTo>
                        <a:pt x="147" y="10"/>
                      </a:lnTo>
                      <a:lnTo>
                        <a:pt x="137" y="19"/>
                      </a:lnTo>
                      <a:lnTo>
                        <a:pt x="127" y="28"/>
                      </a:lnTo>
                      <a:lnTo>
                        <a:pt x="117" y="37"/>
                      </a:lnTo>
                      <a:lnTo>
                        <a:pt x="107" y="47"/>
                      </a:lnTo>
                      <a:lnTo>
                        <a:pt x="98" y="56"/>
                      </a:lnTo>
                      <a:lnTo>
                        <a:pt x="88" y="67"/>
                      </a:lnTo>
                      <a:lnTo>
                        <a:pt x="80" y="78"/>
                      </a:lnTo>
                      <a:lnTo>
                        <a:pt x="70" y="90"/>
                      </a:lnTo>
                      <a:lnTo>
                        <a:pt x="59" y="102"/>
                      </a:lnTo>
                      <a:lnTo>
                        <a:pt x="50" y="115"/>
                      </a:lnTo>
                      <a:lnTo>
                        <a:pt x="40" y="128"/>
                      </a:lnTo>
                      <a:lnTo>
                        <a:pt x="31" y="143"/>
                      </a:lnTo>
                      <a:lnTo>
                        <a:pt x="21" y="161"/>
                      </a:lnTo>
                      <a:lnTo>
                        <a:pt x="11" y="178"/>
                      </a:lnTo>
                      <a:lnTo>
                        <a:pt x="0" y="197"/>
                      </a:lnTo>
                      <a:lnTo>
                        <a:pt x="15" y="204"/>
                      </a:lnTo>
                      <a:lnTo>
                        <a:pt x="26" y="185"/>
                      </a:lnTo>
                      <a:lnTo>
                        <a:pt x="35" y="168"/>
                      </a:lnTo>
                      <a:lnTo>
                        <a:pt x="45" y="153"/>
                      </a:lnTo>
                      <a:lnTo>
                        <a:pt x="55" y="138"/>
                      </a:lnTo>
                      <a:lnTo>
                        <a:pt x="64" y="125"/>
                      </a:lnTo>
                      <a:lnTo>
                        <a:pt x="74" y="112"/>
                      </a:lnTo>
                      <a:lnTo>
                        <a:pt x="82" y="100"/>
                      </a:lnTo>
                      <a:lnTo>
                        <a:pt x="92" y="88"/>
                      </a:lnTo>
                      <a:lnTo>
                        <a:pt x="100" y="79"/>
                      </a:lnTo>
                      <a:lnTo>
                        <a:pt x="110" y="68"/>
                      </a:lnTo>
                      <a:lnTo>
                        <a:pt x="119" y="59"/>
                      </a:lnTo>
                      <a:lnTo>
                        <a:pt x="129" y="49"/>
                      </a:lnTo>
                      <a:lnTo>
                        <a:pt x="139" y="40"/>
                      </a:lnTo>
                      <a:lnTo>
                        <a:pt x="149" y="31"/>
                      </a:lnTo>
                      <a:lnTo>
                        <a:pt x="159" y="22"/>
                      </a:lnTo>
                      <a:lnTo>
                        <a:pt x="170" y="12"/>
                      </a:lnTo>
                      <a:lnTo>
                        <a:pt x="158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41" name="Freeform 1811"/>
                <p:cNvSpPr>
                  <a:spLocks/>
                </p:cNvSpPr>
                <p:nvPr/>
              </p:nvSpPr>
              <p:spPr bwMode="auto">
                <a:xfrm>
                  <a:off x="1898" y="1264"/>
                  <a:ext cx="3" cy="1"/>
                </a:xfrm>
                <a:custGeom>
                  <a:avLst/>
                  <a:gdLst>
                    <a:gd name="T0" fmla="*/ 0 w 97"/>
                    <a:gd name="T1" fmla="*/ 0 h 44"/>
                    <a:gd name="T2" fmla="*/ 0 w 97"/>
                    <a:gd name="T3" fmla="*/ 0 h 44"/>
                    <a:gd name="T4" fmla="*/ 0 w 97"/>
                    <a:gd name="T5" fmla="*/ 0 h 44"/>
                    <a:gd name="T6" fmla="*/ 0 w 97"/>
                    <a:gd name="T7" fmla="*/ 0 h 44"/>
                    <a:gd name="T8" fmla="*/ 0 w 97"/>
                    <a:gd name="T9" fmla="*/ 0 h 44"/>
                    <a:gd name="T10" fmla="*/ 0 w 97"/>
                    <a:gd name="T11" fmla="*/ 0 h 44"/>
                    <a:gd name="T12" fmla="*/ 0 w 97"/>
                    <a:gd name="T13" fmla="*/ 0 h 44"/>
                    <a:gd name="T14" fmla="*/ 0 w 97"/>
                    <a:gd name="T15" fmla="*/ 0 h 44"/>
                    <a:gd name="T16" fmla="*/ 0 w 97"/>
                    <a:gd name="T17" fmla="*/ 0 h 44"/>
                    <a:gd name="T18" fmla="*/ 0 w 97"/>
                    <a:gd name="T19" fmla="*/ 0 h 44"/>
                    <a:gd name="T20" fmla="*/ 0 w 97"/>
                    <a:gd name="T21" fmla="*/ 0 h 44"/>
                    <a:gd name="T22" fmla="*/ 0 w 97"/>
                    <a:gd name="T23" fmla="*/ 0 h 44"/>
                    <a:gd name="T24" fmla="*/ 0 w 97"/>
                    <a:gd name="T25" fmla="*/ 0 h 44"/>
                    <a:gd name="T26" fmla="*/ 0 w 97"/>
                    <a:gd name="T27" fmla="*/ 0 h 44"/>
                    <a:gd name="T28" fmla="*/ 0 w 97"/>
                    <a:gd name="T29" fmla="*/ 0 h 44"/>
                    <a:gd name="T30" fmla="*/ 0 w 97"/>
                    <a:gd name="T31" fmla="*/ 0 h 44"/>
                    <a:gd name="T32" fmla="*/ 0 w 97"/>
                    <a:gd name="T33" fmla="*/ 0 h 44"/>
                    <a:gd name="T34" fmla="*/ 0 w 97"/>
                    <a:gd name="T35" fmla="*/ 0 h 44"/>
                    <a:gd name="T36" fmla="*/ 0 w 97"/>
                    <a:gd name="T37" fmla="*/ 0 h 44"/>
                    <a:gd name="T38" fmla="*/ 0 w 97"/>
                    <a:gd name="T39" fmla="*/ 0 h 44"/>
                    <a:gd name="T40" fmla="*/ 0 w 97"/>
                    <a:gd name="T41" fmla="*/ 0 h 4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97"/>
                    <a:gd name="T64" fmla="*/ 0 h 44"/>
                    <a:gd name="T65" fmla="*/ 97 w 97"/>
                    <a:gd name="T66" fmla="*/ 44 h 4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97" h="44">
                      <a:moveTo>
                        <a:pt x="90" y="0"/>
                      </a:moveTo>
                      <a:lnTo>
                        <a:pt x="90" y="0"/>
                      </a:lnTo>
                      <a:lnTo>
                        <a:pt x="78" y="6"/>
                      </a:lnTo>
                      <a:lnTo>
                        <a:pt x="67" y="8"/>
                      </a:lnTo>
                      <a:lnTo>
                        <a:pt x="58" y="10"/>
                      </a:lnTo>
                      <a:lnTo>
                        <a:pt x="47" y="12"/>
                      </a:lnTo>
                      <a:lnTo>
                        <a:pt x="35" y="14"/>
                      </a:lnTo>
                      <a:lnTo>
                        <a:pt x="23" y="18"/>
                      </a:lnTo>
                      <a:lnTo>
                        <a:pt x="11" y="24"/>
                      </a:lnTo>
                      <a:lnTo>
                        <a:pt x="0" y="32"/>
                      </a:lnTo>
                      <a:lnTo>
                        <a:pt x="12" y="44"/>
                      </a:lnTo>
                      <a:lnTo>
                        <a:pt x="20" y="38"/>
                      </a:lnTo>
                      <a:lnTo>
                        <a:pt x="30" y="34"/>
                      </a:lnTo>
                      <a:lnTo>
                        <a:pt x="39" y="31"/>
                      </a:lnTo>
                      <a:lnTo>
                        <a:pt x="49" y="28"/>
                      </a:lnTo>
                      <a:lnTo>
                        <a:pt x="60" y="27"/>
                      </a:lnTo>
                      <a:lnTo>
                        <a:pt x="72" y="25"/>
                      </a:lnTo>
                      <a:lnTo>
                        <a:pt x="85" y="20"/>
                      </a:lnTo>
                      <a:lnTo>
                        <a:pt x="97" y="14"/>
                      </a:lnTo>
                      <a:lnTo>
                        <a:pt x="90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42" name="Freeform 1812"/>
                <p:cNvSpPr>
                  <a:spLocks/>
                </p:cNvSpPr>
                <p:nvPr/>
              </p:nvSpPr>
              <p:spPr bwMode="auto">
                <a:xfrm>
                  <a:off x="1900" y="1262"/>
                  <a:ext cx="2" cy="2"/>
                </a:xfrm>
                <a:custGeom>
                  <a:avLst/>
                  <a:gdLst>
                    <a:gd name="T0" fmla="*/ 0 w 73"/>
                    <a:gd name="T1" fmla="*/ 0 h 81"/>
                    <a:gd name="T2" fmla="*/ 0 w 73"/>
                    <a:gd name="T3" fmla="*/ 0 h 81"/>
                    <a:gd name="T4" fmla="*/ 0 w 73"/>
                    <a:gd name="T5" fmla="*/ 0 h 81"/>
                    <a:gd name="T6" fmla="*/ 0 w 73"/>
                    <a:gd name="T7" fmla="*/ 0 h 81"/>
                    <a:gd name="T8" fmla="*/ 0 w 73"/>
                    <a:gd name="T9" fmla="*/ 0 h 81"/>
                    <a:gd name="T10" fmla="*/ 0 w 73"/>
                    <a:gd name="T11" fmla="*/ 0 h 81"/>
                    <a:gd name="T12" fmla="*/ 0 w 73"/>
                    <a:gd name="T13" fmla="*/ 0 h 81"/>
                    <a:gd name="T14" fmla="*/ 0 w 73"/>
                    <a:gd name="T15" fmla="*/ 0 h 81"/>
                    <a:gd name="T16" fmla="*/ 0 w 73"/>
                    <a:gd name="T17" fmla="*/ 0 h 81"/>
                    <a:gd name="T18" fmla="*/ 0 w 73"/>
                    <a:gd name="T19" fmla="*/ 0 h 81"/>
                    <a:gd name="T20" fmla="*/ 0 w 73"/>
                    <a:gd name="T21" fmla="*/ 0 h 81"/>
                    <a:gd name="T22" fmla="*/ 0 w 73"/>
                    <a:gd name="T23" fmla="*/ 0 h 81"/>
                    <a:gd name="T24" fmla="*/ 0 w 73"/>
                    <a:gd name="T25" fmla="*/ 0 h 81"/>
                    <a:gd name="T26" fmla="*/ 0 w 73"/>
                    <a:gd name="T27" fmla="*/ 0 h 81"/>
                    <a:gd name="T28" fmla="*/ 0 w 73"/>
                    <a:gd name="T29" fmla="*/ 0 h 81"/>
                    <a:gd name="T30" fmla="*/ 0 w 73"/>
                    <a:gd name="T31" fmla="*/ 0 h 81"/>
                    <a:gd name="T32" fmla="*/ 0 w 73"/>
                    <a:gd name="T33" fmla="*/ 0 h 81"/>
                    <a:gd name="T34" fmla="*/ 0 w 73"/>
                    <a:gd name="T35" fmla="*/ 0 h 81"/>
                    <a:gd name="T36" fmla="*/ 0 w 73"/>
                    <a:gd name="T37" fmla="*/ 0 h 81"/>
                    <a:gd name="T38" fmla="*/ 0 w 73"/>
                    <a:gd name="T39" fmla="*/ 0 h 81"/>
                    <a:gd name="T40" fmla="*/ 0 w 73"/>
                    <a:gd name="T41" fmla="*/ 0 h 81"/>
                    <a:gd name="T42" fmla="*/ 0 w 73"/>
                    <a:gd name="T43" fmla="*/ 0 h 81"/>
                    <a:gd name="T44" fmla="*/ 0 w 73"/>
                    <a:gd name="T45" fmla="*/ 0 h 81"/>
                    <a:gd name="T46" fmla="*/ 0 w 73"/>
                    <a:gd name="T47" fmla="*/ 0 h 81"/>
                    <a:gd name="T48" fmla="*/ 0 w 73"/>
                    <a:gd name="T49" fmla="*/ 0 h 81"/>
                    <a:gd name="T50" fmla="*/ 0 w 73"/>
                    <a:gd name="T51" fmla="*/ 0 h 81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73"/>
                    <a:gd name="T79" fmla="*/ 0 h 81"/>
                    <a:gd name="T80" fmla="*/ 73 w 73"/>
                    <a:gd name="T81" fmla="*/ 81 h 81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73" h="81">
                      <a:moveTo>
                        <a:pt x="60" y="2"/>
                      </a:moveTo>
                      <a:lnTo>
                        <a:pt x="59" y="3"/>
                      </a:lnTo>
                      <a:lnTo>
                        <a:pt x="52" y="11"/>
                      </a:lnTo>
                      <a:lnTo>
                        <a:pt x="44" y="21"/>
                      </a:lnTo>
                      <a:lnTo>
                        <a:pt x="36" y="30"/>
                      </a:lnTo>
                      <a:lnTo>
                        <a:pt x="30" y="40"/>
                      </a:lnTo>
                      <a:lnTo>
                        <a:pt x="23" y="47"/>
                      </a:lnTo>
                      <a:lnTo>
                        <a:pt x="14" y="54"/>
                      </a:lnTo>
                      <a:lnTo>
                        <a:pt x="8" y="62"/>
                      </a:lnTo>
                      <a:lnTo>
                        <a:pt x="0" y="67"/>
                      </a:lnTo>
                      <a:lnTo>
                        <a:pt x="7" y="81"/>
                      </a:lnTo>
                      <a:lnTo>
                        <a:pt x="18" y="74"/>
                      </a:lnTo>
                      <a:lnTo>
                        <a:pt x="26" y="67"/>
                      </a:lnTo>
                      <a:lnTo>
                        <a:pt x="35" y="59"/>
                      </a:lnTo>
                      <a:lnTo>
                        <a:pt x="42" y="50"/>
                      </a:lnTo>
                      <a:lnTo>
                        <a:pt x="50" y="40"/>
                      </a:lnTo>
                      <a:lnTo>
                        <a:pt x="56" y="30"/>
                      </a:lnTo>
                      <a:lnTo>
                        <a:pt x="64" y="23"/>
                      </a:lnTo>
                      <a:lnTo>
                        <a:pt x="71" y="15"/>
                      </a:lnTo>
                      <a:lnTo>
                        <a:pt x="70" y="16"/>
                      </a:lnTo>
                      <a:lnTo>
                        <a:pt x="71" y="15"/>
                      </a:lnTo>
                      <a:lnTo>
                        <a:pt x="73" y="9"/>
                      </a:lnTo>
                      <a:lnTo>
                        <a:pt x="71" y="3"/>
                      </a:lnTo>
                      <a:lnTo>
                        <a:pt x="65" y="0"/>
                      </a:lnTo>
                      <a:lnTo>
                        <a:pt x="59" y="3"/>
                      </a:lnTo>
                      <a:lnTo>
                        <a:pt x="60" y="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43" name="Freeform 1813"/>
                <p:cNvSpPr>
                  <a:spLocks/>
                </p:cNvSpPr>
                <p:nvPr/>
              </p:nvSpPr>
              <p:spPr bwMode="auto">
                <a:xfrm>
                  <a:off x="1902" y="1261"/>
                  <a:ext cx="3" cy="2"/>
                </a:xfrm>
                <a:custGeom>
                  <a:avLst/>
                  <a:gdLst>
                    <a:gd name="T0" fmla="*/ 0 w 119"/>
                    <a:gd name="T1" fmla="*/ 0 h 48"/>
                    <a:gd name="T2" fmla="*/ 0 w 119"/>
                    <a:gd name="T3" fmla="*/ 0 h 48"/>
                    <a:gd name="T4" fmla="*/ 0 w 119"/>
                    <a:gd name="T5" fmla="*/ 0 h 48"/>
                    <a:gd name="T6" fmla="*/ 0 w 119"/>
                    <a:gd name="T7" fmla="*/ 0 h 48"/>
                    <a:gd name="T8" fmla="*/ 0 w 119"/>
                    <a:gd name="T9" fmla="*/ 0 h 48"/>
                    <a:gd name="T10" fmla="*/ 0 w 119"/>
                    <a:gd name="T11" fmla="*/ 0 h 48"/>
                    <a:gd name="T12" fmla="*/ 0 w 119"/>
                    <a:gd name="T13" fmla="*/ 0 h 48"/>
                    <a:gd name="T14" fmla="*/ 0 w 119"/>
                    <a:gd name="T15" fmla="*/ 0 h 48"/>
                    <a:gd name="T16" fmla="*/ 0 w 119"/>
                    <a:gd name="T17" fmla="*/ 0 h 48"/>
                    <a:gd name="T18" fmla="*/ 0 w 119"/>
                    <a:gd name="T19" fmla="*/ 0 h 48"/>
                    <a:gd name="T20" fmla="*/ 0 w 119"/>
                    <a:gd name="T21" fmla="*/ 0 h 48"/>
                    <a:gd name="T22" fmla="*/ 0 w 119"/>
                    <a:gd name="T23" fmla="*/ 0 h 48"/>
                    <a:gd name="T24" fmla="*/ 0 w 119"/>
                    <a:gd name="T25" fmla="*/ 0 h 48"/>
                    <a:gd name="T26" fmla="*/ 0 w 119"/>
                    <a:gd name="T27" fmla="*/ 0 h 48"/>
                    <a:gd name="T28" fmla="*/ 0 w 119"/>
                    <a:gd name="T29" fmla="*/ 0 h 48"/>
                    <a:gd name="T30" fmla="*/ 0 w 119"/>
                    <a:gd name="T31" fmla="*/ 0 h 48"/>
                    <a:gd name="T32" fmla="*/ 0 w 119"/>
                    <a:gd name="T33" fmla="*/ 0 h 48"/>
                    <a:gd name="T34" fmla="*/ 0 w 119"/>
                    <a:gd name="T35" fmla="*/ 0 h 48"/>
                    <a:gd name="T36" fmla="*/ 0 w 119"/>
                    <a:gd name="T37" fmla="*/ 0 h 48"/>
                    <a:gd name="T38" fmla="*/ 0 w 119"/>
                    <a:gd name="T39" fmla="*/ 0 h 48"/>
                    <a:gd name="T40" fmla="*/ 0 w 119"/>
                    <a:gd name="T41" fmla="*/ 0 h 4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9"/>
                    <a:gd name="T64" fmla="*/ 0 h 48"/>
                    <a:gd name="T65" fmla="*/ 119 w 119"/>
                    <a:gd name="T66" fmla="*/ 48 h 4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9" h="48">
                      <a:moveTo>
                        <a:pt x="117" y="0"/>
                      </a:moveTo>
                      <a:lnTo>
                        <a:pt x="117" y="0"/>
                      </a:lnTo>
                      <a:lnTo>
                        <a:pt x="101" y="1"/>
                      </a:lnTo>
                      <a:lnTo>
                        <a:pt x="84" y="2"/>
                      </a:lnTo>
                      <a:lnTo>
                        <a:pt x="71" y="4"/>
                      </a:lnTo>
                      <a:lnTo>
                        <a:pt x="59" y="5"/>
                      </a:lnTo>
                      <a:lnTo>
                        <a:pt x="46" y="8"/>
                      </a:lnTo>
                      <a:lnTo>
                        <a:pt x="31" y="14"/>
                      </a:lnTo>
                      <a:lnTo>
                        <a:pt x="17" y="23"/>
                      </a:lnTo>
                      <a:lnTo>
                        <a:pt x="0" y="34"/>
                      </a:lnTo>
                      <a:lnTo>
                        <a:pt x="10" y="48"/>
                      </a:lnTo>
                      <a:lnTo>
                        <a:pt x="26" y="37"/>
                      </a:lnTo>
                      <a:lnTo>
                        <a:pt x="38" y="29"/>
                      </a:lnTo>
                      <a:lnTo>
                        <a:pt x="50" y="25"/>
                      </a:lnTo>
                      <a:lnTo>
                        <a:pt x="61" y="22"/>
                      </a:lnTo>
                      <a:lnTo>
                        <a:pt x="73" y="20"/>
                      </a:lnTo>
                      <a:lnTo>
                        <a:pt x="87" y="19"/>
                      </a:lnTo>
                      <a:lnTo>
                        <a:pt x="101" y="18"/>
                      </a:lnTo>
                      <a:lnTo>
                        <a:pt x="119" y="17"/>
                      </a:lnTo>
                      <a:lnTo>
                        <a:pt x="117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44" name="Freeform 1814"/>
                <p:cNvSpPr>
                  <a:spLocks/>
                </p:cNvSpPr>
                <p:nvPr/>
              </p:nvSpPr>
              <p:spPr bwMode="auto">
                <a:xfrm>
                  <a:off x="1905" y="1261"/>
                  <a:ext cx="1" cy="4"/>
                </a:xfrm>
                <a:custGeom>
                  <a:avLst/>
                  <a:gdLst>
                    <a:gd name="T0" fmla="*/ 0 w 48"/>
                    <a:gd name="T1" fmla="*/ 0 h 130"/>
                    <a:gd name="T2" fmla="*/ 0 w 48"/>
                    <a:gd name="T3" fmla="*/ 0 h 130"/>
                    <a:gd name="T4" fmla="*/ 0 w 48"/>
                    <a:gd name="T5" fmla="*/ 0 h 130"/>
                    <a:gd name="T6" fmla="*/ 0 w 48"/>
                    <a:gd name="T7" fmla="*/ 0 h 130"/>
                    <a:gd name="T8" fmla="*/ 0 w 48"/>
                    <a:gd name="T9" fmla="*/ 0 h 130"/>
                    <a:gd name="T10" fmla="*/ 0 w 48"/>
                    <a:gd name="T11" fmla="*/ 0 h 130"/>
                    <a:gd name="T12" fmla="*/ 0 w 48"/>
                    <a:gd name="T13" fmla="*/ 0 h 130"/>
                    <a:gd name="T14" fmla="*/ 0 w 48"/>
                    <a:gd name="T15" fmla="*/ 0 h 130"/>
                    <a:gd name="T16" fmla="*/ 0 w 48"/>
                    <a:gd name="T17" fmla="*/ 0 h 130"/>
                    <a:gd name="T18" fmla="*/ 0 w 48"/>
                    <a:gd name="T19" fmla="*/ 0 h 130"/>
                    <a:gd name="T20" fmla="*/ 0 w 48"/>
                    <a:gd name="T21" fmla="*/ 0 h 130"/>
                    <a:gd name="T22" fmla="*/ 0 w 48"/>
                    <a:gd name="T23" fmla="*/ 0 h 130"/>
                    <a:gd name="T24" fmla="*/ 0 w 48"/>
                    <a:gd name="T25" fmla="*/ 0 h 130"/>
                    <a:gd name="T26" fmla="*/ 0 w 48"/>
                    <a:gd name="T27" fmla="*/ 0 h 130"/>
                    <a:gd name="T28" fmla="*/ 0 w 48"/>
                    <a:gd name="T29" fmla="*/ 0 h 130"/>
                    <a:gd name="T30" fmla="*/ 0 w 48"/>
                    <a:gd name="T31" fmla="*/ 0 h 130"/>
                    <a:gd name="T32" fmla="*/ 0 w 48"/>
                    <a:gd name="T33" fmla="*/ 0 h 130"/>
                    <a:gd name="T34" fmla="*/ 0 w 48"/>
                    <a:gd name="T35" fmla="*/ 0 h 130"/>
                    <a:gd name="T36" fmla="*/ 0 w 48"/>
                    <a:gd name="T37" fmla="*/ 0 h 130"/>
                    <a:gd name="T38" fmla="*/ 0 w 48"/>
                    <a:gd name="T39" fmla="*/ 0 h 130"/>
                    <a:gd name="T40" fmla="*/ 0 w 48"/>
                    <a:gd name="T41" fmla="*/ 0 h 130"/>
                    <a:gd name="T42" fmla="*/ 0 w 48"/>
                    <a:gd name="T43" fmla="*/ 0 h 130"/>
                    <a:gd name="T44" fmla="*/ 0 w 48"/>
                    <a:gd name="T45" fmla="*/ 0 h 130"/>
                    <a:gd name="T46" fmla="*/ 0 w 48"/>
                    <a:gd name="T47" fmla="*/ 0 h 130"/>
                    <a:gd name="T48" fmla="*/ 0 w 48"/>
                    <a:gd name="T49" fmla="*/ 0 h 130"/>
                    <a:gd name="T50" fmla="*/ 0 w 48"/>
                    <a:gd name="T51" fmla="*/ 0 h 130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48"/>
                    <a:gd name="T79" fmla="*/ 0 h 130"/>
                    <a:gd name="T80" fmla="*/ 48 w 48"/>
                    <a:gd name="T81" fmla="*/ 130 h 130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48" h="130">
                      <a:moveTo>
                        <a:pt x="18" y="117"/>
                      </a:moveTo>
                      <a:lnTo>
                        <a:pt x="19" y="123"/>
                      </a:lnTo>
                      <a:lnTo>
                        <a:pt x="24" y="103"/>
                      </a:lnTo>
                      <a:lnTo>
                        <a:pt x="32" y="82"/>
                      </a:lnTo>
                      <a:lnTo>
                        <a:pt x="39" y="62"/>
                      </a:lnTo>
                      <a:lnTo>
                        <a:pt x="45" y="43"/>
                      </a:lnTo>
                      <a:lnTo>
                        <a:pt x="48" y="26"/>
                      </a:lnTo>
                      <a:lnTo>
                        <a:pt x="42" y="8"/>
                      </a:lnTo>
                      <a:lnTo>
                        <a:pt x="24" y="0"/>
                      </a:lnTo>
                      <a:lnTo>
                        <a:pt x="0" y="0"/>
                      </a:lnTo>
                      <a:lnTo>
                        <a:pt x="2" y="17"/>
                      </a:lnTo>
                      <a:lnTo>
                        <a:pt x="21" y="17"/>
                      </a:lnTo>
                      <a:lnTo>
                        <a:pt x="30" y="20"/>
                      </a:lnTo>
                      <a:lnTo>
                        <a:pt x="31" y="26"/>
                      </a:lnTo>
                      <a:lnTo>
                        <a:pt x="28" y="38"/>
                      </a:lnTo>
                      <a:lnTo>
                        <a:pt x="22" y="58"/>
                      </a:lnTo>
                      <a:lnTo>
                        <a:pt x="15" y="77"/>
                      </a:lnTo>
                      <a:lnTo>
                        <a:pt x="7" y="99"/>
                      </a:lnTo>
                      <a:lnTo>
                        <a:pt x="2" y="120"/>
                      </a:lnTo>
                      <a:lnTo>
                        <a:pt x="3" y="126"/>
                      </a:lnTo>
                      <a:lnTo>
                        <a:pt x="2" y="120"/>
                      </a:lnTo>
                      <a:lnTo>
                        <a:pt x="4" y="126"/>
                      </a:lnTo>
                      <a:lnTo>
                        <a:pt x="9" y="130"/>
                      </a:lnTo>
                      <a:lnTo>
                        <a:pt x="15" y="129"/>
                      </a:lnTo>
                      <a:lnTo>
                        <a:pt x="19" y="123"/>
                      </a:lnTo>
                      <a:lnTo>
                        <a:pt x="18" y="11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45" name="Freeform 1815"/>
                <p:cNvSpPr>
                  <a:spLocks/>
                </p:cNvSpPr>
                <p:nvPr/>
              </p:nvSpPr>
              <p:spPr bwMode="auto">
                <a:xfrm>
                  <a:off x="1905" y="1264"/>
                  <a:ext cx="1" cy="1"/>
                </a:xfrm>
                <a:custGeom>
                  <a:avLst/>
                  <a:gdLst>
                    <a:gd name="T0" fmla="*/ 0 w 28"/>
                    <a:gd name="T1" fmla="*/ 0 h 31"/>
                    <a:gd name="T2" fmla="*/ 0 w 28"/>
                    <a:gd name="T3" fmla="*/ 0 h 31"/>
                    <a:gd name="T4" fmla="*/ 0 w 28"/>
                    <a:gd name="T5" fmla="*/ 0 h 31"/>
                    <a:gd name="T6" fmla="*/ 0 w 28"/>
                    <a:gd name="T7" fmla="*/ 0 h 31"/>
                    <a:gd name="T8" fmla="*/ 0 w 28"/>
                    <a:gd name="T9" fmla="*/ 0 h 31"/>
                    <a:gd name="T10" fmla="*/ 0 w 28"/>
                    <a:gd name="T11" fmla="*/ 0 h 31"/>
                    <a:gd name="T12" fmla="*/ 0 w 28"/>
                    <a:gd name="T13" fmla="*/ 0 h 31"/>
                    <a:gd name="T14" fmla="*/ 0 w 28"/>
                    <a:gd name="T15" fmla="*/ 0 h 31"/>
                    <a:gd name="T16" fmla="*/ 0 w 28"/>
                    <a:gd name="T17" fmla="*/ 0 h 31"/>
                    <a:gd name="T18" fmla="*/ 0 w 28"/>
                    <a:gd name="T19" fmla="*/ 0 h 31"/>
                    <a:gd name="T20" fmla="*/ 0 w 28"/>
                    <a:gd name="T21" fmla="*/ 0 h 31"/>
                    <a:gd name="T22" fmla="*/ 0 w 28"/>
                    <a:gd name="T23" fmla="*/ 0 h 3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8"/>
                    <a:gd name="T37" fmla="*/ 0 h 31"/>
                    <a:gd name="T38" fmla="*/ 28 w 28"/>
                    <a:gd name="T39" fmla="*/ 31 h 3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8" h="31">
                      <a:moveTo>
                        <a:pt x="24" y="30"/>
                      </a:moveTo>
                      <a:lnTo>
                        <a:pt x="27" y="18"/>
                      </a:lnTo>
                      <a:lnTo>
                        <a:pt x="15" y="0"/>
                      </a:lnTo>
                      <a:lnTo>
                        <a:pt x="0" y="9"/>
                      </a:lnTo>
                      <a:lnTo>
                        <a:pt x="12" y="27"/>
                      </a:lnTo>
                      <a:lnTo>
                        <a:pt x="15" y="15"/>
                      </a:lnTo>
                      <a:lnTo>
                        <a:pt x="12" y="27"/>
                      </a:lnTo>
                      <a:lnTo>
                        <a:pt x="18" y="31"/>
                      </a:lnTo>
                      <a:lnTo>
                        <a:pt x="24" y="30"/>
                      </a:lnTo>
                      <a:lnTo>
                        <a:pt x="28" y="25"/>
                      </a:lnTo>
                      <a:lnTo>
                        <a:pt x="27" y="18"/>
                      </a:lnTo>
                      <a:lnTo>
                        <a:pt x="24" y="3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46" name="Freeform 1816"/>
                <p:cNvSpPr>
                  <a:spLocks/>
                </p:cNvSpPr>
                <p:nvPr/>
              </p:nvSpPr>
              <p:spPr bwMode="auto">
                <a:xfrm>
                  <a:off x="1900" y="1265"/>
                  <a:ext cx="6" cy="3"/>
                </a:xfrm>
                <a:custGeom>
                  <a:avLst/>
                  <a:gdLst>
                    <a:gd name="T0" fmla="*/ 0 w 215"/>
                    <a:gd name="T1" fmla="*/ 0 h 159"/>
                    <a:gd name="T2" fmla="*/ 0 w 215"/>
                    <a:gd name="T3" fmla="*/ 0 h 159"/>
                    <a:gd name="T4" fmla="*/ 0 w 215"/>
                    <a:gd name="T5" fmla="*/ 0 h 159"/>
                    <a:gd name="T6" fmla="*/ 0 w 215"/>
                    <a:gd name="T7" fmla="*/ 0 h 159"/>
                    <a:gd name="T8" fmla="*/ 0 w 215"/>
                    <a:gd name="T9" fmla="*/ 0 h 159"/>
                    <a:gd name="T10" fmla="*/ 0 w 215"/>
                    <a:gd name="T11" fmla="*/ 0 h 159"/>
                    <a:gd name="T12" fmla="*/ 0 w 215"/>
                    <a:gd name="T13" fmla="*/ 0 h 159"/>
                    <a:gd name="T14" fmla="*/ 0 w 215"/>
                    <a:gd name="T15" fmla="*/ 0 h 159"/>
                    <a:gd name="T16" fmla="*/ 0 w 215"/>
                    <a:gd name="T17" fmla="*/ 0 h 159"/>
                    <a:gd name="T18" fmla="*/ 0 w 215"/>
                    <a:gd name="T19" fmla="*/ 0 h 159"/>
                    <a:gd name="T20" fmla="*/ 0 w 215"/>
                    <a:gd name="T21" fmla="*/ 0 h 159"/>
                    <a:gd name="T22" fmla="*/ 0 w 215"/>
                    <a:gd name="T23" fmla="*/ 0 h 15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5"/>
                    <a:gd name="T37" fmla="*/ 0 h 159"/>
                    <a:gd name="T38" fmla="*/ 215 w 215"/>
                    <a:gd name="T39" fmla="*/ 159 h 159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5" h="159">
                      <a:moveTo>
                        <a:pt x="7" y="159"/>
                      </a:moveTo>
                      <a:lnTo>
                        <a:pt x="13" y="158"/>
                      </a:lnTo>
                      <a:lnTo>
                        <a:pt x="215" y="15"/>
                      </a:lnTo>
                      <a:lnTo>
                        <a:pt x="206" y="0"/>
                      </a:lnTo>
                      <a:lnTo>
                        <a:pt x="4" y="143"/>
                      </a:lnTo>
                      <a:lnTo>
                        <a:pt x="10" y="142"/>
                      </a:lnTo>
                      <a:lnTo>
                        <a:pt x="4" y="143"/>
                      </a:lnTo>
                      <a:lnTo>
                        <a:pt x="0" y="149"/>
                      </a:lnTo>
                      <a:lnTo>
                        <a:pt x="1" y="155"/>
                      </a:lnTo>
                      <a:lnTo>
                        <a:pt x="6" y="159"/>
                      </a:lnTo>
                      <a:lnTo>
                        <a:pt x="13" y="158"/>
                      </a:lnTo>
                      <a:lnTo>
                        <a:pt x="7" y="15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47" name="Freeform 1817"/>
                <p:cNvSpPr>
                  <a:spLocks/>
                </p:cNvSpPr>
                <p:nvPr/>
              </p:nvSpPr>
              <p:spPr bwMode="auto">
                <a:xfrm>
                  <a:off x="1885" y="1268"/>
                  <a:ext cx="35" cy="27"/>
                </a:xfrm>
                <a:custGeom>
                  <a:avLst/>
                  <a:gdLst>
                    <a:gd name="T0" fmla="*/ 0 w 1380"/>
                    <a:gd name="T1" fmla="*/ 0 h 1115"/>
                    <a:gd name="T2" fmla="*/ 0 w 1380"/>
                    <a:gd name="T3" fmla="*/ 0 h 1115"/>
                    <a:gd name="T4" fmla="*/ 0 w 1380"/>
                    <a:gd name="T5" fmla="*/ 0 h 1115"/>
                    <a:gd name="T6" fmla="*/ 0 w 1380"/>
                    <a:gd name="T7" fmla="*/ 0 h 1115"/>
                    <a:gd name="T8" fmla="*/ 0 w 1380"/>
                    <a:gd name="T9" fmla="*/ 0 h 1115"/>
                    <a:gd name="T10" fmla="*/ 0 w 1380"/>
                    <a:gd name="T11" fmla="*/ 0 h 1115"/>
                    <a:gd name="T12" fmla="*/ 0 w 1380"/>
                    <a:gd name="T13" fmla="*/ 0 h 1115"/>
                    <a:gd name="T14" fmla="*/ 0 w 1380"/>
                    <a:gd name="T15" fmla="*/ 0 h 1115"/>
                    <a:gd name="T16" fmla="*/ 0 w 1380"/>
                    <a:gd name="T17" fmla="*/ 0 h 1115"/>
                    <a:gd name="T18" fmla="*/ 0 w 1380"/>
                    <a:gd name="T19" fmla="*/ 0 h 1115"/>
                    <a:gd name="T20" fmla="*/ 0 w 1380"/>
                    <a:gd name="T21" fmla="*/ 0 h 1115"/>
                    <a:gd name="T22" fmla="*/ 0 w 1380"/>
                    <a:gd name="T23" fmla="*/ 0 h 1115"/>
                    <a:gd name="T24" fmla="*/ 0 w 1380"/>
                    <a:gd name="T25" fmla="*/ 0 h 1115"/>
                    <a:gd name="T26" fmla="*/ 0 w 1380"/>
                    <a:gd name="T27" fmla="*/ 0 h 1115"/>
                    <a:gd name="T28" fmla="*/ 0 w 1380"/>
                    <a:gd name="T29" fmla="*/ 0 h 1115"/>
                    <a:gd name="T30" fmla="*/ 0 w 1380"/>
                    <a:gd name="T31" fmla="*/ 0 h 1115"/>
                    <a:gd name="T32" fmla="*/ 0 w 1380"/>
                    <a:gd name="T33" fmla="*/ 0 h 1115"/>
                    <a:gd name="T34" fmla="*/ 0 w 1380"/>
                    <a:gd name="T35" fmla="*/ 0 h 1115"/>
                    <a:gd name="T36" fmla="*/ 0 w 1380"/>
                    <a:gd name="T37" fmla="*/ 0 h 1115"/>
                    <a:gd name="T38" fmla="*/ 0 w 1380"/>
                    <a:gd name="T39" fmla="*/ 0 h 1115"/>
                    <a:gd name="T40" fmla="*/ 0 w 1380"/>
                    <a:gd name="T41" fmla="*/ 0 h 1115"/>
                    <a:gd name="T42" fmla="*/ 0 w 1380"/>
                    <a:gd name="T43" fmla="*/ 0 h 1115"/>
                    <a:gd name="T44" fmla="*/ 0 w 1380"/>
                    <a:gd name="T45" fmla="*/ 0 h 1115"/>
                    <a:gd name="T46" fmla="*/ 0 w 1380"/>
                    <a:gd name="T47" fmla="*/ 0 h 1115"/>
                    <a:gd name="T48" fmla="*/ 0 w 1380"/>
                    <a:gd name="T49" fmla="*/ 0 h 1115"/>
                    <a:gd name="T50" fmla="*/ 0 w 1380"/>
                    <a:gd name="T51" fmla="*/ 0 h 1115"/>
                    <a:gd name="T52" fmla="*/ 0 w 1380"/>
                    <a:gd name="T53" fmla="*/ 0 h 1115"/>
                    <a:gd name="T54" fmla="*/ 0 w 1380"/>
                    <a:gd name="T55" fmla="*/ 0 h 1115"/>
                    <a:gd name="T56" fmla="*/ 0 w 1380"/>
                    <a:gd name="T57" fmla="*/ 0 h 1115"/>
                    <a:gd name="T58" fmla="*/ 0 w 1380"/>
                    <a:gd name="T59" fmla="*/ 0 h 1115"/>
                    <a:gd name="T60" fmla="*/ 0 w 1380"/>
                    <a:gd name="T61" fmla="*/ 0 h 1115"/>
                    <a:gd name="T62" fmla="*/ 0 w 1380"/>
                    <a:gd name="T63" fmla="*/ 0 h 1115"/>
                    <a:gd name="T64" fmla="*/ 0 w 1380"/>
                    <a:gd name="T65" fmla="*/ 0 h 1115"/>
                    <a:gd name="T66" fmla="*/ 0 w 1380"/>
                    <a:gd name="T67" fmla="*/ 0 h 1115"/>
                    <a:gd name="T68" fmla="*/ 0 w 1380"/>
                    <a:gd name="T69" fmla="*/ 0 h 1115"/>
                    <a:gd name="T70" fmla="*/ 0 w 1380"/>
                    <a:gd name="T71" fmla="*/ 0 h 1115"/>
                    <a:gd name="T72" fmla="*/ 0 w 1380"/>
                    <a:gd name="T73" fmla="*/ 0 h 1115"/>
                    <a:gd name="T74" fmla="*/ 0 w 1380"/>
                    <a:gd name="T75" fmla="*/ 0 h 1115"/>
                    <a:gd name="T76" fmla="*/ 0 w 1380"/>
                    <a:gd name="T77" fmla="*/ 0 h 1115"/>
                    <a:gd name="T78" fmla="*/ 0 w 1380"/>
                    <a:gd name="T79" fmla="*/ 0 h 1115"/>
                    <a:gd name="T80" fmla="*/ 0 w 1380"/>
                    <a:gd name="T81" fmla="*/ 0 h 1115"/>
                    <a:gd name="T82" fmla="*/ 0 w 1380"/>
                    <a:gd name="T83" fmla="*/ 0 h 1115"/>
                    <a:gd name="T84" fmla="*/ 0 w 1380"/>
                    <a:gd name="T85" fmla="*/ 0 h 1115"/>
                    <a:gd name="T86" fmla="*/ 0 w 1380"/>
                    <a:gd name="T87" fmla="*/ 0 h 1115"/>
                    <a:gd name="T88" fmla="*/ 0 w 1380"/>
                    <a:gd name="T89" fmla="*/ 0 h 1115"/>
                    <a:gd name="T90" fmla="*/ 0 w 1380"/>
                    <a:gd name="T91" fmla="*/ 0 h 1115"/>
                    <a:gd name="T92" fmla="*/ 0 w 1380"/>
                    <a:gd name="T93" fmla="*/ 0 h 1115"/>
                    <a:gd name="T94" fmla="*/ 0 w 1380"/>
                    <a:gd name="T95" fmla="*/ 0 h 1115"/>
                    <a:gd name="T96" fmla="*/ 0 w 1380"/>
                    <a:gd name="T97" fmla="*/ 0 h 1115"/>
                    <a:gd name="T98" fmla="*/ 0 w 1380"/>
                    <a:gd name="T99" fmla="*/ 0 h 1115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1380"/>
                    <a:gd name="T151" fmla="*/ 0 h 1115"/>
                    <a:gd name="T152" fmla="*/ 1380 w 1380"/>
                    <a:gd name="T153" fmla="*/ 1115 h 1115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1380" h="1115">
                      <a:moveTo>
                        <a:pt x="0" y="1027"/>
                      </a:moveTo>
                      <a:lnTo>
                        <a:pt x="221" y="1111"/>
                      </a:lnTo>
                      <a:lnTo>
                        <a:pt x="247" y="1115"/>
                      </a:lnTo>
                      <a:lnTo>
                        <a:pt x="272" y="1107"/>
                      </a:lnTo>
                      <a:lnTo>
                        <a:pt x="296" y="1093"/>
                      </a:lnTo>
                      <a:lnTo>
                        <a:pt x="320" y="1071"/>
                      </a:lnTo>
                      <a:lnTo>
                        <a:pt x="344" y="1047"/>
                      </a:lnTo>
                      <a:lnTo>
                        <a:pt x="367" y="1021"/>
                      </a:lnTo>
                      <a:lnTo>
                        <a:pt x="390" y="997"/>
                      </a:lnTo>
                      <a:lnTo>
                        <a:pt x="412" y="975"/>
                      </a:lnTo>
                      <a:lnTo>
                        <a:pt x="432" y="962"/>
                      </a:lnTo>
                      <a:lnTo>
                        <a:pt x="454" y="956"/>
                      </a:lnTo>
                      <a:lnTo>
                        <a:pt x="478" y="954"/>
                      </a:lnTo>
                      <a:lnTo>
                        <a:pt x="503" y="954"/>
                      </a:lnTo>
                      <a:lnTo>
                        <a:pt x="527" y="956"/>
                      </a:lnTo>
                      <a:lnTo>
                        <a:pt x="551" y="958"/>
                      </a:lnTo>
                      <a:lnTo>
                        <a:pt x="573" y="961"/>
                      </a:lnTo>
                      <a:lnTo>
                        <a:pt x="591" y="960"/>
                      </a:lnTo>
                      <a:lnTo>
                        <a:pt x="609" y="950"/>
                      </a:lnTo>
                      <a:lnTo>
                        <a:pt x="623" y="936"/>
                      </a:lnTo>
                      <a:lnTo>
                        <a:pt x="636" y="918"/>
                      </a:lnTo>
                      <a:lnTo>
                        <a:pt x="647" y="897"/>
                      </a:lnTo>
                      <a:lnTo>
                        <a:pt x="657" y="874"/>
                      </a:lnTo>
                      <a:lnTo>
                        <a:pt x="665" y="850"/>
                      </a:lnTo>
                      <a:lnTo>
                        <a:pt x="672" y="824"/>
                      </a:lnTo>
                      <a:lnTo>
                        <a:pt x="678" y="799"/>
                      </a:lnTo>
                      <a:lnTo>
                        <a:pt x="684" y="772"/>
                      </a:lnTo>
                      <a:lnTo>
                        <a:pt x="690" y="747"/>
                      </a:lnTo>
                      <a:lnTo>
                        <a:pt x="696" y="724"/>
                      </a:lnTo>
                      <a:lnTo>
                        <a:pt x="704" y="703"/>
                      </a:lnTo>
                      <a:lnTo>
                        <a:pt x="712" y="683"/>
                      </a:lnTo>
                      <a:lnTo>
                        <a:pt x="720" y="668"/>
                      </a:lnTo>
                      <a:lnTo>
                        <a:pt x="731" y="656"/>
                      </a:lnTo>
                      <a:lnTo>
                        <a:pt x="745" y="648"/>
                      </a:lnTo>
                      <a:lnTo>
                        <a:pt x="763" y="645"/>
                      </a:lnTo>
                      <a:lnTo>
                        <a:pt x="783" y="646"/>
                      </a:lnTo>
                      <a:lnTo>
                        <a:pt x="808" y="651"/>
                      </a:lnTo>
                      <a:lnTo>
                        <a:pt x="835" y="658"/>
                      </a:lnTo>
                      <a:lnTo>
                        <a:pt x="863" y="668"/>
                      </a:lnTo>
                      <a:lnTo>
                        <a:pt x="895" y="680"/>
                      </a:lnTo>
                      <a:lnTo>
                        <a:pt x="927" y="694"/>
                      </a:lnTo>
                      <a:lnTo>
                        <a:pt x="961" y="709"/>
                      </a:lnTo>
                      <a:lnTo>
                        <a:pt x="994" y="724"/>
                      </a:lnTo>
                      <a:lnTo>
                        <a:pt x="1029" y="740"/>
                      </a:lnTo>
                      <a:lnTo>
                        <a:pt x="1064" y="757"/>
                      </a:lnTo>
                      <a:lnTo>
                        <a:pt x="1099" y="771"/>
                      </a:lnTo>
                      <a:lnTo>
                        <a:pt x="1133" y="785"/>
                      </a:lnTo>
                      <a:lnTo>
                        <a:pt x="1165" y="797"/>
                      </a:lnTo>
                      <a:lnTo>
                        <a:pt x="1196" y="808"/>
                      </a:lnTo>
                      <a:lnTo>
                        <a:pt x="1225" y="817"/>
                      </a:lnTo>
                      <a:lnTo>
                        <a:pt x="1380" y="758"/>
                      </a:lnTo>
                      <a:lnTo>
                        <a:pt x="1354" y="238"/>
                      </a:lnTo>
                      <a:lnTo>
                        <a:pt x="942" y="335"/>
                      </a:lnTo>
                      <a:lnTo>
                        <a:pt x="593" y="0"/>
                      </a:lnTo>
                      <a:lnTo>
                        <a:pt x="584" y="9"/>
                      </a:lnTo>
                      <a:lnTo>
                        <a:pt x="575" y="19"/>
                      </a:lnTo>
                      <a:lnTo>
                        <a:pt x="568" y="29"/>
                      </a:lnTo>
                      <a:lnTo>
                        <a:pt x="562" y="38"/>
                      </a:lnTo>
                      <a:lnTo>
                        <a:pt x="555" y="47"/>
                      </a:lnTo>
                      <a:lnTo>
                        <a:pt x="547" y="54"/>
                      </a:lnTo>
                      <a:lnTo>
                        <a:pt x="539" y="59"/>
                      </a:lnTo>
                      <a:lnTo>
                        <a:pt x="529" y="62"/>
                      </a:lnTo>
                      <a:lnTo>
                        <a:pt x="517" y="68"/>
                      </a:lnTo>
                      <a:lnTo>
                        <a:pt x="508" y="80"/>
                      </a:lnTo>
                      <a:lnTo>
                        <a:pt x="502" y="98"/>
                      </a:lnTo>
                      <a:lnTo>
                        <a:pt x="497" y="119"/>
                      </a:lnTo>
                      <a:lnTo>
                        <a:pt x="493" y="139"/>
                      </a:lnTo>
                      <a:lnTo>
                        <a:pt x="490" y="158"/>
                      </a:lnTo>
                      <a:lnTo>
                        <a:pt x="486" y="173"/>
                      </a:lnTo>
                      <a:lnTo>
                        <a:pt x="480" y="182"/>
                      </a:lnTo>
                      <a:lnTo>
                        <a:pt x="475" y="184"/>
                      </a:lnTo>
                      <a:lnTo>
                        <a:pt x="469" y="182"/>
                      </a:lnTo>
                      <a:lnTo>
                        <a:pt x="465" y="178"/>
                      </a:lnTo>
                      <a:lnTo>
                        <a:pt x="459" y="173"/>
                      </a:lnTo>
                      <a:lnTo>
                        <a:pt x="451" y="168"/>
                      </a:lnTo>
                      <a:lnTo>
                        <a:pt x="447" y="163"/>
                      </a:lnTo>
                      <a:lnTo>
                        <a:pt x="441" y="160"/>
                      </a:lnTo>
                      <a:lnTo>
                        <a:pt x="436" y="160"/>
                      </a:lnTo>
                      <a:lnTo>
                        <a:pt x="427" y="163"/>
                      </a:lnTo>
                      <a:lnTo>
                        <a:pt x="419" y="168"/>
                      </a:lnTo>
                      <a:lnTo>
                        <a:pt x="409" y="175"/>
                      </a:lnTo>
                      <a:lnTo>
                        <a:pt x="400" y="184"/>
                      </a:lnTo>
                      <a:lnTo>
                        <a:pt x="390" y="193"/>
                      </a:lnTo>
                      <a:lnTo>
                        <a:pt x="381" y="203"/>
                      </a:lnTo>
                      <a:lnTo>
                        <a:pt x="371" y="212"/>
                      </a:lnTo>
                      <a:lnTo>
                        <a:pt x="361" y="221"/>
                      </a:lnTo>
                      <a:lnTo>
                        <a:pt x="362" y="230"/>
                      </a:lnTo>
                      <a:lnTo>
                        <a:pt x="366" y="240"/>
                      </a:lnTo>
                      <a:lnTo>
                        <a:pt x="368" y="251"/>
                      </a:lnTo>
                      <a:lnTo>
                        <a:pt x="371" y="260"/>
                      </a:lnTo>
                      <a:lnTo>
                        <a:pt x="372" y="269"/>
                      </a:lnTo>
                      <a:lnTo>
                        <a:pt x="371" y="276"/>
                      </a:lnTo>
                      <a:lnTo>
                        <a:pt x="368" y="281"/>
                      </a:lnTo>
                      <a:lnTo>
                        <a:pt x="361" y="283"/>
                      </a:lnTo>
                      <a:lnTo>
                        <a:pt x="352" y="283"/>
                      </a:lnTo>
                      <a:lnTo>
                        <a:pt x="346" y="283"/>
                      </a:lnTo>
                      <a:lnTo>
                        <a:pt x="341" y="282"/>
                      </a:lnTo>
                      <a:lnTo>
                        <a:pt x="337" y="282"/>
                      </a:lnTo>
                      <a:lnTo>
                        <a:pt x="334" y="282"/>
                      </a:lnTo>
                      <a:lnTo>
                        <a:pt x="330" y="283"/>
                      </a:lnTo>
                      <a:lnTo>
                        <a:pt x="324" y="284"/>
                      </a:lnTo>
                      <a:lnTo>
                        <a:pt x="316" y="288"/>
                      </a:lnTo>
                      <a:lnTo>
                        <a:pt x="306" y="293"/>
                      </a:lnTo>
                      <a:lnTo>
                        <a:pt x="296" y="300"/>
                      </a:lnTo>
                      <a:lnTo>
                        <a:pt x="287" y="308"/>
                      </a:lnTo>
                      <a:lnTo>
                        <a:pt x="278" y="318"/>
                      </a:lnTo>
                      <a:lnTo>
                        <a:pt x="272" y="326"/>
                      </a:lnTo>
                      <a:lnTo>
                        <a:pt x="269" y="335"/>
                      </a:lnTo>
                      <a:lnTo>
                        <a:pt x="271" y="340"/>
                      </a:lnTo>
                      <a:lnTo>
                        <a:pt x="277" y="342"/>
                      </a:lnTo>
                      <a:lnTo>
                        <a:pt x="290" y="342"/>
                      </a:lnTo>
                      <a:lnTo>
                        <a:pt x="302" y="342"/>
                      </a:lnTo>
                      <a:lnTo>
                        <a:pt x="313" y="342"/>
                      </a:lnTo>
                      <a:lnTo>
                        <a:pt x="323" y="342"/>
                      </a:lnTo>
                      <a:lnTo>
                        <a:pt x="332" y="343"/>
                      </a:lnTo>
                      <a:lnTo>
                        <a:pt x="342" y="347"/>
                      </a:lnTo>
                      <a:lnTo>
                        <a:pt x="352" y="351"/>
                      </a:lnTo>
                      <a:lnTo>
                        <a:pt x="361" y="358"/>
                      </a:lnTo>
                      <a:lnTo>
                        <a:pt x="366" y="363"/>
                      </a:lnTo>
                      <a:lnTo>
                        <a:pt x="368" y="367"/>
                      </a:lnTo>
                      <a:lnTo>
                        <a:pt x="370" y="372"/>
                      </a:lnTo>
                      <a:lnTo>
                        <a:pt x="370" y="378"/>
                      </a:lnTo>
                      <a:lnTo>
                        <a:pt x="368" y="384"/>
                      </a:lnTo>
                      <a:lnTo>
                        <a:pt x="365" y="389"/>
                      </a:lnTo>
                      <a:lnTo>
                        <a:pt x="360" y="395"/>
                      </a:lnTo>
                      <a:lnTo>
                        <a:pt x="354" y="401"/>
                      </a:lnTo>
                      <a:lnTo>
                        <a:pt x="325" y="425"/>
                      </a:lnTo>
                      <a:lnTo>
                        <a:pt x="300" y="451"/>
                      </a:lnTo>
                      <a:lnTo>
                        <a:pt x="277" y="479"/>
                      </a:lnTo>
                      <a:lnTo>
                        <a:pt x="256" y="507"/>
                      </a:lnTo>
                      <a:lnTo>
                        <a:pt x="238" y="536"/>
                      </a:lnTo>
                      <a:lnTo>
                        <a:pt x="220" y="564"/>
                      </a:lnTo>
                      <a:lnTo>
                        <a:pt x="204" y="596"/>
                      </a:lnTo>
                      <a:lnTo>
                        <a:pt x="188" y="626"/>
                      </a:lnTo>
                      <a:lnTo>
                        <a:pt x="174" y="656"/>
                      </a:lnTo>
                      <a:lnTo>
                        <a:pt x="159" y="687"/>
                      </a:lnTo>
                      <a:lnTo>
                        <a:pt x="145" y="717"/>
                      </a:lnTo>
                      <a:lnTo>
                        <a:pt x="131" y="748"/>
                      </a:lnTo>
                      <a:lnTo>
                        <a:pt x="115" y="778"/>
                      </a:lnTo>
                      <a:lnTo>
                        <a:pt x="99" y="807"/>
                      </a:lnTo>
                      <a:lnTo>
                        <a:pt x="81" y="836"/>
                      </a:lnTo>
                      <a:lnTo>
                        <a:pt x="62" y="864"/>
                      </a:lnTo>
                      <a:lnTo>
                        <a:pt x="62" y="883"/>
                      </a:lnTo>
                      <a:lnTo>
                        <a:pt x="60" y="901"/>
                      </a:lnTo>
                      <a:lnTo>
                        <a:pt x="54" y="919"/>
                      </a:lnTo>
                      <a:lnTo>
                        <a:pt x="45" y="938"/>
                      </a:lnTo>
                      <a:lnTo>
                        <a:pt x="36" y="958"/>
                      </a:lnTo>
                      <a:lnTo>
                        <a:pt x="25" y="979"/>
                      </a:lnTo>
                      <a:lnTo>
                        <a:pt x="13" y="1002"/>
                      </a:lnTo>
                      <a:lnTo>
                        <a:pt x="0" y="102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48" name="Freeform 1818"/>
                <p:cNvSpPr>
                  <a:spLocks/>
                </p:cNvSpPr>
                <p:nvPr/>
              </p:nvSpPr>
              <p:spPr bwMode="auto">
                <a:xfrm>
                  <a:off x="1885" y="1292"/>
                  <a:ext cx="6" cy="3"/>
                </a:xfrm>
                <a:custGeom>
                  <a:avLst/>
                  <a:gdLst>
                    <a:gd name="T0" fmla="*/ 0 w 226"/>
                    <a:gd name="T1" fmla="*/ 0 h 101"/>
                    <a:gd name="T2" fmla="*/ 0 w 226"/>
                    <a:gd name="T3" fmla="*/ 0 h 101"/>
                    <a:gd name="T4" fmla="*/ 0 w 226"/>
                    <a:gd name="T5" fmla="*/ 0 h 101"/>
                    <a:gd name="T6" fmla="*/ 0 w 226"/>
                    <a:gd name="T7" fmla="*/ 0 h 101"/>
                    <a:gd name="T8" fmla="*/ 0 w 226"/>
                    <a:gd name="T9" fmla="*/ 0 h 101"/>
                    <a:gd name="T10" fmla="*/ 0 w 226"/>
                    <a:gd name="T11" fmla="*/ 0 h 101"/>
                    <a:gd name="T12" fmla="*/ 0 w 226"/>
                    <a:gd name="T13" fmla="*/ 0 h 10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26"/>
                    <a:gd name="T22" fmla="*/ 0 h 101"/>
                    <a:gd name="T23" fmla="*/ 226 w 226"/>
                    <a:gd name="T24" fmla="*/ 101 h 10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26" h="101">
                      <a:moveTo>
                        <a:pt x="226" y="85"/>
                      </a:moveTo>
                      <a:lnTo>
                        <a:pt x="226" y="85"/>
                      </a:lnTo>
                      <a:lnTo>
                        <a:pt x="5" y="0"/>
                      </a:lnTo>
                      <a:lnTo>
                        <a:pt x="0" y="17"/>
                      </a:lnTo>
                      <a:lnTo>
                        <a:pt x="221" y="101"/>
                      </a:lnTo>
                      <a:lnTo>
                        <a:pt x="226" y="8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49" name="Freeform 1819"/>
                <p:cNvSpPr>
                  <a:spLocks/>
                </p:cNvSpPr>
                <p:nvPr/>
              </p:nvSpPr>
              <p:spPr bwMode="auto">
                <a:xfrm>
                  <a:off x="1891" y="1291"/>
                  <a:ext cx="5" cy="4"/>
                </a:xfrm>
                <a:custGeom>
                  <a:avLst/>
                  <a:gdLst>
                    <a:gd name="T0" fmla="*/ 0 w 200"/>
                    <a:gd name="T1" fmla="*/ 0 h 154"/>
                    <a:gd name="T2" fmla="*/ 0 w 200"/>
                    <a:gd name="T3" fmla="*/ 0 h 154"/>
                    <a:gd name="T4" fmla="*/ 0 w 200"/>
                    <a:gd name="T5" fmla="*/ 0 h 154"/>
                    <a:gd name="T6" fmla="*/ 0 w 200"/>
                    <a:gd name="T7" fmla="*/ 0 h 154"/>
                    <a:gd name="T8" fmla="*/ 0 w 200"/>
                    <a:gd name="T9" fmla="*/ 0 h 154"/>
                    <a:gd name="T10" fmla="*/ 0 w 200"/>
                    <a:gd name="T11" fmla="*/ 0 h 154"/>
                    <a:gd name="T12" fmla="*/ 0 w 200"/>
                    <a:gd name="T13" fmla="*/ 0 h 154"/>
                    <a:gd name="T14" fmla="*/ 0 w 200"/>
                    <a:gd name="T15" fmla="*/ 0 h 154"/>
                    <a:gd name="T16" fmla="*/ 0 w 200"/>
                    <a:gd name="T17" fmla="*/ 0 h 154"/>
                    <a:gd name="T18" fmla="*/ 0 w 200"/>
                    <a:gd name="T19" fmla="*/ 0 h 154"/>
                    <a:gd name="T20" fmla="*/ 0 w 200"/>
                    <a:gd name="T21" fmla="*/ 0 h 154"/>
                    <a:gd name="T22" fmla="*/ 0 w 200"/>
                    <a:gd name="T23" fmla="*/ 0 h 154"/>
                    <a:gd name="T24" fmla="*/ 0 w 200"/>
                    <a:gd name="T25" fmla="*/ 0 h 154"/>
                    <a:gd name="T26" fmla="*/ 0 w 200"/>
                    <a:gd name="T27" fmla="*/ 0 h 154"/>
                    <a:gd name="T28" fmla="*/ 0 w 200"/>
                    <a:gd name="T29" fmla="*/ 0 h 154"/>
                    <a:gd name="T30" fmla="*/ 0 w 200"/>
                    <a:gd name="T31" fmla="*/ 0 h 154"/>
                    <a:gd name="T32" fmla="*/ 0 w 200"/>
                    <a:gd name="T33" fmla="*/ 0 h 154"/>
                    <a:gd name="T34" fmla="*/ 0 w 200"/>
                    <a:gd name="T35" fmla="*/ 0 h 154"/>
                    <a:gd name="T36" fmla="*/ 0 w 200"/>
                    <a:gd name="T37" fmla="*/ 0 h 154"/>
                    <a:gd name="T38" fmla="*/ 0 w 200"/>
                    <a:gd name="T39" fmla="*/ 0 h 154"/>
                    <a:gd name="T40" fmla="*/ 0 w 200"/>
                    <a:gd name="T41" fmla="*/ 0 h 15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200"/>
                    <a:gd name="T64" fmla="*/ 0 h 154"/>
                    <a:gd name="T65" fmla="*/ 200 w 200"/>
                    <a:gd name="T66" fmla="*/ 154 h 15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200" h="154">
                      <a:moveTo>
                        <a:pt x="188" y="0"/>
                      </a:moveTo>
                      <a:lnTo>
                        <a:pt x="188" y="0"/>
                      </a:lnTo>
                      <a:lnTo>
                        <a:pt x="166" y="22"/>
                      </a:lnTo>
                      <a:lnTo>
                        <a:pt x="143" y="46"/>
                      </a:lnTo>
                      <a:lnTo>
                        <a:pt x="120" y="72"/>
                      </a:lnTo>
                      <a:lnTo>
                        <a:pt x="96" y="96"/>
                      </a:lnTo>
                      <a:lnTo>
                        <a:pt x="74" y="117"/>
                      </a:lnTo>
                      <a:lnTo>
                        <a:pt x="51" y="131"/>
                      </a:lnTo>
                      <a:lnTo>
                        <a:pt x="29" y="137"/>
                      </a:lnTo>
                      <a:lnTo>
                        <a:pt x="5" y="134"/>
                      </a:lnTo>
                      <a:lnTo>
                        <a:pt x="0" y="150"/>
                      </a:lnTo>
                      <a:lnTo>
                        <a:pt x="29" y="154"/>
                      </a:lnTo>
                      <a:lnTo>
                        <a:pt x="58" y="146"/>
                      </a:lnTo>
                      <a:lnTo>
                        <a:pt x="83" y="131"/>
                      </a:lnTo>
                      <a:lnTo>
                        <a:pt x="108" y="108"/>
                      </a:lnTo>
                      <a:lnTo>
                        <a:pt x="132" y="84"/>
                      </a:lnTo>
                      <a:lnTo>
                        <a:pt x="155" y="58"/>
                      </a:lnTo>
                      <a:lnTo>
                        <a:pt x="178" y="34"/>
                      </a:lnTo>
                      <a:lnTo>
                        <a:pt x="200" y="12"/>
                      </a:lnTo>
                      <a:lnTo>
                        <a:pt x="188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50" name="Freeform 1820"/>
                <p:cNvSpPr>
                  <a:spLocks/>
                </p:cNvSpPr>
                <p:nvPr/>
              </p:nvSpPr>
              <p:spPr bwMode="auto">
                <a:xfrm>
                  <a:off x="1896" y="1290"/>
                  <a:ext cx="5" cy="1"/>
                </a:xfrm>
                <a:custGeom>
                  <a:avLst/>
                  <a:gdLst>
                    <a:gd name="T0" fmla="*/ 0 w 193"/>
                    <a:gd name="T1" fmla="*/ 0 h 36"/>
                    <a:gd name="T2" fmla="*/ 0 w 193"/>
                    <a:gd name="T3" fmla="*/ 0 h 36"/>
                    <a:gd name="T4" fmla="*/ 0 w 193"/>
                    <a:gd name="T5" fmla="*/ 0 h 36"/>
                    <a:gd name="T6" fmla="*/ 0 w 193"/>
                    <a:gd name="T7" fmla="*/ 0 h 36"/>
                    <a:gd name="T8" fmla="*/ 0 w 193"/>
                    <a:gd name="T9" fmla="*/ 0 h 36"/>
                    <a:gd name="T10" fmla="*/ 0 w 193"/>
                    <a:gd name="T11" fmla="*/ 0 h 36"/>
                    <a:gd name="T12" fmla="*/ 0 w 193"/>
                    <a:gd name="T13" fmla="*/ 0 h 36"/>
                    <a:gd name="T14" fmla="*/ 0 w 193"/>
                    <a:gd name="T15" fmla="*/ 0 h 36"/>
                    <a:gd name="T16" fmla="*/ 0 w 193"/>
                    <a:gd name="T17" fmla="*/ 0 h 36"/>
                    <a:gd name="T18" fmla="*/ 0 w 193"/>
                    <a:gd name="T19" fmla="*/ 0 h 36"/>
                    <a:gd name="T20" fmla="*/ 0 w 193"/>
                    <a:gd name="T21" fmla="*/ 0 h 36"/>
                    <a:gd name="T22" fmla="*/ 0 w 193"/>
                    <a:gd name="T23" fmla="*/ 0 h 36"/>
                    <a:gd name="T24" fmla="*/ 0 w 193"/>
                    <a:gd name="T25" fmla="*/ 0 h 36"/>
                    <a:gd name="T26" fmla="*/ 0 w 193"/>
                    <a:gd name="T27" fmla="*/ 0 h 36"/>
                    <a:gd name="T28" fmla="*/ 0 w 193"/>
                    <a:gd name="T29" fmla="*/ 0 h 36"/>
                    <a:gd name="T30" fmla="*/ 0 w 193"/>
                    <a:gd name="T31" fmla="*/ 0 h 36"/>
                    <a:gd name="T32" fmla="*/ 0 w 193"/>
                    <a:gd name="T33" fmla="*/ 0 h 36"/>
                    <a:gd name="T34" fmla="*/ 0 w 193"/>
                    <a:gd name="T35" fmla="*/ 0 h 36"/>
                    <a:gd name="T36" fmla="*/ 0 w 193"/>
                    <a:gd name="T37" fmla="*/ 0 h 36"/>
                    <a:gd name="T38" fmla="*/ 0 w 193"/>
                    <a:gd name="T39" fmla="*/ 0 h 36"/>
                    <a:gd name="T40" fmla="*/ 0 w 193"/>
                    <a:gd name="T41" fmla="*/ 0 h 36"/>
                    <a:gd name="T42" fmla="*/ 0 w 193"/>
                    <a:gd name="T43" fmla="*/ 0 h 36"/>
                    <a:gd name="T44" fmla="*/ 0 w 193"/>
                    <a:gd name="T45" fmla="*/ 0 h 36"/>
                    <a:gd name="T46" fmla="*/ 0 w 193"/>
                    <a:gd name="T47" fmla="*/ 0 h 36"/>
                    <a:gd name="T48" fmla="*/ 0 w 193"/>
                    <a:gd name="T49" fmla="*/ 0 h 36"/>
                    <a:gd name="T50" fmla="*/ 0 w 193"/>
                    <a:gd name="T51" fmla="*/ 0 h 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93"/>
                    <a:gd name="T79" fmla="*/ 0 h 36"/>
                    <a:gd name="T80" fmla="*/ 193 w 193"/>
                    <a:gd name="T81" fmla="*/ 36 h 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93" h="36">
                      <a:moveTo>
                        <a:pt x="181" y="7"/>
                      </a:moveTo>
                      <a:lnTo>
                        <a:pt x="184" y="6"/>
                      </a:lnTo>
                      <a:lnTo>
                        <a:pt x="167" y="7"/>
                      </a:lnTo>
                      <a:lnTo>
                        <a:pt x="146" y="5"/>
                      </a:lnTo>
                      <a:lnTo>
                        <a:pt x="122" y="3"/>
                      </a:lnTo>
                      <a:lnTo>
                        <a:pt x="97" y="0"/>
                      </a:lnTo>
                      <a:lnTo>
                        <a:pt x="72" y="0"/>
                      </a:lnTo>
                      <a:lnTo>
                        <a:pt x="47" y="3"/>
                      </a:lnTo>
                      <a:lnTo>
                        <a:pt x="23" y="10"/>
                      </a:lnTo>
                      <a:lnTo>
                        <a:pt x="0" y="24"/>
                      </a:lnTo>
                      <a:lnTo>
                        <a:pt x="12" y="36"/>
                      </a:lnTo>
                      <a:lnTo>
                        <a:pt x="30" y="24"/>
                      </a:lnTo>
                      <a:lnTo>
                        <a:pt x="49" y="19"/>
                      </a:lnTo>
                      <a:lnTo>
                        <a:pt x="72" y="17"/>
                      </a:lnTo>
                      <a:lnTo>
                        <a:pt x="97" y="17"/>
                      </a:lnTo>
                      <a:lnTo>
                        <a:pt x="120" y="19"/>
                      </a:lnTo>
                      <a:lnTo>
                        <a:pt x="144" y="22"/>
                      </a:lnTo>
                      <a:lnTo>
                        <a:pt x="167" y="24"/>
                      </a:lnTo>
                      <a:lnTo>
                        <a:pt x="186" y="23"/>
                      </a:lnTo>
                      <a:lnTo>
                        <a:pt x="188" y="22"/>
                      </a:lnTo>
                      <a:lnTo>
                        <a:pt x="186" y="23"/>
                      </a:lnTo>
                      <a:lnTo>
                        <a:pt x="192" y="19"/>
                      </a:lnTo>
                      <a:lnTo>
                        <a:pt x="193" y="13"/>
                      </a:lnTo>
                      <a:lnTo>
                        <a:pt x="190" y="9"/>
                      </a:lnTo>
                      <a:lnTo>
                        <a:pt x="184" y="6"/>
                      </a:lnTo>
                      <a:lnTo>
                        <a:pt x="181" y="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51" name="Freeform 1821"/>
                <p:cNvSpPr>
                  <a:spLocks/>
                </p:cNvSpPr>
                <p:nvPr/>
              </p:nvSpPr>
              <p:spPr bwMode="auto">
                <a:xfrm>
                  <a:off x="1900" y="1283"/>
                  <a:ext cx="4" cy="8"/>
                </a:xfrm>
                <a:custGeom>
                  <a:avLst/>
                  <a:gdLst>
                    <a:gd name="T0" fmla="*/ 0 w 160"/>
                    <a:gd name="T1" fmla="*/ 0 h 327"/>
                    <a:gd name="T2" fmla="*/ 0 w 160"/>
                    <a:gd name="T3" fmla="*/ 0 h 327"/>
                    <a:gd name="T4" fmla="*/ 0 w 160"/>
                    <a:gd name="T5" fmla="*/ 0 h 327"/>
                    <a:gd name="T6" fmla="*/ 0 w 160"/>
                    <a:gd name="T7" fmla="*/ 0 h 327"/>
                    <a:gd name="T8" fmla="*/ 0 w 160"/>
                    <a:gd name="T9" fmla="*/ 0 h 327"/>
                    <a:gd name="T10" fmla="*/ 0 w 160"/>
                    <a:gd name="T11" fmla="*/ 0 h 327"/>
                    <a:gd name="T12" fmla="*/ 0 w 160"/>
                    <a:gd name="T13" fmla="*/ 0 h 327"/>
                    <a:gd name="T14" fmla="*/ 0 w 160"/>
                    <a:gd name="T15" fmla="*/ 0 h 327"/>
                    <a:gd name="T16" fmla="*/ 0 w 160"/>
                    <a:gd name="T17" fmla="*/ 0 h 327"/>
                    <a:gd name="T18" fmla="*/ 0 w 160"/>
                    <a:gd name="T19" fmla="*/ 0 h 327"/>
                    <a:gd name="T20" fmla="*/ 0 w 160"/>
                    <a:gd name="T21" fmla="*/ 0 h 327"/>
                    <a:gd name="T22" fmla="*/ 0 w 160"/>
                    <a:gd name="T23" fmla="*/ 0 h 327"/>
                    <a:gd name="T24" fmla="*/ 0 w 160"/>
                    <a:gd name="T25" fmla="*/ 0 h 327"/>
                    <a:gd name="T26" fmla="*/ 0 w 160"/>
                    <a:gd name="T27" fmla="*/ 0 h 327"/>
                    <a:gd name="T28" fmla="*/ 0 w 160"/>
                    <a:gd name="T29" fmla="*/ 0 h 327"/>
                    <a:gd name="T30" fmla="*/ 0 w 160"/>
                    <a:gd name="T31" fmla="*/ 0 h 327"/>
                    <a:gd name="T32" fmla="*/ 0 w 160"/>
                    <a:gd name="T33" fmla="*/ 0 h 327"/>
                    <a:gd name="T34" fmla="*/ 0 w 160"/>
                    <a:gd name="T35" fmla="*/ 0 h 327"/>
                    <a:gd name="T36" fmla="*/ 0 w 160"/>
                    <a:gd name="T37" fmla="*/ 0 h 327"/>
                    <a:gd name="T38" fmla="*/ 0 w 160"/>
                    <a:gd name="T39" fmla="*/ 0 h 327"/>
                    <a:gd name="T40" fmla="*/ 0 w 160"/>
                    <a:gd name="T41" fmla="*/ 0 h 327"/>
                    <a:gd name="T42" fmla="*/ 0 w 160"/>
                    <a:gd name="T43" fmla="*/ 0 h 327"/>
                    <a:gd name="T44" fmla="*/ 0 w 160"/>
                    <a:gd name="T45" fmla="*/ 0 h 327"/>
                    <a:gd name="T46" fmla="*/ 0 w 160"/>
                    <a:gd name="T47" fmla="*/ 0 h 327"/>
                    <a:gd name="T48" fmla="*/ 0 w 160"/>
                    <a:gd name="T49" fmla="*/ 0 h 327"/>
                    <a:gd name="T50" fmla="*/ 0 w 160"/>
                    <a:gd name="T51" fmla="*/ 0 h 327"/>
                    <a:gd name="T52" fmla="*/ 0 w 160"/>
                    <a:gd name="T53" fmla="*/ 0 h 327"/>
                    <a:gd name="T54" fmla="*/ 0 w 160"/>
                    <a:gd name="T55" fmla="*/ 0 h 327"/>
                    <a:gd name="T56" fmla="*/ 0 w 160"/>
                    <a:gd name="T57" fmla="*/ 0 h 327"/>
                    <a:gd name="T58" fmla="*/ 0 w 160"/>
                    <a:gd name="T59" fmla="*/ 0 h 327"/>
                    <a:gd name="T60" fmla="*/ 0 w 160"/>
                    <a:gd name="T61" fmla="*/ 0 h 327"/>
                    <a:gd name="T62" fmla="*/ 0 w 160"/>
                    <a:gd name="T63" fmla="*/ 0 h 327"/>
                    <a:gd name="T64" fmla="*/ 0 w 160"/>
                    <a:gd name="T65" fmla="*/ 0 h 327"/>
                    <a:gd name="T66" fmla="*/ 0 w 160"/>
                    <a:gd name="T67" fmla="*/ 0 h 327"/>
                    <a:gd name="T68" fmla="*/ 0 w 160"/>
                    <a:gd name="T69" fmla="*/ 0 h 327"/>
                    <a:gd name="T70" fmla="*/ 0 w 160"/>
                    <a:gd name="T71" fmla="*/ 0 h 327"/>
                    <a:gd name="T72" fmla="*/ 0 w 160"/>
                    <a:gd name="T73" fmla="*/ 0 h 32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60"/>
                    <a:gd name="T112" fmla="*/ 0 h 327"/>
                    <a:gd name="T113" fmla="*/ 160 w 160"/>
                    <a:gd name="T114" fmla="*/ 327 h 32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60" h="327">
                      <a:moveTo>
                        <a:pt x="155" y="0"/>
                      </a:moveTo>
                      <a:lnTo>
                        <a:pt x="155" y="0"/>
                      </a:lnTo>
                      <a:lnTo>
                        <a:pt x="139" y="10"/>
                      </a:lnTo>
                      <a:lnTo>
                        <a:pt x="126" y="23"/>
                      </a:lnTo>
                      <a:lnTo>
                        <a:pt x="118" y="40"/>
                      </a:lnTo>
                      <a:lnTo>
                        <a:pt x="108" y="60"/>
                      </a:lnTo>
                      <a:lnTo>
                        <a:pt x="101" y="82"/>
                      </a:lnTo>
                      <a:lnTo>
                        <a:pt x="95" y="105"/>
                      </a:lnTo>
                      <a:lnTo>
                        <a:pt x="89" y="130"/>
                      </a:lnTo>
                      <a:lnTo>
                        <a:pt x="83" y="156"/>
                      </a:lnTo>
                      <a:lnTo>
                        <a:pt x="77" y="181"/>
                      </a:lnTo>
                      <a:lnTo>
                        <a:pt x="70" y="208"/>
                      </a:lnTo>
                      <a:lnTo>
                        <a:pt x="61" y="232"/>
                      </a:lnTo>
                      <a:lnTo>
                        <a:pt x="53" y="254"/>
                      </a:lnTo>
                      <a:lnTo>
                        <a:pt x="42" y="273"/>
                      </a:lnTo>
                      <a:lnTo>
                        <a:pt x="30" y="290"/>
                      </a:lnTo>
                      <a:lnTo>
                        <a:pt x="17" y="303"/>
                      </a:lnTo>
                      <a:lnTo>
                        <a:pt x="0" y="312"/>
                      </a:lnTo>
                      <a:lnTo>
                        <a:pt x="7" y="327"/>
                      </a:lnTo>
                      <a:lnTo>
                        <a:pt x="27" y="317"/>
                      </a:lnTo>
                      <a:lnTo>
                        <a:pt x="42" y="302"/>
                      </a:lnTo>
                      <a:lnTo>
                        <a:pt x="57" y="282"/>
                      </a:lnTo>
                      <a:lnTo>
                        <a:pt x="67" y="261"/>
                      </a:lnTo>
                      <a:lnTo>
                        <a:pt x="78" y="237"/>
                      </a:lnTo>
                      <a:lnTo>
                        <a:pt x="87" y="213"/>
                      </a:lnTo>
                      <a:lnTo>
                        <a:pt x="94" y="186"/>
                      </a:lnTo>
                      <a:lnTo>
                        <a:pt x="100" y="161"/>
                      </a:lnTo>
                      <a:lnTo>
                        <a:pt x="106" y="135"/>
                      </a:lnTo>
                      <a:lnTo>
                        <a:pt x="112" y="109"/>
                      </a:lnTo>
                      <a:lnTo>
                        <a:pt x="118" y="87"/>
                      </a:lnTo>
                      <a:lnTo>
                        <a:pt x="125" y="65"/>
                      </a:lnTo>
                      <a:lnTo>
                        <a:pt x="132" y="47"/>
                      </a:lnTo>
                      <a:lnTo>
                        <a:pt x="141" y="32"/>
                      </a:lnTo>
                      <a:lnTo>
                        <a:pt x="149" y="22"/>
                      </a:lnTo>
                      <a:lnTo>
                        <a:pt x="160" y="17"/>
                      </a:lnTo>
                      <a:lnTo>
                        <a:pt x="155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52" name="Freeform 1822"/>
                <p:cNvSpPr>
                  <a:spLocks/>
                </p:cNvSpPr>
                <p:nvPr/>
              </p:nvSpPr>
              <p:spPr bwMode="auto">
                <a:xfrm>
                  <a:off x="1904" y="1283"/>
                  <a:ext cx="13" cy="5"/>
                </a:xfrm>
                <a:custGeom>
                  <a:avLst/>
                  <a:gdLst>
                    <a:gd name="T0" fmla="*/ 0 w 491"/>
                    <a:gd name="T1" fmla="*/ 0 h 189"/>
                    <a:gd name="T2" fmla="*/ 0 w 491"/>
                    <a:gd name="T3" fmla="*/ 0 h 189"/>
                    <a:gd name="T4" fmla="*/ 0 w 491"/>
                    <a:gd name="T5" fmla="*/ 0 h 189"/>
                    <a:gd name="T6" fmla="*/ 0 w 491"/>
                    <a:gd name="T7" fmla="*/ 0 h 189"/>
                    <a:gd name="T8" fmla="*/ 0 w 491"/>
                    <a:gd name="T9" fmla="*/ 0 h 189"/>
                    <a:gd name="T10" fmla="*/ 0 w 491"/>
                    <a:gd name="T11" fmla="*/ 0 h 189"/>
                    <a:gd name="T12" fmla="*/ 0 w 491"/>
                    <a:gd name="T13" fmla="*/ 0 h 189"/>
                    <a:gd name="T14" fmla="*/ 0 w 491"/>
                    <a:gd name="T15" fmla="*/ 0 h 189"/>
                    <a:gd name="T16" fmla="*/ 0 w 491"/>
                    <a:gd name="T17" fmla="*/ 0 h 189"/>
                    <a:gd name="T18" fmla="*/ 0 w 491"/>
                    <a:gd name="T19" fmla="*/ 0 h 189"/>
                    <a:gd name="T20" fmla="*/ 0 w 491"/>
                    <a:gd name="T21" fmla="*/ 0 h 189"/>
                    <a:gd name="T22" fmla="*/ 0 w 491"/>
                    <a:gd name="T23" fmla="*/ 0 h 189"/>
                    <a:gd name="T24" fmla="*/ 0 w 491"/>
                    <a:gd name="T25" fmla="*/ 0 h 189"/>
                    <a:gd name="T26" fmla="*/ 0 w 491"/>
                    <a:gd name="T27" fmla="*/ 0 h 189"/>
                    <a:gd name="T28" fmla="*/ 0 w 491"/>
                    <a:gd name="T29" fmla="*/ 0 h 189"/>
                    <a:gd name="T30" fmla="*/ 0 w 491"/>
                    <a:gd name="T31" fmla="*/ 0 h 189"/>
                    <a:gd name="T32" fmla="*/ 0 w 491"/>
                    <a:gd name="T33" fmla="*/ 0 h 189"/>
                    <a:gd name="T34" fmla="*/ 0 w 491"/>
                    <a:gd name="T35" fmla="*/ 0 h 189"/>
                    <a:gd name="T36" fmla="*/ 0 w 491"/>
                    <a:gd name="T37" fmla="*/ 0 h 189"/>
                    <a:gd name="T38" fmla="*/ 0 w 491"/>
                    <a:gd name="T39" fmla="*/ 0 h 189"/>
                    <a:gd name="T40" fmla="*/ 0 w 491"/>
                    <a:gd name="T41" fmla="*/ 0 h 189"/>
                    <a:gd name="T42" fmla="*/ 0 w 491"/>
                    <a:gd name="T43" fmla="*/ 0 h 189"/>
                    <a:gd name="T44" fmla="*/ 0 w 491"/>
                    <a:gd name="T45" fmla="*/ 0 h 189"/>
                    <a:gd name="T46" fmla="*/ 0 w 491"/>
                    <a:gd name="T47" fmla="*/ 0 h 189"/>
                    <a:gd name="T48" fmla="*/ 0 w 491"/>
                    <a:gd name="T49" fmla="*/ 0 h 189"/>
                    <a:gd name="T50" fmla="*/ 0 w 491"/>
                    <a:gd name="T51" fmla="*/ 0 h 189"/>
                    <a:gd name="T52" fmla="*/ 0 w 491"/>
                    <a:gd name="T53" fmla="*/ 0 h 189"/>
                    <a:gd name="T54" fmla="*/ 0 w 491"/>
                    <a:gd name="T55" fmla="*/ 0 h 189"/>
                    <a:gd name="T56" fmla="*/ 0 w 491"/>
                    <a:gd name="T57" fmla="*/ 0 h 189"/>
                    <a:gd name="T58" fmla="*/ 0 w 491"/>
                    <a:gd name="T59" fmla="*/ 0 h 189"/>
                    <a:gd name="T60" fmla="*/ 0 w 491"/>
                    <a:gd name="T61" fmla="*/ 0 h 189"/>
                    <a:gd name="T62" fmla="*/ 0 w 491"/>
                    <a:gd name="T63" fmla="*/ 0 h 189"/>
                    <a:gd name="T64" fmla="*/ 0 w 491"/>
                    <a:gd name="T65" fmla="*/ 0 h 189"/>
                    <a:gd name="T66" fmla="*/ 0 w 491"/>
                    <a:gd name="T67" fmla="*/ 0 h 189"/>
                    <a:gd name="T68" fmla="*/ 0 w 491"/>
                    <a:gd name="T69" fmla="*/ 0 h 189"/>
                    <a:gd name="T70" fmla="*/ 0 w 491"/>
                    <a:gd name="T71" fmla="*/ 0 h 189"/>
                    <a:gd name="T72" fmla="*/ 0 w 491"/>
                    <a:gd name="T73" fmla="*/ 0 h 189"/>
                    <a:gd name="T74" fmla="*/ 0 w 491"/>
                    <a:gd name="T75" fmla="*/ 0 h 189"/>
                    <a:gd name="T76" fmla="*/ 0 w 491"/>
                    <a:gd name="T77" fmla="*/ 0 h 189"/>
                    <a:gd name="T78" fmla="*/ 0 w 491"/>
                    <a:gd name="T79" fmla="*/ 0 h 189"/>
                    <a:gd name="T80" fmla="*/ 0 w 491"/>
                    <a:gd name="T81" fmla="*/ 0 h 189"/>
                    <a:gd name="T82" fmla="*/ 0 w 491"/>
                    <a:gd name="T83" fmla="*/ 0 h 189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491"/>
                    <a:gd name="T127" fmla="*/ 0 h 189"/>
                    <a:gd name="T128" fmla="*/ 491 w 491"/>
                    <a:gd name="T129" fmla="*/ 189 h 189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491" h="189">
                      <a:moveTo>
                        <a:pt x="481" y="172"/>
                      </a:moveTo>
                      <a:lnTo>
                        <a:pt x="485" y="172"/>
                      </a:lnTo>
                      <a:lnTo>
                        <a:pt x="457" y="164"/>
                      </a:lnTo>
                      <a:lnTo>
                        <a:pt x="425" y="153"/>
                      </a:lnTo>
                      <a:lnTo>
                        <a:pt x="394" y="142"/>
                      </a:lnTo>
                      <a:lnTo>
                        <a:pt x="360" y="128"/>
                      </a:lnTo>
                      <a:lnTo>
                        <a:pt x="326" y="113"/>
                      </a:lnTo>
                      <a:lnTo>
                        <a:pt x="291" y="97"/>
                      </a:lnTo>
                      <a:lnTo>
                        <a:pt x="256" y="81"/>
                      </a:lnTo>
                      <a:lnTo>
                        <a:pt x="222" y="65"/>
                      </a:lnTo>
                      <a:lnTo>
                        <a:pt x="189" y="51"/>
                      </a:lnTo>
                      <a:lnTo>
                        <a:pt x="156" y="36"/>
                      </a:lnTo>
                      <a:lnTo>
                        <a:pt x="124" y="23"/>
                      </a:lnTo>
                      <a:lnTo>
                        <a:pt x="95" y="14"/>
                      </a:lnTo>
                      <a:lnTo>
                        <a:pt x="69" y="6"/>
                      </a:lnTo>
                      <a:lnTo>
                        <a:pt x="42" y="2"/>
                      </a:lnTo>
                      <a:lnTo>
                        <a:pt x="21" y="0"/>
                      </a:lnTo>
                      <a:lnTo>
                        <a:pt x="0" y="4"/>
                      </a:lnTo>
                      <a:lnTo>
                        <a:pt x="5" y="21"/>
                      </a:lnTo>
                      <a:lnTo>
                        <a:pt x="21" y="17"/>
                      </a:lnTo>
                      <a:lnTo>
                        <a:pt x="40" y="18"/>
                      </a:lnTo>
                      <a:lnTo>
                        <a:pt x="64" y="23"/>
                      </a:lnTo>
                      <a:lnTo>
                        <a:pt x="90" y="30"/>
                      </a:lnTo>
                      <a:lnTo>
                        <a:pt x="119" y="40"/>
                      </a:lnTo>
                      <a:lnTo>
                        <a:pt x="149" y="51"/>
                      </a:lnTo>
                      <a:lnTo>
                        <a:pt x="182" y="65"/>
                      </a:lnTo>
                      <a:lnTo>
                        <a:pt x="215" y="80"/>
                      </a:lnTo>
                      <a:lnTo>
                        <a:pt x="249" y="95"/>
                      </a:lnTo>
                      <a:lnTo>
                        <a:pt x="284" y="111"/>
                      </a:lnTo>
                      <a:lnTo>
                        <a:pt x="318" y="128"/>
                      </a:lnTo>
                      <a:lnTo>
                        <a:pt x="353" y="142"/>
                      </a:lnTo>
                      <a:lnTo>
                        <a:pt x="387" y="157"/>
                      </a:lnTo>
                      <a:lnTo>
                        <a:pt x="421" y="170"/>
                      </a:lnTo>
                      <a:lnTo>
                        <a:pt x="452" y="181"/>
                      </a:lnTo>
                      <a:lnTo>
                        <a:pt x="481" y="189"/>
                      </a:lnTo>
                      <a:lnTo>
                        <a:pt x="485" y="189"/>
                      </a:lnTo>
                      <a:lnTo>
                        <a:pt x="481" y="189"/>
                      </a:lnTo>
                      <a:lnTo>
                        <a:pt x="488" y="188"/>
                      </a:lnTo>
                      <a:lnTo>
                        <a:pt x="491" y="182"/>
                      </a:lnTo>
                      <a:lnTo>
                        <a:pt x="490" y="176"/>
                      </a:lnTo>
                      <a:lnTo>
                        <a:pt x="485" y="172"/>
                      </a:lnTo>
                      <a:lnTo>
                        <a:pt x="481" y="17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53" name="Freeform 1823"/>
                <p:cNvSpPr>
                  <a:spLocks/>
                </p:cNvSpPr>
                <p:nvPr/>
              </p:nvSpPr>
              <p:spPr bwMode="auto">
                <a:xfrm>
                  <a:off x="1916" y="1286"/>
                  <a:ext cx="5" cy="2"/>
                </a:xfrm>
                <a:custGeom>
                  <a:avLst/>
                  <a:gdLst>
                    <a:gd name="T0" fmla="*/ 0 w 165"/>
                    <a:gd name="T1" fmla="*/ 0 h 76"/>
                    <a:gd name="T2" fmla="*/ 0 w 165"/>
                    <a:gd name="T3" fmla="*/ 0 h 76"/>
                    <a:gd name="T4" fmla="*/ 0 w 165"/>
                    <a:gd name="T5" fmla="*/ 0 h 76"/>
                    <a:gd name="T6" fmla="*/ 0 w 165"/>
                    <a:gd name="T7" fmla="*/ 0 h 76"/>
                    <a:gd name="T8" fmla="*/ 0 w 165"/>
                    <a:gd name="T9" fmla="*/ 0 h 76"/>
                    <a:gd name="T10" fmla="*/ 0 w 165"/>
                    <a:gd name="T11" fmla="*/ 0 h 76"/>
                    <a:gd name="T12" fmla="*/ 0 w 165"/>
                    <a:gd name="T13" fmla="*/ 0 h 76"/>
                    <a:gd name="T14" fmla="*/ 0 w 165"/>
                    <a:gd name="T15" fmla="*/ 0 h 76"/>
                    <a:gd name="T16" fmla="*/ 0 w 165"/>
                    <a:gd name="T17" fmla="*/ 0 h 76"/>
                    <a:gd name="T18" fmla="*/ 0 w 165"/>
                    <a:gd name="T19" fmla="*/ 0 h 76"/>
                    <a:gd name="T20" fmla="*/ 0 w 165"/>
                    <a:gd name="T21" fmla="*/ 0 h 76"/>
                    <a:gd name="T22" fmla="*/ 0 w 165"/>
                    <a:gd name="T23" fmla="*/ 0 h 7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65"/>
                    <a:gd name="T37" fmla="*/ 0 h 76"/>
                    <a:gd name="T38" fmla="*/ 165 w 165"/>
                    <a:gd name="T39" fmla="*/ 76 h 7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65" h="76">
                      <a:moveTo>
                        <a:pt x="149" y="9"/>
                      </a:moveTo>
                      <a:lnTo>
                        <a:pt x="155" y="0"/>
                      </a:lnTo>
                      <a:lnTo>
                        <a:pt x="0" y="59"/>
                      </a:lnTo>
                      <a:lnTo>
                        <a:pt x="4" y="76"/>
                      </a:lnTo>
                      <a:lnTo>
                        <a:pt x="159" y="17"/>
                      </a:lnTo>
                      <a:lnTo>
                        <a:pt x="165" y="9"/>
                      </a:lnTo>
                      <a:lnTo>
                        <a:pt x="159" y="17"/>
                      </a:lnTo>
                      <a:lnTo>
                        <a:pt x="164" y="14"/>
                      </a:lnTo>
                      <a:lnTo>
                        <a:pt x="165" y="6"/>
                      </a:lnTo>
                      <a:lnTo>
                        <a:pt x="162" y="2"/>
                      </a:lnTo>
                      <a:lnTo>
                        <a:pt x="155" y="0"/>
                      </a:lnTo>
                      <a:lnTo>
                        <a:pt x="149" y="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54" name="Freeform 1824"/>
                <p:cNvSpPr>
                  <a:spLocks/>
                </p:cNvSpPr>
                <p:nvPr/>
              </p:nvSpPr>
              <p:spPr bwMode="auto">
                <a:xfrm>
                  <a:off x="1920" y="1273"/>
                  <a:ext cx="1" cy="13"/>
                </a:xfrm>
                <a:custGeom>
                  <a:avLst/>
                  <a:gdLst>
                    <a:gd name="T0" fmla="*/ 0 w 43"/>
                    <a:gd name="T1" fmla="*/ 0 h 529"/>
                    <a:gd name="T2" fmla="*/ 0 w 43"/>
                    <a:gd name="T3" fmla="*/ 0 h 529"/>
                    <a:gd name="T4" fmla="*/ 0 w 43"/>
                    <a:gd name="T5" fmla="*/ 0 h 529"/>
                    <a:gd name="T6" fmla="*/ 0 w 43"/>
                    <a:gd name="T7" fmla="*/ 0 h 529"/>
                    <a:gd name="T8" fmla="*/ 0 w 43"/>
                    <a:gd name="T9" fmla="*/ 0 h 529"/>
                    <a:gd name="T10" fmla="*/ 0 w 43"/>
                    <a:gd name="T11" fmla="*/ 0 h 529"/>
                    <a:gd name="T12" fmla="*/ 0 w 43"/>
                    <a:gd name="T13" fmla="*/ 0 h 529"/>
                    <a:gd name="T14" fmla="*/ 0 w 43"/>
                    <a:gd name="T15" fmla="*/ 0 h 529"/>
                    <a:gd name="T16" fmla="*/ 0 w 43"/>
                    <a:gd name="T17" fmla="*/ 0 h 529"/>
                    <a:gd name="T18" fmla="*/ 0 w 43"/>
                    <a:gd name="T19" fmla="*/ 0 h 529"/>
                    <a:gd name="T20" fmla="*/ 0 w 43"/>
                    <a:gd name="T21" fmla="*/ 0 h 529"/>
                    <a:gd name="T22" fmla="*/ 0 w 43"/>
                    <a:gd name="T23" fmla="*/ 0 h 52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43"/>
                    <a:gd name="T37" fmla="*/ 0 h 529"/>
                    <a:gd name="T38" fmla="*/ 43 w 43"/>
                    <a:gd name="T39" fmla="*/ 529 h 529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43" h="529">
                      <a:moveTo>
                        <a:pt x="11" y="17"/>
                      </a:moveTo>
                      <a:lnTo>
                        <a:pt x="0" y="9"/>
                      </a:lnTo>
                      <a:lnTo>
                        <a:pt x="27" y="529"/>
                      </a:lnTo>
                      <a:lnTo>
                        <a:pt x="43" y="529"/>
                      </a:lnTo>
                      <a:lnTo>
                        <a:pt x="17" y="9"/>
                      </a:lnTo>
                      <a:lnTo>
                        <a:pt x="6" y="0"/>
                      </a:lnTo>
                      <a:lnTo>
                        <a:pt x="17" y="9"/>
                      </a:lnTo>
                      <a:lnTo>
                        <a:pt x="15" y="3"/>
                      </a:lnTo>
                      <a:lnTo>
                        <a:pt x="9" y="0"/>
                      </a:lnTo>
                      <a:lnTo>
                        <a:pt x="3" y="3"/>
                      </a:lnTo>
                      <a:lnTo>
                        <a:pt x="0" y="9"/>
                      </a:lnTo>
                      <a:lnTo>
                        <a:pt x="11" y="1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55" name="Freeform 1825"/>
                <p:cNvSpPr>
                  <a:spLocks/>
                </p:cNvSpPr>
                <p:nvPr/>
              </p:nvSpPr>
              <p:spPr bwMode="auto">
                <a:xfrm>
                  <a:off x="1909" y="1273"/>
                  <a:ext cx="11" cy="3"/>
                </a:xfrm>
                <a:custGeom>
                  <a:avLst/>
                  <a:gdLst>
                    <a:gd name="T0" fmla="*/ 0 w 423"/>
                    <a:gd name="T1" fmla="*/ 0 h 114"/>
                    <a:gd name="T2" fmla="*/ 0 w 423"/>
                    <a:gd name="T3" fmla="*/ 0 h 114"/>
                    <a:gd name="T4" fmla="*/ 0 w 423"/>
                    <a:gd name="T5" fmla="*/ 0 h 114"/>
                    <a:gd name="T6" fmla="*/ 0 w 423"/>
                    <a:gd name="T7" fmla="*/ 0 h 114"/>
                    <a:gd name="T8" fmla="*/ 0 w 423"/>
                    <a:gd name="T9" fmla="*/ 0 h 114"/>
                    <a:gd name="T10" fmla="*/ 0 w 423"/>
                    <a:gd name="T11" fmla="*/ 0 h 114"/>
                    <a:gd name="T12" fmla="*/ 0 w 423"/>
                    <a:gd name="T13" fmla="*/ 0 h 114"/>
                    <a:gd name="T14" fmla="*/ 0 w 423"/>
                    <a:gd name="T15" fmla="*/ 0 h 114"/>
                    <a:gd name="T16" fmla="*/ 0 w 423"/>
                    <a:gd name="T17" fmla="*/ 0 h 114"/>
                    <a:gd name="T18" fmla="*/ 0 w 423"/>
                    <a:gd name="T19" fmla="*/ 0 h 114"/>
                    <a:gd name="T20" fmla="*/ 0 w 423"/>
                    <a:gd name="T21" fmla="*/ 0 h 114"/>
                    <a:gd name="T22" fmla="*/ 0 w 423"/>
                    <a:gd name="T23" fmla="*/ 0 h 114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423"/>
                    <a:gd name="T37" fmla="*/ 0 h 114"/>
                    <a:gd name="T38" fmla="*/ 423 w 423"/>
                    <a:gd name="T39" fmla="*/ 114 h 114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423" h="114">
                      <a:moveTo>
                        <a:pt x="3" y="112"/>
                      </a:moveTo>
                      <a:lnTo>
                        <a:pt x="11" y="114"/>
                      </a:lnTo>
                      <a:lnTo>
                        <a:pt x="423" y="17"/>
                      </a:lnTo>
                      <a:lnTo>
                        <a:pt x="418" y="0"/>
                      </a:lnTo>
                      <a:lnTo>
                        <a:pt x="6" y="97"/>
                      </a:lnTo>
                      <a:lnTo>
                        <a:pt x="15" y="100"/>
                      </a:lnTo>
                      <a:lnTo>
                        <a:pt x="6" y="97"/>
                      </a:lnTo>
                      <a:lnTo>
                        <a:pt x="1" y="101"/>
                      </a:lnTo>
                      <a:lnTo>
                        <a:pt x="0" y="107"/>
                      </a:lnTo>
                      <a:lnTo>
                        <a:pt x="4" y="113"/>
                      </a:lnTo>
                      <a:lnTo>
                        <a:pt x="11" y="114"/>
                      </a:lnTo>
                      <a:lnTo>
                        <a:pt x="3" y="11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56" name="Freeform 1826"/>
                <p:cNvSpPr>
                  <a:spLocks/>
                </p:cNvSpPr>
                <p:nvPr/>
              </p:nvSpPr>
              <p:spPr bwMode="auto">
                <a:xfrm>
                  <a:off x="1900" y="1268"/>
                  <a:ext cx="9" cy="8"/>
                </a:xfrm>
                <a:custGeom>
                  <a:avLst/>
                  <a:gdLst>
                    <a:gd name="T0" fmla="*/ 0 w 363"/>
                    <a:gd name="T1" fmla="*/ 0 h 350"/>
                    <a:gd name="T2" fmla="*/ 0 w 363"/>
                    <a:gd name="T3" fmla="*/ 0 h 350"/>
                    <a:gd name="T4" fmla="*/ 0 w 363"/>
                    <a:gd name="T5" fmla="*/ 0 h 350"/>
                    <a:gd name="T6" fmla="*/ 0 w 363"/>
                    <a:gd name="T7" fmla="*/ 0 h 350"/>
                    <a:gd name="T8" fmla="*/ 0 w 363"/>
                    <a:gd name="T9" fmla="*/ 0 h 350"/>
                    <a:gd name="T10" fmla="*/ 0 w 363"/>
                    <a:gd name="T11" fmla="*/ 0 h 350"/>
                    <a:gd name="T12" fmla="*/ 0 w 363"/>
                    <a:gd name="T13" fmla="*/ 0 h 350"/>
                    <a:gd name="T14" fmla="*/ 0 w 363"/>
                    <a:gd name="T15" fmla="*/ 0 h 350"/>
                    <a:gd name="T16" fmla="*/ 0 w 363"/>
                    <a:gd name="T17" fmla="*/ 0 h 350"/>
                    <a:gd name="T18" fmla="*/ 0 w 363"/>
                    <a:gd name="T19" fmla="*/ 0 h 350"/>
                    <a:gd name="T20" fmla="*/ 0 w 363"/>
                    <a:gd name="T21" fmla="*/ 0 h 350"/>
                    <a:gd name="T22" fmla="*/ 0 w 363"/>
                    <a:gd name="T23" fmla="*/ 0 h 35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363"/>
                    <a:gd name="T37" fmla="*/ 0 h 350"/>
                    <a:gd name="T38" fmla="*/ 363 w 363"/>
                    <a:gd name="T39" fmla="*/ 350 h 350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363" h="350">
                      <a:moveTo>
                        <a:pt x="14" y="15"/>
                      </a:moveTo>
                      <a:lnTo>
                        <a:pt x="2" y="15"/>
                      </a:lnTo>
                      <a:lnTo>
                        <a:pt x="351" y="350"/>
                      </a:lnTo>
                      <a:lnTo>
                        <a:pt x="363" y="338"/>
                      </a:lnTo>
                      <a:lnTo>
                        <a:pt x="14" y="3"/>
                      </a:lnTo>
                      <a:lnTo>
                        <a:pt x="2" y="3"/>
                      </a:lnTo>
                      <a:lnTo>
                        <a:pt x="14" y="3"/>
                      </a:lnTo>
                      <a:lnTo>
                        <a:pt x="8" y="0"/>
                      </a:lnTo>
                      <a:lnTo>
                        <a:pt x="3" y="3"/>
                      </a:lnTo>
                      <a:lnTo>
                        <a:pt x="0" y="9"/>
                      </a:lnTo>
                      <a:lnTo>
                        <a:pt x="2" y="15"/>
                      </a:lnTo>
                      <a:lnTo>
                        <a:pt x="14" y="1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57" name="Freeform 1827"/>
                <p:cNvSpPr>
                  <a:spLocks/>
                </p:cNvSpPr>
                <p:nvPr/>
              </p:nvSpPr>
              <p:spPr bwMode="auto">
                <a:xfrm>
                  <a:off x="1899" y="1268"/>
                  <a:ext cx="2" cy="2"/>
                </a:xfrm>
                <a:custGeom>
                  <a:avLst/>
                  <a:gdLst>
                    <a:gd name="T0" fmla="*/ 0 w 71"/>
                    <a:gd name="T1" fmla="*/ 0 h 77"/>
                    <a:gd name="T2" fmla="*/ 0 w 71"/>
                    <a:gd name="T3" fmla="*/ 0 h 77"/>
                    <a:gd name="T4" fmla="*/ 0 w 71"/>
                    <a:gd name="T5" fmla="*/ 0 h 77"/>
                    <a:gd name="T6" fmla="*/ 0 w 71"/>
                    <a:gd name="T7" fmla="*/ 0 h 77"/>
                    <a:gd name="T8" fmla="*/ 0 w 71"/>
                    <a:gd name="T9" fmla="*/ 0 h 77"/>
                    <a:gd name="T10" fmla="*/ 0 w 71"/>
                    <a:gd name="T11" fmla="*/ 0 h 77"/>
                    <a:gd name="T12" fmla="*/ 0 w 71"/>
                    <a:gd name="T13" fmla="*/ 0 h 77"/>
                    <a:gd name="T14" fmla="*/ 0 w 71"/>
                    <a:gd name="T15" fmla="*/ 0 h 77"/>
                    <a:gd name="T16" fmla="*/ 0 w 71"/>
                    <a:gd name="T17" fmla="*/ 0 h 77"/>
                    <a:gd name="T18" fmla="*/ 0 w 71"/>
                    <a:gd name="T19" fmla="*/ 0 h 77"/>
                    <a:gd name="T20" fmla="*/ 0 w 71"/>
                    <a:gd name="T21" fmla="*/ 0 h 77"/>
                    <a:gd name="T22" fmla="*/ 0 w 71"/>
                    <a:gd name="T23" fmla="*/ 0 h 77"/>
                    <a:gd name="T24" fmla="*/ 0 w 71"/>
                    <a:gd name="T25" fmla="*/ 0 h 77"/>
                    <a:gd name="T26" fmla="*/ 0 w 71"/>
                    <a:gd name="T27" fmla="*/ 0 h 77"/>
                    <a:gd name="T28" fmla="*/ 0 w 71"/>
                    <a:gd name="T29" fmla="*/ 0 h 77"/>
                    <a:gd name="T30" fmla="*/ 0 w 71"/>
                    <a:gd name="T31" fmla="*/ 0 h 77"/>
                    <a:gd name="T32" fmla="*/ 0 w 71"/>
                    <a:gd name="T33" fmla="*/ 0 h 77"/>
                    <a:gd name="T34" fmla="*/ 0 w 71"/>
                    <a:gd name="T35" fmla="*/ 0 h 77"/>
                    <a:gd name="T36" fmla="*/ 0 w 71"/>
                    <a:gd name="T37" fmla="*/ 0 h 77"/>
                    <a:gd name="T38" fmla="*/ 0 w 71"/>
                    <a:gd name="T39" fmla="*/ 0 h 77"/>
                    <a:gd name="T40" fmla="*/ 0 w 71"/>
                    <a:gd name="T41" fmla="*/ 0 h 7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1"/>
                    <a:gd name="T64" fmla="*/ 0 h 77"/>
                    <a:gd name="T65" fmla="*/ 71 w 71"/>
                    <a:gd name="T66" fmla="*/ 77 h 7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1" h="77">
                      <a:moveTo>
                        <a:pt x="3" y="77"/>
                      </a:moveTo>
                      <a:lnTo>
                        <a:pt x="3" y="77"/>
                      </a:lnTo>
                      <a:lnTo>
                        <a:pt x="15" y="72"/>
                      </a:lnTo>
                      <a:lnTo>
                        <a:pt x="24" y="67"/>
                      </a:lnTo>
                      <a:lnTo>
                        <a:pt x="33" y="59"/>
                      </a:lnTo>
                      <a:lnTo>
                        <a:pt x="41" y="49"/>
                      </a:lnTo>
                      <a:lnTo>
                        <a:pt x="47" y="39"/>
                      </a:lnTo>
                      <a:lnTo>
                        <a:pt x="53" y="30"/>
                      </a:lnTo>
                      <a:lnTo>
                        <a:pt x="62" y="21"/>
                      </a:lnTo>
                      <a:lnTo>
                        <a:pt x="71" y="12"/>
                      </a:lnTo>
                      <a:lnTo>
                        <a:pt x="59" y="0"/>
                      </a:lnTo>
                      <a:lnTo>
                        <a:pt x="50" y="9"/>
                      </a:lnTo>
                      <a:lnTo>
                        <a:pt x="41" y="20"/>
                      </a:lnTo>
                      <a:lnTo>
                        <a:pt x="33" y="30"/>
                      </a:lnTo>
                      <a:lnTo>
                        <a:pt x="27" y="39"/>
                      </a:lnTo>
                      <a:lnTo>
                        <a:pt x="21" y="47"/>
                      </a:lnTo>
                      <a:lnTo>
                        <a:pt x="15" y="53"/>
                      </a:lnTo>
                      <a:lnTo>
                        <a:pt x="7" y="57"/>
                      </a:lnTo>
                      <a:lnTo>
                        <a:pt x="0" y="60"/>
                      </a:lnTo>
                      <a:lnTo>
                        <a:pt x="3" y="7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58" name="Freeform 1828"/>
                <p:cNvSpPr>
                  <a:spLocks/>
                </p:cNvSpPr>
                <p:nvPr/>
              </p:nvSpPr>
              <p:spPr bwMode="auto">
                <a:xfrm>
                  <a:off x="1897" y="1269"/>
                  <a:ext cx="2" cy="3"/>
                </a:xfrm>
                <a:custGeom>
                  <a:avLst/>
                  <a:gdLst>
                    <a:gd name="T0" fmla="*/ 0 w 56"/>
                    <a:gd name="T1" fmla="*/ 0 h 136"/>
                    <a:gd name="T2" fmla="*/ 0 w 56"/>
                    <a:gd name="T3" fmla="*/ 0 h 136"/>
                    <a:gd name="T4" fmla="*/ 0 w 56"/>
                    <a:gd name="T5" fmla="*/ 0 h 136"/>
                    <a:gd name="T6" fmla="*/ 0 w 56"/>
                    <a:gd name="T7" fmla="*/ 0 h 136"/>
                    <a:gd name="T8" fmla="*/ 0 w 56"/>
                    <a:gd name="T9" fmla="*/ 0 h 136"/>
                    <a:gd name="T10" fmla="*/ 0 w 56"/>
                    <a:gd name="T11" fmla="*/ 0 h 136"/>
                    <a:gd name="T12" fmla="*/ 0 w 56"/>
                    <a:gd name="T13" fmla="*/ 0 h 136"/>
                    <a:gd name="T14" fmla="*/ 0 w 56"/>
                    <a:gd name="T15" fmla="*/ 0 h 136"/>
                    <a:gd name="T16" fmla="*/ 0 w 56"/>
                    <a:gd name="T17" fmla="*/ 0 h 136"/>
                    <a:gd name="T18" fmla="*/ 0 w 56"/>
                    <a:gd name="T19" fmla="*/ 0 h 136"/>
                    <a:gd name="T20" fmla="*/ 0 w 56"/>
                    <a:gd name="T21" fmla="*/ 0 h 136"/>
                    <a:gd name="T22" fmla="*/ 0 w 56"/>
                    <a:gd name="T23" fmla="*/ 0 h 136"/>
                    <a:gd name="T24" fmla="*/ 0 w 56"/>
                    <a:gd name="T25" fmla="*/ 0 h 136"/>
                    <a:gd name="T26" fmla="*/ 0 w 56"/>
                    <a:gd name="T27" fmla="*/ 0 h 136"/>
                    <a:gd name="T28" fmla="*/ 0 w 56"/>
                    <a:gd name="T29" fmla="*/ 0 h 136"/>
                    <a:gd name="T30" fmla="*/ 0 w 56"/>
                    <a:gd name="T31" fmla="*/ 0 h 136"/>
                    <a:gd name="T32" fmla="*/ 0 w 56"/>
                    <a:gd name="T33" fmla="*/ 0 h 136"/>
                    <a:gd name="T34" fmla="*/ 0 w 56"/>
                    <a:gd name="T35" fmla="*/ 0 h 136"/>
                    <a:gd name="T36" fmla="*/ 0 w 56"/>
                    <a:gd name="T37" fmla="*/ 0 h 136"/>
                    <a:gd name="T38" fmla="*/ 0 w 56"/>
                    <a:gd name="T39" fmla="*/ 0 h 136"/>
                    <a:gd name="T40" fmla="*/ 0 w 56"/>
                    <a:gd name="T41" fmla="*/ 0 h 1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6"/>
                    <a:gd name="T64" fmla="*/ 0 h 136"/>
                    <a:gd name="T65" fmla="*/ 56 w 56"/>
                    <a:gd name="T66" fmla="*/ 136 h 1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6" h="136">
                      <a:moveTo>
                        <a:pt x="10" y="136"/>
                      </a:moveTo>
                      <a:lnTo>
                        <a:pt x="10" y="134"/>
                      </a:lnTo>
                      <a:lnTo>
                        <a:pt x="18" y="122"/>
                      </a:lnTo>
                      <a:lnTo>
                        <a:pt x="23" y="106"/>
                      </a:lnTo>
                      <a:lnTo>
                        <a:pt x="27" y="86"/>
                      </a:lnTo>
                      <a:lnTo>
                        <a:pt x="30" y="66"/>
                      </a:lnTo>
                      <a:lnTo>
                        <a:pt x="35" y="47"/>
                      </a:lnTo>
                      <a:lnTo>
                        <a:pt x="40" y="30"/>
                      </a:lnTo>
                      <a:lnTo>
                        <a:pt x="47" y="20"/>
                      </a:lnTo>
                      <a:lnTo>
                        <a:pt x="56" y="17"/>
                      </a:lnTo>
                      <a:lnTo>
                        <a:pt x="53" y="0"/>
                      </a:lnTo>
                      <a:lnTo>
                        <a:pt x="38" y="8"/>
                      </a:lnTo>
                      <a:lnTo>
                        <a:pt x="26" y="23"/>
                      </a:lnTo>
                      <a:lnTo>
                        <a:pt x="18" y="42"/>
                      </a:lnTo>
                      <a:lnTo>
                        <a:pt x="14" y="63"/>
                      </a:lnTo>
                      <a:lnTo>
                        <a:pt x="10" y="84"/>
                      </a:lnTo>
                      <a:lnTo>
                        <a:pt x="6" y="103"/>
                      </a:lnTo>
                      <a:lnTo>
                        <a:pt x="4" y="115"/>
                      </a:lnTo>
                      <a:lnTo>
                        <a:pt x="0" y="122"/>
                      </a:lnTo>
                      <a:lnTo>
                        <a:pt x="0" y="121"/>
                      </a:lnTo>
                      <a:lnTo>
                        <a:pt x="10" y="13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59" name="Freeform 1829"/>
                <p:cNvSpPr>
                  <a:spLocks/>
                </p:cNvSpPr>
                <p:nvPr/>
              </p:nvSpPr>
              <p:spPr bwMode="auto">
                <a:xfrm>
                  <a:off x="1896" y="1272"/>
                  <a:ext cx="2" cy="0"/>
                </a:xfrm>
                <a:custGeom>
                  <a:avLst/>
                  <a:gdLst>
                    <a:gd name="T0" fmla="*/ 0 w 52"/>
                    <a:gd name="T1" fmla="*/ 0 h 41"/>
                    <a:gd name="T2" fmla="*/ 0 w 52"/>
                    <a:gd name="T3" fmla="*/ 0 h 41"/>
                    <a:gd name="T4" fmla="*/ 0 w 52"/>
                    <a:gd name="T5" fmla="*/ 0 h 41"/>
                    <a:gd name="T6" fmla="*/ 0 w 52"/>
                    <a:gd name="T7" fmla="*/ 0 h 41"/>
                    <a:gd name="T8" fmla="*/ 0 w 52"/>
                    <a:gd name="T9" fmla="*/ 0 h 41"/>
                    <a:gd name="T10" fmla="*/ 0 w 52"/>
                    <a:gd name="T11" fmla="*/ 0 h 41"/>
                    <a:gd name="T12" fmla="*/ 0 w 52"/>
                    <a:gd name="T13" fmla="*/ 0 h 41"/>
                    <a:gd name="T14" fmla="*/ 0 w 52"/>
                    <a:gd name="T15" fmla="*/ 0 h 41"/>
                    <a:gd name="T16" fmla="*/ 0 w 52"/>
                    <a:gd name="T17" fmla="*/ 0 h 41"/>
                    <a:gd name="T18" fmla="*/ 0 w 52"/>
                    <a:gd name="T19" fmla="*/ 0 h 41"/>
                    <a:gd name="T20" fmla="*/ 0 w 52"/>
                    <a:gd name="T21" fmla="*/ 0 h 41"/>
                    <a:gd name="T22" fmla="*/ 0 w 52"/>
                    <a:gd name="T23" fmla="*/ 0 h 41"/>
                    <a:gd name="T24" fmla="*/ 0 w 52"/>
                    <a:gd name="T25" fmla="*/ 0 h 41"/>
                    <a:gd name="T26" fmla="*/ 0 w 52"/>
                    <a:gd name="T27" fmla="*/ 0 h 41"/>
                    <a:gd name="T28" fmla="*/ 0 w 52"/>
                    <a:gd name="T29" fmla="*/ 0 h 41"/>
                    <a:gd name="T30" fmla="*/ 0 w 52"/>
                    <a:gd name="T31" fmla="*/ 0 h 41"/>
                    <a:gd name="T32" fmla="*/ 0 w 52"/>
                    <a:gd name="T33" fmla="*/ 0 h 41"/>
                    <a:gd name="T34" fmla="*/ 0 w 52"/>
                    <a:gd name="T35" fmla="*/ 0 h 41"/>
                    <a:gd name="T36" fmla="*/ 0 w 52"/>
                    <a:gd name="T37" fmla="*/ 0 h 41"/>
                    <a:gd name="T38" fmla="*/ 0 w 52"/>
                    <a:gd name="T39" fmla="*/ 0 h 41"/>
                    <a:gd name="T40" fmla="*/ 0 w 52"/>
                    <a:gd name="T41" fmla="*/ 0 h 4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2"/>
                    <a:gd name="T64" fmla="*/ 0 h 41"/>
                    <a:gd name="T65" fmla="*/ 52 w 52"/>
                    <a:gd name="T66" fmla="*/ 0 h 4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2" h="41">
                      <a:moveTo>
                        <a:pt x="5" y="17"/>
                      </a:moveTo>
                      <a:lnTo>
                        <a:pt x="5" y="17"/>
                      </a:lnTo>
                      <a:lnTo>
                        <a:pt x="9" y="19"/>
                      </a:lnTo>
                      <a:lnTo>
                        <a:pt x="14" y="23"/>
                      </a:lnTo>
                      <a:lnTo>
                        <a:pt x="21" y="29"/>
                      </a:lnTo>
                      <a:lnTo>
                        <a:pt x="26" y="33"/>
                      </a:lnTo>
                      <a:lnTo>
                        <a:pt x="33" y="39"/>
                      </a:lnTo>
                      <a:lnTo>
                        <a:pt x="42" y="41"/>
                      </a:lnTo>
                      <a:lnTo>
                        <a:pt x="52" y="39"/>
                      </a:lnTo>
                      <a:lnTo>
                        <a:pt x="42" y="24"/>
                      </a:lnTo>
                      <a:lnTo>
                        <a:pt x="40" y="24"/>
                      </a:lnTo>
                      <a:lnTo>
                        <a:pt x="38" y="21"/>
                      </a:lnTo>
                      <a:lnTo>
                        <a:pt x="30" y="15"/>
                      </a:lnTo>
                      <a:lnTo>
                        <a:pt x="23" y="11"/>
                      </a:lnTo>
                      <a:lnTo>
                        <a:pt x="18" y="5"/>
                      </a:ln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5" y="1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60" name="Freeform 1830"/>
                <p:cNvSpPr>
                  <a:spLocks/>
                </p:cNvSpPr>
                <p:nvPr/>
              </p:nvSpPr>
              <p:spPr bwMode="auto">
                <a:xfrm>
                  <a:off x="1894" y="1272"/>
                  <a:ext cx="2" cy="1"/>
                </a:xfrm>
                <a:custGeom>
                  <a:avLst/>
                  <a:gdLst>
                    <a:gd name="T0" fmla="*/ 0 w 85"/>
                    <a:gd name="T1" fmla="*/ 0 h 78"/>
                    <a:gd name="T2" fmla="*/ 0 w 85"/>
                    <a:gd name="T3" fmla="*/ 0 h 78"/>
                    <a:gd name="T4" fmla="*/ 0 w 85"/>
                    <a:gd name="T5" fmla="*/ 0 h 78"/>
                    <a:gd name="T6" fmla="*/ 0 w 85"/>
                    <a:gd name="T7" fmla="*/ 0 h 78"/>
                    <a:gd name="T8" fmla="*/ 0 w 85"/>
                    <a:gd name="T9" fmla="*/ 0 h 78"/>
                    <a:gd name="T10" fmla="*/ 0 w 85"/>
                    <a:gd name="T11" fmla="*/ 0 h 78"/>
                    <a:gd name="T12" fmla="*/ 0 w 85"/>
                    <a:gd name="T13" fmla="*/ 0 h 78"/>
                    <a:gd name="T14" fmla="*/ 0 w 85"/>
                    <a:gd name="T15" fmla="*/ 0 h 78"/>
                    <a:gd name="T16" fmla="*/ 0 w 85"/>
                    <a:gd name="T17" fmla="*/ 0 h 78"/>
                    <a:gd name="T18" fmla="*/ 0 w 85"/>
                    <a:gd name="T19" fmla="*/ 0 h 78"/>
                    <a:gd name="T20" fmla="*/ 0 w 85"/>
                    <a:gd name="T21" fmla="*/ 0 h 78"/>
                    <a:gd name="T22" fmla="*/ 0 w 85"/>
                    <a:gd name="T23" fmla="*/ 0 h 78"/>
                    <a:gd name="T24" fmla="*/ 0 w 85"/>
                    <a:gd name="T25" fmla="*/ 0 h 78"/>
                    <a:gd name="T26" fmla="*/ 0 w 85"/>
                    <a:gd name="T27" fmla="*/ 0 h 78"/>
                    <a:gd name="T28" fmla="*/ 0 w 85"/>
                    <a:gd name="T29" fmla="*/ 0 h 78"/>
                    <a:gd name="T30" fmla="*/ 0 w 85"/>
                    <a:gd name="T31" fmla="*/ 0 h 78"/>
                    <a:gd name="T32" fmla="*/ 0 w 85"/>
                    <a:gd name="T33" fmla="*/ 0 h 78"/>
                    <a:gd name="T34" fmla="*/ 0 w 85"/>
                    <a:gd name="T35" fmla="*/ 0 h 78"/>
                    <a:gd name="T36" fmla="*/ 0 w 85"/>
                    <a:gd name="T37" fmla="*/ 0 h 78"/>
                    <a:gd name="T38" fmla="*/ 0 w 85"/>
                    <a:gd name="T39" fmla="*/ 0 h 78"/>
                    <a:gd name="T40" fmla="*/ 0 w 85"/>
                    <a:gd name="T41" fmla="*/ 0 h 78"/>
                    <a:gd name="T42" fmla="*/ 0 w 85"/>
                    <a:gd name="T43" fmla="*/ 0 h 78"/>
                    <a:gd name="T44" fmla="*/ 0 w 85"/>
                    <a:gd name="T45" fmla="*/ 0 h 78"/>
                    <a:gd name="T46" fmla="*/ 0 w 85"/>
                    <a:gd name="T47" fmla="*/ 0 h 78"/>
                    <a:gd name="T48" fmla="*/ 0 w 85"/>
                    <a:gd name="T49" fmla="*/ 0 h 78"/>
                    <a:gd name="T50" fmla="*/ 0 w 85"/>
                    <a:gd name="T51" fmla="*/ 0 h 78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85"/>
                    <a:gd name="T79" fmla="*/ 0 h 78"/>
                    <a:gd name="T80" fmla="*/ 85 w 85"/>
                    <a:gd name="T81" fmla="*/ 78 h 78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85" h="78">
                      <a:moveTo>
                        <a:pt x="17" y="69"/>
                      </a:moveTo>
                      <a:lnTo>
                        <a:pt x="14" y="76"/>
                      </a:lnTo>
                      <a:lnTo>
                        <a:pt x="24" y="67"/>
                      </a:lnTo>
                      <a:lnTo>
                        <a:pt x="34" y="58"/>
                      </a:lnTo>
                      <a:lnTo>
                        <a:pt x="43" y="48"/>
                      </a:lnTo>
                      <a:lnTo>
                        <a:pt x="53" y="39"/>
                      </a:lnTo>
                      <a:lnTo>
                        <a:pt x="61" y="30"/>
                      </a:lnTo>
                      <a:lnTo>
                        <a:pt x="71" y="24"/>
                      </a:lnTo>
                      <a:lnTo>
                        <a:pt x="78" y="19"/>
                      </a:lnTo>
                      <a:lnTo>
                        <a:pt x="85" y="17"/>
                      </a:lnTo>
                      <a:lnTo>
                        <a:pt x="80" y="0"/>
                      </a:lnTo>
                      <a:lnTo>
                        <a:pt x="71" y="5"/>
                      </a:lnTo>
                      <a:lnTo>
                        <a:pt x="61" y="10"/>
                      </a:lnTo>
                      <a:lnTo>
                        <a:pt x="52" y="18"/>
                      </a:lnTo>
                      <a:lnTo>
                        <a:pt x="41" y="27"/>
                      </a:lnTo>
                      <a:lnTo>
                        <a:pt x="31" y="36"/>
                      </a:lnTo>
                      <a:lnTo>
                        <a:pt x="21" y="46"/>
                      </a:lnTo>
                      <a:lnTo>
                        <a:pt x="12" y="55"/>
                      </a:lnTo>
                      <a:lnTo>
                        <a:pt x="2" y="64"/>
                      </a:lnTo>
                      <a:lnTo>
                        <a:pt x="0" y="71"/>
                      </a:lnTo>
                      <a:lnTo>
                        <a:pt x="2" y="64"/>
                      </a:lnTo>
                      <a:lnTo>
                        <a:pt x="0" y="70"/>
                      </a:lnTo>
                      <a:lnTo>
                        <a:pt x="3" y="75"/>
                      </a:lnTo>
                      <a:lnTo>
                        <a:pt x="8" y="78"/>
                      </a:lnTo>
                      <a:lnTo>
                        <a:pt x="14" y="76"/>
                      </a:lnTo>
                      <a:lnTo>
                        <a:pt x="17" y="6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61" name="Freeform 1831"/>
                <p:cNvSpPr>
                  <a:spLocks/>
                </p:cNvSpPr>
                <p:nvPr/>
              </p:nvSpPr>
              <p:spPr bwMode="auto">
                <a:xfrm>
                  <a:off x="1894" y="1273"/>
                  <a:ext cx="1" cy="2"/>
                </a:xfrm>
                <a:custGeom>
                  <a:avLst/>
                  <a:gdLst>
                    <a:gd name="T0" fmla="*/ 0 w 28"/>
                    <a:gd name="T1" fmla="*/ 0 h 72"/>
                    <a:gd name="T2" fmla="*/ 0 w 28"/>
                    <a:gd name="T3" fmla="*/ 0 h 72"/>
                    <a:gd name="T4" fmla="*/ 0 w 28"/>
                    <a:gd name="T5" fmla="*/ 0 h 72"/>
                    <a:gd name="T6" fmla="*/ 0 w 28"/>
                    <a:gd name="T7" fmla="*/ 0 h 72"/>
                    <a:gd name="T8" fmla="*/ 0 w 28"/>
                    <a:gd name="T9" fmla="*/ 0 h 72"/>
                    <a:gd name="T10" fmla="*/ 0 w 28"/>
                    <a:gd name="T11" fmla="*/ 0 h 72"/>
                    <a:gd name="T12" fmla="*/ 0 w 28"/>
                    <a:gd name="T13" fmla="*/ 0 h 72"/>
                    <a:gd name="T14" fmla="*/ 0 w 28"/>
                    <a:gd name="T15" fmla="*/ 0 h 72"/>
                    <a:gd name="T16" fmla="*/ 0 w 28"/>
                    <a:gd name="T17" fmla="*/ 0 h 72"/>
                    <a:gd name="T18" fmla="*/ 0 w 28"/>
                    <a:gd name="T19" fmla="*/ 0 h 72"/>
                    <a:gd name="T20" fmla="*/ 0 w 28"/>
                    <a:gd name="T21" fmla="*/ 0 h 72"/>
                    <a:gd name="T22" fmla="*/ 0 w 28"/>
                    <a:gd name="T23" fmla="*/ 0 h 72"/>
                    <a:gd name="T24" fmla="*/ 0 w 28"/>
                    <a:gd name="T25" fmla="*/ 0 h 72"/>
                    <a:gd name="T26" fmla="*/ 0 w 28"/>
                    <a:gd name="T27" fmla="*/ 0 h 72"/>
                    <a:gd name="T28" fmla="*/ 0 w 28"/>
                    <a:gd name="T29" fmla="*/ 0 h 72"/>
                    <a:gd name="T30" fmla="*/ 0 w 28"/>
                    <a:gd name="T31" fmla="*/ 0 h 72"/>
                    <a:gd name="T32" fmla="*/ 0 w 28"/>
                    <a:gd name="T33" fmla="*/ 0 h 72"/>
                    <a:gd name="T34" fmla="*/ 0 w 28"/>
                    <a:gd name="T35" fmla="*/ 0 h 72"/>
                    <a:gd name="T36" fmla="*/ 0 w 28"/>
                    <a:gd name="T37" fmla="*/ 0 h 72"/>
                    <a:gd name="T38" fmla="*/ 0 w 28"/>
                    <a:gd name="T39" fmla="*/ 0 h 72"/>
                    <a:gd name="T40" fmla="*/ 0 w 28"/>
                    <a:gd name="T41" fmla="*/ 0 h 7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28"/>
                    <a:gd name="T64" fmla="*/ 0 h 72"/>
                    <a:gd name="T65" fmla="*/ 28 w 28"/>
                    <a:gd name="T66" fmla="*/ 72 h 7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28" h="72">
                      <a:moveTo>
                        <a:pt x="8" y="72"/>
                      </a:moveTo>
                      <a:lnTo>
                        <a:pt x="9" y="72"/>
                      </a:lnTo>
                      <a:lnTo>
                        <a:pt x="20" y="68"/>
                      </a:lnTo>
                      <a:lnTo>
                        <a:pt x="26" y="58"/>
                      </a:lnTo>
                      <a:lnTo>
                        <a:pt x="28" y="49"/>
                      </a:lnTo>
                      <a:lnTo>
                        <a:pt x="26" y="39"/>
                      </a:lnTo>
                      <a:lnTo>
                        <a:pt x="24" y="28"/>
                      </a:lnTo>
                      <a:lnTo>
                        <a:pt x="21" y="18"/>
                      </a:lnTo>
                      <a:lnTo>
                        <a:pt x="18" y="8"/>
                      </a:lnTo>
                      <a:lnTo>
                        <a:pt x="17" y="0"/>
                      </a:lnTo>
                      <a:lnTo>
                        <a:pt x="0" y="2"/>
                      </a:lnTo>
                      <a:lnTo>
                        <a:pt x="1" y="13"/>
                      </a:lnTo>
                      <a:lnTo>
                        <a:pt x="5" y="22"/>
                      </a:lnTo>
                      <a:lnTo>
                        <a:pt x="7" y="33"/>
                      </a:lnTo>
                      <a:lnTo>
                        <a:pt x="9" y="42"/>
                      </a:lnTo>
                      <a:lnTo>
                        <a:pt x="11" y="49"/>
                      </a:lnTo>
                      <a:lnTo>
                        <a:pt x="9" y="54"/>
                      </a:lnTo>
                      <a:lnTo>
                        <a:pt x="11" y="54"/>
                      </a:lnTo>
                      <a:lnTo>
                        <a:pt x="7" y="55"/>
                      </a:lnTo>
                      <a:lnTo>
                        <a:pt x="8" y="55"/>
                      </a:lnTo>
                      <a:lnTo>
                        <a:pt x="8" y="7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62" name="Freeform 1832"/>
                <p:cNvSpPr>
                  <a:spLocks/>
                </p:cNvSpPr>
                <p:nvPr/>
              </p:nvSpPr>
              <p:spPr bwMode="auto">
                <a:xfrm>
                  <a:off x="1893" y="1275"/>
                  <a:ext cx="1" cy="0"/>
                </a:xfrm>
                <a:custGeom>
                  <a:avLst/>
                  <a:gdLst>
                    <a:gd name="T0" fmla="*/ 0 w 49"/>
                    <a:gd name="T1" fmla="*/ 0 h 21"/>
                    <a:gd name="T2" fmla="*/ 0 w 49"/>
                    <a:gd name="T3" fmla="*/ 0 h 21"/>
                    <a:gd name="T4" fmla="*/ 0 w 49"/>
                    <a:gd name="T5" fmla="*/ 0 h 21"/>
                    <a:gd name="T6" fmla="*/ 0 w 49"/>
                    <a:gd name="T7" fmla="*/ 0 h 21"/>
                    <a:gd name="T8" fmla="*/ 0 w 49"/>
                    <a:gd name="T9" fmla="*/ 0 h 21"/>
                    <a:gd name="T10" fmla="*/ 0 w 49"/>
                    <a:gd name="T11" fmla="*/ 0 h 21"/>
                    <a:gd name="T12" fmla="*/ 0 w 49"/>
                    <a:gd name="T13" fmla="*/ 0 h 21"/>
                    <a:gd name="T14" fmla="*/ 0 w 49"/>
                    <a:gd name="T15" fmla="*/ 0 h 21"/>
                    <a:gd name="T16" fmla="*/ 0 w 49"/>
                    <a:gd name="T17" fmla="*/ 0 h 21"/>
                    <a:gd name="T18" fmla="*/ 0 w 49"/>
                    <a:gd name="T19" fmla="*/ 0 h 21"/>
                    <a:gd name="T20" fmla="*/ 0 w 49"/>
                    <a:gd name="T21" fmla="*/ 0 h 21"/>
                    <a:gd name="T22" fmla="*/ 0 w 49"/>
                    <a:gd name="T23" fmla="*/ 0 h 21"/>
                    <a:gd name="T24" fmla="*/ 0 w 49"/>
                    <a:gd name="T25" fmla="*/ 0 h 21"/>
                    <a:gd name="T26" fmla="*/ 0 w 49"/>
                    <a:gd name="T27" fmla="*/ 0 h 21"/>
                    <a:gd name="T28" fmla="*/ 0 w 49"/>
                    <a:gd name="T29" fmla="*/ 0 h 21"/>
                    <a:gd name="T30" fmla="*/ 0 w 49"/>
                    <a:gd name="T31" fmla="*/ 0 h 21"/>
                    <a:gd name="T32" fmla="*/ 0 w 49"/>
                    <a:gd name="T33" fmla="*/ 0 h 21"/>
                    <a:gd name="T34" fmla="*/ 0 w 49"/>
                    <a:gd name="T35" fmla="*/ 0 h 21"/>
                    <a:gd name="T36" fmla="*/ 0 w 49"/>
                    <a:gd name="T37" fmla="*/ 0 h 21"/>
                    <a:gd name="T38" fmla="*/ 0 w 49"/>
                    <a:gd name="T39" fmla="*/ 0 h 21"/>
                    <a:gd name="T40" fmla="*/ 0 w 49"/>
                    <a:gd name="T41" fmla="*/ 0 h 2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9"/>
                    <a:gd name="T64" fmla="*/ 0 h 21"/>
                    <a:gd name="T65" fmla="*/ 49 w 49"/>
                    <a:gd name="T66" fmla="*/ 0 h 2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9" h="21">
                      <a:moveTo>
                        <a:pt x="7" y="21"/>
                      </a:moveTo>
                      <a:lnTo>
                        <a:pt x="7" y="21"/>
                      </a:lnTo>
                      <a:lnTo>
                        <a:pt x="14" y="19"/>
                      </a:lnTo>
                      <a:lnTo>
                        <a:pt x="20" y="18"/>
                      </a:lnTo>
                      <a:lnTo>
                        <a:pt x="23" y="16"/>
                      </a:lnTo>
                      <a:lnTo>
                        <a:pt x="25" y="16"/>
                      </a:lnTo>
                      <a:lnTo>
                        <a:pt x="28" y="16"/>
                      </a:lnTo>
                      <a:lnTo>
                        <a:pt x="32" y="18"/>
                      </a:lnTo>
                      <a:lnTo>
                        <a:pt x="40" y="18"/>
                      </a:lnTo>
                      <a:lnTo>
                        <a:pt x="49" y="18"/>
                      </a:lnTo>
                      <a:lnTo>
                        <a:pt x="49" y="1"/>
                      </a:lnTo>
                      <a:lnTo>
                        <a:pt x="40" y="1"/>
                      </a:lnTo>
                      <a:lnTo>
                        <a:pt x="35" y="1"/>
                      </a:lnTo>
                      <a:lnTo>
                        <a:pt x="30" y="0"/>
                      </a:lnTo>
                      <a:lnTo>
                        <a:pt x="25" y="0"/>
                      </a:lnTo>
                      <a:lnTo>
                        <a:pt x="20" y="0"/>
                      </a:lnTo>
                      <a:lnTo>
                        <a:pt x="16" y="1"/>
                      </a:lnTo>
                      <a:lnTo>
                        <a:pt x="10" y="2"/>
                      </a:lnTo>
                      <a:lnTo>
                        <a:pt x="0" y="7"/>
                      </a:lnTo>
                      <a:lnTo>
                        <a:pt x="7" y="2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63" name="Freeform 1833"/>
                <p:cNvSpPr>
                  <a:spLocks/>
                </p:cNvSpPr>
                <p:nvPr/>
              </p:nvSpPr>
              <p:spPr bwMode="auto">
                <a:xfrm>
                  <a:off x="1892" y="1275"/>
                  <a:ext cx="1" cy="2"/>
                </a:xfrm>
                <a:custGeom>
                  <a:avLst/>
                  <a:gdLst>
                    <a:gd name="T0" fmla="*/ 0 w 59"/>
                    <a:gd name="T1" fmla="*/ 0 h 70"/>
                    <a:gd name="T2" fmla="*/ 0 w 59"/>
                    <a:gd name="T3" fmla="*/ 0 h 70"/>
                    <a:gd name="T4" fmla="*/ 0 w 59"/>
                    <a:gd name="T5" fmla="*/ 0 h 70"/>
                    <a:gd name="T6" fmla="*/ 0 w 59"/>
                    <a:gd name="T7" fmla="*/ 0 h 70"/>
                    <a:gd name="T8" fmla="*/ 0 w 59"/>
                    <a:gd name="T9" fmla="*/ 0 h 70"/>
                    <a:gd name="T10" fmla="*/ 0 w 59"/>
                    <a:gd name="T11" fmla="*/ 0 h 70"/>
                    <a:gd name="T12" fmla="*/ 0 w 59"/>
                    <a:gd name="T13" fmla="*/ 0 h 70"/>
                    <a:gd name="T14" fmla="*/ 0 w 59"/>
                    <a:gd name="T15" fmla="*/ 0 h 70"/>
                    <a:gd name="T16" fmla="*/ 0 w 59"/>
                    <a:gd name="T17" fmla="*/ 0 h 70"/>
                    <a:gd name="T18" fmla="*/ 0 w 59"/>
                    <a:gd name="T19" fmla="*/ 0 h 70"/>
                    <a:gd name="T20" fmla="*/ 0 w 59"/>
                    <a:gd name="T21" fmla="*/ 0 h 70"/>
                    <a:gd name="T22" fmla="*/ 0 w 59"/>
                    <a:gd name="T23" fmla="*/ 0 h 70"/>
                    <a:gd name="T24" fmla="*/ 0 w 59"/>
                    <a:gd name="T25" fmla="*/ 0 h 70"/>
                    <a:gd name="T26" fmla="*/ 0 w 59"/>
                    <a:gd name="T27" fmla="*/ 0 h 70"/>
                    <a:gd name="T28" fmla="*/ 0 w 59"/>
                    <a:gd name="T29" fmla="*/ 0 h 70"/>
                    <a:gd name="T30" fmla="*/ 0 w 59"/>
                    <a:gd name="T31" fmla="*/ 0 h 70"/>
                    <a:gd name="T32" fmla="*/ 0 w 59"/>
                    <a:gd name="T33" fmla="*/ 0 h 70"/>
                    <a:gd name="T34" fmla="*/ 0 w 59"/>
                    <a:gd name="T35" fmla="*/ 0 h 70"/>
                    <a:gd name="T36" fmla="*/ 0 w 59"/>
                    <a:gd name="T37" fmla="*/ 0 h 70"/>
                    <a:gd name="T38" fmla="*/ 0 w 59"/>
                    <a:gd name="T39" fmla="*/ 0 h 70"/>
                    <a:gd name="T40" fmla="*/ 0 w 59"/>
                    <a:gd name="T41" fmla="*/ 0 h 7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9"/>
                    <a:gd name="T64" fmla="*/ 0 h 70"/>
                    <a:gd name="T65" fmla="*/ 59 w 59"/>
                    <a:gd name="T66" fmla="*/ 70 h 7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9" h="70">
                      <a:moveTo>
                        <a:pt x="17" y="53"/>
                      </a:moveTo>
                      <a:lnTo>
                        <a:pt x="17" y="53"/>
                      </a:lnTo>
                      <a:lnTo>
                        <a:pt x="17" y="55"/>
                      </a:lnTo>
                      <a:lnTo>
                        <a:pt x="20" y="49"/>
                      </a:lnTo>
                      <a:lnTo>
                        <a:pt x="24" y="42"/>
                      </a:lnTo>
                      <a:lnTo>
                        <a:pt x="33" y="33"/>
                      </a:lnTo>
                      <a:lnTo>
                        <a:pt x="41" y="25"/>
                      </a:lnTo>
                      <a:lnTo>
                        <a:pt x="51" y="19"/>
                      </a:lnTo>
                      <a:lnTo>
                        <a:pt x="59" y="14"/>
                      </a:lnTo>
                      <a:lnTo>
                        <a:pt x="52" y="0"/>
                      </a:lnTo>
                      <a:lnTo>
                        <a:pt x="41" y="5"/>
                      </a:lnTo>
                      <a:lnTo>
                        <a:pt x="32" y="13"/>
                      </a:lnTo>
                      <a:lnTo>
                        <a:pt x="21" y="21"/>
                      </a:lnTo>
                      <a:lnTo>
                        <a:pt x="12" y="32"/>
                      </a:lnTo>
                      <a:lnTo>
                        <a:pt x="5" y="42"/>
                      </a:lnTo>
                      <a:lnTo>
                        <a:pt x="0" y="53"/>
                      </a:lnTo>
                      <a:lnTo>
                        <a:pt x="5" y="65"/>
                      </a:lnTo>
                      <a:lnTo>
                        <a:pt x="17" y="70"/>
                      </a:lnTo>
                      <a:lnTo>
                        <a:pt x="17" y="5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64" name="Freeform 1834"/>
                <p:cNvSpPr>
                  <a:spLocks/>
                </p:cNvSpPr>
                <p:nvPr/>
              </p:nvSpPr>
              <p:spPr bwMode="auto">
                <a:xfrm>
                  <a:off x="1892" y="1276"/>
                  <a:ext cx="3" cy="1"/>
                </a:xfrm>
                <a:custGeom>
                  <a:avLst/>
                  <a:gdLst>
                    <a:gd name="T0" fmla="*/ 0 w 89"/>
                    <a:gd name="T1" fmla="*/ 0 h 30"/>
                    <a:gd name="T2" fmla="*/ 0 w 89"/>
                    <a:gd name="T3" fmla="*/ 0 h 30"/>
                    <a:gd name="T4" fmla="*/ 0 w 89"/>
                    <a:gd name="T5" fmla="*/ 0 h 30"/>
                    <a:gd name="T6" fmla="*/ 0 w 89"/>
                    <a:gd name="T7" fmla="*/ 0 h 30"/>
                    <a:gd name="T8" fmla="*/ 0 w 89"/>
                    <a:gd name="T9" fmla="*/ 0 h 30"/>
                    <a:gd name="T10" fmla="*/ 0 w 89"/>
                    <a:gd name="T11" fmla="*/ 0 h 30"/>
                    <a:gd name="T12" fmla="*/ 0 w 89"/>
                    <a:gd name="T13" fmla="*/ 0 h 30"/>
                    <a:gd name="T14" fmla="*/ 0 w 89"/>
                    <a:gd name="T15" fmla="*/ 0 h 30"/>
                    <a:gd name="T16" fmla="*/ 0 w 89"/>
                    <a:gd name="T17" fmla="*/ 0 h 30"/>
                    <a:gd name="T18" fmla="*/ 0 w 89"/>
                    <a:gd name="T19" fmla="*/ 0 h 30"/>
                    <a:gd name="T20" fmla="*/ 0 w 89"/>
                    <a:gd name="T21" fmla="*/ 0 h 30"/>
                    <a:gd name="T22" fmla="*/ 0 w 89"/>
                    <a:gd name="T23" fmla="*/ 0 h 30"/>
                    <a:gd name="T24" fmla="*/ 0 w 89"/>
                    <a:gd name="T25" fmla="*/ 0 h 30"/>
                    <a:gd name="T26" fmla="*/ 0 w 89"/>
                    <a:gd name="T27" fmla="*/ 0 h 30"/>
                    <a:gd name="T28" fmla="*/ 0 w 89"/>
                    <a:gd name="T29" fmla="*/ 0 h 30"/>
                    <a:gd name="T30" fmla="*/ 0 w 89"/>
                    <a:gd name="T31" fmla="*/ 0 h 30"/>
                    <a:gd name="T32" fmla="*/ 0 w 89"/>
                    <a:gd name="T33" fmla="*/ 0 h 30"/>
                    <a:gd name="T34" fmla="*/ 0 w 89"/>
                    <a:gd name="T35" fmla="*/ 0 h 30"/>
                    <a:gd name="T36" fmla="*/ 0 w 89"/>
                    <a:gd name="T37" fmla="*/ 0 h 30"/>
                    <a:gd name="T38" fmla="*/ 0 w 89"/>
                    <a:gd name="T39" fmla="*/ 0 h 30"/>
                    <a:gd name="T40" fmla="*/ 0 w 89"/>
                    <a:gd name="T41" fmla="*/ 0 h 3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9"/>
                    <a:gd name="T64" fmla="*/ 0 h 30"/>
                    <a:gd name="T65" fmla="*/ 89 w 89"/>
                    <a:gd name="T66" fmla="*/ 30 h 3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9" h="30">
                      <a:moveTo>
                        <a:pt x="89" y="18"/>
                      </a:moveTo>
                      <a:lnTo>
                        <a:pt x="89" y="18"/>
                      </a:lnTo>
                      <a:lnTo>
                        <a:pt x="78" y="9"/>
                      </a:lnTo>
                      <a:lnTo>
                        <a:pt x="67" y="5"/>
                      </a:lnTo>
                      <a:lnTo>
                        <a:pt x="58" y="1"/>
                      </a:lnTo>
                      <a:lnTo>
                        <a:pt x="46" y="0"/>
                      </a:lnTo>
                      <a:lnTo>
                        <a:pt x="36" y="0"/>
                      </a:lnTo>
                      <a:lnTo>
                        <a:pt x="25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lnTo>
                        <a:pt x="0" y="17"/>
                      </a:lnTo>
                      <a:lnTo>
                        <a:pt x="13" y="17"/>
                      </a:lnTo>
                      <a:lnTo>
                        <a:pt x="25" y="17"/>
                      </a:lnTo>
                      <a:lnTo>
                        <a:pt x="36" y="17"/>
                      </a:lnTo>
                      <a:lnTo>
                        <a:pt x="46" y="17"/>
                      </a:lnTo>
                      <a:lnTo>
                        <a:pt x="53" y="18"/>
                      </a:lnTo>
                      <a:lnTo>
                        <a:pt x="63" y="21"/>
                      </a:lnTo>
                      <a:lnTo>
                        <a:pt x="71" y="24"/>
                      </a:lnTo>
                      <a:lnTo>
                        <a:pt x="79" y="30"/>
                      </a:lnTo>
                      <a:lnTo>
                        <a:pt x="89" y="1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65" name="Freeform 1835"/>
                <p:cNvSpPr>
                  <a:spLocks/>
                </p:cNvSpPr>
                <p:nvPr/>
              </p:nvSpPr>
              <p:spPr bwMode="auto">
                <a:xfrm>
                  <a:off x="1894" y="1277"/>
                  <a:ext cx="1" cy="1"/>
                </a:xfrm>
                <a:custGeom>
                  <a:avLst/>
                  <a:gdLst>
                    <a:gd name="T0" fmla="*/ 0 w 30"/>
                    <a:gd name="T1" fmla="*/ 0 h 55"/>
                    <a:gd name="T2" fmla="*/ 0 w 30"/>
                    <a:gd name="T3" fmla="*/ 0 h 55"/>
                    <a:gd name="T4" fmla="*/ 0 w 30"/>
                    <a:gd name="T5" fmla="*/ 0 h 55"/>
                    <a:gd name="T6" fmla="*/ 0 w 30"/>
                    <a:gd name="T7" fmla="*/ 0 h 55"/>
                    <a:gd name="T8" fmla="*/ 0 w 30"/>
                    <a:gd name="T9" fmla="*/ 0 h 55"/>
                    <a:gd name="T10" fmla="*/ 0 w 30"/>
                    <a:gd name="T11" fmla="*/ 0 h 55"/>
                    <a:gd name="T12" fmla="*/ 0 w 30"/>
                    <a:gd name="T13" fmla="*/ 0 h 55"/>
                    <a:gd name="T14" fmla="*/ 0 w 30"/>
                    <a:gd name="T15" fmla="*/ 0 h 55"/>
                    <a:gd name="T16" fmla="*/ 0 w 30"/>
                    <a:gd name="T17" fmla="*/ 0 h 55"/>
                    <a:gd name="T18" fmla="*/ 0 w 30"/>
                    <a:gd name="T19" fmla="*/ 0 h 55"/>
                    <a:gd name="T20" fmla="*/ 0 w 30"/>
                    <a:gd name="T21" fmla="*/ 0 h 55"/>
                    <a:gd name="T22" fmla="*/ 0 w 30"/>
                    <a:gd name="T23" fmla="*/ 0 h 55"/>
                    <a:gd name="T24" fmla="*/ 0 w 30"/>
                    <a:gd name="T25" fmla="*/ 0 h 55"/>
                    <a:gd name="T26" fmla="*/ 0 w 30"/>
                    <a:gd name="T27" fmla="*/ 0 h 55"/>
                    <a:gd name="T28" fmla="*/ 0 w 30"/>
                    <a:gd name="T29" fmla="*/ 0 h 55"/>
                    <a:gd name="T30" fmla="*/ 0 w 30"/>
                    <a:gd name="T31" fmla="*/ 0 h 55"/>
                    <a:gd name="T32" fmla="*/ 0 w 30"/>
                    <a:gd name="T33" fmla="*/ 0 h 55"/>
                    <a:gd name="T34" fmla="*/ 0 w 30"/>
                    <a:gd name="T35" fmla="*/ 0 h 55"/>
                    <a:gd name="T36" fmla="*/ 0 w 30"/>
                    <a:gd name="T37" fmla="*/ 0 h 55"/>
                    <a:gd name="T38" fmla="*/ 0 w 30"/>
                    <a:gd name="T39" fmla="*/ 0 h 55"/>
                    <a:gd name="T40" fmla="*/ 0 w 30"/>
                    <a:gd name="T41" fmla="*/ 0 h 5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0"/>
                    <a:gd name="T64" fmla="*/ 0 h 55"/>
                    <a:gd name="T65" fmla="*/ 30 w 30"/>
                    <a:gd name="T66" fmla="*/ 55 h 5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0" h="55">
                      <a:moveTo>
                        <a:pt x="11" y="55"/>
                      </a:moveTo>
                      <a:lnTo>
                        <a:pt x="12" y="55"/>
                      </a:lnTo>
                      <a:lnTo>
                        <a:pt x="18" y="49"/>
                      </a:lnTo>
                      <a:lnTo>
                        <a:pt x="24" y="42"/>
                      </a:lnTo>
                      <a:lnTo>
                        <a:pt x="28" y="36"/>
                      </a:lnTo>
                      <a:lnTo>
                        <a:pt x="30" y="27"/>
                      </a:lnTo>
                      <a:lnTo>
                        <a:pt x="30" y="19"/>
                      </a:lnTo>
                      <a:lnTo>
                        <a:pt x="29" y="13"/>
                      </a:lnTo>
                      <a:lnTo>
                        <a:pt x="25" y="6"/>
                      </a:lnTo>
                      <a:lnTo>
                        <a:pt x="18" y="0"/>
                      </a:lnTo>
                      <a:lnTo>
                        <a:pt x="8" y="12"/>
                      </a:lnTo>
                      <a:lnTo>
                        <a:pt x="11" y="15"/>
                      </a:lnTo>
                      <a:lnTo>
                        <a:pt x="12" y="18"/>
                      </a:lnTo>
                      <a:lnTo>
                        <a:pt x="13" y="21"/>
                      </a:lnTo>
                      <a:lnTo>
                        <a:pt x="13" y="25"/>
                      </a:lnTo>
                      <a:lnTo>
                        <a:pt x="13" y="29"/>
                      </a:lnTo>
                      <a:lnTo>
                        <a:pt x="10" y="32"/>
                      </a:lnTo>
                      <a:lnTo>
                        <a:pt x="6" y="37"/>
                      </a:lnTo>
                      <a:lnTo>
                        <a:pt x="0" y="43"/>
                      </a:lnTo>
                      <a:lnTo>
                        <a:pt x="1" y="43"/>
                      </a:lnTo>
                      <a:lnTo>
                        <a:pt x="11" y="5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66" name="Freeform 1836"/>
                <p:cNvSpPr>
                  <a:spLocks/>
                </p:cNvSpPr>
                <p:nvPr/>
              </p:nvSpPr>
              <p:spPr bwMode="auto">
                <a:xfrm>
                  <a:off x="1887" y="1278"/>
                  <a:ext cx="7" cy="11"/>
                </a:xfrm>
                <a:custGeom>
                  <a:avLst/>
                  <a:gdLst>
                    <a:gd name="T0" fmla="*/ 0 w 305"/>
                    <a:gd name="T1" fmla="*/ 0 h 477"/>
                    <a:gd name="T2" fmla="*/ 0 w 305"/>
                    <a:gd name="T3" fmla="*/ 0 h 477"/>
                    <a:gd name="T4" fmla="*/ 0 w 305"/>
                    <a:gd name="T5" fmla="*/ 0 h 477"/>
                    <a:gd name="T6" fmla="*/ 0 w 305"/>
                    <a:gd name="T7" fmla="*/ 0 h 477"/>
                    <a:gd name="T8" fmla="*/ 0 w 305"/>
                    <a:gd name="T9" fmla="*/ 0 h 477"/>
                    <a:gd name="T10" fmla="*/ 0 w 305"/>
                    <a:gd name="T11" fmla="*/ 0 h 477"/>
                    <a:gd name="T12" fmla="*/ 0 w 305"/>
                    <a:gd name="T13" fmla="*/ 0 h 477"/>
                    <a:gd name="T14" fmla="*/ 0 w 305"/>
                    <a:gd name="T15" fmla="*/ 0 h 477"/>
                    <a:gd name="T16" fmla="*/ 0 w 305"/>
                    <a:gd name="T17" fmla="*/ 0 h 477"/>
                    <a:gd name="T18" fmla="*/ 0 w 305"/>
                    <a:gd name="T19" fmla="*/ 0 h 477"/>
                    <a:gd name="T20" fmla="*/ 0 w 305"/>
                    <a:gd name="T21" fmla="*/ 0 h 477"/>
                    <a:gd name="T22" fmla="*/ 0 w 305"/>
                    <a:gd name="T23" fmla="*/ 0 h 477"/>
                    <a:gd name="T24" fmla="*/ 0 w 305"/>
                    <a:gd name="T25" fmla="*/ 0 h 477"/>
                    <a:gd name="T26" fmla="*/ 0 w 305"/>
                    <a:gd name="T27" fmla="*/ 0 h 477"/>
                    <a:gd name="T28" fmla="*/ 0 w 305"/>
                    <a:gd name="T29" fmla="*/ 0 h 477"/>
                    <a:gd name="T30" fmla="*/ 0 w 305"/>
                    <a:gd name="T31" fmla="*/ 0 h 477"/>
                    <a:gd name="T32" fmla="*/ 0 w 305"/>
                    <a:gd name="T33" fmla="*/ 0 h 477"/>
                    <a:gd name="T34" fmla="*/ 0 w 305"/>
                    <a:gd name="T35" fmla="*/ 0 h 477"/>
                    <a:gd name="T36" fmla="*/ 0 w 305"/>
                    <a:gd name="T37" fmla="*/ 0 h 477"/>
                    <a:gd name="T38" fmla="*/ 0 w 305"/>
                    <a:gd name="T39" fmla="*/ 0 h 477"/>
                    <a:gd name="T40" fmla="*/ 0 w 305"/>
                    <a:gd name="T41" fmla="*/ 0 h 477"/>
                    <a:gd name="T42" fmla="*/ 0 w 305"/>
                    <a:gd name="T43" fmla="*/ 0 h 477"/>
                    <a:gd name="T44" fmla="*/ 0 w 305"/>
                    <a:gd name="T45" fmla="*/ 0 h 477"/>
                    <a:gd name="T46" fmla="*/ 0 w 305"/>
                    <a:gd name="T47" fmla="*/ 0 h 477"/>
                    <a:gd name="T48" fmla="*/ 0 w 305"/>
                    <a:gd name="T49" fmla="*/ 0 h 477"/>
                    <a:gd name="T50" fmla="*/ 0 w 305"/>
                    <a:gd name="T51" fmla="*/ 0 h 477"/>
                    <a:gd name="T52" fmla="*/ 0 w 305"/>
                    <a:gd name="T53" fmla="*/ 0 h 477"/>
                    <a:gd name="T54" fmla="*/ 0 w 305"/>
                    <a:gd name="T55" fmla="*/ 0 h 477"/>
                    <a:gd name="T56" fmla="*/ 0 w 305"/>
                    <a:gd name="T57" fmla="*/ 0 h 477"/>
                    <a:gd name="T58" fmla="*/ 0 w 305"/>
                    <a:gd name="T59" fmla="*/ 0 h 477"/>
                    <a:gd name="T60" fmla="*/ 0 w 305"/>
                    <a:gd name="T61" fmla="*/ 0 h 477"/>
                    <a:gd name="T62" fmla="*/ 0 w 305"/>
                    <a:gd name="T63" fmla="*/ 0 h 477"/>
                    <a:gd name="T64" fmla="*/ 0 w 305"/>
                    <a:gd name="T65" fmla="*/ 0 h 477"/>
                    <a:gd name="T66" fmla="*/ 0 w 305"/>
                    <a:gd name="T67" fmla="*/ 0 h 477"/>
                    <a:gd name="T68" fmla="*/ 0 w 305"/>
                    <a:gd name="T69" fmla="*/ 0 h 477"/>
                    <a:gd name="T70" fmla="*/ 0 w 305"/>
                    <a:gd name="T71" fmla="*/ 0 h 477"/>
                    <a:gd name="T72" fmla="*/ 0 w 305"/>
                    <a:gd name="T73" fmla="*/ 0 h 477"/>
                    <a:gd name="T74" fmla="*/ 0 w 305"/>
                    <a:gd name="T75" fmla="*/ 0 h 477"/>
                    <a:gd name="T76" fmla="*/ 0 w 305"/>
                    <a:gd name="T77" fmla="*/ 0 h 477"/>
                    <a:gd name="T78" fmla="*/ 0 w 305"/>
                    <a:gd name="T79" fmla="*/ 0 h 477"/>
                    <a:gd name="T80" fmla="*/ 0 w 305"/>
                    <a:gd name="T81" fmla="*/ 0 h 477"/>
                    <a:gd name="T82" fmla="*/ 0 w 305"/>
                    <a:gd name="T83" fmla="*/ 0 h 477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305"/>
                    <a:gd name="T127" fmla="*/ 0 h 477"/>
                    <a:gd name="T128" fmla="*/ 305 w 305"/>
                    <a:gd name="T129" fmla="*/ 477 h 477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305" h="477">
                      <a:moveTo>
                        <a:pt x="17" y="467"/>
                      </a:moveTo>
                      <a:lnTo>
                        <a:pt x="15" y="473"/>
                      </a:lnTo>
                      <a:lnTo>
                        <a:pt x="35" y="446"/>
                      </a:lnTo>
                      <a:lnTo>
                        <a:pt x="53" y="417"/>
                      </a:lnTo>
                      <a:lnTo>
                        <a:pt x="68" y="387"/>
                      </a:lnTo>
                      <a:lnTo>
                        <a:pt x="84" y="357"/>
                      </a:lnTo>
                      <a:lnTo>
                        <a:pt x="98" y="326"/>
                      </a:lnTo>
                      <a:lnTo>
                        <a:pt x="113" y="296"/>
                      </a:lnTo>
                      <a:lnTo>
                        <a:pt x="127" y="264"/>
                      </a:lnTo>
                      <a:lnTo>
                        <a:pt x="142" y="234"/>
                      </a:lnTo>
                      <a:lnTo>
                        <a:pt x="157" y="204"/>
                      </a:lnTo>
                      <a:lnTo>
                        <a:pt x="173" y="173"/>
                      </a:lnTo>
                      <a:lnTo>
                        <a:pt x="191" y="145"/>
                      </a:lnTo>
                      <a:lnTo>
                        <a:pt x="209" y="117"/>
                      </a:lnTo>
                      <a:lnTo>
                        <a:pt x="229" y="89"/>
                      </a:lnTo>
                      <a:lnTo>
                        <a:pt x="252" y="62"/>
                      </a:lnTo>
                      <a:lnTo>
                        <a:pt x="277" y="36"/>
                      </a:lnTo>
                      <a:lnTo>
                        <a:pt x="305" y="12"/>
                      </a:lnTo>
                      <a:lnTo>
                        <a:pt x="295" y="0"/>
                      </a:lnTo>
                      <a:lnTo>
                        <a:pt x="265" y="24"/>
                      </a:lnTo>
                      <a:lnTo>
                        <a:pt x="240" y="50"/>
                      </a:lnTo>
                      <a:lnTo>
                        <a:pt x="217" y="79"/>
                      </a:lnTo>
                      <a:lnTo>
                        <a:pt x="194" y="107"/>
                      </a:lnTo>
                      <a:lnTo>
                        <a:pt x="176" y="136"/>
                      </a:lnTo>
                      <a:lnTo>
                        <a:pt x="158" y="166"/>
                      </a:lnTo>
                      <a:lnTo>
                        <a:pt x="143" y="197"/>
                      </a:lnTo>
                      <a:lnTo>
                        <a:pt x="127" y="227"/>
                      </a:lnTo>
                      <a:lnTo>
                        <a:pt x="113" y="257"/>
                      </a:lnTo>
                      <a:lnTo>
                        <a:pt x="98" y="288"/>
                      </a:lnTo>
                      <a:lnTo>
                        <a:pt x="84" y="318"/>
                      </a:lnTo>
                      <a:lnTo>
                        <a:pt x="69" y="350"/>
                      </a:lnTo>
                      <a:lnTo>
                        <a:pt x="54" y="380"/>
                      </a:lnTo>
                      <a:lnTo>
                        <a:pt x="38" y="407"/>
                      </a:lnTo>
                      <a:lnTo>
                        <a:pt x="20" y="436"/>
                      </a:lnTo>
                      <a:lnTo>
                        <a:pt x="1" y="464"/>
                      </a:lnTo>
                      <a:lnTo>
                        <a:pt x="0" y="470"/>
                      </a:lnTo>
                      <a:lnTo>
                        <a:pt x="1" y="464"/>
                      </a:lnTo>
                      <a:lnTo>
                        <a:pt x="0" y="471"/>
                      </a:lnTo>
                      <a:lnTo>
                        <a:pt x="3" y="476"/>
                      </a:lnTo>
                      <a:lnTo>
                        <a:pt x="9" y="477"/>
                      </a:lnTo>
                      <a:lnTo>
                        <a:pt x="15" y="473"/>
                      </a:lnTo>
                      <a:lnTo>
                        <a:pt x="17" y="46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67" name="Freeform 1837"/>
                <p:cNvSpPr>
                  <a:spLocks/>
                </p:cNvSpPr>
                <p:nvPr/>
              </p:nvSpPr>
              <p:spPr bwMode="auto">
                <a:xfrm>
                  <a:off x="1885" y="1289"/>
                  <a:ext cx="2" cy="4"/>
                </a:xfrm>
                <a:custGeom>
                  <a:avLst/>
                  <a:gdLst>
                    <a:gd name="T0" fmla="*/ 0 w 79"/>
                    <a:gd name="T1" fmla="*/ 0 h 173"/>
                    <a:gd name="T2" fmla="*/ 0 w 79"/>
                    <a:gd name="T3" fmla="*/ 0 h 173"/>
                    <a:gd name="T4" fmla="*/ 0 w 79"/>
                    <a:gd name="T5" fmla="*/ 0 h 173"/>
                    <a:gd name="T6" fmla="*/ 0 w 79"/>
                    <a:gd name="T7" fmla="*/ 0 h 173"/>
                    <a:gd name="T8" fmla="*/ 0 w 79"/>
                    <a:gd name="T9" fmla="*/ 0 h 173"/>
                    <a:gd name="T10" fmla="*/ 0 w 79"/>
                    <a:gd name="T11" fmla="*/ 0 h 173"/>
                    <a:gd name="T12" fmla="*/ 0 w 79"/>
                    <a:gd name="T13" fmla="*/ 0 h 173"/>
                    <a:gd name="T14" fmla="*/ 0 w 79"/>
                    <a:gd name="T15" fmla="*/ 0 h 173"/>
                    <a:gd name="T16" fmla="*/ 0 w 79"/>
                    <a:gd name="T17" fmla="*/ 0 h 173"/>
                    <a:gd name="T18" fmla="*/ 0 w 79"/>
                    <a:gd name="T19" fmla="*/ 0 h 173"/>
                    <a:gd name="T20" fmla="*/ 0 w 79"/>
                    <a:gd name="T21" fmla="*/ 0 h 173"/>
                    <a:gd name="T22" fmla="*/ 0 w 79"/>
                    <a:gd name="T23" fmla="*/ 0 h 173"/>
                    <a:gd name="T24" fmla="*/ 0 w 79"/>
                    <a:gd name="T25" fmla="*/ 0 h 173"/>
                    <a:gd name="T26" fmla="*/ 0 w 79"/>
                    <a:gd name="T27" fmla="*/ 0 h 173"/>
                    <a:gd name="T28" fmla="*/ 0 w 79"/>
                    <a:gd name="T29" fmla="*/ 0 h 173"/>
                    <a:gd name="T30" fmla="*/ 0 w 79"/>
                    <a:gd name="T31" fmla="*/ 0 h 173"/>
                    <a:gd name="T32" fmla="*/ 0 w 79"/>
                    <a:gd name="T33" fmla="*/ 0 h 173"/>
                    <a:gd name="T34" fmla="*/ 0 w 79"/>
                    <a:gd name="T35" fmla="*/ 0 h 173"/>
                    <a:gd name="T36" fmla="*/ 0 w 79"/>
                    <a:gd name="T37" fmla="*/ 0 h 173"/>
                    <a:gd name="T38" fmla="*/ 0 w 79"/>
                    <a:gd name="T39" fmla="*/ 0 h 173"/>
                    <a:gd name="T40" fmla="*/ 0 w 79"/>
                    <a:gd name="T41" fmla="*/ 0 h 173"/>
                    <a:gd name="T42" fmla="*/ 0 w 79"/>
                    <a:gd name="T43" fmla="*/ 0 h 173"/>
                    <a:gd name="T44" fmla="*/ 0 w 79"/>
                    <a:gd name="T45" fmla="*/ 0 h 173"/>
                    <a:gd name="T46" fmla="*/ 0 w 79"/>
                    <a:gd name="T47" fmla="*/ 0 h 173"/>
                    <a:gd name="T48" fmla="*/ 0 w 79"/>
                    <a:gd name="T49" fmla="*/ 0 h 173"/>
                    <a:gd name="T50" fmla="*/ 0 w 79"/>
                    <a:gd name="T51" fmla="*/ 0 h 173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79"/>
                    <a:gd name="T79" fmla="*/ 0 h 173"/>
                    <a:gd name="T80" fmla="*/ 79 w 79"/>
                    <a:gd name="T81" fmla="*/ 173 h 173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79" h="173">
                      <a:moveTo>
                        <a:pt x="10" y="156"/>
                      </a:moveTo>
                      <a:lnTo>
                        <a:pt x="15" y="169"/>
                      </a:lnTo>
                      <a:lnTo>
                        <a:pt x="28" y="143"/>
                      </a:lnTo>
                      <a:lnTo>
                        <a:pt x="40" y="120"/>
                      </a:lnTo>
                      <a:lnTo>
                        <a:pt x="51" y="100"/>
                      </a:lnTo>
                      <a:lnTo>
                        <a:pt x="61" y="80"/>
                      </a:lnTo>
                      <a:lnTo>
                        <a:pt x="70" y="60"/>
                      </a:lnTo>
                      <a:lnTo>
                        <a:pt x="76" y="41"/>
                      </a:lnTo>
                      <a:lnTo>
                        <a:pt x="79" y="21"/>
                      </a:lnTo>
                      <a:lnTo>
                        <a:pt x="79" y="0"/>
                      </a:lnTo>
                      <a:lnTo>
                        <a:pt x="62" y="3"/>
                      </a:lnTo>
                      <a:lnTo>
                        <a:pt x="62" y="21"/>
                      </a:lnTo>
                      <a:lnTo>
                        <a:pt x="59" y="36"/>
                      </a:lnTo>
                      <a:lnTo>
                        <a:pt x="53" y="53"/>
                      </a:lnTo>
                      <a:lnTo>
                        <a:pt x="46" y="72"/>
                      </a:lnTo>
                      <a:lnTo>
                        <a:pt x="37" y="93"/>
                      </a:lnTo>
                      <a:lnTo>
                        <a:pt x="26" y="113"/>
                      </a:lnTo>
                      <a:lnTo>
                        <a:pt x="14" y="136"/>
                      </a:lnTo>
                      <a:lnTo>
                        <a:pt x="0" y="161"/>
                      </a:lnTo>
                      <a:lnTo>
                        <a:pt x="5" y="173"/>
                      </a:lnTo>
                      <a:lnTo>
                        <a:pt x="0" y="161"/>
                      </a:lnTo>
                      <a:lnTo>
                        <a:pt x="0" y="167"/>
                      </a:lnTo>
                      <a:lnTo>
                        <a:pt x="4" y="172"/>
                      </a:lnTo>
                      <a:lnTo>
                        <a:pt x="10" y="173"/>
                      </a:lnTo>
                      <a:lnTo>
                        <a:pt x="15" y="169"/>
                      </a:lnTo>
                      <a:lnTo>
                        <a:pt x="10" y="15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68" name="Freeform 1838"/>
                <p:cNvSpPr>
                  <a:spLocks/>
                </p:cNvSpPr>
                <p:nvPr/>
              </p:nvSpPr>
              <p:spPr bwMode="auto">
                <a:xfrm>
                  <a:off x="1883" y="1268"/>
                  <a:ext cx="17" cy="21"/>
                </a:xfrm>
                <a:custGeom>
                  <a:avLst/>
                  <a:gdLst>
                    <a:gd name="T0" fmla="*/ 0 w 694"/>
                    <a:gd name="T1" fmla="*/ 0 h 872"/>
                    <a:gd name="T2" fmla="*/ 0 w 694"/>
                    <a:gd name="T3" fmla="*/ 0 h 872"/>
                    <a:gd name="T4" fmla="*/ 0 w 694"/>
                    <a:gd name="T5" fmla="*/ 0 h 872"/>
                    <a:gd name="T6" fmla="*/ 0 w 694"/>
                    <a:gd name="T7" fmla="*/ 0 h 872"/>
                    <a:gd name="T8" fmla="*/ 0 w 694"/>
                    <a:gd name="T9" fmla="*/ 0 h 872"/>
                    <a:gd name="T10" fmla="*/ 0 w 694"/>
                    <a:gd name="T11" fmla="*/ 0 h 872"/>
                    <a:gd name="T12" fmla="*/ 0 w 694"/>
                    <a:gd name="T13" fmla="*/ 0 h 872"/>
                    <a:gd name="T14" fmla="*/ 0 w 694"/>
                    <a:gd name="T15" fmla="*/ 0 h 872"/>
                    <a:gd name="T16" fmla="*/ 0 w 694"/>
                    <a:gd name="T17" fmla="*/ 0 h 872"/>
                    <a:gd name="T18" fmla="*/ 0 w 694"/>
                    <a:gd name="T19" fmla="*/ 0 h 872"/>
                    <a:gd name="T20" fmla="*/ 0 w 694"/>
                    <a:gd name="T21" fmla="*/ 0 h 872"/>
                    <a:gd name="T22" fmla="*/ 0 w 694"/>
                    <a:gd name="T23" fmla="*/ 0 h 872"/>
                    <a:gd name="T24" fmla="*/ 0 w 694"/>
                    <a:gd name="T25" fmla="*/ 0 h 872"/>
                    <a:gd name="T26" fmla="*/ 0 w 694"/>
                    <a:gd name="T27" fmla="*/ 0 h 872"/>
                    <a:gd name="T28" fmla="*/ 0 w 694"/>
                    <a:gd name="T29" fmla="*/ 0 h 872"/>
                    <a:gd name="T30" fmla="*/ 0 w 694"/>
                    <a:gd name="T31" fmla="*/ 0 h 872"/>
                    <a:gd name="T32" fmla="*/ 0 w 694"/>
                    <a:gd name="T33" fmla="*/ 0 h 872"/>
                    <a:gd name="T34" fmla="*/ 0 w 694"/>
                    <a:gd name="T35" fmla="*/ 0 h 872"/>
                    <a:gd name="T36" fmla="*/ 0 w 694"/>
                    <a:gd name="T37" fmla="*/ 0 h 872"/>
                    <a:gd name="T38" fmla="*/ 0 w 694"/>
                    <a:gd name="T39" fmla="*/ 0 h 872"/>
                    <a:gd name="T40" fmla="*/ 0 w 694"/>
                    <a:gd name="T41" fmla="*/ 0 h 872"/>
                    <a:gd name="T42" fmla="*/ 0 w 694"/>
                    <a:gd name="T43" fmla="*/ 0 h 872"/>
                    <a:gd name="T44" fmla="*/ 0 w 694"/>
                    <a:gd name="T45" fmla="*/ 0 h 872"/>
                    <a:gd name="T46" fmla="*/ 0 w 694"/>
                    <a:gd name="T47" fmla="*/ 0 h 872"/>
                    <a:gd name="T48" fmla="*/ 0 w 694"/>
                    <a:gd name="T49" fmla="*/ 0 h 872"/>
                    <a:gd name="T50" fmla="*/ 0 w 694"/>
                    <a:gd name="T51" fmla="*/ 0 h 872"/>
                    <a:gd name="T52" fmla="*/ 0 w 694"/>
                    <a:gd name="T53" fmla="*/ 0 h 872"/>
                    <a:gd name="T54" fmla="*/ 0 w 694"/>
                    <a:gd name="T55" fmla="*/ 0 h 872"/>
                    <a:gd name="T56" fmla="*/ 0 w 694"/>
                    <a:gd name="T57" fmla="*/ 0 h 872"/>
                    <a:gd name="T58" fmla="*/ 0 w 694"/>
                    <a:gd name="T59" fmla="*/ 0 h 872"/>
                    <a:gd name="T60" fmla="*/ 0 w 694"/>
                    <a:gd name="T61" fmla="*/ 0 h 872"/>
                    <a:gd name="T62" fmla="*/ 0 w 694"/>
                    <a:gd name="T63" fmla="*/ 0 h 872"/>
                    <a:gd name="T64" fmla="*/ 0 w 694"/>
                    <a:gd name="T65" fmla="*/ 0 h 872"/>
                    <a:gd name="T66" fmla="*/ 0 w 694"/>
                    <a:gd name="T67" fmla="*/ 0 h 872"/>
                    <a:gd name="T68" fmla="*/ 0 w 694"/>
                    <a:gd name="T69" fmla="*/ 0 h 872"/>
                    <a:gd name="T70" fmla="*/ 0 w 694"/>
                    <a:gd name="T71" fmla="*/ 0 h 872"/>
                    <a:gd name="T72" fmla="*/ 0 w 694"/>
                    <a:gd name="T73" fmla="*/ 0 h 872"/>
                    <a:gd name="T74" fmla="*/ 0 w 694"/>
                    <a:gd name="T75" fmla="*/ 0 h 872"/>
                    <a:gd name="T76" fmla="*/ 0 w 694"/>
                    <a:gd name="T77" fmla="*/ 0 h 872"/>
                    <a:gd name="T78" fmla="*/ 0 w 694"/>
                    <a:gd name="T79" fmla="*/ 0 h 872"/>
                    <a:gd name="T80" fmla="*/ 0 w 694"/>
                    <a:gd name="T81" fmla="*/ 0 h 872"/>
                    <a:gd name="T82" fmla="*/ 0 w 694"/>
                    <a:gd name="T83" fmla="*/ 0 h 872"/>
                    <a:gd name="T84" fmla="*/ 0 w 694"/>
                    <a:gd name="T85" fmla="*/ 0 h 872"/>
                    <a:gd name="T86" fmla="*/ 0 w 694"/>
                    <a:gd name="T87" fmla="*/ 0 h 872"/>
                    <a:gd name="T88" fmla="*/ 0 w 694"/>
                    <a:gd name="T89" fmla="*/ 0 h 872"/>
                    <a:gd name="T90" fmla="*/ 0 w 694"/>
                    <a:gd name="T91" fmla="*/ 0 h 872"/>
                    <a:gd name="T92" fmla="*/ 0 w 694"/>
                    <a:gd name="T93" fmla="*/ 0 h 872"/>
                    <a:gd name="T94" fmla="*/ 0 w 694"/>
                    <a:gd name="T95" fmla="*/ 0 h 872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694"/>
                    <a:gd name="T145" fmla="*/ 0 h 872"/>
                    <a:gd name="T146" fmla="*/ 694 w 694"/>
                    <a:gd name="T147" fmla="*/ 872 h 872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694" h="872">
                      <a:moveTo>
                        <a:pt x="694" y="7"/>
                      </a:moveTo>
                      <a:lnTo>
                        <a:pt x="688" y="6"/>
                      </a:lnTo>
                      <a:lnTo>
                        <a:pt x="682" y="5"/>
                      </a:lnTo>
                      <a:lnTo>
                        <a:pt x="676" y="4"/>
                      </a:lnTo>
                      <a:lnTo>
                        <a:pt x="670" y="2"/>
                      </a:lnTo>
                      <a:lnTo>
                        <a:pt x="663" y="1"/>
                      </a:lnTo>
                      <a:lnTo>
                        <a:pt x="657" y="1"/>
                      </a:lnTo>
                      <a:lnTo>
                        <a:pt x="651" y="0"/>
                      </a:lnTo>
                      <a:lnTo>
                        <a:pt x="645" y="0"/>
                      </a:lnTo>
                      <a:lnTo>
                        <a:pt x="617" y="4"/>
                      </a:lnTo>
                      <a:lnTo>
                        <a:pt x="587" y="12"/>
                      </a:lnTo>
                      <a:lnTo>
                        <a:pt x="556" y="24"/>
                      </a:lnTo>
                      <a:lnTo>
                        <a:pt x="527" y="37"/>
                      </a:lnTo>
                      <a:lnTo>
                        <a:pt x="500" y="49"/>
                      </a:lnTo>
                      <a:lnTo>
                        <a:pt x="478" y="58"/>
                      </a:lnTo>
                      <a:lnTo>
                        <a:pt x="464" y="60"/>
                      </a:lnTo>
                      <a:lnTo>
                        <a:pt x="459" y="55"/>
                      </a:lnTo>
                      <a:lnTo>
                        <a:pt x="448" y="67"/>
                      </a:lnTo>
                      <a:lnTo>
                        <a:pt x="436" y="80"/>
                      </a:lnTo>
                      <a:lnTo>
                        <a:pt x="423" y="96"/>
                      </a:lnTo>
                      <a:lnTo>
                        <a:pt x="410" y="110"/>
                      </a:lnTo>
                      <a:lnTo>
                        <a:pt x="396" y="126"/>
                      </a:lnTo>
                      <a:lnTo>
                        <a:pt x="383" y="142"/>
                      </a:lnTo>
                      <a:lnTo>
                        <a:pt x="370" y="156"/>
                      </a:lnTo>
                      <a:lnTo>
                        <a:pt x="359" y="169"/>
                      </a:lnTo>
                      <a:lnTo>
                        <a:pt x="351" y="180"/>
                      </a:lnTo>
                      <a:lnTo>
                        <a:pt x="344" y="192"/>
                      </a:lnTo>
                      <a:lnTo>
                        <a:pt x="338" y="204"/>
                      </a:lnTo>
                      <a:lnTo>
                        <a:pt x="333" y="216"/>
                      </a:lnTo>
                      <a:lnTo>
                        <a:pt x="327" y="227"/>
                      </a:lnTo>
                      <a:lnTo>
                        <a:pt x="321" y="239"/>
                      </a:lnTo>
                      <a:lnTo>
                        <a:pt x="314" y="251"/>
                      </a:lnTo>
                      <a:lnTo>
                        <a:pt x="305" y="263"/>
                      </a:lnTo>
                      <a:lnTo>
                        <a:pt x="288" y="283"/>
                      </a:lnTo>
                      <a:lnTo>
                        <a:pt x="273" y="304"/>
                      </a:lnTo>
                      <a:lnTo>
                        <a:pt x="256" y="324"/>
                      </a:lnTo>
                      <a:lnTo>
                        <a:pt x="239" y="344"/>
                      </a:lnTo>
                      <a:lnTo>
                        <a:pt x="222" y="362"/>
                      </a:lnTo>
                      <a:lnTo>
                        <a:pt x="205" y="376"/>
                      </a:lnTo>
                      <a:lnTo>
                        <a:pt x="187" y="388"/>
                      </a:lnTo>
                      <a:lnTo>
                        <a:pt x="169" y="395"/>
                      </a:lnTo>
                      <a:lnTo>
                        <a:pt x="160" y="399"/>
                      </a:lnTo>
                      <a:lnTo>
                        <a:pt x="151" y="404"/>
                      </a:lnTo>
                      <a:lnTo>
                        <a:pt x="143" y="411"/>
                      </a:lnTo>
                      <a:lnTo>
                        <a:pt x="135" y="418"/>
                      </a:lnTo>
                      <a:lnTo>
                        <a:pt x="126" y="426"/>
                      </a:lnTo>
                      <a:lnTo>
                        <a:pt x="118" y="434"/>
                      </a:lnTo>
                      <a:lnTo>
                        <a:pt x="110" y="441"/>
                      </a:lnTo>
                      <a:lnTo>
                        <a:pt x="102" y="446"/>
                      </a:lnTo>
                      <a:lnTo>
                        <a:pt x="90" y="452"/>
                      </a:lnTo>
                      <a:lnTo>
                        <a:pt x="78" y="458"/>
                      </a:lnTo>
                      <a:lnTo>
                        <a:pt x="65" y="462"/>
                      </a:lnTo>
                      <a:lnTo>
                        <a:pt x="53" y="468"/>
                      </a:lnTo>
                      <a:lnTo>
                        <a:pt x="40" y="472"/>
                      </a:lnTo>
                      <a:lnTo>
                        <a:pt x="28" y="477"/>
                      </a:lnTo>
                      <a:lnTo>
                        <a:pt x="13" y="480"/>
                      </a:lnTo>
                      <a:lnTo>
                        <a:pt x="0" y="484"/>
                      </a:lnTo>
                      <a:lnTo>
                        <a:pt x="165" y="872"/>
                      </a:lnTo>
                      <a:lnTo>
                        <a:pt x="184" y="844"/>
                      </a:lnTo>
                      <a:lnTo>
                        <a:pt x="201" y="816"/>
                      </a:lnTo>
                      <a:lnTo>
                        <a:pt x="217" y="786"/>
                      </a:lnTo>
                      <a:lnTo>
                        <a:pt x="232" y="756"/>
                      </a:lnTo>
                      <a:lnTo>
                        <a:pt x="247" y="726"/>
                      </a:lnTo>
                      <a:lnTo>
                        <a:pt x="261" y="694"/>
                      </a:lnTo>
                      <a:lnTo>
                        <a:pt x="275" y="664"/>
                      </a:lnTo>
                      <a:lnTo>
                        <a:pt x="291" y="633"/>
                      </a:lnTo>
                      <a:lnTo>
                        <a:pt x="305" y="603"/>
                      </a:lnTo>
                      <a:lnTo>
                        <a:pt x="322" y="573"/>
                      </a:lnTo>
                      <a:lnTo>
                        <a:pt x="339" y="543"/>
                      </a:lnTo>
                      <a:lnTo>
                        <a:pt x="358" y="514"/>
                      </a:lnTo>
                      <a:lnTo>
                        <a:pt x="378" y="486"/>
                      </a:lnTo>
                      <a:lnTo>
                        <a:pt x="401" y="459"/>
                      </a:lnTo>
                      <a:lnTo>
                        <a:pt x="426" y="432"/>
                      </a:lnTo>
                      <a:lnTo>
                        <a:pt x="455" y="408"/>
                      </a:lnTo>
                      <a:lnTo>
                        <a:pt x="461" y="402"/>
                      </a:lnTo>
                      <a:lnTo>
                        <a:pt x="467" y="398"/>
                      </a:lnTo>
                      <a:lnTo>
                        <a:pt x="470" y="392"/>
                      </a:lnTo>
                      <a:lnTo>
                        <a:pt x="472" y="386"/>
                      </a:lnTo>
                      <a:lnTo>
                        <a:pt x="472" y="381"/>
                      </a:lnTo>
                      <a:lnTo>
                        <a:pt x="471" y="375"/>
                      </a:lnTo>
                      <a:lnTo>
                        <a:pt x="468" y="370"/>
                      </a:lnTo>
                      <a:lnTo>
                        <a:pt x="464" y="365"/>
                      </a:lnTo>
                      <a:lnTo>
                        <a:pt x="454" y="358"/>
                      </a:lnTo>
                      <a:lnTo>
                        <a:pt x="444" y="354"/>
                      </a:lnTo>
                      <a:lnTo>
                        <a:pt x="435" y="351"/>
                      </a:lnTo>
                      <a:lnTo>
                        <a:pt x="425" y="350"/>
                      </a:lnTo>
                      <a:lnTo>
                        <a:pt x="416" y="350"/>
                      </a:lnTo>
                      <a:lnTo>
                        <a:pt x="405" y="350"/>
                      </a:lnTo>
                      <a:lnTo>
                        <a:pt x="393" y="350"/>
                      </a:lnTo>
                      <a:lnTo>
                        <a:pt x="380" y="350"/>
                      </a:lnTo>
                      <a:lnTo>
                        <a:pt x="374" y="347"/>
                      </a:lnTo>
                      <a:lnTo>
                        <a:pt x="371" y="342"/>
                      </a:lnTo>
                      <a:lnTo>
                        <a:pt x="375" y="335"/>
                      </a:lnTo>
                      <a:lnTo>
                        <a:pt x="381" y="325"/>
                      </a:lnTo>
                      <a:lnTo>
                        <a:pt x="388" y="317"/>
                      </a:lnTo>
                      <a:lnTo>
                        <a:pt x="398" y="307"/>
                      </a:lnTo>
                      <a:lnTo>
                        <a:pt x="407" y="300"/>
                      </a:lnTo>
                      <a:lnTo>
                        <a:pt x="417" y="295"/>
                      </a:lnTo>
                      <a:lnTo>
                        <a:pt x="425" y="292"/>
                      </a:lnTo>
                      <a:lnTo>
                        <a:pt x="431" y="291"/>
                      </a:lnTo>
                      <a:lnTo>
                        <a:pt x="436" y="289"/>
                      </a:lnTo>
                      <a:lnTo>
                        <a:pt x="440" y="289"/>
                      </a:lnTo>
                      <a:lnTo>
                        <a:pt x="443" y="289"/>
                      </a:lnTo>
                      <a:lnTo>
                        <a:pt x="448" y="291"/>
                      </a:lnTo>
                      <a:lnTo>
                        <a:pt x="454" y="291"/>
                      </a:lnTo>
                      <a:lnTo>
                        <a:pt x="464" y="291"/>
                      </a:lnTo>
                      <a:lnTo>
                        <a:pt x="471" y="288"/>
                      </a:lnTo>
                      <a:lnTo>
                        <a:pt x="473" y="283"/>
                      </a:lnTo>
                      <a:lnTo>
                        <a:pt x="474" y="276"/>
                      </a:lnTo>
                      <a:lnTo>
                        <a:pt x="473" y="268"/>
                      </a:lnTo>
                      <a:lnTo>
                        <a:pt x="471" y="258"/>
                      </a:lnTo>
                      <a:lnTo>
                        <a:pt x="468" y="247"/>
                      </a:lnTo>
                      <a:lnTo>
                        <a:pt x="465" y="238"/>
                      </a:lnTo>
                      <a:lnTo>
                        <a:pt x="464" y="228"/>
                      </a:lnTo>
                      <a:lnTo>
                        <a:pt x="472" y="220"/>
                      </a:lnTo>
                      <a:lnTo>
                        <a:pt x="482" y="210"/>
                      </a:lnTo>
                      <a:lnTo>
                        <a:pt x="491" y="201"/>
                      </a:lnTo>
                      <a:lnTo>
                        <a:pt x="502" y="191"/>
                      </a:lnTo>
                      <a:lnTo>
                        <a:pt x="512" y="183"/>
                      </a:lnTo>
                      <a:lnTo>
                        <a:pt x="521" y="175"/>
                      </a:lnTo>
                      <a:lnTo>
                        <a:pt x="530" y="171"/>
                      </a:lnTo>
                      <a:lnTo>
                        <a:pt x="538" y="167"/>
                      </a:lnTo>
                      <a:lnTo>
                        <a:pt x="543" y="167"/>
                      </a:lnTo>
                      <a:lnTo>
                        <a:pt x="549" y="169"/>
                      </a:lnTo>
                      <a:lnTo>
                        <a:pt x="554" y="174"/>
                      </a:lnTo>
                      <a:lnTo>
                        <a:pt x="561" y="180"/>
                      </a:lnTo>
                      <a:lnTo>
                        <a:pt x="567" y="185"/>
                      </a:lnTo>
                      <a:lnTo>
                        <a:pt x="572" y="190"/>
                      </a:lnTo>
                      <a:lnTo>
                        <a:pt x="578" y="192"/>
                      </a:lnTo>
                      <a:lnTo>
                        <a:pt x="583" y="191"/>
                      </a:lnTo>
                      <a:lnTo>
                        <a:pt x="587" y="181"/>
                      </a:lnTo>
                      <a:lnTo>
                        <a:pt x="592" y="167"/>
                      </a:lnTo>
                      <a:lnTo>
                        <a:pt x="595" y="148"/>
                      </a:lnTo>
                      <a:lnTo>
                        <a:pt x="598" y="126"/>
                      </a:lnTo>
                      <a:lnTo>
                        <a:pt x="603" y="106"/>
                      </a:lnTo>
                      <a:lnTo>
                        <a:pt x="609" y="88"/>
                      </a:lnTo>
                      <a:lnTo>
                        <a:pt x="619" y="76"/>
                      </a:lnTo>
                      <a:lnTo>
                        <a:pt x="631" y="70"/>
                      </a:lnTo>
                      <a:lnTo>
                        <a:pt x="640" y="67"/>
                      </a:lnTo>
                      <a:lnTo>
                        <a:pt x="649" y="61"/>
                      </a:lnTo>
                      <a:lnTo>
                        <a:pt x="657" y="55"/>
                      </a:lnTo>
                      <a:lnTo>
                        <a:pt x="663" y="46"/>
                      </a:lnTo>
                      <a:lnTo>
                        <a:pt x="670" y="36"/>
                      </a:lnTo>
                      <a:lnTo>
                        <a:pt x="678" y="26"/>
                      </a:lnTo>
                      <a:lnTo>
                        <a:pt x="685" y="17"/>
                      </a:lnTo>
                      <a:lnTo>
                        <a:pt x="694" y="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69" name="Freeform 1839"/>
                <p:cNvSpPr>
                  <a:spLocks/>
                </p:cNvSpPr>
                <p:nvPr/>
              </p:nvSpPr>
              <p:spPr bwMode="auto">
                <a:xfrm>
                  <a:off x="1899" y="1268"/>
                  <a:ext cx="1" cy="0"/>
                </a:xfrm>
                <a:custGeom>
                  <a:avLst/>
                  <a:gdLst>
                    <a:gd name="T0" fmla="*/ 0 w 51"/>
                    <a:gd name="T1" fmla="*/ 0 h 24"/>
                    <a:gd name="T2" fmla="*/ 0 w 51"/>
                    <a:gd name="T3" fmla="*/ 0 h 24"/>
                    <a:gd name="T4" fmla="*/ 0 w 51"/>
                    <a:gd name="T5" fmla="*/ 0 h 24"/>
                    <a:gd name="T6" fmla="*/ 0 w 51"/>
                    <a:gd name="T7" fmla="*/ 0 h 24"/>
                    <a:gd name="T8" fmla="*/ 0 w 51"/>
                    <a:gd name="T9" fmla="*/ 0 h 24"/>
                    <a:gd name="T10" fmla="*/ 0 w 51"/>
                    <a:gd name="T11" fmla="*/ 0 h 24"/>
                    <a:gd name="T12" fmla="*/ 0 w 51"/>
                    <a:gd name="T13" fmla="*/ 0 h 24"/>
                    <a:gd name="T14" fmla="*/ 0 w 51"/>
                    <a:gd name="T15" fmla="*/ 0 h 24"/>
                    <a:gd name="T16" fmla="*/ 0 w 51"/>
                    <a:gd name="T17" fmla="*/ 0 h 24"/>
                    <a:gd name="T18" fmla="*/ 0 w 51"/>
                    <a:gd name="T19" fmla="*/ 0 h 24"/>
                    <a:gd name="T20" fmla="*/ 0 w 51"/>
                    <a:gd name="T21" fmla="*/ 0 h 24"/>
                    <a:gd name="T22" fmla="*/ 0 w 51"/>
                    <a:gd name="T23" fmla="*/ 0 h 24"/>
                    <a:gd name="T24" fmla="*/ 0 w 51"/>
                    <a:gd name="T25" fmla="*/ 0 h 24"/>
                    <a:gd name="T26" fmla="*/ 0 w 51"/>
                    <a:gd name="T27" fmla="*/ 0 h 24"/>
                    <a:gd name="T28" fmla="*/ 0 w 51"/>
                    <a:gd name="T29" fmla="*/ 0 h 24"/>
                    <a:gd name="T30" fmla="*/ 0 w 51"/>
                    <a:gd name="T31" fmla="*/ 0 h 24"/>
                    <a:gd name="T32" fmla="*/ 0 w 51"/>
                    <a:gd name="T33" fmla="*/ 0 h 24"/>
                    <a:gd name="T34" fmla="*/ 0 w 51"/>
                    <a:gd name="T35" fmla="*/ 0 h 24"/>
                    <a:gd name="T36" fmla="*/ 0 w 51"/>
                    <a:gd name="T37" fmla="*/ 0 h 24"/>
                    <a:gd name="T38" fmla="*/ 0 w 51"/>
                    <a:gd name="T39" fmla="*/ 0 h 24"/>
                    <a:gd name="T40" fmla="*/ 0 w 51"/>
                    <a:gd name="T41" fmla="*/ 0 h 2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1"/>
                    <a:gd name="T64" fmla="*/ 0 h 24"/>
                    <a:gd name="T65" fmla="*/ 51 w 51"/>
                    <a:gd name="T66" fmla="*/ 0 h 2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1" h="24">
                      <a:moveTo>
                        <a:pt x="0" y="16"/>
                      </a:moveTo>
                      <a:lnTo>
                        <a:pt x="0" y="16"/>
                      </a:lnTo>
                      <a:lnTo>
                        <a:pt x="5" y="16"/>
                      </a:lnTo>
                      <a:lnTo>
                        <a:pt x="11" y="18"/>
                      </a:lnTo>
                      <a:lnTo>
                        <a:pt x="17" y="18"/>
                      </a:lnTo>
                      <a:lnTo>
                        <a:pt x="24" y="19"/>
                      </a:lnTo>
                      <a:lnTo>
                        <a:pt x="30" y="20"/>
                      </a:lnTo>
                      <a:lnTo>
                        <a:pt x="36" y="21"/>
                      </a:lnTo>
                      <a:lnTo>
                        <a:pt x="42" y="22"/>
                      </a:lnTo>
                      <a:lnTo>
                        <a:pt x="48" y="24"/>
                      </a:lnTo>
                      <a:lnTo>
                        <a:pt x="51" y="7"/>
                      </a:lnTo>
                      <a:lnTo>
                        <a:pt x="45" y="6"/>
                      </a:lnTo>
                      <a:lnTo>
                        <a:pt x="39" y="4"/>
                      </a:lnTo>
                      <a:lnTo>
                        <a:pt x="33" y="3"/>
                      </a:lnTo>
                      <a:lnTo>
                        <a:pt x="27" y="2"/>
                      </a:lnTo>
                      <a:lnTo>
                        <a:pt x="19" y="1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0" y="0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70" name="Freeform 1840"/>
                <p:cNvSpPr>
                  <a:spLocks/>
                </p:cNvSpPr>
                <p:nvPr/>
              </p:nvSpPr>
              <p:spPr bwMode="auto">
                <a:xfrm>
                  <a:off x="1894" y="1268"/>
                  <a:ext cx="5" cy="2"/>
                </a:xfrm>
                <a:custGeom>
                  <a:avLst/>
                  <a:gdLst>
                    <a:gd name="T0" fmla="*/ 0 w 195"/>
                    <a:gd name="T1" fmla="*/ 0 h 76"/>
                    <a:gd name="T2" fmla="*/ 0 w 195"/>
                    <a:gd name="T3" fmla="*/ 0 h 76"/>
                    <a:gd name="T4" fmla="*/ 0 w 195"/>
                    <a:gd name="T5" fmla="*/ 0 h 76"/>
                    <a:gd name="T6" fmla="*/ 0 w 195"/>
                    <a:gd name="T7" fmla="*/ 0 h 76"/>
                    <a:gd name="T8" fmla="*/ 0 w 195"/>
                    <a:gd name="T9" fmla="*/ 0 h 76"/>
                    <a:gd name="T10" fmla="*/ 0 w 195"/>
                    <a:gd name="T11" fmla="*/ 0 h 76"/>
                    <a:gd name="T12" fmla="*/ 0 w 195"/>
                    <a:gd name="T13" fmla="*/ 0 h 76"/>
                    <a:gd name="T14" fmla="*/ 0 w 195"/>
                    <a:gd name="T15" fmla="*/ 0 h 76"/>
                    <a:gd name="T16" fmla="*/ 0 w 195"/>
                    <a:gd name="T17" fmla="*/ 0 h 76"/>
                    <a:gd name="T18" fmla="*/ 0 w 195"/>
                    <a:gd name="T19" fmla="*/ 0 h 76"/>
                    <a:gd name="T20" fmla="*/ 0 w 195"/>
                    <a:gd name="T21" fmla="*/ 0 h 76"/>
                    <a:gd name="T22" fmla="*/ 0 w 195"/>
                    <a:gd name="T23" fmla="*/ 0 h 76"/>
                    <a:gd name="T24" fmla="*/ 0 w 195"/>
                    <a:gd name="T25" fmla="*/ 0 h 76"/>
                    <a:gd name="T26" fmla="*/ 0 w 195"/>
                    <a:gd name="T27" fmla="*/ 0 h 76"/>
                    <a:gd name="T28" fmla="*/ 0 w 195"/>
                    <a:gd name="T29" fmla="*/ 0 h 76"/>
                    <a:gd name="T30" fmla="*/ 0 w 195"/>
                    <a:gd name="T31" fmla="*/ 0 h 76"/>
                    <a:gd name="T32" fmla="*/ 0 w 195"/>
                    <a:gd name="T33" fmla="*/ 0 h 76"/>
                    <a:gd name="T34" fmla="*/ 0 w 195"/>
                    <a:gd name="T35" fmla="*/ 0 h 76"/>
                    <a:gd name="T36" fmla="*/ 0 w 195"/>
                    <a:gd name="T37" fmla="*/ 0 h 76"/>
                    <a:gd name="T38" fmla="*/ 0 w 195"/>
                    <a:gd name="T39" fmla="*/ 0 h 76"/>
                    <a:gd name="T40" fmla="*/ 0 w 195"/>
                    <a:gd name="T41" fmla="*/ 0 h 76"/>
                    <a:gd name="T42" fmla="*/ 0 w 195"/>
                    <a:gd name="T43" fmla="*/ 0 h 76"/>
                    <a:gd name="T44" fmla="*/ 0 w 195"/>
                    <a:gd name="T45" fmla="*/ 0 h 76"/>
                    <a:gd name="T46" fmla="*/ 0 w 195"/>
                    <a:gd name="T47" fmla="*/ 0 h 76"/>
                    <a:gd name="T48" fmla="*/ 0 w 195"/>
                    <a:gd name="T49" fmla="*/ 0 h 76"/>
                    <a:gd name="T50" fmla="*/ 0 w 195"/>
                    <a:gd name="T51" fmla="*/ 0 h 7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95"/>
                    <a:gd name="T79" fmla="*/ 0 h 76"/>
                    <a:gd name="T80" fmla="*/ 195 w 195"/>
                    <a:gd name="T81" fmla="*/ 76 h 7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95" h="76">
                      <a:moveTo>
                        <a:pt x="15" y="69"/>
                      </a:moveTo>
                      <a:lnTo>
                        <a:pt x="0" y="63"/>
                      </a:lnTo>
                      <a:lnTo>
                        <a:pt x="12" y="76"/>
                      </a:lnTo>
                      <a:lnTo>
                        <a:pt x="31" y="74"/>
                      </a:lnTo>
                      <a:lnTo>
                        <a:pt x="53" y="64"/>
                      </a:lnTo>
                      <a:lnTo>
                        <a:pt x="81" y="52"/>
                      </a:lnTo>
                      <a:lnTo>
                        <a:pt x="110" y="39"/>
                      </a:lnTo>
                      <a:lnTo>
                        <a:pt x="140" y="28"/>
                      </a:lnTo>
                      <a:lnTo>
                        <a:pt x="169" y="20"/>
                      </a:lnTo>
                      <a:lnTo>
                        <a:pt x="195" y="16"/>
                      </a:lnTo>
                      <a:lnTo>
                        <a:pt x="195" y="0"/>
                      </a:lnTo>
                      <a:lnTo>
                        <a:pt x="166" y="3"/>
                      </a:lnTo>
                      <a:lnTo>
                        <a:pt x="135" y="12"/>
                      </a:lnTo>
                      <a:lnTo>
                        <a:pt x="103" y="25"/>
                      </a:lnTo>
                      <a:lnTo>
                        <a:pt x="74" y="38"/>
                      </a:lnTo>
                      <a:lnTo>
                        <a:pt x="46" y="50"/>
                      </a:lnTo>
                      <a:lnTo>
                        <a:pt x="26" y="57"/>
                      </a:lnTo>
                      <a:lnTo>
                        <a:pt x="15" y="60"/>
                      </a:lnTo>
                      <a:lnTo>
                        <a:pt x="17" y="63"/>
                      </a:lnTo>
                      <a:lnTo>
                        <a:pt x="3" y="57"/>
                      </a:lnTo>
                      <a:lnTo>
                        <a:pt x="17" y="63"/>
                      </a:lnTo>
                      <a:lnTo>
                        <a:pt x="15" y="57"/>
                      </a:lnTo>
                      <a:lnTo>
                        <a:pt x="9" y="55"/>
                      </a:lnTo>
                      <a:lnTo>
                        <a:pt x="3" y="57"/>
                      </a:lnTo>
                      <a:lnTo>
                        <a:pt x="0" y="63"/>
                      </a:lnTo>
                      <a:lnTo>
                        <a:pt x="15" y="6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71" name="Freeform 1841"/>
                <p:cNvSpPr>
                  <a:spLocks/>
                </p:cNvSpPr>
                <p:nvPr/>
              </p:nvSpPr>
              <p:spPr bwMode="auto">
                <a:xfrm>
                  <a:off x="1892" y="1269"/>
                  <a:ext cx="3" cy="3"/>
                </a:xfrm>
                <a:custGeom>
                  <a:avLst/>
                  <a:gdLst>
                    <a:gd name="T0" fmla="*/ 0 w 112"/>
                    <a:gd name="T1" fmla="*/ 0 h 125"/>
                    <a:gd name="T2" fmla="*/ 0 w 112"/>
                    <a:gd name="T3" fmla="*/ 0 h 125"/>
                    <a:gd name="T4" fmla="*/ 0 w 112"/>
                    <a:gd name="T5" fmla="*/ 0 h 125"/>
                    <a:gd name="T6" fmla="*/ 0 w 112"/>
                    <a:gd name="T7" fmla="*/ 0 h 125"/>
                    <a:gd name="T8" fmla="*/ 0 w 112"/>
                    <a:gd name="T9" fmla="*/ 0 h 125"/>
                    <a:gd name="T10" fmla="*/ 0 w 112"/>
                    <a:gd name="T11" fmla="*/ 0 h 125"/>
                    <a:gd name="T12" fmla="*/ 0 w 112"/>
                    <a:gd name="T13" fmla="*/ 0 h 125"/>
                    <a:gd name="T14" fmla="*/ 0 w 112"/>
                    <a:gd name="T15" fmla="*/ 0 h 125"/>
                    <a:gd name="T16" fmla="*/ 0 w 112"/>
                    <a:gd name="T17" fmla="*/ 0 h 125"/>
                    <a:gd name="T18" fmla="*/ 0 w 112"/>
                    <a:gd name="T19" fmla="*/ 0 h 125"/>
                    <a:gd name="T20" fmla="*/ 0 w 112"/>
                    <a:gd name="T21" fmla="*/ 0 h 125"/>
                    <a:gd name="T22" fmla="*/ 0 w 112"/>
                    <a:gd name="T23" fmla="*/ 0 h 125"/>
                    <a:gd name="T24" fmla="*/ 0 w 112"/>
                    <a:gd name="T25" fmla="*/ 0 h 125"/>
                    <a:gd name="T26" fmla="*/ 0 w 112"/>
                    <a:gd name="T27" fmla="*/ 0 h 125"/>
                    <a:gd name="T28" fmla="*/ 0 w 112"/>
                    <a:gd name="T29" fmla="*/ 0 h 125"/>
                    <a:gd name="T30" fmla="*/ 0 w 112"/>
                    <a:gd name="T31" fmla="*/ 0 h 125"/>
                    <a:gd name="T32" fmla="*/ 0 w 112"/>
                    <a:gd name="T33" fmla="*/ 0 h 125"/>
                    <a:gd name="T34" fmla="*/ 0 w 112"/>
                    <a:gd name="T35" fmla="*/ 0 h 125"/>
                    <a:gd name="T36" fmla="*/ 0 w 112"/>
                    <a:gd name="T37" fmla="*/ 0 h 125"/>
                    <a:gd name="T38" fmla="*/ 0 w 112"/>
                    <a:gd name="T39" fmla="*/ 0 h 125"/>
                    <a:gd name="T40" fmla="*/ 0 w 112"/>
                    <a:gd name="T41" fmla="*/ 0 h 12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2"/>
                    <a:gd name="T64" fmla="*/ 0 h 125"/>
                    <a:gd name="T65" fmla="*/ 112 w 112"/>
                    <a:gd name="T66" fmla="*/ 125 h 12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2" h="125">
                      <a:moveTo>
                        <a:pt x="12" y="125"/>
                      </a:moveTo>
                      <a:lnTo>
                        <a:pt x="12" y="125"/>
                      </a:lnTo>
                      <a:lnTo>
                        <a:pt x="23" y="113"/>
                      </a:lnTo>
                      <a:lnTo>
                        <a:pt x="36" y="99"/>
                      </a:lnTo>
                      <a:lnTo>
                        <a:pt x="49" y="83"/>
                      </a:lnTo>
                      <a:lnTo>
                        <a:pt x="63" y="67"/>
                      </a:lnTo>
                      <a:lnTo>
                        <a:pt x="76" y="53"/>
                      </a:lnTo>
                      <a:lnTo>
                        <a:pt x="89" y="37"/>
                      </a:lnTo>
                      <a:lnTo>
                        <a:pt x="101" y="24"/>
                      </a:lnTo>
                      <a:lnTo>
                        <a:pt x="112" y="12"/>
                      </a:lnTo>
                      <a:lnTo>
                        <a:pt x="100" y="0"/>
                      </a:lnTo>
                      <a:lnTo>
                        <a:pt x="89" y="12"/>
                      </a:lnTo>
                      <a:lnTo>
                        <a:pt x="77" y="25"/>
                      </a:lnTo>
                      <a:lnTo>
                        <a:pt x="64" y="41"/>
                      </a:lnTo>
                      <a:lnTo>
                        <a:pt x="51" y="55"/>
                      </a:lnTo>
                      <a:lnTo>
                        <a:pt x="37" y="71"/>
                      </a:lnTo>
                      <a:lnTo>
                        <a:pt x="24" y="87"/>
                      </a:lnTo>
                      <a:lnTo>
                        <a:pt x="11" y="101"/>
                      </a:lnTo>
                      <a:lnTo>
                        <a:pt x="0" y="116"/>
                      </a:lnTo>
                      <a:lnTo>
                        <a:pt x="12" y="12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72" name="Freeform 1842"/>
                <p:cNvSpPr>
                  <a:spLocks/>
                </p:cNvSpPr>
                <p:nvPr/>
              </p:nvSpPr>
              <p:spPr bwMode="auto">
                <a:xfrm>
                  <a:off x="1890" y="1272"/>
                  <a:ext cx="2" cy="2"/>
                </a:xfrm>
                <a:custGeom>
                  <a:avLst/>
                  <a:gdLst>
                    <a:gd name="T0" fmla="*/ 0 w 67"/>
                    <a:gd name="T1" fmla="*/ 0 h 103"/>
                    <a:gd name="T2" fmla="*/ 0 w 67"/>
                    <a:gd name="T3" fmla="*/ 0 h 103"/>
                    <a:gd name="T4" fmla="*/ 0 w 67"/>
                    <a:gd name="T5" fmla="*/ 0 h 103"/>
                    <a:gd name="T6" fmla="*/ 0 w 67"/>
                    <a:gd name="T7" fmla="*/ 0 h 103"/>
                    <a:gd name="T8" fmla="*/ 0 w 67"/>
                    <a:gd name="T9" fmla="*/ 0 h 103"/>
                    <a:gd name="T10" fmla="*/ 0 w 67"/>
                    <a:gd name="T11" fmla="*/ 0 h 103"/>
                    <a:gd name="T12" fmla="*/ 0 w 67"/>
                    <a:gd name="T13" fmla="*/ 0 h 103"/>
                    <a:gd name="T14" fmla="*/ 0 w 67"/>
                    <a:gd name="T15" fmla="*/ 0 h 103"/>
                    <a:gd name="T16" fmla="*/ 0 w 67"/>
                    <a:gd name="T17" fmla="*/ 0 h 103"/>
                    <a:gd name="T18" fmla="*/ 0 w 67"/>
                    <a:gd name="T19" fmla="*/ 0 h 103"/>
                    <a:gd name="T20" fmla="*/ 0 w 67"/>
                    <a:gd name="T21" fmla="*/ 0 h 103"/>
                    <a:gd name="T22" fmla="*/ 0 w 67"/>
                    <a:gd name="T23" fmla="*/ 0 h 103"/>
                    <a:gd name="T24" fmla="*/ 0 w 67"/>
                    <a:gd name="T25" fmla="*/ 0 h 103"/>
                    <a:gd name="T26" fmla="*/ 0 w 67"/>
                    <a:gd name="T27" fmla="*/ 0 h 103"/>
                    <a:gd name="T28" fmla="*/ 0 w 67"/>
                    <a:gd name="T29" fmla="*/ 0 h 103"/>
                    <a:gd name="T30" fmla="*/ 0 w 67"/>
                    <a:gd name="T31" fmla="*/ 0 h 103"/>
                    <a:gd name="T32" fmla="*/ 0 w 67"/>
                    <a:gd name="T33" fmla="*/ 0 h 103"/>
                    <a:gd name="T34" fmla="*/ 0 w 67"/>
                    <a:gd name="T35" fmla="*/ 0 h 103"/>
                    <a:gd name="T36" fmla="*/ 0 w 67"/>
                    <a:gd name="T37" fmla="*/ 0 h 103"/>
                    <a:gd name="T38" fmla="*/ 0 w 67"/>
                    <a:gd name="T39" fmla="*/ 0 h 103"/>
                    <a:gd name="T40" fmla="*/ 0 w 67"/>
                    <a:gd name="T41" fmla="*/ 0 h 10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7"/>
                    <a:gd name="T64" fmla="*/ 0 h 103"/>
                    <a:gd name="T65" fmla="*/ 67 w 67"/>
                    <a:gd name="T66" fmla="*/ 103 h 10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7" h="103">
                      <a:moveTo>
                        <a:pt x="13" y="103"/>
                      </a:moveTo>
                      <a:lnTo>
                        <a:pt x="14" y="103"/>
                      </a:lnTo>
                      <a:lnTo>
                        <a:pt x="23" y="91"/>
                      </a:lnTo>
                      <a:lnTo>
                        <a:pt x="30" y="78"/>
                      </a:lnTo>
                      <a:lnTo>
                        <a:pt x="36" y="66"/>
                      </a:lnTo>
                      <a:lnTo>
                        <a:pt x="42" y="55"/>
                      </a:lnTo>
                      <a:lnTo>
                        <a:pt x="47" y="43"/>
                      </a:lnTo>
                      <a:lnTo>
                        <a:pt x="53" y="31"/>
                      </a:lnTo>
                      <a:lnTo>
                        <a:pt x="60" y="20"/>
                      </a:lnTo>
                      <a:lnTo>
                        <a:pt x="67" y="9"/>
                      </a:lnTo>
                      <a:lnTo>
                        <a:pt x="55" y="0"/>
                      </a:lnTo>
                      <a:lnTo>
                        <a:pt x="46" y="10"/>
                      </a:lnTo>
                      <a:lnTo>
                        <a:pt x="38" y="24"/>
                      </a:lnTo>
                      <a:lnTo>
                        <a:pt x="32" y="36"/>
                      </a:lnTo>
                      <a:lnTo>
                        <a:pt x="28" y="48"/>
                      </a:lnTo>
                      <a:lnTo>
                        <a:pt x="22" y="58"/>
                      </a:lnTo>
                      <a:lnTo>
                        <a:pt x="16" y="70"/>
                      </a:lnTo>
                      <a:lnTo>
                        <a:pt x="8" y="81"/>
                      </a:lnTo>
                      <a:lnTo>
                        <a:pt x="0" y="93"/>
                      </a:lnTo>
                      <a:lnTo>
                        <a:pt x="1" y="93"/>
                      </a:lnTo>
                      <a:lnTo>
                        <a:pt x="13" y="10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73" name="Freeform 1843"/>
                <p:cNvSpPr>
                  <a:spLocks/>
                </p:cNvSpPr>
                <p:nvPr/>
              </p:nvSpPr>
              <p:spPr bwMode="auto">
                <a:xfrm>
                  <a:off x="1887" y="1274"/>
                  <a:ext cx="4" cy="4"/>
                </a:xfrm>
                <a:custGeom>
                  <a:avLst/>
                  <a:gdLst>
                    <a:gd name="T0" fmla="*/ 0 w 144"/>
                    <a:gd name="T1" fmla="*/ 0 h 146"/>
                    <a:gd name="T2" fmla="*/ 0 w 144"/>
                    <a:gd name="T3" fmla="*/ 0 h 146"/>
                    <a:gd name="T4" fmla="*/ 0 w 144"/>
                    <a:gd name="T5" fmla="*/ 0 h 146"/>
                    <a:gd name="T6" fmla="*/ 0 w 144"/>
                    <a:gd name="T7" fmla="*/ 0 h 146"/>
                    <a:gd name="T8" fmla="*/ 0 w 144"/>
                    <a:gd name="T9" fmla="*/ 0 h 146"/>
                    <a:gd name="T10" fmla="*/ 0 w 144"/>
                    <a:gd name="T11" fmla="*/ 0 h 146"/>
                    <a:gd name="T12" fmla="*/ 0 w 144"/>
                    <a:gd name="T13" fmla="*/ 0 h 146"/>
                    <a:gd name="T14" fmla="*/ 0 w 144"/>
                    <a:gd name="T15" fmla="*/ 0 h 146"/>
                    <a:gd name="T16" fmla="*/ 0 w 144"/>
                    <a:gd name="T17" fmla="*/ 0 h 146"/>
                    <a:gd name="T18" fmla="*/ 0 w 144"/>
                    <a:gd name="T19" fmla="*/ 0 h 146"/>
                    <a:gd name="T20" fmla="*/ 0 w 144"/>
                    <a:gd name="T21" fmla="*/ 0 h 146"/>
                    <a:gd name="T22" fmla="*/ 0 w 144"/>
                    <a:gd name="T23" fmla="*/ 0 h 146"/>
                    <a:gd name="T24" fmla="*/ 0 w 144"/>
                    <a:gd name="T25" fmla="*/ 0 h 146"/>
                    <a:gd name="T26" fmla="*/ 0 w 144"/>
                    <a:gd name="T27" fmla="*/ 0 h 146"/>
                    <a:gd name="T28" fmla="*/ 0 w 144"/>
                    <a:gd name="T29" fmla="*/ 0 h 146"/>
                    <a:gd name="T30" fmla="*/ 0 w 144"/>
                    <a:gd name="T31" fmla="*/ 0 h 146"/>
                    <a:gd name="T32" fmla="*/ 0 w 144"/>
                    <a:gd name="T33" fmla="*/ 0 h 146"/>
                    <a:gd name="T34" fmla="*/ 0 w 144"/>
                    <a:gd name="T35" fmla="*/ 0 h 146"/>
                    <a:gd name="T36" fmla="*/ 0 w 144"/>
                    <a:gd name="T37" fmla="*/ 0 h 146"/>
                    <a:gd name="T38" fmla="*/ 0 w 144"/>
                    <a:gd name="T39" fmla="*/ 0 h 146"/>
                    <a:gd name="T40" fmla="*/ 0 w 144"/>
                    <a:gd name="T41" fmla="*/ 0 h 14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44"/>
                    <a:gd name="T64" fmla="*/ 0 h 146"/>
                    <a:gd name="T65" fmla="*/ 144 w 144"/>
                    <a:gd name="T66" fmla="*/ 146 h 14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44" h="146">
                      <a:moveTo>
                        <a:pt x="5" y="146"/>
                      </a:moveTo>
                      <a:lnTo>
                        <a:pt x="5" y="146"/>
                      </a:lnTo>
                      <a:lnTo>
                        <a:pt x="24" y="137"/>
                      </a:lnTo>
                      <a:lnTo>
                        <a:pt x="43" y="125"/>
                      </a:lnTo>
                      <a:lnTo>
                        <a:pt x="61" y="110"/>
                      </a:lnTo>
                      <a:lnTo>
                        <a:pt x="78" y="92"/>
                      </a:lnTo>
                      <a:lnTo>
                        <a:pt x="95" y="72"/>
                      </a:lnTo>
                      <a:lnTo>
                        <a:pt x="112" y="51"/>
                      </a:lnTo>
                      <a:lnTo>
                        <a:pt x="127" y="30"/>
                      </a:lnTo>
                      <a:lnTo>
                        <a:pt x="144" y="10"/>
                      </a:lnTo>
                      <a:lnTo>
                        <a:pt x="132" y="0"/>
                      </a:lnTo>
                      <a:lnTo>
                        <a:pt x="115" y="21"/>
                      </a:lnTo>
                      <a:lnTo>
                        <a:pt x="100" y="41"/>
                      </a:lnTo>
                      <a:lnTo>
                        <a:pt x="83" y="60"/>
                      </a:lnTo>
                      <a:lnTo>
                        <a:pt x="66" y="79"/>
                      </a:lnTo>
                      <a:lnTo>
                        <a:pt x="49" y="98"/>
                      </a:lnTo>
                      <a:lnTo>
                        <a:pt x="34" y="111"/>
                      </a:lnTo>
                      <a:lnTo>
                        <a:pt x="17" y="123"/>
                      </a:lnTo>
                      <a:lnTo>
                        <a:pt x="0" y="129"/>
                      </a:lnTo>
                      <a:lnTo>
                        <a:pt x="5" y="14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74" name="Freeform 1844"/>
                <p:cNvSpPr>
                  <a:spLocks/>
                </p:cNvSpPr>
                <p:nvPr/>
              </p:nvSpPr>
              <p:spPr bwMode="auto">
                <a:xfrm>
                  <a:off x="1885" y="1277"/>
                  <a:ext cx="2" cy="2"/>
                </a:xfrm>
                <a:custGeom>
                  <a:avLst/>
                  <a:gdLst>
                    <a:gd name="T0" fmla="*/ 0 w 74"/>
                    <a:gd name="T1" fmla="*/ 0 h 66"/>
                    <a:gd name="T2" fmla="*/ 0 w 74"/>
                    <a:gd name="T3" fmla="*/ 0 h 66"/>
                    <a:gd name="T4" fmla="*/ 0 w 74"/>
                    <a:gd name="T5" fmla="*/ 0 h 66"/>
                    <a:gd name="T6" fmla="*/ 0 w 74"/>
                    <a:gd name="T7" fmla="*/ 0 h 66"/>
                    <a:gd name="T8" fmla="*/ 0 w 74"/>
                    <a:gd name="T9" fmla="*/ 0 h 66"/>
                    <a:gd name="T10" fmla="*/ 0 w 74"/>
                    <a:gd name="T11" fmla="*/ 0 h 66"/>
                    <a:gd name="T12" fmla="*/ 0 w 74"/>
                    <a:gd name="T13" fmla="*/ 0 h 66"/>
                    <a:gd name="T14" fmla="*/ 0 w 74"/>
                    <a:gd name="T15" fmla="*/ 0 h 66"/>
                    <a:gd name="T16" fmla="*/ 0 w 74"/>
                    <a:gd name="T17" fmla="*/ 0 h 66"/>
                    <a:gd name="T18" fmla="*/ 0 w 74"/>
                    <a:gd name="T19" fmla="*/ 0 h 66"/>
                    <a:gd name="T20" fmla="*/ 0 w 74"/>
                    <a:gd name="T21" fmla="*/ 0 h 66"/>
                    <a:gd name="T22" fmla="*/ 0 w 74"/>
                    <a:gd name="T23" fmla="*/ 0 h 66"/>
                    <a:gd name="T24" fmla="*/ 0 w 74"/>
                    <a:gd name="T25" fmla="*/ 0 h 66"/>
                    <a:gd name="T26" fmla="*/ 0 w 74"/>
                    <a:gd name="T27" fmla="*/ 0 h 66"/>
                    <a:gd name="T28" fmla="*/ 0 w 74"/>
                    <a:gd name="T29" fmla="*/ 0 h 66"/>
                    <a:gd name="T30" fmla="*/ 0 w 74"/>
                    <a:gd name="T31" fmla="*/ 0 h 66"/>
                    <a:gd name="T32" fmla="*/ 0 w 74"/>
                    <a:gd name="T33" fmla="*/ 0 h 66"/>
                    <a:gd name="T34" fmla="*/ 0 w 74"/>
                    <a:gd name="T35" fmla="*/ 0 h 66"/>
                    <a:gd name="T36" fmla="*/ 0 w 74"/>
                    <a:gd name="T37" fmla="*/ 0 h 66"/>
                    <a:gd name="T38" fmla="*/ 0 w 74"/>
                    <a:gd name="T39" fmla="*/ 0 h 66"/>
                    <a:gd name="T40" fmla="*/ 0 w 74"/>
                    <a:gd name="T41" fmla="*/ 0 h 6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4"/>
                    <a:gd name="T64" fmla="*/ 0 h 66"/>
                    <a:gd name="T65" fmla="*/ 74 w 74"/>
                    <a:gd name="T66" fmla="*/ 66 h 6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4" h="66">
                      <a:moveTo>
                        <a:pt x="8" y="66"/>
                      </a:moveTo>
                      <a:lnTo>
                        <a:pt x="8" y="66"/>
                      </a:lnTo>
                      <a:lnTo>
                        <a:pt x="17" y="61"/>
                      </a:lnTo>
                      <a:lnTo>
                        <a:pt x="26" y="53"/>
                      </a:lnTo>
                      <a:lnTo>
                        <a:pt x="34" y="45"/>
                      </a:lnTo>
                      <a:lnTo>
                        <a:pt x="43" y="37"/>
                      </a:lnTo>
                      <a:lnTo>
                        <a:pt x="51" y="30"/>
                      </a:lnTo>
                      <a:lnTo>
                        <a:pt x="58" y="24"/>
                      </a:lnTo>
                      <a:lnTo>
                        <a:pt x="65" y="19"/>
                      </a:lnTo>
                      <a:lnTo>
                        <a:pt x="74" y="17"/>
                      </a:lnTo>
                      <a:lnTo>
                        <a:pt x="69" y="0"/>
                      </a:lnTo>
                      <a:lnTo>
                        <a:pt x="58" y="5"/>
                      </a:lnTo>
                      <a:lnTo>
                        <a:pt x="49" y="9"/>
                      </a:lnTo>
                      <a:lnTo>
                        <a:pt x="39" y="18"/>
                      </a:lnTo>
                      <a:lnTo>
                        <a:pt x="31" y="25"/>
                      </a:lnTo>
                      <a:lnTo>
                        <a:pt x="22" y="33"/>
                      </a:lnTo>
                      <a:lnTo>
                        <a:pt x="14" y="41"/>
                      </a:lnTo>
                      <a:lnTo>
                        <a:pt x="8" y="47"/>
                      </a:lnTo>
                      <a:lnTo>
                        <a:pt x="0" y="51"/>
                      </a:lnTo>
                      <a:lnTo>
                        <a:pt x="8" y="6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75" name="Freeform 1845"/>
                <p:cNvSpPr>
                  <a:spLocks/>
                </p:cNvSpPr>
                <p:nvPr/>
              </p:nvSpPr>
              <p:spPr bwMode="auto">
                <a:xfrm>
                  <a:off x="1883" y="1278"/>
                  <a:ext cx="2" cy="2"/>
                </a:xfrm>
                <a:custGeom>
                  <a:avLst/>
                  <a:gdLst>
                    <a:gd name="T0" fmla="*/ 0 w 114"/>
                    <a:gd name="T1" fmla="*/ 0 h 54"/>
                    <a:gd name="T2" fmla="*/ 0 w 114"/>
                    <a:gd name="T3" fmla="*/ 0 h 54"/>
                    <a:gd name="T4" fmla="*/ 0 w 114"/>
                    <a:gd name="T5" fmla="*/ 0 h 54"/>
                    <a:gd name="T6" fmla="*/ 0 w 114"/>
                    <a:gd name="T7" fmla="*/ 0 h 54"/>
                    <a:gd name="T8" fmla="*/ 0 w 114"/>
                    <a:gd name="T9" fmla="*/ 0 h 54"/>
                    <a:gd name="T10" fmla="*/ 0 w 114"/>
                    <a:gd name="T11" fmla="*/ 0 h 54"/>
                    <a:gd name="T12" fmla="*/ 0 w 114"/>
                    <a:gd name="T13" fmla="*/ 0 h 54"/>
                    <a:gd name="T14" fmla="*/ 0 w 114"/>
                    <a:gd name="T15" fmla="*/ 0 h 54"/>
                    <a:gd name="T16" fmla="*/ 0 w 114"/>
                    <a:gd name="T17" fmla="*/ 0 h 54"/>
                    <a:gd name="T18" fmla="*/ 0 w 114"/>
                    <a:gd name="T19" fmla="*/ 0 h 54"/>
                    <a:gd name="T20" fmla="*/ 0 w 114"/>
                    <a:gd name="T21" fmla="*/ 0 h 54"/>
                    <a:gd name="T22" fmla="*/ 0 w 114"/>
                    <a:gd name="T23" fmla="*/ 0 h 54"/>
                    <a:gd name="T24" fmla="*/ 0 w 114"/>
                    <a:gd name="T25" fmla="*/ 0 h 54"/>
                    <a:gd name="T26" fmla="*/ 0 w 114"/>
                    <a:gd name="T27" fmla="*/ 0 h 54"/>
                    <a:gd name="T28" fmla="*/ 0 w 114"/>
                    <a:gd name="T29" fmla="*/ 0 h 54"/>
                    <a:gd name="T30" fmla="*/ 0 w 114"/>
                    <a:gd name="T31" fmla="*/ 0 h 54"/>
                    <a:gd name="T32" fmla="*/ 0 w 114"/>
                    <a:gd name="T33" fmla="*/ 0 h 54"/>
                    <a:gd name="T34" fmla="*/ 0 w 114"/>
                    <a:gd name="T35" fmla="*/ 0 h 54"/>
                    <a:gd name="T36" fmla="*/ 0 w 114"/>
                    <a:gd name="T37" fmla="*/ 0 h 54"/>
                    <a:gd name="T38" fmla="*/ 0 w 114"/>
                    <a:gd name="T39" fmla="*/ 0 h 54"/>
                    <a:gd name="T40" fmla="*/ 0 w 114"/>
                    <a:gd name="T41" fmla="*/ 0 h 54"/>
                    <a:gd name="T42" fmla="*/ 0 w 114"/>
                    <a:gd name="T43" fmla="*/ 0 h 54"/>
                    <a:gd name="T44" fmla="*/ 0 w 114"/>
                    <a:gd name="T45" fmla="*/ 0 h 54"/>
                    <a:gd name="T46" fmla="*/ 0 w 114"/>
                    <a:gd name="T47" fmla="*/ 0 h 54"/>
                    <a:gd name="T48" fmla="*/ 0 w 114"/>
                    <a:gd name="T49" fmla="*/ 0 h 54"/>
                    <a:gd name="T50" fmla="*/ 0 w 114"/>
                    <a:gd name="T51" fmla="*/ 0 h 54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14"/>
                    <a:gd name="T79" fmla="*/ 0 h 54"/>
                    <a:gd name="T80" fmla="*/ 114 w 114"/>
                    <a:gd name="T81" fmla="*/ 54 h 54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14" h="54">
                      <a:moveTo>
                        <a:pt x="15" y="42"/>
                      </a:moveTo>
                      <a:lnTo>
                        <a:pt x="10" y="54"/>
                      </a:lnTo>
                      <a:lnTo>
                        <a:pt x="24" y="51"/>
                      </a:lnTo>
                      <a:lnTo>
                        <a:pt x="38" y="47"/>
                      </a:lnTo>
                      <a:lnTo>
                        <a:pt x="50" y="42"/>
                      </a:lnTo>
                      <a:lnTo>
                        <a:pt x="63" y="39"/>
                      </a:lnTo>
                      <a:lnTo>
                        <a:pt x="76" y="32"/>
                      </a:lnTo>
                      <a:lnTo>
                        <a:pt x="90" y="27"/>
                      </a:lnTo>
                      <a:lnTo>
                        <a:pt x="102" y="21"/>
                      </a:lnTo>
                      <a:lnTo>
                        <a:pt x="114" y="15"/>
                      </a:lnTo>
                      <a:lnTo>
                        <a:pt x="106" y="0"/>
                      </a:lnTo>
                      <a:lnTo>
                        <a:pt x="94" y="6"/>
                      </a:lnTo>
                      <a:lnTo>
                        <a:pt x="82" y="12"/>
                      </a:lnTo>
                      <a:lnTo>
                        <a:pt x="69" y="17"/>
                      </a:lnTo>
                      <a:lnTo>
                        <a:pt x="58" y="22"/>
                      </a:lnTo>
                      <a:lnTo>
                        <a:pt x="45" y="26"/>
                      </a:lnTo>
                      <a:lnTo>
                        <a:pt x="33" y="30"/>
                      </a:lnTo>
                      <a:lnTo>
                        <a:pt x="19" y="34"/>
                      </a:lnTo>
                      <a:lnTo>
                        <a:pt x="6" y="38"/>
                      </a:lnTo>
                      <a:lnTo>
                        <a:pt x="1" y="50"/>
                      </a:lnTo>
                      <a:lnTo>
                        <a:pt x="6" y="38"/>
                      </a:lnTo>
                      <a:lnTo>
                        <a:pt x="1" y="41"/>
                      </a:lnTo>
                      <a:lnTo>
                        <a:pt x="0" y="47"/>
                      </a:lnTo>
                      <a:lnTo>
                        <a:pt x="3" y="53"/>
                      </a:lnTo>
                      <a:lnTo>
                        <a:pt x="10" y="54"/>
                      </a:lnTo>
                      <a:lnTo>
                        <a:pt x="15" y="4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76" name="Freeform 1846"/>
                <p:cNvSpPr>
                  <a:spLocks/>
                </p:cNvSpPr>
                <p:nvPr/>
              </p:nvSpPr>
              <p:spPr bwMode="auto">
                <a:xfrm>
                  <a:off x="1883" y="1279"/>
                  <a:ext cx="4" cy="10"/>
                </a:xfrm>
                <a:custGeom>
                  <a:avLst/>
                  <a:gdLst>
                    <a:gd name="T0" fmla="*/ 0 w 179"/>
                    <a:gd name="T1" fmla="*/ 0 h 401"/>
                    <a:gd name="T2" fmla="*/ 0 w 179"/>
                    <a:gd name="T3" fmla="*/ 0 h 401"/>
                    <a:gd name="T4" fmla="*/ 0 w 179"/>
                    <a:gd name="T5" fmla="*/ 0 h 401"/>
                    <a:gd name="T6" fmla="*/ 0 w 179"/>
                    <a:gd name="T7" fmla="*/ 0 h 401"/>
                    <a:gd name="T8" fmla="*/ 0 w 179"/>
                    <a:gd name="T9" fmla="*/ 0 h 401"/>
                    <a:gd name="T10" fmla="*/ 0 w 179"/>
                    <a:gd name="T11" fmla="*/ 0 h 401"/>
                    <a:gd name="T12" fmla="*/ 0 w 179"/>
                    <a:gd name="T13" fmla="*/ 0 h 401"/>
                    <a:gd name="T14" fmla="*/ 0 w 179"/>
                    <a:gd name="T15" fmla="*/ 0 h 401"/>
                    <a:gd name="T16" fmla="*/ 0 w 179"/>
                    <a:gd name="T17" fmla="*/ 0 h 401"/>
                    <a:gd name="T18" fmla="*/ 0 w 179"/>
                    <a:gd name="T19" fmla="*/ 0 h 401"/>
                    <a:gd name="T20" fmla="*/ 0 w 179"/>
                    <a:gd name="T21" fmla="*/ 0 h 401"/>
                    <a:gd name="T22" fmla="*/ 0 w 179"/>
                    <a:gd name="T23" fmla="*/ 0 h 40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79"/>
                    <a:gd name="T37" fmla="*/ 0 h 401"/>
                    <a:gd name="T38" fmla="*/ 179 w 179"/>
                    <a:gd name="T39" fmla="*/ 401 h 40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79" h="401">
                      <a:moveTo>
                        <a:pt x="164" y="387"/>
                      </a:moveTo>
                      <a:lnTo>
                        <a:pt x="179" y="389"/>
                      </a:lnTo>
                      <a:lnTo>
                        <a:pt x="14" y="0"/>
                      </a:lnTo>
                      <a:lnTo>
                        <a:pt x="0" y="8"/>
                      </a:lnTo>
                      <a:lnTo>
                        <a:pt x="164" y="396"/>
                      </a:lnTo>
                      <a:lnTo>
                        <a:pt x="179" y="397"/>
                      </a:lnTo>
                      <a:lnTo>
                        <a:pt x="164" y="396"/>
                      </a:lnTo>
                      <a:lnTo>
                        <a:pt x="169" y="401"/>
                      </a:lnTo>
                      <a:lnTo>
                        <a:pt x="175" y="399"/>
                      </a:lnTo>
                      <a:lnTo>
                        <a:pt x="179" y="395"/>
                      </a:lnTo>
                      <a:lnTo>
                        <a:pt x="179" y="389"/>
                      </a:lnTo>
                      <a:lnTo>
                        <a:pt x="164" y="38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77" name="Freeform 1847"/>
                <p:cNvSpPr>
                  <a:spLocks/>
                </p:cNvSpPr>
                <p:nvPr/>
              </p:nvSpPr>
              <p:spPr bwMode="auto">
                <a:xfrm>
                  <a:off x="1887" y="1278"/>
                  <a:ext cx="7" cy="11"/>
                </a:xfrm>
                <a:custGeom>
                  <a:avLst/>
                  <a:gdLst>
                    <a:gd name="T0" fmla="*/ 0 w 303"/>
                    <a:gd name="T1" fmla="*/ 0 h 476"/>
                    <a:gd name="T2" fmla="*/ 0 w 303"/>
                    <a:gd name="T3" fmla="*/ 0 h 476"/>
                    <a:gd name="T4" fmla="*/ 0 w 303"/>
                    <a:gd name="T5" fmla="*/ 0 h 476"/>
                    <a:gd name="T6" fmla="*/ 0 w 303"/>
                    <a:gd name="T7" fmla="*/ 0 h 476"/>
                    <a:gd name="T8" fmla="*/ 0 w 303"/>
                    <a:gd name="T9" fmla="*/ 0 h 476"/>
                    <a:gd name="T10" fmla="*/ 0 w 303"/>
                    <a:gd name="T11" fmla="*/ 0 h 476"/>
                    <a:gd name="T12" fmla="*/ 0 w 303"/>
                    <a:gd name="T13" fmla="*/ 0 h 476"/>
                    <a:gd name="T14" fmla="*/ 0 w 303"/>
                    <a:gd name="T15" fmla="*/ 0 h 476"/>
                    <a:gd name="T16" fmla="*/ 0 w 303"/>
                    <a:gd name="T17" fmla="*/ 0 h 476"/>
                    <a:gd name="T18" fmla="*/ 0 w 303"/>
                    <a:gd name="T19" fmla="*/ 0 h 476"/>
                    <a:gd name="T20" fmla="*/ 0 w 303"/>
                    <a:gd name="T21" fmla="*/ 0 h 476"/>
                    <a:gd name="T22" fmla="*/ 0 w 303"/>
                    <a:gd name="T23" fmla="*/ 0 h 476"/>
                    <a:gd name="T24" fmla="*/ 0 w 303"/>
                    <a:gd name="T25" fmla="*/ 0 h 476"/>
                    <a:gd name="T26" fmla="*/ 0 w 303"/>
                    <a:gd name="T27" fmla="*/ 0 h 476"/>
                    <a:gd name="T28" fmla="*/ 0 w 303"/>
                    <a:gd name="T29" fmla="*/ 0 h 476"/>
                    <a:gd name="T30" fmla="*/ 0 w 303"/>
                    <a:gd name="T31" fmla="*/ 0 h 476"/>
                    <a:gd name="T32" fmla="*/ 0 w 303"/>
                    <a:gd name="T33" fmla="*/ 0 h 476"/>
                    <a:gd name="T34" fmla="*/ 0 w 303"/>
                    <a:gd name="T35" fmla="*/ 0 h 476"/>
                    <a:gd name="T36" fmla="*/ 0 w 303"/>
                    <a:gd name="T37" fmla="*/ 0 h 476"/>
                    <a:gd name="T38" fmla="*/ 0 w 303"/>
                    <a:gd name="T39" fmla="*/ 0 h 476"/>
                    <a:gd name="T40" fmla="*/ 0 w 303"/>
                    <a:gd name="T41" fmla="*/ 0 h 476"/>
                    <a:gd name="T42" fmla="*/ 0 w 303"/>
                    <a:gd name="T43" fmla="*/ 0 h 476"/>
                    <a:gd name="T44" fmla="*/ 0 w 303"/>
                    <a:gd name="T45" fmla="*/ 0 h 476"/>
                    <a:gd name="T46" fmla="*/ 0 w 303"/>
                    <a:gd name="T47" fmla="*/ 0 h 476"/>
                    <a:gd name="T48" fmla="*/ 0 w 303"/>
                    <a:gd name="T49" fmla="*/ 0 h 476"/>
                    <a:gd name="T50" fmla="*/ 0 w 303"/>
                    <a:gd name="T51" fmla="*/ 0 h 476"/>
                    <a:gd name="T52" fmla="*/ 0 w 303"/>
                    <a:gd name="T53" fmla="*/ 0 h 476"/>
                    <a:gd name="T54" fmla="*/ 0 w 303"/>
                    <a:gd name="T55" fmla="*/ 0 h 476"/>
                    <a:gd name="T56" fmla="*/ 0 w 303"/>
                    <a:gd name="T57" fmla="*/ 0 h 476"/>
                    <a:gd name="T58" fmla="*/ 0 w 303"/>
                    <a:gd name="T59" fmla="*/ 0 h 476"/>
                    <a:gd name="T60" fmla="*/ 0 w 303"/>
                    <a:gd name="T61" fmla="*/ 0 h 476"/>
                    <a:gd name="T62" fmla="*/ 0 w 303"/>
                    <a:gd name="T63" fmla="*/ 0 h 476"/>
                    <a:gd name="T64" fmla="*/ 0 w 303"/>
                    <a:gd name="T65" fmla="*/ 0 h 476"/>
                    <a:gd name="T66" fmla="*/ 0 w 303"/>
                    <a:gd name="T67" fmla="*/ 0 h 476"/>
                    <a:gd name="T68" fmla="*/ 0 w 303"/>
                    <a:gd name="T69" fmla="*/ 0 h 476"/>
                    <a:gd name="T70" fmla="*/ 0 w 303"/>
                    <a:gd name="T71" fmla="*/ 0 h 476"/>
                    <a:gd name="T72" fmla="*/ 0 w 303"/>
                    <a:gd name="T73" fmla="*/ 0 h 47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03"/>
                    <a:gd name="T112" fmla="*/ 0 h 476"/>
                    <a:gd name="T113" fmla="*/ 303 w 303"/>
                    <a:gd name="T114" fmla="*/ 476 h 47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03" h="476">
                      <a:moveTo>
                        <a:pt x="293" y="0"/>
                      </a:moveTo>
                      <a:lnTo>
                        <a:pt x="293" y="1"/>
                      </a:lnTo>
                      <a:lnTo>
                        <a:pt x="263" y="25"/>
                      </a:lnTo>
                      <a:lnTo>
                        <a:pt x="238" y="52"/>
                      </a:lnTo>
                      <a:lnTo>
                        <a:pt x="215" y="81"/>
                      </a:lnTo>
                      <a:lnTo>
                        <a:pt x="194" y="108"/>
                      </a:lnTo>
                      <a:lnTo>
                        <a:pt x="175" y="137"/>
                      </a:lnTo>
                      <a:lnTo>
                        <a:pt x="158" y="168"/>
                      </a:lnTo>
                      <a:lnTo>
                        <a:pt x="141" y="198"/>
                      </a:lnTo>
                      <a:lnTo>
                        <a:pt x="126" y="228"/>
                      </a:lnTo>
                      <a:lnTo>
                        <a:pt x="111" y="260"/>
                      </a:lnTo>
                      <a:lnTo>
                        <a:pt x="96" y="290"/>
                      </a:lnTo>
                      <a:lnTo>
                        <a:pt x="83" y="321"/>
                      </a:lnTo>
                      <a:lnTo>
                        <a:pt x="68" y="351"/>
                      </a:lnTo>
                      <a:lnTo>
                        <a:pt x="53" y="381"/>
                      </a:lnTo>
                      <a:lnTo>
                        <a:pt x="36" y="411"/>
                      </a:lnTo>
                      <a:lnTo>
                        <a:pt x="20" y="439"/>
                      </a:lnTo>
                      <a:lnTo>
                        <a:pt x="0" y="466"/>
                      </a:lnTo>
                      <a:lnTo>
                        <a:pt x="15" y="476"/>
                      </a:lnTo>
                      <a:lnTo>
                        <a:pt x="34" y="448"/>
                      </a:lnTo>
                      <a:lnTo>
                        <a:pt x="51" y="418"/>
                      </a:lnTo>
                      <a:lnTo>
                        <a:pt x="68" y="388"/>
                      </a:lnTo>
                      <a:lnTo>
                        <a:pt x="82" y="358"/>
                      </a:lnTo>
                      <a:lnTo>
                        <a:pt x="98" y="328"/>
                      </a:lnTo>
                      <a:lnTo>
                        <a:pt x="111" y="297"/>
                      </a:lnTo>
                      <a:lnTo>
                        <a:pt x="125" y="267"/>
                      </a:lnTo>
                      <a:lnTo>
                        <a:pt x="141" y="236"/>
                      </a:lnTo>
                      <a:lnTo>
                        <a:pt x="155" y="206"/>
                      </a:lnTo>
                      <a:lnTo>
                        <a:pt x="172" y="176"/>
                      </a:lnTo>
                      <a:lnTo>
                        <a:pt x="189" y="147"/>
                      </a:lnTo>
                      <a:lnTo>
                        <a:pt x="208" y="118"/>
                      </a:lnTo>
                      <a:lnTo>
                        <a:pt x="227" y="90"/>
                      </a:lnTo>
                      <a:lnTo>
                        <a:pt x="250" y="64"/>
                      </a:lnTo>
                      <a:lnTo>
                        <a:pt x="275" y="37"/>
                      </a:lnTo>
                      <a:lnTo>
                        <a:pt x="303" y="13"/>
                      </a:lnTo>
                      <a:lnTo>
                        <a:pt x="303" y="15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78" name="Freeform 1848"/>
                <p:cNvSpPr>
                  <a:spLocks/>
                </p:cNvSpPr>
                <p:nvPr/>
              </p:nvSpPr>
              <p:spPr bwMode="auto">
                <a:xfrm>
                  <a:off x="1894" y="1277"/>
                  <a:ext cx="1" cy="1"/>
                </a:xfrm>
                <a:custGeom>
                  <a:avLst/>
                  <a:gdLst>
                    <a:gd name="T0" fmla="*/ 0 w 31"/>
                    <a:gd name="T1" fmla="*/ 0 h 57"/>
                    <a:gd name="T2" fmla="*/ 0 w 31"/>
                    <a:gd name="T3" fmla="*/ 0 h 57"/>
                    <a:gd name="T4" fmla="*/ 0 w 31"/>
                    <a:gd name="T5" fmla="*/ 0 h 57"/>
                    <a:gd name="T6" fmla="*/ 0 w 31"/>
                    <a:gd name="T7" fmla="*/ 0 h 57"/>
                    <a:gd name="T8" fmla="*/ 0 w 31"/>
                    <a:gd name="T9" fmla="*/ 0 h 57"/>
                    <a:gd name="T10" fmla="*/ 0 w 31"/>
                    <a:gd name="T11" fmla="*/ 0 h 57"/>
                    <a:gd name="T12" fmla="*/ 0 w 31"/>
                    <a:gd name="T13" fmla="*/ 0 h 57"/>
                    <a:gd name="T14" fmla="*/ 0 w 31"/>
                    <a:gd name="T15" fmla="*/ 0 h 57"/>
                    <a:gd name="T16" fmla="*/ 0 w 31"/>
                    <a:gd name="T17" fmla="*/ 0 h 57"/>
                    <a:gd name="T18" fmla="*/ 0 w 31"/>
                    <a:gd name="T19" fmla="*/ 0 h 57"/>
                    <a:gd name="T20" fmla="*/ 0 w 31"/>
                    <a:gd name="T21" fmla="*/ 0 h 57"/>
                    <a:gd name="T22" fmla="*/ 0 w 31"/>
                    <a:gd name="T23" fmla="*/ 0 h 57"/>
                    <a:gd name="T24" fmla="*/ 0 w 31"/>
                    <a:gd name="T25" fmla="*/ 0 h 57"/>
                    <a:gd name="T26" fmla="*/ 0 w 31"/>
                    <a:gd name="T27" fmla="*/ 0 h 57"/>
                    <a:gd name="T28" fmla="*/ 0 w 31"/>
                    <a:gd name="T29" fmla="*/ 0 h 57"/>
                    <a:gd name="T30" fmla="*/ 0 w 31"/>
                    <a:gd name="T31" fmla="*/ 0 h 57"/>
                    <a:gd name="T32" fmla="*/ 0 w 31"/>
                    <a:gd name="T33" fmla="*/ 0 h 57"/>
                    <a:gd name="T34" fmla="*/ 0 w 31"/>
                    <a:gd name="T35" fmla="*/ 0 h 57"/>
                    <a:gd name="T36" fmla="*/ 0 w 31"/>
                    <a:gd name="T37" fmla="*/ 0 h 57"/>
                    <a:gd name="T38" fmla="*/ 0 w 31"/>
                    <a:gd name="T39" fmla="*/ 0 h 57"/>
                    <a:gd name="T40" fmla="*/ 0 w 31"/>
                    <a:gd name="T41" fmla="*/ 0 h 5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1"/>
                    <a:gd name="T64" fmla="*/ 0 h 57"/>
                    <a:gd name="T65" fmla="*/ 31 w 31"/>
                    <a:gd name="T66" fmla="*/ 57 h 5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1" h="57">
                      <a:moveTo>
                        <a:pt x="9" y="12"/>
                      </a:moveTo>
                      <a:lnTo>
                        <a:pt x="9" y="12"/>
                      </a:lnTo>
                      <a:lnTo>
                        <a:pt x="11" y="16"/>
                      </a:lnTo>
                      <a:lnTo>
                        <a:pt x="12" y="18"/>
                      </a:lnTo>
                      <a:lnTo>
                        <a:pt x="14" y="23"/>
                      </a:lnTo>
                      <a:lnTo>
                        <a:pt x="14" y="24"/>
                      </a:lnTo>
                      <a:lnTo>
                        <a:pt x="11" y="29"/>
                      </a:lnTo>
                      <a:lnTo>
                        <a:pt x="10" y="34"/>
                      </a:lnTo>
                      <a:lnTo>
                        <a:pt x="5" y="37"/>
                      </a:lnTo>
                      <a:lnTo>
                        <a:pt x="0" y="42"/>
                      </a:lnTo>
                      <a:lnTo>
                        <a:pt x="10" y="57"/>
                      </a:lnTo>
                      <a:lnTo>
                        <a:pt x="17" y="49"/>
                      </a:lnTo>
                      <a:lnTo>
                        <a:pt x="24" y="43"/>
                      </a:lnTo>
                      <a:lnTo>
                        <a:pt x="28" y="36"/>
                      </a:lnTo>
                      <a:lnTo>
                        <a:pt x="31" y="29"/>
                      </a:lnTo>
                      <a:lnTo>
                        <a:pt x="31" y="21"/>
                      </a:lnTo>
                      <a:lnTo>
                        <a:pt x="29" y="13"/>
                      </a:lnTo>
                      <a:lnTo>
                        <a:pt x="26" y="6"/>
                      </a:lnTo>
                      <a:lnTo>
                        <a:pt x="18" y="0"/>
                      </a:lnTo>
                      <a:lnTo>
                        <a:pt x="9" y="1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79" name="Freeform 1849"/>
                <p:cNvSpPr>
                  <a:spLocks/>
                </p:cNvSpPr>
                <p:nvPr/>
              </p:nvSpPr>
              <p:spPr bwMode="auto">
                <a:xfrm>
                  <a:off x="1892" y="1276"/>
                  <a:ext cx="3" cy="1"/>
                </a:xfrm>
                <a:custGeom>
                  <a:avLst/>
                  <a:gdLst>
                    <a:gd name="T0" fmla="*/ 0 w 88"/>
                    <a:gd name="T1" fmla="*/ 0 h 30"/>
                    <a:gd name="T2" fmla="*/ 0 w 88"/>
                    <a:gd name="T3" fmla="*/ 0 h 30"/>
                    <a:gd name="T4" fmla="*/ 0 w 88"/>
                    <a:gd name="T5" fmla="*/ 0 h 30"/>
                    <a:gd name="T6" fmla="*/ 0 w 88"/>
                    <a:gd name="T7" fmla="*/ 0 h 30"/>
                    <a:gd name="T8" fmla="*/ 0 w 88"/>
                    <a:gd name="T9" fmla="*/ 0 h 30"/>
                    <a:gd name="T10" fmla="*/ 0 w 88"/>
                    <a:gd name="T11" fmla="*/ 0 h 30"/>
                    <a:gd name="T12" fmla="*/ 0 w 88"/>
                    <a:gd name="T13" fmla="*/ 0 h 30"/>
                    <a:gd name="T14" fmla="*/ 0 w 88"/>
                    <a:gd name="T15" fmla="*/ 0 h 30"/>
                    <a:gd name="T16" fmla="*/ 0 w 88"/>
                    <a:gd name="T17" fmla="*/ 0 h 30"/>
                    <a:gd name="T18" fmla="*/ 0 w 88"/>
                    <a:gd name="T19" fmla="*/ 0 h 30"/>
                    <a:gd name="T20" fmla="*/ 0 w 88"/>
                    <a:gd name="T21" fmla="*/ 0 h 30"/>
                    <a:gd name="T22" fmla="*/ 0 w 88"/>
                    <a:gd name="T23" fmla="*/ 0 h 30"/>
                    <a:gd name="T24" fmla="*/ 0 w 88"/>
                    <a:gd name="T25" fmla="*/ 0 h 30"/>
                    <a:gd name="T26" fmla="*/ 0 w 88"/>
                    <a:gd name="T27" fmla="*/ 0 h 30"/>
                    <a:gd name="T28" fmla="*/ 0 w 88"/>
                    <a:gd name="T29" fmla="*/ 0 h 30"/>
                    <a:gd name="T30" fmla="*/ 0 w 88"/>
                    <a:gd name="T31" fmla="*/ 0 h 30"/>
                    <a:gd name="T32" fmla="*/ 0 w 88"/>
                    <a:gd name="T33" fmla="*/ 0 h 30"/>
                    <a:gd name="T34" fmla="*/ 0 w 88"/>
                    <a:gd name="T35" fmla="*/ 0 h 30"/>
                    <a:gd name="T36" fmla="*/ 0 w 88"/>
                    <a:gd name="T37" fmla="*/ 0 h 30"/>
                    <a:gd name="T38" fmla="*/ 0 w 88"/>
                    <a:gd name="T39" fmla="*/ 0 h 30"/>
                    <a:gd name="T40" fmla="*/ 0 w 88"/>
                    <a:gd name="T41" fmla="*/ 0 h 3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8"/>
                    <a:gd name="T64" fmla="*/ 0 h 30"/>
                    <a:gd name="T65" fmla="*/ 88 w 88"/>
                    <a:gd name="T66" fmla="*/ 30 h 3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8" h="30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13" y="17"/>
                      </a:lnTo>
                      <a:lnTo>
                        <a:pt x="25" y="17"/>
                      </a:lnTo>
                      <a:lnTo>
                        <a:pt x="36" y="17"/>
                      </a:lnTo>
                      <a:lnTo>
                        <a:pt x="45" y="17"/>
                      </a:lnTo>
                      <a:lnTo>
                        <a:pt x="52" y="18"/>
                      </a:lnTo>
                      <a:lnTo>
                        <a:pt x="62" y="22"/>
                      </a:lnTo>
                      <a:lnTo>
                        <a:pt x="70" y="24"/>
                      </a:lnTo>
                      <a:lnTo>
                        <a:pt x="79" y="30"/>
                      </a:lnTo>
                      <a:lnTo>
                        <a:pt x="88" y="18"/>
                      </a:lnTo>
                      <a:lnTo>
                        <a:pt x="78" y="10"/>
                      </a:lnTo>
                      <a:lnTo>
                        <a:pt x="67" y="5"/>
                      </a:lnTo>
                      <a:lnTo>
                        <a:pt x="57" y="1"/>
                      </a:lnTo>
                      <a:lnTo>
                        <a:pt x="45" y="0"/>
                      </a:lnTo>
                      <a:lnTo>
                        <a:pt x="36" y="0"/>
                      </a:lnTo>
                      <a:lnTo>
                        <a:pt x="25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80" name="Freeform 1850"/>
                <p:cNvSpPr>
                  <a:spLocks/>
                </p:cNvSpPr>
                <p:nvPr/>
              </p:nvSpPr>
              <p:spPr bwMode="auto">
                <a:xfrm>
                  <a:off x="1892" y="1275"/>
                  <a:ext cx="1" cy="2"/>
                </a:xfrm>
                <a:custGeom>
                  <a:avLst/>
                  <a:gdLst>
                    <a:gd name="T0" fmla="*/ 0 w 57"/>
                    <a:gd name="T1" fmla="*/ 0 h 71"/>
                    <a:gd name="T2" fmla="*/ 0 w 57"/>
                    <a:gd name="T3" fmla="*/ 0 h 71"/>
                    <a:gd name="T4" fmla="*/ 0 w 57"/>
                    <a:gd name="T5" fmla="*/ 0 h 71"/>
                    <a:gd name="T6" fmla="*/ 0 w 57"/>
                    <a:gd name="T7" fmla="*/ 0 h 71"/>
                    <a:gd name="T8" fmla="*/ 0 w 57"/>
                    <a:gd name="T9" fmla="*/ 0 h 71"/>
                    <a:gd name="T10" fmla="*/ 0 w 57"/>
                    <a:gd name="T11" fmla="*/ 0 h 71"/>
                    <a:gd name="T12" fmla="*/ 0 w 57"/>
                    <a:gd name="T13" fmla="*/ 0 h 71"/>
                    <a:gd name="T14" fmla="*/ 0 w 57"/>
                    <a:gd name="T15" fmla="*/ 0 h 71"/>
                    <a:gd name="T16" fmla="*/ 0 w 57"/>
                    <a:gd name="T17" fmla="*/ 0 h 71"/>
                    <a:gd name="T18" fmla="*/ 0 w 57"/>
                    <a:gd name="T19" fmla="*/ 0 h 71"/>
                    <a:gd name="T20" fmla="*/ 0 w 57"/>
                    <a:gd name="T21" fmla="*/ 0 h 71"/>
                    <a:gd name="T22" fmla="*/ 0 w 57"/>
                    <a:gd name="T23" fmla="*/ 0 h 71"/>
                    <a:gd name="T24" fmla="*/ 0 w 57"/>
                    <a:gd name="T25" fmla="*/ 0 h 71"/>
                    <a:gd name="T26" fmla="*/ 0 w 57"/>
                    <a:gd name="T27" fmla="*/ 0 h 71"/>
                    <a:gd name="T28" fmla="*/ 0 w 57"/>
                    <a:gd name="T29" fmla="*/ 0 h 71"/>
                    <a:gd name="T30" fmla="*/ 0 w 57"/>
                    <a:gd name="T31" fmla="*/ 0 h 71"/>
                    <a:gd name="T32" fmla="*/ 0 w 57"/>
                    <a:gd name="T33" fmla="*/ 0 h 71"/>
                    <a:gd name="T34" fmla="*/ 0 w 57"/>
                    <a:gd name="T35" fmla="*/ 0 h 71"/>
                    <a:gd name="T36" fmla="*/ 0 w 57"/>
                    <a:gd name="T37" fmla="*/ 0 h 71"/>
                    <a:gd name="T38" fmla="*/ 0 w 57"/>
                    <a:gd name="T39" fmla="*/ 0 h 71"/>
                    <a:gd name="T40" fmla="*/ 0 w 57"/>
                    <a:gd name="T41" fmla="*/ 0 h 7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7"/>
                    <a:gd name="T64" fmla="*/ 0 h 71"/>
                    <a:gd name="T65" fmla="*/ 57 w 57"/>
                    <a:gd name="T66" fmla="*/ 71 h 7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7" h="71">
                      <a:moveTo>
                        <a:pt x="50" y="0"/>
                      </a:moveTo>
                      <a:lnTo>
                        <a:pt x="50" y="1"/>
                      </a:lnTo>
                      <a:lnTo>
                        <a:pt x="39" y="6"/>
                      </a:lnTo>
                      <a:lnTo>
                        <a:pt x="29" y="14"/>
                      </a:lnTo>
                      <a:lnTo>
                        <a:pt x="19" y="24"/>
                      </a:lnTo>
                      <a:lnTo>
                        <a:pt x="11" y="34"/>
                      </a:lnTo>
                      <a:lnTo>
                        <a:pt x="5" y="44"/>
                      </a:lnTo>
                      <a:lnTo>
                        <a:pt x="0" y="54"/>
                      </a:lnTo>
                      <a:lnTo>
                        <a:pt x="5" y="66"/>
                      </a:lnTo>
                      <a:lnTo>
                        <a:pt x="17" y="71"/>
                      </a:lnTo>
                      <a:lnTo>
                        <a:pt x="17" y="54"/>
                      </a:lnTo>
                      <a:lnTo>
                        <a:pt x="17" y="57"/>
                      </a:lnTo>
                      <a:lnTo>
                        <a:pt x="19" y="52"/>
                      </a:lnTo>
                      <a:lnTo>
                        <a:pt x="25" y="43"/>
                      </a:lnTo>
                      <a:lnTo>
                        <a:pt x="31" y="36"/>
                      </a:lnTo>
                      <a:lnTo>
                        <a:pt x="41" y="26"/>
                      </a:lnTo>
                      <a:lnTo>
                        <a:pt x="49" y="20"/>
                      </a:lnTo>
                      <a:lnTo>
                        <a:pt x="57" y="16"/>
                      </a:lnTo>
                      <a:lnTo>
                        <a:pt x="57" y="17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81" name="Freeform 1851"/>
                <p:cNvSpPr>
                  <a:spLocks/>
                </p:cNvSpPr>
                <p:nvPr/>
              </p:nvSpPr>
              <p:spPr bwMode="auto">
                <a:xfrm>
                  <a:off x="1893" y="1275"/>
                  <a:ext cx="2" cy="0"/>
                </a:xfrm>
                <a:custGeom>
                  <a:avLst/>
                  <a:gdLst>
                    <a:gd name="T0" fmla="*/ 0 w 52"/>
                    <a:gd name="T1" fmla="*/ 0 h 23"/>
                    <a:gd name="T2" fmla="*/ 0 w 52"/>
                    <a:gd name="T3" fmla="*/ 0 h 23"/>
                    <a:gd name="T4" fmla="*/ 0 w 52"/>
                    <a:gd name="T5" fmla="*/ 0 h 23"/>
                    <a:gd name="T6" fmla="*/ 0 w 52"/>
                    <a:gd name="T7" fmla="*/ 0 h 23"/>
                    <a:gd name="T8" fmla="*/ 0 w 52"/>
                    <a:gd name="T9" fmla="*/ 0 h 23"/>
                    <a:gd name="T10" fmla="*/ 0 w 52"/>
                    <a:gd name="T11" fmla="*/ 0 h 23"/>
                    <a:gd name="T12" fmla="*/ 0 w 52"/>
                    <a:gd name="T13" fmla="*/ 0 h 23"/>
                    <a:gd name="T14" fmla="*/ 0 w 52"/>
                    <a:gd name="T15" fmla="*/ 0 h 23"/>
                    <a:gd name="T16" fmla="*/ 0 w 52"/>
                    <a:gd name="T17" fmla="*/ 0 h 23"/>
                    <a:gd name="T18" fmla="*/ 0 w 52"/>
                    <a:gd name="T19" fmla="*/ 0 h 23"/>
                    <a:gd name="T20" fmla="*/ 0 w 52"/>
                    <a:gd name="T21" fmla="*/ 0 h 23"/>
                    <a:gd name="T22" fmla="*/ 0 w 52"/>
                    <a:gd name="T23" fmla="*/ 0 h 23"/>
                    <a:gd name="T24" fmla="*/ 0 w 52"/>
                    <a:gd name="T25" fmla="*/ 0 h 23"/>
                    <a:gd name="T26" fmla="*/ 0 w 52"/>
                    <a:gd name="T27" fmla="*/ 0 h 23"/>
                    <a:gd name="T28" fmla="*/ 0 w 52"/>
                    <a:gd name="T29" fmla="*/ 0 h 23"/>
                    <a:gd name="T30" fmla="*/ 0 w 52"/>
                    <a:gd name="T31" fmla="*/ 0 h 23"/>
                    <a:gd name="T32" fmla="*/ 0 w 52"/>
                    <a:gd name="T33" fmla="*/ 0 h 23"/>
                    <a:gd name="T34" fmla="*/ 0 w 52"/>
                    <a:gd name="T35" fmla="*/ 0 h 23"/>
                    <a:gd name="T36" fmla="*/ 0 w 52"/>
                    <a:gd name="T37" fmla="*/ 0 h 23"/>
                    <a:gd name="T38" fmla="*/ 0 w 52"/>
                    <a:gd name="T39" fmla="*/ 0 h 23"/>
                    <a:gd name="T40" fmla="*/ 0 w 52"/>
                    <a:gd name="T41" fmla="*/ 0 h 2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2"/>
                    <a:gd name="T64" fmla="*/ 0 h 23"/>
                    <a:gd name="T65" fmla="*/ 52 w 52"/>
                    <a:gd name="T66" fmla="*/ 0 h 2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2" h="23">
                      <a:moveTo>
                        <a:pt x="49" y="1"/>
                      </a:moveTo>
                      <a:lnTo>
                        <a:pt x="51" y="1"/>
                      </a:lnTo>
                      <a:lnTo>
                        <a:pt x="41" y="1"/>
                      </a:lnTo>
                      <a:lnTo>
                        <a:pt x="36" y="1"/>
                      </a:lnTo>
                      <a:lnTo>
                        <a:pt x="31" y="0"/>
                      </a:lnTo>
                      <a:lnTo>
                        <a:pt x="27" y="0"/>
                      </a:lnTo>
                      <a:lnTo>
                        <a:pt x="22" y="0"/>
                      </a:lnTo>
                      <a:lnTo>
                        <a:pt x="16" y="1"/>
                      </a:lnTo>
                      <a:lnTo>
                        <a:pt x="10" y="2"/>
                      </a:lnTo>
                      <a:lnTo>
                        <a:pt x="0" y="6"/>
                      </a:lnTo>
                      <a:lnTo>
                        <a:pt x="7" y="23"/>
                      </a:lnTo>
                      <a:lnTo>
                        <a:pt x="15" y="19"/>
                      </a:lnTo>
                      <a:lnTo>
                        <a:pt x="21" y="18"/>
                      </a:lnTo>
                      <a:lnTo>
                        <a:pt x="24" y="17"/>
                      </a:lnTo>
                      <a:lnTo>
                        <a:pt x="27" y="17"/>
                      </a:lnTo>
                      <a:lnTo>
                        <a:pt x="29" y="17"/>
                      </a:lnTo>
                      <a:lnTo>
                        <a:pt x="34" y="18"/>
                      </a:lnTo>
                      <a:lnTo>
                        <a:pt x="41" y="18"/>
                      </a:lnTo>
                      <a:lnTo>
                        <a:pt x="51" y="18"/>
                      </a:lnTo>
                      <a:lnTo>
                        <a:pt x="52" y="18"/>
                      </a:lnTo>
                      <a:lnTo>
                        <a:pt x="49" y="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82" name="Freeform 1852"/>
                <p:cNvSpPr>
                  <a:spLocks/>
                </p:cNvSpPr>
                <p:nvPr/>
              </p:nvSpPr>
              <p:spPr bwMode="auto">
                <a:xfrm>
                  <a:off x="1894" y="1273"/>
                  <a:ext cx="1" cy="2"/>
                </a:xfrm>
                <a:custGeom>
                  <a:avLst/>
                  <a:gdLst>
                    <a:gd name="T0" fmla="*/ 0 w 28"/>
                    <a:gd name="T1" fmla="*/ 0 h 79"/>
                    <a:gd name="T2" fmla="*/ 0 w 28"/>
                    <a:gd name="T3" fmla="*/ 0 h 79"/>
                    <a:gd name="T4" fmla="*/ 0 w 28"/>
                    <a:gd name="T5" fmla="*/ 0 h 79"/>
                    <a:gd name="T6" fmla="*/ 0 w 28"/>
                    <a:gd name="T7" fmla="*/ 0 h 79"/>
                    <a:gd name="T8" fmla="*/ 0 w 28"/>
                    <a:gd name="T9" fmla="*/ 0 h 79"/>
                    <a:gd name="T10" fmla="*/ 0 w 28"/>
                    <a:gd name="T11" fmla="*/ 0 h 79"/>
                    <a:gd name="T12" fmla="*/ 0 w 28"/>
                    <a:gd name="T13" fmla="*/ 0 h 79"/>
                    <a:gd name="T14" fmla="*/ 0 w 28"/>
                    <a:gd name="T15" fmla="*/ 0 h 79"/>
                    <a:gd name="T16" fmla="*/ 0 w 28"/>
                    <a:gd name="T17" fmla="*/ 0 h 79"/>
                    <a:gd name="T18" fmla="*/ 0 w 28"/>
                    <a:gd name="T19" fmla="*/ 0 h 79"/>
                    <a:gd name="T20" fmla="*/ 0 w 28"/>
                    <a:gd name="T21" fmla="*/ 0 h 79"/>
                    <a:gd name="T22" fmla="*/ 0 w 28"/>
                    <a:gd name="T23" fmla="*/ 0 h 79"/>
                    <a:gd name="T24" fmla="*/ 0 w 28"/>
                    <a:gd name="T25" fmla="*/ 0 h 79"/>
                    <a:gd name="T26" fmla="*/ 0 w 28"/>
                    <a:gd name="T27" fmla="*/ 0 h 79"/>
                    <a:gd name="T28" fmla="*/ 0 w 28"/>
                    <a:gd name="T29" fmla="*/ 0 h 79"/>
                    <a:gd name="T30" fmla="*/ 0 w 28"/>
                    <a:gd name="T31" fmla="*/ 0 h 79"/>
                    <a:gd name="T32" fmla="*/ 0 w 28"/>
                    <a:gd name="T33" fmla="*/ 0 h 79"/>
                    <a:gd name="T34" fmla="*/ 0 w 28"/>
                    <a:gd name="T35" fmla="*/ 0 h 79"/>
                    <a:gd name="T36" fmla="*/ 0 w 28"/>
                    <a:gd name="T37" fmla="*/ 0 h 79"/>
                    <a:gd name="T38" fmla="*/ 0 w 28"/>
                    <a:gd name="T39" fmla="*/ 0 h 79"/>
                    <a:gd name="T40" fmla="*/ 0 w 28"/>
                    <a:gd name="T41" fmla="*/ 0 h 79"/>
                    <a:gd name="T42" fmla="*/ 0 w 28"/>
                    <a:gd name="T43" fmla="*/ 0 h 79"/>
                    <a:gd name="T44" fmla="*/ 0 w 28"/>
                    <a:gd name="T45" fmla="*/ 0 h 79"/>
                    <a:gd name="T46" fmla="*/ 0 w 28"/>
                    <a:gd name="T47" fmla="*/ 0 h 79"/>
                    <a:gd name="T48" fmla="*/ 0 w 28"/>
                    <a:gd name="T49" fmla="*/ 0 h 79"/>
                    <a:gd name="T50" fmla="*/ 0 w 28"/>
                    <a:gd name="T51" fmla="*/ 0 h 79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8"/>
                    <a:gd name="T79" fmla="*/ 0 h 79"/>
                    <a:gd name="T80" fmla="*/ 28 w 28"/>
                    <a:gd name="T81" fmla="*/ 79 h 79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8" h="79">
                      <a:moveTo>
                        <a:pt x="3" y="2"/>
                      </a:moveTo>
                      <a:lnTo>
                        <a:pt x="0" y="9"/>
                      </a:lnTo>
                      <a:lnTo>
                        <a:pt x="1" y="20"/>
                      </a:lnTo>
                      <a:lnTo>
                        <a:pt x="5" y="30"/>
                      </a:lnTo>
                      <a:lnTo>
                        <a:pt x="7" y="41"/>
                      </a:lnTo>
                      <a:lnTo>
                        <a:pt x="10" y="49"/>
                      </a:lnTo>
                      <a:lnTo>
                        <a:pt x="11" y="56"/>
                      </a:lnTo>
                      <a:lnTo>
                        <a:pt x="10" y="61"/>
                      </a:lnTo>
                      <a:lnTo>
                        <a:pt x="11" y="61"/>
                      </a:lnTo>
                      <a:lnTo>
                        <a:pt x="7" y="62"/>
                      </a:lnTo>
                      <a:lnTo>
                        <a:pt x="10" y="79"/>
                      </a:lnTo>
                      <a:lnTo>
                        <a:pt x="21" y="75"/>
                      </a:lnTo>
                      <a:lnTo>
                        <a:pt x="27" y="66"/>
                      </a:lnTo>
                      <a:lnTo>
                        <a:pt x="28" y="56"/>
                      </a:lnTo>
                      <a:lnTo>
                        <a:pt x="27" y="47"/>
                      </a:lnTo>
                      <a:lnTo>
                        <a:pt x="24" y="36"/>
                      </a:lnTo>
                      <a:lnTo>
                        <a:pt x="22" y="25"/>
                      </a:lnTo>
                      <a:lnTo>
                        <a:pt x="18" y="15"/>
                      </a:lnTo>
                      <a:lnTo>
                        <a:pt x="17" y="7"/>
                      </a:lnTo>
                      <a:lnTo>
                        <a:pt x="15" y="14"/>
                      </a:lnTo>
                      <a:lnTo>
                        <a:pt x="17" y="7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3"/>
                      </a:lnTo>
                      <a:lnTo>
                        <a:pt x="0" y="9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83" name="Freeform 1853"/>
                <p:cNvSpPr>
                  <a:spLocks/>
                </p:cNvSpPr>
                <p:nvPr/>
              </p:nvSpPr>
              <p:spPr bwMode="auto">
                <a:xfrm>
                  <a:off x="1894" y="1272"/>
                  <a:ext cx="2" cy="1"/>
                </a:xfrm>
                <a:custGeom>
                  <a:avLst/>
                  <a:gdLst>
                    <a:gd name="T0" fmla="*/ 0 w 84"/>
                    <a:gd name="T1" fmla="*/ 0 h 76"/>
                    <a:gd name="T2" fmla="*/ 0 w 84"/>
                    <a:gd name="T3" fmla="*/ 0 h 76"/>
                    <a:gd name="T4" fmla="*/ 0 w 84"/>
                    <a:gd name="T5" fmla="*/ 0 h 76"/>
                    <a:gd name="T6" fmla="*/ 0 w 84"/>
                    <a:gd name="T7" fmla="*/ 0 h 76"/>
                    <a:gd name="T8" fmla="*/ 0 w 84"/>
                    <a:gd name="T9" fmla="*/ 0 h 76"/>
                    <a:gd name="T10" fmla="*/ 0 w 84"/>
                    <a:gd name="T11" fmla="*/ 0 h 76"/>
                    <a:gd name="T12" fmla="*/ 0 w 84"/>
                    <a:gd name="T13" fmla="*/ 0 h 76"/>
                    <a:gd name="T14" fmla="*/ 0 w 84"/>
                    <a:gd name="T15" fmla="*/ 0 h 76"/>
                    <a:gd name="T16" fmla="*/ 0 w 84"/>
                    <a:gd name="T17" fmla="*/ 0 h 76"/>
                    <a:gd name="T18" fmla="*/ 0 w 84"/>
                    <a:gd name="T19" fmla="*/ 0 h 76"/>
                    <a:gd name="T20" fmla="*/ 0 w 84"/>
                    <a:gd name="T21" fmla="*/ 0 h 76"/>
                    <a:gd name="T22" fmla="*/ 0 w 84"/>
                    <a:gd name="T23" fmla="*/ 0 h 76"/>
                    <a:gd name="T24" fmla="*/ 0 w 84"/>
                    <a:gd name="T25" fmla="*/ 0 h 76"/>
                    <a:gd name="T26" fmla="*/ 0 w 84"/>
                    <a:gd name="T27" fmla="*/ 0 h 76"/>
                    <a:gd name="T28" fmla="*/ 0 w 84"/>
                    <a:gd name="T29" fmla="*/ 0 h 76"/>
                    <a:gd name="T30" fmla="*/ 0 w 84"/>
                    <a:gd name="T31" fmla="*/ 0 h 76"/>
                    <a:gd name="T32" fmla="*/ 0 w 84"/>
                    <a:gd name="T33" fmla="*/ 0 h 76"/>
                    <a:gd name="T34" fmla="*/ 0 w 84"/>
                    <a:gd name="T35" fmla="*/ 0 h 76"/>
                    <a:gd name="T36" fmla="*/ 0 w 84"/>
                    <a:gd name="T37" fmla="*/ 0 h 76"/>
                    <a:gd name="T38" fmla="*/ 0 w 84"/>
                    <a:gd name="T39" fmla="*/ 0 h 76"/>
                    <a:gd name="T40" fmla="*/ 0 w 84"/>
                    <a:gd name="T41" fmla="*/ 0 h 7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4"/>
                    <a:gd name="T64" fmla="*/ 0 h 76"/>
                    <a:gd name="T65" fmla="*/ 84 w 84"/>
                    <a:gd name="T66" fmla="*/ 76 h 7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4" h="76">
                      <a:moveTo>
                        <a:pt x="77" y="2"/>
                      </a:moveTo>
                      <a:lnTo>
                        <a:pt x="78" y="0"/>
                      </a:lnTo>
                      <a:lnTo>
                        <a:pt x="68" y="5"/>
                      </a:lnTo>
                      <a:lnTo>
                        <a:pt x="59" y="10"/>
                      </a:lnTo>
                      <a:lnTo>
                        <a:pt x="49" y="19"/>
                      </a:lnTo>
                      <a:lnTo>
                        <a:pt x="38" y="27"/>
                      </a:lnTo>
                      <a:lnTo>
                        <a:pt x="27" y="37"/>
                      </a:lnTo>
                      <a:lnTo>
                        <a:pt x="18" y="46"/>
                      </a:lnTo>
                      <a:lnTo>
                        <a:pt x="8" y="56"/>
                      </a:lnTo>
                      <a:lnTo>
                        <a:pt x="0" y="64"/>
                      </a:lnTo>
                      <a:lnTo>
                        <a:pt x="12" y="76"/>
                      </a:lnTo>
                      <a:lnTo>
                        <a:pt x="20" y="68"/>
                      </a:lnTo>
                      <a:lnTo>
                        <a:pt x="30" y="58"/>
                      </a:lnTo>
                      <a:lnTo>
                        <a:pt x="39" y="49"/>
                      </a:lnTo>
                      <a:lnTo>
                        <a:pt x="50" y="39"/>
                      </a:lnTo>
                      <a:lnTo>
                        <a:pt x="59" y="31"/>
                      </a:lnTo>
                      <a:lnTo>
                        <a:pt x="68" y="25"/>
                      </a:lnTo>
                      <a:lnTo>
                        <a:pt x="75" y="20"/>
                      </a:lnTo>
                      <a:lnTo>
                        <a:pt x="83" y="17"/>
                      </a:lnTo>
                      <a:lnTo>
                        <a:pt x="84" y="16"/>
                      </a:lnTo>
                      <a:lnTo>
                        <a:pt x="77" y="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84" name="Freeform 1854"/>
                <p:cNvSpPr>
                  <a:spLocks/>
                </p:cNvSpPr>
                <p:nvPr/>
              </p:nvSpPr>
              <p:spPr bwMode="auto">
                <a:xfrm>
                  <a:off x="1896" y="1272"/>
                  <a:ext cx="2" cy="1"/>
                </a:xfrm>
                <a:custGeom>
                  <a:avLst/>
                  <a:gdLst>
                    <a:gd name="T0" fmla="*/ 0 w 54"/>
                    <a:gd name="T1" fmla="*/ 0 h 43"/>
                    <a:gd name="T2" fmla="*/ 0 w 54"/>
                    <a:gd name="T3" fmla="*/ 0 h 43"/>
                    <a:gd name="T4" fmla="*/ 0 w 54"/>
                    <a:gd name="T5" fmla="*/ 0 h 43"/>
                    <a:gd name="T6" fmla="*/ 0 w 54"/>
                    <a:gd name="T7" fmla="*/ 0 h 43"/>
                    <a:gd name="T8" fmla="*/ 0 w 54"/>
                    <a:gd name="T9" fmla="*/ 0 h 43"/>
                    <a:gd name="T10" fmla="*/ 0 w 54"/>
                    <a:gd name="T11" fmla="*/ 0 h 43"/>
                    <a:gd name="T12" fmla="*/ 0 w 54"/>
                    <a:gd name="T13" fmla="*/ 0 h 43"/>
                    <a:gd name="T14" fmla="*/ 0 w 54"/>
                    <a:gd name="T15" fmla="*/ 0 h 43"/>
                    <a:gd name="T16" fmla="*/ 0 w 54"/>
                    <a:gd name="T17" fmla="*/ 0 h 43"/>
                    <a:gd name="T18" fmla="*/ 0 w 54"/>
                    <a:gd name="T19" fmla="*/ 0 h 43"/>
                    <a:gd name="T20" fmla="*/ 0 w 54"/>
                    <a:gd name="T21" fmla="*/ 0 h 43"/>
                    <a:gd name="T22" fmla="*/ 0 w 54"/>
                    <a:gd name="T23" fmla="*/ 0 h 43"/>
                    <a:gd name="T24" fmla="*/ 0 w 54"/>
                    <a:gd name="T25" fmla="*/ 0 h 43"/>
                    <a:gd name="T26" fmla="*/ 0 w 54"/>
                    <a:gd name="T27" fmla="*/ 0 h 43"/>
                    <a:gd name="T28" fmla="*/ 0 w 54"/>
                    <a:gd name="T29" fmla="*/ 0 h 43"/>
                    <a:gd name="T30" fmla="*/ 0 w 54"/>
                    <a:gd name="T31" fmla="*/ 0 h 43"/>
                    <a:gd name="T32" fmla="*/ 0 w 54"/>
                    <a:gd name="T33" fmla="*/ 0 h 43"/>
                    <a:gd name="T34" fmla="*/ 0 w 54"/>
                    <a:gd name="T35" fmla="*/ 0 h 43"/>
                    <a:gd name="T36" fmla="*/ 0 w 54"/>
                    <a:gd name="T37" fmla="*/ 0 h 43"/>
                    <a:gd name="T38" fmla="*/ 0 w 54"/>
                    <a:gd name="T39" fmla="*/ 0 h 43"/>
                    <a:gd name="T40" fmla="*/ 0 w 54"/>
                    <a:gd name="T41" fmla="*/ 0 h 4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4"/>
                    <a:gd name="T64" fmla="*/ 0 h 43"/>
                    <a:gd name="T65" fmla="*/ 54 w 54"/>
                    <a:gd name="T66" fmla="*/ 43 h 4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4" h="43">
                      <a:moveTo>
                        <a:pt x="42" y="27"/>
                      </a:moveTo>
                      <a:lnTo>
                        <a:pt x="43" y="26"/>
                      </a:lnTo>
                      <a:lnTo>
                        <a:pt x="44" y="26"/>
                      </a:lnTo>
                      <a:lnTo>
                        <a:pt x="42" y="25"/>
                      </a:lnTo>
                      <a:lnTo>
                        <a:pt x="38" y="21"/>
                      </a:lnTo>
                      <a:lnTo>
                        <a:pt x="31" y="16"/>
                      </a:lnTo>
                      <a:lnTo>
                        <a:pt x="25" y="10"/>
                      </a:lnTo>
                      <a:lnTo>
                        <a:pt x="19" y="4"/>
                      </a:lnTo>
                      <a:lnTo>
                        <a:pt x="10" y="0"/>
                      </a:lnTo>
                      <a:lnTo>
                        <a:pt x="0" y="2"/>
                      </a:lnTo>
                      <a:lnTo>
                        <a:pt x="7" y="16"/>
                      </a:lnTo>
                      <a:lnTo>
                        <a:pt x="6" y="17"/>
                      </a:lnTo>
                      <a:lnTo>
                        <a:pt x="9" y="19"/>
                      </a:lnTo>
                      <a:lnTo>
                        <a:pt x="13" y="22"/>
                      </a:lnTo>
                      <a:lnTo>
                        <a:pt x="21" y="28"/>
                      </a:lnTo>
                      <a:lnTo>
                        <a:pt x="26" y="33"/>
                      </a:lnTo>
                      <a:lnTo>
                        <a:pt x="32" y="39"/>
                      </a:lnTo>
                      <a:lnTo>
                        <a:pt x="42" y="43"/>
                      </a:lnTo>
                      <a:lnTo>
                        <a:pt x="52" y="40"/>
                      </a:lnTo>
                      <a:lnTo>
                        <a:pt x="54" y="39"/>
                      </a:lnTo>
                      <a:lnTo>
                        <a:pt x="42" y="2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85" name="Freeform 1855"/>
                <p:cNvSpPr>
                  <a:spLocks/>
                </p:cNvSpPr>
                <p:nvPr/>
              </p:nvSpPr>
              <p:spPr bwMode="auto">
                <a:xfrm>
                  <a:off x="1897" y="1269"/>
                  <a:ext cx="2" cy="3"/>
                </a:xfrm>
                <a:custGeom>
                  <a:avLst/>
                  <a:gdLst>
                    <a:gd name="T0" fmla="*/ 0 w 55"/>
                    <a:gd name="T1" fmla="*/ 0 h 136"/>
                    <a:gd name="T2" fmla="*/ 0 w 55"/>
                    <a:gd name="T3" fmla="*/ 0 h 136"/>
                    <a:gd name="T4" fmla="*/ 0 w 55"/>
                    <a:gd name="T5" fmla="*/ 0 h 136"/>
                    <a:gd name="T6" fmla="*/ 0 w 55"/>
                    <a:gd name="T7" fmla="*/ 0 h 136"/>
                    <a:gd name="T8" fmla="*/ 0 w 55"/>
                    <a:gd name="T9" fmla="*/ 0 h 136"/>
                    <a:gd name="T10" fmla="*/ 0 w 55"/>
                    <a:gd name="T11" fmla="*/ 0 h 136"/>
                    <a:gd name="T12" fmla="*/ 0 w 55"/>
                    <a:gd name="T13" fmla="*/ 0 h 136"/>
                    <a:gd name="T14" fmla="*/ 0 w 55"/>
                    <a:gd name="T15" fmla="*/ 0 h 136"/>
                    <a:gd name="T16" fmla="*/ 0 w 55"/>
                    <a:gd name="T17" fmla="*/ 0 h 136"/>
                    <a:gd name="T18" fmla="*/ 0 w 55"/>
                    <a:gd name="T19" fmla="*/ 0 h 136"/>
                    <a:gd name="T20" fmla="*/ 0 w 55"/>
                    <a:gd name="T21" fmla="*/ 0 h 136"/>
                    <a:gd name="T22" fmla="*/ 0 w 55"/>
                    <a:gd name="T23" fmla="*/ 0 h 136"/>
                    <a:gd name="T24" fmla="*/ 0 w 55"/>
                    <a:gd name="T25" fmla="*/ 0 h 136"/>
                    <a:gd name="T26" fmla="*/ 0 w 55"/>
                    <a:gd name="T27" fmla="*/ 0 h 136"/>
                    <a:gd name="T28" fmla="*/ 0 w 55"/>
                    <a:gd name="T29" fmla="*/ 0 h 136"/>
                    <a:gd name="T30" fmla="*/ 0 w 55"/>
                    <a:gd name="T31" fmla="*/ 0 h 136"/>
                    <a:gd name="T32" fmla="*/ 0 w 55"/>
                    <a:gd name="T33" fmla="*/ 0 h 136"/>
                    <a:gd name="T34" fmla="*/ 0 w 55"/>
                    <a:gd name="T35" fmla="*/ 0 h 136"/>
                    <a:gd name="T36" fmla="*/ 0 w 55"/>
                    <a:gd name="T37" fmla="*/ 0 h 136"/>
                    <a:gd name="T38" fmla="*/ 0 w 55"/>
                    <a:gd name="T39" fmla="*/ 0 h 136"/>
                    <a:gd name="T40" fmla="*/ 0 w 55"/>
                    <a:gd name="T41" fmla="*/ 0 h 1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5"/>
                    <a:gd name="T64" fmla="*/ 0 h 136"/>
                    <a:gd name="T65" fmla="*/ 55 w 55"/>
                    <a:gd name="T66" fmla="*/ 136 h 1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5" h="136">
                      <a:moveTo>
                        <a:pt x="52" y="0"/>
                      </a:moveTo>
                      <a:lnTo>
                        <a:pt x="52" y="0"/>
                      </a:lnTo>
                      <a:lnTo>
                        <a:pt x="37" y="9"/>
                      </a:lnTo>
                      <a:lnTo>
                        <a:pt x="25" y="23"/>
                      </a:lnTo>
                      <a:lnTo>
                        <a:pt x="18" y="42"/>
                      </a:lnTo>
                      <a:lnTo>
                        <a:pt x="13" y="64"/>
                      </a:lnTo>
                      <a:lnTo>
                        <a:pt x="9" y="85"/>
                      </a:lnTo>
                      <a:lnTo>
                        <a:pt x="7" y="105"/>
                      </a:lnTo>
                      <a:lnTo>
                        <a:pt x="3" y="117"/>
                      </a:lnTo>
                      <a:lnTo>
                        <a:pt x="0" y="124"/>
                      </a:lnTo>
                      <a:lnTo>
                        <a:pt x="12" y="136"/>
                      </a:lnTo>
                      <a:lnTo>
                        <a:pt x="18" y="124"/>
                      </a:lnTo>
                      <a:lnTo>
                        <a:pt x="24" y="107"/>
                      </a:lnTo>
                      <a:lnTo>
                        <a:pt x="26" y="88"/>
                      </a:lnTo>
                      <a:lnTo>
                        <a:pt x="30" y="66"/>
                      </a:lnTo>
                      <a:lnTo>
                        <a:pt x="34" y="47"/>
                      </a:lnTo>
                      <a:lnTo>
                        <a:pt x="39" y="30"/>
                      </a:lnTo>
                      <a:lnTo>
                        <a:pt x="46" y="21"/>
                      </a:lnTo>
                      <a:lnTo>
                        <a:pt x="55" y="17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86" name="Freeform 1856"/>
                <p:cNvSpPr>
                  <a:spLocks/>
                </p:cNvSpPr>
                <p:nvPr/>
              </p:nvSpPr>
              <p:spPr bwMode="auto">
                <a:xfrm>
                  <a:off x="1899" y="1268"/>
                  <a:ext cx="2" cy="2"/>
                </a:xfrm>
                <a:custGeom>
                  <a:avLst/>
                  <a:gdLst>
                    <a:gd name="T0" fmla="*/ 0 w 74"/>
                    <a:gd name="T1" fmla="*/ 0 h 79"/>
                    <a:gd name="T2" fmla="*/ 0 w 74"/>
                    <a:gd name="T3" fmla="*/ 0 h 79"/>
                    <a:gd name="T4" fmla="*/ 0 w 74"/>
                    <a:gd name="T5" fmla="*/ 0 h 79"/>
                    <a:gd name="T6" fmla="*/ 0 w 74"/>
                    <a:gd name="T7" fmla="*/ 0 h 79"/>
                    <a:gd name="T8" fmla="*/ 0 w 74"/>
                    <a:gd name="T9" fmla="*/ 0 h 79"/>
                    <a:gd name="T10" fmla="*/ 0 w 74"/>
                    <a:gd name="T11" fmla="*/ 0 h 79"/>
                    <a:gd name="T12" fmla="*/ 0 w 74"/>
                    <a:gd name="T13" fmla="*/ 0 h 79"/>
                    <a:gd name="T14" fmla="*/ 0 w 74"/>
                    <a:gd name="T15" fmla="*/ 0 h 79"/>
                    <a:gd name="T16" fmla="*/ 0 w 74"/>
                    <a:gd name="T17" fmla="*/ 0 h 79"/>
                    <a:gd name="T18" fmla="*/ 0 w 74"/>
                    <a:gd name="T19" fmla="*/ 0 h 79"/>
                    <a:gd name="T20" fmla="*/ 0 w 74"/>
                    <a:gd name="T21" fmla="*/ 0 h 79"/>
                    <a:gd name="T22" fmla="*/ 0 w 74"/>
                    <a:gd name="T23" fmla="*/ 0 h 79"/>
                    <a:gd name="T24" fmla="*/ 0 w 74"/>
                    <a:gd name="T25" fmla="*/ 0 h 79"/>
                    <a:gd name="T26" fmla="*/ 0 w 74"/>
                    <a:gd name="T27" fmla="*/ 0 h 79"/>
                    <a:gd name="T28" fmla="*/ 0 w 74"/>
                    <a:gd name="T29" fmla="*/ 0 h 79"/>
                    <a:gd name="T30" fmla="*/ 0 w 74"/>
                    <a:gd name="T31" fmla="*/ 0 h 79"/>
                    <a:gd name="T32" fmla="*/ 0 w 74"/>
                    <a:gd name="T33" fmla="*/ 0 h 79"/>
                    <a:gd name="T34" fmla="*/ 0 w 74"/>
                    <a:gd name="T35" fmla="*/ 0 h 79"/>
                    <a:gd name="T36" fmla="*/ 0 w 74"/>
                    <a:gd name="T37" fmla="*/ 0 h 79"/>
                    <a:gd name="T38" fmla="*/ 0 w 74"/>
                    <a:gd name="T39" fmla="*/ 0 h 79"/>
                    <a:gd name="T40" fmla="*/ 0 w 74"/>
                    <a:gd name="T41" fmla="*/ 0 h 79"/>
                    <a:gd name="T42" fmla="*/ 0 w 74"/>
                    <a:gd name="T43" fmla="*/ 0 h 79"/>
                    <a:gd name="T44" fmla="*/ 0 w 74"/>
                    <a:gd name="T45" fmla="*/ 0 h 79"/>
                    <a:gd name="T46" fmla="*/ 0 w 74"/>
                    <a:gd name="T47" fmla="*/ 0 h 79"/>
                    <a:gd name="T48" fmla="*/ 0 w 74"/>
                    <a:gd name="T49" fmla="*/ 0 h 79"/>
                    <a:gd name="T50" fmla="*/ 0 w 74"/>
                    <a:gd name="T51" fmla="*/ 0 h 79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74"/>
                    <a:gd name="T79" fmla="*/ 0 h 79"/>
                    <a:gd name="T80" fmla="*/ 74 w 74"/>
                    <a:gd name="T81" fmla="*/ 79 h 79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74" h="79">
                      <a:moveTo>
                        <a:pt x="64" y="17"/>
                      </a:moveTo>
                      <a:lnTo>
                        <a:pt x="59" y="2"/>
                      </a:lnTo>
                      <a:lnTo>
                        <a:pt x="50" y="12"/>
                      </a:lnTo>
                      <a:lnTo>
                        <a:pt x="41" y="23"/>
                      </a:lnTo>
                      <a:lnTo>
                        <a:pt x="34" y="32"/>
                      </a:lnTo>
                      <a:lnTo>
                        <a:pt x="27" y="42"/>
                      </a:lnTo>
                      <a:lnTo>
                        <a:pt x="22" y="50"/>
                      </a:lnTo>
                      <a:lnTo>
                        <a:pt x="15" y="55"/>
                      </a:lnTo>
                      <a:lnTo>
                        <a:pt x="8" y="61"/>
                      </a:lnTo>
                      <a:lnTo>
                        <a:pt x="0" y="62"/>
                      </a:lnTo>
                      <a:lnTo>
                        <a:pt x="3" y="79"/>
                      </a:lnTo>
                      <a:lnTo>
                        <a:pt x="15" y="75"/>
                      </a:lnTo>
                      <a:lnTo>
                        <a:pt x="24" y="69"/>
                      </a:lnTo>
                      <a:lnTo>
                        <a:pt x="34" y="62"/>
                      </a:lnTo>
                      <a:lnTo>
                        <a:pt x="41" y="51"/>
                      </a:lnTo>
                      <a:lnTo>
                        <a:pt x="49" y="42"/>
                      </a:lnTo>
                      <a:lnTo>
                        <a:pt x="56" y="32"/>
                      </a:lnTo>
                      <a:lnTo>
                        <a:pt x="62" y="24"/>
                      </a:lnTo>
                      <a:lnTo>
                        <a:pt x="71" y="14"/>
                      </a:lnTo>
                      <a:lnTo>
                        <a:pt x="67" y="0"/>
                      </a:lnTo>
                      <a:lnTo>
                        <a:pt x="71" y="14"/>
                      </a:lnTo>
                      <a:lnTo>
                        <a:pt x="74" y="8"/>
                      </a:lnTo>
                      <a:lnTo>
                        <a:pt x="71" y="2"/>
                      </a:lnTo>
                      <a:lnTo>
                        <a:pt x="65" y="0"/>
                      </a:lnTo>
                      <a:lnTo>
                        <a:pt x="59" y="2"/>
                      </a:lnTo>
                      <a:lnTo>
                        <a:pt x="64" y="1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87" name="Freeform 1857"/>
                <p:cNvSpPr>
                  <a:spLocks/>
                </p:cNvSpPr>
                <p:nvPr/>
              </p:nvSpPr>
              <p:spPr bwMode="auto">
                <a:xfrm>
                  <a:off x="1795" y="1290"/>
                  <a:ext cx="1" cy="2"/>
                </a:xfrm>
                <a:custGeom>
                  <a:avLst/>
                  <a:gdLst>
                    <a:gd name="T0" fmla="*/ 0 w 51"/>
                    <a:gd name="T1" fmla="*/ 0 h 94"/>
                    <a:gd name="T2" fmla="*/ 0 w 51"/>
                    <a:gd name="T3" fmla="*/ 0 h 94"/>
                    <a:gd name="T4" fmla="*/ 0 w 51"/>
                    <a:gd name="T5" fmla="*/ 0 h 94"/>
                    <a:gd name="T6" fmla="*/ 0 w 51"/>
                    <a:gd name="T7" fmla="*/ 0 h 94"/>
                    <a:gd name="T8" fmla="*/ 0 w 51"/>
                    <a:gd name="T9" fmla="*/ 0 h 94"/>
                    <a:gd name="T10" fmla="*/ 0 w 51"/>
                    <a:gd name="T11" fmla="*/ 0 h 94"/>
                    <a:gd name="T12" fmla="*/ 0 w 51"/>
                    <a:gd name="T13" fmla="*/ 0 h 94"/>
                    <a:gd name="T14" fmla="*/ 0 w 51"/>
                    <a:gd name="T15" fmla="*/ 0 h 94"/>
                    <a:gd name="T16" fmla="*/ 0 w 51"/>
                    <a:gd name="T17" fmla="*/ 0 h 94"/>
                    <a:gd name="T18" fmla="*/ 0 w 51"/>
                    <a:gd name="T19" fmla="*/ 0 h 94"/>
                    <a:gd name="T20" fmla="*/ 0 w 51"/>
                    <a:gd name="T21" fmla="*/ 0 h 94"/>
                    <a:gd name="T22" fmla="*/ 0 w 51"/>
                    <a:gd name="T23" fmla="*/ 0 h 94"/>
                    <a:gd name="T24" fmla="*/ 0 w 51"/>
                    <a:gd name="T25" fmla="*/ 0 h 94"/>
                    <a:gd name="T26" fmla="*/ 0 w 51"/>
                    <a:gd name="T27" fmla="*/ 0 h 94"/>
                    <a:gd name="T28" fmla="*/ 0 w 51"/>
                    <a:gd name="T29" fmla="*/ 0 h 94"/>
                    <a:gd name="T30" fmla="*/ 0 w 51"/>
                    <a:gd name="T31" fmla="*/ 0 h 94"/>
                    <a:gd name="T32" fmla="*/ 0 w 51"/>
                    <a:gd name="T33" fmla="*/ 0 h 94"/>
                    <a:gd name="T34" fmla="*/ 0 w 51"/>
                    <a:gd name="T35" fmla="*/ 0 h 94"/>
                    <a:gd name="T36" fmla="*/ 0 w 51"/>
                    <a:gd name="T37" fmla="*/ 0 h 94"/>
                    <a:gd name="T38" fmla="*/ 0 w 51"/>
                    <a:gd name="T39" fmla="*/ 0 h 94"/>
                    <a:gd name="T40" fmla="*/ 0 w 51"/>
                    <a:gd name="T41" fmla="*/ 0 h 9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1"/>
                    <a:gd name="T64" fmla="*/ 0 h 94"/>
                    <a:gd name="T65" fmla="*/ 51 w 51"/>
                    <a:gd name="T66" fmla="*/ 94 h 9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1" h="94">
                      <a:moveTo>
                        <a:pt x="5" y="0"/>
                      </a:moveTo>
                      <a:lnTo>
                        <a:pt x="5" y="0"/>
                      </a:lnTo>
                      <a:lnTo>
                        <a:pt x="0" y="14"/>
                      </a:lnTo>
                      <a:lnTo>
                        <a:pt x="3" y="28"/>
                      </a:lnTo>
                      <a:lnTo>
                        <a:pt x="12" y="37"/>
                      </a:lnTo>
                      <a:lnTo>
                        <a:pt x="20" y="46"/>
                      </a:lnTo>
                      <a:lnTo>
                        <a:pt x="27" y="54"/>
                      </a:lnTo>
                      <a:lnTo>
                        <a:pt x="32" y="62"/>
                      </a:lnTo>
                      <a:lnTo>
                        <a:pt x="35" y="73"/>
                      </a:lnTo>
                      <a:lnTo>
                        <a:pt x="32" y="89"/>
                      </a:lnTo>
                      <a:lnTo>
                        <a:pt x="49" y="94"/>
                      </a:lnTo>
                      <a:lnTo>
                        <a:pt x="51" y="73"/>
                      </a:lnTo>
                      <a:lnTo>
                        <a:pt x="49" y="58"/>
                      </a:lnTo>
                      <a:lnTo>
                        <a:pt x="42" y="44"/>
                      </a:lnTo>
                      <a:lnTo>
                        <a:pt x="32" y="34"/>
                      </a:lnTo>
                      <a:lnTo>
                        <a:pt x="24" y="25"/>
                      </a:lnTo>
                      <a:lnTo>
                        <a:pt x="18" y="20"/>
                      </a:lnTo>
                      <a:lnTo>
                        <a:pt x="17" y="14"/>
                      </a:lnTo>
                      <a:lnTo>
                        <a:pt x="19" y="7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88" name="Freeform 1858"/>
                <p:cNvSpPr>
                  <a:spLocks/>
                </p:cNvSpPr>
                <p:nvPr/>
              </p:nvSpPr>
              <p:spPr bwMode="auto">
                <a:xfrm>
                  <a:off x="1841" y="1285"/>
                  <a:ext cx="3" cy="1"/>
                </a:xfrm>
                <a:custGeom>
                  <a:avLst/>
                  <a:gdLst>
                    <a:gd name="T0" fmla="*/ 0 w 131"/>
                    <a:gd name="T1" fmla="*/ 0 h 36"/>
                    <a:gd name="T2" fmla="*/ 0 w 131"/>
                    <a:gd name="T3" fmla="*/ 0 h 36"/>
                    <a:gd name="T4" fmla="*/ 0 w 131"/>
                    <a:gd name="T5" fmla="*/ 0 h 36"/>
                    <a:gd name="T6" fmla="*/ 0 w 131"/>
                    <a:gd name="T7" fmla="*/ 0 h 36"/>
                    <a:gd name="T8" fmla="*/ 0 w 131"/>
                    <a:gd name="T9" fmla="*/ 0 h 36"/>
                    <a:gd name="T10" fmla="*/ 0 w 131"/>
                    <a:gd name="T11" fmla="*/ 0 h 36"/>
                    <a:gd name="T12" fmla="*/ 0 w 131"/>
                    <a:gd name="T13" fmla="*/ 0 h 36"/>
                    <a:gd name="T14" fmla="*/ 0 w 131"/>
                    <a:gd name="T15" fmla="*/ 0 h 36"/>
                    <a:gd name="T16" fmla="*/ 0 w 131"/>
                    <a:gd name="T17" fmla="*/ 0 h 36"/>
                    <a:gd name="T18" fmla="*/ 0 w 131"/>
                    <a:gd name="T19" fmla="*/ 0 h 36"/>
                    <a:gd name="T20" fmla="*/ 0 w 131"/>
                    <a:gd name="T21" fmla="*/ 0 h 36"/>
                    <a:gd name="T22" fmla="*/ 0 w 131"/>
                    <a:gd name="T23" fmla="*/ 0 h 36"/>
                    <a:gd name="T24" fmla="*/ 0 w 131"/>
                    <a:gd name="T25" fmla="*/ 0 h 36"/>
                    <a:gd name="T26" fmla="*/ 0 w 131"/>
                    <a:gd name="T27" fmla="*/ 0 h 36"/>
                    <a:gd name="T28" fmla="*/ 0 w 131"/>
                    <a:gd name="T29" fmla="*/ 0 h 36"/>
                    <a:gd name="T30" fmla="*/ 0 w 131"/>
                    <a:gd name="T31" fmla="*/ 0 h 36"/>
                    <a:gd name="T32" fmla="*/ 0 w 131"/>
                    <a:gd name="T33" fmla="*/ 0 h 36"/>
                    <a:gd name="T34" fmla="*/ 0 w 131"/>
                    <a:gd name="T35" fmla="*/ 0 h 36"/>
                    <a:gd name="T36" fmla="*/ 0 w 131"/>
                    <a:gd name="T37" fmla="*/ 0 h 36"/>
                    <a:gd name="T38" fmla="*/ 0 w 131"/>
                    <a:gd name="T39" fmla="*/ 0 h 36"/>
                    <a:gd name="T40" fmla="*/ 0 w 131"/>
                    <a:gd name="T41" fmla="*/ 0 h 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31"/>
                    <a:gd name="T64" fmla="*/ 0 h 36"/>
                    <a:gd name="T65" fmla="*/ 131 w 131"/>
                    <a:gd name="T66" fmla="*/ 36 h 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31" h="36">
                      <a:moveTo>
                        <a:pt x="122" y="0"/>
                      </a:moveTo>
                      <a:lnTo>
                        <a:pt x="123" y="0"/>
                      </a:lnTo>
                      <a:lnTo>
                        <a:pt x="110" y="6"/>
                      </a:lnTo>
                      <a:lnTo>
                        <a:pt x="95" y="11"/>
                      </a:lnTo>
                      <a:lnTo>
                        <a:pt x="80" y="15"/>
                      </a:lnTo>
                      <a:lnTo>
                        <a:pt x="63" y="18"/>
                      </a:lnTo>
                      <a:lnTo>
                        <a:pt x="47" y="19"/>
                      </a:lnTo>
                      <a:lnTo>
                        <a:pt x="33" y="18"/>
                      </a:lnTo>
                      <a:lnTo>
                        <a:pt x="21" y="15"/>
                      </a:lnTo>
                      <a:lnTo>
                        <a:pt x="10" y="9"/>
                      </a:lnTo>
                      <a:lnTo>
                        <a:pt x="0" y="21"/>
                      </a:lnTo>
                      <a:lnTo>
                        <a:pt x="14" y="30"/>
                      </a:lnTo>
                      <a:lnTo>
                        <a:pt x="30" y="35"/>
                      </a:lnTo>
                      <a:lnTo>
                        <a:pt x="47" y="36"/>
                      </a:lnTo>
                      <a:lnTo>
                        <a:pt x="65" y="35"/>
                      </a:lnTo>
                      <a:lnTo>
                        <a:pt x="82" y="32"/>
                      </a:lnTo>
                      <a:lnTo>
                        <a:pt x="100" y="27"/>
                      </a:lnTo>
                      <a:lnTo>
                        <a:pt x="117" y="20"/>
                      </a:lnTo>
                      <a:lnTo>
                        <a:pt x="130" y="14"/>
                      </a:lnTo>
                      <a:lnTo>
                        <a:pt x="131" y="14"/>
                      </a:lnTo>
                      <a:lnTo>
                        <a:pt x="122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89" name="Freeform 1859"/>
                <p:cNvSpPr>
                  <a:spLocks/>
                </p:cNvSpPr>
                <p:nvPr/>
              </p:nvSpPr>
              <p:spPr bwMode="auto">
                <a:xfrm>
                  <a:off x="1843" y="1284"/>
                  <a:ext cx="5" cy="1"/>
                </a:xfrm>
                <a:custGeom>
                  <a:avLst/>
                  <a:gdLst>
                    <a:gd name="T0" fmla="*/ 0 w 193"/>
                    <a:gd name="T1" fmla="*/ 0 h 76"/>
                    <a:gd name="T2" fmla="*/ 0 w 193"/>
                    <a:gd name="T3" fmla="*/ 0 h 76"/>
                    <a:gd name="T4" fmla="*/ 0 w 193"/>
                    <a:gd name="T5" fmla="*/ 0 h 76"/>
                    <a:gd name="T6" fmla="*/ 0 w 193"/>
                    <a:gd name="T7" fmla="*/ 0 h 76"/>
                    <a:gd name="T8" fmla="*/ 0 w 193"/>
                    <a:gd name="T9" fmla="*/ 0 h 76"/>
                    <a:gd name="T10" fmla="*/ 0 w 193"/>
                    <a:gd name="T11" fmla="*/ 0 h 76"/>
                    <a:gd name="T12" fmla="*/ 0 w 193"/>
                    <a:gd name="T13" fmla="*/ 0 h 76"/>
                    <a:gd name="T14" fmla="*/ 0 w 193"/>
                    <a:gd name="T15" fmla="*/ 0 h 76"/>
                    <a:gd name="T16" fmla="*/ 0 w 193"/>
                    <a:gd name="T17" fmla="*/ 0 h 76"/>
                    <a:gd name="T18" fmla="*/ 0 w 193"/>
                    <a:gd name="T19" fmla="*/ 0 h 76"/>
                    <a:gd name="T20" fmla="*/ 0 w 193"/>
                    <a:gd name="T21" fmla="*/ 0 h 76"/>
                    <a:gd name="T22" fmla="*/ 0 w 193"/>
                    <a:gd name="T23" fmla="*/ 0 h 76"/>
                    <a:gd name="T24" fmla="*/ 0 w 193"/>
                    <a:gd name="T25" fmla="*/ 0 h 76"/>
                    <a:gd name="T26" fmla="*/ 0 w 193"/>
                    <a:gd name="T27" fmla="*/ 0 h 76"/>
                    <a:gd name="T28" fmla="*/ 0 w 193"/>
                    <a:gd name="T29" fmla="*/ 0 h 76"/>
                    <a:gd name="T30" fmla="*/ 0 w 193"/>
                    <a:gd name="T31" fmla="*/ 0 h 76"/>
                    <a:gd name="T32" fmla="*/ 0 w 193"/>
                    <a:gd name="T33" fmla="*/ 0 h 76"/>
                    <a:gd name="T34" fmla="*/ 0 w 193"/>
                    <a:gd name="T35" fmla="*/ 0 h 76"/>
                    <a:gd name="T36" fmla="*/ 0 w 193"/>
                    <a:gd name="T37" fmla="*/ 0 h 76"/>
                    <a:gd name="T38" fmla="*/ 0 w 193"/>
                    <a:gd name="T39" fmla="*/ 0 h 76"/>
                    <a:gd name="T40" fmla="*/ 0 w 193"/>
                    <a:gd name="T41" fmla="*/ 0 h 7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93"/>
                    <a:gd name="T64" fmla="*/ 0 h 76"/>
                    <a:gd name="T65" fmla="*/ 193 w 193"/>
                    <a:gd name="T66" fmla="*/ 76 h 7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93" h="76">
                      <a:moveTo>
                        <a:pt x="176" y="0"/>
                      </a:moveTo>
                      <a:lnTo>
                        <a:pt x="176" y="0"/>
                      </a:lnTo>
                      <a:lnTo>
                        <a:pt x="165" y="23"/>
                      </a:lnTo>
                      <a:lnTo>
                        <a:pt x="150" y="35"/>
                      </a:lnTo>
                      <a:lnTo>
                        <a:pt x="131" y="41"/>
                      </a:lnTo>
                      <a:lnTo>
                        <a:pt x="108" y="44"/>
                      </a:lnTo>
                      <a:lnTo>
                        <a:pt x="83" y="44"/>
                      </a:lnTo>
                      <a:lnTo>
                        <a:pt x="55" y="45"/>
                      </a:lnTo>
                      <a:lnTo>
                        <a:pt x="27" y="50"/>
                      </a:lnTo>
                      <a:lnTo>
                        <a:pt x="0" y="62"/>
                      </a:lnTo>
                      <a:lnTo>
                        <a:pt x="9" y="76"/>
                      </a:lnTo>
                      <a:lnTo>
                        <a:pt x="32" y="67"/>
                      </a:lnTo>
                      <a:lnTo>
                        <a:pt x="57" y="62"/>
                      </a:lnTo>
                      <a:lnTo>
                        <a:pt x="83" y="61"/>
                      </a:lnTo>
                      <a:lnTo>
                        <a:pt x="108" y="61"/>
                      </a:lnTo>
                      <a:lnTo>
                        <a:pt x="133" y="58"/>
                      </a:lnTo>
                      <a:lnTo>
                        <a:pt x="157" y="50"/>
                      </a:lnTo>
                      <a:lnTo>
                        <a:pt x="177" y="33"/>
                      </a:lnTo>
                      <a:lnTo>
                        <a:pt x="193" y="5"/>
                      </a:lnTo>
                      <a:lnTo>
                        <a:pt x="176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90" name="Freeform 1860"/>
                <p:cNvSpPr>
                  <a:spLocks/>
                </p:cNvSpPr>
                <p:nvPr/>
              </p:nvSpPr>
              <p:spPr bwMode="auto">
                <a:xfrm>
                  <a:off x="1848" y="1284"/>
                  <a:ext cx="0" cy="0"/>
                </a:xfrm>
                <a:custGeom>
                  <a:avLst/>
                  <a:gdLst>
                    <a:gd name="T0" fmla="*/ 0 w 26"/>
                    <a:gd name="T1" fmla="*/ 0 h 20"/>
                    <a:gd name="T2" fmla="*/ 0 w 26"/>
                    <a:gd name="T3" fmla="*/ 0 h 20"/>
                    <a:gd name="T4" fmla="*/ 0 w 26"/>
                    <a:gd name="T5" fmla="*/ 0 h 20"/>
                    <a:gd name="T6" fmla="*/ 0 w 26"/>
                    <a:gd name="T7" fmla="*/ 0 h 20"/>
                    <a:gd name="T8" fmla="*/ 0 w 26"/>
                    <a:gd name="T9" fmla="*/ 0 h 20"/>
                    <a:gd name="T10" fmla="*/ 0 w 26"/>
                    <a:gd name="T11" fmla="*/ 0 h 20"/>
                    <a:gd name="T12" fmla="*/ 0 w 26"/>
                    <a:gd name="T13" fmla="*/ 0 h 20"/>
                    <a:gd name="T14" fmla="*/ 0 w 26"/>
                    <a:gd name="T15" fmla="*/ 0 h 20"/>
                    <a:gd name="T16" fmla="*/ 0 w 26"/>
                    <a:gd name="T17" fmla="*/ 0 h 20"/>
                    <a:gd name="T18" fmla="*/ 0 w 26"/>
                    <a:gd name="T19" fmla="*/ 0 h 20"/>
                    <a:gd name="T20" fmla="*/ 0 w 26"/>
                    <a:gd name="T21" fmla="*/ 0 h 20"/>
                    <a:gd name="T22" fmla="*/ 0 w 26"/>
                    <a:gd name="T23" fmla="*/ 0 h 20"/>
                    <a:gd name="T24" fmla="*/ 0 w 26"/>
                    <a:gd name="T25" fmla="*/ 0 h 2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6"/>
                    <a:gd name="T40" fmla="*/ 0 h 20"/>
                    <a:gd name="T41" fmla="*/ 26 w 26"/>
                    <a:gd name="T42" fmla="*/ 20 h 2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6" h="20">
                      <a:moveTo>
                        <a:pt x="18" y="2"/>
                      </a:moveTo>
                      <a:lnTo>
                        <a:pt x="21" y="0"/>
                      </a:lnTo>
                      <a:lnTo>
                        <a:pt x="18" y="0"/>
                      </a:lnTo>
                      <a:lnTo>
                        <a:pt x="12" y="3"/>
                      </a:lnTo>
                      <a:lnTo>
                        <a:pt x="6" y="5"/>
                      </a:lnTo>
                      <a:lnTo>
                        <a:pt x="0" y="12"/>
                      </a:lnTo>
                      <a:lnTo>
                        <a:pt x="17" y="17"/>
                      </a:lnTo>
                      <a:lnTo>
                        <a:pt x="16" y="20"/>
                      </a:lnTo>
                      <a:lnTo>
                        <a:pt x="20" y="17"/>
                      </a:lnTo>
                      <a:lnTo>
                        <a:pt x="21" y="17"/>
                      </a:lnTo>
                      <a:lnTo>
                        <a:pt x="23" y="17"/>
                      </a:lnTo>
                      <a:lnTo>
                        <a:pt x="26" y="16"/>
                      </a:lnTo>
                      <a:lnTo>
                        <a:pt x="18" y="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91" name="Freeform 1861"/>
                <p:cNvSpPr>
                  <a:spLocks/>
                </p:cNvSpPr>
                <p:nvPr/>
              </p:nvSpPr>
              <p:spPr bwMode="auto">
                <a:xfrm>
                  <a:off x="1848" y="1284"/>
                  <a:ext cx="1" cy="0"/>
                </a:xfrm>
                <a:custGeom>
                  <a:avLst/>
                  <a:gdLst>
                    <a:gd name="T0" fmla="*/ 0 w 17"/>
                    <a:gd name="T1" fmla="*/ 0 h 17"/>
                    <a:gd name="T2" fmla="*/ 0 w 17"/>
                    <a:gd name="T3" fmla="*/ 0 h 17"/>
                    <a:gd name="T4" fmla="*/ 0 w 17"/>
                    <a:gd name="T5" fmla="*/ 0 h 17"/>
                    <a:gd name="T6" fmla="*/ 0 w 17"/>
                    <a:gd name="T7" fmla="*/ 0 h 17"/>
                    <a:gd name="T8" fmla="*/ 0 w 17"/>
                    <a:gd name="T9" fmla="*/ 0 h 17"/>
                    <a:gd name="T10" fmla="*/ 0 w 17"/>
                    <a:gd name="T11" fmla="*/ 0 h 17"/>
                    <a:gd name="T12" fmla="*/ 0 w 17"/>
                    <a:gd name="T13" fmla="*/ 0 h 17"/>
                    <a:gd name="T14" fmla="*/ 0 w 17"/>
                    <a:gd name="T15" fmla="*/ 0 h 17"/>
                    <a:gd name="T16" fmla="*/ 0 w 17"/>
                    <a:gd name="T17" fmla="*/ 0 h 17"/>
                    <a:gd name="T18" fmla="*/ 0 w 17"/>
                    <a:gd name="T19" fmla="*/ 0 h 17"/>
                    <a:gd name="T20" fmla="*/ 0 w 17"/>
                    <a:gd name="T21" fmla="*/ 0 h 17"/>
                    <a:gd name="T22" fmla="*/ 0 w 17"/>
                    <a:gd name="T23" fmla="*/ 0 h 17"/>
                    <a:gd name="T24" fmla="*/ 0 w 17"/>
                    <a:gd name="T25" fmla="*/ 0 h 1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7"/>
                    <a:gd name="T40" fmla="*/ 0 h 17"/>
                    <a:gd name="T41" fmla="*/ 17 w 17"/>
                    <a:gd name="T42" fmla="*/ 0 h 17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7" h="17">
                      <a:moveTo>
                        <a:pt x="3" y="1"/>
                      </a:move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9" y="17"/>
                      </a:lnTo>
                      <a:lnTo>
                        <a:pt x="12" y="15"/>
                      </a:lnTo>
                      <a:lnTo>
                        <a:pt x="11" y="15"/>
                      </a:lnTo>
                      <a:lnTo>
                        <a:pt x="12" y="15"/>
                      </a:lnTo>
                      <a:lnTo>
                        <a:pt x="16" y="12"/>
                      </a:lnTo>
                      <a:lnTo>
                        <a:pt x="17" y="1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92" name="Freeform 1862"/>
                <p:cNvSpPr>
                  <a:spLocks/>
                </p:cNvSpPr>
                <p:nvPr/>
              </p:nvSpPr>
              <p:spPr bwMode="auto">
                <a:xfrm>
                  <a:off x="1848" y="1283"/>
                  <a:ext cx="1" cy="1"/>
                </a:xfrm>
                <a:custGeom>
                  <a:avLst/>
                  <a:gdLst>
                    <a:gd name="T0" fmla="*/ 0 w 24"/>
                    <a:gd name="T1" fmla="*/ 0 h 25"/>
                    <a:gd name="T2" fmla="*/ 0 w 24"/>
                    <a:gd name="T3" fmla="*/ 0 h 25"/>
                    <a:gd name="T4" fmla="*/ 0 w 24"/>
                    <a:gd name="T5" fmla="*/ 0 h 25"/>
                    <a:gd name="T6" fmla="*/ 0 w 24"/>
                    <a:gd name="T7" fmla="*/ 0 h 25"/>
                    <a:gd name="T8" fmla="*/ 0 w 24"/>
                    <a:gd name="T9" fmla="*/ 0 h 25"/>
                    <a:gd name="T10" fmla="*/ 0 w 24"/>
                    <a:gd name="T11" fmla="*/ 0 h 25"/>
                    <a:gd name="T12" fmla="*/ 0 w 24"/>
                    <a:gd name="T13" fmla="*/ 0 h 25"/>
                    <a:gd name="T14" fmla="*/ 0 w 24"/>
                    <a:gd name="T15" fmla="*/ 0 h 25"/>
                    <a:gd name="T16" fmla="*/ 0 w 24"/>
                    <a:gd name="T17" fmla="*/ 0 h 25"/>
                    <a:gd name="T18" fmla="*/ 0 w 24"/>
                    <a:gd name="T19" fmla="*/ 0 h 25"/>
                    <a:gd name="T20" fmla="*/ 0 w 24"/>
                    <a:gd name="T21" fmla="*/ 0 h 25"/>
                    <a:gd name="T22" fmla="*/ 0 w 24"/>
                    <a:gd name="T23" fmla="*/ 0 h 25"/>
                    <a:gd name="T24" fmla="*/ 0 w 24"/>
                    <a:gd name="T25" fmla="*/ 0 h 2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4"/>
                    <a:gd name="T40" fmla="*/ 0 h 25"/>
                    <a:gd name="T41" fmla="*/ 24 w 24"/>
                    <a:gd name="T42" fmla="*/ 25 h 2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4" h="25">
                      <a:moveTo>
                        <a:pt x="7" y="0"/>
                      </a:moveTo>
                      <a:lnTo>
                        <a:pt x="7" y="1"/>
                      </a:lnTo>
                      <a:lnTo>
                        <a:pt x="6" y="5"/>
                      </a:lnTo>
                      <a:lnTo>
                        <a:pt x="4" y="8"/>
                      </a:lnTo>
                      <a:lnTo>
                        <a:pt x="2" y="13"/>
                      </a:lnTo>
                      <a:lnTo>
                        <a:pt x="0" y="15"/>
                      </a:lnTo>
                      <a:lnTo>
                        <a:pt x="14" y="25"/>
                      </a:lnTo>
                      <a:lnTo>
                        <a:pt x="16" y="20"/>
                      </a:lnTo>
                      <a:lnTo>
                        <a:pt x="19" y="15"/>
                      </a:lnTo>
                      <a:lnTo>
                        <a:pt x="22" y="9"/>
                      </a:lnTo>
                      <a:lnTo>
                        <a:pt x="24" y="3"/>
                      </a:lnTo>
                      <a:lnTo>
                        <a:pt x="24" y="5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93" name="Freeform 1863"/>
                <p:cNvSpPr>
                  <a:spLocks/>
                </p:cNvSpPr>
                <p:nvPr/>
              </p:nvSpPr>
              <p:spPr bwMode="auto">
                <a:xfrm>
                  <a:off x="1848" y="1282"/>
                  <a:ext cx="1" cy="1"/>
                </a:xfrm>
                <a:custGeom>
                  <a:avLst/>
                  <a:gdLst>
                    <a:gd name="T0" fmla="*/ 0 w 19"/>
                    <a:gd name="T1" fmla="*/ 0 h 66"/>
                    <a:gd name="T2" fmla="*/ 0 w 19"/>
                    <a:gd name="T3" fmla="*/ 0 h 66"/>
                    <a:gd name="T4" fmla="*/ 0 w 19"/>
                    <a:gd name="T5" fmla="*/ 0 h 66"/>
                    <a:gd name="T6" fmla="*/ 0 w 19"/>
                    <a:gd name="T7" fmla="*/ 0 h 66"/>
                    <a:gd name="T8" fmla="*/ 0 w 19"/>
                    <a:gd name="T9" fmla="*/ 0 h 66"/>
                    <a:gd name="T10" fmla="*/ 0 w 19"/>
                    <a:gd name="T11" fmla="*/ 0 h 66"/>
                    <a:gd name="T12" fmla="*/ 0 w 19"/>
                    <a:gd name="T13" fmla="*/ 0 h 66"/>
                    <a:gd name="T14" fmla="*/ 0 w 19"/>
                    <a:gd name="T15" fmla="*/ 0 h 66"/>
                    <a:gd name="T16" fmla="*/ 0 w 19"/>
                    <a:gd name="T17" fmla="*/ 0 h 66"/>
                    <a:gd name="T18" fmla="*/ 0 w 19"/>
                    <a:gd name="T19" fmla="*/ 0 h 66"/>
                    <a:gd name="T20" fmla="*/ 0 w 19"/>
                    <a:gd name="T21" fmla="*/ 0 h 66"/>
                    <a:gd name="T22" fmla="*/ 0 w 19"/>
                    <a:gd name="T23" fmla="*/ 0 h 66"/>
                    <a:gd name="T24" fmla="*/ 0 w 19"/>
                    <a:gd name="T25" fmla="*/ 0 h 66"/>
                    <a:gd name="T26" fmla="*/ 0 w 19"/>
                    <a:gd name="T27" fmla="*/ 0 h 66"/>
                    <a:gd name="T28" fmla="*/ 0 w 19"/>
                    <a:gd name="T29" fmla="*/ 0 h 66"/>
                    <a:gd name="T30" fmla="*/ 0 w 19"/>
                    <a:gd name="T31" fmla="*/ 0 h 66"/>
                    <a:gd name="T32" fmla="*/ 0 w 19"/>
                    <a:gd name="T33" fmla="*/ 0 h 66"/>
                    <a:gd name="T34" fmla="*/ 0 w 19"/>
                    <a:gd name="T35" fmla="*/ 0 h 66"/>
                    <a:gd name="T36" fmla="*/ 0 w 19"/>
                    <a:gd name="T37" fmla="*/ 0 h 66"/>
                    <a:gd name="T38" fmla="*/ 0 w 19"/>
                    <a:gd name="T39" fmla="*/ 0 h 66"/>
                    <a:gd name="T40" fmla="*/ 0 w 19"/>
                    <a:gd name="T41" fmla="*/ 0 h 6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9"/>
                    <a:gd name="T64" fmla="*/ 0 h 66"/>
                    <a:gd name="T65" fmla="*/ 19 w 19"/>
                    <a:gd name="T66" fmla="*/ 66 h 6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9" h="6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7"/>
                      </a:lnTo>
                      <a:lnTo>
                        <a:pt x="0" y="15"/>
                      </a:lnTo>
                      <a:lnTo>
                        <a:pt x="0" y="24"/>
                      </a:lnTo>
                      <a:lnTo>
                        <a:pt x="1" y="32"/>
                      </a:lnTo>
                      <a:lnTo>
                        <a:pt x="1" y="42"/>
                      </a:lnTo>
                      <a:lnTo>
                        <a:pt x="2" y="51"/>
                      </a:lnTo>
                      <a:lnTo>
                        <a:pt x="2" y="56"/>
                      </a:lnTo>
                      <a:lnTo>
                        <a:pt x="1" y="61"/>
                      </a:lnTo>
                      <a:lnTo>
                        <a:pt x="18" y="66"/>
                      </a:lnTo>
                      <a:lnTo>
                        <a:pt x="19" y="58"/>
                      </a:lnTo>
                      <a:lnTo>
                        <a:pt x="19" y="49"/>
                      </a:lnTo>
                      <a:lnTo>
                        <a:pt x="18" y="42"/>
                      </a:lnTo>
                      <a:lnTo>
                        <a:pt x="18" y="32"/>
                      </a:lnTo>
                      <a:lnTo>
                        <a:pt x="16" y="24"/>
                      </a:lnTo>
                      <a:lnTo>
                        <a:pt x="16" y="15"/>
                      </a:lnTo>
                      <a:lnTo>
                        <a:pt x="16" y="7"/>
                      </a:lnTo>
                      <a:lnTo>
                        <a:pt x="1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94" name="Freeform 1864"/>
                <p:cNvSpPr>
                  <a:spLocks/>
                </p:cNvSpPr>
                <p:nvPr/>
              </p:nvSpPr>
              <p:spPr bwMode="auto">
                <a:xfrm>
                  <a:off x="1848" y="1281"/>
                  <a:ext cx="1" cy="1"/>
                </a:xfrm>
                <a:custGeom>
                  <a:avLst/>
                  <a:gdLst>
                    <a:gd name="T0" fmla="*/ 0 w 25"/>
                    <a:gd name="T1" fmla="*/ 0 h 23"/>
                    <a:gd name="T2" fmla="*/ 0 w 25"/>
                    <a:gd name="T3" fmla="*/ 0 h 23"/>
                    <a:gd name="T4" fmla="*/ 0 w 25"/>
                    <a:gd name="T5" fmla="*/ 0 h 23"/>
                    <a:gd name="T6" fmla="*/ 0 w 25"/>
                    <a:gd name="T7" fmla="*/ 0 h 23"/>
                    <a:gd name="T8" fmla="*/ 0 w 25"/>
                    <a:gd name="T9" fmla="*/ 0 h 23"/>
                    <a:gd name="T10" fmla="*/ 0 w 25"/>
                    <a:gd name="T11" fmla="*/ 0 h 23"/>
                    <a:gd name="T12" fmla="*/ 0 w 25"/>
                    <a:gd name="T13" fmla="*/ 0 h 23"/>
                    <a:gd name="T14" fmla="*/ 0 w 25"/>
                    <a:gd name="T15" fmla="*/ 0 h 23"/>
                    <a:gd name="T16" fmla="*/ 0 w 25"/>
                    <a:gd name="T17" fmla="*/ 0 h 23"/>
                    <a:gd name="T18" fmla="*/ 0 w 25"/>
                    <a:gd name="T19" fmla="*/ 0 h 23"/>
                    <a:gd name="T20" fmla="*/ 0 w 25"/>
                    <a:gd name="T21" fmla="*/ 0 h 23"/>
                    <a:gd name="T22" fmla="*/ 0 w 25"/>
                    <a:gd name="T23" fmla="*/ 0 h 23"/>
                    <a:gd name="T24" fmla="*/ 0 w 25"/>
                    <a:gd name="T25" fmla="*/ 0 h 2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5"/>
                    <a:gd name="T40" fmla="*/ 0 h 23"/>
                    <a:gd name="T41" fmla="*/ 25 w 25"/>
                    <a:gd name="T42" fmla="*/ 23 h 2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5" h="23">
                      <a:moveTo>
                        <a:pt x="20" y="0"/>
                      </a:moveTo>
                      <a:lnTo>
                        <a:pt x="21" y="0"/>
                      </a:lnTo>
                      <a:lnTo>
                        <a:pt x="14" y="3"/>
                      </a:lnTo>
                      <a:lnTo>
                        <a:pt x="7" y="7"/>
                      </a:lnTo>
                      <a:lnTo>
                        <a:pt x="2" y="13"/>
                      </a:lnTo>
                      <a:lnTo>
                        <a:pt x="0" y="21"/>
                      </a:lnTo>
                      <a:lnTo>
                        <a:pt x="16" y="23"/>
                      </a:lnTo>
                      <a:lnTo>
                        <a:pt x="16" y="21"/>
                      </a:lnTo>
                      <a:lnTo>
                        <a:pt x="19" y="19"/>
                      </a:lnTo>
                      <a:lnTo>
                        <a:pt x="21" y="17"/>
                      </a:lnTo>
                      <a:lnTo>
                        <a:pt x="24" y="17"/>
                      </a:lnTo>
                      <a:lnTo>
                        <a:pt x="25" y="17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95" name="Freeform 1865"/>
                <p:cNvSpPr>
                  <a:spLocks/>
                </p:cNvSpPr>
                <p:nvPr/>
              </p:nvSpPr>
              <p:spPr bwMode="auto">
                <a:xfrm>
                  <a:off x="1849" y="1281"/>
                  <a:ext cx="1" cy="1"/>
                </a:xfrm>
                <a:custGeom>
                  <a:avLst/>
                  <a:gdLst>
                    <a:gd name="T0" fmla="*/ 0 w 48"/>
                    <a:gd name="T1" fmla="*/ 0 h 20"/>
                    <a:gd name="T2" fmla="*/ 0 w 48"/>
                    <a:gd name="T3" fmla="*/ 0 h 20"/>
                    <a:gd name="T4" fmla="*/ 0 w 48"/>
                    <a:gd name="T5" fmla="*/ 0 h 20"/>
                    <a:gd name="T6" fmla="*/ 0 w 48"/>
                    <a:gd name="T7" fmla="*/ 0 h 20"/>
                    <a:gd name="T8" fmla="*/ 0 w 48"/>
                    <a:gd name="T9" fmla="*/ 0 h 20"/>
                    <a:gd name="T10" fmla="*/ 0 w 48"/>
                    <a:gd name="T11" fmla="*/ 0 h 20"/>
                    <a:gd name="T12" fmla="*/ 0 w 48"/>
                    <a:gd name="T13" fmla="*/ 0 h 20"/>
                    <a:gd name="T14" fmla="*/ 0 w 48"/>
                    <a:gd name="T15" fmla="*/ 0 h 20"/>
                    <a:gd name="T16" fmla="*/ 0 w 48"/>
                    <a:gd name="T17" fmla="*/ 0 h 20"/>
                    <a:gd name="T18" fmla="*/ 0 w 48"/>
                    <a:gd name="T19" fmla="*/ 0 h 20"/>
                    <a:gd name="T20" fmla="*/ 0 w 48"/>
                    <a:gd name="T21" fmla="*/ 0 h 20"/>
                    <a:gd name="T22" fmla="*/ 0 w 48"/>
                    <a:gd name="T23" fmla="*/ 0 h 20"/>
                    <a:gd name="T24" fmla="*/ 0 w 48"/>
                    <a:gd name="T25" fmla="*/ 0 h 20"/>
                    <a:gd name="T26" fmla="*/ 0 w 48"/>
                    <a:gd name="T27" fmla="*/ 0 h 20"/>
                    <a:gd name="T28" fmla="*/ 0 w 48"/>
                    <a:gd name="T29" fmla="*/ 0 h 20"/>
                    <a:gd name="T30" fmla="*/ 0 w 48"/>
                    <a:gd name="T31" fmla="*/ 0 h 20"/>
                    <a:gd name="T32" fmla="*/ 0 w 48"/>
                    <a:gd name="T33" fmla="*/ 0 h 20"/>
                    <a:gd name="T34" fmla="*/ 0 w 48"/>
                    <a:gd name="T35" fmla="*/ 0 h 20"/>
                    <a:gd name="T36" fmla="*/ 0 w 48"/>
                    <a:gd name="T37" fmla="*/ 0 h 20"/>
                    <a:gd name="T38" fmla="*/ 0 w 48"/>
                    <a:gd name="T39" fmla="*/ 0 h 20"/>
                    <a:gd name="T40" fmla="*/ 0 w 48"/>
                    <a:gd name="T41" fmla="*/ 0 h 2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8"/>
                    <a:gd name="T64" fmla="*/ 0 h 20"/>
                    <a:gd name="T65" fmla="*/ 48 w 48"/>
                    <a:gd name="T66" fmla="*/ 20 h 2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8" h="20">
                      <a:moveTo>
                        <a:pt x="47" y="6"/>
                      </a:moveTo>
                      <a:lnTo>
                        <a:pt x="48" y="6"/>
                      </a:lnTo>
                      <a:lnTo>
                        <a:pt x="43" y="3"/>
                      </a:lnTo>
                      <a:lnTo>
                        <a:pt x="36" y="1"/>
                      </a:lnTo>
                      <a:lnTo>
                        <a:pt x="30" y="1"/>
                      </a:lnTo>
                      <a:lnTo>
                        <a:pt x="23" y="0"/>
                      </a:lnTo>
                      <a:lnTo>
                        <a:pt x="17" y="1"/>
                      </a:lnTo>
                      <a:lnTo>
                        <a:pt x="11" y="1"/>
                      </a:lnTo>
                      <a:lnTo>
                        <a:pt x="5" y="2"/>
                      </a:lnTo>
                      <a:lnTo>
                        <a:pt x="0" y="3"/>
                      </a:lnTo>
                      <a:lnTo>
                        <a:pt x="5" y="20"/>
                      </a:lnTo>
                      <a:lnTo>
                        <a:pt x="10" y="19"/>
                      </a:lnTo>
                      <a:lnTo>
                        <a:pt x="13" y="18"/>
                      </a:lnTo>
                      <a:lnTo>
                        <a:pt x="19" y="18"/>
                      </a:lnTo>
                      <a:lnTo>
                        <a:pt x="23" y="16"/>
                      </a:lnTo>
                      <a:lnTo>
                        <a:pt x="28" y="18"/>
                      </a:lnTo>
                      <a:lnTo>
                        <a:pt x="34" y="18"/>
                      </a:lnTo>
                      <a:lnTo>
                        <a:pt x="36" y="18"/>
                      </a:lnTo>
                      <a:lnTo>
                        <a:pt x="38" y="20"/>
                      </a:lnTo>
                      <a:lnTo>
                        <a:pt x="40" y="20"/>
                      </a:lnTo>
                      <a:lnTo>
                        <a:pt x="47" y="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96" name="Freeform 1866"/>
                <p:cNvSpPr>
                  <a:spLocks/>
                </p:cNvSpPr>
                <p:nvPr/>
              </p:nvSpPr>
              <p:spPr bwMode="auto">
                <a:xfrm>
                  <a:off x="1850" y="1281"/>
                  <a:ext cx="2" cy="2"/>
                </a:xfrm>
                <a:custGeom>
                  <a:avLst/>
                  <a:gdLst>
                    <a:gd name="T0" fmla="*/ 0 w 64"/>
                    <a:gd name="T1" fmla="*/ 0 h 78"/>
                    <a:gd name="T2" fmla="*/ 0 w 64"/>
                    <a:gd name="T3" fmla="*/ 0 h 78"/>
                    <a:gd name="T4" fmla="*/ 0 w 64"/>
                    <a:gd name="T5" fmla="*/ 0 h 78"/>
                    <a:gd name="T6" fmla="*/ 0 w 64"/>
                    <a:gd name="T7" fmla="*/ 0 h 78"/>
                    <a:gd name="T8" fmla="*/ 0 w 64"/>
                    <a:gd name="T9" fmla="*/ 0 h 78"/>
                    <a:gd name="T10" fmla="*/ 0 w 64"/>
                    <a:gd name="T11" fmla="*/ 0 h 78"/>
                    <a:gd name="T12" fmla="*/ 0 w 64"/>
                    <a:gd name="T13" fmla="*/ 0 h 78"/>
                    <a:gd name="T14" fmla="*/ 0 w 64"/>
                    <a:gd name="T15" fmla="*/ 0 h 78"/>
                    <a:gd name="T16" fmla="*/ 0 w 64"/>
                    <a:gd name="T17" fmla="*/ 0 h 78"/>
                    <a:gd name="T18" fmla="*/ 0 w 64"/>
                    <a:gd name="T19" fmla="*/ 0 h 78"/>
                    <a:gd name="T20" fmla="*/ 0 w 64"/>
                    <a:gd name="T21" fmla="*/ 0 h 78"/>
                    <a:gd name="T22" fmla="*/ 0 w 64"/>
                    <a:gd name="T23" fmla="*/ 0 h 78"/>
                    <a:gd name="T24" fmla="*/ 0 w 64"/>
                    <a:gd name="T25" fmla="*/ 0 h 78"/>
                    <a:gd name="T26" fmla="*/ 0 w 64"/>
                    <a:gd name="T27" fmla="*/ 0 h 78"/>
                    <a:gd name="T28" fmla="*/ 0 w 64"/>
                    <a:gd name="T29" fmla="*/ 0 h 78"/>
                    <a:gd name="T30" fmla="*/ 0 w 64"/>
                    <a:gd name="T31" fmla="*/ 0 h 78"/>
                    <a:gd name="T32" fmla="*/ 0 w 64"/>
                    <a:gd name="T33" fmla="*/ 0 h 78"/>
                    <a:gd name="T34" fmla="*/ 0 w 64"/>
                    <a:gd name="T35" fmla="*/ 0 h 78"/>
                    <a:gd name="T36" fmla="*/ 0 w 64"/>
                    <a:gd name="T37" fmla="*/ 0 h 78"/>
                    <a:gd name="T38" fmla="*/ 0 w 64"/>
                    <a:gd name="T39" fmla="*/ 0 h 78"/>
                    <a:gd name="T40" fmla="*/ 0 w 64"/>
                    <a:gd name="T41" fmla="*/ 0 h 7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4"/>
                    <a:gd name="T64" fmla="*/ 0 h 78"/>
                    <a:gd name="T65" fmla="*/ 64 w 64"/>
                    <a:gd name="T66" fmla="*/ 78 h 7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4" h="78">
                      <a:moveTo>
                        <a:pt x="64" y="61"/>
                      </a:moveTo>
                      <a:lnTo>
                        <a:pt x="64" y="61"/>
                      </a:lnTo>
                      <a:lnTo>
                        <a:pt x="60" y="58"/>
                      </a:lnTo>
                      <a:lnTo>
                        <a:pt x="54" y="51"/>
                      </a:lnTo>
                      <a:lnTo>
                        <a:pt x="45" y="43"/>
                      </a:lnTo>
                      <a:lnTo>
                        <a:pt x="39" y="34"/>
                      </a:lnTo>
                      <a:lnTo>
                        <a:pt x="32" y="24"/>
                      </a:lnTo>
                      <a:lnTo>
                        <a:pt x="24" y="14"/>
                      </a:lnTo>
                      <a:lnTo>
                        <a:pt x="16" y="6"/>
                      </a:lnTo>
                      <a:lnTo>
                        <a:pt x="7" y="0"/>
                      </a:lnTo>
                      <a:lnTo>
                        <a:pt x="0" y="14"/>
                      </a:lnTo>
                      <a:lnTo>
                        <a:pt x="4" y="18"/>
                      </a:lnTo>
                      <a:lnTo>
                        <a:pt x="12" y="26"/>
                      </a:lnTo>
                      <a:lnTo>
                        <a:pt x="18" y="33"/>
                      </a:lnTo>
                      <a:lnTo>
                        <a:pt x="25" y="44"/>
                      </a:lnTo>
                      <a:lnTo>
                        <a:pt x="33" y="55"/>
                      </a:lnTo>
                      <a:lnTo>
                        <a:pt x="42" y="63"/>
                      </a:lnTo>
                      <a:lnTo>
                        <a:pt x="50" y="70"/>
                      </a:lnTo>
                      <a:lnTo>
                        <a:pt x="60" y="78"/>
                      </a:lnTo>
                      <a:lnTo>
                        <a:pt x="64" y="6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97" name="Freeform 1867"/>
                <p:cNvSpPr>
                  <a:spLocks/>
                </p:cNvSpPr>
                <p:nvPr/>
              </p:nvSpPr>
              <p:spPr bwMode="auto">
                <a:xfrm>
                  <a:off x="1852" y="1282"/>
                  <a:ext cx="2" cy="1"/>
                </a:xfrm>
                <a:custGeom>
                  <a:avLst/>
                  <a:gdLst>
                    <a:gd name="T0" fmla="*/ 0 w 83"/>
                    <a:gd name="T1" fmla="*/ 0 h 48"/>
                    <a:gd name="T2" fmla="*/ 0 w 83"/>
                    <a:gd name="T3" fmla="*/ 0 h 48"/>
                    <a:gd name="T4" fmla="*/ 0 w 83"/>
                    <a:gd name="T5" fmla="*/ 0 h 48"/>
                    <a:gd name="T6" fmla="*/ 0 w 83"/>
                    <a:gd name="T7" fmla="*/ 0 h 48"/>
                    <a:gd name="T8" fmla="*/ 0 w 83"/>
                    <a:gd name="T9" fmla="*/ 0 h 48"/>
                    <a:gd name="T10" fmla="*/ 0 w 83"/>
                    <a:gd name="T11" fmla="*/ 0 h 48"/>
                    <a:gd name="T12" fmla="*/ 0 w 83"/>
                    <a:gd name="T13" fmla="*/ 0 h 48"/>
                    <a:gd name="T14" fmla="*/ 0 w 83"/>
                    <a:gd name="T15" fmla="*/ 0 h 48"/>
                    <a:gd name="T16" fmla="*/ 0 w 83"/>
                    <a:gd name="T17" fmla="*/ 0 h 48"/>
                    <a:gd name="T18" fmla="*/ 0 w 83"/>
                    <a:gd name="T19" fmla="*/ 0 h 48"/>
                    <a:gd name="T20" fmla="*/ 0 w 83"/>
                    <a:gd name="T21" fmla="*/ 0 h 48"/>
                    <a:gd name="T22" fmla="*/ 0 w 83"/>
                    <a:gd name="T23" fmla="*/ 0 h 48"/>
                    <a:gd name="T24" fmla="*/ 0 w 83"/>
                    <a:gd name="T25" fmla="*/ 0 h 48"/>
                    <a:gd name="T26" fmla="*/ 0 w 83"/>
                    <a:gd name="T27" fmla="*/ 0 h 48"/>
                    <a:gd name="T28" fmla="*/ 0 w 83"/>
                    <a:gd name="T29" fmla="*/ 0 h 48"/>
                    <a:gd name="T30" fmla="*/ 0 w 83"/>
                    <a:gd name="T31" fmla="*/ 0 h 48"/>
                    <a:gd name="T32" fmla="*/ 0 w 83"/>
                    <a:gd name="T33" fmla="*/ 0 h 48"/>
                    <a:gd name="T34" fmla="*/ 0 w 83"/>
                    <a:gd name="T35" fmla="*/ 0 h 48"/>
                    <a:gd name="T36" fmla="*/ 0 w 83"/>
                    <a:gd name="T37" fmla="*/ 0 h 48"/>
                    <a:gd name="T38" fmla="*/ 0 w 83"/>
                    <a:gd name="T39" fmla="*/ 0 h 48"/>
                    <a:gd name="T40" fmla="*/ 0 w 83"/>
                    <a:gd name="T41" fmla="*/ 0 h 4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3"/>
                    <a:gd name="T64" fmla="*/ 0 h 48"/>
                    <a:gd name="T65" fmla="*/ 83 w 83"/>
                    <a:gd name="T66" fmla="*/ 48 h 4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3" h="48">
                      <a:moveTo>
                        <a:pt x="71" y="1"/>
                      </a:moveTo>
                      <a:lnTo>
                        <a:pt x="73" y="0"/>
                      </a:lnTo>
                      <a:lnTo>
                        <a:pt x="66" y="3"/>
                      </a:lnTo>
                      <a:lnTo>
                        <a:pt x="55" y="9"/>
                      </a:lnTo>
                      <a:lnTo>
                        <a:pt x="45" y="15"/>
                      </a:lnTo>
                      <a:lnTo>
                        <a:pt x="37" y="21"/>
                      </a:lnTo>
                      <a:lnTo>
                        <a:pt x="26" y="26"/>
                      </a:lnTo>
                      <a:lnTo>
                        <a:pt x="18" y="29"/>
                      </a:lnTo>
                      <a:lnTo>
                        <a:pt x="10" y="31"/>
                      </a:lnTo>
                      <a:lnTo>
                        <a:pt x="4" y="30"/>
                      </a:lnTo>
                      <a:lnTo>
                        <a:pt x="0" y="47"/>
                      </a:lnTo>
                      <a:lnTo>
                        <a:pt x="10" y="48"/>
                      </a:lnTo>
                      <a:lnTo>
                        <a:pt x="22" y="45"/>
                      </a:lnTo>
                      <a:lnTo>
                        <a:pt x="33" y="41"/>
                      </a:lnTo>
                      <a:lnTo>
                        <a:pt x="44" y="36"/>
                      </a:lnTo>
                      <a:lnTo>
                        <a:pt x="55" y="30"/>
                      </a:lnTo>
                      <a:lnTo>
                        <a:pt x="65" y="24"/>
                      </a:lnTo>
                      <a:lnTo>
                        <a:pt x="73" y="18"/>
                      </a:lnTo>
                      <a:lnTo>
                        <a:pt x="80" y="14"/>
                      </a:lnTo>
                      <a:lnTo>
                        <a:pt x="83" y="13"/>
                      </a:lnTo>
                      <a:lnTo>
                        <a:pt x="71" y="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98" name="Freeform 1868"/>
                <p:cNvSpPr>
                  <a:spLocks/>
                </p:cNvSpPr>
                <p:nvPr/>
              </p:nvSpPr>
              <p:spPr bwMode="auto">
                <a:xfrm>
                  <a:off x="1854" y="1282"/>
                  <a:ext cx="0" cy="0"/>
                </a:xfrm>
                <a:custGeom>
                  <a:avLst/>
                  <a:gdLst>
                    <a:gd name="T0" fmla="*/ 0 w 16"/>
                    <a:gd name="T1" fmla="*/ 0 h 16"/>
                    <a:gd name="T2" fmla="*/ 0 w 16"/>
                    <a:gd name="T3" fmla="*/ 0 h 16"/>
                    <a:gd name="T4" fmla="*/ 0 w 16"/>
                    <a:gd name="T5" fmla="*/ 0 h 16"/>
                    <a:gd name="T6" fmla="*/ 0 w 16"/>
                    <a:gd name="T7" fmla="*/ 0 h 16"/>
                    <a:gd name="T8" fmla="*/ 0 w 16"/>
                    <a:gd name="T9" fmla="*/ 0 h 16"/>
                    <a:gd name="T10" fmla="*/ 0 w 16"/>
                    <a:gd name="T11" fmla="*/ 0 h 16"/>
                    <a:gd name="T12" fmla="*/ 0 w 16"/>
                    <a:gd name="T13" fmla="*/ 0 h 16"/>
                    <a:gd name="T14" fmla="*/ 0 w 16"/>
                    <a:gd name="T15" fmla="*/ 0 h 16"/>
                    <a:gd name="T16" fmla="*/ 0 w 16"/>
                    <a:gd name="T17" fmla="*/ 0 h 16"/>
                    <a:gd name="T18" fmla="*/ 0 w 16"/>
                    <a:gd name="T19" fmla="*/ 0 h 16"/>
                    <a:gd name="T20" fmla="*/ 0 w 16"/>
                    <a:gd name="T21" fmla="*/ 0 h 16"/>
                    <a:gd name="T22" fmla="*/ 0 w 16"/>
                    <a:gd name="T23" fmla="*/ 0 h 16"/>
                    <a:gd name="T24" fmla="*/ 0 w 16"/>
                    <a:gd name="T25" fmla="*/ 0 h 1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6"/>
                    <a:gd name="T40" fmla="*/ 0 h 16"/>
                    <a:gd name="T41" fmla="*/ 16 w 16"/>
                    <a:gd name="T42" fmla="*/ 16 h 1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6" h="16">
                      <a:moveTo>
                        <a:pt x="2" y="2"/>
                      </a:moveTo>
                      <a:lnTo>
                        <a:pt x="3" y="0"/>
                      </a:lnTo>
                      <a:lnTo>
                        <a:pt x="2" y="2"/>
                      </a:lnTo>
                      <a:lnTo>
                        <a:pt x="1" y="3"/>
                      </a:lnTo>
                      <a:lnTo>
                        <a:pt x="0" y="4"/>
                      </a:lnTo>
                      <a:lnTo>
                        <a:pt x="12" y="16"/>
                      </a:lnTo>
                      <a:lnTo>
                        <a:pt x="13" y="15"/>
                      </a:lnTo>
                      <a:lnTo>
                        <a:pt x="14" y="14"/>
                      </a:lnTo>
                      <a:lnTo>
                        <a:pt x="15" y="12"/>
                      </a:lnTo>
                      <a:lnTo>
                        <a:pt x="16" y="1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2999" name="Freeform 1869"/>
                <p:cNvSpPr>
                  <a:spLocks/>
                </p:cNvSpPr>
                <p:nvPr/>
              </p:nvSpPr>
              <p:spPr bwMode="auto">
                <a:xfrm>
                  <a:off x="1854" y="1281"/>
                  <a:ext cx="0" cy="1"/>
                </a:xfrm>
                <a:custGeom>
                  <a:avLst/>
                  <a:gdLst>
                    <a:gd name="T0" fmla="*/ 0 w 18"/>
                    <a:gd name="T1" fmla="*/ 0 h 47"/>
                    <a:gd name="T2" fmla="*/ 0 w 18"/>
                    <a:gd name="T3" fmla="*/ 0 h 47"/>
                    <a:gd name="T4" fmla="*/ 0 w 18"/>
                    <a:gd name="T5" fmla="*/ 0 h 47"/>
                    <a:gd name="T6" fmla="*/ 0 w 18"/>
                    <a:gd name="T7" fmla="*/ 0 h 47"/>
                    <a:gd name="T8" fmla="*/ 0 w 18"/>
                    <a:gd name="T9" fmla="*/ 0 h 47"/>
                    <a:gd name="T10" fmla="*/ 0 w 18"/>
                    <a:gd name="T11" fmla="*/ 0 h 47"/>
                    <a:gd name="T12" fmla="*/ 0 w 18"/>
                    <a:gd name="T13" fmla="*/ 0 h 47"/>
                    <a:gd name="T14" fmla="*/ 0 w 18"/>
                    <a:gd name="T15" fmla="*/ 0 h 47"/>
                    <a:gd name="T16" fmla="*/ 0 w 18"/>
                    <a:gd name="T17" fmla="*/ 0 h 47"/>
                    <a:gd name="T18" fmla="*/ 0 w 18"/>
                    <a:gd name="T19" fmla="*/ 0 h 47"/>
                    <a:gd name="T20" fmla="*/ 0 w 18"/>
                    <a:gd name="T21" fmla="*/ 0 h 47"/>
                    <a:gd name="T22" fmla="*/ 0 w 18"/>
                    <a:gd name="T23" fmla="*/ 0 h 47"/>
                    <a:gd name="T24" fmla="*/ 0 w 18"/>
                    <a:gd name="T25" fmla="*/ 0 h 47"/>
                    <a:gd name="T26" fmla="*/ 0 w 18"/>
                    <a:gd name="T27" fmla="*/ 0 h 47"/>
                    <a:gd name="T28" fmla="*/ 0 w 18"/>
                    <a:gd name="T29" fmla="*/ 0 h 47"/>
                    <a:gd name="T30" fmla="*/ 0 w 18"/>
                    <a:gd name="T31" fmla="*/ 0 h 47"/>
                    <a:gd name="T32" fmla="*/ 0 w 18"/>
                    <a:gd name="T33" fmla="*/ 0 h 47"/>
                    <a:gd name="T34" fmla="*/ 0 w 18"/>
                    <a:gd name="T35" fmla="*/ 0 h 47"/>
                    <a:gd name="T36" fmla="*/ 0 w 18"/>
                    <a:gd name="T37" fmla="*/ 0 h 47"/>
                    <a:gd name="T38" fmla="*/ 0 w 18"/>
                    <a:gd name="T39" fmla="*/ 0 h 47"/>
                    <a:gd name="T40" fmla="*/ 0 w 18"/>
                    <a:gd name="T41" fmla="*/ 0 h 4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8"/>
                    <a:gd name="T64" fmla="*/ 0 h 47"/>
                    <a:gd name="T65" fmla="*/ 0 w 18"/>
                    <a:gd name="T66" fmla="*/ 47 h 4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8" h="47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5"/>
                      </a:lnTo>
                      <a:lnTo>
                        <a:pt x="0" y="11"/>
                      </a:lnTo>
                      <a:lnTo>
                        <a:pt x="0" y="18"/>
                      </a:lnTo>
                      <a:lnTo>
                        <a:pt x="1" y="24"/>
                      </a:lnTo>
                      <a:lnTo>
                        <a:pt x="1" y="29"/>
                      </a:lnTo>
                      <a:lnTo>
                        <a:pt x="1" y="35"/>
                      </a:lnTo>
                      <a:lnTo>
                        <a:pt x="1" y="38"/>
                      </a:lnTo>
                      <a:lnTo>
                        <a:pt x="15" y="47"/>
                      </a:lnTo>
                      <a:lnTo>
                        <a:pt x="18" y="40"/>
                      </a:lnTo>
                      <a:lnTo>
                        <a:pt x="18" y="35"/>
                      </a:lnTo>
                      <a:lnTo>
                        <a:pt x="18" y="29"/>
                      </a:lnTo>
                      <a:lnTo>
                        <a:pt x="18" y="22"/>
                      </a:lnTo>
                      <a:lnTo>
                        <a:pt x="17" y="16"/>
                      </a:lnTo>
                      <a:lnTo>
                        <a:pt x="17" y="11"/>
                      </a:lnTo>
                      <a:lnTo>
                        <a:pt x="17" y="5"/>
                      </a:lnTo>
                      <a:lnTo>
                        <a:pt x="17" y="3"/>
                      </a:lnTo>
                      <a:lnTo>
                        <a:pt x="17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00" name="Freeform 1870"/>
                <p:cNvSpPr>
                  <a:spLocks/>
                </p:cNvSpPr>
                <p:nvPr/>
              </p:nvSpPr>
              <p:spPr bwMode="auto">
                <a:xfrm>
                  <a:off x="1854" y="1281"/>
                  <a:ext cx="0" cy="0"/>
                </a:xfrm>
                <a:custGeom>
                  <a:avLst/>
                  <a:gdLst>
                    <a:gd name="T0" fmla="*/ 0 w 19"/>
                    <a:gd name="T1" fmla="*/ 0 h 17"/>
                    <a:gd name="T2" fmla="*/ 0 w 19"/>
                    <a:gd name="T3" fmla="*/ 0 h 17"/>
                    <a:gd name="T4" fmla="*/ 0 w 19"/>
                    <a:gd name="T5" fmla="*/ 0 h 17"/>
                    <a:gd name="T6" fmla="*/ 0 w 19"/>
                    <a:gd name="T7" fmla="*/ 0 h 17"/>
                    <a:gd name="T8" fmla="*/ 0 w 19"/>
                    <a:gd name="T9" fmla="*/ 0 h 17"/>
                    <a:gd name="T10" fmla="*/ 0 w 19"/>
                    <a:gd name="T11" fmla="*/ 0 h 17"/>
                    <a:gd name="T12" fmla="*/ 0 w 19"/>
                    <a:gd name="T13" fmla="*/ 0 h 17"/>
                    <a:gd name="T14" fmla="*/ 0 w 19"/>
                    <a:gd name="T15" fmla="*/ 0 h 17"/>
                    <a:gd name="T16" fmla="*/ 0 w 19"/>
                    <a:gd name="T17" fmla="*/ 0 h 17"/>
                    <a:gd name="T18" fmla="*/ 0 w 19"/>
                    <a:gd name="T19" fmla="*/ 0 h 17"/>
                    <a:gd name="T20" fmla="*/ 0 w 19"/>
                    <a:gd name="T21" fmla="*/ 0 h 17"/>
                    <a:gd name="T22" fmla="*/ 0 w 19"/>
                    <a:gd name="T23" fmla="*/ 0 h 17"/>
                    <a:gd name="T24" fmla="*/ 0 w 19"/>
                    <a:gd name="T25" fmla="*/ 0 h 1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9"/>
                    <a:gd name="T40" fmla="*/ 0 h 17"/>
                    <a:gd name="T41" fmla="*/ 19 w 19"/>
                    <a:gd name="T42" fmla="*/ 17 h 17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9" h="17">
                      <a:moveTo>
                        <a:pt x="9" y="0"/>
                      </a:moveTo>
                      <a:lnTo>
                        <a:pt x="11" y="0"/>
                      </a:lnTo>
                      <a:lnTo>
                        <a:pt x="9" y="0"/>
                      </a:lnTo>
                      <a:lnTo>
                        <a:pt x="7" y="1"/>
                      </a:lnTo>
                      <a:lnTo>
                        <a:pt x="3" y="3"/>
                      </a:lnTo>
                      <a:lnTo>
                        <a:pt x="0" y="11"/>
                      </a:lnTo>
                      <a:lnTo>
                        <a:pt x="17" y="11"/>
                      </a:lnTo>
                      <a:lnTo>
                        <a:pt x="15" y="15"/>
                      </a:lnTo>
                      <a:lnTo>
                        <a:pt x="14" y="15"/>
                      </a:lnTo>
                      <a:lnTo>
                        <a:pt x="14" y="17"/>
                      </a:lnTo>
                      <a:lnTo>
                        <a:pt x="18" y="14"/>
                      </a:lnTo>
                      <a:lnTo>
                        <a:pt x="19" y="14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01" name="Freeform 1871"/>
                <p:cNvSpPr>
                  <a:spLocks/>
                </p:cNvSpPr>
                <p:nvPr/>
              </p:nvSpPr>
              <p:spPr bwMode="auto">
                <a:xfrm>
                  <a:off x="1854" y="1281"/>
                  <a:ext cx="2" cy="0"/>
                </a:xfrm>
                <a:custGeom>
                  <a:avLst/>
                  <a:gdLst>
                    <a:gd name="T0" fmla="*/ 0 w 87"/>
                    <a:gd name="T1" fmla="*/ 0 h 28"/>
                    <a:gd name="T2" fmla="*/ 0 w 87"/>
                    <a:gd name="T3" fmla="*/ 0 h 28"/>
                    <a:gd name="T4" fmla="*/ 0 w 87"/>
                    <a:gd name="T5" fmla="*/ 0 h 28"/>
                    <a:gd name="T6" fmla="*/ 0 w 87"/>
                    <a:gd name="T7" fmla="*/ 0 h 28"/>
                    <a:gd name="T8" fmla="*/ 0 w 87"/>
                    <a:gd name="T9" fmla="*/ 0 h 28"/>
                    <a:gd name="T10" fmla="*/ 0 w 87"/>
                    <a:gd name="T11" fmla="*/ 0 h 28"/>
                    <a:gd name="T12" fmla="*/ 0 w 87"/>
                    <a:gd name="T13" fmla="*/ 0 h 28"/>
                    <a:gd name="T14" fmla="*/ 0 w 87"/>
                    <a:gd name="T15" fmla="*/ 0 h 28"/>
                    <a:gd name="T16" fmla="*/ 0 w 87"/>
                    <a:gd name="T17" fmla="*/ 0 h 28"/>
                    <a:gd name="T18" fmla="*/ 0 w 87"/>
                    <a:gd name="T19" fmla="*/ 0 h 28"/>
                    <a:gd name="T20" fmla="*/ 0 w 87"/>
                    <a:gd name="T21" fmla="*/ 0 h 28"/>
                    <a:gd name="T22" fmla="*/ 0 w 87"/>
                    <a:gd name="T23" fmla="*/ 0 h 28"/>
                    <a:gd name="T24" fmla="*/ 0 w 87"/>
                    <a:gd name="T25" fmla="*/ 0 h 28"/>
                    <a:gd name="T26" fmla="*/ 0 w 87"/>
                    <a:gd name="T27" fmla="*/ 0 h 28"/>
                    <a:gd name="T28" fmla="*/ 0 w 87"/>
                    <a:gd name="T29" fmla="*/ 0 h 28"/>
                    <a:gd name="T30" fmla="*/ 0 w 87"/>
                    <a:gd name="T31" fmla="*/ 0 h 28"/>
                    <a:gd name="T32" fmla="*/ 0 w 87"/>
                    <a:gd name="T33" fmla="*/ 0 h 28"/>
                    <a:gd name="T34" fmla="*/ 0 w 87"/>
                    <a:gd name="T35" fmla="*/ 0 h 28"/>
                    <a:gd name="T36" fmla="*/ 0 w 87"/>
                    <a:gd name="T37" fmla="*/ 0 h 28"/>
                    <a:gd name="T38" fmla="*/ 0 w 87"/>
                    <a:gd name="T39" fmla="*/ 0 h 28"/>
                    <a:gd name="T40" fmla="*/ 0 w 87"/>
                    <a:gd name="T41" fmla="*/ 0 h 2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7"/>
                    <a:gd name="T64" fmla="*/ 0 h 28"/>
                    <a:gd name="T65" fmla="*/ 87 w 87"/>
                    <a:gd name="T66" fmla="*/ 0 h 2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7" h="28">
                      <a:moveTo>
                        <a:pt x="86" y="11"/>
                      </a:moveTo>
                      <a:lnTo>
                        <a:pt x="87" y="11"/>
                      </a:lnTo>
                      <a:lnTo>
                        <a:pt x="81" y="10"/>
                      </a:lnTo>
                      <a:lnTo>
                        <a:pt x="72" y="7"/>
                      </a:lnTo>
                      <a:lnTo>
                        <a:pt x="63" y="5"/>
                      </a:lnTo>
                      <a:lnTo>
                        <a:pt x="51" y="3"/>
                      </a:lnTo>
                      <a:lnTo>
                        <a:pt x="39" y="0"/>
                      </a:lnTo>
                      <a:lnTo>
                        <a:pt x="26" y="0"/>
                      </a:lnTo>
                      <a:lnTo>
                        <a:pt x="12" y="3"/>
                      </a:lnTo>
                      <a:lnTo>
                        <a:pt x="0" y="10"/>
                      </a:lnTo>
                      <a:lnTo>
                        <a:pt x="10" y="24"/>
                      </a:lnTo>
                      <a:lnTo>
                        <a:pt x="20" y="19"/>
                      </a:lnTo>
                      <a:lnTo>
                        <a:pt x="28" y="17"/>
                      </a:lnTo>
                      <a:lnTo>
                        <a:pt x="36" y="17"/>
                      </a:lnTo>
                      <a:lnTo>
                        <a:pt x="48" y="19"/>
                      </a:lnTo>
                      <a:lnTo>
                        <a:pt x="58" y="22"/>
                      </a:lnTo>
                      <a:lnTo>
                        <a:pt x="68" y="24"/>
                      </a:lnTo>
                      <a:lnTo>
                        <a:pt x="76" y="27"/>
                      </a:lnTo>
                      <a:lnTo>
                        <a:pt x="84" y="28"/>
                      </a:lnTo>
                      <a:lnTo>
                        <a:pt x="86" y="28"/>
                      </a:lnTo>
                      <a:lnTo>
                        <a:pt x="86" y="1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02" name="Freeform 1872"/>
                <p:cNvSpPr>
                  <a:spLocks/>
                </p:cNvSpPr>
                <p:nvPr/>
              </p:nvSpPr>
              <p:spPr bwMode="auto">
                <a:xfrm>
                  <a:off x="1856" y="1281"/>
                  <a:ext cx="0" cy="0"/>
                </a:xfrm>
                <a:custGeom>
                  <a:avLst/>
                  <a:gdLst>
                    <a:gd name="T0" fmla="*/ 0 w 19"/>
                    <a:gd name="T1" fmla="*/ 0 h 24"/>
                    <a:gd name="T2" fmla="*/ 0 w 19"/>
                    <a:gd name="T3" fmla="*/ 0 h 24"/>
                    <a:gd name="T4" fmla="*/ 0 w 19"/>
                    <a:gd name="T5" fmla="*/ 0 h 24"/>
                    <a:gd name="T6" fmla="*/ 0 w 19"/>
                    <a:gd name="T7" fmla="*/ 0 h 24"/>
                    <a:gd name="T8" fmla="*/ 0 w 19"/>
                    <a:gd name="T9" fmla="*/ 0 h 24"/>
                    <a:gd name="T10" fmla="*/ 0 w 19"/>
                    <a:gd name="T11" fmla="*/ 0 h 24"/>
                    <a:gd name="T12" fmla="*/ 0 w 19"/>
                    <a:gd name="T13" fmla="*/ 0 h 24"/>
                    <a:gd name="T14" fmla="*/ 0 w 19"/>
                    <a:gd name="T15" fmla="*/ 0 h 24"/>
                    <a:gd name="T16" fmla="*/ 0 w 19"/>
                    <a:gd name="T17" fmla="*/ 0 h 24"/>
                    <a:gd name="T18" fmla="*/ 0 w 19"/>
                    <a:gd name="T19" fmla="*/ 0 h 24"/>
                    <a:gd name="T20" fmla="*/ 0 w 19"/>
                    <a:gd name="T21" fmla="*/ 0 h 24"/>
                    <a:gd name="T22" fmla="*/ 0 w 19"/>
                    <a:gd name="T23" fmla="*/ 0 h 24"/>
                    <a:gd name="T24" fmla="*/ 0 w 19"/>
                    <a:gd name="T25" fmla="*/ 0 h 2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9"/>
                    <a:gd name="T40" fmla="*/ 0 h 24"/>
                    <a:gd name="T41" fmla="*/ 19 w 19"/>
                    <a:gd name="T42" fmla="*/ 24 h 2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9" h="24">
                      <a:moveTo>
                        <a:pt x="14" y="0"/>
                      </a:moveTo>
                      <a:lnTo>
                        <a:pt x="16" y="0"/>
                      </a:lnTo>
                      <a:lnTo>
                        <a:pt x="9" y="2"/>
                      </a:lnTo>
                      <a:lnTo>
                        <a:pt x="7" y="5"/>
                      </a:lnTo>
                      <a:lnTo>
                        <a:pt x="4" y="6"/>
                      </a:lnTo>
                      <a:lnTo>
                        <a:pt x="0" y="7"/>
                      </a:lnTo>
                      <a:lnTo>
                        <a:pt x="0" y="24"/>
                      </a:lnTo>
                      <a:lnTo>
                        <a:pt x="9" y="23"/>
                      </a:lnTo>
                      <a:lnTo>
                        <a:pt x="16" y="19"/>
                      </a:lnTo>
                      <a:lnTo>
                        <a:pt x="19" y="17"/>
                      </a:lnTo>
                      <a:lnTo>
                        <a:pt x="16" y="17"/>
                      </a:lnTo>
                      <a:lnTo>
                        <a:pt x="19" y="17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03" name="Freeform 1873"/>
                <p:cNvSpPr>
                  <a:spLocks/>
                </p:cNvSpPr>
                <p:nvPr/>
              </p:nvSpPr>
              <p:spPr bwMode="auto">
                <a:xfrm>
                  <a:off x="1856" y="1281"/>
                  <a:ext cx="1" cy="0"/>
                </a:xfrm>
                <a:custGeom>
                  <a:avLst/>
                  <a:gdLst>
                    <a:gd name="T0" fmla="*/ 0 w 23"/>
                    <a:gd name="T1" fmla="*/ 0 h 18"/>
                    <a:gd name="T2" fmla="*/ 0 w 23"/>
                    <a:gd name="T3" fmla="*/ 0 h 18"/>
                    <a:gd name="T4" fmla="*/ 0 w 23"/>
                    <a:gd name="T5" fmla="*/ 0 h 18"/>
                    <a:gd name="T6" fmla="*/ 0 w 23"/>
                    <a:gd name="T7" fmla="*/ 0 h 18"/>
                    <a:gd name="T8" fmla="*/ 0 w 23"/>
                    <a:gd name="T9" fmla="*/ 0 h 18"/>
                    <a:gd name="T10" fmla="*/ 0 w 23"/>
                    <a:gd name="T11" fmla="*/ 0 h 18"/>
                    <a:gd name="T12" fmla="*/ 0 w 23"/>
                    <a:gd name="T13" fmla="*/ 0 h 18"/>
                    <a:gd name="T14" fmla="*/ 0 w 23"/>
                    <a:gd name="T15" fmla="*/ 0 h 18"/>
                    <a:gd name="T16" fmla="*/ 0 w 23"/>
                    <a:gd name="T17" fmla="*/ 0 h 18"/>
                    <a:gd name="T18" fmla="*/ 0 w 23"/>
                    <a:gd name="T19" fmla="*/ 0 h 18"/>
                    <a:gd name="T20" fmla="*/ 0 w 23"/>
                    <a:gd name="T21" fmla="*/ 0 h 18"/>
                    <a:gd name="T22" fmla="*/ 0 w 23"/>
                    <a:gd name="T23" fmla="*/ 0 h 18"/>
                    <a:gd name="T24" fmla="*/ 0 w 23"/>
                    <a:gd name="T25" fmla="*/ 0 h 1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3"/>
                    <a:gd name="T40" fmla="*/ 0 h 18"/>
                    <a:gd name="T41" fmla="*/ 23 w 23"/>
                    <a:gd name="T42" fmla="*/ 0 h 1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3" h="18">
                      <a:moveTo>
                        <a:pt x="20" y="1"/>
                      </a:moveTo>
                      <a:lnTo>
                        <a:pt x="23" y="1"/>
                      </a:lnTo>
                      <a:lnTo>
                        <a:pt x="18" y="0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1"/>
                      </a:lnTo>
                      <a:lnTo>
                        <a:pt x="5" y="18"/>
                      </a:lnTo>
                      <a:lnTo>
                        <a:pt x="7" y="16"/>
                      </a:lnTo>
                      <a:lnTo>
                        <a:pt x="12" y="16"/>
                      </a:lnTo>
                      <a:lnTo>
                        <a:pt x="16" y="16"/>
                      </a:lnTo>
                      <a:lnTo>
                        <a:pt x="18" y="18"/>
                      </a:lnTo>
                      <a:lnTo>
                        <a:pt x="20" y="18"/>
                      </a:lnTo>
                      <a:lnTo>
                        <a:pt x="20" y="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04" name="Freeform 1874"/>
                <p:cNvSpPr>
                  <a:spLocks/>
                </p:cNvSpPr>
                <p:nvPr/>
              </p:nvSpPr>
              <p:spPr bwMode="auto">
                <a:xfrm>
                  <a:off x="1857" y="1281"/>
                  <a:ext cx="0" cy="0"/>
                </a:xfrm>
                <a:custGeom>
                  <a:avLst/>
                  <a:gdLst>
                    <a:gd name="T0" fmla="*/ 0 w 19"/>
                    <a:gd name="T1" fmla="*/ 0 h 20"/>
                    <a:gd name="T2" fmla="*/ 0 w 19"/>
                    <a:gd name="T3" fmla="*/ 0 h 20"/>
                    <a:gd name="T4" fmla="*/ 0 w 19"/>
                    <a:gd name="T5" fmla="*/ 0 h 20"/>
                    <a:gd name="T6" fmla="*/ 0 w 19"/>
                    <a:gd name="T7" fmla="*/ 0 h 20"/>
                    <a:gd name="T8" fmla="*/ 0 w 19"/>
                    <a:gd name="T9" fmla="*/ 0 h 20"/>
                    <a:gd name="T10" fmla="*/ 0 w 19"/>
                    <a:gd name="T11" fmla="*/ 0 h 20"/>
                    <a:gd name="T12" fmla="*/ 0 w 19"/>
                    <a:gd name="T13" fmla="*/ 0 h 20"/>
                    <a:gd name="T14" fmla="*/ 0 w 19"/>
                    <a:gd name="T15" fmla="*/ 0 h 20"/>
                    <a:gd name="T16" fmla="*/ 0 w 19"/>
                    <a:gd name="T17" fmla="*/ 0 h 20"/>
                    <a:gd name="T18" fmla="*/ 0 w 19"/>
                    <a:gd name="T19" fmla="*/ 0 h 20"/>
                    <a:gd name="T20" fmla="*/ 0 w 19"/>
                    <a:gd name="T21" fmla="*/ 0 h 20"/>
                    <a:gd name="T22" fmla="*/ 0 w 19"/>
                    <a:gd name="T23" fmla="*/ 0 h 20"/>
                    <a:gd name="T24" fmla="*/ 0 w 19"/>
                    <a:gd name="T25" fmla="*/ 0 h 2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9"/>
                    <a:gd name="T40" fmla="*/ 0 h 20"/>
                    <a:gd name="T41" fmla="*/ 19 w 19"/>
                    <a:gd name="T42" fmla="*/ 20 h 2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9" h="20">
                      <a:moveTo>
                        <a:pt x="19" y="15"/>
                      </a:moveTo>
                      <a:lnTo>
                        <a:pt x="19" y="15"/>
                      </a:lnTo>
                      <a:lnTo>
                        <a:pt x="16" y="8"/>
                      </a:lnTo>
                      <a:lnTo>
                        <a:pt x="13" y="6"/>
                      </a:lnTo>
                      <a:lnTo>
                        <a:pt x="10" y="2"/>
                      </a:lnTo>
                      <a:lnTo>
                        <a:pt x="2" y="0"/>
                      </a:lnTo>
                      <a:lnTo>
                        <a:pt x="2" y="17"/>
                      </a:lnTo>
                      <a:lnTo>
                        <a:pt x="0" y="17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2" y="15"/>
                      </a:lnTo>
                      <a:lnTo>
                        <a:pt x="19" y="1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05" name="Freeform 1875"/>
                <p:cNvSpPr>
                  <a:spLocks/>
                </p:cNvSpPr>
                <p:nvPr/>
              </p:nvSpPr>
              <p:spPr bwMode="auto">
                <a:xfrm>
                  <a:off x="1857" y="1281"/>
                  <a:ext cx="0" cy="1"/>
                </a:xfrm>
                <a:custGeom>
                  <a:avLst/>
                  <a:gdLst>
                    <a:gd name="T0" fmla="*/ 0 w 20"/>
                    <a:gd name="T1" fmla="*/ 0 h 21"/>
                    <a:gd name="T2" fmla="*/ 0 w 20"/>
                    <a:gd name="T3" fmla="*/ 0 h 21"/>
                    <a:gd name="T4" fmla="*/ 0 w 20"/>
                    <a:gd name="T5" fmla="*/ 0 h 21"/>
                    <a:gd name="T6" fmla="*/ 0 w 20"/>
                    <a:gd name="T7" fmla="*/ 0 h 21"/>
                    <a:gd name="T8" fmla="*/ 0 w 20"/>
                    <a:gd name="T9" fmla="*/ 0 h 21"/>
                    <a:gd name="T10" fmla="*/ 0 w 20"/>
                    <a:gd name="T11" fmla="*/ 0 h 21"/>
                    <a:gd name="T12" fmla="*/ 0 w 20"/>
                    <a:gd name="T13" fmla="*/ 0 h 21"/>
                    <a:gd name="T14" fmla="*/ 0 w 20"/>
                    <a:gd name="T15" fmla="*/ 0 h 21"/>
                    <a:gd name="T16" fmla="*/ 0 w 20"/>
                    <a:gd name="T17" fmla="*/ 0 h 21"/>
                    <a:gd name="T18" fmla="*/ 0 w 20"/>
                    <a:gd name="T19" fmla="*/ 0 h 21"/>
                    <a:gd name="T20" fmla="*/ 0 w 20"/>
                    <a:gd name="T21" fmla="*/ 0 h 21"/>
                    <a:gd name="T22" fmla="*/ 0 w 20"/>
                    <a:gd name="T23" fmla="*/ 0 h 21"/>
                    <a:gd name="T24" fmla="*/ 0 w 20"/>
                    <a:gd name="T25" fmla="*/ 0 h 2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0"/>
                    <a:gd name="T40" fmla="*/ 0 h 21"/>
                    <a:gd name="T41" fmla="*/ 0 w 20"/>
                    <a:gd name="T42" fmla="*/ 21 h 2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0" h="21">
                      <a:moveTo>
                        <a:pt x="14" y="20"/>
                      </a:moveTo>
                      <a:lnTo>
                        <a:pt x="13" y="21"/>
                      </a:lnTo>
                      <a:lnTo>
                        <a:pt x="17" y="15"/>
                      </a:lnTo>
                      <a:lnTo>
                        <a:pt x="19" y="10"/>
                      </a:lnTo>
                      <a:lnTo>
                        <a:pt x="20" y="5"/>
                      </a:lnTo>
                      <a:lnTo>
                        <a:pt x="20" y="0"/>
                      </a:lnTo>
                      <a:lnTo>
                        <a:pt x="3" y="0"/>
                      </a:lnTo>
                      <a:lnTo>
                        <a:pt x="3" y="3"/>
                      </a:lnTo>
                      <a:lnTo>
                        <a:pt x="2" y="5"/>
                      </a:lnTo>
                      <a:lnTo>
                        <a:pt x="2" y="8"/>
                      </a:lnTo>
                      <a:lnTo>
                        <a:pt x="1" y="9"/>
                      </a:lnTo>
                      <a:lnTo>
                        <a:pt x="0" y="10"/>
                      </a:lnTo>
                      <a:lnTo>
                        <a:pt x="14" y="2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06" name="Freeform 1876"/>
                <p:cNvSpPr>
                  <a:spLocks/>
                </p:cNvSpPr>
                <p:nvPr/>
              </p:nvSpPr>
              <p:spPr bwMode="auto">
                <a:xfrm>
                  <a:off x="1856" y="1281"/>
                  <a:ext cx="1" cy="1"/>
                </a:xfrm>
                <a:custGeom>
                  <a:avLst/>
                  <a:gdLst>
                    <a:gd name="T0" fmla="*/ 0 w 30"/>
                    <a:gd name="T1" fmla="*/ 0 h 28"/>
                    <a:gd name="T2" fmla="*/ 0 w 30"/>
                    <a:gd name="T3" fmla="*/ 0 h 28"/>
                    <a:gd name="T4" fmla="*/ 0 w 30"/>
                    <a:gd name="T5" fmla="*/ 0 h 28"/>
                    <a:gd name="T6" fmla="*/ 0 w 30"/>
                    <a:gd name="T7" fmla="*/ 0 h 28"/>
                    <a:gd name="T8" fmla="*/ 0 w 30"/>
                    <a:gd name="T9" fmla="*/ 0 h 28"/>
                    <a:gd name="T10" fmla="*/ 0 w 30"/>
                    <a:gd name="T11" fmla="*/ 0 h 28"/>
                    <a:gd name="T12" fmla="*/ 0 w 30"/>
                    <a:gd name="T13" fmla="*/ 0 h 28"/>
                    <a:gd name="T14" fmla="*/ 0 w 30"/>
                    <a:gd name="T15" fmla="*/ 0 h 28"/>
                    <a:gd name="T16" fmla="*/ 0 w 30"/>
                    <a:gd name="T17" fmla="*/ 0 h 28"/>
                    <a:gd name="T18" fmla="*/ 0 w 30"/>
                    <a:gd name="T19" fmla="*/ 0 h 28"/>
                    <a:gd name="T20" fmla="*/ 0 w 30"/>
                    <a:gd name="T21" fmla="*/ 0 h 28"/>
                    <a:gd name="T22" fmla="*/ 0 w 30"/>
                    <a:gd name="T23" fmla="*/ 0 h 28"/>
                    <a:gd name="T24" fmla="*/ 0 w 30"/>
                    <a:gd name="T25" fmla="*/ 0 h 2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28"/>
                    <a:gd name="T41" fmla="*/ 30 w 30"/>
                    <a:gd name="T42" fmla="*/ 28 h 2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28">
                      <a:moveTo>
                        <a:pt x="0" y="28"/>
                      </a:moveTo>
                      <a:lnTo>
                        <a:pt x="1" y="28"/>
                      </a:lnTo>
                      <a:lnTo>
                        <a:pt x="13" y="25"/>
                      </a:lnTo>
                      <a:lnTo>
                        <a:pt x="22" y="19"/>
                      </a:lnTo>
                      <a:lnTo>
                        <a:pt x="27" y="14"/>
                      </a:lnTo>
                      <a:lnTo>
                        <a:pt x="30" y="10"/>
                      </a:lnTo>
                      <a:lnTo>
                        <a:pt x="16" y="0"/>
                      </a:lnTo>
                      <a:lnTo>
                        <a:pt x="15" y="2"/>
                      </a:lnTo>
                      <a:lnTo>
                        <a:pt x="10" y="7"/>
                      </a:lnTo>
                      <a:lnTo>
                        <a:pt x="6" y="11"/>
                      </a:lnTo>
                      <a:lnTo>
                        <a:pt x="1" y="11"/>
                      </a:lnTo>
                      <a:lnTo>
                        <a:pt x="3" y="11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07" name="Freeform 1877"/>
                <p:cNvSpPr>
                  <a:spLocks/>
                </p:cNvSpPr>
                <p:nvPr/>
              </p:nvSpPr>
              <p:spPr bwMode="auto">
                <a:xfrm>
                  <a:off x="1855" y="1281"/>
                  <a:ext cx="1" cy="1"/>
                </a:xfrm>
                <a:custGeom>
                  <a:avLst/>
                  <a:gdLst>
                    <a:gd name="T0" fmla="*/ 0 w 45"/>
                    <a:gd name="T1" fmla="*/ 0 h 22"/>
                    <a:gd name="T2" fmla="*/ 0 w 45"/>
                    <a:gd name="T3" fmla="*/ 0 h 22"/>
                    <a:gd name="T4" fmla="*/ 0 w 45"/>
                    <a:gd name="T5" fmla="*/ 0 h 22"/>
                    <a:gd name="T6" fmla="*/ 0 w 45"/>
                    <a:gd name="T7" fmla="*/ 0 h 22"/>
                    <a:gd name="T8" fmla="*/ 0 w 45"/>
                    <a:gd name="T9" fmla="*/ 0 h 22"/>
                    <a:gd name="T10" fmla="*/ 0 w 45"/>
                    <a:gd name="T11" fmla="*/ 0 h 22"/>
                    <a:gd name="T12" fmla="*/ 0 w 45"/>
                    <a:gd name="T13" fmla="*/ 0 h 22"/>
                    <a:gd name="T14" fmla="*/ 0 w 45"/>
                    <a:gd name="T15" fmla="*/ 0 h 22"/>
                    <a:gd name="T16" fmla="*/ 0 w 45"/>
                    <a:gd name="T17" fmla="*/ 0 h 22"/>
                    <a:gd name="T18" fmla="*/ 0 w 45"/>
                    <a:gd name="T19" fmla="*/ 0 h 22"/>
                    <a:gd name="T20" fmla="*/ 0 w 45"/>
                    <a:gd name="T21" fmla="*/ 0 h 22"/>
                    <a:gd name="T22" fmla="*/ 0 w 45"/>
                    <a:gd name="T23" fmla="*/ 0 h 22"/>
                    <a:gd name="T24" fmla="*/ 0 w 45"/>
                    <a:gd name="T25" fmla="*/ 0 h 22"/>
                    <a:gd name="T26" fmla="*/ 0 w 45"/>
                    <a:gd name="T27" fmla="*/ 0 h 22"/>
                    <a:gd name="T28" fmla="*/ 0 w 45"/>
                    <a:gd name="T29" fmla="*/ 0 h 22"/>
                    <a:gd name="T30" fmla="*/ 0 w 45"/>
                    <a:gd name="T31" fmla="*/ 0 h 22"/>
                    <a:gd name="T32" fmla="*/ 0 w 45"/>
                    <a:gd name="T33" fmla="*/ 0 h 22"/>
                    <a:gd name="T34" fmla="*/ 0 w 45"/>
                    <a:gd name="T35" fmla="*/ 0 h 22"/>
                    <a:gd name="T36" fmla="*/ 0 w 45"/>
                    <a:gd name="T37" fmla="*/ 0 h 22"/>
                    <a:gd name="T38" fmla="*/ 0 w 45"/>
                    <a:gd name="T39" fmla="*/ 0 h 22"/>
                    <a:gd name="T40" fmla="*/ 0 w 45"/>
                    <a:gd name="T41" fmla="*/ 0 h 2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5"/>
                    <a:gd name="T64" fmla="*/ 0 h 22"/>
                    <a:gd name="T65" fmla="*/ 45 w 45"/>
                    <a:gd name="T66" fmla="*/ 22 h 2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5" h="22">
                      <a:moveTo>
                        <a:pt x="15" y="18"/>
                      </a:moveTo>
                      <a:lnTo>
                        <a:pt x="15" y="17"/>
                      </a:lnTo>
                      <a:lnTo>
                        <a:pt x="16" y="17"/>
                      </a:lnTo>
                      <a:lnTo>
                        <a:pt x="17" y="17"/>
                      </a:lnTo>
                      <a:lnTo>
                        <a:pt x="23" y="18"/>
                      </a:lnTo>
                      <a:lnTo>
                        <a:pt x="28" y="18"/>
                      </a:lnTo>
                      <a:lnTo>
                        <a:pt x="33" y="19"/>
                      </a:lnTo>
                      <a:lnTo>
                        <a:pt x="37" y="20"/>
                      </a:lnTo>
                      <a:lnTo>
                        <a:pt x="42" y="22"/>
                      </a:lnTo>
                      <a:lnTo>
                        <a:pt x="45" y="5"/>
                      </a:lnTo>
                      <a:lnTo>
                        <a:pt x="42" y="4"/>
                      </a:lnTo>
                      <a:lnTo>
                        <a:pt x="37" y="2"/>
                      </a:lnTo>
                      <a:lnTo>
                        <a:pt x="30" y="1"/>
                      </a:lnTo>
                      <a:lnTo>
                        <a:pt x="25" y="1"/>
                      </a:lnTo>
                      <a:lnTo>
                        <a:pt x="19" y="0"/>
                      </a:lnTo>
                      <a:lnTo>
                        <a:pt x="11" y="0"/>
                      </a:lnTo>
                      <a:lnTo>
                        <a:pt x="5" y="5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15" y="1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08" name="Freeform 1878"/>
                <p:cNvSpPr>
                  <a:spLocks/>
                </p:cNvSpPr>
                <p:nvPr/>
              </p:nvSpPr>
              <p:spPr bwMode="auto">
                <a:xfrm>
                  <a:off x="1855" y="1282"/>
                  <a:ext cx="1" cy="1"/>
                </a:xfrm>
                <a:custGeom>
                  <a:avLst/>
                  <a:gdLst>
                    <a:gd name="T0" fmla="*/ 0 w 44"/>
                    <a:gd name="T1" fmla="*/ 0 h 35"/>
                    <a:gd name="T2" fmla="*/ 0 w 44"/>
                    <a:gd name="T3" fmla="*/ 0 h 35"/>
                    <a:gd name="T4" fmla="*/ 0 w 44"/>
                    <a:gd name="T5" fmla="*/ 0 h 35"/>
                    <a:gd name="T6" fmla="*/ 0 w 44"/>
                    <a:gd name="T7" fmla="*/ 0 h 35"/>
                    <a:gd name="T8" fmla="*/ 0 w 44"/>
                    <a:gd name="T9" fmla="*/ 0 h 35"/>
                    <a:gd name="T10" fmla="*/ 0 w 44"/>
                    <a:gd name="T11" fmla="*/ 0 h 35"/>
                    <a:gd name="T12" fmla="*/ 0 w 44"/>
                    <a:gd name="T13" fmla="*/ 0 h 35"/>
                    <a:gd name="T14" fmla="*/ 0 w 44"/>
                    <a:gd name="T15" fmla="*/ 0 h 35"/>
                    <a:gd name="T16" fmla="*/ 0 w 44"/>
                    <a:gd name="T17" fmla="*/ 0 h 35"/>
                    <a:gd name="T18" fmla="*/ 0 w 44"/>
                    <a:gd name="T19" fmla="*/ 0 h 35"/>
                    <a:gd name="T20" fmla="*/ 0 w 44"/>
                    <a:gd name="T21" fmla="*/ 0 h 35"/>
                    <a:gd name="T22" fmla="*/ 0 w 44"/>
                    <a:gd name="T23" fmla="*/ 0 h 35"/>
                    <a:gd name="T24" fmla="*/ 0 w 44"/>
                    <a:gd name="T25" fmla="*/ 0 h 35"/>
                    <a:gd name="T26" fmla="*/ 0 w 44"/>
                    <a:gd name="T27" fmla="*/ 0 h 35"/>
                    <a:gd name="T28" fmla="*/ 0 w 44"/>
                    <a:gd name="T29" fmla="*/ 0 h 35"/>
                    <a:gd name="T30" fmla="*/ 0 w 44"/>
                    <a:gd name="T31" fmla="*/ 0 h 35"/>
                    <a:gd name="T32" fmla="*/ 0 w 44"/>
                    <a:gd name="T33" fmla="*/ 0 h 35"/>
                    <a:gd name="T34" fmla="*/ 0 w 44"/>
                    <a:gd name="T35" fmla="*/ 0 h 35"/>
                    <a:gd name="T36" fmla="*/ 0 w 44"/>
                    <a:gd name="T37" fmla="*/ 0 h 35"/>
                    <a:gd name="T38" fmla="*/ 0 w 44"/>
                    <a:gd name="T39" fmla="*/ 0 h 35"/>
                    <a:gd name="T40" fmla="*/ 0 w 44"/>
                    <a:gd name="T41" fmla="*/ 0 h 3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4"/>
                    <a:gd name="T64" fmla="*/ 0 h 35"/>
                    <a:gd name="T65" fmla="*/ 44 w 44"/>
                    <a:gd name="T66" fmla="*/ 35 h 3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4" h="35">
                      <a:moveTo>
                        <a:pt x="40" y="18"/>
                      </a:moveTo>
                      <a:lnTo>
                        <a:pt x="40" y="18"/>
                      </a:lnTo>
                      <a:lnTo>
                        <a:pt x="38" y="18"/>
                      </a:lnTo>
                      <a:lnTo>
                        <a:pt x="34" y="17"/>
                      </a:lnTo>
                      <a:lnTo>
                        <a:pt x="29" y="16"/>
                      </a:lnTo>
                      <a:lnTo>
                        <a:pt x="25" y="12"/>
                      </a:lnTo>
                      <a:lnTo>
                        <a:pt x="20" y="10"/>
                      </a:lnTo>
                      <a:lnTo>
                        <a:pt x="18" y="6"/>
                      </a:lnTo>
                      <a:lnTo>
                        <a:pt x="17" y="4"/>
                      </a:lnTo>
                      <a:lnTo>
                        <a:pt x="16" y="10"/>
                      </a:lnTo>
                      <a:lnTo>
                        <a:pt x="1" y="0"/>
                      </a:lnTo>
                      <a:lnTo>
                        <a:pt x="0" y="11"/>
                      </a:lnTo>
                      <a:lnTo>
                        <a:pt x="4" y="16"/>
                      </a:lnTo>
                      <a:lnTo>
                        <a:pt x="8" y="22"/>
                      </a:lnTo>
                      <a:lnTo>
                        <a:pt x="16" y="27"/>
                      </a:lnTo>
                      <a:lnTo>
                        <a:pt x="22" y="30"/>
                      </a:lnTo>
                      <a:lnTo>
                        <a:pt x="29" y="34"/>
                      </a:lnTo>
                      <a:lnTo>
                        <a:pt x="36" y="35"/>
                      </a:lnTo>
                      <a:lnTo>
                        <a:pt x="44" y="35"/>
                      </a:lnTo>
                      <a:lnTo>
                        <a:pt x="40" y="1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09" name="Freeform 1879"/>
                <p:cNvSpPr>
                  <a:spLocks/>
                </p:cNvSpPr>
                <p:nvPr/>
              </p:nvSpPr>
              <p:spPr bwMode="auto">
                <a:xfrm>
                  <a:off x="1856" y="1281"/>
                  <a:ext cx="2" cy="2"/>
                </a:xfrm>
                <a:custGeom>
                  <a:avLst/>
                  <a:gdLst>
                    <a:gd name="T0" fmla="*/ 0 w 67"/>
                    <a:gd name="T1" fmla="*/ 0 h 60"/>
                    <a:gd name="T2" fmla="*/ 0 w 67"/>
                    <a:gd name="T3" fmla="*/ 0 h 60"/>
                    <a:gd name="T4" fmla="*/ 0 w 67"/>
                    <a:gd name="T5" fmla="*/ 0 h 60"/>
                    <a:gd name="T6" fmla="*/ 0 w 67"/>
                    <a:gd name="T7" fmla="*/ 0 h 60"/>
                    <a:gd name="T8" fmla="*/ 0 w 67"/>
                    <a:gd name="T9" fmla="*/ 0 h 60"/>
                    <a:gd name="T10" fmla="*/ 0 w 67"/>
                    <a:gd name="T11" fmla="*/ 0 h 60"/>
                    <a:gd name="T12" fmla="*/ 0 w 67"/>
                    <a:gd name="T13" fmla="*/ 0 h 60"/>
                    <a:gd name="T14" fmla="*/ 0 w 67"/>
                    <a:gd name="T15" fmla="*/ 0 h 60"/>
                    <a:gd name="T16" fmla="*/ 0 w 67"/>
                    <a:gd name="T17" fmla="*/ 0 h 60"/>
                    <a:gd name="T18" fmla="*/ 0 w 67"/>
                    <a:gd name="T19" fmla="*/ 0 h 60"/>
                    <a:gd name="T20" fmla="*/ 0 w 67"/>
                    <a:gd name="T21" fmla="*/ 0 h 60"/>
                    <a:gd name="T22" fmla="*/ 0 w 67"/>
                    <a:gd name="T23" fmla="*/ 0 h 60"/>
                    <a:gd name="T24" fmla="*/ 0 w 67"/>
                    <a:gd name="T25" fmla="*/ 0 h 60"/>
                    <a:gd name="T26" fmla="*/ 0 w 67"/>
                    <a:gd name="T27" fmla="*/ 0 h 60"/>
                    <a:gd name="T28" fmla="*/ 0 w 67"/>
                    <a:gd name="T29" fmla="*/ 0 h 60"/>
                    <a:gd name="T30" fmla="*/ 0 w 67"/>
                    <a:gd name="T31" fmla="*/ 0 h 60"/>
                    <a:gd name="T32" fmla="*/ 0 w 67"/>
                    <a:gd name="T33" fmla="*/ 0 h 60"/>
                    <a:gd name="T34" fmla="*/ 0 w 67"/>
                    <a:gd name="T35" fmla="*/ 0 h 60"/>
                    <a:gd name="T36" fmla="*/ 0 w 67"/>
                    <a:gd name="T37" fmla="*/ 0 h 60"/>
                    <a:gd name="T38" fmla="*/ 0 w 67"/>
                    <a:gd name="T39" fmla="*/ 0 h 60"/>
                    <a:gd name="T40" fmla="*/ 0 w 67"/>
                    <a:gd name="T41" fmla="*/ 0 h 6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7"/>
                    <a:gd name="T64" fmla="*/ 0 h 60"/>
                    <a:gd name="T65" fmla="*/ 67 w 67"/>
                    <a:gd name="T66" fmla="*/ 60 h 6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7" h="60">
                      <a:moveTo>
                        <a:pt x="60" y="1"/>
                      </a:moveTo>
                      <a:lnTo>
                        <a:pt x="61" y="0"/>
                      </a:lnTo>
                      <a:lnTo>
                        <a:pt x="52" y="5"/>
                      </a:lnTo>
                      <a:lnTo>
                        <a:pt x="46" y="11"/>
                      </a:lnTo>
                      <a:lnTo>
                        <a:pt x="38" y="17"/>
                      </a:lnTo>
                      <a:lnTo>
                        <a:pt x="32" y="24"/>
                      </a:lnTo>
                      <a:lnTo>
                        <a:pt x="25" y="30"/>
                      </a:lnTo>
                      <a:lnTo>
                        <a:pt x="16" y="36"/>
                      </a:lnTo>
                      <a:lnTo>
                        <a:pt x="9" y="41"/>
                      </a:lnTo>
                      <a:lnTo>
                        <a:pt x="0" y="43"/>
                      </a:lnTo>
                      <a:lnTo>
                        <a:pt x="4" y="60"/>
                      </a:lnTo>
                      <a:lnTo>
                        <a:pt x="16" y="55"/>
                      </a:lnTo>
                      <a:lnTo>
                        <a:pt x="26" y="51"/>
                      </a:lnTo>
                      <a:lnTo>
                        <a:pt x="34" y="42"/>
                      </a:lnTo>
                      <a:lnTo>
                        <a:pt x="44" y="36"/>
                      </a:lnTo>
                      <a:lnTo>
                        <a:pt x="50" y="29"/>
                      </a:lnTo>
                      <a:lnTo>
                        <a:pt x="56" y="23"/>
                      </a:lnTo>
                      <a:lnTo>
                        <a:pt x="62" y="19"/>
                      </a:lnTo>
                      <a:lnTo>
                        <a:pt x="66" y="17"/>
                      </a:lnTo>
                      <a:lnTo>
                        <a:pt x="67" y="16"/>
                      </a:lnTo>
                      <a:lnTo>
                        <a:pt x="60" y="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10" name="Freeform 1880"/>
                <p:cNvSpPr>
                  <a:spLocks/>
                </p:cNvSpPr>
                <p:nvPr/>
              </p:nvSpPr>
              <p:spPr bwMode="auto">
                <a:xfrm>
                  <a:off x="1858" y="1280"/>
                  <a:ext cx="1" cy="1"/>
                </a:xfrm>
                <a:custGeom>
                  <a:avLst/>
                  <a:gdLst>
                    <a:gd name="T0" fmla="*/ 0 w 38"/>
                    <a:gd name="T1" fmla="*/ 0 h 52"/>
                    <a:gd name="T2" fmla="*/ 0 w 38"/>
                    <a:gd name="T3" fmla="*/ 0 h 52"/>
                    <a:gd name="T4" fmla="*/ 0 w 38"/>
                    <a:gd name="T5" fmla="*/ 0 h 52"/>
                    <a:gd name="T6" fmla="*/ 0 w 38"/>
                    <a:gd name="T7" fmla="*/ 0 h 52"/>
                    <a:gd name="T8" fmla="*/ 0 w 38"/>
                    <a:gd name="T9" fmla="*/ 0 h 52"/>
                    <a:gd name="T10" fmla="*/ 0 w 38"/>
                    <a:gd name="T11" fmla="*/ 0 h 52"/>
                    <a:gd name="T12" fmla="*/ 0 w 38"/>
                    <a:gd name="T13" fmla="*/ 0 h 52"/>
                    <a:gd name="T14" fmla="*/ 0 w 38"/>
                    <a:gd name="T15" fmla="*/ 0 h 52"/>
                    <a:gd name="T16" fmla="*/ 0 w 38"/>
                    <a:gd name="T17" fmla="*/ 0 h 52"/>
                    <a:gd name="T18" fmla="*/ 0 w 38"/>
                    <a:gd name="T19" fmla="*/ 0 h 52"/>
                    <a:gd name="T20" fmla="*/ 0 w 38"/>
                    <a:gd name="T21" fmla="*/ 0 h 52"/>
                    <a:gd name="T22" fmla="*/ 0 w 38"/>
                    <a:gd name="T23" fmla="*/ 0 h 52"/>
                    <a:gd name="T24" fmla="*/ 0 w 38"/>
                    <a:gd name="T25" fmla="*/ 0 h 52"/>
                    <a:gd name="T26" fmla="*/ 0 w 38"/>
                    <a:gd name="T27" fmla="*/ 0 h 52"/>
                    <a:gd name="T28" fmla="*/ 0 w 38"/>
                    <a:gd name="T29" fmla="*/ 0 h 52"/>
                    <a:gd name="T30" fmla="*/ 0 w 38"/>
                    <a:gd name="T31" fmla="*/ 0 h 52"/>
                    <a:gd name="T32" fmla="*/ 0 w 38"/>
                    <a:gd name="T33" fmla="*/ 0 h 52"/>
                    <a:gd name="T34" fmla="*/ 0 w 38"/>
                    <a:gd name="T35" fmla="*/ 0 h 52"/>
                    <a:gd name="T36" fmla="*/ 0 w 38"/>
                    <a:gd name="T37" fmla="*/ 0 h 52"/>
                    <a:gd name="T38" fmla="*/ 0 w 38"/>
                    <a:gd name="T39" fmla="*/ 0 h 52"/>
                    <a:gd name="T40" fmla="*/ 0 w 38"/>
                    <a:gd name="T41" fmla="*/ 0 h 5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8"/>
                    <a:gd name="T64" fmla="*/ 0 h 52"/>
                    <a:gd name="T65" fmla="*/ 38 w 38"/>
                    <a:gd name="T66" fmla="*/ 52 h 5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8" h="52">
                      <a:moveTo>
                        <a:pt x="31" y="0"/>
                      </a:moveTo>
                      <a:lnTo>
                        <a:pt x="31" y="0"/>
                      </a:lnTo>
                      <a:lnTo>
                        <a:pt x="24" y="5"/>
                      </a:lnTo>
                      <a:lnTo>
                        <a:pt x="19" y="10"/>
                      </a:lnTo>
                      <a:lnTo>
                        <a:pt x="14" y="17"/>
                      </a:lnTo>
                      <a:lnTo>
                        <a:pt x="12" y="23"/>
                      </a:lnTo>
                      <a:lnTo>
                        <a:pt x="8" y="28"/>
                      </a:lnTo>
                      <a:lnTo>
                        <a:pt x="6" y="31"/>
                      </a:lnTo>
                      <a:lnTo>
                        <a:pt x="2" y="35"/>
                      </a:lnTo>
                      <a:lnTo>
                        <a:pt x="0" y="37"/>
                      </a:lnTo>
                      <a:lnTo>
                        <a:pt x="7" y="52"/>
                      </a:lnTo>
                      <a:lnTo>
                        <a:pt x="14" y="47"/>
                      </a:lnTo>
                      <a:lnTo>
                        <a:pt x="18" y="43"/>
                      </a:lnTo>
                      <a:lnTo>
                        <a:pt x="23" y="37"/>
                      </a:lnTo>
                      <a:lnTo>
                        <a:pt x="26" y="30"/>
                      </a:lnTo>
                      <a:lnTo>
                        <a:pt x="29" y="24"/>
                      </a:lnTo>
                      <a:lnTo>
                        <a:pt x="31" y="22"/>
                      </a:lnTo>
                      <a:lnTo>
                        <a:pt x="36" y="17"/>
                      </a:lnTo>
                      <a:lnTo>
                        <a:pt x="38" y="15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11" name="Freeform 1881"/>
                <p:cNvSpPr>
                  <a:spLocks/>
                </p:cNvSpPr>
                <p:nvPr/>
              </p:nvSpPr>
              <p:spPr bwMode="auto">
                <a:xfrm>
                  <a:off x="1859" y="1280"/>
                  <a:ext cx="1" cy="1"/>
                </a:xfrm>
                <a:custGeom>
                  <a:avLst/>
                  <a:gdLst>
                    <a:gd name="T0" fmla="*/ 0 w 65"/>
                    <a:gd name="T1" fmla="*/ 0 h 23"/>
                    <a:gd name="T2" fmla="*/ 0 w 65"/>
                    <a:gd name="T3" fmla="*/ 0 h 23"/>
                    <a:gd name="T4" fmla="*/ 0 w 65"/>
                    <a:gd name="T5" fmla="*/ 0 h 23"/>
                    <a:gd name="T6" fmla="*/ 0 w 65"/>
                    <a:gd name="T7" fmla="*/ 0 h 23"/>
                    <a:gd name="T8" fmla="*/ 0 w 65"/>
                    <a:gd name="T9" fmla="*/ 0 h 23"/>
                    <a:gd name="T10" fmla="*/ 0 w 65"/>
                    <a:gd name="T11" fmla="*/ 0 h 23"/>
                    <a:gd name="T12" fmla="*/ 0 w 65"/>
                    <a:gd name="T13" fmla="*/ 0 h 23"/>
                    <a:gd name="T14" fmla="*/ 0 w 65"/>
                    <a:gd name="T15" fmla="*/ 0 h 23"/>
                    <a:gd name="T16" fmla="*/ 0 w 65"/>
                    <a:gd name="T17" fmla="*/ 0 h 23"/>
                    <a:gd name="T18" fmla="*/ 0 w 65"/>
                    <a:gd name="T19" fmla="*/ 0 h 23"/>
                    <a:gd name="T20" fmla="*/ 0 w 65"/>
                    <a:gd name="T21" fmla="*/ 0 h 23"/>
                    <a:gd name="T22" fmla="*/ 0 w 65"/>
                    <a:gd name="T23" fmla="*/ 0 h 23"/>
                    <a:gd name="T24" fmla="*/ 0 w 65"/>
                    <a:gd name="T25" fmla="*/ 0 h 23"/>
                    <a:gd name="T26" fmla="*/ 0 w 65"/>
                    <a:gd name="T27" fmla="*/ 0 h 23"/>
                    <a:gd name="T28" fmla="*/ 0 w 65"/>
                    <a:gd name="T29" fmla="*/ 0 h 23"/>
                    <a:gd name="T30" fmla="*/ 0 w 65"/>
                    <a:gd name="T31" fmla="*/ 0 h 23"/>
                    <a:gd name="T32" fmla="*/ 0 w 65"/>
                    <a:gd name="T33" fmla="*/ 0 h 23"/>
                    <a:gd name="T34" fmla="*/ 0 w 65"/>
                    <a:gd name="T35" fmla="*/ 0 h 23"/>
                    <a:gd name="T36" fmla="*/ 0 w 65"/>
                    <a:gd name="T37" fmla="*/ 0 h 23"/>
                    <a:gd name="T38" fmla="*/ 0 w 65"/>
                    <a:gd name="T39" fmla="*/ 0 h 23"/>
                    <a:gd name="T40" fmla="*/ 0 w 65"/>
                    <a:gd name="T41" fmla="*/ 0 h 2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5"/>
                    <a:gd name="T64" fmla="*/ 0 h 23"/>
                    <a:gd name="T65" fmla="*/ 65 w 65"/>
                    <a:gd name="T66" fmla="*/ 23 h 2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5" h="23">
                      <a:moveTo>
                        <a:pt x="52" y="3"/>
                      </a:moveTo>
                      <a:lnTo>
                        <a:pt x="50" y="5"/>
                      </a:lnTo>
                      <a:lnTo>
                        <a:pt x="49" y="6"/>
                      </a:lnTo>
                      <a:lnTo>
                        <a:pt x="46" y="6"/>
                      </a:lnTo>
                      <a:lnTo>
                        <a:pt x="41" y="6"/>
                      </a:lnTo>
                      <a:lnTo>
                        <a:pt x="35" y="3"/>
                      </a:lnTo>
                      <a:lnTo>
                        <a:pt x="28" y="2"/>
                      </a:lnTo>
                      <a:lnTo>
                        <a:pt x="19" y="0"/>
                      </a:lnTo>
                      <a:lnTo>
                        <a:pt x="10" y="0"/>
                      </a:lnTo>
                      <a:lnTo>
                        <a:pt x="0" y="2"/>
                      </a:lnTo>
                      <a:lnTo>
                        <a:pt x="7" y="17"/>
                      </a:lnTo>
                      <a:lnTo>
                        <a:pt x="12" y="17"/>
                      </a:lnTo>
                      <a:lnTo>
                        <a:pt x="17" y="17"/>
                      </a:lnTo>
                      <a:lnTo>
                        <a:pt x="23" y="19"/>
                      </a:lnTo>
                      <a:lnTo>
                        <a:pt x="30" y="20"/>
                      </a:lnTo>
                      <a:lnTo>
                        <a:pt x="38" y="23"/>
                      </a:lnTo>
                      <a:lnTo>
                        <a:pt x="48" y="23"/>
                      </a:lnTo>
                      <a:lnTo>
                        <a:pt x="56" y="20"/>
                      </a:lnTo>
                      <a:lnTo>
                        <a:pt x="65" y="14"/>
                      </a:lnTo>
                      <a:lnTo>
                        <a:pt x="64" y="15"/>
                      </a:lnTo>
                      <a:lnTo>
                        <a:pt x="52" y="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12" name="Freeform 1882"/>
                <p:cNvSpPr>
                  <a:spLocks/>
                </p:cNvSpPr>
                <p:nvPr/>
              </p:nvSpPr>
              <p:spPr bwMode="auto">
                <a:xfrm>
                  <a:off x="1859" y="1280"/>
                  <a:ext cx="1" cy="0"/>
                </a:xfrm>
                <a:custGeom>
                  <a:avLst/>
                  <a:gdLst>
                    <a:gd name="T0" fmla="*/ 0 w 57"/>
                    <a:gd name="T1" fmla="*/ 0 h 31"/>
                    <a:gd name="T2" fmla="*/ 0 w 57"/>
                    <a:gd name="T3" fmla="*/ 0 h 31"/>
                    <a:gd name="T4" fmla="*/ 0 w 57"/>
                    <a:gd name="T5" fmla="*/ 0 h 31"/>
                    <a:gd name="T6" fmla="*/ 0 w 57"/>
                    <a:gd name="T7" fmla="*/ 0 h 31"/>
                    <a:gd name="T8" fmla="*/ 0 w 57"/>
                    <a:gd name="T9" fmla="*/ 0 h 31"/>
                    <a:gd name="T10" fmla="*/ 0 w 57"/>
                    <a:gd name="T11" fmla="*/ 0 h 31"/>
                    <a:gd name="T12" fmla="*/ 0 w 57"/>
                    <a:gd name="T13" fmla="*/ 0 h 31"/>
                    <a:gd name="T14" fmla="*/ 0 w 57"/>
                    <a:gd name="T15" fmla="*/ 0 h 31"/>
                    <a:gd name="T16" fmla="*/ 0 w 57"/>
                    <a:gd name="T17" fmla="*/ 0 h 31"/>
                    <a:gd name="T18" fmla="*/ 0 w 57"/>
                    <a:gd name="T19" fmla="*/ 0 h 31"/>
                    <a:gd name="T20" fmla="*/ 0 w 57"/>
                    <a:gd name="T21" fmla="*/ 0 h 31"/>
                    <a:gd name="T22" fmla="*/ 0 w 57"/>
                    <a:gd name="T23" fmla="*/ 0 h 31"/>
                    <a:gd name="T24" fmla="*/ 0 w 57"/>
                    <a:gd name="T25" fmla="*/ 0 h 31"/>
                    <a:gd name="T26" fmla="*/ 0 w 57"/>
                    <a:gd name="T27" fmla="*/ 0 h 31"/>
                    <a:gd name="T28" fmla="*/ 0 w 57"/>
                    <a:gd name="T29" fmla="*/ 0 h 31"/>
                    <a:gd name="T30" fmla="*/ 0 w 57"/>
                    <a:gd name="T31" fmla="*/ 0 h 31"/>
                    <a:gd name="T32" fmla="*/ 0 w 57"/>
                    <a:gd name="T33" fmla="*/ 0 h 31"/>
                    <a:gd name="T34" fmla="*/ 0 w 57"/>
                    <a:gd name="T35" fmla="*/ 0 h 31"/>
                    <a:gd name="T36" fmla="*/ 0 w 57"/>
                    <a:gd name="T37" fmla="*/ 0 h 31"/>
                    <a:gd name="T38" fmla="*/ 0 w 57"/>
                    <a:gd name="T39" fmla="*/ 0 h 31"/>
                    <a:gd name="T40" fmla="*/ 0 w 57"/>
                    <a:gd name="T41" fmla="*/ 0 h 3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7"/>
                    <a:gd name="T64" fmla="*/ 0 h 31"/>
                    <a:gd name="T65" fmla="*/ 57 w 57"/>
                    <a:gd name="T66" fmla="*/ 0 h 3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7" h="31">
                      <a:moveTo>
                        <a:pt x="2" y="17"/>
                      </a:moveTo>
                      <a:lnTo>
                        <a:pt x="0" y="17"/>
                      </a:lnTo>
                      <a:lnTo>
                        <a:pt x="7" y="18"/>
                      </a:lnTo>
                      <a:lnTo>
                        <a:pt x="17" y="19"/>
                      </a:lnTo>
                      <a:lnTo>
                        <a:pt x="25" y="19"/>
                      </a:lnTo>
                      <a:lnTo>
                        <a:pt x="32" y="21"/>
                      </a:lnTo>
                      <a:lnTo>
                        <a:pt x="39" y="23"/>
                      </a:lnTo>
                      <a:lnTo>
                        <a:pt x="42" y="23"/>
                      </a:lnTo>
                      <a:lnTo>
                        <a:pt x="41" y="21"/>
                      </a:lnTo>
                      <a:lnTo>
                        <a:pt x="41" y="19"/>
                      </a:lnTo>
                      <a:lnTo>
                        <a:pt x="53" y="31"/>
                      </a:lnTo>
                      <a:lnTo>
                        <a:pt x="57" y="21"/>
                      </a:lnTo>
                      <a:lnTo>
                        <a:pt x="51" y="11"/>
                      </a:lnTo>
                      <a:lnTo>
                        <a:pt x="44" y="6"/>
                      </a:lnTo>
                      <a:lnTo>
                        <a:pt x="35" y="4"/>
                      </a:lnTo>
                      <a:lnTo>
                        <a:pt x="25" y="2"/>
                      </a:lnTo>
                      <a:lnTo>
                        <a:pt x="17" y="2"/>
                      </a:lnTo>
                      <a:lnTo>
                        <a:pt x="9" y="1"/>
                      </a:lnTo>
                      <a:lnTo>
                        <a:pt x="5" y="0"/>
                      </a:lnTo>
                      <a:lnTo>
                        <a:pt x="2" y="0"/>
                      </a:lnTo>
                      <a:lnTo>
                        <a:pt x="2" y="1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13" name="Freeform 1883"/>
                <p:cNvSpPr>
                  <a:spLocks/>
                </p:cNvSpPr>
                <p:nvPr/>
              </p:nvSpPr>
              <p:spPr bwMode="auto">
                <a:xfrm>
                  <a:off x="1859" y="1280"/>
                  <a:ext cx="0" cy="0"/>
                </a:xfrm>
                <a:custGeom>
                  <a:avLst/>
                  <a:gdLst>
                    <a:gd name="T0" fmla="*/ 0 w 17"/>
                    <a:gd name="T1" fmla="*/ 0 h 17"/>
                    <a:gd name="T2" fmla="*/ 0 w 17"/>
                    <a:gd name="T3" fmla="*/ 0 h 17"/>
                    <a:gd name="T4" fmla="*/ 0 w 17"/>
                    <a:gd name="T5" fmla="*/ 0 h 17"/>
                    <a:gd name="T6" fmla="*/ 0 w 17"/>
                    <a:gd name="T7" fmla="*/ 0 h 17"/>
                    <a:gd name="T8" fmla="*/ 0 w 17"/>
                    <a:gd name="T9" fmla="*/ 0 h 17"/>
                    <a:gd name="T10" fmla="*/ 0 w 17"/>
                    <a:gd name="T11" fmla="*/ 0 h 17"/>
                    <a:gd name="T12" fmla="*/ 0 w 17"/>
                    <a:gd name="T13" fmla="*/ 0 h 17"/>
                    <a:gd name="T14" fmla="*/ 0 w 17"/>
                    <a:gd name="T15" fmla="*/ 0 h 17"/>
                    <a:gd name="T16" fmla="*/ 0 w 17"/>
                    <a:gd name="T17" fmla="*/ 0 h 17"/>
                    <a:gd name="T18" fmla="*/ 0 w 17"/>
                    <a:gd name="T19" fmla="*/ 0 h 17"/>
                    <a:gd name="T20" fmla="*/ 0 w 17"/>
                    <a:gd name="T21" fmla="*/ 0 h 17"/>
                    <a:gd name="T22" fmla="*/ 0 w 17"/>
                    <a:gd name="T23" fmla="*/ 0 h 17"/>
                    <a:gd name="T24" fmla="*/ 0 w 17"/>
                    <a:gd name="T25" fmla="*/ 0 h 1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7"/>
                    <a:gd name="T40" fmla="*/ 0 h 17"/>
                    <a:gd name="T41" fmla="*/ 17 w 17"/>
                    <a:gd name="T42" fmla="*/ 17 h 17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7" h="17">
                      <a:moveTo>
                        <a:pt x="0" y="6"/>
                      </a:moveTo>
                      <a:lnTo>
                        <a:pt x="0" y="4"/>
                      </a:lnTo>
                      <a:lnTo>
                        <a:pt x="1" y="10"/>
                      </a:lnTo>
                      <a:lnTo>
                        <a:pt x="5" y="13"/>
                      </a:lnTo>
                      <a:lnTo>
                        <a:pt x="8" y="16"/>
                      </a:lnTo>
                      <a:lnTo>
                        <a:pt x="13" y="17"/>
                      </a:lnTo>
                      <a:lnTo>
                        <a:pt x="13" y="0"/>
                      </a:lnTo>
                      <a:lnTo>
                        <a:pt x="16" y="1"/>
                      </a:lnTo>
                      <a:lnTo>
                        <a:pt x="17" y="1"/>
                      </a:lnTo>
                      <a:lnTo>
                        <a:pt x="16" y="0"/>
                      </a:lnTo>
                      <a:lnTo>
                        <a:pt x="17" y="4"/>
                      </a:lnTo>
                      <a:lnTo>
                        <a:pt x="17" y="1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14" name="Freeform 1884"/>
                <p:cNvSpPr>
                  <a:spLocks/>
                </p:cNvSpPr>
                <p:nvPr/>
              </p:nvSpPr>
              <p:spPr bwMode="auto">
                <a:xfrm>
                  <a:off x="1859" y="1279"/>
                  <a:ext cx="0" cy="1"/>
                </a:xfrm>
                <a:custGeom>
                  <a:avLst/>
                  <a:gdLst>
                    <a:gd name="T0" fmla="*/ 0 w 22"/>
                    <a:gd name="T1" fmla="*/ 0 h 28"/>
                    <a:gd name="T2" fmla="*/ 0 w 22"/>
                    <a:gd name="T3" fmla="*/ 0 h 28"/>
                    <a:gd name="T4" fmla="*/ 0 w 22"/>
                    <a:gd name="T5" fmla="*/ 0 h 28"/>
                    <a:gd name="T6" fmla="*/ 0 w 22"/>
                    <a:gd name="T7" fmla="*/ 0 h 28"/>
                    <a:gd name="T8" fmla="*/ 0 w 22"/>
                    <a:gd name="T9" fmla="*/ 0 h 28"/>
                    <a:gd name="T10" fmla="*/ 0 w 22"/>
                    <a:gd name="T11" fmla="*/ 0 h 28"/>
                    <a:gd name="T12" fmla="*/ 0 w 22"/>
                    <a:gd name="T13" fmla="*/ 0 h 28"/>
                    <a:gd name="T14" fmla="*/ 0 w 22"/>
                    <a:gd name="T15" fmla="*/ 0 h 28"/>
                    <a:gd name="T16" fmla="*/ 0 w 22"/>
                    <a:gd name="T17" fmla="*/ 0 h 28"/>
                    <a:gd name="T18" fmla="*/ 0 w 22"/>
                    <a:gd name="T19" fmla="*/ 0 h 28"/>
                    <a:gd name="T20" fmla="*/ 0 w 22"/>
                    <a:gd name="T21" fmla="*/ 0 h 28"/>
                    <a:gd name="T22" fmla="*/ 0 w 22"/>
                    <a:gd name="T23" fmla="*/ 0 h 28"/>
                    <a:gd name="T24" fmla="*/ 0 w 22"/>
                    <a:gd name="T25" fmla="*/ 0 h 2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2"/>
                    <a:gd name="T40" fmla="*/ 0 h 28"/>
                    <a:gd name="T41" fmla="*/ 0 w 22"/>
                    <a:gd name="T42" fmla="*/ 28 h 2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2" h="28">
                      <a:moveTo>
                        <a:pt x="10" y="0"/>
                      </a:moveTo>
                      <a:lnTo>
                        <a:pt x="10" y="0"/>
                      </a:lnTo>
                      <a:lnTo>
                        <a:pt x="1" y="8"/>
                      </a:lnTo>
                      <a:lnTo>
                        <a:pt x="0" y="18"/>
                      </a:lnTo>
                      <a:lnTo>
                        <a:pt x="4" y="26"/>
                      </a:lnTo>
                      <a:lnTo>
                        <a:pt x="5" y="28"/>
                      </a:lnTo>
                      <a:lnTo>
                        <a:pt x="22" y="23"/>
                      </a:lnTo>
                      <a:lnTo>
                        <a:pt x="18" y="18"/>
                      </a:lnTo>
                      <a:lnTo>
                        <a:pt x="17" y="14"/>
                      </a:lnTo>
                      <a:lnTo>
                        <a:pt x="16" y="15"/>
                      </a:lnTo>
                      <a:lnTo>
                        <a:pt x="17" y="15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15" name="Freeform 1885"/>
                <p:cNvSpPr>
                  <a:spLocks/>
                </p:cNvSpPr>
                <p:nvPr/>
              </p:nvSpPr>
              <p:spPr bwMode="auto">
                <a:xfrm>
                  <a:off x="1859" y="1279"/>
                  <a:ext cx="4" cy="0"/>
                </a:xfrm>
                <a:custGeom>
                  <a:avLst/>
                  <a:gdLst>
                    <a:gd name="T0" fmla="*/ 0 w 180"/>
                    <a:gd name="T1" fmla="*/ 0 h 24"/>
                    <a:gd name="T2" fmla="*/ 0 w 180"/>
                    <a:gd name="T3" fmla="*/ 0 h 24"/>
                    <a:gd name="T4" fmla="*/ 0 w 180"/>
                    <a:gd name="T5" fmla="*/ 0 h 24"/>
                    <a:gd name="T6" fmla="*/ 0 w 180"/>
                    <a:gd name="T7" fmla="*/ 0 h 24"/>
                    <a:gd name="T8" fmla="*/ 0 w 180"/>
                    <a:gd name="T9" fmla="*/ 0 h 24"/>
                    <a:gd name="T10" fmla="*/ 0 w 180"/>
                    <a:gd name="T11" fmla="*/ 0 h 24"/>
                    <a:gd name="T12" fmla="*/ 0 w 180"/>
                    <a:gd name="T13" fmla="*/ 0 h 24"/>
                    <a:gd name="T14" fmla="*/ 0 w 180"/>
                    <a:gd name="T15" fmla="*/ 0 h 24"/>
                    <a:gd name="T16" fmla="*/ 0 w 180"/>
                    <a:gd name="T17" fmla="*/ 0 h 24"/>
                    <a:gd name="T18" fmla="*/ 0 w 180"/>
                    <a:gd name="T19" fmla="*/ 0 h 24"/>
                    <a:gd name="T20" fmla="*/ 0 w 180"/>
                    <a:gd name="T21" fmla="*/ 0 h 24"/>
                    <a:gd name="T22" fmla="*/ 0 w 180"/>
                    <a:gd name="T23" fmla="*/ 0 h 24"/>
                    <a:gd name="T24" fmla="*/ 0 w 180"/>
                    <a:gd name="T25" fmla="*/ 0 h 24"/>
                    <a:gd name="T26" fmla="*/ 0 w 180"/>
                    <a:gd name="T27" fmla="*/ 0 h 24"/>
                    <a:gd name="T28" fmla="*/ 0 w 180"/>
                    <a:gd name="T29" fmla="*/ 0 h 24"/>
                    <a:gd name="T30" fmla="*/ 0 w 180"/>
                    <a:gd name="T31" fmla="*/ 0 h 24"/>
                    <a:gd name="T32" fmla="*/ 0 w 180"/>
                    <a:gd name="T33" fmla="*/ 0 h 24"/>
                    <a:gd name="T34" fmla="*/ 0 w 180"/>
                    <a:gd name="T35" fmla="*/ 0 h 24"/>
                    <a:gd name="T36" fmla="*/ 0 w 180"/>
                    <a:gd name="T37" fmla="*/ 0 h 24"/>
                    <a:gd name="T38" fmla="*/ 0 w 180"/>
                    <a:gd name="T39" fmla="*/ 0 h 24"/>
                    <a:gd name="T40" fmla="*/ 0 w 180"/>
                    <a:gd name="T41" fmla="*/ 0 h 2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80"/>
                    <a:gd name="T64" fmla="*/ 0 h 24"/>
                    <a:gd name="T65" fmla="*/ 180 w 180"/>
                    <a:gd name="T66" fmla="*/ 0 h 2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80" h="24">
                      <a:moveTo>
                        <a:pt x="175" y="0"/>
                      </a:moveTo>
                      <a:lnTo>
                        <a:pt x="176" y="0"/>
                      </a:lnTo>
                      <a:lnTo>
                        <a:pt x="139" y="6"/>
                      </a:lnTo>
                      <a:lnTo>
                        <a:pt x="110" y="7"/>
                      </a:lnTo>
                      <a:lnTo>
                        <a:pt x="89" y="6"/>
                      </a:lnTo>
                      <a:lnTo>
                        <a:pt x="71" y="3"/>
                      </a:lnTo>
                      <a:lnTo>
                        <a:pt x="55" y="1"/>
                      </a:lnTo>
                      <a:lnTo>
                        <a:pt x="38" y="0"/>
                      </a:lnTo>
                      <a:lnTo>
                        <a:pt x="20" y="1"/>
                      </a:lnTo>
                      <a:lnTo>
                        <a:pt x="0" y="9"/>
                      </a:lnTo>
                      <a:lnTo>
                        <a:pt x="7" y="24"/>
                      </a:lnTo>
                      <a:lnTo>
                        <a:pt x="25" y="18"/>
                      </a:lnTo>
                      <a:lnTo>
                        <a:pt x="38" y="17"/>
                      </a:lnTo>
                      <a:lnTo>
                        <a:pt x="53" y="18"/>
                      </a:lnTo>
                      <a:lnTo>
                        <a:pt x="68" y="20"/>
                      </a:lnTo>
                      <a:lnTo>
                        <a:pt x="86" y="23"/>
                      </a:lnTo>
                      <a:lnTo>
                        <a:pt x="110" y="24"/>
                      </a:lnTo>
                      <a:lnTo>
                        <a:pt x="141" y="23"/>
                      </a:lnTo>
                      <a:lnTo>
                        <a:pt x="179" y="17"/>
                      </a:lnTo>
                      <a:lnTo>
                        <a:pt x="180" y="17"/>
                      </a:lnTo>
                      <a:lnTo>
                        <a:pt x="175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16" name="Freeform 1886"/>
                <p:cNvSpPr>
                  <a:spLocks/>
                </p:cNvSpPr>
                <p:nvPr/>
              </p:nvSpPr>
              <p:spPr bwMode="auto">
                <a:xfrm>
                  <a:off x="1863" y="1279"/>
                  <a:ext cx="0" cy="1"/>
                </a:xfrm>
                <a:custGeom>
                  <a:avLst/>
                  <a:gdLst>
                    <a:gd name="T0" fmla="*/ 0 w 23"/>
                    <a:gd name="T1" fmla="*/ 0 h 36"/>
                    <a:gd name="T2" fmla="*/ 0 w 23"/>
                    <a:gd name="T3" fmla="*/ 0 h 36"/>
                    <a:gd name="T4" fmla="*/ 0 w 23"/>
                    <a:gd name="T5" fmla="*/ 0 h 36"/>
                    <a:gd name="T6" fmla="*/ 0 w 23"/>
                    <a:gd name="T7" fmla="*/ 0 h 36"/>
                    <a:gd name="T8" fmla="*/ 0 w 23"/>
                    <a:gd name="T9" fmla="*/ 0 h 36"/>
                    <a:gd name="T10" fmla="*/ 0 w 23"/>
                    <a:gd name="T11" fmla="*/ 0 h 36"/>
                    <a:gd name="T12" fmla="*/ 0 w 23"/>
                    <a:gd name="T13" fmla="*/ 0 h 36"/>
                    <a:gd name="T14" fmla="*/ 0 w 23"/>
                    <a:gd name="T15" fmla="*/ 0 h 36"/>
                    <a:gd name="T16" fmla="*/ 0 w 23"/>
                    <a:gd name="T17" fmla="*/ 0 h 36"/>
                    <a:gd name="T18" fmla="*/ 0 w 23"/>
                    <a:gd name="T19" fmla="*/ 0 h 36"/>
                    <a:gd name="T20" fmla="*/ 0 w 23"/>
                    <a:gd name="T21" fmla="*/ 0 h 36"/>
                    <a:gd name="T22" fmla="*/ 0 w 23"/>
                    <a:gd name="T23" fmla="*/ 0 h 36"/>
                    <a:gd name="T24" fmla="*/ 0 w 23"/>
                    <a:gd name="T25" fmla="*/ 0 h 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3"/>
                    <a:gd name="T40" fmla="*/ 0 h 36"/>
                    <a:gd name="T41" fmla="*/ 0 w 23"/>
                    <a:gd name="T42" fmla="*/ 36 h 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3" h="36">
                      <a:moveTo>
                        <a:pt x="16" y="36"/>
                      </a:moveTo>
                      <a:lnTo>
                        <a:pt x="17" y="33"/>
                      </a:lnTo>
                      <a:lnTo>
                        <a:pt x="18" y="29"/>
                      </a:lnTo>
                      <a:lnTo>
                        <a:pt x="23" y="19"/>
                      </a:lnTo>
                      <a:lnTo>
                        <a:pt x="22" y="5"/>
                      </a:lnTo>
                      <a:lnTo>
                        <a:pt x="6" y="0"/>
                      </a:lnTo>
                      <a:lnTo>
                        <a:pt x="11" y="17"/>
                      </a:lnTo>
                      <a:lnTo>
                        <a:pt x="7" y="14"/>
                      </a:lnTo>
                      <a:lnTo>
                        <a:pt x="6" y="14"/>
                      </a:lnTo>
                      <a:lnTo>
                        <a:pt x="4" y="21"/>
                      </a:lnTo>
                      <a:lnTo>
                        <a:pt x="0" y="29"/>
                      </a:lnTo>
                      <a:lnTo>
                        <a:pt x="1" y="26"/>
                      </a:lnTo>
                      <a:lnTo>
                        <a:pt x="16" y="3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17" name="Freeform 1887"/>
                <p:cNvSpPr>
                  <a:spLocks/>
                </p:cNvSpPr>
                <p:nvPr/>
              </p:nvSpPr>
              <p:spPr bwMode="auto">
                <a:xfrm>
                  <a:off x="1862" y="1280"/>
                  <a:ext cx="1" cy="0"/>
                </a:xfrm>
                <a:custGeom>
                  <a:avLst/>
                  <a:gdLst>
                    <a:gd name="T0" fmla="*/ 0 w 65"/>
                    <a:gd name="T1" fmla="*/ 0 h 27"/>
                    <a:gd name="T2" fmla="*/ 0 w 65"/>
                    <a:gd name="T3" fmla="*/ 0 h 27"/>
                    <a:gd name="T4" fmla="*/ 0 w 65"/>
                    <a:gd name="T5" fmla="*/ 0 h 27"/>
                    <a:gd name="T6" fmla="*/ 0 w 65"/>
                    <a:gd name="T7" fmla="*/ 0 h 27"/>
                    <a:gd name="T8" fmla="*/ 0 w 65"/>
                    <a:gd name="T9" fmla="*/ 0 h 27"/>
                    <a:gd name="T10" fmla="*/ 0 w 65"/>
                    <a:gd name="T11" fmla="*/ 0 h 27"/>
                    <a:gd name="T12" fmla="*/ 0 w 65"/>
                    <a:gd name="T13" fmla="*/ 0 h 27"/>
                    <a:gd name="T14" fmla="*/ 0 w 65"/>
                    <a:gd name="T15" fmla="*/ 0 h 27"/>
                    <a:gd name="T16" fmla="*/ 0 w 65"/>
                    <a:gd name="T17" fmla="*/ 0 h 27"/>
                    <a:gd name="T18" fmla="*/ 0 w 65"/>
                    <a:gd name="T19" fmla="*/ 0 h 27"/>
                    <a:gd name="T20" fmla="*/ 0 w 65"/>
                    <a:gd name="T21" fmla="*/ 0 h 27"/>
                    <a:gd name="T22" fmla="*/ 0 w 65"/>
                    <a:gd name="T23" fmla="*/ 0 h 27"/>
                    <a:gd name="T24" fmla="*/ 0 w 65"/>
                    <a:gd name="T25" fmla="*/ 0 h 27"/>
                    <a:gd name="T26" fmla="*/ 0 w 65"/>
                    <a:gd name="T27" fmla="*/ 0 h 27"/>
                    <a:gd name="T28" fmla="*/ 0 w 65"/>
                    <a:gd name="T29" fmla="*/ 0 h 27"/>
                    <a:gd name="T30" fmla="*/ 0 w 65"/>
                    <a:gd name="T31" fmla="*/ 0 h 27"/>
                    <a:gd name="T32" fmla="*/ 0 w 65"/>
                    <a:gd name="T33" fmla="*/ 0 h 27"/>
                    <a:gd name="T34" fmla="*/ 0 w 65"/>
                    <a:gd name="T35" fmla="*/ 0 h 27"/>
                    <a:gd name="T36" fmla="*/ 0 w 65"/>
                    <a:gd name="T37" fmla="*/ 0 h 27"/>
                    <a:gd name="T38" fmla="*/ 0 w 65"/>
                    <a:gd name="T39" fmla="*/ 0 h 27"/>
                    <a:gd name="T40" fmla="*/ 0 w 65"/>
                    <a:gd name="T41" fmla="*/ 0 h 2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5"/>
                    <a:gd name="T64" fmla="*/ 0 h 27"/>
                    <a:gd name="T65" fmla="*/ 65 w 65"/>
                    <a:gd name="T66" fmla="*/ 0 h 2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5" h="27">
                      <a:moveTo>
                        <a:pt x="15" y="19"/>
                      </a:moveTo>
                      <a:lnTo>
                        <a:pt x="17" y="21"/>
                      </a:lnTo>
                      <a:lnTo>
                        <a:pt x="15" y="22"/>
                      </a:lnTo>
                      <a:lnTo>
                        <a:pt x="14" y="24"/>
                      </a:lnTo>
                      <a:lnTo>
                        <a:pt x="20" y="23"/>
                      </a:lnTo>
                      <a:lnTo>
                        <a:pt x="28" y="22"/>
                      </a:lnTo>
                      <a:lnTo>
                        <a:pt x="36" y="22"/>
                      </a:lnTo>
                      <a:lnTo>
                        <a:pt x="47" y="21"/>
                      </a:lnTo>
                      <a:lnTo>
                        <a:pt x="55" y="17"/>
                      </a:lnTo>
                      <a:lnTo>
                        <a:pt x="65" y="10"/>
                      </a:lnTo>
                      <a:lnTo>
                        <a:pt x="50" y="0"/>
                      </a:lnTo>
                      <a:lnTo>
                        <a:pt x="48" y="3"/>
                      </a:lnTo>
                      <a:lnTo>
                        <a:pt x="42" y="4"/>
                      </a:lnTo>
                      <a:lnTo>
                        <a:pt x="36" y="5"/>
                      </a:lnTo>
                      <a:lnTo>
                        <a:pt x="28" y="5"/>
                      </a:lnTo>
                      <a:lnTo>
                        <a:pt x="18" y="6"/>
                      </a:lnTo>
                      <a:lnTo>
                        <a:pt x="9" y="7"/>
                      </a:lnTo>
                      <a:lnTo>
                        <a:pt x="1" y="15"/>
                      </a:lnTo>
                      <a:lnTo>
                        <a:pt x="0" y="26"/>
                      </a:lnTo>
                      <a:lnTo>
                        <a:pt x="1" y="27"/>
                      </a:lnTo>
                      <a:lnTo>
                        <a:pt x="15" y="1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18" name="Freeform 1888"/>
                <p:cNvSpPr>
                  <a:spLocks/>
                </p:cNvSpPr>
                <p:nvPr/>
              </p:nvSpPr>
              <p:spPr bwMode="auto">
                <a:xfrm>
                  <a:off x="1862" y="1280"/>
                  <a:ext cx="3" cy="0"/>
                </a:xfrm>
                <a:custGeom>
                  <a:avLst/>
                  <a:gdLst>
                    <a:gd name="T0" fmla="*/ 0 w 117"/>
                    <a:gd name="T1" fmla="*/ 0 h 25"/>
                    <a:gd name="T2" fmla="*/ 0 w 117"/>
                    <a:gd name="T3" fmla="*/ 0 h 25"/>
                    <a:gd name="T4" fmla="*/ 0 w 117"/>
                    <a:gd name="T5" fmla="*/ 0 h 25"/>
                    <a:gd name="T6" fmla="*/ 0 w 117"/>
                    <a:gd name="T7" fmla="*/ 0 h 25"/>
                    <a:gd name="T8" fmla="*/ 0 w 117"/>
                    <a:gd name="T9" fmla="*/ 0 h 25"/>
                    <a:gd name="T10" fmla="*/ 0 w 117"/>
                    <a:gd name="T11" fmla="*/ 0 h 25"/>
                    <a:gd name="T12" fmla="*/ 0 w 117"/>
                    <a:gd name="T13" fmla="*/ 0 h 25"/>
                    <a:gd name="T14" fmla="*/ 0 w 117"/>
                    <a:gd name="T15" fmla="*/ 0 h 25"/>
                    <a:gd name="T16" fmla="*/ 0 w 117"/>
                    <a:gd name="T17" fmla="*/ 0 h 25"/>
                    <a:gd name="T18" fmla="*/ 0 w 117"/>
                    <a:gd name="T19" fmla="*/ 0 h 25"/>
                    <a:gd name="T20" fmla="*/ 0 w 117"/>
                    <a:gd name="T21" fmla="*/ 0 h 25"/>
                    <a:gd name="T22" fmla="*/ 0 w 117"/>
                    <a:gd name="T23" fmla="*/ 0 h 25"/>
                    <a:gd name="T24" fmla="*/ 0 w 117"/>
                    <a:gd name="T25" fmla="*/ 0 h 25"/>
                    <a:gd name="T26" fmla="*/ 0 w 117"/>
                    <a:gd name="T27" fmla="*/ 0 h 25"/>
                    <a:gd name="T28" fmla="*/ 0 w 117"/>
                    <a:gd name="T29" fmla="*/ 0 h 25"/>
                    <a:gd name="T30" fmla="*/ 0 w 117"/>
                    <a:gd name="T31" fmla="*/ 0 h 25"/>
                    <a:gd name="T32" fmla="*/ 0 w 117"/>
                    <a:gd name="T33" fmla="*/ 0 h 25"/>
                    <a:gd name="T34" fmla="*/ 0 w 117"/>
                    <a:gd name="T35" fmla="*/ 0 h 25"/>
                    <a:gd name="T36" fmla="*/ 0 w 117"/>
                    <a:gd name="T37" fmla="*/ 0 h 25"/>
                    <a:gd name="T38" fmla="*/ 0 w 117"/>
                    <a:gd name="T39" fmla="*/ 0 h 25"/>
                    <a:gd name="T40" fmla="*/ 0 w 117"/>
                    <a:gd name="T41" fmla="*/ 0 h 2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7"/>
                    <a:gd name="T64" fmla="*/ 0 h 25"/>
                    <a:gd name="T65" fmla="*/ 117 w 117"/>
                    <a:gd name="T66" fmla="*/ 0 h 2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7" h="25">
                      <a:moveTo>
                        <a:pt x="117" y="15"/>
                      </a:moveTo>
                      <a:lnTo>
                        <a:pt x="117" y="16"/>
                      </a:lnTo>
                      <a:lnTo>
                        <a:pt x="106" y="4"/>
                      </a:lnTo>
                      <a:lnTo>
                        <a:pt x="89" y="0"/>
                      </a:lnTo>
                      <a:lnTo>
                        <a:pt x="72" y="1"/>
                      </a:lnTo>
                      <a:lnTo>
                        <a:pt x="55" y="4"/>
                      </a:lnTo>
                      <a:lnTo>
                        <a:pt x="39" y="6"/>
                      </a:lnTo>
                      <a:lnTo>
                        <a:pt x="23" y="8"/>
                      </a:lnTo>
                      <a:lnTo>
                        <a:pt x="16" y="8"/>
                      </a:lnTo>
                      <a:lnTo>
                        <a:pt x="14" y="8"/>
                      </a:lnTo>
                      <a:lnTo>
                        <a:pt x="0" y="16"/>
                      </a:lnTo>
                      <a:lnTo>
                        <a:pt x="11" y="25"/>
                      </a:lnTo>
                      <a:lnTo>
                        <a:pt x="25" y="25"/>
                      </a:lnTo>
                      <a:lnTo>
                        <a:pt x="41" y="23"/>
                      </a:lnTo>
                      <a:lnTo>
                        <a:pt x="58" y="21"/>
                      </a:lnTo>
                      <a:lnTo>
                        <a:pt x="75" y="18"/>
                      </a:lnTo>
                      <a:lnTo>
                        <a:pt x="89" y="17"/>
                      </a:lnTo>
                      <a:lnTo>
                        <a:pt x="99" y="18"/>
                      </a:lnTo>
                      <a:lnTo>
                        <a:pt x="102" y="23"/>
                      </a:lnTo>
                      <a:lnTo>
                        <a:pt x="102" y="24"/>
                      </a:lnTo>
                      <a:lnTo>
                        <a:pt x="117" y="1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19" name="Freeform 1889"/>
                <p:cNvSpPr>
                  <a:spLocks/>
                </p:cNvSpPr>
                <p:nvPr/>
              </p:nvSpPr>
              <p:spPr bwMode="auto">
                <a:xfrm>
                  <a:off x="1865" y="1280"/>
                  <a:ext cx="1" cy="1"/>
                </a:xfrm>
                <a:custGeom>
                  <a:avLst/>
                  <a:gdLst>
                    <a:gd name="T0" fmla="*/ 0 w 77"/>
                    <a:gd name="T1" fmla="*/ 0 h 44"/>
                    <a:gd name="T2" fmla="*/ 0 w 77"/>
                    <a:gd name="T3" fmla="*/ 0 h 44"/>
                    <a:gd name="T4" fmla="*/ 0 w 77"/>
                    <a:gd name="T5" fmla="*/ 0 h 44"/>
                    <a:gd name="T6" fmla="*/ 0 w 77"/>
                    <a:gd name="T7" fmla="*/ 0 h 44"/>
                    <a:gd name="T8" fmla="*/ 0 w 77"/>
                    <a:gd name="T9" fmla="*/ 0 h 44"/>
                    <a:gd name="T10" fmla="*/ 0 w 77"/>
                    <a:gd name="T11" fmla="*/ 0 h 44"/>
                    <a:gd name="T12" fmla="*/ 0 w 77"/>
                    <a:gd name="T13" fmla="*/ 0 h 44"/>
                    <a:gd name="T14" fmla="*/ 0 w 77"/>
                    <a:gd name="T15" fmla="*/ 0 h 44"/>
                    <a:gd name="T16" fmla="*/ 0 w 77"/>
                    <a:gd name="T17" fmla="*/ 0 h 44"/>
                    <a:gd name="T18" fmla="*/ 0 w 77"/>
                    <a:gd name="T19" fmla="*/ 0 h 44"/>
                    <a:gd name="T20" fmla="*/ 0 w 77"/>
                    <a:gd name="T21" fmla="*/ 0 h 44"/>
                    <a:gd name="T22" fmla="*/ 0 w 77"/>
                    <a:gd name="T23" fmla="*/ 0 h 44"/>
                    <a:gd name="T24" fmla="*/ 0 w 77"/>
                    <a:gd name="T25" fmla="*/ 0 h 44"/>
                    <a:gd name="T26" fmla="*/ 0 w 77"/>
                    <a:gd name="T27" fmla="*/ 0 h 44"/>
                    <a:gd name="T28" fmla="*/ 0 w 77"/>
                    <a:gd name="T29" fmla="*/ 0 h 44"/>
                    <a:gd name="T30" fmla="*/ 0 w 77"/>
                    <a:gd name="T31" fmla="*/ 0 h 44"/>
                    <a:gd name="T32" fmla="*/ 0 w 77"/>
                    <a:gd name="T33" fmla="*/ 0 h 44"/>
                    <a:gd name="T34" fmla="*/ 0 w 77"/>
                    <a:gd name="T35" fmla="*/ 0 h 44"/>
                    <a:gd name="T36" fmla="*/ 0 w 77"/>
                    <a:gd name="T37" fmla="*/ 0 h 44"/>
                    <a:gd name="T38" fmla="*/ 0 w 77"/>
                    <a:gd name="T39" fmla="*/ 0 h 44"/>
                    <a:gd name="T40" fmla="*/ 0 w 77"/>
                    <a:gd name="T41" fmla="*/ 0 h 4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7"/>
                    <a:gd name="T64" fmla="*/ 0 h 44"/>
                    <a:gd name="T65" fmla="*/ 77 w 77"/>
                    <a:gd name="T66" fmla="*/ 44 h 4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7" h="44">
                      <a:moveTo>
                        <a:pt x="65" y="21"/>
                      </a:moveTo>
                      <a:lnTo>
                        <a:pt x="65" y="21"/>
                      </a:lnTo>
                      <a:lnTo>
                        <a:pt x="57" y="27"/>
                      </a:lnTo>
                      <a:lnTo>
                        <a:pt x="52" y="27"/>
                      </a:lnTo>
                      <a:lnTo>
                        <a:pt x="43" y="25"/>
                      </a:lnTo>
                      <a:lnTo>
                        <a:pt x="35" y="20"/>
                      </a:lnTo>
                      <a:lnTo>
                        <a:pt x="28" y="14"/>
                      </a:lnTo>
                      <a:lnTo>
                        <a:pt x="21" y="7"/>
                      </a:lnTo>
                      <a:lnTo>
                        <a:pt x="16" y="2"/>
                      </a:lnTo>
                      <a:lnTo>
                        <a:pt x="15" y="0"/>
                      </a:lnTo>
                      <a:lnTo>
                        <a:pt x="0" y="9"/>
                      </a:lnTo>
                      <a:lnTo>
                        <a:pt x="4" y="14"/>
                      </a:lnTo>
                      <a:lnTo>
                        <a:pt x="9" y="19"/>
                      </a:lnTo>
                      <a:lnTo>
                        <a:pt x="16" y="26"/>
                      </a:lnTo>
                      <a:lnTo>
                        <a:pt x="25" y="34"/>
                      </a:lnTo>
                      <a:lnTo>
                        <a:pt x="36" y="39"/>
                      </a:lnTo>
                      <a:lnTo>
                        <a:pt x="49" y="44"/>
                      </a:lnTo>
                      <a:lnTo>
                        <a:pt x="64" y="42"/>
                      </a:lnTo>
                      <a:lnTo>
                        <a:pt x="77" y="33"/>
                      </a:lnTo>
                      <a:lnTo>
                        <a:pt x="65" y="2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20" name="Freeform 1890"/>
                <p:cNvSpPr>
                  <a:spLocks/>
                </p:cNvSpPr>
                <p:nvPr/>
              </p:nvSpPr>
              <p:spPr bwMode="auto">
                <a:xfrm>
                  <a:off x="1866" y="1280"/>
                  <a:ext cx="1" cy="1"/>
                </a:xfrm>
                <a:custGeom>
                  <a:avLst/>
                  <a:gdLst>
                    <a:gd name="T0" fmla="*/ 0 w 47"/>
                    <a:gd name="T1" fmla="*/ 0 h 41"/>
                    <a:gd name="T2" fmla="*/ 0 w 47"/>
                    <a:gd name="T3" fmla="*/ 0 h 41"/>
                    <a:gd name="T4" fmla="*/ 0 w 47"/>
                    <a:gd name="T5" fmla="*/ 0 h 41"/>
                    <a:gd name="T6" fmla="*/ 0 w 47"/>
                    <a:gd name="T7" fmla="*/ 0 h 41"/>
                    <a:gd name="T8" fmla="*/ 0 w 47"/>
                    <a:gd name="T9" fmla="*/ 0 h 41"/>
                    <a:gd name="T10" fmla="*/ 0 w 47"/>
                    <a:gd name="T11" fmla="*/ 0 h 41"/>
                    <a:gd name="T12" fmla="*/ 0 w 47"/>
                    <a:gd name="T13" fmla="*/ 0 h 41"/>
                    <a:gd name="T14" fmla="*/ 0 w 47"/>
                    <a:gd name="T15" fmla="*/ 0 h 41"/>
                    <a:gd name="T16" fmla="*/ 0 w 47"/>
                    <a:gd name="T17" fmla="*/ 0 h 41"/>
                    <a:gd name="T18" fmla="*/ 0 w 47"/>
                    <a:gd name="T19" fmla="*/ 0 h 41"/>
                    <a:gd name="T20" fmla="*/ 0 w 47"/>
                    <a:gd name="T21" fmla="*/ 0 h 41"/>
                    <a:gd name="T22" fmla="*/ 0 w 47"/>
                    <a:gd name="T23" fmla="*/ 0 h 41"/>
                    <a:gd name="T24" fmla="*/ 0 w 47"/>
                    <a:gd name="T25" fmla="*/ 0 h 4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47"/>
                    <a:gd name="T40" fmla="*/ 0 h 41"/>
                    <a:gd name="T41" fmla="*/ 47 w 47"/>
                    <a:gd name="T42" fmla="*/ 41 h 4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47" h="41">
                      <a:moveTo>
                        <a:pt x="30" y="3"/>
                      </a:moveTo>
                      <a:lnTo>
                        <a:pt x="30" y="3"/>
                      </a:lnTo>
                      <a:lnTo>
                        <a:pt x="28" y="9"/>
                      </a:lnTo>
                      <a:lnTo>
                        <a:pt x="19" y="17"/>
                      </a:lnTo>
                      <a:lnTo>
                        <a:pt x="7" y="24"/>
                      </a:lnTo>
                      <a:lnTo>
                        <a:pt x="0" y="29"/>
                      </a:lnTo>
                      <a:lnTo>
                        <a:pt x="12" y="41"/>
                      </a:lnTo>
                      <a:lnTo>
                        <a:pt x="17" y="39"/>
                      </a:lnTo>
                      <a:lnTo>
                        <a:pt x="29" y="29"/>
                      </a:lnTo>
                      <a:lnTo>
                        <a:pt x="42" y="18"/>
                      </a:lnTo>
                      <a:lnTo>
                        <a:pt x="47" y="0"/>
                      </a:lnTo>
                      <a:lnTo>
                        <a:pt x="30" y="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21" name="Freeform 1891"/>
                <p:cNvSpPr>
                  <a:spLocks/>
                </p:cNvSpPr>
                <p:nvPr/>
              </p:nvSpPr>
              <p:spPr bwMode="auto">
                <a:xfrm>
                  <a:off x="1867" y="1279"/>
                  <a:ext cx="0" cy="1"/>
                </a:xfrm>
                <a:custGeom>
                  <a:avLst/>
                  <a:gdLst>
                    <a:gd name="T0" fmla="*/ 0 w 25"/>
                    <a:gd name="T1" fmla="*/ 0 h 50"/>
                    <a:gd name="T2" fmla="*/ 0 w 25"/>
                    <a:gd name="T3" fmla="*/ 0 h 50"/>
                    <a:gd name="T4" fmla="*/ 0 w 25"/>
                    <a:gd name="T5" fmla="*/ 0 h 50"/>
                    <a:gd name="T6" fmla="*/ 0 w 25"/>
                    <a:gd name="T7" fmla="*/ 0 h 50"/>
                    <a:gd name="T8" fmla="*/ 0 w 25"/>
                    <a:gd name="T9" fmla="*/ 0 h 50"/>
                    <a:gd name="T10" fmla="*/ 0 w 25"/>
                    <a:gd name="T11" fmla="*/ 0 h 50"/>
                    <a:gd name="T12" fmla="*/ 0 w 25"/>
                    <a:gd name="T13" fmla="*/ 0 h 50"/>
                    <a:gd name="T14" fmla="*/ 0 w 25"/>
                    <a:gd name="T15" fmla="*/ 0 h 50"/>
                    <a:gd name="T16" fmla="*/ 0 w 25"/>
                    <a:gd name="T17" fmla="*/ 0 h 50"/>
                    <a:gd name="T18" fmla="*/ 0 w 25"/>
                    <a:gd name="T19" fmla="*/ 0 h 50"/>
                    <a:gd name="T20" fmla="*/ 0 w 25"/>
                    <a:gd name="T21" fmla="*/ 0 h 50"/>
                    <a:gd name="T22" fmla="*/ 0 w 25"/>
                    <a:gd name="T23" fmla="*/ 0 h 50"/>
                    <a:gd name="T24" fmla="*/ 0 w 25"/>
                    <a:gd name="T25" fmla="*/ 0 h 50"/>
                    <a:gd name="T26" fmla="*/ 0 w 25"/>
                    <a:gd name="T27" fmla="*/ 0 h 50"/>
                    <a:gd name="T28" fmla="*/ 0 w 25"/>
                    <a:gd name="T29" fmla="*/ 0 h 50"/>
                    <a:gd name="T30" fmla="*/ 0 w 25"/>
                    <a:gd name="T31" fmla="*/ 0 h 50"/>
                    <a:gd name="T32" fmla="*/ 0 w 25"/>
                    <a:gd name="T33" fmla="*/ 0 h 50"/>
                    <a:gd name="T34" fmla="*/ 0 w 25"/>
                    <a:gd name="T35" fmla="*/ 0 h 50"/>
                    <a:gd name="T36" fmla="*/ 0 w 25"/>
                    <a:gd name="T37" fmla="*/ 0 h 50"/>
                    <a:gd name="T38" fmla="*/ 0 w 25"/>
                    <a:gd name="T39" fmla="*/ 0 h 50"/>
                    <a:gd name="T40" fmla="*/ 0 w 25"/>
                    <a:gd name="T41" fmla="*/ 0 h 5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25"/>
                    <a:gd name="T64" fmla="*/ 0 h 50"/>
                    <a:gd name="T65" fmla="*/ 0 w 25"/>
                    <a:gd name="T66" fmla="*/ 50 h 5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25" h="50">
                      <a:moveTo>
                        <a:pt x="22" y="0"/>
                      </a:moveTo>
                      <a:lnTo>
                        <a:pt x="21" y="0"/>
                      </a:lnTo>
                      <a:lnTo>
                        <a:pt x="15" y="4"/>
                      </a:lnTo>
                      <a:lnTo>
                        <a:pt x="10" y="8"/>
                      </a:lnTo>
                      <a:lnTo>
                        <a:pt x="5" y="15"/>
                      </a:lnTo>
                      <a:lnTo>
                        <a:pt x="2" y="21"/>
                      </a:lnTo>
                      <a:lnTo>
                        <a:pt x="0" y="28"/>
                      </a:lnTo>
                      <a:lnTo>
                        <a:pt x="0" y="35"/>
                      </a:lnTo>
                      <a:lnTo>
                        <a:pt x="0" y="42"/>
                      </a:lnTo>
                      <a:lnTo>
                        <a:pt x="0" y="50"/>
                      </a:lnTo>
                      <a:lnTo>
                        <a:pt x="17" y="47"/>
                      </a:lnTo>
                      <a:lnTo>
                        <a:pt x="17" y="42"/>
                      </a:lnTo>
                      <a:lnTo>
                        <a:pt x="17" y="35"/>
                      </a:lnTo>
                      <a:lnTo>
                        <a:pt x="17" y="30"/>
                      </a:lnTo>
                      <a:lnTo>
                        <a:pt x="19" y="26"/>
                      </a:lnTo>
                      <a:lnTo>
                        <a:pt x="19" y="22"/>
                      </a:lnTo>
                      <a:lnTo>
                        <a:pt x="22" y="20"/>
                      </a:lnTo>
                      <a:lnTo>
                        <a:pt x="24" y="18"/>
                      </a:lnTo>
                      <a:lnTo>
                        <a:pt x="25" y="17"/>
                      </a:lnTo>
                      <a:lnTo>
                        <a:pt x="24" y="17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22" name="Freeform 1892"/>
                <p:cNvSpPr>
                  <a:spLocks/>
                </p:cNvSpPr>
                <p:nvPr/>
              </p:nvSpPr>
              <p:spPr bwMode="auto">
                <a:xfrm>
                  <a:off x="1867" y="1279"/>
                  <a:ext cx="2" cy="0"/>
                </a:xfrm>
                <a:custGeom>
                  <a:avLst/>
                  <a:gdLst>
                    <a:gd name="T0" fmla="*/ 0 w 59"/>
                    <a:gd name="T1" fmla="*/ 0 h 20"/>
                    <a:gd name="T2" fmla="*/ 0 w 59"/>
                    <a:gd name="T3" fmla="*/ 0 h 20"/>
                    <a:gd name="T4" fmla="*/ 0 w 59"/>
                    <a:gd name="T5" fmla="*/ 0 h 20"/>
                    <a:gd name="T6" fmla="*/ 0 w 59"/>
                    <a:gd name="T7" fmla="*/ 0 h 20"/>
                    <a:gd name="T8" fmla="*/ 0 w 59"/>
                    <a:gd name="T9" fmla="*/ 0 h 20"/>
                    <a:gd name="T10" fmla="*/ 0 w 59"/>
                    <a:gd name="T11" fmla="*/ 0 h 20"/>
                    <a:gd name="T12" fmla="*/ 0 w 59"/>
                    <a:gd name="T13" fmla="*/ 0 h 20"/>
                    <a:gd name="T14" fmla="*/ 0 w 59"/>
                    <a:gd name="T15" fmla="*/ 0 h 20"/>
                    <a:gd name="T16" fmla="*/ 0 w 59"/>
                    <a:gd name="T17" fmla="*/ 0 h 20"/>
                    <a:gd name="T18" fmla="*/ 0 w 59"/>
                    <a:gd name="T19" fmla="*/ 0 h 20"/>
                    <a:gd name="T20" fmla="*/ 0 w 59"/>
                    <a:gd name="T21" fmla="*/ 0 h 20"/>
                    <a:gd name="T22" fmla="*/ 0 w 59"/>
                    <a:gd name="T23" fmla="*/ 0 h 20"/>
                    <a:gd name="T24" fmla="*/ 0 w 59"/>
                    <a:gd name="T25" fmla="*/ 0 h 20"/>
                    <a:gd name="T26" fmla="*/ 0 w 59"/>
                    <a:gd name="T27" fmla="*/ 0 h 20"/>
                    <a:gd name="T28" fmla="*/ 0 w 59"/>
                    <a:gd name="T29" fmla="*/ 0 h 20"/>
                    <a:gd name="T30" fmla="*/ 0 w 59"/>
                    <a:gd name="T31" fmla="*/ 0 h 20"/>
                    <a:gd name="T32" fmla="*/ 0 w 59"/>
                    <a:gd name="T33" fmla="*/ 0 h 20"/>
                    <a:gd name="T34" fmla="*/ 0 w 59"/>
                    <a:gd name="T35" fmla="*/ 0 h 20"/>
                    <a:gd name="T36" fmla="*/ 0 w 59"/>
                    <a:gd name="T37" fmla="*/ 0 h 20"/>
                    <a:gd name="T38" fmla="*/ 0 w 59"/>
                    <a:gd name="T39" fmla="*/ 0 h 20"/>
                    <a:gd name="T40" fmla="*/ 0 w 59"/>
                    <a:gd name="T41" fmla="*/ 0 h 2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9"/>
                    <a:gd name="T64" fmla="*/ 0 h 20"/>
                    <a:gd name="T65" fmla="*/ 59 w 59"/>
                    <a:gd name="T66" fmla="*/ 0 h 2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9" h="20">
                      <a:moveTo>
                        <a:pt x="59" y="6"/>
                      </a:moveTo>
                      <a:lnTo>
                        <a:pt x="59" y="6"/>
                      </a:lnTo>
                      <a:lnTo>
                        <a:pt x="51" y="2"/>
                      </a:lnTo>
                      <a:lnTo>
                        <a:pt x="44" y="1"/>
                      </a:lnTo>
                      <a:lnTo>
                        <a:pt x="37" y="0"/>
                      </a:lnTo>
                      <a:lnTo>
                        <a:pt x="29" y="0"/>
                      </a:lnTo>
                      <a:lnTo>
                        <a:pt x="21" y="0"/>
                      </a:lnTo>
                      <a:lnTo>
                        <a:pt x="14" y="0"/>
                      </a:lnTo>
                      <a:lnTo>
                        <a:pt x="7" y="1"/>
                      </a:lnTo>
                      <a:lnTo>
                        <a:pt x="0" y="2"/>
                      </a:lnTo>
                      <a:lnTo>
                        <a:pt x="2" y="19"/>
                      </a:lnTo>
                      <a:lnTo>
                        <a:pt x="9" y="18"/>
                      </a:lnTo>
                      <a:lnTo>
                        <a:pt x="17" y="17"/>
                      </a:lnTo>
                      <a:lnTo>
                        <a:pt x="21" y="17"/>
                      </a:lnTo>
                      <a:lnTo>
                        <a:pt x="29" y="17"/>
                      </a:lnTo>
                      <a:lnTo>
                        <a:pt x="35" y="17"/>
                      </a:lnTo>
                      <a:lnTo>
                        <a:pt x="42" y="18"/>
                      </a:lnTo>
                      <a:lnTo>
                        <a:pt x="47" y="19"/>
                      </a:lnTo>
                      <a:lnTo>
                        <a:pt x="51" y="20"/>
                      </a:lnTo>
                      <a:lnTo>
                        <a:pt x="59" y="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23" name="Freeform 1893"/>
                <p:cNvSpPr>
                  <a:spLocks/>
                </p:cNvSpPr>
                <p:nvPr/>
              </p:nvSpPr>
              <p:spPr bwMode="auto">
                <a:xfrm>
                  <a:off x="1869" y="1279"/>
                  <a:ext cx="2" cy="1"/>
                </a:xfrm>
                <a:custGeom>
                  <a:avLst/>
                  <a:gdLst>
                    <a:gd name="T0" fmla="*/ 0 w 83"/>
                    <a:gd name="T1" fmla="*/ 0 h 59"/>
                    <a:gd name="T2" fmla="*/ 0 w 83"/>
                    <a:gd name="T3" fmla="*/ 0 h 59"/>
                    <a:gd name="T4" fmla="*/ 0 w 83"/>
                    <a:gd name="T5" fmla="*/ 0 h 59"/>
                    <a:gd name="T6" fmla="*/ 0 w 83"/>
                    <a:gd name="T7" fmla="*/ 0 h 59"/>
                    <a:gd name="T8" fmla="*/ 0 w 83"/>
                    <a:gd name="T9" fmla="*/ 0 h 59"/>
                    <a:gd name="T10" fmla="*/ 0 w 83"/>
                    <a:gd name="T11" fmla="*/ 0 h 59"/>
                    <a:gd name="T12" fmla="*/ 0 w 83"/>
                    <a:gd name="T13" fmla="*/ 0 h 59"/>
                    <a:gd name="T14" fmla="*/ 0 w 83"/>
                    <a:gd name="T15" fmla="*/ 0 h 59"/>
                    <a:gd name="T16" fmla="*/ 0 w 83"/>
                    <a:gd name="T17" fmla="*/ 0 h 59"/>
                    <a:gd name="T18" fmla="*/ 0 w 83"/>
                    <a:gd name="T19" fmla="*/ 0 h 59"/>
                    <a:gd name="T20" fmla="*/ 0 w 83"/>
                    <a:gd name="T21" fmla="*/ 0 h 59"/>
                    <a:gd name="T22" fmla="*/ 0 w 83"/>
                    <a:gd name="T23" fmla="*/ 0 h 59"/>
                    <a:gd name="T24" fmla="*/ 0 w 83"/>
                    <a:gd name="T25" fmla="*/ 0 h 59"/>
                    <a:gd name="T26" fmla="*/ 0 w 83"/>
                    <a:gd name="T27" fmla="*/ 0 h 59"/>
                    <a:gd name="T28" fmla="*/ 0 w 83"/>
                    <a:gd name="T29" fmla="*/ 0 h 59"/>
                    <a:gd name="T30" fmla="*/ 0 w 83"/>
                    <a:gd name="T31" fmla="*/ 0 h 59"/>
                    <a:gd name="T32" fmla="*/ 0 w 83"/>
                    <a:gd name="T33" fmla="*/ 0 h 59"/>
                    <a:gd name="T34" fmla="*/ 0 w 83"/>
                    <a:gd name="T35" fmla="*/ 0 h 59"/>
                    <a:gd name="T36" fmla="*/ 0 w 83"/>
                    <a:gd name="T37" fmla="*/ 0 h 59"/>
                    <a:gd name="T38" fmla="*/ 0 w 83"/>
                    <a:gd name="T39" fmla="*/ 0 h 59"/>
                    <a:gd name="T40" fmla="*/ 0 w 83"/>
                    <a:gd name="T41" fmla="*/ 0 h 5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3"/>
                    <a:gd name="T64" fmla="*/ 0 h 59"/>
                    <a:gd name="T65" fmla="*/ 83 w 83"/>
                    <a:gd name="T66" fmla="*/ 59 h 5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3" h="59">
                      <a:moveTo>
                        <a:pt x="83" y="44"/>
                      </a:moveTo>
                      <a:lnTo>
                        <a:pt x="83" y="44"/>
                      </a:lnTo>
                      <a:lnTo>
                        <a:pt x="75" y="38"/>
                      </a:lnTo>
                      <a:lnTo>
                        <a:pt x="64" y="32"/>
                      </a:lnTo>
                      <a:lnTo>
                        <a:pt x="54" y="26"/>
                      </a:lnTo>
                      <a:lnTo>
                        <a:pt x="45" y="20"/>
                      </a:lnTo>
                      <a:lnTo>
                        <a:pt x="34" y="14"/>
                      </a:lnTo>
                      <a:lnTo>
                        <a:pt x="24" y="10"/>
                      </a:lnTo>
                      <a:lnTo>
                        <a:pt x="16" y="5"/>
                      </a:lnTo>
                      <a:lnTo>
                        <a:pt x="8" y="0"/>
                      </a:lnTo>
                      <a:lnTo>
                        <a:pt x="0" y="14"/>
                      </a:lnTo>
                      <a:lnTo>
                        <a:pt x="9" y="19"/>
                      </a:lnTo>
                      <a:lnTo>
                        <a:pt x="17" y="24"/>
                      </a:lnTo>
                      <a:lnTo>
                        <a:pt x="27" y="29"/>
                      </a:lnTo>
                      <a:lnTo>
                        <a:pt x="35" y="35"/>
                      </a:lnTo>
                      <a:lnTo>
                        <a:pt x="45" y="41"/>
                      </a:lnTo>
                      <a:lnTo>
                        <a:pt x="54" y="47"/>
                      </a:lnTo>
                      <a:lnTo>
                        <a:pt x="65" y="53"/>
                      </a:lnTo>
                      <a:lnTo>
                        <a:pt x="76" y="59"/>
                      </a:lnTo>
                      <a:lnTo>
                        <a:pt x="83" y="4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24" name="Freeform 1894"/>
                <p:cNvSpPr>
                  <a:spLocks/>
                </p:cNvSpPr>
                <p:nvPr/>
              </p:nvSpPr>
              <p:spPr bwMode="auto">
                <a:xfrm>
                  <a:off x="1871" y="1280"/>
                  <a:ext cx="3" cy="1"/>
                </a:xfrm>
                <a:custGeom>
                  <a:avLst/>
                  <a:gdLst>
                    <a:gd name="T0" fmla="*/ 0 w 147"/>
                    <a:gd name="T1" fmla="*/ 0 h 50"/>
                    <a:gd name="T2" fmla="*/ 0 w 147"/>
                    <a:gd name="T3" fmla="*/ 0 h 50"/>
                    <a:gd name="T4" fmla="*/ 0 w 147"/>
                    <a:gd name="T5" fmla="*/ 0 h 50"/>
                    <a:gd name="T6" fmla="*/ 0 w 147"/>
                    <a:gd name="T7" fmla="*/ 0 h 50"/>
                    <a:gd name="T8" fmla="*/ 0 w 147"/>
                    <a:gd name="T9" fmla="*/ 0 h 50"/>
                    <a:gd name="T10" fmla="*/ 0 w 147"/>
                    <a:gd name="T11" fmla="*/ 0 h 50"/>
                    <a:gd name="T12" fmla="*/ 0 w 147"/>
                    <a:gd name="T13" fmla="*/ 0 h 50"/>
                    <a:gd name="T14" fmla="*/ 0 w 147"/>
                    <a:gd name="T15" fmla="*/ 0 h 50"/>
                    <a:gd name="T16" fmla="*/ 0 w 147"/>
                    <a:gd name="T17" fmla="*/ 0 h 50"/>
                    <a:gd name="T18" fmla="*/ 0 w 147"/>
                    <a:gd name="T19" fmla="*/ 0 h 50"/>
                    <a:gd name="T20" fmla="*/ 0 w 147"/>
                    <a:gd name="T21" fmla="*/ 0 h 50"/>
                    <a:gd name="T22" fmla="*/ 0 w 147"/>
                    <a:gd name="T23" fmla="*/ 0 h 50"/>
                    <a:gd name="T24" fmla="*/ 0 w 147"/>
                    <a:gd name="T25" fmla="*/ 0 h 50"/>
                    <a:gd name="T26" fmla="*/ 0 w 147"/>
                    <a:gd name="T27" fmla="*/ 0 h 50"/>
                    <a:gd name="T28" fmla="*/ 0 w 147"/>
                    <a:gd name="T29" fmla="*/ 0 h 50"/>
                    <a:gd name="T30" fmla="*/ 0 w 147"/>
                    <a:gd name="T31" fmla="*/ 0 h 50"/>
                    <a:gd name="T32" fmla="*/ 0 w 147"/>
                    <a:gd name="T33" fmla="*/ 0 h 50"/>
                    <a:gd name="T34" fmla="*/ 0 w 147"/>
                    <a:gd name="T35" fmla="*/ 0 h 50"/>
                    <a:gd name="T36" fmla="*/ 0 w 147"/>
                    <a:gd name="T37" fmla="*/ 0 h 50"/>
                    <a:gd name="T38" fmla="*/ 0 w 147"/>
                    <a:gd name="T39" fmla="*/ 0 h 50"/>
                    <a:gd name="T40" fmla="*/ 0 w 147"/>
                    <a:gd name="T41" fmla="*/ 0 h 5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47"/>
                    <a:gd name="T64" fmla="*/ 0 h 50"/>
                    <a:gd name="T65" fmla="*/ 147 w 147"/>
                    <a:gd name="T66" fmla="*/ 50 h 5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47" h="50">
                      <a:moveTo>
                        <a:pt x="137" y="28"/>
                      </a:moveTo>
                      <a:lnTo>
                        <a:pt x="137" y="27"/>
                      </a:lnTo>
                      <a:lnTo>
                        <a:pt x="127" y="32"/>
                      </a:lnTo>
                      <a:lnTo>
                        <a:pt x="113" y="33"/>
                      </a:lnTo>
                      <a:lnTo>
                        <a:pt x="96" y="31"/>
                      </a:lnTo>
                      <a:lnTo>
                        <a:pt x="77" y="27"/>
                      </a:lnTo>
                      <a:lnTo>
                        <a:pt x="57" y="21"/>
                      </a:lnTo>
                      <a:lnTo>
                        <a:pt x="37" y="14"/>
                      </a:lnTo>
                      <a:lnTo>
                        <a:pt x="20" y="8"/>
                      </a:lnTo>
                      <a:lnTo>
                        <a:pt x="7" y="0"/>
                      </a:lnTo>
                      <a:lnTo>
                        <a:pt x="0" y="15"/>
                      </a:lnTo>
                      <a:lnTo>
                        <a:pt x="13" y="22"/>
                      </a:lnTo>
                      <a:lnTo>
                        <a:pt x="30" y="31"/>
                      </a:lnTo>
                      <a:lnTo>
                        <a:pt x="52" y="38"/>
                      </a:lnTo>
                      <a:lnTo>
                        <a:pt x="72" y="44"/>
                      </a:lnTo>
                      <a:lnTo>
                        <a:pt x="94" y="47"/>
                      </a:lnTo>
                      <a:lnTo>
                        <a:pt x="113" y="50"/>
                      </a:lnTo>
                      <a:lnTo>
                        <a:pt x="132" y="49"/>
                      </a:lnTo>
                      <a:lnTo>
                        <a:pt x="147" y="41"/>
                      </a:lnTo>
                      <a:lnTo>
                        <a:pt x="147" y="40"/>
                      </a:lnTo>
                      <a:lnTo>
                        <a:pt x="137" y="2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25" name="Freeform 1895"/>
                <p:cNvSpPr>
                  <a:spLocks/>
                </p:cNvSpPr>
                <p:nvPr/>
              </p:nvSpPr>
              <p:spPr bwMode="auto">
                <a:xfrm>
                  <a:off x="1874" y="1278"/>
                  <a:ext cx="7" cy="3"/>
                </a:xfrm>
                <a:custGeom>
                  <a:avLst/>
                  <a:gdLst>
                    <a:gd name="T0" fmla="*/ 0 w 280"/>
                    <a:gd name="T1" fmla="*/ 0 h 101"/>
                    <a:gd name="T2" fmla="*/ 0 w 280"/>
                    <a:gd name="T3" fmla="*/ 0 h 101"/>
                    <a:gd name="T4" fmla="*/ 0 w 280"/>
                    <a:gd name="T5" fmla="*/ 0 h 101"/>
                    <a:gd name="T6" fmla="*/ 0 w 280"/>
                    <a:gd name="T7" fmla="*/ 0 h 101"/>
                    <a:gd name="T8" fmla="*/ 0 w 280"/>
                    <a:gd name="T9" fmla="*/ 0 h 101"/>
                    <a:gd name="T10" fmla="*/ 0 w 280"/>
                    <a:gd name="T11" fmla="*/ 0 h 101"/>
                    <a:gd name="T12" fmla="*/ 0 w 280"/>
                    <a:gd name="T13" fmla="*/ 0 h 101"/>
                    <a:gd name="T14" fmla="*/ 0 w 280"/>
                    <a:gd name="T15" fmla="*/ 0 h 101"/>
                    <a:gd name="T16" fmla="*/ 0 w 280"/>
                    <a:gd name="T17" fmla="*/ 0 h 101"/>
                    <a:gd name="T18" fmla="*/ 0 w 280"/>
                    <a:gd name="T19" fmla="*/ 0 h 101"/>
                    <a:gd name="T20" fmla="*/ 0 w 280"/>
                    <a:gd name="T21" fmla="*/ 0 h 101"/>
                    <a:gd name="T22" fmla="*/ 0 w 280"/>
                    <a:gd name="T23" fmla="*/ 0 h 101"/>
                    <a:gd name="T24" fmla="*/ 0 w 280"/>
                    <a:gd name="T25" fmla="*/ 0 h 101"/>
                    <a:gd name="T26" fmla="*/ 0 w 280"/>
                    <a:gd name="T27" fmla="*/ 0 h 101"/>
                    <a:gd name="T28" fmla="*/ 0 w 280"/>
                    <a:gd name="T29" fmla="*/ 0 h 101"/>
                    <a:gd name="T30" fmla="*/ 0 w 280"/>
                    <a:gd name="T31" fmla="*/ 0 h 101"/>
                    <a:gd name="T32" fmla="*/ 0 w 280"/>
                    <a:gd name="T33" fmla="*/ 0 h 101"/>
                    <a:gd name="T34" fmla="*/ 0 w 280"/>
                    <a:gd name="T35" fmla="*/ 0 h 101"/>
                    <a:gd name="T36" fmla="*/ 0 w 280"/>
                    <a:gd name="T37" fmla="*/ 0 h 101"/>
                    <a:gd name="T38" fmla="*/ 0 w 280"/>
                    <a:gd name="T39" fmla="*/ 0 h 101"/>
                    <a:gd name="T40" fmla="*/ 0 w 280"/>
                    <a:gd name="T41" fmla="*/ 0 h 101"/>
                    <a:gd name="T42" fmla="*/ 0 w 280"/>
                    <a:gd name="T43" fmla="*/ 0 h 101"/>
                    <a:gd name="T44" fmla="*/ 0 w 280"/>
                    <a:gd name="T45" fmla="*/ 0 h 101"/>
                    <a:gd name="T46" fmla="*/ 0 w 280"/>
                    <a:gd name="T47" fmla="*/ 0 h 101"/>
                    <a:gd name="T48" fmla="*/ 0 w 280"/>
                    <a:gd name="T49" fmla="*/ 0 h 101"/>
                    <a:gd name="T50" fmla="*/ 0 w 280"/>
                    <a:gd name="T51" fmla="*/ 0 h 101"/>
                    <a:gd name="T52" fmla="*/ 0 w 280"/>
                    <a:gd name="T53" fmla="*/ 0 h 101"/>
                    <a:gd name="T54" fmla="*/ 0 w 280"/>
                    <a:gd name="T55" fmla="*/ 0 h 101"/>
                    <a:gd name="T56" fmla="*/ 0 w 280"/>
                    <a:gd name="T57" fmla="*/ 0 h 101"/>
                    <a:gd name="T58" fmla="*/ 0 w 280"/>
                    <a:gd name="T59" fmla="*/ 0 h 101"/>
                    <a:gd name="T60" fmla="*/ 0 w 280"/>
                    <a:gd name="T61" fmla="*/ 0 h 101"/>
                    <a:gd name="T62" fmla="*/ 0 w 280"/>
                    <a:gd name="T63" fmla="*/ 0 h 101"/>
                    <a:gd name="T64" fmla="*/ 0 w 280"/>
                    <a:gd name="T65" fmla="*/ 0 h 101"/>
                    <a:gd name="T66" fmla="*/ 0 w 280"/>
                    <a:gd name="T67" fmla="*/ 0 h 101"/>
                    <a:gd name="T68" fmla="*/ 0 w 280"/>
                    <a:gd name="T69" fmla="*/ 0 h 101"/>
                    <a:gd name="T70" fmla="*/ 0 w 280"/>
                    <a:gd name="T71" fmla="*/ 0 h 101"/>
                    <a:gd name="T72" fmla="*/ 0 w 280"/>
                    <a:gd name="T73" fmla="*/ 0 h 101"/>
                    <a:gd name="T74" fmla="*/ 0 w 280"/>
                    <a:gd name="T75" fmla="*/ 0 h 101"/>
                    <a:gd name="T76" fmla="*/ 0 w 280"/>
                    <a:gd name="T77" fmla="*/ 0 h 101"/>
                    <a:gd name="T78" fmla="*/ 0 w 280"/>
                    <a:gd name="T79" fmla="*/ 0 h 101"/>
                    <a:gd name="T80" fmla="*/ 0 w 280"/>
                    <a:gd name="T81" fmla="*/ 0 h 101"/>
                    <a:gd name="T82" fmla="*/ 0 w 280"/>
                    <a:gd name="T83" fmla="*/ 0 h 101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80"/>
                    <a:gd name="T127" fmla="*/ 0 h 101"/>
                    <a:gd name="T128" fmla="*/ 280 w 280"/>
                    <a:gd name="T129" fmla="*/ 101 h 101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80" h="101">
                      <a:moveTo>
                        <a:pt x="267" y="1"/>
                      </a:moveTo>
                      <a:lnTo>
                        <a:pt x="265" y="3"/>
                      </a:lnTo>
                      <a:lnTo>
                        <a:pt x="253" y="12"/>
                      </a:lnTo>
                      <a:lnTo>
                        <a:pt x="239" y="21"/>
                      </a:lnTo>
                      <a:lnTo>
                        <a:pt x="223" y="28"/>
                      </a:lnTo>
                      <a:lnTo>
                        <a:pt x="208" y="33"/>
                      </a:lnTo>
                      <a:lnTo>
                        <a:pt x="190" y="37"/>
                      </a:lnTo>
                      <a:lnTo>
                        <a:pt x="172" y="41"/>
                      </a:lnTo>
                      <a:lnTo>
                        <a:pt x="154" y="45"/>
                      </a:lnTo>
                      <a:lnTo>
                        <a:pt x="135" y="47"/>
                      </a:lnTo>
                      <a:lnTo>
                        <a:pt x="115" y="51"/>
                      </a:lnTo>
                      <a:lnTo>
                        <a:pt x="97" y="53"/>
                      </a:lnTo>
                      <a:lnTo>
                        <a:pt x="79" y="57"/>
                      </a:lnTo>
                      <a:lnTo>
                        <a:pt x="61" y="60"/>
                      </a:lnTo>
                      <a:lnTo>
                        <a:pt x="44" y="65"/>
                      </a:lnTo>
                      <a:lnTo>
                        <a:pt x="28" y="72"/>
                      </a:lnTo>
                      <a:lnTo>
                        <a:pt x="12" y="80"/>
                      </a:lnTo>
                      <a:lnTo>
                        <a:pt x="0" y="89"/>
                      </a:lnTo>
                      <a:lnTo>
                        <a:pt x="10" y="101"/>
                      </a:lnTo>
                      <a:lnTo>
                        <a:pt x="22" y="94"/>
                      </a:lnTo>
                      <a:lnTo>
                        <a:pt x="35" y="87"/>
                      </a:lnTo>
                      <a:lnTo>
                        <a:pt x="49" y="82"/>
                      </a:lnTo>
                      <a:lnTo>
                        <a:pt x="66" y="77"/>
                      </a:lnTo>
                      <a:lnTo>
                        <a:pt x="82" y="74"/>
                      </a:lnTo>
                      <a:lnTo>
                        <a:pt x="100" y="70"/>
                      </a:lnTo>
                      <a:lnTo>
                        <a:pt x="118" y="68"/>
                      </a:lnTo>
                      <a:lnTo>
                        <a:pt x="137" y="64"/>
                      </a:lnTo>
                      <a:lnTo>
                        <a:pt x="156" y="61"/>
                      </a:lnTo>
                      <a:lnTo>
                        <a:pt x="174" y="58"/>
                      </a:lnTo>
                      <a:lnTo>
                        <a:pt x="195" y="54"/>
                      </a:lnTo>
                      <a:lnTo>
                        <a:pt x="213" y="49"/>
                      </a:lnTo>
                      <a:lnTo>
                        <a:pt x="231" y="42"/>
                      </a:lnTo>
                      <a:lnTo>
                        <a:pt x="246" y="35"/>
                      </a:lnTo>
                      <a:lnTo>
                        <a:pt x="263" y="27"/>
                      </a:lnTo>
                      <a:lnTo>
                        <a:pt x="278" y="15"/>
                      </a:lnTo>
                      <a:lnTo>
                        <a:pt x="276" y="16"/>
                      </a:lnTo>
                      <a:lnTo>
                        <a:pt x="278" y="15"/>
                      </a:lnTo>
                      <a:lnTo>
                        <a:pt x="280" y="9"/>
                      </a:lnTo>
                      <a:lnTo>
                        <a:pt x="278" y="3"/>
                      </a:lnTo>
                      <a:lnTo>
                        <a:pt x="272" y="0"/>
                      </a:lnTo>
                      <a:lnTo>
                        <a:pt x="265" y="3"/>
                      </a:lnTo>
                      <a:lnTo>
                        <a:pt x="267" y="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26" name="Freeform 1896"/>
                <p:cNvSpPr>
                  <a:spLocks/>
                </p:cNvSpPr>
                <p:nvPr/>
              </p:nvSpPr>
              <p:spPr bwMode="auto">
                <a:xfrm>
                  <a:off x="1881" y="1278"/>
                  <a:ext cx="2" cy="2"/>
                </a:xfrm>
                <a:custGeom>
                  <a:avLst/>
                  <a:gdLst>
                    <a:gd name="T0" fmla="*/ 0 w 81"/>
                    <a:gd name="T1" fmla="*/ 0 h 46"/>
                    <a:gd name="T2" fmla="*/ 0 w 81"/>
                    <a:gd name="T3" fmla="*/ 0 h 46"/>
                    <a:gd name="T4" fmla="*/ 0 w 81"/>
                    <a:gd name="T5" fmla="*/ 0 h 46"/>
                    <a:gd name="T6" fmla="*/ 0 w 81"/>
                    <a:gd name="T7" fmla="*/ 0 h 46"/>
                    <a:gd name="T8" fmla="*/ 0 w 81"/>
                    <a:gd name="T9" fmla="*/ 0 h 46"/>
                    <a:gd name="T10" fmla="*/ 0 w 81"/>
                    <a:gd name="T11" fmla="*/ 0 h 46"/>
                    <a:gd name="T12" fmla="*/ 0 w 81"/>
                    <a:gd name="T13" fmla="*/ 0 h 46"/>
                    <a:gd name="T14" fmla="*/ 0 w 81"/>
                    <a:gd name="T15" fmla="*/ 0 h 46"/>
                    <a:gd name="T16" fmla="*/ 0 w 81"/>
                    <a:gd name="T17" fmla="*/ 0 h 46"/>
                    <a:gd name="T18" fmla="*/ 0 w 81"/>
                    <a:gd name="T19" fmla="*/ 0 h 46"/>
                    <a:gd name="T20" fmla="*/ 0 w 81"/>
                    <a:gd name="T21" fmla="*/ 0 h 46"/>
                    <a:gd name="T22" fmla="*/ 0 w 81"/>
                    <a:gd name="T23" fmla="*/ 0 h 46"/>
                    <a:gd name="T24" fmla="*/ 0 w 81"/>
                    <a:gd name="T25" fmla="*/ 0 h 46"/>
                    <a:gd name="T26" fmla="*/ 0 w 81"/>
                    <a:gd name="T27" fmla="*/ 0 h 46"/>
                    <a:gd name="T28" fmla="*/ 0 w 81"/>
                    <a:gd name="T29" fmla="*/ 0 h 46"/>
                    <a:gd name="T30" fmla="*/ 0 w 81"/>
                    <a:gd name="T31" fmla="*/ 0 h 46"/>
                    <a:gd name="T32" fmla="*/ 0 w 81"/>
                    <a:gd name="T33" fmla="*/ 0 h 46"/>
                    <a:gd name="T34" fmla="*/ 0 w 81"/>
                    <a:gd name="T35" fmla="*/ 0 h 46"/>
                    <a:gd name="T36" fmla="*/ 0 w 81"/>
                    <a:gd name="T37" fmla="*/ 0 h 46"/>
                    <a:gd name="T38" fmla="*/ 0 w 81"/>
                    <a:gd name="T39" fmla="*/ 0 h 46"/>
                    <a:gd name="T40" fmla="*/ 0 w 81"/>
                    <a:gd name="T41" fmla="*/ 0 h 46"/>
                    <a:gd name="T42" fmla="*/ 0 w 81"/>
                    <a:gd name="T43" fmla="*/ 0 h 46"/>
                    <a:gd name="T44" fmla="*/ 0 w 81"/>
                    <a:gd name="T45" fmla="*/ 0 h 46"/>
                    <a:gd name="T46" fmla="*/ 0 w 81"/>
                    <a:gd name="T47" fmla="*/ 0 h 46"/>
                    <a:gd name="T48" fmla="*/ 0 w 81"/>
                    <a:gd name="T49" fmla="*/ 0 h 46"/>
                    <a:gd name="T50" fmla="*/ 0 w 81"/>
                    <a:gd name="T51" fmla="*/ 0 h 4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81"/>
                    <a:gd name="T79" fmla="*/ 0 h 46"/>
                    <a:gd name="T80" fmla="*/ 81 w 81"/>
                    <a:gd name="T81" fmla="*/ 46 h 4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81" h="46">
                      <a:moveTo>
                        <a:pt x="80" y="34"/>
                      </a:moveTo>
                      <a:lnTo>
                        <a:pt x="75" y="30"/>
                      </a:lnTo>
                      <a:lnTo>
                        <a:pt x="68" y="27"/>
                      </a:lnTo>
                      <a:lnTo>
                        <a:pt x="60" y="21"/>
                      </a:lnTo>
                      <a:lnTo>
                        <a:pt x="51" y="16"/>
                      </a:lnTo>
                      <a:lnTo>
                        <a:pt x="43" y="8"/>
                      </a:lnTo>
                      <a:lnTo>
                        <a:pt x="32" y="2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0" y="4"/>
                      </a:lnTo>
                      <a:lnTo>
                        <a:pt x="9" y="19"/>
                      </a:lnTo>
                      <a:lnTo>
                        <a:pt x="15" y="16"/>
                      </a:lnTo>
                      <a:lnTo>
                        <a:pt x="19" y="16"/>
                      </a:lnTo>
                      <a:lnTo>
                        <a:pt x="25" y="19"/>
                      </a:lnTo>
                      <a:lnTo>
                        <a:pt x="33" y="22"/>
                      </a:lnTo>
                      <a:lnTo>
                        <a:pt x="42" y="28"/>
                      </a:lnTo>
                      <a:lnTo>
                        <a:pt x="50" y="36"/>
                      </a:lnTo>
                      <a:lnTo>
                        <a:pt x="61" y="42"/>
                      </a:lnTo>
                      <a:lnTo>
                        <a:pt x="71" y="46"/>
                      </a:lnTo>
                      <a:lnTo>
                        <a:pt x="66" y="42"/>
                      </a:lnTo>
                      <a:lnTo>
                        <a:pt x="71" y="46"/>
                      </a:lnTo>
                      <a:lnTo>
                        <a:pt x="78" y="45"/>
                      </a:lnTo>
                      <a:lnTo>
                        <a:pt x="81" y="39"/>
                      </a:lnTo>
                      <a:lnTo>
                        <a:pt x="80" y="33"/>
                      </a:lnTo>
                      <a:lnTo>
                        <a:pt x="75" y="30"/>
                      </a:lnTo>
                      <a:lnTo>
                        <a:pt x="80" y="3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27" name="Freeform 1897"/>
                <p:cNvSpPr>
                  <a:spLocks/>
                </p:cNvSpPr>
                <p:nvPr/>
              </p:nvSpPr>
              <p:spPr bwMode="auto">
                <a:xfrm>
                  <a:off x="1883" y="1279"/>
                  <a:ext cx="4" cy="10"/>
                </a:xfrm>
                <a:custGeom>
                  <a:avLst/>
                  <a:gdLst>
                    <a:gd name="T0" fmla="*/ 0 w 179"/>
                    <a:gd name="T1" fmla="*/ 0 h 399"/>
                    <a:gd name="T2" fmla="*/ 0 w 179"/>
                    <a:gd name="T3" fmla="*/ 0 h 399"/>
                    <a:gd name="T4" fmla="*/ 0 w 179"/>
                    <a:gd name="T5" fmla="*/ 0 h 399"/>
                    <a:gd name="T6" fmla="*/ 0 w 179"/>
                    <a:gd name="T7" fmla="*/ 0 h 399"/>
                    <a:gd name="T8" fmla="*/ 0 w 179"/>
                    <a:gd name="T9" fmla="*/ 0 h 399"/>
                    <a:gd name="T10" fmla="*/ 0 w 179"/>
                    <a:gd name="T11" fmla="*/ 0 h 399"/>
                    <a:gd name="T12" fmla="*/ 0 w 179"/>
                    <a:gd name="T13" fmla="*/ 0 h 399"/>
                    <a:gd name="T14" fmla="*/ 0 w 179"/>
                    <a:gd name="T15" fmla="*/ 0 h 399"/>
                    <a:gd name="T16" fmla="*/ 0 w 179"/>
                    <a:gd name="T17" fmla="*/ 0 h 399"/>
                    <a:gd name="T18" fmla="*/ 0 w 179"/>
                    <a:gd name="T19" fmla="*/ 0 h 399"/>
                    <a:gd name="T20" fmla="*/ 0 w 179"/>
                    <a:gd name="T21" fmla="*/ 0 h 399"/>
                    <a:gd name="T22" fmla="*/ 0 w 179"/>
                    <a:gd name="T23" fmla="*/ 0 h 39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79"/>
                    <a:gd name="T37" fmla="*/ 0 h 399"/>
                    <a:gd name="T38" fmla="*/ 179 w 179"/>
                    <a:gd name="T39" fmla="*/ 399 h 399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79" h="399">
                      <a:moveTo>
                        <a:pt x="178" y="397"/>
                      </a:moveTo>
                      <a:lnTo>
                        <a:pt x="179" y="387"/>
                      </a:lnTo>
                      <a:lnTo>
                        <a:pt x="14" y="0"/>
                      </a:lnTo>
                      <a:lnTo>
                        <a:pt x="0" y="8"/>
                      </a:lnTo>
                      <a:lnTo>
                        <a:pt x="164" y="395"/>
                      </a:lnTo>
                      <a:lnTo>
                        <a:pt x="166" y="385"/>
                      </a:lnTo>
                      <a:lnTo>
                        <a:pt x="164" y="395"/>
                      </a:lnTo>
                      <a:lnTo>
                        <a:pt x="169" y="399"/>
                      </a:lnTo>
                      <a:lnTo>
                        <a:pt x="175" y="398"/>
                      </a:lnTo>
                      <a:lnTo>
                        <a:pt x="179" y="393"/>
                      </a:lnTo>
                      <a:lnTo>
                        <a:pt x="179" y="387"/>
                      </a:lnTo>
                      <a:lnTo>
                        <a:pt x="178" y="39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28" name="Freeform 1898"/>
                <p:cNvSpPr>
                  <a:spLocks/>
                </p:cNvSpPr>
                <p:nvPr/>
              </p:nvSpPr>
              <p:spPr bwMode="auto">
                <a:xfrm>
                  <a:off x="1885" y="1289"/>
                  <a:ext cx="2" cy="1"/>
                </a:xfrm>
                <a:custGeom>
                  <a:avLst/>
                  <a:gdLst>
                    <a:gd name="T0" fmla="*/ 0 w 74"/>
                    <a:gd name="T1" fmla="*/ 0 h 83"/>
                    <a:gd name="T2" fmla="*/ 0 w 74"/>
                    <a:gd name="T3" fmla="*/ 0 h 83"/>
                    <a:gd name="T4" fmla="*/ 0 w 74"/>
                    <a:gd name="T5" fmla="*/ 0 h 83"/>
                    <a:gd name="T6" fmla="*/ 0 w 74"/>
                    <a:gd name="T7" fmla="*/ 0 h 83"/>
                    <a:gd name="T8" fmla="*/ 0 w 74"/>
                    <a:gd name="T9" fmla="*/ 0 h 83"/>
                    <a:gd name="T10" fmla="*/ 0 w 74"/>
                    <a:gd name="T11" fmla="*/ 0 h 83"/>
                    <a:gd name="T12" fmla="*/ 0 w 74"/>
                    <a:gd name="T13" fmla="*/ 0 h 83"/>
                    <a:gd name="T14" fmla="*/ 0 w 74"/>
                    <a:gd name="T15" fmla="*/ 0 h 83"/>
                    <a:gd name="T16" fmla="*/ 0 w 74"/>
                    <a:gd name="T17" fmla="*/ 0 h 83"/>
                    <a:gd name="T18" fmla="*/ 0 w 74"/>
                    <a:gd name="T19" fmla="*/ 0 h 83"/>
                    <a:gd name="T20" fmla="*/ 0 w 74"/>
                    <a:gd name="T21" fmla="*/ 0 h 83"/>
                    <a:gd name="T22" fmla="*/ 0 w 74"/>
                    <a:gd name="T23" fmla="*/ 0 h 83"/>
                    <a:gd name="T24" fmla="*/ 0 w 74"/>
                    <a:gd name="T25" fmla="*/ 0 h 83"/>
                    <a:gd name="T26" fmla="*/ 0 w 74"/>
                    <a:gd name="T27" fmla="*/ 0 h 83"/>
                    <a:gd name="T28" fmla="*/ 0 w 74"/>
                    <a:gd name="T29" fmla="*/ 0 h 83"/>
                    <a:gd name="T30" fmla="*/ 0 w 74"/>
                    <a:gd name="T31" fmla="*/ 0 h 83"/>
                    <a:gd name="T32" fmla="*/ 0 w 74"/>
                    <a:gd name="T33" fmla="*/ 0 h 83"/>
                    <a:gd name="T34" fmla="*/ 0 w 74"/>
                    <a:gd name="T35" fmla="*/ 0 h 83"/>
                    <a:gd name="T36" fmla="*/ 0 w 74"/>
                    <a:gd name="T37" fmla="*/ 0 h 83"/>
                    <a:gd name="T38" fmla="*/ 0 w 74"/>
                    <a:gd name="T39" fmla="*/ 0 h 83"/>
                    <a:gd name="T40" fmla="*/ 0 w 74"/>
                    <a:gd name="T41" fmla="*/ 0 h 8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4"/>
                    <a:gd name="T64" fmla="*/ 0 h 83"/>
                    <a:gd name="T65" fmla="*/ 74 w 74"/>
                    <a:gd name="T66" fmla="*/ 83 h 8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4" h="83">
                      <a:moveTo>
                        <a:pt x="12" y="83"/>
                      </a:moveTo>
                      <a:lnTo>
                        <a:pt x="12" y="83"/>
                      </a:lnTo>
                      <a:lnTo>
                        <a:pt x="21" y="74"/>
                      </a:lnTo>
                      <a:lnTo>
                        <a:pt x="29" y="66"/>
                      </a:lnTo>
                      <a:lnTo>
                        <a:pt x="36" y="58"/>
                      </a:lnTo>
                      <a:lnTo>
                        <a:pt x="44" y="48"/>
                      </a:lnTo>
                      <a:lnTo>
                        <a:pt x="51" y="38"/>
                      </a:lnTo>
                      <a:lnTo>
                        <a:pt x="59" y="30"/>
                      </a:lnTo>
                      <a:lnTo>
                        <a:pt x="66" y="20"/>
                      </a:lnTo>
                      <a:lnTo>
                        <a:pt x="74" y="12"/>
                      </a:lnTo>
                      <a:lnTo>
                        <a:pt x="62" y="0"/>
                      </a:lnTo>
                      <a:lnTo>
                        <a:pt x="54" y="11"/>
                      </a:lnTo>
                      <a:lnTo>
                        <a:pt x="47" y="18"/>
                      </a:lnTo>
                      <a:lnTo>
                        <a:pt x="39" y="29"/>
                      </a:lnTo>
                      <a:lnTo>
                        <a:pt x="32" y="38"/>
                      </a:lnTo>
                      <a:lnTo>
                        <a:pt x="24" y="46"/>
                      </a:lnTo>
                      <a:lnTo>
                        <a:pt x="17" y="54"/>
                      </a:lnTo>
                      <a:lnTo>
                        <a:pt x="9" y="62"/>
                      </a:lnTo>
                      <a:lnTo>
                        <a:pt x="0" y="71"/>
                      </a:lnTo>
                      <a:lnTo>
                        <a:pt x="12" y="8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29" name="Freeform 1899"/>
                <p:cNvSpPr>
                  <a:spLocks/>
                </p:cNvSpPr>
                <p:nvPr/>
              </p:nvSpPr>
              <p:spPr bwMode="auto">
                <a:xfrm>
                  <a:off x="1884" y="1290"/>
                  <a:ext cx="1" cy="2"/>
                </a:xfrm>
                <a:custGeom>
                  <a:avLst/>
                  <a:gdLst>
                    <a:gd name="T0" fmla="*/ 0 w 72"/>
                    <a:gd name="T1" fmla="*/ 0 h 69"/>
                    <a:gd name="T2" fmla="*/ 0 w 72"/>
                    <a:gd name="T3" fmla="*/ 0 h 69"/>
                    <a:gd name="T4" fmla="*/ 0 w 72"/>
                    <a:gd name="T5" fmla="*/ 0 h 69"/>
                    <a:gd name="T6" fmla="*/ 0 w 72"/>
                    <a:gd name="T7" fmla="*/ 0 h 69"/>
                    <a:gd name="T8" fmla="*/ 0 w 72"/>
                    <a:gd name="T9" fmla="*/ 0 h 69"/>
                    <a:gd name="T10" fmla="*/ 0 w 72"/>
                    <a:gd name="T11" fmla="*/ 0 h 69"/>
                    <a:gd name="T12" fmla="*/ 0 w 72"/>
                    <a:gd name="T13" fmla="*/ 0 h 69"/>
                    <a:gd name="T14" fmla="*/ 0 w 72"/>
                    <a:gd name="T15" fmla="*/ 0 h 69"/>
                    <a:gd name="T16" fmla="*/ 0 w 72"/>
                    <a:gd name="T17" fmla="*/ 0 h 69"/>
                    <a:gd name="T18" fmla="*/ 0 w 72"/>
                    <a:gd name="T19" fmla="*/ 0 h 69"/>
                    <a:gd name="T20" fmla="*/ 0 w 72"/>
                    <a:gd name="T21" fmla="*/ 0 h 69"/>
                    <a:gd name="T22" fmla="*/ 0 w 72"/>
                    <a:gd name="T23" fmla="*/ 0 h 69"/>
                    <a:gd name="T24" fmla="*/ 0 w 72"/>
                    <a:gd name="T25" fmla="*/ 0 h 69"/>
                    <a:gd name="T26" fmla="*/ 0 w 72"/>
                    <a:gd name="T27" fmla="*/ 0 h 69"/>
                    <a:gd name="T28" fmla="*/ 0 w 72"/>
                    <a:gd name="T29" fmla="*/ 0 h 69"/>
                    <a:gd name="T30" fmla="*/ 0 w 72"/>
                    <a:gd name="T31" fmla="*/ 0 h 69"/>
                    <a:gd name="T32" fmla="*/ 0 w 72"/>
                    <a:gd name="T33" fmla="*/ 0 h 69"/>
                    <a:gd name="T34" fmla="*/ 0 w 72"/>
                    <a:gd name="T35" fmla="*/ 0 h 69"/>
                    <a:gd name="T36" fmla="*/ 0 w 72"/>
                    <a:gd name="T37" fmla="*/ 0 h 69"/>
                    <a:gd name="T38" fmla="*/ 0 w 72"/>
                    <a:gd name="T39" fmla="*/ 0 h 69"/>
                    <a:gd name="T40" fmla="*/ 0 w 72"/>
                    <a:gd name="T41" fmla="*/ 0 h 6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2"/>
                    <a:gd name="T64" fmla="*/ 0 h 69"/>
                    <a:gd name="T65" fmla="*/ 72 w 72"/>
                    <a:gd name="T66" fmla="*/ 69 h 6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2" h="69">
                      <a:moveTo>
                        <a:pt x="17" y="69"/>
                      </a:moveTo>
                      <a:lnTo>
                        <a:pt x="17" y="68"/>
                      </a:lnTo>
                      <a:lnTo>
                        <a:pt x="21" y="59"/>
                      </a:lnTo>
                      <a:lnTo>
                        <a:pt x="25" y="51"/>
                      </a:lnTo>
                      <a:lnTo>
                        <a:pt x="33" y="44"/>
                      </a:lnTo>
                      <a:lnTo>
                        <a:pt x="40" y="37"/>
                      </a:lnTo>
                      <a:lnTo>
                        <a:pt x="47" y="32"/>
                      </a:lnTo>
                      <a:lnTo>
                        <a:pt x="55" y="25"/>
                      </a:lnTo>
                      <a:lnTo>
                        <a:pt x="65" y="18"/>
                      </a:lnTo>
                      <a:lnTo>
                        <a:pt x="72" y="12"/>
                      </a:lnTo>
                      <a:lnTo>
                        <a:pt x="60" y="0"/>
                      </a:lnTo>
                      <a:lnTo>
                        <a:pt x="53" y="6"/>
                      </a:lnTo>
                      <a:lnTo>
                        <a:pt x="46" y="13"/>
                      </a:lnTo>
                      <a:lnTo>
                        <a:pt x="37" y="18"/>
                      </a:lnTo>
                      <a:lnTo>
                        <a:pt x="28" y="25"/>
                      </a:lnTo>
                      <a:lnTo>
                        <a:pt x="21" y="32"/>
                      </a:lnTo>
                      <a:lnTo>
                        <a:pt x="13" y="42"/>
                      </a:lnTo>
                      <a:lnTo>
                        <a:pt x="6" y="51"/>
                      </a:lnTo>
                      <a:lnTo>
                        <a:pt x="0" y="63"/>
                      </a:lnTo>
                      <a:lnTo>
                        <a:pt x="0" y="62"/>
                      </a:lnTo>
                      <a:lnTo>
                        <a:pt x="17" y="6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30" name="Freeform 1900"/>
                <p:cNvSpPr>
                  <a:spLocks/>
                </p:cNvSpPr>
                <p:nvPr/>
              </p:nvSpPr>
              <p:spPr bwMode="auto">
                <a:xfrm>
                  <a:off x="1882" y="1291"/>
                  <a:ext cx="2" cy="3"/>
                </a:xfrm>
                <a:custGeom>
                  <a:avLst/>
                  <a:gdLst>
                    <a:gd name="T0" fmla="*/ 0 w 85"/>
                    <a:gd name="T1" fmla="*/ 0 h 110"/>
                    <a:gd name="T2" fmla="*/ 0 w 85"/>
                    <a:gd name="T3" fmla="*/ 0 h 110"/>
                    <a:gd name="T4" fmla="*/ 0 w 85"/>
                    <a:gd name="T5" fmla="*/ 0 h 110"/>
                    <a:gd name="T6" fmla="*/ 0 w 85"/>
                    <a:gd name="T7" fmla="*/ 0 h 110"/>
                    <a:gd name="T8" fmla="*/ 0 w 85"/>
                    <a:gd name="T9" fmla="*/ 0 h 110"/>
                    <a:gd name="T10" fmla="*/ 0 w 85"/>
                    <a:gd name="T11" fmla="*/ 0 h 110"/>
                    <a:gd name="T12" fmla="*/ 0 w 85"/>
                    <a:gd name="T13" fmla="*/ 0 h 110"/>
                    <a:gd name="T14" fmla="*/ 0 w 85"/>
                    <a:gd name="T15" fmla="*/ 0 h 110"/>
                    <a:gd name="T16" fmla="*/ 0 w 85"/>
                    <a:gd name="T17" fmla="*/ 0 h 110"/>
                    <a:gd name="T18" fmla="*/ 0 w 85"/>
                    <a:gd name="T19" fmla="*/ 0 h 110"/>
                    <a:gd name="T20" fmla="*/ 0 w 85"/>
                    <a:gd name="T21" fmla="*/ 0 h 110"/>
                    <a:gd name="T22" fmla="*/ 0 w 85"/>
                    <a:gd name="T23" fmla="*/ 0 h 110"/>
                    <a:gd name="T24" fmla="*/ 0 w 85"/>
                    <a:gd name="T25" fmla="*/ 0 h 110"/>
                    <a:gd name="T26" fmla="*/ 0 w 85"/>
                    <a:gd name="T27" fmla="*/ 0 h 110"/>
                    <a:gd name="T28" fmla="*/ 0 w 85"/>
                    <a:gd name="T29" fmla="*/ 0 h 110"/>
                    <a:gd name="T30" fmla="*/ 0 w 85"/>
                    <a:gd name="T31" fmla="*/ 0 h 110"/>
                    <a:gd name="T32" fmla="*/ 0 w 85"/>
                    <a:gd name="T33" fmla="*/ 0 h 110"/>
                    <a:gd name="T34" fmla="*/ 0 w 85"/>
                    <a:gd name="T35" fmla="*/ 0 h 110"/>
                    <a:gd name="T36" fmla="*/ 0 w 85"/>
                    <a:gd name="T37" fmla="*/ 0 h 110"/>
                    <a:gd name="T38" fmla="*/ 0 w 85"/>
                    <a:gd name="T39" fmla="*/ 0 h 110"/>
                    <a:gd name="T40" fmla="*/ 0 w 85"/>
                    <a:gd name="T41" fmla="*/ 0 h 11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5"/>
                    <a:gd name="T64" fmla="*/ 0 h 110"/>
                    <a:gd name="T65" fmla="*/ 85 w 85"/>
                    <a:gd name="T66" fmla="*/ 110 h 11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5" h="110">
                      <a:moveTo>
                        <a:pt x="9" y="108"/>
                      </a:moveTo>
                      <a:lnTo>
                        <a:pt x="9" y="110"/>
                      </a:lnTo>
                      <a:lnTo>
                        <a:pt x="26" y="95"/>
                      </a:lnTo>
                      <a:lnTo>
                        <a:pt x="39" y="83"/>
                      </a:lnTo>
                      <a:lnTo>
                        <a:pt x="50" y="70"/>
                      </a:lnTo>
                      <a:lnTo>
                        <a:pt x="60" y="58"/>
                      </a:lnTo>
                      <a:lnTo>
                        <a:pt x="67" y="45"/>
                      </a:lnTo>
                      <a:lnTo>
                        <a:pt x="73" y="33"/>
                      </a:lnTo>
                      <a:lnTo>
                        <a:pt x="79" y="19"/>
                      </a:lnTo>
                      <a:lnTo>
                        <a:pt x="85" y="7"/>
                      </a:lnTo>
                      <a:lnTo>
                        <a:pt x="68" y="0"/>
                      </a:lnTo>
                      <a:lnTo>
                        <a:pt x="65" y="12"/>
                      </a:lnTo>
                      <a:lnTo>
                        <a:pt x="59" y="25"/>
                      </a:lnTo>
                      <a:lnTo>
                        <a:pt x="53" y="38"/>
                      </a:lnTo>
                      <a:lnTo>
                        <a:pt x="45" y="48"/>
                      </a:lnTo>
                      <a:lnTo>
                        <a:pt x="38" y="60"/>
                      </a:lnTo>
                      <a:lnTo>
                        <a:pt x="27" y="71"/>
                      </a:lnTo>
                      <a:lnTo>
                        <a:pt x="14" y="83"/>
                      </a:lnTo>
                      <a:lnTo>
                        <a:pt x="0" y="95"/>
                      </a:lnTo>
                      <a:lnTo>
                        <a:pt x="0" y="96"/>
                      </a:lnTo>
                      <a:lnTo>
                        <a:pt x="9" y="10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31" name="Freeform 1901"/>
                <p:cNvSpPr>
                  <a:spLocks/>
                </p:cNvSpPr>
                <p:nvPr/>
              </p:nvSpPr>
              <p:spPr bwMode="auto">
                <a:xfrm>
                  <a:off x="1881" y="1294"/>
                  <a:ext cx="2" cy="2"/>
                </a:xfrm>
                <a:custGeom>
                  <a:avLst/>
                  <a:gdLst>
                    <a:gd name="T0" fmla="*/ 0 w 50"/>
                    <a:gd name="T1" fmla="*/ 0 h 94"/>
                    <a:gd name="T2" fmla="*/ 0 w 50"/>
                    <a:gd name="T3" fmla="*/ 0 h 94"/>
                    <a:gd name="T4" fmla="*/ 0 w 50"/>
                    <a:gd name="T5" fmla="*/ 0 h 94"/>
                    <a:gd name="T6" fmla="*/ 0 w 50"/>
                    <a:gd name="T7" fmla="*/ 0 h 94"/>
                    <a:gd name="T8" fmla="*/ 0 w 50"/>
                    <a:gd name="T9" fmla="*/ 0 h 94"/>
                    <a:gd name="T10" fmla="*/ 0 w 50"/>
                    <a:gd name="T11" fmla="*/ 0 h 94"/>
                    <a:gd name="T12" fmla="*/ 0 w 50"/>
                    <a:gd name="T13" fmla="*/ 0 h 94"/>
                    <a:gd name="T14" fmla="*/ 0 w 50"/>
                    <a:gd name="T15" fmla="*/ 0 h 94"/>
                    <a:gd name="T16" fmla="*/ 0 w 50"/>
                    <a:gd name="T17" fmla="*/ 0 h 94"/>
                    <a:gd name="T18" fmla="*/ 0 w 50"/>
                    <a:gd name="T19" fmla="*/ 0 h 94"/>
                    <a:gd name="T20" fmla="*/ 0 w 50"/>
                    <a:gd name="T21" fmla="*/ 0 h 94"/>
                    <a:gd name="T22" fmla="*/ 0 w 50"/>
                    <a:gd name="T23" fmla="*/ 0 h 94"/>
                    <a:gd name="T24" fmla="*/ 0 w 50"/>
                    <a:gd name="T25" fmla="*/ 0 h 94"/>
                    <a:gd name="T26" fmla="*/ 0 w 50"/>
                    <a:gd name="T27" fmla="*/ 0 h 94"/>
                    <a:gd name="T28" fmla="*/ 0 w 50"/>
                    <a:gd name="T29" fmla="*/ 0 h 94"/>
                    <a:gd name="T30" fmla="*/ 0 w 50"/>
                    <a:gd name="T31" fmla="*/ 0 h 94"/>
                    <a:gd name="T32" fmla="*/ 0 w 50"/>
                    <a:gd name="T33" fmla="*/ 0 h 94"/>
                    <a:gd name="T34" fmla="*/ 0 w 50"/>
                    <a:gd name="T35" fmla="*/ 0 h 94"/>
                    <a:gd name="T36" fmla="*/ 0 w 50"/>
                    <a:gd name="T37" fmla="*/ 0 h 94"/>
                    <a:gd name="T38" fmla="*/ 0 w 50"/>
                    <a:gd name="T39" fmla="*/ 0 h 94"/>
                    <a:gd name="T40" fmla="*/ 0 w 50"/>
                    <a:gd name="T41" fmla="*/ 0 h 9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0"/>
                    <a:gd name="T64" fmla="*/ 0 h 94"/>
                    <a:gd name="T65" fmla="*/ 50 w 50"/>
                    <a:gd name="T66" fmla="*/ 94 h 9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0" h="94">
                      <a:moveTo>
                        <a:pt x="17" y="93"/>
                      </a:moveTo>
                      <a:lnTo>
                        <a:pt x="16" y="94"/>
                      </a:lnTo>
                      <a:lnTo>
                        <a:pt x="22" y="83"/>
                      </a:lnTo>
                      <a:lnTo>
                        <a:pt x="25" y="71"/>
                      </a:lnTo>
                      <a:lnTo>
                        <a:pt x="29" y="59"/>
                      </a:lnTo>
                      <a:lnTo>
                        <a:pt x="32" y="47"/>
                      </a:lnTo>
                      <a:lnTo>
                        <a:pt x="36" y="38"/>
                      </a:lnTo>
                      <a:lnTo>
                        <a:pt x="40" y="27"/>
                      </a:lnTo>
                      <a:lnTo>
                        <a:pt x="44" y="18"/>
                      </a:lnTo>
                      <a:lnTo>
                        <a:pt x="50" y="12"/>
                      </a:lnTo>
                      <a:lnTo>
                        <a:pt x="41" y="0"/>
                      </a:lnTo>
                      <a:lnTo>
                        <a:pt x="32" y="9"/>
                      </a:lnTo>
                      <a:lnTo>
                        <a:pt x="25" y="20"/>
                      </a:lnTo>
                      <a:lnTo>
                        <a:pt x="19" y="30"/>
                      </a:lnTo>
                      <a:lnTo>
                        <a:pt x="16" y="42"/>
                      </a:lnTo>
                      <a:lnTo>
                        <a:pt x="12" y="54"/>
                      </a:lnTo>
                      <a:lnTo>
                        <a:pt x="8" y="66"/>
                      </a:lnTo>
                      <a:lnTo>
                        <a:pt x="5" y="76"/>
                      </a:lnTo>
                      <a:lnTo>
                        <a:pt x="1" y="87"/>
                      </a:lnTo>
                      <a:lnTo>
                        <a:pt x="0" y="88"/>
                      </a:lnTo>
                      <a:lnTo>
                        <a:pt x="17" y="9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32" name="Freeform 1902"/>
                <p:cNvSpPr>
                  <a:spLocks/>
                </p:cNvSpPr>
                <p:nvPr/>
              </p:nvSpPr>
              <p:spPr bwMode="auto">
                <a:xfrm>
                  <a:off x="1880" y="1296"/>
                  <a:ext cx="1" cy="0"/>
                </a:xfrm>
                <a:custGeom>
                  <a:avLst/>
                  <a:gdLst>
                    <a:gd name="T0" fmla="*/ 0 w 32"/>
                    <a:gd name="T1" fmla="*/ 0 h 19"/>
                    <a:gd name="T2" fmla="*/ 0 w 32"/>
                    <a:gd name="T3" fmla="*/ 0 h 19"/>
                    <a:gd name="T4" fmla="*/ 0 w 32"/>
                    <a:gd name="T5" fmla="*/ 0 h 19"/>
                    <a:gd name="T6" fmla="*/ 0 w 32"/>
                    <a:gd name="T7" fmla="*/ 0 h 19"/>
                    <a:gd name="T8" fmla="*/ 0 w 32"/>
                    <a:gd name="T9" fmla="*/ 0 h 19"/>
                    <a:gd name="T10" fmla="*/ 0 w 32"/>
                    <a:gd name="T11" fmla="*/ 0 h 19"/>
                    <a:gd name="T12" fmla="*/ 0 w 32"/>
                    <a:gd name="T13" fmla="*/ 0 h 19"/>
                    <a:gd name="T14" fmla="*/ 0 w 32"/>
                    <a:gd name="T15" fmla="*/ 0 h 19"/>
                    <a:gd name="T16" fmla="*/ 0 w 32"/>
                    <a:gd name="T17" fmla="*/ 0 h 19"/>
                    <a:gd name="T18" fmla="*/ 0 w 32"/>
                    <a:gd name="T19" fmla="*/ 0 h 19"/>
                    <a:gd name="T20" fmla="*/ 0 w 32"/>
                    <a:gd name="T21" fmla="*/ 0 h 19"/>
                    <a:gd name="T22" fmla="*/ 0 w 32"/>
                    <a:gd name="T23" fmla="*/ 0 h 19"/>
                    <a:gd name="T24" fmla="*/ 0 w 32"/>
                    <a:gd name="T25" fmla="*/ 0 h 1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2"/>
                    <a:gd name="T40" fmla="*/ 0 h 19"/>
                    <a:gd name="T41" fmla="*/ 32 w 32"/>
                    <a:gd name="T42" fmla="*/ 0 h 1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2" h="19">
                      <a:moveTo>
                        <a:pt x="17" y="19"/>
                      </a:moveTo>
                      <a:lnTo>
                        <a:pt x="17" y="18"/>
                      </a:lnTo>
                      <a:lnTo>
                        <a:pt x="17" y="19"/>
                      </a:lnTo>
                      <a:lnTo>
                        <a:pt x="21" y="17"/>
                      </a:lnTo>
                      <a:lnTo>
                        <a:pt x="27" y="12"/>
                      </a:lnTo>
                      <a:lnTo>
                        <a:pt x="32" y="5"/>
                      </a:lnTo>
                      <a:lnTo>
                        <a:pt x="15" y="0"/>
                      </a:lnTo>
                      <a:lnTo>
                        <a:pt x="11" y="2"/>
                      </a:lnTo>
                      <a:lnTo>
                        <a:pt x="5" y="7"/>
                      </a:lnTo>
                      <a:lnTo>
                        <a:pt x="0" y="18"/>
                      </a:lnTo>
                      <a:lnTo>
                        <a:pt x="0" y="17"/>
                      </a:lnTo>
                      <a:lnTo>
                        <a:pt x="17" y="1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33" name="Freeform 1903"/>
                <p:cNvSpPr>
                  <a:spLocks/>
                </p:cNvSpPr>
                <p:nvPr/>
              </p:nvSpPr>
              <p:spPr bwMode="auto">
                <a:xfrm>
                  <a:off x="1879" y="1296"/>
                  <a:ext cx="2" cy="4"/>
                </a:xfrm>
                <a:custGeom>
                  <a:avLst/>
                  <a:gdLst>
                    <a:gd name="T0" fmla="*/ 0 w 54"/>
                    <a:gd name="T1" fmla="*/ 0 h 138"/>
                    <a:gd name="T2" fmla="*/ 0 w 54"/>
                    <a:gd name="T3" fmla="*/ 0 h 138"/>
                    <a:gd name="T4" fmla="*/ 0 w 54"/>
                    <a:gd name="T5" fmla="*/ 0 h 138"/>
                    <a:gd name="T6" fmla="*/ 0 w 54"/>
                    <a:gd name="T7" fmla="*/ 0 h 138"/>
                    <a:gd name="T8" fmla="*/ 0 w 54"/>
                    <a:gd name="T9" fmla="*/ 0 h 138"/>
                    <a:gd name="T10" fmla="*/ 0 w 54"/>
                    <a:gd name="T11" fmla="*/ 0 h 138"/>
                    <a:gd name="T12" fmla="*/ 0 w 54"/>
                    <a:gd name="T13" fmla="*/ 0 h 138"/>
                    <a:gd name="T14" fmla="*/ 0 w 54"/>
                    <a:gd name="T15" fmla="*/ 0 h 138"/>
                    <a:gd name="T16" fmla="*/ 0 w 54"/>
                    <a:gd name="T17" fmla="*/ 0 h 138"/>
                    <a:gd name="T18" fmla="*/ 0 w 54"/>
                    <a:gd name="T19" fmla="*/ 0 h 138"/>
                    <a:gd name="T20" fmla="*/ 0 w 54"/>
                    <a:gd name="T21" fmla="*/ 0 h 138"/>
                    <a:gd name="T22" fmla="*/ 0 w 54"/>
                    <a:gd name="T23" fmla="*/ 0 h 138"/>
                    <a:gd name="T24" fmla="*/ 0 w 54"/>
                    <a:gd name="T25" fmla="*/ 0 h 138"/>
                    <a:gd name="T26" fmla="*/ 0 w 54"/>
                    <a:gd name="T27" fmla="*/ 0 h 138"/>
                    <a:gd name="T28" fmla="*/ 0 w 54"/>
                    <a:gd name="T29" fmla="*/ 0 h 138"/>
                    <a:gd name="T30" fmla="*/ 0 w 54"/>
                    <a:gd name="T31" fmla="*/ 0 h 138"/>
                    <a:gd name="T32" fmla="*/ 0 w 54"/>
                    <a:gd name="T33" fmla="*/ 0 h 138"/>
                    <a:gd name="T34" fmla="*/ 0 w 54"/>
                    <a:gd name="T35" fmla="*/ 0 h 138"/>
                    <a:gd name="T36" fmla="*/ 0 w 54"/>
                    <a:gd name="T37" fmla="*/ 0 h 138"/>
                    <a:gd name="T38" fmla="*/ 0 w 54"/>
                    <a:gd name="T39" fmla="*/ 0 h 138"/>
                    <a:gd name="T40" fmla="*/ 0 w 54"/>
                    <a:gd name="T41" fmla="*/ 0 h 13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4"/>
                    <a:gd name="T64" fmla="*/ 0 h 138"/>
                    <a:gd name="T65" fmla="*/ 54 w 54"/>
                    <a:gd name="T66" fmla="*/ 138 h 13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4" h="138">
                      <a:moveTo>
                        <a:pt x="15" y="138"/>
                      </a:moveTo>
                      <a:lnTo>
                        <a:pt x="15" y="138"/>
                      </a:lnTo>
                      <a:lnTo>
                        <a:pt x="23" y="122"/>
                      </a:lnTo>
                      <a:lnTo>
                        <a:pt x="30" y="108"/>
                      </a:lnTo>
                      <a:lnTo>
                        <a:pt x="37" y="90"/>
                      </a:lnTo>
                      <a:lnTo>
                        <a:pt x="42" y="73"/>
                      </a:lnTo>
                      <a:lnTo>
                        <a:pt x="47" y="54"/>
                      </a:lnTo>
                      <a:lnTo>
                        <a:pt x="49" y="37"/>
                      </a:lnTo>
                      <a:lnTo>
                        <a:pt x="53" y="19"/>
                      </a:lnTo>
                      <a:lnTo>
                        <a:pt x="54" y="2"/>
                      </a:lnTo>
                      <a:lnTo>
                        <a:pt x="37" y="0"/>
                      </a:lnTo>
                      <a:lnTo>
                        <a:pt x="36" y="17"/>
                      </a:lnTo>
                      <a:lnTo>
                        <a:pt x="33" y="35"/>
                      </a:lnTo>
                      <a:lnTo>
                        <a:pt x="30" y="52"/>
                      </a:lnTo>
                      <a:lnTo>
                        <a:pt x="25" y="68"/>
                      </a:lnTo>
                      <a:lnTo>
                        <a:pt x="21" y="85"/>
                      </a:lnTo>
                      <a:lnTo>
                        <a:pt x="16" y="101"/>
                      </a:lnTo>
                      <a:lnTo>
                        <a:pt x="9" y="115"/>
                      </a:lnTo>
                      <a:lnTo>
                        <a:pt x="0" y="128"/>
                      </a:lnTo>
                      <a:lnTo>
                        <a:pt x="15" y="13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34" name="Freeform 1904"/>
                <p:cNvSpPr>
                  <a:spLocks/>
                </p:cNvSpPr>
                <p:nvPr/>
              </p:nvSpPr>
              <p:spPr bwMode="auto">
                <a:xfrm>
                  <a:off x="1879" y="1299"/>
                  <a:ext cx="1" cy="2"/>
                </a:xfrm>
                <a:custGeom>
                  <a:avLst/>
                  <a:gdLst>
                    <a:gd name="T0" fmla="*/ 0 w 22"/>
                    <a:gd name="T1" fmla="*/ 0 h 91"/>
                    <a:gd name="T2" fmla="*/ 0 w 22"/>
                    <a:gd name="T3" fmla="*/ 0 h 91"/>
                    <a:gd name="T4" fmla="*/ 0 w 22"/>
                    <a:gd name="T5" fmla="*/ 0 h 91"/>
                    <a:gd name="T6" fmla="*/ 0 w 22"/>
                    <a:gd name="T7" fmla="*/ 0 h 91"/>
                    <a:gd name="T8" fmla="*/ 0 w 22"/>
                    <a:gd name="T9" fmla="*/ 0 h 91"/>
                    <a:gd name="T10" fmla="*/ 0 w 22"/>
                    <a:gd name="T11" fmla="*/ 0 h 91"/>
                    <a:gd name="T12" fmla="*/ 0 w 22"/>
                    <a:gd name="T13" fmla="*/ 0 h 91"/>
                    <a:gd name="T14" fmla="*/ 0 w 22"/>
                    <a:gd name="T15" fmla="*/ 0 h 91"/>
                    <a:gd name="T16" fmla="*/ 0 w 22"/>
                    <a:gd name="T17" fmla="*/ 0 h 91"/>
                    <a:gd name="T18" fmla="*/ 0 w 22"/>
                    <a:gd name="T19" fmla="*/ 0 h 91"/>
                    <a:gd name="T20" fmla="*/ 0 w 22"/>
                    <a:gd name="T21" fmla="*/ 0 h 91"/>
                    <a:gd name="T22" fmla="*/ 0 w 22"/>
                    <a:gd name="T23" fmla="*/ 0 h 91"/>
                    <a:gd name="T24" fmla="*/ 0 w 22"/>
                    <a:gd name="T25" fmla="*/ 0 h 91"/>
                    <a:gd name="T26" fmla="*/ 0 w 22"/>
                    <a:gd name="T27" fmla="*/ 0 h 91"/>
                    <a:gd name="T28" fmla="*/ 0 w 22"/>
                    <a:gd name="T29" fmla="*/ 0 h 91"/>
                    <a:gd name="T30" fmla="*/ 0 w 22"/>
                    <a:gd name="T31" fmla="*/ 0 h 91"/>
                    <a:gd name="T32" fmla="*/ 0 w 22"/>
                    <a:gd name="T33" fmla="*/ 0 h 91"/>
                    <a:gd name="T34" fmla="*/ 0 w 22"/>
                    <a:gd name="T35" fmla="*/ 0 h 91"/>
                    <a:gd name="T36" fmla="*/ 0 w 22"/>
                    <a:gd name="T37" fmla="*/ 0 h 91"/>
                    <a:gd name="T38" fmla="*/ 0 w 22"/>
                    <a:gd name="T39" fmla="*/ 0 h 91"/>
                    <a:gd name="T40" fmla="*/ 0 w 22"/>
                    <a:gd name="T41" fmla="*/ 0 h 9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22"/>
                    <a:gd name="T64" fmla="*/ 0 h 91"/>
                    <a:gd name="T65" fmla="*/ 22 w 22"/>
                    <a:gd name="T66" fmla="*/ 91 h 9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22" h="91">
                      <a:moveTo>
                        <a:pt x="20" y="91"/>
                      </a:moveTo>
                      <a:lnTo>
                        <a:pt x="20" y="91"/>
                      </a:lnTo>
                      <a:lnTo>
                        <a:pt x="22" y="80"/>
                      </a:lnTo>
                      <a:lnTo>
                        <a:pt x="20" y="68"/>
                      </a:lnTo>
                      <a:lnTo>
                        <a:pt x="19" y="56"/>
                      </a:lnTo>
                      <a:lnTo>
                        <a:pt x="18" y="45"/>
                      </a:lnTo>
                      <a:lnTo>
                        <a:pt x="17" y="35"/>
                      </a:lnTo>
                      <a:lnTo>
                        <a:pt x="17" y="26"/>
                      </a:lnTo>
                      <a:lnTo>
                        <a:pt x="19" y="16"/>
                      </a:lnTo>
                      <a:lnTo>
                        <a:pt x="22" y="10"/>
                      </a:lnTo>
                      <a:lnTo>
                        <a:pt x="7" y="0"/>
                      </a:lnTo>
                      <a:lnTo>
                        <a:pt x="2" y="11"/>
                      </a:lnTo>
                      <a:lnTo>
                        <a:pt x="0" y="23"/>
                      </a:lnTo>
                      <a:lnTo>
                        <a:pt x="0" y="35"/>
                      </a:lnTo>
                      <a:lnTo>
                        <a:pt x="1" y="47"/>
                      </a:lnTo>
                      <a:lnTo>
                        <a:pt x="2" y="58"/>
                      </a:lnTo>
                      <a:lnTo>
                        <a:pt x="4" y="70"/>
                      </a:lnTo>
                      <a:lnTo>
                        <a:pt x="5" y="80"/>
                      </a:lnTo>
                      <a:lnTo>
                        <a:pt x="4" y="88"/>
                      </a:lnTo>
                      <a:lnTo>
                        <a:pt x="20" y="9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35" name="Freeform 1905"/>
                <p:cNvSpPr>
                  <a:spLocks/>
                </p:cNvSpPr>
                <p:nvPr/>
              </p:nvSpPr>
              <p:spPr bwMode="auto">
                <a:xfrm>
                  <a:off x="1879" y="1301"/>
                  <a:ext cx="1" cy="2"/>
                </a:xfrm>
                <a:custGeom>
                  <a:avLst/>
                  <a:gdLst>
                    <a:gd name="T0" fmla="*/ 0 w 51"/>
                    <a:gd name="T1" fmla="*/ 0 h 84"/>
                    <a:gd name="T2" fmla="*/ 0 w 51"/>
                    <a:gd name="T3" fmla="*/ 0 h 84"/>
                    <a:gd name="T4" fmla="*/ 0 w 51"/>
                    <a:gd name="T5" fmla="*/ 0 h 84"/>
                    <a:gd name="T6" fmla="*/ 0 w 51"/>
                    <a:gd name="T7" fmla="*/ 0 h 84"/>
                    <a:gd name="T8" fmla="*/ 0 w 51"/>
                    <a:gd name="T9" fmla="*/ 0 h 84"/>
                    <a:gd name="T10" fmla="*/ 0 w 51"/>
                    <a:gd name="T11" fmla="*/ 0 h 84"/>
                    <a:gd name="T12" fmla="*/ 0 w 51"/>
                    <a:gd name="T13" fmla="*/ 0 h 84"/>
                    <a:gd name="T14" fmla="*/ 0 w 51"/>
                    <a:gd name="T15" fmla="*/ 0 h 84"/>
                    <a:gd name="T16" fmla="*/ 0 w 51"/>
                    <a:gd name="T17" fmla="*/ 0 h 84"/>
                    <a:gd name="T18" fmla="*/ 0 w 51"/>
                    <a:gd name="T19" fmla="*/ 0 h 84"/>
                    <a:gd name="T20" fmla="*/ 0 w 51"/>
                    <a:gd name="T21" fmla="*/ 0 h 84"/>
                    <a:gd name="T22" fmla="*/ 0 w 51"/>
                    <a:gd name="T23" fmla="*/ 0 h 84"/>
                    <a:gd name="T24" fmla="*/ 0 w 51"/>
                    <a:gd name="T25" fmla="*/ 0 h 84"/>
                    <a:gd name="T26" fmla="*/ 0 w 51"/>
                    <a:gd name="T27" fmla="*/ 0 h 84"/>
                    <a:gd name="T28" fmla="*/ 0 w 51"/>
                    <a:gd name="T29" fmla="*/ 0 h 84"/>
                    <a:gd name="T30" fmla="*/ 0 w 51"/>
                    <a:gd name="T31" fmla="*/ 0 h 84"/>
                    <a:gd name="T32" fmla="*/ 0 w 51"/>
                    <a:gd name="T33" fmla="*/ 0 h 84"/>
                    <a:gd name="T34" fmla="*/ 0 w 51"/>
                    <a:gd name="T35" fmla="*/ 0 h 84"/>
                    <a:gd name="T36" fmla="*/ 0 w 51"/>
                    <a:gd name="T37" fmla="*/ 0 h 84"/>
                    <a:gd name="T38" fmla="*/ 0 w 51"/>
                    <a:gd name="T39" fmla="*/ 0 h 84"/>
                    <a:gd name="T40" fmla="*/ 0 w 51"/>
                    <a:gd name="T41" fmla="*/ 0 h 8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1"/>
                    <a:gd name="T64" fmla="*/ 0 h 84"/>
                    <a:gd name="T65" fmla="*/ 51 w 51"/>
                    <a:gd name="T66" fmla="*/ 84 h 8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1" h="84">
                      <a:moveTo>
                        <a:pt x="17" y="83"/>
                      </a:moveTo>
                      <a:lnTo>
                        <a:pt x="17" y="84"/>
                      </a:lnTo>
                      <a:lnTo>
                        <a:pt x="19" y="76"/>
                      </a:lnTo>
                      <a:lnTo>
                        <a:pt x="21" y="66"/>
                      </a:lnTo>
                      <a:lnTo>
                        <a:pt x="26" y="57"/>
                      </a:lnTo>
                      <a:lnTo>
                        <a:pt x="32" y="46"/>
                      </a:lnTo>
                      <a:lnTo>
                        <a:pt x="38" y="35"/>
                      </a:lnTo>
                      <a:lnTo>
                        <a:pt x="43" y="25"/>
                      </a:lnTo>
                      <a:lnTo>
                        <a:pt x="49" y="13"/>
                      </a:lnTo>
                      <a:lnTo>
                        <a:pt x="51" y="3"/>
                      </a:lnTo>
                      <a:lnTo>
                        <a:pt x="35" y="0"/>
                      </a:lnTo>
                      <a:lnTo>
                        <a:pt x="32" y="9"/>
                      </a:lnTo>
                      <a:lnTo>
                        <a:pt x="29" y="18"/>
                      </a:lnTo>
                      <a:lnTo>
                        <a:pt x="24" y="28"/>
                      </a:lnTo>
                      <a:lnTo>
                        <a:pt x="18" y="39"/>
                      </a:lnTo>
                      <a:lnTo>
                        <a:pt x="12" y="49"/>
                      </a:lnTo>
                      <a:lnTo>
                        <a:pt x="7" y="59"/>
                      </a:lnTo>
                      <a:lnTo>
                        <a:pt x="2" y="71"/>
                      </a:lnTo>
                      <a:lnTo>
                        <a:pt x="0" y="82"/>
                      </a:lnTo>
                      <a:lnTo>
                        <a:pt x="0" y="83"/>
                      </a:lnTo>
                      <a:lnTo>
                        <a:pt x="17" y="8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36" name="Freeform 1906"/>
                <p:cNvSpPr>
                  <a:spLocks/>
                </p:cNvSpPr>
                <p:nvPr/>
              </p:nvSpPr>
              <p:spPr bwMode="auto">
                <a:xfrm>
                  <a:off x="1876" y="1303"/>
                  <a:ext cx="3" cy="5"/>
                </a:xfrm>
                <a:custGeom>
                  <a:avLst/>
                  <a:gdLst>
                    <a:gd name="T0" fmla="*/ 0 w 125"/>
                    <a:gd name="T1" fmla="*/ 0 h 199"/>
                    <a:gd name="T2" fmla="*/ 0 w 125"/>
                    <a:gd name="T3" fmla="*/ 0 h 199"/>
                    <a:gd name="T4" fmla="*/ 0 w 125"/>
                    <a:gd name="T5" fmla="*/ 0 h 199"/>
                    <a:gd name="T6" fmla="*/ 0 w 125"/>
                    <a:gd name="T7" fmla="*/ 0 h 199"/>
                    <a:gd name="T8" fmla="*/ 0 w 125"/>
                    <a:gd name="T9" fmla="*/ 0 h 199"/>
                    <a:gd name="T10" fmla="*/ 0 w 125"/>
                    <a:gd name="T11" fmla="*/ 0 h 199"/>
                    <a:gd name="T12" fmla="*/ 0 w 125"/>
                    <a:gd name="T13" fmla="*/ 0 h 199"/>
                    <a:gd name="T14" fmla="*/ 0 w 125"/>
                    <a:gd name="T15" fmla="*/ 0 h 199"/>
                    <a:gd name="T16" fmla="*/ 0 w 125"/>
                    <a:gd name="T17" fmla="*/ 0 h 199"/>
                    <a:gd name="T18" fmla="*/ 0 w 125"/>
                    <a:gd name="T19" fmla="*/ 0 h 199"/>
                    <a:gd name="T20" fmla="*/ 0 w 125"/>
                    <a:gd name="T21" fmla="*/ 0 h 199"/>
                    <a:gd name="T22" fmla="*/ 0 w 125"/>
                    <a:gd name="T23" fmla="*/ 0 h 199"/>
                    <a:gd name="T24" fmla="*/ 0 w 125"/>
                    <a:gd name="T25" fmla="*/ 0 h 199"/>
                    <a:gd name="T26" fmla="*/ 0 w 125"/>
                    <a:gd name="T27" fmla="*/ 0 h 199"/>
                    <a:gd name="T28" fmla="*/ 0 w 125"/>
                    <a:gd name="T29" fmla="*/ 0 h 199"/>
                    <a:gd name="T30" fmla="*/ 0 w 125"/>
                    <a:gd name="T31" fmla="*/ 0 h 199"/>
                    <a:gd name="T32" fmla="*/ 0 w 125"/>
                    <a:gd name="T33" fmla="*/ 0 h 199"/>
                    <a:gd name="T34" fmla="*/ 0 w 125"/>
                    <a:gd name="T35" fmla="*/ 0 h 199"/>
                    <a:gd name="T36" fmla="*/ 0 w 125"/>
                    <a:gd name="T37" fmla="*/ 0 h 199"/>
                    <a:gd name="T38" fmla="*/ 0 w 125"/>
                    <a:gd name="T39" fmla="*/ 0 h 199"/>
                    <a:gd name="T40" fmla="*/ 0 w 125"/>
                    <a:gd name="T41" fmla="*/ 0 h 199"/>
                    <a:gd name="T42" fmla="*/ 0 w 125"/>
                    <a:gd name="T43" fmla="*/ 0 h 199"/>
                    <a:gd name="T44" fmla="*/ 0 w 125"/>
                    <a:gd name="T45" fmla="*/ 0 h 199"/>
                    <a:gd name="T46" fmla="*/ 0 w 125"/>
                    <a:gd name="T47" fmla="*/ 0 h 199"/>
                    <a:gd name="T48" fmla="*/ 0 w 125"/>
                    <a:gd name="T49" fmla="*/ 0 h 199"/>
                    <a:gd name="T50" fmla="*/ 0 w 125"/>
                    <a:gd name="T51" fmla="*/ 0 h 199"/>
                    <a:gd name="T52" fmla="*/ 0 w 125"/>
                    <a:gd name="T53" fmla="*/ 0 h 199"/>
                    <a:gd name="T54" fmla="*/ 0 w 125"/>
                    <a:gd name="T55" fmla="*/ 0 h 199"/>
                    <a:gd name="T56" fmla="*/ 0 w 125"/>
                    <a:gd name="T57" fmla="*/ 0 h 199"/>
                    <a:gd name="T58" fmla="*/ 0 w 125"/>
                    <a:gd name="T59" fmla="*/ 0 h 199"/>
                    <a:gd name="T60" fmla="*/ 0 w 125"/>
                    <a:gd name="T61" fmla="*/ 0 h 199"/>
                    <a:gd name="T62" fmla="*/ 0 w 125"/>
                    <a:gd name="T63" fmla="*/ 0 h 199"/>
                    <a:gd name="T64" fmla="*/ 0 w 125"/>
                    <a:gd name="T65" fmla="*/ 0 h 199"/>
                    <a:gd name="T66" fmla="*/ 0 w 125"/>
                    <a:gd name="T67" fmla="*/ 0 h 199"/>
                    <a:gd name="T68" fmla="*/ 0 w 125"/>
                    <a:gd name="T69" fmla="*/ 0 h 199"/>
                    <a:gd name="T70" fmla="*/ 0 w 125"/>
                    <a:gd name="T71" fmla="*/ 0 h 199"/>
                    <a:gd name="T72" fmla="*/ 0 w 125"/>
                    <a:gd name="T73" fmla="*/ 0 h 19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25"/>
                    <a:gd name="T112" fmla="*/ 0 h 199"/>
                    <a:gd name="T113" fmla="*/ 125 w 125"/>
                    <a:gd name="T114" fmla="*/ 199 h 199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25" h="199">
                      <a:moveTo>
                        <a:pt x="0" y="193"/>
                      </a:moveTo>
                      <a:lnTo>
                        <a:pt x="0" y="193"/>
                      </a:lnTo>
                      <a:lnTo>
                        <a:pt x="12" y="198"/>
                      </a:lnTo>
                      <a:lnTo>
                        <a:pt x="23" y="199"/>
                      </a:lnTo>
                      <a:lnTo>
                        <a:pt x="35" y="197"/>
                      </a:lnTo>
                      <a:lnTo>
                        <a:pt x="47" y="191"/>
                      </a:lnTo>
                      <a:lnTo>
                        <a:pt x="56" y="183"/>
                      </a:lnTo>
                      <a:lnTo>
                        <a:pt x="65" y="172"/>
                      </a:lnTo>
                      <a:lnTo>
                        <a:pt x="75" y="160"/>
                      </a:lnTo>
                      <a:lnTo>
                        <a:pt x="83" y="145"/>
                      </a:lnTo>
                      <a:lnTo>
                        <a:pt x="91" y="130"/>
                      </a:lnTo>
                      <a:lnTo>
                        <a:pt x="97" y="114"/>
                      </a:lnTo>
                      <a:lnTo>
                        <a:pt x="105" y="96"/>
                      </a:lnTo>
                      <a:lnTo>
                        <a:pt x="111" y="77"/>
                      </a:lnTo>
                      <a:lnTo>
                        <a:pt x="116" y="59"/>
                      </a:lnTo>
                      <a:lnTo>
                        <a:pt x="120" y="38"/>
                      </a:lnTo>
                      <a:lnTo>
                        <a:pt x="122" y="20"/>
                      </a:lnTo>
                      <a:lnTo>
                        <a:pt x="125" y="0"/>
                      </a:lnTo>
                      <a:lnTo>
                        <a:pt x="108" y="0"/>
                      </a:lnTo>
                      <a:lnTo>
                        <a:pt x="105" y="18"/>
                      </a:lnTo>
                      <a:lnTo>
                        <a:pt x="103" y="36"/>
                      </a:lnTo>
                      <a:lnTo>
                        <a:pt x="99" y="54"/>
                      </a:lnTo>
                      <a:lnTo>
                        <a:pt x="95" y="72"/>
                      </a:lnTo>
                      <a:lnTo>
                        <a:pt x="89" y="91"/>
                      </a:lnTo>
                      <a:lnTo>
                        <a:pt x="83" y="107"/>
                      </a:lnTo>
                      <a:lnTo>
                        <a:pt x="77" y="123"/>
                      </a:lnTo>
                      <a:lnTo>
                        <a:pt x="68" y="138"/>
                      </a:lnTo>
                      <a:lnTo>
                        <a:pt x="61" y="150"/>
                      </a:lnTo>
                      <a:lnTo>
                        <a:pt x="53" y="162"/>
                      </a:lnTo>
                      <a:lnTo>
                        <a:pt x="44" y="171"/>
                      </a:lnTo>
                      <a:lnTo>
                        <a:pt x="37" y="177"/>
                      </a:lnTo>
                      <a:lnTo>
                        <a:pt x="30" y="180"/>
                      </a:lnTo>
                      <a:lnTo>
                        <a:pt x="23" y="183"/>
                      </a:lnTo>
                      <a:lnTo>
                        <a:pt x="16" y="181"/>
                      </a:lnTo>
                      <a:lnTo>
                        <a:pt x="9" y="179"/>
                      </a:lnTo>
                      <a:lnTo>
                        <a:pt x="0" y="19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37" name="Freeform 1907"/>
                <p:cNvSpPr>
                  <a:spLocks/>
                </p:cNvSpPr>
                <p:nvPr/>
              </p:nvSpPr>
              <p:spPr bwMode="auto">
                <a:xfrm>
                  <a:off x="1873" y="1306"/>
                  <a:ext cx="4" cy="2"/>
                </a:xfrm>
                <a:custGeom>
                  <a:avLst/>
                  <a:gdLst>
                    <a:gd name="T0" fmla="*/ 0 w 104"/>
                    <a:gd name="T1" fmla="*/ 0 h 97"/>
                    <a:gd name="T2" fmla="*/ 0 w 104"/>
                    <a:gd name="T3" fmla="*/ 0 h 97"/>
                    <a:gd name="T4" fmla="*/ 0 w 104"/>
                    <a:gd name="T5" fmla="*/ 0 h 97"/>
                    <a:gd name="T6" fmla="*/ 0 w 104"/>
                    <a:gd name="T7" fmla="*/ 0 h 97"/>
                    <a:gd name="T8" fmla="*/ 0 w 104"/>
                    <a:gd name="T9" fmla="*/ 0 h 97"/>
                    <a:gd name="T10" fmla="*/ 0 w 104"/>
                    <a:gd name="T11" fmla="*/ 0 h 97"/>
                    <a:gd name="T12" fmla="*/ 0 w 104"/>
                    <a:gd name="T13" fmla="*/ 0 h 97"/>
                    <a:gd name="T14" fmla="*/ 0 w 104"/>
                    <a:gd name="T15" fmla="*/ 0 h 97"/>
                    <a:gd name="T16" fmla="*/ 0 w 104"/>
                    <a:gd name="T17" fmla="*/ 0 h 97"/>
                    <a:gd name="T18" fmla="*/ 0 w 104"/>
                    <a:gd name="T19" fmla="*/ 0 h 97"/>
                    <a:gd name="T20" fmla="*/ 0 w 104"/>
                    <a:gd name="T21" fmla="*/ 0 h 97"/>
                    <a:gd name="T22" fmla="*/ 0 w 104"/>
                    <a:gd name="T23" fmla="*/ 0 h 97"/>
                    <a:gd name="T24" fmla="*/ 0 w 104"/>
                    <a:gd name="T25" fmla="*/ 0 h 97"/>
                    <a:gd name="T26" fmla="*/ 0 w 104"/>
                    <a:gd name="T27" fmla="*/ 0 h 97"/>
                    <a:gd name="T28" fmla="*/ 0 w 104"/>
                    <a:gd name="T29" fmla="*/ 0 h 97"/>
                    <a:gd name="T30" fmla="*/ 0 w 104"/>
                    <a:gd name="T31" fmla="*/ 0 h 97"/>
                    <a:gd name="T32" fmla="*/ 0 w 104"/>
                    <a:gd name="T33" fmla="*/ 0 h 97"/>
                    <a:gd name="T34" fmla="*/ 0 w 104"/>
                    <a:gd name="T35" fmla="*/ 0 h 97"/>
                    <a:gd name="T36" fmla="*/ 0 w 104"/>
                    <a:gd name="T37" fmla="*/ 0 h 97"/>
                    <a:gd name="T38" fmla="*/ 0 w 104"/>
                    <a:gd name="T39" fmla="*/ 0 h 97"/>
                    <a:gd name="T40" fmla="*/ 0 w 104"/>
                    <a:gd name="T41" fmla="*/ 0 h 9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04"/>
                    <a:gd name="T64" fmla="*/ 0 h 97"/>
                    <a:gd name="T65" fmla="*/ 104 w 104"/>
                    <a:gd name="T66" fmla="*/ 97 h 9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04" h="97">
                      <a:moveTo>
                        <a:pt x="0" y="12"/>
                      </a:moveTo>
                      <a:lnTo>
                        <a:pt x="0" y="11"/>
                      </a:lnTo>
                      <a:lnTo>
                        <a:pt x="8" y="22"/>
                      </a:lnTo>
                      <a:lnTo>
                        <a:pt x="19" y="34"/>
                      </a:lnTo>
                      <a:lnTo>
                        <a:pt x="31" y="45"/>
                      </a:lnTo>
                      <a:lnTo>
                        <a:pt x="44" y="57"/>
                      </a:lnTo>
                      <a:lnTo>
                        <a:pt x="57" y="69"/>
                      </a:lnTo>
                      <a:lnTo>
                        <a:pt x="72" y="79"/>
                      </a:lnTo>
                      <a:lnTo>
                        <a:pt x="84" y="90"/>
                      </a:lnTo>
                      <a:lnTo>
                        <a:pt x="95" y="97"/>
                      </a:lnTo>
                      <a:lnTo>
                        <a:pt x="104" y="83"/>
                      </a:lnTo>
                      <a:lnTo>
                        <a:pt x="93" y="76"/>
                      </a:lnTo>
                      <a:lnTo>
                        <a:pt x="81" y="67"/>
                      </a:lnTo>
                      <a:lnTo>
                        <a:pt x="69" y="57"/>
                      </a:lnTo>
                      <a:lnTo>
                        <a:pt x="56" y="45"/>
                      </a:lnTo>
                      <a:lnTo>
                        <a:pt x="43" y="33"/>
                      </a:lnTo>
                      <a:lnTo>
                        <a:pt x="31" y="22"/>
                      </a:lnTo>
                      <a:lnTo>
                        <a:pt x="20" y="10"/>
                      </a:lnTo>
                      <a:lnTo>
                        <a:pt x="12" y="1"/>
                      </a:lnTo>
                      <a:lnTo>
                        <a:pt x="12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38" name="Freeform 1908"/>
                <p:cNvSpPr>
                  <a:spLocks/>
                </p:cNvSpPr>
                <p:nvPr/>
              </p:nvSpPr>
              <p:spPr bwMode="auto">
                <a:xfrm>
                  <a:off x="1873" y="1305"/>
                  <a:ext cx="1" cy="1"/>
                </a:xfrm>
                <a:custGeom>
                  <a:avLst/>
                  <a:gdLst>
                    <a:gd name="T0" fmla="*/ 0 w 27"/>
                    <a:gd name="T1" fmla="*/ 0 h 43"/>
                    <a:gd name="T2" fmla="*/ 0 w 27"/>
                    <a:gd name="T3" fmla="*/ 0 h 43"/>
                    <a:gd name="T4" fmla="*/ 0 w 27"/>
                    <a:gd name="T5" fmla="*/ 0 h 43"/>
                    <a:gd name="T6" fmla="*/ 0 w 27"/>
                    <a:gd name="T7" fmla="*/ 0 h 43"/>
                    <a:gd name="T8" fmla="*/ 0 w 27"/>
                    <a:gd name="T9" fmla="*/ 0 h 43"/>
                    <a:gd name="T10" fmla="*/ 0 w 27"/>
                    <a:gd name="T11" fmla="*/ 0 h 43"/>
                    <a:gd name="T12" fmla="*/ 0 w 27"/>
                    <a:gd name="T13" fmla="*/ 0 h 43"/>
                    <a:gd name="T14" fmla="*/ 0 w 27"/>
                    <a:gd name="T15" fmla="*/ 0 h 43"/>
                    <a:gd name="T16" fmla="*/ 0 w 27"/>
                    <a:gd name="T17" fmla="*/ 0 h 43"/>
                    <a:gd name="T18" fmla="*/ 0 w 27"/>
                    <a:gd name="T19" fmla="*/ 0 h 43"/>
                    <a:gd name="T20" fmla="*/ 0 w 27"/>
                    <a:gd name="T21" fmla="*/ 0 h 43"/>
                    <a:gd name="T22" fmla="*/ 0 w 27"/>
                    <a:gd name="T23" fmla="*/ 0 h 43"/>
                    <a:gd name="T24" fmla="*/ 0 w 27"/>
                    <a:gd name="T25" fmla="*/ 0 h 4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7"/>
                    <a:gd name="T40" fmla="*/ 0 h 43"/>
                    <a:gd name="T41" fmla="*/ 27 w 27"/>
                    <a:gd name="T42" fmla="*/ 43 h 4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7" h="43">
                      <a:moveTo>
                        <a:pt x="0" y="14"/>
                      </a:moveTo>
                      <a:lnTo>
                        <a:pt x="0" y="13"/>
                      </a:lnTo>
                      <a:lnTo>
                        <a:pt x="6" y="20"/>
                      </a:lnTo>
                      <a:lnTo>
                        <a:pt x="5" y="23"/>
                      </a:lnTo>
                      <a:lnTo>
                        <a:pt x="8" y="31"/>
                      </a:lnTo>
                      <a:lnTo>
                        <a:pt x="15" y="43"/>
                      </a:lnTo>
                      <a:lnTo>
                        <a:pt x="27" y="31"/>
                      </a:lnTo>
                      <a:lnTo>
                        <a:pt x="22" y="24"/>
                      </a:lnTo>
                      <a:lnTo>
                        <a:pt x="22" y="20"/>
                      </a:lnTo>
                      <a:lnTo>
                        <a:pt x="21" y="11"/>
                      </a:lnTo>
                      <a:lnTo>
                        <a:pt x="10" y="1"/>
                      </a:lnTo>
                      <a:lnTo>
                        <a:pt x="10" y="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39" name="Freeform 1909"/>
                <p:cNvSpPr>
                  <a:spLocks/>
                </p:cNvSpPr>
                <p:nvPr/>
              </p:nvSpPr>
              <p:spPr bwMode="auto">
                <a:xfrm>
                  <a:off x="1870" y="1303"/>
                  <a:ext cx="3" cy="2"/>
                </a:xfrm>
                <a:custGeom>
                  <a:avLst/>
                  <a:gdLst>
                    <a:gd name="T0" fmla="*/ 0 w 132"/>
                    <a:gd name="T1" fmla="*/ 0 h 104"/>
                    <a:gd name="T2" fmla="*/ 0 w 132"/>
                    <a:gd name="T3" fmla="*/ 0 h 104"/>
                    <a:gd name="T4" fmla="*/ 0 w 132"/>
                    <a:gd name="T5" fmla="*/ 0 h 104"/>
                    <a:gd name="T6" fmla="*/ 0 w 132"/>
                    <a:gd name="T7" fmla="*/ 0 h 104"/>
                    <a:gd name="T8" fmla="*/ 0 w 132"/>
                    <a:gd name="T9" fmla="*/ 0 h 104"/>
                    <a:gd name="T10" fmla="*/ 0 w 132"/>
                    <a:gd name="T11" fmla="*/ 0 h 104"/>
                    <a:gd name="T12" fmla="*/ 0 w 132"/>
                    <a:gd name="T13" fmla="*/ 0 h 104"/>
                    <a:gd name="T14" fmla="*/ 0 w 132"/>
                    <a:gd name="T15" fmla="*/ 0 h 104"/>
                    <a:gd name="T16" fmla="*/ 0 w 132"/>
                    <a:gd name="T17" fmla="*/ 0 h 104"/>
                    <a:gd name="T18" fmla="*/ 0 w 132"/>
                    <a:gd name="T19" fmla="*/ 0 h 104"/>
                    <a:gd name="T20" fmla="*/ 0 w 132"/>
                    <a:gd name="T21" fmla="*/ 0 h 104"/>
                    <a:gd name="T22" fmla="*/ 0 w 132"/>
                    <a:gd name="T23" fmla="*/ 0 h 104"/>
                    <a:gd name="T24" fmla="*/ 0 w 132"/>
                    <a:gd name="T25" fmla="*/ 0 h 104"/>
                    <a:gd name="T26" fmla="*/ 0 w 132"/>
                    <a:gd name="T27" fmla="*/ 0 h 104"/>
                    <a:gd name="T28" fmla="*/ 0 w 132"/>
                    <a:gd name="T29" fmla="*/ 0 h 104"/>
                    <a:gd name="T30" fmla="*/ 0 w 132"/>
                    <a:gd name="T31" fmla="*/ 0 h 104"/>
                    <a:gd name="T32" fmla="*/ 0 w 132"/>
                    <a:gd name="T33" fmla="*/ 0 h 104"/>
                    <a:gd name="T34" fmla="*/ 0 w 132"/>
                    <a:gd name="T35" fmla="*/ 0 h 104"/>
                    <a:gd name="T36" fmla="*/ 0 w 132"/>
                    <a:gd name="T37" fmla="*/ 0 h 104"/>
                    <a:gd name="T38" fmla="*/ 0 w 132"/>
                    <a:gd name="T39" fmla="*/ 0 h 104"/>
                    <a:gd name="T40" fmla="*/ 0 w 132"/>
                    <a:gd name="T41" fmla="*/ 0 h 10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32"/>
                    <a:gd name="T64" fmla="*/ 0 h 104"/>
                    <a:gd name="T65" fmla="*/ 132 w 132"/>
                    <a:gd name="T66" fmla="*/ 104 h 10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32" h="104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8" y="20"/>
                      </a:lnTo>
                      <a:lnTo>
                        <a:pt x="24" y="32"/>
                      </a:lnTo>
                      <a:lnTo>
                        <a:pt x="42" y="45"/>
                      </a:lnTo>
                      <a:lnTo>
                        <a:pt x="61" y="60"/>
                      </a:lnTo>
                      <a:lnTo>
                        <a:pt x="80" y="74"/>
                      </a:lnTo>
                      <a:lnTo>
                        <a:pt x="98" y="86"/>
                      </a:lnTo>
                      <a:lnTo>
                        <a:pt x="113" y="97"/>
                      </a:lnTo>
                      <a:lnTo>
                        <a:pt x="122" y="104"/>
                      </a:lnTo>
                      <a:lnTo>
                        <a:pt x="132" y="90"/>
                      </a:lnTo>
                      <a:lnTo>
                        <a:pt x="122" y="83"/>
                      </a:lnTo>
                      <a:lnTo>
                        <a:pt x="108" y="72"/>
                      </a:lnTo>
                      <a:lnTo>
                        <a:pt x="90" y="60"/>
                      </a:lnTo>
                      <a:lnTo>
                        <a:pt x="71" y="45"/>
                      </a:lnTo>
                      <a:lnTo>
                        <a:pt x="51" y="31"/>
                      </a:lnTo>
                      <a:lnTo>
                        <a:pt x="33" y="18"/>
                      </a:lnTo>
                      <a:lnTo>
                        <a:pt x="20" y="8"/>
                      </a:lnTo>
                      <a:lnTo>
                        <a:pt x="12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40" name="Freeform 1910"/>
                <p:cNvSpPr>
                  <a:spLocks/>
                </p:cNvSpPr>
                <p:nvPr/>
              </p:nvSpPr>
              <p:spPr bwMode="auto">
                <a:xfrm>
                  <a:off x="1867" y="1299"/>
                  <a:ext cx="3" cy="4"/>
                </a:xfrm>
                <a:custGeom>
                  <a:avLst/>
                  <a:gdLst>
                    <a:gd name="T0" fmla="*/ 0 w 119"/>
                    <a:gd name="T1" fmla="*/ 0 h 174"/>
                    <a:gd name="T2" fmla="*/ 0 w 119"/>
                    <a:gd name="T3" fmla="*/ 0 h 174"/>
                    <a:gd name="T4" fmla="*/ 0 w 119"/>
                    <a:gd name="T5" fmla="*/ 0 h 174"/>
                    <a:gd name="T6" fmla="*/ 0 w 119"/>
                    <a:gd name="T7" fmla="*/ 0 h 174"/>
                    <a:gd name="T8" fmla="*/ 0 w 119"/>
                    <a:gd name="T9" fmla="*/ 0 h 174"/>
                    <a:gd name="T10" fmla="*/ 0 w 119"/>
                    <a:gd name="T11" fmla="*/ 0 h 174"/>
                    <a:gd name="T12" fmla="*/ 0 w 119"/>
                    <a:gd name="T13" fmla="*/ 0 h 174"/>
                    <a:gd name="T14" fmla="*/ 0 w 119"/>
                    <a:gd name="T15" fmla="*/ 0 h 174"/>
                    <a:gd name="T16" fmla="*/ 0 w 119"/>
                    <a:gd name="T17" fmla="*/ 0 h 174"/>
                    <a:gd name="T18" fmla="*/ 0 w 119"/>
                    <a:gd name="T19" fmla="*/ 0 h 174"/>
                    <a:gd name="T20" fmla="*/ 0 w 119"/>
                    <a:gd name="T21" fmla="*/ 0 h 174"/>
                    <a:gd name="T22" fmla="*/ 0 w 119"/>
                    <a:gd name="T23" fmla="*/ 0 h 174"/>
                    <a:gd name="T24" fmla="*/ 0 w 119"/>
                    <a:gd name="T25" fmla="*/ 0 h 174"/>
                    <a:gd name="T26" fmla="*/ 0 w 119"/>
                    <a:gd name="T27" fmla="*/ 0 h 174"/>
                    <a:gd name="T28" fmla="*/ 0 w 119"/>
                    <a:gd name="T29" fmla="*/ 0 h 174"/>
                    <a:gd name="T30" fmla="*/ 0 w 119"/>
                    <a:gd name="T31" fmla="*/ 0 h 174"/>
                    <a:gd name="T32" fmla="*/ 0 w 119"/>
                    <a:gd name="T33" fmla="*/ 0 h 174"/>
                    <a:gd name="T34" fmla="*/ 0 w 119"/>
                    <a:gd name="T35" fmla="*/ 0 h 174"/>
                    <a:gd name="T36" fmla="*/ 0 w 119"/>
                    <a:gd name="T37" fmla="*/ 0 h 174"/>
                    <a:gd name="T38" fmla="*/ 0 w 119"/>
                    <a:gd name="T39" fmla="*/ 0 h 174"/>
                    <a:gd name="T40" fmla="*/ 0 w 119"/>
                    <a:gd name="T41" fmla="*/ 0 h 17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9"/>
                    <a:gd name="T64" fmla="*/ 0 h 174"/>
                    <a:gd name="T65" fmla="*/ 119 w 119"/>
                    <a:gd name="T66" fmla="*/ 174 h 17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9" h="17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12" y="38"/>
                      </a:lnTo>
                      <a:lnTo>
                        <a:pt x="24" y="64"/>
                      </a:lnTo>
                      <a:lnTo>
                        <a:pt x="35" y="87"/>
                      </a:lnTo>
                      <a:lnTo>
                        <a:pt x="47" y="104"/>
                      </a:lnTo>
                      <a:lnTo>
                        <a:pt x="60" y="120"/>
                      </a:lnTo>
                      <a:lnTo>
                        <a:pt x="73" y="137"/>
                      </a:lnTo>
                      <a:lnTo>
                        <a:pt x="89" y="153"/>
                      </a:lnTo>
                      <a:lnTo>
                        <a:pt x="107" y="174"/>
                      </a:lnTo>
                      <a:lnTo>
                        <a:pt x="119" y="162"/>
                      </a:lnTo>
                      <a:lnTo>
                        <a:pt x="101" y="141"/>
                      </a:lnTo>
                      <a:lnTo>
                        <a:pt x="85" y="125"/>
                      </a:lnTo>
                      <a:lnTo>
                        <a:pt x="72" y="110"/>
                      </a:lnTo>
                      <a:lnTo>
                        <a:pt x="61" y="95"/>
                      </a:lnTo>
                      <a:lnTo>
                        <a:pt x="49" y="78"/>
                      </a:lnTo>
                      <a:lnTo>
                        <a:pt x="38" y="57"/>
                      </a:lnTo>
                      <a:lnTo>
                        <a:pt x="29" y="31"/>
                      </a:lnTo>
                      <a:lnTo>
                        <a:pt x="17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41" name="Freeform 1911"/>
                <p:cNvSpPr>
                  <a:spLocks/>
                </p:cNvSpPr>
                <p:nvPr/>
              </p:nvSpPr>
              <p:spPr bwMode="auto">
                <a:xfrm>
                  <a:off x="1866" y="1296"/>
                  <a:ext cx="2" cy="3"/>
                </a:xfrm>
                <a:custGeom>
                  <a:avLst/>
                  <a:gdLst>
                    <a:gd name="T0" fmla="*/ 0 w 72"/>
                    <a:gd name="T1" fmla="*/ 0 h 117"/>
                    <a:gd name="T2" fmla="*/ 0 w 72"/>
                    <a:gd name="T3" fmla="*/ 0 h 117"/>
                    <a:gd name="T4" fmla="*/ 0 w 72"/>
                    <a:gd name="T5" fmla="*/ 0 h 117"/>
                    <a:gd name="T6" fmla="*/ 0 w 72"/>
                    <a:gd name="T7" fmla="*/ 0 h 117"/>
                    <a:gd name="T8" fmla="*/ 0 w 72"/>
                    <a:gd name="T9" fmla="*/ 0 h 117"/>
                    <a:gd name="T10" fmla="*/ 0 w 72"/>
                    <a:gd name="T11" fmla="*/ 0 h 117"/>
                    <a:gd name="T12" fmla="*/ 0 w 72"/>
                    <a:gd name="T13" fmla="*/ 0 h 117"/>
                    <a:gd name="T14" fmla="*/ 0 w 72"/>
                    <a:gd name="T15" fmla="*/ 0 h 117"/>
                    <a:gd name="T16" fmla="*/ 0 w 72"/>
                    <a:gd name="T17" fmla="*/ 0 h 117"/>
                    <a:gd name="T18" fmla="*/ 0 w 72"/>
                    <a:gd name="T19" fmla="*/ 0 h 117"/>
                    <a:gd name="T20" fmla="*/ 0 w 72"/>
                    <a:gd name="T21" fmla="*/ 0 h 117"/>
                    <a:gd name="T22" fmla="*/ 0 w 72"/>
                    <a:gd name="T23" fmla="*/ 0 h 117"/>
                    <a:gd name="T24" fmla="*/ 0 w 72"/>
                    <a:gd name="T25" fmla="*/ 0 h 117"/>
                    <a:gd name="T26" fmla="*/ 0 w 72"/>
                    <a:gd name="T27" fmla="*/ 0 h 117"/>
                    <a:gd name="T28" fmla="*/ 0 w 72"/>
                    <a:gd name="T29" fmla="*/ 0 h 117"/>
                    <a:gd name="T30" fmla="*/ 0 w 72"/>
                    <a:gd name="T31" fmla="*/ 0 h 117"/>
                    <a:gd name="T32" fmla="*/ 0 w 72"/>
                    <a:gd name="T33" fmla="*/ 0 h 117"/>
                    <a:gd name="T34" fmla="*/ 0 w 72"/>
                    <a:gd name="T35" fmla="*/ 0 h 117"/>
                    <a:gd name="T36" fmla="*/ 0 w 72"/>
                    <a:gd name="T37" fmla="*/ 0 h 117"/>
                    <a:gd name="T38" fmla="*/ 0 w 72"/>
                    <a:gd name="T39" fmla="*/ 0 h 117"/>
                    <a:gd name="T40" fmla="*/ 0 w 72"/>
                    <a:gd name="T41" fmla="*/ 0 h 11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2"/>
                    <a:gd name="T64" fmla="*/ 0 h 117"/>
                    <a:gd name="T65" fmla="*/ 72 w 72"/>
                    <a:gd name="T66" fmla="*/ 117 h 11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2" h="117">
                      <a:moveTo>
                        <a:pt x="0" y="12"/>
                      </a:moveTo>
                      <a:lnTo>
                        <a:pt x="1" y="12"/>
                      </a:lnTo>
                      <a:lnTo>
                        <a:pt x="13" y="24"/>
                      </a:lnTo>
                      <a:lnTo>
                        <a:pt x="22" y="37"/>
                      </a:lnTo>
                      <a:lnTo>
                        <a:pt x="31" y="50"/>
                      </a:lnTo>
                      <a:lnTo>
                        <a:pt x="38" y="66"/>
                      </a:lnTo>
                      <a:lnTo>
                        <a:pt x="43" y="79"/>
                      </a:lnTo>
                      <a:lnTo>
                        <a:pt x="48" y="93"/>
                      </a:lnTo>
                      <a:lnTo>
                        <a:pt x="51" y="107"/>
                      </a:lnTo>
                      <a:lnTo>
                        <a:pt x="55" y="117"/>
                      </a:lnTo>
                      <a:lnTo>
                        <a:pt x="72" y="113"/>
                      </a:lnTo>
                      <a:lnTo>
                        <a:pt x="68" y="102"/>
                      </a:lnTo>
                      <a:lnTo>
                        <a:pt x="65" y="89"/>
                      </a:lnTo>
                      <a:lnTo>
                        <a:pt x="60" y="74"/>
                      </a:lnTo>
                      <a:lnTo>
                        <a:pt x="53" y="59"/>
                      </a:lnTo>
                      <a:lnTo>
                        <a:pt x="45" y="43"/>
                      </a:lnTo>
                      <a:lnTo>
                        <a:pt x="37" y="27"/>
                      </a:lnTo>
                      <a:lnTo>
                        <a:pt x="25" y="12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42" name="Freeform 1912"/>
                <p:cNvSpPr>
                  <a:spLocks/>
                </p:cNvSpPr>
                <p:nvPr/>
              </p:nvSpPr>
              <p:spPr bwMode="auto">
                <a:xfrm>
                  <a:off x="1862" y="1292"/>
                  <a:ext cx="4" cy="4"/>
                </a:xfrm>
                <a:custGeom>
                  <a:avLst/>
                  <a:gdLst>
                    <a:gd name="T0" fmla="*/ 0 w 166"/>
                    <a:gd name="T1" fmla="*/ 0 h 178"/>
                    <a:gd name="T2" fmla="*/ 0 w 166"/>
                    <a:gd name="T3" fmla="*/ 0 h 178"/>
                    <a:gd name="T4" fmla="*/ 0 w 166"/>
                    <a:gd name="T5" fmla="*/ 0 h 178"/>
                    <a:gd name="T6" fmla="*/ 0 w 166"/>
                    <a:gd name="T7" fmla="*/ 0 h 178"/>
                    <a:gd name="T8" fmla="*/ 0 w 166"/>
                    <a:gd name="T9" fmla="*/ 0 h 178"/>
                    <a:gd name="T10" fmla="*/ 0 w 166"/>
                    <a:gd name="T11" fmla="*/ 0 h 178"/>
                    <a:gd name="T12" fmla="*/ 0 w 166"/>
                    <a:gd name="T13" fmla="*/ 0 h 178"/>
                    <a:gd name="T14" fmla="*/ 0 w 166"/>
                    <a:gd name="T15" fmla="*/ 0 h 178"/>
                    <a:gd name="T16" fmla="*/ 0 w 166"/>
                    <a:gd name="T17" fmla="*/ 0 h 178"/>
                    <a:gd name="T18" fmla="*/ 0 w 166"/>
                    <a:gd name="T19" fmla="*/ 0 h 178"/>
                    <a:gd name="T20" fmla="*/ 0 w 166"/>
                    <a:gd name="T21" fmla="*/ 0 h 178"/>
                    <a:gd name="T22" fmla="*/ 0 w 166"/>
                    <a:gd name="T23" fmla="*/ 0 h 178"/>
                    <a:gd name="T24" fmla="*/ 0 w 166"/>
                    <a:gd name="T25" fmla="*/ 0 h 178"/>
                    <a:gd name="T26" fmla="*/ 0 w 166"/>
                    <a:gd name="T27" fmla="*/ 0 h 178"/>
                    <a:gd name="T28" fmla="*/ 0 w 166"/>
                    <a:gd name="T29" fmla="*/ 0 h 178"/>
                    <a:gd name="T30" fmla="*/ 0 w 166"/>
                    <a:gd name="T31" fmla="*/ 0 h 178"/>
                    <a:gd name="T32" fmla="*/ 0 w 166"/>
                    <a:gd name="T33" fmla="*/ 0 h 178"/>
                    <a:gd name="T34" fmla="*/ 0 w 166"/>
                    <a:gd name="T35" fmla="*/ 0 h 178"/>
                    <a:gd name="T36" fmla="*/ 0 w 166"/>
                    <a:gd name="T37" fmla="*/ 0 h 178"/>
                    <a:gd name="T38" fmla="*/ 0 w 166"/>
                    <a:gd name="T39" fmla="*/ 0 h 178"/>
                    <a:gd name="T40" fmla="*/ 0 w 166"/>
                    <a:gd name="T41" fmla="*/ 0 h 17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6"/>
                    <a:gd name="T64" fmla="*/ 0 h 178"/>
                    <a:gd name="T65" fmla="*/ 166 w 166"/>
                    <a:gd name="T66" fmla="*/ 178 h 17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6" h="178">
                      <a:moveTo>
                        <a:pt x="14" y="12"/>
                      </a:moveTo>
                      <a:lnTo>
                        <a:pt x="14" y="13"/>
                      </a:lnTo>
                      <a:lnTo>
                        <a:pt x="13" y="14"/>
                      </a:lnTo>
                      <a:lnTo>
                        <a:pt x="26" y="26"/>
                      </a:lnTo>
                      <a:lnTo>
                        <a:pt x="48" y="49"/>
                      </a:lnTo>
                      <a:lnTo>
                        <a:pt x="71" y="77"/>
                      </a:lnTo>
                      <a:lnTo>
                        <a:pt x="96" y="107"/>
                      </a:lnTo>
                      <a:lnTo>
                        <a:pt x="119" y="137"/>
                      </a:lnTo>
                      <a:lnTo>
                        <a:pt x="139" y="162"/>
                      </a:lnTo>
                      <a:lnTo>
                        <a:pt x="154" y="178"/>
                      </a:lnTo>
                      <a:lnTo>
                        <a:pt x="166" y="166"/>
                      </a:lnTo>
                      <a:lnTo>
                        <a:pt x="151" y="150"/>
                      </a:lnTo>
                      <a:lnTo>
                        <a:pt x="131" y="127"/>
                      </a:lnTo>
                      <a:lnTo>
                        <a:pt x="108" y="97"/>
                      </a:lnTo>
                      <a:lnTo>
                        <a:pt x="83" y="67"/>
                      </a:lnTo>
                      <a:lnTo>
                        <a:pt x="60" y="37"/>
                      </a:lnTo>
                      <a:lnTo>
                        <a:pt x="38" y="14"/>
                      </a:lnTo>
                      <a:lnTo>
                        <a:pt x="20" y="0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14" y="1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43" name="Freeform 1913"/>
                <p:cNvSpPr>
                  <a:spLocks/>
                </p:cNvSpPr>
                <p:nvPr/>
              </p:nvSpPr>
              <p:spPr bwMode="auto">
                <a:xfrm>
                  <a:off x="1862" y="1292"/>
                  <a:ext cx="3" cy="5"/>
                </a:xfrm>
                <a:custGeom>
                  <a:avLst/>
                  <a:gdLst>
                    <a:gd name="T0" fmla="*/ 0 w 131"/>
                    <a:gd name="T1" fmla="*/ 0 h 217"/>
                    <a:gd name="T2" fmla="*/ 0 w 131"/>
                    <a:gd name="T3" fmla="*/ 0 h 217"/>
                    <a:gd name="T4" fmla="*/ 0 w 131"/>
                    <a:gd name="T5" fmla="*/ 0 h 217"/>
                    <a:gd name="T6" fmla="*/ 0 w 131"/>
                    <a:gd name="T7" fmla="*/ 0 h 217"/>
                    <a:gd name="T8" fmla="*/ 0 w 131"/>
                    <a:gd name="T9" fmla="*/ 0 h 217"/>
                    <a:gd name="T10" fmla="*/ 0 w 131"/>
                    <a:gd name="T11" fmla="*/ 0 h 217"/>
                    <a:gd name="T12" fmla="*/ 0 w 131"/>
                    <a:gd name="T13" fmla="*/ 0 h 217"/>
                    <a:gd name="T14" fmla="*/ 0 w 131"/>
                    <a:gd name="T15" fmla="*/ 0 h 217"/>
                    <a:gd name="T16" fmla="*/ 0 w 131"/>
                    <a:gd name="T17" fmla="*/ 0 h 217"/>
                    <a:gd name="T18" fmla="*/ 0 w 131"/>
                    <a:gd name="T19" fmla="*/ 0 h 217"/>
                    <a:gd name="T20" fmla="*/ 0 w 131"/>
                    <a:gd name="T21" fmla="*/ 0 h 217"/>
                    <a:gd name="T22" fmla="*/ 0 w 131"/>
                    <a:gd name="T23" fmla="*/ 0 h 217"/>
                    <a:gd name="T24" fmla="*/ 0 w 131"/>
                    <a:gd name="T25" fmla="*/ 0 h 217"/>
                    <a:gd name="T26" fmla="*/ 0 w 131"/>
                    <a:gd name="T27" fmla="*/ 0 h 217"/>
                    <a:gd name="T28" fmla="*/ 0 w 131"/>
                    <a:gd name="T29" fmla="*/ 0 h 217"/>
                    <a:gd name="T30" fmla="*/ 0 w 131"/>
                    <a:gd name="T31" fmla="*/ 0 h 217"/>
                    <a:gd name="T32" fmla="*/ 0 w 131"/>
                    <a:gd name="T33" fmla="*/ 0 h 217"/>
                    <a:gd name="T34" fmla="*/ 0 w 131"/>
                    <a:gd name="T35" fmla="*/ 0 h 217"/>
                    <a:gd name="T36" fmla="*/ 0 w 131"/>
                    <a:gd name="T37" fmla="*/ 0 h 217"/>
                    <a:gd name="T38" fmla="*/ 0 w 131"/>
                    <a:gd name="T39" fmla="*/ 0 h 217"/>
                    <a:gd name="T40" fmla="*/ 0 w 131"/>
                    <a:gd name="T41" fmla="*/ 0 h 217"/>
                    <a:gd name="T42" fmla="*/ 0 w 131"/>
                    <a:gd name="T43" fmla="*/ 0 h 217"/>
                    <a:gd name="T44" fmla="*/ 0 w 131"/>
                    <a:gd name="T45" fmla="*/ 0 h 217"/>
                    <a:gd name="T46" fmla="*/ 0 w 131"/>
                    <a:gd name="T47" fmla="*/ 0 h 217"/>
                    <a:gd name="T48" fmla="*/ 0 w 131"/>
                    <a:gd name="T49" fmla="*/ 0 h 217"/>
                    <a:gd name="T50" fmla="*/ 0 w 131"/>
                    <a:gd name="T51" fmla="*/ 0 h 217"/>
                    <a:gd name="T52" fmla="*/ 0 w 131"/>
                    <a:gd name="T53" fmla="*/ 0 h 217"/>
                    <a:gd name="T54" fmla="*/ 0 w 131"/>
                    <a:gd name="T55" fmla="*/ 0 h 217"/>
                    <a:gd name="T56" fmla="*/ 0 w 131"/>
                    <a:gd name="T57" fmla="*/ 0 h 217"/>
                    <a:gd name="T58" fmla="*/ 0 w 131"/>
                    <a:gd name="T59" fmla="*/ 0 h 217"/>
                    <a:gd name="T60" fmla="*/ 0 w 131"/>
                    <a:gd name="T61" fmla="*/ 0 h 217"/>
                    <a:gd name="T62" fmla="*/ 0 w 131"/>
                    <a:gd name="T63" fmla="*/ 0 h 217"/>
                    <a:gd name="T64" fmla="*/ 0 w 131"/>
                    <a:gd name="T65" fmla="*/ 0 h 217"/>
                    <a:gd name="T66" fmla="*/ 0 w 131"/>
                    <a:gd name="T67" fmla="*/ 0 h 217"/>
                    <a:gd name="T68" fmla="*/ 0 w 131"/>
                    <a:gd name="T69" fmla="*/ 0 h 217"/>
                    <a:gd name="T70" fmla="*/ 0 w 131"/>
                    <a:gd name="T71" fmla="*/ 0 h 217"/>
                    <a:gd name="T72" fmla="*/ 0 w 131"/>
                    <a:gd name="T73" fmla="*/ 0 h 21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31"/>
                    <a:gd name="T112" fmla="*/ 0 h 217"/>
                    <a:gd name="T113" fmla="*/ 131 w 131"/>
                    <a:gd name="T114" fmla="*/ 217 h 21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31" h="217">
                      <a:moveTo>
                        <a:pt x="131" y="215"/>
                      </a:moveTo>
                      <a:lnTo>
                        <a:pt x="131" y="215"/>
                      </a:lnTo>
                      <a:lnTo>
                        <a:pt x="127" y="199"/>
                      </a:lnTo>
                      <a:lnTo>
                        <a:pt x="120" y="182"/>
                      </a:lnTo>
                      <a:lnTo>
                        <a:pt x="113" y="167"/>
                      </a:lnTo>
                      <a:lnTo>
                        <a:pt x="104" y="151"/>
                      </a:lnTo>
                      <a:lnTo>
                        <a:pt x="95" y="134"/>
                      </a:lnTo>
                      <a:lnTo>
                        <a:pt x="85" y="116"/>
                      </a:lnTo>
                      <a:lnTo>
                        <a:pt x="74" y="101"/>
                      </a:lnTo>
                      <a:lnTo>
                        <a:pt x="63" y="84"/>
                      </a:lnTo>
                      <a:lnTo>
                        <a:pt x="54" y="69"/>
                      </a:lnTo>
                      <a:lnTo>
                        <a:pt x="44" y="55"/>
                      </a:lnTo>
                      <a:lnTo>
                        <a:pt x="35" y="41"/>
                      </a:lnTo>
                      <a:lnTo>
                        <a:pt x="27" y="29"/>
                      </a:lnTo>
                      <a:lnTo>
                        <a:pt x="21" y="20"/>
                      </a:lnTo>
                      <a:lnTo>
                        <a:pt x="18" y="12"/>
                      </a:lnTo>
                      <a:lnTo>
                        <a:pt x="16" y="7"/>
                      </a:lnTo>
                      <a:lnTo>
                        <a:pt x="15" y="7"/>
                      </a:lnTo>
                      <a:lnTo>
                        <a:pt x="1" y="0"/>
                      </a:lnTo>
                      <a:lnTo>
                        <a:pt x="0" y="9"/>
                      </a:lnTo>
                      <a:lnTo>
                        <a:pt x="1" y="17"/>
                      </a:lnTo>
                      <a:lnTo>
                        <a:pt x="7" y="27"/>
                      </a:lnTo>
                      <a:lnTo>
                        <a:pt x="13" y="38"/>
                      </a:lnTo>
                      <a:lnTo>
                        <a:pt x="20" y="50"/>
                      </a:lnTo>
                      <a:lnTo>
                        <a:pt x="30" y="65"/>
                      </a:lnTo>
                      <a:lnTo>
                        <a:pt x="39" y="79"/>
                      </a:lnTo>
                      <a:lnTo>
                        <a:pt x="49" y="93"/>
                      </a:lnTo>
                      <a:lnTo>
                        <a:pt x="60" y="110"/>
                      </a:lnTo>
                      <a:lnTo>
                        <a:pt x="71" y="126"/>
                      </a:lnTo>
                      <a:lnTo>
                        <a:pt x="80" y="141"/>
                      </a:lnTo>
                      <a:lnTo>
                        <a:pt x="90" y="158"/>
                      </a:lnTo>
                      <a:lnTo>
                        <a:pt x="98" y="174"/>
                      </a:lnTo>
                      <a:lnTo>
                        <a:pt x="105" y="190"/>
                      </a:lnTo>
                      <a:lnTo>
                        <a:pt x="110" y="204"/>
                      </a:lnTo>
                      <a:lnTo>
                        <a:pt x="114" y="217"/>
                      </a:lnTo>
                      <a:lnTo>
                        <a:pt x="131" y="21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44" name="Freeform 1914"/>
                <p:cNvSpPr>
                  <a:spLocks/>
                </p:cNvSpPr>
                <p:nvPr/>
              </p:nvSpPr>
              <p:spPr bwMode="auto">
                <a:xfrm>
                  <a:off x="1865" y="1297"/>
                  <a:ext cx="2" cy="5"/>
                </a:xfrm>
                <a:custGeom>
                  <a:avLst/>
                  <a:gdLst>
                    <a:gd name="T0" fmla="*/ 0 w 89"/>
                    <a:gd name="T1" fmla="*/ 0 h 181"/>
                    <a:gd name="T2" fmla="*/ 0 w 89"/>
                    <a:gd name="T3" fmla="*/ 0 h 181"/>
                    <a:gd name="T4" fmla="*/ 0 w 89"/>
                    <a:gd name="T5" fmla="*/ 0 h 181"/>
                    <a:gd name="T6" fmla="*/ 0 w 89"/>
                    <a:gd name="T7" fmla="*/ 0 h 181"/>
                    <a:gd name="T8" fmla="*/ 0 w 89"/>
                    <a:gd name="T9" fmla="*/ 0 h 181"/>
                    <a:gd name="T10" fmla="*/ 0 w 89"/>
                    <a:gd name="T11" fmla="*/ 0 h 181"/>
                    <a:gd name="T12" fmla="*/ 0 w 89"/>
                    <a:gd name="T13" fmla="*/ 0 h 181"/>
                    <a:gd name="T14" fmla="*/ 0 w 89"/>
                    <a:gd name="T15" fmla="*/ 0 h 181"/>
                    <a:gd name="T16" fmla="*/ 0 w 89"/>
                    <a:gd name="T17" fmla="*/ 0 h 181"/>
                    <a:gd name="T18" fmla="*/ 0 w 89"/>
                    <a:gd name="T19" fmla="*/ 0 h 181"/>
                    <a:gd name="T20" fmla="*/ 0 w 89"/>
                    <a:gd name="T21" fmla="*/ 0 h 181"/>
                    <a:gd name="T22" fmla="*/ 0 w 89"/>
                    <a:gd name="T23" fmla="*/ 0 h 181"/>
                    <a:gd name="T24" fmla="*/ 0 w 89"/>
                    <a:gd name="T25" fmla="*/ 0 h 181"/>
                    <a:gd name="T26" fmla="*/ 0 w 89"/>
                    <a:gd name="T27" fmla="*/ 0 h 181"/>
                    <a:gd name="T28" fmla="*/ 0 w 89"/>
                    <a:gd name="T29" fmla="*/ 0 h 181"/>
                    <a:gd name="T30" fmla="*/ 0 w 89"/>
                    <a:gd name="T31" fmla="*/ 0 h 181"/>
                    <a:gd name="T32" fmla="*/ 0 w 89"/>
                    <a:gd name="T33" fmla="*/ 0 h 181"/>
                    <a:gd name="T34" fmla="*/ 0 w 89"/>
                    <a:gd name="T35" fmla="*/ 0 h 181"/>
                    <a:gd name="T36" fmla="*/ 0 w 89"/>
                    <a:gd name="T37" fmla="*/ 0 h 181"/>
                    <a:gd name="T38" fmla="*/ 0 w 89"/>
                    <a:gd name="T39" fmla="*/ 0 h 181"/>
                    <a:gd name="T40" fmla="*/ 0 w 89"/>
                    <a:gd name="T41" fmla="*/ 0 h 18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9"/>
                    <a:gd name="T64" fmla="*/ 0 h 181"/>
                    <a:gd name="T65" fmla="*/ 89 w 89"/>
                    <a:gd name="T66" fmla="*/ 181 h 18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9" h="181">
                      <a:moveTo>
                        <a:pt x="89" y="179"/>
                      </a:moveTo>
                      <a:lnTo>
                        <a:pt x="89" y="179"/>
                      </a:lnTo>
                      <a:lnTo>
                        <a:pt x="84" y="152"/>
                      </a:lnTo>
                      <a:lnTo>
                        <a:pt x="75" y="126"/>
                      </a:lnTo>
                      <a:lnTo>
                        <a:pt x="63" y="102"/>
                      </a:lnTo>
                      <a:lnTo>
                        <a:pt x="51" y="79"/>
                      </a:lnTo>
                      <a:lnTo>
                        <a:pt x="39" y="56"/>
                      </a:lnTo>
                      <a:lnTo>
                        <a:pt x="29" y="35"/>
                      </a:lnTo>
                      <a:lnTo>
                        <a:pt x="21" y="17"/>
                      </a:lnTo>
                      <a:lnTo>
                        <a:pt x="17" y="0"/>
                      </a:lnTo>
                      <a:lnTo>
                        <a:pt x="0" y="2"/>
                      </a:lnTo>
                      <a:lnTo>
                        <a:pt x="5" y="21"/>
                      </a:lnTo>
                      <a:lnTo>
                        <a:pt x="14" y="42"/>
                      </a:lnTo>
                      <a:lnTo>
                        <a:pt x="25" y="63"/>
                      </a:lnTo>
                      <a:lnTo>
                        <a:pt x="37" y="86"/>
                      </a:lnTo>
                      <a:lnTo>
                        <a:pt x="49" y="109"/>
                      </a:lnTo>
                      <a:lnTo>
                        <a:pt x="59" y="133"/>
                      </a:lnTo>
                      <a:lnTo>
                        <a:pt x="67" y="157"/>
                      </a:lnTo>
                      <a:lnTo>
                        <a:pt x="72" y="181"/>
                      </a:lnTo>
                      <a:lnTo>
                        <a:pt x="89" y="17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45" name="Freeform 1915"/>
                <p:cNvSpPr>
                  <a:spLocks/>
                </p:cNvSpPr>
                <p:nvPr/>
              </p:nvSpPr>
              <p:spPr bwMode="auto">
                <a:xfrm>
                  <a:off x="1867" y="1301"/>
                  <a:ext cx="1" cy="1"/>
                </a:xfrm>
                <a:custGeom>
                  <a:avLst/>
                  <a:gdLst>
                    <a:gd name="T0" fmla="*/ 0 w 48"/>
                    <a:gd name="T1" fmla="*/ 0 h 27"/>
                    <a:gd name="T2" fmla="*/ 0 w 48"/>
                    <a:gd name="T3" fmla="*/ 0 h 27"/>
                    <a:gd name="T4" fmla="*/ 0 w 48"/>
                    <a:gd name="T5" fmla="*/ 0 h 27"/>
                    <a:gd name="T6" fmla="*/ 0 w 48"/>
                    <a:gd name="T7" fmla="*/ 0 h 27"/>
                    <a:gd name="T8" fmla="*/ 0 w 48"/>
                    <a:gd name="T9" fmla="*/ 0 h 27"/>
                    <a:gd name="T10" fmla="*/ 0 w 48"/>
                    <a:gd name="T11" fmla="*/ 0 h 27"/>
                    <a:gd name="T12" fmla="*/ 0 w 48"/>
                    <a:gd name="T13" fmla="*/ 0 h 27"/>
                    <a:gd name="T14" fmla="*/ 0 w 48"/>
                    <a:gd name="T15" fmla="*/ 0 h 27"/>
                    <a:gd name="T16" fmla="*/ 0 w 48"/>
                    <a:gd name="T17" fmla="*/ 0 h 27"/>
                    <a:gd name="T18" fmla="*/ 0 w 48"/>
                    <a:gd name="T19" fmla="*/ 0 h 27"/>
                    <a:gd name="T20" fmla="*/ 0 w 48"/>
                    <a:gd name="T21" fmla="*/ 0 h 27"/>
                    <a:gd name="T22" fmla="*/ 0 w 48"/>
                    <a:gd name="T23" fmla="*/ 0 h 27"/>
                    <a:gd name="T24" fmla="*/ 0 w 48"/>
                    <a:gd name="T25" fmla="*/ 0 h 2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48"/>
                    <a:gd name="T40" fmla="*/ 0 h 27"/>
                    <a:gd name="T41" fmla="*/ 48 w 48"/>
                    <a:gd name="T42" fmla="*/ 27 h 27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48" h="27">
                      <a:moveTo>
                        <a:pt x="48" y="21"/>
                      </a:moveTo>
                      <a:lnTo>
                        <a:pt x="47" y="20"/>
                      </a:lnTo>
                      <a:lnTo>
                        <a:pt x="37" y="11"/>
                      </a:lnTo>
                      <a:lnTo>
                        <a:pt x="26" y="6"/>
                      </a:lnTo>
                      <a:lnTo>
                        <a:pt x="18" y="2"/>
                      </a:lnTo>
                      <a:lnTo>
                        <a:pt x="17" y="0"/>
                      </a:lnTo>
                      <a:lnTo>
                        <a:pt x="0" y="2"/>
                      </a:lnTo>
                      <a:lnTo>
                        <a:pt x="8" y="14"/>
                      </a:lnTo>
                      <a:lnTo>
                        <a:pt x="19" y="20"/>
                      </a:lnTo>
                      <a:lnTo>
                        <a:pt x="28" y="25"/>
                      </a:lnTo>
                      <a:lnTo>
                        <a:pt x="32" y="27"/>
                      </a:lnTo>
                      <a:lnTo>
                        <a:pt x="31" y="26"/>
                      </a:lnTo>
                      <a:lnTo>
                        <a:pt x="48" y="2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46" name="Freeform 1916"/>
                <p:cNvSpPr>
                  <a:spLocks/>
                </p:cNvSpPr>
                <p:nvPr/>
              </p:nvSpPr>
              <p:spPr bwMode="auto">
                <a:xfrm>
                  <a:off x="1867" y="1302"/>
                  <a:ext cx="1" cy="1"/>
                </a:xfrm>
                <a:custGeom>
                  <a:avLst/>
                  <a:gdLst>
                    <a:gd name="T0" fmla="*/ 0 w 19"/>
                    <a:gd name="T1" fmla="*/ 0 h 38"/>
                    <a:gd name="T2" fmla="*/ 0 w 19"/>
                    <a:gd name="T3" fmla="*/ 0 h 38"/>
                    <a:gd name="T4" fmla="*/ 0 w 19"/>
                    <a:gd name="T5" fmla="*/ 0 h 38"/>
                    <a:gd name="T6" fmla="*/ 0 w 19"/>
                    <a:gd name="T7" fmla="*/ 0 h 38"/>
                    <a:gd name="T8" fmla="*/ 0 w 19"/>
                    <a:gd name="T9" fmla="*/ 0 h 38"/>
                    <a:gd name="T10" fmla="*/ 0 w 19"/>
                    <a:gd name="T11" fmla="*/ 0 h 38"/>
                    <a:gd name="T12" fmla="*/ 0 w 19"/>
                    <a:gd name="T13" fmla="*/ 0 h 38"/>
                    <a:gd name="T14" fmla="*/ 0 w 19"/>
                    <a:gd name="T15" fmla="*/ 0 h 38"/>
                    <a:gd name="T16" fmla="*/ 0 w 19"/>
                    <a:gd name="T17" fmla="*/ 0 h 38"/>
                    <a:gd name="T18" fmla="*/ 0 w 19"/>
                    <a:gd name="T19" fmla="*/ 0 h 38"/>
                    <a:gd name="T20" fmla="*/ 0 w 19"/>
                    <a:gd name="T21" fmla="*/ 0 h 38"/>
                    <a:gd name="T22" fmla="*/ 0 w 19"/>
                    <a:gd name="T23" fmla="*/ 0 h 38"/>
                    <a:gd name="T24" fmla="*/ 0 w 19"/>
                    <a:gd name="T25" fmla="*/ 0 h 3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9"/>
                    <a:gd name="T40" fmla="*/ 0 h 38"/>
                    <a:gd name="T41" fmla="*/ 19 w 19"/>
                    <a:gd name="T42" fmla="*/ 38 h 3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9" h="38">
                      <a:moveTo>
                        <a:pt x="18" y="32"/>
                      </a:moveTo>
                      <a:lnTo>
                        <a:pt x="17" y="30"/>
                      </a:lnTo>
                      <a:lnTo>
                        <a:pt x="17" y="27"/>
                      </a:lnTo>
                      <a:lnTo>
                        <a:pt x="18" y="20"/>
                      </a:lnTo>
                      <a:lnTo>
                        <a:pt x="19" y="10"/>
                      </a:lnTo>
                      <a:lnTo>
                        <a:pt x="18" y="0"/>
                      </a:lnTo>
                      <a:lnTo>
                        <a:pt x="1" y="5"/>
                      </a:lnTo>
                      <a:lnTo>
                        <a:pt x="2" y="10"/>
                      </a:lnTo>
                      <a:lnTo>
                        <a:pt x="1" y="17"/>
                      </a:lnTo>
                      <a:lnTo>
                        <a:pt x="0" y="27"/>
                      </a:lnTo>
                      <a:lnTo>
                        <a:pt x="2" y="38"/>
                      </a:lnTo>
                      <a:lnTo>
                        <a:pt x="1" y="36"/>
                      </a:lnTo>
                      <a:lnTo>
                        <a:pt x="18" y="3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47" name="Freeform 1917"/>
                <p:cNvSpPr>
                  <a:spLocks/>
                </p:cNvSpPr>
                <p:nvPr/>
              </p:nvSpPr>
              <p:spPr bwMode="auto">
                <a:xfrm>
                  <a:off x="1867" y="1303"/>
                  <a:ext cx="1" cy="0"/>
                </a:xfrm>
                <a:custGeom>
                  <a:avLst/>
                  <a:gdLst>
                    <a:gd name="T0" fmla="*/ 0 w 40"/>
                    <a:gd name="T1" fmla="*/ 0 h 25"/>
                    <a:gd name="T2" fmla="*/ 0 w 40"/>
                    <a:gd name="T3" fmla="*/ 0 h 25"/>
                    <a:gd name="T4" fmla="*/ 0 w 40"/>
                    <a:gd name="T5" fmla="*/ 0 h 25"/>
                    <a:gd name="T6" fmla="*/ 0 w 40"/>
                    <a:gd name="T7" fmla="*/ 0 h 25"/>
                    <a:gd name="T8" fmla="*/ 0 w 40"/>
                    <a:gd name="T9" fmla="*/ 0 h 25"/>
                    <a:gd name="T10" fmla="*/ 0 w 40"/>
                    <a:gd name="T11" fmla="*/ 0 h 25"/>
                    <a:gd name="T12" fmla="*/ 0 w 40"/>
                    <a:gd name="T13" fmla="*/ 0 h 25"/>
                    <a:gd name="T14" fmla="*/ 0 w 40"/>
                    <a:gd name="T15" fmla="*/ 0 h 25"/>
                    <a:gd name="T16" fmla="*/ 0 w 40"/>
                    <a:gd name="T17" fmla="*/ 0 h 25"/>
                    <a:gd name="T18" fmla="*/ 0 w 40"/>
                    <a:gd name="T19" fmla="*/ 0 h 25"/>
                    <a:gd name="T20" fmla="*/ 0 w 40"/>
                    <a:gd name="T21" fmla="*/ 0 h 25"/>
                    <a:gd name="T22" fmla="*/ 0 w 40"/>
                    <a:gd name="T23" fmla="*/ 0 h 25"/>
                    <a:gd name="T24" fmla="*/ 0 w 40"/>
                    <a:gd name="T25" fmla="*/ 0 h 2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40"/>
                    <a:gd name="T40" fmla="*/ 0 h 25"/>
                    <a:gd name="T41" fmla="*/ 40 w 40"/>
                    <a:gd name="T42" fmla="*/ 0 h 2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40" h="25">
                      <a:moveTo>
                        <a:pt x="40" y="25"/>
                      </a:moveTo>
                      <a:lnTo>
                        <a:pt x="40" y="25"/>
                      </a:lnTo>
                      <a:lnTo>
                        <a:pt x="34" y="13"/>
                      </a:lnTo>
                      <a:lnTo>
                        <a:pt x="27" y="7"/>
                      </a:lnTo>
                      <a:lnTo>
                        <a:pt x="19" y="3"/>
                      </a:lnTo>
                      <a:lnTo>
                        <a:pt x="17" y="0"/>
                      </a:lnTo>
                      <a:lnTo>
                        <a:pt x="0" y="4"/>
                      </a:lnTo>
                      <a:lnTo>
                        <a:pt x="7" y="15"/>
                      </a:lnTo>
                      <a:lnTo>
                        <a:pt x="17" y="21"/>
                      </a:lnTo>
                      <a:lnTo>
                        <a:pt x="22" y="25"/>
                      </a:lnTo>
                      <a:lnTo>
                        <a:pt x="23" y="25"/>
                      </a:lnTo>
                      <a:lnTo>
                        <a:pt x="40" y="2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48" name="Freeform 1918"/>
                <p:cNvSpPr>
                  <a:spLocks/>
                </p:cNvSpPr>
                <p:nvPr/>
              </p:nvSpPr>
              <p:spPr bwMode="auto">
                <a:xfrm>
                  <a:off x="1867" y="1303"/>
                  <a:ext cx="1" cy="4"/>
                </a:xfrm>
                <a:custGeom>
                  <a:avLst/>
                  <a:gdLst>
                    <a:gd name="T0" fmla="*/ 0 w 65"/>
                    <a:gd name="T1" fmla="*/ 0 h 128"/>
                    <a:gd name="T2" fmla="*/ 0 w 65"/>
                    <a:gd name="T3" fmla="*/ 0 h 128"/>
                    <a:gd name="T4" fmla="*/ 0 w 65"/>
                    <a:gd name="T5" fmla="*/ 0 h 128"/>
                    <a:gd name="T6" fmla="*/ 0 w 65"/>
                    <a:gd name="T7" fmla="*/ 0 h 128"/>
                    <a:gd name="T8" fmla="*/ 0 w 65"/>
                    <a:gd name="T9" fmla="*/ 0 h 128"/>
                    <a:gd name="T10" fmla="*/ 0 w 65"/>
                    <a:gd name="T11" fmla="*/ 0 h 128"/>
                    <a:gd name="T12" fmla="*/ 0 w 65"/>
                    <a:gd name="T13" fmla="*/ 0 h 128"/>
                    <a:gd name="T14" fmla="*/ 0 w 65"/>
                    <a:gd name="T15" fmla="*/ 0 h 128"/>
                    <a:gd name="T16" fmla="*/ 0 w 65"/>
                    <a:gd name="T17" fmla="*/ 0 h 128"/>
                    <a:gd name="T18" fmla="*/ 0 w 65"/>
                    <a:gd name="T19" fmla="*/ 0 h 128"/>
                    <a:gd name="T20" fmla="*/ 0 w 65"/>
                    <a:gd name="T21" fmla="*/ 0 h 128"/>
                    <a:gd name="T22" fmla="*/ 0 w 65"/>
                    <a:gd name="T23" fmla="*/ 0 h 128"/>
                    <a:gd name="T24" fmla="*/ 0 w 65"/>
                    <a:gd name="T25" fmla="*/ 0 h 128"/>
                    <a:gd name="T26" fmla="*/ 0 w 65"/>
                    <a:gd name="T27" fmla="*/ 0 h 128"/>
                    <a:gd name="T28" fmla="*/ 0 w 65"/>
                    <a:gd name="T29" fmla="*/ 0 h 128"/>
                    <a:gd name="T30" fmla="*/ 0 w 65"/>
                    <a:gd name="T31" fmla="*/ 0 h 128"/>
                    <a:gd name="T32" fmla="*/ 0 w 65"/>
                    <a:gd name="T33" fmla="*/ 0 h 128"/>
                    <a:gd name="T34" fmla="*/ 0 w 65"/>
                    <a:gd name="T35" fmla="*/ 0 h 128"/>
                    <a:gd name="T36" fmla="*/ 0 w 65"/>
                    <a:gd name="T37" fmla="*/ 0 h 128"/>
                    <a:gd name="T38" fmla="*/ 0 w 65"/>
                    <a:gd name="T39" fmla="*/ 0 h 128"/>
                    <a:gd name="T40" fmla="*/ 0 w 65"/>
                    <a:gd name="T41" fmla="*/ 0 h 12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5"/>
                    <a:gd name="T64" fmla="*/ 0 h 128"/>
                    <a:gd name="T65" fmla="*/ 65 w 65"/>
                    <a:gd name="T66" fmla="*/ 128 h 12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5" h="128">
                      <a:moveTo>
                        <a:pt x="25" y="119"/>
                      </a:moveTo>
                      <a:lnTo>
                        <a:pt x="25" y="120"/>
                      </a:lnTo>
                      <a:lnTo>
                        <a:pt x="17" y="101"/>
                      </a:lnTo>
                      <a:lnTo>
                        <a:pt x="17" y="91"/>
                      </a:lnTo>
                      <a:lnTo>
                        <a:pt x="20" y="85"/>
                      </a:lnTo>
                      <a:lnTo>
                        <a:pt x="30" y="77"/>
                      </a:lnTo>
                      <a:lnTo>
                        <a:pt x="43" y="67"/>
                      </a:lnTo>
                      <a:lnTo>
                        <a:pt x="55" y="52"/>
                      </a:lnTo>
                      <a:lnTo>
                        <a:pt x="64" y="30"/>
                      </a:lnTo>
                      <a:lnTo>
                        <a:pt x="65" y="0"/>
                      </a:lnTo>
                      <a:lnTo>
                        <a:pt x="48" y="0"/>
                      </a:lnTo>
                      <a:lnTo>
                        <a:pt x="47" y="27"/>
                      </a:lnTo>
                      <a:lnTo>
                        <a:pt x="41" y="44"/>
                      </a:lnTo>
                      <a:lnTo>
                        <a:pt x="31" y="55"/>
                      </a:lnTo>
                      <a:lnTo>
                        <a:pt x="20" y="65"/>
                      </a:lnTo>
                      <a:lnTo>
                        <a:pt x="8" y="73"/>
                      </a:lnTo>
                      <a:lnTo>
                        <a:pt x="0" y="86"/>
                      </a:lnTo>
                      <a:lnTo>
                        <a:pt x="0" y="106"/>
                      </a:lnTo>
                      <a:lnTo>
                        <a:pt x="11" y="127"/>
                      </a:lnTo>
                      <a:lnTo>
                        <a:pt x="11" y="128"/>
                      </a:lnTo>
                      <a:lnTo>
                        <a:pt x="25" y="11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49" name="Freeform 1919"/>
                <p:cNvSpPr>
                  <a:spLocks/>
                </p:cNvSpPr>
                <p:nvPr/>
              </p:nvSpPr>
              <p:spPr bwMode="auto">
                <a:xfrm>
                  <a:off x="1867" y="1307"/>
                  <a:ext cx="2" cy="2"/>
                </a:xfrm>
                <a:custGeom>
                  <a:avLst/>
                  <a:gdLst>
                    <a:gd name="T0" fmla="*/ 0 w 72"/>
                    <a:gd name="T1" fmla="*/ 0 h 110"/>
                    <a:gd name="T2" fmla="*/ 0 w 72"/>
                    <a:gd name="T3" fmla="*/ 0 h 110"/>
                    <a:gd name="T4" fmla="*/ 0 w 72"/>
                    <a:gd name="T5" fmla="*/ 0 h 110"/>
                    <a:gd name="T6" fmla="*/ 0 w 72"/>
                    <a:gd name="T7" fmla="*/ 0 h 110"/>
                    <a:gd name="T8" fmla="*/ 0 w 72"/>
                    <a:gd name="T9" fmla="*/ 0 h 110"/>
                    <a:gd name="T10" fmla="*/ 0 w 72"/>
                    <a:gd name="T11" fmla="*/ 0 h 110"/>
                    <a:gd name="T12" fmla="*/ 0 w 72"/>
                    <a:gd name="T13" fmla="*/ 0 h 110"/>
                    <a:gd name="T14" fmla="*/ 0 w 72"/>
                    <a:gd name="T15" fmla="*/ 0 h 110"/>
                    <a:gd name="T16" fmla="*/ 0 w 72"/>
                    <a:gd name="T17" fmla="*/ 0 h 110"/>
                    <a:gd name="T18" fmla="*/ 0 w 72"/>
                    <a:gd name="T19" fmla="*/ 0 h 110"/>
                    <a:gd name="T20" fmla="*/ 0 w 72"/>
                    <a:gd name="T21" fmla="*/ 0 h 110"/>
                    <a:gd name="T22" fmla="*/ 0 w 72"/>
                    <a:gd name="T23" fmla="*/ 0 h 110"/>
                    <a:gd name="T24" fmla="*/ 0 w 72"/>
                    <a:gd name="T25" fmla="*/ 0 h 110"/>
                    <a:gd name="T26" fmla="*/ 0 w 72"/>
                    <a:gd name="T27" fmla="*/ 0 h 110"/>
                    <a:gd name="T28" fmla="*/ 0 w 72"/>
                    <a:gd name="T29" fmla="*/ 0 h 110"/>
                    <a:gd name="T30" fmla="*/ 0 w 72"/>
                    <a:gd name="T31" fmla="*/ 0 h 110"/>
                    <a:gd name="T32" fmla="*/ 0 w 72"/>
                    <a:gd name="T33" fmla="*/ 0 h 110"/>
                    <a:gd name="T34" fmla="*/ 0 w 72"/>
                    <a:gd name="T35" fmla="*/ 0 h 110"/>
                    <a:gd name="T36" fmla="*/ 0 w 72"/>
                    <a:gd name="T37" fmla="*/ 0 h 110"/>
                    <a:gd name="T38" fmla="*/ 0 w 72"/>
                    <a:gd name="T39" fmla="*/ 0 h 110"/>
                    <a:gd name="T40" fmla="*/ 0 w 72"/>
                    <a:gd name="T41" fmla="*/ 0 h 11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2"/>
                    <a:gd name="T64" fmla="*/ 0 h 110"/>
                    <a:gd name="T65" fmla="*/ 72 w 72"/>
                    <a:gd name="T66" fmla="*/ 110 h 11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2" h="110">
                      <a:moveTo>
                        <a:pt x="67" y="110"/>
                      </a:moveTo>
                      <a:lnTo>
                        <a:pt x="66" y="110"/>
                      </a:lnTo>
                      <a:lnTo>
                        <a:pt x="72" y="93"/>
                      </a:lnTo>
                      <a:lnTo>
                        <a:pt x="69" y="77"/>
                      </a:lnTo>
                      <a:lnTo>
                        <a:pt x="60" y="59"/>
                      </a:lnTo>
                      <a:lnTo>
                        <a:pt x="49" y="42"/>
                      </a:lnTo>
                      <a:lnTo>
                        <a:pt x="36" y="26"/>
                      </a:lnTo>
                      <a:lnTo>
                        <a:pt x="25" y="12"/>
                      </a:lnTo>
                      <a:lnTo>
                        <a:pt x="17" y="3"/>
                      </a:lnTo>
                      <a:lnTo>
                        <a:pt x="14" y="0"/>
                      </a:lnTo>
                      <a:lnTo>
                        <a:pt x="0" y="9"/>
                      </a:lnTo>
                      <a:lnTo>
                        <a:pt x="5" y="15"/>
                      </a:lnTo>
                      <a:lnTo>
                        <a:pt x="13" y="24"/>
                      </a:lnTo>
                      <a:lnTo>
                        <a:pt x="24" y="36"/>
                      </a:lnTo>
                      <a:lnTo>
                        <a:pt x="35" y="51"/>
                      </a:lnTo>
                      <a:lnTo>
                        <a:pt x="45" y="68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54" y="101"/>
                      </a:lnTo>
                      <a:lnTo>
                        <a:pt x="53" y="101"/>
                      </a:lnTo>
                      <a:lnTo>
                        <a:pt x="67" y="11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50" name="Freeform 1920"/>
                <p:cNvSpPr>
                  <a:spLocks/>
                </p:cNvSpPr>
                <p:nvPr/>
              </p:nvSpPr>
              <p:spPr bwMode="auto">
                <a:xfrm>
                  <a:off x="1868" y="1309"/>
                  <a:ext cx="2" cy="3"/>
                </a:xfrm>
                <a:custGeom>
                  <a:avLst/>
                  <a:gdLst>
                    <a:gd name="T0" fmla="*/ 0 w 57"/>
                    <a:gd name="T1" fmla="*/ 0 h 139"/>
                    <a:gd name="T2" fmla="*/ 0 w 57"/>
                    <a:gd name="T3" fmla="*/ 0 h 139"/>
                    <a:gd name="T4" fmla="*/ 0 w 57"/>
                    <a:gd name="T5" fmla="*/ 0 h 139"/>
                    <a:gd name="T6" fmla="*/ 0 w 57"/>
                    <a:gd name="T7" fmla="*/ 0 h 139"/>
                    <a:gd name="T8" fmla="*/ 0 w 57"/>
                    <a:gd name="T9" fmla="*/ 0 h 139"/>
                    <a:gd name="T10" fmla="*/ 0 w 57"/>
                    <a:gd name="T11" fmla="*/ 0 h 139"/>
                    <a:gd name="T12" fmla="*/ 0 w 57"/>
                    <a:gd name="T13" fmla="*/ 0 h 139"/>
                    <a:gd name="T14" fmla="*/ 0 w 57"/>
                    <a:gd name="T15" fmla="*/ 0 h 139"/>
                    <a:gd name="T16" fmla="*/ 0 w 57"/>
                    <a:gd name="T17" fmla="*/ 0 h 139"/>
                    <a:gd name="T18" fmla="*/ 0 w 57"/>
                    <a:gd name="T19" fmla="*/ 0 h 139"/>
                    <a:gd name="T20" fmla="*/ 0 w 57"/>
                    <a:gd name="T21" fmla="*/ 0 h 139"/>
                    <a:gd name="T22" fmla="*/ 0 w 57"/>
                    <a:gd name="T23" fmla="*/ 0 h 139"/>
                    <a:gd name="T24" fmla="*/ 0 w 57"/>
                    <a:gd name="T25" fmla="*/ 0 h 139"/>
                    <a:gd name="T26" fmla="*/ 0 w 57"/>
                    <a:gd name="T27" fmla="*/ 0 h 139"/>
                    <a:gd name="T28" fmla="*/ 0 w 57"/>
                    <a:gd name="T29" fmla="*/ 0 h 139"/>
                    <a:gd name="T30" fmla="*/ 0 w 57"/>
                    <a:gd name="T31" fmla="*/ 0 h 139"/>
                    <a:gd name="T32" fmla="*/ 0 w 57"/>
                    <a:gd name="T33" fmla="*/ 0 h 139"/>
                    <a:gd name="T34" fmla="*/ 0 w 57"/>
                    <a:gd name="T35" fmla="*/ 0 h 139"/>
                    <a:gd name="T36" fmla="*/ 0 w 57"/>
                    <a:gd name="T37" fmla="*/ 0 h 139"/>
                    <a:gd name="T38" fmla="*/ 0 w 57"/>
                    <a:gd name="T39" fmla="*/ 0 h 139"/>
                    <a:gd name="T40" fmla="*/ 0 w 57"/>
                    <a:gd name="T41" fmla="*/ 0 h 13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7"/>
                    <a:gd name="T64" fmla="*/ 0 h 139"/>
                    <a:gd name="T65" fmla="*/ 57 w 57"/>
                    <a:gd name="T66" fmla="*/ 139 h 13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7" h="139">
                      <a:moveTo>
                        <a:pt x="57" y="134"/>
                      </a:moveTo>
                      <a:lnTo>
                        <a:pt x="57" y="134"/>
                      </a:lnTo>
                      <a:lnTo>
                        <a:pt x="50" y="117"/>
                      </a:lnTo>
                      <a:lnTo>
                        <a:pt x="43" y="101"/>
                      </a:lnTo>
                      <a:lnTo>
                        <a:pt x="35" y="81"/>
                      </a:lnTo>
                      <a:lnTo>
                        <a:pt x="29" y="63"/>
                      </a:lnTo>
                      <a:lnTo>
                        <a:pt x="21" y="44"/>
                      </a:lnTo>
                      <a:lnTo>
                        <a:pt x="17" y="29"/>
                      </a:lnTo>
                      <a:lnTo>
                        <a:pt x="17" y="17"/>
                      </a:lnTo>
                      <a:lnTo>
                        <a:pt x="19" y="9"/>
                      </a:lnTo>
                      <a:lnTo>
                        <a:pt x="5" y="0"/>
                      </a:lnTo>
                      <a:lnTo>
                        <a:pt x="0" y="14"/>
                      </a:lnTo>
                      <a:lnTo>
                        <a:pt x="0" y="31"/>
                      </a:lnTo>
                      <a:lnTo>
                        <a:pt x="5" y="49"/>
                      </a:lnTo>
                      <a:lnTo>
                        <a:pt x="12" y="68"/>
                      </a:lnTo>
                      <a:lnTo>
                        <a:pt x="20" y="89"/>
                      </a:lnTo>
                      <a:lnTo>
                        <a:pt x="29" y="108"/>
                      </a:lnTo>
                      <a:lnTo>
                        <a:pt x="36" y="125"/>
                      </a:lnTo>
                      <a:lnTo>
                        <a:pt x="41" y="139"/>
                      </a:lnTo>
                      <a:lnTo>
                        <a:pt x="57" y="13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51" name="Freeform 1921"/>
                <p:cNvSpPr>
                  <a:spLocks/>
                </p:cNvSpPr>
                <p:nvPr/>
              </p:nvSpPr>
              <p:spPr bwMode="auto">
                <a:xfrm>
                  <a:off x="1869" y="1312"/>
                  <a:ext cx="1" cy="3"/>
                </a:xfrm>
                <a:custGeom>
                  <a:avLst/>
                  <a:gdLst>
                    <a:gd name="T0" fmla="*/ 0 w 37"/>
                    <a:gd name="T1" fmla="*/ 0 h 117"/>
                    <a:gd name="T2" fmla="*/ 0 w 37"/>
                    <a:gd name="T3" fmla="*/ 0 h 117"/>
                    <a:gd name="T4" fmla="*/ 0 w 37"/>
                    <a:gd name="T5" fmla="*/ 0 h 117"/>
                    <a:gd name="T6" fmla="*/ 0 w 37"/>
                    <a:gd name="T7" fmla="*/ 0 h 117"/>
                    <a:gd name="T8" fmla="*/ 0 w 37"/>
                    <a:gd name="T9" fmla="*/ 0 h 117"/>
                    <a:gd name="T10" fmla="*/ 0 w 37"/>
                    <a:gd name="T11" fmla="*/ 0 h 117"/>
                    <a:gd name="T12" fmla="*/ 0 w 37"/>
                    <a:gd name="T13" fmla="*/ 0 h 117"/>
                    <a:gd name="T14" fmla="*/ 0 w 37"/>
                    <a:gd name="T15" fmla="*/ 0 h 117"/>
                    <a:gd name="T16" fmla="*/ 0 w 37"/>
                    <a:gd name="T17" fmla="*/ 0 h 117"/>
                    <a:gd name="T18" fmla="*/ 0 w 37"/>
                    <a:gd name="T19" fmla="*/ 0 h 117"/>
                    <a:gd name="T20" fmla="*/ 0 w 37"/>
                    <a:gd name="T21" fmla="*/ 0 h 117"/>
                    <a:gd name="T22" fmla="*/ 0 w 37"/>
                    <a:gd name="T23" fmla="*/ 0 h 117"/>
                    <a:gd name="T24" fmla="*/ 0 w 37"/>
                    <a:gd name="T25" fmla="*/ 0 h 117"/>
                    <a:gd name="T26" fmla="*/ 0 w 37"/>
                    <a:gd name="T27" fmla="*/ 0 h 117"/>
                    <a:gd name="T28" fmla="*/ 0 w 37"/>
                    <a:gd name="T29" fmla="*/ 0 h 117"/>
                    <a:gd name="T30" fmla="*/ 0 w 37"/>
                    <a:gd name="T31" fmla="*/ 0 h 117"/>
                    <a:gd name="T32" fmla="*/ 0 w 37"/>
                    <a:gd name="T33" fmla="*/ 0 h 117"/>
                    <a:gd name="T34" fmla="*/ 0 w 37"/>
                    <a:gd name="T35" fmla="*/ 0 h 117"/>
                    <a:gd name="T36" fmla="*/ 0 w 37"/>
                    <a:gd name="T37" fmla="*/ 0 h 117"/>
                    <a:gd name="T38" fmla="*/ 0 w 37"/>
                    <a:gd name="T39" fmla="*/ 0 h 117"/>
                    <a:gd name="T40" fmla="*/ 0 w 37"/>
                    <a:gd name="T41" fmla="*/ 0 h 11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7"/>
                    <a:gd name="T64" fmla="*/ 0 h 117"/>
                    <a:gd name="T65" fmla="*/ 37 w 37"/>
                    <a:gd name="T66" fmla="*/ 117 h 11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7" h="117">
                      <a:moveTo>
                        <a:pt x="37" y="107"/>
                      </a:moveTo>
                      <a:lnTo>
                        <a:pt x="37" y="107"/>
                      </a:lnTo>
                      <a:lnTo>
                        <a:pt x="30" y="96"/>
                      </a:lnTo>
                      <a:lnTo>
                        <a:pt x="27" y="84"/>
                      </a:lnTo>
                      <a:lnTo>
                        <a:pt x="25" y="72"/>
                      </a:lnTo>
                      <a:lnTo>
                        <a:pt x="22" y="58"/>
                      </a:lnTo>
                      <a:lnTo>
                        <a:pt x="21" y="45"/>
                      </a:lnTo>
                      <a:lnTo>
                        <a:pt x="21" y="29"/>
                      </a:lnTo>
                      <a:lnTo>
                        <a:pt x="19" y="16"/>
                      </a:lnTo>
                      <a:lnTo>
                        <a:pt x="16" y="0"/>
                      </a:lnTo>
                      <a:lnTo>
                        <a:pt x="0" y="5"/>
                      </a:lnTo>
                      <a:lnTo>
                        <a:pt x="2" y="18"/>
                      </a:lnTo>
                      <a:lnTo>
                        <a:pt x="4" y="31"/>
                      </a:lnTo>
                      <a:lnTo>
                        <a:pt x="4" y="45"/>
                      </a:lnTo>
                      <a:lnTo>
                        <a:pt x="6" y="60"/>
                      </a:lnTo>
                      <a:lnTo>
                        <a:pt x="8" y="75"/>
                      </a:lnTo>
                      <a:lnTo>
                        <a:pt x="10" y="89"/>
                      </a:lnTo>
                      <a:lnTo>
                        <a:pt x="15" y="104"/>
                      </a:lnTo>
                      <a:lnTo>
                        <a:pt x="22" y="117"/>
                      </a:lnTo>
                      <a:lnTo>
                        <a:pt x="37" y="10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52" name="Freeform 1922"/>
                <p:cNvSpPr>
                  <a:spLocks/>
                </p:cNvSpPr>
                <p:nvPr/>
              </p:nvSpPr>
              <p:spPr bwMode="auto">
                <a:xfrm>
                  <a:off x="1870" y="1314"/>
                  <a:ext cx="1" cy="5"/>
                </a:xfrm>
                <a:custGeom>
                  <a:avLst/>
                  <a:gdLst>
                    <a:gd name="T0" fmla="*/ 0 w 47"/>
                    <a:gd name="T1" fmla="*/ 0 h 200"/>
                    <a:gd name="T2" fmla="*/ 0 w 47"/>
                    <a:gd name="T3" fmla="*/ 0 h 200"/>
                    <a:gd name="T4" fmla="*/ 0 w 47"/>
                    <a:gd name="T5" fmla="*/ 0 h 200"/>
                    <a:gd name="T6" fmla="*/ 0 w 47"/>
                    <a:gd name="T7" fmla="*/ 0 h 200"/>
                    <a:gd name="T8" fmla="*/ 0 w 47"/>
                    <a:gd name="T9" fmla="*/ 0 h 200"/>
                    <a:gd name="T10" fmla="*/ 0 w 47"/>
                    <a:gd name="T11" fmla="*/ 0 h 200"/>
                    <a:gd name="T12" fmla="*/ 0 w 47"/>
                    <a:gd name="T13" fmla="*/ 0 h 200"/>
                    <a:gd name="T14" fmla="*/ 0 w 47"/>
                    <a:gd name="T15" fmla="*/ 0 h 200"/>
                    <a:gd name="T16" fmla="*/ 0 w 47"/>
                    <a:gd name="T17" fmla="*/ 0 h 200"/>
                    <a:gd name="T18" fmla="*/ 0 w 47"/>
                    <a:gd name="T19" fmla="*/ 0 h 200"/>
                    <a:gd name="T20" fmla="*/ 0 w 47"/>
                    <a:gd name="T21" fmla="*/ 0 h 200"/>
                    <a:gd name="T22" fmla="*/ 0 w 47"/>
                    <a:gd name="T23" fmla="*/ 0 h 200"/>
                    <a:gd name="T24" fmla="*/ 0 w 47"/>
                    <a:gd name="T25" fmla="*/ 0 h 200"/>
                    <a:gd name="T26" fmla="*/ 0 w 47"/>
                    <a:gd name="T27" fmla="*/ 0 h 200"/>
                    <a:gd name="T28" fmla="*/ 0 w 47"/>
                    <a:gd name="T29" fmla="*/ 0 h 200"/>
                    <a:gd name="T30" fmla="*/ 0 w 47"/>
                    <a:gd name="T31" fmla="*/ 0 h 200"/>
                    <a:gd name="T32" fmla="*/ 0 w 47"/>
                    <a:gd name="T33" fmla="*/ 0 h 200"/>
                    <a:gd name="T34" fmla="*/ 0 w 47"/>
                    <a:gd name="T35" fmla="*/ 0 h 200"/>
                    <a:gd name="T36" fmla="*/ 0 w 47"/>
                    <a:gd name="T37" fmla="*/ 0 h 200"/>
                    <a:gd name="T38" fmla="*/ 0 w 47"/>
                    <a:gd name="T39" fmla="*/ 0 h 200"/>
                    <a:gd name="T40" fmla="*/ 0 w 47"/>
                    <a:gd name="T41" fmla="*/ 0 h 20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7"/>
                    <a:gd name="T64" fmla="*/ 0 h 200"/>
                    <a:gd name="T65" fmla="*/ 47 w 47"/>
                    <a:gd name="T66" fmla="*/ 200 h 20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7" h="200">
                      <a:moveTo>
                        <a:pt x="47" y="194"/>
                      </a:moveTo>
                      <a:lnTo>
                        <a:pt x="46" y="192"/>
                      </a:lnTo>
                      <a:lnTo>
                        <a:pt x="39" y="168"/>
                      </a:lnTo>
                      <a:lnTo>
                        <a:pt x="34" y="143"/>
                      </a:lnTo>
                      <a:lnTo>
                        <a:pt x="30" y="116"/>
                      </a:lnTo>
                      <a:lnTo>
                        <a:pt x="29" y="89"/>
                      </a:lnTo>
                      <a:lnTo>
                        <a:pt x="27" y="63"/>
                      </a:lnTo>
                      <a:lnTo>
                        <a:pt x="26" y="37"/>
                      </a:lnTo>
                      <a:lnTo>
                        <a:pt x="22" y="17"/>
                      </a:lnTo>
                      <a:lnTo>
                        <a:pt x="15" y="0"/>
                      </a:lnTo>
                      <a:lnTo>
                        <a:pt x="0" y="10"/>
                      </a:lnTo>
                      <a:lnTo>
                        <a:pt x="5" y="22"/>
                      </a:lnTo>
                      <a:lnTo>
                        <a:pt x="9" y="40"/>
                      </a:lnTo>
                      <a:lnTo>
                        <a:pt x="10" y="63"/>
                      </a:lnTo>
                      <a:lnTo>
                        <a:pt x="12" y="89"/>
                      </a:lnTo>
                      <a:lnTo>
                        <a:pt x="14" y="118"/>
                      </a:lnTo>
                      <a:lnTo>
                        <a:pt x="17" y="146"/>
                      </a:lnTo>
                      <a:lnTo>
                        <a:pt x="22" y="173"/>
                      </a:lnTo>
                      <a:lnTo>
                        <a:pt x="32" y="200"/>
                      </a:lnTo>
                      <a:lnTo>
                        <a:pt x="30" y="198"/>
                      </a:lnTo>
                      <a:lnTo>
                        <a:pt x="47" y="19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53" name="Freeform 1923"/>
                <p:cNvSpPr>
                  <a:spLocks/>
                </p:cNvSpPr>
                <p:nvPr/>
              </p:nvSpPr>
              <p:spPr bwMode="auto">
                <a:xfrm>
                  <a:off x="1871" y="1319"/>
                  <a:ext cx="2" cy="3"/>
                </a:xfrm>
                <a:custGeom>
                  <a:avLst/>
                  <a:gdLst>
                    <a:gd name="T0" fmla="*/ 0 w 97"/>
                    <a:gd name="T1" fmla="*/ 0 h 117"/>
                    <a:gd name="T2" fmla="*/ 0 w 97"/>
                    <a:gd name="T3" fmla="*/ 0 h 117"/>
                    <a:gd name="T4" fmla="*/ 0 w 97"/>
                    <a:gd name="T5" fmla="*/ 0 h 117"/>
                    <a:gd name="T6" fmla="*/ 0 w 97"/>
                    <a:gd name="T7" fmla="*/ 0 h 117"/>
                    <a:gd name="T8" fmla="*/ 0 w 97"/>
                    <a:gd name="T9" fmla="*/ 0 h 117"/>
                    <a:gd name="T10" fmla="*/ 0 w 97"/>
                    <a:gd name="T11" fmla="*/ 0 h 117"/>
                    <a:gd name="T12" fmla="*/ 0 w 97"/>
                    <a:gd name="T13" fmla="*/ 0 h 117"/>
                    <a:gd name="T14" fmla="*/ 0 w 97"/>
                    <a:gd name="T15" fmla="*/ 0 h 117"/>
                    <a:gd name="T16" fmla="*/ 0 w 97"/>
                    <a:gd name="T17" fmla="*/ 0 h 117"/>
                    <a:gd name="T18" fmla="*/ 0 w 97"/>
                    <a:gd name="T19" fmla="*/ 0 h 117"/>
                    <a:gd name="T20" fmla="*/ 0 w 97"/>
                    <a:gd name="T21" fmla="*/ 0 h 117"/>
                    <a:gd name="T22" fmla="*/ 0 w 97"/>
                    <a:gd name="T23" fmla="*/ 0 h 117"/>
                    <a:gd name="T24" fmla="*/ 0 w 97"/>
                    <a:gd name="T25" fmla="*/ 0 h 117"/>
                    <a:gd name="T26" fmla="*/ 0 w 97"/>
                    <a:gd name="T27" fmla="*/ 0 h 117"/>
                    <a:gd name="T28" fmla="*/ 0 w 97"/>
                    <a:gd name="T29" fmla="*/ 0 h 117"/>
                    <a:gd name="T30" fmla="*/ 0 w 97"/>
                    <a:gd name="T31" fmla="*/ 0 h 117"/>
                    <a:gd name="T32" fmla="*/ 0 w 97"/>
                    <a:gd name="T33" fmla="*/ 0 h 117"/>
                    <a:gd name="T34" fmla="*/ 0 w 97"/>
                    <a:gd name="T35" fmla="*/ 0 h 117"/>
                    <a:gd name="T36" fmla="*/ 0 w 97"/>
                    <a:gd name="T37" fmla="*/ 0 h 117"/>
                    <a:gd name="T38" fmla="*/ 0 w 97"/>
                    <a:gd name="T39" fmla="*/ 0 h 117"/>
                    <a:gd name="T40" fmla="*/ 0 w 97"/>
                    <a:gd name="T41" fmla="*/ 0 h 11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97"/>
                    <a:gd name="T64" fmla="*/ 0 h 117"/>
                    <a:gd name="T65" fmla="*/ 97 w 97"/>
                    <a:gd name="T66" fmla="*/ 117 h 11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97" h="117">
                      <a:moveTo>
                        <a:pt x="97" y="105"/>
                      </a:moveTo>
                      <a:lnTo>
                        <a:pt x="97" y="105"/>
                      </a:lnTo>
                      <a:lnTo>
                        <a:pt x="86" y="95"/>
                      </a:lnTo>
                      <a:lnTo>
                        <a:pt x="74" y="82"/>
                      </a:lnTo>
                      <a:lnTo>
                        <a:pt x="62" y="69"/>
                      </a:lnTo>
                      <a:lnTo>
                        <a:pt x="50" y="57"/>
                      </a:lnTo>
                      <a:lnTo>
                        <a:pt x="40" y="42"/>
                      </a:lnTo>
                      <a:lnTo>
                        <a:pt x="30" y="27"/>
                      </a:lnTo>
                      <a:lnTo>
                        <a:pt x="22" y="13"/>
                      </a:lnTo>
                      <a:lnTo>
                        <a:pt x="17" y="0"/>
                      </a:lnTo>
                      <a:lnTo>
                        <a:pt x="0" y="4"/>
                      </a:lnTo>
                      <a:lnTo>
                        <a:pt x="8" y="20"/>
                      </a:lnTo>
                      <a:lnTo>
                        <a:pt x="16" y="37"/>
                      </a:lnTo>
                      <a:lnTo>
                        <a:pt x="26" y="51"/>
                      </a:lnTo>
                      <a:lnTo>
                        <a:pt x="38" y="67"/>
                      </a:lnTo>
                      <a:lnTo>
                        <a:pt x="50" y="81"/>
                      </a:lnTo>
                      <a:lnTo>
                        <a:pt x="62" y="95"/>
                      </a:lnTo>
                      <a:lnTo>
                        <a:pt x="74" y="107"/>
                      </a:lnTo>
                      <a:lnTo>
                        <a:pt x="87" y="117"/>
                      </a:lnTo>
                      <a:lnTo>
                        <a:pt x="97" y="10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54" name="Freeform 1924"/>
                <p:cNvSpPr>
                  <a:spLocks/>
                </p:cNvSpPr>
                <p:nvPr/>
              </p:nvSpPr>
              <p:spPr bwMode="auto">
                <a:xfrm>
                  <a:off x="1872" y="1321"/>
                  <a:ext cx="2" cy="2"/>
                </a:xfrm>
                <a:custGeom>
                  <a:avLst/>
                  <a:gdLst>
                    <a:gd name="T0" fmla="*/ 0 w 56"/>
                    <a:gd name="T1" fmla="*/ 0 h 53"/>
                    <a:gd name="T2" fmla="*/ 0 w 56"/>
                    <a:gd name="T3" fmla="*/ 0 h 53"/>
                    <a:gd name="T4" fmla="*/ 0 w 56"/>
                    <a:gd name="T5" fmla="*/ 0 h 53"/>
                    <a:gd name="T6" fmla="*/ 0 w 56"/>
                    <a:gd name="T7" fmla="*/ 0 h 53"/>
                    <a:gd name="T8" fmla="*/ 0 w 56"/>
                    <a:gd name="T9" fmla="*/ 0 h 53"/>
                    <a:gd name="T10" fmla="*/ 0 w 56"/>
                    <a:gd name="T11" fmla="*/ 0 h 53"/>
                    <a:gd name="T12" fmla="*/ 0 w 56"/>
                    <a:gd name="T13" fmla="*/ 0 h 53"/>
                    <a:gd name="T14" fmla="*/ 0 w 56"/>
                    <a:gd name="T15" fmla="*/ 0 h 53"/>
                    <a:gd name="T16" fmla="*/ 0 w 56"/>
                    <a:gd name="T17" fmla="*/ 0 h 53"/>
                    <a:gd name="T18" fmla="*/ 0 w 56"/>
                    <a:gd name="T19" fmla="*/ 0 h 53"/>
                    <a:gd name="T20" fmla="*/ 0 w 56"/>
                    <a:gd name="T21" fmla="*/ 0 h 53"/>
                    <a:gd name="T22" fmla="*/ 0 w 56"/>
                    <a:gd name="T23" fmla="*/ 0 h 53"/>
                    <a:gd name="T24" fmla="*/ 0 w 56"/>
                    <a:gd name="T25" fmla="*/ 0 h 53"/>
                    <a:gd name="T26" fmla="*/ 0 w 56"/>
                    <a:gd name="T27" fmla="*/ 0 h 53"/>
                    <a:gd name="T28" fmla="*/ 0 w 56"/>
                    <a:gd name="T29" fmla="*/ 0 h 53"/>
                    <a:gd name="T30" fmla="*/ 0 w 56"/>
                    <a:gd name="T31" fmla="*/ 0 h 53"/>
                    <a:gd name="T32" fmla="*/ 0 w 56"/>
                    <a:gd name="T33" fmla="*/ 0 h 53"/>
                    <a:gd name="T34" fmla="*/ 0 w 56"/>
                    <a:gd name="T35" fmla="*/ 0 h 53"/>
                    <a:gd name="T36" fmla="*/ 0 w 56"/>
                    <a:gd name="T37" fmla="*/ 0 h 53"/>
                    <a:gd name="T38" fmla="*/ 0 w 56"/>
                    <a:gd name="T39" fmla="*/ 0 h 53"/>
                    <a:gd name="T40" fmla="*/ 0 w 56"/>
                    <a:gd name="T41" fmla="*/ 0 h 5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6"/>
                    <a:gd name="T64" fmla="*/ 0 h 53"/>
                    <a:gd name="T65" fmla="*/ 56 w 56"/>
                    <a:gd name="T66" fmla="*/ 53 h 5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6" h="53">
                      <a:moveTo>
                        <a:pt x="17" y="44"/>
                      </a:moveTo>
                      <a:lnTo>
                        <a:pt x="8" y="53"/>
                      </a:lnTo>
                      <a:lnTo>
                        <a:pt x="20" y="53"/>
                      </a:lnTo>
                      <a:lnTo>
                        <a:pt x="30" y="52"/>
                      </a:lnTo>
                      <a:lnTo>
                        <a:pt x="41" y="48"/>
                      </a:lnTo>
                      <a:lnTo>
                        <a:pt x="51" y="42"/>
                      </a:lnTo>
                      <a:lnTo>
                        <a:pt x="56" y="32"/>
                      </a:lnTo>
                      <a:lnTo>
                        <a:pt x="56" y="22"/>
                      </a:lnTo>
                      <a:lnTo>
                        <a:pt x="48" y="11"/>
                      </a:lnTo>
                      <a:lnTo>
                        <a:pt x="38" y="0"/>
                      </a:lnTo>
                      <a:lnTo>
                        <a:pt x="28" y="12"/>
                      </a:lnTo>
                      <a:lnTo>
                        <a:pt x="36" y="21"/>
                      </a:lnTo>
                      <a:lnTo>
                        <a:pt x="39" y="27"/>
                      </a:lnTo>
                      <a:lnTo>
                        <a:pt x="39" y="29"/>
                      </a:lnTo>
                      <a:lnTo>
                        <a:pt x="39" y="30"/>
                      </a:lnTo>
                      <a:lnTo>
                        <a:pt x="34" y="34"/>
                      </a:lnTo>
                      <a:lnTo>
                        <a:pt x="28" y="35"/>
                      </a:lnTo>
                      <a:lnTo>
                        <a:pt x="20" y="36"/>
                      </a:lnTo>
                      <a:lnTo>
                        <a:pt x="10" y="36"/>
                      </a:lnTo>
                      <a:lnTo>
                        <a:pt x="0" y="46"/>
                      </a:lnTo>
                      <a:lnTo>
                        <a:pt x="17" y="4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55" name="Freeform 1925"/>
                <p:cNvSpPr>
                  <a:spLocks/>
                </p:cNvSpPr>
                <p:nvPr/>
              </p:nvSpPr>
              <p:spPr bwMode="auto">
                <a:xfrm>
                  <a:off x="1872" y="1323"/>
                  <a:ext cx="2" cy="4"/>
                </a:xfrm>
                <a:custGeom>
                  <a:avLst/>
                  <a:gdLst>
                    <a:gd name="T0" fmla="*/ 0 w 71"/>
                    <a:gd name="T1" fmla="*/ 0 h 175"/>
                    <a:gd name="T2" fmla="*/ 0 w 71"/>
                    <a:gd name="T3" fmla="*/ 0 h 175"/>
                    <a:gd name="T4" fmla="*/ 0 w 71"/>
                    <a:gd name="T5" fmla="*/ 0 h 175"/>
                    <a:gd name="T6" fmla="*/ 0 w 71"/>
                    <a:gd name="T7" fmla="*/ 0 h 175"/>
                    <a:gd name="T8" fmla="*/ 0 w 71"/>
                    <a:gd name="T9" fmla="*/ 0 h 175"/>
                    <a:gd name="T10" fmla="*/ 0 w 71"/>
                    <a:gd name="T11" fmla="*/ 0 h 175"/>
                    <a:gd name="T12" fmla="*/ 0 w 71"/>
                    <a:gd name="T13" fmla="*/ 0 h 175"/>
                    <a:gd name="T14" fmla="*/ 0 w 71"/>
                    <a:gd name="T15" fmla="*/ 0 h 175"/>
                    <a:gd name="T16" fmla="*/ 0 w 71"/>
                    <a:gd name="T17" fmla="*/ 0 h 175"/>
                    <a:gd name="T18" fmla="*/ 0 w 71"/>
                    <a:gd name="T19" fmla="*/ 0 h 175"/>
                    <a:gd name="T20" fmla="*/ 0 w 71"/>
                    <a:gd name="T21" fmla="*/ 0 h 175"/>
                    <a:gd name="T22" fmla="*/ 0 w 71"/>
                    <a:gd name="T23" fmla="*/ 0 h 175"/>
                    <a:gd name="T24" fmla="*/ 0 w 71"/>
                    <a:gd name="T25" fmla="*/ 0 h 175"/>
                    <a:gd name="T26" fmla="*/ 0 w 71"/>
                    <a:gd name="T27" fmla="*/ 0 h 175"/>
                    <a:gd name="T28" fmla="*/ 0 w 71"/>
                    <a:gd name="T29" fmla="*/ 0 h 175"/>
                    <a:gd name="T30" fmla="*/ 0 w 71"/>
                    <a:gd name="T31" fmla="*/ 0 h 175"/>
                    <a:gd name="T32" fmla="*/ 0 w 71"/>
                    <a:gd name="T33" fmla="*/ 0 h 175"/>
                    <a:gd name="T34" fmla="*/ 0 w 71"/>
                    <a:gd name="T35" fmla="*/ 0 h 175"/>
                    <a:gd name="T36" fmla="*/ 0 w 71"/>
                    <a:gd name="T37" fmla="*/ 0 h 175"/>
                    <a:gd name="T38" fmla="*/ 0 w 71"/>
                    <a:gd name="T39" fmla="*/ 0 h 175"/>
                    <a:gd name="T40" fmla="*/ 0 w 71"/>
                    <a:gd name="T41" fmla="*/ 0 h 17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1"/>
                    <a:gd name="T64" fmla="*/ 0 h 175"/>
                    <a:gd name="T65" fmla="*/ 71 w 71"/>
                    <a:gd name="T66" fmla="*/ 175 h 17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1" h="175">
                      <a:moveTo>
                        <a:pt x="71" y="168"/>
                      </a:moveTo>
                      <a:lnTo>
                        <a:pt x="71" y="168"/>
                      </a:lnTo>
                      <a:lnTo>
                        <a:pt x="56" y="133"/>
                      </a:lnTo>
                      <a:lnTo>
                        <a:pt x="44" y="102"/>
                      </a:lnTo>
                      <a:lnTo>
                        <a:pt x="34" y="73"/>
                      </a:lnTo>
                      <a:lnTo>
                        <a:pt x="27" y="48"/>
                      </a:lnTo>
                      <a:lnTo>
                        <a:pt x="22" y="28"/>
                      </a:lnTo>
                      <a:lnTo>
                        <a:pt x="20" y="1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3" y="15"/>
                      </a:lnTo>
                      <a:lnTo>
                        <a:pt x="5" y="31"/>
                      </a:lnTo>
                      <a:lnTo>
                        <a:pt x="10" y="52"/>
                      </a:lnTo>
                      <a:lnTo>
                        <a:pt x="17" y="78"/>
                      </a:lnTo>
                      <a:lnTo>
                        <a:pt x="27" y="106"/>
                      </a:lnTo>
                      <a:lnTo>
                        <a:pt x="41" y="140"/>
                      </a:lnTo>
                      <a:lnTo>
                        <a:pt x="57" y="175"/>
                      </a:lnTo>
                      <a:lnTo>
                        <a:pt x="71" y="16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56" name="Freeform 1926"/>
                <p:cNvSpPr>
                  <a:spLocks/>
                </p:cNvSpPr>
                <p:nvPr/>
              </p:nvSpPr>
              <p:spPr bwMode="auto">
                <a:xfrm>
                  <a:off x="1874" y="1326"/>
                  <a:ext cx="3" cy="5"/>
                </a:xfrm>
                <a:custGeom>
                  <a:avLst/>
                  <a:gdLst>
                    <a:gd name="T0" fmla="*/ 0 w 119"/>
                    <a:gd name="T1" fmla="*/ 0 h 196"/>
                    <a:gd name="T2" fmla="*/ 0 w 119"/>
                    <a:gd name="T3" fmla="*/ 0 h 196"/>
                    <a:gd name="T4" fmla="*/ 0 w 119"/>
                    <a:gd name="T5" fmla="*/ 0 h 196"/>
                    <a:gd name="T6" fmla="*/ 0 w 119"/>
                    <a:gd name="T7" fmla="*/ 0 h 196"/>
                    <a:gd name="T8" fmla="*/ 0 w 119"/>
                    <a:gd name="T9" fmla="*/ 0 h 196"/>
                    <a:gd name="T10" fmla="*/ 0 w 119"/>
                    <a:gd name="T11" fmla="*/ 0 h 196"/>
                    <a:gd name="T12" fmla="*/ 0 w 119"/>
                    <a:gd name="T13" fmla="*/ 0 h 196"/>
                    <a:gd name="T14" fmla="*/ 0 w 119"/>
                    <a:gd name="T15" fmla="*/ 0 h 196"/>
                    <a:gd name="T16" fmla="*/ 0 w 119"/>
                    <a:gd name="T17" fmla="*/ 0 h 196"/>
                    <a:gd name="T18" fmla="*/ 0 w 119"/>
                    <a:gd name="T19" fmla="*/ 0 h 196"/>
                    <a:gd name="T20" fmla="*/ 0 w 119"/>
                    <a:gd name="T21" fmla="*/ 0 h 196"/>
                    <a:gd name="T22" fmla="*/ 0 w 119"/>
                    <a:gd name="T23" fmla="*/ 0 h 196"/>
                    <a:gd name="T24" fmla="*/ 0 w 119"/>
                    <a:gd name="T25" fmla="*/ 0 h 196"/>
                    <a:gd name="T26" fmla="*/ 0 w 119"/>
                    <a:gd name="T27" fmla="*/ 0 h 196"/>
                    <a:gd name="T28" fmla="*/ 0 w 119"/>
                    <a:gd name="T29" fmla="*/ 0 h 196"/>
                    <a:gd name="T30" fmla="*/ 0 w 119"/>
                    <a:gd name="T31" fmla="*/ 0 h 196"/>
                    <a:gd name="T32" fmla="*/ 0 w 119"/>
                    <a:gd name="T33" fmla="*/ 0 h 196"/>
                    <a:gd name="T34" fmla="*/ 0 w 119"/>
                    <a:gd name="T35" fmla="*/ 0 h 196"/>
                    <a:gd name="T36" fmla="*/ 0 w 119"/>
                    <a:gd name="T37" fmla="*/ 0 h 196"/>
                    <a:gd name="T38" fmla="*/ 0 w 119"/>
                    <a:gd name="T39" fmla="*/ 0 h 196"/>
                    <a:gd name="T40" fmla="*/ 0 w 119"/>
                    <a:gd name="T41" fmla="*/ 0 h 19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9"/>
                    <a:gd name="T64" fmla="*/ 0 h 196"/>
                    <a:gd name="T65" fmla="*/ 119 w 119"/>
                    <a:gd name="T66" fmla="*/ 196 h 19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9" h="196">
                      <a:moveTo>
                        <a:pt x="119" y="188"/>
                      </a:moveTo>
                      <a:lnTo>
                        <a:pt x="118" y="188"/>
                      </a:lnTo>
                      <a:lnTo>
                        <a:pt x="108" y="167"/>
                      </a:lnTo>
                      <a:lnTo>
                        <a:pt x="96" y="143"/>
                      </a:lnTo>
                      <a:lnTo>
                        <a:pt x="80" y="115"/>
                      </a:lnTo>
                      <a:lnTo>
                        <a:pt x="65" y="89"/>
                      </a:lnTo>
                      <a:lnTo>
                        <a:pt x="49" y="60"/>
                      </a:lnTo>
                      <a:lnTo>
                        <a:pt x="35" y="36"/>
                      </a:lnTo>
                      <a:lnTo>
                        <a:pt x="23" y="15"/>
                      </a:lnTo>
                      <a:lnTo>
                        <a:pt x="14" y="0"/>
                      </a:lnTo>
                      <a:lnTo>
                        <a:pt x="0" y="7"/>
                      </a:lnTo>
                      <a:lnTo>
                        <a:pt x="8" y="23"/>
                      </a:lnTo>
                      <a:lnTo>
                        <a:pt x="20" y="45"/>
                      </a:lnTo>
                      <a:lnTo>
                        <a:pt x="35" y="69"/>
                      </a:lnTo>
                      <a:lnTo>
                        <a:pt x="50" y="96"/>
                      </a:lnTo>
                      <a:lnTo>
                        <a:pt x="66" y="125"/>
                      </a:lnTo>
                      <a:lnTo>
                        <a:pt x="81" y="150"/>
                      </a:lnTo>
                      <a:lnTo>
                        <a:pt x="93" y="174"/>
                      </a:lnTo>
                      <a:lnTo>
                        <a:pt x="103" y="196"/>
                      </a:lnTo>
                      <a:lnTo>
                        <a:pt x="102" y="196"/>
                      </a:lnTo>
                      <a:lnTo>
                        <a:pt x="119" y="18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57" name="Freeform 1927"/>
                <p:cNvSpPr>
                  <a:spLocks/>
                </p:cNvSpPr>
                <p:nvPr/>
              </p:nvSpPr>
              <p:spPr bwMode="auto">
                <a:xfrm>
                  <a:off x="1876" y="1331"/>
                  <a:ext cx="1" cy="2"/>
                </a:xfrm>
                <a:custGeom>
                  <a:avLst/>
                  <a:gdLst>
                    <a:gd name="T0" fmla="*/ 0 w 42"/>
                    <a:gd name="T1" fmla="*/ 0 h 103"/>
                    <a:gd name="T2" fmla="*/ 0 w 42"/>
                    <a:gd name="T3" fmla="*/ 0 h 103"/>
                    <a:gd name="T4" fmla="*/ 0 w 42"/>
                    <a:gd name="T5" fmla="*/ 0 h 103"/>
                    <a:gd name="T6" fmla="*/ 0 w 42"/>
                    <a:gd name="T7" fmla="*/ 0 h 103"/>
                    <a:gd name="T8" fmla="*/ 0 w 42"/>
                    <a:gd name="T9" fmla="*/ 0 h 103"/>
                    <a:gd name="T10" fmla="*/ 0 w 42"/>
                    <a:gd name="T11" fmla="*/ 0 h 103"/>
                    <a:gd name="T12" fmla="*/ 0 w 42"/>
                    <a:gd name="T13" fmla="*/ 0 h 103"/>
                    <a:gd name="T14" fmla="*/ 0 w 42"/>
                    <a:gd name="T15" fmla="*/ 0 h 103"/>
                    <a:gd name="T16" fmla="*/ 0 w 42"/>
                    <a:gd name="T17" fmla="*/ 0 h 103"/>
                    <a:gd name="T18" fmla="*/ 0 w 42"/>
                    <a:gd name="T19" fmla="*/ 0 h 103"/>
                    <a:gd name="T20" fmla="*/ 0 w 42"/>
                    <a:gd name="T21" fmla="*/ 0 h 103"/>
                    <a:gd name="T22" fmla="*/ 0 w 42"/>
                    <a:gd name="T23" fmla="*/ 0 h 103"/>
                    <a:gd name="T24" fmla="*/ 0 w 42"/>
                    <a:gd name="T25" fmla="*/ 0 h 103"/>
                    <a:gd name="T26" fmla="*/ 0 w 42"/>
                    <a:gd name="T27" fmla="*/ 0 h 103"/>
                    <a:gd name="T28" fmla="*/ 0 w 42"/>
                    <a:gd name="T29" fmla="*/ 0 h 103"/>
                    <a:gd name="T30" fmla="*/ 0 w 42"/>
                    <a:gd name="T31" fmla="*/ 0 h 103"/>
                    <a:gd name="T32" fmla="*/ 0 w 42"/>
                    <a:gd name="T33" fmla="*/ 0 h 103"/>
                    <a:gd name="T34" fmla="*/ 0 w 42"/>
                    <a:gd name="T35" fmla="*/ 0 h 103"/>
                    <a:gd name="T36" fmla="*/ 0 w 42"/>
                    <a:gd name="T37" fmla="*/ 0 h 103"/>
                    <a:gd name="T38" fmla="*/ 0 w 42"/>
                    <a:gd name="T39" fmla="*/ 0 h 103"/>
                    <a:gd name="T40" fmla="*/ 0 w 42"/>
                    <a:gd name="T41" fmla="*/ 0 h 103"/>
                    <a:gd name="T42" fmla="*/ 0 w 42"/>
                    <a:gd name="T43" fmla="*/ 0 h 103"/>
                    <a:gd name="T44" fmla="*/ 0 w 42"/>
                    <a:gd name="T45" fmla="*/ 0 h 103"/>
                    <a:gd name="T46" fmla="*/ 0 w 42"/>
                    <a:gd name="T47" fmla="*/ 0 h 103"/>
                    <a:gd name="T48" fmla="*/ 0 w 42"/>
                    <a:gd name="T49" fmla="*/ 0 h 103"/>
                    <a:gd name="T50" fmla="*/ 0 w 42"/>
                    <a:gd name="T51" fmla="*/ 0 h 103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42"/>
                    <a:gd name="T79" fmla="*/ 0 h 103"/>
                    <a:gd name="T80" fmla="*/ 42 w 42"/>
                    <a:gd name="T81" fmla="*/ 103 h 103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42" h="103">
                      <a:moveTo>
                        <a:pt x="38" y="101"/>
                      </a:moveTo>
                      <a:lnTo>
                        <a:pt x="41" y="89"/>
                      </a:lnTo>
                      <a:lnTo>
                        <a:pt x="32" y="76"/>
                      </a:lnTo>
                      <a:lnTo>
                        <a:pt x="29" y="66"/>
                      </a:lnTo>
                      <a:lnTo>
                        <a:pt x="26" y="59"/>
                      </a:lnTo>
                      <a:lnTo>
                        <a:pt x="26" y="52"/>
                      </a:lnTo>
                      <a:lnTo>
                        <a:pt x="25" y="44"/>
                      </a:lnTo>
                      <a:lnTo>
                        <a:pt x="25" y="32"/>
                      </a:lnTo>
                      <a:lnTo>
                        <a:pt x="23" y="18"/>
                      </a:lnTo>
                      <a:lnTo>
                        <a:pt x="17" y="0"/>
                      </a:lnTo>
                      <a:lnTo>
                        <a:pt x="0" y="8"/>
                      </a:lnTo>
                      <a:lnTo>
                        <a:pt x="6" y="23"/>
                      </a:lnTo>
                      <a:lnTo>
                        <a:pt x="8" y="34"/>
                      </a:lnTo>
                      <a:lnTo>
                        <a:pt x="8" y="44"/>
                      </a:lnTo>
                      <a:lnTo>
                        <a:pt x="10" y="52"/>
                      </a:lnTo>
                      <a:lnTo>
                        <a:pt x="10" y="62"/>
                      </a:lnTo>
                      <a:lnTo>
                        <a:pt x="12" y="71"/>
                      </a:lnTo>
                      <a:lnTo>
                        <a:pt x="18" y="83"/>
                      </a:lnTo>
                      <a:lnTo>
                        <a:pt x="26" y="99"/>
                      </a:lnTo>
                      <a:lnTo>
                        <a:pt x="29" y="87"/>
                      </a:lnTo>
                      <a:lnTo>
                        <a:pt x="26" y="99"/>
                      </a:lnTo>
                      <a:lnTo>
                        <a:pt x="32" y="103"/>
                      </a:lnTo>
                      <a:lnTo>
                        <a:pt x="38" y="101"/>
                      </a:lnTo>
                      <a:lnTo>
                        <a:pt x="42" y="96"/>
                      </a:lnTo>
                      <a:lnTo>
                        <a:pt x="41" y="89"/>
                      </a:lnTo>
                      <a:lnTo>
                        <a:pt x="38" y="10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58" name="Freeform 1928"/>
                <p:cNvSpPr>
                  <a:spLocks/>
                </p:cNvSpPr>
                <p:nvPr/>
              </p:nvSpPr>
              <p:spPr bwMode="auto">
                <a:xfrm>
                  <a:off x="1876" y="1333"/>
                  <a:ext cx="1" cy="1"/>
                </a:xfrm>
                <a:custGeom>
                  <a:avLst/>
                  <a:gdLst>
                    <a:gd name="T0" fmla="*/ 0 w 56"/>
                    <a:gd name="T1" fmla="*/ 0 h 52"/>
                    <a:gd name="T2" fmla="*/ 0 w 56"/>
                    <a:gd name="T3" fmla="*/ 0 h 52"/>
                    <a:gd name="T4" fmla="*/ 0 w 56"/>
                    <a:gd name="T5" fmla="*/ 0 h 52"/>
                    <a:gd name="T6" fmla="*/ 0 w 56"/>
                    <a:gd name="T7" fmla="*/ 0 h 52"/>
                    <a:gd name="T8" fmla="*/ 0 w 56"/>
                    <a:gd name="T9" fmla="*/ 0 h 52"/>
                    <a:gd name="T10" fmla="*/ 0 w 56"/>
                    <a:gd name="T11" fmla="*/ 0 h 52"/>
                    <a:gd name="T12" fmla="*/ 0 w 56"/>
                    <a:gd name="T13" fmla="*/ 0 h 52"/>
                    <a:gd name="T14" fmla="*/ 0 w 56"/>
                    <a:gd name="T15" fmla="*/ 0 h 52"/>
                    <a:gd name="T16" fmla="*/ 0 w 56"/>
                    <a:gd name="T17" fmla="*/ 0 h 52"/>
                    <a:gd name="T18" fmla="*/ 0 w 56"/>
                    <a:gd name="T19" fmla="*/ 0 h 52"/>
                    <a:gd name="T20" fmla="*/ 0 w 56"/>
                    <a:gd name="T21" fmla="*/ 0 h 52"/>
                    <a:gd name="T22" fmla="*/ 0 w 56"/>
                    <a:gd name="T23" fmla="*/ 0 h 52"/>
                    <a:gd name="T24" fmla="*/ 0 w 56"/>
                    <a:gd name="T25" fmla="*/ 0 h 52"/>
                    <a:gd name="T26" fmla="*/ 0 w 56"/>
                    <a:gd name="T27" fmla="*/ 0 h 52"/>
                    <a:gd name="T28" fmla="*/ 0 w 56"/>
                    <a:gd name="T29" fmla="*/ 0 h 52"/>
                    <a:gd name="T30" fmla="*/ 0 w 56"/>
                    <a:gd name="T31" fmla="*/ 0 h 52"/>
                    <a:gd name="T32" fmla="*/ 0 w 56"/>
                    <a:gd name="T33" fmla="*/ 0 h 52"/>
                    <a:gd name="T34" fmla="*/ 0 w 56"/>
                    <a:gd name="T35" fmla="*/ 0 h 52"/>
                    <a:gd name="T36" fmla="*/ 0 w 56"/>
                    <a:gd name="T37" fmla="*/ 0 h 52"/>
                    <a:gd name="T38" fmla="*/ 0 w 56"/>
                    <a:gd name="T39" fmla="*/ 0 h 52"/>
                    <a:gd name="T40" fmla="*/ 0 w 56"/>
                    <a:gd name="T41" fmla="*/ 0 h 5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6"/>
                    <a:gd name="T64" fmla="*/ 0 h 52"/>
                    <a:gd name="T65" fmla="*/ 56 w 56"/>
                    <a:gd name="T66" fmla="*/ 52 h 5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6" h="52">
                      <a:moveTo>
                        <a:pt x="8" y="52"/>
                      </a:moveTo>
                      <a:lnTo>
                        <a:pt x="9" y="52"/>
                      </a:lnTo>
                      <a:lnTo>
                        <a:pt x="18" y="47"/>
                      </a:lnTo>
                      <a:lnTo>
                        <a:pt x="25" y="41"/>
                      </a:lnTo>
                      <a:lnTo>
                        <a:pt x="31" y="37"/>
                      </a:lnTo>
                      <a:lnTo>
                        <a:pt x="37" y="31"/>
                      </a:lnTo>
                      <a:lnTo>
                        <a:pt x="42" y="26"/>
                      </a:lnTo>
                      <a:lnTo>
                        <a:pt x="47" y="22"/>
                      </a:lnTo>
                      <a:lnTo>
                        <a:pt x="50" y="19"/>
                      </a:lnTo>
                      <a:lnTo>
                        <a:pt x="56" y="14"/>
                      </a:lnTo>
                      <a:lnTo>
                        <a:pt x="47" y="0"/>
                      </a:lnTo>
                      <a:lnTo>
                        <a:pt x="41" y="5"/>
                      </a:lnTo>
                      <a:lnTo>
                        <a:pt x="35" y="9"/>
                      </a:lnTo>
                      <a:lnTo>
                        <a:pt x="30" y="14"/>
                      </a:lnTo>
                      <a:lnTo>
                        <a:pt x="25" y="19"/>
                      </a:lnTo>
                      <a:lnTo>
                        <a:pt x="21" y="23"/>
                      </a:lnTo>
                      <a:lnTo>
                        <a:pt x="15" y="26"/>
                      </a:lnTo>
                      <a:lnTo>
                        <a:pt x="8" y="32"/>
                      </a:lnTo>
                      <a:lnTo>
                        <a:pt x="0" y="37"/>
                      </a:lnTo>
                      <a:lnTo>
                        <a:pt x="1" y="37"/>
                      </a:lnTo>
                      <a:lnTo>
                        <a:pt x="8" y="5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59" name="Freeform 1929"/>
                <p:cNvSpPr>
                  <a:spLocks/>
                </p:cNvSpPr>
                <p:nvPr/>
              </p:nvSpPr>
              <p:spPr bwMode="auto">
                <a:xfrm>
                  <a:off x="1874" y="1332"/>
                  <a:ext cx="2" cy="2"/>
                </a:xfrm>
                <a:custGeom>
                  <a:avLst/>
                  <a:gdLst>
                    <a:gd name="T0" fmla="*/ 0 w 83"/>
                    <a:gd name="T1" fmla="*/ 0 h 72"/>
                    <a:gd name="T2" fmla="*/ 0 w 83"/>
                    <a:gd name="T3" fmla="*/ 0 h 72"/>
                    <a:gd name="T4" fmla="*/ 0 w 83"/>
                    <a:gd name="T5" fmla="*/ 0 h 72"/>
                    <a:gd name="T6" fmla="*/ 0 w 83"/>
                    <a:gd name="T7" fmla="*/ 0 h 72"/>
                    <a:gd name="T8" fmla="*/ 0 w 83"/>
                    <a:gd name="T9" fmla="*/ 0 h 72"/>
                    <a:gd name="T10" fmla="*/ 0 w 83"/>
                    <a:gd name="T11" fmla="*/ 0 h 72"/>
                    <a:gd name="T12" fmla="*/ 0 w 83"/>
                    <a:gd name="T13" fmla="*/ 0 h 72"/>
                    <a:gd name="T14" fmla="*/ 0 w 83"/>
                    <a:gd name="T15" fmla="*/ 0 h 72"/>
                    <a:gd name="T16" fmla="*/ 0 w 83"/>
                    <a:gd name="T17" fmla="*/ 0 h 72"/>
                    <a:gd name="T18" fmla="*/ 0 w 83"/>
                    <a:gd name="T19" fmla="*/ 0 h 72"/>
                    <a:gd name="T20" fmla="*/ 0 w 83"/>
                    <a:gd name="T21" fmla="*/ 0 h 72"/>
                    <a:gd name="T22" fmla="*/ 0 w 83"/>
                    <a:gd name="T23" fmla="*/ 0 h 72"/>
                    <a:gd name="T24" fmla="*/ 0 w 83"/>
                    <a:gd name="T25" fmla="*/ 0 h 72"/>
                    <a:gd name="T26" fmla="*/ 0 w 83"/>
                    <a:gd name="T27" fmla="*/ 0 h 72"/>
                    <a:gd name="T28" fmla="*/ 0 w 83"/>
                    <a:gd name="T29" fmla="*/ 0 h 72"/>
                    <a:gd name="T30" fmla="*/ 0 w 83"/>
                    <a:gd name="T31" fmla="*/ 0 h 72"/>
                    <a:gd name="T32" fmla="*/ 0 w 83"/>
                    <a:gd name="T33" fmla="*/ 0 h 72"/>
                    <a:gd name="T34" fmla="*/ 0 w 83"/>
                    <a:gd name="T35" fmla="*/ 0 h 72"/>
                    <a:gd name="T36" fmla="*/ 0 w 83"/>
                    <a:gd name="T37" fmla="*/ 0 h 72"/>
                    <a:gd name="T38" fmla="*/ 0 w 83"/>
                    <a:gd name="T39" fmla="*/ 0 h 72"/>
                    <a:gd name="T40" fmla="*/ 0 w 83"/>
                    <a:gd name="T41" fmla="*/ 0 h 7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3"/>
                    <a:gd name="T64" fmla="*/ 0 h 72"/>
                    <a:gd name="T65" fmla="*/ 83 w 83"/>
                    <a:gd name="T66" fmla="*/ 72 h 7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3" h="72">
                      <a:moveTo>
                        <a:pt x="10" y="23"/>
                      </a:moveTo>
                      <a:lnTo>
                        <a:pt x="10" y="24"/>
                      </a:lnTo>
                      <a:lnTo>
                        <a:pt x="23" y="17"/>
                      </a:lnTo>
                      <a:lnTo>
                        <a:pt x="27" y="18"/>
                      </a:lnTo>
                      <a:lnTo>
                        <a:pt x="32" y="25"/>
                      </a:lnTo>
                      <a:lnTo>
                        <a:pt x="38" y="38"/>
                      </a:lnTo>
                      <a:lnTo>
                        <a:pt x="44" y="51"/>
                      </a:lnTo>
                      <a:lnTo>
                        <a:pt x="51" y="64"/>
                      </a:lnTo>
                      <a:lnTo>
                        <a:pt x="65" y="72"/>
                      </a:lnTo>
                      <a:lnTo>
                        <a:pt x="83" y="68"/>
                      </a:lnTo>
                      <a:lnTo>
                        <a:pt x="76" y="53"/>
                      </a:lnTo>
                      <a:lnTo>
                        <a:pt x="68" y="56"/>
                      </a:lnTo>
                      <a:lnTo>
                        <a:pt x="63" y="52"/>
                      </a:lnTo>
                      <a:lnTo>
                        <a:pt x="58" y="44"/>
                      </a:lnTo>
                      <a:lnTo>
                        <a:pt x="52" y="30"/>
                      </a:lnTo>
                      <a:lnTo>
                        <a:pt x="46" y="16"/>
                      </a:lnTo>
                      <a:lnTo>
                        <a:pt x="36" y="4"/>
                      </a:lnTo>
                      <a:lnTo>
                        <a:pt x="18" y="0"/>
                      </a:lnTo>
                      <a:lnTo>
                        <a:pt x="0" y="10"/>
                      </a:lnTo>
                      <a:lnTo>
                        <a:pt x="0" y="11"/>
                      </a:lnTo>
                      <a:lnTo>
                        <a:pt x="10" y="2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60" name="Freeform 1930"/>
                <p:cNvSpPr>
                  <a:spLocks/>
                </p:cNvSpPr>
                <p:nvPr/>
              </p:nvSpPr>
              <p:spPr bwMode="auto">
                <a:xfrm>
                  <a:off x="1871" y="1333"/>
                  <a:ext cx="3" cy="3"/>
                </a:xfrm>
                <a:custGeom>
                  <a:avLst/>
                  <a:gdLst>
                    <a:gd name="T0" fmla="*/ 0 w 102"/>
                    <a:gd name="T1" fmla="*/ 0 h 153"/>
                    <a:gd name="T2" fmla="*/ 0 w 102"/>
                    <a:gd name="T3" fmla="*/ 0 h 153"/>
                    <a:gd name="T4" fmla="*/ 0 w 102"/>
                    <a:gd name="T5" fmla="*/ 0 h 153"/>
                    <a:gd name="T6" fmla="*/ 0 w 102"/>
                    <a:gd name="T7" fmla="*/ 0 h 153"/>
                    <a:gd name="T8" fmla="*/ 0 w 102"/>
                    <a:gd name="T9" fmla="*/ 0 h 153"/>
                    <a:gd name="T10" fmla="*/ 0 w 102"/>
                    <a:gd name="T11" fmla="*/ 0 h 153"/>
                    <a:gd name="T12" fmla="*/ 0 w 102"/>
                    <a:gd name="T13" fmla="*/ 0 h 153"/>
                    <a:gd name="T14" fmla="*/ 0 w 102"/>
                    <a:gd name="T15" fmla="*/ 0 h 153"/>
                    <a:gd name="T16" fmla="*/ 0 w 102"/>
                    <a:gd name="T17" fmla="*/ 0 h 153"/>
                    <a:gd name="T18" fmla="*/ 0 w 102"/>
                    <a:gd name="T19" fmla="*/ 0 h 153"/>
                    <a:gd name="T20" fmla="*/ 0 w 102"/>
                    <a:gd name="T21" fmla="*/ 0 h 153"/>
                    <a:gd name="T22" fmla="*/ 0 w 102"/>
                    <a:gd name="T23" fmla="*/ 0 h 153"/>
                    <a:gd name="T24" fmla="*/ 0 w 102"/>
                    <a:gd name="T25" fmla="*/ 0 h 153"/>
                    <a:gd name="T26" fmla="*/ 0 w 102"/>
                    <a:gd name="T27" fmla="*/ 0 h 153"/>
                    <a:gd name="T28" fmla="*/ 0 w 102"/>
                    <a:gd name="T29" fmla="*/ 0 h 153"/>
                    <a:gd name="T30" fmla="*/ 0 w 102"/>
                    <a:gd name="T31" fmla="*/ 0 h 153"/>
                    <a:gd name="T32" fmla="*/ 0 w 102"/>
                    <a:gd name="T33" fmla="*/ 0 h 153"/>
                    <a:gd name="T34" fmla="*/ 0 w 102"/>
                    <a:gd name="T35" fmla="*/ 0 h 153"/>
                    <a:gd name="T36" fmla="*/ 0 w 102"/>
                    <a:gd name="T37" fmla="*/ 0 h 153"/>
                    <a:gd name="T38" fmla="*/ 0 w 102"/>
                    <a:gd name="T39" fmla="*/ 0 h 153"/>
                    <a:gd name="T40" fmla="*/ 0 w 102"/>
                    <a:gd name="T41" fmla="*/ 0 h 15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02"/>
                    <a:gd name="T64" fmla="*/ 0 h 153"/>
                    <a:gd name="T65" fmla="*/ 102 w 102"/>
                    <a:gd name="T66" fmla="*/ 153 h 15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02" h="153">
                      <a:moveTo>
                        <a:pt x="0" y="153"/>
                      </a:moveTo>
                      <a:lnTo>
                        <a:pt x="0" y="153"/>
                      </a:lnTo>
                      <a:lnTo>
                        <a:pt x="23" y="153"/>
                      </a:lnTo>
                      <a:lnTo>
                        <a:pt x="41" y="139"/>
                      </a:lnTo>
                      <a:lnTo>
                        <a:pt x="54" y="118"/>
                      </a:lnTo>
                      <a:lnTo>
                        <a:pt x="65" y="95"/>
                      </a:lnTo>
                      <a:lnTo>
                        <a:pt x="76" y="67"/>
                      </a:lnTo>
                      <a:lnTo>
                        <a:pt x="83" y="45"/>
                      </a:lnTo>
                      <a:lnTo>
                        <a:pt x="92" y="25"/>
                      </a:lnTo>
                      <a:lnTo>
                        <a:pt x="102" y="12"/>
                      </a:lnTo>
                      <a:lnTo>
                        <a:pt x="92" y="0"/>
                      </a:lnTo>
                      <a:lnTo>
                        <a:pt x="78" y="16"/>
                      </a:lnTo>
                      <a:lnTo>
                        <a:pt x="68" y="37"/>
                      </a:lnTo>
                      <a:lnTo>
                        <a:pt x="59" y="63"/>
                      </a:lnTo>
                      <a:lnTo>
                        <a:pt x="50" y="88"/>
                      </a:lnTo>
                      <a:lnTo>
                        <a:pt x="40" y="111"/>
                      </a:lnTo>
                      <a:lnTo>
                        <a:pt x="29" y="127"/>
                      </a:lnTo>
                      <a:lnTo>
                        <a:pt x="18" y="136"/>
                      </a:lnTo>
                      <a:lnTo>
                        <a:pt x="5" y="136"/>
                      </a:lnTo>
                      <a:lnTo>
                        <a:pt x="0" y="15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61" name="Freeform 1931"/>
                <p:cNvSpPr>
                  <a:spLocks/>
                </p:cNvSpPr>
                <p:nvPr/>
              </p:nvSpPr>
              <p:spPr bwMode="auto">
                <a:xfrm>
                  <a:off x="1866" y="1336"/>
                  <a:ext cx="6" cy="4"/>
                </a:xfrm>
                <a:custGeom>
                  <a:avLst/>
                  <a:gdLst>
                    <a:gd name="T0" fmla="*/ 0 w 227"/>
                    <a:gd name="T1" fmla="*/ 0 h 163"/>
                    <a:gd name="T2" fmla="*/ 0 w 227"/>
                    <a:gd name="T3" fmla="*/ 0 h 163"/>
                    <a:gd name="T4" fmla="*/ 0 w 227"/>
                    <a:gd name="T5" fmla="*/ 0 h 163"/>
                    <a:gd name="T6" fmla="*/ 0 w 227"/>
                    <a:gd name="T7" fmla="*/ 0 h 163"/>
                    <a:gd name="T8" fmla="*/ 0 w 227"/>
                    <a:gd name="T9" fmla="*/ 0 h 163"/>
                    <a:gd name="T10" fmla="*/ 0 w 227"/>
                    <a:gd name="T11" fmla="*/ 0 h 163"/>
                    <a:gd name="T12" fmla="*/ 0 w 227"/>
                    <a:gd name="T13" fmla="*/ 0 h 163"/>
                    <a:gd name="T14" fmla="*/ 0 w 227"/>
                    <a:gd name="T15" fmla="*/ 0 h 163"/>
                    <a:gd name="T16" fmla="*/ 0 w 227"/>
                    <a:gd name="T17" fmla="*/ 0 h 163"/>
                    <a:gd name="T18" fmla="*/ 0 w 227"/>
                    <a:gd name="T19" fmla="*/ 0 h 163"/>
                    <a:gd name="T20" fmla="*/ 0 w 227"/>
                    <a:gd name="T21" fmla="*/ 0 h 163"/>
                    <a:gd name="T22" fmla="*/ 0 w 227"/>
                    <a:gd name="T23" fmla="*/ 0 h 163"/>
                    <a:gd name="T24" fmla="*/ 0 w 227"/>
                    <a:gd name="T25" fmla="*/ 0 h 163"/>
                    <a:gd name="T26" fmla="*/ 0 w 227"/>
                    <a:gd name="T27" fmla="*/ 0 h 163"/>
                    <a:gd name="T28" fmla="*/ 0 w 227"/>
                    <a:gd name="T29" fmla="*/ 0 h 163"/>
                    <a:gd name="T30" fmla="*/ 0 w 227"/>
                    <a:gd name="T31" fmla="*/ 0 h 163"/>
                    <a:gd name="T32" fmla="*/ 0 w 227"/>
                    <a:gd name="T33" fmla="*/ 0 h 163"/>
                    <a:gd name="T34" fmla="*/ 0 w 227"/>
                    <a:gd name="T35" fmla="*/ 0 h 163"/>
                    <a:gd name="T36" fmla="*/ 0 w 227"/>
                    <a:gd name="T37" fmla="*/ 0 h 163"/>
                    <a:gd name="T38" fmla="*/ 0 w 227"/>
                    <a:gd name="T39" fmla="*/ 0 h 163"/>
                    <a:gd name="T40" fmla="*/ 0 w 227"/>
                    <a:gd name="T41" fmla="*/ 0 h 163"/>
                    <a:gd name="T42" fmla="*/ 0 w 227"/>
                    <a:gd name="T43" fmla="*/ 0 h 163"/>
                    <a:gd name="T44" fmla="*/ 0 w 227"/>
                    <a:gd name="T45" fmla="*/ 0 h 163"/>
                    <a:gd name="T46" fmla="*/ 0 w 227"/>
                    <a:gd name="T47" fmla="*/ 0 h 163"/>
                    <a:gd name="T48" fmla="*/ 0 w 227"/>
                    <a:gd name="T49" fmla="*/ 0 h 163"/>
                    <a:gd name="T50" fmla="*/ 0 w 227"/>
                    <a:gd name="T51" fmla="*/ 0 h 163"/>
                    <a:gd name="T52" fmla="*/ 0 w 227"/>
                    <a:gd name="T53" fmla="*/ 0 h 163"/>
                    <a:gd name="T54" fmla="*/ 0 w 227"/>
                    <a:gd name="T55" fmla="*/ 0 h 163"/>
                    <a:gd name="T56" fmla="*/ 0 w 227"/>
                    <a:gd name="T57" fmla="*/ 0 h 163"/>
                    <a:gd name="T58" fmla="*/ 0 w 227"/>
                    <a:gd name="T59" fmla="*/ 0 h 163"/>
                    <a:gd name="T60" fmla="*/ 0 w 227"/>
                    <a:gd name="T61" fmla="*/ 0 h 163"/>
                    <a:gd name="T62" fmla="*/ 0 w 227"/>
                    <a:gd name="T63" fmla="*/ 0 h 163"/>
                    <a:gd name="T64" fmla="*/ 0 w 227"/>
                    <a:gd name="T65" fmla="*/ 0 h 163"/>
                    <a:gd name="T66" fmla="*/ 0 w 227"/>
                    <a:gd name="T67" fmla="*/ 0 h 163"/>
                    <a:gd name="T68" fmla="*/ 0 w 227"/>
                    <a:gd name="T69" fmla="*/ 0 h 163"/>
                    <a:gd name="T70" fmla="*/ 0 w 227"/>
                    <a:gd name="T71" fmla="*/ 0 h 163"/>
                    <a:gd name="T72" fmla="*/ 0 w 227"/>
                    <a:gd name="T73" fmla="*/ 0 h 163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27"/>
                    <a:gd name="T112" fmla="*/ 0 h 163"/>
                    <a:gd name="T113" fmla="*/ 227 w 227"/>
                    <a:gd name="T114" fmla="*/ 163 h 163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27" h="163">
                      <a:moveTo>
                        <a:pt x="0" y="152"/>
                      </a:moveTo>
                      <a:lnTo>
                        <a:pt x="0" y="153"/>
                      </a:lnTo>
                      <a:lnTo>
                        <a:pt x="9" y="161"/>
                      </a:lnTo>
                      <a:lnTo>
                        <a:pt x="22" y="163"/>
                      </a:lnTo>
                      <a:lnTo>
                        <a:pt x="36" y="157"/>
                      </a:lnTo>
                      <a:lnTo>
                        <a:pt x="48" y="149"/>
                      </a:lnTo>
                      <a:lnTo>
                        <a:pt x="60" y="137"/>
                      </a:lnTo>
                      <a:lnTo>
                        <a:pt x="74" y="123"/>
                      </a:lnTo>
                      <a:lnTo>
                        <a:pt x="89" y="109"/>
                      </a:lnTo>
                      <a:lnTo>
                        <a:pt x="104" y="93"/>
                      </a:lnTo>
                      <a:lnTo>
                        <a:pt x="120" y="77"/>
                      </a:lnTo>
                      <a:lnTo>
                        <a:pt x="135" y="61"/>
                      </a:lnTo>
                      <a:lnTo>
                        <a:pt x="151" y="46"/>
                      </a:lnTo>
                      <a:lnTo>
                        <a:pt x="168" y="36"/>
                      </a:lnTo>
                      <a:lnTo>
                        <a:pt x="183" y="25"/>
                      </a:lnTo>
                      <a:lnTo>
                        <a:pt x="197" y="19"/>
                      </a:lnTo>
                      <a:lnTo>
                        <a:pt x="210" y="16"/>
                      </a:lnTo>
                      <a:lnTo>
                        <a:pt x="222" y="18"/>
                      </a:lnTo>
                      <a:lnTo>
                        <a:pt x="227" y="1"/>
                      </a:lnTo>
                      <a:lnTo>
                        <a:pt x="210" y="0"/>
                      </a:lnTo>
                      <a:lnTo>
                        <a:pt x="192" y="2"/>
                      </a:lnTo>
                      <a:lnTo>
                        <a:pt x="174" y="10"/>
                      </a:lnTo>
                      <a:lnTo>
                        <a:pt x="158" y="21"/>
                      </a:lnTo>
                      <a:lnTo>
                        <a:pt x="141" y="34"/>
                      </a:lnTo>
                      <a:lnTo>
                        <a:pt x="123" y="49"/>
                      </a:lnTo>
                      <a:lnTo>
                        <a:pt x="108" y="65"/>
                      </a:lnTo>
                      <a:lnTo>
                        <a:pt x="92" y="81"/>
                      </a:lnTo>
                      <a:lnTo>
                        <a:pt x="77" y="97"/>
                      </a:lnTo>
                      <a:lnTo>
                        <a:pt x="62" y="111"/>
                      </a:lnTo>
                      <a:lnTo>
                        <a:pt x="48" y="125"/>
                      </a:lnTo>
                      <a:lnTo>
                        <a:pt x="36" y="137"/>
                      </a:lnTo>
                      <a:lnTo>
                        <a:pt x="26" y="143"/>
                      </a:lnTo>
                      <a:lnTo>
                        <a:pt x="20" y="146"/>
                      </a:lnTo>
                      <a:lnTo>
                        <a:pt x="16" y="146"/>
                      </a:lnTo>
                      <a:lnTo>
                        <a:pt x="14" y="144"/>
                      </a:lnTo>
                      <a:lnTo>
                        <a:pt x="14" y="145"/>
                      </a:lnTo>
                      <a:lnTo>
                        <a:pt x="0" y="15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62" name="Freeform 1932"/>
                <p:cNvSpPr>
                  <a:spLocks/>
                </p:cNvSpPr>
                <p:nvPr/>
              </p:nvSpPr>
              <p:spPr bwMode="auto">
                <a:xfrm>
                  <a:off x="1865" y="1339"/>
                  <a:ext cx="1" cy="1"/>
                </a:xfrm>
                <a:custGeom>
                  <a:avLst/>
                  <a:gdLst>
                    <a:gd name="T0" fmla="*/ 0 w 58"/>
                    <a:gd name="T1" fmla="*/ 0 h 24"/>
                    <a:gd name="T2" fmla="*/ 0 w 58"/>
                    <a:gd name="T3" fmla="*/ 0 h 24"/>
                    <a:gd name="T4" fmla="*/ 0 w 58"/>
                    <a:gd name="T5" fmla="*/ 0 h 24"/>
                    <a:gd name="T6" fmla="*/ 0 w 58"/>
                    <a:gd name="T7" fmla="*/ 0 h 24"/>
                    <a:gd name="T8" fmla="*/ 0 w 58"/>
                    <a:gd name="T9" fmla="*/ 0 h 24"/>
                    <a:gd name="T10" fmla="*/ 0 w 58"/>
                    <a:gd name="T11" fmla="*/ 0 h 24"/>
                    <a:gd name="T12" fmla="*/ 0 w 58"/>
                    <a:gd name="T13" fmla="*/ 0 h 24"/>
                    <a:gd name="T14" fmla="*/ 0 w 58"/>
                    <a:gd name="T15" fmla="*/ 0 h 24"/>
                    <a:gd name="T16" fmla="*/ 0 w 58"/>
                    <a:gd name="T17" fmla="*/ 0 h 24"/>
                    <a:gd name="T18" fmla="*/ 0 w 58"/>
                    <a:gd name="T19" fmla="*/ 0 h 24"/>
                    <a:gd name="T20" fmla="*/ 0 w 58"/>
                    <a:gd name="T21" fmla="*/ 0 h 24"/>
                    <a:gd name="T22" fmla="*/ 0 w 58"/>
                    <a:gd name="T23" fmla="*/ 0 h 24"/>
                    <a:gd name="T24" fmla="*/ 0 w 58"/>
                    <a:gd name="T25" fmla="*/ 0 h 24"/>
                    <a:gd name="T26" fmla="*/ 0 w 58"/>
                    <a:gd name="T27" fmla="*/ 0 h 24"/>
                    <a:gd name="T28" fmla="*/ 0 w 58"/>
                    <a:gd name="T29" fmla="*/ 0 h 24"/>
                    <a:gd name="T30" fmla="*/ 0 w 58"/>
                    <a:gd name="T31" fmla="*/ 0 h 24"/>
                    <a:gd name="T32" fmla="*/ 0 w 58"/>
                    <a:gd name="T33" fmla="*/ 0 h 24"/>
                    <a:gd name="T34" fmla="*/ 0 w 58"/>
                    <a:gd name="T35" fmla="*/ 0 h 24"/>
                    <a:gd name="T36" fmla="*/ 0 w 58"/>
                    <a:gd name="T37" fmla="*/ 0 h 24"/>
                    <a:gd name="T38" fmla="*/ 0 w 58"/>
                    <a:gd name="T39" fmla="*/ 0 h 24"/>
                    <a:gd name="T40" fmla="*/ 0 w 58"/>
                    <a:gd name="T41" fmla="*/ 0 h 24"/>
                    <a:gd name="T42" fmla="*/ 0 w 58"/>
                    <a:gd name="T43" fmla="*/ 0 h 24"/>
                    <a:gd name="T44" fmla="*/ 0 w 58"/>
                    <a:gd name="T45" fmla="*/ 0 h 24"/>
                    <a:gd name="T46" fmla="*/ 0 w 58"/>
                    <a:gd name="T47" fmla="*/ 0 h 24"/>
                    <a:gd name="T48" fmla="*/ 0 w 58"/>
                    <a:gd name="T49" fmla="*/ 0 h 24"/>
                    <a:gd name="T50" fmla="*/ 0 w 58"/>
                    <a:gd name="T51" fmla="*/ 0 h 24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58"/>
                    <a:gd name="T79" fmla="*/ 0 h 24"/>
                    <a:gd name="T80" fmla="*/ 58 w 58"/>
                    <a:gd name="T81" fmla="*/ 24 h 24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58" h="24">
                      <a:moveTo>
                        <a:pt x="0" y="17"/>
                      </a:moveTo>
                      <a:lnTo>
                        <a:pt x="0" y="0"/>
                      </a:lnTo>
                      <a:lnTo>
                        <a:pt x="2" y="17"/>
                      </a:lnTo>
                      <a:lnTo>
                        <a:pt x="6" y="17"/>
                      </a:lnTo>
                      <a:lnTo>
                        <a:pt x="12" y="17"/>
                      </a:lnTo>
                      <a:lnTo>
                        <a:pt x="21" y="18"/>
                      </a:lnTo>
                      <a:lnTo>
                        <a:pt x="30" y="19"/>
                      </a:lnTo>
                      <a:lnTo>
                        <a:pt x="38" y="22"/>
                      </a:lnTo>
                      <a:lnTo>
                        <a:pt x="41" y="23"/>
                      </a:lnTo>
                      <a:lnTo>
                        <a:pt x="44" y="24"/>
                      </a:lnTo>
                      <a:lnTo>
                        <a:pt x="58" y="17"/>
                      </a:lnTo>
                      <a:lnTo>
                        <a:pt x="51" y="9"/>
                      </a:lnTo>
                      <a:lnTo>
                        <a:pt x="42" y="5"/>
                      </a:lnTo>
                      <a:lnTo>
                        <a:pt x="33" y="3"/>
                      </a:lnTo>
                      <a:lnTo>
                        <a:pt x="23" y="1"/>
                      </a:lnTo>
                      <a:lnTo>
                        <a:pt x="15" y="0"/>
                      </a:lnTo>
                      <a:lnTo>
                        <a:pt x="6" y="0"/>
                      </a:lnTo>
                      <a:lnTo>
                        <a:pt x="2" y="0"/>
                      </a:lnTo>
                      <a:lnTo>
                        <a:pt x="0" y="17"/>
                      </a:lnTo>
                      <a:lnTo>
                        <a:pt x="0" y="0"/>
                      </a:lnTo>
                      <a:lnTo>
                        <a:pt x="0" y="17"/>
                      </a:lnTo>
                      <a:lnTo>
                        <a:pt x="6" y="15"/>
                      </a:lnTo>
                      <a:lnTo>
                        <a:pt x="9" y="9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63" name="Freeform 1933"/>
                <p:cNvSpPr>
                  <a:spLocks/>
                </p:cNvSpPr>
                <p:nvPr/>
              </p:nvSpPr>
              <p:spPr bwMode="auto">
                <a:xfrm>
                  <a:off x="1881" y="1254"/>
                  <a:ext cx="16" cy="5"/>
                </a:xfrm>
                <a:custGeom>
                  <a:avLst/>
                  <a:gdLst>
                    <a:gd name="T0" fmla="*/ 0 w 622"/>
                    <a:gd name="T1" fmla="*/ 0 h 231"/>
                    <a:gd name="T2" fmla="*/ 0 w 622"/>
                    <a:gd name="T3" fmla="*/ 0 h 231"/>
                    <a:gd name="T4" fmla="*/ 0 w 622"/>
                    <a:gd name="T5" fmla="*/ 0 h 231"/>
                    <a:gd name="T6" fmla="*/ 0 w 622"/>
                    <a:gd name="T7" fmla="*/ 0 h 231"/>
                    <a:gd name="T8" fmla="*/ 0 w 622"/>
                    <a:gd name="T9" fmla="*/ 0 h 231"/>
                    <a:gd name="T10" fmla="*/ 0 w 622"/>
                    <a:gd name="T11" fmla="*/ 0 h 231"/>
                    <a:gd name="T12" fmla="*/ 0 w 622"/>
                    <a:gd name="T13" fmla="*/ 0 h 231"/>
                    <a:gd name="T14" fmla="*/ 0 w 622"/>
                    <a:gd name="T15" fmla="*/ 0 h 231"/>
                    <a:gd name="T16" fmla="*/ 0 w 622"/>
                    <a:gd name="T17" fmla="*/ 0 h 231"/>
                    <a:gd name="T18" fmla="*/ 0 w 622"/>
                    <a:gd name="T19" fmla="*/ 0 h 231"/>
                    <a:gd name="T20" fmla="*/ 0 w 622"/>
                    <a:gd name="T21" fmla="*/ 0 h 231"/>
                    <a:gd name="T22" fmla="*/ 0 w 622"/>
                    <a:gd name="T23" fmla="*/ 0 h 231"/>
                    <a:gd name="T24" fmla="*/ 0 w 622"/>
                    <a:gd name="T25" fmla="*/ 0 h 231"/>
                    <a:gd name="T26" fmla="*/ 0 w 622"/>
                    <a:gd name="T27" fmla="*/ 0 h 231"/>
                    <a:gd name="T28" fmla="*/ 0 w 622"/>
                    <a:gd name="T29" fmla="*/ 0 h 231"/>
                    <a:gd name="T30" fmla="*/ 0 w 622"/>
                    <a:gd name="T31" fmla="*/ 0 h 231"/>
                    <a:gd name="T32" fmla="*/ 0 w 622"/>
                    <a:gd name="T33" fmla="*/ 0 h 231"/>
                    <a:gd name="T34" fmla="*/ 0 w 622"/>
                    <a:gd name="T35" fmla="*/ 0 h 231"/>
                    <a:gd name="T36" fmla="*/ 0 w 622"/>
                    <a:gd name="T37" fmla="*/ 0 h 231"/>
                    <a:gd name="T38" fmla="*/ 0 w 622"/>
                    <a:gd name="T39" fmla="*/ 0 h 231"/>
                    <a:gd name="T40" fmla="*/ 0 w 622"/>
                    <a:gd name="T41" fmla="*/ 0 h 231"/>
                    <a:gd name="T42" fmla="*/ 0 w 622"/>
                    <a:gd name="T43" fmla="*/ 0 h 231"/>
                    <a:gd name="T44" fmla="*/ 0 w 622"/>
                    <a:gd name="T45" fmla="*/ 0 h 231"/>
                    <a:gd name="T46" fmla="*/ 0 w 622"/>
                    <a:gd name="T47" fmla="*/ 0 h 231"/>
                    <a:gd name="T48" fmla="*/ 0 w 622"/>
                    <a:gd name="T49" fmla="*/ 0 h 231"/>
                    <a:gd name="T50" fmla="*/ 0 w 622"/>
                    <a:gd name="T51" fmla="*/ 0 h 231"/>
                    <a:gd name="T52" fmla="*/ 0 w 622"/>
                    <a:gd name="T53" fmla="*/ 0 h 231"/>
                    <a:gd name="T54" fmla="*/ 0 w 622"/>
                    <a:gd name="T55" fmla="*/ 0 h 231"/>
                    <a:gd name="T56" fmla="*/ 0 w 622"/>
                    <a:gd name="T57" fmla="*/ 0 h 231"/>
                    <a:gd name="T58" fmla="*/ 0 w 622"/>
                    <a:gd name="T59" fmla="*/ 0 h 231"/>
                    <a:gd name="T60" fmla="*/ 0 w 622"/>
                    <a:gd name="T61" fmla="*/ 0 h 231"/>
                    <a:gd name="T62" fmla="*/ 0 w 622"/>
                    <a:gd name="T63" fmla="*/ 0 h 231"/>
                    <a:gd name="T64" fmla="*/ 0 w 622"/>
                    <a:gd name="T65" fmla="*/ 0 h 231"/>
                    <a:gd name="T66" fmla="*/ 0 w 622"/>
                    <a:gd name="T67" fmla="*/ 0 h 231"/>
                    <a:gd name="T68" fmla="*/ 0 w 622"/>
                    <a:gd name="T69" fmla="*/ 0 h 231"/>
                    <a:gd name="T70" fmla="*/ 0 w 622"/>
                    <a:gd name="T71" fmla="*/ 0 h 231"/>
                    <a:gd name="T72" fmla="*/ 0 w 622"/>
                    <a:gd name="T73" fmla="*/ 0 h 231"/>
                    <a:gd name="T74" fmla="*/ 0 w 622"/>
                    <a:gd name="T75" fmla="*/ 0 h 231"/>
                    <a:gd name="T76" fmla="*/ 0 w 622"/>
                    <a:gd name="T77" fmla="*/ 0 h 231"/>
                    <a:gd name="T78" fmla="*/ 0 w 622"/>
                    <a:gd name="T79" fmla="*/ 0 h 231"/>
                    <a:gd name="T80" fmla="*/ 0 w 622"/>
                    <a:gd name="T81" fmla="*/ 0 h 231"/>
                    <a:gd name="T82" fmla="*/ 0 w 622"/>
                    <a:gd name="T83" fmla="*/ 0 h 231"/>
                    <a:gd name="T84" fmla="*/ 0 w 622"/>
                    <a:gd name="T85" fmla="*/ 0 h 231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622"/>
                    <a:gd name="T130" fmla="*/ 0 h 231"/>
                    <a:gd name="T131" fmla="*/ 622 w 622"/>
                    <a:gd name="T132" fmla="*/ 231 h 231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622" h="231">
                      <a:moveTo>
                        <a:pt x="484" y="50"/>
                      </a:moveTo>
                      <a:lnTo>
                        <a:pt x="466" y="52"/>
                      </a:lnTo>
                      <a:lnTo>
                        <a:pt x="448" y="54"/>
                      </a:lnTo>
                      <a:lnTo>
                        <a:pt x="431" y="57"/>
                      </a:lnTo>
                      <a:lnTo>
                        <a:pt x="416" y="60"/>
                      </a:lnTo>
                      <a:lnTo>
                        <a:pt x="399" y="64"/>
                      </a:lnTo>
                      <a:lnTo>
                        <a:pt x="383" y="68"/>
                      </a:lnTo>
                      <a:lnTo>
                        <a:pt x="369" y="71"/>
                      </a:lnTo>
                      <a:lnTo>
                        <a:pt x="353" y="74"/>
                      </a:lnTo>
                      <a:lnTo>
                        <a:pt x="337" y="76"/>
                      </a:lnTo>
                      <a:lnTo>
                        <a:pt x="322" y="79"/>
                      </a:lnTo>
                      <a:lnTo>
                        <a:pt x="306" y="81"/>
                      </a:lnTo>
                      <a:lnTo>
                        <a:pt x="291" y="82"/>
                      </a:lnTo>
                      <a:lnTo>
                        <a:pt x="274" y="82"/>
                      </a:lnTo>
                      <a:lnTo>
                        <a:pt x="257" y="82"/>
                      </a:lnTo>
                      <a:lnTo>
                        <a:pt x="239" y="80"/>
                      </a:lnTo>
                      <a:lnTo>
                        <a:pt x="221" y="77"/>
                      </a:lnTo>
                      <a:lnTo>
                        <a:pt x="216" y="74"/>
                      </a:lnTo>
                      <a:lnTo>
                        <a:pt x="211" y="68"/>
                      </a:lnTo>
                      <a:lnTo>
                        <a:pt x="208" y="62"/>
                      </a:lnTo>
                      <a:lnTo>
                        <a:pt x="203" y="58"/>
                      </a:lnTo>
                      <a:lnTo>
                        <a:pt x="196" y="57"/>
                      </a:lnTo>
                      <a:lnTo>
                        <a:pt x="190" y="56"/>
                      </a:lnTo>
                      <a:lnTo>
                        <a:pt x="181" y="54"/>
                      </a:lnTo>
                      <a:lnTo>
                        <a:pt x="174" y="53"/>
                      </a:lnTo>
                      <a:lnTo>
                        <a:pt x="167" y="53"/>
                      </a:lnTo>
                      <a:lnTo>
                        <a:pt x="160" y="53"/>
                      </a:lnTo>
                      <a:lnTo>
                        <a:pt x="154" y="56"/>
                      </a:lnTo>
                      <a:lnTo>
                        <a:pt x="148" y="58"/>
                      </a:lnTo>
                      <a:lnTo>
                        <a:pt x="131" y="68"/>
                      </a:lnTo>
                      <a:lnTo>
                        <a:pt x="114" y="76"/>
                      </a:lnTo>
                      <a:lnTo>
                        <a:pt x="96" y="85"/>
                      </a:lnTo>
                      <a:lnTo>
                        <a:pt x="78" y="92"/>
                      </a:lnTo>
                      <a:lnTo>
                        <a:pt x="60" y="98"/>
                      </a:lnTo>
                      <a:lnTo>
                        <a:pt x="42" y="103"/>
                      </a:lnTo>
                      <a:lnTo>
                        <a:pt x="24" y="107"/>
                      </a:lnTo>
                      <a:lnTo>
                        <a:pt x="7" y="112"/>
                      </a:lnTo>
                      <a:lnTo>
                        <a:pt x="3" y="113"/>
                      </a:lnTo>
                      <a:lnTo>
                        <a:pt x="2" y="117"/>
                      </a:lnTo>
                      <a:lnTo>
                        <a:pt x="0" y="122"/>
                      </a:lnTo>
                      <a:lnTo>
                        <a:pt x="0" y="127"/>
                      </a:lnTo>
                      <a:lnTo>
                        <a:pt x="1" y="130"/>
                      </a:lnTo>
                      <a:lnTo>
                        <a:pt x="3" y="135"/>
                      </a:lnTo>
                      <a:lnTo>
                        <a:pt x="7" y="142"/>
                      </a:lnTo>
                      <a:lnTo>
                        <a:pt x="12" y="149"/>
                      </a:lnTo>
                      <a:lnTo>
                        <a:pt x="16" y="159"/>
                      </a:lnTo>
                      <a:lnTo>
                        <a:pt x="20" y="169"/>
                      </a:lnTo>
                      <a:lnTo>
                        <a:pt x="24" y="179"/>
                      </a:lnTo>
                      <a:lnTo>
                        <a:pt x="25" y="190"/>
                      </a:lnTo>
                      <a:lnTo>
                        <a:pt x="28" y="196"/>
                      </a:lnTo>
                      <a:lnTo>
                        <a:pt x="34" y="200"/>
                      </a:lnTo>
                      <a:lnTo>
                        <a:pt x="41" y="202"/>
                      </a:lnTo>
                      <a:lnTo>
                        <a:pt x="50" y="203"/>
                      </a:lnTo>
                      <a:lnTo>
                        <a:pt x="61" y="206"/>
                      </a:lnTo>
                      <a:lnTo>
                        <a:pt x="71" y="208"/>
                      </a:lnTo>
                      <a:lnTo>
                        <a:pt x="80" y="212"/>
                      </a:lnTo>
                      <a:lnTo>
                        <a:pt x="88" y="219"/>
                      </a:lnTo>
                      <a:lnTo>
                        <a:pt x="95" y="226"/>
                      </a:lnTo>
                      <a:lnTo>
                        <a:pt x="101" y="229"/>
                      </a:lnTo>
                      <a:lnTo>
                        <a:pt x="106" y="229"/>
                      </a:lnTo>
                      <a:lnTo>
                        <a:pt x="109" y="226"/>
                      </a:lnTo>
                      <a:lnTo>
                        <a:pt x="113" y="224"/>
                      </a:lnTo>
                      <a:lnTo>
                        <a:pt x="115" y="223"/>
                      </a:lnTo>
                      <a:lnTo>
                        <a:pt x="118" y="225"/>
                      </a:lnTo>
                      <a:lnTo>
                        <a:pt x="120" y="231"/>
                      </a:lnTo>
                      <a:lnTo>
                        <a:pt x="125" y="231"/>
                      </a:lnTo>
                      <a:lnTo>
                        <a:pt x="137" y="227"/>
                      </a:lnTo>
                      <a:lnTo>
                        <a:pt x="155" y="220"/>
                      </a:lnTo>
                      <a:lnTo>
                        <a:pt x="175" y="213"/>
                      </a:lnTo>
                      <a:lnTo>
                        <a:pt x="197" y="206"/>
                      </a:lnTo>
                      <a:lnTo>
                        <a:pt x="217" y="202"/>
                      </a:lnTo>
                      <a:lnTo>
                        <a:pt x="235" y="202"/>
                      </a:lnTo>
                      <a:lnTo>
                        <a:pt x="249" y="209"/>
                      </a:lnTo>
                      <a:lnTo>
                        <a:pt x="259" y="215"/>
                      </a:lnTo>
                      <a:lnTo>
                        <a:pt x="271" y="217"/>
                      </a:lnTo>
                      <a:lnTo>
                        <a:pt x="285" y="214"/>
                      </a:lnTo>
                      <a:lnTo>
                        <a:pt x="298" y="211"/>
                      </a:lnTo>
                      <a:lnTo>
                        <a:pt x="311" y="206"/>
                      </a:lnTo>
                      <a:lnTo>
                        <a:pt x="323" y="202"/>
                      </a:lnTo>
                      <a:lnTo>
                        <a:pt x="335" y="201"/>
                      </a:lnTo>
                      <a:lnTo>
                        <a:pt x="345" y="203"/>
                      </a:lnTo>
                      <a:lnTo>
                        <a:pt x="353" y="207"/>
                      </a:lnTo>
                      <a:lnTo>
                        <a:pt x="360" y="207"/>
                      </a:lnTo>
                      <a:lnTo>
                        <a:pt x="366" y="205"/>
                      </a:lnTo>
                      <a:lnTo>
                        <a:pt x="372" y="202"/>
                      </a:lnTo>
                      <a:lnTo>
                        <a:pt x="378" y="199"/>
                      </a:lnTo>
                      <a:lnTo>
                        <a:pt x="386" y="196"/>
                      </a:lnTo>
                      <a:lnTo>
                        <a:pt x="394" y="195"/>
                      </a:lnTo>
                      <a:lnTo>
                        <a:pt x="405" y="197"/>
                      </a:lnTo>
                      <a:lnTo>
                        <a:pt x="413" y="199"/>
                      </a:lnTo>
                      <a:lnTo>
                        <a:pt x="419" y="197"/>
                      </a:lnTo>
                      <a:lnTo>
                        <a:pt x="422" y="193"/>
                      </a:lnTo>
                      <a:lnTo>
                        <a:pt x="424" y="187"/>
                      </a:lnTo>
                      <a:lnTo>
                        <a:pt x="426" y="178"/>
                      </a:lnTo>
                      <a:lnTo>
                        <a:pt x="430" y="170"/>
                      </a:lnTo>
                      <a:lnTo>
                        <a:pt x="435" y="161"/>
                      </a:lnTo>
                      <a:lnTo>
                        <a:pt x="442" y="154"/>
                      </a:lnTo>
                      <a:lnTo>
                        <a:pt x="444" y="153"/>
                      </a:lnTo>
                      <a:lnTo>
                        <a:pt x="448" y="151"/>
                      </a:lnTo>
                      <a:lnTo>
                        <a:pt x="450" y="148"/>
                      </a:lnTo>
                      <a:lnTo>
                        <a:pt x="452" y="146"/>
                      </a:lnTo>
                      <a:lnTo>
                        <a:pt x="453" y="140"/>
                      </a:lnTo>
                      <a:lnTo>
                        <a:pt x="454" y="135"/>
                      </a:lnTo>
                      <a:lnTo>
                        <a:pt x="455" y="130"/>
                      </a:lnTo>
                      <a:lnTo>
                        <a:pt x="456" y="125"/>
                      </a:lnTo>
                      <a:lnTo>
                        <a:pt x="458" y="121"/>
                      </a:lnTo>
                      <a:lnTo>
                        <a:pt x="459" y="117"/>
                      </a:lnTo>
                      <a:lnTo>
                        <a:pt x="461" y="112"/>
                      </a:lnTo>
                      <a:lnTo>
                        <a:pt x="465" y="109"/>
                      </a:lnTo>
                      <a:lnTo>
                        <a:pt x="470" y="103"/>
                      </a:lnTo>
                      <a:lnTo>
                        <a:pt x="477" y="98"/>
                      </a:lnTo>
                      <a:lnTo>
                        <a:pt x="484" y="93"/>
                      </a:lnTo>
                      <a:lnTo>
                        <a:pt x="491" y="91"/>
                      </a:lnTo>
                      <a:lnTo>
                        <a:pt x="512" y="83"/>
                      </a:lnTo>
                      <a:lnTo>
                        <a:pt x="533" y="74"/>
                      </a:lnTo>
                      <a:lnTo>
                        <a:pt x="552" y="63"/>
                      </a:lnTo>
                      <a:lnTo>
                        <a:pt x="572" y="52"/>
                      </a:lnTo>
                      <a:lnTo>
                        <a:pt x="589" y="40"/>
                      </a:lnTo>
                      <a:lnTo>
                        <a:pt x="603" y="29"/>
                      </a:lnTo>
                      <a:lnTo>
                        <a:pt x="613" y="18"/>
                      </a:lnTo>
                      <a:lnTo>
                        <a:pt x="620" y="10"/>
                      </a:lnTo>
                      <a:lnTo>
                        <a:pt x="622" y="2"/>
                      </a:lnTo>
                      <a:lnTo>
                        <a:pt x="615" y="0"/>
                      </a:lnTo>
                      <a:lnTo>
                        <a:pt x="601" y="5"/>
                      </a:lnTo>
                      <a:lnTo>
                        <a:pt x="580" y="14"/>
                      </a:lnTo>
                      <a:lnTo>
                        <a:pt x="557" y="24"/>
                      </a:lnTo>
                      <a:lnTo>
                        <a:pt x="532" y="36"/>
                      </a:lnTo>
                      <a:lnTo>
                        <a:pt x="507" y="45"/>
                      </a:lnTo>
                      <a:lnTo>
                        <a:pt x="484" y="5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64" name="Freeform 1934"/>
                <p:cNvSpPr>
                  <a:spLocks/>
                </p:cNvSpPr>
                <p:nvPr/>
              </p:nvSpPr>
              <p:spPr bwMode="auto">
                <a:xfrm>
                  <a:off x="1886" y="1255"/>
                  <a:ext cx="7" cy="1"/>
                </a:xfrm>
                <a:custGeom>
                  <a:avLst/>
                  <a:gdLst>
                    <a:gd name="T0" fmla="*/ 0 w 266"/>
                    <a:gd name="T1" fmla="*/ 0 h 50"/>
                    <a:gd name="T2" fmla="*/ 0 w 266"/>
                    <a:gd name="T3" fmla="*/ 0 h 50"/>
                    <a:gd name="T4" fmla="*/ 0 w 266"/>
                    <a:gd name="T5" fmla="*/ 0 h 50"/>
                    <a:gd name="T6" fmla="*/ 0 w 266"/>
                    <a:gd name="T7" fmla="*/ 0 h 50"/>
                    <a:gd name="T8" fmla="*/ 0 w 266"/>
                    <a:gd name="T9" fmla="*/ 0 h 50"/>
                    <a:gd name="T10" fmla="*/ 0 w 266"/>
                    <a:gd name="T11" fmla="*/ 0 h 50"/>
                    <a:gd name="T12" fmla="*/ 0 w 266"/>
                    <a:gd name="T13" fmla="*/ 0 h 50"/>
                    <a:gd name="T14" fmla="*/ 0 w 266"/>
                    <a:gd name="T15" fmla="*/ 0 h 50"/>
                    <a:gd name="T16" fmla="*/ 0 w 266"/>
                    <a:gd name="T17" fmla="*/ 0 h 50"/>
                    <a:gd name="T18" fmla="*/ 0 w 266"/>
                    <a:gd name="T19" fmla="*/ 0 h 50"/>
                    <a:gd name="T20" fmla="*/ 0 w 266"/>
                    <a:gd name="T21" fmla="*/ 0 h 50"/>
                    <a:gd name="T22" fmla="*/ 0 w 266"/>
                    <a:gd name="T23" fmla="*/ 0 h 50"/>
                    <a:gd name="T24" fmla="*/ 0 w 266"/>
                    <a:gd name="T25" fmla="*/ 0 h 50"/>
                    <a:gd name="T26" fmla="*/ 0 w 266"/>
                    <a:gd name="T27" fmla="*/ 0 h 50"/>
                    <a:gd name="T28" fmla="*/ 0 w 266"/>
                    <a:gd name="T29" fmla="*/ 0 h 50"/>
                    <a:gd name="T30" fmla="*/ 0 w 266"/>
                    <a:gd name="T31" fmla="*/ 0 h 50"/>
                    <a:gd name="T32" fmla="*/ 0 w 266"/>
                    <a:gd name="T33" fmla="*/ 0 h 50"/>
                    <a:gd name="T34" fmla="*/ 0 w 266"/>
                    <a:gd name="T35" fmla="*/ 0 h 50"/>
                    <a:gd name="T36" fmla="*/ 0 w 266"/>
                    <a:gd name="T37" fmla="*/ 0 h 50"/>
                    <a:gd name="T38" fmla="*/ 0 w 266"/>
                    <a:gd name="T39" fmla="*/ 0 h 50"/>
                    <a:gd name="T40" fmla="*/ 0 w 266"/>
                    <a:gd name="T41" fmla="*/ 0 h 50"/>
                    <a:gd name="T42" fmla="*/ 0 w 266"/>
                    <a:gd name="T43" fmla="*/ 0 h 50"/>
                    <a:gd name="T44" fmla="*/ 0 w 266"/>
                    <a:gd name="T45" fmla="*/ 0 h 50"/>
                    <a:gd name="T46" fmla="*/ 0 w 266"/>
                    <a:gd name="T47" fmla="*/ 0 h 50"/>
                    <a:gd name="T48" fmla="*/ 0 w 266"/>
                    <a:gd name="T49" fmla="*/ 0 h 50"/>
                    <a:gd name="T50" fmla="*/ 0 w 266"/>
                    <a:gd name="T51" fmla="*/ 0 h 50"/>
                    <a:gd name="T52" fmla="*/ 0 w 266"/>
                    <a:gd name="T53" fmla="*/ 0 h 50"/>
                    <a:gd name="T54" fmla="*/ 0 w 266"/>
                    <a:gd name="T55" fmla="*/ 0 h 50"/>
                    <a:gd name="T56" fmla="*/ 0 w 266"/>
                    <a:gd name="T57" fmla="*/ 0 h 50"/>
                    <a:gd name="T58" fmla="*/ 0 w 266"/>
                    <a:gd name="T59" fmla="*/ 0 h 50"/>
                    <a:gd name="T60" fmla="*/ 0 w 266"/>
                    <a:gd name="T61" fmla="*/ 0 h 50"/>
                    <a:gd name="T62" fmla="*/ 0 w 266"/>
                    <a:gd name="T63" fmla="*/ 0 h 50"/>
                    <a:gd name="T64" fmla="*/ 0 w 266"/>
                    <a:gd name="T65" fmla="*/ 0 h 50"/>
                    <a:gd name="T66" fmla="*/ 0 w 266"/>
                    <a:gd name="T67" fmla="*/ 0 h 50"/>
                    <a:gd name="T68" fmla="*/ 0 w 266"/>
                    <a:gd name="T69" fmla="*/ 0 h 50"/>
                    <a:gd name="T70" fmla="*/ 0 w 266"/>
                    <a:gd name="T71" fmla="*/ 0 h 50"/>
                    <a:gd name="T72" fmla="*/ 0 w 266"/>
                    <a:gd name="T73" fmla="*/ 0 h 50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66"/>
                    <a:gd name="T112" fmla="*/ 0 h 50"/>
                    <a:gd name="T113" fmla="*/ 266 w 266"/>
                    <a:gd name="T114" fmla="*/ 50 h 50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66" h="50">
                      <a:moveTo>
                        <a:pt x="0" y="45"/>
                      </a:moveTo>
                      <a:lnTo>
                        <a:pt x="1" y="45"/>
                      </a:lnTo>
                      <a:lnTo>
                        <a:pt x="19" y="47"/>
                      </a:lnTo>
                      <a:lnTo>
                        <a:pt x="38" y="50"/>
                      </a:lnTo>
                      <a:lnTo>
                        <a:pt x="55" y="50"/>
                      </a:lnTo>
                      <a:lnTo>
                        <a:pt x="72" y="50"/>
                      </a:lnTo>
                      <a:lnTo>
                        <a:pt x="88" y="48"/>
                      </a:lnTo>
                      <a:lnTo>
                        <a:pt x="104" y="46"/>
                      </a:lnTo>
                      <a:lnTo>
                        <a:pt x="120" y="44"/>
                      </a:lnTo>
                      <a:lnTo>
                        <a:pt x="135" y="41"/>
                      </a:lnTo>
                      <a:lnTo>
                        <a:pt x="151" y="39"/>
                      </a:lnTo>
                      <a:lnTo>
                        <a:pt x="167" y="35"/>
                      </a:lnTo>
                      <a:lnTo>
                        <a:pt x="182" y="31"/>
                      </a:lnTo>
                      <a:lnTo>
                        <a:pt x="199" y="28"/>
                      </a:lnTo>
                      <a:lnTo>
                        <a:pt x="213" y="24"/>
                      </a:lnTo>
                      <a:lnTo>
                        <a:pt x="230" y="22"/>
                      </a:lnTo>
                      <a:lnTo>
                        <a:pt x="248" y="19"/>
                      </a:lnTo>
                      <a:lnTo>
                        <a:pt x="266" y="17"/>
                      </a:lnTo>
                      <a:lnTo>
                        <a:pt x="264" y="0"/>
                      </a:lnTo>
                      <a:lnTo>
                        <a:pt x="246" y="3"/>
                      </a:lnTo>
                      <a:lnTo>
                        <a:pt x="228" y="5"/>
                      </a:lnTo>
                      <a:lnTo>
                        <a:pt x="211" y="7"/>
                      </a:lnTo>
                      <a:lnTo>
                        <a:pt x="194" y="11"/>
                      </a:lnTo>
                      <a:lnTo>
                        <a:pt x="177" y="15"/>
                      </a:lnTo>
                      <a:lnTo>
                        <a:pt x="162" y="18"/>
                      </a:lnTo>
                      <a:lnTo>
                        <a:pt x="148" y="22"/>
                      </a:lnTo>
                      <a:lnTo>
                        <a:pt x="133" y="24"/>
                      </a:lnTo>
                      <a:lnTo>
                        <a:pt x="117" y="27"/>
                      </a:lnTo>
                      <a:lnTo>
                        <a:pt x="102" y="29"/>
                      </a:lnTo>
                      <a:lnTo>
                        <a:pt x="86" y="31"/>
                      </a:lnTo>
                      <a:lnTo>
                        <a:pt x="72" y="33"/>
                      </a:lnTo>
                      <a:lnTo>
                        <a:pt x="55" y="33"/>
                      </a:lnTo>
                      <a:lnTo>
                        <a:pt x="38" y="33"/>
                      </a:lnTo>
                      <a:lnTo>
                        <a:pt x="21" y="30"/>
                      </a:lnTo>
                      <a:lnTo>
                        <a:pt x="3" y="28"/>
                      </a:lnTo>
                      <a:lnTo>
                        <a:pt x="4" y="28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65" name="Freeform 1935"/>
                <p:cNvSpPr>
                  <a:spLocks/>
                </p:cNvSpPr>
                <p:nvPr/>
              </p:nvSpPr>
              <p:spPr bwMode="auto">
                <a:xfrm>
                  <a:off x="1886" y="1255"/>
                  <a:ext cx="0" cy="1"/>
                </a:xfrm>
                <a:custGeom>
                  <a:avLst/>
                  <a:gdLst>
                    <a:gd name="T0" fmla="*/ 0 w 21"/>
                    <a:gd name="T1" fmla="*/ 0 h 36"/>
                    <a:gd name="T2" fmla="*/ 0 w 21"/>
                    <a:gd name="T3" fmla="*/ 0 h 36"/>
                    <a:gd name="T4" fmla="*/ 0 w 21"/>
                    <a:gd name="T5" fmla="*/ 0 h 36"/>
                    <a:gd name="T6" fmla="*/ 0 w 21"/>
                    <a:gd name="T7" fmla="*/ 0 h 36"/>
                    <a:gd name="T8" fmla="*/ 0 w 21"/>
                    <a:gd name="T9" fmla="*/ 0 h 36"/>
                    <a:gd name="T10" fmla="*/ 0 w 21"/>
                    <a:gd name="T11" fmla="*/ 0 h 36"/>
                    <a:gd name="T12" fmla="*/ 0 w 21"/>
                    <a:gd name="T13" fmla="*/ 0 h 36"/>
                    <a:gd name="T14" fmla="*/ 0 w 21"/>
                    <a:gd name="T15" fmla="*/ 0 h 36"/>
                    <a:gd name="T16" fmla="*/ 0 w 21"/>
                    <a:gd name="T17" fmla="*/ 0 h 36"/>
                    <a:gd name="T18" fmla="*/ 0 w 21"/>
                    <a:gd name="T19" fmla="*/ 0 h 36"/>
                    <a:gd name="T20" fmla="*/ 0 w 21"/>
                    <a:gd name="T21" fmla="*/ 0 h 36"/>
                    <a:gd name="T22" fmla="*/ 0 w 21"/>
                    <a:gd name="T23" fmla="*/ 0 h 36"/>
                    <a:gd name="T24" fmla="*/ 0 w 21"/>
                    <a:gd name="T25" fmla="*/ 0 h 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1"/>
                    <a:gd name="T40" fmla="*/ 0 h 36"/>
                    <a:gd name="T41" fmla="*/ 0 w 21"/>
                    <a:gd name="T42" fmla="*/ 36 h 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1" h="36">
                      <a:moveTo>
                        <a:pt x="0" y="16"/>
                      </a:moveTo>
                      <a:lnTo>
                        <a:pt x="0" y="16"/>
                      </a:lnTo>
                      <a:lnTo>
                        <a:pt x="0" y="18"/>
                      </a:lnTo>
                      <a:lnTo>
                        <a:pt x="2" y="22"/>
                      </a:lnTo>
                      <a:lnTo>
                        <a:pt x="8" y="30"/>
                      </a:lnTo>
                      <a:lnTo>
                        <a:pt x="17" y="36"/>
                      </a:lnTo>
                      <a:lnTo>
                        <a:pt x="21" y="19"/>
                      </a:lnTo>
                      <a:lnTo>
                        <a:pt x="20" y="18"/>
                      </a:lnTo>
                      <a:lnTo>
                        <a:pt x="17" y="13"/>
                      </a:lnTo>
                      <a:lnTo>
                        <a:pt x="12" y="6"/>
                      </a:lnTo>
                      <a:lnTo>
                        <a:pt x="2" y="0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66" name="Freeform 1936"/>
                <p:cNvSpPr>
                  <a:spLocks/>
                </p:cNvSpPr>
                <p:nvPr/>
              </p:nvSpPr>
              <p:spPr bwMode="auto">
                <a:xfrm>
                  <a:off x="1884" y="1255"/>
                  <a:ext cx="2" cy="0"/>
                </a:xfrm>
                <a:custGeom>
                  <a:avLst/>
                  <a:gdLst>
                    <a:gd name="T0" fmla="*/ 0 w 61"/>
                    <a:gd name="T1" fmla="*/ 0 h 21"/>
                    <a:gd name="T2" fmla="*/ 0 w 61"/>
                    <a:gd name="T3" fmla="*/ 0 h 21"/>
                    <a:gd name="T4" fmla="*/ 0 w 61"/>
                    <a:gd name="T5" fmla="*/ 0 h 21"/>
                    <a:gd name="T6" fmla="*/ 0 w 61"/>
                    <a:gd name="T7" fmla="*/ 0 h 21"/>
                    <a:gd name="T8" fmla="*/ 0 w 61"/>
                    <a:gd name="T9" fmla="*/ 0 h 21"/>
                    <a:gd name="T10" fmla="*/ 0 w 61"/>
                    <a:gd name="T11" fmla="*/ 0 h 21"/>
                    <a:gd name="T12" fmla="*/ 0 w 61"/>
                    <a:gd name="T13" fmla="*/ 0 h 21"/>
                    <a:gd name="T14" fmla="*/ 0 w 61"/>
                    <a:gd name="T15" fmla="*/ 0 h 21"/>
                    <a:gd name="T16" fmla="*/ 0 w 61"/>
                    <a:gd name="T17" fmla="*/ 0 h 21"/>
                    <a:gd name="T18" fmla="*/ 0 w 61"/>
                    <a:gd name="T19" fmla="*/ 0 h 21"/>
                    <a:gd name="T20" fmla="*/ 0 w 61"/>
                    <a:gd name="T21" fmla="*/ 0 h 21"/>
                    <a:gd name="T22" fmla="*/ 0 w 61"/>
                    <a:gd name="T23" fmla="*/ 0 h 21"/>
                    <a:gd name="T24" fmla="*/ 0 w 61"/>
                    <a:gd name="T25" fmla="*/ 0 h 21"/>
                    <a:gd name="T26" fmla="*/ 0 w 61"/>
                    <a:gd name="T27" fmla="*/ 0 h 21"/>
                    <a:gd name="T28" fmla="*/ 0 w 61"/>
                    <a:gd name="T29" fmla="*/ 0 h 21"/>
                    <a:gd name="T30" fmla="*/ 0 w 61"/>
                    <a:gd name="T31" fmla="*/ 0 h 21"/>
                    <a:gd name="T32" fmla="*/ 0 w 61"/>
                    <a:gd name="T33" fmla="*/ 0 h 21"/>
                    <a:gd name="T34" fmla="*/ 0 w 61"/>
                    <a:gd name="T35" fmla="*/ 0 h 21"/>
                    <a:gd name="T36" fmla="*/ 0 w 61"/>
                    <a:gd name="T37" fmla="*/ 0 h 21"/>
                    <a:gd name="T38" fmla="*/ 0 w 61"/>
                    <a:gd name="T39" fmla="*/ 0 h 21"/>
                    <a:gd name="T40" fmla="*/ 0 w 61"/>
                    <a:gd name="T41" fmla="*/ 0 h 2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1"/>
                    <a:gd name="T64" fmla="*/ 0 h 21"/>
                    <a:gd name="T65" fmla="*/ 61 w 61"/>
                    <a:gd name="T66" fmla="*/ 0 h 2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1" h="21">
                      <a:moveTo>
                        <a:pt x="9" y="20"/>
                      </a:moveTo>
                      <a:lnTo>
                        <a:pt x="9" y="20"/>
                      </a:lnTo>
                      <a:lnTo>
                        <a:pt x="14" y="19"/>
                      </a:lnTo>
                      <a:lnTo>
                        <a:pt x="18" y="17"/>
                      </a:lnTo>
                      <a:lnTo>
                        <a:pt x="24" y="17"/>
                      </a:lnTo>
                      <a:lnTo>
                        <a:pt x="30" y="17"/>
                      </a:lnTo>
                      <a:lnTo>
                        <a:pt x="37" y="18"/>
                      </a:lnTo>
                      <a:lnTo>
                        <a:pt x="45" y="19"/>
                      </a:lnTo>
                      <a:lnTo>
                        <a:pt x="52" y="20"/>
                      </a:lnTo>
                      <a:lnTo>
                        <a:pt x="59" y="21"/>
                      </a:lnTo>
                      <a:lnTo>
                        <a:pt x="61" y="5"/>
                      </a:lnTo>
                      <a:lnTo>
                        <a:pt x="54" y="3"/>
                      </a:lnTo>
                      <a:lnTo>
                        <a:pt x="48" y="2"/>
                      </a:lnTo>
                      <a:lnTo>
                        <a:pt x="39" y="1"/>
                      </a:lnTo>
                      <a:lnTo>
                        <a:pt x="32" y="0"/>
                      </a:ln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7" y="2"/>
                      </a:lnTo>
                      <a:lnTo>
                        <a:pt x="0" y="6"/>
                      </a:lnTo>
                      <a:lnTo>
                        <a:pt x="9" y="2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67" name="Freeform 1937"/>
                <p:cNvSpPr>
                  <a:spLocks/>
                </p:cNvSpPr>
                <p:nvPr/>
              </p:nvSpPr>
              <p:spPr bwMode="auto">
                <a:xfrm>
                  <a:off x="1881" y="1255"/>
                  <a:ext cx="4" cy="1"/>
                </a:xfrm>
                <a:custGeom>
                  <a:avLst/>
                  <a:gdLst>
                    <a:gd name="T0" fmla="*/ 0 w 147"/>
                    <a:gd name="T1" fmla="*/ 0 h 70"/>
                    <a:gd name="T2" fmla="*/ 0 w 147"/>
                    <a:gd name="T3" fmla="*/ 0 h 70"/>
                    <a:gd name="T4" fmla="*/ 0 w 147"/>
                    <a:gd name="T5" fmla="*/ 0 h 70"/>
                    <a:gd name="T6" fmla="*/ 0 w 147"/>
                    <a:gd name="T7" fmla="*/ 0 h 70"/>
                    <a:gd name="T8" fmla="*/ 0 w 147"/>
                    <a:gd name="T9" fmla="*/ 0 h 70"/>
                    <a:gd name="T10" fmla="*/ 0 w 147"/>
                    <a:gd name="T11" fmla="*/ 0 h 70"/>
                    <a:gd name="T12" fmla="*/ 0 w 147"/>
                    <a:gd name="T13" fmla="*/ 0 h 70"/>
                    <a:gd name="T14" fmla="*/ 0 w 147"/>
                    <a:gd name="T15" fmla="*/ 0 h 70"/>
                    <a:gd name="T16" fmla="*/ 0 w 147"/>
                    <a:gd name="T17" fmla="*/ 0 h 70"/>
                    <a:gd name="T18" fmla="*/ 0 w 147"/>
                    <a:gd name="T19" fmla="*/ 0 h 70"/>
                    <a:gd name="T20" fmla="*/ 0 w 147"/>
                    <a:gd name="T21" fmla="*/ 0 h 70"/>
                    <a:gd name="T22" fmla="*/ 0 w 147"/>
                    <a:gd name="T23" fmla="*/ 0 h 70"/>
                    <a:gd name="T24" fmla="*/ 0 w 147"/>
                    <a:gd name="T25" fmla="*/ 0 h 70"/>
                    <a:gd name="T26" fmla="*/ 0 w 147"/>
                    <a:gd name="T27" fmla="*/ 0 h 70"/>
                    <a:gd name="T28" fmla="*/ 0 w 147"/>
                    <a:gd name="T29" fmla="*/ 0 h 70"/>
                    <a:gd name="T30" fmla="*/ 0 w 147"/>
                    <a:gd name="T31" fmla="*/ 0 h 70"/>
                    <a:gd name="T32" fmla="*/ 0 w 147"/>
                    <a:gd name="T33" fmla="*/ 0 h 70"/>
                    <a:gd name="T34" fmla="*/ 0 w 147"/>
                    <a:gd name="T35" fmla="*/ 0 h 70"/>
                    <a:gd name="T36" fmla="*/ 0 w 147"/>
                    <a:gd name="T37" fmla="*/ 0 h 70"/>
                    <a:gd name="T38" fmla="*/ 0 w 147"/>
                    <a:gd name="T39" fmla="*/ 0 h 70"/>
                    <a:gd name="T40" fmla="*/ 0 w 147"/>
                    <a:gd name="T41" fmla="*/ 0 h 7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47"/>
                    <a:gd name="T64" fmla="*/ 0 h 70"/>
                    <a:gd name="T65" fmla="*/ 147 w 147"/>
                    <a:gd name="T66" fmla="*/ 70 h 7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47" h="70">
                      <a:moveTo>
                        <a:pt x="5" y="70"/>
                      </a:moveTo>
                      <a:lnTo>
                        <a:pt x="5" y="70"/>
                      </a:lnTo>
                      <a:lnTo>
                        <a:pt x="21" y="65"/>
                      </a:lnTo>
                      <a:lnTo>
                        <a:pt x="39" y="60"/>
                      </a:lnTo>
                      <a:lnTo>
                        <a:pt x="57" y="55"/>
                      </a:lnTo>
                      <a:lnTo>
                        <a:pt x="75" y="49"/>
                      </a:lnTo>
                      <a:lnTo>
                        <a:pt x="95" y="41"/>
                      </a:lnTo>
                      <a:lnTo>
                        <a:pt x="113" y="32"/>
                      </a:lnTo>
                      <a:lnTo>
                        <a:pt x="129" y="24"/>
                      </a:lnTo>
                      <a:lnTo>
                        <a:pt x="147" y="14"/>
                      </a:lnTo>
                      <a:lnTo>
                        <a:pt x="138" y="0"/>
                      </a:lnTo>
                      <a:lnTo>
                        <a:pt x="122" y="9"/>
                      </a:lnTo>
                      <a:lnTo>
                        <a:pt x="105" y="18"/>
                      </a:lnTo>
                      <a:lnTo>
                        <a:pt x="87" y="26"/>
                      </a:lnTo>
                      <a:lnTo>
                        <a:pt x="71" y="32"/>
                      </a:lnTo>
                      <a:lnTo>
                        <a:pt x="53" y="38"/>
                      </a:lnTo>
                      <a:lnTo>
                        <a:pt x="35" y="43"/>
                      </a:lnTo>
                      <a:lnTo>
                        <a:pt x="17" y="48"/>
                      </a:lnTo>
                      <a:lnTo>
                        <a:pt x="0" y="53"/>
                      </a:lnTo>
                      <a:lnTo>
                        <a:pt x="5" y="7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68" name="Freeform 1938"/>
                <p:cNvSpPr>
                  <a:spLocks/>
                </p:cNvSpPr>
                <p:nvPr/>
              </p:nvSpPr>
              <p:spPr bwMode="auto">
                <a:xfrm>
                  <a:off x="1881" y="1256"/>
                  <a:ext cx="0" cy="1"/>
                </a:xfrm>
                <a:custGeom>
                  <a:avLst/>
                  <a:gdLst>
                    <a:gd name="T0" fmla="*/ 0 w 19"/>
                    <a:gd name="T1" fmla="*/ 0 h 23"/>
                    <a:gd name="T2" fmla="*/ 0 w 19"/>
                    <a:gd name="T3" fmla="*/ 0 h 23"/>
                    <a:gd name="T4" fmla="*/ 0 w 19"/>
                    <a:gd name="T5" fmla="*/ 0 h 23"/>
                    <a:gd name="T6" fmla="*/ 0 w 19"/>
                    <a:gd name="T7" fmla="*/ 0 h 23"/>
                    <a:gd name="T8" fmla="*/ 0 w 19"/>
                    <a:gd name="T9" fmla="*/ 0 h 23"/>
                    <a:gd name="T10" fmla="*/ 0 w 19"/>
                    <a:gd name="T11" fmla="*/ 0 h 23"/>
                    <a:gd name="T12" fmla="*/ 0 w 19"/>
                    <a:gd name="T13" fmla="*/ 0 h 23"/>
                    <a:gd name="T14" fmla="*/ 0 w 19"/>
                    <a:gd name="T15" fmla="*/ 0 h 23"/>
                    <a:gd name="T16" fmla="*/ 0 w 19"/>
                    <a:gd name="T17" fmla="*/ 0 h 23"/>
                    <a:gd name="T18" fmla="*/ 0 w 19"/>
                    <a:gd name="T19" fmla="*/ 0 h 23"/>
                    <a:gd name="T20" fmla="*/ 0 w 19"/>
                    <a:gd name="T21" fmla="*/ 0 h 23"/>
                    <a:gd name="T22" fmla="*/ 0 w 19"/>
                    <a:gd name="T23" fmla="*/ 0 h 23"/>
                    <a:gd name="T24" fmla="*/ 0 w 19"/>
                    <a:gd name="T25" fmla="*/ 0 h 2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9"/>
                    <a:gd name="T40" fmla="*/ 0 h 23"/>
                    <a:gd name="T41" fmla="*/ 0 w 19"/>
                    <a:gd name="T42" fmla="*/ 23 h 2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9" h="23">
                      <a:moveTo>
                        <a:pt x="17" y="23"/>
                      </a:moveTo>
                      <a:lnTo>
                        <a:pt x="17" y="23"/>
                      </a:lnTo>
                      <a:lnTo>
                        <a:pt x="17" y="20"/>
                      </a:lnTo>
                      <a:lnTo>
                        <a:pt x="19" y="17"/>
                      </a:lnTo>
                      <a:lnTo>
                        <a:pt x="19" y="15"/>
                      </a:lnTo>
                      <a:lnTo>
                        <a:pt x="19" y="17"/>
                      </a:lnTo>
                      <a:lnTo>
                        <a:pt x="14" y="0"/>
                      </a:lnTo>
                      <a:lnTo>
                        <a:pt x="6" y="3"/>
                      </a:lnTo>
                      <a:lnTo>
                        <a:pt x="4" y="9"/>
                      </a:lnTo>
                      <a:lnTo>
                        <a:pt x="0" y="15"/>
                      </a:lnTo>
                      <a:lnTo>
                        <a:pt x="0" y="23"/>
                      </a:lnTo>
                      <a:lnTo>
                        <a:pt x="17" y="2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69" name="Freeform 1939"/>
                <p:cNvSpPr>
                  <a:spLocks/>
                </p:cNvSpPr>
                <p:nvPr/>
              </p:nvSpPr>
              <p:spPr bwMode="auto">
                <a:xfrm>
                  <a:off x="1881" y="1257"/>
                  <a:ext cx="1" cy="1"/>
                </a:xfrm>
                <a:custGeom>
                  <a:avLst/>
                  <a:gdLst>
                    <a:gd name="T0" fmla="*/ 0 w 43"/>
                    <a:gd name="T1" fmla="*/ 0 h 64"/>
                    <a:gd name="T2" fmla="*/ 0 w 43"/>
                    <a:gd name="T3" fmla="*/ 0 h 64"/>
                    <a:gd name="T4" fmla="*/ 0 w 43"/>
                    <a:gd name="T5" fmla="*/ 0 h 64"/>
                    <a:gd name="T6" fmla="*/ 0 w 43"/>
                    <a:gd name="T7" fmla="*/ 0 h 64"/>
                    <a:gd name="T8" fmla="*/ 0 w 43"/>
                    <a:gd name="T9" fmla="*/ 0 h 64"/>
                    <a:gd name="T10" fmla="*/ 0 w 43"/>
                    <a:gd name="T11" fmla="*/ 0 h 64"/>
                    <a:gd name="T12" fmla="*/ 0 w 43"/>
                    <a:gd name="T13" fmla="*/ 0 h 64"/>
                    <a:gd name="T14" fmla="*/ 0 w 43"/>
                    <a:gd name="T15" fmla="*/ 0 h 64"/>
                    <a:gd name="T16" fmla="*/ 0 w 43"/>
                    <a:gd name="T17" fmla="*/ 0 h 64"/>
                    <a:gd name="T18" fmla="*/ 0 w 43"/>
                    <a:gd name="T19" fmla="*/ 0 h 64"/>
                    <a:gd name="T20" fmla="*/ 0 w 43"/>
                    <a:gd name="T21" fmla="*/ 0 h 64"/>
                    <a:gd name="T22" fmla="*/ 0 w 43"/>
                    <a:gd name="T23" fmla="*/ 0 h 64"/>
                    <a:gd name="T24" fmla="*/ 0 w 43"/>
                    <a:gd name="T25" fmla="*/ 0 h 64"/>
                    <a:gd name="T26" fmla="*/ 0 w 43"/>
                    <a:gd name="T27" fmla="*/ 0 h 64"/>
                    <a:gd name="T28" fmla="*/ 0 w 43"/>
                    <a:gd name="T29" fmla="*/ 0 h 64"/>
                    <a:gd name="T30" fmla="*/ 0 w 43"/>
                    <a:gd name="T31" fmla="*/ 0 h 64"/>
                    <a:gd name="T32" fmla="*/ 0 w 43"/>
                    <a:gd name="T33" fmla="*/ 0 h 64"/>
                    <a:gd name="T34" fmla="*/ 0 w 43"/>
                    <a:gd name="T35" fmla="*/ 0 h 64"/>
                    <a:gd name="T36" fmla="*/ 0 w 43"/>
                    <a:gd name="T37" fmla="*/ 0 h 64"/>
                    <a:gd name="T38" fmla="*/ 0 w 43"/>
                    <a:gd name="T39" fmla="*/ 0 h 64"/>
                    <a:gd name="T40" fmla="*/ 0 w 43"/>
                    <a:gd name="T41" fmla="*/ 0 h 6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"/>
                    <a:gd name="T64" fmla="*/ 0 h 64"/>
                    <a:gd name="T65" fmla="*/ 43 w 43"/>
                    <a:gd name="T66" fmla="*/ 64 h 6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" h="64">
                      <a:moveTo>
                        <a:pt x="43" y="63"/>
                      </a:moveTo>
                      <a:lnTo>
                        <a:pt x="43" y="62"/>
                      </a:lnTo>
                      <a:lnTo>
                        <a:pt x="41" y="50"/>
                      </a:lnTo>
                      <a:lnTo>
                        <a:pt x="37" y="38"/>
                      </a:lnTo>
                      <a:lnTo>
                        <a:pt x="32" y="28"/>
                      </a:lnTo>
                      <a:lnTo>
                        <a:pt x="28" y="19"/>
                      </a:lnTo>
                      <a:lnTo>
                        <a:pt x="23" y="10"/>
                      </a:lnTo>
                      <a:lnTo>
                        <a:pt x="20" y="4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3" y="7"/>
                      </a:lnTo>
                      <a:lnTo>
                        <a:pt x="5" y="12"/>
                      </a:lnTo>
                      <a:lnTo>
                        <a:pt x="9" y="20"/>
                      </a:lnTo>
                      <a:lnTo>
                        <a:pt x="14" y="26"/>
                      </a:lnTo>
                      <a:lnTo>
                        <a:pt x="17" y="36"/>
                      </a:lnTo>
                      <a:lnTo>
                        <a:pt x="22" y="45"/>
                      </a:lnTo>
                      <a:lnTo>
                        <a:pt x="25" y="55"/>
                      </a:lnTo>
                      <a:lnTo>
                        <a:pt x="26" y="64"/>
                      </a:lnTo>
                      <a:lnTo>
                        <a:pt x="26" y="63"/>
                      </a:lnTo>
                      <a:lnTo>
                        <a:pt x="43" y="6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70" name="Freeform 1940"/>
                <p:cNvSpPr>
                  <a:spLocks/>
                </p:cNvSpPr>
                <p:nvPr/>
              </p:nvSpPr>
              <p:spPr bwMode="auto">
                <a:xfrm>
                  <a:off x="1881" y="1258"/>
                  <a:ext cx="2" cy="1"/>
                </a:xfrm>
                <a:custGeom>
                  <a:avLst/>
                  <a:gdLst>
                    <a:gd name="T0" fmla="*/ 0 w 78"/>
                    <a:gd name="T1" fmla="*/ 0 h 34"/>
                    <a:gd name="T2" fmla="*/ 0 w 78"/>
                    <a:gd name="T3" fmla="*/ 0 h 34"/>
                    <a:gd name="T4" fmla="*/ 0 w 78"/>
                    <a:gd name="T5" fmla="*/ 0 h 34"/>
                    <a:gd name="T6" fmla="*/ 0 w 78"/>
                    <a:gd name="T7" fmla="*/ 0 h 34"/>
                    <a:gd name="T8" fmla="*/ 0 w 78"/>
                    <a:gd name="T9" fmla="*/ 0 h 34"/>
                    <a:gd name="T10" fmla="*/ 0 w 78"/>
                    <a:gd name="T11" fmla="*/ 0 h 34"/>
                    <a:gd name="T12" fmla="*/ 0 w 78"/>
                    <a:gd name="T13" fmla="*/ 0 h 34"/>
                    <a:gd name="T14" fmla="*/ 0 w 78"/>
                    <a:gd name="T15" fmla="*/ 0 h 34"/>
                    <a:gd name="T16" fmla="*/ 0 w 78"/>
                    <a:gd name="T17" fmla="*/ 0 h 34"/>
                    <a:gd name="T18" fmla="*/ 0 w 78"/>
                    <a:gd name="T19" fmla="*/ 0 h 34"/>
                    <a:gd name="T20" fmla="*/ 0 w 78"/>
                    <a:gd name="T21" fmla="*/ 0 h 34"/>
                    <a:gd name="T22" fmla="*/ 0 w 78"/>
                    <a:gd name="T23" fmla="*/ 0 h 34"/>
                    <a:gd name="T24" fmla="*/ 0 w 78"/>
                    <a:gd name="T25" fmla="*/ 0 h 34"/>
                    <a:gd name="T26" fmla="*/ 0 w 78"/>
                    <a:gd name="T27" fmla="*/ 0 h 34"/>
                    <a:gd name="T28" fmla="*/ 0 w 78"/>
                    <a:gd name="T29" fmla="*/ 0 h 34"/>
                    <a:gd name="T30" fmla="*/ 0 w 78"/>
                    <a:gd name="T31" fmla="*/ 0 h 34"/>
                    <a:gd name="T32" fmla="*/ 0 w 78"/>
                    <a:gd name="T33" fmla="*/ 0 h 34"/>
                    <a:gd name="T34" fmla="*/ 0 w 78"/>
                    <a:gd name="T35" fmla="*/ 0 h 34"/>
                    <a:gd name="T36" fmla="*/ 0 w 78"/>
                    <a:gd name="T37" fmla="*/ 0 h 34"/>
                    <a:gd name="T38" fmla="*/ 0 w 78"/>
                    <a:gd name="T39" fmla="*/ 0 h 34"/>
                    <a:gd name="T40" fmla="*/ 0 w 78"/>
                    <a:gd name="T41" fmla="*/ 0 h 3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8"/>
                    <a:gd name="T64" fmla="*/ 0 h 34"/>
                    <a:gd name="T65" fmla="*/ 78 w 78"/>
                    <a:gd name="T66" fmla="*/ 34 h 3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8" h="34">
                      <a:moveTo>
                        <a:pt x="78" y="24"/>
                      </a:moveTo>
                      <a:lnTo>
                        <a:pt x="77" y="24"/>
                      </a:lnTo>
                      <a:lnTo>
                        <a:pt x="68" y="15"/>
                      </a:lnTo>
                      <a:lnTo>
                        <a:pt x="56" y="10"/>
                      </a:lnTo>
                      <a:lnTo>
                        <a:pt x="47" y="7"/>
                      </a:lnTo>
                      <a:lnTo>
                        <a:pt x="35" y="5"/>
                      </a:lnTo>
                      <a:lnTo>
                        <a:pt x="25" y="4"/>
                      </a:lnTo>
                      <a:lnTo>
                        <a:pt x="20" y="3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5" y="12"/>
                      </a:lnTo>
                      <a:lnTo>
                        <a:pt x="13" y="17"/>
                      </a:lnTo>
                      <a:lnTo>
                        <a:pt x="23" y="21"/>
                      </a:lnTo>
                      <a:lnTo>
                        <a:pt x="32" y="22"/>
                      </a:lnTo>
                      <a:lnTo>
                        <a:pt x="42" y="24"/>
                      </a:lnTo>
                      <a:lnTo>
                        <a:pt x="51" y="27"/>
                      </a:lnTo>
                      <a:lnTo>
                        <a:pt x="59" y="29"/>
                      </a:lnTo>
                      <a:lnTo>
                        <a:pt x="65" y="34"/>
                      </a:lnTo>
                      <a:lnTo>
                        <a:pt x="63" y="34"/>
                      </a:lnTo>
                      <a:lnTo>
                        <a:pt x="78" y="2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71" name="Freeform 1941"/>
                <p:cNvSpPr>
                  <a:spLocks/>
                </p:cNvSpPr>
                <p:nvPr/>
              </p:nvSpPr>
              <p:spPr bwMode="auto">
                <a:xfrm>
                  <a:off x="1883" y="1259"/>
                  <a:ext cx="1" cy="0"/>
                </a:xfrm>
                <a:custGeom>
                  <a:avLst/>
                  <a:gdLst>
                    <a:gd name="T0" fmla="*/ 0 w 48"/>
                    <a:gd name="T1" fmla="*/ 0 h 23"/>
                    <a:gd name="T2" fmla="*/ 0 w 48"/>
                    <a:gd name="T3" fmla="*/ 0 h 23"/>
                    <a:gd name="T4" fmla="*/ 0 w 48"/>
                    <a:gd name="T5" fmla="*/ 0 h 23"/>
                    <a:gd name="T6" fmla="*/ 0 w 48"/>
                    <a:gd name="T7" fmla="*/ 0 h 23"/>
                    <a:gd name="T8" fmla="*/ 0 w 48"/>
                    <a:gd name="T9" fmla="*/ 0 h 23"/>
                    <a:gd name="T10" fmla="*/ 0 w 48"/>
                    <a:gd name="T11" fmla="*/ 0 h 23"/>
                    <a:gd name="T12" fmla="*/ 0 w 48"/>
                    <a:gd name="T13" fmla="*/ 0 h 23"/>
                    <a:gd name="T14" fmla="*/ 0 w 48"/>
                    <a:gd name="T15" fmla="*/ 0 h 23"/>
                    <a:gd name="T16" fmla="*/ 0 w 48"/>
                    <a:gd name="T17" fmla="*/ 0 h 23"/>
                    <a:gd name="T18" fmla="*/ 0 w 48"/>
                    <a:gd name="T19" fmla="*/ 0 h 23"/>
                    <a:gd name="T20" fmla="*/ 0 w 48"/>
                    <a:gd name="T21" fmla="*/ 0 h 23"/>
                    <a:gd name="T22" fmla="*/ 0 w 48"/>
                    <a:gd name="T23" fmla="*/ 0 h 23"/>
                    <a:gd name="T24" fmla="*/ 0 w 48"/>
                    <a:gd name="T25" fmla="*/ 0 h 23"/>
                    <a:gd name="T26" fmla="*/ 0 w 48"/>
                    <a:gd name="T27" fmla="*/ 0 h 23"/>
                    <a:gd name="T28" fmla="*/ 0 w 48"/>
                    <a:gd name="T29" fmla="*/ 0 h 23"/>
                    <a:gd name="T30" fmla="*/ 0 w 48"/>
                    <a:gd name="T31" fmla="*/ 0 h 23"/>
                    <a:gd name="T32" fmla="*/ 0 w 48"/>
                    <a:gd name="T33" fmla="*/ 0 h 23"/>
                    <a:gd name="T34" fmla="*/ 0 w 48"/>
                    <a:gd name="T35" fmla="*/ 0 h 23"/>
                    <a:gd name="T36" fmla="*/ 0 w 48"/>
                    <a:gd name="T37" fmla="*/ 0 h 23"/>
                    <a:gd name="T38" fmla="*/ 0 w 48"/>
                    <a:gd name="T39" fmla="*/ 0 h 23"/>
                    <a:gd name="T40" fmla="*/ 0 w 48"/>
                    <a:gd name="T41" fmla="*/ 0 h 2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8"/>
                    <a:gd name="T64" fmla="*/ 0 h 23"/>
                    <a:gd name="T65" fmla="*/ 48 w 48"/>
                    <a:gd name="T66" fmla="*/ 0 h 2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8" h="23">
                      <a:moveTo>
                        <a:pt x="48" y="15"/>
                      </a:moveTo>
                      <a:lnTo>
                        <a:pt x="48" y="15"/>
                      </a:lnTo>
                      <a:lnTo>
                        <a:pt x="45" y="7"/>
                      </a:lnTo>
                      <a:lnTo>
                        <a:pt x="38" y="0"/>
                      </a:lnTo>
                      <a:lnTo>
                        <a:pt x="28" y="3"/>
                      </a:lnTo>
                      <a:lnTo>
                        <a:pt x="24" y="5"/>
                      </a:lnTo>
                      <a:lnTo>
                        <a:pt x="23" y="6"/>
                      </a:lnTo>
                      <a:lnTo>
                        <a:pt x="20" y="5"/>
                      </a:lnTo>
                      <a:lnTo>
                        <a:pt x="15" y="0"/>
                      </a:lnTo>
                      <a:lnTo>
                        <a:pt x="0" y="10"/>
                      </a:lnTo>
                      <a:lnTo>
                        <a:pt x="10" y="19"/>
                      </a:lnTo>
                      <a:lnTo>
                        <a:pt x="18" y="23"/>
                      </a:lnTo>
                      <a:lnTo>
                        <a:pt x="28" y="23"/>
                      </a:lnTo>
                      <a:lnTo>
                        <a:pt x="34" y="19"/>
                      </a:lnTo>
                      <a:lnTo>
                        <a:pt x="38" y="17"/>
                      </a:lnTo>
                      <a:lnTo>
                        <a:pt x="33" y="17"/>
                      </a:lnTo>
                      <a:lnTo>
                        <a:pt x="30" y="15"/>
                      </a:lnTo>
                      <a:lnTo>
                        <a:pt x="32" y="19"/>
                      </a:lnTo>
                      <a:lnTo>
                        <a:pt x="48" y="1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72" name="Freeform 1942"/>
                <p:cNvSpPr>
                  <a:spLocks/>
                </p:cNvSpPr>
                <p:nvPr/>
              </p:nvSpPr>
              <p:spPr bwMode="auto">
                <a:xfrm>
                  <a:off x="1884" y="1258"/>
                  <a:ext cx="3" cy="1"/>
                </a:xfrm>
                <a:custGeom>
                  <a:avLst/>
                  <a:gdLst>
                    <a:gd name="T0" fmla="*/ 0 w 143"/>
                    <a:gd name="T1" fmla="*/ 0 h 45"/>
                    <a:gd name="T2" fmla="*/ 0 w 143"/>
                    <a:gd name="T3" fmla="*/ 0 h 45"/>
                    <a:gd name="T4" fmla="*/ 0 w 143"/>
                    <a:gd name="T5" fmla="*/ 0 h 45"/>
                    <a:gd name="T6" fmla="*/ 0 w 143"/>
                    <a:gd name="T7" fmla="*/ 0 h 45"/>
                    <a:gd name="T8" fmla="*/ 0 w 143"/>
                    <a:gd name="T9" fmla="*/ 0 h 45"/>
                    <a:gd name="T10" fmla="*/ 0 w 143"/>
                    <a:gd name="T11" fmla="*/ 0 h 45"/>
                    <a:gd name="T12" fmla="*/ 0 w 143"/>
                    <a:gd name="T13" fmla="*/ 0 h 45"/>
                    <a:gd name="T14" fmla="*/ 0 w 143"/>
                    <a:gd name="T15" fmla="*/ 0 h 45"/>
                    <a:gd name="T16" fmla="*/ 0 w 143"/>
                    <a:gd name="T17" fmla="*/ 0 h 45"/>
                    <a:gd name="T18" fmla="*/ 0 w 143"/>
                    <a:gd name="T19" fmla="*/ 0 h 45"/>
                    <a:gd name="T20" fmla="*/ 0 w 143"/>
                    <a:gd name="T21" fmla="*/ 0 h 45"/>
                    <a:gd name="T22" fmla="*/ 0 w 143"/>
                    <a:gd name="T23" fmla="*/ 0 h 45"/>
                    <a:gd name="T24" fmla="*/ 0 w 143"/>
                    <a:gd name="T25" fmla="*/ 0 h 45"/>
                    <a:gd name="T26" fmla="*/ 0 w 143"/>
                    <a:gd name="T27" fmla="*/ 0 h 45"/>
                    <a:gd name="T28" fmla="*/ 0 w 143"/>
                    <a:gd name="T29" fmla="*/ 0 h 45"/>
                    <a:gd name="T30" fmla="*/ 0 w 143"/>
                    <a:gd name="T31" fmla="*/ 0 h 45"/>
                    <a:gd name="T32" fmla="*/ 0 w 143"/>
                    <a:gd name="T33" fmla="*/ 0 h 45"/>
                    <a:gd name="T34" fmla="*/ 0 w 143"/>
                    <a:gd name="T35" fmla="*/ 0 h 45"/>
                    <a:gd name="T36" fmla="*/ 0 w 143"/>
                    <a:gd name="T37" fmla="*/ 0 h 45"/>
                    <a:gd name="T38" fmla="*/ 0 w 143"/>
                    <a:gd name="T39" fmla="*/ 0 h 45"/>
                    <a:gd name="T40" fmla="*/ 0 w 143"/>
                    <a:gd name="T41" fmla="*/ 0 h 4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43"/>
                    <a:gd name="T64" fmla="*/ 0 h 45"/>
                    <a:gd name="T65" fmla="*/ 143 w 143"/>
                    <a:gd name="T66" fmla="*/ 45 h 4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43" h="45">
                      <a:moveTo>
                        <a:pt x="143" y="9"/>
                      </a:moveTo>
                      <a:lnTo>
                        <a:pt x="143" y="9"/>
                      </a:lnTo>
                      <a:lnTo>
                        <a:pt x="126" y="0"/>
                      </a:lnTo>
                      <a:lnTo>
                        <a:pt x="104" y="0"/>
                      </a:lnTo>
                      <a:lnTo>
                        <a:pt x="83" y="3"/>
                      </a:lnTo>
                      <a:lnTo>
                        <a:pt x="61" y="11"/>
                      </a:lnTo>
                      <a:lnTo>
                        <a:pt x="40" y="18"/>
                      </a:lnTo>
                      <a:lnTo>
                        <a:pt x="22" y="25"/>
                      </a:lnTo>
                      <a:lnTo>
                        <a:pt x="12" y="29"/>
                      </a:lnTo>
                      <a:lnTo>
                        <a:pt x="16" y="35"/>
                      </a:lnTo>
                      <a:lnTo>
                        <a:pt x="0" y="39"/>
                      </a:lnTo>
                      <a:lnTo>
                        <a:pt x="14" y="45"/>
                      </a:lnTo>
                      <a:lnTo>
                        <a:pt x="27" y="42"/>
                      </a:lnTo>
                      <a:lnTo>
                        <a:pt x="45" y="35"/>
                      </a:lnTo>
                      <a:lnTo>
                        <a:pt x="66" y="27"/>
                      </a:lnTo>
                      <a:lnTo>
                        <a:pt x="87" y="20"/>
                      </a:lnTo>
                      <a:lnTo>
                        <a:pt x="107" y="17"/>
                      </a:lnTo>
                      <a:lnTo>
                        <a:pt x="121" y="17"/>
                      </a:lnTo>
                      <a:lnTo>
                        <a:pt x="131" y="21"/>
                      </a:lnTo>
                      <a:lnTo>
                        <a:pt x="143" y="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73" name="Freeform 1943"/>
                <p:cNvSpPr>
                  <a:spLocks/>
                </p:cNvSpPr>
                <p:nvPr/>
              </p:nvSpPr>
              <p:spPr bwMode="auto">
                <a:xfrm>
                  <a:off x="1887" y="1258"/>
                  <a:ext cx="3" cy="1"/>
                </a:xfrm>
                <a:custGeom>
                  <a:avLst/>
                  <a:gdLst>
                    <a:gd name="T0" fmla="*/ 0 w 106"/>
                    <a:gd name="T1" fmla="*/ 0 h 32"/>
                    <a:gd name="T2" fmla="*/ 0 w 106"/>
                    <a:gd name="T3" fmla="*/ 0 h 32"/>
                    <a:gd name="T4" fmla="*/ 0 w 106"/>
                    <a:gd name="T5" fmla="*/ 0 h 32"/>
                    <a:gd name="T6" fmla="*/ 0 w 106"/>
                    <a:gd name="T7" fmla="*/ 0 h 32"/>
                    <a:gd name="T8" fmla="*/ 0 w 106"/>
                    <a:gd name="T9" fmla="*/ 0 h 32"/>
                    <a:gd name="T10" fmla="*/ 0 w 106"/>
                    <a:gd name="T11" fmla="*/ 0 h 32"/>
                    <a:gd name="T12" fmla="*/ 0 w 106"/>
                    <a:gd name="T13" fmla="*/ 0 h 32"/>
                    <a:gd name="T14" fmla="*/ 0 w 106"/>
                    <a:gd name="T15" fmla="*/ 0 h 32"/>
                    <a:gd name="T16" fmla="*/ 0 w 106"/>
                    <a:gd name="T17" fmla="*/ 0 h 32"/>
                    <a:gd name="T18" fmla="*/ 0 w 106"/>
                    <a:gd name="T19" fmla="*/ 0 h 32"/>
                    <a:gd name="T20" fmla="*/ 0 w 106"/>
                    <a:gd name="T21" fmla="*/ 0 h 32"/>
                    <a:gd name="T22" fmla="*/ 0 w 106"/>
                    <a:gd name="T23" fmla="*/ 0 h 32"/>
                    <a:gd name="T24" fmla="*/ 0 w 106"/>
                    <a:gd name="T25" fmla="*/ 0 h 32"/>
                    <a:gd name="T26" fmla="*/ 0 w 106"/>
                    <a:gd name="T27" fmla="*/ 0 h 32"/>
                    <a:gd name="T28" fmla="*/ 0 w 106"/>
                    <a:gd name="T29" fmla="*/ 0 h 32"/>
                    <a:gd name="T30" fmla="*/ 0 w 106"/>
                    <a:gd name="T31" fmla="*/ 0 h 32"/>
                    <a:gd name="T32" fmla="*/ 0 w 106"/>
                    <a:gd name="T33" fmla="*/ 0 h 32"/>
                    <a:gd name="T34" fmla="*/ 0 w 106"/>
                    <a:gd name="T35" fmla="*/ 0 h 32"/>
                    <a:gd name="T36" fmla="*/ 0 w 106"/>
                    <a:gd name="T37" fmla="*/ 0 h 32"/>
                    <a:gd name="T38" fmla="*/ 0 w 106"/>
                    <a:gd name="T39" fmla="*/ 0 h 32"/>
                    <a:gd name="T40" fmla="*/ 0 w 106"/>
                    <a:gd name="T41" fmla="*/ 0 h 3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06"/>
                    <a:gd name="T64" fmla="*/ 0 h 32"/>
                    <a:gd name="T65" fmla="*/ 106 w 106"/>
                    <a:gd name="T66" fmla="*/ 32 h 3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06" h="32">
                      <a:moveTo>
                        <a:pt x="106" y="3"/>
                      </a:moveTo>
                      <a:lnTo>
                        <a:pt x="106" y="3"/>
                      </a:lnTo>
                      <a:lnTo>
                        <a:pt x="92" y="0"/>
                      </a:lnTo>
                      <a:lnTo>
                        <a:pt x="79" y="1"/>
                      </a:lnTo>
                      <a:lnTo>
                        <a:pt x="66" y="4"/>
                      </a:lnTo>
                      <a:lnTo>
                        <a:pt x="52" y="9"/>
                      </a:lnTo>
                      <a:lnTo>
                        <a:pt x="39" y="13"/>
                      </a:lnTo>
                      <a:lnTo>
                        <a:pt x="28" y="15"/>
                      </a:lnTo>
                      <a:lnTo>
                        <a:pt x="19" y="14"/>
                      </a:lnTo>
                      <a:lnTo>
                        <a:pt x="12" y="10"/>
                      </a:lnTo>
                      <a:lnTo>
                        <a:pt x="0" y="22"/>
                      </a:lnTo>
                      <a:lnTo>
                        <a:pt x="14" y="31"/>
                      </a:lnTo>
                      <a:lnTo>
                        <a:pt x="28" y="32"/>
                      </a:lnTo>
                      <a:lnTo>
                        <a:pt x="44" y="30"/>
                      </a:lnTo>
                      <a:lnTo>
                        <a:pt x="57" y="26"/>
                      </a:lnTo>
                      <a:lnTo>
                        <a:pt x="70" y="21"/>
                      </a:lnTo>
                      <a:lnTo>
                        <a:pt x="81" y="18"/>
                      </a:lnTo>
                      <a:lnTo>
                        <a:pt x="92" y="16"/>
                      </a:lnTo>
                      <a:lnTo>
                        <a:pt x="97" y="18"/>
                      </a:lnTo>
                      <a:lnTo>
                        <a:pt x="106" y="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74" name="Freeform 1944"/>
                <p:cNvSpPr>
                  <a:spLocks/>
                </p:cNvSpPr>
                <p:nvPr/>
              </p:nvSpPr>
              <p:spPr bwMode="auto">
                <a:xfrm>
                  <a:off x="1889" y="1258"/>
                  <a:ext cx="2" cy="1"/>
                </a:xfrm>
                <a:custGeom>
                  <a:avLst/>
                  <a:gdLst>
                    <a:gd name="T0" fmla="*/ 0 w 67"/>
                    <a:gd name="T1" fmla="*/ 0 h 28"/>
                    <a:gd name="T2" fmla="*/ 0 w 67"/>
                    <a:gd name="T3" fmla="*/ 0 h 28"/>
                    <a:gd name="T4" fmla="*/ 0 w 67"/>
                    <a:gd name="T5" fmla="*/ 0 h 28"/>
                    <a:gd name="T6" fmla="*/ 0 w 67"/>
                    <a:gd name="T7" fmla="*/ 0 h 28"/>
                    <a:gd name="T8" fmla="*/ 0 w 67"/>
                    <a:gd name="T9" fmla="*/ 0 h 28"/>
                    <a:gd name="T10" fmla="*/ 0 w 67"/>
                    <a:gd name="T11" fmla="*/ 0 h 28"/>
                    <a:gd name="T12" fmla="*/ 0 w 67"/>
                    <a:gd name="T13" fmla="*/ 0 h 28"/>
                    <a:gd name="T14" fmla="*/ 0 w 67"/>
                    <a:gd name="T15" fmla="*/ 0 h 28"/>
                    <a:gd name="T16" fmla="*/ 0 w 67"/>
                    <a:gd name="T17" fmla="*/ 0 h 28"/>
                    <a:gd name="T18" fmla="*/ 0 w 67"/>
                    <a:gd name="T19" fmla="*/ 0 h 28"/>
                    <a:gd name="T20" fmla="*/ 0 w 67"/>
                    <a:gd name="T21" fmla="*/ 0 h 28"/>
                    <a:gd name="T22" fmla="*/ 0 w 67"/>
                    <a:gd name="T23" fmla="*/ 0 h 28"/>
                    <a:gd name="T24" fmla="*/ 0 w 67"/>
                    <a:gd name="T25" fmla="*/ 0 h 28"/>
                    <a:gd name="T26" fmla="*/ 0 w 67"/>
                    <a:gd name="T27" fmla="*/ 0 h 28"/>
                    <a:gd name="T28" fmla="*/ 0 w 67"/>
                    <a:gd name="T29" fmla="*/ 0 h 28"/>
                    <a:gd name="T30" fmla="*/ 0 w 67"/>
                    <a:gd name="T31" fmla="*/ 0 h 28"/>
                    <a:gd name="T32" fmla="*/ 0 w 67"/>
                    <a:gd name="T33" fmla="*/ 0 h 28"/>
                    <a:gd name="T34" fmla="*/ 0 w 67"/>
                    <a:gd name="T35" fmla="*/ 0 h 28"/>
                    <a:gd name="T36" fmla="*/ 0 w 67"/>
                    <a:gd name="T37" fmla="*/ 0 h 28"/>
                    <a:gd name="T38" fmla="*/ 0 w 67"/>
                    <a:gd name="T39" fmla="*/ 0 h 28"/>
                    <a:gd name="T40" fmla="*/ 0 w 67"/>
                    <a:gd name="T41" fmla="*/ 0 h 2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7"/>
                    <a:gd name="T64" fmla="*/ 0 h 28"/>
                    <a:gd name="T65" fmla="*/ 67 w 67"/>
                    <a:gd name="T66" fmla="*/ 28 h 2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7" h="28">
                      <a:moveTo>
                        <a:pt x="67" y="2"/>
                      </a:moveTo>
                      <a:lnTo>
                        <a:pt x="67" y="2"/>
                      </a:lnTo>
                      <a:lnTo>
                        <a:pt x="54" y="0"/>
                      </a:lnTo>
                      <a:lnTo>
                        <a:pt x="43" y="1"/>
                      </a:lnTo>
                      <a:lnTo>
                        <a:pt x="35" y="4"/>
                      </a:lnTo>
                      <a:lnTo>
                        <a:pt x="29" y="8"/>
                      </a:lnTo>
                      <a:lnTo>
                        <a:pt x="23" y="9"/>
                      </a:lnTo>
                      <a:lnTo>
                        <a:pt x="19" y="12"/>
                      </a:lnTo>
                      <a:lnTo>
                        <a:pt x="15" y="12"/>
                      </a:lnTo>
                      <a:lnTo>
                        <a:pt x="9" y="9"/>
                      </a:lnTo>
                      <a:lnTo>
                        <a:pt x="0" y="24"/>
                      </a:lnTo>
                      <a:lnTo>
                        <a:pt x="11" y="28"/>
                      </a:lnTo>
                      <a:lnTo>
                        <a:pt x="21" y="28"/>
                      </a:lnTo>
                      <a:lnTo>
                        <a:pt x="30" y="26"/>
                      </a:lnTo>
                      <a:lnTo>
                        <a:pt x="36" y="22"/>
                      </a:lnTo>
                      <a:lnTo>
                        <a:pt x="42" y="19"/>
                      </a:lnTo>
                      <a:lnTo>
                        <a:pt x="48" y="18"/>
                      </a:lnTo>
                      <a:lnTo>
                        <a:pt x="54" y="16"/>
                      </a:lnTo>
                      <a:lnTo>
                        <a:pt x="62" y="19"/>
                      </a:lnTo>
                      <a:lnTo>
                        <a:pt x="67" y="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75" name="Freeform 1945"/>
                <p:cNvSpPr>
                  <a:spLocks/>
                </p:cNvSpPr>
                <p:nvPr/>
              </p:nvSpPr>
              <p:spPr bwMode="auto">
                <a:xfrm>
                  <a:off x="1891" y="1257"/>
                  <a:ext cx="1" cy="2"/>
                </a:xfrm>
                <a:custGeom>
                  <a:avLst/>
                  <a:gdLst>
                    <a:gd name="T0" fmla="*/ 0 w 45"/>
                    <a:gd name="T1" fmla="*/ 0 h 61"/>
                    <a:gd name="T2" fmla="*/ 0 w 45"/>
                    <a:gd name="T3" fmla="*/ 0 h 61"/>
                    <a:gd name="T4" fmla="*/ 0 w 45"/>
                    <a:gd name="T5" fmla="*/ 0 h 61"/>
                    <a:gd name="T6" fmla="*/ 0 w 45"/>
                    <a:gd name="T7" fmla="*/ 0 h 61"/>
                    <a:gd name="T8" fmla="*/ 0 w 45"/>
                    <a:gd name="T9" fmla="*/ 0 h 61"/>
                    <a:gd name="T10" fmla="*/ 0 w 45"/>
                    <a:gd name="T11" fmla="*/ 0 h 61"/>
                    <a:gd name="T12" fmla="*/ 0 w 45"/>
                    <a:gd name="T13" fmla="*/ 0 h 61"/>
                    <a:gd name="T14" fmla="*/ 0 w 45"/>
                    <a:gd name="T15" fmla="*/ 0 h 61"/>
                    <a:gd name="T16" fmla="*/ 0 w 45"/>
                    <a:gd name="T17" fmla="*/ 0 h 61"/>
                    <a:gd name="T18" fmla="*/ 0 w 45"/>
                    <a:gd name="T19" fmla="*/ 0 h 61"/>
                    <a:gd name="T20" fmla="*/ 0 w 45"/>
                    <a:gd name="T21" fmla="*/ 0 h 61"/>
                    <a:gd name="T22" fmla="*/ 0 w 45"/>
                    <a:gd name="T23" fmla="*/ 0 h 61"/>
                    <a:gd name="T24" fmla="*/ 0 w 45"/>
                    <a:gd name="T25" fmla="*/ 0 h 61"/>
                    <a:gd name="T26" fmla="*/ 0 w 45"/>
                    <a:gd name="T27" fmla="*/ 0 h 61"/>
                    <a:gd name="T28" fmla="*/ 0 w 45"/>
                    <a:gd name="T29" fmla="*/ 0 h 61"/>
                    <a:gd name="T30" fmla="*/ 0 w 45"/>
                    <a:gd name="T31" fmla="*/ 0 h 61"/>
                    <a:gd name="T32" fmla="*/ 0 w 45"/>
                    <a:gd name="T33" fmla="*/ 0 h 61"/>
                    <a:gd name="T34" fmla="*/ 0 w 45"/>
                    <a:gd name="T35" fmla="*/ 0 h 61"/>
                    <a:gd name="T36" fmla="*/ 0 w 45"/>
                    <a:gd name="T37" fmla="*/ 0 h 61"/>
                    <a:gd name="T38" fmla="*/ 0 w 45"/>
                    <a:gd name="T39" fmla="*/ 0 h 61"/>
                    <a:gd name="T40" fmla="*/ 0 w 45"/>
                    <a:gd name="T41" fmla="*/ 0 h 6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5"/>
                    <a:gd name="T64" fmla="*/ 0 h 61"/>
                    <a:gd name="T65" fmla="*/ 45 w 45"/>
                    <a:gd name="T66" fmla="*/ 61 h 6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5" h="61">
                      <a:moveTo>
                        <a:pt x="38" y="0"/>
                      </a:moveTo>
                      <a:lnTo>
                        <a:pt x="35" y="1"/>
                      </a:lnTo>
                      <a:lnTo>
                        <a:pt x="26" y="11"/>
                      </a:lnTo>
                      <a:lnTo>
                        <a:pt x="21" y="20"/>
                      </a:lnTo>
                      <a:lnTo>
                        <a:pt x="16" y="30"/>
                      </a:lnTo>
                      <a:lnTo>
                        <a:pt x="14" y="38"/>
                      </a:lnTo>
                      <a:lnTo>
                        <a:pt x="12" y="43"/>
                      </a:lnTo>
                      <a:lnTo>
                        <a:pt x="12" y="44"/>
                      </a:lnTo>
                      <a:lnTo>
                        <a:pt x="11" y="44"/>
                      </a:lnTo>
                      <a:lnTo>
                        <a:pt x="5" y="43"/>
                      </a:lnTo>
                      <a:lnTo>
                        <a:pt x="0" y="60"/>
                      </a:lnTo>
                      <a:lnTo>
                        <a:pt x="11" y="61"/>
                      </a:lnTo>
                      <a:lnTo>
                        <a:pt x="22" y="59"/>
                      </a:lnTo>
                      <a:lnTo>
                        <a:pt x="27" y="50"/>
                      </a:lnTo>
                      <a:lnTo>
                        <a:pt x="30" y="43"/>
                      </a:lnTo>
                      <a:lnTo>
                        <a:pt x="33" y="35"/>
                      </a:lnTo>
                      <a:lnTo>
                        <a:pt x="35" y="27"/>
                      </a:lnTo>
                      <a:lnTo>
                        <a:pt x="40" y="20"/>
                      </a:lnTo>
                      <a:lnTo>
                        <a:pt x="45" y="15"/>
                      </a:lnTo>
                      <a:lnTo>
                        <a:pt x="42" y="17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76" name="Freeform 1946"/>
                <p:cNvSpPr>
                  <a:spLocks/>
                </p:cNvSpPr>
                <p:nvPr/>
              </p:nvSpPr>
              <p:spPr bwMode="auto">
                <a:xfrm>
                  <a:off x="1892" y="1257"/>
                  <a:ext cx="0" cy="0"/>
                </a:xfrm>
                <a:custGeom>
                  <a:avLst/>
                  <a:gdLst>
                    <a:gd name="T0" fmla="*/ 0 w 20"/>
                    <a:gd name="T1" fmla="*/ 0 h 20"/>
                    <a:gd name="T2" fmla="*/ 0 w 20"/>
                    <a:gd name="T3" fmla="*/ 0 h 20"/>
                    <a:gd name="T4" fmla="*/ 0 w 20"/>
                    <a:gd name="T5" fmla="*/ 0 h 20"/>
                    <a:gd name="T6" fmla="*/ 0 w 20"/>
                    <a:gd name="T7" fmla="*/ 0 h 20"/>
                    <a:gd name="T8" fmla="*/ 0 w 20"/>
                    <a:gd name="T9" fmla="*/ 0 h 20"/>
                    <a:gd name="T10" fmla="*/ 0 w 20"/>
                    <a:gd name="T11" fmla="*/ 0 h 20"/>
                    <a:gd name="T12" fmla="*/ 0 w 20"/>
                    <a:gd name="T13" fmla="*/ 0 h 20"/>
                    <a:gd name="T14" fmla="*/ 0 w 20"/>
                    <a:gd name="T15" fmla="*/ 0 h 20"/>
                    <a:gd name="T16" fmla="*/ 0 w 20"/>
                    <a:gd name="T17" fmla="*/ 0 h 20"/>
                    <a:gd name="T18" fmla="*/ 0 w 20"/>
                    <a:gd name="T19" fmla="*/ 0 h 20"/>
                    <a:gd name="T20" fmla="*/ 0 w 20"/>
                    <a:gd name="T21" fmla="*/ 0 h 20"/>
                    <a:gd name="T22" fmla="*/ 0 w 20"/>
                    <a:gd name="T23" fmla="*/ 0 h 20"/>
                    <a:gd name="T24" fmla="*/ 0 w 20"/>
                    <a:gd name="T25" fmla="*/ 0 h 2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0"/>
                    <a:gd name="T40" fmla="*/ 0 h 20"/>
                    <a:gd name="T41" fmla="*/ 20 w 20"/>
                    <a:gd name="T42" fmla="*/ 20 h 2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0" h="20"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3" y="2"/>
                      </a:lnTo>
                      <a:lnTo>
                        <a:pt x="0" y="3"/>
                      </a:lnTo>
                      <a:lnTo>
                        <a:pt x="4" y="20"/>
                      </a:lnTo>
                      <a:lnTo>
                        <a:pt x="9" y="17"/>
                      </a:lnTo>
                      <a:lnTo>
                        <a:pt x="13" y="14"/>
                      </a:lnTo>
                      <a:lnTo>
                        <a:pt x="18" y="10"/>
                      </a:lnTo>
                      <a:lnTo>
                        <a:pt x="20" y="5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77" name="Freeform 1947"/>
                <p:cNvSpPr>
                  <a:spLocks/>
                </p:cNvSpPr>
                <p:nvPr/>
              </p:nvSpPr>
              <p:spPr bwMode="auto">
                <a:xfrm>
                  <a:off x="1892" y="1256"/>
                  <a:ext cx="1" cy="1"/>
                </a:xfrm>
                <a:custGeom>
                  <a:avLst/>
                  <a:gdLst>
                    <a:gd name="T0" fmla="*/ 0 w 29"/>
                    <a:gd name="T1" fmla="*/ 0 h 45"/>
                    <a:gd name="T2" fmla="*/ 0 w 29"/>
                    <a:gd name="T3" fmla="*/ 0 h 45"/>
                    <a:gd name="T4" fmla="*/ 0 w 29"/>
                    <a:gd name="T5" fmla="*/ 0 h 45"/>
                    <a:gd name="T6" fmla="*/ 0 w 29"/>
                    <a:gd name="T7" fmla="*/ 0 h 45"/>
                    <a:gd name="T8" fmla="*/ 0 w 29"/>
                    <a:gd name="T9" fmla="*/ 0 h 45"/>
                    <a:gd name="T10" fmla="*/ 0 w 29"/>
                    <a:gd name="T11" fmla="*/ 0 h 45"/>
                    <a:gd name="T12" fmla="*/ 0 w 29"/>
                    <a:gd name="T13" fmla="*/ 0 h 45"/>
                    <a:gd name="T14" fmla="*/ 0 w 29"/>
                    <a:gd name="T15" fmla="*/ 0 h 45"/>
                    <a:gd name="T16" fmla="*/ 0 w 29"/>
                    <a:gd name="T17" fmla="*/ 0 h 45"/>
                    <a:gd name="T18" fmla="*/ 0 w 29"/>
                    <a:gd name="T19" fmla="*/ 0 h 45"/>
                    <a:gd name="T20" fmla="*/ 0 w 29"/>
                    <a:gd name="T21" fmla="*/ 0 h 45"/>
                    <a:gd name="T22" fmla="*/ 0 w 29"/>
                    <a:gd name="T23" fmla="*/ 0 h 45"/>
                    <a:gd name="T24" fmla="*/ 0 w 29"/>
                    <a:gd name="T25" fmla="*/ 0 h 45"/>
                    <a:gd name="T26" fmla="*/ 0 w 29"/>
                    <a:gd name="T27" fmla="*/ 0 h 45"/>
                    <a:gd name="T28" fmla="*/ 0 w 29"/>
                    <a:gd name="T29" fmla="*/ 0 h 45"/>
                    <a:gd name="T30" fmla="*/ 0 w 29"/>
                    <a:gd name="T31" fmla="*/ 0 h 45"/>
                    <a:gd name="T32" fmla="*/ 0 w 29"/>
                    <a:gd name="T33" fmla="*/ 0 h 45"/>
                    <a:gd name="T34" fmla="*/ 0 w 29"/>
                    <a:gd name="T35" fmla="*/ 0 h 45"/>
                    <a:gd name="T36" fmla="*/ 0 w 29"/>
                    <a:gd name="T37" fmla="*/ 0 h 45"/>
                    <a:gd name="T38" fmla="*/ 0 w 29"/>
                    <a:gd name="T39" fmla="*/ 0 h 45"/>
                    <a:gd name="T40" fmla="*/ 0 w 29"/>
                    <a:gd name="T41" fmla="*/ 0 h 4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29"/>
                    <a:gd name="T64" fmla="*/ 0 h 45"/>
                    <a:gd name="T65" fmla="*/ 29 w 29"/>
                    <a:gd name="T66" fmla="*/ 45 h 4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29" h="45">
                      <a:moveTo>
                        <a:pt x="15" y="1"/>
                      </a:moveTo>
                      <a:lnTo>
                        <a:pt x="16" y="0"/>
                      </a:lnTo>
                      <a:lnTo>
                        <a:pt x="11" y="4"/>
                      </a:lnTo>
                      <a:lnTo>
                        <a:pt x="9" y="10"/>
                      </a:lnTo>
                      <a:lnTo>
                        <a:pt x="6" y="15"/>
                      </a:lnTo>
                      <a:lnTo>
                        <a:pt x="5" y="20"/>
                      </a:lnTo>
                      <a:lnTo>
                        <a:pt x="4" y="25"/>
                      </a:lnTo>
                      <a:lnTo>
                        <a:pt x="3" y="30"/>
                      </a:lnTo>
                      <a:lnTo>
                        <a:pt x="1" y="34"/>
                      </a:lnTo>
                      <a:lnTo>
                        <a:pt x="0" y="40"/>
                      </a:lnTo>
                      <a:lnTo>
                        <a:pt x="17" y="45"/>
                      </a:lnTo>
                      <a:lnTo>
                        <a:pt x="18" y="39"/>
                      </a:lnTo>
                      <a:lnTo>
                        <a:pt x="19" y="34"/>
                      </a:lnTo>
                      <a:lnTo>
                        <a:pt x="21" y="30"/>
                      </a:lnTo>
                      <a:lnTo>
                        <a:pt x="22" y="25"/>
                      </a:lnTo>
                      <a:lnTo>
                        <a:pt x="23" y="20"/>
                      </a:lnTo>
                      <a:lnTo>
                        <a:pt x="23" y="18"/>
                      </a:lnTo>
                      <a:lnTo>
                        <a:pt x="25" y="14"/>
                      </a:lnTo>
                      <a:lnTo>
                        <a:pt x="28" y="12"/>
                      </a:lnTo>
                      <a:lnTo>
                        <a:pt x="29" y="1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78" name="Freeform 1948"/>
                <p:cNvSpPr>
                  <a:spLocks/>
                </p:cNvSpPr>
                <p:nvPr/>
              </p:nvSpPr>
              <p:spPr bwMode="auto">
                <a:xfrm>
                  <a:off x="1892" y="1255"/>
                  <a:ext cx="1" cy="1"/>
                </a:xfrm>
                <a:custGeom>
                  <a:avLst/>
                  <a:gdLst>
                    <a:gd name="T0" fmla="*/ 0 w 36"/>
                    <a:gd name="T1" fmla="*/ 0 h 31"/>
                    <a:gd name="T2" fmla="*/ 0 w 36"/>
                    <a:gd name="T3" fmla="*/ 0 h 31"/>
                    <a:gd name="T4" fmla="*/ 0 w 36"/>
                    <a:gd name="T5" fmla="*/ 0 h 31"/>
                    <a:gd name="T6" fmla="*/ 0 w 36"/>
                    <a:gd name="T7" fmla="*/ 0 h 31"/>
                    <a:gd name="T8" fmla="*/ 0 w 36"/>
                    <a:gd name="T9" fmla="*/ 0 h 31"/>
                    <a:gd name="T10" fmla="*/ 0 w 36"/>
                    <a:gd name="T11" fmla="*/ 0 h 31"/>
                    <a:gd name="T12" fmla="*/ 0 w 36"/>
                    <a:gd name="T13" fmla="*/ 0 h 31"/>
                    <a:gd name="T14" fmla="*/ 0 w 36"/>
                    <a:gd name="T15" fmla="*/ 0 h 31"/>
                    <a:gd name="T16" fmla="*/ 0 w 36"/>
                    <a:gd name="T17" fmla="*/ 0 h 31"/>
                    <a:gd name="T18" fmla="*/ 0 w 36"/>
                    <a:gd name="T19" fmla="*/ 0 h 31"/>
                    <a:gd name="T20" fmla="*/ 0 w 36"/>
                    <a:gd name="T21" fmla="*/ 0 h 31"/>
                    <a:gd name="T22" fmla="*/ 0 w 36"/>
                    <a:gd name="T23" fmla="*/ 0 h 31"/>
                    <a:gd name="T24" fmla="*/ 0 w 36"/>
                    <a:gd name="T25" fmla="*/ 0 h 3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6"/>
                    <a:gd name="T40" fmla="*/ 0 h 31"/>
                    <a:gd name="T41" fmla="*/ 36 w 36"/>
                    <a:gd name="T42" fmla="*/ 31 h 3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6" h="31">
                      <a:moveTo>
                        <a:pt x="31" y="0"/>
                      </a:moveTo>
                      <a:lnTo>
                        <a:pt x="31" y="0"/>
                      </a:lnTo>
                      <a:lnTo>
                        <a:pt x="22" y="4"/>
                      </a:lnTo>
                      <a:lnTo>
                        <a:pt x="14" y="9"/>
                      </a:lnTo>
                      <a:lnTo>
                        <a:pt x="6" y="15"/>
                      </a:lnTo>
                      <a:lnTo>
                        <a:pt x="0" y="22"/>
                      </a:lnTo>
                      <a:lnTo>
                        <a:pt x="14" y="31"/>
                      </a:lnTo>
                      <a:lnTo>
                        <a:pt x="18" y="27"/>
                      </a:lnTo>
                      <a:lnTo>
                        <a:pt x="24" y="23"/>
                      </a:lnTo>
                      <a:lnTo>
                        <a:pt x="30" y="18"/>
                      </a:lnTo>
                      <a:lnTo>
                        <a:pt x="36" y="17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79" name="Freeform 1949"/>
                <p:cNvSpPr>
                  <a:spLocks/>
                </p:cNvSpPr>
                <p:nvPr/>
              </p:nvSpPr>
              <p:spPr bwMode="auto">
                <a:xfrm>
                  <a:off x="1893" y="1254"/>
                  <a:ext cx="4" cy="2"/>
                </a:xfrm>
                <a:custGeom>
                  <a:avLst/>
                  <a:gdLst>
                    <a:gd name="T0" fmla="*/ 0 w 138"/>
                    <a:gd name="T1" fmla="*/ 0 h 94"/>
                    <a:gd name="T2" fmla="*/ 0 w 138"/>
                    <a:gd name="T3" fmla="*/ 0 h 94"/>
                    <a:gd name="T4" fmla="*/ 0 w 138"/>
                    <a:gd name="T5" fmla="*/ 0 h 94"/>
                    <a:gd name="T6" fmla="*/ 0 w 138"/>
                    <a:gd name="T7" fmla="*/ 0 h 94"/>
                    <a:gd name="T8" fmla="*/ 0 w 138"/>
                    <a:gd name="T9" fmla="*/ 0 h 94"/>
                    <a:gd name="T10" fmla="*/ 0 w 138"/>
                    <a:gd name="T11" fmla="*/ 0 h 94"/>
                    <a:gd name="T12" fmla="*/ 0 w 138"/>
                    <a:gd name="T13" fmla="*/ 0 h 94"/>
                    <a:gd name="T14" fmla="*/ 0 w 138"/>
                    <a:gd name="T15" fmla="*/ 0 h 94"/>
                    <a:gd name="T16" fmla="*/ 0 w 138"/>
                    <a:gd name="T17" fmla="*/ 0 h 94"/>
                    <a:gd name="T18" fmla="*/ 0 w 138"/>
                    <a:gd name="T19" fmla="*/ 0 h 94"/>
                    <a:gd name="T20" fmla="*/ 0 w 138"/>
                    <a:gd name="T21" fmla="*/ 0 h 94"/>
                    <a:gd name="T22" fmla="*/ 0 w 138"/>
                    <a:gd name="T23" fmla="*/ 0 h 94"/>
                    <a:gd name="T24" fmla="*/ 0 w 138"/>
                    <a:gd name="T25" fmla="*/ 0 h 94"/>
                    <a:gd name="T26" fmla="*/ 0 w 138"/>
                    <a:gd name="T27" fmla="*/ 0 h 94"/>
                    <a:gd name="T28" fmla="*/ 0 w 138"/>
                    <a:gd name="T29" fmla="*/ 0 h 94"/>
                    <a:gd name="T30" fmla="*/ 0 w 138"/>
                    <a:gd name="T31" fmla="*/ 0 h 94"/>
                    <a:gd name="T32" fmla="*/ 0 w 138"/>
                    <a:gd name="T33" fmla="*/ 0 h 94"/>
                    <a:gd name="T34" fmla="*/ 0 w 138"/>
                    <a:gd name="T35" fmla="*/ 0 h 94"/>
                    <a:gd name="T36" fmla="*/ 0 w 138"/>
                    <a:gd name="T37" fmla="*/ 0 h 94"/>
                    <a:gd name="T38" fmla="*/ 0 w 138"/>
                    <a:gd name="T39" fmla="*/ 0 h 94"/>
                    <a:gd name="T40" fmla="*/ 0 w 138"/>
                    <a:gd name="T41" fmla="*/ 0 h 9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38"/>
                    <a:gd name="T64" fmla="*/ 0 h 94"/>
                    <a:gd name="T65" fmla="*/ 138 w 138"/>
                    <a:gd name="T66" fmla="*/ 94 h 9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38" h="94">
                      <a:moveTo>
                        <a:pt x="124" y="1"/>
                      </a:moveTo>
                      <a:lnTo>
                        <a:pt x="124" y="0"/>
                      </a:lnTo>
                      <a:lnTo>
                        <a:pt x="118" y="7"/>
                      </a:lnTo>
                      <a:lnTo>
                        <a:pt x="108" y="18"/>
                      </a:lnTo>
                      <a:lnTo>
                        <a:pt x="95" y="28"/>
                      </a:lnTo>
                      <a:lnTo>
                        <a:pt x="78" y="40"/>
                      </a:lnTo>
                      <a:lnTo>
                        <a:pt x="60" y="51"/>
                      </a:lnTo>
                      <a:lnTo>
                        <a:pt x="41" y="61"/>
                      </a:lnTo>
                      <a:lnTo>
                        <a:pt x="19" y="71"/>
                      </a:lnTo>
                      <a:lnTo>
                        <a:pt x="0" y="77"/>
                      </a:lnTo>
                      <a:lnTo>
                        <a:pt x="5" y="94"/>
                      </a:lnTo>
                      <a:lnTo>
                        <a:pt x="26" y="86"/>
                      </a:lnTo>
                      <a:lnTo>
                        <a:pt x="48" y="76"/>
                      </a:lnTo>
                      <a:lnTo>
                        <a:pt x="67" y="65"/>
                      </a:lnTo>
                      <a:lnTo>
                        <a:pt x="88" y="54"/>
                      </a:lnTo>
                      <a:lnTo>
                        <a:pt x="104" y="42"/>
                      </a:lnTo>
                      <a:lnTo>
                        <a:pt x="120" y="30"/>
                      </a:lnTo>
                      <a:lnTo>
                        <a:pt x="130" y="19"/>
                      </a:lnTo>
                      <a:lnTo>
                        <a:pt x="138" y="10"/>
                      </a:lnTo>
                      <a:lnTo>
                        <a:pt x="138" y="9"/>
                      </a:lnTo>
                      <a:lnTo>
                        <a:pt x="124" y="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80" name="Freeform 1950"/>
                <p:cNvSpPr>
                  <a:spLocks/>
                </p:cNvSpPr>
                <p:nvPr/>
              </p:nvSpPr>
              <p:spPr bwMode="auto">
                <a:xfrm>
                  <a:off x="1893" y="1254"/>
                  <a:ext cx="4" cy="1"/>
                </a:xfrm>
                <a:custGeom>
                  <a:avLst/>
                  <a:gdLst>
                    <a:gd name="T0" fmla="*/ 0 w 146"/>
                    <a:gd name="T1" fmla="*/ 0 h 66"/>
                    <a:gd name="T2" fmla="*/ 0 w 146"/>
                    <a:gd name="T3" fmla="*/ 0 h 66"/>
                    <a:gd name="T4" fmla="*/ 0 w 146"/>
                    <a:gd name="T5" fmla="*/ 0 h 66"/>
                    <a:gd name="T6" fmla="*/ 0 w 146"/>
                    <a:gd name="T7" fmla="*/ 0 h 66"/>
                    <a:gd name="T8" fmla="*/ 0 w 146"/>
                    <a:gd name="T9" fmla="*/ 0 h 66"/>
                    <a:gd name="T10" fmla="*/ 0 w 146"/>
                    <a:gd name="T11" fmla="*/ 0 h 66"/>
                    <a:gd name="T12" fmla="*/ 0 w 146"/>
                    <a:gd name="T13" fmla="*/ 0 h 66"/>
                    <a:gd name="T14" fmla="*/ 0 w 146"/>
                    <a:gd name="T15" fmla="*/ 0 h 66"/>
                    <a:gd name="T16" fmla="*/ 0 w 146"/>
                    <a:gd name="T17" fmla="*/ 0 h 66"/>
                    <a:gd name="T18" fmla="*/ 0 w 146"/>
                    <a:gd name="T19" fmla="*/ 0 h 66"/>
                    <a:gd name="T20" fmla="*/ 0 w 146"/>
                    <a:gd name="T21" fmla="*/ 0 h 66"/>
                    <a:gd name="T22" fmla="*/ 0 w 146"/>
                    <a:gd name="T23" fmla="*/ 0 h 66"/>
                    <a:gd name="T24" fmla="*/ 0 w 146"/>
                    <a:gd name="T25" fmla="*/ 0 h 66"/>
                    <a:gd name="T26" fmla="*/ 0 w 146"/>
                    <a:gd name="T27" fmla="*/ 0 h 66"/>
                    <a:gd name="T28" fmla="*/ 0 w 146"/>
                    <a:gd name="T29" fmla="*/ 0 h 66"/>
                    <a:gd name="T30" fmla="*/ 0 w 146"/>
                    <a:gd name="T31" fmla="*/ 0 h 66"/>
                    <a:gd name="T32" fmla="*/ 0 w 146"/>
                    <a:gd name="T33" fmla="*/ 0 h 66"/>
                    <a:gd name="T34" fmla="*/ 0 w 146"/>
                    <a:gd name="T35" fmla="*/ 0 h 66"/>
                    <a:gd name="T36" fmla="*/ 0 w 146"/>
                    <a:gd name="T37" fmla="*/ 0 h 66"/>
                    <a:gd name="T38" fmla="*/ 0 w 146"/>
                    <a:gd name="T39" fmla="*/ 0 h 66"/>
                    <a:gd name="T40" fmla="*/ 0 w 146"/>
                    <a:gd name="T41" fmla="*/ 0 h 6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46"/>
                    <a:gd name="T64" fmla="*/ 0 h 66"/>
                    <a:gd name="T65" fmla="*/ 146 w 146"/>
                    <a:gd name="T66" fmla="*/ 66 h 6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46" h="66">
                      <a:moveTo>
                        <a:pt x="2" y="66"/>
                      </a:moveTo>
                      <a:lnTo>
                        <a:pt x="2" y="66"/>
                      </a:lnTo>
                      <a:lnTo>
                        <a:pt x="26" y="61"/>
                      </a:lnTo>
                      <a:lnTo>
                        <a:pt x="53" y="52"/>
                      </a:lnTo>
                      <a:lnTo>
                        <a:pt x="78" y="40"/>
                      </a:lnTo>
                      <a:lnTo>
                        <a:pt x="101" y="29"/>
                      </a:lnTo>
                      <a:lnTo>
                        <a:pt x="120" y="22"/>
                      </a:lnTo>
                      <a:lnTo>
                        <a:pt x="133" y="17"/>
                      </a:lnTo>
                      <a:lnTo>
                        <a:pt x="132" y="13"/>
                      </a:lnTo>
                      <a:lnTo>
                        <a:pt x="130" y="14"/>
                      </a:lnTo>
                      <a:lnTo>
                        <a:pt x="144" y="22"/>
                      </a:lnTo>
                      <a:lnTo>
                        <a:pt x="146" y="6"/>
                      </a:lnTo>
                      <a:lnTo>
                        <a:pt x="131" y="0"/>
                      </a:lnTo>
                      <a:lnTo>
                        <a:pt x="115" y="5"/>
                      </a:lnTo>
                      <a:lnTo>
                        <a:pt x="94" y="14"/>
                      </a:lnTo>
                      <a:lnTo>
                        <a:pt x="71" y="25"/>
                      </a:lnTo>
                      <a:lnTo>
                        <a:pt x="45" y="37"/>
                      </a:lnTo>
                      <a:lnTo>
                        <a:pt x="21" y="44"/>
                      </a:lnTo>
                      <a:lnTo>
                        <a:pt x="0" y="49"/>
                      </a:lnTo>
                      <a:lnTo>
                        <a:pt x="2" y="6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81" name="Freeform 1951"/>
                <p:cNvSpPr>
                  <a:spLocks/>
                </p:cNvSpPr>
                <p:nvPr/>
              </p:nvSpPr>
              <p:spPr bwMode="auto">
                <a:xfrm>
                  <a:off x="1814" y="1254"/>
                  <a:ext cx="21" cy="9"/>
                </a:xfrm>
                <a:custGeom>
                  <a:avLst/>
                  <a:gdLst>
                    <a:gd name="T0" fmla="*/ 0 w 124"/>
                    <a:gd name="T1" fmla="*/ 0 h 61"/>
                    <a:gd name="T2" fmla="*/ 0 w 124"/>
                    <a:gd name="T3" fmla="*/ 0 h 61"/>
                    <a:gd name="T4" fmla="*/ 0 w 124"/>
                    <a:gd name="T5" fmla="*/ 0 h 61"/>
                    <a:gd name="T6" fmla="*/ 0 w 124"/>
                    <a:gd name="T7" fmla="*/ 0 h 61"/>
                    <a:gd name="T8" fmla="*/ 0 w 124"/>
                    <a:gd name="T9" fmla="*/ 0 h 61"/>
                    <a:gd name="T10" fmla="*/ 0 w 124"/>
                    <a:gd name="T11" fmla="*/ 0 h 61"/>
                    <a:gd name="T12" fmla="*/ 0 w 124"/>
                    <a:gd name="T13" fmla="*/ 0 h 61"/>
                    <a:gd name="T14" fmla="*/ 0 w 124"/>
                    <a:gd name="T15" fmla="*/ 0 h 6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24"/>
                    <a:gd name="T25" fmla="*/ 0 h 61"/>
                    <a:gd name="T26" fmla="*/ 124 w 124"/>
                    <a:gd name="T27" fmla="*/ 61 h 61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24" h="61">
                      <a:moveTo>
                        <a:pt x="49" y="0"/>
                      </a:moveTo>
                      <a:lnTo>
                        <a:pt x="0" y="27"/>
                      </a:lnTo>
                      <a:lnTo>
                        <a:pt x="19" y="61"/>
                      </a:lnTo>
                      <a:lnTo>
                        <a:pt x="87" y="49"/>
                      </a:lnTo>
                      <a:lnTo>
                        <a:pt x="124" y="49"/>
                      </a:lnTo>
                      <a:lnTo>
                        <a:pt x="124" y="22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82" name="Freeform 1952"/>
                <p:cNvSpPr>
                  <a:spLocks/>
                </p:cNvSpPr>
                <p:nvPr/>
              </p:nvSpPr>
              <p:spPr bwMode="auto">
                <a:xfrm>
                  <a:off x="2191" y="1424"/>
                  <a:ext cx="25" cy="39"/>
                </a:xfrm>
                <a:custGeom>
                  <a:avLst/>
                  <a:gdLst>
                    <a:gd name="T0" fmla="*/ 0 w 251"/>
                    <a:gd name="T1" fmla="*/ 0 h 424"/>
                    <a:gd name="T2" fmla="*/ 0 w 251"/>
                    <a:gd name="T3" fmla="*/ 0 h 424"/>
                    <a:gd name="T4" fmla="*/ 0 w 251"/>
                    <a:gd name="T5" fmla="*/ 0 h 424"/>
                    <a:gd name="T6" fmla="*/ 0 w 251"/>
                    <a:gd name="T7" fmla="*/ 0 h 424"/>
                    <a:gd name="T8" fmla="*/ 0 w 251"/>
                    <a:gd name="T9" fmla="*/ 0 h 424"/>
                    <a:gd name="T10" fmla="*/ 0 w 251"/>
                    <a:gd name="T11" fmla="*/ 0 h 424"/>
                    <a:gd name="T12" fmla="*/ 0 w 251"/>
                    <a:gd name="T13" fmla="*/ 0 h 424"/>
                    <a:gd name="T14" fmla="*/ 0 w 251"/>
                    <a:gd name="T15" fmla="*/ 0 h 424"/>
                    <a:gd name="T16" fmla="*/ 0 w 251"/>
                    <a:gd name="T17" fmla="*/ 0 h 424"/>
                    <a:gd name="T18" fmla="*/ 0 w 251"/>
                    <a:gd name="T19" fmla="*/ 0 h 424"/>
                    <a:gd name="T20" fmla="*/ 0 w 251"/>
                    <a:gd name="T21" fmla="*/ 0 h 424"/>
                    <a:gd name="T22" fmla="*/ 0 w 251"/>
                    <a:gd name="T23" fmla="*/ 0 h 424"/>
                    <a:gd name="T24" fmla="*/ 0 w 251"/>
                    <a:gd name="T25" fmla="*/ 0 h 424"/>
                    <a:gd name="T26" fmla="*/ 0 w 251"/>
                    <a:gd name="T27" fmla="*/ 0 h 424"/>
                    <a:gd name="T28" fmla="*/ 0 w 251"/>
                    <a:gd name="T29" fmla="*/ 0 h 424"/>
                    <a:gd name="T30" fmla="*/ 0 w 251"/>
                    <a:gd name="T31" fmla="*/ 0 h 424"/>
                    <a:gd name="T32" fmla="*/ 0 w 251"/>
                    <a:gd name="T33" fmla="*/ 0 h 424"/>
                    <a:gd name="T34" fmla="*/ 0 w 251"/>
                    <a:gd name="T35" fmla="*/ 0 h 424"/>
                    <a:gd name="T36" fmla="*/ 0 w 251"/>
                    <a:gd name="T37" fmla="*/ 0 h 424"/>
                    <a:gd name="T38" fmla="*/ 0 w 251"/>
                    <a:gd name="T39" fmla="*/ 0 h 424"/>
                    <a:gd name="T40" fmla="*/ 0 w 251"/>
                    <a:gd name="T41" fmla="*/ 0 h 424"/>
                    <a:gd name="T42" fmla="*/ 0 w 251"/>
                    <a:gd name="T43" fmla="*/ 0 h 424"/>
                    <a:gd name="T44" fmla="*/ 0 w 251"/>
                    <a:gd name="T45" fmla="*/ 0 h 424"/>
                    <a:gd name="T46" fmla="*/ 0 w 251"/>
                    <a:gd name="T47" fmla="*/ 0 h 424"/>
                    <a:gd name="T48" fmla="*/ 0 w 251"/>
                    <a:gd name="T49" fmla="*/ 0 h 424"/>
                    <a:gd name="T50" fmla="*/ 0 w 251"/>
                    <a:gd name="T51" fmla="*/ 0 h 424"/>
                    <a:gd name="T52" fmla="*/ 0 w 251"/>
                    <a:gd name="T53" fmla="*/ 0 h 424"/>
                    <a:gd name="T54" fmla="*/ 0 w 251"/>
                    <a:gd name="T55" fmla="*/ 0 h 424"/>
                    <a:gd name="T56" fmla="*/ 0 w 251"/>
                    <a:gd name="T57" fmla="*/ 0 h 424"/>
                    <a:gd name="T58" fmla="*/ 0 w 251"/>
                    <a:gd name="T59" fmla="*/ 0 h 424"/>
                    <a:gd name="T60" fmla="*/ 0 w 251"/>
                    <a:gd name="T61" fmla="*/ 0 h 424"/>
                    <a:gd name="T62" fmla="*/ 0 w 251"/>
                    <a:gd name="T63" fmla="*/ 0 h 424"/>
                    <a:gd name="T64" fmla="*/ 0 w 251"/>
                    <a:gd name="T65" fmla="*/ 0 h 424"/>
                    <a:gd name="T66" fmla="*/ 0 w 251"/>
                    <a:gd name="T67" fmla="*/ 0 h 424"/>
                    <a:gd name="T68" fmla="*/ 0 w 251"/>
                    <a:gd name="T69" fmla="*/ 0 h 424"/>
                    <a:gd name="T70" fmla="*/ 0 w 251"/>
                    <a:gd name="T71" fmla="*/ 0 h 424"/>
                    <a:gd name="T72" fmla="*/ 0 w 251"/>
                    <a:gd name="T73" fmla="*/ 0 h 424"/>
                    <a:gd name="T74" fmla="*/ 0 w 251"/>
                    <a:gd name="T75" fmla="*/ 0 h 424"/>
                    <a:gd name="T76" fmla="*/ 0 w 251"/>
                    <a:gd name="T77" fmla="*/ 0 h 424"/>
                    <a:gd name="T78" fmla="*/ 0 w 251"/>
                    <a:gd name="T79" fmla="*/ 0 h 424"/>
                    <a:gd name="T80" fmla="*/ 0 w 251"/>
                    <a:gd name="T81" fmla="*/ 0 h 424"/>
                    <a:gd name="T82" fmla="*/ 0 w 251"/>
                    <a:gd name="T83" fmla="*/ 0 h 424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51"/>
                    <a:gd name="T127" fmla="*/ 0 h 424"/>
                    <a:gd name="T128" fmla="*/ 251 w 251"/>
                    <a:gd name="T129" fmla="*/ 424 h 424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51" h="424">
                      <a:moveTo>
                        <a:pt x="60" y="0"/>
                      </a:moveTo>
                      <a:lnTo>
                        <a:pt x="66" y="0"/>
                      </a:lnTo>
                      <a:lnTo>
                        <a:pt x="72" y="4"/>
                      </a:lnTo>
                      <a:lnTo>
                        <a:pt x="79" y="9"/>
                      </a:lnTo>
                      <a:lnTo>
                        <a:pt x="86" y="17"/>
                      </a:lnTo>
                      <a:lnTo>
                        <a:pt x="94" y="24"/>
                      </a:lnTo>
                      <a:lnTo>
                        <a:pt x="103" y="32"/>
                      </a:lnTo>
                      <a:lnTo>
                        <a:pt x="110" y="38"/>
                      </a:lnTo>
                      <a:lnTo>
                        <a:pt x="119" y="44"/>
                      </a:lnTo>
                      <a:lnTo>
                        <a:pt x="128" y="50"/>
                      </a:lnTo>
                      <a:lnTo>
                        <a:pt x="135" y="59"/>
                      </a:lnTo>
                      <a:lnTo>
                        <a:pt x="142" y="71"/>
                      </a:lnTo>
                      <a:lnTo>
                        <a:pt x="146" y="84"/>
                      </a:lnTo>
                      <a:lnTo>
                        <a:pt x="152" y="97"/>
                      </a:lnTo>
                      <a:lnTo>
                        <a:pt x="157" y="111"/>
                      </a:lnTo>
                      <a:lnTo>
                        <a:pt x="163" y="124"/>
                      </a:lnTo>
                      <a:lnTo>
                        <a:pt x="170" y="135"/>
                      </a:lnTo>
                      <a:lnTo>
                        <a:pt x="179" y="146"/>
                      </a:lnTo>
                      <a:lnTo>
                        <a:pt x="188" y="158"/>
                      </a:lnTo>
                      <a:lnTo>
                        <a:pt x="196" y="169"/>
                      </a:lnTo>
                      <a:lnTo>
                        <a:pt x="205" y="180"/>
                      </a:lnTo>
                      <a:lnTo>
                        <a:pt x="214" y="191"/>
                      </a:lnTo>
                      <a:lnTo>
                        <a:pt x="221" y="203"/>
                      </a:lnTo>
                      <a:lnTo>
                        <a:pt x="228" y="214"/>
                      </a:lnTo>
                      <a:lnTo>
                        <a:pt x="234" y="226"/>
                      </a:lnTo>
                      <a:lnTo>
                        <a:pt x="240" y="238"/>
                      </a:lnTo>
                      <a:lnTo>
                        <a:pt x="244" y="250"/>
                      </a:lnTo>
                      <a:lnTo>
                        <a:pt x="248" y="262"/>
                      </a:lnTo>
                      <a:lnTo>
                        <a:pt x="250" y="275"/>
                      </a:lnTo>
                      <a:lnTo>
                        <a:pt x="251" y="287"/>
                      </a:lnTo>
                      <a:lnTo>
                        <a:pt x="250" y="300"/>
                      </a:lnTo>
                      <a:lnTo>
                        <a:pt x="248" y="313"/>
                      </a:lnTo>
                      <a:lnTo>
                        <a:pt x="243" y="327"/>
                      </a:lnTo>
                      <a:lnTo>
                        <a:pt x="236" y="344"/>
                      </a:lnTo>
                      <a:lnTo>
                        <a:pt x="225" y="358"/>
                      </a:lnTo>
                      <a:lnTo>
                        <a:pt x="213" y="371"/>
                      </a:lnTo>
                      <a:lnTo>
                        <a:pt x="200" y="381"/>
                      </a:lnTo>
                      <a:lnTo>
                        <a:pt x="184" y="389"/>
                      </a:lnTo>
                      <a:lnTo>
                        <a:pt x="167" y="395"/>
                      </a:lnTo>
                      <a:lnTo>
                        <a:pt x="150" y="399"/>
                      </a:lnTo>
                      <a:lnTo>
                        <a:pt x="130" y="401"/>
                      </a:lnTo>
                      <a:lnTo>
                        <a:pt x="130" y="410"/>
                      </a:lnTo>
                      <a:lnTo>
                        <a:pt x="124" y="414"/>
                      </a:lnTo>
                      <a:lnTo>
                        <a:pt x="117" y="417"/>
                      </a:lnTo>
                      <a:lnTo>
                        <a:pt x="115" y="424"/>
                      </a:lnTo>
                      <a:lnTo>
                        <a:pt x="107" y="424"/>
                      </a:lnTo>
                      <a:lnTo>
                        <a:pt x="99" y="423"/>
                      </a:lnTo>
                      <a:lnTo>
                        <a:pt x="92" y="422"/>
                      </a:lnTo>
                      <a:lnTo>
                        <a:pt x="84" y="419"/>
                      </a:lnTo>
                      <a:lnTo>
                        <a:pt x="77" y="417"/>
                      </a:lnTo>
                      <a:lnTo>
                        <a:pt x="70" y="414"/>
                      </a:lnTo>
                      <a:lnTo>
                        <a:pt x="65" y="411"/>
                      </a:lnTo>
                      <a:lnTo>
                        <a:pt x="59" y="406"/>
                      </a:lnTo>
                      <a:lnTo>
                        <a:pt x="49" y="395"/>
                      </a:lnTo>
                      <a:lnTo>
                        <a:pt x="40" y="382"/>
                      </a:lnTo>
                      <a:lnTo>
                        <a:pt x="32" y="369"/>
                      </a:lnTo>
                      <a:lnTo>
                        <a:pt x="25" y="355"/>
                      </a:lnTo>
                      <a:lnTo>
                        <a:pt x="20" y="341"/>
                      </a:lnTo>
                      <a:lnTo>
                        <a:pt x="18" y="327"/>
                      </a:lnTo>
                      <a:lnTo>
                        <a:pt x="18" y="314"/>
                      </a:lnTo>
                      <a:lnTo>
                        <a:pt x="20" y="302"/>
                      </a:lnTo>
                      <a:lnTo>
                        <a:pt x="23" y="284"/>
                      </a:lnTo>
                      <a:lnTo>
                        <a:pt x="22" y="268"/>
                      </a:lnTo>
                      <a:lnTo>
                        <a:pt x="18" y="252"/>
                      </a:lnTo>
                      <a:lnTo>
                        <a:pt x="11" y="236"/>
                      </a:lnTo>
                      <a:lnTo>
                        <a:pt x="6" y="223"/>
                      </a:lnTo>
                      <a:lnTo>
                        <a:pt x="1" y="210"/>
                      </a:lnTo>
                      <a:lnTo>
                        <a:pt x="0" y="198"/>
                      </a:lnTo>
                      <a:lnTo>
                        <a:pt x="6" y="189"/>
                      </a:lnTo>
                      <a:lnTo>
                        <a:pt x="13" y="177"/>
                      </a:lnTo>
                      <a:lnTo>
                        <a:pt x="19" y="165"/>
                      </a:lnTo>
                      <a:lnTo>
                        <a:pt x="22" y="152"/>
                      </a:lnTo>
                      <a:lnTo>
                        <a:pt x="24" y="137"/>
                      </a:lnTo>
                      <a:lnTo>
                        <a:pt x="24" y="124"/>
                      </a:lnTo>
                      <a:lnTo>
                        <a:pt x="24" y="110"/>
                      </a:lnTo>
                      <a:lnTo>
                        <a:pt x="23" y="96"/>
                      </a:lnTo>
                      <a:lnTo>
                        <a:pt x="22" y="83"/>
                      </a:lnTo>
                      <a:lnTo>
                        <a:pt x="21" y="70"/>
                      </a:lnTo>
                      <a:lnTo>
                        <a:pt x="21" y="57"/>
                      </a:lnTo>
                      <a:lnTo>
                        <a:pt x="22" y="45"/>
                      </a:lnTo>
                      <a:lnTo>
                        <a:pt x="24" y="34"/>
                      </a:lnTo>
                      <a:lnTo>
                        <a:pt x="30" y="24"/>
                      </a:lnTo>
                      <a:lnTo>
                        <a:pt x="36" y="14"/>
                      </a:lnTo>
                      <a:lnTo>
                        <a:pt x="47" y="7"/>
                      </a:lnTo>
                      <a:lnTo>
                        <a:pt x="60" y="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83" name="Freeform 1953"/>
                <p:cNvSpPr>
                  <a:spLocks/>
                </p:cNvSpPr>
                <p:nvPr/>
              </p:nvSpPr>
              <p:spPr bwMode="auto">
                <a:xfrm>
                  <a:off x="2191" y="1424"/>
                  <a:ext cx="25" cy="39"/>
                </a:xfrm>
                <a:custGeom>
                  <a:avLst/>
                  <a:gdLst>
                    <a:gd name="T0" fmla="*/ 0 w 251"/>
                    <a:gd name="T1" fmla="*/ 0 h 424"/>
                    <a:gd name="T2" fmla="*/ 0 w 251"/>
                    <a:gd name="T3" fmla="*/ 0 h 424"/>
                    <a:gd name="T4" fmla="*/ 0 w 251"/>
                    <a:gd name="T5" fmla="*/ 0 h 424"/>
                    <a:gd name="T6" fmla="*/ 0 w 251"/>
                    <a:gd name="T7" fmla="*/ 0 h 424"/>
                    <a:gd name="T8" fmla="*/ 0 w 251"/>
                    <a:gd name="T9" fmla="*/ 0 h 424"/>
                    <a:gd name="T10" fmla="*/ 0 w 251"/>
                    <a:gd name="T11" fmla="*/ 0 h 424"/>
                    <a:gd name="T12" fmla="*/ 0 w 251"/>
                    <a:gd name="T13" fmla="*/ 0 h 424"/>
                    <a:gd name="T14" fmla="*/ 0 w 251"/>
                    <a:gd name="T15" fmla="*/ 0 h 424"/>
                    <a:gd name="T16" fmla="*/ 0 w 251"/>
                    <a:gd name="T17" fmla="*/ 0 h 424"/>
                    <a:gd name="T18" fmla="*/ 0 w 251"/>
                    <a:gd name="T19" fmla="*/ 0 h 424"/>
                    <a:gd name="T20" fmla="*/ 0 w 251"/>
                    <a:gd name="T21" fmla="*/ 0 h 424"/>
                    <a:gd name="T22" fmla="*/ 0 w 251"/>
                    <a:gd name="T23" fmla="*/ 0 h 424"/>
                    <a:gd name="T24" fmla="*/ 0 w 251"/>
                    <a:gd name="T25" fmla="*/ 0 h 424"/>
                    <a:gd name="T26" fmla="*/ 0 w 251"/>
                    <a:gd name="T27" fmla="*/ 0 h 424"/>
                    <a:gd name="T28" fmla="*/ 0 w 251"/>
                    <a:gd name="T29" fmla="*/ 0 h 424"/>
                    <a:gd name="T30" fmla="*/ 0 w 251"/>
                    <a:gd name="T31" fmla="*/ 0 h 424"/>
                    <a:gd name="T32" fmla="*/ 0 w 251"/>
                    <a:gd name="T33" fmla="*/ 0 h 424"/>
                    <a:gd name="T34" fmla="*/ 0 w 251"/>
                    <a:gd name="T35" fmla="*/ 0 h 424"/>
                    <a:gd name="T36" fmla="*/ 0 w 251"/>
                    <a:gd name="T37" fmla="*/ 0 h 424"/>
                    <a:gd name="T38" fmla="*/ 0 w 251"/>
                    <a:gd name="T39" fmla="*/ 0 h 424"/>
                    <a:gd name="T40" fmla="*/ 0 w 251"/>
                    <a:gd name="T41" fmla="*/ 0 h 424"/>
                    <a:gd name="T42" fmla="*/ 0 w 251"/>
                    <a:gd name="T43" fmla="*/ 0 h 424"/>
                    <a:gd name="T44" fmla="*/ 0 w 251"/>
                    <a:gd name="T45" fmla="*/ 0 h 424"/>
                    <a:gd name="T46" fmla="*/ 0 w 251"/>
                    <a:gd name="T47" fmla="*/ 0 h 424"/>
                    <a:gd name="T48" fmla="*/ 0 w 251"/>
                    <a:gd name="T49" fmla="*/ 0 h 424"/>
                    <a:gd name="T50" fmla="*/ 0 w 251"/>
                    <a:gd name="T51" fmla="*/ 0 h 424"/>
                    <a:gd name="T52" fmla="*/ 0 w 251"/>
                    <a:gd name="T53" fmla="*/ 0 h 424"/>
                    <a:gd name="T54" fmla="*/ 0 w 251"/>
                    <a:gd name="T55" fmla="*/ 0 h 424"/>
                    <a:gd name="T56" fmla="*/ 0 w 251"/>
                    <a:gd name="T57" fmla="*/ 0 h 424"/>
                    <a:gd name="T58" fmla="*/ 0 w 251"/>
                    <a:gd name="T59" fmla="*/ 0 h 424"/>
                    <a:gd name="T60" fmla="*/ 0 w 251"/>
                    <a:gd name="T61" fmla="*/ 0 h 424"/>
                    <a:gd name="T62" fmla="*/ 0 w 251"/>
                    <a:gd name="T63" fmla="*/ 0 h 424"/>
                    <a:gd name="T64" fmla="*/ 0 w 251"/>
                    <a:gd name="T65" fmla="*/ 0 h 424"/>
                    <a:gd name="T66" fmla="*/ 0 w 251"/>
                    <a:gd name="T67" fmla="*/ 0 h 424"/>
                    <a:gd name="T68" fmla="*/ 0 w 251"/>
                    <a:gd name="T69" fmla="*/ 0 h 424"/>
                    <a:gd name="T70" fmla="*/ 0 w 251"/>
                    <a:gd name="T71" fmla="*/ 0 h 424"/>
                    <a:gd name="T72" fmla="*/ 0 w 251"/>
                    <a:gd name="T73" fmla="*/ 0 h 424"/>
                    <a:gd name="T74" fmla="*/ 0 w 251"/>
                    <a:gd name="T75" fmla="*/ 0 h 424"/>
                    <a:gd name="T76" fmla="*/ 0 w 251"/>
                    <a:gd name="T77" fmla="*/ 0 h 424"/>
                    <a:gd name="T78" fmla="*/ 0 w 251"/>
                    <a:gd name="T79" fmla="*/ 0 h 424"/>
                    <a:gd name="T80" fmla="*/ 0 w 251"/>
                    <a:gd name="T81" fmla="*/ 0 h 424"/>
                    <a:gd name="T82" fmla="*/ 0 w 251"/>
                    <a:gd name="T83" fmla="*/ 0 h 424"/>
                    <a:gd name="T84" fmla="*/ 0 w 251"/>
                    <a:gd name="T85" fmla="*/ 0 h 424"/>
                    <a:gd name="T86" fmla="*/ 0 w 251"/>
                    <a:gd name="T87" fmla="*/ 0 h 424"/>
                    <a:gd name="T88" fmla="*/ 0 w 251"/>
                    <a:gd name="T89" fmla="*/ 0 h 424"/>
                    <a:gd name="T90" fmla="*/ 0 w 251"/>
                    <a:gd name="T91" fmla="*/ 0 h 424"/>
                    <a:gd name="T92" fmla="*/ 0 w 251"/>
                    <a:gd name="T93" fmla="*/ 0 h 42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251"/>
                    <a:gd name="T142" fmla="*/ 0 h 424"/>
                    <a:gd name="T143" fmla="*/ 251 w 251"/>
                    <a:gd name="T144" fmla="*/ 424 h 42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251" h="424">
                      <a:moveTo>
                        <a:pt x="60" y="0"/>
                      </a:moveTo>
                      <a:lnTo>
                        <a:pt x="60" y="0"/>
                      </a:lnTo>
                      <a:lnTo>
                        <a:pt x="66" y="0"/>
                      </a:lnTo>
                      <a:lnTo>
                        <a:pt x="72" y="4"/>
                      </a:lnTo>
                      <a:lnTo>
                        <a:pt x="79" y="9"/>
                      </a:lnTo>
                      <a:lnTo>
                        <a:pt x="86" y="17"/>
                      </a:lnTo>
                      <a:lnTo>
                        <a:pt x="94" y="24"/>
                      </a:lnTo>
                      <a:lnTo>
                        <a:pt x="103" y="32"/>
                      </a:lnTo>
                      <a:lnTo>
                        <a:pt x="110" y="38"/>
                      </a:lnTo>
                      <a:lnTo>
                        <a:pt x="119" y="44"/>
                      </a:lnTo>
                      <a:lnTo>
                        <a:pt x="128" y="50"/>
                      </a:lnTo>
                      <a:lnTo>
                        <a:pt x="135" y="59"/>
                      </a:lnTo>
                      <a:lnTo>
                        <a:pt x="142" y="71"/>
                      </a:lnTo>
                      <a:lnTo>
                        <a:pt x="146" y="84"/>
                      </a:lnTo>
                      <a:lnTo>
                        <a:pt x="152" y="97"/>
                      </a:lnTo>
                      <a:lnTo>
                        <a:pt x="157" y="111"/>
                      </a:lnTo>
                      <a:lnTo>
                        <a:pt x="163" y="124"/>
                      </a:lnTo>
                      <a:lnTo>
                        <a:pt x="170" y="135"/>
                      </a:lnTo>
                      <a:lnTo>
                        <a:pt x="179" y="146"/>
                      </a:lnTo>
                      <a:lnTo>
                        <a:pt x="188" y="158"/>
                      </a:lnTo>
                      <a:lnTo>
                        <a:pt x="196" y="169"/>
                      </a:lnTo>
                      <a:lnTo>
                        <a:pt x="205" y="180"/>
                      </a:lnTo>
                      <a:lnTo>
                        <a:pt x="214" y="191"/>
                      </a:lnTo>
                      <a:lnTo>
                        <a:pt x="221" y="203"/>
                      </a:lnTo>
                      <a:lnTo>
                        <a:pt x="228" y="214"/>
                      </a:lnTo>
                      <a:lnTo>
                        <a:pt x="234" y="226"/>
                      </a:lnTo>
                      <a:lnTo>
                        <a:pt x="240" y="238"/>
                      </a:lnTo>
                      <a:lnTo>
                        <a:pt x="244" y="250"/>
                      </a:lnTo>
                      <a:lnTo>
                        <a:pt x="248" y="262"/>
                      </a:lnTo>
                      <a:lnTo>
                        <a:pt x="250" y="275"/>
                      </a:lnTo>
                      <a:lnTo>
                        <a:pt x="251" y="287"/>
                      </a:lnTo>
                      <a:lnTo>
                        <a:pt x="250" y="300"/>
                      </a:lnTo>
                      <a:lnTo>
                        <a:pt x="248" y="313"/>
                      </a:lnTo>
                      <a:lnTo>
                        <a:pt x="243" y="327"/>
                      </a:lnTo>
                      <a:lnTo>
                        <a:pt x="236" y="344"/>
                      </a:lnTo>
                      <a:lnTo>
                        <a:pt x="225" y="358"/>
                      </a:lnTo>
                      <a:lnTo>
                        <a:pt x="213" y="371"/>
                      </a:lnTo>
                      <a:lnTo>
                        <a:pt x="200" y="381"/>
                      </a:lnTo>
                      <a:lnTo>
                        <a:pt x="184" y="389"/>
                      </a:lnTo>
                      <a:lnTo>
                        <a:pt x="167" y="395"/>
                      </a:lnTo>
                      <a:lnTo>
                        <a:pt x="150" y="399"/>
                      </a:lnTo>
                      <a:lnTo>
                        <a:pt x="130" y="401"/>
                      </a:lnTo>
                      <a:lnTo>
                        <a:pt x="130" y="410"/>
                      </a:lnTo>
                      <a:lnTo>
                        <a:pt x="124" y="414"/>
                      </a:lnTo>
                      <a:lnTo>
                        <a:pt x="117" y="417"/>
                      </a:lnTo>
                      <a:lnTo>
                        <a:pt x="115" y="424"/>
                      </a:lnTo>
                      <a:lnTo>
                        <a:pt x="107" y="424"/>
                      </a:lnTo>
                      <a:lnTo>
                        <a:pt x="99" y="423"/>
                      </a:lnTo>
                      <a:lnTo>
                        <a:pt x="92" y="422"/>
                      </a:lnTo>
                      <a:lnTo>
                        <a:pt x="84" y="419"/>
                      </a:lnTo>
                      <a:lnTo>
                        <a:pt x="77" y="417"/>
                      </a:lnTo>
                      <a:lnTo>
                        <a:pt x="70" y="414"/>
                      </a:lnTo>
                      <a:lnTo>
                        <a:pt x="65" y="411"/>
                      </a:lnTo>
                      <a:lnTo>
                        <a:pt x="59" y="406"/>
                      </a:lnTo>
                      <a:lnTo>
                        <a:pt x="49" y="395"/>
                      </a:lnTo>
                      <a:lnTo>
                        <a:pt x="40" y="382"/>
                      </a:lnTo>
                      <a:lnTo>
                        <a:pt x="32" y="369"/>
                      </a:lnTo>
                      <a:lnTo>
                        <a:pt x="25" y="355"/>
                      </a:lnTo>
                      <a:lnTo>
                        <a:pt x="20" y="341"/>
                      </a:lnTo>
                      <a:lnTo>
                        <a:pt x="18" y="327"/>
                      </a:lnTo>
                      <a:lnTo>
                        <a:pt x="18" y="314"/>
                      </a:lnTo>
                      <a:lnTo>
                        <a:pt x="20" y="302"/>
                      </a:lnTo>
                      <a:lnTo>
                        <a:pt x="23" y="284"/>
                      </a:lnTo>
                      <a:lnTo>
                        <a:pt x="22" y="268"/>
                      </a:lnTo>
                      <a:lnTo>
                        <a:pt x="18" y="252"/>
                      </a:lnTo>
                      <a:lnTo>
                        <a:pt x="11" y="236"/>
                      </a:lnTo>
                      <a:lnTo>
                        <a:pt x="6" y="223"/>
                      </a:lnTo>
                      <a:lnTo>
                        <a:pt x="1" y="210"/>
                      </a:lnTo>
                      <a:lnTo>
                        <a:pt x="0" y="198"/>
                      </a:lnTo>
                      <a:lnTo>
                        <a:pt x="6" y="189"/>
                      </a:lnTo>
                      <a:lnTo>
                        <a:pt x="13" y="177"/>
                      </a:lnTo>
                      <a:lnTo>
                        <a:pt x="19" y="165"/>
                      </a:lnTo>
                      <a:lnTo>
                        <a:pt x="22" y="152"/>
                      </a:lnTo>
                      <a:lnTo>
                        <a:pt x="24" y="137"/>
                      </a:lnTo>
                      <a:lnTo>
                        <a:pt x="24" y="124"/>
                      </a:lnTo>
                      <a:lnTo>
                        <a:pt x="24" y="110"/>
                      </a:lnTo>
                      <a:lnTo>
                        <a:pt x="23" y="96"/>
                      </a:lnTo>
                      <a:lnTo>
                        <a:pt x="22" y="83"/>
                      </a:lnTo>
                      <a:lnTo>
                        <a:pt x="21" y="70"/>
                      </a:lnTo>
                      <a:lnTo>
                        <a:pt x="21" y="57"/>
                      </a:lnTo>
                      <a:lnTo>
                        <a:pt x="22" y="45"/>
                      </a:lnTo>
                      <a:lnTo>
                        <a:pt x="24" y="34"/>
                      </a:lnTo>
                      <a:lnTo>
                        <a:pt x="30" y="24"/>
                      </a:lnTo>
                      <a:lnTo>
                        <a:pt x="36" y="14"/>
                      </a:lnTo>
                      <a:lnTo>
                        <a:pt x="47" y="7"/>
                      </a:lnTo>
                      <a:lnTo>
                        <a:pt x="60" y="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84" name="Freeform 1954"/>
                <p:cNvSpPr>
                  <a:spLocks/>
                </p:cNvSpPr>
                <p:nvPr/>
              </p:nvSpPr>
              <p:spPr bwMode="auto">
                <a:xfrm>
                  <a:off x="2474" y="1539"/>
                  <a:ext cx="18" cy="16"/>
                </a:xfrm>
                <a:custGeom>
                  <a:avLst/>
                  <a:gdLst>
                    <a:gd name="T0" fmla="*/ 0 w 178"/>
                    <a:gd name="T1" fmla="*/ 0 h 182"/>
                    <a:gd name="T2" fmla="*/ 0 w 178"/>
                    <a:gd name="T3" fmla="*/ 0 h 182"/>
                    <a:gd name="T4" fmla="*/ 0 w 178"/>
                    <a:gd name="T5" fmla="*/ 0 h 182"/>
                    <a:gd name="T6" fmla="*/ 0 w 178"/>
                    <a:gd name="T7" fmla="*/ 0 h 182"/>
                    <a:gd name="T8" fmla="*/ 0 w 178"/>
                    <a:gd name="T9" fmla="*/ 0 h 182"/>
                    <a:gd name="T10" fmla="*/ 0 w 178"/>
                    <a:gd name="T11" fmla="*/ 0 h 182"/>
                    <a:gd name="T12" fmla="*/ 0 w 178"/>
                    <a:gd name="T13" fmla="*/ 0 h 182"/>
                    <a:gd name="T14" fmla="*/ 0 w 178"/>
                    <a:gd name="T15" fmla="*/ 0 h 182"/>
                    <a:gd name="T16" fmla="*/ 0 w 178"/>
                    <a:gd name="T17" fmla="*/ 0 h 182"/>
                    <a:gd name="T18" fmla="*/ 0 w 178"/>
                    <a:gd name="T19" fmla="*/ 0 h 182"/>
                    <a:gd name="T20" fmla="*/ 0 w 178"/>
                    <a:gd name="T21" fmla="*/ 0 h 182"/>
                    <a:gd name="T22" fmla="*/ 0 w 178"/>
                    <a:gd name="T23" fmla="*/ 0 h 182"/>
                    <a:gd name="T24" fmla="*/ 0 w 178"/>
                    <a:gd name="T25" fmla="*/ 0 h 182"/>
                    <a:gd name="T26" fmla="*/ 0 w 178"/>
                    <a:gd name="T27" fmla="*/ 0 h 182"/>
                    <a:gd name="T28" fmla="*/ 0 w 178"/>
                    <a:gd name="T29" fmla="*/ 0 h 182"/>
                    <a:gd name="T30" fmla="*/ 0 w 178"/>
                    <a:gd name="T31" fmla="*/ 0 h 182"/>
                    <a:gd name="T32" fmla="*/ 0 w 178"/>
                    <a:gd name="T33" fmla="*/ 0 h 182"/>
                    <a:gd name="T34" fmla="*/ 0 w 178"/>
                    <a:gd name="T35" fmla="*/ 0 h 182"/>
                    <a:gd name="T36" fmla="*/ 0 w 178"/>
                    <a:gd name="T37" fmla="*/ 0 h 182"/>
                    <a:gd name="T38" fmla="*/ 0 w 178"/>
                    <a:gd name="T39" fmla="*/ 0 h 182"/>
                    <a:gd name="T40" fmla="*/ 0 w 178"/>
                    <a:gd name="T41" fmla="*/ 0 h 182"/>
                    <a:gd name="T42" fmla="*/ 0 w 178"/>
                    <a:gd name="T43" fmla="*/ 0 h 182"/>
                    <a:gd name="T44" fmla="*/ 0 w 178"/>
                    <a:gd name="T45" fmla="*/ 0 h 182"/>
                    <a:gd name="T46" fmla="*/ 0 w 178"/>
                    <a:gd name="T47" fmla="*/ 0 h 182"/>
                    <a:gd name="T48" fmla="*/ 0 w 178"/>
                    <a:gd name="T49" fmla="*/ 0 h 182"/>
                    <a:gd name="T50" fmla="*/ 0 w 178"/>
                    <a:gd name="T51" fmla="*/ 0 h 182"/>
                    <a:gd name="T52" fmla="*/ 0 w 178"/>
                    <a:gd name="T53" fmla="*/ 0 h 182"/>
                    <a:gd name="T54" fmla="*/ 0 w 178"/>
                    <a:gd name="T55" fmla="*/ 0 h 182"/>
                    <a:gd name="T56" fmla="*/ 0 w 178"/>
                    <a:gd name="T57" fmla="*/ 0 h 182"/>
                    <a:gd name="T58" fmla="*/ 0 w 178"/>
                    <a:gd name="T59" fmla="*/ 0 h 182"/>
                    <a:gd name="T60" fmla="*/ 0 w 178"/>
                    <a:gd name="T61" fmla="*/ 0 h 182"/>
                    <a:gd name="T62" fmla="*/ 0 w 178"/>
                    <a:gd name="T63" fmla="*/ 0 h 182"/>
                    <a:gd name="T64" fmla="*/ 0 w 178"/>
                    <a:gd name="T65" fmla="*/ 0 h 182"/>
                    <a:gd name="T66" fmla="*/ 0 w 178"/>
                    <a:gd name="T67" fmla="*/ 0 h 182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78"/>
                    <a:gd name="T103" fmla="*/ 0 h 182"/>
                    <a:gd name="T104" fmla="*/ 178 w 178"/>
                    <a:gd name="T105" fmla="*/ 182 h 182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78" h="182">
                      <a:moveTo>
                        <a:pt x="1" y="44"/>
                      </a:moveTo>
                      <a:lnTo>
                        <a:pt x="2" y="38"/>
                      </a:lnTo>
                      <a:lnTo>
                        <a:pt x="4" y="33"/>
                      </a:lnTo>
                      <a:lnTo>
                        <a:pt x="6" y="27"/>
                      </a:lnTo>
                      <a:lnTo>
                        <a:pt x="10" y="23"/>
                      </a:lnTo>
                      <a:lnTo>
                        <a:pt x="13" y="19"/>
                      </a:lnTo>
                      <a:lnTo>
                        <a:pt x="16" y="15"/>
                      </a:lnTo>
                      <a:lnTo>
                        <a:pt x="20" y="12"/>
                      </a:lnTo>
                      <a:lnTo>
                        <a:pt x="24" y="10"/>
                      </a:lnTo>
                      <a:lnTo>
                        <a:pt x="31" y="8"/>
                      </a:lnTo>
                      <a:lnTo>
                        <a:pt x="39" y="11"/>
                      </a:lnTo>
                      <a:lnTo>
                        <a:pt x="43" y="19"/>
                      </a:lnTo>
                      <a:lnTo>
                        <a:pt x="44" y="29"/>
                      </a:lnTo>
                      <a:lnTo>
                        <a:pt x="44" y="24"/>
                      </a:lnTo>
                      <a:lnTo>
                        <a:pt x="44" y="19"/>
                      </a:lnTo>
                      <a:lnTo>
                        <a:pt x="44" y="13"/>
                      </a:lnTo>
                      <a:lnTo>
                        <a:pt x="45" y="8"/>
                      </a:lnTo>
                      <a:lnTo>
                        <a:pt x="49" y="7"/>
                      </a:lnTo>
                      <a:lnTo>
                        <a:pt x="53" y="8"/>
                      </a:lnTo>
                      <a:lnTo>
                        <a:pt x="57" y="8"/>
                      </a:lnTo>
                      <a:lnTo>
                        <a:pt x="59" y="0"/>
                      </a:lnTo>
                      <a:lnTo>
                        <a:pt x="62" y="8"/>
                      </a:lnTo>
                      <a:lnTo>
                        <a:pt x="65" y="15"/>
                      </a:lnTo>
                      <a:lnTo>
                        <a:pt x="69" y="22"/>
                      </a:lnTo>
                      <a:lnTo>
                        <a:pt x="75" y="28"/>
                      </a:lnTo>
                      <a:lnTo>
                        <a:pt x="80" y="34"/>
                      </a:lnTo>
                      <a:lnTo>
                        <a:pt x="87" y="38"/>
                      </a:lnTo>
                      <a:lnTo>
                        <a:pt x="94" y="40"/>
                      </a:lnTo>
                      <a:lnTo>
                        <a:pt x="103" y="41"/>
                      </a:lnTo>
                      <a:lnTo>
                        <a:pt x="114" y="41"/>
                      </a:lnTo>
                      <a:lnTo>
                        <a:pt x="124" y="39"/>
                      </a:lnTo>
                      <a:lnTo>
                        <a:pt x="133" y="38"/>
                      </a:lnTo>
                      <a:lnTo>
                        <a:pt x="141" y="38"/>
                      </a:lnTo>
                      <a:lnTo>
                        <a:pt x="149" y="39"/>
                      </a:lnTo>
                      <a:lnTo>
                        <a:pt x="158" y="44"/>
                      </a:lnTo>
                      <a:lnTo>
                        <a:pt x="167" y="51"/>
                      </a:lnTo>
                      <a:lnTo>
                        <a:pt x="178" y="63"/>
                      </a:lnTo>
                      <a:lnTo>
                        <a:pt x="176" y="59"/>
                      </a:lnTo>
                      <a:lnTo>
                        <a:pt x="177" y="60"/>
                      </a:lnTo>
                      <a:lnTo>
                        <a:pt x="177" y="63"/>
                      </a:lnTo>
                      <a:lnTo>
                        <a:pt x="177" y="66"/>
                      </a:lnTo>
                      <a:lnTo>
                        <a:pt x="172" y="74"/>
                      </a:lnTo>
                      <a:lnTo>
                        <a:pt x="166" y="81"/>
                      </a:lnTo>
                      <a:lnTo>
                        <a:pt x="160" y="86"/>
                      </a:lnTo>
                      <a:lnTo>
                        <a:pt x="153" y="89"/>
                      </a:lnTo>
                      <a:lnTo>
                        <a:pt x="147" y="90"/>
                      </a:lnTo>
                      <a:lnTo>
                        <a:pt x="139" y="89"/>
                      </a:lnTo>
                      <a:lnTo>
                        <a:pt x="133" y="86"/>
                      </a:lnTo>
                      <a:lnTo>
                        <a:pt x="125" y="80"/>
                      </a:lnTo>
                      <a:lnTo>
                        <a:pt x="135" y="90"/>
                      </a:lnTo>
                      <a:lnTo>
                        <a:pt x="146" y="101"/>
                      </a:lnTo>
                      <a:lnTo>
                        <a:pt x="157" y="113"/>
                      </a:lnTo>
                      <a:lnTo>
                        <a:pt x="166" y="125"/>
                      </a:lnTo>
                      <a:lnTo>
                        <a:pt x="173" y="138"/>
                      </a:lnTo>
                      <a:lnTo>
                        <a:pt x="177" y="152"/>
                      </a:lnTo>
                      <a:lnTo>
                        <a:pt x="175" y="167"/>
                      </a:lnTo>
                      <a:lnTo>
                        <a:pt x="169" y="182"/>
                      </a:lnTo>
                      <a:lnTo>
                        <a:pt x="155" y="158"/>
                      </a:lnTo>
                      <a:lnTo>
                        <a:pt x="139" y="138"/>
                      </a:lnTo>
                      <a:lnTo>
                        <a:pt x="120" y="121"/>
                      </a:lnTo>
                      <a:lnTo>
                        <a:pt x="99" y="106"/>
                      </a:lnTo>
                      <a:lnTo>
                        <a:pt x="76" y="93"/>
                      </a:lnTo>
                      <a:lnTo>
                        <a:pt x="52" y="82"/>
                      </a:lnTo>
                      <a:lnTo>
                        <a:pt x="27" y="72"/>
                      </a:lnTo>
                      <a:lnTo>
                        <a:pt x="2" y="63"/>
                      </a:lnTo>
                      <a:lnTo>
                        <a:pt x="1" y="61"/>
                      </a:lnTo>
                      <a:lnTo>
                        <a:pt x="0" y="56"/>
                      </a:lnTo>
                      <a:lnTo>
                        <a:pt x="0" y="50"/>
                      </a:lnTo>
                      <a:lnTo>
                        <a:pt x="1" y="4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85" name="Freeform 1955"/>
                <p:cNvSpPr>
                  <a:spLocks/>
                </p:cNvSpPr>
                <p:nvPr/>
              </p:nvSpPr>
              <p:spPr bwMode="auto">
                <a:xfrm>
                  <a:off x="2474" y="1539"/>
                  <a:ext cx="18" cy="16"/>
                </a:xfrm>
                <a:custGeom>
                  <a:avLst/>
                  <a:gdLst>
                    <a:gd name="T0" fmla="*/ 0 w 178"/>
                    <a:gd name="T1" fmla="*/ 0 h 182"/>
                    <a:gd name="T2" fmla="*/ 0 w 178"/>
                    <a:gd name="T3" fmla="*/ 0 h 182"/>
                    <a:gd name="T4" fmla="*/ 0 w 178"/>
                    <a:gd name="T5" fmla="*/ 0 h 182"/>
                    <a:gd name="T6" fmla="*/ 0 w 178"/>
                    <a:gd name="T7" fmla="*/ 0 h 182"/>
                    <a:gd name="T8" fmla="*/ 0 w 178"/>
                    <a:gd name="T9" fmla="*/ 0 h 182"/>
                    <a:gd name="T10" fmla="*/ 0 w 178"/>
                    <a:gd name="T11" fmla="*/ 0 h 182"/>
                    <a:gd name="T12" fmla="*/ 0 w 178"/>
                    <a:gd name="T13" fmla="*/ 0 h 182"/>
                    <a:gd name="T14" fmla="*/ 0 w 178"/>
                    <a:gd name="T15" fmla="*/ 0 h 182"/>
                    <a:gd name="T16" fmla="*/ 0 w 178"/>
                    <a:gd name="T17" fmla="*/ 0 h 182"/>
                    <a:gd name="T18" fmla="*/ 0 w 178"/>
                    <a:gd name="T19" fmla="*/ 0 h 182"/>
                    <a:gd name="T20" fmla="*/ 0 w 178"/>
                    <a:gd name="T21" fmla="*/ 0 h 182"/>
                    <a:gd name="T22" fmla="*/ 0 w 178"/>
                    <a:gd name="T23" fmla="*/ 0 h 182"/>
                    <a:gd name="T24" fmla="*/ 0 w 178"/>
                    <a:gd name="T25" fmla="*/ 0 h 182"/>
                    <a:gd name="T26" fmla="*/ 0 w 178"/>
                    <a:gd name="T27" fmla="*/ 0 h 182"/>
                    <a:gd name="T28" fmla="*/ 0 w 178"/>
                    <a:gd name="T29" fmla="*/ 0 h 182"/>
                    <a:gd name="T30" fmla="*/ 0 w 178"/>
                    <a:gd name="T31" fmla="*/ 0 h 182"/>
                    <a:gd name="T32" fmla="*/ 0 w 178"/>
                    <a:gd name="T33" fmla="*/ 0 h 182"/>
                    <a:gd name="T34" fmla="*/ 0 w 178"/>
                    <a:gd name="T35" fmla="*/ 0 h 182"/>
                    <a:gd name="T36" fmla="*/ 0 w 178"/>
                    <a:gd name="T37" fmla="*/ 0 h 182"/>
                    <a:gd name="T38" fmla="*/ 0 w 178"/>
                    <a:gd name="T39" fmla="*/ 0 h 182"/>
                    <a:gd name="T40" fmla="*/ 0 w 178"/>
                    <a:gd name="T41" fmla="*/ 0 h 182"/>
                    <a:gd name="T42" fmla="*/ 0 w 178"/>
                    <a:gd name="T43" fmla="*/ 0 h 182"/>
                    <a:gd name="T44" fmla="*/ 0 w 178"/>
                    <a:gd name="T45" fmla="*/ 0 h 182"/>
                    <a:gd name="T46" fmla="*/ 0 w 178"/>
                    <a:gd name="T47" fmla="*/ 0 h 182"/>
                    <a:gd name="T48" fmla="*/ 0 w 178"/>
                    <a:gd name="T49" fmla="*/ 0 h 182"/>
                    <a:gd name="T50" fmla="*/ 0 w 178"/>
                    <a:gd name="T51" fmla="*/ 0 h 182"/>
                    <a:gd name="T52" fmla="*/ 0 w 178"/>
                    <a:gd name="T53" fmla="*/ 0 h 182"/>
                    <a:gd name="T54" fmla="*/ 0 w 178"/>
                    <a:gd name="T55" fmla="*/ 0 h 182"/>
                    <a:gd name="T56" fmla="*/ 0 w 178"/>
                    <a:gd name="T57" fmla="*/ 0 h 182"/>
                    <a:gd name="T58" fmla="*/ 0 w 178"/>
                    <a:gd name="T59" fmla="*/ 0 h 182"/>
                    <a:gd name="T60" fmla="*/ 0 w 178"/>
                    <a:gd name="T61" fmla="*/ 0 h 182"/>
                    <a:gd name="T62" fmla="*/ 0 w 178"/>
                    <a:gd name="T63" fmla="*/ 0 h 182"/>
                    <a:gd name="T64" fmla="*/ 0 w 178"/>
                    <a:gd name="T65" fmla="*/ 0 h 182"/>
                    <a:gd name="T66" fmla="*/ 0 w 178"/>
                    <a:gd name="T67" fmla="*/ 0 h 182"/>
                    <a:gd name="T68" fmla="*/ 0 w 178"/>
                    <a:gd name="T69" fmla="*/ 0 h 182"/>
                    <a:gd name="T70" fmla="*/ 0 w 178"/>
                    <a:gd name="T71" fmla="*/ 0 h 182"/>
                    <a:gd name="T72" fmla="*/ 0 w 178"/>
                    <a:gd name="T73" fmla="*/ 0 h 182"/>
                    <a:gd name="T74" fmla="*/ 0 w 178"/>
                    <a:gd name="T75" fmla="*/ 0 h 182"/>
                    <a:gd name="T76" fmla="*/ 0 w 178"/>
                    <a:gd name="T77" fmla="*/ 0 h 182"/>
                    <a:gd name="T78" fmla="*/ 0 w 178"/>
                    <a:gd name="T79" fmla="*/ 0 h 182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78"/>
                    <a:gd name="T121" fmla="*/ 0 h 182"/>
                    <a:gd name="T122" fmla="*/ 178 w 178"/>
                    <a:gd name="T123" fmla="*/ 182 h 182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78" h="182">
                      <a:moveTo>
                        <a:pt x="1" y="44"/>
                      </a:moveTo>
                      <a:lnTo>
                        <a:pt x="1" y="44"/>
                      </a:lnTo>
                      <a:lnTo>
                        <a:pt x="2" y="38"/>
                      </a:lnTo>
                      <a:lnTo>
                        <a:pt x="4" y="33"/>
                      </a:lnTo>
                      <a:lnTo>
                        <a:pt x="6" y="27"/>
                      </a:lnTo>
                      <a:lnTo>
                        <a:pt x="10" y="23"/>
                      </a:lnTo>
                      <a:lnTo>
                        <a:pt x="13" y="19"/>
                      </a:lnTo>
                      <a:lnTo>
                        <a:pt x="16" y="15"/>
                      </a:lnTo>
                      <a:lnTo>
                        <a:pt x="20" y="12"/>
                      </a:lnTo>
                      <a:lnTo>
                        <a:pt x="24" y="10"/>
                      </a:lnTo>
                      <a:lnTo>
                        <a:pt x="31" y="8"/>
                      </a:lnTo>
                      <a:lnTo>
                        <a:pt x="39" y="11"/>
                      </a:lnTo>
                      <a:lnTo>
                        <a:pt x="43" y="19"/>
                      </a:lnTo>
                      <a:lnTo>
                        <a:pt x="44" y="29"/>
                      </a:lnTo>
                      <a:lnTo>
                        <a:pt x="44" y="24"/>
                      </a:lnTo>
                      <a:lnTo>
                        <a:pt x="44" y="19"/>
                      </a:lnTo>
                      <a:lnTo>
                        <a:pt x="44" y="13"/>
                      </a:lnTo>
                      <a:lnTo>
                        <a:pt x="45" y="8"/>
                      </a:lnTo>
                      <a:lnTo>
                        <a:pt x="49" y="7"/>
                      </a:lnTo>
                      <a:lnTo>
                        <a:pt x="53" y="8"/>
                      </a:lnTo>
                      <a:lnTo>
                        <a:pt x="57" y="8"/>
                      </a:lnTo>
                      <a:lnTo>
                        <a:pt x="59" y="0"/>
                      </a:lnTo>
                      <a:lnTo>
                        <a:pt x="62" y="8"/>
                      </a:lnTo>
                      <a:lnTo>
                        <a:pt x="65" y="15"/>
                      </a:lnTo>
                      <a:lnTo>
                        <a:pt x="69" y="22"/>
                      </a:lnTo>
                      <a:lnTo>
                        <a:pt x="75" y="28"/>
                      </a:lnTo>
                      <a:lnTo>
                        <a:pt x="80" y="34"/>
                      </a:lnTo>
                      <a:lnTo>
                        <a:pt x="87" y="38"/>
                      </a:lnTo>
                      <a:lnTo>
                        <a:pt x="94" y="40"/>
                      </a:lnTo>
                      <a:lnTo>
                        <a:pt x="103" y="41"/>
                      </a:lnTo>
                      <a:lnTo>
                        <a:pt x="114" y="41"/>
                      </a:lnTo>
                      <a:lnTo>
                        <a:pt x="124" y="39"/>
                      </a:lnTo>
                      <a:lnTo>
                        <a:pt x="133" y="38"/>
                      </a:lnTo>
                      <a:lnTo>
                        <a:pt x="141" y="38"/>
                      </a:lnTo>
                      <a:lnTo>
                        <a:pt x="149" y="39"/>
                      </a:lnTo>
                      <a:lnTo>
                        <a:pt x="158" y="44"/>
                      </a:lnTo>
                      <a:lnTo>
                        <a:pt x="167" y="51"/>
                      </a:lnTo>
                      <a:lnTo>
                        <a:pt x="178" y="63"/>
                      </a:lnTo>
                      <a:lnTo>
                        <a:pt x="176" y="59"/>
                      </a:lnTo>
                      <a:lnTo>
                        <a:pt x="177" y="60"/>
                      </a:lnTo>
                      <a:lnTo>
                        <a:pt x="177" y="63"/>
                      </a:lnTo>
                      <a:lnTo>
                        <a:pt x="177" y="66"/>
                      </a:lnTo>
                      <a:lnTo>
                        <a:pt x="172" y="74"/>
                      </a:lnTo>
                      <a:lnTo>
                        <a:pt x="166" y="81"/>
                      </a:lnTo>
                      <a:lnTo>
                        <a:pt x="160" y="86"/>
                      </a:lnTo>
                      <a:lnTo>
                        <a:pt x="153" y="89"/>
                      </a:lnTo>
                      <a:lnTo>
                        <a:pt x="147" y="90"/>
                      </a:lnTo>
                      <a:lnTo>
                        <a:pt x="139" y="89"/>
                      </a:lnTo>
                      <a:lnTo>
                        <a:pt x="133" y="86"/>
                      </a:lnTo>
                      <a:lnTo>
                        <a:pt x="125" y="80"/>
                      </a:lnTo>
                      <a:lnTo>
                        <a:pt x="135" y="90"/>
                      </a:lnTo>
                      <a:lnTo>
                        <a:pt x="146" y="101"/>
                      </a:lnTo>
                      <a:lnTo>
                        <a:pt x="157" y="113"/>
                      </a:lnTo>
                      <a:lnTo>
                        <a:pt x="166" y="125"/>
                      </a:lnTo>
                      <a:lnTo>
                        <a:pt x="173" y="138"/>
                      </a:lnTo>
                      <a:lnTo>
                        <a:pt x="177" y="152"/>
                      </a:lnTo>
                      <a:lnTo>
                        <a:pt x="175" y="167"/>
                      </a:lnTo>
                      <a:lnTo>
                        <a:pt x="169" y="182"/>
                      </a:lnTo>
                      <a:lnTo>
                        <a:pt x="155" y="158"/>
                      </a:lnTo>
                      <a:lnTo>
                        <a:pt x="139" y="138"/>
                      </a:lnTo>
                      <a:lnTo>
                        <a:pt x="120" y="121"/>
                      </a:lnTo>
                      <a:lnTo>
                        <a:pt x="99" y="106"/>
                      </a:lnTo>
                      <a:lnTo>
                        <a:pt x="76" y="93"/>
                      </a:lnTo>
                      <a:lnTo>
                        <a:pt x="52" y="82"/>
                      </a:lnTo>
                      <a:lnTo>
                        <a:pt x="27" y="72"/>
                      </a:lnTo>
                      <a:lnTo>
                        <a:pt x="2" y="63"/>
                      </a:lnTo>
                      <a:lnTo>
                        <a:pt x="1" y="61"/>
                      </a:lnTo>
                      <a:lnTo>
                        <a:pt x="0" y="56"/>
                      </a:lnTo>
                      <a:lnTo>
                        <a:pt x="0" y="50"/>
                      </a:lnTo>
                      <a:lnTo>
                        <a:pt x="1" y="44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86" name="Freeform 1956"/>
                <p:cNvSpPr>
                  <a:spLocks/>
                </p:cNvSpPr>
                <p:nvPr/>
              </p:nvSpPr>
              <p:spPr bwMode="auto">
                <a:xfrm>
                  <a:off x="2500" y="1551"/>
                  <a:ext cx="8" cy="6"/>
                </a:xfrm>
                <a:custGeom>
                  <a:avLst/>
                  <a:gdLst>
                    <a:gd name="T0" fmla="*/ 0 w 81"/>
                    <a:gd name="T1" fmla="*/ 0 h 61"/>
                    <a:gd name="T2" fmla="*/ 0 w 81"/>
                    <a:gd name="T3" fmla="*/ 0 h 61"/>
                    <a:gd name="T4" fmla="*/ 0 w 81"/>
                    <a:gd name="T5" fmla="*/ 0 h 61"/>
                    <a:gd name="T6" fmla="*/ 0 w 81"/>
                    <a:gd name="T7" fmla="*/ 0 h 61"/>
                    <a:gd name="T8" fmla="*/ 0 w 81"/>
                    <a:gd name="T9" fmla="*/ 0 h 61"/>
                    <a:gd name="T10" fmla="*/ 0 w 81"/>
                    <a:gd name="T11" fmla="*/ 0 h 61"/>
                    <a:gd name="T12" fmla="*/ 0 w 81"/>
                    <a:gd name="T13" fmla="*/ 0 h 61"/>
                    <a:gd name="T14" fmla="*/ 0 w 81"/>
                    <a:gd name="T15" fmla="*/ 0 h 61"/>
                    <a:gd name="T16" fmla="*/ 0 w 81"/>
                    <a:gd name="T17" fmla="*/ 0 h 61"/>
                    <a:gd name="T18" fmla="*/ 0 w 81"/>
                    <a:gd name="T19" fmla="*/ 0 h 61"/>
                    <a:gd name="T20" fmla="*/ 0 w 81"/>
                    <a:gd name="T21" fmla="*/ 0 h 61"/>
                    <a:gd name="T22" fmla="*/ 0 w 81"/>
                    <a:gd name="T23" fmla="*/ 0 h 61"/>
                    <a:gd name="T24" fmla="*/ 0 w 81"/>
                    <a:gd name="T25" fmla="*/ 0 h 61"/>
                    <a:gd name="T26" fmla="*/ 0 w 81"/>
                    <a:gd name="T27" fmla="*/ 0 h 61"/>
                    <a:gd name="T28" fmla="*/ 0 w 81"/>
                    <a:gd name="T29" fmla="*/ 0 h 61"/>
                    <a:gd name="T30" fmla="*/ 0 w 81"/>
                    <a:gd name="T31" fmla="*/ 0 h 61"/>
                    <a:gd name="T32" fmla="*/ 0 w 81"/>
                    <a:gd name="T33" fmla="*/ 0 h 61"/>
                    <a:gd name="T34" fmla="*/ 0 w 81"/>
                    <a:gd name="T35" fmla="*/ 0 h 61"/>
                    <a:gd name="T36" fmla="*/ 0 w 81"/>
                    <a:gd name="T37" fmla="*/ 0 h 61"/>
                    <a:gd name="T38" fmla="*/ 0 w 81"/>
                    <a:gd name="T39" fmla="*/ 0 h 61"/>
                    <a:gd name="T40" fmla="*/ 0 w 81"/>
                    <a:gd name="T41" fmla="*/ 0 h 61"/>
                    <a:gd name="T42" fmla="*/ 0 w 81"/>
                    <a:gd name="T43" fmla="*/ 0 h 61"/>
                    <a:gd name="T44" fmla="*/ 0 w 81"/>
                    <a:gd name="T45" fmla="*/ 0 h 61"/>
                    <a:gd name="T46" fmla="*/ 0 w 81"/>
                    <a:gd name="T47" fmla="*/ 0 h 61"/>
                    <a:gd name="T48" fmla="*/ 0 w 81"/>
                    <a:gd name="T49" fmla="*/ 0 h 61"/>
                    <a:gd name="T50" fmla="*/ 0 w 81"/>
                    <a:gd name="T51" fmla="*/ 0 h 61"/>
                    <a:gd name="T52" fmla="*/ 0 w 81"/>
                    <a:gd name="T53" fmla="*/ 0 h 61"/>
                    <a:gd name="T54" fmla="*/ 0 w 81"/>
                    <a:gd name="T55" fmla="*/ 0 h 61"/>
                    <a:gd name="T56" fmla="*/ 0 w 81"/>
                    <a:gd name="T57" fmla="*/ 0 h 61"/>
                    <a:gd name="T58" fmla="*/ 0 w 81"/>
                    <a:gd name="T59" fmla="*/ 0 h 61"/>
                    <a:gd name="T60" fmla="*/ 0 w 81"/>
                    <a:gd name="T61" fmla="*/ 0 h 61"/>
                    <a:gd name="T62" fmla="*/ 0 w 81"/>
                    <a:gd name="T63" fmla="*/ 0 h 61"/>
                    <a:gd name="T64" fmla="*/ 0 w 81"/>
                    <a:gd name="T65" fmla="*/ 0 h 61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81"/>
                    <a:gd name="T100" fmla="*/ 0 h 61"/>
                    <a:gd name="T101" fmla="*/ 81 w 81"/>
                    <a:gd name="T102" fmla="*/ 61 h 61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81" h="61">
                      <a:moveTo>
                        <a:pt x="7" y="29"/>
                      </a:moveTo>
                      <a:lnTo>
                        <a:pt x="8" y="24"/>
                      </a:lnTo>
                      <a:lnTo>
                        <a:pt x="8" y="19"/>
                      </a:lnTo>
                      <a:lnTo>
                        <a:pt x="7" y="13"/>
                      </a:lnTo>
                      <a:lnTo>
                        <a:pt x="9" y="9"/>
                      </a:lnTo>
                      <a:lnTo>
                        <a:pt x="17" y="5"/>
                      </a:lnTo>
                      <a:lnTo>
                        <a:pt x="24" y="1"/>
                      </a:lnTo>
                      <a:lnTo>
                        <a:pt x="32" y="0"/>
                      </a:lnTo>
                      <a:lnTo>
                        <a:pt x="41" y="0"/>
                      </a:lnTo>
                      <a:lnTo>
                        <a:pt x="49" y="1"/>
                      </a:lnTo>
                      <a:lnTo>
                        <a:pt x="57" y="4"/>
                      </a:lnTo>
                      <a:lnTo>
                        <a:pt x="65" y="7"/>
                      </a:lnTo>
                      <a:lnTo>
                        <a:pt x="72" y="10"/>
                      </a:lnTo>
                      <a:lnTo>
                        <a:pt x="78" y="16"/>
                      </a:lnTo>
                      <a:lnTo>
                        <a:pt x="81" y="21"/>
                      </a:lnTo>
                      <a:lnTo>
                        <a:pt x="80" y="29"/>
                      </a:lnTo>
                      <a:lnTo>
                        <a:pt x="79" y="36"/>
                      </a:lnTo>
                      <a:lnTo>
                        <a:pt x="74" y="43"/>
                      </a:lnTo>
                      <a:lnTo>
                        <a:pt x="69" y="49"/>
                      </a:lnTo>
                      <a:lnTo>
                        <a:pt x="63" y="53"/>
                      </a:lnTo>
                      <a:lnTo>
                        <a:pt x="58" y="55"/>
                      </a:lnTo>
                      <a:lnTo>
                        <a:pt x="53" y="55"/>
                      </a:lnTo>
                      <a:lnTo>
                        <a:pt x="47" y="57"/>
                      </a:lnTo>
                      <a:lnTo>
                        <a:pt x="42" y="58"/>
                      </a:lnTo>
                      <a:lnTo>
                        <a:pt x="36" y="60"/>
                      </a:lnTo>
                      <a:lnTo>
                        <a:pt x="31" y="61"/>
                      </a:lnTo>
                      <a:lnTo>
                        <a:pt x="25" y="61"/>
                      </a:lnTo>
                      <a:lnTo>
                        <a:pt x="21" y="60"/>
                      </a:lnTo>
                      <a:lnTo>
                        <a:pt x="16" y="58"/>
                      </a:lnTo>
                      <a:lnTo>
                        <a:pt x="9" y="54"/>
                      </a:lnTo>
                      <a:lnTo>
                        <a:pt x="2" y="48"/>
                      </a:lnTo>
                      <a:lnTo>
                        <a:pt x="0" y="41"/>
                      </a:lnTo>
                      <a:lnTo>
                        <a:pt x="7" y="2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87" name="Freeform 1957"/>
                <p:cNvSpPr>
                  <a:spLocks/>
                </p:cNvSpPr>
                <p:nvPr/>
              </p:nvSpPr>
              <p:spPr bwMode="auto">
                <a:xfrm>
                  <a:off x="2500" y="1551"/>
                  <a:ext cx="8" cy="6"/>
                </a:xfrm>
                <a:custGeom>
                  <a:avLst/>
                  <a:gdLst>
                    <a:gd name="T0" fmla="*/ 0 w 81"/>
                    <a:gd name="T1" fmla="*/ 0 h 61"/>
                    <a:gd name="T2" fmla="*/ 0 w 81"/>
                    <a:gd name="T3" fmla="*/ 0 h 61"/>
                    <a:gd name="T4" fmla="*/ 0 w 81"/>
                    <a:gd name="T5" fmla="*/ 0 h 61"/>
                    <a:gd name="T6" fmla="*/ 0 w 81"/>
                    <a:gd name="T7" fmla="*/ 0 h 61"/>
                    <a:gd name="T8" fmla="*/ 0 w 81"/>
                    <a:gd name="T9" fmla="*/ 0 h 61"/>
                    <a:gd name="T10" fmla="*/ 0 w 81"/>
                    <a:gd name="T11" fmla="*/ 0 h 61"/>
                    <a:gd name="T12" fmla="*/ 0 w 81"/>
                    <a:gd name="T13" fmla="*/ 0 h 61"/>
                    <a:gd name="T14" fmla="*/ 0 w 81"/>
                    <a:gd name="T15" fmla="*/ 0 h 61"/>
                    <a:gd name="T16" fmla="*/ 0 w 81"/>
                    <a:gd name="T17" fmla="*/ 0 h 61"/>
                    <a:gd name="T18" fmla="*/ 0 w 81"/>
                    <a:gd name="T19" fmla="*/ 0 h 61"/>
                    <a:gd name="T20" fmla="*/ 0 w 81"/>
                    <a:gd name="T21" fmla="*/ 0 h 61"/>
                    <a:gd name="T22" fmla="*/ 0 w 81"/>
                    <a:gd name="T23" fmla="*/ 0 h 61"/>
                    <a:gd name="T24" fmla="*/ 0 w 81"/>
                    <a:gd name="T25" fmla="*/ 0 h 61"/>
                    <a:gd name="T26" fmla="*/ 0 w 81"/>
                    <a:gd name="T27" fmla="*/ 0 h 61"/>
                    <a:gd name="T28" fmla="*/ 0 w 81"/>
                    <a:gd name="T29" fmla="*/ 0 h 61"/>
                    <a:gd name="T30" fmla="*/ 0 w 81"/>
                    <a:gd name="T31" fmla="*/ 0 h 61"/>
                    <a:gd name="T32" fmla="*/ 0 w 81"/>
                    <a:gd name="T33" fmla="*/ 0 h 61"/>
                    <a:gd name="T34" fmla="*/ 0 w 81"/>
                    <a:gd name="T35" fmla="*/ 0 h 61"/>
                    <a:gd name="T36" fmla="*/ 0 w 81"/>
                    <a:gd name="T37" fmla="*/ 0 h 61"/>
                    <a:gd name="T38" fmla="*/ 0 w 81"/>
                    <a:gd name="T39" fmla="*/ 0 h 61"/>
                    <a:gd name="T40" fmla="*/ 0 w 81"/>
                    <a:gd name="T41" fmla="*/ 0 h 61"/>
                    <a:gd name="T42" fmla="*/ 0 w 81"/>
                    <a:gd name="T43" fmla="*/ 0 h 61"/>
                    <a:gd name="T44" fmla="*/ 0 w 81"/>
                    <a:gd name="T45" fmla="*/ 0 h 61"/>
                    <a:gd name="T46" fmla="*/ 0 w 81"/>
                    <a:gd name="T47" fmla="*/ 0 h 61"/>
                    <a:gd name="T48" fmla="*/ 0 w 81"/>
                    <a:gd name="T49" fmla="*/ 0 h 61"/>
                    <a:gd name="T50" fmla="*/ 0 w 81"/>
                    <a:gd name="T51" fmla="*/ 0 h 61"/>
                    <a:gd name="T52" fmla="*/ 0 w 81"/>
                    <a:gd name="T53" fmla="*/ 0 h 61"/>
                    <a:gd name="T54" fmla="*/ 0 w 81"/>
                    <a:gd name="T55" fmla="*/ 0 h 61"/>
                    <a:gd name="T56" fmla="*/ 0 w 81"/>
                    <a:gd name="T57" fmla="*/ 0 h 61"/>
                    <a:gd name="T58" fmla="*/ 0 w 81"/>
                    <a:gd name="T59" fmla="*/ 0 h 61"/>
                    <a:gd name="T60" fmla="*/ 0 w 81"/>
                    <a:gd name="T61" fmla="*/ 0 h 61"/>
                    <a:gd name="T62" fmla="*/ 0 w 81"/>
                    <a:gd name="T63" fmla="*/ 0 h 61"/>
                    <a:gd name="T64" fmla="*/ 0 w 81"/>
                    <a:gd name="T65" fmla="*/ 0 h 61"/>
                    <a:gd name="T66" fmla="*/ 0 w 81"/>
                    <a:gd name="T67" fmla="*/ 0 h 61"/>
                    <a:gd name="T68" fmla="*/ 0 w 81"/>
                    <a:gd name="T69" fmla="*/ 0 h 61"/>
                    <a:gd name="T70" fmla="*/ 0 w 81"/>
                    <a:gd name="T71" fmla="*/ 0 h 61"/>
                    <a:gd name="T72" fmla="*/ 0 w 81"/>
                    <a:gd name="T73" fmla="*/ 0 h 61"/>
                    <a:gd name="T74" fmla="*/ 0 w 81"/>
                    <a:gd name="T75" fmla="*/ 0 h 61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1"/>
                    <a:gd name="T115" fmla="*/ 0 h 61"/>
                    <a:gd name="T116" fmla="*/ 81 w 81"/>
                    <a:gd name="T117" fmla="*/ 61 h 61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1" h="61">
                      <a:moveTo>
                        <a:pt x="7" y="29"/>
                      </a:moveTo>
                      <a:lnTo>
                        <a:pt x="7" y="29"/>
                      </a:lnTo>
                      <a:lnTo>
                        <a:pt x="8" y="24"/>
                      </a:lnTo>
                      <a:lnTo>
                        <a:pt x="8" y="19"/>
                      </a:lnTo>
                      <a:lnTo>
                        <a:pt x="7" y="13"/>
                      </a:lnTo>
                      <a:lnTo>
                        <a:pt x="9" y="9"/>
                      </a:lnTo>
                      <a:lnTo>
                        <a:pt x="17" y="5"/>
                      </a:lnTo>
                      <a:lnTo>
                        <a:pt x="24" y="1"/>
                      </a:lnTo>
                      <a:lnTo>
                        <a:pt x="32" y="0"/>
                      </a:lnTo>
                      <a:lnTo>
                        <a:pt x="41" y="0"/>
                      </a:lnTo>
                      <a:lnTo>
                        <a:pt x="49" y="1"/>
                      </a:lnTo>
                      <a:lnTo>
                        <a:pt x="57" y="4"/>
                      </a:lnTo>
                      <a:lnTo>
                        <a:pt x="65" y="7"/>
                      </a:lnTo>
                      <a:lnTo>
                        <a:pt x="72" y="10"/>
                      </a:lnTo>
                      <a:lnTo>
                        <a:pt x="78" y="16"/>
                      </a:lnTo>
                      <a:lnTo>
                        <a:pt x="81" y="21"/>
                      </a:lnTo>
                      <a:lnTo>
                        <a:pt x="80" y="29"/>
                      </a:lnTo>
                      <a:lnTo>
                        <a:pt x="79" y="36"/>
                      </a:lnTo>
                      <a:lnTo>
                        <a:pt x="74" y="43"/>
                      </a:lnTo>
                      <a:lnTo>
                        <a:pt x="69" y="49"/>
                      </a:lnTo>
                      <a:lnTo>
                        <a:pt x="63" y="53"/>
                      </a:lnTo>
                      <a:lnTo>
                        <a:pt x="58" y="55"/>
                      </a:lnTo>
                      <a:lnTo>
                        <a:pt x="53" y="55"/>
                      </a:lnTo>
                      <a:lnTo>
                        <a:pt x="47" y="57"/>
                      </a:lnTo>
                      <a:lnTo>
                        <a:pt x="42" y="58"/>
                      </a:lnTo>
                      <a:lnTo>
                        <a:pt x="36" y="60"/>
                      </a:lnTo>
                      <a:lnTo>
                        <a:pt x="31" y="61"/>
                      </a:lnTo>
                      <a:lnTo>
                        <a:pt x="25" y="61"/>
                      </a:lnTo>
                      <a:lnTo>
                        <a:pt x="21" y="60"/>
                      </a:lnTo>
                      <a:lnTo>
                        <a:pt x="16" y="58"/>
                      </a:lnTo>
                      <a:lnTo>
                        <a:pt x="9" y="54"/>
                      </a:lnTo>
                      <a:lnTo>
                        <a:pt x="2" y="48"/>
                      </a:lnTo>
                      <a:lnTo>
                        <a:pt x="0" y="41"/>
                      </a:lnTo>
                      <a:lnTo>
                        <a:pt x="7" y="29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88" name="Freeform 1958"/>
                <p:cNvSpPr>
                  <a:spLocks/>
                </p:cNvSpPr>
                <p:nvPr/>
              </p:nvSpPr>
              <p:spPr bwMode="auto">
                <a:xfrm>
                  <a:off x="2463" y="1521"/>
                  <a:ext cx="7" cy="9"/>
                </a:xfrm>
                <a:custGeom>
                  <a:avLst/>
                  <a:gdLst>
                    <a:gd name="T0" fmla="*/ 0 w 71"/>
                    <a:gd name="T1" fmla="*/ 0 h 92"/>
                    <a:gd name="T2" fmla="*/ 0 w 71"/>
                    <a:gd name="T3" fmla="*/ 0 h 92"/>
                    <a:gd name="T4" fmla="*/ 0 w 71"/>
                    <a:gd name="T5" fmla="*/ 0 h 92"/>
                    <a:gd name="T6" fmla="*/ 0 w 71"/>
                    <a:gd name="T7" fmla="*/ 0 h 92"/>
                    <a:gd name="T8" fmla="*/ 0 w 71"/>
                    <a:gd name="T9" fmla="*/ 0 h 92"/>
                    <a:gd name="T10" fmla="*/ 0 w 71"/>
                    <a:gd name="T11" fmla="*/ 0 h 92"/>
                    <a:gd name="T12" fmla="*/ 0 w 71"/>
                    <a:gd name="T13" fmla="*/ 0 h 92"/>
                    <a:gd name="T14" fmla="*/ 0 w 71"/>
                    <a:gd name="T15" fmla="*/ 0 h 92"/>
                    <a:gd name="T16" fmla="*/ 0 w 71"/>
                    <a:gd name="T17" fmla="*/ 0 h 92"/>
                    <a:gd name="T18" fmla="*/ 0 w 71"/>
                    <a:gd name="T19" fmla="*/ 0 h 92"/>
                    <a:gd name="T20" fmla="*/ 0 w 71"/>
                    <a:gd name="T21" fmla="*/ 0 h 92"/>
                    <a:gd name="T22" fmla="*/ 0 w 71"/>
                    <a:gd name="T23" fmla="*/ 0 h 92"/>
                    <a:gd name="T24" fmla="*/ 0 w 71"/>
                    <a:gd name="T25" fmla="*/ 0 h 92"/>
                    <a:gd name="T26" fmla="*/ 0 w 71"/>
                    <a:gd name="T27" fmla="*/ 0 h 92"/>
                    <a:gd name="T28" fmla="*/ 0 w 71"/>
                    <a:gd name="T29" fmla="*/ 0 h 92"/>
                    <a:gd name="T30" fmla="*/ 0 w 71"/>
                    <a:gd name="T31" fmla="*/ 0 h 92"/>
                    <a:gd name="T32" fmla="*/ 0 w 71"/>
                    <a:gd name="T33" fmla="*/ 0 h 92"/>
                    <a:gd name="T34" fmla="*/ 0 w 71"/>
                    <a:gd name="T35" fmla="*/ 0 h 92"/>
                    <a:gd name="T36" fmla="*/ 0 w 71"/>
                    <a:gd name="T37" fmla="*/ 0 h 92"/>
                    <a:gd name="T38" fmla="*/ 0 w 71"/>
                    <a:gd name="T39" fmla="*/ 0 h 92"/>
                    <a:gd name="T40" fmla="*/ 0 w 71"/>
                    <a:gd name="T41" fmla="*/ 0 h 92"/>
                    <a:gd name="T42" fmla="*/ 0 w 71"/>
                    <a:gd name="T43" fmla="*/ 0 h 92"/>
                    <a:gd name="T44" fmla="*/ 0 w 71"/>
                    <a:gd name="T45" fmla="*/ 0 h 92"/>
                    <a:gd name="T46" fmla="*/ 0 w 71"/>
                    <a:gd name="T47" fmla="*/ 0 h 92"/>
                    <a:gd name="T48" fmla="*/ 0 w 71"/>
                    <a:gd name="T49" fmla="*/ 0 h 92"/>
                    <a:gd name="T50" fmla="*/ 0 w 71"/>
                    <a:gd name="T51" fmla="*/ 0 h 92"/>
                    <a:gd name="T52" fmla="*/ 0 w 71"/>
                    <a:gd name="T53" fmla="*/ 0 h 92"/>
                    <a:gd name="T54" fmla="*/ 0 w 71"/>
                    <a:gd name="T55" fmla="*/ 0 h 92"/>
                    <a:gd name="T56" fmla="*/ 0 w 71"/>
                    <a:gd name="T57" fmla="*/ 0 h 92"/>
                    <a:gd name="T58" fmla="*/ 0 w 71"/>
                    <a:gd name="T59" fmla="*/ 0 h 92"/>
                    <a:gd name="T60" fmla="*/ 0 w 71"/>
                    <a:gd name="T61" fmla="*/ 0 h 92"/>
                    <a:gd name="T62" fmla="*/ 0 w 71"/>
                    <a:gd name="T63" fmla="*/ 0 h 92"/>
                    <a:gd name="T64" fmla="*/ 0 w 71"/>
                    <a:gd name="T65" fmla="*/ 0 h 92"/>
                    <a:gd name="T66" fmla="*/ 0 w 71"/>
                    <a:gd name="T67" fmla="*/ 0 h 92"/>
                    <a:gd name="T68" fmla="*/ 0 w 71"/>
                    <a:gd name="T69" fmla="*/ 0 h 92"/>
                    <a:gd name="T70" fmla="*/ 0 w 71"/>
                    <a:gd name="T71" fmla="*/ 0 h 92"/>
                    <a:gd name="T72" fmla="*/ 0 w 71"/>
                    <a:gd name="T73" fmla="*/ 0 h 92"/>
                    <a:gd name="T74" fmla="*/ 0 w 71"/>
                    <a:gd name="T75" fmla="*/ 0 h 92"/>
                    <a:gd name="T76" fmla="*/ 0 w 71"/>
                    <a:gd name="T77" fmla="*/ 0 h 92"/>
                    <a:gd name="T78" fmla="*/ 0 w 71"/>
                    <a:gd name="T79" fmla="*/ 0 h 92"/>
                    <a:gd name="T80" fmla="*/ 0 w 71"/>
                    <a:gd name="T81" fmla="*/ 0 h 92"/>
                    <a:gd name="T82" fmla="*/ 0 w 71"/>
                    <a:gd name="T83" fmla="*/ 0 h 92"/>
                    <a:gd name="T84" fmla="*/ 0 w 71"/>
                    <a:gd name="T85" fmla="*/ 0 h 92"/>
                    <a:gd name="T86" fmla="*/ 0 w 71"/>
                    <a:gd name="T87" fmla="*/ 0 h 92"/>
                    <a:gd name="T88" fmla="*/ 0 w 71"/>
                    <a:gd name="T89" fmla="*/ 0 h 92"/>
                    <a:gd name="T90" fmla="*/ 0 w 71"/>
                    <a:gd name="T91" fmla="*/ 0 h 92"/>
                    <a:gd name="T92" fmla="*/ 0 w 71"/>
                    <a:gd name="T93" fmla="*/ 0 h 92"/>
                    <a:gd name="T94" fmla="*/ 0 w 71"/>
                    <a:gd name="T95" fmla="*/ 0 h 92"/>
                    <a:gd name="T96" fmla="*/ 0 w 71"/>
                    <a:gd name="T97" fmla="*/ 0 h 9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71"/>
                    <a:gd name="T148" fmla="*/ 0 h 92"/>
                    <a:gd name="T149" fmla="*/ 71 w 71"/>
                    <a:gd name="T150" fmla="*/ 92 h 9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71" h="92">
                      <a:moveTo>
                        <a:pt x="51" y="26"/>
                      </a:moveTo>
                      <a:lnTo>
                        <a:pt x="51" y="16"/>
                      </a:lnTo>
                      <a:lnTo>
                        <a:pt x="49" y="7"/>
                      </a:lnTo>
                      <a:lnTo>
                        <a:pt x="45" y="1"/>
                      </a:lnTo>
                      <a:lnTo>
                        <a:pt x="37" y="0"/>
                      </a:lnTo>
                      <a:lnTo>
                        <a:pt x="31" y="2"/>
                      </a:lnTo>
                      <a:lnTo>
                        <a:pt x="29" y="5"/>
                      </a:lnTo>
                      <a:lnTo>
                        <a:pt x="28" y="10"/>
                      </a:lnTo>
                      <a:lnTo>
                        <a:pt x="29" y="14"/>
                      </a:lnTo>
                      <a:lnTo>
                        <a:pt x="31" y="18"/>
                      </a:lnTo>
                      <a:lnTo>
                        <a:pt x="34" y="24"/>
                      </a:lnTo>
                      <a:lnTo>
                        <a:pt x="36" y="29"/>
                      </a:lnTo>
                      <a:lnTo>
                        <a:pt x="37" y="34"/>
                      </a:lnTo>
                      <a:lnTo>
                        <a:pt x="31" y="36"/>
                      </a:lnTo>
                      <a:lnTo>
                        <a:pt x="27" y="39"/>
                      </a:lnTo>
                      <a:lnTo>
                        <a:pt x="22" y="42"/>
                      </a:lnTo>
                      <a:lnTo>
                        <a:pt x="15" y="41"/>
                      </a:lnTo>
                      <a:lnTo>
                        <a:pt x="15" y="48"/>
                      </a:lnTo>
                      <a:lnTo>
                        <a:pt x="15" y="55"/>
                      </a:lnTo>
                      <a:lnTo>
                        <a:pt x="15" y="62"/>
                      </a:lnTo>
                      <a:lnTo>
                        <a:pt x="15" y="70"/>
                      </a:lnTo>
                      <a:lnTo>
                        <a:pt x="13" y="76"/>
                      </a:lnTo>
                      <a:lnTo>
                        <a:pt x="11" y="82"/>
                      </a:lnTo>
                      <a:lnTo>
                        <a:pt x="6" y="88"/>
                      </a:lnTo>
                      <a:lnTo>
                        <a:pt x="0" y="92"/>
                      </a:lnTo>
                      <a:lnTo>
                        <a:pt x="5" y="88"/>
                      </a:lnTo>
                      <a:lnTo>
                        <a:pt x="12" y="85"/>
                      </a:lnTo>
                      <a:lnTo>
                        <a:pt x="18" y="83"/>
                      </a:lnTo>
                      <a:lnTo>
                        <a:pt x="25" y="82"/>
                      </a:lnTo>
                      <a:lnTo>
                        <a:pt x="31" y="80"/>
                      </a:lnTo>
                      <a:lnTo>
                        <a:pt x="38" y="79"/>
                      </a:lnTo>
                      <a:lnTo>
                        <a:pt x="45" y="78"/>
                      </a:lnTo>
                      <a:lnTo>
                        <a:pt x="51" y="77"/>
                      </a:lnTo>
                      <a:lnTo>
                        <a:pt x="43" y="76"/>
                      </a:lnTo>
                      <a:lnTo>
                        <a:pt x="41" y="73"/>
                      </a:lnTo>
                      <a:lnTo>
                        <a:pt x="43" y="67"/>
                      </a:lnTo>
                      <a:lnTo>
                        <a:pt x="46" y="64"/>
                      </a:lnTo>
                      <a:lnTo>
                        <a:pt x="52" y="59"/>
                      </a:lnTo>
                      <a:lnTo>
                        <a:pt x="61" y="56"/>
                      </a:lnTo>
                      <a:lnTo>
                        <a:pt x="68" y="54"/>
                      </a:lnTo>
                      <a:lnTo>
                        <a:pt x="71" y="49"/>
                      </a:lnTo>
                      <a:lnTo>
                        <a:pt x="68" y="41"/>
                      </a:lnTo>
                      <a:lnTo>
                        <a:pt x="65" y="33"/>
                      </a:lnTo>
                      <a:lnTo>
                        <a:pt x="59" y="25"/>
                      </a:lnTo>
                      <a:lnTo>
                        <a:pt x="51" y="19"/>
                      </a:lnTo>
                      <a:lnTo>
                        <a:pt x="51" y="21"/>
                      </a:lnTo>
                      <a:lnTo>
                        <a:pt x="51" y="23"/>
                      </a:lnTo>
                      <a:lnTo>
                        <a:pt x="51" y="24"/>
                      </a:lnTo>
                      <a:lnTo>
                        <a:pt x="51" y="2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89" name="Freeform 1959"/>
                <p:cNvSpPr>
                  <a:spLocks/>
                </p:cNvSpPr>
                <p:nvPr/>
              </p:nvSpPr>
              <p:spPr bwMode="auto">
                <a:xfrm>
                  <a:off x="2463" y="1521"/>
                  <a:ext cx="7" cy="9"/>
                </a:xfrm>
                <a:custGeom>
                  <a:avLst/>
                  <a:gdLst>
                    <a:gd name="T0" fmla="*/ 0 w 71"/>
                    <a:gd name="T1" fmla="*/ 0 h 92"/>
                    <a:gd name="T2" fmla="*/ 0 w 71"/>
                    <a:gd name="T3" fmla="*/ 0 h 92"/>
                    <a:gd name="T4" fmla="*/ 0 w 71"/>
                    <a:gd name="T5" fmla="*/ 0 h 92"/>
                    <a:gd name="T6" fmla="*/ 0 w 71"/>
                    <a:gd name="T7" fmla="*/ 0 h 92"/>
                    <a:gd name="T8" fmla="*/ 0 w 71"/>
                    <a:gd name="T9" fmla="*/ 0 h 92"/>
                    <a:gd name="T10" fmla="*/ 0 w 71"/>
                    <a:gd name="T11" fmla="*/ 0 h 92"/>
                    <a:gd name="T12" fmla="*/ 0 w 71"/>
                    <a:gd name="T13" fmla="*/ 0 h 92"/>
                    <a:gd name="T14" fmla="*/ 0 w 71"/>
                    <a:gd name="T15" fmla="*/ 0 h 92"/>
                    <a:gd name="T16" fmla="*/ 0 w 71"/>
                    <a:gd name="T17" fmla="*/ 0 h 92"/>
                    <a:gd name="T18" fmla="*/ 0 w 71"/>
                    <a:gd name="T19" fmla="*/ 0 h 92"/>
                    <a:gd name="T20" fmla="*/ 0 w 71"/>
                    <a:gd name="T21" fmla="*/ 0 h 92"/>
                    <a:gd name="T22" fmla="*/ 0 w 71"/>
                    <a:gd name="T23" fmla="*/ 0 h 92"/>
                    <a:gd name="T24" fmla="*/ 0 w 71"/>
                    <a:gd name="T25" fmla="*/ 0 h 92"/>
                    <a:gd name="T26" fmla="*/ 0 w 71"/>
                    <a:gd name="T27" fmla="*/ 0 h 92"/>
                    <a:gd name="T28" fmla="*/ 0 w 71"/>
                    <a:gd name="T29" fmla="*/ 0 h 92"/>
                    <a:gd name="T30" fmla="*/ 0 w 71"/>
                    <a:gd name="T31" fmla="*/ 0 h 92"/>
                    <a:gd name="T32" fmla="*/ 0 w 71"/>
                    <a:gd name="T33" fmla="*/ 0 h 92"/>
                    <a:gd name="T34" fmla="*/ 0 w 71"/>
                    <a:gd name="T35" fmla="*/ 0 h 92"/>
                    <a:gd name="T36" fmla="*/ 0 w 71"/>
                    <a:gd name="T37" fmla="*/ 0 h 92"/>
                    <a:gd name="T38" fmla="*/ 0 w 71"/>
                    <a:gd name="T39" fmla="*/ 0 h 92"/>
                    <a:gd name="T40" fmla="*/ 0 w 71"/>
                    <a:gd name="T41" fmla="*/ 0 h 92"/>
                    <a:gd name="T42" fmla="*/ 0 w 71"/>
                    <a:gd name="T43" fmla="*/ 0 h 92"/>
                    <a:gd name="T44" fmla="*/ 0 w 71"/>
                    <a:gd name="T45" fmla="*/ 0 h 92"/>
                    <a:gd name="T46" fmla="*/ 0 w 71"/>
                    <a:gd name="T47" fmla="*/ 0 h 92"/>
                    <a:gd name="T48" fmla="*/ 0 w 71"/>
                    <a:gd name="T49" fmla="*/ 0 h 92"/>
                    <a:gd name="T50" fmla="*/ 0 w 71"/>
                    <a:gd name="T51" fmla="*/ 0 h 92"/>
                    <a:gd name="T52" fmla="*/ 0 w 71"/>
                    <a:gd name="T53" fmla="*/ 0 h 92"/>
                    <a:gd name="T54" fmla="*/ 0 w 71"/>
                    <a:gd name="T55" fmla="*/ 0 h 92"/>
                    <a:gd name="T56" fmla="*/ 0 w 71"/>
                    <a:gd name="T57" fmla="*/ 0 h 92"/>
                    <a:gd name="T58" fmla="*/ 0 w 71"/>
                    <a:gd name="T59" fmla="*/ 0 h 92"/>
                    <a:gd name="T60" fmla="*/ 0 w 71"/>
                    <a:gd name="T61" fmla="*/ 0 h 92"/>
                    <a:gd name="T62" fmla="*/ 0 w 71"/>
                    <a:gd name="T63" fmla="*/ 0 h 92"/>
                    <a:gd name="T64" fmla="*/ 0 w 71"/>
                    <a:gd name="T65" fmla="*/ 0 h 92"/>
                    <a:gd name="T66" fmla="*/ 0 w 71"/>
                    <a:gd name="T67" fmla="*/ 0 h 92"/>
                    <a:gd name="T68" fmla="*/ 0 w 71"/>
                    <a:gd name="T69" fmla="*/ 0 h 92"/>
                    <a:gd name="T70" fmla="*/ 0 w 71"/>
                    <a:gd name="T71" fmla="*/ 0 h 92"/>
                    <a:gd name="T72" fmla="*/ 0 w 71"/>
                    <a:gd name="T73" fmla="*/ 0 h 92"/>
                    <a:gd name="T74" fmla="*/ 0 w 71"/>
                    <a:gd name="T75" fmla="*/ 0 h 92"/>
                    <a:gd name="T76" fmla="*/ 0 w 71"/>
                    <a:gd name="T77" fmla="*/ 0 h 92"/>
                    <a:gd name="T78" fmla="*/ 0 w 71"/>
                    <a:gd name="T79" fmla="*/ 0 h 92"/>
                    <a:gd name="T80" fmla="*/ 0 w 71"/>
                    <a:gd name="T81" fmla="*/ 0 h 92"/>
                    <a:gd name="T82" fmla="*/ 0 w 71"/>
                    <a:gd name="T83" fmla="*/ 0 h 92"/>
                    <a:gd name="T84" fmla="*/ 0 w 71"/>
                    <a:gd name="T85" fmla="*/ 0 h 92"/>
                    <a:gd name="T86" fmla="*/ 0 w 71"/>
                    <a:gd name="T87" fmla="*/ 0 h 92"/>
                    <a:gd name="T88" fmla="*/ 0 w 71"/>
                    <a:gd name="T89" fmla="*/ 0 h 92"/>
                    <a:gd name="T90" fmla="*/ 0 w 71"/>
                    <a:gd name="T91" fmla="*/ 0 h 92"/>
                    <a:gd name="T92" fmla="*/ 0 w 71"/>
                    <a:gd name="T93" fmla="*/ 0 h 92"/>
                    <a:gd name="T94" fmla="*/ 0 w 71"/>
                    <a:gd name="T95" fmla="*/ 0 h 92"/>
                    <a:gd name="T96" fmla="*/ 0 w 71"/>
                    <a:gd name="T97" fmla="*/ 0 h 92"/>
                    <a:gd name="T98" fmla="*/ 0 w 71"/>
                    <a:gd name="T99" fmla="*/ 0 h 92"/>
                    <a:gd name="T100" fmla="*/ 0 w 71"/>
                    <a:gd name="T101" fmla="*/ 0 h 92"/>
                    <a:gd name="T102" fmla="*/ 0 w 71"/>
                    <a:gd name="T103" fmla="*/ 0 h 92"/>
                    <a:gd name="T104" fmla="*/ 0 w 71"/>
                    <a:gd name="T105" fmla="*/ 0 h 92"/>
                    <a:gd name="T106" fmla="*/ 0 w 71"/>
                    <a:gd name="T107" fmla="*/ 0 h 92"/>
                    <a:gd name="T108" fmla="*/ 0 w 71"/>
                    <a:gd name="T109" fmla="*/ 0 h 92"/>
                    <a:gd name="T110" fmla="*/ 0 w 71"/>
                    <a:gd name="T111" fmla="*/ 0 h 92"/>
                    <a:gd name="T112" fmla="*/ 0 w 71"/>
                    <a:gd name="T113" fmla="*/ 0 h 92"/>
                    <a:gd name="T114" fmla="*/ 0 w 71"/>
                    <a:gd name="T115" fmla="*/ 0 h 92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71"/>
                    <a:gd name="T175" fmla="*/ 0 h 92"/>
                    <a:gd name="T176" fmla="*/ 71 w 71"/>
                    <a:gd name="T177" fmla="*/ 92 h 92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71" h="92">
                      <a:moveTo>
                        <a:pt x="51" y="26"/>
                      </a:moveTo>
                      <a:lnTo>
                        <a:pt x="51" y="26"/>
                      </a:lnTo>
                      <a:lnTo>
                        <a:pt x="51" y="16"/>
                      </a:lnTo>
                      <a:lnTo>
                        <a:pt x="49" y="7"/>
                      </a:lnTo>
                      <a:lnTo>
                        <a:pt x="45" y="1"/>
                      </a:lnTo>
                      <a:lnTo>
                        <a:pt x="37" y="0"/>
                      </a:lnTo>
                      <a:lnTo>
                        <a:pt x="31" y="2"/>
                      </a:lnTo>
                      <a:lnTo>
                        <a:pt x="29" y="5"/>
                      </a:lnTo>
                      <a:lnTo>
                        <a:pt x="28" y="10"/>
                      </a:lnTo>
                      <a:lnTo>
                        <a:pt x="29" y="14"/>
                      </a:lnTo>
                      <a:lnTo>
                        <a:pt x="31" y="18"/>
                      </a:lnTo>
                      <a:lnTo>
                        <a:pt x="34" y="24"/>
                      </a:lnTo>
                      <a:lnTo>
                        <a:pt x="36" y="29"/>
                      </a:lnTo>
                      <a:lnTo>
                        <a:pt x="37" y="34"/>
                      </a:lnTo>
                      <a:lnTo>
                        <a:pt x="31" y="36"/>
                      </a:lnTo>
                      <a:lnTo>
                        <a:pt x="27" y="39"/>
                      </a:lnTo>
                      <a:lnTo>
                        <a:pt x="22" y="42"/>
                      </a:lnTo>
                      <a:lnTo>
                        <a:pt x="15" y="41"/>
                      </a:lnTo>
                      <a:lnTo>
                        <a:pt x="15" y="48"/>
                      </a:lnTo>
                      <a:lnTo>
                        <a:pt x="15" y="55"/>
                      </a:lnTo>
                      <a:lnTo>
                        <a:pt x="15" y="62"/>
                      </a:lnTo>
                      <a:lnTo>
                        <a:pt x="15" y="70"/>
                      </a:lnTo>
                      <a:lnTo>
                        <a:pt x="13" y="76"/>
                      </a:lnTo>
                      <a:lnTo>
                        <a:pt x="11" y="82"/>
                      </a:lnTo>
                      <a:lnTo>
                        <a:pt x="6" y="88"/>
                      </a:lnTo>
                      <a:lnTo>
                        <a:pt x="0" y="92"/>
                      </a:lnTo>
                      <a:lnTo>
                        <a:pt x="5" y="88"/>
                      </a:lnTo>
                      <a:lnTo>
                        <a:pt x="12" y="85"/>
                      </a:lnTo>
                      <a:lnTo>
                        <a:pt x="18" y="83"/>
                      </a:lnTo>
                      <a:lnTo>
                        <a:pt x="25" y="82"/>
                      </a:lnTo>
                      <a:lnTo>
                        <a:pt x="31" y="80"/>
                      </a:lnTo>
                      <a:lnTo>
                        <a:pt x="38" y="79"/>
                      </a:lnTo>
                      <a:lnTo>
                        <a:pt x="45" y="78"/>
                      </a:lnTo>
                      <a:lnTo>
                        <a:pt x="51" y="77"/>
                      </a:lnTo>
                      <a:lnTo>
                        <a:pt x="43" y="76"/>
                      </a:lnTo>
                      <a:lnTo>
                        <a:pt x="41" y="73"/>
                      </a:lnTo>
                      <a:lnTo>
                        <a:pt x="43" y="67"/>
                      </a:lnTo>
                      <a:lnTo>
                        <a:pt x="46" y="64"/>
                      </a:lnTo>
                      <a:lnTo>
                        <a:pt x="52" y="59"/>
                      </a:lnTo>
                      <a:lnTo>
                        <a:pt x="61" y="56"/>
                      </a:lnTo>
                      <a:lnTo>
                        <a:pt x="68" y="54"/>
                      </a:lnTo>
                      <a:lnTo>
                        <a:pt x="71" y="49"/>
                      </a:lnTo>
                      <a:lnTo>
                        <a:pt x="68" y="41"/>
                      </a:lnTo>
                      <a:lnTo>
                        <a:pt x="65" y="33"/>
                      </a:lnTo>
                      <a:lnTo>
                        <a:pt x="59" y="25"/>
                      </a:lnTo>
                      <a:lnTo>
                        <a:pt x="51" y="19"/>
                      </a:lnTo>
                      <a:lnTo>
                        <a:pt x="51" y="21"/>
                      </a:lnTo>
                      <a:lnTo>
                        <a:pt x="51" y="23"/>
                      </a:lnTo>
                      <a:lnTo>
                        <a:pt x="51" y="24"/>
                      </a:lnTo>
                      <a:lnTo>
                        <a:pt x="51" y="26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90" name="Freeform 1960"/>
                <p:cNvSpPr>
                  <a:spLocks/>
                </p:cNvSpPr>
                <p:nvPr/>
              </p:nvSpPr>
              <p:spPr bwMode="auto">
                <a:xfrm>
                  <a:off x="2433" y="1501"/>
                  <a:ext cx="3" cy="4"/>
                </a:xfrm>
                <a:custGeom>
                  <a:avLst/>
                  <a:gdLst>
                    <a:gd name="T0" fmla="*/ 0 w 38"/>
                    <a:gd name="T1" fmla="*/ 0 h 44"/>
                    <a:gd name="T2" fmla="*/ 0 w 38"/>
                    <a:gd name="T3" fmla="*/ 0 h 44"/>
                    <a:gd name="T4" fmla="*/ 0 w 38"/>
                    <a:gd name="T5" fmla="*/ 0 h 44"/>
                    <a:gd name="T6" fmla="*/ 0 w 38"/>
                    <a:gd name="T7" fmla="*/ 0 h 44"/>
                    <a:gd name="T8" fmla="*/ 0 w 38"/>
                    <a:gd name="T9" fmla="*/ 0 h 44"/>
                    <a:gd name="T10" fmla="*/ 0 w 38"/>
                    <a:gd name="T11" fmla="*/ 0 h 44"/>
                    <a:gd name="T12" fmla="*/ 0 w 38"/>
                    <a:gd name="T13" fmla="*/ 0 h 44"/>
                    <a:gd name="T14" fmla="*/ 0 w 38"/>
                    <a:gd name="T15" fmla="*/ 0 h 44"/>
                    <a:gd name="T16" fmla="*/ 0 w 38"/>
                    <a:gd name="T17" fmla="*/ 0 h 44"/>
                    <a:gd name="T18" fmla="*/ 0 w 38"/>
                    <a:gd name="T19" fmla="*/ 0 h 44"/>
                    <a:gd name="T20" fmla="*/ 0 w 38"/>
                    <a:gd name="T21" fmla="*/ 0 h 44"/>
                    <a:gd name="T22" fmla="*/ 0 w 38"/>
                    <a:gd name="T23" fmla="*/ 0 h 44"/>
                    <a:gd name="T24" fmla="*/ 0 w 38"/>
                    <a:gd name="T25" fmla="*/ 0 h 44"/>
                    <a:gd name="T26" fmla="*/ 0 w 38"/>
                    <a:gd name="T27" fmla="*/ 0 h 44"/>
                    <a:gd name="T28" fmla="*/ 0 w 38"/>
                    <a:gd name="T29" fmla="*/ 0 h 44"/>
                    <a:gd name="T30" fmla="*/ 0 w 38"/>
                    <a:gd name="T31" fmla="*/ 0 h 44"/>
                    <a:gd name="T32" fmla="*/ 0 w 38"/>
                    <a:gd name="T33" fmla="*/ 0 h 44"/>
                    <a:gd name="T34" fmla="*/ 0 w 38"/>
                    <a:gd name="T35" fmla="*/ 0 h 44"/>
                    <a:gd name="T36" fmla="*/ 0 w 38"/>
                    <a:gd name="T37" fmla="*/ 0 h 44"/>
                    <a:gd name="T38" fmla="*/ 0 w 38"/>
                    <a:gd name="T39" fmla="*/ 0 h 44"/>
                    <a:gd name="T40" fmla="*/ 0 w 38"/>
                    <a:gd name="T41" fmla="*/ 0 h 44"/>
                    <a:gd name="T42" fmla="*/ 0 w 38"/>
                    <a:gd name="T43" fmla="*/ 0 h 44"/>
                    <a:gd name="T44" fmla="*/ 0 w 38"/>
                    <a:gd name="T45" fmla="*/ 0 h 44"/>
                    <a:gd name="T46" fmla="*/ 0 w 38"/>
                    <a:gd name="T47" fmla="*/ 0 h 44"/>
                    <a:gd name="T48" fmla="*/ 0 w 38"/>
                    <a:gd name="T49" fmla="*/ 0 h 44"/>
                    <a:gd name="T50" fmla="*/ 0 w 38"/>
                    <a:gd name="T51" fmla="*/ 0 h 44"/>
                    <a:gd name="T52" fmla="*/ 0 w 38"/>
                    <a:gd name="T53" fmla="*/ 0 h 44"/>
                    <a:gd name="T54" fmla="*/ 0 w 38"/>
                    <a:gd name="T55" fmla="*/ 0 h 44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38"/>
                    <a:gd name="T85" fmla="*/ 0 h 44"/>
                    <a:gd name="T86" fmla="*/ 38 w 38"/>
                    <a:gd name="T87" fmla="*/ 44 h 44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38" h="44">
                      <a:moveTo>
                        <a:pt x="0" y="22"/>
                      </a:moveTo>
                      <a:lnTo>
                        <a:pt x="0" y="22"/>
                      </a:lnTo>
                      <a:lnTo>
                        <a:pt x="2" y="16"/>
                      </a:lnTo>
                      <a:lnTo>
                        <a:pt x="5" y="10"/>
                      </a:lnTo>
                      <a:lnTo>
                        <a:pt x="10" y="6"/>
                      </a:lnTo>
                      <a:lnTo>
                        <a:pt x="15" y="3"/>
                      </a:lnTo>
                      <a:lnTo>
                        <a:pt x="21" y="0"/>
                      </a:lnTo>
                      <a:lnTo>
                        <a:pt x="26" y="0"/>
                      </a:lnTo>
                      <a:lnTo>
                        <a:pt x="31" y="4"/>
                      </a:lnTo>
                      <a:lnTo>
                        <a:pt x="35" y="9"/>
                      </a:lnTo>
                      <a:lnTo>
                        <a:pt x="36" y="13"/>
                      </a:lnTo>
                      <a:lnTo>
                        <a:pt x="37" y="18"/>
                      </a:lnTo>
                      <a:lnTo>
                        <a:pt x="38" y="22"/>
                      </a:lnTo>
                      <a:lnTo>
                        <a:pt x="38" y="28"/>
                      </a:lnTo>
                      <a:lnTo>
                        <a:pt x="38" y="32"/>
                      </a:lnTo>
                      <a:lnTo>
                        <a:pt x="38" y="36"/>
                      </a:lnTo>
                      <a:lnTo>
                        <a:pt x="37" y="40"/>
                      </a:lnTo>
                      <a:lnTo>
                        <a:pt x="35" y="42"/>
                      </a:lnTo>
                      <a:lnTo>
                        <a:pt x="30" y="44"/>
                      </a:lnTo>
                      <a:lnTo>
                        <a:pt x="26" y="43"/>
                      </a:lnTo>
                      <a:lnTo>
                        <a:pt x="23" y="41"/>
                      </a:lnTo>
                      <a:lnTo>
                        <a:pt x="18" y="36"/>
                      </a:lnTo>
                      <a:lnTo>
                        <a:pt x="15" y="32"/>
                      </a:lnTo>
                      <a:lnTo>
                        <a:pt x="11" y="27"/>
                      </a:lnTo>
                      <a:lnTo>
                        <a:pt x="5" y="23"/>
                      </a:lnTo>
                      <a:lnTo>
                        <a:pt x="0" y="22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91" name="Freeform 1961"/>
                <p:cNvSpPr>
                  <a:spLocks/>
                </p:cNvSpPr>
                <p:nvPr/>
              </p:nvSpPr>
              <p:spPr bwMode="auto">
                <a:xfrm>
                  <a:off x="2441" y="1509"/>
                  <a:ext cx="4" cy="3"/>
                </a:xfrm>
                <a:custGeom>
                  <a:avLst/>
                  <a:gdLst>
                    <a:gd name="T0" fmla="*/ 0 w 42"/>
                    <a:gd name="T1" fmla="*/ 0 h 35"/>
                    <a:gd name="T2" fmla="*/ 0 w 42"/>
                    <a:gd name="T3" fmla="*/ 0 h 35"/>
                    <a:gd name="T4" fmla="*/ 0 w 42"/>
                    <a:gd name="T5" fmla="*/ 0 h 35"/>
                    <a:gd name="T6" fmla="*/ 0 w 42"/>
                    <a:gd name="T7" fmla="*/ 0 h 35"/>
                    <a:gd name="T8" fmla="*/ 0 w 42"/>
                    <a:gd name="T9" fmla="*/ 0 h 35"/>
                    <a:gd name="T10" fmla="*/ 0 w 42"/>
                    <a:gd name="T11" fmla="*/ 0 h 35"/>
                    <a:gd name="T12" fmla="*/ 0 w 42"/>
                    <a:gd name="T13" fmla="*/ 0 h 35"/>
                    <a:gd name="T14" fmla="*/ 0 w 42"/>
                    <a:gd name="T15" fmla="*/ 0 h 35"/>
                    <a:gd name="T16" fmla="*/ 0 w 42"/>
                    <a:gd name="T17" fmla="*/ 0 h 35"/>
                    <a:gd name="T18" fmla="*/ 0 w 42"/>
                    <a:gd name="T19" fmla="*/ 0 h 35"/>
                    <a:gd name="T20" fmla="*/ 0 w 42"/>
                    <a:gd name="T21" fmla="*/ 0 h 35"/>
                    <a:gd name="T22" fmla="*/ 0 w 42"/>
                    <a:gd name="T23" fmla="*/ 0 h 35"/>
                    <a:gd name="T24" fmla="*/ 0 w 42"/>
                    <a:gd name="T25" fmla="*/ 0 h 35"/>
                    <a:gd name="T26" fmla="*/ 0 w 42"/>
                    <a:gd name="T27" fmla="*/ 0 h 35"/>
                    <a:gd name="T28" fmla="*/ 0 w 42"/>
                    <a:gd name="T29" fmla="*/ 0 h 35"/>
                    <a:gd name="T30" fmla="*/ 0 w 42"/>
                    <a:gd name="T31" fmla="*/ 0 h 35"/>
                    <a:gd name="T32" fmla="*/ 0 w 42"/>
                    <a:gd name="T33" fmla="*/ 0 h 35"/>
                    <a:gd name="T34" fmla="*/ 0 w 42"/>
                    <a:gd name="T35" fmla="*/ 0 h 35"/>
                    <a:gd name="T36" fmla="*/ 0 w 42"/>
                    <a:gd name="T37" fmla="*/ 0 h 35"/>
                    <a:gd name="T38" fmla="*/ 0 w 42"/>
                    <a:gd name="T39" fmla="*/ 0 h 35"/>
                    <a:gd name="T40" fmla="*/ 0 w 42"/>
                    <a:gd name="T41" fmla="*/ 0 h 35"/>
                    <a:gd name="T42" fmla="*/ 0 w 42"/>
                    <a:gd name="T43" fmla="*/ 0 h 35"/>
                    <a:gd name="T44" fmla="*/ 0 w 42"/>
                    <a:gd name="T45" fmla="*/ 0 h 35"/>
                    <a:gd name="T46" fmla="*/ 0 w 42"/>
                    <a:gd name="T47" fmla="*/ 0 h 35"/>
                    <a:gd name="T48" fmla="*/ 0 w 42"/>
                    <a:gd name="T49" fmla="*/ 0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5"/>
                    <a:gd name="T77" fmla="*/ 42 w 42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5">
                      <a:moveTo>
                        <a:pt x="41" y="24"/>
                      </a:moveTo>
                      <a:lnTo>
                        <a:pt x="41" y="24"/>
                      </a:lnTo>
                      <a:lnTo>
                        <a:pt x="32" y="20"/>
                      </a:lnTo>
                      <a:lnTo>
                        <a:pt x="26" y="14"/>
                      </a:lnTo>
                      <a:lnTo>
                        <a:pt x="18" y="8"/>
                      </a:lnTo>
                      <a:lnTo>
                        <a:pt x="12" y="1"/>
                      </a:lnTo>
                      <a:lnTo>
                        <a:pt x="8" y="0"/>
                      </a:lnTo>
                      <a:lnTo>
                        <a:pt x="4" y="1"/>
                      </a:ln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2" y="13"/>
                      </a:lnTo>
                      <a:lnTo>
                        <a:pt x="4" y="18"/>
                      </a:lnTo>
                      <a:lnTo>
                        <a:pt x="8" y="22"/>
                      </a:lnTo>
                      <a:lnTo>
                        <a:pt x="14" y="25"/>
                      </a:lnTo>
                      <a:lnTo>
                        <a:pt x="19" y="27"/>
                      </a:lnTo>
                      <a:lnTo>
                        <a:pt x="25" y="29"/>
                      </a:lnTo>
                      <a:lnTo>
                        <a:pt x="30" y="33"/>
                      </a:lnTo>
                      <a:lnTo>
                        <a:pt x="35" y="35"/>
                      </a:lnTo>
                      <a:lnTo>
                        <a:pt x="38" y="34"/>
                      </a:lnTo>
                      <a:lnTo>
                        <a:pt x="41" y="30"/>
                      </a:lnTo>
                      <a:lnTo>
                        <a:pt x="42" y="26"/>
                      </a:lnTo>
                      <a:lnTo>
                        <a:pt x="41" y="24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92" name="Freeform 1962"/>
                <p:cNvSpPr>
                  <a:spLocks/>
                </p:cNvSpPr>
                <p:nvPr/>
              </p:nvSpPr>
              <p:spPr bwMode="auto">
                <a:xfrm>
                  <a:off x="2451" y="1514"/>
                  <a:ext cx="6" cy="3"/>
                </a:xfrm>
                <a:custGeom>
                  <a:avLst/>
                  <a:gdLst>
                    <a:gd name="T0" fmla="*/ 0 w 65"/>
                    <a:gd name="T1" fmla="*/ 0 h 30"/>
                    <a:gd name="T2" fmla="*/ 0 w 65"/>
                    <a:gd name="T3" fmla="*/ 0 h 30"/>
                    <a:gd name="T4" fmla="*/ 0 w 65"/>
                    <a:gd name="T5" fmla="*/ 0 h 30"/>
                    <a:gd name="T6" fmla="*/ 0 w 65"/>
                    <a:gd name="T7" fmla="*/ 0 h 30"/>
                    <a:gd name="T8" fmla="*/ 0 w 65"/>
                    <a:gd name="T9" fmla="*/ 0 h 30"/>
                    <a:gd name="T10" fmla="*/ 0 w 65"/>
                    <a:gd name="T11" fmla="*/ 0 h 30"/>
                    <a:gd name="T12" fmla="*/ 0 w 65"/>
                    <a:gd name="T13" fmla="*/ 0 h 30"/>
                    <a:gd name="T14" fmla="*/ 0 w 65"/>
                    <a:gd name="T15" fmla="*/ 0 h 30"/>
                    <a:gd name="T16" fmla="*/ 0 w 65"/>
                    <a:gd name="T17" fmla="*/ 0 h 30"/>
                    <a:gd name="T18" fmla="*/ 0 w 65"/>
                    <a:gd name="T19" fmla="*/ 0 h 30"/>
                    <a:gd name="T20" fmla="*/ 0 w 65"/>
                    <a:gd name="T21" fmla="*/ 0 h 30"/>
                    <a:gd name="T22" fmla="*/ 0 w 65"/>
                    <a:gd name="T23" fmla="*/ 0 h 30"/>
                    <a:gd name="T24" fmla="*/ 0 w 65"/>
                    <a:gd name="T25" fmla="*/ 0 h 30"/>
                    <a:gd name="T26" fmla="*/ 0 w 65"/>
                    <a:gd name="T27" fmla="*/ 0 h 30"/>
                    <a:gd name="T28" fmla="*/ 0 w 65"/>
                    <a:gd name="T29" fmla="*/ 0 h 30"/>
                    <a:gd name="T30" fmla="*/ 0 w 65"/>
                    <a:gd name="T31" fmla="*/ 0 h 30"/>
                    <a:gd name="T32" fmla="*/ 0 w 65"/>
                    <a:gd name="T33" fmla="*/ 0 h 30"/>
                    <a:gd name="T34" fmla="*/ 0 w 65"/>
                    <a:gd name="T35" fmla="*/ 0 h 30"/>
                    <a:gd name="T36" fmla="*/ 0 w 65"/>
                    <a:gd name="T37" fmla="*/ 0 h 30"/>
                    <a:gd name="T38" fmla="*/ 0 w 65"/>
                    <a:gd name="T39" fmla="*/ 0 h 30"/>
                    <a:gd name="T40" fmla="*/ 0 w 65"/>
                    <a:gd name="T41" fmla="*/ 0 h 3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5"/>
                    <a:gd name="T64" fmla="*/ 0 h 30"/>
                    <a:gd name="T65" fmla="*/ 65 w 65"/>
                    <a:gd name="T66" fmla="*/ 30 h 3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5" h="30">
                      <a:moveTo>
                        <a:pt x="34" y="3"/>
                      </a:moveTo>
                      <a:lnTo>
                        <a:pt x="31" y="2"/>
                      </a:lnTo>
                      <a:lnTo>
                        <a:pt x="28" y="1"/>
                      </a:lnTo>
                      <a:lnTo>
                        <a:pt x="24" y="0"/>
                      </a:lnTo>
                      <a:lnTo>
                        <a:pt x="19" y="1"/>
                      </a:lnTo>
                      <a:lnTo>
                        <a:pt x="14" y="1"/>
                      </a:lnTo>
                      <a:lnTo>
                        <a:pt x="10" y="1"/>
                      </a:lnTo>
                      <a:lnTo>
                        <a:pt x="4" y="2"/>
                      </a:lnTo>
                      <a:lnTo>
                        <a:pt x="0" y="2"/>
                      </a:lnTo>
                      <a:lnTo>
                        <a:pt x="5" y="12"/>
                      </a:lnTo>
                      <a:lnTo>
                        <a:pt x="12" y="18"/>
                      </a:lnTo>
                      <a:lnTo>
                        <a:pt x="19" y="21"/>
                      </a:lnTo>
                      <a:lnTo>
                        <a:pt x="29" y="22"/>
                      </a:lnTo>
                      <a:lnTo>
                        <a:pt x="38" y="24"/>
                      </a:lnTo>
                      <a:lnTo>
                        <a:pt x="48" y="25"/>
                      </a:lnTo>
                      <a:lnTo>
                        <a:pt x="56" y="27"/>
                      </a:lnTo>
                      <a:lnTo>
                        <a:pt x="65" y="30"/>
                      </a:lnTo>
                      <a:lnTo>
                        <a:pt x="56" y="25"/>
                      </a:lnTo>
                      <a:lnTo>
                        <a:pt x="49" y="18"/>
                      </a:lnTo>
                      <a:lnTo>
                        <a:pt x="41" y="10"/>
                      </a:lnTo>
                      <a:lnTo>
                        <a:pt x="34" y="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93" name="Freeform 1963"/>
                <p:cNvSpPr>
                  <a:spLocks/>
                </p:cNvSpPr>
                <p:nvPr/>
              </p:nvSpPr>
              <p:spPr bwMode="auto">
                <a:xfrm>
                  <a:off x="2451" y="1514"/>
                  <a:ext cx="6" cy="3"/>
                </a:xfrm>
                <a:custGeom>
                  <a:avLst/>
                  <a:gdLst>
                    <a:gd name="T0" fmla="*/ 0 w 65"/>
                    <a:gd name="T1" fmla="*/ 0 h 30"/>
                    <a:gd name="T2" fmla="*/ 0 w 65"/>
                    <a:gd name="T3" fmla="*/ 0 h 30"/>
                    <a:gd name="T4" fmla="*/ 0 w 65"/>
                    <a:gd name="T5" fmla="*/ 0 h 30"/>
                    <a:gd name="T6" fmla="*/ 0 w 65"/>
                    <a:gd name="T7" fmla="*/ 0 h 30"/>
                    <a:gd name="T8" fmla="*/ 0 w 65"/>
                    <a:gd name="T9" fmla="*/ 0 h 30"/>
                    <a:gd name="T10" fmla="*/ 0 w 65"/>
                    <a:gd name="T11" fmla="*/ 0 h 30"/>
                    <a:gd name="T12" fmla="*/ 0 w 65"/>
                    <a:gd name="T13" fmla="*/ 0 h 30"/>
                    <a:gd name="T14" fmla="*/ 0 w 65"/>
                    <a:gd name="T15" fmla="*/ 0 h 30"/>
                    <a:gd name="T16" fmla="*/ 0 w 65"/>
                    <a:gd name="T17" fmla="*/ 0 h 30"/>
                    <a:gd name="T18" fmla="*/ 0 w 65"/>
                    <a:gd name="T19" fmla="*/ 0 h 30"/>
                    <a:gd name="T20" fmla="*/ 0 w 65"/>
                    <a:gd name="T21" fmla="*/ 0 h 30"/>
                    <a:gd name="T22" fmla="*/ 0 w 65"/>
                    <a:gd name="T23" fmla="*/ 0 h 30"/>
                    <a:gd name="T24" fmla="*/ 0 w 65"/>
                    <a:gd name="T25" fmla="*/ 0 h 30"/>
                    <a:gd name="T26" fmla="*/ 0 w 65"/>
                    <a:gd name="T27" fmla="*/ 0 h 30"/>
                    <a:gd name="T28" fmla="*/ 0 w 65"/>
                    <a:gd name="T29" fmla="*/ 0 h 30"/>
                    <a:gd name="T30" fmla="*/ 0 w 65"/>
                    <a:gd name="T31" fmla="*/ 0 h 30"/>
                    <a:gd name="T32" fmla="*/ 0 w 65"/>
                    <a:gd name="T33" fmla="*/ 0 h 30"/>
                    <a:gd name="T34" fmla="*/ 0 w 65"/>
                    <a:gd name="T35" fmla="*/ 0 h 30"/>
                    <a:gd name="T36" fmla="*/ 0 w 65"/>
                    <a:gd name="T37" fmla="*/ 0 h 30"/>
                    <a:gd name="T38" fmla="*/ 0 w 65"/>
                    <a:gd name="T39" fmla="*/ 0 h 30"/>
                    <a:gd name="T40" fmla="*/ 0 w 65"/>
                    <a:gd name="T41" fmla="*/ 0 h 30"/>
                    <a:gd name="T42" fmla="*/ 0 w 65"/>
                    <a:gd name="T43" fmla="*/ 0 h 30"/>
                    <a:gd name="T44" fmla="*/ 0 w 65"/>
                    <a:gd name="T45" fmla="*/ 0 h 30"/>
                    <a:gd name="T46" fmla="*/ 0 w 65"/>
                    <a:gd name="T47" fmla="*/ 0 h 3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5"/>
                    <a:gd name="T73" fmla="*/ 0 h 30"/>
                    <a:gd name="T74" fmla="*/ 65 w 65"/>
                    <a:gd name="T75" fmla="*/ 30 h 3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5" h="30">
                      <a:moveTo>
                        <a:pt x="34" y="3"/>
                      </a:moveTo>
                      <a:lnTo>
                        <a:pt x="34" y="3"/>
                      </a:lnTo>
                      <a:lnTo>
                        <a:pt x="31" y="2"/>
                      </a:lnTo>
                      <a:lnTo>
                        <a:pt x="28" y="1"/>
                      </a:lnTo>
                      <a:lnTo>
                        <a:pt x="24" y="0"/>
                      </a:lnTo>
                      <a:lnTo>
                        <a:pt x="19" y="1"/>
                      </a:lnTo>
                      <a:lnTo>
                        <a:pt x="14" y="1"/>
                      </a:lnTo>
                      <a:lnTo>
                        <a:pt x="10" y="1"/>
                      </a:lnTo>
                      <a:lnTo>
                        <a:pt x="4" y="2"/>
                      </a:lnTo>
                      <a:lnTo>
                        <a:pt x="0" y="2"/>
                      </a:lnTo>
                      <a:lnTo>
                        <a:pt x="5" y="12"/>
                      </a:lnTo>
                      <a:lnTo>
                        <a:pt x="12" y="18"/>
                      </a:lnTo>
                      <a:lnTo>
                        <a:pt x="19" y="21"/>
                      </a:lnTo>
                      <a:lnTo>
                        <a:pt x="29" y="22"/>
                      </a:lnTo>
                      <a:lnTo>
                        <a:pt x="38" y="24"/>
                      </a:lnTo>
                      <a:lnTo>
                        <a:pt x="48" y="25"/>
                      </a:lnTo>
                      <a:lnTo>
                        <a:pt x="56" y="27"/>
                      </a:lnTo>
                      <a:lnTo>
                        <a:pt x="65" y="30"/>
                      </a:lnTo>
                      <a:lnTo>
                        <a:pt x="56" y="25"/>
                      </a:lnTo>
                      <a:lnTo>
                        <a:pt x="49" y="18"/>
                      </a:lnTo>
                      <a:lnTo>
                        <a:pt x="41" y="10"/>
                      </a:lnTo>
                      <a:lnTo>
                        <a:pt x="34" y="3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94" name="Freeform 1964"/>
                <p:cNvSpPr>
                  <a:spLocks/>
                </p:cNvSpPr>
                <p:nvPr/>
              </p:nvSpPr>
              <p:spPr bwMode="auto">
                <a:xfrm>
                  <a:off x="2445" y="1513"/>
                  <a:ext cx="5" cy="2"/>
                </a:xfrm>
                <a:custGeom>
                  <a:avLst/>
                  <a:gdLst>
                    <a:gd name="T0" fmla="*/ 0 w 52"/>
                    <a:gd name="T1" fmla="*/ 0 h 34"/>
                    <a:gd name="T2" fmla="*/ 0 w 52"/>
                    <a:gd name="T3" fmla="*/ 0 h 34"/>
                    <a:gd name="T4" fmla="*/ 0 w 52"/>
                    <a:gd name="T5" fmla="*/ 0 h 34"/>
                    <a:gd name="T6" fmla="*/ 0 w 52"/>
                    <a:gd name="T7" fmla="*/ 0 h 34"/>
                    <a:gd name="T8" fmla="*/ 0 w 52"/>
                    <a:gd name="T9" fmla="*/ 0 h 34"/>
                    <a:gd name="T10" fmla="*/ 0 w 52"/>
                    <a:gd name="T11" fmla="*/ 0 h 34"/>
                    <a:gd name="T12" fmla="*/ 0 w 52"/>
                    <a:gd name="T13" fmla="*/ 0 h 34"/>
                    <a:gd name="T14" fmla="*/ 0 w 52"/>
                    <a:gd name="T15" fmla="*/ 0 h 34"/>
                    <a:gd name="T16" fmla="*/ 0 w 52"/>
                    <a:gd name="T17" fmla="*/ 0 h 34"/>
                    <a:gd name="T18" fmla="*/ 0 w 52"/>
                    <a:gd name="T19" fmla="*/ 0 h 34"/>
                    <a:gd name="T20" fmla="*/ 0 w 52"/>
                    <a:gd name="T21" fmla="*/ 0 h 34"/>
                    <a:gd name="T22" fmla="*/ 0 w 52"/>
                    <a:gd name="T23" fmla="*/ 0 h 34"/>
                    <a:gd name="T24" fmla="*/ 0 w 52"/>
                    <a:gd name="T25" fmla="*/ 0 h 34"/>
                    <a:gd name="T26" fmla="*/ 0 w 52"/>
                    <a:gd name="T27" fmla="*/ 0 h 34"/>
                    <a:gd name="T28" fmla="*/ 0 w 52"/>
                    <a:gd name="T29" fmla="*/ 0 h 34"/>
                    <a:gd name="T30" fmla="*/ 0 w 52"/>
                    <a:gd name="T31" fmla="*/ 0 h 34"/>
                    <a:gd name="T32" fmla="*/ 0 w 52"/>
                    <a:gd name="T33" fmla="*/ 0 h 34"/>
                    <a:gd name="T34" fmla="*/ 0 w 52"/>
                    <a:gd name="T35" fmla="*/ 0 h 34"/>
                    <a:gd name="T36" fmla="*/ 0 w 52"/>
                    <a:gd name="T37" fmla="*/ 0 h 34"/>
                    <a:gd name="T38" fmla="*/ 0 w 52"/>
                    <a:gd name="T39" fmla="*/ 0 h 34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52"/>
                    <a:gd name="T61" fmla="*/ 0 h 34"/>
                    <a:gd name="T62" fmla="*/ 52 w 52"/>
                    <a:gd name="T63" fmla="*/ 34 h 34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52" h="34">
                      <a:moveTo>
                        <a:pt x="23" y="11"/>
                      </a:moveTo>
                      <a:lnTo>
                        <a:pt x="23" y="11"/>
                      </a:lnTo>
                      <a:lnTo>
                        <a:pt x="21" y="0"/>
                      </a:lnTo>
                      <a:lnTo>
                        <a:pt x="14" y="0"/>
                      </a:lnTo>
                      <a:lnTo>
                        <a:pt x="6" y="4"/>
                      </a:lnTo>
                      <a:lnTo>
                        <a:pt x="1" y="4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6" y="20"/>
                      </a:lnTo>
                      <a:lnTo>
                        <a:pt x="9" y="25"/>
                      </a:lnTo>
                      <a:lnTo>
                        <a:pt x="14" y="24"/>
                      </a:lnTo>
                      <a:lnTo>
                        <a:pt x="21" y="25"/>
                      </a:lnTo>
                      <a:lnTo>
                        <a:pt x="26" y="29"/>
                      </a:lnTo>
                      <a:lnTo>
                        <a:pt x="32" y="32"/>
                      </a:lnTo>
                      <a:lnTo>
                        <a:pt x="37" y="34"/>
                      </a:lnTo>
                      <a:lnTo>
                        <a:pt x="42" y="34"/>
                      </a:lnTo>
                      <a:lnTo>
                        <a:pt x="48" y="32"/>
                      </a:lnTo>
                      <a:lnTo>
                        <a:pt x="52" y="25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95" name="Freeform 1965"/>
                <p:cNvSpPr>
                  <a:spLocks/>
                </p:cNvSpPr>
                <p:nvPr/>
              </p:nvSpPr>
              <p:spPr bwMode="auto">
                <a:xfrm>
                  <a:off x="2401" y="1534"/>
                  <a:ext cx="7" cy="7"/>
                </a:xfrm>
                <a:custGeom>
                  <a:avLst/>
                  <a:gdLst>
                    <a:gd name="T0" fmla="*/ 0 w 67"/>
                    <a:gd name="T1" fmla="*/ 0 h 72"/>
                    <a:gd name="T2" fmla="*/ 0 w 67"/>
                    <a:gd name="T3" fmla="*/ 0 h 72"/>
                    <a:gd name="T4" fmla="*/ 0 w 67"/>
                    <a:gd name="T5" fmla="*/ 0 h 72"/>
                    <a:gd name="T6" fmla="*/ 0 w 67"/>
                    <a:gd name="T7" fmla="*/ 0 h 72"/>
                    <a:gd name="T8" fmla="*/ 0 w 67"/>
                    <a:gd name="T9" fmla="*/ 0 h 72"/>
                    <a:gd name="T10" fmla="*/ 0 w 67"/>
                    <a:gd name="T11" fmla="*/ 0 h 72"/>
                    <a:gd name="T12" fmla="*/ 0 w 67"/>
                    <a:gd name="T13" fmla="*/ 0 h 72"/>
                    <a:gd name="T14" fmla="*/ 0 w 67"/>
                    <a:gd name="T15" fmla="*/ 0 h 72"/>
                    <a:gd name="T16" fmla="*/ 0 w 67"/>
                    <a:gd name="T17" fmla="*/ 0 h 72"/>
                    <a:gd name="T18" fmla="*/ 0 w 67"/>
                    <a:gd name="T19" fmla="*/ 0 h 72"/>
                    <a:gd name="T20" fmla="*/ 0 w 67"/>
                    <a:gd name="T21" fmla="*/ 0 h 72"/>
                    <a:gd name="T22" fmla="*/ 0 w 67"/>
                    <a:gd name="T23" fmla="*/ 0 h 72"/>
                    <a:gd name="T24" fmla="*/ 0 w 67"/>
                    <a:gd name="T25" fmla="*/ 0 h 72"/>
                    <a:gd name="T26" fmla="*/ 0 w 67"/>
                    <a:gd name="T27" fmla="*/ 0 h 72"/>
                    <a:gd name="T28" fmla="*/ 0 w 67"/>
                    <a:gd name="T29" fmla="*/ 0 h 72"/>
                    <a:gd name="T30" fmla="*/ 0 w 67"/>
                    <a:gd name="T31" fmla="*/ 0 h 72"/>
                    <a:gd name="T32" fmla="*/ 0 w 67"/>
                    <a:gd name="T33" fmla="*/ 0 h 72"/>
                    <a:gd name="T34" fmla="*/ 0 w 67"/>
                    <a:gd name="T35" fmla="*/ 0 h 72"/>
                    <a:gd name="T36" fmla="*/ 0 w 67"/>
                    <a:gd name="T37" fmla="*/ 0 h 72"/>
                    <a:gd name="T38" fmla="*/ 0 w 67"/>
                    <a:gd name="T39" fmla="*/ 0 h 72"/>
                    <a:gd name="T40" fmla="*/ 0 w 67"/>
                    <a:gd name="T41" fmla="*/ 0 h 72"/>
                    <a:gd name="T42" fmla="*/ 0 w 67"/>
                    <a:gd name="T43" fmla="*/ 0 h 72"/>
                    <a:gd name="T44" fmla="*/ 0 w 67"/>
                    <a:gd name="T45" fmla="*/ 0 h 72"/>
                    <a:gd name="T46" fmla="*/ 0 w 67"/>
                    <a:gd name="T47" fmla="*/ 0 h 72"/>
                    <a:gd name="T48" fmla="*/ 0 w 67"/>
                    <a:gd name="T49" fmla="*/ 0 h 7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7"/>
                    <a:gd name="T76" fmla="*/ 0 h 72"/>
                    <a:gd name="T77" fmla="*/ 67 w 67"/>
                    <a:gd name="T78" fmla="*/ 72 h 7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7" h="72">
                      <a:moveTo>
                        <a:pt x="14" y="2"/>
                      </a:moveTo>
                      <a:lnTo>
                        <a:pt x="11" y="0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1" y="2"/>
                      </a:lnTo>
                      <a:lnTo>
                        <a:pt x="0" y="14"/>
                      </a:lnTo>
                      <a:lnTo>
                        <a:pt x="2" y="25"/>
                      </a:lnTo>
                      <a:lnTo>
                        <a:pt x="9" y="35"/>
                      </a:lnTo>
                      <a:lnTo>
                        <a:pt x="17" y="44"/>
                      </a:lnTo>
                      <a:lnTo>
                        <a:pt x="28" y="52"/>
                      </a:lnTo>
                      <a:lnTo>
                        <a:pt x="38" y="59"/>
                      </a:lnTo>
                      <a:lnTo>
                        <a:pt x="49" y="66"/>
                      </a:lnTo>
                      <a:lnTo>
                        <a:pt x="60" y="72"/>
                      </a:lnTo>
                      <a:lnTo>
                        <a:pt x="62" y="71"/>
                      </a:lnTo>
                      <a:lnTo>
                        <a:pt x="66" y="68"/>
                      </a:lnTo>
                      <a:lnTo>
                        <a:pt x="67" y="65"/>
                      </a:lnTo>
                      <a:lnTo>
                        <a:pt x="66" y="60"/>
                      </a:lnTo>
                      <a:lnTo>
                        <a:pt x="59" y="53"/>
                      </a:lnTo>
                      <a:lnTo>
                        <a:pt x="53" y="45"/>
                      </a:lnTo>
                      <a:lnTo>
                        <a:pt x="46" y="37"/>
                      </a:lnTo>
                      <a:lnTo>
                        <a:pt x="41" y="31"/>
                      </a:lnTo>
                      <a:lnTo>
                        <a:pt x="34" y="23"/>
                      </a:lnTo>
                      <a:lnTo>
                        <a:pt x="28" y="16"/>
                      </a:lnTo>
                      <a:lnTo>
                        <a:pt x="21" y="8"/>
                      </a:lnTo>
                      <a:lnTo>
                        <a:pt x="14" y="2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96" name="Freeform 1966"/>
                <p:cNvSpPr>
                  <a:spLocks/>
                </p:cNvSpPr>
                <p:nvPr/>
              </p:nvSpPr>
              <p:spPr bwMode="auto">
                <a:xfrm>
                  <a:off x="2401" y="1534"/>
                  <a:ext cx="7" cy="7"/>
                </a:xfrm>
                <a:custGeom>
                  <a:avLst/>
                  <a:gdLst>
                    <a:gd name="T0" fmla="*/ 0 w 67"/>
                    <a:gd name="T1" fmla="*/ 0 h 72"/>
                    <a:gd name="T2" fmla="*/ 0 w 67"/>
                    <a:gd name="T3" fmla="*/ 0 h 72"/>
                    <a:gd name="T4" fmla="*/ 0 w 67"/>
                    <a:gd name="T5" fmla="*/ 0 h 72"/>
                    <a:gd name="T6" fmla="*/ 0 w 67"/>
                    <a:gd name="T7" fmla="*/ 0 h 72"/>
                    <a:gd name="T8" fmla="*/ 0 w 67"/>
                    <a:gd name="T9" fmla="*/ 0 h 72"/>
                    <a:gd name="T10" fmla="*/ 0 w 67"/>
                    <a:gd name="T11" fmla="*/ 0 h 72"/>
                    <a:gd name="T12" fmla="*/ 0 w 67"/>
                    <a:gd name="T13" fmla="*/ 0 h 72"/>
                    <a:gd name="T14" fmla="*/ 0 w 67"/>
                    <a:gd name="T15" fmla="*/ 0 h 72"/>
                    <a:gd name="T16" fmla="*/ 0 w 67"/>
                    <a:gd name="T17" fmla="*/ 0 h 72"/>
                    <a:gd name="T18" fmla="*/ 0 w 67"/>
                    <a:gd name="T19" fmla="*/ 0 h 72"/>
                    <a:gd name="T20" fmla="*/ 0 w 67"/>
                    <a:gd name="T21" fmla="*/ 0 h 72"/>
                    <a:gd name="T22" fmla="*/ 0 w 67"/>
                    <a:gd name="T23" fmla="*/ 0 h 72"/>
                    <a:gd name="T24" fmla="*/ 0 w 67"/>
                    <a:gd name="T25" fmla="*/ 0 h 72"/>
                    <a:gd name="T26" fmla="*/ 0 w 67"/>
                    <a:gd name="T27" fmla="*/ 0 h 72"/>
                    <a:gd name="T28" fmla="*/ 0 w 67"/>
                    <a:gd name="T29" fmla="*/ 0 h 72"/>
                    <a:gd name="T30" fmla="*/ 0 w 67"/>
                    <a:gd name="T31" fmla="*/ 0 h 72"/>
                    <a:gd name="T32" fmla="*/ 0 w 67"/>
                    <a:gd name="T33" fmla="*/ 0 h 72"/>
                    <a:gd name="T34" fmla="*/ 0 w 67"/>
                    <a:gd name="T35" fmla="*/ 0 h 72"/>
                    <a:gd name="T36" fmla="*/ 0 w 67"/>
                    <a:gd name="T37" fmla="*/ 0 h 72"/>
                    <a:gd name="T38" fmla="*/ 0 w 67"/>
                    <a:gd name="T39" fmla="*/ 0 h 72"/>
                    <a:gd name="T40" fmla="*/ 0 w 67"/>
                    <a:gd name="T41" fmla="*/ 0 h 72"/>
                    <a:gd name="T42" fmla="*/ 0 w 67"/>
                    <a:gd name="T43" fmla="*/ 0 h 72"/>
                    <a:gd name="T44" fmla="*/ 0 w 67"/>
                    <a:gd name="T45" fmla="*/ 0 h 72"/>
                    <a:gd name="T46" fmla="*/ 0 w 67"/>
                    <a:gd name="T47" fmla="*/ 0 h 72"/>
                    <a:gd name="T48" fmla="*/ 0 w 67"/>
                    <a:gd name="T49" fmla="*/ 0 h 72"/>
                    <a:gd name="T50" fmla="*/ 0 w 67"/>
                    <a:gd name="T51" fmla="*/ 0 h 72"/>
                    <a:gd name="T52" fmla="*/ 0 w 67"/>
                    <a:gd name="T53" fmla="*/ 0 h 72"/>
                    <a:gd name="T54" fmla="*/ 0 w 67"/>
                    <a:gd name="T55" fmla="*/ 0 h 72"/>
                    <a:gd name="T56" fmla="*/ 0 w 67"/>
                    <a:gd name="T57" fmla="*/ 0 h 72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67"/>
                    <a:gd name="T88" fmla="*/ 0 h 72"/>
                    <a:gd name="T89" fmla="*/ 67 w 67"/>
                    <a:gd name="T90" fmla="*/ 72 h 72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67" h="72">
                      <a:moveTo>
                        <a:pt x="14" y="2"/>
                      </a:moveTo>
                      <a:lnTo>
                        <a:pt x="14" y="2"/>
                      </a:lnTo>
                      <a:lnTo>
                        <a:pt x="11" y="0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1" y="2"/>
                      </a:lnTo>
                      <a:lnTo>
                        <a:pt x="0" y="14"/>
                      </a:lnTo>
                      <a:lnTo>
                        <a:pt x="2" y="25"/>
                      </a:lnTo>
                      <a:lnTo>
                        <a:pt x="9" y="35"/>
                      </a:lnTo>
                      <a:lnTo>
                        <a:pt x="17" y="44"/>
                      </a:lnTo>
                      <a:lnTo>
                        <a:pt x="28" y="52"/>
                      </a:lnTo>
                      <a:lnTo>
                        <a:pt x="38" y="59"/>
                      </a:lnTo>
                      <a:lnTo>
                        <a:pt x="49" y="66"/>
                      </a:lnTo>
                      <a:lnTo>
                        <a:pt x="60" y="72"/>
                      </a:lnTo>
                      <a:lnTo>
                        <a:pt x="62" y="71"/>
                      </a:lnTo>
                      <a:lnTo>
                        <a:pt x="66" y="68"/>
                      </a:lnTo>
                      <a:lnTo>
                        <a:pt x="67" y="65"/>
                      </a:lnTo>
                      <a:lnTo>
                        <a:pt x="66" y="60"/>
                      </a:lnTo>
                      <a:lnTo>
                        <a:pt x="59" y="53"/>
                      </a:lnTo>
                      <a:lnTo>
                        <a:pt x="53" y="45"/>
                      </a:lnTo>
                      <a:lnTo>
                        <a:pt x="46" y="37"/>
                      </a:lnTo>
                      <a:lnTo>
                        <a:pt x="41" y="31"/>
                      </a:lnTo>
                      <a:lnTo>
                        <a:pt x="34" y="23"/>
                      </a:lnTo>
                      <a:lnTo>
                        <a:pt x="28" y="16"/>
                      </a:lnTo>
                      <a:lnTo>
                        <a:pt x="21" y="8"/>
                      </a:lnTo>
                      <a:lnTo>
                        <a:pt x="14" y="2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97" name="Freeform 1967"/>
                <p:cNvSpPr>
                  <a:spLocks/>
                </p:cNvSpPr>
                <p:nvPr/>
              </p:nvSpPr>
              <p:spPr bwMode="auto">
                <a:xfrm>
                  <a:off x="2411" y="1545"/>
                  <a:ext cx="4" cy="4"/>
                </a:xfrm>
                <a:custGeom>
                  <a:avLst/>
                  <a:gdLst>
                    <a:gd name="T0" fmla="*/ 0 w 44"/>
                    <a:gd name="T1" fmla="*/ 0 h 37"/>
                    <a:gd name="T2" fmla="*/ 0 w 44"/>
                    <a:gd name="T3" fmla="*/ 0 h 37"/>
                    <a:gd name="T4" fmla="*/ 0 w 44"/>
                    <a:gd name="T5" fmla="*/ 0 h 37"/>
                    <a:gd name="T6" fmla="*/ 0 w 44"/>
                    <a:gd name="T7" fmla="*/ 0 h 37"/>
                    <a:gd name="T8" fmla="*/ 0 w 44"/>
                    <a:gd name="T9" fmla="*/ 0 h 37"/>
                    <a:gd name="T10" fmla="*/ 0 w 44"/>
                    <a:gd name="T11" fmla="*/ 0 h 37"/>
                    <a:gd name="T12" fmla="*/ 0 w 44"/>
                    <a:gd name="T13" fmla="*/ 0 h 37"/>
                    <a:gd name="T14" fmla="*/ 0 w 44"/>
                    <a:gd name="T15" fmla="*/ 0 h 37"/>
                    <a:gd name="T16" fmla="*/ 0 w 44"/>
                    <a:gd name="T17" fmla="*/ 0 h 37"/>
                    <a:gd name="T18" fmla="*/ 0 w 44"/>
                    <a:gd name="T19" fmla="*/ 0 h 37"/>
                    <a:gd name="T20" fmla="*/ 0 w 44"/>
                    <a:gd name="T21" fmla="*/ 0 h 37"/>
                    <a:gd name="T22" fmla="*/ 0 w 44"/>
                    <a:gd name="T23" fmla="*/ 0 h 37"/>
                    <a:gd name="T24" fmla="*/ 0 w 44"/>
                    <a:gd name="T25" fmla="*/ 0 h 37"/>
                    <a:gd name="T26" fmla="*/ 0 w 44"/>
                    <a:gd name="T27" fmla="*/ 0 h 37"/>
                    <a:gd name="T28" fmla="*/ 0 w 44"/>
                    <a:gd name="T29" fmla="*/ 0 h 37"/>
                    <a:gd name="T30" fmla="*/ 0 w 44"/>
                    <a:gd name="T31" fmla="*/ 0 h 37"/>
                    <a:gd name="T32" fmla="*/ 0 w 44"/>
                    <a:gd name="T33" fmla="*/ 0 h 37"/>
                    <a:gd name="T34" fmla="*/ 0 w 44"/>
                    <a:gd name="T35" fmla="*/ 0 h 37"/>
                    <a:gd name="T36" fmla="*/ 0 w 44"/>
                    <a:gd name="T37" fmla="*/ 0 h 37"/>
                    <a:gd name="T38" fmla="*/ 0 w 44"/>
                    <a:gd name="T39" fmla="*/ 0 h 37"/>
                    <a:gd name="T40" fmla="*/ 0 w 44"/>
                    <a:gd name="T41" fmla="*/ 0 h 37"/>
                    <a:gd name="T42" fmla="*/ 0 w 44"/>
                    <a:gd name="T43" fmla="*/ 0 h 37"/>
                    <a:gd name="T44" fmla="*/ 0 w 44"/>
                    <a:gd name="T45" fmla="*/ 0 h 37"/>
                    <a:gd name="T46" fmla="*/ 0 w 44"/>
                    <a:gd name="T47" fmla="*/ 0 h 37"/>
                    <a:gd name="T48" fmla="*/ 0 w 44"/>
                    <a:gd name="T49" fmla="*/ 0 h 37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4"/>
                    <a:gd name="T76" fmla="*/ 0 h 37"/>
                    <a:gd name="T77" fmla="*/ 44 w 44"/>
                    <a:gd name="T78" fmla="*/ 37 h 37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4" h="37">
                      <a:moveTo>
                        <a:pt x="23" y="22"/>
                      </a:moveTo>
                      <a:lnTo>
                        <a:pt x="23" y="22"/>
                      </a:lnTo>
                      <a:lnTo>
                        <a:pt x="22" y="16"/>
                      </a:lnTo>
                      <a:lnTo>
                        <a:pt x="23" y="11"/>
                      </a:lnTo>
                      <a:lnTo>
                        <a:pt x="23" y="5"/>
                      </a:lnTo>
                      <a:lnTo>
                        <a:pt x="21" y="2"/>
                      </a:lnTo>
                      <a:lnTo>
                        <a:pt x="17" y="0"/>
                      </a:lnTo>
                      <a:lnTo>
                        <a:pt x="12" y="0"/>
                      </a:lnTo>
                      <a:lnTo>
                        <a:pt x="7" y="1"/>
                      </a:lnTo>
                      <a:lnTo>
                        <a:pt x="0" y="1"/>
                      </a:lnTo>
                      <a:lnTo>
                        <a:pt x="5" y="6"/>
                      </a:lnTo>
                      <a:lnTo>
                        <a:pt x="10" y="12"/>
                      </a:lnTo>
                      <a:lnTo>
                        <a:pt x="15" y="16"/>
                      </a:lnTo>
                      <a:lnTo>
                        <a:pt x="21" y="21"/>
                      </a:lnTo>
                      <a:lnTo>
                        <a:pt x="25" y="25"/>
                      </a:lnTo>
                      <a:lnTo>
                        <a:pt x="32" y="29"/>
                      </a:lnTo>
                      <a:lnTo>
                        <a:pt x="37" y="34"/>
                      </a:lnTo>
                      <a:lnTo>
                        <a:pt x="44" y="37"/>
                      </a:lnTo>
                      <a:lnTo>
                        <a:pt x="36" y="37"/>
                      </a:lnTo>
                      <a:lnTo>
                        <a:pt x="31" y="34"/>
                      </a:lnTo>
                      <a:lnTo>
                        <a:pt x="26" y="28"/>
                      </a:lnTo>
                      <a:lnTo>
                        <a:pt x="23" y="22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98" name="Freeform 1968"/>
                <p:cNvSpPr>
                  <a:spLocks/>
                </p:cNvSpPr>
                <p:nvPr/>
              </p:nvSpPr>
              <p:spPr bwMode="auto">
                <a:xfrm>
                  <a:off x="2417" y="1552"/>
                  <a:ext cx="7" cy="6"/>
                </a:xfrm>
                <a:custGeom>
                  <a:avLst/>
                  <a:gdLst>
                    <a:gd name="T0" fmla="*/ 0 w 67"/>
                    <a:gd name="T1" fmla="*/ 0 h 61"/>
                    <a:gd name="T2" fmla="*/ 0 w 67"/>
                    <a:gd name="T3" fmla="*/ 0 h 61"/>
                    <a:gd name="T4" fmla="*/ 0 w 67"/>
                    <a:gd name="T5" fmla="*/ 0 h 61"/>
                    <a:gd name="T6" fmla="*/ 0 w 67"/>
                    <a:gd name="T7" fmla="*/ 0 h 61"/>
                    <a:gd name="T8" fmla="*/ 0 w 67"/>
                    <a:gd name="T9" fmla="*/ 0 h 61"/>
                    <a:gd name="T10" fmla="*/ 0 w 67"/>
                    <a:gd name="T11" fmla="*/ 0 h 61"/>
                    <a:gd name="T12" fmla="*/ 0 w 67"/>
                    <a:gd name="T13" fmla="*/ 0 h 61"/>
                    <a:gd name="T14" fmla="*/ 0 w 67"/>
                    <a:gd name="T15" fmla="*/ 0 h 61"/>
                    <a:gd name="T16" fmla="*/ 0 w 67"/>
                    <a:gd name="T17" fmla="*/ 0 h 61"/>
                    <a:gd name="T18" fmla="*/ 0 w 67"/>
                    <a:gd name="T19" fmla="*/ 0 h 61"/>
                    <a:gd name="T20" fmla="*/ 0 w 67"/>
                    <a:gd name="T21" fmla="*/ 0 h 61"/>
                    <a:gd name="T22" fmla="*/ 0 w 67"/>
                    <a:gd name="T23" fmla="*/ 0 h 61"/>
                    <a:gd name="T24" fmla="*/ 0 w 67"/>
                    <a:gd name="T25" fmla="*/ 0 h 61"/>
                    <a:gd name="T26" fmla="*/ 0 w 67"/>
                    <a:gd name="T27" fmla="*/ 0 h 61"/>
                    <a:gd name="T28" fmla="*/ 0 w 67"/>
                    <a:gd name="T29" fmla="*/ 0 h 61"/>
                    <a:gd name="T30" fmla="*/ 0 w 67"/>
                    <a:gd name="T31" fmla="*/ 0 h 61"/>
                    <a:gd name="T32" fmla="*/ 0 w 67"/>
                    <a:gd name="T33" fmla="*/ 0 h 61"/>
                    <a:gd name="T34" fmla="*/ 0 w 67"/>
                    <a:gd name="T35" fmla="*/ 0 h 61"/>
                    <a:gd name="T36" fmla="*/ 0 w 67"/>
                    <a:gd name="T37" fmla="*/ 0 h 61"/>
                    <a:gd name="T38" fmla="*/ 0 w 67"/>
                    <a:gd name="T39" fmla="*/ 0 h 61"/>
                    <a:gd name="T40" fmla="*/ 0 w 67"/>
                    <a:gd name="T41" fmla="*/ 0 h 61"/>
                    <a:gd name="T42" fmla="*/ 0 w 67"/>
                    <a:gd name="T43" fmla="*/ 0 h 61"/>
                    <a:gd name="T44" fmla="*/ 0 w 67"/>
                    <a:gd name="T45" fmla="*/ 0 h 61"/>
                    <a:gd name="T46" fmla="*/ 0 w 67"/>
                    <a:gd name="T47" fmla="*/ 0 h 61"/>
                    <a:gd name="T48" fmla="*/ 0 w 67"/>
                    <a:gd name="T49" fmla="*/ 0 h 61"/>
                    <a:gd name="T50" fmla="*/ 0 w 67"/>
                    <a:gd name="T51" fmla="*/ 0 h 61"/>
                    <a:gd name="T52" fmla="*/ 0 w 67"/>
                    <a:gd name="T53" fmla="*/ 0 h 61"/>
                    <a:gd name="T54" fmla="*/ 0 w 67"/>
                    <a:gd name="T55" fmla="*/ 0 h 61"/>
                    <a:gd name="T56" fmla="*/ 0 w 67"/>
                    <a:gd name="T57" fmla="*/ 0 h 61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67"/>
                    <a:gd name="T88" fmla="*/ 0 h 61"/>
                    <a:gd name="T89" fmla="*/ 67 w 67"/>
                    <a:gd name="T90" fmla="*/ 61 h 61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67" h="61">
                      <a:moveTo>
                        <a:pt x="37" y="32"/>
                      </a:moveTo>
                      <a:lnTo>
                        <a:pt x="35" y="25"/>
                      </a:lnTo>
                      <a:lnTo>
                        <a:pt x="33" y="19"/>
                      </a:lnTo>
                      <a:lnTo>
                        <a:pt x="30" y="12"/>
                      </a:lnTo>
                      <a:lnTo>
                        <a:pt x="25" y="7"/>
                      </a:lnTo>
                      <a:lnTo>
                        <a:pt x="20" y="4"/>
                      </a:lnTo>
                      <a:lnTo>
                        <a:pt x="15" y="1"/>
                      </a:lnTo>
                      <a:lnTo>
                        <a:pt x="8" y="0"/>
                      </a:lnTo>
                      <a:lnTo>
                        <a:pt x="0" y="2"/>
                      </a:lnTo>
                      <a:lnTo>
                        <a:pt x="10" y="8"/>
                      </a:lnTo>
                      <a:lnTo>
                        <a:pt x="19" y="17"/>
                      </a:lnTo>
                      <a:lnTo>
                        <a:pt x="25" y="25"/>
                      </a:lnTo>
                      <a:lnTo>
                        <a:pt x="32" y="34"/>
                      </a:lnTo>
                      <a:lnTo>
                        <a:pt x="40" y="43"/>
                      </a:lnTo>
                      <a:lnTo>
                        <a:pt x="47" y="50"/>
                      </a:lnTo>
                      <a:lnTo>
                        <a:pt x="56" y="57"/>
                      </a:lnTo>
                      <a:lnTo>
                        <a:pt x="67" y="61"/>
                      </a:lnTo>
                      <a:lnTo>
                        <a:pt x="65" y="56"/>
                      </a:lnTo>
                      <a:lnTo>
                        <a:pt x="62" y="50"/>
                      </a:lnTo>
                      <a:lnTo>
                        <a:pt x="60" y="46"/>
                      </a:lnTo>
                      <a:lnTo>
                        <a:pt x="57" y="42"/>
                      </a:lnTo>
                      <a:lnTo>
                        <a:pt x="54" y="37"/>
                      </a:lnTo>
                      <a:lnTo>
                        <a:pt x="50" y="33"/>
                      </a:lnTo>
                      <a:lnTo>
                        <a:pt x="47" y="29"/>
                      </a:lnTo>
                      <a:lnTo>
                        <a:pt x="45" y="24"/>
                      </a:lnTo>
                      <a:lnTo>
                        <a:pt x="43" y="26"/>
                      </a:lnTo>
                      <a:lnTo>
                        <a:pt x="41" y="29"/>
                      </a:lnTo>
                      <a:lnTo>
                        <a:pt x="40" y="30"/>
                      </a:lnTo>
                      <a:lnTo>
                        <a:pt x="37" y="32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099" name="Freeform 1969"/>
                <p:cNvSpPr>
                  <a:spLocks/>
                </p:cNvSpPr>
                <p:nvPr/>
              </p:nvSpPr>
              <p:spPr bwMode="auto">
                <a:xfrm>
                  <a:off x="2417" y="1552"/>
                  <a:ext cx="7" cy="6"/>
                </a:xfrm>
                <a:custGeom>
                  <a:avLst/>
                  <a:gdLst>
                    <a:gd name="T0" fmla="*/ 0 w 67"/>
                    <a:gd name="T1" fmla="*/ 0 h 61"/>
                    <a:gd name="T2" fmla="*/ 0 w 67"/>
                    <a:gd name="T3" fmla="*/ 0 h 61"/>
                    <a:gd name="T4" fmla="*/ 0 w 67"/>
                    <a:gd name="T5" fmla="*/ 0 h 61"/>
                    <a:gd name="T6" fmla="*/ 0 w 67"/>
                    <a:gd name="T7" fmla="*/ 0 h 61"/>
                    <a:gd name="T8" fmla="*/ 0 w 67"/>
                    <a:gd name="T9" fmla="*/ 0 h 61"/>
                    <a:gd name="T10" fmla="*/ 0 w 67"/>
                    <a:gd name="T11" fmla="*/ 0 h 61"/>
                    <a:gd name="T12" fmla="*/ 0 w 67"/>
                    <a:gd name="T13" fmla="*/ 0 h 61"/>
                    <a:gd name="T14" fmla="*/ 0 w 67"/>
                    <a:gd name="T15" fmla="*/ 0 h 61"/>
                    <a:gd name="T16" fmla="*/ 0 w 67"/>
                    <a:gd name="T17" fmla="*/ 0 h 61"/>
                    <a:gd name="T18" fmla="*/ 0 w 67"/>
                    <a:gd name="T19" fmla="*/ 0 h 61"/>
                    <a:gd name="T20" fmla="*/ 0 w 67"/>
                    <a:gd name="T21" fmla="*/ 0 h 61"/>
                    <a:gd name="T22" fmla="*/ 0 w 67"/>
                    <a:gd name="T23" fmla="*/ 0 h 61"/>
                    <a:gd name="T24" fmla="*/ 0 w 67"/>
                    <a:gd name="T25" fmla="*/ 0 h 61"/>
                    <a:gd name="T26" fmla="*/ 0 w 67"/>
                    <a:gd name="T27" fmla="*/ 0 h 61"/>
                    <a:gd name="T28" fmla="*/ 0 w 67"/>
                    <a:gd name="T29" fmla="*/ 0 h 61"/>
                    <a:gd name="T30" fmla="*/ 0 w 67"/>
                    <a:gd name="T31" fmla="*/ 0 h 61"/>
                    <a:gd name="T32" fmla="*/ 0 w 67"/>
                    <a:gd name="T33" fmla="*/ 0 h 61"/>
                    <a:gd name="T34" fmla="*/ 0 w 67"/>
                    <a:gd name="T35" fmla="*/ 0 h 61"/>
                    <a:gd name="T36" fmla="*/ 0 w 67"/>
                    <a:gd name="T37" fmla="*/ 0 h 61"/>
                    <a:gd name="T38" fmla="*/ 0 w 67"/>
                    <a:gd name="T39" fmla="*/ 0 h 61"/>
                    <a:gd name="T40" fmla="*/ 0 w 67"/>
                    <a:gd name="T41" fmla="*/ 0 h 61"/>
                    <a:gd name="T42" fmla="*/ 0 w 67"/>
                    <a:gd name="T43" fmla="*/ 0 h 61"/>
                    <a:gd name="T44" fmla="*/ 0 w 67"/>
                    <a:gd name="T45" fmla="*/ 0 h 61"/>
                    <a:gd name="T46" fmla="*/ 0 w 67"/>
                    <a:gd name="T47" fmla="*/ 0 h 61"/>
                    <a:gd name="T48" fmla="*/ 0 w 67"/>
                    <a:gd name="T49" fmla="*/ 0 h 61"/>
                    <a:gd name="T50" fmla="*/ 0 w 67"/>
                    <a:gd name="T51" fmla="*/ 0 h 61"/>
                    <a:gd name="T52" fmla="*/ 0 w 67"/>
                    <a:gd name="T53" fmla="*/ 0 h 61"/>
                    <a:gd name="T54" fmla="*/ 0 w 67"/>
                    <a:gd name="T55" fmla="*/ 0 h 61"/>
                    <a:gd name="T56" fmla="*/ 0 w 67"/>
                    <a:gd name="T57" fmla="*/ 0 h 61"/>
                    <a:gd name="T58" fmla="*/ 0 w 67"/>
                    <a:gd name="T59" fmla="*/ 0 h 61"/>
                    <a:gd name="T60" fmla="*/ 0 w 67"/>
                    <a:gd name="T61" fmla="*/ 0 h 61"/>
                    <a:gd name="T62" fmla="*/ 0 w 67"/>
                    <a:gd name="T63" fmla="*/ 0 h 61"/>
                    <a:gd name="T64" fmla="*/ 0 w 67"/>
                    <a:gd name="T65" fmla="*/ 0 h 61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7"/>
                    <a:gd name="T100" fmla="*/ 0 h 61"/>
                    <a:gd name="T101" fmla="*/ 67 w 67"/>
                    <a:gd name="T102" fmla="*/ 61 h 61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7" h="61">
                      <a:moveTo>
                        <a:pt x="37" y="32"/>
                      </a:moveTo>
                      <a:lnTo>
                        <a:pt x="37" y="32"/>
                      </a:lnTo>
                      <a:lnTo>
                        <a:pt x="35" y="25"/>
                      </a:lnTo>
                      <a:lnTo>
                        <a:pt x="33" y="19"/>
                      </a:lnTo>
                      <a:lnTo>
                        <a:pt x="30" y="12"/>
                      </a:lnTo>
                      <a:lnTo>
                        <a:pt x="25" y="7"/>
                      </a:lnTo>
                      <a:lnTo>
                        <a:pt x="20" y="4"/>
                      </a:lnTo>
                      <a:lnTo>
                        <a:pt x="15" y="1"/>
                      </a:lnTo>
                      <a:lnTo>
                        <a:pt x="8" y="0"/>
                      </a:lnTo>
                      <a:lnTo>
                        <a:pt x="0" y="2"/>
                      </a:lnTo>
                      <a:lnTo>
                        <a:pt x="10" y="8"/>
                      </a:lnTo>
                      <a:lnTo>
                        <a:pt x="19" y="17"/>
                      </a:lnTo>
                      <a:lnTo>
                        <a:pt x="25" y="25"/>
                      </a:lnTo>
                      <a:lnTo>
                        <a:pt x="32" y="34"/>
                      </a:lnTo>
                      <a:lnTo>
                        <a:pt x="40" y="43"/>
                      </a:lnTo>
                      <a:lnTo>
                        <a:pt x="47" y="50"/>
                      </a:lnTo>
                      <a:lnTo>
                        <a:pt x="56" y="57"/>
                      </a:lnTo>
                      <a:lnTo>
                        <a:pt x="67" y="61"/>
                      </a:lnTo>
                      <a:lnTo>
                        <a:pt x="65" y="56"/>
                      </a:lnTo>
                      <a:lnTo>
                        <a:pt x="62" y="50"/>
                      </a:lnTo>
                      <a:lnTo>
                        <a:pt x="60" y="46"/>
                      </a:lnTo>
                      <a:lnTo>
                        <a:pt x="57" y="42"/>
                      </a:lnTo>
                      <a:lnTo>
                        <a:pt x="54" y="37"/>
                      </a:lnTo>
                      <a:lnTo>
                        <a:pt x="50" y="33"/>
                      </a:lnTo>
                      <a:lnTo>
                        <a:pt x="47" y="29"/>
                      </a:lnTo>
                      <a:lnTo>
                        <a:pt x="45" y="24"/>
                      </a:lnTo>
                      <a:lnTo>
                        <a:pt x="43" y="26"/>
                      </a:lnTo>
                      <a:lnTo>
                        <a:pt x="41" y="29"/>
                      </a:lnTo>
                      <a:lnTo>
                        <a:pt x="40" y="30"/>
                      </a:lnTo>
                      <a:lnTo>
                        <a:pt x="37" y="32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00" name="Freeform 1970"/>
                <p:cNvSpPr>
                  <a:spLocks/>
                </p:cNvSpPr>
                <p:nvPr/>
              </p:nvSpPr>
              <p:spPr bwMode="auto">
                <a:xfrm>
                  <a:off x="2383" y="1508"/>
                  <a:ext cx="11" cy="10"/>
                </a:xfrm>
                <a:custGeom>
                  <a:avLst/>
                  <a:gdLst>
                    <a:gd name="T0" fmla="*/ 0 w 109"/>
                    <a:gd name="T1" fmla="*/ 0 h 109"/>
                    <a:gd name="T2" fmla="*/ 0 w 109"/>
                    <a:gd name="T3" fmla="*/ 0 h 109"/>
                    <a:gd name="T4" fmla="*/ 0 w 109"/>
                    <a:gd name="T5" fmla="*/ 0 h 109"/>
                    <a:gd name="T6" fmla="*/ 0 w 109"/>
                    <a:gd name="T7" fmla="*/ 0 h 109"/>
                    <a:gd name="T8" fmla="*/ 0 w 109"/>
                    <a:gd name="T9" fmla="*/ 0 h 109"/>
                    <a:gd name="T10" fmla="*/ 0 w 109"/>
                    <a:gd name="T11" fmla="*/ 0 h 109"/>
                    <a:gd name="T12" fmla="*/ 0 w 109"/>
                    <a:gd name="T13" fmla="*/ 0 h 109"/>
                    <a:gd name="T14" fmla="*/ 0 w 109"/>
                    <a:gd name="T15" fmla="*/ 0 h 109"/>
                    <a:gd name="T16" fmla="*/ 0 w 109"/>
                    <a:gd name="T17" fmla="*/ 0 h 109"/>
                    <a:gd name="T18" fmla="*/ 0 w 109"/>
                    <a:gd name="T19" fmla="*/ 0 h 109"/>
                    <a:gd name="T20" fmla="*/ 0 w 109"/>
                    <a:gd name="T21" fmla="*/ 0 h 109"/>
                    <a:gd name="T22" fmla="*/ 0 w 109"/>
                    <a:gd name="T23" fmla="*/ 0 h 109"/>
                    <a:gd name="T24" fmla="*/ 0 w 109"/>
                    <a:gd name="T25" fmla="*/ 0 h 109"/>
                    <a:gd name="T26" fmla="*/ 0 w 109"/>
                    <a:gd name="T27" fmla="*/ 0 h 109"/>
                    <a:gd name="T28" fmla="*/ 0 w 109"/>
                    <a:gd name="T29" fmla="*/ 0 h 109"/>
                    <a:gd name="T30" fmla="*/ 0 w 109"/>
                    <a:gd name="T31" fmla="*/ 0 h 109"/>
                    <a:gd name="T32" fmla="*/ 0 w 109"/>
                    <a:gd name="T33" fmla="*/ 0 h 109"/>
                    <a:gd name="T34" fmla="*/ 0 w 109"/>
                    <a:gd name="T35" fmla="*/ 0 h 109"/>
                    <a:gd name="T36" fmla="*/ 0 w 109"/>
                    <a:gd name="T37" fmla="*/ 0 h 109"/>
                    <a:gd name="T38" fmla="*/ 0 w 109"/>
                    <a:gd name="T39" fmla="*/ 0 h 109"/>
                    <a:gd name="T40" fmla="*/ 0 w 109"/>
                    <a:gd name="T41" fmla="*/ 0 h 109"/>
                    <a:gd name="T42" fmla="*/ 0 w 109"/>
                    <a:gd name="T43" fmla="*/ 0 h 109"/>
                    <a:gd name="T44" fmla="*/ 0 w 109"/>
                    <a:gd name="T45" fmla="*/ 0 h 109"/>
                    <a:gd name="T46" fmla="*/ 0 w 109"/>
                    <a:gd name="T47" fmla="*/ 0 h 109"/>
                    <a:gd name="T48" fmla="*/ 0 w 109"/>
                    <a:gd name="T49" fmla="*/ 0 h 109"/>
                    <a:gd name="T50" fmla="*/ 0 w 109"/>
                    <a:gd name="T51" fmla="*/ 0 h 109"/>
                    <a:gd name="T52" fmla="*/ 0 w 109"/>
                    <a:gd name="T53" fmla="*/ 0 h 109"/>
                    <a:gd name="T54" fmla="*/ 0 w 109"/>
                    <a:gd name="T55" fmla="*/ 0 h 109"/>
                    <a:gd name="T56" fmla="*/ 0 w 109"/>
                    <a:gd name="T57" fmla="*/ 0 h 109"/>
                    <a:gd name="T58" fmla="*/ 0 w 109"/>
                    <a:gd name="T59" fmla="*/ 0 h 109"/>
                    <a:gd name="T60" fmla="*/ 0 w 109"/>
                    <a:gd name="T61" fmla="*/ 0 h 109"/>
                    <a:gd name="T62" fmla="*/ 0 w 109"/>
                    <a:gd name="T63" fmla="*/ 0 h 109"/>
                    <a:gd name="T64" fmla="*/ 0 w 109"/>
                    <a:gd name="T65" fmla="*/ 0 h 109"/>
                    <a:gd name="T66" fmla="*/ 0 w 109"/>
                    <a:gd name="T67" fmla="*/ 0 h 109"/>
                    <a:gd name="T68" fmla="*/ 0 w 109"/>
                    <a:gd name="T69" fmla="*/ 0 h 109"/>
                    <a:gd name="T70" fmla="*/ 0 w 109"/>
                    <a:gd name="T71" fmla="*/ 0 h 109"/>
                    <a:gd name="T72" fmla="*/ 0 w 109"/>
                    <a:gd name="T73" fmla="*/ 0 h 10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09"/>
                    <a:gd name="T112" fmla="*/ 0 h 109"/>
                    <a:gd name="T113" fmla="*/ 109 w 109"/>
                    <a:gd name="T114" fmla="*/ 109 h 109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09" h="109">
                      <a:moveTo>
                        <a:pt x="103" y="95"/>
                      </a:moveTo>
                      <a:lnTo>
                        <a:pt x="101" y="82"/>
                      </a:lnTo>
                      <a:lnTo>
                        <a:pt x="96" y="71"/>
                      </a:lnTo>
                      <a:lnTo>
                        <a:pt x="90" y="60"/>
                      </a:lnTo>
                      <a:lnTo>
                        <a:pt x="83" y="50"/>
                      </a:lnTo>
                      <a:lnTo>
                        <a:pt x="76" y="41"/>
                      </a:lnTo>
                      <a:lnTo>
                        <a:pt x="69" y="31"/>
                      </a:lnTo>
                      <a:lnTo>
                        <a:pt x="63" y="20"/>
                      </a:lnTo>
                      <a:lnTo>
                        <a:pt x="57" y="8"/>
                      </a:lnTo>
                      <a:lnTo>
                        <a:pt x="53" y="1"/>
                      </a:lnTo>
                      <a:lnTo>
                        <a:pt x="45" y="0"/>
                      </a:lnTo>
                      <a:lnTo>
                        <a:pt x="37" y="0"/>
                      </a:lnTo>
                      <a:lnTo>
                        <a:pt x="29" y="0"/>
                      </a:lnTo>
                      <a:lnTo>
                        <a:pt x="31" y="6"/>
                      </a:lnTo>
                      <a:lnTo>
                        <a:pt x="25" y="8"/>
                      </a:lnTo>
                      <a:lnTo>
                        <a:pt x="20" y="10"/>
                      </a:lnTo>
                      <a:lnTo>
                        <a:pt x="22" y="16"/>
                      </a:lnTo>
                      <a:lnTo>
                        <a:pt x="17" y="12"/>
                      </a:lnTo>
                      <a:lnTo>
                        <a:pt x="11" y="10"/>
                      </a:lnTo>
                      <a:lnTo>
                        <a:pt x="7" y="8"/>
                      </a:lnTo>
                      <a:lnTo>
                        <a:pt x="0" y="8"/>
                      </a:lnTo>
                      <a:lnTo>
                        <a:pt x="11" y="21"/>
                      </a:lnTo>
                      <a:lnTo>
                        <a:pt x="22" y="33"/>
                      </a:lnTo>
                      <a:lnTo>
                        <a:pt x="34" y="45"/>
                      </a:lnTo>
                      <a:lnTo>
                        <a:pt x="45" y="56"/>
                      </a:lnTo>
                      <a:lnTo>
                        <a:pt x="57" y="69"/>
                      </a:lnTo>
                      <a:lnTo>
                        <a:pt x="68" y="81"/>
                      </a:lnTo>
                      <a:lnTo>
                        <a:pt x="79" y="94"/>
                      </a:lnTo>
                      <a:lnTo>
                        <a:pt x="90" y="108"/>
                      </a:lnTo>
                      <a:lnTo>
                        <a:pt x="93" y="109"/>
                      </a:lnTo>
                      <a:lnTo>
                        <a:pt x="100" y="107"/>
                      </a:lnTo>
                      <a:lnTo>
                        <a:pt x="106" y="103"/>
                      </a:lnTo>
                      <a:lnTo>
                        <a:pt x="109" y="95"/>
                      </a:lnTo>
                      <a:lnTo>
                        <a:pt x="107" y="95"/>
                      </a:lnTo>
                      <a:lnTo>
                        <a:pt x="105" y="95"/>
                      </a:lnTo>
                      <a:lnTo>
                        <a:pt x="104" y="95"/>
                      </a:lnTo>
                      <a:lnTo>
                        <a:pt x="103" y="95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01" name="Freeform 1971"/>
                <p:cNvSpPr>
                  <a:spLocks/>
                </p:cNvSpPr>
                <p:nvPr/>
              </p:nvSpPr>
              <p:spPr bwMode="auto">
                <a:xfrm>
                  <a:off x="2383" y="1508"/>
                  <a:ext cx="11" cy="10"/>
                </a:xfrm>
                <a:custGeom>
                  <a:avLst/>
                  <a:gdLst>
                    <a:gd name="T0" fmla="*/ 0 w 109"/>
                    <a:gd name="T1" fmla="*/ 0 h 109"/>
                    <a:gd name="T2" fmla="*/ 0 w 109"/>
                    <a:gd name="T3" fmla="*/ 0 h 109"/>
                    <a:gd name="T4" fmla="*/ 0 w 109"/>
                    <a:gd name="T5" fmla="*/ 0 h 109"/>
                    <a:gd name="T6" fmla="*/ 0 w 109"/>
                    <a:gd name="T7" fmla="*/ 0 h 109"/>
                    <a:gd name="T8" fmla="*/ 0 w 109"/>
                    <a:gd name="T9" fmla="*/ 0 h 109"/>
                    <a:gd name="T10" fmla="*/ 0 w 109"/>
                    <a:gd name="T11" fmla="*/ 0 h 109"/>
                    <a:gd name="T12" fmla="*/ 0 w 109"/>
                    <a:gd name="T13" fmla="*/ 0 h 109"/>
                    <a:gd name="T14" fmla="*/ 0 w 109"/>
                    <a:gd name="T15" fmla="*/ 0 h 109"/>
                    <a:gd name="T16" fmla="*/ 0 w 109"/>
                    <a:gd name="T17" fmla="*/ 0 h 109"/>
                    <a:gd name="T18" fmla="*/ 0 w 109"/>
                    <a:gd name="T19" fmla="*/ 0 h 109"/>
                    <a:gd name="T20" fmla="*/ 0 w 109"/>
                    <a:gd name="T21" fmla="*/ 0 h 109"/>
                    <a:gd name="T22" fmla="*/ 0 w 109"/>
                    <a:gd name="T23" fmla="*/ 0 h 109"/>
                    <a:gd name="T24" fmla="*/ 0 w 109"/>
                    <a:gd name="T25" fmla="*/ 0 h 109"/>
                    <a:gd name="T26" fmla="*/ 0 w 109"/>
                    <a:gd name="T27" fmla="*/ 0 h 109"/>
                    <a:gd name="T28" fmla="*/ 0 w 109"/>
                    <a:gd name="T29" fmla="*/ 0 h 109"/>
                    <a:gd name="T30" fmla="*/ 0 w 109"/>
                    <a:gd name="T31" fmla="*/ 0 h 109"/>
                    <a:gd name="T32" fmla="*/ 0 w 109"/>
                    <a:gd name="T33" fmla="*/ 0 h 109"/>
                    <a:gd name="T34" fmla="*/ 0 w 109"/>
                    <a:gd name="T35" fmla="*/ 0 h 109"/>
                    <a:gd name="T36" fmla="*/ 0 w 109"/>
                    <a:gd name="T37" fmla="*/ 0 h 109"/>
                    <a:gd name="T38" fmla="*/ 0 w 109"/>
                    <a:gd name="T39" fmla="*/ 0 h 109"/>
                    <a:gd name="T40" fmla="*/ 0 w 109"/>
                    <a:gd name="T41" fmla="*/ 0 h 109"/>
                    <a:gd name="T42" fmla="*/ 0 w 109"/>
                    <a:gd name="T43" fmla="*/ 0 h 109"/>
                    <a:gd name="T44" fmla="*/ 0 w 109"/>
                    <a:gd name="T45" fmla="*/ 0 h 109"/>
                    <a:gd name="T46" fmla="*/ 0 w 109"/>
                    <a:gd name="T47" fmla="*/ 0 h 109"/>
                    <a:gd name="T48" fmla="*/ 0 w 109"/>
                    <a:gd name="T49" fmla="*/ 0 h 109"/>
                    <a:gd name="T50" fmla="*/ 0 w 109"/>
                    <a:gd name="T51" fmla="*/ 0 h 109"/>
                    <a:gd name="T52" fmla="*/ 0 w 109"/>
                    <a:gd name="T53" fmla="*/ 0 h 109"/>
                    <a:gd name="T54" fmla="*/ 0 w 109"/>
                    <a:gd name="T55" fmla="*/ 0 h 109"/>
                    <a:gd name="T56" fmla="*/ 0 w 109"/>
                    <a:gd name="T57" fmla="*/ 0 h 109"/>
                    <a:gd name="T58" fmla="*/ 0 w 109"/>
                    <a:gd name="T59" fmla="*/ 0 h 109"/>
                    <a:gd name="T60" fmla="*/ 0 w 109"/>
                    <a:gd name="T61" fmla="*/ 0 h 109"/>
                    <a:gd name="T62" fmla="*/ 0 w 109"/>
                    <a:gd name="T63" fmla="*/ 0 h 109"/>
                    <a:gd name="T64" fmla="*/ 0 w 109"/>
                    <a:gd name="T65" fmla="*/ 0 h 109"/>
                    <a:gd name="T66" fmla="*/ 0 w 109"/>
                    <a:gd name="T67" fmla="*/ 0 h 109"/>
                    <a:gd name="T68" fmla="*/ 0 w 109"/>
                    <a:gd name="T69" fmla="*/ 0 h 109"/>
                    <a:gd name="T70" fmla="*/ 0 w 109"/>
                    <a:gd name="T71" fmla="*/ 0 h 109"/>
                    <a:gd name="T72" fmla="*/ 0 w 109"/>
                    <a:gd name="T73" fmla="*/ 0 h 109"/>
                    <a:gd name="T74" fmla="*/ 0 w 109"/>
                    <a:gd name="T75" fmla="*/ 0 h 109"/>
                    <a:gd name="T76" fmla="*/ 0 w 109"/>
                    <a:gd name="T77" fmla="*/ 0 h 109"/>
                    <a:gd name="T78" fmla="*/ 0 w 109"/>
                    <a:gd name="T79" fmla="*/ 0 h 109"/>
                    <a:gd name="T80" fmla="*/ 0 w 109"/>
                    <a:gd name="T81" fmla="*/ 0 h 109"/>
                    <a:gd name="T82" fmla="*/ 0 w 109"/>
                    <a:gd name="T83" fmla="*/ 0 h 109"/>
                    <a:gd name="T84" fmla="*/ 0 w 109"/>
                    <a:gd name="T85" fmla="*/ 0 h 109"/>
                    <a:gd name="T86" fmla="*/ 0 w 109"/>
                    <a:gd name="T87" fmla="*/ 0 h 10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09"/>
                    <a:gd name="T133" fmla="*/ 0 h 109"/>
                    <a:gd name="T134" fmla="*/ 109 w 109"/>
                    <a:gd name="T135" fmla="*/ 109 h 10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09" h="109">
                      <a:moveTo>
                        <a:pt x="103" y="95"/>
                      </a:moveTo>
                      <a:lnTo>
                        <a:pt x="103" y="95"/>
                      </a:lnTo>
                      <a:lnTo>
                        <a:pt x="101" y="82"/>
                      </a:lnTo>
                      <a:lnTo>
                        <a:pt x="96" y="71"/>
                      </a:lnTo>
                      <a:lnTo>
                        <a:pt x="90" y="60"/>
                      </a:lnTo>
                      <a:lnTo>
                        <a:pt x="83" y="50"/>
                      </a:lnTo>
                      <a:lnTo>
                        <a:pt x="76" y="41"/>
                      </a:lnTo>
                      <a:lnTo>
                        <a:pt x="69" y="31"/>
                      </a:lnTo>
                      <a:lnTo>
                        <a:pt x="63" y="20"/>
                      </a:lnTo>
                      <a:lnTo>
                        <a:pt x="57" y="8"/>
                      </a:lnTo>
                      <a:lnTo>
                        <a:pt x="53" y="1"/>
                      </a:lnTo>
                      <a:lnTo>
                        <a:pt x="45" y="0"/>
                      </a:lnTo>
                      <a:lnTo>
                        <a:pt x="37" y="0"/>
                      </a:lnTo>
                      <a:lnTo>
                        <a:pt x="29" y="0"/>
                      </a:lnTo>
                      <a:lnTo>
                        <a:pt x="31" y="6"/>
                      </a:lnTo>
                      <a:lnTo>
                        <a:pt x="25" y="8"/>
                      </a:lnTo>
                      <a:lnTo>
                        <a:pt x="20" y="10"/>
                      </a:lnTo>
                      <a:lnTo>
                        <a:pt x="22" y="16"/>
                      </a:lnTo>
                      <a:lnTo>
                        <a:pt x="17" y="12"/>
                      </a:lnTo>
                      <a:lnTo>
                        <a:pt x="11" y="10"/>
                      </a:lnTo>
                      <a:lnTo>
                        <a:pt x="7" y="8"/>
                      </a:lnTo>
                      <a:lnTo>
                        <a:pt x="0" y="8"/>
                      </a:lnTo>
                      <a:lnTo>
                        <a:pt x="11" y="21"/>
                      </a:lnTo>
                      <a:lnTo>
                        <a:pt x="22" y="33"/>
                      </a:lnTo>
                      <a:lnTo>
                        <a:pt x="34" y="45"/>
                      </a:lnTo>
                      <a:lnTo>
                        <a:pt x="45" y="56"/>
                      </a:lnTo>
                      <a:lnTo>
                        <a:pt x="57" y="69"/>
                      </a:lnTo>
                      <a:lnTo>
                        <a:pt x="68" y="81"/>
                      </a:lnTo>
                      <a:lnTo>
                        <a:pt x="79" y="94"/>
                      </a:lnTo>
                      <a:lnTo>
                        <a:pt x="90" y="108"/>
                      </a:lnTo>
                      <a:lnTo>
                        <a:pt x="93" y="109"/>
                      </a:lnTo>
                      <a:lnTo>
                        <a:pt x="100" y="107"/>
                      </a:lnTo>
                      <a:lnTo>
                        <a:pt x="106" y="103"/>
                      </a:lnTo>
                      <a:lnTo>
                        <a:pt x="109" y="95"/>
                      </a:lnTo>
                      <a:lnTo>
                        <a:pt x="107" y="95"/>
                      </a:lnTo>
                      <a:lnTo>
                        <a:pt x="105" y="95"/>
                      </a:lnTo>
                      <a:lnTo>
                        <a:pt x="104" y="95"/>
                      </a:lnTo>
                      <a:lnTo>
                        <a:pt x="103" y="95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02" name="Freeform 1972"/>
                <p:cNvSpPr>
                  <a:spLocks/>
                </p:cNvSpPr>
                <p:nvPr/>
              </p:nvSpPr>
              <p:spPr bwMode="auto">
                <a:xfrm>
                  <a:off x="2397" y="1523"/>
                  <a:ext cx="4" cy="7"/>
                </a:xfrm>
                <a:custGeom>
                  <a:avLst/>
                  <a:gdLst>
                    <a:gd name="T0" fmla="*/ 0 w 33"/>
                    <a:gd name="T1" fmla="*/ 0 h 72"/>
                    <a:gd name="T2" fmla="*/ 0 w 33"/>
                    <a:gd name="T3" fmla="*/ 0 h 72"/>
                    <a:gd name="T4" fmla="*/ 0 w 33"/>
                    <a:gd name="T5" fmla="*/ 0 h 72"/>
                    <a:gd name="T6" fmla="*/ 0 w 33"/>
                    <a:gd name="T7" fmla="*/ 0 h 72"/>
                    <a:gd name="T8" fmla="*/ 0 w 33"/>
                    <a:gd name="T9" fmla="*/ 0 h 72"/>
                    <a:gd name="T10" fmla="*/ 0 w 33"/>
                    <a:gd name="T11" fmla="*/ 0 h 72"/>
                    <a:gd name="T12" fmla="*/ 0 w 33"/>
                    <a:gd name="T13" fmla="*/ 0 h 72"/>
                    <a:gd name="T14" fmla="*/ 0 w 33"/>
                    <a:gd name="T15" fmla="*/ 0 h 72"/>
                    <a:gd name="T16" fmla="*/ 0 w 33"/>
                    <a:gd name="T17" fmla="*/ 0 h 72"/>
                    <a:gd name="T18" fmla="*/ 0 w 33"/>
                    <a:gd name="T19" fmla="*/ 0 h 72"/>
                    <a:gd name="T20" fmla="*/ 0 w 33"/>
                    <a:gd name="T21" fmla="*/ 0 h 72"/>
                    <a:gd name="T22" fmla="*/ 0 w 33"/>
                    <a:gd name="T23" fmla="*/ 0 h 72"/>
                    <a:gd name="T24" fmla="*/ 0 w 33"/>
                    <a:gd name="T25" fmla="*/ 0 h 72"/>
                    <a:gd name="T26" fmla="*/ 0 w 33"/>
                    <a:gd name="T27" fmla="*/ 0 h 72"/>
                    <a:gd name="T28" fmla="*/ 0 w 33"/>
                    <a:gd name="T29" fmla="*/ 0 h 72"/>
                    <a:gd name="T30" fmla="*/ 0 w 33"/>
                    <a:gd name="T31" fmla="*/ 0 h 72"/>
                    <a:gd name="T32" fmla="*/ 0 w 33"/>
                    <a:gd name="T33" fmla="*/ 0 h 72"/>
                    <a:gd name="T34" fmla="*/ 0 w 33"/>
                    <a:gd name="T35" fmla="*/ 0 h 72"/>
                    <a:gd name="T36" fmla="*/ 0 w 33"/>
                    <a:gd name="T37" fmla="*/ 0 h 72"/>
                    <a:gd name="T38" fmla="*/ 0 w 33"/>
                    <a:gd name="T39" fmla="*/ 0 h 72"/>
                    <a:gd name="T40" fmla="*/ 0 w 33"/>
                    <a:gd name="T41" fmla="*/ 0 h 72"/>
                    <a:gd name="T42" fmla="*/ 0 w 33"/>
                    <a:gd name="T43" fmla="*/ 0 h 72"/>
                    <a:gd name="T44" fmla="*/ 0 w 33"/>
                    <a:gd name="T45" fmla="*/ 0 h 72"/>
                    <a:gd name="T46" fmla="*/ 0 w 33"/>
                    <a:gd name="T47" fmla="*/ 0 h 72"/>
                    <a:gd name="T48" fmla="*/ 0 w 33"/>
                    <a:gd name="T49" fmla="*/ 0 h 72"/>
                    <a:gd name="T50" fmla="*/ 0 w 33"/>
                    <a:gd name="T51" fmla="*/ 0 h 72"/>
                    <a:gd name="T52" fmla="*/ 0 w 33"/>
                    <a:gd name="T53" fmla="*/ 0 h 72"/>
                    <a:gd name="T54" fmla="*/ 0 w 33"/>
                    <a:gd name="T55" fmla="*/ 0 h 72"/>
                    <a:gd name="T56" fmla="*/ 0 w 33"/>
                    <a:gd name="T57" fmla="*/ 0 h 72"/>
                    <a:gd name="T58" fmla="*/ 0 w 33"/>
                    <a:gd name="T59" fmla="*/ 0 h 72"/>
                    <a:gd name="T60" fmla="*/ 0 w 33"/>
                    <a:gd name="T61" fmla="*/ 0 h 72"/>
                    <a:gd name="T62" fmla="*/ 0 w 33"/>
                    <a:gd name="T63" fmla="*/ 0 h 72"/>
                    <a:gd name="T64" fmla="*/ 0 w 33"/>
                    <a:gd name="T65" fmla="*/ 0 h 72"/>
                    <a:gd name="T66" fmla="*/ 0 w 33"/>
                    <a:gd name="T67" fmla="*/ 0 h 72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3"/>
                    <a:gd name="T103" fmla="*/ 0 h 72"/>
                    <a:gd name="T104" fmla="*/ 33 w 33"/>
                    <a:gd name="T105" fmla="*/ 72 h 72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3" h="72">
                      <a:moveTo>
                        <a:pt x="25" y="21"/>
                      </a:moveTo>
                      <a:lnTo>
                        <a:pt x="25" y="21"/>
                      </a:lnTo>
                      <a:lnTo>
                        <a:pt x="15" y="21"/>
                      </a:lnTo>
                      <a:lnTo>
                        <a:pt x="11" y="14"/>
                      </a:lnTo>
                      <a:lnTo>
                        <a:pt x="9" y="6"/>
                      </a:lnTo>
                      <a:lnTo>
                        <a:pt x="3" y="0"/>
                      </a:lnTo>
                      <a:lnTo>
                        <a:pt x="1" y="8"/>
                      </a:lnTo>
                      <a:lnTo>
                        <a:pt x="0" y="17"/>
                      </a:lnTo>
                      <a:lnTo>
                        <a:pt x="0" y="24"/>
                      </a:lnTo>
                      <a:lnTo>
                        <a:pt x="1" y="33"/>
                      </a:lnTo>
                      <a:lnTo>
                        <a:pt x="2" y="41"/>
                      </a:lnTo>
                      <a:lnTo>
                        <a:pt x="3" y="49"/>
                      </a:lnTo>
                      <a:lnTo>
                        <a:pt x="4" y="57"/>
                      </a:lnTo>
                      <a:lnTo>
                        <a:pt x="4" y="66"/>
                      </a:lnTo>
                      <a:lnTo>
                        <a:pt x="7" y="68"/>
                      </a:lnTo>
                      <a:lnTo>
                        <a:pt x="10" y="70"/>
                      </a:lnTo>
                      <a:lnTo>
                        <a:pt x="14" y="72"/>
                      </a:lnTo>
                      <a:lnTo>
                        <a:pt x="16" y="72"/>
                      </a:lnTo>
                      <a:lnTo>
                        <a:pt x="21" y="66"/>
                      </a:lnTo>
                      <a:lnTo>
                        <a:pt x="25" y="59"/>
                      </a:lnTo>
                      <a:lnTo>
                        <a:pt x="28" y="53"/>
                      </a:lnTo>
                      <a:lnTo>
                        <a:pt x="31" y="46"/>
                      </a:lnTo>
                      <a:lnTo>
                        <a:pt x="33" y="39"/>
                      </a:lnTo>
                      <a:lnTo>
                        <a:pt x="33" y="31"/>
                      </a:lnTo>
                      <a:lnTo>
                        <a:pt x="33" y="23"/>
                      </a:lnTo>
                      <a:lnTo>
                        <a:pt x="32" y="15"/>
                      </a:lnTo>
                      <a:lnTo>
                        <a:pt x="31" y="17"/>
                      </a:lnTo>
                      <a:lnTo>
                        <a:pt x="28" y="18"/>
                      </a:lnTo>
                      <a:lnTo>
                        <a:pt x="27" y="20"/>
                      </a:lnTo>
                      <a:lnTo>
                        <a:pt x="25" y="21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03" name="Freeform 1973"/>
                <p:cNvSpPr>
                  <a:spLocks/>
                </p:cNvSpPr>
                <p:nvPr/>
              </p:nvSpPr>
              <p:spPr bwMode="auto">
                <a:xfrm>
                  <a:off x="2368" y="1494"/>
                  <a:ext cx="9" cy="6"/>
                </a:xfrm>
                <a:custGeom>
                  <a:avLst/>
                  <a:gdLst>
                    <a:gd name="T0" fmla="*/ 0 w 95"/>
                    <a:gd name="T1" fmla="*/ 0 h 66"/>
                    <a:gd name="T2" fmla="*/ 0 w 95"/>
                    <a:gd name="T3" fmla="*/ 0 h 66"/>
                    <a:gd name="T4" fmla="*/ 0 w 95"/>
                    <a:gd name="T5" fmla="*/ 0 h 66"/>
                    <a:gd name="T6" fmla="*/ 0 w 95"/>
                    <a:gd name="T7" fmla="*/ 0 h 66"/>
                    <a:gd name="T8" fmla="*/ 0 w 95"/>
                    <a:gd name="T9" fmla="*/ 0 h 66"/>
                    <a:gd name="T10" fmla="*/ 0 w 95"/>
                    <a:gd name="T11" fmla="*/ 0 h 66"/>
                    <a:gd name="T12" fmla="*/ 0 w 95"/>
                    <a:gd name="T13" fmla="*/ 0 h 66"/>
                    <a:gd name="T14" fmla="*/ 0 w 95"/>
                    <a:gd name="T15" fmla="*/ 0 h 66"/>
                    <a:gd name="T16" fmla="*/ 0 w 95"/>
                    <a:gd name="T17" fmla="*/ 0 h 66"/>
                    <a:gd name="T18" fmla="*/ 0 w 95"/>
                    <a:gd name="T19" fmla="*/ 0 h 66"/>
                    <a:gd name="T20" fmla="*/ 0 w 95"/>
                    <a:gd name="T21" fmla="*/ 0 h 66"/>
                    <a:gd name="T22" fmla="*/ 0 w 95"/>
                    <a:gd name="T23" fmla="*/ 0 h 66"/>
                    <a:gd name="T24" fmla="*/ 0 w 95"/>
                    <a:gd name="T25" fmla="*/ 0 h 66"/>
                    <a:gd name="T26" fmla="*/ 0 w 95"/>
                    <a:gd name="T27" fmla="*/ 0 h 66"/>
                    <a:gd name="T28" fmla="*/ 0 w 95"/>
                    <a:gd name="T29" fmla="*/ 0 h 66"/>
                    <a:gd name="T30" fmla="*/ 0 w 95"/>
                    <a:gd name="T31" fmla="*/ 0 h 66"/>
                    <a:gd name="T32" fmla="*/ 0 w 95"/>
                    <a:gd name="T33" fmla="*/ 0 h 66"/>
                    <a:gd name="T34" fmla="*/ 0 w 95"/>
                    <a:gd name="T35" fmla="*/ 0 h 66"/>
                    <a:gd name="T36" fmla="*/ 0 w 95"/>
                    <a:gd name="T37" fmla="*/ 0 h 66"/>
                    <a:gd name="T38" fmla="*/ 0 w 95"/>
                    <a:gd name="T39" fmla="*/ 0 h 66"/>
                    <a:gd name="T40" fmla="*/ 0 w 95"/>
                    <a:gd name="T41" fmla="*/ 0 h 6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95"/>
                    <a:gd name="T64" fmla="*/ 0 h 66"/>
                    <a:gd name="T65" fmla="*/ 95 w 95"/>
                    <a:gd name="T66" fmla="*/ 66 h 6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95" h="66">
                      <a:moveTo>
                        <a:pt x="95" y="54"/>
                      </a:moveTo>
                      <a:lnTo>
                        <a:pt x="87" y="41"/>
                      </a:lnTo>
                      <a:lnTo>
                        <a:pt x="78" y="29"/>
                      </a:lnTo>
                      <a:lnTo>
                        <a:pt x="67" y="18"/>
                      </a:lnTo>
                      <a:lnTo>
                        <a:pt x="57" y="8"/>
                      </a:lnTo>
                      <a:lnTo>
                        <a:pt x="43" y="3"/>
                      </a:lnTo>
                      <a:lnTo>
                        <a:pt x="29" y="0"/>
                      </a:lnTo>
                      <a:lnTo>
                        <a:pt x="15" y="2"/>
                      </a:lnTo>
                      <a:lnTo>
                        <a:pt x="0" y="9"/>
                      </a:lnTo>
                      <a:lnTo>
                        <a:pt x="13" y="15"/>
                      </a:lnTo>
                      <a:lnTo>
                        <a:pt x="24" y="21"/>
                      </a:lnTo>
                      <a:lnTo>
                        <a:pt x="35" y="28"/>
                      </a:lnTo>
                      <a:lnTo>
                        <a:pt x="46" y="36"/>
                      </a:lnTo>
                      <a:lnTo>
                        <a:pt x="55" y="43"/>
                      </a:lnTo>
                      <a:lnTo>
                        <a:pt x="65" y="51"/>
                      </a:lnTo>
                      <a:lnTo>
                        <a:pt x="76" y="58"/>
                      </a:lnTo>
                      <a:lnTo>
                        <a:pt x="88" y="66"/>
                      </a:lnTo>
                      <a:lnTo>
                        <a:pt x="88" y="64"/>
                      </a:lnTo>
                      <a:lnTo>
                        <a:pt x="86" y="60"/>
                      </a:lnTo>
                      <a:lnTo>
                        <a:pt x="87" y="55"/>
                      </a:lnTo>
                      <a:lnTo>
                        <a:pt x="95" y="54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04" name="Freeform 1974"/>
                <p:cNvSpPr>
                  <a:spLocks/>
                </p:cNvSpPr>
                <p:nvPr/>
              </p:nvSpPr>
              <p:spPr bwMode="auto">
                <a:xfrm>
                  <a:off x="2368" y="1494"/>
                  <a:ext cx="9" cy="6"/>
                </a:xfrm>
                <a:custGeom>
                  <a:avLst/>
                  <a:gdLst>
                    <a:gd name="T0" fmla="*/ 0 w 95"/>
                    <a:gd name="T1" fmla="*/ 0 h 66"/>
                    <a:gd name="T2" fmla="*/ 0 w 95"/>
                    <a:gd name="T3" fmla="*/ 0 h 66"/>
                    <a:gd name="T4" fmla="*/ 0 w 95"/>
                    <a:gd name="T5" fmla="*/ 0 h 66"/>
                    <a:gd name="T6" fmla="*/ 0 w 95"/>
                    <a:gd name="T7" fmla="*/ 0 h 66"/>
                    <a:gd name="T8" fmla="*/ 0 w 95"/>
                    <a:gd name="T9" fmla="*/ 0 h 66"/>
                    <a:gd name="T10" fmla="*/ 0 w 95"/>
                    <a:gd name="T11" fmla="*/ 0 h 66"/>
                    <a:gd name="T12" fmla="*/ 0 w 95"/>
                    <a:gd name="T13" fmla="*/ 0 h 66"/>
                    <a:gd name="T14" fmla="*/ 0 w 95"/>
                    <a:gd name="T15" fmla="*/ 0 h 66"/>
                    <a:gd name="T16" fmla="*/ 0 w 95"/>
                    <a:gd name="T17" fmla="*/ 0 h 66"/>
                    <a:gd name="T18" fmla="*/ 0 w 95"/>
                    <a:gd name="T19" fmla="*/ 0 h 66"/>
                    <a:gd name="T20" fmla="*/ 0 w 95"/>
                    <a:gd name="T21" fmla="*/ 0 h 66"/>
                    <a:gd name="T22" fmla="*/ 0 w 95"/>
                    <a:gd name="T23" fmla="*/ 0 h 66"/>
                    <a:gd name="T24" fmla="*/ 0 w 95"/>
                    <a:gd name="T25" fmla="*/ 0 h 66"/>
                    <a:gd name="T26" fmla="*/ 0 w 95"/>
                    <a:gd name="T27" fmla="*/ 0 h 66"/>
                    <a:gd name="T28" fmla="*/ 0 w 95"/>
                    <a:gd name="T29" fmla="*/ 0 h 66"/>
                    <a:gd name="T30" fmla="*/ 0 w 95"/>
                    <a:gd name="T31" fmla="*/ 0 h 66"/>
                    <a:gd name="T32" fmla="*/ 0 w 95"/>
                    <a:gd name="T33" fmla="*/ 0 h 66"/>
                    <a:gd name="T34" fmla="*/ 0 w 95"/>
                    <a:gd name="T35" fmla="*/ 0 h 66"/>
                    <a:gd name="T36" fmla="*/ 0 w 95"/>
                    <a:gd name="T37" fmla="*/ 0 h 66"/>
                    <a:gd name="T38" fmla="*/ 0 w 95"/>
                    <a:gd name="T39" fmla="*/ 0 h 66"/>
                    <a:gd name="T40" fmla="*/ 0 w 95"/>
                    <a:gd name="T41" fmla="*/ 0 h 66"/>
                    <a:gd name="T42" fmla="*/ 0 w 95"/>
                    <a:gd name="T43" fmla="*/ 0 h 66"/>
                    <a:gd name="T44" fmla="*/ 0 w 95"/>
                    <a:gd name="T45" fmla="*/ 0 h 66"/>
                    <a:gd name="T46" fmla="*/ 0 w 95"/>
                    <a:gd name="T47" fmla="*/ 0 h 6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95"/>
                    <a:gd name="T73" fmla="*/ 0 h 66"/>
                    <a:gd name="T74" fmla="*/ 95 w 95"/>
                    <a:gd name="T75" fmla="*/ 66 h 6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95" h="66">
                      <a:moveTo>
                        <a:pt x="95" y="54"/>
                      </a:moveTo>
                      <a:lnTo>
                        <a:pt x="95" y="54"/>
                      </a:lnTo>
                      <a:lnTo>
                        <a:pt x="87" y="41"/>
                      </a:lnTo>
                      <a:lnTo>
                        <a:pt x="78" y="29"/>
                      </a:lnTo>
                      <a:lnTo>
                        <a:pt x="67" y="18"/>
                      </a:lnTo>
                      <a:lnTo>
                        <a:pt x="57" y="8"/>
                      </a:lnTo>
                      <a:lnTo>
                        <a:pt x="43" y="3"/>
                      </a:lnTo>
                      <a:lnTo>
                        <a:pt x="29" y="0"/>
                      </a:lnTo>
                      <a:lnTo>
                        <a:pt x="15" y="2"/>
                      </a:lnTo>
                      <a:lnTo>
                        <a:pt x="0" y="9"/>
                      </a:lnTo>
                      <a:lnTo>
                        <a:pt x="13" y="15"/>
                      </a:lnTo>
                      <a:lnTo>
                        <a:pt x="24" y="21"/>
                      </a:lnTo>
                      <a:lnTo>
                        <a:pt x="35" y="28"/>
                      </a:lnTo>
                      <a:lnTo>
                        <a:pt x="46" y="36"/>
                      </a:lnTo>
                      <a:lnTo>
                        <a:pt x="55" y="43"/>
                      </a:lnTo>
                      <a:lnTo>
                        <a:pt x="65" y="51"/>
                      </a:lnTo>
                      <a:lnTo>
                        <a:pt x="76" y="58"/>
                      </a:lnTo>
                      <a:lnTo>
                        <a:pt x="88" y="66"/>
                      </a:lnTo>
                      <a:lnTo>
                        <a:pt x="88" y="64"/>
                      </a:lnTo>
                      <a:lnTo>
                        <a:pt x="86" y="60"/>
                      </a:lnTo>
                      <a:lnTo>
                        <a:pt x="87" y="55"/>
                      </a:lnTo>
                      <a:lnTo>
                        <a:pt x="95" y="54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05" name="Freeform 1975"/>
                <p:cNvSpPr>
                  <a:spLocks/>
                </p:cNvSpPr>
                <p:nvPr/>
              </p:nvSpPr>
              <p:spPr bwMode="auto">
                <a:xfrm>
                  <a:off x="2665" y="1571"/>
                  <a:ext cx="7" cy="11"/>
                </a:xfrm>
                <a:custGeom>
                  <a:avLst/>
                  <a:gdLst>
                    <a:gd name="T0" fmla="*/ 0 w 66"/>
                    <a:gd name="T1" fmla="*/ 0 h 114"/>
                    <a:gd name="T2" fmla="*/ 0 w 66"/>
                    <a:gd name="T3" fmla="*/ 0 h 114"/>
                    <a:gd name="T4" fmla="*/ 0 w 66"/>
                    <a:gd name="T5" fmla="*/ 0 h 114"/>
                    <a:gd name="T6" fmla="*/ 0 w 66"/>
                    <a:gd name="T7" fmla="*/ 0 h 114"/>
                    <a:gd name="T8" fmla="*/ 0 w 66"/>
                    <a:gd name="T9" fmla="*/ 0 h 114"/>
                    <a:gd name="T10" fmla="*/ 0 w 66"/>
                    <a:gd name="T11" fmla="*/ 0 h 114"/>
                    <a:gd name="T12" fmla="*/ 0 w 66"/>
                    <a:gd name="T13" fmla="*/ 0 h 114"/>
                    <a:gd name="T14" fmla="*/ 0 w 66"/>
                    <a:gd name="T15" fmla="*/ 0 h 114"/>
                    <a:gd name="T16" fmla="*/ 0 w 66"/>
                    <a:gd name="T17" fmla="*/ 0 h 114"/>
                    <a:gd name="T18" fmla="*/ 0 w 66"/>
                    <a:gd name="T19" fmla="*/ 0 h 114"/>
                    <a:gd name="T20" fmla="*/ 0 w 66"/>
                    <a:gd name="T21" fmla="*/ 0 h 114"/>
                    <a:gd name="T22" fmla="*/ 0 w 66"/>
                    <a:gd name="T23" fmla="*/ 0 h 114"/>
                    <a:gd name="T24" fmla="*/ 0 w 66"/>
                    <a:gd name="T25" fmla="*/ 0 h 114"/>
                    <a:gd name="T26" fmla="*/ 0 w 66"/>
                    <a:gd name="T27" fmla="*/ 0 h 114"/>
                    <a:gd name="T28" fmla="*/ 0 w 66"/>
                    <a:gd name="T29" fmla="*/ 0 h 114"/>
                    <a:gd name="T30" fmla="*/ 0 w 66"/>
                    <a:gd name="T31" fmla="*/ 0 h 114"/>
                    <a:gd name="T32" fmla="*/ 0 w 66"/>
                    <a:gd name="T33" fmla="*/ 0 h 114"/>
                    <a:gd name="T34" fmla="*/ 0 w 66"/>
                    <a:gd name="T35" fmla="*/ 0 h 114"/>
                    <a:gd name="T36" fmla="*/ 0 w 66"/>
                    <a:gd name="T37" fmla="*/ 0 h 114"/>
                    <a:gd name="T38" fmla="*/ 0 w 66"/>
                    <a:gd name="T39" fmla="*/ 0 h 114"/>
                    <a:gd name="T40" fmla="*/ 0 w 66"/>
                    <a:gd name="T41" fmla="*/ 0 h 114"/>
                    <a:gd name="T42" fmla="*/ 0 w 66"/>
                    <a:gd name="T43" fmla="*/ 0 h 114"/>
                    <a:gd name="T44" fmla="*/ 0 w 66"/>
                    <a:gd name="T45" fmla="*/ 0 h 114"/>
                    <a:gd name="T46" fmla="*/ 0 w 66"/>
                    <a:gd name="T47" fmla="*/ 0 h 114"/>
                    <a:gd name="T48" fmla="*/ 0 w 66"/>
                    <a:gd name="T49" fmla="*/ 0 h 114"/>
                    <a:gd name="T50" fmla="*/ 0 w 66"/>
                    <a:gd name="T51" fmla="*/ 0 h 114"/>
                    <a:gd name="T52" fmla="*/ 0 w 66"/>
                    <a:gd name="T53" fmla="*/ 0 h 114"/>
                    <a:gd name="T54" fmla="*/ 0 w 66"/>
                    <a:gd name="T55" fmla="*/ 0 h 114"/>
                    <a:gd name="T56" fmla="*/ 0 w 66"/>
                    <a:gd name="T57" fmla="*/ 0 h 114"/>
                    <a:gd name="T58" fmla="*/ 0 w 66"/>
                    <a:gd name="T59" fmla="*/ 0 h 114"/>
                    <a:gd name="T60" fmla="*/ 0 w 66"/>
                    <a:gd name="T61" fmla="*/ 0 h 114"/>
                    <a:gd name="T62" fmla="*/ 0 w 66"/>
                    <a:gd name="T63" fmla="*/ 0 h 114"/>
                    <a:gd name="T64" fmla="*/ 0 w 66"/>
                    <a:gd name="T65" fmla="*/ 0 h 114"/>
                    <a:gd name="T66" fmla="*/ 0 w 66"/>
                    <a:gd name="T67" fmla="*/ 0 h 114"/>
                    <a:gd name="T68" fmla="*/ 0 w 66"/>
                    <a:gd name="T69" fmla="*/ 0 h 114"/>
                    <a:gd name="T70" fmla="*/ 0 w 66"/>
                    <a:gd name="T71" fmla="*/ 0 h 114"/>
                    <a:gd name="T72" fmla="*/ 0 w 66"/>
                    <a:gd name="T73" fmla="*/ 0 h 11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66"/>
                    <a:gd name="T112" fmla="*/ 0 h 114"/>
                    <a:gd name="T113" fmla="*/ 66 w 66"/>
                    <a:gd name="T114" fmla="*/ 114 h 11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66" h="114">
                      <a:moveTo>
                        <a:pt x="7" y="38"/>
                      </a:moveTo>
                      <a:lnTo>
                        <a:pt x="3" y="49"/>
                      </a:lnTo>
                      <a:lnTo>
                        <a:pt x="1" y="62"/>
                      </a:lnTo>
                      <a:lnTo>
                        <a:pt x="0" y="76"/>
                      </a:lnTo>
                      <a:lnTo>
                        <a:pt x="3" y="89"/>
                      </a:lnTo>
                      <a:lnTo>
                        <a:pt x="7" y="100"/>
                      </a:lnTo>
                      <a:lnTo>
                        <a:pt x="14" y="109"/>
                      </a:lnTo>
                      <a:lnTo>
                        <a:pt x="25" y="114"/>
                      </a:lnTo>
                      <a:lnTo>
                        <a:pt x="37" y="114"/>
                      </a:lnTo>
                      <a:lnTo>
                        <a:pt x="42" y="112"/>
                      </a:lnTo>
                      <a:lnTo>
                        <a:pt x="47" y="108"/>
                      </a:lnTo>
                      <a:lnTo>
                        <a:pt x="50" y="102"/>
                      </a:lnTo>
                      <a:lnTo>
                        <a:pt x="53" y="96"/>
                      </a:lnTo>
                      <a:lnTo>
                        <a:pt x="54" y="89"/>
                      </a:lnTo>
                      <a:lnTo>
                        <a:pt x="55" y="82"/>
                      </a:lnTo>
                      <a:lnTo>
                        <a:pt x="56" y="75"/>
                      </a:lnTo>
                      <a:lnTo>
                        <a:pt x="55" y="69"/>
                      </a:lnTo>
                      <a:lnTo>
                        <a:pt x="51" y="65"/>
                      </a:lnTo>
                      <a:lnTo>
                        <a:pt x="44" y="69"/>
                      </a:lnTo>
                      <a:lnTo>
                        <a:pt x="37" y="74"/>
                      </a:lnTo>
                      <a:lnTo>
                        <a:pt x="34" y="74"/>
                      </a:lnTo>
                      <a:lnTo>
                        <a:pt x="32" y="65"/>
                      </a:lnTo>
                      <a:lnTo>
                        <a:pt x="34" y="57"/>
                      </a:lnTo>
                      <a:lnTo>
                        <a:pt x="37" y="48"/>
                      </a:lnTo>
                      <a:lnTo>
                        <a:pt x="40" y="39"/>
                      </a:lnTo>
                      <a:lnTo>
                        <a:pt x="46" y="30"/>
                      </a:lnTo>
                      <a:lnTo>
                        <a:pt x="52" y="23"/>
                      </a:lnTo>
                      <a:lnTo>
                        <a:pt x="59" y="16"/>
                      </a:lnTo>
                      <a:lnTo>
                        <a:pt x="66" y="10"/>
                      </a:lnTo>
                      <a:lnTo>
                        <a:pt x="55" y="2"/>
                      </a:lnTo>
                      <a:lnTo>
                        <a:pt x="47" y="0"/>
                      </a:lnTo>
                      <a:lnTo>
                        <a:pt x="38" y="1"/>
                      </a:lnTo>
                      <a:lnTo>
                        <a:pt x="30" y="5"/>
                      </a:lnTo>
                      <a:lnTo>
                        <a:pt x="24" y="13"/>
                      </a:lnTo>
                      <a:lnTo>
                        <a:pt x="18" y="21"/>
                      </a:lnTo>
                      <a:lnTo>
                        <a:pt x="13" y="29"/>
                      </a:lnTo>
                      <a:lnTo>
                        <a:pt x="7" y="3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06" name="Freeform 1976"/>
                <p:cNvSpPr>
                  <a:spLocks/>
                </p:cNvSpPr>
                <p:nvPr/>
              </p:nvSpPr>
              <p:spPr bwMode="auto">
                <a:xfrm>
                  <a:off x="2665" y="1571"/>
                  <a:ext cx="7" cy="11"/>
                </a:xfrm>
                <a:custGeom>
                  <a:avLst/>
                  <a:gdLst>
                    <a:gd name="T0" fmla="*/ 0 w 66"/>
                    <a:gd name="T1" fmla="*/ 0 h 114"/>
                    <a:gd name="T2" fmla="*/ 0 w 66"/>
                    <a:gd name="T3" fmla="*/ 0 h 114"/>
                    <a:gd name="T4" fmla="*/ 0 w 66"/>
                    <a:gd name="T5" fmla="*/ 0 h 114"/>
                    <a:gd name="T6" fmla="*/ 0 w 66"/>
                    <a:gd name="T7" fmla="*/ 0 h 114"/>
                    <a:gd name="T8" fmla="*/ 0 w 66"/>
                    <a:gd name="T9" fmla="*/ 0 h 114"/>
                    <a:gd name="T10" fmla="*/ 0 w 66"/>
                    <a:gd name="T11" fmla="*/ 0 h 114"/>
                    <a:gd name="T12" fmla="*/ 0 w 66"/>
                    <a:gd name="T13" fmla="*/ 0 h 114"/>
                    <a:gd name="T14" fmla="*/ 0 w 66"/>
                    <a:gd name="T15" fmla="*/ 0 h 114"/>
                    <a:gd name="T16" fmla="*/ 0 w 66"/>
                    <a:gd name="T17" fmla="*/ 0 h 114"/>
                    <a:gd name="T18" fmla="*/ 0 w 66"/>
                    <a:gd name="T19" fmla="*/ 0 h 114"/>
                    <a:gd name="T20" fmla="*/ 0 w 66"/>
                    <a:gd name="T21" fmla="*/ 0 h 114"/>
                    <a:gd name="T22" fmla="*/ 0 w 66"/>
                    <a:gd name="T23" fmla="*/ 0 h 114"/>
                    <a:gd name="T24" fmla="*/ 0 w 66"/>
                    <a:gd name="T25" fmla="*/ 0 h 114"/>
                    <a:gd name="T26" fmla="*/ 0 w 66"/>
                    <a:gd name="T27" fmla="*/ 0 h 114"/>
                    <a:gd name="T28" fmla="*/ 0 w 66"/>
                    <a:gd name="T29" fmla="*/ 0 h 114"/>
                    <a:gd name="T30" fmla="*/ 0 w 66"/>
                    <a:gd name="T31" fmla="*/ 0 h 114"/>
                    <a:gd name="T32" fmla="*/ 0 w 66"/>
                    <a:gd name="T33" fmla="*/ 0 h 114"/>
                    <a:gd name="T34" fmla="*/ 0 w 66"/>
                    <a:gd name="T35" fmla="*/ 0 h 114"/>
                    <a:gd name="T36" fmla="*/ 0 w 66"/>
                    <a:gd name="T37" fmla="*/ 0 h 114"/>
                    <a:gd name="T38" fmla="*/ 0 w 66"/>
                    <a:gd name="T39" fmla="*/ 0 h 114"/>
                    <a:gd name="T40" fmla="*/ 0 w 66"/>
                    <a:gd name="T41" fmla="*/ 0 h 114"/>
                    <a:gd name="T42" fmla="*/ 0 w 66"/>
                    <a:gd name="T43" fmla="*/ 0 h 114"/>
                    <a:gd name="T44" fmla="*/ 0 w 66"/>
                    <a:gd name="T45" fmla="*/ 0 h 114"/>
                    <a:gd name="T46" fmla="*/ 0 w 66"/>
                    <a:gd name="T47" fmla="*/ 0 h 114"/>
                    <a:gd name="T48" fmla="*/ 0 w 66"/>
                    <a:gd name="T49" fmla="*/ 0 h 114"/>
                    <a:gd name="T50" fmla="*/ 0 w 66"/>
                    <a:gd name="T51" fmla="*/ 0 h 114"/>
                    <a:gd name="T52" fmla="*/ 0 w 66"/>
                    <a:gd name="T53" fmla="*/ 0 h 114"/>
                    <a:gd name="T54" fmla="*/ 0 w 66"/>
                    <a:gd name="T55" fmla="*/ 0 h 114"/>
                    <a:gd name="T56" fmla="*/ 0 w 66"/>
                    <a:gd name="T57" fmla="*/ 0 h 114"/>
                    <a:gd name="T58" fmla="*/ 0 w 66"/>
                    <a:gd name="T59" fmla="*/ 0 h 114"/>
                    <a:gd name="T60" fmla="*/ 0 w 66"/>
                    <a:gd name="T61" fmla="*/ 0 h 114"/>
                    <a:gd name="T62" fmla="*/ 0 w 66"/>
                    <a:gd name="T63" fmla="*/ 0 h 114"/>
                    <a:gd name="T64" fmla="*/ 0 w 66"/>
                    <a:gd name="T65" fmla="*/ 0 h 114"/>
                    <a:gd name="T66" fmla="*/ 0 w 66"/>
                    <a:gd name="T67" fmla="*/ 0 h 114"/>
                    <a:gd name="T68" fmla="*/ 0 w 66"/>
                    <a:gd name="T69" fmla="*/ 0 h 114"/>
                    <a:gd name="T70" fmla="*/ 0 w 66"/>
                    <a:gd name="T71" fmla="*/ 0 h 114"/>
                    <a:gd name="T72" fmla="*/ 0 w 66"/>
                    <a:gd name="T73" fmla="*/ 0 h 114"/>
                    <a:gd name="T74" fmla="*/ 0 w 66"/>
                    <a:gd name="T75" fmla="*/ 0 h 114"/>
                    <a:gd name="T76" fmla="*/ 0 w 66"/>
                    <a:gd name="T77" fmla="*/ 0 h 114"/>
                    <a:gd name="T78" fmla="*/ 0 w 66"/>
                    <a:gd name="T79" fmla="*/ 0 h 114"/>
                    <a:gd name="T80" fmla="*/ 0 w 66"/>
                    <a:gd name="T81" fmla="*/ 0 h 114"/>
                    <a:gd name="T82" fmla="*/ 0 w 66"/>
                    <a:gd name="T83" fmla="*/ 0 h 114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6"/>
                    <a:gd name="T127" fmla="*/ 0 h 114"/>
                    <a:gd name="T128" fmla="*/ 66 w 66"/>
                    <a:gd name="T129" fmla="*/ 114 h 114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6" h="114">
                      <a:moveTo>
                        <a:pt x="7" y="38"/>
                      </a:moveTo>
                      <a:lnTo>
                        <a:pt x="7" y="38"/>
                      </a:lnTo>
                      <a:lnTo>
                        <a:pt x="3" y="49"/>
                      </a:lnTo>
                      <a:lnTo>
                        <a:pt x="1" y="62"/>
                      </a:lnTo>
                      <a:lnTo>
                        <a:pt x="0" y="76"/>
                      </a:lnTo>
                      <a:lnTo>
                        <a:pt x="3" y="89"/>
                      </a:lnTo>
                      <a:lnTo>
                        <a:pt x="7" y="100"/>
                      </a:lnTo>
                      <a:lnTo>
                        <a:pt x="14" y="109"/>
                      </a:lnTo>
                      <a:lnTo>
                        <a:pt x="25" y="114"/>
                      </a:lnTo>
                      <a:lnTo>
                        <a:pt x="37" y="114"/>
                      </a:lnTo>
                      <a:lnTo>
                        <a:pt x="42" y="112"/>
                      </a:lnTo>
                      <a:lnTo>
                        <a:pt x="47" y="108"/>
                      </a:lnTo>
                      <a:lnTo>
                        <a:pt x="50" y="102"/>
                      </a:lnTo>
                      <a:lnTo>
                        <a:pt x="53" y="96"/>
                      </a:lnTo>
                      <a:lnTo>
                        <a:pt x="54" y="89"/>
                      </a:lnTo>
                      <a:lnTo>
                        <a:pt x="55" y="82"/>
                      </a:lnTo>
                      <a:lnTo>
                        <a:pt x="56" y="75"/>
                      </a:lnTo>
                      <a:lnTo>
                        <a:pt x="55" y="69"/>
                      </a:lnTo>
                      <a:lnTo>
                        <a:pt x="51" y="65"/>
                      </a:lnTo>
                      <a:lnTo>
                        <a:pt x="44" y="69"/>
                      </a:lnTo>
                      <a:lnTo>
                        <a:pt x="37" y="74"/>
                      </a:lnTo>
                      <a:lnTo>
                        <a:pt x="34" y="74"/>
                      </a:lnTo>
                      <a:lnTo>
                        <a:pt x="32" y="65"/>
                      </a:lnTo>
                      <a:lnTo>
                        <a:pt x="34" y="57"/>
                      </a:lnTo>
                      <a:lnTo>
                        <a:pt x="37" y="48"/>
                      </a:lnTo>
                      <a:lnTo>
                        <a:pt x="40" y="39"/>
                      </a:lnTo>
                      <a:lnTo>
                        <a:pt x="46" y="30"/>
                      </a:lnTo>
                      <a:lnTo>
                        <a:pt x="52" y="23"/>
                      </a:lnTo>
                      <a:lnTo>
                        <a:pt x="59" y="16"/>
                      </a:lnTo>
                      <a:lnTo>
                        <a:pt x="66" y="10"/>
                      </a:lnTo>
                      <a:lnTo>
                        <a:pt x="55" y="2"/>
                      </a:lnTo>
                      <a:lnTo>
                        <a:pt x="47" y="0"/>
                      </a:lnTo>
                      <a:lnTo>
                        <a:pt x="38" y="1"/>
                      </a:lnTo>
                      <a:lnTo>
                        <a:pt x="30" y="5"/>
                      </a:lnTo>
                      <a:lnTo>
                        <a:pt x="24" y="13"/>
                      </a:lnTo>
                      <a:lnTo>
                        <a:pt x="18" y="21"/>
                      </a:lnTo>
                      <a:lnTo>
                        <a:pt x="13" y="29"/>
                      </a:lnTo>
                      <a:lnTo>
                        <a:pt x="7" y="38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07" name="Freeform 1977"/>
                <p:cNvSpPr>
                  <a:spLocks/>
                </p:cNvSpPr>
                <p:nvPr/>
              </p:nvSpPr>
              <p:spPr bwMode="auto">
                <a:xfrm>
                  <a:off x="2660" y="1574"/>
                  <a:ext cx="5" cy="8"/>
                </a:xfrm>
                <a:custGeom>
                  <a:avLst/>
                  <a:gdLst>
                    <a:gd name="T0" fmla="*/ 0 w 52"/>
                    <a:gd name="T1" fmla="*/ 0 h 87"/>
                    <a:gd name="T2" fmla="*/ 0 w 52"/>
                    <a:gd name="T3" fmla="*/ 0 h 87"/>
                    <a:gd name="T4" fmla="*/ 0 w 52"/>
                    <a:gd name="T5" fmla="*/ 0 h 87"/>
                    <a:gd name="T6" fmla="*/ 0 w 52"/>
                    <a:gd name="T7" fmla="*/ 0 h 87"/>
                    <a:gd name="T8" fmla="*/ 0 w 52"/>
                    <a:gd name="T9" fmla="*/ 0 h 87"/>
                    <a:gd name="T10" fmla="*/ 0 w 52"/>
                    <a:gd name="T11" fmla="*/ 0 h 87"/>
                    <a:gd name="T12" fmla="*/ 0 w 52"/>
                    <a:gd name="T13" fmla="*/ 0 h 87"/>
                    <a:gd name="T14" fmla="*/ 0 w 52"/>
                    <a:gd name="T15" fmla="*/ 0 h 87"/>
                    <a:gd name="T16" fmla="*/ 0 w 52"/>
                    <a:gd name="T17" fmla="*/ 0 h 87"/>
                    <a:gd name="T18" fmla="*/ 0 w 52"/>
                    <a:gd name="T19" fmla="*/ 0 h 87"/>
                    <a:gd name="T20" fmla="*/ 0 w 52"/>
                    <a:gd name="T21" fmla="*/ 0 h 87"/>
                    <a:gd name="T22" fmla="*/ 0 w 52"/>
                    <a:gd name="T23" fmla="*/ 0 h 87"/>
                    <a:gd name="T24" fmla="*/ 0 w 52"/>
                    <a:gd name="T25" fmla="*/ 0 h 87"/>
                    <a:gd name="T26" fmla="*/ 0 w 52"/>
                    <a:gd name="T27" fmla="*/ 0 h 87"/>
                    <a:gd name="T28" fmla="*/ 0 w 52"/>
                    <a:gd name="T29" fmla="*/ 0 h 87"/>
                    <a:gd name="T30" fmla="*/ 0 w 52"/>
                    <a:gd name="T31" fmla="*/ 0 h 87"/>
                    <a:gd name="T32" fmla="*/ 0 w 52"/>
                    <a:gd name="T33" fmla="*/ 0 h 87"/>
                    <a:gd name="T34" fmla="*/ 0 w 52"/>
                    <a:gd name="T35" fmla="*/ 0 h 87"/>
                    <a:gd name="T36" fmla="*/ 0 w 52"/>
                    <a:gd name="T37" fmla="*/ 0 h 87"/>
                    <a:gd name="T38" fmla="*/ 0 w 52"/>
                    <a:gd name="T39" fmla="*/ 0 h 87"/>
                    <a:gd name="T40" fmla="*/ 0 w 52"/>
                    <a:gd name="T41" fmla="*/ 0 h 87"/>
                    <a:gd name="T42" fmla="*/ 0 w 52"/>
                    <a:gd name="T43" fmla="*/ 0 h 87"/>
                    <a:gd name="T44" fmla="*/ 0 w 52"/>
                    <a:gd name="T45" fmla="*/ 0 h 87"/>
                    <a:gd name="T46" fmla="*/ 0 w 52"/>
                    <a:gd name="T47" fmla="*/ 0 h 87"/>
                    <a:gd name="T48" fmla="*/ 0 w 52"/>
                    <a:gd name="T49" fmla="*/ 0 h 87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52"/>
                    <a:gd name="T76" fmla="*/ 0 h 87"/>
                    <a:gd name="T77" fmla="*/ 52 w 52"/>
                    <a:gd name="T78" fmla="*/ 87 h 87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52" h="87">
                      <a:moveTo>
                        <a:pt x="7" y="0"/>
                      </a:moveTo>
                      <a:lnTo>
                        <a:pt x="1" y="14"/>
                      </a:lnTo>
                      <a:lnTo>
                        <a:pt x="0" y="27"/>
                      </a:lnTo>
                      <a:lnTo>
                        <a:pt x="2" y="39"/>
                      </a:lnTo>
                      <a:lnTo>
                        <a:pt x="7" y="49"/>
                      </a:lnTo>
                      <a:lnTo>
                        <a:pt x="16" y="58"/>
                      </a:lnTo>
                      <a:lnTo>
                        <a:pt x="25" y="68"/>
                      </a:lnTo>
                      <a:lnTo>
                        <a:pt x="35" y="77"/>
                      </a:lnTo>
                      <a:lnTo>
                        <a:pt x="43" y="87"/>
                      </a:lnTo>
                      <a:lnTo>
                        <a:pt x="45" y="79"/>
                      </a:lnTo>
                      <a:lnTo>
                        <a:pt x="48" y="70"/>
                      </a:lnTo>
                      <a:lnTo>
                        <a:pt x="50" y="63"/>
                      </a:lnTo>
                      <a:lnTo>
                        <a:pt x="51" y="54"/>
                      </a:lnTo>
                      <a:lnTo>
                        <a:pt x="52" y="46"/>
                      </a:lnTo>
                      <a:lnTo>
                        <a:pt x="52" y="38"/>
                      </a:lnTo>
                      <a:lnTo>
                        <a:pt x="51" y="30"/>
                      </a:lnTo>
                      <a:lnTo>
                        <a:pt x="50" y="21"/>
                      </a:lnTo>
                      <a:lnTo>
                        <a:pt x="48" y="14"/>
                      </a:lnTo>
                      <a:lnTo>
                        <a:pt x="42" y="10"/>
                      </a:lnTo>
                      <a:lnTo>
                        <a:pt x="37" y="8"/>
                      </a:lnTo>
                      <a:lnTo>
                        <a:pt x="30" y="8"/>
                      </a:lnTo>
                      <a:lnTo>
                        <a:pt x="24" y="8"/>
                      </a:lnTo>
                      <a:lnTo>
                        <a:pt x="17" y="7"/>
                      </a:lnTo>
                      <a:lnTo>
                        <a:pt x="12" y="5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08" name="Freeform 1978"/>
                <p:cNvSpPr>
                  <a:spLocks/>
                </p:cNvSpPr>
                <p:nvPr/>
              </p:nvSpPr>
              <p:spPr bwMode="auto">
                <a:xfrm>
                  <a:off x="2660" y="1574"/>
                  <a:ext cx="5" cy="8"/>
                </a:xfrm>
                <a:custGeom>
                  <a:avLst/>
                  <a:gdLst>
                    <a:gd name="T0" fmla="*/ 0 w 52"/>
                    <a:gd name="T1" fmla="*/ 0 h 87"/>
                    <a:gd name="T2" fmla="*/ 0 w 52"/>
                    <a:gd name="T3" fmla="*/ 0 h 87"/>
                    <a:gd name="T4" fmla="*/ 0 w 52"/>
                    <a:gd name="T5" fmla="*/ 0 h 87"/>
                    <a:gd name="T6" fmla="*/ 0 w 52"/>
                    <a:gd name="T7" fmla="*/ 0 h 87"/>
                    <a:gd name="T8" fmla="*/ 0 w 52"/>
                    <a:gd name="T9" fmla="*/ 0 h 87"/>
                    <a:gd name="T10" fmla="*/ 0 w 52"/>
                    <a:gd name="T11" fmla="*/ 0 h 87"/>
                    <a:gd name="T12" fmla="*/ 0 w 52"/>
                    <a:gd name="T13" fmla="*/ 0 h 87"/>
                    <a:gd name="T14" fmla="*/ 0 w 52"/>
                    <a:gd name="T15" fmla="*/ 0 h 87"/>
                    <a:gd name="T16" fmla="*/ 0 w 52"/>
                    <a:gd name="T17" fmla="*/ 0 h 87"/>
                    <a:gd name="T18" fmla="*/ 0 w 52"/>
                    <a:gd name="T19" fmla="*/ 0 h 87"/>
                    <a:gd name="T20" fmla="*/ 0 w 52"/>
                    <a:gd name="T21" fmla="*/ 0 h 87"/>
                    <a:gd name="T22" fmla="*/ 0 w 52"/>
                    <a:gd name="T23" fmla="*/ 0 h 87"/>
                    <a:gd name="T24" fmla="*/ 0 w 52"/>
                    <a:gd name="T25" fmla="*/ 0 h 87"/>
                    <a:gd name="T26" fmla="*/ 0 w 52"/>
                    <a:gd name="T27" fmla="*/ 0 h 87"/>
                    <a:gd name="T28" fmla="*/ 0 w 52"/>
                    <a:gd name="T29" fmla="*/ 0 h 87"/>
                    <a:gd name="T30" fmla="*/ 0 w 52"/>
                    <a:gd name="T31" fmla="*/ 0 h 87"/>
                    <a:gd name="T32" fmla="*/ 0 w 52"/>
                    <a:gd name="T33" fmla="*/ 0 h 87"/>
                    <a:gd name="T34" fmla="*/ 0 w 52"/>
                    <a:gd name="T35" fmla="*/ 0 h 87"/>
                    <a:gd name="T36" fmla="*/ 0 w 52"/>
                    <a:gd name="T37" fmla="*/ 0 h 87"/>
                    <a:gd name="T38" fmla="*/ 0 w 52"/>
                    <a:gd name="T39" fmla="*/ 0 h 87"/>
                    <a:gd name="T40" fmla="*/ 0 w 52"/>
                    <a:gd name="T41" fmla="*/ 0 h 87"/>
                    <a:gd name="T42" fmla="*/ 0 w 52"/>
                    <a:gd name="T43" fmla="*/ 0 h 87"/>
                    <a:gd name="T44" fmla="*/ 0 w 52"/>
                    <a:gd name="T45" fmla="*/ 0 h 87"/>
                    <a:gd name="T46" fmla="*/ 0 w 52"/>
                    <a:gd name="T47" fmla="*/ 0 h 87"/>
                    <a:gd name="T48" fmla="*/ 0 w 52"/>
                    <a:gd name="T49" fmla="*/ 0 h 87"/>
                    <a:gd name="T50" fmla="*/ 0 w 52"/>
                    <a:gd name="T51" fmla="*/ 0 h 87"/>
                    <a:gd name="T52" fmla="*/ 0 w 52"/>
                    <a:gd name="T53" fmla="*/ 0 h 87"/>
                    <a:gd name="T54" fmla="*/ 0 w 52"/>
                    <a:gd name="T55" fmla="*/ 0 h 8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52"/>
                    <a:gd name="T85" fmla="*/ 0 h 87"/>
                    <a:gd name="T86" fmla="*/ 52 w 52"/>
                    <a:gd name="T87" fmla="*/ 87 h 8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52" h="87">
                      <a:moveTo>
                        <a:pt x="7" y="0"/>
                      </a:moveTo>
                      <a:lnTo>
                        <a:pt x="7" y="0"/>
                      </a:lnTo>
                      <a:lnTo>
                        <a:pt x="1" y="14"/>
                      </a:lnTo>
                      <a:lnTo>
                        <a:pt x="0" y="27"/>
                      </a:lnTo>
                      <a:lnTo>
                        <a:pt x="2" y="39"/>
                      </a:lnTo>
                      <a:lnTo>
                        <a:pt x="7" y="49"/>
                      </a:lnTo>
                      <a:lnTo>
                        <a:pt x="16" y="58"/>
                      </a:lnTo>
                      <a:lnTo>
                        <a:pt x="25" y="68"/>
                      </a:lnTo>
                      <a:lnTo>
                        <a:pt x="35" y="77"/>
                      </a:lnTo>
                      <a:lnTo>
                        <a:pt x="43" y="87"/>
                      </a:lnTo>
                      <a:lnTo>
                        <a:pt x="45" y="79"/>
                      </a:lnTo>
                      <a:lnTo>
                        <a:pt x="48" y="70"/>
                      </a:lnTo>
                      <a:lnTo>
                        <a:pt x="50" y="63"/>
                      </a:lnTo>
                      <a:lnTo>
                        <a:pt x="51" y="54"/>
                      </a:lnTo>
                      <a:lnTo>
                        <a:pt x="52" y="46"/>
                      </a:lnTo>
                      <a:lnTo>
                        <a:pt x="52" y="38"/>
                      </a:lnTo>
                      <a:lnTo>
                        <a:pt x="51" y="30"/>
                      </a:lnTo>
                      <a:lnTo>
                        <a:pt x="50" y="21"/>
                      </a:lnTo>
                      <a:lnTo>
                        <a:pt x="48" y="14"/>
                      </a:lnTo>
                      <a:lnTo>
                        <a:pt x="42" y="10"/>
                      </a:lnTo>
                      <a:lnTo>
                        <a:pt x="37" y="8"/>
                      </a:lnTo>
                      <a:lnTo>
                        <a:pt x="30" y="8"/>
                      </a:lnTo>
                      <a:lnTo>
                        <a:pt x="24" y="8"/>
                      </a:lnTo>
                      <a:lnTo>
                        <a:pt x="17" y="7"/>
                      </a:lnTo>
                      <a:lnTo>
                        <a:pt x="12" y="5"/>
                      </a:lnTo>
                      <a:lnTo>
                        <a:pt x="7" y="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09" name="Freeform 1979"/>
                <p:cNvSpPr>
                  <a:spLocks/>
                </p:cNvSpPr>
                <p:nvPr/>
              </p:nvSpPr>
              <p:spPr bwMode="auto">
                <a:xfrm>
                  <a:off x="2656" y="1577"/>
                  <a:ext cx="3" cy="4"/>
                </a:xfrm>
                <a:custGeom>
                  <a:avLst/>
                  <a:gdLst>
                    <a:gd name="T0" fmla="*/ 0 w 29"/>
                    <a:gd name="T1" fmla="*/ 0 h 48"/>
                    <a:gd name="T2" fmla="*/ 0 w 29"/>
                    <a:gd name="T3" fmla="*/ 0 h 48"/>
                    <a:gd name="T4" fmla="*/ 0 w 29"/>
                    <a:gd name="T5" fmla="*/ 0 h 48"/>
                    <a:gd name="T6" fmla="*/ 0 w 29"/>
                    <a:gd name="T7" fmla="*/ 0 h 48"/>
                    <a:gd name="T8" fmla="*/ 0 w 29"/>
                    <a:gd name="T9" fmla="*/ 0 h 48"/>
                    <a:gd name="T10" fmla="*/ 0 w 29"/>
                    <a:gd name="T11" fmla="*/ 0 h 48"/>
                    <a:gd name="T12" fmla="*/ 0 w 29"/>
                    <a:gd name="T13" fmla="*/ 0 h 48"/>
                    <a:gd name="T14" fmla="*/ 0 w 29"/>
                    <a:gd name="T15" fmla="*/ 0 h 48"/>
                    <a:gd name="T16" fmla="*/ 0 w 29"/>
                    <a:gd name="T17" fmla="*/ 0 h 48"/>
                    <a:gd name="T18" fmla="*/ 0 w 29"/>
                    <a:gd name="T19" fmla="*/ 0 h 48"/>
                    <a:gd name="T20" fmla="*/ 0 w 29"/>
                    <a:gd name="T21" fmla="*/ 0 h 48"/>
                    <a:gd name="T22" fmla="*/ 0 w 29"/>
                    <a:gd name="T23" fmla="*/ 0 h 48"/>
                    <a:gd name="T24" fmla="*/ 0 w 29"/>
                    <a:gd name="T25" fmla="*/ 0 h 48"/>
                    <a:gd name="T26" fmla="*/ 0 w 29"/>
                    <a:gd name="T27" fmla="*/ 0 h 48"/>
                    <a:gd name="T28" fmla="*/ 0 w 29"/>
                    <a:gd name="T29" fmla="*/ 0 h 48"/>
                    <a:gd name="T30" fmla="*/ 0 w 29"/>
                    <a:gd name="T31" fmla="*/ 0 h 48"/>
                    <a:gd name="T32" fmla="*/ 0 w 29"/>
                    <a:gd name="T33" fmla="*/ 0 h 4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9"/>
                    <a:gd name="T52" fmla="*/ 0 h 48"/>
                    <a:gd name="T53" fmla="*/ 29 w 29"/>
                    <a:gd name="T54" fmla="*/ 48 h 4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9" h="48">
                      <a:moveTo>
                        <a:pt x="1" y="22"/>
                      </a:moveTo>
                      <a:lnTo>
                        <a:pt x="0" y="34"/>
                      </a:lnTo>
                      <a:lnTo>
                        <a:pt x="5" y="42"/>
                      </a:lnTo>
                      <a:lnTo>
                        <a:pt x="13" y="47"/>
                      </a:lnTo>
                      <a:lnTo>
                        <a:pt x="21" y="48"/>
                      </a:lnTo>
                      <a:lnTo>
                        <a:pt x="26" y="45"/>
                      </a:lnTo>
                      <a:lnTo>
                        <a:pt x="29" y="39"/>
                      </a:lnTo>
                      <a:lnTo>
                        <a:pt x="29" y="33"/>
                      </a:lnTo>
                      <a:lnTo>
                        <a:pt x="27" y="25"/>
                      </a:lnTo>
                      <a:lnTo>
                        <a:pt x="24" y="17"/>
                      </a:lnTo>
                      <a:lnTo>
                        <a:pt x="19" y="10"/>
                      </a:lnTo>
                      <a:lnTo>
                        <a:pt x="14" y="3"/>
                      </a:lnTo>
                      <a:lnTo>
                        <a:pt x="7" y="0"/>
                      </a:lnTo>
                      <a:lnTo>
                        <a:pt x="5" y="5"/>
                      </a:lnTo>
                      <a:lnTo>
                        <a:pt x="4" y="11"/>
                      </a:lnTo>
                      <a:lnTo>
                        <a:pt x="2" y="16"/>
                      </a:lnTo>
                      <a:lnTo>
                        <a:pt x="1" y="2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10" name="Freeform 1980"/>
                <p:cNvSpPr>
                  <a:spLocks/>
                </p:cNvSpPr>
                <p:nvPr/>
              </p:nvSpPr>
              <p:spPr bwMode="auto">
                <a:xfrm>
                  <a:off x="2656" y="1577"/>
                  <a:ext cx="3" cy="4"/>
                </a:xfrm>
                <a:custGeom>
                  <a:avLst/>
                  <a:gdLst>
                    <a:gd name="T0" fmla="*/ 0 w 29"/>
                    <a:gd name="T1" fmla="*/ 0 h 48"/>
                    <a:gd name="T2" fmla="*/ 0 w 29"/>
                    <a:gd name="T3" fmla="*/ 0 h 48"/>
                    <a:gd name="T4" fmla="*/ 0 w 29"/>
                    <a:gd name="T5" fmla="*/ 0 h 48"/>
                    <a:gd name="T6" fmla="*/ 0 w 29"/>
                    <a:gd name="T7" fmla="*/ 0 h 48"/>
                    <a:gd name="T8" fmla="*/ 0 w 29"/>
                    <a:gd name="T9" fmla="*/ 0 h 48"/>
                    <a:gd name="T10" fmla="*/ 0 w 29"/>
                    <a:gd name="T11" fmla="*/ 0 h 48"/>
                    <a:gd name="T12" fmla="*/ 0 w 29"/>
                    <a:gd name="T13" fmla="*/ 0 h 48"/>
                    <a:gd name="T14" fmla="*/ 0 w 29"/>
                    <a:gd name="T15" fmla="*/ 0 h 48"/>
                    <a:gd name="T16" fmla="*/ 0 w 29"/>
                    <a:gd name="T17" fmla="*/ 0 h 48"/>
                    <a:gd name="T18" fmla="*/ 0 w 29"/>
                    <a:gd name="T19" fmla="*/ 0 h 48"/>
                    <a:gd name="T20" fmla="*/ 0 w 29"/>
                    <a:gd name="T21" fmla="*/ 0 h 48"/>
                    <a:gd name="T22" fmla="*/ 0 w 29"/>
                    <a:gd name="T23" fmla="*/ 0 h 48"/>
                    <a:gd name="T24" fmla="*/ 0 w 29"/>
                    <a:gd name="T25" fmla="*/ 0 h 48"/>
                    <a:gd name="T26" fmla="*/ 0 w 29"/>
                    <a:gd name="T27" fmla="*/ 0 h 48"/>
                    <a:gd name="T28" fmla="*/ 0 w 29"/>
                    <a:gd name="T29" fmla="*/ 0 h 48"/>
                    <a:gd name="T30" fmla="*/ 0 w 29"/>
                    <a:gd name="T31" fmla="*/ 0 h 48"/>
                    <a:gd name="T32" fmla="*/ 0 w 29"/>
                    <a:gd name="T33" fmla="*/ 0 h 48"/>
                    <a:gd name="T34" fmla="*/ 0 w 29"/>
                    <a:gd name="T35" fmla="*/ 0 h 48"/>
                    <a:gd name="T36" fmla="*/ 0 w 29"/>
                    <a:gd name="T37" fmla="*/ 0 h 48"/>
                    <a:gd name="T38" fmla="*/ 0 w 29"/>
                    <a:gd name="T39" fmla="*/ 0 h 48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29"/>
                    <a:gd name="T61" fmla="*/ 0 h 48"/>
                    <a:gd name="T62" fmla="*/ 29 w 29"/>
                    <a:gd name="T63" fmla="*/ 48 h 48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29" h="48">
                      <a:moveTo>
                        <a:pt x="1" y="22"/>
                      </a:moveTo>
                      <a:lnTo>
                        <a:pt x="1" y="22"/>
                      </a:lnTo>
                      <a:lnTo>
                        <a:pt x="0" y="34"/>
                      </a:lnTo>
                      <a:lnTo>
                        <a:pt x="5" y="42"/>
                      </a:lnTo>
                      <a:lnTo>
                        <a:pt x="13" y="47"/>
                      </a:lnTo>
                      <a:lnTo>
                        <a:pt x="21" y="48"/>
                      </a:lnTo>
                      <a:lnTo>
                        <a:pt x="26" y="45"/>
                      </a:lnTo>
                      <a:lnTo>
                        <a:pt x="29" y="39"/>
                      </a:lnTo>
                      <a:lnTo>
                        <a:pt x="29" y="33"/>
                      </a:lnTo>
                      <a:lnTo>
                        <a:pt x="27" y="25"/>
                      </a:lnTo>
                      <a:lnTo>
                        <a:pt x="24" y="17"/>
                      </a:lnTo>
                      <a:lnTo>
                        <a:pt x="19" y="10"/>
                      </a:lnTo>
                      <a:lnTo>
                        <a:pt x="14" y="3"/>
                      </a:lnTo>
                      <a:lnTo>
                        <a:pt x="7" y="0"/>
                      </a:lnTo>
                      <a:lnTo>
                        <a:pt x="5" y="5"/>
                      </a:lnTo>
                      <a:lnTo>
                        <a:pt x="4" y="11"/>
                      </a:lnTo>
                      <a:lnTo>
                        <a:pt x="2" y="16"/>
                      </a:lnTo>
                      <a:lnTo>
                        <a:pt x="1" y="22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11" name="Freeform 1981"/>
                <p:cNvSpPr>
                  <a:spLocks/>
                </p:cNvSpPr>
                <p:nvPr/>
              </p:nvSpPr>
              <p:spPr bwMode="auto">
                <a:xfrm>
                  <a:off x="2674" y="1533"/>
                  <a:ext cx="6" cy="4"/>
                </a:xfrm>
                <a:custGeom>
                  <a:avLst/>
                  <a:gdLst>
                    <a:gd name="T0" fmla="*/ 0 w 64"/>
                    <a:gd name="T1" fmla="*/ 0 h 37"/>
                    <a:gd name="T2" fmla="*/ 0 w 64"/>
                    <a:gd name="T3" fmla="*/ 0 h 37"/>
                    <a:gd name="T4" fmla="*/ 0 w 64"/>
                    <a:gd name="T5" fmla="*/ 0 h 37"/>
                    <a:gd name="T6" fmla="*/ 0 w 64"/>
                    <a:gd name="T7" fmla="*/ 0 h 37"/>
                    <a:gd name="T8" fmla="*/ 0 w 64"/>
                    <a:gd name="T9" fmla="*/ 0 h 37"/>
                    <a:gd name="T10" fmla="*/ 0 w 64"/>
                    <a:gd name="T11" fmla="*/ 0 h 37"/>
                    <a:gd name="T12" fmla="*/ 0 w 64"/>
                    <a:gd name="T13" fmla="*/ 0 h 37"/>
                    <a:gd name="T14" fmla="*/ 0 w 64"/>
                    <a:gd name="T15" fmla="*/ 0 h 37"/>
                    <a:gd name="T16" fmla="*/ 0 w 64"/>
                    <a:gd name="T17" fmla="*/ 0 h 37"/>
                    <a:gd name="T18" fmla="*/ 0 w 64"/>
                    <a:gd name="T19" fmla="*/ 0 h 37"/>
                    <a:gd name="T20" fmla="*/ 0 w 64"/>
                    <a:gd name="T21" fmla="*/ 0 h 37"/>
                    <a:gd name="T22" fmla="*/ 0 w 64"/>
                    <a:gd name="T23" fmla="*/ 0 h 37"/>
                    <a:gd name="T24" fmla="*/ 0 w 64"/>
                    <a:gd name="T25" fmla="*/ 0 h 37"/>
                    <a:gd name="T26" fmla="*/ 0 w 64"/>
                    <a:gd name="T27" fmla="*/ 0 h 37"/>
                    <a:gd name="T28" fmla="*/ 0 w 64"/>
                    <a:gd name="T29" fmla="*/ 0 h 37"/>
                    <a:gd name="T30" fmla="*/ 0 w 64"/>
                    <a:gd name="T31" fmla="*/ 0 h 37"/>
                    <a:gd name="T32" fmla="*/ 0 w 64"/>
                    <a:gd name="T33" fmla="*/ 0 h 37"/>
                    <a:gd name="T34" fmla="*/ 0 w 64"/>
                    <a:gd name="T35" fmla="*/ 0 h 37"/>
                    <a:gd name="T36" fmla="*/ 0 w 64"/>
                    <a:gd name="T37" fmla="*/ 0 h 37"/>
                    <a:gd name="T38" fmla="*/ 0 w 64"/>
                    <a:gd name="T39" fmla="*/ 0 h 37"/>
                    <a:gd name="T40" fmla="*/ 0 w 64"/>
                    <a:gd name="T41" fmla="*/ 0 h 37"/>
                    <a:gd name="T42" fmla="*/ 0 w 64"/>
                    <a:gd name="T43" fmla="*/ 0 h 37"/>
                    <a:gd name="T44" fmla="*/ 0 w 64"/>
                    <a:gd name="T45" fmla="*/ 0 h 37"/>
                    <a:gd name="T46" fmla="*/ 0 w 64"/>
                    <a:gd name="T47" fmla="*/ 0 h 37"/>
                    <a:gd name="T48" fmla="*/ 0 w 64"/>
                    <a:gd name="T49" fmla="*/ 0 h 37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4"/>
                    <a:gd name="T76" fmla="*/ 0 h 37"/>
                    <a:gd name="T77" fmla="*/ 64 w 64"/>
                    <a:gd name="T78" fmla="*/ 37 h 37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4" h="37">
                      <a:moveTo>
                        <a:pt x="3" y="29"/>
                      </a:moveTo>
                      <a:lnTo>
                        <a:pt x="9" y="33"/>
                      </a:lnTo>
                      <a:lnTo>
                        <a:pt x="15" y="35"/>
                      </a:lnTo>
                      <a:lnTo>
                        <a:pt x="23" y="37"/>
                      </a:lnTo>
                      <a:lnTo>
                        <a:pt x="32" y="37"/>
                      </a:lnTo>
                      <a:lnTo>
                        <a:pt x="40" y="35"/>
                      </a:lnTo>
                      <a:lnTo>
                        <a:pt x="49" y="33"/>
                      </a:lnTo>
                      <a:lnTo>
                        <a:pt x="57" y="29"/>
                      </a:lnTo>
                      <a:lnTo>
                        <a:pt x="62" y="24"/>
                      </a:lnTo>
                      <a:lnTo>
                        <a:pt x="64" y="18"/>
                      </a:lnTo>
                      <a:lnTo>
                        <a:pt x="64" y="14"/>
                      </a:lnTo>
                      <a:lnTo>
                        <a:pt x="61" y="9"/>
                      </a:lnTo>
                      <a:lnTo>
                        <a:pt x="57" y="6"/>
                      </a:lnTo>
                      <a:lnTo>
                        <a:pt x="51" y="4"/>
                      </a:lnTo>
                      <a:lnTo>
                        <a:pt x="46" y="2"/>
                      </a:lnTo>
                      <a:lnTo>
                        <a:pt x="39" y="1"/>
                      </a:lnTo>
                      <a:lnTo>
                        <a:pt x="35" y="0"/>
                      </a:lnTo>
                      <a:lnTo>
                        <a:pt x="28" y="0"/>
                      </a:lnTo>
                      <a:lnTo>
                        <a:pt x="21" y="2"/>
                      </a:lnTo>
                      <a:lnTo>
                        <a:pt x="14" y="5"/>
                      </a:lnTo>
                      <a:lnTo>
                        <a:pt x="8" y="8"/>
                      </a:lnTo>
                      <a:lnTo>
                        <a:pt x="3" y="13"/>
                      </a:lnTo>
                      <a:lnTo>
                        <a:pt x="0" y="18"/>
                      </a:lnTo>
                      <a:lnTo>
                        <a:pt x="0" y="24"/>
                      </a:lnTo>
                      <a:lnTo>
                        <a:pt x="3" y="2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12" name="Freeform 1982"/>
                <p:cNvSpPr>
                  <a:spLocks/>
                </p:cNvSpPr>
                <p:nvPr/>
              </p:nvSpPr>
              <p:spPr bwMode="auto">
                <a:xfrm>
                  <a:off x="2674" y="1533"/>
                  <a:ext cx="6" cy="4"/>
                </a:xfrm>
                <a:custGeom>
                  <a:avLst/>
                  <a:gdLst>
                    <a:gd name="T0" fmla="*/ 0 w 64"/>
                    <a:gd name="T1" fmla="*/ 0 h 37"/>
                    <a:gd name="T2" fmla="*/ 0 w 64"/>
                    <a:gd name="T3" fmla="*/ 0 h 37"/>
                    <a:gd name="T4" fmla="*/ 0 w 64"/>
                    <a:gd name="T5" fmla="*/ 0 h 37"/>
                    <a:gd name="T6" fmla="*/ 0 w 64"/>
                    <a:gd name="T7" fmla="*/ 0 h 37"/>
                    <a:gd name="T8" fmla="*/ 0 w 64"/>
                    <a:gd name="T9" fmla="*/ 0 h 37"/>
                    <a:gd name="T10" fmla="*/ 0 w 64"/>
                    <a:gd name="T11" fmla="*/ 0 h 37"/>
                    <a:gd name="T12" fmla="*/ 0 w 64"/>
                    <a:gd name="T13" fmla="*/ 0 h 37"/>
                    <a:gd name="T14" fmla="*/ 0 w 64"/>
                    <a:gd name="T15" fmla="*/ 0 h 37"/>
                    <a:gd name="T16" fmla="*/ 0 w 64"/>
                    <a:gd name="T17" fmla="*/ 0 h 37"/>
                    <a:gd name="T18" fmla="*/ 0 w 64"/>
                    <a:gd name="T19" fmla="*/ 0 h 37"/>
                    <a:gd name="T20" fmla="*/ 0 w 64"/>
                    <a:gd name="T21" fmla="*/ 0 h 37"/>
                    <a:gd name="T22" fmla="*/ 0 w 64"/>
                    <a:gd name="T23" fmla="*/ 0 h 37"/>
                    <a:gd name="T24" fmla="*/ 0 w 64"/>
                    <a:gd name="T25" fmla="*/ 0 h 37"/>
                    <a:gd name="T26" fmla="*/ 0 w 64"/>
                    <a:gd name="T27" fmla="*/ 0 h 37"/>
                    <a:gd name="T28" fmla="*/ 0 w 64"/>
                    <a:gd name="T29" fmla="*/ 0 h 37"/>
                    <a:gd name="T30" fmla="*/ 0 w 64"/>
                    <a:gd name="T31" fmla="*/ 0 h 37"/>
                    <a:gd name="T32" fmla="*/ 0 w 64"/>
                    <a:gd name="T33" fmla="*/ 0 h 37"/>
                    <a:gd name="T34" fmla="*/ 0 w 64"/>
                    <a:gd name="T35" fmla="*/ 0 h 37"/>
                    <a:gd name="T36" fmla="*/ 0 w 64"/>
                    <a:gd name="T37" fmla="*/ 0 h 37"/>
                    <a:gd name="T38" fmla="*/ 0 w 64"/>
                    <a:gd name="T39" fmla="*/ 0 h 37"/>
                    <a:gd name="T40" fmla="*/ 0 w 64"/>
                    <a:gd name="T41" fmla="*/ 0 h 37"/>
                    <a:gd name="T42" fmla="*/ 0 w 64"/>
                    <a:gd name="T43" fmla="*/ 0 h 37"/>
                    <a:gd name="T44" fmla="*/ 0 w 64"/>
                    <a:gd name="T45" fmla="*/ 0 h 37"/>
                    <a:gd name="T46" fmla="*/ 0 w 64"/>
                    <a:gd name="T47" fmla="*/ 0 h 37"/>
                    <a:gd name="T48" fmla="*/ 0 w 64"/>
                    <a:gd name="T49" fmla="*/ 0 h 37"/>
                    <a:gd name="T50" fmla="*/ 0 w 64"/>
                    <a:gd name="T51" fmla="*/ 0 h 37"/>
                    <a:gd name="T52" fmla="*/ 0 w 64"/>
                    <a:gd name="T53" fmla="*/ 0 h 37"/>
                    <a:gd name="T54" fmla="*/ 0 w 64"/>
                    <a:gd name="T55" fmla="*/ 0 h 3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64"/>
                    <a:gd name="T85" fmla="*/ 0 h 37"/>
                    <a:gd name="T86" fmla="*/ 64 w 64"/>
                    <a:gd name="T87" fmla="*/ 37 h 3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64" h="37">
                      <a:moveTo>
                        <a:pt x="3" y="29"/>
                      </a:moveTo>
                      <a:lnTo>
                        <a:pt x="3" y="29"/>
                      </a:lnTo>
                      <a:lnTo>
                        <a:pt x="9" y="33"/>
                      </a:lnTo>
                      <a:lnTo>
                        <a:pt x="15" y="35"/>
                      </a:lnTo>
                      <a:lnTo>
                        <a:pt x="23" y="37"/>
                      </a:lnTo>
                      <a:lnTo>
                        <a:pt x="32" y="37"/>
                      </a:lnTo>
                      <a:lnTo>
                        <a:pt x="40" y="35"/>
                      </a:lnTo>
                      <a:lnTo>
                        <a:pt x="49" y="33"/>
                      </a:lnTo>
                      <a:lnTo>
                        <a:pt x="57" y="29"/>
                      </a:lnTo>
                      <a:lnTo>
                        <a:pt x="62" y="24"/>
                      </a:lnTo>
                      <a:lnTo>
                        <a:pt x="64" y="18"/>
                      </a:lnTo>
                      <a:lnTo>
                        <a:pt x="64" y="14"/>
                      </a:lnTo>
                      <a:lnTo>
                        <a:pt x="61" y="9"/>
                      </a:lnTo>
                      <a:lnTo>
                        <a:pt x="57" y="6"/>
                      </a:lnTo>
                      <a:lnTo>
                        <a:pt x="51" y="4"/>
                      </a:lnTo>
                      <a:lnTo>
                        <a:pt x="46" y="2"/>
                      </a:lnTo>
                      <a:lnTo>
                        <a:pt x="39" y="1"/>
                      </a:lnTo>
                      <a:lnTo>
                        <a:pt x="35" y="0"/>
                      </a:lnTo>
                      <a:lnTo>
                        <a:pt x="28" y="0"/>
                      </a:lnTo>
                      <a:lnTo>
                        <a:pt x="21" y="2"/>
                      </a:lnTo>
                      <a:lnTo>
                        <a:pt x="14" y="5"/>
                      </a:lnTo>
                      <a:lnTo>
                        <a:pt x="8" y="8"/>
                      </a:lnTo>
                      <a:lnTo>
                        <a:pt x="3" y="13"/>
                      </a:lnTo>
                      <a:lnTo>
                        <a:pt x="0" y="18"/>
                      </a:lnTo>
                      <a:lnTo>
                        <a:pt x="0" y="24"/>
                      </a:lnTo>
                      <a:lnTo>
                        <a:pt x="3" y="29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13" name="Freeform 1983"/>
                <p:cNvSpPr>
                  <a:spLocks/>
                </p:cNvSpPr>
                <p:nvPr/>
              </p:nvSpPr>
              <p:spPr bwMode="auto">
                <a:xfrm>
                  <a:off x="2669" y="1539"/>
                  <a:ext cx="4" cy="4"/>
                </a:xfrm>
                <a:custGeom>
                  <a:avLst/>
                  <a:gdLst>
                    <a:gd name="T0" fmla="*/ 0 w 35"/>
                    <a:gd name="T1" fmla="*/ 0 h 45"/>
                    <a:gd name="T2" fmla="*/ 0 w 35"/>
                    <a:gd name="T3" fmla="*/ 0 h 45"/>
                    <a:gd name="T4" fmla="*/ 0 w 35"/>
                    <a:gd name="T5" fmla="*/ 0 h 45"/>
                    <a:gd name="T6" fmla="*/ 0 w 35"/>
                    <a:gd name="T7" fmla="*/ 0 h 45"/>
                    <a:gd name="T8" fmla="*/ 0 w 35"/>
                    <a:gd name="T9" fmla="*/ 0 h 45"/>
                    <a:gd name="T10" fmla="*/ 0 w 35"/>
                    <a:gd name="T11" fmla="*/ 0 h 45"/>
                    <a:gd name="T12" fmla="*/ 0 w 35"/>
                    <a:gd name="T13" fmla="*/ 0 h 45"/>
                    <a:gd name="T14" fmla="*/ 0 w 35"/>
                    <a:gd name="T15" fmla="*/ 0 h 45"/>
                    <a:gd name="T16" fmla="*/ 0 w 35"/>
                    <a:gd name="T17" fmla="*/ 0 h 45"/>
                    <a:gd name="T18" fmla="*/ 0 w 35"/>
                    <a:gd name="T19" fmla="*/ 0 h 45"/>
                    <a:gd name="T20" fmla="*/ 0 w 35"/>
                    <a:gd name="T21" fmla="*/ 0 h 45"/>
                    <a:gd name="T22" fmla="*/ 0 w 35"/>
                    <a:gd name="T23" fmla="*/ 0 h 45"/>
                    <a:gd name="T24" fmla="*/ 0 w 35"/>
                    <a:gd name="T25" fmla="*/ 0 h 45"/>
                    <a:gd name="T26" fmla="*/ 0 w 35"/>
                    <a:gd name="T27" fmla="*/ 0 h 45"/>
                    <a:gd name="T28" fmla="*/ 0 w 35"/>
                    <a:gd name="T29" fmla="*/ 0 h 45"/>
                    <a:gd name="T30" fmla="*/ 0 w 35"/>
                    <a:gd name="T31" fmla="*/ 0 h 45"/>
                    <a:gd name="T32" fmla="*/ 0 w 35"/>
                    <a:gd name="T33" fmla="*/ 0 h 45"/>
                    <a:gd name="T34" fmla="*/ 0 w 35"/>
                    <a:gd name="T35" fmla="*/ 0 h 45"/>
                    <a:gd name="T36" fmla="*/ 0 w 35"/>
                    <a:gd name="T37" fmla="*/ 0 h 45"/>
                    <a:gd name="T38" fmla="*/ 0 w 35"/>
                    <a:gd name="T39" fmla="*/ 0 h 45"/>
                    <a:gd name="T40" fmla="*/ 0 w 35"/>
                    <a:gd name="T41" fmla="*/ 0 h 4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5"/>
                    <a:gd name="T64" fmla="*/ 0 h 45"/>
                    <a:gd name="T65" fmla="*/ 35 w 35"/>
                    <a:gd name="T66" fmla="*/ 45 h 4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5" h="45">
                      <a:moveTo>
                        <a:pt x="17" y="5"/>
                      </a:moveTo>
                      <a:lnTo>
                        <a:pt x="13" y="11"/>
                      </a:lnTo>
                      <a:lnTo>
                        <a:pt x="9" y="15"/>
                      </a:lnTo>
                      <a:lnTo>
                        <a:pt x="5" y="21"/>
                      </a:lnTo>
                      <a:lnTo>
                        <a:pt x="2" y="26"/>
                      </a:lnTo>
                      <a:lnTo>
                        <a:pt x="0" y="30"/>
                      </a:lnTo>
                      <a:lnTo>
                        <a:pt x="0" y="35"/>
                      </a:lnTo>
                      <a:lnTo>
                        <a:pt x="2" y="39"/>
                      </a:lnTo>
                      <a:lnTo>
                        <a:pt x="7" y="42"/>
                      </a:lnTo>
                      <a:lnTo>
                        <a:pt x="16" y="45"/>
                      </a:lnTo>
                      <a:lnTo>
                        <a:pt x="23" y="44"/>
                      </a:lnTo>
                      <a:lnTo>
                        <a:pt x="29" y="40"/>
                      </a:lnTo>
                      <a:lnTo>
                        <a:pt x="32" y="35"/>
                      </a:lnTo>
                      <a:lnTo>
                        <a:pt x="34" y="27"/>
                      </a:lnTo>
                      <a:lnTo>
                        <a:pt x="35" y="19"/>
                      </a:lnTo>
                      <a:lnTo>
                        <a:pt x="35" y="10"/>
                      </a:lnTo>
                      <a:lnTo>
                        <a:pt x="34" y="1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2" y="1"/>
                      </a:lnTo>
                      <a:lnTo>
                        <a:pt x="17" y="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14" name="Freeform 1984"/>
                <p:cNvSpPr>
                  <a:spLocks/>
                </p:cNvSpPr>
                <p:nvPr/>
              </p:nvSpPr>
              <p:spPr bwMode="auto">
                <a:xfrm>
                  <a:off x="2669" y="1539"/>
                  <a:ext cx="4" cy="4"/>
                </a:xfrm>
                <a:custGeom>
                  <a:avLst/>
                  <a:gdLst>
                    <a:gd name="T0" fmla="*/ 0 w 35"/>
                    <a:gd name="T1" fmla="*/ 0 h 45"/>
                    <a:gd name="T2" fmla="*/ 0 w 35"/>
                    <a:gd name="T3" fmla="*/ 0 h 45"/>
                    <a:gd name="T4" fmla="*/ 0 w 35"/>
                    <a:gd name="T5" fmla="*/ 0 h 45"/>
                    <a:gd name="T6" fmla="*/ 0 w 35"/>
                    <a:gd name="T7" fmla="*/ 0 h 45"/>
                    <a:gd name="T8" fmla="*/ 0 w 35"/>
                    <a:gd name="T9" fmla="*/ 0 h 45"/>
                    <a:gd name="T10" fmla="*/ 0 w 35"/>
                    <a:gd name="T11" fmla="*/ 0 h 45"/>
                    <a:gd name="T12" fmla="*/ 0 w 35"/>
                    <a:gd name="T13" fmla="*/ 0 h 45"/>
                    <a:gd name="T14" fmla="*/ 0 w 35"/>
                    <a:gd name="T15" fmla="*/ 0 h 45"/>
                    <a:gd name="T16" fmla="*/ 0 w 35"/>
                    <a:gd name="T17" fmla="*/ 0 h 45"/>
                    <a:gd name="T18" fmla="*/ 0 w 35"/>
                    <a:gd name="T19" fmla="*/ 0 h 45"/>
                    <a:gd name="T20" fmla="*/ 0 w 35"/>
                    <a:gd name="T21" fmla="*/ 0 h 45"/>
                    <a:gd name="T22" fmla="*/ 0 w 35"/>
                    <a:gd name="T23" fmla="*/ 0 h 45"/>
                    <a:gd name="T24" fmla="*/ 0 w 35"/>
                    <a:gd name="T25" fmla="*/ 0 h 45"/>
                    <a:gd name="T26" fmla="*/ 0 w 35"/>
                    <a:gd name="T27" fmla="*/ 0 h 45"/>
                    <a:gd name="T28" fmla="*/ 0 w 35"/>
                    <a:gd name="T29" fmla="*/ 0 h 45"/>
                    <a:gd name="T30" fmla="*/ 0 w 35"/>
                    <a:gd name="T31" fmla="*/ 0 h 45"/>
                    <a:gd name="T32" fmla="*/ 0 w 35"/>
                    <a:gd name="T33" fmla="*/ 0 h 45"/>
                    <a:gd name="T34" fmla="*/ 0 w 35"/>
                    <a:gd name="T35" fmla="*/ 0 h 45"/>
                    <a:gd name="T36" fmla="*/ 0 w 35"/>
                    <a:gd name="T37" fmla="*/ 0 h 45"/>
                    <a:gd name="T38" fmla="*/ 0 w 35"/>
                    <a:gd name="T39" fmla="*/ 0 h 45"/>
                    <a:gd name="T40" fmla="*/ 0 w 35"/>
                    <a:gd name="T41" fmla="*/ 0 h 45"/>
                    <a:gd name="T42" fmla="*/ 0 w 35"/>
                    <a:gd name="T43" fmla="*/ 0 h 45"/>
                    <a:gd name="T44" fmla="*/ 0 w 35"/>
                    <a:gd name="T45" fmla="*/ 0 h 45"/>
                    <a:gd name="T46" fmla="*/ 0 w 35"/>
                    <a:gd name="T47" fmla="*/ 0 h 4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5"/>
                    <a:gd name="T73" fmla="*/ 0 h 45"/>
                    <a:gd name="T74" fmla="*/ 35 w 35"/>
                    <a:gd name="T75" fmla="*/ 45 h 4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5" h="45">
                      <a:moveTo>
                        <a:pt x="17" y="5"/>
                      </a:moveTo>
                      <a:lnTo>
                        <a:pt x="17" y="5"/>
                      </a:lnTo>
                      <a:lnTo>
                        <a:pt x="13" y="11"/>
                      </a:lnTo>
                      <a:lnTo>
                        <a:pt x="9" y="15"/>
                      </a:lnTo>
                      <a:lnTo>
                        <a:pt x="5" y="21"/>
                      </a:lnTo>
                      <a:lnTo>
                        <a:pt x="2" y="26"/>
                      </a:lnTo>
                      <a:lnTo>
                        <a:pt x="0" y="30"/>
                      </a:lnTo>
                      <a:lnTo>
                        <a:pt x="0" y="35"/>
                      </a:lnTo>
                      <a:lnTo>
                        <a:pt x="2" y="39"/>
                      </a:lnTo>
                      <a:lnTo>
                        <a:pt x="7" y="42"/>
                      </a:lnTo>
                      <a:lnTo>
                        <a:pt x="16" y="45"/>
                      </a:lnTo>
                      <a:lnTo>
                        <a:pt x="23" y="44"/>
                      </a:lnTo>
                      <a:lnTo>
                        <a:pt x="29" y="40"/>
                      </a:lnTo>
                      <a:lnTo>
                        <a:pt x="32" y="35"/>
                      </a:lnTo>
                      <a:lnTo>
                        <a:pt x="34" y="27"/>
                      </a:lnTo>
                      <a:lnTo>
                        <a:pt x="35" y="19"/>
                      </a:lnTo>
                      <a:lnTo>
                        <a:pt x="35" y="10"/>
                      </a:lnTo>
                      <a:lnTo>
                        <a:pt x="34" y="1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2" y="1"/>
                      </a:lnTo>
                      <a:lnTo>
                        <a:pt x="17" y="5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15" name="Freeform 1985"/>
                <p:cNvSpPr>
                  <a:spLocks/>
                </p:cNvSpPr>
                <p:nvPr/>
              </p:nvSpPr>
              <p:spPr bwMode="auto">
                <a:xfrm>
                  <a:off x="2675" y="1539"/>
                  <a:ext cx="5" cy="3"/>
                </a:xfrm>
                <a:custGeom>
                  <a:avLst/>
                  <a:gdLst>
                    <a:gd name="T0" fmla="*/ 0 w 51"/>
                    <a:gd name="T1" fmla="*/ 0 h 31"/>
                    <a:gd name="T2" fmla="*/ 0 w 51"/>
                    <a:gd name="T3" fmla="*/ 0 h 31"/>
                    <a:gd name="T4" fmla="*/ 0 w 51"/>
                    <a:gd name="T5" fmla="*/ 0 h 31"/>
                    <a:gd name="T6" fmla="*/ 0 w 51"/>
                    <a:gd name="T7" fmla="*/ 0 h 31"/>
                    <a:gd name="T8" fmla="*/ 0 w 51"/>
                    <a:gd name="T9" fmla="*/ 0 h 31"/>
                    <a:gd name="T10" fmla="*/ 0 w 51"/>
                    <a:gd name="T11" fmla="*/ 0 h 31"/>
                    <a:gd name="T12" fmla="*/ 0 w 51"/>
                    <a:gd name="T13" fmla="*/ 0 h 31"/>
                    <a:gd name="T14" fmla="*/ 0 w 51"/>
                    <a:gd name="T15" fmla="*/ 0 h 31"/>
                    <a:gd name="T16" fmla="*/ 0 w 51"/>
                    <a:gd name="T17" fmla="*/ 0 h 31"/>
                    <a:gd name="T18" fmla="*/ 0 w 51"/>
                    <a:gd name="T19" fmla="*/ 0 h 31"/>
                    <a:gd name="T20" fmla="*/ 0 w 51"/>
                    <a:gd name="T21" fmla="*/ 0 h 31"/>
                    <a:gd name="T22" fmla="*/ 0 w 51"/>
                    <a:gd name="T23" fmla="*/ 0 h 31"/>
                    <a:gd name="T24" fmla="*/ 0 w 51"/>
                    <a:gd name="T25" fmla="*/ 0 h 31"/>
                    <a:gd name="T26" fmla="*/ 0 w 51"/>
                    <a:gd name="T27" fmla="*/ 0 h 31"/>
                    <a:gd name="T28" fmla="*/ 0 w 51"/>
                    <a:gd name="T29" fmla="*/ 0 h 31"/>
                    <a:gd name="T30" fmla="*/ 0 w 51"/>
                    <a:gd name="T31" fmla="*/ 0 h 31"/>
                    <a:gd name="T32" fmla="*/ 0 w 51"/>
                    <a:gd name="T33" fmla="*/ 0 h 31"/>
                    <a:gd name="T34" fmla="*/ 0 w 51"/>
                    <a:gd name="T35" fmla="*/ 0 h 31"/>
                    <a:gd name="T36" fmla="*/ 0 w 51"/>
                    <a:gd name="T37" fmla="*/ 0 h 31"/>
                    <a:gd name="T38" fmla="*/ 0 w 51"/>
                    <a:gd name="T39" fmla="*/ 0 h 31"/>
                    <a:gd name="T40" fmla="*/ 0 w 51"/>
                    <a:gd name="T41" fmla="*/ 0 h 31"/>
                    <a:gd name="T42" fmla="*/ 0 w 51"/>
                    <a:gd name="T43" fmla="*/ 0 h 31"/>
                    <a:gd name="T44" fmla="*/ 0 w 51"/>
                    <a:gd name="T45" fmla="*/ 0 h 31"/>
                    <a:gd name="T46" fmla="*/ 0 w 51"/>
                    <a:gd name="T47" fmla="*/ 0 h 31"/>
                    <a:gd name="T48" fmla="*/ 0 w 51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51"/>
                    <a:gd name="T76" fmla="*/ 0 h 31"/>
                    <a:gd name="T77" fmla="*/ 51 w 51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51" h="31">
                      <a:moveTo>
                        <a:pt x="45" y="1"/>
                      </a:moveTo>
                      <a:lnTo>
                        <a:pt x="38" y="0"/>
                      </a:lnTo>
                      <a:lnTo>
                        <a:pt x="33" y="1"/>
                      </a:lnTo>
                      <a:lnTo>
                        <a:pt x="26" y="2"/>
                      </a:lnTo>
                      <a:lnTo>
                        <a:pt x="22" y="4"/>
                      </a:lnTo>
                      <a:lnTo>
                        <a:pt x="16" y="6"/>
                      </a:lnTo>
                      <a:lnTo>
                        <a:pt x="11" y="9"/>
                      </a:lnTo>
                      <a:lnTo>
                        <a:pt x="7" y="13"/>
                      </a:lnTo>
                      <a:lnTo>
                        <a:pt x="1" y="16"/>
                      </a:lnTo>
                      <a:lnTo>
                        <a:pt x="0" y="18"/>
                      </a:lnTo>
                      <a:lnTo>
                        <a:pt x="0" y="21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7" y="30"/>
                      </a:lnTo>
                      <a:lnTo>
                        <a:pt x="12" y="31"/>
                      </a:lnTo>
                      <a:lnTo>
                        <a:pt x="18" y="31"/>
                      </a:lnTo>
                      <a:lnTo>
                        <a:pt x="23" y="30"/>
                      </a:lnTo>
                      <a:lnTo>
                        <a:pt x="28" y="28"/>
                      </a:lnTo>
                      <a:lnTo>
                        <a:pt x="34" y="27"/>
                      </a:lnTo>
                      <a:lnTo>
                        <a:pt x="39" y="25"/>
                      </a:lnTo>
                      <a:lnTo>
                        <a:pt x="45" y="22"/>
                      </a:lnTo>
                      <a:lnTo>
                        <a:pt x="44" y="17"/>
                      </a:lnTo>
                      <a:lnTo>
                        <a:pt x="49" y="11"/>
                      </a:lnTo>
                      <a:lnTo>
                        <a:pt x="51" y="5"/>
                      </a:lnTo>
                      <a:lnTo>
                        <a:pt x="45" y="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16" name="Freeform 1986"/>
                <p:cNvSpPr>
                  <a:spLocks/>
                </p:cNvSpPr>
                <p:nvPr/>
              </p:nvSpPr>
              <p:spPr bwMode="auto">
                <a:xfrm>
                  <a:off x="2675" y="1539"/>
                  <a:ext cx="5" cy="3"/>
                </a:xfrm>
                <a:custGeom>
                  <a:avLst/>
                  <a:gdLst>
                    <a:gd name="T0" fmla="*/ 0 w 51"/>
                    <a:gd name="T1" fmla="*/ 0 h 31"/>
                    <a:gd name="T2" fmla="*/ 0 w 51"/>
                    <a:gd name="T3" fmla="*/ 0 h 31"/>
                    <a:gd name="T4" fmla="*/ 0 w 51"/>
                    <a:gd name="T5" fmla="*/ 0 h 31"/>
                    <a:gd name="T6" fmla="*/ 0 w 51"/>
                    <a:gd name="T7" fmla="*/ 0 h 31"/>
                    <a:gd name="T8" fmla="*/ 0 w 51"/>
                    <a:gd name="T9" fmla="*/ 0 h 31"/>
                    <a:gd name="T10" fmla="*/ 0 w 51"/>
                    <a:gd name="T11" fmla="*/ 0 h 31"/>
                    <a:gd name="T12" fmla="*/ 0 w 51"/>
                    <a:gd name="T13" fmla="*/ 0 h 31"/>
                    <a:gd name="T14" fmla="*/ 0 w 51"/>
                    <a:gd name="T15" fmla="*/ 0 h 31"/>
                    <a:gd name="T16" fmla="*/ 0 w 51"/>
                    <a:gd name="T17" fmla="*/ 0 h 31"/>
                    <a:gd name="T18" fmla="*/ 0 w 51"/>
                    <a:gd name="T19" fmla="*/ 0 h 31"/>
                    <a:gd name="T20" fmla="*/ 0 w 51"/>
                    <a:gd name="T21" fmla="*/ 0 h 31"/>
                    <a:gd name="T22" fmla="*/ 0 w 51"/>
                    <a:gd name="T23" fmla="*/ 0 h 31"/>
                    <a:gd name="T24" fmla="*/ 0 w 51"/>
                    <a:gd name="T25" fmla="*/ 0 h 31"/>
                    <a:gd name="T26" fmla="*/ 0 w 51"/>
                    <a:gd name="T27" fmla="*/ 0 h 31"/>
                    <a:gd name="T28" fmla="*/ 0 w 51"/>
                    <a:gd name="T29" fmla="*/ 0 h 31"/>
                    <a:gd name="T30" fmla="*/ 0 w 51"/>
                    <a:gd name="T31" fmla="*/ 0 h 31"/>
                    <a:gd name="T32" fmla="*/ 0 w 51"/>
                    <a:gd name="T33" fmla="*/ 0 h 31"/>
                    <a:gd name="T34" fmla="*/ 0 w 51"/>
                    <a:gd name="T35" fmla="*/ 0 h 31"/>
                    <a:gd name="T36" fmla="*/ 0 w 51"/>
                    <a:gd name="T37" fmla="*/ 0 h 31"/>
                    <a:gd name="T38" fmla="*/ 0 w 51"/>
                    <a:gd name="T39" fmla="*/ 0 h 31"/>
                    <a:gd name="T40" fmla="*/ 0 w 51"/>
                    <a:gd name="T41" fmla="*/ 0 h 31"/>
                    <a:gd name="T42" fmla="*/ 0 w 51"/>
                    <a:gd name="T43" fmla="*/ 0 h 31"/>
                    <a:gd name="T44" fmla="*/ 0 w 51"/>
                    <a:gd name="T45" fmla="*/ 0 h 31"/>
                    <a:gd name="T46" fmla="*/ 0 w 51"/>
                    <a:gd name="T47" fmla="*/ 0 h 31"/>
                    <a:gd name="T48" fmla="*/ 0 w 51"/>
                    <a:gd name="T49" fmla="*/ 0 h 31"/>
                    <a:gd name="T50" fmla="*/ 0 w 51"/>
                    <a:gd name="T51" fmla="*/ 0 h 31"/>
                    <a:gd name="T52" fmla="*/ 0 w 51"/>
                    <a:gd name="T53" fmla="*/ 0 h 31"/>
                    <a:gd name="T54" fmla="*/ 0 w 51"/>
                    <a:gd name="T55" fmla="*/ 0 h 31"/>
                    <a:gd name="T56" fmla="*/ 0 w 51"/>
                    <a:gd name="T57" fmla="*/ 0 h 31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51"/>
                    <a:gd name="T88" fmla="*/ 0 h 31"/>
                    <a:gd name="T89" fmla="*/ 51 w 51"/>
                    <a:gd name="T90" fmla="*/ 31 h 31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51" h="31">
                      <a:moveTo>
                        <a:pt x="45" y="1"/>
                      </a:moveTo>
                      <a:lnTo>
                        <a:pt x="45" y="1"/>
                      </a:lnTo>
                      <a:lnTo>
                        <a:pt x="38" y="0"/>
                      </a:lnTo>
                      <a:lnTo>
                        <a:pt x="33" y="1"/>
                      </a:lnTo>
                      <a:lnTo>
                        <a:pt x="26" y="2"/>
                      </a:lnTo>
                      <a:lnTo>
                        <a:pt x="22" y="4"/>
                      </a:lnTo>
                      <a:lnTo>
                        <a:pt x="16" y="6"/>
                      </a:lnTo>
                      <a:lnTo>
                        <a:pt x="11" y="9"/>
                      </a:lnTo>
                      <a:lnTo>
                        <a:pt x="7" y="13"/>
                      </a:lnTo>
                      <a:lnTo>
                        <a:pt x="1" y="16"/>
                      </a:lnTo>
                      <a:lnTo>
                        <a:pt x="0" y="18"/>
                      </a:lnTo>
                      <a:lnTo>
                        <a:pt x="0" y="21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7" y="30"/>
                      </a:lnTo>
                      <a:lnTo>
                        <a:pt x="12" y="31"/>
                      </a:lnTo>
                      <a:lnTo>
                        <a:pt x="18" y="31"/>
                      </a:lnTo>
                      <a:lnTo>
                        <a:pt x="23" y="30"/>
                      </a:lnTo>
                      <a:lnTo>
                        <a:pt x="28" y="28"/>
                      </a:lnTo>
                      <a:lnTo>
                        <a:pt x="34" y="27"/>
                      </a:lnTo>
                      <a:lnTo>
                        <a:pt x="39" y="25"/>
                      </a:lnTo>
                      <a:lnTo>
                        <a:pt x="45" y="22"/>
                      </a:lnTo>
                      <a:lnTo>
                        <a:pt x="44" y="17"/>
                      </a:lnTo>
                      <a:lnTo>
                        <a:pt x="49" y="11"/>
                      </a:lnTo>
                      <a:lnTo>
                        <a:pt x="51" y="5"/>
                      </a:lnTo>
                      <a:lnTo>
                        <a:pt x="45" y="1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17" name="Freeform 1987"/>
                <p:cNvSpPr>
                  <a:spLocks/>
                </p:cNvSpPr>
                <p:nvPr/>
              </p:nvSpPr>
              <p:spPr bwMode="auto">
                <a:xfrm>
                  <a:off x="2662" y="1530"/>
                  <a:ext cx="5" cy="3"/>
                </a:xfrm>
                <a:custGeom>
                  <a:avLst/>
                  <a:gdLst>
                    <a:gd name="T0" fmla="*/ 0 w 59"/>
                    <a:gd name="T1" fmla="*/ 0 h 30"/>
                    <a:gd name="T2" fmla="*/ 0 w 59"/>
                    <a:gd name="T3" fmla="*/ 0 h 30"/>
                    <a:gd name="T4" fmla="*/ 0 w 59"/>
                    <a:gd name="T5" fmla="*/ 0 h 30"/>
                    <a:gd name="T6" fmla="*/ 0 w 59"/>
                    <a:gd name="T7" fmla="*/ 0 h 30"/>
                    <a:gd name="T8" fmla="*/ 0 w 59"/>
                    <a:gd name="T9" fmla="*/ 0 h 30"/>
                    <a:gd name="T10" fmla="*/ 0 w 59"/>
                    <a:gd name="T11" fmla="*/ 0 h 30"/>
                    <a:gd name="T12" fmla="*/ 0 w 59"/>
                    <a:gd name="T13" fmla="*/ 0 h 30"/>
                    <a:gd name="T14" fmla="*/ 0 w 59"/>
                    <a:gd name="T15" fmla="*/ 0 h 30"/>
                    <a:gd name="T16" fmla="*/ 0 w 59"/>
                    <a:gd name="T17" fmla="*/ 0 h 30"/>
                    <a:gd name="T18" fmla="*/ 0 w 59"/>
                    <a:gd name="T19" fmla="*/ 0 h 30"/>
                    <a:gd name="T20" fmla="*/ 0 w 59"/>
                    <a:gd name="T21" fmla="*/ 0 h 30"/>
                    <a:gd name="T22" fmla="*/ 0 w 59"/>
                    <a:gd name="T23" fmla="*/ 0 h 30"/>
                    <a:gd name="T24" fmla="*/ 0 w 59"/>
                    <a:gd name="T25" fmla="*/ 0 h 30"/>
                    <a:gd name="T26" fmla="*/ 0 w 59"/>
                    <a:gd name="T27" fmla="*/ 0 h 30"/>
                    <a:gd name="T28" fmla="*/ 0 w 59"/>
                    <a:gd name="T29" fmla="*/ 0 h 30"/>
                    <a:gd name="T30" fmla="*/ 0 w 59"/>
                    <a:gd name="T31" fmla="*/ 0 h 30"/>
                    <a:gd name="T32" fmla="*/ 0 w 59"/>
                    <a:gd name="T33" fmla="*/ 0 h 30"/>
                    <a:gd name="T34" fmla="*/ 0 w 59"/>
                    <a:gd name="T35" fmla="*/ 0 h 30"/>
                    <a:gd name="T36" fmla="*/ 0 w 59"/>
                    <a:gd name="T37" fmla="*/ 0 h 30"/>
                    <a:gd name="T38" fmla="*/ 0 w 59"/>
                    <a:gd name="T39" fmla="*/ 0 h 30"/>
                    <a:gd name="T40" fmla="*/ 0 w 59"/>
                    <a:gd name="T41" fmla="*/ 0 h 3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9"/>
                    <a:gd name="T64" fmla="*/ 0 h 30"/>
                    <a:gd name="T65" fmla="*/ 59 w 59"/>
                    <a:gd name="T66" fmla="*/ 30 h 3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9" h="30">
                      <a:moveTo>
                        <a:pt x="0" y="30"/>
                      </a:moveTo>
                      <a:lnTo>
                        <a:pt x="7" y="24"/>
                      </a:lnTo>
                      <a:lnTo>
                        <a:pt x="14" y="19"/>
                      </a:lnTo>
                      <a:lnTo>
                        <a:pt x="21" y="13"/>
                      </a:lnTo>
                      <a:lnTo>
                        <a:pt x="28" y="8"/>
                      </a:lnTo>
                      <a:lnTo>
                        <a:pt x="35" y="4"/>
                      </a:lnTo>
                      <a:lnTo>
                        <a:pt x="42" y="1"/>
                      </a:lnTo>
                      <a:lnTo>
                        <a:pt x="50" y="0"/>
                      </a:lnTo>
                      <a:lnTo>
                        <a:pt x="58" y="2"/>
                      </a:lnTo>
                      <a:lnTo>
                        <a:pt x="59" y="6"/>
                      </a:lnTo>
                      <a:lnTo>
                        <a:pt x="58" y="9"/>
                      </a:lnTo>
                      <a:lnTo>
                        <a:pt x="55" y="13"/>
                      </a:lnTo>
                      <a:lnTo>
                        <a:pt x="51" y="14"/>
                      </a:lnTo>
                      <a:lnTo>
                        <a:pt x="43" y="14"/>
                      </a:lnTo>
                      <a:lnTo>
                        <a:pt x="37" y="16"/>
                      </a:lnTo>
                      <a:lnTo>
                        <a:pt x="29" y="16"/>
                      </a:lnTo>
                      <a:lnTo>
                        <a:pt x="24" y="17"/>
                      </a:lnTo>
                      <a:lnTo>
                        <a:pt x="17" y="19"/>
                      </a:lnTo>
                      <a:lnTo>
                        <a:pt x="12" y="21"/>
                      </a:lnTo>
                      <a:lnTo>
                        <a:pt x="5" y="24"/>
                      </a:lnTo>
                      <a:lnTo>
                        <a:pt x="0" y="3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18" name="Freeform 1988"/>
                <p:cNvSpPr>
                  <a:spLocks/>
                </p:cNvSpPr>
                <p:nvPr/>
              </p:nvSpPr>
              <p:spPr bwMode="auto">
                <a:xfrm>
                  <a:off x="2662" y="1530"/>
                  <a:ext cx="5" cy="3"/>
                </a:xfrm>
                <a:custGeom>
                  <a:avLst/>
                  <a:gdLst>
                    <a:gd name="T0" fmla="*/ 0 w 59"/>
                    <a:gd name="T1" fmla="*/ 0 h 30"/>
                    <a:gd name="T2" fmla="*/ 0 w 59"/>
                    <a:gd name="T3" fmla="*/ 0 h 30"/>
                    <a:gd name="T4" fmla="*/ 0 w 59"/>
                    <a:gd name="T5" fmla="*/ 0 h 30"/>
                    <a:gd name="T6" fmla="*/ 0 w 59"/>
                    <a:gd name="T7" fmla="*/ 0 h 30"/>
                    <a:gd name="T8" fmla="*/ 0 w 59"/>
                    <a:gd name="T9" fmla="*/ 0 h 30"/>
                    <a:gd name="T10" fmla="*/ 0 w 59"/>
                    <a:gd name="T11" fmla="*/ 0 h 30"/>
                    <a:gd name="T12" fmla="*/ 0 w 59"/>
                    <a:gd name="T13" fmla="*/ 0 h 30"/>
                    <a:gd name="T14" fmla="*/ 0 w 59"/>
                    <a:gd name="T15" fmla="*/ 0 h 30"/>
                    <a:gd name="T16" fmla="*/ 0 w 59"/>
                    <a:gd name="T17" fmla="*/ 0 h 30"/>
                    <a:gd name="T18" fmla="*/ 0 w 59"/>
                    <a:gd name="T19" fmla="*/ 0 h 30"/>
                    <a:gd name="T20" fmla="*/ 0 w 59"/>
                    <a:gd name="T21" fmla="*/ 0 h 30"/>
                    <a:gd name="T22" fmla="*/ 0 w 59"/>
                    <a:gd name="T23" fmla="*/ 0 h 30"/>
                    <a:gd name="T24" fmla="*/ 0 w 59"/>
                    <a:gd name="T25" fmla="*/ 0 h 30"/>
                    <a:gd name="T26" fmla="*/ 0 w 59"/>
                    <a:gd name="T27" fmla="*/ 0 h 30"/>
                    <a:gd name="T28" fmla="*/ 0 w 59"/>
                    <a:gd name="T29" fmla="*/ 0 h 30"/>
                    <a:gd name="T30" fmla="*/ 0 w 59"/>
                    <a:gd name="T31" fmla="*/ 0 h 30"/>
                    <a:gd name="T32" fmla="*/ 0 w 59"/>
                    <a:gd name="T33" fmla="*/ 0 h 30"/>
                    <a:gd name="T34" fmla="*/ 0 w 59"/>
                    <a:gd name="T35" fmla="*/ 0 h 30"/>
                    <a:gd name="T36" fmla="*/ 0 w 59"/>
                    <a:gd name="T37" fmla="*/ 0 h 30"/>
                    <a:gd name="T38" fmla="*/ 0 w 59"/>
                    <a:gd name="T39" fmla="*/ 0 h 30"/>
                    <a:gd name="T40" fmla="*/ 0 w 59"/>
                    <a:gd name="T41" fmla="*/ 0 h 30"/>
                    <a:gd name="T42" fmla="*/ 0 w 59"/>
                    <a:gd name="T43" fmla="*/ 0 h 30"/>
                    <a:gd name="T44" fmla="*/ 0 w 59"/>
                    <a:gd name="T45" fmla="*/ 0 h 30"/>
                    <a:gd name="T46" fmla="*/ 0 w 59"/>
                    <a:gd name="T47" fmla="*/ 0 h 3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9"/>
                    <a:gd name="T73" fmla="*/ 0 h 30"/>
                    <a:gd name="T74" fmla="*/ 59 w 59"/>
                    <a:gd name="T75" fmla="*/ 30 h 3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9" h="30">
                      <a:moveTo>
                        <a:pt x="0" y="30"/>
                      </a:moveTo>
                      <a:lnTo>
                        <a:pt x="0" y="30"/>
                      </a:lnTo>
                      <a:lnTo>
                        <a:pt x="7" y="24"/>
                      </a:lnTo>
                      <a:lnTo>
                        <a:pt x="14" y="19"/>
                      </a:lnTo>
                      <a:lnTo>
                        <a:pt x="21" y="13"/>
                      </a:lnTo>
                      <a:lnTo>
                        <a:pt x="28" y="8"/>
                      </a:lnTo>
                      <a:lnTo>
                        <a:pt x="35" y="4"/>
                      </a:lnTo>
                      <a:lnTo>
                        <a:pt x="42" y="1"/>
                      </a:lnTo>
                      <a:lnTo>
                        <a:pt x="50" y="0"/>
                      </a:lnTo>
                      <a:lnTo>
                        <a:pt x="58" y="2"/>
                      </a:lnTo>
                      <a:lnTo>
                        <a:pt x="59" y="6"/>
                      </a:lnTo>
                      <a:lnTo>
                        <a:pt x="58" y="9"/>
                      </a:lnTo>
                      <a:lnTo>
                        <a:pt x="55" y="13"/>
                      </a:lnTo>
                      <a:lnTo>
                        <a:pt x="51" y="14"/>
                      </a:lnTo>
                      <a:lnTo>
                        <a:pt x="43" y="14"/>
                      </a:lnTo>
                      <a:lnTo>
                        <a:pt x="37" y="16"/>
                      </a:lnTo>
                      <a:lnTo>
                        <a:pt x="29" y="16"/>
                      </a:lnTo>
                      <a:lnTo>
                        <a:pt x="24" y="17"/>
                      </a:lnTo>
                      <a:lnTo>
                        <a:pt x="17" y="19"/>
                      </a:lnTo>
                      <a:lnTo>
                        <a:pt x="12" y="21"/>
                      </a:lnTo>
                      <a:lnTo>
                        <a:pt x="5" y="24"/>
                      </a:lnTo>
                      <a:lnTo>
                        <a:pt x="0" y="3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19" name="Freeform 1989"/>
                <p:cNvSpPr>
                  <a:spLocks/>
                </p:cNvSpPr>
                <p:nvPr/>
              </p:nvSpPr>
              <p:spPr bwMode="auto">
                <a:xfrm>
                  <a:off x="2746" y="1543"/>
                  <a:ext cx="6" cy="3"/>
                </a:xfrm>
                <a:custGeom>
                  <a:avLst/>
                  <a:gdLst>
                    <a:gd name="T0" fmla="*/ 0 w 67"/>
                    <a:gd name="T1" fmla="*/ 0 h 35"/>
                    <a:gd name="T2" fmla="*/ 0 w 67"/>
                    <a:gd name="T3" fmla="*/ 0 h 35"/>
                    <a:gd name="T4" fmla="*/ 0 w 67"/>
                    <a:gd name="T5" fmla="*/ 0 h 35"/>
                    <a:gd name="T6" fmla="*/ 0 w 67"/>
                    <a:gd name="T7" fmla="*/ 0 h 35"/>
                    <a:gd name="T8" fmla="*/ 0 w 67"/>
                    <a:gd name="T9" fmla="*/ 0 h 35"/>
                    <a:gd name="T10" fmla="*/ 0 w 67"/>
                    <a:gd name="T11" fmla="*/ 0 h 35"/>
                    <a:gd name="T12" fmla="*/ 0 w 67"/>
                    <a:gd name="T13" fmla="*/ 0 h 35"/>
                    <a:gd name="T14" fmla="*/ 0 w 67"/>
                    <a:gd name="T15" fmla="*/ 0 h 35"/>
                    <a:gd name="T16" fmla="*/ 0 w 67"/>
                    <a:gd name="T17" fmla="*/ 0 h 35"/>
                    <a:gd name="T18" fmla="*/ 0 w 67"/>
                    <a:gd name="T19" fmla="*/ 0 h 35"/>
                    <a:gd name="T20" fmla="*/ 0 w 67"/>
                    <a:gd name="T21" fmla="*/ 0 h 35"/>
                    <a:gd name="T22" fmla="*/ 0 w 67"/>
                    <a:gd name="T23" fmla="*/ 0 h 35"/>
                    <a:gd name="T24" fmla="*/ 0 w 67"/>
                    <a:gd name="T25" fmla="*/ 0 h 35"/>
                    <a:gd name="T26" fmla="*/ 0 w 67"/>
                    <a:gd name="T27" fmla="*/ 0 h 35"/>
                    <a:gd name="T28" fmla="*/ 0 w 67"/>
                    <a:gd name="T29" fmla="*/ 0 h 35"/>
                    <a:gd name="T30" fmla="*/ 0 w 67"/>
                    <a:gd name="T31" fmla="*/ 0 h 35"/>
                    <a:gd name="T32" fmla="*/ 0 w 67"/>
                    <a:gd name="T33" fmla="*/ 0 h 35"/>
                    <a:gd name="T34" fmla="*/ 0 w 67"/>
                    <a:gd name="T35" fmla="*/ 0 h 35"/>
                    <a:gd name="T36" fmla="*/ 0 w 67"/>
                    <a:gd name="T37" fmla="*/ 0 h 35"/>
                    <a:gd name="T38" fmla="*/ 0 w 67"/>
                    <a:gd name="T39" fmla="*/ 0 h 35"/>
                    <a:gd name="T40" fmla="*/ 0 w 67"/>
                    <a:gd name="T41" fmla="*/ 0 h 35"/>
                    <a:gd name="T42" fmla="*/ 0 w 67"/>
                    <a:gd name="T43" fmla="*/ 0 h 35"/>
                    <a:gd name="T44" fmla="*/ 0 w 67"/>
                    <a:gd name="T45" fmla="*/ 0 h 35"/>
                    <a:gd name="T46" fmla="*/ 0 w 67"/>
                    <a:gd name="T47" fmla="*/ 0 h 35"/>
                    <a:gd name="T48" fmla="*/ 0 w 67"/>
                    <a:gd name="T49" fmla="*/ 0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7"/>
                    <a:gd name="T76" fmla="*/ 0 h 35"/>
                    <a:gd name="T77" fmla="*/ 67 w 67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7" h="35">
                      <a:moveTo>
                        <a:pt x="6" y="11"/>
                      </a:moveTo>
                      <a:lnTo>
                        <a:pt x="12" y="6"/>
                      </a:lnTo>
                      <a:lnTo>
                        <a:pt x="20" y="2"/>
                      </a:lnTo>
                      <a:lnTo>
                        <a:pt x="27" y="0"/>
                      </a:lnTo>
                      <a:lnTo>
                        <a:pt x="35" y="0"/>
                      </a:lnTo>
                      <a:lnTo>
                        <a:pt x="43" y="3"/>
                      </a:lnTo>
                      <a:lnTo>
                        <a:pt x="51" y="5"/>
                      </a:lnTo>
                      <a:lnTo>
                        <a:pt x="59" y="9"/>
                      </a:lnTo>
                      <a:lnTo>
                        <a:pt x="65" y="13"/>
                      </a:lnTo>
                      <a:lnTo>
                        <a:pt x="67" y="19"/>
                      </a:lnTo>
                      <a:lnTo>
                        <a:pt x="65" y="23"/>
                      </a:lnTo>
                      <a:lnTo>
                        <a:pt x="61" y="29"/>
                      </a:lnTo>
                      <a:lnTo>
                        <a:pt x="59" y="34"/>
                      </a:lnTo>
                      <a:lnTo>
                        <a:pt x="50" y="34"/>
                      </a:lnTo>
                      <a:lnTo>
                        <a:pt x="41" y="34"/>
                      </a:lnTo>
                      <a:lnTo>
                        <a:pt x="33" y="35"/>
                      </a:lnTo>
                      <a:lnTo>
                        <a:pt x="24" y="34"/>
                      </a:lnTo>
                      <a:lnTo>
                        <a:pt x="15" y="32"/>
                      </a:lnTo>
                      <a:lnTo>
                        <a:pt x="9" y="29"/>
                      </a:lnTo>
                      <a:lnTo>
                        <a:pt x="3" y="22"/>
                      </a:lnTo>
                      <a:lnTo>
                        <a:pt x="0" y="12"/>
                      </a:lnTo>
                      <a:lnTo>
                        <a:pt x="2" y="12"/>
                      </a:lnTo>
                      <a:lnTo>
                        <a:pt x="3" y="11"/>
                      </a:lnTo>
                      <a:lnTo>
                        <a:pt x="5" y="11"/>
                      </a:lnTo>
                      <a:lnTo>
                        <a:pt x="6" y="1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20" name="Freeform 1990"/>
                <p:cNvSpPr>
                  <a:spLocks/>
                </p:cNvSpPr>
                <p:nvPr/>
              </p:nvSpPr>
              <p:spPr bwMode="auto">
                <a:xfrm>
                  <a:off x="2746" y="1543"/>
                  <a:ext cx="6" cy="3"/>
                </a:xfrm>
                <a:custGeom>
                  <a:avLst/>
                  <a:gdLst>
                    <a:gd name="T0" fmla="*/ 0 w 67"/>
                    <a:gd name="T1" fmla="*/ 0 h 35"/>
                    <a:gd name="T2" fmla="*/ 0 w 67"/>
                    <a:gd name="T3" fmla="*/ 0 h 35"/>
                    <a:gd name="T4" fmla="*/ 0 w 67"/>
                    <a:gd name="T5" fmla="*/ 0 h 35"/>
                    <a:gd name="T6" fmla="*/ 0 w 67"/>
                    <a:gd name="T7" fmla="*/ 0 h 35"/>
                    <a:gd name="T8" fmla="*/ 0 w 67"/>
                    <a:gd name="T9" fmla="*/ 0 h 35"/>
                    <a:gd name="T10" fmla="*/ 0 w 67"/>
                    <a:gd name="T11" fmla="*/ 0 h 35"/>
                    <a:gd name="T12" fmla="*/ 0 w 67"/>
                    <a:gd name="T13" fmla="*/ 0 h 35"/>
                    <a:gd name="T14" fmla="*/ 0 w 67"/>
                    <a:gd name="T15" fmla="*/ 0 h 35"/>
                    <a:gd name="T16" fmla="*/ 0 w 67"/>
                    <a:gd name="T17" fmla="*/ 0 h 35"/>
                    <a:gd name="T18" fmla="*/ 0 w 67"/>
                    <a:gd name="T19" fmla="*/ 0 h 35"/>
                    <a:gd name="T20" fmla="*/ 0 w 67"/>
                    <a:gd name="T21" fmla="*/ 0 h 35"/>
                    <a:gd name="T22" fmla="*/ 0 w 67"/>
                    <a:gd name="T23" fmla="*/ 0 h 35"/>
                    <a:gd name="T24" fmla="*/ 0 w 67"/>
                    <a:gd name="T25" fmla="*/ 0 h 35"/>
                    <a:gd name="T26" fmla="*/ 0 w 67"/>
                    <a:gd name="T27" fmla="*/ 0 h 35"/>
                    <a:gd name="T28" fmla="*/ 0 w 67"/>
                    <a:gd name="T29" fmla="*/ 0 h 35"/>
                    <a:gd name="T30" fmla="*/ 0 w 67"/>
                    <a:gd name="T31" fmla="*/ 0 h 35"/>
                    <a:gd name="T32" fmla="*/ 0 w 67"/>
                    <a:gd name="T33" fmla="*/ 0 h 35"/>
                    <a:gd name="T34" fmla="*/ 0 w 67"/>
                    <a:gd name="T35" fmla="*/ 0 h 35"/>
                    <a:gd name="T36" fmla="*/ 0 w 67"/>
                    <a:gd name="T37" fmla="*/ 0 h 35"/>
                    <a:gd name="T38" fmla="*/ 0 w 67"/>
                    <a:gd name="T39" fmla="*/ 0 h 35"/>
                    <a:gd name="T40" fmla="*/ 0 w 67"/>
                    <a:gd name="T41" fmla="*/ 0 h 35"/>
                    <a:gd name="T42" fmla="*/ 0 w 67"/>
                    <a:gd name="T43" fmla="*/ 0 h 35"/>
                    <a:gd name="T44" fmla="*/ 0 w 67"/>
                    <a:gd name="T45" fmla="*/ 0 h 35"/>
                    <a:gd name="T46" fmla="*/ 0 w 67"/>
                    <a:gd name="T47" fmla="*/ 0 h 35"/>
                    <a:gd name="T48" fmla="*/ 0 w 67"/>
                    <a:gd name="T49" fmla="*/ 0 h 35"/>
                    <a:gd name="T50" fmla="*/ 0 w 67"/>
                    <a:gd name="T51" fmla="*/ 0 h 35"/>
                    <a:gd name="T52" fmla="*/ 0 w 67"/>
                    <a:gd name="T53" fmla="*/ 0 h 35"/>
                    <a:gd name="T54" fmla="*/ 0 w 67"/>
                    <a:gd name="T55" fmla="*/ 0 h 35"/>
                    <a:gd name="T56" fmla="*/ 0 w 67"/>
                    <a:gd name="T57" fmla="*/ 0 h 35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67"/>
                    <a:gd name="T88" fmla="*/ 0 h 35"/>
                    <a:gd name="T89" fmla="*/ 67 w 67"/>
                    <a:gd name="T90" fmla="*/ 35 h 35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67" h="35">
                      <a:moveTo>
                        <a:pt x="6" y="11"/>
                      </a:moveTo>
                      <a:lnTo>
                        <a:pt x="6" y="11"/>
                      </a:lnTo>
                      <a:lnTo>
                        <a:pt x="12" y="6"/>
                      </a:lnTo>
                      <a:lnTo>
                        <a:pt x="20" y="2"/>
                      </a:lnTo>
                      <a:lnTo>
                        <a:pt x="27" y="0"/>
                      </a:lnTo>
                      <a:lnTo>
                        <a:pt x="35" y="0"/>
                      </a:lnTo>
                      <a:lnTo>
                        <a:pt x="43" y="3"/>
                      </a:lnTo>
                      <a:lnTo>
                        <a:pt x="51" y="5"/>
                      </a:lnTo>
                      <a:lnTo>
                        <a:pt x="59" y="9"/>
                      </a:lnTo>
                      <a:lnTo>
                        <a:pt x="65" y="13"/>
                      </a:lnTo>
                      <a:lnTo>
                        <a:pt x="67" y="19"/>
                      </a:lnTo>
                      <a:lnTo>
                        <a:pt x="65" y="23"/>
                      </a:lnTo>
                      <a:lnTo>
                        <a:pt x="61" y="29"/>
                      </a:lnTo>
                      <a:lnTo>
                        <a:pt x="59" y="34"/>
                      </a:lnTo>
                      <a:lnTo>
                        <a:pt x="50" y="34"/>
                      </a:lnTo>
                      <a:lnTo>
                        <a:pt x="41" y="34"/>
                      </a:lnTo>
                      <a:lnTo>
                        <a:pt x="33" y="35"/>
                      </a:lnTo>
                      <a:lnTo>
                        <a:pt x="24" y="34"/>
                      </a:lnTo>
                      <a:lnTo>
                        <a:pt x="15" y="32"/>
                      </a:lnTo>
                      <a:lnTo>
                        <a:pt x="9" y="29"/>
                      </a:lnTo>
                      <a:lnTo>
                        <a:pt x="3" y="22"/>
                      </a:lnTo>
                      <a:lnTo>
                        <a:pt x="0" y="12"/>
                      </a:lnTo>
                      <a:lnTo>
                        <a:pt x="2" y="12"/>
                      </a:lnTo>
                      <a:lnTo>
                        <a:pt x="3" y="11"/>
                      </a:lnTo>
                      <a:lnTo>
                        <a:pt x="5" y="11"/>
                      </a:lnTo>
                      <a:lnTo>
                        <a:pt x="6" y="11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21" name="Freeform 1991"/>
                <p:cNvSpPr>
                  <a:spLocks/>
                </p:cNvSpPr>
                <p:nvPr/>
              </p:nvSpPr>
              <p:spPr bwMode="auto">
                <a:xfrm>
                  <a:off x="2721" y="1540"/>
                  <a:ext cx="8" cy="3"/>
                </a:xfrm>
                <a:custGeom>
                  <a:avLst/>
                  <a:gdLst>
                    <a:gd name="T0" fmla="*/ 0 w 79"/>
                    <a:gd name="T1" fmla="*/ 0 h 36"/>
                    <a:gd name="T2" fmla="*/ 0 w 79"/>
                    <a:gd name="T3" fmla="*/ 0 h 36"/>
                    <a:gd name="T4" fmla="*/ 0 w 79"/>
                    <a:gd name="T5" fmla="*/ 0 h 36"/>
                    <a:gd name="T6" fmla="*/ 0 w 79"/>
                    <a:gd name="T7" fmla="*/ 0 h 36"/>
                    <a:gd name="T8" fmla="*/ 0 w 79"/>
                    <a:gd name="T9" fmla="*/ 0 h 36"/>
                    <a:gd name="T10" fmla="*/ 0 w 79"/>
                    <a:gd name="T11" fmla="*/ 0 h 36"/>
                    <a:gd name="T12" fmla="*/ 0 w 79"/>
                    <a:gd name="T13" fmla="*/ 0 h 36"/>
                    <a:gd name="T14" fmla="*/ 0 w 79"/>
                    <a:gd name="T15" fmla="*/ 0 h 36"/>
                    <a:gd name="T16" fmla="*/ 0 w 79"/>
                    <a:gd name="T17" fmla="*/ 0 h 36"/>
                    <a:gd name="T18" fmla="*/ 0 w 79"/>
                    <a:gd name="T19" fmla="*/ 0 h 36"/>
                    <a:gd name="T20" fmla="*/ 0 w 79"/>
                    <a:gd name="T21" fmla="*/ 0 h 36"/>
                    <a:gd name="T22" fmla="*/ 0 w 79"/>
                    <a:gd name="T23" fmla="*/ 0 h 36"/>
                    <a:gd name="T24" fmla="*/ 0 w 79"/>
                    <a:gd name="T25" fmla="*/ 0 h 36"/>
                    <a:gd name="T26" fmla="*/ 0 w 79"/>
                    <a:gd name="T27" fmla="*/ 0 h 36"/>
                    <a:gd name="T28" fmla="*/ 0 w 79"/>
                    <a:gd name="T29" fmla="*/ 0 h 36"/>
                    <a:gd name="T30" fmla="*/ 0 w 79"/>
                    <a:gd name="T31" fmla="*/ 0 h 36"/>
                    <a:gd name="T32" fmla="*/ 0 w 79"/>
                    <a:gd name="T33" fmla="*/ 0 h 36"/>
                    <a:gd name="T34" fmla="*/ 0 w 79"/>
                    <a:gd name="T35" fmla="*/ 0 h 36"/>
                    <a:gd name="T36" fmla="*/ 0 w 79"/>
                    <a:gd name="T37" fmla="*/ 0 h 36"/>
                    <a:gd name="T38" fmla="*/ 0 w 79"/>
                    <a:gd name="T39" fmla="*/ 0 h 36"/>
                    <a:gd name="T40" fmla="*/ 0 w 79"/>
                    <a:gd name="T41" fmla="*/ 0 h 36"/>
                    <a:gd name="T42" fmla="*/ 0 w 79"/>
                    <a:gd name="T43" fmla="*/ 0 h 36"/>
                    <a:gd name="T44" fmla="*/ 0 w 79"/>
                    <a:gd name="T45" fmla="*/ 0 h 36"/>
                    <a:gd name="T46" fmla="*/ 0 w 79"/>
                    <a:gd name="T47" fmla="*/ 0 h 36"/>
                    <a:gd name="T48" fmla="*/ 0 w 79"/>
                    <a:gd name="T49" fmla="*/ 0 h 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79"/>
                    <a:gd name="T76" fmla="*/ 0 h 36"/>
                    <a:gd name="T77" fmla="*/ 79 w 79"/>
                    <a:gd name="T78" fmla="*/ 36 h 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79" h="36">
                      <a:moveTo>
                        <a:pt x="0" y="21"/>
                      </a:moveTo>
                      <a:lnTo>
                        <a:pt x="8" y="13"/>
                      </a:lnTo>
                      <a:lnTo>
                        <a:pt x="20" y="8"/>
                      </a:lnTo>
                      <a:lnTo>
                        <a:pt x="32" y="3"/>
                      </a:lnTo>
                      <a:lnTo>
                        <a:pt x="45" y="0"/>
                      </a:lnTo>
                      <a:lnTo>
                        <a:pt x="57" y="1"/>
                      </a:lnTo>
                      <a:lnTo>
                        <a:pt x="68" y="6"/>
                      </a:lnTo>
                      <a:lnTo>
                        <a:pt x="75" y="14"/>
                      </a:lnTo>
                      <a:lnTo>
                        <a:pt x="79" y="29"/>
                      </a:lnTo>
                      <a:lnTo>
                        <a:pt x="73" y="28"/>
                      </a:lnTo>
                      <a:lnTo>
                        <a:pt x="66" y="28"/>
                      </a:lnTo>
                      <a:lnTo>
                        <a:pt x="60" y="29"/>
                      </a:lnTo>
                      <a:lnTo>
                        <a:pt x="53" y="29"/>
                      </a:lnTo>
                      <a:lnTo>
                        <a:pt x="47" y="31"/>
                      </a:lnTo>
                      <a:lnTo>
                        <a:pt x="40" y="32"/>
                      </a:lnTo>
                      <a:lnTo>
                        <a:pt x="35" y="34"/>
                      </a:lnTo>
                      <a:lnTo>
                        <a:pt x="28" y="36"/>
                      </a:lnTo>
                      <a:lnTo>
                        <a:pt x="29" y="31"/>
                      </a:lnTo>
                      <a:lnTo>
                        <a:pt x="28" y="26"/>
                      </a:lnTo>
                      <a:lnTo>
                        <a:pt x="25" y="23"/>
                      </a:lnTo>
                      <a:lnTo>
                        <a:pt x="20" y="22"/>
                      </a:lnTo>
                      <a:lnTo>
                        <a:pt x="15" y="21"/>
                      </a:lnTo>
                      <a:lnTo>
                        <a:pt x="11" y="21"/>
                      </a:lnTo>
                      <a:lnTo>
                        <a:pt x="5" y="21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22" name="Freeform 1992"/>
                <p:cNvSpPr>
                  <a:spLocks/>
                </p:cNvSpPr>
                <p:nvPr/>
              </p:nvSpPr>
              <p:spPr bwMode="auto">
                <a:xfrm>
                  <a:off x="2721" y="1540"/>
                  <a:ext cx="8" cy="3"/>
                </a:xfrm>
                <a:custGeom>
                  <a:avLst/>
                  <a:gdLst>
                    <a:gd name="T0" fmla="*/ 0 w 79"/>
                    <a:gd name="T1" fmla="*/ 0 h 36"/>
                    <a:gd name="T2" fmla="*/ 0 w 79"/>
                    <a:gd name="T3" fmla="*/ 0 h 36"/>
                    <a:gd name="T4" fmla="*/ 0 w 79"/>
                    <a:gd name="T5" fmla="*/ 0 h 36"/>
                    <a:gd name="T6" fmla="*/ 0 w 79"/>
                    <a:gd name="T7" fmla="*/ 0 h 36"/>
                    <a:gd name="T8" fmla="*/ 0 w 79"/>
                    <a:gd name="T9" fmla="*/ 0 h 36"/>
                    <a:gd name="T10" fmla="*/ 0 w 79"/>
                    <a:gd name="T11" fmla="*/ 0 h 36"/>
                    <a:gd name="T12" fmla="*/ 0 w 79"/>
                    <a:gd name="T13" fmla="*/ 0 h 36"/>
                    <a:gd name="T14" fmla="*/ 0 w 79"/>
                    <a:gd name="T15" fmla="*/ 0 h 36"/>
                    <a:gd name="T16" fmla="*/ 0 w 79"/>
                    <a:gd name="T17" fmla="*/ 0 h 36"/>
                    <a:gd name="T18" fmla="*/ 0 w 79"/>
                    <a:gd name="T19" fmla="*/ 0 h 36"/>
                    <a:gd name="T20" fmla="*/ 0 w 79"/>
                    <a:gd name="T21" fmla="*/ 0 h 36"/>
                    <a:gd name="T22" fmla="*/ 0 w 79"/>
                    <a:gd name="T23" fmla="*/ 0 h 36"/>
                    <a:gd name="T24" fmla="*/ 0 w 79"/>
                    <a:gd name="T25" fmla="*/ 0 h 36"/>
                    <a:gd name="T26" fmla="*/ 0 w 79"/>
                    <a:gd name="T27" fmla="*/ 0 h 36"/>
                    <a:gd name="T28" fmla="*/ 0 w 79"/>
                    <a:gd name="T29" fmla="*/ 0 h 36"/>
                    <a:gd name="T30" fmla="*/ 0 w 79"/>
                    <a:gd name="T31" fmla="*/ 0 h 36"/>
                    <a:gd name="T32" fmla="*/ 0 w 79"/>
                    <a:gd name="T33" fmla="*/ 0 h 36"/>
                    <a:gd name="T34" fmla="*/ 0 w 79"/>
                    <a:gd name="T35" fmla="*/ 0 h 36"/>
                    <a:gd name="T36" fmla="*/ 0 w 79"/>
                    <a:gd name="T37" fmla="*/ 0 h 36"/>
                    <a:gd name="T38" fmla="*/ 0 w 79"/>
                    <a:gd name="T39" fmla="*/ 0 h 36"/>
                    <a:gd name="T40" fmla="*/ 0 w 79"/>
                    <a:gd name="T41" fmla="*/ 0 h 36"/>
                    <a:gd name="T42" fmla="*/ 0 w 79"/>
                    <a:gd name="T43" fmla="*/ 0 h 36"/>
                    <a:gd name="T44" fmla="*/ 0 w 79"/>
                    <a:gd name="T45" fmla="*/ 0 h 36"/>
                    <a:gd name="T46" fmla="*/ 0 w 79"/>
                    <a:gd name="T47" fmla="*/ 0 h 36"/>
                    <a:gd name="T48" fmla="*/ 0 w 79"/>
                    <a:gd name="T49" fmla="*/ 0 h 36"/>
                    <a:gd name="T50" fmla="*/ 0 w 79"/>
                    <a:gd name="T51" fmla="*/ 0 h 36"/>
                    <a:gd name="T52" fmla="*/ 0 w 79"/>
                    <a:gd name="T53" fmla="*/ 0 h 36"/>
                    <a:gd name="T54" fmla="*/ 0 w 79"/>
                    <a:gd name="T55" fmla="*/ 0 h 36"/>
                    <a:gd name="T56" fmla="*/ 0 w 79"/>
                    <a:gd name="T57" fmla="*/ 0 h 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79"/>
                    <a:gd name="T88" fmla="*/ 0 h 36"/>
                    <a:gd name="T89" fmla="*/ 79 w 79"/>
                    <a:gd name="T90" fmla="*/ 36 h 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79" h="36">
                      <a:moveTo>
                        <a:pt x="0" y="21"/>
                      </a:moveTo>
                      <a:lnTo>
                        <a:pt x="0" y="21"/>
                      </a:lnTo>
                      <a:lnTo>
                        <a:pt x="8" y="13"/>
                      </a:lnTo>
                      <a:lnTo>
                        <a:pt x="20" y="8"/>
                      </a:lnTo>
                      <a:lnTo>
                        <a:pt x="32" y="3"/>
                      </a:lnTo>
                      <a:lnTo>
                        <a:pt x="45" y="0"/>
                      </a:lnTo>
                      <a:lnTo>
                        <a:pt x="57" y="1"/>
                      </a:lnTo>
                      <a:lnTo>
                        <a:pt x="68" y="6"/>
                      </a:lnTo>
                      <a:lnTo>
                        <a:pt x="75" y="14"/>
                      </a:lnTo>
                      <a:lnTo>
                        <a:pt x="79" y="29"/>
                      </a:lnTo>
                      <a:lnTo>
                        <a:pt x="73" y="28"/>
                      </a:lnTo>
                      <a:lnTo>
                        <a:pt x="66" y="28"/>
                      </a:lnTo>
                      <a:lnTo>
                        <a:pt x="60" y="29"/>
                      </a:lnTo>
                      <a:lnTo>
                        <a:pt x="53" y="29"/>
                      </a:lnTo>
                      <a:lnTo>
                        <a:pt x="47" y="31"/>
                      </a:lnTo>
                      <a:lnTo>
                        <a:pt x="40" y="32"/>
                      </a:lnTo>
                      <a:lnTo>
                        <a:pt x="35" y="34"/>
                      </a:lnTo>
                      <a:lnTo>
                        <a:pt x="28" y="36"/>
                      </a:lnTo>
                      <a:lnTo>
                        <a:pt x="29" y="31"/>
                      </a:lnTo>
                      <a:lnTo>
                        <a:pt x="28" y="26"/>
                      </a:lnTo>
                      <a:lnTo>
                        <a:pt x="25" y="23"/>
                      </a:lnTo>
                      <a:lnTo>
                        <a:pt x="20" y="22"/>
                      </a:lnTo>
                      <a:lnTo>
                        <a:pt x="15" y="21"/>
                      </a:lnTo>
                      <a:lnTo>
                        <a:pt x="11" y="21"/>
                      </a:lnTo>
                      <a:lnTo>
                        <a:pt x="5" y="21"/>
                      </a:lnTo>
                      <a:lnTo>
                        <a:pt x="0" y="21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23" name="Freeform 1993"/>
                <p:cNvSpPr>
                  <a:spLocks/>
                </p:cNvSpPr>
                <p:nvPr/>
              </p:nvSpPr>
              <p:spPr bwMode="auto">
                <a:xfrm>
                  <a:off x="2714" y="1498"/>
                  <a:ext cx="19" cy="36"/>
                </a:xfrm>
                <a:custGeom>
                  <a:avLst/>
                  <a:gdLst>
                    <a:gd name="T0" fmla="*/ 0 w 188"/>
                    <a:gd name="T1" fmla="*/ 0 h 394"/>
                    <a:gd name="T2" fmla="*/ 0 w 188"/>
                    <a:gd name="T3" fmla="*/ 0 h 394"/>
                    <a:gd name="T4" fmla="*/ 0 w 188"/>
                    <a:gd name="T5" fmla="*/ 0 h 394"/>
                    <a:gd name="T6" fmla="*/ 0 w 188"/>
                    <a:gd name="T7" fmla="*/ 0 h 394"/>
                    <a:gd name="T8" fmla="*/ 0 w 188"/>
                    <a:gd name="T9" fmla="*/ 0 h 394"/>
                    <a:gd name="T10" fmla="*/ 0 w 188"/>
                    <a:gd name="T11" fmla="*/ 0 h 394"/>
                    <a:gd name="T12" fmla="*/ 0 w 188"/>
                    <a:gd name="T13" fmla="*/ 0 h 394"/>
                    <a:gd name="T14" fmla="*/ 0 w 188"/>
                    <a:gd name="T15" fmla="*/ 0 h 394"/>
                    <a:gd name="T16" fmla="*/ 0 w 188"/>
                    <a:gd name="T17" fmla="*/ 0 h 394"/>
                    <a:gd name="T18" fmla="*/ 0 w 188"/>
                    <a:gd name="T19" fmla="*/ 0 h 394"/>
                    <a:gd name="T20" fmla="*/ 0 w 188"/>
                    <a:gd name="T21" fmla="*/ 0 h 394"/>
                    <a:gd name="T22" fmla="*/ 0 w 188"/>
                    <a:gd name="T23" fmla="*/ 0 h 394"/>
                    <a:gd name="T24" fmla="*/ 0 w 188"/>
                    <a:gd name="T25" fmla="*/ 0 h 394"/>
                    <a:gd name="T26" fmla="*/ 0 w 188"/>
                    <a:gd name="T27" fmla="*/ 0 h 394"/>
                    <a:gd name="T28" fmla="*/ 0 w 188"/>
                    <a:gd name="T29" fmla="*/ 0 h 394"/>
                    <a:gd name="T30" fmla="*/ 0 w 188"/>
                    <a:gd name="T31" fmla="*/ 0 h 394"/>
                    <a:gd name="T32" fmla="*/ 0 w 188"/>
                    <a:gd name="T33" fmla="*/ 0 h 394"/>
                    <a:gd name="T34" fmla="*/ 0 w 188"/>
                    <a:gd name="T35" fmla="*/ 0 h 394"/>
                    <a:gd name="T36" fmla="*/ 0 w 188"/>
                    <a:gd name="T37" fmla="*/ 0 h 394"/>
                    <a:gd name="T38" fmla="*/ 0 w 188"/>
                    <a:gd name="T39" fmla="*/ 0 h 394"/>
                    <a:gd name="T40" fmla="*/ 0 w 188"/>
                    <a:gd name="T41" fmla="*/ 0 h 394"/>
                    <a:gd name="T42" fmla="*/ 0 w 188"/>
                    <a:gd name="T43" fmla="*/ 0 h 394"/>
                    <a:gd name="T44" fmla="*/ 0 w 188"/>
                    <a:gd name="T45" fmla="*/ 0 h 394"/>
                    <a:gd name="T46" fmla="*/ 0 w 188"/>
                    <a:gd name="T47" fmla="*/ 0 h 394"/>
                    <a:gd name="T48" fmla="*/ 0 w 188"/>
                    <a:gd name="T49" fmla="*/ 0 h 394"/>
                    <a:gd name="T50" fmla="*/ 0 w 188"/>
                    <a:gd name="T51" fmla="*/ 0 h 394"/>
                    <a:gd name="T52" fmla="*/ 0 w 188"/>
                    <a:gd name="T53" fmla="*/ 0 h 394"/>
                    <a:gd name="T54" fmla="*/ 0 w 188"/>
                    <a:gd name="T55" fmla="*/ 0 h 394"/>
                    <a:gd name="T56" fmla="*/ 0 w 188"/>
                    <a:gd name="T57" fmla="*/ 0 h 394"/>
                    <a:gd name="T58" fmla="*/ 0 w 188"/>
                    <a:gd name="T59" fmla="*/ 0 h 394"/>
                    <a:gd name="T60" fmla="*/ 0 w 188"/>
                    <a:gd name="T61" fmla="*/ 0 h 394"/>
                    <a:gd name="T62" fmla="*/ 0 w 188"/>
                    <a:gd name="T63" fmla="*/ 0 h 394"/>
                    <a:gd name="T64" fmla="*/ 0 w 188"/>
                    <a:gd name="T65" fmla="*/ 0 h 394"/>
                    <a:gd name="T66" fmla="*/ 0 w 188"/>
                    <a:gd name="T67" fmla="*/ 0 h 394"/>
                    <a:gd name="T68" fmla="*/ 0 w 188"/>
                    <a:gd name="T69" fmla="*/ 0 h 394"/>
                    <a:gd name="T70" fmla="*/ 0 w 188"/>
                    <a:gd name="T71" fmla="*/ 0 h 394"/>
                    <a:gd name="T72" fmla="*/ 0 w 188"/>
                    <a:gd name="T73" fmla="*/ 0 h 394"/>
                    <a:gd name="T74" fmla="*/ 0 w 188"/>
                    <a:gd name="T75" fmla="*/ 0 h 394"/>
                    <a:gd name="T76" fmla="*/ 0 w 188"/>
                    <a:gd name="T77" fmla="*/ 0 h 394"/>
                    <a:gd name="T78" fmla="*/ 0 w 188"/>
                    <a:gd name="T79" fmla="*/ 0 h 394"/>
                    <a:gd name="T80" fmla="*/ 0 w 188"/>
                    <a:gd name="T81" fmla="*/ 0 h 394"/>
                    <a:gd name="T82" fmla="*/ 0 w 188"/>
                    <a:gd name="T83" fmla="*/ 0 h 394"/>
                    <a:gd name="T84" fmla="*/ 0 w 188"/>
                    <a:gd name="T85" fmla="*/ 0 h 394"/>
                    <a:gd name="T86" fmla="*/ 0 w 188"/>
                    <a:gd name="T87" fmla="*/ 0 h 394"/>
                    <a:gd name="T88" fmla="*/ 0 w 188"/>
                    <a:gd name="T89" fmla="*/ 0 h 394"/>
                    <a:gd name="T90" fmla="*/ 0 w 188"/>
                    <a:gd name="T91" fmla="*/ 0 h 394"/>
                    <a:gd name="T92" fmla="*/ 0 w 188"/>
                    <a:gd name="T93" fmla="*/ 0 h 394"/>
                    <a:gd name="T94" fmla="*/ 0 w 188"/>
                    <a:gd name="T95" fmla="*/ 0 h 394"/>
                    <a:gd name="T96" fmla="*/ 0 w 188"/>
                    <a:gd name="T97" fmla="*/ 0 h 394"/>
                    <a:gd name="T98" fmla="*/ 0 w 188"/>
                    <a:gd name="T99" fmla="*/ 0 h 394"/>
                    <a:gd name="T100" fmla="*/ 0 w 188"/>
                    <a:gd name="T101" fmla="*/ 0 h 394"/>
                    <a:gd name="T102" fmla="*/ 0 w 188"/>
                    <a:gd name="T103" fmla="*/ 0 h 394"/>
                    <a:gd name="T104" fmla="*/ 0 w 188"/>
                    <a:gd name="T105" fmla="*/ 0 h 394"/>
                    <a:gd name="T106" fmla="*/ 0 w 188"/>
                    <a:gd name="T107" fmla="*/ 0 h 394"/>
                    <a:gd name="T108" fmla="*/ 0 w 188"/>
                    <a:gd name="T109" fmla="*/ 0 h 394"/>
                    <a:gd name="T110" fmla="*/ 0 w 188"/>
                    <a:gd name="T111" fmla="*/ 0 h 394"/>
                    <a:gd name="T112" fmla="*/ 0 w 188"/>
                    <a:gd name="T113" fmla="*/ 0 h 394"/>
                    <a:gd name="T114" fmla="*/ 0 w 188"/>
                    <a:gd name="T115" fmla="*/ 0 h 394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188"/>
                    <a:gd name="T175" fmla="*/ 0 h 394"/>
                    <a:gd name="T176" fmla="*/ 188 w 188"/>
                    <a:gd name="T177" fmla="*/ 394 h 394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188" h="394">
                      <a:moveTo>
                        <a:pt x="87" y="329"/>
                      </a:moveTo>
                      <a:lnTo>
                        <a:pt x="71" y="331"/>
                      </a:lnTo>
                      <a:lnTo>
                        <a:pt x="68" y="327"/>
                      </a:lnTo>
                      <a:lnTo>
                        <a:pt x="68" y="323"/>
                      </a:lnTo>
                      <a:lnTo>
                        <a:pt x="65" y="323"/>
                      </a:lnTo>
                      <a:lnTo>
                        <a:pt x="68" y="304"/>
                      </a:lnTo>
                      <a:lnTo>
                        <a:pt x="70" y="285"/>
                      </a:lnTo>
                      <a:lnTo>
                        <a:pt x="71" y="266"/>
                      </a:lnTo>
                      <a:lnTo>
                        <a:pt x="71" y="248"/>
                      </a:lnTo>
                      <a:lnTo>
                        <a:pt x="69" y="229"/>
                      </a:lnTo>
                      <a:lnTo>
                        <a:pt x="65" y="212"/>
                      </a:lnTo>
                      <a:lnTo>
                        <a:pt x="58" y="194"/>
                      </a:lnTo>
                      <a:lnTo>
                        <a:pt x="49" y="177"/>
                      </a:lnTo>
                      <a:lnTo>
                        <a:pt x="59" y="173"/>
                      </a:lnTo>
                      <a:lnTo>
                        <a:pt x="69" y="170"/>
                      </a:lnTo>
                      <a:lnTo>
                        <a:pt x="78" y="165"/>
                      </a:lnTo>
                      <a:lnTo>
                        <a:pt x="87" y="160"/>
                      </a:lnTo>
                      <a:lnTo>
                        <a:pt x="95" y="155"/>
                      </a:lnTo>
                      <a:lnTo>
                        <a:pt x="104" y="150"/>
                      </a:lnTo>
                      <a:lnTo>
                        <a:pt x="112" y="144"/>
                      </a:lnTo>
                      <a:lnTo>
                        <a:pt x="120" y="138"/>
                      </a:lnTo>
                      <a:lnTo>
                        <a:pt x="125" y="133"/>
                      </a:lnTo>
                      <a:lnTo>
                        <a:pt x="129" y="127"/>
                      </a:lnTo>
                      <a:lnTo>
                        <a:pt x="131" y="119"/>
                      </a:lnTo>
                      <a:lnTo>
                        <a:pt x="130" y="110"/>
                      </a:lnTo>
                      <a:lnTo>
                        <a:pt x="127" y="119"/>
                      </a:lnTo>
                      <a:lnTo>
                        <a:pt x="120" y="117"/>
                      </a:lnTo>
                      <a:lnTo>
                        <a:pt x="113" y="115"/>
                      </a:lnTo>
                      <a:lnTo>
                        <a:pt x="108" y="118"/>
                      </a:lnTo>
                      <a:lnTo>
                        <a:pt x="98" y="105"/>
                      </a:lnTo>
                      <a:lnTo>
                        <a:pt x="92" y="92"/>
                      </a:lnTo>
                      <a:lnTo>
                        <a:pt x="89" y="78"/>
                      </a:lnTo>
                      <a:lnTo>
                        <a:pt x="89" y="65"/>
                      </a:lnTo>
                      <a:lnTo>
                        <a:pt x="90" y="50"/>
                      </a:lnTo>
                      <a:lnTo>
                        <a:pt x="93" y="37"/>
                      </a:lnTo>
                      <a:lnTo>
                        <a:pt x="98" y="23"/>
                      </a:lnTo>
                      <a:lnTo>
                        <a:pt x="104" y="10"/>
                      </a:lnTo>
                      <a:lnTo>
                        <a:pt x="109" y="6"/>
                      </a:lnTo>
                      <a:lnTo>
                        <a:pt x="118" y="0"/>
                      </a:lnTo>
                      <a:lnTo>
                        <a:pt x="128" y="0"/>
                      </a:lnTo>
                      <a:lnTo>
                        <a:pt x="136" y="9"/>
                      </a:lnTo>
                      <a:lnTo>
                        <a:pt x="137" y="16"/>
                      </a:lnTo>
                      <a:lnTo>
                        <a:pt x="138" y="21"/>
                      </a:lnTo>
                      <a:lnTo>
                        <a:pt x="138" y="28"/>
                      </a:lnTo>
                      <a:lnTo>
                        <a:pt x="137" y="34"/>
                      </a:lnTo>
                      <a:lnTo>
                        <a:pt x="134" y="41"/>
                      </a:lnTo>
                      <a:lnTo>
                        <a:pt x="131" y="47"/>
                      </a:lnTo>
                      <a:lnTo>
                        <a:pt x="129" y="54"/>
                      </a:lnTo>
                      <a:lnTo>
                        <a:pt x="125" y="60"/>
                      </a:lnTo>
                      <a:lnTo>
                        <a:pt x="122" y="67"/>
                      </a:lnTo>
                      <a:lnTo>
                        <a:pt x="122" y="72"/>
                      </a:lnTo>
                      <a:lnTo>
                        <a:pt x="126" y="79"/>
                      </a:lnTo>
                      <a:lnTo>
                        <a:pt x="129" y="84"/>
                      </a:lnTo>
                      <a:lnTo>
                        <a:pt x="133" y="91"/>
                      </a:lnTo>
                      <a:lnTo>
                        <a:pt x="137" y="96"/>
                      </a:lnTo>
                      <a:lnTo>
                        <a:pt x="139" y="104"/>
                      </a:lnTo>
                      <a:lnTo>
                        <a:pt x="138" y="110"/>
                      </a:lnTo>
                      <a:lnTo>
                        <a:pt x="138" y="107"/>
                      </a:lnTo>
                      <a:lnTo>
                        <a:pt x="138" y="103"/>
                      </a:lnTo>
                      <a:lnTo>
                        <a:pt x="138" y="99"/>
                      </a:lnTo>
                      <a:lnTo>
                        <a:pt x="138" y="97"/>
                      </a:lnTo>
                      <a:lnTo>
                        <a:pt x="144" y="95"/>
                      </a:lnTo>
                      <a:lnTo>
                        <a:pt x="150" y="92"/>
                      </a:lnTo>
                      <a:lnTo>
                        <a:pt x="156" y="90"/>
                      </a:lnTo>
                      <a:lnTo>
                        <a:pt x="163" y="87"/>
                      </a:lnTo>
                      <a:lnTo>
                        <a:pt x="168" y="85"/>
                      </a:lnTo>
                      <a:lnTo>
                        <a:pt x="175" y="83"/>
                      </a:lnTo>
                      <a:lnTo>
                        <a:pt x="181" y="82"/>
                      </a:lnTo>
                      <a:lnTo>
                        <a:pt x="188" y="82"/>
                      </a:lnTo>
                      <a:lnTo>
                        <a:pt x="182" y="91"/>
                      </a:lnTo>
                      <a:lnTo>
                        <a:pt x="179" y="99"/>
                      </a:lnTo>
                      <a:lnTo>
                        <a:pt x="178" y="108"/>
                      </a:lnTo>
                      <a:lnTo>
                        <a:pt x="178" y="117"/>
                      </a:lnTo>
                      <a:lnTo>
                        <a:pt x="178" y="126"/>
                      </a:lnTo>
                      <a:lnTo>
                        <a:pt x="179" y="135"/>
                      </a:lnTo>
                      <a:lnTo>
                        <a:pt x="178" y="144"/>
                      </a:lnTo>
                      <a:lnTo>
                        <a:pt x="177" y="154"/>
                      </a:lnTo>
                      <a:lnTo>
                        <a:pt x="174" y="159"/>
                      </a:lnTo>
                      <a:lnTo>
                        <a:pt x="169" y="164"/>
                      </a:lnTo>
                      <a:lnTo>
                        <a:pt x="164" y="167"/>
                      </a:lnTo>
                      <a:lnTo>
                        <a:pt x="158" y="170"/>
                      </a:lnTo>
                      <a:lnTo>
                        <a:pt x="153" y="173"/>
                      </a:lnTo>
                      <a:lnTo>
                        <a:pt x="149" y="178"/>
                      </a:lnTo>
                      <a:lnTo>
                        <a:pt x="146" y="183"/>
                      </a:lnTo>
                      <a:lnTo>
                        <a:pt x="147" y="190"/>
                      </a:lnTo>
                      <a:lnTo>
                        <a:pt x="151" y="200"/>
                      </a:lnTo>
                      <a:lnTo>
                        <a:pt x="156" y="208"/>
                      </a:lnTo>
                      <a:lnTo>
                        <a:pt x="162" y="217"/>
                      </a:lnTo>
                      <a:lnTo>
                        <a:pt x="168" y="226"/>
                      </a:lnTo>
                      <a:lnTo>
                        <a:pt x="175" y="234"/>
                      </a:lnTo>
                      <a:lnTo>
                        <a:pt x="180" y="243"/>
                      </a:lnTo>
                      <a:lnTo>
                        <a:pt x="185" y="253"/>
                      </a:lnTo>
                      <a:lnTo>
                        <a:pt x="188" y="264"/>
                      </a:lnTo>
                      <a:lnTo>
                        <a:pt x="179" y="258"/>
                      </a:lnTo>
                      <a:lnTo>
                        <a:pt x="171" y="252"/>
                      </a:lnTo>
                      <a:lnTo>
                        <a:pt x="164" y="244"/>
                      </a:lnTo>
                      <a:lnTo>
                        <a:pt x="156" y="238"/>
                      </a:lnTo>
                      <a:lnTo>
                        <a:pt x="150" y="229"/>
                      </a:lnTo>
                      <a:lnTo>
                        <a:pt x="143" y="221"/>
                      </a:lnTo>
                      <a:lnTo>
                        <a:pt x="137" y="214"/>
                      </a:lnTo>
                      <a:lnTo>
                        <a:pt x="130" y="205"/>
                      </a:lnTo>
                      <a:lnTo>
                        <a:pt x="120" y="215"/>
                      </a:lnTo>
                      <a:lnTo>
                        <a:pt x="113" y="226"/>
                      </a:lnTo>
                      <a:lnTo>
                        <a:pt x="107" y="237"/>
                      </a:lnTo>
                      <a:lnTo>
                        <a:pt x="103" y="249"/>
                      </a:lnTo>
                      <a:lnTo>
                        <a:pt x="101" y="262"/>
                      </a:lnTo>
                      <a:lnTo>
                        <a:pt x="100" y="274"/>
                      </a:lnTo>
                      <a:lnTo>
                        <a:pt x="101" y="287"/>
                      </a:lnTo>
                      <a:lnTo>
                        <a:pt x="103" y="300"/>
                      </a:lnTo>
                      <a:lnTo>
                        <a:pt x="107" y="313"/>
                      </a:lnTo>
                      <a:lnTo>
                        <a:pt x="112" y="325"/>
                      </a:lnTo>
                      <a:lnTo>
                        <a:pt x="117" y="337"/>
                      </a:lnTo>
                      <a:lnTo>
                        <a:pt x="125" y="349"/>
                      </a:lnTo>
                      <a:lnTo>
                        <a:pt x="132" y="360"/>
                      </a:lnTo>
                      <a:lnTo>
                        <a:pt x="141" y="371"/>
                      </a:lnTo>
                      <a:lnTo>
                        <a:pt x="150" y="379"/>
                      </a:lnTo>
                      <a:lnTo>
                        <a:pt x="159" y="388"/>
                      </a:lnTo>
                      <a:lnTo>
                        <a:pt x="151" y="386"/>
                      </a:lnTo>
                      <a:lnTo>
                        <a:pt x="143" y="390"/>
                      </a:lnTo>
                      <a:lnTo>
                        <a:pt x="137" y="394"/>
                      </a:lnTo>
                      <a:lnTo>
                        <a:pt x="131" y="393"/>
                      </a:lnTo>
                      <a:lnTo>
                        <a:pt x="125" y="388"/>
                      </a:lnTo>
                      <a:lnTo>
                        <a:pt x="117" y="382"/>
                      </a:lnTo>
                      <a:lnTo>
                        <a:pt x="110" y="378"/>
                      </a:lnTo>
                      <a:lnTo>
                        <a:pt x="104" y="373"/>
                      </a:lnTo>
                      <a:lnTo>
                        <a:pt x="97" y="367"/>
                      </a:lnTo>
                      <a:lnTo>
                        <a:pt x="94" y="361"/>
                      </a:lnTo>
                      <a:lnTo>
                        <a:pt x="92" y="353"/>
                      </a:lnTo>
                      <a:lnTo>
                        <a:pt x="93" y="344"/>
                      </a:lnTo>
                      <a:lnTo>
                        <a:pt x="87" y="348"/>
                      </a:lnTo>
                      <a:lnTo>
                        <a:pt x="82" y="351"/>
                      </a:lnTo>
                      <a:lnTo>
                        <a:pt x="80" y="355"/>
                      </a:lnTo>
                      <a:lnTo>
                        <a:pt x="80" y="361"/>
                      </a:lnTo>
                      <a:lnTo>
                        <a:pt x="81" y="365"/>
                      </a:lnTo>
                      <a:lnTo>
                        <a:pt x="82" y="371"/>
                      </a:lnTo>
                      <a:lnTo>
                        <a:pt x="84" y="375"/>
                      </a:lnTo>
                      <a:lnTo>
                        <a:pt x="87" y="380"/>
                      </a:lnTo>
                      <a:lnTo>
                        <a:pt x="79" y="380"/>
                      </a:lnTo>
                      <a:lnTo>
                        <a:pt x="72" y="378"/>
                      </a:lnTo>
                      <a:lnTo>
                        <a:pt x="68" y="375"/>
                      </a:lnTo>
                      <a:lnTo>
                        <a:pt x="65" y="369"/>
                      </a:lnTo>
                      <a:lnTo>
                        <a:pt x="61" y="364"/>
                      </a:lnTo>
                      <a:lnTo>
                        <a:pt x="58" y="359"/>
                      </a:lnTo>
                      <a:lnTo>
                        <a:pt x="55" y="354"/>
                      </a:lnTo>
                      <a:lnTo>
                        <a:pt x="49" y="351"/>
                      </a:lnTo>
                      <a:lnTo>
                        <a:pt x="44" y="350"/>
                      </a:lnTo>
                      <a:lnTo>
                        <a:pt x="40" y="351"/>
                      </a:lnTo>
                      <a:lnTo>
                        <a:pt x="35" y="353"/>
                      </a:lnTo>
                      <a:lnTo>
                        <a:pt x="31" y="355"/>
                      </a:lnTo>
                      <a:lnTo>
                        <a:pt x="27" y="359"/>
                      </a:lnTo>
                      <a:lnTo>
                        <a:pt x="22" y="360"/>
                      </a:lnTo>
                      <a:lnTo>
                        <a:pt x="18" y="360"/>
                      </a:lnTo>
                      <a:lnTo>
                        <a:pt x="14" y="357"/>
                      </a:lnTo>
                      <a:lnTo>
                        <a:pt x="10" y="354"/>
                      </a:lnTo>
                      <a:lnTo>
                        <a:pt x="8" y="350"/>
                      </a:lnTo>
                      <a:lnTo>
                        <a:pt x="6" y="345"/>
                      </a:lnTo>
                      <a:lnTo>
                        <a:pt x="4" y="341"/>
                      </a:lnTo>
                      <a:lnTo>
                        <a:pt x="3" y="337"/>
                      </a:lnTo>
                      <a:lnTo>
                        <a:pt x="2" y="331"/>
                      </a:lnTo>
                      <a:lnTo>
                        <a:pt x="2" y="327"/>
                      </a:lnTo>
                      <a:lnTo>
                        <a:pt x="0" y="322"/>
                      </a:lnTo>
                      <a:lnTo>
                        <a:pt x="2" y="318"/>
                      </a:lnTo>
                      <a:lnTo>
                        <a:pt x="5" y="315"/>
                      </a:lnTo>
                      <a:lnTo>
                        <a:pt x="9" y="314"/>
                      </a:lnTo>
                      <a:lnTo>
                        <a:pt x="11" y="315"/>
                      </a:lnTo>
                      <a:lnTo>
                        <a:pt x="16" y="324"/>
                      </a:lnTo>
                      <a:lnTo>
                        <a:pt x="22" y="328"/>
                      </a:lnTo>
                      <a:lnTo>
                        <a:pt x="30" y="331"/>
                      </a:lnTo>
                      <a:lnTo>
                        <a:pt x="35" y="337"/>
                      </a:lnTo>
                      <a:lnTo>
                        <a:pt x="76" y="342"/>
                      </a:lnTo>
                      <a:lnTo>
                        <a:pt x="79" y="340"/>
                      </a:lnTo>
                      <a:lnTo>
                        <a:pt x="85" y="335"/>
                      </a:lnTo>
                      <a:lnTo>
                        <a:pt x="90" y="330"/>
                      </a:lnTo>
                      <a:lnTo>
                        <a:pt x="87" y="32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24" name="Freeform 1994"/>
                <p:cNvSpPr>
                  <a:spLocks/>
                </p:cNvSpPr>
                <p:nvPr/>
              </p:nvSpPr>
              <p:spPr bwMode="auto">
                <a:xfrm>
                  <a:off x="2714" y="1498"/>
                  <a:ext cx="19" cy="36"/>
                </a:xfrm>
                <a:custGeom>
                  <a:avLst/>
                  <a:gdLst>
                    <a:gd name="T0" fmla="*/ 0 w 188"/>
                    <a:gd name="T1" fmla="*/ 0 h 394"/>
                    <a:gd name="T2" fmla="*/ 0 w 188"/>
                    <a:gd name="T3" fmla="*/ 0 h 394"/>
                    <a:gd name="T4" fmla="*/ 0 w 188"/>
                    <a:gd name="T5" fmla="*/ 0 h 394"/>
                    <a:gd name="T6" fmla="*/ 0 w 188"/>
                    <a:gd name="T7" fmla="*/ 0 h 394"/>
                    <a:gd name="T8" fmla="*/ 0 w 188"/>
                    <a:gd name="T9" fmla="*/ 0 h 394"/>
                    <a:gd name="T10" fmla="*/ 0 w 188"/>
                    <a:gd name="T11" fmla="*/ 0 h 394"/>
                    <a:gd name="T12" fmla="*/ 0 w 188"/>
                    <a:gd name="T13" fmla="*/ 0 h 394"/>
                    <a:gd name="T14" fmla="*/ 0 w 188"/>
                    <a:gd name="T15" fmla="*/ 0 h 394"/>
                    <a:gd name="T16" fmla="*/ 0 w 188"/>
                    <a:gd name="T17" fmla="*/ 0 h 394"/>
                    <a:gd name="T18" fmla="*/ 0 w 188"/>
                    <a:gd name="T19" fmla="*/ 0 h 394"/>
                    <a:gd name="T20" fmla="*/ 0 w 188"/>
                    <a:gd name="T21" fmla="*/ 0 h 394"/>
                    <a:gd name="T22" fmla="*/ 0 w 188"/>
                    <a:gd name="T23" fmla="*/ 0 h 394"/>
                    <a:gd name="T24" fmla="*/ 0 w 188"/>
                    <a:gd name="T25" fmla="*/ 0 h 394"/>
                    <a:gd name="T26" fmla="*/ 0 w 188"/>
                    <a:gd name="T27" fmla="*/ 0 h 394"/>
                    <a:gd name="T28" fmla="*/ 0 w 188"/>
                    <a:gd name="T29" fmla="*/ 0 h 394"/>
                    <a:gd name="T30" fmla="*/ 0 w 188"/>
                    <a:gd name="T31" fmla="*/ 0 h 394"/>
                    <a:gd name="T32" fmla="*/ 0 w 188"/>
                    <a:gd name="T33" fmla="*/ 0 h 394"/>
                    <a:gd name="T34" fmla="*/ 0 w 188"/>
                    <a:gd name="T35" fmla="*/ 0 h 394"/>
                    <a:gd name="T36" fmla="*/ 0 w 188"/>
                    <a:gd name="T37" fmla="*/ 0 h 394"/>
                    <a:gd name="T38" fmla="*/ 0 w 188"/>
                    <a:gd name="T39" fmla="*/ 0 h 394"/>
                    <a:gd name="T40" fmla="*/ 0 w 188"/>
                    <a:gd name="T41" fmla="*/ 0 h 394"/>
                    <a:gd name="T42" fmla="*/ 0 w 188"/>
                    <a:gd name="T43" fmla="*/ 0 h 394"/>
                    <a:gd name="T44" fmla="*/ 0 w 188"/>
                    <a:gd name="T45" fmla="*/ 0 h 394"/>
                    <a:gd name="T46" fmla="*/ 0 w 188"/>
                    <a:gd name="T47" fmla="*/ 0 h 394"/>
                    <a:gd name="T48" fmla="*/ 0 w 188"/>
                    <a:gd name="T49" fmla="*/ 0 h 394"/>
                    <a:gd name="T50" fmla="*/ 0 w 188"/>
                    <a:gd name="T51" fmla="*/ 0 h 394"/>
                    <a:gd name="T52" fmla="*/ 0 w 188"/>
                    <a:gd name="T53" fmla="*/ 0 h 394"/>
                    <a:gd name="T54" fmla="*/ 0 w 188"/>
                    <a:gd name="T55" fmla="*/ 0 h 394"/>
                    <a:gd name="T56" fmla="*/ 0 w 188"/>
                    <a:gd name="T57" fmla="*/ 0 h 394"/>
                    <a:gd name="T58" fmla="*/ 0 w 188"/>
                    <a:gd name="T59" fmla="*/ 0 h 394"/>
                    <a:gd name="T60" fmla="*/ 0 w 188"/>
                    <a:gd name="T61" fmla="*/ 0 h 394"/>
                    <a:gd name="T62" fmla="*/ 0 w 188"/>
                    <a:gd name="T63" fmla="*/ 0 h 394"/>
                    <a:gd name="T64" fmla="*/ 0 w 188"/>
                    <a:gd name="T65" fmla="*/ 0 h 394"/>
                    <a:gd name="T66" fmla="*/ 0 w 188"/>
                    <a:gd name="T67" fmla="*/ 0 h 394"/>
                    <a:gd name="T68" fmla="*/ 0 w 188"/>
                    <a:gd name="T69" fmla="*/ 0 h 394"/>
                    <a:gd name="T70" fmla="*/ 0 w 188"/>
                    <a:gd name="T71" fmla="*/ 0 h 394"/>
                    <a:gd name="T72" fmla="*/ 0 w 188"/>
                    <a:gd name="T73" fmla="*/ 0 h 394"/>
                    <a:gd name="T74" fmla="*/ 0 w 188"/>
                    <a:gd name="T75" fmla="*/ 0 h 394"/>
                    <a:gd name="T76" fmla="*/ 0 w 188"/>
                    <a:gd name="T77" fmla="*/ 0 h 394"/>
                    <a:gd name="T78" fmla="*/ 0 w 188"/>
                    <a:gd name="T79" fmla="*/ 0 h 394"/>
                    <a:gd name="T80" fmla="*/ 0 w 188"/>
                    <a:gd name="T81" fmla="*/ 0 h 394"/>
                    <a:gd name="T82" fmla="*/ 0 w 188"/>
                    <a:gd name="T83" fmla="*/ 0 h 394"/>
                    <a:gd name="T84" fmla="*/ 0 w 188"/>
                    <a:gd name="T85" fmla="*/ 0 h 394"/>
                    <a:gd name="T86" fmla="*/ 0 w 188"/>
                    <a:gd name="T87" fmla="*/ 0 h 394"/>
                    <a:gd name="T88" fmla="*/ 0 w 188"/>
                    <a:gd name="T89" fmla="*/ 0 h 394"/>
                    <a:gd name="T90" fmla="*/ 0 w 188"/>
                    <a:gd name="T91" fmla="*/ 0 h 394"/>
                    <a:gd name="T92" fmla="*/ 0 w 188"/>
                    <a:gd name="T93" fmla="*/ 0 h 394"/>
                    <a:gd name="T94" fmla="*/ 0 w 188"/>
                    <a:gd name="T95" fmla="*/ 0 h 394"/>
                    <a:gd name="T96" fmla="*/ 0 w 188"/>
                    <a:gd name="T97" fmla="*/ 0 h 394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88"/>
                    <a:gd name="T148" fmla="*/ 0 h 394"/>
                    <a:gd name="T149" fmla="*/ 188 w 188"/>
                    <a:gd name="T150" fmla="*/ 394 h 394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88" h="394">
                      <a:moveTo>
                        <a:pt x="87" y="329"/>
                      </a:moveTo>
                      <a:lnTo>
                        <a:pt x="87" y="329"/>
                      </a:lnTo>
                      <a:lnTo>
                        <a:pt x="71" y="331"/>
                      </a:lnTo>
                      <a:lnTo>
                        <a:pt x="68" y="327"/>
                      </a:lnTo>
                      <a:lnTo>
                        <a:pt x="68" y="323"/>
                      </a:lnTo>
                      <a:lnTo>
                        <a:pt x="65" y="323"/>
                      </a:lnTo>
                      <a:lnTo>
                        <a:pt x="68" y="304"/>
                      </a:lnTo>
                      <a:lnTo>
                        <a:pt x="70" y="285"/>
                      </a:lnTo>
                      <a:lnTo>
                        <a:pt x="71" y="266"/>
                      </a:lnTo>
                      <a:lnTo>
                        <a:pt x="71" y="248"/>
                      </a:lnTo>
                      <a:lnTo>
                        <a:pt x="69" y="229"/>
                      </a:lnTo>
                      <a:lnTo>
                        <a:pt x="65" y="212"/>
                      </a:lnTo>
                      <a:lnTo>
                        <a:pt x="58" y="194"/>
                      </a:lnTo>
                      <a:lnTo>
                        <a:pt x="49" y="177"/>
                      </a:lnTo>
                      <a:lnTo>
                        <a:pt x="59" y="173"/>
                      </a:lnTo>
                      <a:lnTo>
                        <a:pt x="69" y="170"/>
                      </a:lnTo>
                      <a:lnTo>
                        <a:pt x="78" y="165"/>
                      </a:lnTo>
                      <a:lnTo>
                        <a:pt x="87" y="160"/>
                      </a:lnTo>
                      <a:lnTo>
                        <a:pt x="95" y="155"/>
                      </a:lnTo>
                      <a:lnTo>
                        <a:pt x="104" y="150"/>
                      </a:lnTo>
                      <a:lnTo>
                        <a:pt x="112" y="144"/>
                      </a:lnTo>
                      <a:lnTo>
                        <a:pt x="120" y="138"/>
                      </a:lnTo>
                      <a:lnTo>
                        <a:pt x="125" y="133"/>
                      </a:lnTo>
                      <a:lnTo>
                        <a:pt x="129" y="127"/>
                      </a:lnTo>
                      <a:lnTo>
                        <a:pt x="131" y="119"/>
                      </a:lnTo>
                      <a:lnTo>
                        <a:pt x="130" y="110"/>
                      </a:lnTo>
                      <a:lnTo>
                        <a:pt x="127" y="119"/>
                      </a:lnTo>
                      <a:lnTo>
                        <a:pt x="120" y="117"/>
                      </a:lnTo>
                      <a:lnTo>
                        <a:pt x="113" y="115"/>
                      </a:lnTo>
                      <a:lnTo>
                        <a:pt x="108" y="118"/>
                      </a:lnTo>
                      <a:lnTo>
                        <a:pt x="98" y="105"/>
                      </a:lnTo>
                      <a:lnTo>
                        <a:pt x="92" y="92"/>
                      </a:lnTo>
                      <a:lnTo>
                        <a:pt x="89" y="78"/>
                      </a:lnTo>
                      <a:lnTo>
                        <a:pt x="89" y="65"/>
                      </a:lnTo>
                      <a:lnTo>
                        <a:pt x="90" y="50"/>
                      </a:lnTo>
                      <a:lnTo>
                        <a:pt x="93" y="37"/>
                      </a:lnTo>
                      <a:lnTo>
                        <a:pt x="98" y="23"/>
                      </a:lnTo>
                      <a:lnTo>
                        <a:pt x="104" y="10"/>
                      </a:lnTo>
                      <a:lnTo>
                        <a:pt x="109" y="6"/>
                      </a:lnTo>
                      <a:lnTo>
                        <a:pt x="118" y="0"/>
                      </a:lnTo>
                      <a:lnTo>
                        <a:pt x="128" y="0"/>
                      </a:lnTo>
                      <a:lnTo>
                        <a:pt x="136" y="9"/>
                      </a:lnTo>
                      <a:lnTo>
                        <a:pt x="137" y="16"/>
                      </a:lnTo>
                      <a:lnTo>
                        <a:pt x="138" y="21"/>
                      </a:lnTo>
                      <a:lnTo>
                        <a:pt x="138" y="28"/>
                      </a:lnTo>
                      <a:lnTo>
                        <a:pt x="137" y="34"/>
                      </a:lnTo>
                      <a:lnTo>
                        <a:pt x="134" y="41"/>
                      </a:lnTo>
                      <a:lnTo>
                        <a:pt x="131" y="47"/>
                      </a:lnTo>
                      <a:lnTo>
                        <a:pt x="129" y="54"/>
                      </a:lnTo>
                      <a:lnTo>
                        <a:pt x="125" y="60"/>
                      </a:lnTo>
                      <a:lnTo>
                        <a:pt x="122" y="67"/>
                      </a:lnTo>
                      <a:lnTo>
                        <a:pt x="122" y="72"/>
                      </a:lnTo>
                      <a:lnTo>
                        <a:pt x="126" y="79"/>
                      </a:lnTo>
                      <a:lnTo>
                        <a:pt x="129" y="84"/>
                      </a:lnTo>
                      <a:lnTo>
                        <a:pt x="133" y="91"/>
                      </a:lnTo>
                      <a:lnTo>
                        <a:pt x="137" y="96"/>
                      </a:lnTo>
                      <a:lnTo>
                        <a:pt x="139" y="104"/>
                      </a:lnTo>
                      <a:lnTo>
                        <a:pt x="138" y="110"/>
                      </a:lnTo>
                      <a:lnTo>
                        <a:pt x="138" y="107"/>
                      </a:lnTo>
                      <a:lnTo>
                        <a:pt x="138" y="103"/>
                      </a:lnTo>
                      <a:lnTo>
                        <a:pt x="138" y="99"/>
                      </a:lnTo>
                      <a:lnTo>
                        <a:pt x="138" y="97"/>
                      </a:lnTo>
                      <a:lnTo>
                        <a:pt x="144" y="95"/>
                      </a:lnTo>
                      <a:lnTo>
                        <a:pt x="150" y="92"/>
                      </a:lnTo>
                      <a:lnTo>
                        <a:pt x="156" y="90"/>
                      </a:lnTo>
                      <a:lnTo>
                        <a:pt x="163" y="87"/>
                      </a:lnTo>
                      <a:lnTo>
                        <a:pt x="168" y="85"/>
                      </a:lnTo>
                      <a:lnTo>
                        <a:pt x="175" y="83"/>
                      </a:lnTo>
                      <a:lnTo>
                        <a:pt x="181" y="82"/>
                      </a:lnTo>
                      <a:lnTo>
                        <a:pt x="188" y="82"/>
                      </a:lnTo>
                      <a:lnTo>
                        <a:pt x="182" y="91"/>
                      </a:lnTo>
                      <a:lnTo>
                        <a:pt x="179" y="99"/>
                      </a:lnTo>
                      <a:lnTo>
                        <a:pt x="178" y="108"/>
                      </a:lnTo>
                      <a:lnTo>
                        <a:pt x="178" y="117"/>
                      </a:lnTo>
                      <a:lnTo>
                        <a:pt x="178" y="126"/>
                      </a:lnTo>
                      <a:lnTo>
                        <a:pt x="179" y="135"/>
                      </a:lnTo>
                      <a:lnTo>
                        <a:pt x="178" y="144"/>
                      </a:lnTo>
                      <a:lnTo>
                        <a:pt x="177" y="154"/>
                      </a:lnTo>
                      <a:lnTo>
                        <a:pt x="174" y="159"/>
                      </a:lnTo>
                      <a:lnTo>
                        <a:pt x="169" y="164"/>
                      </a:lnTo>
                      <a:lnTo>
                        <a:pt x="164" y="167"/>
                      </a:lnTo>
                      <a:lnTo>
                        <a:pt x="158" y="170"/>
                      </a:lnTo>
                      <a:lnTo>
                        <a:pt x="153" y="173"/>
                      </a:lnTo>
                      <a:lnTo>
                        <a:pt x="149" y="178"/>
                      </a:lnTo>
                      <a:lnTo>
                        <a:pt x="146" y="183"/>
                      </a:lnTo>
                      <a:lnTo>
                        <a:pt x="147" y="190"/>
                      </a:lnTo>
                      <a:lnTo>
                        <a:pt x="151" y="200"/>
                      </a:lnTo>
                      <a:lnTo>
                        <a:pt x="156" y="208"/>
                      </a:lnTo>
                      <a:lnTo>
                        <a:pt x="162" y="217"/>
                      </a:lnTo>
                      <a:lnTo>
                        <a:pt x="168" y="226"/>
                      </a:lnTo>
                      <a:lnTo>
                        <a:pt x="175" y="234"/>
                      </a:lnTo>
                      <a:lnTo>
                        <a:pt x="180" y="243"/>
                      </a:lnTo>
                      <a:lnTo>
                        <a:pt x="185" y="253"/>
                      </a:lnTo>
                      <a:lnTo>
                        <a:pt x="188" y="264"/>
                      </a:lnTo>
                      <a:lnTo>
                        <a:pt x="179" y="258"/>
                      </a:lnTo>
                      <a:lnTo>
                        <a:pt x="171" y="252"/>
                      </a:lnTo>
                      <a:lnTo>
                        <a:pt x="164" y="244"/>
                      </a:lnTo>
                      <a:lnTo>
                        <a:pt x="156" y="238"/>
                      </a:lnTo>
                      <a:lnTo>
                        <a:pt x="150" y="229"/>
                      </a:lnTo>
                      <a:lnTo>
                        <a:pt x="143" y="221"/>
                      </a:lnTo>
                      <a:lnTo>
                        <a:pt x="137" y="214"/>
                      </a:lnTo>
                      <a:lnTo>
                        <a:pt x="130" y="205"/>
                      </a:lnTo>
                      <a:lnTo>
                        <a:pt x="120" y="215"/>
                      </a:lnTo>
                      <a:lnTo>
                        <a:pt x="113" y="226"/>
                      </a:lnTo>
                      <a:lnTo>
                        <a:pt x="107" y="237"/>
                      </a:lnTo>
                      <a:lnTo>
                        <a:pt x="103" y="249"/>
                      </a:lnTo>
                      <a:lnTo>
                        <a:pt x="101" y="262"/>
                      </a:lnTo>
                      <a:lnTo>
                        <a:pt x="100" y="274"/>
                      </a:lnTo>
                      <a:lnTo>
                        <a:pt x="101" y="287"/>
                      </a:lnTo>
                      <a:lnTo>
                        <a:pt x="103" y="300"/>
                      </a:lnTo>
                      <a:lnTo>
                        <a:pt x="107" y="313"/>
                      </a:lnTo>
                      <a:lnTo>
                        <a:pt x="112" y="325"/>
                      </a:lnTo>
                      <a:lnTo>
                        <a:pt x="117" y="337"/>
                      </a:lnTo>
                      <a:lnTo>
                        <a:pt x="125" y="349"/>
                      </a:lnTo>
                      <a:lnTo>
                        <a:pt x="132" y="360"/>
                      </a:lnTo>
                      <a:lnTo>
                        <a:pt x="141" y="371"/>
                      </a:lnTo>
                      <a:lnTo>
                        <a:pt x="150" y="379"/>
                      </a:lnTo>
                      <a:lnTo>
                        <a:pt x="159" y="388"/>
                      </a:lnTo>
                      <a:lnTo>
                        <a:pt x="151" y="386"/>
                      </a:lnTo>
                      <a:lnTo>
                        <a:pt x="143" y="390"/>
                      </a:lnTo>
                      <a:lnTo>
                        <a:pt x="137" y="394"/>
                      </a:lnTo>
                      <a:lnTo>
                        <a:pt x="131" y="393"/>
                      </a:lnTo>
                      <a:lnTo>
                        <a:pt x="125" y="388"/>
                      </a:lnTo>
                      <a:lnTo>
                        <a:pt x="117" y="382"/>
                      </a:lnTo>
                      <a:lnTo>
                        <a:pt x="110" y="378"/>
                      </a:lnTo>
                      <a:lnTo>
                        <a:pt x="104" y="373"/>
                      </a:lnTo>
                      <a:lnTo>
                        <a:pt x="97" y="367"/>
                      </a:lnTo>
                      <a:lnTo>
                        <a:pt x="94" y="361"/>
                      </a:lnTo>
                      <a:lnTo>
                        <a:pt x="92" y="353"/>
                      </a:lnTo>
                      <a:lnTo>
                        <a:pt x="93" y="344"/>
                      </a:lnTo>
                      <a:lnTo>
                        <a:pt x="87" y="348"/>
                      </a:lnTo>
                      <a:lnTo>
                        <a:pt x="82" y="351"/>
                      </a:lnTo>
                      <a:lnTo>
                        <a:pt x="80" y="355"/>
                      </a:lnTo>
                      <a:lnTo>
                        <a:pt x="80" y="361"/>
                      </a:lnTo>
                      <a:lnTo>
                        <a:pt x="81" y="365"/>
                      </a:lnTo>
                      <a:lnTo>
                        <a:pt x="82" y="371"/>
                      </a:lnTo>
                      <a:lnTo>
                        <a:pt x="84" y="375"/>
                      </a:lnTo>
                      <a:lnTo>
                        <a:pt x="87" y="380"/>
                      </a:lnTo>
                      <a:lnTo>
                        <a:pt x="79" y="380"/>
                      </a:lnTo>
                      <a:lnTo>
                        <a:pt x="72" y="378"/>
                      </a:lnTo>
                      <a:lnTo>
                        <a:pt x="68" y="375"/>
                      </a:lnTo>
                      <a:lnTo>
                        <a:pt x="65" y="369"/>
                      </a:lnTo>
                      <a:lnTo>
                        <a:pt x="61" y="364"/>
                      </a:lnTo>
                      <a:lnTo>
                        <a:pt x="58" y="359"/>
                      </a:lnTo>
                      <a:lnTo>
                        <a:pt x="55" y="354"/>
                      </a:lnTo>
                      <a:lnTo>
                        <a:pt x="49" y="351"/>
                      </a:lnTo>
                      <a:lnTo>
                        <a:pt x="44" y="350"/>
                      </a:lnTo>
                      <a:lnTo>
                        <a:pt x="40" y="351"/>
                      </a:lnTo>
                      <a:lnTo>
                        <a:pt x="35" y="353"/>
                      </a:lnTo>
                      <a:lnTo>
                        <a:pt x="31" y="355"/>
                      </a:lnTo>
                      <a:lnTo>
                        <a:pt x="27" y="359"/>
                      </a:lnTo>
                      <a:lnTo>
                        <a:pt x="22" y="360"/>
                      </a:lnTo>
                      <a:lnTo>
                        <a:pt x="18" y="360"/>
                      </a:lnTo>
                      <a:lnTo>
                        <a:pt x="14" y="357"/>
                      </a:lnTo>
                      <a:lnTo>
                        <a:pt x="10" y="354"/>
                      </a:lnTo>
                      <a:lnTo>
                        <a:pt x="8" y="350"/>
                      </a:lnTo>
                      <a:lnTo>
                        <a:pt x="6" y="345"/>
                      </a:lnTo>
                      <a:lnTo>
                        <a:pt x="4" y="341"/>
                      </a:lnTo>
                      <a:lnTo>
                        <a:pt x="3" y="337"/>
                      </a:lnTo>
                      <a:lnTo>
                        <a:pt x="2" y="331"/>
                      </a:lnTo>
                      <a:lnTo>
                        <a:pt x="2" y="327"/>
                      </a:lnTo>
                      <a:lnTo>
                        <a:pt x="0" y="322"/>
                      </a:lnTo>
                      <a:lnTo>
                        <a:pt x="2" y="318"/>
                      </a:lnTo>
                      <a:lnTo>
                        <a:pt x="5" y="315"/>
                      </a:lnTo>
                      <a:lnTo>
                        <a:pt x="9" y="314"/>
                      </a:lnTo>
                      <a:lnTo>
                        <a:pt x="11" y="315"/>
                      </a:lnTo>
                      <a:lnTo>
                        <a:pt x="16" y="324"/>
                      </a:lnTo>
                      <a:lnTo>
                        <a:pt x="22" y="328"/>
                      </a:lnTo>
                      <a:lnTo>
                        <a:pt x="30" y="331"/>
                      </a:lnTo>
                      <a:lnTo>
                        <a:pt x="35" y="337"/>
                      </a:lnTo>
                      <a:lnTo>
                        <a:pt x="76" y="342"/>
                      </a:lnTo>
                      <a:lnTo>
                        <a:pt x="79" y="340"/>
                      </a:lnTo>
                      <a:lnTo>
                        <a:pt x="85" y="335"/>
                      </a:lnTo>
                      <a:lnTo>
                        <a:pt x="90" y="330"/>
                      </a:lnTo>
                      <a:lnTo>
                        <a:pt x="87" y="329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25" name="Freeform 1995"/>
                <p:cNvSpPr>
                  <a:spLocks/>
                </p:cNvSpPr>
                <p:nvPr/>
              </p:nvSpPr>
              <p:spPr bwMode="auto">
                <a:xfrm>
                  <a:off x="2730" y="1498"/>
                  <a:ext cx="6" cy="5"/>
                </a:xfrm>
                <a:custGeom>
                  <a:avLst/>
                  <a:gdLst>
                    <a:gd name="T0" fmla="*/ 0 w 57"/>
                    <a:gd name="T1" fmla="*/ 0 h 61"/>
                    <a:gd name="T2" fmla="*/ 0 w 57"/>
                    <a:gd name="T3" fmla="*/ 0 h 61"/>
                    <a:gd name="T4" fmla="*/ 0 w 57"/>
                    <a:gd name="T5" fmla="*/ 0 h 61"/>
                    <a:gd name="T6" fmla="*/ 0 w 57"/>
                    <a:gd name="T7" fmla="*/ 0 h 61"/>
                    <a:gd name="T8" fmla="*/ 0 w 57"/>
                    <a:gd name="T9" fmla="*/ 0 h 61"/>
                    <a:gd name="T10" fmla="*/ 0 w 57"/>
                    <a:gd name="T11" fmla="*/ 0 h 61"/>
                    <a:gd name="T12" fmla="*/ 0 w 57"/>
                    <a:gd name="T13" fmla="*/ 0 h 61"/>
                    <a:gd name="T14" fmla="*/ 0 w 57"/>
                    <a:gd name="T15" fmla="*/ 0 h 61"/>
                    <a:gd name="T16" fmla="*/ 0 w 57"/>
                    <a:gd name="T17" fmla="*/ 0 h 61"/>
                    <a:gd name="T18" fmla="*/ 0 w 57"/>
                    <a:gd name="T19" fmla="*/ 0 h 61"/>
                    <a:gd name="T20" fmla="*/ 0 w 57"/>
                    <a:gd name="T21" fmla="*/ 0 h 61"/>
                    <a:gd name="T22" fmla="*/ 0 w 57"/>
                    <a:gd name="T23" fmla="*/ 0 h 61"/>
                    <a:gd name="T24" fmla="*/ 0 w 57"/>
                    <a:gd name="T25" fmla="*/ 0 h 61"/>
                    <a:gd name="T26" fmla="*/ 0 w 57"/>
                    <a:gd name="T27" fmla="*/ 0 h 61"/>
                    <a:gd name="T28" fmla="*/ 0 w 57"/>
                    <a:gd name="T29" fmla="*/ 0 h 61"/>
                    <a:gd name="T30" fmla="*/ 0 w 57"/>
                    <a:gd name="T31" fmla="*/ 0 h 61"/>
                    <a:gd name="T32" fmla="*/ 0 w 57"/>
                    <a:gd name="T33" fmla="*/ 0 h 61"/>
                    <a:gd name="T34" fmla="*/ 0 w 57"/>
                    <a:gd name="T35" fmla="*/ 0 h 61"/>
                    <a:gd name="T36" fmla="*/ 0 w 57"/>
                    <a:gd name="T37" fmla="*/ 0 h 61"/>
                    <a:gd name="T38" fmla="*/ 0 w 57"/>
                    <a:gd name="T39" fmla="*/ 0 h 61"/>
                    <a:gd name="T40" fmla="*/ 0 w 57"/>
                    <a:gd name="T41" fmla="*/ 0 h 61"/>
                    <a:gd name="T42" fmla="*/ 0 w 57"/>
                    <a:gd name="T43" fmla="*/ 0 h 61"/>
                    <a:gd name="T44" fmla="*/ 0 w 57"/>
                    <a:gd name="T45" fmla="*/ 0 h 61"/>
                    <a:gd name="T46" fmla="*/ 0 w 57"/>
                    <a:gd name="T47" fmla="*/ 0 h 61"/>
                    <a:gd name="T48" fmla="*/ 0 w 57"/>
                    <a:gd name="T49" fmla="*/ 0 h 61"/>
                    <a:gd name="T50" fmla="*/ 0 w 57"/>
                    <a:gd name="T51" fmla="*/ 0 h 61"/>
                    <a:gd name="T52" fmla="*/ 0 w 57"/>
                    <a:gd name="T53" fmla="*/ 0 h 61"/>
                    <a:gd name="T54" fmla="*/ 0 w 57"/>
                    <a:gd name="T55" fmla="*/ 0 h 61"/>
                    <a:gd name="T56" fmla="*/ 0 w 57"/>
                    <a:gd name="T57" fmla="*/ 0 h 61"/>
                    <a:gd name="T58" fmla="*/ 0 w 57"/>
                    <a:gd name="T59" fmla="*/ 0 h 61"/>
                    <a:gd name="T60" fmla="*/ 0 w 57"/>
                    <a:gd name="T61" fmla="*/ 0 h 61"/>
                    <a:gd name="T62" fmla="*/ 0 w 57"/>
                    <a:gd name="T63" fmla="*/ 0 h 61"/>
                    <a:gd name="T64" fmla="*/ 0 w 57"/>
                    <a:gd name="T65" fmla="*/ 0 h 61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57"/>
                    <a:gd name="T100" fmla="*/ 0 h 61"/>
                    <a:gd name="T101" fmla="*/ 57 w 57"/>
                    <a:gd name="T102" fmla="*/ 61 h 61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57" h="61">
                      <a:moveTo>
                        <a:pt x="5" y="36"/>
                      </a:moveTo>
                      <a:lnTo>
                        <a:pt x="11" y="30"/>
                      </a:lnTo>
                      <a:lnTo>
                        <a:pt x="15" y="25"/>
                      </a:lnTo>
                      <a:lnTo>
                        <a:pt x="20" y="20"/>
                      </a:lnTo>
                      <a:lnTo>
                        <a:pt x="25" y="13"/>
                      </a:lnTo>
                      <a:lnTo>
                        <a:pt x="29" y="9"/>
                      </a:lnTo>
                      <a:lnTo>
                        <a:pt x="36" y="4"/>
                      </a:lnTo>
                      <a:lnTo>
                        <a:pt x="41" y="1"/>
                      </a:lnTo>
                      <a:lnTo>
                        <a:pt x="49" y="0"/>
                      </a:lnTo>
                      <a:lnTo>
                        <a:pt x="52" y="1"/>
                      </a:lnTo>
                      <a:lnTo>
                        <a:pt x="56" y="4"/>
                      </a:lnTo>
                      <a:lnTo>
                        <a:pt x="57" y="9"/>
                      </a:lnTo>
                      <a:lnTo>
                        <a:pt x="56" y="12"/>
                      </a:lnTo>
                      <a:lnTo>
                        <a:pt x="48" y="18"/>
                      </a:lnTo>
                      <a:lnTo>
                        <a:pt x="42" y="25"/>
                      </a:lnTo>
                      <a:lnTo>
                        <a:pt x="36" y="32"/>
                      </a:lnTo>
                      <a:lnTo>
                        <a:pt x="32" y="39"/>
                      </a:lnTo>
                      <a:lnTo>
                        <a:pt x="26" y="46"/>
                      </a:lnTo>
                      <a:lnTo>
                        <a:pt x="21" y="52"/>
                      </a:lnTo>
                      <a:lnTo>
                        <a:pt x="15" y="57"/>
                      </a:lnTo>
                      <a:lnTo>
                        <a:pt x="10" y="60"/>
                      </a:lnTo>
                      <a:lnTo>
                        <a:pt x="5" y="61"/>
                      </a:lnTo>
                      <a:lnTo>
                        <a:pt x="2" y="60"/>
                      </a:lnTo>
                      <a:lnTo>
                        <a:pt x="1" y="57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2" y="39"/>
                      </a:lnTo>
                      <a:lnTo>
                        <a:pt x="3" y="34"/>
                      </a:lnTo>
                      <a:lnTo>
                        <a:pt x="5" y="28"/>
                      </a:lnTo>
                      <a:lnTo>
                        <a:pt x="5" y="30"/>
                      </a:lnTo>
                      <a:lnTo>
                        <a:pt x="5" y="32"/>
                      </a:lnTo>
                      <a:lnTo>
                        <a:pt x="5" y="34"/>
                      </a:lnTo>
                      <a:lnTo>
                        <a:pt x="5" y="3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26" name="Freeform 1996"/>
                <p:cNvSpPr>
                  <a:spLocks/>
                </p:cNvSpPr>
                <p:nvPr/>
              </p:nvSpPr>
              <p:spPr bwMode="auto">
                <a:xfrm>
                  <a:off x="2730" y="1498"/>
                  <a:ext cx="6" cy="5"/>
                </a:xfrm>
                <a:custGeom>
                  <a:avLst/>
                  <a:gdLst>
                    <a:gd name="T0" fmla="*/ 0 w 57"/>
                    <a:gd name="T1" fmla="*/ 0 h 61"/>
                    <a:gd name="T2" fmla="*/ 0 w 57"/>
                    <a:gd name="T3" fmla="*/ 0 h 61"/>
                    <a:gd name="T4" fmla="*/ 0 w 57"/>
                    <a:gd name="T5" fmla="*/ 0 h 61"/>
                    <a:gd name="T6" fmla="*/ 0 w 57"/>
                    <a:gd name="T7" fmla="*/ 0 h 61"/>
                    <a:gd name="T8" fmla="*/ 0 w 57"/>
                    <a:gd name="T9" fmla="*/ 0 h 61"/>
                    <a:gd name="T10" fmla="*/ 0 w 57"/>
                    <a:gd name="T11" fmla="*/ 0 h 61"/>
                    <a:gd name="T12" fmla="*/ 0 w 57"/>
                    <a:gd name="T13" fmla="*/ 0 h 61"/>
                    <a:gd name="T14" fmla="*/ 0 w 57"/>
                    <a:gd name="T15" fmla="*/ 0 h 61"/>
                    <a:gd name="T16" fmla="*/ 0 w 57"/>
                    <a:gd name="T17" fmla="*/ 0 h 61"/>
                    <a:gd name="T18" fmla="*/ 0 w 57"/>
                    <a:gd name="T19" fmla="*/ 0 h 61"/>
                    <a:gd name="T20" fmla="*/ 0 w 57"/>
                    <a:gd name="T21" fmla="*/ 0 h 61"/>
                    <a:gd name="T22" fmla="*/ 0 w 57"/>
                    <a:gd name="T23" fmla="*/ 0 h 61"/>
                    <a:gd name="T24" fmla="*/ 0 w 57"/>
                    <a:gd name="T25" fmla="*/ 0 h 61"/>
                    <a:gd name="T26" fmla="*/ 0 w 57"/>
                    <a:gd name="T27" fmla="*/ 0 h 61"/>
                    <a:gd name="T28" fmla="*/ 0 w 57"/>
                    <a:gd name="T29" fmla="*/ 0 h 61"/>
                    <a:gd name="T30" fmla="*/ 0 w 57"/>
                    <a:gd name="T31" fmla="*/ 0 h 61"/>
                    <a:gd name="T32" fmla="*/ 0 w 57"/>
                    <a:gd name="T33" fmla="*/ 0 h 61"/>
                    <a:gd name="T34" fmla="*/ 0 w 57"/>
                    <a:gd name="T35" fmla="*/ 0 h 61"/>
                    <a:gd name="T36" fmla="*/ 0 w 57"/>
                    <a:gd name="T37" fmla="*/ 0 h 61"/>
                    <a:gd name="T38" fmla="*/ 0 w 57"/>
                    <a:gd name="T39" fmla="*/ 0 h 61"/>
                    <a:gd name="T40" fmla="*/ 0 w 57"/>
                    <a:gd name="T41" fmla="*/ 0 h 61"/>
                    <a:gd name="T42" fmla="*/ 0 w 57"/>
                    <a:gd name="T43" fmla="*/ 0 h 61"/>
                    <a:gd name="T44" fmla="*/ 0 w 57"/>
                    <a:gd name="T45" fmla="*/ 0 h 61"/>
                    <a:gd name="T46" fmla="*/ 0 w 57"/>
                    <a:gd name="T47" fmla="*/ 0 h 61"/>
                    <a:gd name="T48" fmla="*/ 0 w 57"/>
                    <a:gd name="T49" fmla="*/ 0 h 61"/>
                    <a:gd name="T50" fmla="*/ 0 w 57"/>
                    <a:gd name="T51" fmla="*/ 0 h 61"/>
                    <a:gd name="T52" fmla="*/ 0 w 57"/>
                    <a:gd name="T53" fmla="*/ 0 h 61"/>
                    <a:gd name="T54" fmla="*/ 0 w 57"/>
                    <a:gd name="T55" fmla="*/ 0 h 61"/>
                    <a:gd name="T56" fmla="*/ 0 w 57"/>
                    <a:gd name="T57" fmla="*/ 0 h 61"/>
                    <a:gd name="T58" fmla="*/ 0 w 57"/>
                    <a:gd name="T59" fmla="*/ 0 h 61"/>
                    <a:gd name="T60" fmla="*/ 0 w 57"/>
                    <a:gd name="T61" fmla="*/ 0 h 61"/>
                    <a:gd name="T62" fmla="*/ 0 w 57"/>
                    <a:gd name="T63" fmla="*/ 0 h 61"/>
                    <a:gd name="T64" fmla="*/ 0 w 57"/>
                    <a:gd name="T65" fmla="*/ 0 h 61"/>
                    <a:gd name="T66" fmla="*/ 0 w 57"/>
                    <a:gd name="T67" fmla="*/ 0 h 61"/>
                    <a:gd name="T68" fmla="*/ 0 w 57"/>
                    <a:gd name="T69" fmla="*/ 0 h 61"/>
                    <a:gd name="T70" fmla="*/ 0 w 57"/>
                    <a:gd name="T71" fmla="*/ 0 h 61"/>
                    <a:gd name="T72" fmla="*/ 0 w 57"/>
                    <a:gd name="T73" fmla="*/ 0 h 61"/>
                    <a:gd name="T74" fmla="*/ 0 w 57"/>
                    <a:gd name="T75" fmla="*/ 0 h 61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57"/>
                    <a:gd name="T115" fmla="*/ 0 h 61"/>
                    <a:gd name="T116" fmla="*/ 57 w 57"/>
                    <a:gd name="T117" fmla="*/ 61 h 61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57" h="61">
                      <a:moveTo>
                        <a:pt x="5" y="36"/>
                      </a:moveTo>
                      <a:lnTo>
                        <a:pt x="5" y="36"/>
                      </a:lnTo>
                      <a:lnTo>
                        <a:pt x="11" y="30"/>
                      </a:lnTo>
                      <a:lnTo>
                        <a:pt x="15" y="25"/>
                      </a:lnTo>
                      <a:lnTo>
                        <a:pt x="20" y="20"/>
                      </a:lnTo>
                      <a:lnTo>
                        <a:pt x="25" y="13"/>
                      </a:lnTo>
                      <a:lnTo>
                        <a:pt x="29" y="9"/>
                      </a:lnTo>
                      <a:lnTo>
                        <a:pt x="36" y="4"/>
                      </a:lnTo>
                      <a:lnTo>
                        <a:pt x="41" y="1"/>
                      </a:lnTo>
                      <a:lnTo>
                        <a:pt x="49" y="0"/>
                      </a:lnTo>
                      <a:lnTo>
                        <a:pt x="52" y="1"/>
                      </a:lnTo>
                      <a:lnTo>
                        <a:pt x="56" y="4"/>
                      </a:lnTo>
                      <a:lnTo>
                        <a:pt x="57" y="9"/>
                      </a:lnTo>
                      <a:lnTo>
                        <a:pt x="56" y="12"/>
                      </a:lnTo>
                      <a:lnTo>
                        <a:pt x="48" y="18"/>
                      </a:lnTo>
                      <a:lnTo>
                        <a:pt x="42" y="25"/>
                      </a:lnTo>
                      <a:lnTo>
                        <a:pt x="36" y="32"/>
                      </a:lnTo>
                      <a:lnTo>
                        <a:pt x="32" y="39"/>
                      </a:lnTo>
                      <a:lnTo>
                        <a:pt x="26" y="46"/>
                      </a:lnTo>
                      <a:lnTo>
                        <a:pt x="21" y="52"/>
                      </a:lnTo>
                      <a:lnTo>
                        <a:pt x="15" y="57"/>
                      </a:lnTo>
                      <a:lnTo>
                        <a:pt x="10" y="60"/>
                      </a:lnTo>
                      <a:lnTo>
                        <a:pt x="5" y="61"/>
                      </a:lnTo>
                      <a:lnTo>
                        <a:pt x="2" y="60"/>
                      </a:lnTo>
                      <a:lnTo>
                        <a:pt x="1" y="57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2" y="39"/>
                      </a:lnTo>
                      <a:lnTo>
                        <a:pt x="3" y="34"/>
                      </a:lnTo>
                      <a:lnTo>
                        <a:pt x="5" y="28"/>
                      </a:lnTo>
                      <a:lnTo>
                        <a:pt x="5" y="30"/>
                      </a:lnTo>
                      <a:lnTo>
                        <a:pt x="5" y="32"/>
                      </a:lnTo>
                      <a:lnTo>
                        <a:pt x="5" y="34"/>
                      </a:lnTo>
                      <a:lnTo>
                        <a:pt x="5" y="36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27" name="Freeform 1997"/>
                <p:cNvSpPr>
                  <a:spLocks/>
                </p:cNvSpPr>
                <p:nvPr/>
              </p:nvSpPr>
              <p:spPr bwMode="auto">
                <a:xfrm>
                  <a:off x="2751" y="1525"/>
                  <a:ext cx="7" cy="5"/>
                </a:xfrm>
                <a:custGeom>
                  <a:avLst/>
                  <a:gdLst>
                    <a:gd name="T0" fmla="*/ 0 w 68"/>
                    <a:gd name="T1" fmla="*/ 0 h 56"/>
                    <a:gd name="T2" fmla="*/ 0 w 68"/>
                    <a:gd name="T3" fmla="*/ 0 h 56"/>
                    <a:gd name="T4" fmla="*/ 0 w 68"/>
                    <a:gd name="T5" fmla="*/ 0 h 56"/>
                    <a:gd name="T6" fmla="*/ 0 w 68"/>
                    <a:gd name="T7" fmla="*/ 0 h 56"/>
                    <a:gd name="T8" fmla="*/ 0 w 68"/>
                    <a:gd name="T9" fmla="*/ 0 h 56"/>
                    <a:gd name="T10" fmla="*/ 0 w 68"/>
                    <a:gd name="T11" fmla="*/ 0 h 56"/>
                    <a:gd name="T12" fmla="*/ 0 w 68"/>
                    <a:gd name="T13" fmla="*/ 0 h 56"/>
                    <a:gd name="T14" fmla="*/ 0 w 68"/>
                    <a:gd name="T15" fmla="*/ 0 h 56"/>
                    <a:gd name="T16" fmla="*/ 0 w 68"/>
                    <a:gd name="T17" fmla="*/ 0 h 56"/>
                    <a:gd name="T18" fmla="*/ 0 w 68"/>
                    <a:gd name="T19" fmla="*/ 0 h 56"/>
                    <a:gd name="T20" fmla="*/ 0 w 68"/>
                    <a:gd name="T21" fmla="*/ 0 h 56"/>
                    <a:gd name="T22" fmla="*/ 0 w 68"/>
                    <a:gd name="T23" fmla="*/ 0 h 56"/>
                    <a:gd name="T24" fmla="*/ 0 w 68"/>
                    <a:gd name="T25" fmla="*/ 0 h 56"/>
                    <a:gd name="T26" fmla="*/ 0 w 68"/>
                    <a:gd name="T27" fmla="*/ 0 h 56"/>
                    <a:gd name="T28" fmla="*/ 0 w 68"/>
                    <a:gd name="T29" fmla="*/ 0 h 56"/>
                    <a:gd name="T30" fmla="*/ 0 w 68"/>
                    <a:gd name="T31" fmla="*/ 0 h 56"/>
                    <a:gd name="T32" fmla="*/ 0 w 68"/>
                    <a:gd name="T33" fmla="*/ 0 h 56"/>
                    <a:gd name="T34" fmla="*/ 0 w 68"/>
                    <a:gd name="T35" fmla="*/ 0 h 56"/>
                    <a:gd name="T36" fmla="*/ 0 w 68"/>
                    <a:gd name="T37" fmla="*/ 0 h 56"/>
                    <a:gd name="T38" fmla="*/ 0 w 68"/>
                    <a:gd name="T39" fmla="*/ 0 h 56"/>
                    <a:gd name="T40" fmla="*/ 0 w 68"/>
                    <a:gd name="T41" fmla="*/ 0 h 56"/>
                    <a:gd name="T42" fmla="*/ 0 w 68"/>
                    <a:gd name="T43" fmla="*/ 0 h 56"/>
                    <a:gd name="T44" fmla="*/ 0 w 68"/>
                    <a:gd name="T45" fmla="*/ 0 h 56"/>
                    <a:gd name="T46" fmla="*/ 0 w 68"/>
                    <a:gd name="T47" fmla="*/ 0 h 56"/>
                    <a:gd name="T48" fmla="*/ 0 w 68"/>
                    <a:gd name="T49" fmla="*/ 0 h 56"/>
                    <a:gd name="T50" fmla="*/ 0 w 68"/>
                    <a:gd name="T51" fmla="*/ 0 h 56"/>
                    <a:gd name="T52" fmla="*/ 0 w 68"/>
                    <a:gd name="T53" fmla="*/ 0 h 56"/>
                    <a:gd name="T54" fmla="*/ 0 w 68"/>
                    <a:gd name="T55" fmla="*/ 0 h 56"/>
                    <a:gd name="T56" fmla="*/ 0 w 68"/>
                    <a:gd name="T57" fmla="*/ 0 h 56"/>
                    <a:gd name="T58" fmla="*/ 0 w 68"/>
                    <a:gd name="T59" fmla="*/ 0 h 56"/>
                    <a:gd name="T60" fmla="*/ 0 w 68"/>
                    <a:gd name="T61" fmla="*/ 0 h 56"/>
                    <a:gd name="T62" fmla="*/ 0 w 68"/>
                    <a:gd name="T63" fmla="*/ 0 h 56"/>
                    <a:gd name="T64" fmla="*/ 0 w 68"/>
                    <a:gd name="T65" fmla="*/ 0 h 56"/>
                    <a:gd name="T66" fmla="*/ 0 w 68"/>
                    <a:gd name="T67" fmla="*/ 0 h 56"/>
                    <a:gd name="T68" fmla="*/ 0 w 68"/>
                    <a:gd name="T69" fmla="*/ 0 h 56"/>
                    <a:gd name="T70" fmla="*/ 0 w 68"/>
                    <a:gd name="T71" fmla="*/ 0 h 56"/>
                    <a:gd name="T72" fmla="*/ 0 w 68"/>
                    <a:gd name="T73" fmla="*/ 0 h 5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68"/>
                    <a:gd name="T112" fmla="*/ 0 h 56"/>
                    <a:gd name="T113" fmla="*/ 68 w 68"/>
                    <a:gd name="T114" fmla="*/ 56 h 5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68" h="56">
                      <a:moveTo>
                        <a:pt x="0" y="19"/>
                      </a:moveTo>
                      <a:lnTo>
                        <a:pt x="6" y="13"/>
                      </a:lnTo>
                      <a:lnTo>
                        <a:pt x="11" y="8"/>
                      </a:lnTo>
                      <a:lnTo>
                        <a:pt x="18" y="4"/>
                      </a:lnTo>
                      <a:lnTo>
                        <a:pt x="24" y="2"/>
                      </a:lnTo>
                      <a:lnTo>
                        <a:pt x="32" y="1"/>
                      </a:lnTo>
                      <a:lnTo>
                        <a:pt x="38" y="0"/>
                      </a:lnTo>
                      <a:lnTo>
                        <a:pt x="45" y="0"/>
                      </a:lnTo>
                      <a:lnTo>
                        <a:pt x="51" y="1"/>
                      </a:lnTo>
                      <a:lnTo>
                        <a:pt x="56" y="2"/>
                      </a:lnTo>
                      <a:lnTo>
                        <a:pt x="60" y="5"/>
                      </a:lnTo>
                      <a:lnTo>
                        <a:pt x="63" y="8"/>
                      </a:lnTo>
                      <a:lnTo>
                        <a:pt x="67" y="13"/>
                      </a:lnTo>
                      <a:lnTo>
                        <a:pt x="68" y="17"/>
                      </a:lnTo>
                      <a:lnTo>
                        <a:pt x="67" y="23"/>
                      </a:lnTo>
                      <a:lnTo>
                        <a:pt x="63" y="28"/>
                      </a:lnTo>
                      <a:lnTo>
                        <a:pt x="58" y="34"/>
                      </a:lnTo>
                      <a:lnTo>
                        <a:pt x="55" y="35"/>
                      </a:lnTo>
                      <a:lnTo>
                        <a:pt x="51" y="34"/>
                      </a:lnTo>
                      <a:lnTo>
                        <a:pt x="47" y="34"/>
                      </a:lnTo>
                      <a:lnTo>
                        <a:pt x="45" y="35"/>
                      </a:lnTo>
                      <a:lnTo>
                        <a:pt x="44" y="38"/>
                      </a:lnTo>
                      <a:lnTo>
                        <a:pt x="45" y="41"/>
                      </a:lnTo>
                      <a:lnTo>
                        <a:pt x="45" y="46"/>
                      </a:lnTo>
                      <a:lnTo>
                        <a:pt x="44" y="49"/>
                      </a:lnTo>
                      <a:lnTo>
                        <a:pt x="39" y="54"/>
                      </a:lnTo>
                      <a:lnTo>
                        <a:pt x="35" y="56"/>
                      </a:lnTo>
                      <a:lnTo>
                        <a:pt x="31" y="56"/>
                      </a:lnTo>
                      <a:lnTo>
                        <a:pt x="26" y="54"/>
                      </a:lnTo>
                      <a:lnTo>
                        <a:pt x="22" y="52"/>
                      </a:lnTo>
                      <a:lnTo>
                        <a:pt x="16" y="49"/>
                      </a:lnTo>
                      <a:lnTo>
                        <a:pt x="12" y="47"/>
                      </a:lnTo>
                      <a:lnTo>
                        <a:pt x="8" y="46"/>
                      </a:lnTo>
                      <a:lnTo>
                        <a:pt x="6" y="42"/>
                      </a:lnTo>
                      <a:lnTo>
                        <a:pt x="8" y="35"/>
                      </a:lnTo>
                      <a:lnTo>
                        <a:pt x="8" y="26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28" name="Freeform 1998"/>
                <p:cNvSpPr>
                  <a:spLocks/>
                </p:cNvSpPr>
                <p:nvPr/>
              </p:nvSpPr>
              <p:spPr bwMode="auto">
                <a:xfrm>
                  <a:off x="2751" y="1525"/>
                  <a:ext cx="7" cy="5"/>
                </a:xfrm>
                <a:custGeom>
                  <a:avLst/>
                  <a:gdLst>
                    <a:gd name="T0" fmla="*/ 0 w 68"/>
                    <a:gd name="T1" fmla="*/ 0 h 56"/>
                    <a:gd name="T2" fmla="*/ 0 w 68"/>
                    <a:gd name="T3" fmla="*/ 0 h 56"/>
                    <a:gd name="T4" fmla="*/ 0 w 68"/>
                    <a:gd name="T5" fmla="*/ 0 h 56"/>
                    <a:gd name="T6" fmla="*/ 0 w 68"/>
                    <a:gd name="T7" fmla="*/ 0 h 56"/>
                    <a:gd name="T8" fmla="*/ 0 w 68"/>
                    <a:gd name="T9" fmla="*/ 0 h 56"/>
                    <a:gd name="T10" fmla="*/ 0 w 68"/>
                    <a:gd name="T11" fmla="*/ 0 h 56"/>
                    <a:gd name="T12" fmla="*/ 0 w 68"/>
                    <a:gd name="T13" fmla="*/ 0 h 56"/>
                    <a:gd name="T14" fmla="*/ 0 w 68"/>
                    <a:gd name="T15" fmla="*/ 0 h 56"/>
                    <a:gd name="T16" fmla="*/ 0 w 68"/>
                    <a:gd name="T17" fmla="*/ 0 h 56"/>
                    <a:gd name="T18" fmla="*/ 0 w 68"/>
                    <a:gd name="T19" fmla="*/ 0 h 56"/>
                    <a:gd name="T20" fmla="*/ 0 w 68"/>
                    <a:gd name="T21" fmla="*/ 0 h 56"/>
                    <a:gd name="T22" fmla="*/ 0 w 68"/>
                    <a:gd name="T23" fmla="*/ 0 h 56"/>
                    <a:gd name="T24" fmla="*/ 0 w 68"/>
                    <a:gd name="T25" fmla="*/ 0 h 56"/>
                    <a:gd name="T26" fmla="*/ 0 w 68"/>
                    <a:gd name="T27" fmla="*/ 0 h 56"/>
                    <a:gd name="T28" fmla="*/ 0 w 68"/>
                    <a:gd name="T29" fmla="*/ 0 h 56"/>
                    <a:gd name="T30" fmla="*/ 0 w 68"/>
                    <a:gd name="T31" fmla="*/ 0 h 56"/>
                    <a:gd name="T32" fmla="*/ 0 w 68"/>
                    <a:gd name="T33" fmla="*/ 0 h 56"/>
                    <a:gd name="T34" fmla="*/ 0 w 68"/>
                    <a:gd name="T35" fmla="*/ 0 h 56"/>
                    <a:gd name="T36" fmla="*/ 0 w 68"/>
                    <a:gd name="T37" fmla="*/ 0 h 56"/>
                    <a:gd name="T38" fmla="*/ 0 w 68"/>
                    <a:gd name="T39" fmla="*/ 0 h 56"/>
                    <a:gd name="T40" fmla="*/ 0 w 68"/>
                    <a:gd name="T41" fmla="*/ 0 h 56"/>
                    <a:gd name="T42" fmla="*/ 0 w 68"/>
                    <a:gd name="T43" fmla="*/ 0 h 56"/>
                    <a:gd name="T44" fmla="*/ 0 w 68"/>
                    <a:gd name="T45" fmla="*/ 0 h 56"/>
                    <a:gd name="T46" fmla="*/ 0 w 68"/>
                    <a:gd name="T47" fmla="*/ 0 h 56"/>
                    <a:gd name="T48" fmla="*/ 0 w 68"/>
                    <a:gd name="T49" fmla="*/ 0 h 56"/>
                    <a:gd name="T50" fmla="*/ 0 w 68"/>
                    <a:gd name="T51" fmla="*/ 0 h 56"/>
                    <a:gd name="T52" fmla="*/ 0 w 68"/>
                    <a:gd name="T53" fmla="*/ 0 h 56"/>
                    <a:gd name="T54" fmla="*/ 0 w 68"/>
                    <a:gd name="T55" fmla="*/ 0 h 56"/>
                    <a:gd name="T56" fmla="*/ 0 w 68"/>
                    <a:gd name="T57" fmla="*/ 0 h 56"/>
                    <a:gd name="T58" fmla="*/ 0 w 68"/>
                    <a:gd name="T59" fmla="*/ 0 h 56"/>
                    <a:gd name="T60" fmla="*/ 0 w 68"/>
                    <a:gd name="T61" fmla="*/ 0 h 56"/>
                    <a:gd name="T62" fmla="*/ 0 w 68"/>
                    <a:gd name="T63" fmla="*/ 0 h 56"/>
                    <a:gd name="T64" fmla="*/ 0 w 68"/>
                    <a:gd name="T65" fmla="*/ 0 h 56"/>
                    <a:gd name="T66" fmla="*/ 0 w 68"/>
                    <a:gd name="T67" fmla="*/ 0 h 56"/>
                    <a:gd name="T68" fmla="*/ 0 w 68"/>
                    <a:gd name="T69" fmla="*/ 0 h 56"/>
                    <a:gd name="T70" fmla="*/ 0 w 68"/>
                    <a:gd name="T71" fmla="*/ 0 h 56"/>
                    <a:gd name="T72" fmla="*/ 0 w 68"/>
                    <a:gd name="T73" fmla="*/ 0 h 56"/>
                    <a:gd name="T74" fmla="*/ 0 w 68"/>
                    <a:gd name="T75" fmla="*/ 0 h 56"/>
                    <a:gd name="T76" fmla="*/ 0 w 68"/>
                    <a:gd name="T77" fmla="*/ 0 h 56"/>
                    <a:gd name="T78" fmla="*/ 0 w 68"/>
                    <a:gd name="T79" fmla="*/ 0 h 56"/>
                    <a:gd name="T80" fmla="*/ 0 w 68"/>
                    <a:gd name="T81" fmla="*/ 0 h 56"/>
                    <a:gd name="T82" fmla="*/ 0 w 68"/>
                    <a:gd name="T83" fmla="*/ 0 h 56"/>
                    <a:gd name="T84" fmla="*/ 0 w 68"/>
                    <a:gd name="T85" fmla="*/ 0 h 5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68"/>
                    <a:gd name="T130" fmla="*/ 0 h 56"/>
                    <a:gd name="T131" fmla="*/ 68 w 68"/>
                    <a:gd name="T132" fmla="*/ 56 h 5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68" h="56">
                      <a:moveTo>
                        <a:pt x="0" y="19"/>
                      </a:moveTo>
                      <a:lnTo>
                        <a:pt x="0" y="19"/>
                      </a:lnTo>
                      <a:lnTo>
                        <a:pt x="6" y="13"/>
                      </a:lnTo>
                      <a:lnTo>
                        <a:pt x="11" y="8"/>
                      </a:lnTo>
                      <a:lnTo>
                        <a:pt x="18" y="4"/>
                      </a:lnTo>
                      <a:lnTo>
                        <a:pt x="24" y="2"/>
                      </a:lnTo>
                      <a:lnTo>
                        <a:pt x="32" y="1"/>
                      </a:lnTo>
                      <a:lnTo>
                        <a:pt x="38" y="0"/>
                      </a:lnTo>
                      <a:lnTo>
                        <a:pt x="45" y="0"/>
                      </a:lnTo>
                      <a:lnTo>
                        <a:pt x="51" y="1"/>
                      </a:lnTo>
                      <a:lnTo>
                        <a:pt x="56" y="2"/>
                      </a:lnTo>
                      <a:lnTo>
                        <a:pt x="60" y="5"/>
                      </a:lnTo>
                      <a:lnTo>
                        <a:pt x="63" y="8"/>
                      </a:lnTo>
                      <a:lnTo>
                        <a:pt x="67" y="13"/>
                      </a:lnTo>
                      <a:lnTo>
                        <a:pt x="68" y="17"/>
                      </a:lnTo>
                      <a:lnTo>
                        <a:pt x="67" y="23"/>
                      </a:lnTo>
                      <a:lnTo>
                        <a:pt x="63" y="28"/>
                      </a:lnTo>
                      <a:lnTo>
                        <a:pt x="58" y="34"/>
                      </a:lnTo>
                      <a:lnTo>
                        <a:pt x="55" y="35"/>
                      </a:lnTo>
                      <a:lnTo>
                        <a:pt x="51" y="34"/>
                      </a:lnTo>
                      <a:lnTo>
                        <a:pt x="47" y="34"/>
                      </a:lnTo>
                      <a:lnTo>
                        <a:pt x="45" y="35"/>
                      </a:lnTo>
                      <a:lnTo>
                        <a:pt x="44" y="38"/>
                      </a:lnTo>
                      <a:lnTo>
                        <a:pt x="45" y="41"/>
                      </a:lnTo>
                      <a:lnTo>
                        <a:pt x="45" y="46"/>
                      </a:lnTo>
                      <a:lnTo>
                        <a:pt x="44" y="49"/>
                      </a:lnTo>
                      <a:lnTo>
                        <a:pt x="39" y="54"/>
                      </a:lnTo>
                      <a:lnTo>
                        <a:pt x="35" y="56"/>
                      </a:lnTo>
                      <a:lnTo>
                        <a:pt x="31" y="56"/>
                      </a:lnTo>
                      <a:lnTo>
                        <a:pt x="26" y="54"/>
                      </a:lnTo>
                      <a:lnTo>
                        <a:pt x="22" y="52"/>
                      </a:lnTo>
                      <a:lnTo>
                        <a:pt x="16" y="49"/>
                      </a:lnTo>
                      <a:lnTo>
                        <a:pt x="12" y="47"/>
                      </a:lnTo>
                      <a:lnTo>
                        <a:pt x="8" y="46"/>
                      </a:lnTo>
                      <a:lnTo>
                        <a:pt x="6" y="42"/>
                      </a:lnTo>
                      <a:lnTo>
                        <a:pt x="8" y="35"/>
                      </a:lnTo>
                      <a:lnTo>
                        <a:pt x="8" y="26"/>
                      </a:lnTo>
                      <a:lnTo>
                        <a:pt x="0" y="19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29" name="Freeform 1999"/>
                <p:cNvSpPr>
                  <a:spLocks/>
                </p:cNvSpPr>
                <p:nvPr/>
              </p:nvSpPr>
              <p:spPr bwMode="auto">
                <a:xfrm>
                  <a:off x="2754" y="1528"/>
                  <a:ext cx="80" cy="41"/>
                </a:xfrm>
                <a:custGeom>
                  <a:avLst/>
                  <a:gdLst>
                    <a:gd name="T0" fmla="*/ 0 w 808"/>
                    <a:gd name="T1" fmla="*/ 0 h 443"/>
                    <a:gd name="T2" fmla="*/ 0 w 808"/>
                    <a:gd name="T3" fmla="*/ 0 h 443"/>
                    <a:gd name="T4" fmla="*/ 0 w 808"/>
                    <a:gd name="T5" fmla="*/ 0 h 443"/>
                    <a:gd name="T6" fmla="*/ 0 w 808"/>
                    <a:gd name="T7" fmla="*/ 0 h 443"/>
                    <a:gd name="T8" fmla="*/ 0 w 808"/>
                    <a:gd name="T9" fmla="*/ 0 h 443"/>
                    <a:gd name="T10" fmla="*/ 0 w 808"/>
                    <a:gd name="T11" fmla="*/ 0 h 443"/>
                    <a:gd name="T12" fmla="*/ 0 w 808"/>
                    <a:gd name="T13" fmla="*/ 0 h 443"/>
                    <a:gd name="T14" fmla="*/ 0 w 808"/>
                    <a:gd name="T15" fmla="*/ 0 h 443"/>
                    <a:gd name="T16" fmla="*/ 0 w 808"/>
                    <a:gd name="T17" fmla="*/ 0 h 443"/>
                    <a:gd name="T18" fmla="*/ 0 w 808"/>
                    <a:gd name="T19" fmla="*/ 0 h 443"/>
                    <a:gd name="T20" fmla="*/ 0 w 808"/>
                    <a:gd name="T21" fmla="*/ 0 h 443"/>
                    <a:gd name="T22" fmla="*/ 0 w 808"/>
                    <a:gd name="T23" fmla="*/ 0 h 443"/>
                    <a:gd name="T24" fmla="*/ 0 w 808"/>
                    <a:gd name="T25" fmla="*/ 0 h 443"/>
                    <a:gd name="T26" fmla="*/ 0 w 808"/>
                    <a:gd name="T27" fmla="*/ 0 h 443"/>
                    <a:gd name="T28" fmla="*/ 0 w 808"/>
                    <a:gd name="T29" fmla="*/ 0 h 443"/>
                    <a:gd name="T30" fmla="*/ 0 w 808"/>
                    <a:gd name="T31" fmla="*/ 0 h 443"/>
                    <a:gd name="T32" fmla="*/ 0 w 808"/>
                    <a:gd name="T33" fmla="*/ 0 h 443"/>
                    <a:gd name="T34" fmla="*/ 0 w 808"/>
                    <a:gd name="T35" fmla="*/ 0 h 443"/>
                    <a:gd name="T36" fmla="*/ 0 w 808"/>
                    <a:gd name="T37" fmla="*/ 0 h 443"/>
                    <a:gd name="T38" fmla="*/ 0 w 808"/>
                    <a:gd name="T39" fmla="*/ 0 h 443"/>
                    <a:gd name="T40" fmla="*/ 0 w 808"/>
                    <a:gd name="T41" fmla="*/ 0 h 443"/>
                    <a:gd name="T42" fmla="*/ 0 w 808"/>
                    <a:gd name="T43" fmla="*/ 0 h 443"/>
                    <a:gd name="T44" fmla="*/ 0 w 808"/>
                    <a:gd name="T45" fmla="*/ 0 h 443"/>
                    <a:gd name="T46" fmla="*/ 0 w 808"/>
                    <a:gd name="T47" fmla="*/ 0 h 443"/>
                    <a:gd name="T48" fmla="*/ 0 w 808"/>
                    <a:gd name="T49" fmla="*/ 0 h 443"/>
                    <a:gd name="T50" fmla="*/ 0 w 808"/>
                    <a:gd name="T51" fmla="*/ 0 h 443"/>
                    <a:gd name="T52" fmla="*/ 0 w 808"/>
                    <a:gd name="T53" fmla="*/ 0 h 443"/>
                    <a:gd name="T54" fmla="*/ 0 w 808"/>
                    <a:gd name="T55" fmla="*/ 0 h 443"/>
                    <a:gd name="T56" fmla="*/ 0 w 808"/>
                    <a:gd name="T57" fmla="*/ 0 h 443"/>
                    <a:gd name="T58" fmla="*/ 0 w 808"/>
                    <a:gd name="T59" fmla="*/ 0 h 443"/>
                    <a:gd name="T60" fmla="*/ 0 w 808"/>
                    <a:gd name="T61" fmla="*/ 0 h 443"/>
                    <a:gd name="T62" fmla="*/ 0 w 808"/>
                    <a:gd name="T63" fmla="*/ 0 h 443"/>
                    <a:gd name="T64" fmla="*/ 0 w 808"/>
                    <a:gd name="T65" fmla="*/ 0 h 443"/>
                    <a:gd name="T66" fmla="*/ 0 w 808"/>
                    <a:gd name="T67" fmla="*/ 0 h 443"/>
                    <a:gd name="T68" fmla="*/ 0 w 808"/>
                    <a:gd name="T69" fmla="*/ 0 h 443"/>
                    <a:gd name="T70" fmla="*/ 0 w 808"/>
                    <a:gd name="T71" fmla="*/ 0 h 443"/>
                    <a:gd name="T72" fmla="*/ 0 w 808"/>
                    <a:gd name="T73" fmla="*/ 0 h 443"/>
                    <a:gd name="T74" fmla="*/ 0 w 808"/>
                    <a:gd name="T75" fmla="*/ 0 h 443"/>
                    <a:gd name="T76" fmla="*/ 0 w 808"/>
                    <a:gd name="T77" fmla="*/ 0 h 443"/>
                    <a:gd name="T78" fmla="*/ 0 w 808"/>
                    <a:gd name="T79" fmla="*/ 0 h 443"/>
                    <a:gd name="T80" fmla="*/ 0 w 808"/>
                    <a:gd name="T81" fmla="*/ 0 h 443"/>
                    <a:gd name="T82" fmla="*/ 0 w 808"/>
                    <a:gd name="T83" fmla="*/ 0 h 443"/>
                    <a:gd name="T84" fmla="*/ 0 w 808"/>
                    <a:gd name="T85" fmla="*/ 0 h 443"/>
                    <a:gd name="T86" fmla="*/ 0 w 808"/>
                    <a:gd name="T87" fmla="*/ 0 h 443"/>
                    <a:gd name="T88" fmla="*/ 0 w 808"/>
                    <a:gd name="T89" fmla="*/ 0 h 443"/>
                    <a:gd name="T90" fmla="*/ 0 w 808"/>
                    <a:gd name="T91" fmla="*/ 0 h 443"/>
                    <a:gd name="T92" fmla="*/ 0 w 808"/>
                    <a:gd name="T93" fmla="*/ 0 h 443"/>
                    <a:gd name="T94" fmla="*/ 0 w 808"/>
                    <a:gd name="T95" fmla="*/ 0 h 443"/>
                    <a:gd name="T96" fmla="*/ 0 w 808"/>
                    <a:gd name="T97" fmla="*/ 0 h 443"/>
                    <a:gd name="T98" fmla="*/ 0 w 808"/>
                    <a:gd name="T99" fmla="*/ 0 h 443"/>
                    <a:gd name="T100" fmla="*/ 0 w 808"/>
                    <a:gd name="T101" fmla="*/ 0 h 443"/>
                    <a:gd name="T102" fmla="*/ 0 w 808"/>
                    <a:gd name="T103" fmla="*/ 0 h 443"/>
                    <a:gd name="T104" fmla="*/ 0 w 808"/>
                    <a:gd name="T105" fmla="*/ 0 h 443"/>
                    <a:gd name="T106" fmla="*/ 0 w 808"/>
                    <a:gd name="T107" fmla="*/ 0 h 443"/>
                    <a:gd name="T108" fmla="*/ 0 w 808"/>
                    <a:gd name="T109" fmla="*/ 0 h 443"/>
                    <a:gd name="T110" fmla="*/ 0 w 808"/>
                    <a:gd name="T111" fmla="*/ 0 h 443"/>
                    <a:gd name="T112" fmla="*/ 0 w 808"/>
                    <a:gd name="T113" fmla="*/ 0 h 443"/>
                    <a:gd name="T114" fmla="*/ 0 w 808"/>
                    <a:gd name="T115" fmla="*/ 0 h 443"/>
                    <a:gd name="T116" fmla="*/ 0 w 808"/>
                    <a:gd name="T117" fmla="*/ 0 h 443"/>
                    <a:gd name="T118" fmla="*/ 0 w 808"/>
                    <a:gd name="T119" fmla="*/ 0 h 443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808"/>
                    <a:gd name="T181" fmla="*/ 0 h 443"/>
                    <a:gd name="T182" fmla="*/ 808 w 808"/>
                    <a:gd name="T183" fmla="*/ 443 h 443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808" h="443">
                      <a:moveTo>
                        <a:pt x="679" y="443"/>
                      </a:moveTo>
                      <a:lnTo>
                        <a:pt x="659" y="438"/>
                      </a:lnTo>
                      <a:lnTo>
                        <a:pt x="640" y="433"/>
                      </a:lnTo>
                      <a:lnTo>
                        <a:pt x="620" y="430"/>
                      </a:lnTo>
                      <a:lnTo>
                        <a:pt x="599" y="426"/>
                      </a:lnTo>
                      <a:lnTo>
                        <a:pt x="580" y="422"/>
                      </a:lnTo>
                      <a:lnTo>
                        <a:pt x="560" y="419"/>
                      </a:lnTo>
                      <a:lnTo>
                        <a:pt x="541" y="417"/>
                      </a:lnTo>
                      <a:lnTo>
                        <a:pt x="521" y="414"/>
                      </a:lnTo>
                      <a:lnTo>
                        <a:pt x="501" y="410"/>
                      </a:lnTo>
                      <a:lnTo>
                        <a:pt x="482" y="406"/>
                      </a:lnTo>
                      <a:lnTo>
                        <a:pt x="462" y="402"/>
                      </a:lnTo>
                      <a:lnTo>
                        <a:pt x="444" y="397"/>
                      </a:lnTo>
                      <a:lnTo>
                        <a:pt x="424" y="392"/>
                      </a:lnTo>
                      <a:lnTo>
                        <a:pt x="405" y="385"/>
                      </a:lnTo>
                      <a:lnTo>
                        <a:pt x="387" y="378"/>
                      </a:lnTo>
                      <a:lnTo>
                        <a:pt x="368" y="369"/>
                      </a:lnTo>
                      <a:lnTo>
                        <a:pt x="365" y="367"/>
                      </a:lnTo>
                      <a:lnTo>
                        <a:pt x="361" y="363"/>
                      </a:lnTo>
                      <a:lnTo>
                        <a:pt x="359" y="358"/>
                      </a:lnTo>
                      <a:lnTo>
                        <a:pt x="355" y="353"/>
                      </a:lnTo>
                      <a:lnTo>
                        <a:pt x="352" y="347"/>
                      </a:lnTo>
                      <a:lnTo>
                        <a:pt x="350" y="342"/>
                      </a:lnTo>
                      <a:lnTo>
                        <a:pt x="346" y="336"/>
                      </a:lnTo>
                      <a:lnTo>
                        <a:pt x="342" y="332"/>
                      </a:lnTo>
                      <a:lnTo>
                        <a:pt x="338" y="329"/>
                      </a:lnTo>
                      <a:lnTo>
                        <a:pt x="334" y="328"/>
                      </a:lnTo>
                      <a:lnTo>
                        <a:pt x="329" y="328"/>
                      </a:lnTo>
                      <a:lnTo>
                        <a:pt x="324" y="329"/>
                      </a:lnTo>
                      <a:lnTo>
                        <a:pt x="319" y="331"/>
                      </a:lnTo>
                      <a:lnTo>
                        <a:pt x="315" y="335"/>
                      </a:lnTo>
                      <a:lnTo>
                        <a:pt x="311" y="339"/>
                      </a:lnTo>
                      <a:lnTo>
                        <a:pt x="309" y="344"/>
                      </a:lnTo>
                      <a:lnTo>
                        <a:pt x="307" y="352"/>
                      </a:lnTo>
                      <a:lnTo>
                        <a:pt x="307" y="359"/>
                      </a:lnTo>
                      <a:lnTo>
                        <a:pt x="309" y="367"/>
                      </a:lnTo>
                      <a:lnTo>
                        <a:pt x="306" y="371"/>
                      </a:lnTo>
                      <a:lnTo>
                        <a:pt x="301" y="377"/>
                      </a:lnTo>
                      <a:lnTo>
                        <a:pt x="295" y="384"/>
                      </a:lnTo>
                      <a:lnTo>
                        <a:pt x="290" y="391"/>
                      </a:lnTo>
                      <a:lnTo>
                        <a:pt x="285" y="397"/>
                      </a:lnTo>
                      <a:lnTo>
                        <a:pt x="279" y="404"/>
                      </a:lnTo>
                      <a:lnTo>
                        <a:pt x="273" y="407"/>
                      </a:lnTo>
                      <a:lnTo>
                        <a:pt x="266" y="408"/>
                      </a:lnTo>
                      <a:lnTo>
                        <a:pt x="258" y="407"/>
                      </a:lnTo>
                      <a:lnTo>
                        <a:pt x="250" y="402"/>
                      </a:lnTo>
                      <a:lnTo>
                        <a:pt x="241" y="395"/>
                      </a:lnTo>
                      <a:lnTo>
                        <a:pt x="235" y="386"/>
                      </a:lnTo>
                      <a:lnTo>
                        <a:pt x="228" y="378"/>
                      </a:lnTo>
                      <a:lnTo>
                        <a:pt x="221" y="369"/>
                      </a:lnTo>
                      <a:lnTo>
                        <a:pt x="215" y="359"/>
                      </a:lnTo>
                      <a:lnTo>
                        <a:pt x="208" y="351"/>
                      </a:lnTo>
                      <a:lnTo>
                        <a:pt x="201" y="342"/>
                      </a:lnTo>
                      <a:lnTo>
                        <a:pt x="197" y="336"/>
                      </a:lnTo>
                      <a:lnTo>
                        <a:pt x="199" y="331"/>
                      </a:lnTo>
                      <a:lnTo>
                        <a:pt x="201" y="326"/>
                      </a:lnTo>
                      <a:lnTo>
                        <a:pt x="205" y="319"/>
                      </a:lnTo>
                      <a:lnTo>
                        <a:pt x="209" y="314"/>
                      </a:lnTo>
                      <a:lnTo>
                        <a:pt x="213" y="307"/>
                      </a:lnTo>
                      <a:lnTo>
                        <a:pt x="213" y="300"/>
                      </a:lnTo>
                      <a:lnTo>
                        <a:pt x="211" y="294"/>
                      </a:lnTo>
                      <a:lnTo>
                        <a:pt x="206" y="287"/>
                      </a:lnTo>
                      <a:lnTo>
                        <a:pt x="200" y="282"/>
                      </a:lnTo>
                      <a:lnTo>
                        <a:pt x="193" y="278"/>
                      </a:lnTo>
                      <a:lnTo>
                        <a:pt x="187" y="273"/>
                      </a:lnTo>
                      <a:lnTo>
                        <a:pt x="180" y="269"/>
                      </a:lnTo>
                      <a:lnTo>
                        <a:pt x="175" y="265"/>
                      </a:lnTo>
                      <a:lnTo>
                        <a:pt x="169" y="260"/>
                      </a:lnTo>
                      <a:lnTo>
                        <a:pt x="166" y="255"/>
                      </a:lnTo>
                      <a:lnTo>
                        <a:pt x="162" y="247"/>
                      </a:lnTo>
                      <a:lnTo>
                        <a:pt x="158" y="241"/>
                      </a:lnTo>
                      <a:lnTo>
                        <a:pt x="154" y="234"/>
                      </a:lnTo>
                      <a:lnTo>
                        <a:pt x="151" y="228"/>
                      </a:lnTo>
                      <a:lnTo>
                        <a:pt x="148" y="222"/>
                      </a:lnTo>
                      <a:lnTo>
                        <a:pt x="146" y="215"/>
                      </a:lnTo>
                      <a:lnTo>
                        <a:pt x="146" y="207"/>
                      </a:lnTo>
                      <a:lnTo>
                        <a:pt x="146" y="197"/>
                      </a:lnTo>
                      <a:lnTo>
                        <a:pt x="145" y="205"/>
                      </a:lnTo>
                      <a:lnTo>
                        <a:pt x="144" y="211"/>
                      </a:lnTo>
                      <a:lnTo>
                        <a:pt x="142" y="217"/>
                      </a:lnTo>
                      <a:lnTo>
                        <a:pt x="140" y="222"/>
                      </a:lnTo>
                      <a:lnTo>
                        <a:pt x="137" y="226"/>
                      </a:lnTo>
                      <a:lnTo>
                        <a:pt x="132" y="231"/>
                      </a:lnTo>
                      <a:lnTo>
                        <a:pt x="129" y="235"/>
                      </a:lnTo>
                      <a:lnTo>
                        <a:pt x="123" y="241"/>
                      </a:lnTo>
                      <a:lnTo>
                        <a:pt x="116" y="247"/>
                      </a:lnTo>
                      <a:lnTo>
                        <a:pt x="108" y="254"/>
                      </a:lnTo>
                      <a:lnTo>
                        <a:pt x="101" y="259"/>
                      </a:lnTo>
                      <a:lnTo>
                        <a:pt x="92" y="262"/>
                      </a:lnTo>
                      <a:lnTo>
                        <a:pt x="82" y="263"/>
                      </a:lnTo>
                      <a:lnTo>
                        <a:pt x="73" y="263"/>
                      </a:lnTo>
                      <a:lnTo>
                        <a:pt x="64" y="261"/>
                      </a:lnTo>
                      <a:lnTo>
                        <a:pt x="54" y="256"/>
                      </a:lnTo>
                      <a:lnTo>
                        <a:pt x="52" y="254"/>
                      </a:lnTo>
                      <a:lnTo>
                        <a:pt x="52" y="249"/>
                      </a:lnTo>
                      <a:lnTo>
                        <a:pt x="52" y="245"/>
                      </a:lnTo>
                      <a:lnTo>
                        <a:pt x="54" y="243"/>
                      </a:lnTo>
                      <a:lnTo>
                        <a:pt x="61" y="240"/>
                      </a:lnTo>
                      <a:lnTo>
                        <a:pt x="69" y="237"/>
                      </a:lnTo>
                      <a:lnTo>
                        <a:pt x="78" y="235"/>
                      </a:lnTo>
                      <a:lnTo>
                        <a:pt x="85" y="233"/>
                      </a:lnTo>
                      <a:lnTo>
                        <a:pt x="92" y="231"/>
                      </a:lnTo>
                      <a:lnTo>
                        <a:pt x="97" y="226"/>
                      </a:lnTo>
                      <a:lnTo>
                        <a:pt x="101" y="221"/>
                      </a:lnTo>
                      <a:lnTo>
                        <a:pt x="101" y="213"/>
                      </a:lnTo>
                      <a:lnTo>
                        <a:pt x="97" y="204"/>
                      </a:lnTo>
                      <a:lnTo>
                        <a:pt x="92" y="197"/>
                      </a:lnTo>
                      <a:lnTo>
                        <a:pt x="84" y="193"/>
                      </a:lnTo>
                      <a:lnTo>
                        <a:pt x="74" y="189"/>
                      </a:lnTo>
                      <a:lnTo>
                        <a:pt x="64" y="186"/>
                      </a:lnTo>
                      <a:lnTo>
                        <a:pt x="53" y="184"/>
                      </a:lnTo>
                      <a:lnTo>
                        <a:pt x="42" y="181"/>
                      </a:lnTo>
                      <a:lnTo>
                        <a:pt x="31" y="176"/>
                      </a:lnTo>
                      <a:lnTo>
                        <a:pt x="49" y="168"/>
                      </a:lnTo>
                      <a:lnTo>
                        <a:pt x="69" y="166"/>
                      </a:lnTo>
                      <a:lnTo>
                        <a:pt x="88" y="168"/>
                      </a:lnTo>
                      <a:lnTo>
                        <a:pt x="107" y="173"/>
                      </a:lnTo>
                      <a:lnTo>
                        <a:pt x="127" y="181"/>
                      </a:lnTo>
                      <a:lnTo>
                        <a:pt x="145" y="188"/>
                      </a:lnTo>
                      <a:lnTo>
                        <a:pt x="165" y="193"/>
                      </a:lnTo>
                      <a:lnTo>
                        <a:pt x="183" y="194"/>
                      </a:lnTo>
                      <a:lnTo>
                        <a:pt x="188" y="189"/>
                      </a:lnTo>
                      <a:lnTo>
                        <a:pt x="192" y="181"/>
                      </a:lnTo>
                      <a:lnTo>
                        <a:pt x="193" y="171"/>
                      </a:lnTo>
                      <a:lnTo>
                        <a:pt x="190" y="164"/>
                      </a:lnTo>
                      <a:lnTo>
                        <a:pt x="174" y="156"/>
                      </a:lnTo>
                      <a:lnTo>
                        <a:pt x="156" y="147"/>
                      </a:lnTo>
                      <a:lnTo>
                        <a:pt x="140" y="139"/>
                      </a:lnTo>
                      <a:lnTo>
                        <a:pt x="122" y="132"/>
                      </a:lnTo>
                      <a:lnTo>
                        <a:pt x="104" y="125"/>
                      </a:lnTo>
                      <a:lnTo>
                        <a:pt x="85" y="120"/>
                      </a:lnTo>
                      <a:lnTo>
                        <a:pt x="67" y="114"/>
                      </a:lnTo>
                      <a:lnTo>
                        <a:pt x="46" y="111"/>
                      </a:lnTo>
                      <a:lnTo>
                        <a:pt x="40" y="110"/>
                      </a:lnTo>
                      <a:lnTo>
                        <a:pt x="32" y="107"/>
                      </a:lnTo>
                      <a:lnTo>
                        <a:pt x="24" y="103"/>
                      </a:lnTo>
                      <a:lnTo>
                        <a:pt x="17" y="98"/>
                      </a:lnTo>
                      <a:lnTo>
                        <a:pt x="9" y="91"/>
                      </a:lnTo>
                      <a:lnTo>
                        <a:pt x="4" y="84"/>
                      </a:lnTo>
                      <a:lnTo>
                        <a:pt x="0" y="74"/>
                      </a:lnTo>
                      <a:lnTo>
                        <a:pt x="0" y="62"/>
                      </a:lnTo>
                      <a:lnTo>
                        <a:pt x="1" y="58"/>
                      </a:lnTo>
                      <a:lnTo>
                        <a:pt x="1" y="53"/>
                      </a:lnTo>
                      <a:lnTo>
                        <a:pt x="3" y="46"/>
                      </a:lnTo>
                      <a:lnTo>
                        <a:pt x="6" y="34"/>
                      </a:lnTo>
                      <a:lnTo>
                        <a:pt x="13" y="32"/>
                      </a:lnTo>
                      <a:lnTo>
                        <a:pt x="20" y="32"/>
                      </a:lnTo>
                      <a:lnTo>
                        <a:pt x="24" y="33"/>
                      </a:lnTo>
                      <a:lnTo>
                        <a:pt x="29" y="36"/>
                      </a:lnTo>
                      <a:lnTo>
                        <a:pt x="32" y="41"/>
                      </a:lnTo>
                      <a:lnTo>
                        <a:pt x="36" y="48"/>
                      </a:lnTo>
                      <a:lnTo>
                        <a:pt x="42" y="57"/>
                      </a:lnTo>
                      <a:lnTo>
                        <a:pt x="47" y="65"/>
                      </a:lnTo>
                      <a:lnTo>
                        <a:pt x="50" y="68"/>
                      </a:lnTo>
                      <a:lnTo>
                        <a:pt x="56" y="66"/>
                      </a:lnTo>
                      <a:lnTo>
                        <a:pt x="61" y="66"/>
                      </a:lnTo>
                      <a:lnTo>
                        <a:pt x="66" y="69"/>
                      </a:lnTo>
                      <a:lnTo>
                        <a:pt x="66" y="75"/>
                      </a:lnTo>
                      <a:lnTo>
                        <a:pt x="62" y="82"/>
                      </a:lnTo>
                      <a:lnTo>
                        <a:pt x="59" y="89"/>
                      </a:lnTo>
                      <a:lnTo>
                        <a:pt x="60" y="93"/>
                      </a:lnTo>
                      <a:lnTo>
                        <a:pt x="68" y="94"/>
                      </a:lnTo>
                      <a:lnTo>
                        <a:pt x="74" y="93"/>
                      </a:lnTo>
                      <a:lnTo>
                        <a:pt x="80" y="90"/>
                      </a:lnTo>
                      <a:lnTo>
                        <a:pt x="84" y="85"/>
                      </a:lnTo>
                      <a:lnTo>
                        <a:pt x="90" y="80"/>
                      </a:lnTo>
                      <a:lnTo>
                        <a:pt x="94" y="73"/>
                      </a:lnTo>
                      <a:lnTo>
                        <a:pt x="99" y="68"/>
                      </a:lnTo>
                      <a:lnTo>
                        <a:pt x="105" y="61"/>
                      </a:lnTo>
                      <a:lnTo>
                        <a:pt x="110" y="60"/>
                      </a:lnTo>
                      <a:lnTo>
                        <a:pt x="118" y="60"/>
                      </a:lnTo>
                      <a:lnTo>
                        <a:pt x="126" y="60"/>
                      </a:lnTo>
                      <a:lnTo>
                        <a:pt x="131" y="58"/>
                      </a:lnTo>
                      <a:lnTo>
                        <a:pt x="142" y="47"/>
                      </a:lnTo>
                      <a:lnTo>
                        <a:pt x="154" y="35"/>
                      </a:lnTo>
                      <a:lnTo>
                        <a:pt x="166" y="23"/>
                      </a:lnTo>
                      <a:lnTo>
                        <a:pt x="178" y="12"/>
                      </a:lnTo>
                      <a:lnTo>
                        <a:pt x="189" y="4"/>
                      </a:lnTo>
                      <a:lnTo>
                        <a:pt x="201" y="0"/>
                      </a:lnTo>
                      <a:lnTo>
                        <a:pt x="212" y="1"/>
                      </a:lnTo>
                      <a:lnTo>
                        <a:pt x="221" y="8"/>
                      </a:lnTo>
                      <a:lnTo>
                        <a:pt x="241" y="24"/>
                      </a:lnTo>
                      <a:lnTo>
                        <a:pt x="262" y="33"/>
                      </a:lnTo>
                      <a:lnTo>
                        <a:pt x="284" y="37"/>
                      </a:lnTo>
                      <a:lnTo>
                        <a:pt x="305" y="39"/>
                      </a:lnTo>
                      <a:lnTo>
                        <a:pt x="327" y="40"/>
                      </a:lnTo>
                      <a:lnTo>
                        <a:pt x="348" y="43"/>
                      </a:lnTo>
                      <a:lnTo>
                        <a:pt x="367" y="49"/>
                      </a:lnTo>
                      <a:lnTo>
                        <a:pt x="387" y="61"/>
                      </a:lnTo>
                      <a:lnTo>
                        <a:pt x="388" y="64"/>
                      </a:lnTo>
                      <a:lnTo>
                        <a:pt x="387" y="70"/>
                      </a:lnTo>
                      <a:lnTo>
                        <a:pt x="386" y="76"/>
                      </a:lnTo>
                      <a:lnTo>
                        <a:pt x="384" y="83"/>
                      </a:lnTo>
                      <a:lnTo>
                        <a:pt x="384" y="88"/>
                      </a:lnTo>
                      <a:lnTo>
                        <a:pt x="386" y="94"/>
                      </a:lnTo>
                      <a:lnTo>
                        <a:pt x="391" y="99"/>
                      </a:lnTo>
                      <a:lnTo>
                        <a:pt x="397" y="103"/>
                      </a:lnTo>
                      <a:lnTo>
                        <a:pt x="402" y="108"/>
                      </a:lnTo>
                      <a:lnTo>
                        <a:pt x="407" y="112"/>
                      </a:lnTo>
                      <a:lnTo>
                        <a:pt x="409" y="118"/>
                      </a:lnTo>
                      <a:lnTo>
                        <a:pt x="407" y="123"/>
                      </a:lnTo>
                      <a:lnTo>
                        <a:pt x="394" y="145"/>
                      </a:lnTo>
                      <a:lnTo>
                        <a:pt x="387" y="167"/>
                      </a:lnTo>
                      <a:lnTo>
                        <a:pt x="386" y="187"/>
                      </a:lnTo>
                      <a:lnTo>
                        <a:pt x="389" y="207"/>
                      </a:lnTo>
                      <a:lnTo>
                        <a:pt x="396" y="225"/>
                      </a:lnTo>
                      <a:lnTo>
                        <a:pt x="405" y="242"/>
                      </a:lnTo>
                      <a:lnTo>
                        <a:pt x="417" y="256"/>
                      </a:lnTo>
                      <a:lnTo>
                        <a:pt x="429" y="268"/>
                      </a:lnTo>
                      <a:lnTo>
                        <a:pt x="431" y="261"/>
                      </a:lnTo>
                      <a:lnTo>
                        <a:pt x="434" y="256"/>
                      </a:lnTo>
                      <a:lnTo>
                        <a:pt x="444" y="253"/>
                      </a:lnTo>
                      <a:lnTo>
                        <a:pt x="460" y="254"/>
                      </a:lnTo>
                      <a:lnTo>
                        <a:pt x="469" y="257"/>
                      </a:lnTo>
                      <a:lnTo>
                        <a:pt x="473" y="262"/>
                      </a:lnTo>
                      <a:lnTo>
                        <a:pt x="475" y="270"/>
                      </a:lnTo>
                      <a:lnTo>
                        <a:pt x="476" y="279"/>
                      </a:lnTo>
                      <a:lnTo>
                        <a:pt x="476" y="289"/>
                      </a:lnTo>
                      <a:lnTo>
                        <a:pt x="476" y="297"/>
                      </a:lnTo>
                      <a:lnTo>
                        <a:pt x="480" y="306"/>
                      </a:lnTo>
                      <a:lnTo>
                        <a:pt x="484" y="314"/>
                      </a:lnTo>
                      <a:lnTo>
                        <a:pt x="488" y="316"/>
                      </a:lnTo>
                      <a:lnTo>
                        <a:pt x="494" y="317"/>
                      </a:lnTo>
                      <a:lnTo>
                        <a:pt x="499" y="316"/>
                      </a:lnTo>
                      <a:lnTo>
                        <a:pt x="503" y="314"/>
                      </a:lnTo>
                      <a:lnTo>
                        <a:pt x="513" y="305"/>
                      </a:lnTo>
                      <a:lnTo>
                        <a:pt x="521" y="294"/>
                      </a:lnTo>
                      <a:lnTo>
                        <a:pt x="529" y="283"/>
                      </a:lnTo>
                      <a:lnTo>
                        <a:pt x="535" y="272"/>
                      </a:lnTo>
                      <a:lnTo>
                        <a:pt x="543" y="262"/>
                      </a:lnTo>
                      <a:lnTo>
                        <a:pt x="551" y="254"/>
                      </a:lnTo>
                      <a:lnTo>
                        <a:pt x="563" y="247"/>
                      </a:lnTo>
                      <a:lnTo>
                        <a:pt x="578" y="245"/>
                      </a:lnTo>
                      <a:lnTo>
                        <a:pt x="580" y="244"/>
                      </a:lnTo>
                      <a:lnTo>
                        <a:pt x="581" y="240"/>
                      </a:lnTo>
                      <a:lnTo>
                        <a:pt x="582" y="235"/>
                      </a:lnTo>
                      <a:lnTo>
                        <a:pt x="583" y="229"/>
                      </a:lnTo>
                      <a:lnTo>
                        <a:pt x="584" y="223"/>
                      </a:lnTo>
                      <a:lnTo>
                        <a:pt x="585" y="217"/>
                      </a:lnTo>
                      <a:lnTo>
                        <a:pt x="586" y="211"/>
                      </a:lnTo>
                      <a:lnTo>
                        <a:pt x="588" y="208"/>
                      </a:lnTo>
                      <a:lnTo>
                        <a:pt x="598" y="201"/>
                      </a:lnTo>
                      <a:lnTo>
                        <a:pt x="609" y="198"/>
                      </a:lnTo>
                      <a:lnTo>
                        <a:pt x="621" y="197"/>
                      </a:lnTo>
                      <a:lnTo>
                        <a:pt x="634" y="197"/>
                      </a:lnTo>
                      <a:lnTo>
                        <a:pt x="648" y="197"/>
                      </a:lnTo>
                      <a:lnTo>
                        <a:pt x="661" y="197"/>
                      </a:lnTo>
                      <a:lnTo>
                        <a:pt x="674" y="195"/>
                      </a:lnTo>
                      <a:lnTo>
                        <a:pt x="686" y="189"/>
                      </a:lnTo>
                      <a:lnTo>
                        <a:pt x="693" y="183"/>
                      </a:lnTo>
                      <a:lnTo>
                        <a:pt x="698" y="175"/>
                      </a:lnTo>
                      <a:lnTo>
                        <a:pt x="704" y="169"/>
                      </a:lnTo>
                      <a:lnTo>
                        <a:pt x="710" y="163"/>
                      </a:lnTo>
                      <a:lnTo>
                        <a:pt x="716" y="162"/>
                      </a:lnTo>
                      <a:lnTo>
                        <a:pt x="722" y="161"/>
                      </a:lnTo>
                      <a:lnTo>
                        <a:pt x="729" y="162"/>
                      </a:lnTo>
                      <a:lnTo>
                        <a:pt x="735" y="162"/>
                      </a:lnTo>
                      <a:lnTo>
                        <a:pt x="742" y="162"/>
                      </a:lnTo>
                      <a:lnTo>
                        <a:pt x="748" y="162"/>
                      </a:lnTo>
                      <a:lnTo>
                        <a:pt x="753" y="161"/>
                      </a:lnTo>
                      <a:lnTo>
                        <a:pt x="757" y="159"/>
                      </a:lnTo>
                      <a:lnTo>
                        <a:pt x="762" y="154"/>
                      </a:lnTo>
                      <a:lnTo>
                        <a:pt x="766" y="147"/>
                      </a:lnTo>
                      <a:lnTo>
                        <a:pt x="769" y="139"/>
                      </a:lnTo>
                      <a:lnTo>
                        <a:pt x="771" y="131"/>
                      </a:lnTo>
                      <a:lnTo>
                        <a:pt x="772" y="122"/>
                      </a:lnTo>
                      <a:lnTo>
                        <a:pt x="774" y="113"/>
                      </a:lnTo>
                      <a:lnTo>
                        <a:pt x="775" y="105"/>
                      </a:lnTo>
                      <a:lnTo>
                        <a:pt x="775" y="96"/>
                      </a:lnTo>
                      <a:lnTo>
                        <a:pt x="780" y="97"/>
                      </a:lnTo>
                      <a:lnTo>
                        <a:pt x="784" y="96"/>
                      </a:lnTo>
                      <a:lnTo>
                        <a:pt x="790" y="94"/>
                      </a:lnTo>
                      <a:lnTo>
                        <a:pt x="794" y="91"/>
                      </a:lnTo>
                      <a:lnTo>
                        <a:pt x="799" y="89"/>
                      </a:lnTo>
                      <a:lnTo>
                        <a:pt x="803" y="88"/>
                      </a:lnTo>
                      <a:lnTo>
                        <a:pt x="806" y="88"/>
                      </a:lnTo>
                      <a:lnTo>
                        <a:pt x="808" y="90"/>
                      </a:lnTo>
                      <a:lnTo>
                        <a:pt x="808" y="93"/>
                      </a:lnTo>
                      <a:lnTo>
                        <a:pt x="808" y="100"/>
                      </a:lnTo>
                      <a:lnTo>
                        <a:pt x="808" y="110"/>
                      </a:lnTo>
                      <a:lnTo>
                        <a:pt x="807" y="124"/>
                      </a:lnTo>
                      <a:lnTo>
                        <a:pt x="806" y="139"/>
                      </a:lnTo>
                      <a:lnTo>
                        <a:pt x="803" y="156"/>
                      </a:lnTo>
                      <a:lnTo>
                        <a:pt x="797" y="172"/>
                      </a:lnTo>
                      <a:lnTo>
                        <a:pt x="790" y="188"/>
                      </a:lnTo>
                      <a:lnTo>
                        <a:pt x="780" y="206"/>
                      </a:lnTo>
                      <a:lnTo>
                        <a:pt x="769" y="224"/>
                      </a:lnTo>
                      <a:lnTo>
                        <a:pt x="757" y="244"/>
                      </a:lnTo>
                      <a:lnTo>
                        <a:pt x="745" y="265"/>
                      </a:lnTo>
                      <a:lnTo>
                        <a:pt x="734" y="283"/>
                      </a:lnTo>
                      <a:lnTo>
                        <a:pt x="725" y="300"/>
                      </a:lnTo>
                      <a:lnTo>
                        <a:pt x="718" y="314"/>
                      </a:lnTo>
                      <a:lnTo>
                        <a:pt x="715" y="324"/>
                      </a:lnTo>
                      <a:lnTo>
                        <a:pt x="711" y="336"/>
                      </a:lnTo>
                      <a:lnTo>
                        <a:pt x="707" y="353"/>
                      </a:lnTo>
                      <a:lnTo>
                        <a:pt x="702" y="372"/>
                      </a:lnTo>
                      <a:lnTo>
                        <a:pt x="695" y="392"/>
                      </a:lnTo>
                      <a:lnTo>
                        <a:pt x="689" y="412"/>
                      </a:lnTo>
                      <a:lnTo>
                        <a:pt x="684" y="428"/>
                      </a:lnTo>
                      <a:lnTo>
                        <a:pt x="680" y="439"/>
                      </a:lnTo>
                      <a:lnTo>
                        <a:pt x="679" y="44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30" name="Freeform 2000"/>
                <p:cNvSpPr>
                  <a:spLocks/>
                </p:cNvSpPr>
                <p:nvPr/>
              </p:nvSpPr>
              <p:spPr bwMode="auto">
                <a:xfrm>
                  <a:off x="2754" y="1528"/>
                  <a:ext cx="80" cy="41"/>
                </a:xfrm>
                <a:custGeom>
                  <a:avLst/>
                  <a:gdLst>
                    <a:gd name="T0" fmla="*/ 0 w 808"/>
                    <a:gd name="T1" fmla="*/ 0 h 443"/>
                    <a:gd name="T2" fmla="*/ 0 w 808"/>
                    <a:gd name="T3" fmla="*/ 0 h 443"/>
                    <a:gd name="T4" fmla="*/ 0 w 808"/>
                    <a:gd name="T5" fmla="*/ 0 h 443"/>
                    <a:gd name="T6" fmla="*/ 0 w 808"/>
                    <a:gd name="T7" fmla="*/ 0 h 443"/>
                    <a:gd name="T8" fmla="*/ 0 w 808"/>
                    <a:gd name="T9" fmla="*/ 0 h 443"/>
                    <a:gd name="T10" fmla="*/ 0 w 808"/>
                    <a:gd name="T11" fmla="*/ 0 h 443"/>
                    <a:gd name="T12" fmla="*/ 0 w 808"/>
                    <a:gd name="T13" fmla="*/ 0 h 443"/>
                    <a:gd name="T14" fmla="*/ 0 w 808"/>
                    <a:gd name="T15" fmla="*/ 0 h 443"/>
                    <a:gd name="T16" fmla="*/ 0 w 808"/>
                    <a:gd name="T17" fmla="*/ 0 h 443"/>
                    <a:gd name="T18" fmla="*/ 0 w 808"/>
                    <a:gd name="T19" fmla="*/ 0 h 443"/>
                    <a:gd name="T20" fmla="*/ 0 w 808"/>
                    <a:gd name="T21" fmla="*/ 0 h 443"/>
                    <a:gd name="T22" fmla="*/ 0 w 808"/>
                    <a:gd name="T23" fmla="*/ 0 h 443"/>
                    <a:gd name="T24" fmla="*/ 0 w 808"/>
                    <a:gd name="T25" fmla="*/ 0 h 443"/>
                    <a:gd name="T26" fmla="*/ 0 w 808"/>
                    <a:gd name="T27" fmla="*/ 0 h 443"/>
                    <a:gd name="T28" fmla="*/ 0 w 808"/>
                    <a:gd name="T29" fmla="*/ 0 h 443"/>
                    <a:gd name="T30" fmla="*/ 0 w 808"/>
                    <a:gd name="T31" fmla="*/ 0 h 443"/>
                    <a:gd name="T32" fmla="*/ 0 w 808"/>
                    <a:gd name="T33" fmla="*/ 0 h 443"/>
                    <a:gd name="T34" fmla="*/ 0 w 808"/>
                    <a:gd name="T35" fmla="*/ 0 h 443"/>
                    <a:gd name="T36" fmla="*/ 0 w 808"/>
                    <a:gd name="T37" fmla="*/ 0 h 443"/>
                    <a:gd name="T38" fmla="*/ 0 w 808"/>
                    <a:gd name="T39" fmla="*/ 0 h 443"/>
                    <a:gd name="T40" fmla="*/ 0 w 808"/>
                    <a:gd name="T41" fmla="*/ 0 h 443"/>
                    <a:gd name="T42" fmla="*/ 0 w 808"/>
                    <a:gd name="T43" fmla="*/ 0 h 443"/>
                    <a:gd name="T44" fmla="*/ 0 w 808"/>
                    <a:gd name="T45" fmla="*/ 0 h 443"/>
                    <a:gd name="T46" fmla="*/ 0 w 808"/>
                    <a:gd name="T47" fmla="*/ 0 h 443"/>
                    <a:gd name="T48" fmla="*/ 0 w 808"/>
                    <a:gd name="T49" fmla="*/ 0 h 443"/>
                    <a:gd name="T50" fmla="*/ 0 w 808"/>
                    <a:gd name="T51" fmla="*/ 0 h 443"/>
                    <a:gd name="T52" fmla="*/ 0 w 808"/>
                    <a:gd name="T53" fmla="*/ 0 h 443"/>
                    <a:gd name="T54" fmla="*/ 0 w 808"/>
                    <a:gd name="T55" fmla="*/ 0 h 443"/>
                    <a:gd name="T56" fmla="*/ 0 w 808"/>
                    <a:gd name="T57" fmla="*/ 0 h 443"/>
                    <a:gd name="T58" fmla="*/ 0 w 808"/>
                    <a:gd name="T59" fmla="*/ 0 h 443"/>
                    <a:gd name="T60" fmla="*/ 0 w 808"/>
                    <a:gd name="T61" fmla="*/ 0 h 443"/>
                    <a:gd name="T62" fmla="*/ 0 w 808"/>
                    <a:gd name="T63" fmla="*/ 0 h 443"/>
                    <a:gd name="T64" fmla="*/ 0 w 808"/>
                    <a:gd name="T65" fmla="*/ 0 h 443"/>
                    <a:gd name="T66" fmla="*/ 0 w 808"/>
                    <a:gd name="T67" fmla="*/ 0 h 443"/>
                    <a:gd name="T68" fmla="*/ 0 w 808"/>
                    <a:gd name="T69" fmla="*/ 0 h 443"/>
                    <a:gd name="T70" fmla="*/ 0 w 808"/>
                    <a:gd name="T71" fmla="*/ 0 h 443"/>
                    <a:gd name="T72" fmla="*/ 0 w 808"/>
                    <a:gd name="T73" fmla="*/ 0 h 443"/>
                    <a:gd name="T74" fmla="*/ 0 w 808"/>
                    <a:gd name="T75" fmla="*/ 0 h 443"/>
                    <a:gd name="T76" fmla="*/ 0 w 808"/>
                    <a:gd name="T77" fmla="*/ 0 h 443"/>
                    <a:gd name="T78" fmla="*/ 0 w 808"/>
                    <a:gd name="T79" fmla="*/ 0 h 443"/>
                    <a:gd name="T80" fmla="*/ 0 w 808"/>
                    <a:gd name="T81" fmla="*/ 0 h 443"/>
                    <a:gd name="T82" fmla="*/ 0 w 808"/>
                    <a:gd name="T83" fmla="*/ 0 h 443"/>
                    <a:gd name="T84" fmla="*/ 0 w 808"/>
                    <a:gd name="T85" fmla="*/ 0 h 443"/>
                    <a:gd name="T86" fmla="*/ 0 w 808"/>
                    <a:gd name="T87" fmla="*/ 0 h 443"/>
                    <a:gd name="T88" fmla="*/ 0 w 808"/>
                    <a:gd name="T89" fmla="*/ 0 h 443"/>
                    <a:gd name="T90" fmla="*/ 0 w 808"/>
                    <a:gd name="T91" fmla="*/ 0 h 443"/>
                    <a:gd name="T92" fmla="*/ 0 w 808"/>
                    <a:gd name="T93" fmla="*/ 0 h 443"/>
                    <a:gd name="T94" fmla="*/ 0 w 808"/>
                    <a:gd name="T95" fmla="*/ 0 h 443"/>
                    <a:gd name="T96" fmla="*/ 0 w 808"/>
                    <a:gd name="T97" fmla="*/ 0 h 443"/>
                    <a:gd name="T98" fmla="*/ 0 w 808"/>
                    <a:gd name="T99" fmla="*/ 0 h 443"/>
                    <a:gd name="T100" fmla="*/ 0 w 808"/>
                    <a:gd name="T101" fmla="*/ 0 h 443"/>
                    <a:gd name="T102" fmla="*/ 0 w 808"/>
                    <a:gd name="T103" fmla="*/ 0 h 443"/>
                    <a:gd name="T104" fmla="*/ 0 w 808"/>
                    <a:gd name="T105" fmla="*/ 0 h 443"/>
                    <a:gd name="T106" fmla="*/ 0 w 808"/>
                    <a:gd name="T107" fmla="*/ 0 h 443"/>
                    <a:gd name="T108" fmla="*/ 0 w 808"/>
                    <a:gd name="T109" fmla="*/ 0 h 443"/>
                    <a:gd name="T110" fmla="*/ 0 w 808"/>
                    <a:gd name="T111" fmla="*/ 0 h 443"/>
                    <a:gd name="T112" fmla="*/ 0 w 808"/>
                    <a:gd name="T113" fmla="*/ 0 h 443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808"/>
                    <a:gd name="T172" fmla="*/ 0 h 443"/>
                    <a:gd name="T173" fmla="*/ 808 w 808"/>
                    <a:gd name="T174" fmla="*/ 443 h 443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808" h="443">
                      <a:moveTo>
                        <a:pt x="679" y="443"/>
                      </a:moveTo>
                      <a:lnTo>
                        <a:pt x="679" y="443"/>
                      </a:lnTo>
                      <a:lnTo>
                        <a:pt x="659" y="438"/>
                      </a:lnTo>
                      <a:lnTo>
                        <a:pt x="640" y="433"/>
                      </a:lnTo>
                      <a:lnTo>
                        <a:pt x="620" y="430"/>
                      </a:lnTo>
                      <a:lnTo>
                        <a:pt x="599" y="426"/>
                      </a:lnTo>
                      <a:lnTo>
                        <a:pt x="580" y="422"/>
                      </a:lnTo>
                      <a:lnTo>
                        <a:pt x="560" y="419"/>
                      </a:lnTo>
                      <a:lnTo>
                        <a:pt x="541" y="417"/>
                      </a:lnTo>
                      <a:lnTo>
                        <a:pt x="521" y="414"/>
                      </a:lnTo>
                      <a:lnTo>
                        <a:pt x="501" y="410"/>
                      </a:lnTo>
                      <a:lnTo>
                        <a:pt x="482" y="406"/>
                      </a:lnTo>
                      <a:lnTo>
                        <a:pt x="462" y="402"/>
                      </a:lnTo>
                      <a:lnTo>
                        <a:pt x="444" y="397"/>
                      </a:lnTo>
                      <a:lnTo>
                        <a:pt x="424" y="392"/>
                      </a:lnTo>
                      <a:lnTo>
                        <a:pt x="405" y="385"/>
                      </a:lnTo>
                      <a:lnTo>
                        <a:pt x="387" y="378"/>
                      </a:lnTo>
                      <a:lnTo>
                        <a:pt x="368" y="369"/>
                      </a:lnTo>
                      <a:lnTo>
                        <a:pt x="365" y="367"/>
                      </a:lnTo>
                      <a:lnTo>
                        <a:pt x="361" y="363"/>
                      </a:lnTo>
                      <a:lnTo>
                        <a:pt x="359" y="358"/>
                      </a:lnTo>
                      <a:lnTo>
                        <a:pt x="355" y="353"/>
                      </a:lnTo>
                      <a:lnTo>
                        <a:pt x="352" y="347"/>
                      </a:lnTo>
                      <a:lnTo>
                        <a:pt x="350" y="342"/>
                      </a:lnTo>
                      <a:lnTo>
                        <a:pt x="346" y="336"/>
                      </a:lnTo>
                      <a:lnTo>
                        <a:pt x="342" y="332"/>
                      </a:lnTo>
                      <a:lnTo>
                        <a:pt x="338" y="329"/>
                      </a:lnTo>
                      <a:lnTo>
                        <a:pt x="334" y="328"/>
                      </a:lnTo>
                      <a:lnTo>
                        <a:pt x="329" y="328"/>
                      </a:lnTo>
                      <a:lnTo>
                        <a:pt x="324" y="329"/>
                      </a:lnTo>
                      <a:lnTo>
                        <a:pt x="319" y="331"/>
                      </a:lnTo>
                      <a:lnTo>
                        <a:pt x="315" y="335"/>
                      </a:lnTo>
                      <a:lnTo>
                        <a:pt x="311" y="339"/>
                      </a:lnTo>
                      <a:lnTo>
                        <a:pt x="309" y="344"/>
                      </a:lnTo>
                      <a:lnTo>
                        <a:pt x="307" y="352"/>
                      </a:lnTo>
                      <a:lnTo>
                        <a:pt x="307" y="359"/>
                      </a:lnTo>
                      <a:lnTo>
                        <a:pt x="309" y="367"/>
                      </a:lnTo>
                      <a:lnTo>
                        <a:pt x="306" y="371"/>
                      </a:lnTo>
                      <a:lnTo>
                        <a:pt x="301" y="377"/>
                      </a:lnTo>
                      <a:lnTo>
                        <a:pt x="295" y="384"/>
                      </a:lnTo>
                      <a:lnTo>
                        <a:pt x="290" y="391"/>
                      </a:lnTo>
                      <a:lnTo>
                        <a:pt x="285" y="397"/>
                      </a:lnTo>
                      <a:lnTo>
                        <a:pt x="279" y="404"/>
                      </a:lnTo>
                      <a:lnTo>
                        <a:pt x="273" y="407"/>
                      </a:lnTo>
                      <a:lnTo>
                        <a:pt x="266" y="408"/>
                      </a:lnTo>
                      <a:lnTo>
                        <a:pt x="258" y="407"/>
                      </a:lnTo>
                      <a:lnTo>
                        <a:pt x="250" y="402"/>
                      </a:lnTo>
                      <a:lnTo>
                        <a:pt x="241" y="395"/>
                      </a:lnTo>
                      <a:lnTo>
                        <a:pt x="235" y="386"/>
                      </a:lnTo>
                      <a:lnTo>
                        <a:pt x="228" y="378"/>
                      </a:lnTo>
                      <a:lnTo>
                        <a:pt x="221" y="369"/>
                      </a:lnTo>
                      <a:lnTo>
                        <a:pt x="215" y="359"/>
                      </a:lnTo>
                      <a:lnTo>
                        <a:pt x="208" y="351"/>
                      </a:lnTo>
                      <a:lnTo>
                        <a:pt x="201" y="342"/>
                      </a:lnTo>
                      <a:lnTo>
                        <a:pt x="197" y="336"/>
                      </a:lnTo>
                      <a:lnTo>
                        <a:pt x="199" y="331"/>
                      </a:lnTo>
                      <a:lnTo>
                        <a:pt x="201" y="326"/>
                      </a:lnTo>
                      <a:lnTo>
                        <a:pt x="205" y="319"/>
                      </a:lnTo>
                      <a:lnTo>
                        <a:pt x="209" y="314"/>
                      </a:lnTo>
                      <a:lnTo>
                        <a:pt x="213" y="307"/>
                      </a:lnTo>
                      <a:lnTo>
                        <a:pt x="213" y="300"/>
                      </a:lnTo>
                      <a:lnTo>
                        <a:pt x="211" y="294"/>
                      </a:lnTo>
                      <a:lnTo>
                        <a:pt x="206" y="287"/>
                      </a:lnTo>
                      <a:lnTo>
                        <a:pt x="200" y="282"/>
                      </a:lnTo>
                      <a:lnTo>
                        <a:pt x="193" y="278"/>
                      </a:lnTo>
                      <a:lnTo>
                        <a:pt x="187" y="273"/>
                      </a:lnTo>
                      <a:lnTo>
                        <a:pt x="180" y="269"/>
                      </a:lnTo>
                      <a:lnTo>
                        <a:pt x="175" y="265"/>
                      </a:lnTo>
                      <a:lnTo>
                        <a:pt x="169" y="260"/>
                      </a:lnTo>
                      <a:lnTo>
                        <a:pt x="166" y="255"/>
                      </a:lnTo>
                      <a:lnTo>
                        <a:pt x="162" y="247"/>
                      </a:lnTo>
                      <a:lnTo>
                        <a:pt x="158" y="241"/>
                      </a:lnTo>
                      <a:lnTo>
                        <a:pt x="154" y="234"/>
                      </a:lnTo>
                      <a:lnTo>
                        <a:pt x="151" y="228"/>
                      </a:lnTo>
                      <a:lnTo>
                        <a:pt x="148" y="222"/>
                      </a:lnTo>
                      <a:lnTo>
                        <a:pt x="146" y="215"/>
                      </a:lnTo>
                      <a:lnTo>
                        <a:pt x="146" y="207"/>
                      </a:lnTo>
                      <a:lnTo>
                        <a:pt x="146" y="197"/>
                      </a:lnTo>
                      <a:lnTo>
                        <a:pt x="145" y="205"/>
                      </a:lnTo>
                      <a:lnTo>
                        <a:pt x="144" y="211"/>
                      </a:lnTo>
                      <a:lnTo>
                        <a:pt x="142" y="217"/>
                      </a:lnTo>
                      <a:lnTo>
                        <a:pt x="140" y="222"/>
                      </a:lnTo>
                      <a:lnTo>
                        <a:pt x="137" y="226"/>
                      </a:lnTo>
                      <a:lnTo>
                        <a:pt x="132" y="231"/>
                      </a:lnTo>
                      <a:lnTo>
                        <a:pt x="129" y="235"/>
                      </a:lnTo>
                      <a:lnTo>
                        <a:pt x="123" y="241"/>
                      </a:lnTo>
                      <a:lnTo>
                        <a:pt x="116" y="247"/>
                      </a:lnTo>
                      <a:lnTo>
                        <a:pt x="108" y="254"/>
                      </a:lnTo>
                      <a:lnTo>
                        <a:pt x="101" y="259"/>
                      </a:lnTo>
                      <a:lnTo>
                        <a:pt x="92" y="262"/>
                      </a:lnTo>
                      <a:lnTo>
                        <a:pt x="82" y="263"/>
                      </a:lnTo>
                      <a:lnTo>
                        <a:pt x="73" y="263"/>
                      </a:lnTo>
                      <a:lnTo>
                        <a:pt x="64" y="261"/>
                      </a:lnTo>
                      <a:lnTo>
                        <a:pt x="54" y="256"/>
                      </a:lnTo>
                      <a:lnTo>
                        <a:pt x="52" y="254"/>
                      </a:lnTo>
                      <a:lnTo>
                        <a:pt x="52" y="249"/>
                      </a:lnTo>
                      <a:lnTo>
                        <a:pt x="52" y="245"/>
                      </a:lnTo>
                      <a:lnTo>
                        <a:pt x="54" y="243"/>
                      </a:lnTo>
                      <a:lnTo>
                        <a:pt x="61" y="240"/>
                      </a:lnTo>
                      <a:lnTo>
                        <a:pt x="69" y="237"/>
                      </a:lnTo>
                      <a:lnTo>
                        <a:pt x="78" y="235"/>
                      </a:lnTo>
                      <a:lnTo>
                        <a:pt x="85" y="233"/>
                      </a:lnTo>
                      <a:lnTo>
                        <a:pt x="92" y="231"/>
                      </a:lnTo>
                      <a:lnTo>
                        <a:pt x="97" y="226"/>
                      </a:lnTo>
                      <a:lnTo>
                        <a:pt x="101" y="221"/>
                      </a:lnTo>
                      <a:lnTo>
                        <a:pt x="101" y="213"/>
                      </a:lnTo>
                      <a:lnTo>
                        <a:pt x="97" y="204"/>
                      </a:lnTo>
                      <a:lnTo>
                        <a:pt x="92" y="197"/>
                      </a:lnTo>
                      <a:lnTo>
                        <a:pt x="84" y="193"/>
                      </a:lnTo>
                      <a:lnTo>
                        <a:pt x="74" y="189"/>
                      </a:lnTo>
                      <a:lnTo>
                        <a:pt x="64" y="186"/>
                      </a:lnTo>
                      <a:lnTo>
                        <a:pt x="53" y="184"/>
                      </a:lnTo>
                      <a:lnTo>
                        <a:pt x="42" y="181"/>
                      </a:lnTo>
                      <a:lnTo>
                        <a:pt x="31" y="176"/>
                      </a:lnTo>
                      <a:lnTo>
                        <a:pt x="49" y="168"/>
                      </a:lnTo>
                      <a:lnTo>
                        <a:pt x="69" y="166"/>
                      </a:lnTo>
                      <a:lnTo>
                        <a:pt x="88" y="168"/>
                      </a:lnTo>
                      <a:lnTo>
                        <a:pt x="107" y="173"/>
                      </a:lnTo>
                      <a:lnTo>
                        <a:pt x="127" y="181"/>
                      </a:lnTo>
                      <a:lnTo>
                        <a:pt x="145" y="188"/>
                      </a:lnTo>
                      <a:lnTo>
                        <a:pt x="165" y="193"/>
                      </a:lnTo>
                      <a:lnTo>
                        <a:pt x="183" y="194"/>
                      </a:lnTo>
                      <a:lnTo>
                        <a:pt x="188" y="189"/>
                      </a:lnTo>
                      <a:lnTo>
                        <a:pt x="192" y="181"/>
                      </a:lnTo>
                      <a:lnTo>
                        <a:pt x="193" y="171"/>
                      </a:lnTo>
                      <a:lnTo>
                        <a:pt x="190" y="164"/>
                      </a:lnTo>
                      <a:lnTo>
                        <a:pt x="174" y="156"/>
                      </a:lnTo>
                      <a:lnTo>
                        <a:pt x="156" y="147"/>
                      </a:lnTo>
                      <a:lnTo>
                        <a:pt x="140" y="139"/>
                      </a:lnTo>
                      <a:lnTo>
                        <a:pt x="122" y="132"/>
                      </a:lnTo>
                      <a:lnTo>
                        <a:pt x="104" y="125"/>
                      </a:lnTo>
                      <a:lnTo>
                        <a:pt x="85" y="120"/>
                      </a:lnTo>
                      <a:lnTo>
                        <a:pt x="67" y="114"/>
                      </a:lnTo>
                      <a:lnTo>
                        <a:pt x="46" y="111"/>
                      </a:lnTo>
                      <a:lnTo>
                        <a:pt x="40" y="110"/>
                      </a:lnTo>
                      <a:lnTo>
                        <a:pt x="32" y="107"/>
                      </a:lnTo>
                      <a:lnTo>
                        <a:pt x="24" y="103"/>
                      </a:lnTo>
                      <a:lnTo>
                        <a:pt x="17" y="98"/>
                      </a:lnTo>
                      <a:lnTo>
                        <a:pt x="9" y="91"/>
                      </a:lnTo>
                      <a:lnTo>
                        <a:pt x="4" y="84"/>
                      </a:lnTo>
                      <a:lnTo>
                        <a:pt x="0" y="74"/>
                      </a:lnTo>
                      <a:lnTo>
                        <a:pt x="0" y="62"/>
                      </a:lnTo>
                      <a:lnTo>
                        <a:pt x="1" y="58"/>
                      </a:lnTo>
                      <a:lnTo>
                        <a:pt x="1" y="53"/>
                      </a:lnTo>
                      <a:lnTo>
                        <a:pt x="3" y="46"/>
                      </a:lnTo>
                      <a:lnTo>
                        <a:pt x="6" y="34"/>
                      </a:lnTo>
                      <a:lnTo>
                        <a:pt x="13" y="32"/>
                      </a:lnTo>
                      <a:lnTo>
                        <a:pt x="20" y="32"/>
                      </a:lnTo>
                      <a:lnTo>
                        <a:pt x="24" y="33"/>
                      </a:lnTo>
                      <a:lnTo>
                        <a:pt x="29" y="36"/>
                      </a:lnTo>
                      <a:lnTo>
                        <a:pt x="32" y="41"/>
                      </a:lnTo>
                      <a:lnTo>
                        <a:pt x="36" y="48"/>
                      </a:lnTo>
                      <a:lnTo>
                        <a:pt x="42" y="57"/>
                      </a:lnTo>
                      <a:lnTo>
                        <a:pt x="47" y="65"/>
                      </a:lnTo>
                      <a:lnTo>
                        <a:pt x="50" y="68"/>
                      </a:lnTo>
                      <a:lnTo>
                        <a:pt x="56" y="66"/>
                      </a:lnTo>
                      <a:lnTo>
                        <a:pt x="61" y="66"/>
                      </a:lnTo>
                      <a:lnTo>
                        <a:pt x="66" y="69"/>
                      </a:lnTo>
                      <a:lnTo>
                        <a:pt x="66" y="75"/>
                      </a:lnTo>
                      <a:lnTo>
                        <a:pt x="62" y="82"/>
                      </a:lnTo>
                      <a:lnTo>
                        <a:pt x="59" y="89"/>
                      </a:lnTo>
                      <a:lnTo>
                        <a:pt x="60" y="93"/>
                      </a:lnTo>
                      <a:lnTo>
                        <a:pt x="68" y="94"/>
                      </a:lnTo>
                      <a:lnTo>
                        <a:pt x="74" y="93"/>
                      </a:lnTo>
                      <a:lnTo>
                        <a:pt x="80" y="90"/>
                      </a:lnTo>
                      <a:lnTo>
                        <a:pt x="84" y="85"/>
                      </a:lnTo>
                      <a:lnTo>
                        <a:pt x="90" y="80"/>
                      </a:lnTo>
                      <a:lnTo>
                        <a:pt x="94" y="73"/>
                      </a:lnTo>
                      <a:lnTo>
                        <a:pt x="99" y="68"/>
                      </a:lnTo>
                      <a:lnTo>
                        <a:pt x="105" y="61"/>
                      </a:lnTo>
                      <a:lnTo>
                        <a:pt x="110" y="60"/>
                      </a:lnTo>
                      <a:lnTo>
                        <a:pt x="118" y="60"/>
                      </a:lnTo>
                      <a:lnTo>
                        <a:pt x="126" y="60"/>
                      </a:lnTo>
                      <a:lnTo>
                        <a:pt x="131" y="58"/>
                      </a:lnTo>
                      <a:lnTo>
                        <a:pt x="142" y="47"/>
                      </a:lnTo>
                      <a:lnTo>
                        <a:pt x="154" y="35"/>
                      </a:lnTo>
                      <a:lnTo>
                        <a:pt x="166" y="23"/>
                      </a:lnTo>
                      <a:lnTo>
                        <a:pt x="178" y="12"/>
                      </a:lnTo>
                      <a:lnTo>
                        <a:pt x="189" y="4"/>
                      </a:lnTo>
                      <a:lnTo>
                        <a:pt x="201" y="0"/>
                      </a:lnTo>
                      <a:lnTo>
                        <a:pt x="212" y="1"/>
                      </a:lnTo>
                      <a:lnTo>
                        <a:pt x="221" y="8"/>
                      </a:lnTo>
                      <a:lnTo>
                        <a:pt x="241" y="24"/>
                      </a:lnTo>
                      <a:lnTo>
                        <a:pt x="262" y="33"/>
                      </a:lnTo>
                      <a:lnTo>
                        <a:pt x="284" y="37"/>
                      </a:lnTo>
                      <a:lnTo>
                        <a:pt x="305" y="39"/>
                      </a:lnTo>
                      <a:lnTo>
                        <a:pt x="327" y="40"/>
                      </a:lnTo>
                      <a:lnTo>
                        <a:pt x="348" y="43"/>
                      </a:lnTo>
                      <a:lnTo>
                        <a:pt x="367" y="49"/>
                      </a:lnTo>
                      <a:lnTo>
                        <a:pt x="387" y="61"/>
                      </a:lnTo>
                      <a:lnTo>
                        <a:pt x="388" y="64"/>
                      </a:lnTo>
                      <a:lnTo>
                        <a:pt x="387" y="70"/>
                      </a:lnTo>
                      <a:lnTo>
                        <a:pt x="386" y="76"/>
                      </a:lnTo>
                      <a:lnTo>
                        <a:pt x="384" y="83"/>
                      </a:lnTo>
                      <a:lnTo>
                        <a:pt x="384" y="88"/>
                      </a:lnTo>
                      <a:lnTo>
                        <a:pt x="386" y="94"/>
                      </a:lnTo>
                      <a:lnTo>
                        <a:pt x="391" y="99"/>
                      </a:lnTo>
                      <a:lnTo>
                        <a:pt x="397" y="103"/>
                      </a:lnTo>
                      <a:lnTo>
                        <a:pt x="402" y="108"/>
                      </a:lnTo>
                      <a:lnTo>
                        <a:pt x="407" y="112"/>
                      </a:lnTo>
                      <a:lnTo>
                        <a:pt x="409" y="118"/>
                      </a:lnTo>
                      <a:lnTo>
                        <a:pt x="407" y="123"/>
                      </a:lnTo>
                      <a:lnTo>
                        <a:pt x="394" y="145"/>
                      </a:lnTo>
                      <a:lnTo>
                        <a:pt x="387" y="167"/>
                      </a:lnTo>
                      <a:lnTo>
                        <a:pt x="386" y="187"/>
                      </a:lnTo>
                      <a:lnTo>
                        <a:pt x="389" y="207"/>
                      </a:lnTo>
                      <a:lnTo>
                        <a:pt x="396" y="225"/>
                      </a:lnTo>
                      <a:lnTo>
                        <a:pt x="405" y="242"/>
                      </a:lnTo>
                      <a:lnTo>
                        <a:pt x="417" y="256"/>
                      </a:lnTo>
                      <a:lnTo>
                        <a:pt x="429" y="268"/>
                      </a:lnTo>
                      <a:lnTo>
                        <a:pt x="431" y="261"/>
                      </a:lnTo>
                      <a:lnTo>
                        <a:pt x="434" y="256"/>
                      </a:lnTo>
                      <a:lnTo>
                        <a:pt x="444" y="253"/>
                      </a:lnTo>
                      <a:lnTo>
                        <a:pt x="460" y="254"/>
                      </a:lnTo>
                      <a:lnTo>
                        <a:pt x="469" y="257"/>
                      </a:lnTo>
                      <a:lnTo>
                        <a:pt x="473" y="262"/>
                      </a:lnTo>
                      <a:lnTo>
                        <a:pt x="475" y="270"/>
                      </a:lnTo>
                      <a:lnTo>
                        <a:pt x="476" y="279"/>
                      </a:lnTo>
                      <a:lnTo>
                        <a:pt x="476" y="289"/>
                      </a:lnTo>
                      <a:lnTo>
                        <a:pt x="476" y="297"/>
                      </a:lnTo>
                      <a:lnTo>
                        <a:pt x="480" y="306"/>
                      </a:lnTo>
                      <a:lnTo>
                        <a:pt x="484" y="314"/>
                      </a:lnTo>
                      <a:lnTo>
                        <a:pt x="488" y="316"/>
                      </a:lnTo>
                      <a:lnTo>
                        <a:pt x="494" y="317"/>
                      </a:lnTo>
                      <a:lnTo>
                        <a:pt x="499" y="316"/>
                      </a:lnTo>
                      <a:lnTo>
                        <a:pt x="503" y="314"/>
                      </a:lnTo>
                      <a:lnTo>
                        <a:pt x="513" y="305"/>
                      </a:lnTo>
                      <a:lnTo>
                        <a:pt x="521" y="294"/>
                      </a:lnTo>
                      <a:lnTo>
                        <a:pt x="529" y="283"/>
                      </a:lnTo>
                      <a:lnTo>
                        <a:pt x="535" y="272"/>
                      </a:lnTo>
                      <a:lnTo>
                        <a:pt x="543" y="262"/>
                      </a:lnTo>
                      <a:lnTo>
                        <a:pt x="551" y="254"/>
                      </a:lnTo>
                      <a:lnTo>
                        <a:pt x="563" y="247"/>
                      </a:lnTo>
                      <a:lnTo>
                        <a:pt x="578" y="245"/>
                      </a:lnTo>
                      <a:lnTo>
                        <a:pt x="580" y="244"/>
                      </a:lnTo>
                      <a:lnTo>
                        <a:pt x="581" y="240"/>
                      </a:lnTo>
                      <a:lnTo>
                        <a:pt x="582" y="235"/>
                      </a:lnTo>
                      <a:lnTo>
                        <a:pt x="583" y="229"/>
                      </a:lnTo>
                      <a:lnTo>
                        <a:pt x="584" y="223"/>
                      </a:lnTo>
                      <a:lnTo>
                        <a:pt x="585" y="217"/>
                      </a:lnTo>
                      <a:lnTo>
                        <a:pt x="586" y="211"/>
                      </a:lnTo>
                      <a:lnTo>
                        <a:pt x="588" y="208"/>
                      </a:lnTo>
                      <a:lnTo>
                        <a:pt x="598" y="201"/>
                      </a:lnTo>
                      <a:lnTo>
                        <a:pt x="609" y="198"/>
                      </a:lnTo>
                      <a:lnTo>
                        <a:pt x="621" y="197"/>
                      </a:lnTo>
                      <a:lnTo>
                        <a:pt x="634" y="197"/>
                      </a:lnTo>
                      <a:lnTo>
                        <a:pt x="648" y="197"/>
                      </a:lnTo>
                      <a:lnTo>
                        <a:pt x="661" y="197"/>
                      </a:lnTo>
                      <a:lnTo>
                        <a:pt x="674" y="195"/>
                      </a:lnTo>
                      <a:lnTo>
                        <a:pt x="686" y="189"/>
                      </a:lnTo>
                      <a:lnTo>
                        <a:pt x="693" y="183"/>
                      </a:lnTo>
                      <a:lnTo>
                        <a:pt x="698" y="175"/>
                      </a:lnTo>
                      <a:lnTo>
                        <a:pt x="704" y="169"/>
                      </a:lnTo>
                      <a:lnTo>
                        <a:pt x="710" y="163"/>
                      </a:lnTo>
                      <a:lnTo>
                        <a:pt x="716" y="162"/>
                      </a:lnTo>
                      <a:lnTo>
                        <a:pt x="722" y="161"/>
                      </a:lnTo>
                      <a:lnTo>
                        <a:pt x="729" y="162"/>
                      </a:lnTo>
                      <a:lnTo>
                        <a:pt x="735" y="162"/>
                      </a:lnTo>
                      <a:lnTo>
                        <a:pt x="742" y="162"/>
                      </a:lnTo>
                      <a:lnTo>
                        <a:pt x="748" y="162"/>
                      </a:lnTo>
                      <a:lnTo>
                        <a:pt x="753" y="161"/>
                      </a:lnTo>
                      <a:lnTo>
                        <a:pt x="757" y="159"/>
                      </a:lnTo>
                      <a:lnTo>
                        <a:pt x="762" y="154"/>
                      </a:lnTo>
                      <a:lnTo>
                        <a:pt x="766" y="147"/>
                      </a:lnTo>
                      <a:lnTo>
                        <a:pt x="769" y="139"/>
                      </a:lnTo>
                      <a:lnTo>
                        <a:pt x="771" y="131"/>
                      </a:lnTo>
                      <a:lnTo>
                        <a:pt x="772" y="122"/>
                      </a:lnTo>
                      <a:lnTo>
                        <a:pt x="774" y="113"/>
                      </a:lnTo>
                      <a:lnTo>
                        <a:pt x="775" y="105"/>
                      </a:lnTo>
                      <a:lnTo>
                        <a:pt x="775" y="96"/>
                      </a:lnTo>
                      <a:lnTo>
                        <a:pt x="780" y="97"/>
                      </a:lnTo>
                      <a:lnTo>
                        <a:pt x="784" y="96"/>
                      </a:lnTo>
                      <a:lnTo>
                        <a:pt x="790" y="94"/>
                      </a:lnTo>
                      <a:lnTo>
                        <a:pt x="794" y="91"/>
                      </a:lnTo>
                      <a:lnTo>
                        <a:pt x="799" y="89"/>
                      </a:lnTo>
                      <a:lnTo>
                        <a:pt x="803" y="88"/>
                      </a:lnTo>
                      <a:lnTo>
                        <a:pt x="806" y="88"/>
                      </a:lnTo>
                      <a:lnTo>
                        <a:pt x="808" y="90"/>
                      </a:lnTo>
                      <a:lnTo>
                        <a:pt x="808" y="93"/>
                      </a:lnTo>
                      <a:lnTo>
                        <a:pt x="808" y="100"/>
                      </a:lnTo>
                      <a:lnTo>
                        <a:pt x="808" y="110"/>
                      </a:lnTo>
                      <a:lnTo>
                        <a:pt x="807" y="124"/>
                      </a:lnTo>
                      <a:lnTo>
                        <a:pt x="806" y="139"/>
                      </a:lnTo>
                      <a:lnTo>
                        <a:pt x="803" y="156"/>
                      </a:lnTo>
                      <a:lnTo>
                        <a:pt x="797" y="172"/>
                      </a:lnTo>
                      <a:lnTo>
                        <a:pt x="790" y="188"/>
                      </a:lnTo>
                      <a:lnTo>
                        <a:pt x="780" y="206"/>
                      </a:lnTo>
                      <a:lnTo>
                        <a:pt x="769" y="224"/>
                      </a:lnTo>
                      <a:lnTo>
                        <a:pt x="757" y="244"/>
                      </a:lnTo>
                      <a:lnTo>
                        <a:pt x="745" y="265"/>
                      </a:lnTo>
                      <a:lnTo>
                        <a:pt x="734" y="283"/>
                      </a:lnTo>
                      <a:lnTo>
                        <a:pt x="725" y="300"/>
                      </a:lnTo>
                      <a:lnTo>
                        <a:pt x="718" y="314"/>
                      </a:lnTo>
                      <a:lnTo>
                        <a:pt x="715" y="324"/>
                      </a:lnTo>
                      <a:lnTo>
                        <a:pt x="711" y="336"/>
                      </a:lnTo>
                      <a:lnTo>
                        <a:pt x="707" y="353"/>
                      </a:lnTo>
                      <a:lnTo>
                        <a:pt x="702" y="372"/>
                      </a:lnTo>
                      <a:lnTo>
                        <a:pt x="695" y="392"/>
                      </a:lnTo>
                      <a:lnTo>
                        <a:pt x="689" y="412"/>
                      </a:lnTo>
                      <a:lnTo>
                        <a:pt x="684" y="428"/>
                      </a:lnTo>
                      <a:lnTo>
                        <a:pt x="680" y="439"/>
                      </a:lnTo>
                      <a:lnTo>
                        <a:pt x="679" y="443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31" name="Freeform 2001"/>
                <p:cNvSpPr>
                  <a:spLocks/>
                </p:cNvSpPr>
                <p:nvPr/>
              </p:nvSpPr>
              <p:spPr bwMode="auto">
                <a:xfrm>
                  <a:off x="2792" y="1579"/>
                  <a:ext cx="9" cy="10"/>
                </a:xfrm>
                <a:custGeom>
                  <a:avLst/>
                  <a:gdLst>
                    <a:gd name="T0" fmla="*/ 0 w 82"/>
                    <a:gd name="T1" fmla="*/ 0 h 115"/>
                    <a:gd name="T2" fmla="*/ 0 w 82"/>
                    <a:gd name="T3" fmla="*/ 0 h 115"/>
                    <a:gd name="T4" fmla="*/ 0 w 82"/>
                    <a:gd name="T5" fmla="*/ 0 h 115"/>
                    <a:gd name="T6" fmla="*/ 0 w 82"/>
                    <a:gd name="T7" fmla="*/ 0 h 115"/>
                    <a:gd name="T8" fmla="*/ 0 w 82"/>
                    <a:gd name="T9" fmla="*/ 0 h 115"/>
                    <a:gd name="T10" fmla="*/ 0 w 82"/>
                    <a:gd name="T11" fmla="*/ 0 h 115"/>
                    <a:gd name="T12" fmla="*/ 0 w 82"/>
                    <a:gd name="T13" fmla="*/ 0 h 115"/>
                    <a:gd name="T14" fmla="*/ 0 w 82"/>
                    <a:gd name="T15" fmla="*/ 0 h 115"/>
                    <a:gd name="T16" fmla="*/ 0 w 82"/>
                    <a:gd name="T17" fmla="*/ 0 h 115"/>
                    <a:gd name="T18" fmla="*/ 0 w 82"/>
                    <a:gd name="T19" fmla="*/ 0 h 115"/>
                    <a:gd name="T20" fmla="*/ 0 w 82"/>
                    <a:gd name="T21" fmla="*/ 0 h 115"/>
                    <a:gd name="T22" fmla="*/ 0 w 82"/>
                    <a:gd name="T23" fmla="*/ 0 h 115"/>
                    <a:gd name="T24" fmla="*/ 0 w 82"/>
                    <a:gd name="T25" fmla="*/ 0 h 115"/>
                    <a:gd name="T26" fmla="*/ 0 w 82"/>
                    <a:gd name="T27" fmla="*/ 0 h 115"/>
                    <a:gd name="T28" fmla="*/ 0 w 82"/>
                    <a:gd name="T29" fmla="*/ 0 h 115"/>
                    <a:gd name="T30" fmla="*/ 0 w 82"/>
                    <a:gd name="T31" fmla="*/ 0 h 115"/>
                    <a:gd name="T32" fmla="*/ 0 w 82"/>
                    <a:gd name="T33" fmla="*/ 0 h 115"/>
                    <a:gd name="T34" fmla="*/ 0 w 82"/>
                    <a:gd name="T35" fmla="*/ 0 h 115"/>
                    <a:gd name="T36" fmla="*/ 0 w 82"/>
                    <a:gd name="T37" fmla="*/ 0 h 115"/>
                    <a:gd name="T38" fmla="*/ 0 w 82"/>
                    <a:gd name="T39" fmla="*/ 0 h 115"/>
                    <a:gd name="T40" fmla="*/ 0 w 82"/>
                    <a:gd name="T41" fmla="*/ 0 h 115"/>
                    <a:gd name="T42" fmla="*/ 0 w 82"/>
                    <a:gd name="T43" fmla="*/ 0 h 115"/>
                    <a:gd name="T44" fmla="*/ 0 w 82"/>
                    <a:gd name="T45" fmla="*/ 0 h 115"/>
                    <a:gd name="T46" fmla="*/ 0 w 82"/>
                    <a:gd name="T47" fmla="*/ 0 h 115"/>
                    <a:gd name="T48" fmla="*/ 0 w 82"/>
                    <a:gd name="T49" fmla="*/ 0 h 115"/>
                    <a:gd name="T50" fmla="*/ 0 w 82"/>
                    <a:gd name="T51" fmla="*/ 0 h 115"/>
                    <a:gd name="T52" fmla="*/ 0 w 82"/>
                    <a:gd name="T53" fmla="*/ 0 h 115"/>
                    <a:gd name="T54" fmla="*/ 0 w 82"/>
                    <a:gd name="T55" fmla="*/ 0 h 115"/>
                    <a:gd name="T56" fmla="*/ 0 w 82"/>
                    <a:gd name="T57" fmla="*/ 0 h 115"/>
                    <a:gd name="T58" fmla="*/ 0 w 82"/>
                    <a:gd name="T59" fmla="*/ 0 h 115"/>
                    <a:gd name="T60" fmla="*/ 0 w 82"/>
                    <a:gd name="T61" fmla="*/ 0 h 115"/>
                    <a:gd name="T62" fmla="*/ 0 w 82"/>
                    <a:gd name="T63" fmla="*/ 0 h 115"/>
                    <a:gd name="T64" fmla="*/ 0 w 82"/>
                    <a:gd name="T65" fmla="*/ 0 h 115"/>
                    <a:gd name="T66" fmla="*/ 0 w 82"/>
                    <a:gd name="T67" fmla="*/ 0 h 115"/>
                    <a:gd name="T68" fmla="*/ 0 w 82"/>
                    <a:gd name="T69" fmla="*/ 0 h 115"/>
                    <a:gd name="T70" fmla="*/ 0 w 82"/>
                    <a:gd name="T71" fmla="*/ 0 h 115"/>
                    <a:gd name="T72" fmla="*/ 0 w 82"/>
                    <a:gd name="T73" fmla="*/ 0 h 115"/>
                    <a:gd name="T74" fmla="*/ 0 w 82"/>
                    <a:gd name="T75" fmla="*/ 0 h 115"/>
                    <a:gd name="T76" fmla="*/ 0 w 82"/>
                    <a:gd name="T77" fmla="*/ 0 h 115"/>
                    <a:gd name="T78" fmla="*/ 0 w 82"/>
                    <a:gd name="T79" fmla="*/ 0 h 115"/>
                    <a:gd name="T80" fmla="*/ 0 w 82"/>
                    <a:gd name="T81" fmla="*/ 0 h 115"/>
                    <a:gd name="T82" fmla="*/ 0 w 82"/>
                    <a:gd name="T83" fmla="*/ 0 h 115"/>
                    <a:gd name="T84" fmla="*/ 0 w 82"/>
                    <a:gd name="T85" fmla="*/ 0 h 115"/>
                    <a:gd name="T86" fmla="*/ 0 w 82"/>
                    <a:gd name="T87" fmla="*/ 0 h 115"/>
                    <a:gd name="T88" fmla="*/ 0 w 82"/>
                    <a:gd name="T89" fmla="*/ 0 h 115"/>
                    <a:gd name="T90" fmla="*/ 0 w 82"/>
                    <a:gd name="T91" fmla="*/ 0 h 115"/>
                    <a:gd name="T92" fmla="*/ 0 w 82"/>
                    <a:gd name="T93" fmla="*/ 0 h 115"/>
                    <a:gd name="T94" fmla="*/ 0 w 82"/>
                    <a:gd name="T95" fmla="*/ 0 h 115"/>
                    <a:gd name="T96" fmla="*/ 0 w 82"/>
                    <a:gd name="T97" fmla="*/ 0 h 115"/>
                    <a:gd name="T98" fmla="*/ 0 w 82"/>
                    <a:gd name="T99" fmla="*/ 0 h 115"/>
                    <a:gd name="T100" fmla="*/ 0 w 82"/>
                    <a:gd name="T101" fmla="*/ 0 h 115"/>
                    <a:gd name="T102" fmla="*/ 0 w 82"/>
                    <a:gd name="T103" fmla="*/ 0 h 115"/>
                    <a:gd name="T104" fmla="*/ 0 w 82"/>
                    <a:gd name="T105" fmla="*/ 0 h 115"/>
                    <a:gd name="T106" fmla="*/ 0 w 82"/>
                    <a:gd name="T107" fmla="*/ 0 h 115"/>
                    <a:gd name="T108" fmla="*/ 0 w 82"/>
                    <a:gd name="T109" fmla="*/ 0 h 115"/>
                    <a:gd name="T110" fmla="*/ 0 w 82"/>
                    <a:gd name="T111" fmla="*/ 0 h 115"/>
                    <a:gd name="T112" fmla="*/ 0 w 82"/>
                    <a:gd name="T113" fmla="*/ 0 h 115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82"/>
                    <a:gd name="T172" fmla="*/ 0 h 115"/>
                    <a:gd name="T173" fmla="*/ 82 w 82"/>
                    <a:gd name="T174" fmla="*/ 115 h 115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82" h="115">
                      <a:moveTo>
                        <a:pt x="40" y="6"/>
                      </a:moveTo>
                      <a:lnTo>
                        <a:pt x="39" y="0"/>
                      </a:lnTo>
                      <a:lnTo>
                        <a:pt x="35" y="2"/>
                      </a:lnTo>
                      <a:lnTo>
                        <a:pt x="28" y="6"/>
                      </a:lnTo>
                      <a:lnTo>
                        <a:pt x="22" y="8"/>
                      </a:lnTo>
                      <a:lnTo>
                        <a:pt x="16" y="8"/>
                      </a:lnTo>
                      <a:lnTo>
                        <a:pt x="10" y="11"/>
                      </a:lnTo>
                      <a:lnTo>
                        <a:pt x="7" y="14"/>
                      </a:lnTo>
                      <a:lnTo>
                        <a:pt x="9" y="19"/>
                      </a:lnTo>
                      <a:lnTo>
                        <a:pt x="13" y="25"/>
                      </a:lnTo>
                      <a:lnTo>
                        <a:pt x="19" y="30"/>
                      </a:lnTo>
                      <a:lnTo>
                        <a:pt x="23" y="36"/>
                      </a:lnTo>
                      <a:lnTo>
                        <a:pt x="26" y="41"/>
                      </a:lnTo>
                      <a:lnTo>
                        <a:pt x="28" y="46"/>
                      </a:lnTo>
                      <a:lnTo>
                        <a:pt x="31" y="53"/>
                      </a:lnTo>
                      <a:lnTo>
                        <a:pt x="29" y="57"/>
                      </a:lnTo>
                      <a:lnTo>
                        <a:pt x="27" y="63"/>
                      </a:lnTo>
                      <a:lnTo>
                        <a:pt x="23" y="69"/>
                      </a:lnTo>
                      <a:lnTo>
                        <a:pt x="17" y="76"/>
                      </a:lnTo>
                      <a:lnTo>
                        <a:pt x="10" y="79"/>
                      </a:lnTo>
                      <a:lnTo>
                        <a:pt x="0" y="79"/>
                      </a:lnTo>
                      <a:lnTo>
                        <a:pt x="7" y="90"/>
                      </a:lnTo>
                      <a:lnTo>
                        <a:pt x="13" y="100"/>
                      </a:lnTo>
                      <a:lnTo>
                        <a:pt x="21" y="107"/>
                      </a:lnTo>
                      <a:lnTo>
                        <a:pt x="28" y="113"/>
                      </a:lnTo>
                      <a:lnTo>
                        <a:pt x="37" y="115"/>
                      </a:lnTo>
                      <a:lnTo>
                        <a:pt x="45" y="114"/>
                      </a:lnTo>
                      <a:lnTo>
                        <a:pt x="53" y="109"/>
                      </a:lnTo>
                      <a:lnTo>
                        <a:pt x="62" y="99"/>
                      </a:lnTo>
                      <a:lnTo>
                        <a:pt x="64" y="94"/>
                      </a:lnTo>
                      <a:lnTo>
                        <a:pt x="65" y="89"/>
                      </a:lnTo>
                      <a:lnTo>
                        <a:pt x="64" y="83"/>
                      </a:lnTo>
                      <a:lnTo>
                        <a:pt x="61" y="78"/>
                      </a:lnTo>
                      <a:lnTo>
                        <a:pt x="58" y="73"/>
                      </a:lnTo>
                      <a:lnTo>
                        <a:pt x="53" y="67"/>
                      </a:lnTo>
                      <a:lnTo>
                        <a:pt x="49" y="62"/>
                      </a:lnTo>
                      <a:lnTo>
                        <a:pt x="44" y="57"/>
                      </a:lnTo>
                      <a:lnTo>
                        <a:pt x="48" y="57"/>
                      </a:lnTo>
                      <a:lnTo>
                        <a:pt x="53" y="58"/>
                      </a:lnTo>
                      <a:lnTo>
                        <a:pt x="59" y="58"/>
                      </a:lnTo>
                      <a:lnTo>
                        <a:pt x="63" y="58"/>
                      </a:lnTo>
                      <a:lnTo>
                        <a:pt x="68" y="58"/>
                      </a:lnTo>
                      <a:lnTo>
                        <a:pt x="72" y="58"/>
                      </a:lnTo>
                      <a:lnTo>
                        <a:pt x="75" y="57"/>
                      </a:lnTo>
                      <a:lnTo>
                        <a:pt x="77" y="55"/>
                      </a:lnTo>
                      <a:lnTo>
                        <a:pt x="82" y="48"/>
                      </a:lnTo>
                      <a:lnTo>
                        <a:pt x="82" y="41"/>
                      </a:lnTo>
                      <a:lnTo>
                        <a:pt x="80" y="35"/>
                      </a:lnTo>
                      <a:lnTo>
                        <a:pt x="76" y="29"/>
                      </a:lnTo>
                      <a:lnTo>
                        <a:pt x="70" y="23"/>
                      </a:lnTo>
                      <a:lnTo>
                        <a:pt x="64" y="17"/>
                      </a:lnTo>
                      <a:lnTo>
                        <a:pt x="58" y="12"/>
                      </a:lnTo>
                      <a:lnTo>
                        <a:pt x="51" y="6"/>
                      </a:lnTo>
                      <a:lnTo>
                        <a:pt x="51" y="8"/>
                      </a:lnTo>
                      <a:lnTo>
                        <a:pt x="46" y="8"/>
                      </a:lnTo>
                      <a:lnTo>
                        <a:pt x="39" y="7"/>
                      </a:lnTo>
                      <a:lnTo>
                        <a:pt x="40" y="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32" name="Freeform 2002"/>
                <p:cNvSpPr>
                  <a:spLocks/>
                </p:cNvSpPr>
                <p:nvPr/>
              </p:nvSpPr>
              <p:spPr bwMode="auto">
                <a:xfrm>
                  <a:off x="2792" y="1579"/>
                  <a:ext cx="9" cy="10"/>
                </a:xfrm>
                <a:custGeom>
                  <a:avLst/>
                  <a:gdLst>
                    <a:gd name="T0" fmla="*/ 0 w 82"/>
                    <a:gd name="T1" fmla="*/ 0 h 115"/>
                    <a:gd name="T2" fmla="*/ 0 w 82"/>
                    <a:gd name="T3" fmla="*/ 0 h 115"/>
                    <a:gd name="T4" fmla="*/ 0 w 82"/>
                    <a:gd name="T5" fmla="*/ 0 h 115"/>
                    <a:gd name="T6" fmla="*/ 0 w 82"/>
                    <a:gd name="T7" fmla="*/ 0 h 115"/>
                    <a:gd name="T8" fmla="*/ 0 w 82"/>
                    <a:gd name="T9" fmla="*/ 0 h 115"/>
                    <a:gd name="T10" fmla="*/ 0 w 82"/>
                    <a:gd name="T11" fmla="*/ 0 h 115"/>
                    <a:gd name="T12" fmla="*/ 0 w 82"/>
                    <a:gd name="T13" fmla="*/ 0 h 115"/>
                    <a:gd name="T14" fmla="*/ 0 w 82"/>
                    <a:gd name="T15" fmla="*/ 0 h 115"/>
                    <a:gd name="T16" fmla="*/ 0 w 82"/>
                    <a:gd name="T17" fmla="*/ 0 h 115"/>
                    <a:gd name="T18" fmla="*/ 0 w 82"/>
                    <a:gd name="T19" fmla="*/ 0 h 115"/>
                    <a:gd name="T20" fmla="*/ 0 w 82"/>
                    <a:gd name="T21" fmla="*/ 0 h 115"/>
                    <a:gd name="T22" fmla="*/ 0 w 82"/>
                    <a:gd name="T23" fmla="*/ 0 h 115"/>
                    <a:gd name="T24" fmla="*/ 0 w 82"/>
                    <a:gd name="T25" fmla="*/ 0 h 115"/>
                    <a:gd name="T26" fmla="*/ 0 w 82"/>
                    <a:gd name="T27" fmla="*/ 0 h 115"/>
                    <a:gd name="T28" fmla="*/ 0 w 82"/>
                    <a:gd name="T29" fmla="*/ 0 h 115"/>
                    <a:gd name="T30" fmla="*/ 0 w 82"/>
                    <a:gd name="T31" fmla="*/ 0 h 115"/>
                    <a:gd name="T32" fmla="*/ 0 w 82"/>
                    <a:gd name="T33" fmla="*/ 0 h 115"/>
                    <a:gd name="T34" fmla="*/ 0 w 82"/>
                    <a:gd name="T35" fmla="*/ 0 h 115"/>
                    <a:gd name="T36" fmla="*/ 0 w 82"/>
                    <a:gd name="T37" fmla="*/ 0 h 115"/>
                    <a:gd name="T38" fmla="*/ 0 w 82"/>
                    <a:gd name="T39" fmla="*/ 0 h 115"/>
                    <a:gd name="T40" fmla="*/ 0 w 82"/>
                    <a:gd name="T41" fmla="*/ 0 h 115"/>
                    <a:gd name="T42" fmla="*/ 0 w 82"/>
                    <a:gd name="T43" fmla="*/ 0 h 115"/>
                    <a:gd name="T44" fmla="*/ 0 w 82"/>
                    <a:gd name="T45" fmla="*/ 0 h 115"/>
                    <a:gd name="T46" fmla="*/ 0 w 82"/>
                    <a:gd name="T47" fmla="*/ 0 h 115"/>
                    <a:gd name="T48" fmla="*/ 0 w 82"/>
                    <a:gd name="T49" fmla="*/ 0 h 115"/>
                    <a:gd name="T50" fmla="*/ 0 w 82"/>
                    <a:gd name="T51" fmla="*/ 0 h 115"/>
                    <a:gd name="T52" fmla="*/ 0 w 82"/>
                    <a:gd name="T53" fmla="*/ 0 h 115"/>
                    <a:gd name="T54" fmla="*/ 0 w 82"/>
                    <a:gd name="T55" fmla="*/ 0 h 115"/>
                    <a:gd name="T56" fmla="*/ 0 w 82"/>
                    <a:gd name="T57" fmla="*/ 0 h 115"/>
                    <a:gd name="T58" fmla="*/ 0 w 82"/>
                    <a:gd name="T59" fmla="*/ 0 h 115"/>
                    <a:gd name="T60" fmla="*/ 0 w 82"/>
                    <a:gd name="T61" fmla="*/ 0 h 115"/>
                    <a:gd name="T62" fmla="*/ 0 w 82"/>
                    <a:gd name="T63" fmla="*/ 0 h 115"/>
                    <a:gd name="T64" fmla="*/ 0 w 82"/>
                    <a:gd name="T65" fmla="*/ 0 h 115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82"/>
                    <a:gd name="T100" fmla="*/ 0 h 115"/>
                    <a:gd name="T101" fmla="*/ 82 w 82"/>
                    <a:gd name="T102" fmla="*/ 115 h 115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82" h="115">
                      <a:moveTo>
                        <a:pt x="40" y="6"/>
                      </a:moveTo>
                      <a:lnTo>
                        <a:pt x="40" y="6"/>
                      </a:lnTo>
                      <a:lnTo>
                        <a:pt x="39" y="0"/>
                      </a:lnTo>
                      <a:lnTo>
                        <a:pt x="35" y="2"/>
                      </a:lnTo>
                      <a:lnTo>
                        <a:pt x="28" y="6"/>
                      </a:lnTo>
                      <a:lnTo>
                        <a:pt x="22" y="8"/>
                      </a:lnTo>
                      <a:lnTo>
                        <a:pt x="16" y="8"/>
                      </a:lnTo>
                      <a:lnTo>
                        <a:pt x="10" y="11"/>
                      </a:lnTo>
                      <a:lnTo>
                        <a:pt x="7" y="14"/>
                      </a:lnTo>
                      <a:lnTo>
                        <a:pt x="9" y="19"/>
                      </a:lnTo>
                      <a:lnTo>
                        <a:pt x="13" y="25"/>
                      </a:lnTo>
                      <a:lnTo>
                        <a:pt x="19" y="30"/>
                      </a:lnTo>
                      <a:lnTo>
                        <a:pt x="23" y="36"/>
                      </a:lnTo>
                      <a:lnTo>
                        <a:pt x="26" y="41"/>
                      </a:lnTo>
                      <a:lnTo>
                        <a:pt x="28" y="46"/>
                      </a:lnTo>
                      <a:lnTo>
                        <a:pt x="31" y="53"/>
                      </a:lnTo>
                      <a:lnTo>
                        <a:pt x="29" y="57"/>
                      </a:lnTo>
                      <a:lnTo>
                        <a:pt x="27" y="63"/>
                      </a:lnTo>
                      <a:lnTo>
                        <a:pt x="23" y="69"/>
                      </a:lnTo>
                      <a:lnTo>
                        <a:pt x="17" y="76"/>
                      </a:lnTo>
                      <a:lnTo>
                        <a:pt x="10" y="79"/>
                      </a:lnTo>
                      <a:lnTo>
                        <a:pt x="0" y="79"/>
                      </a:lnTo>
                      <a:lnTo>
                        <a:pt x="7" y="90"/>
                      </a:lnTo>
                      <a:lnTo>
                        <a:pt x="13" y="100"/>
                      </a:lnTo>
                      <a:lnTo>
                        <a:pt x="21" y="107"/>
                      </a:lnTo>
                      <a:lnTo>
                        <a:pt x="28" y="113"/>
                      </a:lnTo>
                      <a:lnTo>
                        <a:pt x="37" y="115"/>
                      </a:lnTo>
                      <a:lnTo>
                        <a:pt x="45" y="114"/>
                      </a:lnTo>
                      <a:lnTo>
                        <a:pt x="53" y="109"/>
                      </a:lnTo>
                      <a:lnTo>
                        <a:pt x="62" y="99"/>
                      </a:lnTo>
                      <a:lnTo>
                        <a:pt x="64" y="94"/>
                      </a:lnTo>
                      <a:lnTo>
                        <a:pt x="65" y="89"/>
                      </a:lnTo>
                      <a:lnTo>
                        <a:pt x="64" y="83"/>
                      </a:lnTo>
                      <a:lnTo>
                        <a:pt x="61" y="78"/>
                      </a:lnTo>
                      <a:lnTo>
                        <a:pt x="58" y="73"/>
                      </a:lnTo>
                      <a:lnTo>
                        <a:pt x="53" y="67"/>
                      </a:lnTo>
                      <a:lnTo>
                        <a:pt x="49" y="62"/>
                      </a:lnTo>
                      <a:lnTo>
                        <a:pt x="44" y="57"/>
                      </a:lnTo>
                      <a:lnTo>
                        <a:pt x="48" y="57"/>
                      </a:lnTo>
                      <a:lnTo>
                        <a:pt x="53" y="58"/>
                      </a:lnTo>
                      <a:lnTo>
                        <a:pt x="59" y="58"/>
                      </a:lnTo>
                      <a:lnTo>
                        <a:pt x="63" y="58"/>
                      </a:lnTo>
                      <a:lnTo>
                        <a:pt x="68" y="58"/>
                      </a:lnTo>
                      <a:lnTo>
                        <a:pt x="72" y="58"/>
                      </a:lnTo>
                      <a:lnTo>
                        <a:pt x="75" y="57"/>
                      </a:lnTo>
                      <a:lnTo>
                        <a:pt x="77" y="55"/>
                      </a:lnTo>
                      <a:lnTo>
                        <a:pt x="82" y="48"/>
                      </a:lnTo>
                      <a:lnTo>
                        <a:pt x="82" y="41"/>
                      </a:lnTo>
                      <a:lnTo>
                        <a:pt x="80" y="35"/>
                      </a:lnTo>
                      <a:lnTo>
                        <a:pt x="76" y="29"/>
                      </a:lnTo>
                      <a:lnTo>
                        <a:pt x="70" y="23"/>
                      </a:lnTo>
                      <a:lnTo>
                        <a:pt x="64" y="17"/>
                      </a:lnTo>
                      <a:lnTo>
                        <a:pt x="58" y="12"/>
                      </a:lnTo>
                      <a:lnTo>
                        <a:pt x="51" y="6"/>
                      </a:lnTo>
                      <a:lnTo>
                        <a:pt x="51" y="8"/>
                      </a:lnTo>
                      <a:lnTo>
                        <a:pt x="46" y="8"/>
                      </a:lnTo>
                      <a:lnTo>
                        <a:pt x="39" y="7"/>
                      </a:lnTo>
                      <a:lnTo>
                        <a:pt x="40" y="6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33" name="Freeform 2003"/>
                <p:cNvSpPr>
                  <a:spLocks/>
                </p:cNvSpPr>
                <p:nvPr/>
              </p:nvSpPr>
              <p:spPr bwMode="auto">
                <a:xfrm>
                  <a:off x="2776" y="1579"/>
                  <a:ext cx="4" cy="6"/>
                </a:xfrm>
                <a:custGeom>
                  <a:avLst/>
                  <a:gdLst>
                    <a:gd name="T0" fmla="*/ 0 w 40"/>
                    <a:gd name="T1" fmla="*/ 0 h 57"/>
                    <a:gd name="T2" fmla="*/ 0 w 40"/>
                    <a:gd name="T3" fmla="*/ 0 h 57"/>
                    <a:gd name="T4" fmla="*/ 0 w 40"/>
                    <a:gd name="T5" fmla="*/ 0 h 57"/>
                    <a:gd name="T6" fmla="*/ 0 w 40"/>
                    <a:gd name="T7" fmla="*/ 0 h 57"/>
                    <a:gd name="T8" fmla="*/ 0 w 40"/>
                    <a:gd name="T9" fmla="*/ 0 h 57"/>
                    <a:gd name="T10" fmla="*/ 0 w 40"/>
                    <a:gd name="T11" fmla="*/ 0 h 57"/>
                    <a:gd name="T12" fmla="*/ 0 w 40"/>
                    <a:gd name="T13" fmla="*/ 0 h 57"/>
                    <a:gd name="T14" fmla="*/ 0 w 40"/>
                    <a:gd name="T15" fmla="*/ 0 h 57"/>
                    <a:gd name="T16" fmla="*/ 0 w 40"/>
                    <a:gd name="T17" fmla="*/ 0 h 57"/>
                    <a:gd name="T18" fmla="*/ 0 w 40"/>
                    <a:gd name="T19" fmla="*/ 0 h 57"/>
                    <a:gd name="T20" fmla="*/ 0 w 40"/>
                    <a:gd name="T21" fmla="*/ 0 h 57"/>
                    <a:gd name="T22" fmla="*/ 0 w 40"/>
                    <a:gd name="T23" fmla="*/ 0 h 57"/>
                    <a:gd name="T24" fmla="*/ 0 w 40"/>
                    <a:gd name="T25" fmla="*/ 0 h 57"/>
                    <a:gd name="T26" fmla="*/ 0 w 40"/>
                    <a:gd name="T27" fmla="*/ 0 h 57"/>
                    <a:gd name="T28" fmla="*/ 0 w 40"/>
                    <a:gd name="T29" fmla="*/ 0 h 57"/>
                    <a:gd name="T30" fmla="*/ 0 w 40"/>
                    <a:gd name="T31" fmla="*/ 0 h 57"/>
                    <a:gd name="T32" fmla="*/ 0 w 40"/>
                    <a:gd name="T33" fmla="*/ 0 h 57"/>
                    <a:gd name="T34" fmla="*/ 0 w 40"/>
                    <a:gd name="T35" fmla="*/ 0 h 57"/>
                    <a:gd name="T36" fmla="*/ 0 w 40"/>
                    <a:gd name="T37" fmla="*/ 0 h 57"/>
                    <a:gd name="T38" fmla="*/ 0 w 40"/>
                    <a:gd name="T39" fmla="*/ 0 h 57"/>
                    <a:gd name="T40" fmla="*/ 0 w 40"/>
                    <a:gd name="T41" fmla="*/ 0 h 5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0"/>
                    <a:gd name="T64" fmla="*/ 0 h 57"/>
                    <a:gd name="T65" fmla="*/ 40 w 40"/>
                    <a:gd name="T66" fmla="*/ 57 h 5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0" h="57">
                      <a:moveTo>
                        <a:pt x="38" y="0"/>
                      </a:moveTo>
                      <a:lnTo>
                        <a:pt x="28" y="5"/>
                      </a:lnTo>
                      <a:lnTo>
                        <a:pt x="19" y="10"/>
                      </a:lnTo>
                      <a:lnTo>
                        <a:pt x="12" y="15"/>
                      </a:lnTo>
                      <a:lnTo>
                        <a:pt x="6" y="22"/>
                      </a:lnTo>
                      <a:lnTo>
                        <a:pt x="2" y="29"/>
                      </a:lnTo>
                      <a:lnTo>
                        <a:pt x="0" y="34"/>
                      </a:lnTo>
                      <a:lnTo>
                        <a:pt x="0" y="42"/>
                      </a:lnTo>
                      <a:lnTo>
                        <a:pt x="2" y="48"/>
                      </a:lnTo>
                      <a:lnTo>
                        <a:pt x="9" y="56"/>
                      </a:lnTo>
                      <a:lnTo>
                        <a:pt x="14" y="57"/>
                      </a:lnTo>
                      <a:lnTo>
                        <a:pt x="20" y="54"/>
                      </a:lnTo>
                      <a:lnTo>
                        <a:pt x="27" y="46"/>
                      </a:lnTo>
                      <a:lnTo>
                        <a:pt x="32" y="35"/>
                      </a:lnTo>
                      <a:lnTo>
                        <a:pt x="36" y="23"/>
                      </a:lnTo>
                      <a:lnTo>
                        <a:pt x="38" y="11"/>
                      </a:lnTo>
                      <a:lnTo>
                        <a:pt x="38" y="0"/>
                      </a:lnTo>
                      <a:lnTo>
                        <a:pt x="40" y="0"/>
                      </a:lnTo>
                      <a:lnTo>
                        <a:pt x="38" y="0"/>
                      </a:lnTo>
                      <a:lnTo>
                        <a:pt x="37" y="0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34" name="Freeform 2004"/>
                <p:cNvSpPr>
                  <a:spLocks/>
                </p:cNvSpPr>
                <p:nvPr/>
              </p:nvSpPr>
              <p:spPr bwMode="auto">
                <a:xfrm>
                  <a:off x="2776" y="1579"/>
                  <a:ext cx="4" cy="6"/>
                </a:xfrm>
                <a:custGeom>
                  <a:avLst/>
                  <a:gdLst>
                    <a:gd name="T0" fmla="*/ 0 w 40"/>
                    <a:gd name="T1" fmla="*/ 0 h 57"/>
                    <a:gd name="T2" fmla="*/ 0 w 40"/>
                    <a:gd name="T3" fmla="*/ 0 h 57"/>
                    <a:gd name="T4" fmla="*/ 0 w 40"/>
                    <a:gd name="T5" fmla="*/ 0 h 57"/>
                    <a:gd name="T6" fmla="*/ 0 w 40"/>
                    <a:gd name="T7" fmla="*/ 0 h 57"/>
                    <a:gd name="T8" fmla="*/ 0 w 40"/>
                    <a:gd name="T9" fmla="*/ 0 h 57"/>
                    <a:gd name="T10" fmla="*/ 0 w 40"/>
                    <a:gd name="T11" fmla="*/ 0 h 57"/>
                    <a:gd name="T12" fmla="*/ 0 w 40"/>
                    <a:gd name="T13" fmla="*/ 0 h 57"/>
                    <a:gd name="T14" fmla="*/ 0 w 40"/>
                    <a:gd name="T15" fmla="*/ 0 h 57"/>
                    <a:gd name="T16" fmla="*/ 0 w 40"/>
                    <a:gd name="T17" fmla="*/ 0 h 57"/>
                    <a:gd name="T18" fmla="*/ 0 w 40"/>
                    <a:gd name="T19" fmla="*/ 0 h 57"/>
                    <a:gd name="T20" fmla="*/ 0 w 40"/>
                    <a:gd name="T21" fmla="*/ 0 h 57"/>
                    <a:gd name="T22" fmla="*/ 0 w 40"/>
                    <a:gd name="T23" fmla="*/ 0 h 57"/>
                    <a:gd name="T24" fmla="*/ 0 w 40"/>
                    <a:gd name="T25" fmla="*/ 0 h 57"/>
                    <a:gd name="T26" fmla="*/ 0 w 40"/>
                    <a:gd name="T27" fmla="*/ 0 h 57"/>
                    <a:gd name="T28" fmla="*/ 0 w 40"/>
                    <a:gd name="T29" fmla="*/ 0 h 57"/>
                    <a:gd name="T30" fmla="*/ 0 w 40"/>
                    <a:gd name="T31" fmla="*/ 0 h 57"/>
                    <a:gd name="T32" fmla="*/ 0 w 40"/>
                    <a:gd name="T33" fmla="*/ 0 h 57"/>
                    <a:gd name="T34" fmla="*/ 0 w 40"/>
                    <a:gd name="T35" fmla="*/ 0 h 57"/>
                    <a:gd name="T36" fmla="*/ 0 w 40"/>
                    <a:gd name="T37" fmla="*/ 0 h 57"/>
                    <a:gd name="T38" fmla="*/ 0 w 40"/>
                    <a:gd name="T39" fmla="*/ 0 h 57"/>
                    <a:gd name="T40" fmla="*/ 0 w 40"/>
                    <a:gd name="T41" fmla="*/ 0 h 57"/>
                    <a:gd name="T42" fmla="*/ 0 w 40"/>
                    <a:gd name="T43" fmla="*/ 0 h 57"/>
                    <a:gd name="T44" fmla="*/ 0 w 40"/>
                    <a:gd name="T45" fmla="*/ 0 h 57"/>
                    <a:gd name="T46" fmla="*/ 0 w 40"/>
                    <a:gd name="T47" fmla="*/ 0 h 5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0"/>
                    <a:gd name="T73" fmla="*/ 0 h 57"/>
                    <a:gd name="T74" fmla="*/ 40 w 40"/>
                    <a:gd name="T75" fmla="*/ 57 h 57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0" h="57">
                      <a:moveTo>
                        <a:pt x="38" y="0"/>
                      </a:moveTo>
                      <a:lnTo>
                        <a:pt x="38" y="0"/>
                      </a:lnTo>
                      <a:lnTo>
                        <a:pt x="28" y="5"/>
                      </a:lnTo>
                      <a:lnTo>
                        <a:pt x="19" y="10"/>
                      </a:lnTo>
                      <a:lnTo>
                        <a:pt x="12" y="15"/>
                      </a:lnTo>
                      <a:lnTo>
                        <a:pt x="6" y="22"/>
                      </a:lnTo>
                      <a:lnTo>
                        <a:pt x="2" y="29"/>
                      </a:lnTo>
                      <a:lnTo>
                        <a:pt x="0" y="34"/>
                      </a:lnTo>
                      <a:lnTo>
                        <a:pt x="0" y="42"/>
                      </a:lnTo>
                      <a:lnTo>
                        <a:pt x="2" y="48"/>
                      </a:lnTo>
                      <a:lnTo>
                        <a:pt x="9" y="56"/>
                      </a:lnTo>
                      <a:lnTo>
                        <a:pt x="14" y="57"/>
                      </a:lnTo>
                      <a:lnTo>
                        <a:pt x="20" y="54"/>
                      </a:lnTo>
                      <a:lnTo>
                        <a:pt x="27" y="46"/>
                      </a:lnTo>
                      <a:lnTo>
                        <a:pt x="32" y="35"/>
                      </a:lnTo>
                      <a:lnTo>
                        <a:pt x="36" y="23"/>
                      </a:lnTo>
                      <a:lnTo>
                        <a:pt x="38" y="11"/>
                      </a:lnTo>
                      <a:lnTo>
                        <a:pt x="38" y="0"/>
                      </a:lnTo>
                      <a:lnTo>
                        <a:pt x="40" y="0"/>
                      </a:lnTo>
                      <a:lnTo>
                        <a:pt x="38" y="0"/>
                      </a:lnTo>
                      <a:lnTo>
                        <a:pt x="37" y="0"/>
                      </a:lnTo>
                      <a:lnTo>
                        <a:pt x="38" y="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35" name="Freeform 2005"/>
                <p:cNvSpPr>
                  <a:spLocks/>
                </p:cNvSpPr>
                <p:nvPr/>
              </p:nvSpPr>
              <p:spPr bwMode="auto">
                <a:xfrm>
                  <a:off x="2807" y="1531"/>
                  <a:ext cx="9" cy="5"/>
                </a:xfrm>
                <a:custGeom>
                  <a:avLst/>
                  <a:gdLst>
                    <a:gd name="T0" fmla="*/ 0 w 86"/>
                    <a:gd name="T1" fmla="*/ 0 h 49"/>
                    <a:gd name="T2" fmla="*/ 0 w 86"/>
                    <a:gd name="T3" fmla="*/ 0 h 49"/>
                    <a:gd name="T4" fmla="*/ 0 w 86"/>
                    <a:gd name="T5" fmla="*/ 0 h 49"/>
                    <a:gd name="T6" fmla="*/ 0 w 86"/>
                    <a:gd name="T7" fmla="*/ 0 h 49"/>
                    <a:gd name="T8" fmla="*/ 0 w 86"/>
                    <a:gd name="T9" fmla="*/ 0 h 49"/>
                    <a:gd name="T10" fmla="*/ 0 w 86"/>
                    <a:gd name="T11" fmla="*/ 0 h 49"/>
                    <a:gd name="T12" fmla="*/ 0 w 86"/>
                    <a:gd name="T13" fmla="*/ 0 h 49"/>
                    <a:gd name="T14" fmla="*/ 0 w 86"/>
                    <a:gd name="T15" fmla="*/ 0 h 49"/>
                    <a:gd name="T16" fmla="*/ 0 w 86"/>
                    <a:gd name="T17" fmla="*/ 0 h 49"/>
                    <a:gd name="T18" fmla="*/ 0 w 86"/>
                    <a:gd name="T19" fmla="*/ 0 h 49"/>
                    <a:gd name="T20" fmla="*/ 0 w 86"/>
                    <a:gd name="T21" fmla="*/ 0 h 49"/>
                    <a:gd name="T22" fmla="*/ 0 w 86"/>
                    <a:gd name="T23" fmla="*/ 0 h 49"/>
                    <a:gd name="T24" fmla="*/ 0 w 86"/>
                    <a:gd name="T25" fmla="*/ 0 h 49"/>
                    <a:gd name="T26" fmla="*/ 0 w 86"/>
                    <a:gd name="T27" fmla="*/ 0 h 49"/>
                    <a:gd name="T28" fmla="*/ 0 w 86"/>
                    <a:gd name="T29" fmla="*/ 0 h 49"/>
                    <a:gd name="T30" fmla="*/ 0 w 86"/>
                    <a:gd name="T31" fmla="*/ 0 h 49"/>
                    <a:gd name="T32" fmla="*/ 0 w 86"/>
                    <a:gd name="T33" fmla="*/ 0 h 49"/>
                    <a:gd name="T34" fmla="*/ 0 w 86"/>
                    <a:gd name="T35" fmla="*/ 0 h 49"/>
                    <a:gd name="T36" fmla="*/ 0 w 86"/>
                    <a:gd name="T37" fmla="*/ 0 h 49"/>
                    <a:gd name="T38" fmla="*/ 0 w 86"/>
                    <a:gd name="T39" fmla="*/ 0 h 49"/>
                    <a:gd name="T40" fmla="*/ 0 w 86"/>
                    <a:gd name="T41" fmla="*/ 0 h 49"/>
                    <a:gd name="T42" fmla="*/ 0 w 86"/>
                    <a:gd name="T43" fmla="*/ 0 h 49"/>
                    <a:gd name="T44" fmla="*/ 0 w 86"/>
                    <a:gd name="T45" fmla="*/ 0 h 49"/>
                    <a:gd name="T46" fmla="*/ 0 w 86"/>
                    <a:gd name="T47" fmla="*/ 0 h 49"/>
                    <a:gd name="T48" fmla="*/ 0 w 86"/>
                    <a:gd name="T49" fmla="*/ 0 h 49"/>
                    <a:gd name="T50" fmla="*/ 0 w 86"/>
                    <a:gd name="T51" fmla="*/ 0 h 49"/>
                    <a:gd name="T52" fmla="*/ 0 w 86"/>
                    <a:gd name="T53" fmla="*/ 0 h 49"/>
                    <a:gd name="T54" fmla="*/ 0 w 86"/>
                    <a:gd name="T55" fmla="*/ 0 h 49"/>
                    <a:gd name="T56" fmla="*/ 0 w 86"/>
                    <a:gd name="T57" fmla="*/ 0 h 49"/>
                    <a:gd name="T58" fmla="*/ 0 w 86"/>
                    <a:gd name="T59" fmla="*/ 0 h 49"/>
                    <a:gd name="T60" fmla="*/ 0 w 86"/>
                    <a:gd name="T61" fmla="*/ 0 h 49"/>
                    <a:gd name="T62" fmla="*/ 0 w 86"/>
                    <a:gd name="T63" fmla="*/ 0 h 49"/>
                    <a:gd name="T64" fmla="*/ 0 w 86"/>
                    <a:gd name="T65" fmla="*/ 0 h 49"/>
                    <a:gd name="T66" fmla="*/ 0 w 86"/>
                    <a:gd name="T67" fmla="*/ 0 h 49"/>
                    <a:gd name="T68" fmla="*/ 0 w 86"/>
                    <a:gd name="T69" fmla="*/ 0 h 49"/>
                    <a:gd name="T70" fmla="*/ 0 w 86"/>
                    <a:gd name="T71" fmla="*/ 0 h 49"/>
                    <a:gd name="T72" fmla="*/ 0 w 86"/>
                    <a:gd name="T73" fmla="*/ 0 h 4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86"/>
                    <a:gd name="T112" fmla="*/ 0 h 49"/>
                    <a:gd name="T113" fmla="*/ 86 w 86"/>
                    <a:gd name="T114" fmla="*/ 49 h 49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86" h="49">
                      <a:moveTo>
                        <a:pt x="0" y="14"/>
                      </a:moveTo>
                      <a:lnTo>
                        <a:pt x="11" y="18"/>
                      </a:lnTo>
                      <a:lnTo>
                        <a:pt x="21" y="23"/>
                      </a:lnTo>
                      <a:lnTo>
                        <a:pt x="32" y="30"/>
                      </a:lnTo>
                      <a:lnTo>
                        <a:pt x="41" y="37"/>
                      </a:lnTo>
                      <a:lnTo>
                        <a:pt x="50" y="42"/>
                      </a:lnTo>
                      <a:lnTo>
                        <a:pt x="60" y="46"/>
                      </a:lnTo>
                      <a:lnTo>
                        <a:pt x="69" y="49"/>
                      </a:lnTo>
                      <a:lnTo>
                        <a:pt x="78" y="46"/>
                      </a:lnTo>
                      <a:lnTo>
                        <a:pt x="85" y="42"/>
                      </a:lnTo>
                      <a:lnTo>
                        <a:pt x="86" y="38"/>
                      </a:lnTo>
                      <a:lnTo>
                        <a:pt x="85" y="32"/>
                      </a:lnTo>
                      <a:lnTo>
                        <a:pt x="82" y="26"/>
                      </a:lnTo>
                      <a:lnTo>
                        <a:pt x="77" y="20"/>
                      </a:lnTo>
                      <a:lnTo>
                        <a:pt x="72" y="14"/>
                      </a:lnTo>
                      <a:lnTo>
                        <a:pt x="67" y="6"/>
                      </a:lnTo>
                      <a:lnTo>
                        <a:pt x="65" y="0"/>
                      </a:lnTo>
                      <a:lnTo>
                        <a:pt x="61" y="3"/>
                      </a:lnTo>
                      <a:lnTo>
                        <a:pt x="58" y="7"/>
                      </a:lnTo>
                      <a:lnTo>
                        <a:pt x="56" y="12"/>
                      </a:lnTo>
                      <a:lnTo>
                        <a:pt x="53" y="16"/>
                      </a:lnTo>
                      <a:lnTo>
                        <a:pt x="52" y="20"/>
                      </a:lnTo>
                      <a:lnTo>
                        <a:pt x="51" y="26"/>
                      </a:lnTo>
                      <a:lnTo>
                        <a:pt x="51" y="31"/>
                      </a:lnTo>
                      <a:lnTo>
                        <a:pt x="51" y="37"/>
                      </a:lnTo>
                      <a:lnTo>
                        <a:pt x="47" y="32"/>
                      </a:lnTo>
                      <a:lnTo>
                        <a:pt x="42" y="27"/>
                      </a:lnTo>
                      <a:lnTo>
                        <a:pt x="38" y="22"/>
                      </a:lnTo>
                      <a:lnTo>
                        <a:pt x="34" y="17"/>
                      </a:lnTo>
                      <a:lnTo>
                        <a:pt x="29" y="13"/>
                      </a:lnTo>
                      <a:lnTo>
                        <a:pt x="24" y="8"/>
                      </a:lnTo>
                      <a:lnTo>
                        <a:pt x="20" y="5"/>
                      </a:lnTo>
                      <a:lnTo>
                        <a:pt x="14" y="1"/>
                      </a:lnTo>
                      <a:lnTo>
                        <a:pt x="8" y="0"/>
                      </a:lnTo>
                      <a:lnTo>
                        <a:pt x="7" y="5"/>
                      </a:lnTo>
                      <a:lnTo>
                        <a:pt x="5" y="1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36" name="Freeform 2006"/>
                <p:cNvSpPr>
                  <a:spLocks/>
                </p:cNvSpPr>
                <p:nvPr/>
              </p:nvSpPr>
              <p:spPr bwMode="auto">
                <a:xfrm>
                  <a:off x="2807" y="1531"/>
                  <a:ext cx="9" cy="5"/>
                </a:xfrm>
                <a:custGeom>
                  <a:avLst/>
                  <a:gdLst>
                    <a:gd name="T0" fmla="*/ 0 w 86"/>
                    <a:gd name="T1" fmla="*/ 0 h 49"/>
                    <a:gd name="T2" fmla="*/ 0 w 86"/>
                    <a:gd name="T3" fmla="*/ 0 h 49"/>
                    <a:gd name="T4" fmla="*/ 0 w 86"/>
                    <a:gd name="T5" fmla="*/ 0 h 49"/>
                    <a:gd name="T6" fmla="*/ 0 w 86"/>
                    <a:gd name="T7" fmla="*/ 0 h 49"/>
                    <a:gd name="T8" fmla="*/ 0 w 86"/>
                    <a:gd name="T9" fmla="*/ 0 h 49"/>
                    <a:gd name="T10" fmla="*/ 0 w 86"/>
                    <a:gd name="T11" fmla="*/ 0 h 49"/>
                    <a:gd name="T12" fmla="*/ 0 w 86"/>
                    <a:gd name="T13" fmla="*/ 0 h 49"/>
                    <a:gd name="T14" fmla="*/ 0 w 86"/>
                    <a:gd name="T15" fmla="*/ 0 h 49"/>
                    <a:gd name="T16" fmla="*/ 0 w 86"/>
                    <a:gd name="T17" fmla="*/ 0 h 49"/>
                    <a:gd name="T18" fmla="*/ 0 w 86"/>
                    <a:gd name="T19" fmla="*/ 0 h 49"/>
                    <a:gd name="T20" fmla="*/ 0 w 86"/>
                    <a:gd name="T21" fmla="*/ 0 h 49"/>
                    <a:gd name="T22" fmla="*/ 0 w 86"/>
                    <a:gd name="T23" fmla="*/ 0 h 49"/>
                    <a:gd name="T24" fmla="*/ 0 w 86"/>
                    <a:gd name="T25" fmla="*/ 0 h 49"/>
                    <a:gd name="T26" fmla="*/ 0 w 86"/>
                    <a:gd name="T27" fmla="*/ 0 h 49"/>
                    <a:gd name="T28" fmla="*/ 0 w 86"/>
                    <a:gd name="T29" fmla="*/ 0 h 49"/>
                    <a:gd name="T30" fmla="*/ 0 w 86"/>
                    <a:gd name="T31" fmla="*/ 0 h 49"/>
                    <a:gd name="T32" fmla="*/ 0 w 86"/>
                    <a:gd name="T33" fmla="*/ 0 h 49"/>
                    <a:gd name="T34" fmla="*/ 0 w 86"/>
                    <a:gd name="T35" fmla="*/ 0 h 49"/>
                    <a:gd name="T36" fmla="*/ 0 w 86"/>
                    <a:gd name="T37" fmla="*/ 0 h 49"/>
                    <a:gd name="T38" fmla="*/ 0 w 86"/>
                    <a:gd name="T39" fmla="*/ 0 h 49"/>
                    <a:gd name="T40" fmla="*/ 0 w 86"/>
                    <a:gd name="T41" fmla="*/ 0 h 49"/>
                    <a:gd name="T42" fmla="*/ 0 w 86"/>
                    <a:gd name="T43" fmla="*/ 0 h 49"/>
                    <a:gd name="T44" fmla="*/ 0 w 86"/>
                    <a:gd name="T45" fmla="*/ 0 h 49"/>
                    <a:gd name="T46" fmla="*/ 0 w 86"/>
                    <a:gd name="T47" fmla="*/ 0 h 49"/>
                    <a:gd name="T48" fmla="*/ 0 w 86"/>
                    <a:gd name="T49" fmla="*/ 0 h 49"/>
                    <a:gd name="T50" fmla="*/ 0 w 86"/>
                    <a:gd name="T51" fmla="*/ 0 h 49"/>
                    <a:gd name="T52" fmla="*/ 0 w 86"/>
                    <a:gd name="T53" fmla="*/ 0 h 49"/>
                    <a:gd name="T54" fmla="*/ 0 w 86"/>
                    <a:gd name="T55" fmla="*/ 0 h 49"/>
                    <a:gd name="T56" fmla="*/ 0 w 86"/>
                    <a:gd name="T57" fmla="*/ 0 h 49"/>
                    <a:gd name="T58" fmla="*/ 0 w 86"/>
                    <a:gd name="T59" fmla="*/ 0 h 49"/>
                    <a:gd name="T60" fmla="*/ 0 w 86"/>
                    <a:gd name="T61" fmla="*/ 0 h 49"/>
                    <a:gd name="T62" fmla="*/ 0 w 86"/>
                    <a:gd name="T63" fmla="*/ 0 h 49"/>
                    <a:gd name="T64" fmla="*/ 0 w 86"/>
                    <a:gd name="T65" fmla="*/ 0 h 49"/>
                    <a:gd name="T66" fmla="*/ 0 w 86"/>
                    <a:gd name="T67" fmla="*/ 0 h 49"/>
                    <a:gd name="T68" fmla="*/ 0 w 86"/>
                    <a:gd name="T69" fmla="*/ 0 h 49"/>
                    <a:gd name="T70" fmla="*/ 0 w 86"/>
                    <a:gd name="T71" fmla="*/ 0 h 49"/>
                    <a:gd name="T72" fmla="*/ 0 w 86"/>
                    <a:gd name="T73" fmla="*/ 0 h 49"/>
                    <a:gd name="T74" fmla="*/ 0 w 86"/>
                    <a:gd name="T75" fmla="*/ 0 h 49"/>
                    <a:gd name="T76" fmla="*/ 0 w 86"/>
                    <a:gd name="T77" fmla="*/ 0 h 49"/>
                    <a:gd name="T78" fmla="*/ 0 w 86"/>
                    <a:gd name="T79" fmla="*/ 0 h 49"/>
                    <a:gd name="T80" fmla="*/ 0 w 86"/>
                    <a:gd name="T81" fmla="*/ 0 h 49"/>
                    <a:gd name="T82" fmla="*/ 0 w 86"/>
                    <a:gd name="T83" fmla="*/ 0 h 49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86"/>
                    <a:gd name="T127" fmla="*/ 0 h 49"/>
                    <a:gd name="T128" fmla="*/ 86 w 86"/>
                    <a:gd name="T129" fmla="*/ 49 h 49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86" h="49">
                      <a:moveTo>
                        <a:pt x="0" y="14"/>
                      </a:moveTo>
                      <a:lnTo>
                        <a:pt x="0" y="14"/>
                      </a:lnTo>
                      <a:lnTo>
                        <a:pt x="11" y="18"/>
                      </a:lnTo>
                      <a:lnTo>
                        <a:pt x="21" y="23"/>
                      </a:lnTo>
                      <a:lnTo>
                        <a:pt x="32" y="30"/>
                      </a:lnTo>
                      <a:lnTo>
                        <a:pt x="41" y="37"/>
                      </a:lnTo>
                      <a:lnTo>
                        <a:pt x="50" y="42"/>
                      </a:lnTo>
                      <a:lnTo>
                        <a:pt x="60" y="46"/>
                      </a:lnTo>
                      <a:lnTo>
                        <a:pt x="69" y="49"/>
                      </a:lnTo>
                      <a:lnTo>
                        <a:pt x="78" y="46"/>
                      </a:lnTo>
                      <a:lnTo>
                        <a:pt x="85" y="42"/>
                      </a:lnTo>
                      <a:lnTo>
                        <a:pt x="86" y="38"/>
                      </a:lnTo>
                      <a:lnTo>
                        <a:pt x="85" y="32"/>
                      </a:lnTo>
                      <a:lnTo>
                        <a:pt x="82" y="26"/>
                      </a:lnTo>
                      <a:lnTo>
                        <a:pt x="77" y="20"/>
                      </a:lnTo>
                      <a:lnTo>
                        <a:pt x="72" y="14"/>
                      </a:lnTo>
                      <a:lnTo>
                        <a:pt x="67" y="6"/>
                      </a:lnTo>
                      <a:lnTo>
                        <a:pt x="65" y="0"/>
                      </a:lnTo>
                      <a:lnTo>
                        <a:pt x="61" y="3"/>
                      </a:lnTo>
                      <a:lnTo>
                        <a:pt x="58" y="7"/>
                      </a:lnTo>
                      <a:lnTo>
                        <a:pt x="56" y="12"/>
                      </a:lnTo>
                      <a:lnTo>
                        <a:pt x="53" y="16"/>
                      </a:lnTo>
                      <a:lnTo>
                        <a:pt x="52" y="20"/>
                      </a:lnTo>
                      <a:lnTo>
                        <a:pt x="51" y="26"/>
                      </a:lnTo>
                      <a:lnTo>
                        <a:pt x="51" y="31"/>
                      </a:lnTo>
                      <a:lnTo>
                        <a:pt x="51" y="37"/>
                      </a:lnTo>
                      <a:lnTo>
                        <a:pt x="47" y="32"/>
                      </a:lnTo>
                      <a:lnTo>
                        <a:pt x="42" y="27"/>
                      </a:lnTo>
                      <a:lnTo>
                        <a:pt x="38" y="22"/>
                      </a:lnTo>
                      <a:lnTo>
                        <a:pt x="34" y="17"/>
                      </a:lnTo>
                      <a:lnTo>
                        <a:pt x="29" y="13"/>
                      </a:lnTo>
                      <a:lnTo>
                        <a:pt x="24" y="8"/>
                      </a:lnTo>
                      <a:lnTo>
                        <a:pt x="20" y="5"/>
                      </a:lnTo>
                      <a:lnTo>
                        <a:pt x="14" y="1"/>
                      </a:lnTo>
                      <a:lnTo>
                        <a:pt x="8" y="0"/>
                      </a:lnTo>
                      <a:lnTo>
                        <a:pt x="7" y="5"/>
                      </a:lnTo>
                      <a:lnTo>
                        <a:pt x="5" y="12"/>
                      </a:lnTo>
                      <a:lnTo>
                        <a:pt x="0" y="14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37" name="Freeform 2007"/>
                <p:cNvSpPr>
                  <a:spLocks/>
                </p:cNvSpPr>
                <p:nvPr/>
              </p:nvSpPr>
              <p:spPr bwMode="auto">
                <a:xfrm>
                  <a:off x="2806" y="1539"/>
                  <a:ext cx="13" cy="3"/>
                </a:xfrm>
                <a:custGeom>
                  <a:avLst/>
                  <a:gdLst>
                    <a:gd name="T0" fmla="*/ 0 w 126"/>
                    <a:gd name="T1" fmla="*/ 0 h 26"/>
                    <a:gd name="T2" fmla="*/ 0 w 126"/>
                    <a:gd name="T3" fmla="*/ 0 h 26"/>
                    <a:gd name="T4" fmla="*/ 0 w 126"/>
                    <a:gd name="T5" fmla="*/ 0 h 26"/>
                    <a:gd name="T6" fmla="*/ 0 w 126"/>
                    <a:gd name="T7" fmla="*/ 0 h 26"/>
                    <a:gd name="T8" fmla="*/ 0 w 126"/>
                    <a:gd name="T9" fmla="*/ 0 h 26"/>
                    <a:gd name="T10" fmla="*/ 0 w 126"/>
                    <a:gd name="T11" fmla="*/ 0 h 26"/>
                    <a:gd name="T12" fmla="*/ 0 w 126"/>
                    <a:gd name="T13" fmla="*/ 0 h 26"/>
                    <a:gd name="T14" fmla="*/ 0 w 126"/>
                    <a:gd name="T15" fmla="*/ 0 h 26"/>
                    <a:gd name="T16" fmla="*/ 0 w 126"/>
                    <a:gd name="T17" fmla="*/ 0 h 26"/>
                    <a:gd name="T18" fmla="*/ 0 w 126"/>
                    <a:gd name="T19" fmla="*/ 0 h 26"/>
                    <a:gd name="T20" fmla="*/ 0 w 126"/>
                    <a:gd name="T21" fmla="*/ 0 h 26"/>
                    <a:gd name="T22" fmla="*/ 0 w 126"/>
                    <a:gd name="T23" fmla="*/ 0 h 26"/>
                    <a:gd name="T24" fmla="*/ 0 w 126"/>
                    <a:gd name="T25" fmla="*/ 0 h 26"/>
                    <a:gd name="T26" fmla="*/ 0 w 126"/>
                    <a:gd name="T27" fmla="*/ 0 h 26"/>
                    <a:gd name="T28" fmla="*/ 0 w 126"/>
                    <a:gd name="T29" fmla="*/ 0 h 26"/>
                    <a:gd name="T30" fmla="*/ 0 w 126"/>
                    <a:gd name="T31" fmla="*/ 0 h 26"/>
                    <a:gd name="T32" fmla="*/ 0 w 126"/>
                    <a:gd name="T33" fmla="*/ 0 h 26"/>
                    <a:gd name="T34" fmla="*/ 0 w 126"/>
                    <a:gd name="T35" fmla="*/ 0 h 26"/>
                    <a:gd name="T36" fmla="*/ 0 w 126"/>
                    <a:gd name="T37" fmla="*/ 0 h 26"/>
                    <a:gd name="T38" fmla="*/ 0 w 126"/>
                    <a:gd name="T39" fmla="*/ 0 h 26"/>
                    <a:gd name="T40" fmla="*/ 0 w 126"/>
                    <a:gd name="T41" fmla="*/ 0 h 26"/>
                    <a:gd name="T42" fmla="*/ 0 w 126"/>
                    <a:gd name="T43" fmla="*/ 0 h 26"/>
                    <a:gd name="T44" fmla="*/ 0 w 126"/>
                    <a:gd name="T45" fmla="*/ 0 h 26"/>
                    <a:gd name="T46" fmla="*/ 0 w 126"/>
                    <a:gd name="T47" fmla="*/ 0 h 26"/>
                    <a:gd name="T48" fmla="*/ 0 w 126"/>
                    <a:gd name="T49" fmla="*/ 0 h 26"/>
                    <a:gd name="T50" fmla="*/ 0 w 126"/>
                    <a:gd name="T51" fmla="*/ 0 h 2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26"/>
                    <a:gd name="T79" fmla="*/ 0 h 26"/>
                    <a:gd name="T80" fmla="*/ 126 w 126"/>
                    <a:gd name="T81" fmla="*/ 26 h 2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26" h="26">
                      <a:moveTo>
                        <a:pt x="0" y="1"/>
                      </a:moveTo>
                      <a:lnTo>
                        <a:pt x="16" y="1"/>
                      </a:lnTo>
                      <a:lnTo>
                        <a:pt x="32" y="1"/>
                      </a:lnTo>
                      <a:lnTo>
                        <a:pt x="47" y="0"/>
                      </a:lnTo>
                      <a:lnTo>
                        <a:pt x="62" y="0"/>
                      </a:lnTo>
                      <a:lnTo>
                        <a:pt x="78" y="0"/>
                      </a:lnTo>
                      <a:lnTo>
                        <a:pt x="94" y="1"/>
                      </a:lnTo>
                      <a:lnTo>
                        <a:pt x="109" y="1"/>
                      </a:lnTo>
                      <a:lnTo>
                        <a:pt x="124" y="3"/>
                      </a:lnTo>
                      <a:lnTo>
                        <a:pt x="124" y="5"/>
                      </a:lnTo>
                      <a:lnTo>
                        <a:pt x="126" y="9"/>
                      </a:lnTo>
                      <a:lnTo>
                        <a:pt x="124" y="12"/>
                      </a:lnTo>
                      <a:lnTo>
                        <a:pt x="123" y="15"/>
                      </a:lnTo>
                      <a:lnTo>
                        <a:pt x="110" y="24"/>
                      </a:lnTo>
                      <a:lnTo>
                        <a:pt x="98" y="26"/>
                      </a:lnTo>
                      <a:lnTo>
                        <a:pt x="85" y="25"/>
                      </a:lnTo>
                      <a:lnTo>
                        <a:pt x="72" y="22"/>
                      </a:lnTo>
                      <a:lnTo>
                        <a:pt x="59" y="16"/>
                      </a:lnTo>
                      <a:lnTo>
                        <a:pt x="45" y="12"/>
                      </a:lnTo>
                      <a:lnTo>
                        <a:pt x="31" y="9"/>
                      </a:lnTo>
                      <a:lnTo>
                        <a:pt x="16" y="9"/>
                      </a:lnTo>
                      <a:lnTo>
                        <a:pt x="15" y="9"/>
                      </a:lnTo>
                      <a:lnTo>
                        <a:pt x="9" y="8"/>
                      </a:lnTo>
                      <a:lnTo>
                        <a:pt x="5" y="6"/>
                      </a:lnTo>
                      <a:lnTo>
                        <a:pt x="4" y="7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38" name="Freeform 2008"/>
                <p:cNvSpPr>
                  <a:spLocks/>
                </p:cNvSpPr>
                <p:nvPr/>
              </p:nvSpPr>
              <p:spPr bwMode="auto">
                <a:xfrm>
                  <a:off x="2806" y="1539"/>
                  <a:ext cx="13" cy="3"/>
                </a:xfrm>
                <a:custGeom>
                  <a:avLst/>
                  <a:gdLst>
                    <a:gd name="T0" fmla="*/ 0 w 126"/>
                    <a:gd name="T1" fmla="*/ 0 h 26"/>
                    <a:gd name="T2" fmla="*/ 0 w 126"/>
                    <a:gd name="T3" fmla="*/ 0 h 26"/>
                    <a:gd name="T4" fmla="*/ 0 w 126"/>
                    <a:gd name="T5" fmla="*/ 0 h 26"/>
                    <a:gd name="T6" fmla="*/ 0 w 126"/>
                    <a:gd name="T7" fmla="*/ 0 h 26"/>
                    <a:gd name="T8" fmla="*/ 0 w 126"/>
                    <a:gd name="T9" fmla="*/ 0 h 26"/>
                    <a:gd name="T10" fmla="*/ 0 w 126"/>
                    <a:gd name="T11" fmla="*/ 0 h 26"/>
                    <a:gd name="T12" fmla="*/ 0 w 126"/>
                    <a:gd name="T13" fmla="*/ 0 h 26"/>
                    <a:gd name="T14" fmla="*/ 0 w 126"/>
                    <a:gd name="T15" fmla="*/ 0 h 26"/>
                    <a:gd name="T16" fmla="*/ 0 w 126"/>
                    <a:gd name="T17" fmla="*/ 0 h 26"/>
                    <a:gd name="T18" fmla="*/ 0 w 126"/>
                    <a:gd name="T19" fmla="*/ 0 h 26"/>
                    <a:gd name="T20" fmla="*/ 0 w 126"/>
                    <a:gd name="T21" fmla="*/ 0 h 26"/>
                    <a:gd name="T22" fmla="*/ 0 w 126"/>
                    <a:gd name="T23" fmla="*/ 0 h 26"/>
                    <a:gd name="T24" fmla="*/ 0 w 126"/>
                    <a:gd name="T25" fmla="*/ 0 h 26"/>
                    <a:gd name="T26" fmla="*/ 0 w 126"/>
                    <a:gd name="T27" fmla="*/ 0 h 26"/>
                    <a:gd name="T28" fmla="*/ 0 w 126"/>
                    <a:gd name="T29" fmla="*/ 0 h 26"/>
                    <a:gd name="T30" fmla="*/ 0 w 126"/>
                    <a:gd name="T31" fmla="*/ 0 h 26"/>
                    <a:gd name="T32" fmla="*/ 0 w 126"/>
                    <a:gd name="T33" fmla="*/ 0 h 26"/>
                    <a:gd name="T34" fmla="*/ 0 w 126"/>
                    <a:gd name="T35" fmla="*/ 0 h 26"/>
                    <a:gd name="T36" fmla="*/ 0 w 126"/>
                    <a:gd name="T37" fmla="*/ 0 h 26"/>
                    <a:gd name="T38" fmla="*/ 0 w 126"/>
                    <a:gd name="T39" fmla="*/ 0 h 26"/>
                    <a:gd name="T40" fmla="*/ 0 w 126"/>
                    <a:gd name="T41" fmla="*/ 0 h 26"/>
                    <a:gd name="T42" fmla="*/ 0 w 126"/>
                    <a:gd name="T43" fmla="*/ 0 h 26"/>
                    <a:gd name="T44" fmla="*/ 0 w 126"/>
                    <a:gd name="T45" fmla="*/ 0 h 26"/>
                    <a:gd name="T46" fmla="*/ 0 w 126"/>
                    <a:gd name="T47" fmla="*/ 0 h 26"/>
                    <a:gd name="T48" fmla="*/ 0 w 126"/>
                    <a:gd name="T49" fmla="*/ 0 h 26"/>
                    <a:gd name="T50" fmla="*/ 0 w 126"/>
                    <a:gd name="T51" fmla="*/ 0 h 26"/>
                    <a:gd name="T52" fmla="*/ 0 w 126"/>
                    <a:gd name="T53" fmla="*/ 0 h 26"/>
                    <a:gd name="T54" fmla="*/ 0 w 126"/>
                    <a:gd name="T55" fmla="*/ 0 h 26"/>
                    <a:gd name="T56" fmla="*/ 0 w 126"/>
                    <a:gd name="T57" fmla="*/ 0 h 26"/>
                    <a:gd name="T58" fmla="*/ 0 w 126"/>
                    <a:gd name="T59" fmla="*/ 0 h 2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126"/>
                    <a:gd name="T91" fmla="*/ 0 h 26"/>
                    <a:gd name="T92" fmla="*/ 126 w 126"/>
                    <a:gd name="T93" fmla="*/ 26 h 2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126" h="26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6" y="1"/>
                      </a:lnTo>
                      <a:lnTo>
                        <a:pt x="32" y="1"/>
                      </a:lnTo>
                      <a:lnTo>
                        <a:pt x="47" y="0"/>
                      </a:lnTo>
                      <a:lnTo>
                        <a:pt x="62" y="0"/>
                      </a:lnTo>
                      <a:lnTo>
                        <a:pt x="78" y="0"/>
                      </a:lnTo>
                      <a:lnTo>
                        <a:pt x="94" y="1"/>
                      </a:lnTo>
                      <a:lnTo>
                        <a:pt x="109" y="1"/>
                      </a:lnTo>
                      <a:lnTo>
                        <a:pt x="124" y="3"/>
                      </a:lnTo>
                      <a:lnTo>
                        <a:pt x="124" y="5"/>
                      </a:lnTo>
                      <a:lnTo>
                        <a:pt x="126" y="9"/>
                      </a:lnTo>
                      <a:lnTo>
                        <a:pt x="124" y="12"/>
                      </a:lnTo>
                      <a:lnTo>
                        <a:pt x="123" y="15"/>
                      </a:lnTo>
                      <a:lnTo>
                        <a:pt x="110" y="24"/>
                      </a:lnTo>
                      <a:lnTo>
                        <a:pt x="98" y="26"/>
                      </a:lnTo>
                      <a:lnTo>
                        <a:pt x="85" y="25"/>
                      </a:lnTo>
                      <a:lnTo>
                        <a:pt x="72" y="22"/>
                      </a:lnTo>
                      <a:lnTo>
                        <a:pt x="59" y="16"/>
                      </a:lnTo>
                      <a:lnTo>
                        <a:pt x="45" y="12"/>
                      </a:lnTo>
                      <a:lnTo>
                        <a:pt x="31" y="9"/>
                      </a:lnTo>
                      <a:lnTo>
                        <a:pt x="16" y="9"/>
                      </a:lnTo>
                      <a:lnTo>
                        <a:pt x="15" y="9"/>
                      </a:lnTo>
                      <a:lnTo>
                        <a:pt x="9" y="8"/>
                      </a:lnTo>
                      <a:lnTo>
                        <a:pt x="5" y="6"/>
                      </a:lnTo>
                      <a:lnTo>
                        <a:pt x="4" y="7"/>
                      </a:lnTo>
                      <a:lnTo>
                        <a:pt x="0" y="1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39" name="Freeform 2009"/>
                <p:cNvSpPr>
                  <a:spLocks/>
                </p:cNvSpPr>
                <p:nvPr/>
              </p:nvSpPr>
              <p:spPr bwMode="auto">
                <a:xfrm>
                  <a:off x="2800" y="1533"/>
                  <a:ext cx="3" cy="4"/>
                </a:xfrm>
                <a:custGeom>
                  <a:avLst/>
                  <a:gdLst>
                    <a:gd name="T0" fmla="*/ 0 w 32"/>
                    <a:gd name="T1" fmla="*/ 0 h 36"/>
                    <a:gd name="T2" fmla="*/ 0 w 32"/>
                    <a:gd name="T3" fmla="*/ 0 h 36"/>
                    <a:gd name="T4" fmla="*/ 0 w 32"/>
                    <a:gd name="T5" fmla="*/ 0 h 36"/>
                    <a:gd name="T6" fmla="*/ 0 w 32"/>
                    <a:gd name="T7" fmla="*/ 0 h 36"/>
                    <a:gd name="T8" fmla="*/ 0 w 32"/>
                    <a:gd name="T9" fmla="*/ 0 h 36"/>
                    <a:gd name="T10" fmla="*/ 0 w 32"/>
                    <a:gd name="T11" fmla="*/ 0 h 36"/>
                    <a:gd name="T12" fmla="*/ 0 w 32"/>
                    <a:gd name="T13" fmla="*/ 0 h 36"/>
                    <a:gd name="T14" fmla="*/ 0 w 32"/>
                    <a:gd name="T15" fmla="*/ 0 h 36"/>
                    <a:gd name="T16" fmla="*/ 0 w 32"/>
                    <a:gd name="T17" fmla="*/ 0 h 36"/>
                    <a:gd name="T18" fmla="*/ 0 w 32"/>
                    <a:gd name="T19" fmla="*/ 0 h 36"/>
                    <a:gd name="T20" fmla="*/ 0 w 32"/>
                    <a:gd name="T21" fmla="*/ 0 h 36"/>
                    <a:gd name="T22" fmla="*/ 0 w 32"/>
                    <a:gd name="T23" fmla="*/ 0 h 36"/>
                    <a:gd name="T24" fmla="*/ 0 w 32"/>
                    <a:gd name="T25" fmla="*/ 0 h 36"/>
                    <a:gd name="T26" fmla="*/ 0 w 32"/>
                    <a:gd name="T27" fmla="*/ 0 h 36"/>
                    <a:gd name="T28" fmla="*/ 0 w 32"/>
                    <a:gd name="T29" fmla="*/ 0 h 36"/>
                    <a:gd name="T30" fmla="*/ 0 w 32"/>
                    <a:gd name="T31" fmla="*/ 0 h 36"/>
                    <a:gd name="T32" fmla="*/ 0 w 32"/>
                    <a:gd name="T33" fmla="*/ 0 h 36"/>
                    <a:gd name="T34" fmla="*/ 0 w 32"/>
                    <a:gd name="T35" fmla="*/ 0 h 36"/>
                    <a:gd name="T36" fmla="*/ 0 w 32"/>
                    <a:gd name="T37" fmla="*/ 0 h 36"/>
                    <a:gd name="T38" fmla="*/ 0 w 32"/>
                    <a:gd name="T39" fmla="*/ 0 h 36"/>
                    <a:gd name="T40" fmla="*/ 0 w 32"/>
                    <a:gd name="T41" fmla="*/ 0 h 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2"/>
                    <a:gd name="T64" fmla="*/ 0 h 36"/>
                    <a:gd name="T65" fmla="*/ 32 w 32"/>
                    <a:gd name="T66" fmla="*/ 36 h 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2" h="36">
                      <a:moveTo>
                        <a:pt x="5" y="3"/>
                      </a:move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5" y="23"/>
                      </a:lnTo>
                      <a:lnTo>
                        <a:pt x="9" y="27"/>
                      </a:lnTo>
                      <a:lnTo>
                        <a:pt x="15" y="30"/>
                      </a:lnTo>
                      <a:lnTo>
                        <a:pt x="20" y="34"/>
                      </a:lnTo>
                      <a:lnTo>
                        <a:pt x="24" y="36"/>
                      </a:lnTo>
                      <a:lnTo>
                        <a:pt x="28" y="35"/>
                      </a:lnTo>
                      <a:lnTo>
                        <a:pt x="31" y="31"/>
                      </a:lnTo>
                      <a:lnTo>
                        <a:pt x="32" y="28"/>
                      </a:lnTo>
                      <a:lnTo>
                        <a:pt x="31" y="24"/>
                      </a:lnTo>
                      <a:lnTo>
                        <a:pt x="28" y="19"/>
                      </a:lnTo>
                      <a:lnTo>
                        <a:pt x="26" y="15"/>
                      </a:lnTo>
                      <a:lnTo>
                        <a:pt x="22" y="10"/>
                      </a:lnTo>
                      <a:lnTo>
                        <a:pt x="20" y="5"/>
                      </a:lnTo>
                      <a:lnTo>
                        <a:pt x="17" y="2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40" name="Freeform 2010"/>
                <p:cNvSpPr>
                  <a:spLocks/>
                </p:cNvSpPr>
                <p:nvPr/>
              </p:nvSpPr>
              <p:spPr bwMode="auto">
                <a:xfrm>
                  <a:off x="2800" y="1533"/>
                  <a:ext cx="3" cy="4"/>
                </a:xfrm>
                <a:custGeom>
                  <a:avLst/>
                  <a:gdLst>
                    <a:gd name="T0" fmla="*/ 0 w 32"/>
                    <a:gd name="T1" fmla="*/ 0 h 36"/>
                    <a:gd name="T2" fmla="*/ 0 w 32"/>
                    <a:gd name="T3" fmla="*/ 0 h 36"/>
                    <a:gd name="T4" fmla="*/ 0 w 32"/>
                    <a:gd name="T5" fmla="*/ 0 h 36"/>
                    <a:gd name="T6" fmla="*/ 0 w 32"/>
                    <a:gd name="T7" fmla="*/ 0 h 36"/>
                    <a:gd name="T8" fmla="*/ 0 w 32"/>
                    <a:gd name="T9" fmla="*/ 0 h 36"/>
                    <a:gd name="T10" fmla="*/ 0 w 32"/>
                    <a:gd name="T11" fmla="*/ 0 h 36"/>
                    <a:gd name="T12" fmla="*/ 0 w 32"/>
                    <a:gd name="T13" fmla="*/ 0 h 36"/>
                    <a:gd name="T14" fmla="*/ 0 w 32"/>
                    <a:gd name="T15" fmla="*/ 0 h 36"/>
                    <a:gd name="T16" fmla="*/ 0 w 32"/>
                    <a:gd name="T17" fmla="*/ 0 h 36"/>
                    <a:gd name="T18" fmla="*/ 0 w 32"/>
                    <a:gd name="T19" fmla="*/ 0 h 36"/>
                    <a:gd name="T20" fmla="*/ 0 w 32"/>
                    <a:gd name="T21" fmla="*/ 0 h 36"/>
                    <a:gd name="T22" fmla="*/ 0 w 32"/>
                    <a:gd name="T23" fmla="*/ 0 h 36"/>
                    <a:gd name="T24" fmla="*/ 0 w 32"/>
                    <a:gd name="T25" fmla="*/ 0 h 36"/>
                    <a:gd name="T26" fmla="*/ 0 w 32"/>
                    <a:gd name="T27" fmla="*/ 0 h 36"/>
                    <a:gd name="T28" fmla="*/ 0 w 32"/>
                    <a:gd name="T29" fmla="*/ 0 h 36"/>
                    <a:gd name="T30" fmla="*/ 0 w 32"/>
                    <a:gd name="T31" fmla="*/ 0 h 36"/>
                    <a:gd name="T32" fmla="*/ 0 w 32"/>
                    <a:gd name="T33" fmla="*/ 0 h 36"/>
                    <a:gd name="T34" fmla="*/ 0 w 32"/>
                    <a:gd name="T35" fmla="*/ 0 h 36"/>
                    <a:gd name="T36" fmla="*/ 0 w 32"/>
                    <a:gd name="T37" fmla="*/ 0 h 36"/>
                    <a:gd name="T38" fmla="*/ 0 w 32"/>
                    <a:gd name="T39" fmla="*/ 0 h 36"/>
                    <a:gd name="T40" fmla="*/ 0 w 32"/>
                    <a:gd name="T41" fmla="*/ 0 h 36"/>
                    <a:gd name="T42" fmla="*/ 0 w 32"/>
                    <a:gd name="T43" fmla="*/ 0 h 36"/>
                    <a:gd name="T44" fmla="*/ 0 w 32"/>
                    <a:gd name="T45" fmla="*/ 0 h 36"/>
                    <a:gd name="T46" fmla="*/ 0 w 32"/>
                    <a:gd name="T47" fmla="*/ 0 h 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2"/>
                    <a:gd name="T73" fmla="*/ 0 h 36"/>
                    <a:gd name="T74" fmla="*/ 32 w 32"/>
                    <a:gd name="T75" fmla="*/ 36 h 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2" h="36">
                      <a:moveTo>
                        <a:pt x="5" y="3"/>
                      </a:moveTo>
                      <a:lnTo>
                        <a:pt x="5" y="3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5" y="23"/>
                      </a:lnTo>
                      <a:lnTo>
                        <a:pt x="9" y="27"/>
                      </a:lnTo>
                      <a:lnTo>
                        <a:pt x="15" y="30"/>
                      </a:lnTo>
                      <a:lnTo>
                        <a:pt x="20" y="34"/>
                      </a:lnTo>
                      <a:lnTo>
                        <a:pt x="24" y="36"/>
                      </a:lnTo>
                      <a:lnTo>
                        <a:pt x="28" y="35"/>
                      </a:lnTo>
                      <a:lnTo>
                        <a:pt x="31" y="31"/>
                      </a:lnTo>
                      <a:lnTo>
                        <a:pt x="32" y="28"/>
                      </a:lnTo>
                      <a:lnTo>
                        <a:pt x="31" y="24"/>
                      </a:lnTo>
                      <a:lnTo>
                        <a:pt x="28" y="19"/>
                      </a:lnTo>
                      <a:lnTo>
                        <a:pt x="26" y="15"/>
                      </a:lnTo>
                      <a:lnTo>
                        <a:pt x="22" y="10"/>
                      </a:lnTo>
                      <a:lnTo>
                        <a:pt x="20" y="5"/>
                      </a:lnTo>
                      <a:lnTo>
                        <a:pt x="17" y="2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41" name="Freeform 2011"/>
                <p:cNvSpPr>
                  <a:spLocks/>
                </p:cNvSpPr>
                <p:nvPr/>
              </p:nvSpPr>
              <p:spPr bwMode="auto">
                <a:xfrm>
                  <a:off x="2747" y="1509"/>
                  <a:ext cx="13" cy="2"/>
                </a:xfrm>
                <a:custGeom>
                  <a:avLst/>
                  <a:gdLst>
                    <a:gd name="T0" fmla="*/ 0 w 131"/>
                    <a:gd name="T1" fmla="*/ 0 h 23"/>
                    <a:gd name="T2" fmla="*/ 0 w 131"/>
                    <a:gd name="T3" fmla="*/ 0 h 23"/>
                    <a:gd name="T4" fmla="*/ 0 w 131"/>
                    <a:gd name="T5" fmla="*/ 0 h 23"/>
                    <a:gd name="T6" fmla="*/ 0 w 131"/>
                    <a:gd name="T7" fmla="*/ 0 h 23"/>
                    <a:gd name="T8" fmla="*/ 0 w 131"/>
                    <a:gd name="T9" fmla="*/ 0 h 23"/>
                    <a:gd name="T10" fmla="*/ 0 w 131"/>
                    <a:gd name="T11" fmla="*/ 0 h 23"/>
                    <a:gd name="T12" fmla="*/ 0 w 131"/>
                    <a:gd name="T13" fmla="*/ 0 h 23"/>
                    <a:gd name="T14" fmla="*/ 0 w 131"/>
                    <a:gd name="T15" fmla="*/ 0 h 23"/>
                    <a:gd name="T16" fmla="*/ 0 w 131"/>
                    <a:gd name="T17" fmla="*/ 0 h 23"/>
                    <a:gd name="T18" fmla="*/ 0 w 131"/>
                    <a:gd name="T19" fmla="*/ 0 h 23"/>
                    <a:gd name="T20" fmla="*/ 0 w 131"/>
                    <a:gd name="T21" fmla="*/ 0 h 23"/>
                    <a:gd name="T22" fmla="*/ 0 w 131"/>
                    <a:gd name="T23" fmla="*/ 0 h 23"/>
                    <a:gd name="T24" fmla="*/ 0 w 131"/>
                    <a:gd name="T25" fmla="*/ 0 h 23"/>
                    <a:gd name="T26" fmla="*/ 0 w 131"/>
                    <a:gd name="T27" fmla="*/ 0 h 23"/>
                    <a:gd name="T28" fmla="*/ 0 w 131"/>
                    <a:gd name="T29" fmla="*/ 0 h 23"/>
                    <a:gd name="T30" fmla="*/ 0 w 131"/>
                    <a:gd name="T31" fmla="*/ 0 h 23"/>
                    <a:gd name="T32" fmla="*/ 0 w 131"/>
                    <a:gd name="T33" fmla="*/ 0 h 23"/>
                    <a:gd name="T34" fmla="*/ 0 w 131"/>
                    <a:gd name="T35" fmla="*/ 0 h 23"/>
                    <a:gd name="T36" fmla="*/ 0 w 131"/>
                    <a:gd name="T37" fmla="*/ 0 h 23"/>
                    <a:gd name="T38" fmla="*/ 0 w 131"/>
                    <a:gd name="T39" fmla="*/ 0 h 23"/>
                    <a:gd name="T40" fmla="*/ 0 w 131"/>
                    <a:gd name="T41" fmla="*/ 0 h 2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31"/>
                    <a:gd name="T64" fmla="*/ 0 h 23"/>
                    <a:gd name="T65" fmla="*/ 131 w 131"/>
                    <a:gd name="T66" fmla="*/ 23 h 2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31" h="23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32" y="0"/>
                      </a:lnTo>
                      <a:lnTo>
                        <a:pt x="47" y="0"/>
                      </a:lnTo>
                      <a:lnTo>
                        <a:pt x="62" y="0"/>
                      </a:lnTo>
                      <a:lnTo>
                        <a:pt x="77" y="0"/>
                      </a:lnTo>
                      <a:lnTo>
                        <a:pt x="94" y="0"/>
                      </a:lnTo>
                      <a:lnTo>
                        <a:pt x="109" y="0"/>
                      </a:lnTo>
                      <a:lnTo>
                        <a:pt x="124" y="0"/>
                      </a:lnTo>
                      <a:lnTo>
                        <a:pt x="123" y="7"/>
                      </a:lnTo>
                      <a:lnTo>
                        <a:pt x="123" y="12"/>
                      </a:lnTo>
                      <a:lnTo>
                        <a:pt x="125" y="17"/>
                      </a:lnTo>
                      <a:lnTo>
                        <a:pt x="131" y="22"/>
                      </a:lnTo>
                      <a:lnTo>
                        <a:pt x="113" y="23"/>
                      </a:lnTo>
                      <a:lnTo>
                        <a:pt x="97" y="23"/>
                      </a:lnTo>
                      <a:lnTo>
                        <a:pt x="81" y="22"/>
                      </a:lnTo>
                      <a:lnTo>
                        <a:pt x="64" y="18"/>
                      </a:lnTo>
                      <a:lnTo>
                        <a:pt x="48" y="15"/>
                      </a:lnTo>
                      <a:lnTo>
                        <a:pt x="32" y="11"/>
                      </a:lnTo>
                      <a:lnTo>
                        <a:pt x="1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42" name="Freeform 2012"/>
                <p:cNvSpPr>
                  <a:spLocks/>
                </p:cNvSpPr>
                <p:nvPr/>
              </p:nvSpPr>
              <p:spPr bwMode="auto">
                <a:xfrm>
                  <a:off x="2747" y="1509"/>
                  <a:ext cx="13" cy="2"/>
                </a:xfrm>
                <a:custGeom>
                  <a:avLst/>
                  <a:gdLst>
                    <a:gd name="T0" fmla="*/ 0 w 131"/>
                    <a:gd name="T1" fmla="*/ 0 h 23"/>
                    <a:gd name="T2" fmla="*/ 0 w 131"/>
                    <a:gd name="T3" fmla="*/ 0 h 23"/>
                    <a:gd name="T4" fmla="*/ 0 w 131"/>
                    <a:gd name="T5" fmla="*/ 0 h 23"/>
                    <a:gd name="T6" fmla="*/ 0 w 131"/>
                    <a:gd name="T7" fmla="*/ 0 h 23"/>
                    <a:gd name="T8" fmla="*/ 0 w 131"/>
                    <a:gd name="T9" fmla="*/ 0 h 23"/>
                    <a:gd name="T10" fmla="*/ 0 w 131"/>
                    <a:gd name="T11" fmla="*/ 0 h 23"/>
                    <a:gd name="T12" fmla="*/ 0 w 131"/>
                    <a:gd name="T13" fmla="*/ 0 h 23"/>
                    <a:gd name="T14" fmla="*/ 0 w 131"/>
                    <a:gd name="T15" fmla="*/ 0 h 23"/>
                    <a:gd name="T16" fmla="*/ 0 w 131"/>
                    <a:gd name="T17" fmla="*/ 0 h 23"/>
                    <a:gd name="T18" fmla="*/ 0 w 131"/>
                    <a:gd name="T19" fmla="*/ 0 h 23"/>
                    <a:gd name="T20" fmla="*/ 0 w 131"/>
                    <a:gd name="T21" fmla="*/ 0 h 23"/>
                    <a:gd name="T22" fmla="*/ 0 w 131"/>
                    <a:gd name="T23" fmla="*/ 0 h 23"/>
                    <a:gd name="T24" fmla="*/ 0 w 131"/>
                    <a:gd name="T25" fmla="*/ 0 h 23"/>
                    <a:gd name="T26" fmla="*/ 0 w 131"/>
                    <a:gd name="T27" fmla="*/ 0 h 23"/>
                    <a:gd name="T28" fmla="*/ 0 w 131"/>
                    <a:gd name="T29" fmla="*/ 0 h 23"/>
                    <a:gd name="T30" fmla="*/ 0 w 131"/>
                    <a:gd name="T31" fmla="*/ 0 h 23"/>
                    <a:gd name="T32" fmla="*/ 0 w 131"/>
                    <a:gd name="T33" fmla="*/ 0 h 23"/>
                    <a:gd name="T34" fmla="*/ 0 w 131"/>
                    <a:gd name="T35" fmla="*/ 0 h 23"/>
                    <a:gd name="T36" fmla="*/ 0 w 131"/>
                    <a:gd name="T37" fmla="*/ 0 h 23"/>
                    <a:gd name="T38" fmla="*/ 0 w 131"/>
                    <a:gd name="T39" fmla="*/ 0 h 23"/>
                    <a:gd name="T40" fmla="*/ 0 w 131"/>
                    <a:gd name="T41" fmla="*/ 0 h 23"/>
                    <a:gd name="T42" fmla="*/ 0 w 131"/>
                    <a:gd name="T43" fmla="*/ 0 h 23"/>
                    <a:gd name="T44" fmla="*/ 0 w 131"/>
                    <a:gd name="T45" fmla="*/ 0 h 23"/>
                    <a:gd name="T46" fmla="*/ 0 w 131"/>
                    <a:gd name="T47" fmla="*/ 0 h 2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31"/>
                    <a:gd name="T73" fmla="*/ 0 h 23"/>
                    <a:gd name="T74" fmla="*/ 131 w 131"/>
                    <a:gd name="T75" fmla="*/ 23 h 2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31" h="2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5" y="0"/>
                      </a:lnTo>
                      <a:lnTo>
                        <a:pt x="32" y="0"/>
                      </a:lnTo>
                      <a:lnTo>
                        <a:pt x="47" y="0"/>
                      </a:lnTo>
                      <a:lnTo>
                        <a:pt x="62" y="0"/>
                      </a:lnTo>
                      <a:lnTo>
                        <a:pt x="77" y="0"/>
                      </a:lnTo>
                      <a:lnTo>
                        <a:pt x="94" y="0"/>
                      </a:lnTo>
                      <a:lnTo>
                        <a:pt x="109" y="0"/>
                      </a:lnTo>
                      <a:lnTo>
                        <a:pt x="124" y="0"/>
                      </a:lnTo>
                      <a:lnTo>
                        <a:pt x="123" y="7"/>
                      </a:lnTo>
                      <a:lnTo>
                        <a:pt x="123" y="12"/>
                      </a:lnTo>
                      <a:lnTo>
                        <a:pt x="125" y="17"/>
                      </a:lnTo>
                      <a:lnTo>
                        <a:pt x="131" y="22"/>
                      </a:lnTo>
                      <a:lnTo>
                        <a:pt x="113" y="23"/>
                      </a:lnTo>
                      <a:lnTo>
                        <a:pt x="97" y="23"/>
                      </a:lnTo>
                      <a:lnTo>
                        <a:pt x="81" y="22"/>
                      </a:lnTo>
                      <a:lnTo>
                        <a:pt x="64" y="18"/>
                      </a:lnTo>
                      <a:lnTo>
                        <a:pt x="48" y="15"/>
                      </a:lnTo>
                      <a:lnTo>
                        <a:pt x="32" y="11"/>
                      </a:lnTo>
                      <a:lnTo>
                        <a:pt x="16" y="7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43" name="Freeform 2013"/>
                <p:cNvSpPr>
                  <a:spLocks/>
                </p:cNvSpPr>
                <p:nvPr/>
              </p:nvSpPr>
              <p:spPr bwMode="auto">
                <a:xfrm>
                  <a:off x="2648" y="1463"/>
                  <a:ext cx="5" cy="2"/>
                </a:xfrm>
                <a:custGeom>
                  <a:avLst/>
                  <a:gdLst>
                    <a:gd name="T0" fmla="*/ 0 w 53"/>
                    <a:gd name="T1" fmla="*/ 0 h 20"/>
                    <a:gd name="T2" fmla="*/ 0 w 53"/>
                    <a:gd name="T3" fmla="*/ 0 h 20"/>
                    <a:gd name="T4" fmla="*/ 0 w 53"/>
                    <a:gd name="T5" fmla="*/ 0 h 20"/>
                    <a:gd name="T6" fmla="*/ 0 w 53"/>
                    <a:gd name="T7" fmla="*/ 0 h 20"/>
                    <a:gd name="T8" fmla="*/ 0 w 53"/>
                    <a:gd name="T9" fmla="*/ 0 h 20"/>
                    <a:gd name="T10" fmla="*/ 0 w 53"/>
                    <a:gd name="T11" fmla="*/ 0 h 20"/>
                    <a:gd name="T12" fmla="*/ 0 w 53"/>
                    <a:gd name="T13" fmla="*/ 0 h 20"/>
                    <a:gd name="T14" fmla="*/ 0 w 53"/>
                    <a:gd name="T15" fmla="*/ 0 h 20"/>
                    <a:gd name="T16" fmla="*/ 0 w 53"/>
                    <a:gd name="T17" fmla="*/ 0 h 20"/>
                    <a:gd name="T18" fmla="*/ 0 w 53"/>
                    <a:gd name="T19" fmla="*/ 0 h 20"/>
                    <a:gd name="T20" fmla="*/ 0 w 53"/>
                    <a:gd name="T21" fmla="*/ 0 h 20"/>
                    <a:gd name="T22" fmla="*/ 0 w 53"/>
                    <a:gd name="T23" fmla="*/ 0 h 20"/>
                    <a:gd name="T24" fmla="*/ 0 w 53"/>
                    <a:gd name="T25" fmla="*/ 0 h 20"/>
                    <a:gd name="T26" fmla="*/ 0 w 53"/>
                    <a:gd name="T27" fmla="*/ 0 h 20"/>
                    <a:gd name="T28" fmla="*/ 0 w 53"/>
                    <a:gd name="T29" fmla="*/ 0 h 20"/>
                    <a:gd name="T30" fmla="*/ 0 w 53"/>
                    <a:gd name="T31" fmla="*/ 0 h 20"/>
                    <a:gd name="T32" fmla="*/ 0 w 53"/>
                    <a:gd name="T33" fmla="*/ 0 h 2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3"/>
                    <a:gd name="T52" fmla="*/ 0 h 20"/>
                    <a:gd name="T53" fmla="*/ 53 w 53"/>
                    <a:gd name="T54" fmla="*/ 20 h 2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3" h="20">
                      <a:moveTo>
                        <a:pt x="53" y="1"/>
                      </a:moveTo>
                      <a:lnTo>
                        <a:pt x="45" y="2"/>
                      </a:lnTo>
                      <a:lnTo>
                        <a:pt x="36" y="2"/>
                      </a:lnTo>
                      <a:lnTo>
                        <a:pt x="28" y="1"/>
                      </a:lnTo>
                      <a:lnTo>
                        <a:pt x="19" y="0"/>
                      </a:lnTo>
                      <a:lnTo>
                        <a:pt x="11" y="0"/>
                      </a:lnTo>
                      <a:lnTo>
                        <a:pt x="6" y="0"/>
                      </a:lnTo>
                      <a:lnTo>
                        <a:pt x="2" y="3"/>
                      </a:lnTo>
                      <a:lnTo>
                        <a:pt x="0" y="7"/>
                      </a:lnTo>
                      <a:lnTo>
                        <a:pt x="3" y="16"/>
                      </a:lnTo>
                      <a:lnTo>
                        <a:pt x="6" y="19"/>
                      </a:lnTo>
                      <a:lnTo>
                        <a:pt x="12" y="20"/>
                      </a:lnTo>
                      <a:lnTo>
                        <a:pt x="20" y="18"/>
                      </a:lnTo>
                      <a:lnTo>
                        <a:pt x="28" y="15"/>
                      </a:lnTo>
                      <a:lnTo>
                        <a:pt x="36" y="10"/>
                      </a:lnTo>
                      <a:lnTo>
                        <a:pt x="45" y="5"/>
                      </a:lnTo>
                      <a:lnTo>
                        <a:pt x="53" y="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44" name="Freeform 2014"/>
                <p:cNvSpPr>
                  <a:spLocks/>
                </p:cNvSpPr>
                <p:nvPr/>
              </p:nvSpPr>
              <p:spPr bwMode="auto">
                <a:xfrm>
                  <a:off x="2648" y="1463"/>
                  <a:ext cx="5" cy="2"/>
                </a:xfrm>
                <a:custGeom>
                  <a:avLst/>
                  <a:gdLst>
                    <a:gd name="T0" fmla="*/ 0 w 53"/>
                    <a:gd name="T1" fmla="*/ 0 h 20"/>
                    <a:gd name="T2" fmla="*/ 0 w 53"/>
                    <a:gd name="T3" fmla="*/ 0 h 20"/>
                    <a:gd name="T4" fmla="*/ 0 w 53"/>
                    <a:gd name="T5" fmla="*/ 0 h 20"/>
                    <a:gd name="T6" fmla="*/ 0 w 53"/>
                    <a:gd name="T7" fmla="*/ 0 h 20"/>
                    <a:gd name="T8" fmla="*/ 0 w 53"/>
                    <a:gd name="T9" fmla="*/ 0 h 20"/>
                    <a:gd name="T10" fmla="*/ 0 w 53"/>
                    <a:gd name="T11" fmla="*/ 0 h 20"/>
                    <a:gd name="T12" fmla="*/ 0 w 53"/>
                    <a:gd name="T13" fmla="*/ 0 h 20"/>
                    <a:gd name="T14" fmla="*/ 0 w 53"/>
                    <a:gd name="T15" fmla="*/ 0 h 20"/>
                    <a:gd name="T16" fmla="*/ 0 w 53"/>
                    <a:gd name="T17" fmla="*/ 0 h 20"/>
                    <a:gd name="T18" fmla="*/ 0 w 53"/>
                    <a:gd name="T19" fmla="*/ 0 h 20"/>
                    <a:gd name="T20" fmla="*/ 0 w 53"/>
                    <a:gd name="T21" fmla="*/ 0 h 20"/>
                    <a:gd name="T22" fmla="*/ 0 w 53"/>
                    <a:gd name="T23" fmla="*/ 0 h 20"/>
                    <a:gd name="T24" fmla="*/ 0 w 53"/>
                    <a:gd name="T25" fmla="*/ 0 h 20"/>
                    <a:gd name="T26" fmla="*/ 0 w 53"/>
                    <a:gd name="T27" fmla="*/ 0 h 20"/>
                    <a:gd name="T28" fmla="*/ 0 w 53"/>
                    <a:gd name="T29" fmla="*/ 0 h 20"/>
                    <a:gd name="T30" fmla="*/ 0 w 53"/>
                    <a:gd name="T31" fmla="*/ 0 h 20"/>
                    <a:gd name="T32" fmla="*/ 0 w 53"/>
                    <a:gd name="T33" fmla="*/ 0 h 20"/>
                    <a:gd name="T34" fmla="*/ 0 w 53"/>
                    <a:gd name="T35" fmla="*/ 0 h 20"/>
                    <a:gd name="T36" fmla="*/ 0 w 53"/>
                    <a:gd name="T37" fmla="*/ 0 h 20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53"/>
                    <a:gd name="T58" fmla="*/ 0 h 20"/>
                    <a:gd name="T59" fmla="*/ 53 w 53"/>
                    <a:gd name="T60" fmla="*/ 20 h 20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53" h="20">
                      <a:moveTo>
                        <a:pt x="53" y="1"/>
                      </a:moveTo>
                      <a:lnTo>
                        <a:pt x="53" y="1"/>
                      </a:lnTo>
                      <a:lnTo>
                        <a:pt x="45" y="2"/>
                      </a:lnTo>
                      <a:lnTo>
                        <a:pt x="36" y="2"/>
                      </a:lnTo>
                      <a:lnTo>
                        <a:pt x="28" y="1"/>
                      </a:lnTo>
                      <a:lnTo>
                        <a:pt x="19" y="0"/>
                      </a:lnTo>
                      <a:lnTo>
                        <a:pt x="11" y="0"/>
                      </a:lnTo>
                      <a:lnTo>
                        <a:pt x="6" y="0"/>
                      </a:lnTo>
                      <a:lnTo>
                        <a:pt x="2" y="3"/>
                      </a:lnTo>
                      <a:lnTo>
                        <a:pt x="0" y="7"/>
                      </a:lnTo>
                      <a:lnTo>
                        <a:pt x="3" y="16"/>
                      </a:lnTo>
                      <a:lnTo>
                        <a:pt x="6" y="19"/>
                      </a:lnTo>
                      <a:lnTo>
                        <a:pt x="12" y="20"/>
                      </a:lnTo>
                      <a:lnTo>
                        <a:pt x="20" y="18"/>
                      </a:lnTo>
                      <a:lnTo>
                        <a:pt x="28" y="15"/>
                      </a:lnTo>
                      <a:lnTo>
                        <a:pt x="36" y="10"/>
                      </a:lnTo>
                      <a:lnTo>
                        <a:pt x="45" y="5"/>
                      </a:lnTo>
                      <a:lnTo>
                        <a:pt x="53" y="1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45" name="Freeform 2015"/>
                <p:cNvSpPr>
                  <a:spLocks/>
                </p:cNvSpPr>
                <p:nvPr/>
              </p:nvSpPr>
              <p:spPr bwMode="auto">
                <a:xfrm>
                  <a:off x="2638" y="1470"/>
                  <a:ext cx="2" cy="4"/>
                </a:xfrm>
                <a:custGeom>
                  <a:avLst/>
                  <a:gdLst>
                    <a:gd name="T0" fmla="*/ 0 w 21"/>
                    <a:gd name="T1" fmla="*/ 0 h 44"/>
                    <a:gd name="T2" fmla="*/ 0 w 21"/>
                    <a:gd name="T3" fmla="*/ 0 h 44"/>
                    <a:gd name="T4" fmla="*/ 0 w 21"/>
                    <a:gd name="T5" fmla="*/ 0 h 44"/>
                    <a:gd name="T6" fmla="*/ 0 w 21"/>
                    <a:gd name="T7" fmla="*/ 0 h 44"/>
                    <a:gd name="T8" fmla="*/ 0 w 21"/>
                    <a:gd name="T9" fmla="*/ 0 h 44"/>
                    <a:gd name="T10" fmla="*/ 0 w 21"/>
                    <a:gd name="T11" fmla="*/ 0 h 44"/>
                    <a:gd name="T12" fmla="*/ 0 w 21"/>
                    <a:gd name="T13" fmla="*/ 0 h 44"/>
                    <a:gd name="T14" fmla="*/ 0 w 21"/>
                    <a:gd name="T15" fmla="*/ 0 h 44"/>
                    <a:gd name="T16" fmla="*/ 0 w 21"/>
                    <a:gd name="T17" fmla="*/ 0 h 44"/>
                    <a:gd name="T18" fmla="*/ 0 w 21"/>
                    <a:gd name="T19" fmla="*/ 0 h 44"/>
                    <a:gd name="T20" fmla="*/ 0 w 21"/>
                    <a:gd name="T21" fmla="*/ 0 h 44"/>
                    <a:gd name="T22" fmla="*/ 0 w 21"/>
                    <a:gd name="T23" fmla="*/ 0 h 44"/>
                    <a:gd name="T24" fmla="*/ 0 w 21"/>
                    <a:gd name="T25" fmla="*/ 0 h 44"/>
                    <a:gd name="T26" fmla="*/ 0 w 21"/>
                    <a:gd name="T27" fmla="*/ 0 h 44"/>
                    <a:gd name="T28" fmla="*/ 0 w 21"/>
                    <a:gd name="T29" fmla="*/ 0 h 44"/>
                    <a:gd name="T30" fmla="*/ 0 w 21"/>
                    <a:gd name="T31" fmla="*/ 0 h 44"/>
                    <a:gd name="T32" fmla="*/ 0 w 21"/>
                    <a:gd name="T33" fmla="*/ 0 h 44"/>
                    <a:gd name="T34" fmla="*/ 0 w 21"/>
                    <a:gd name="T35" fmla="*/ 0 h 44"/>
                    <a:gd name="T36" fmla="*/ 0 w 21"/>
                    <a:gd name="T37" fmla="*/ 0 h 44"/>
                    <a:gd name="T38" fmla="*/ 0 w 21"/>
                    <a:gd name="T39" fmla="*/ 0 h 44"/>
                    <a:gd name="T40" fmla="*/ 0 w 21"/>
                    <a:gd name="T41" fmla="*/ 0 h 44"/>
                    <a:gd name="T42" fmla="*/ 0 w 21"/>
                    <a:gd name="T43" fmla="*/ 0 h 44"/>
                    <a:gd name="T44" fmla="*/ 0 w 21"/>
                    <a:gd name="T45" fmla="*/ 0 h 44"/>
                    <a:gd name="T46" fmla="*/ 0 w 21"/>
                    <a:gd name="T47" fmla="*/ 0 h 4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21"/>
                    <a:gd name="T73" fmla="*/ 0 h 44"/>
                    <a:gd name="T74" fmla="*/ 21 w 21"/>
                    <a:gd name="T75" fmla="*/ 44 h 4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21" h="44">
                      <a:moveTo>
                        <a:pt x="13" y="7"/>
                      </a:moveTo>
                      <a:lnTo>
                        <a:pt x="13" y="7"/>
                      </a:lnTo>
                      <a:lnTo>
                        <a:pt x="8" y="12"/>
                      </a:lnTo>
                      <a:lnTo>
                        <a:pt x="5" y="17"/>
                      </a:lnTo>
                      <a:lnTo>
                        <a:pt x="1" y="21"/>
                      </a:lnTo>
                      <a:lnTo>
                        <a:pt x="0" y="27"/>
                      </a:lnTo>
                      <a:lnTo>
                        <a:pt x="0" y="32"/>
                      </a:lnTo>
                      <a:lnTo>
                        <a:pt x="3" y="37"/>
                      </a:lnTo>
                      <a:lnTo>
                        <a:pt x="7" y="41"/>
                      </a:lnTo>
                      <a:lnTo>
                        <a:pt x="13" y="44"/>
                      </a:lnTo>
                      <a:lnTo>
                        <a:pt x="11" y="39"/>
                      </a:lnTo>
                      <a:lnTo>
                        <a:pt x="12" y="32"/>
                      </a:lnTo>
                      <a:lnTo>
                        <a:pt x="13" y="27"/>
                      </a:lnTo>
                      <a:lnTo>
                        <a:pt x="16" y="21"/>
                      </a:lnTo>
                      <a:lnTo>
                        <a:pt x="18" y="17"/>
                      </a:lnTo>
                      <a:lnTo>
                        <a:pt x="20" y="12"/>
                      </a:lnTo>
                      <a:lnTo>
                        <a:pt x="21" y="5"/>
                      </a:lnTo>
                      <a:lnTo>
                        <a:pt x="20" y="0"/>
                      </a:lnTo>
                      <a:lnTo>
                        <a:pt x="19" y="2"/>
                      </a:lnTo>
                      <a:lnTo>
                        <a:pt x="17" y="4"/>
                      </a:lnTo>
                      <a:lnTo>
                        <a:pt x="16" y="5"/>
                      </a:lnTo>
                      <a:lnTo>
                        <a:pt x="13" y="7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46" name="Freeform 2016"/>
                <p:cNvSpPr>
                  <a:spLocks/>
                </p:cNvSpPr>
                <p:nvPr/>
              </p:nvSpPr>
              <p:spPr bwMode="auto">
                <a:xfrm>
                  <a:off x="2696" y="1482"/>
                  <a:ext cx="1" cy="2"/>
                </a:xfrm>
                <a:custGeom>
                  <a:avLst/>
                  <a:gdLst>
                    <a:gd name="T0" fmla="*/ 0 w 17"/>
                    <a:gd name="T1" fmla="*/ 0 h 23"/>
                    <a:gd name="T2" fmla="*/ 0 w 17"/>
                    <a:gd name="T3" fmla="*/ 0 h 23"/>
                    <a:gd name="T4" fmla="*/ 0 w 17"/>
                    <a:gd name="T5" fmla="*/ 0 h 23"/>
                    <a:gd name="T6" fmla="*/ 0 w 17"/>
                    <a:gd name="T7" fmla="*/ 0 h 23"/>
                    <a:gd name="T8" fmla="*/ 0 w 17"/>
                    <a:gd name="T9" fmla="*/ 0 h 23"/>
                    <a:gd name="T10" fmla="*/ 0 w 17"/>
                    <a:gd name="T11" fmla="*/ 0 h 23"/>
                    <a:gd name="T12" fmla="*/ 0 w 17"/>
                    <a:gd name="T13" fmla="*/ 0 h 23"/>
                    <a:gd name="T14" fmla="*/ 0 w 17"/>
                    <a:gd name="T15" fmla="*/ 0 h 23"/>
                    <a:gd name="T16" fmla="*/ 0 w 17"/>
                    <a:gd name="T17" fmla="*/ 0 h 23"/>
                    <a:gd name="T18" fmla="*/ 0 w 17"/>
                    <a:gd name="T19" fmla="*/ 0 h 23"/>
                    <a:gd name="T20" fmla="*/ 0 w 17"/>
                    <a:gd name="T21" fmla="*/ 0 h 23"/>
                    <a:gd name="T22" fmla="*/ 0 w 17"/>
                    <a:gd name="T23" fmla="*/ 0 h 23"/>
                    <a:gd name="T24" fmla="*/ 0 w 17"/>
                    <a:gd name="T25" fmla="*/ 0 h 23"/>
                    <a:gd name="T26" fmla="*/ 0 w 17"/>
                    <a:gd name="T27" fmla="*/ 0 h 23"/>
                    <a:gd name="T28" fmla="*/ 0 w 17"/>
                    <a:gd name="T29" fmla="*/ 0 h 23"/>
                    <a:gd name="T30" fmla="*/ 0 w 17"/>
                    <a:gd name="T31" fmla="*/ 0 h 23"/>
                    <a:gd name="T32" fmla="*/ 0 w 17"/>
                    <a:gd name="T33" fmla="*/ 0 h 23"/>
                    <a:gd name="T34" fmla="*/ 0 w 17"/>
                    <a:gd name="T35" fmla="*/ 0 h 23"/>
                    <a:gd name="T36" fmla="*/ 0 w 17"/>
                    <a:gd name="T37" fmla="*/ 0 h 23"/>
                    <a:gd name="T38" fmla="*/ 0 w 17"/>
                    <a:gd name="T39" fmla="*/ 0 h 23"/>
                    <a:gd name="T40" fmla="*/ 0 w 17"/>
                    <a:gd name="T41" fmla="*/ 0 h 2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7"/>
                    <a:gd name="T64" fmla="*/ 0 h 23"/>
                    <a:gd name="T65" fmla="*/ 17 w 17"/>
                    <a:gd name="T66" fmla="*/ 23 h 2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7" h="23">
                      <a:moveTo>
                        <a:pt x="9" y="7"/>
                      </a:moveTo>
                      <a:lnTo>
                        <a:pt x="9" y="7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1" y="18"/>
                      </a:lnTo>
                      <a:lnTo>
                        <a:pt x="3" y="21"/>
                      </a:lnTo>
                      <a:lnTo>
                        <a:pt x="6" y="23"/>
                      </a:lnTo>
                      <a:lnTo>
                        <a:pt x="11" y="22"/>
                      </a:lnTo>
                      <a:lnTo>
                        <a:pt x="14" y="19"/>
                      </a:lnTo>
                      <a:lnTo>
                        <a:pt x="16" y="14"/>
                      </a:lnTo>
                      <a:lnTo>
                        <a:pt x="17" y="11"/>
                      </a:lnTo>
                      <a:lnTo>
                        <a:pt x="17" y="8"/>
                      </a:lnTo>
                      <a:lnTo>
                        <a:pt x="17" y="5"/>
                      </a:lnTo>
                      <a:lnTo>
                        <a:pt x="17" y="0"/>
                      </a:lnTo>
                      <a:lnTo>
                        <a:pt x="15" y="2"/>
                      </a:lnTo>
                      <a:lnTo>
                        <a:pt x="13" y="5"/>
                      </a:lnTo>
                      <a:lnTo>
                        <a:pt x="12" y="6"/>
                      </a:lnTo>
                      <a:lnTo>
                        <a:pt x="9" y="7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47" name="Freeform 2017"/>
                <p:cNvSpPr>
                  <a:spLocks/>
                </p:cNvSpPr>
                <p:nvPr/>
              </p:nvSpPr>
              <p:spPr bwMode="auto">
                <a:xfrm>
                  <a:off x="2511" y="1318"/>
                  <a:ext cx="27" cy="18"/>
                </a:xfrm>
                <a:custGeom>
                  <a:avLst/>
                  <a:gdLst>
                    <a:gd name="T0" fmla="*/ 0 w 272"/>
                    <a:gd name="T1" fmla="*/ 0 h 195"/>
                    <a:gd name="T2" fmla="*/ 0 w 272"/>
                    <a:gd name="T3" fmla="*/ 0 h 195"/>
                    <a:gd name="T4" fmla="*/ 0 w 272"/>
                    <a:gd name="T5" fmla="*/ 0 h 195"/>
                    <a:gd name="T6" fmla="*/ 0 w 272"/>
                    <a:gd name="T7" fmla="*/ 0 h 195"/>
                    <a:gd name="T8" fmla="*/ 0 w 272"/>
                    <a:gd name="T9" fmla="*/ 0 h 195"/>
                    <a:gd name="T10" fmla="*/ 0 w 272"/>
                    <a:gd name="T11" fmla="*/ 0 h 195"/>
                    <a:gd name="T12" fmla="*/ 0 w 272"/>
                    <a:gd name="T13" fmla="*/ 0 h 195"/>
                    <a:gd name="T14" fmla="*/ 0 w 272"/>
                    <a:gd name="T15" fmla="*/ 0 h 195"/>
                    <a:gd name="T16" fmla="*/ 0 w 272"/>
                    <a:gd name="T17" fmla="*/ 0 h 195"/>
                    <a:gd name="T18" fmla="*/ 0 w 272"/>
                    <a:gd name="T19" fmla="*/ 0 h 195"/>
                    <a:gd name="T20" fmla="*/ 0 w 272"/>
                    <a:gd name="T21" fmla="*/ 0 h 195"/>
                    <a:gd name="T22" fmla="*/ 0 w 272"/>
                    <a:gd name="T23" fmla="*/ 0 h 195"/>
                    <a:gd name="T24" fmla="*/ 0 w 272"/>
                    <a:gd name="T25" fmla="*/ 0 h 195"/>
                    <a:gd name="T26" fmla="*/ 0 w 272"/>
                    <a:gd name="T27" fmla="*/ 0 h 195"/>
                    <a:gd name="T28" fmla="*/ 0 w 272"/>
                    <a:gd name="T29" fmla="*/ 0 h 195"/>
                    <a:gd name="T30" fmla="*/ 0 w 272"/>
                    <a:gd name="T31" fmla="*/ 0 h 195"/>
                    <a:gd name="T32" fmla="*/ 0 w 272"/>
                    <a:gd name="T33" fmla="*/ 0 h 195"/>
                    <a:gd name="T34" fmla="*/ 0 w 272"/>
                    <a:gd name="T35" fmla="*/ 0 h 195"/>
                    <a:gd name="T36" fmla="*/ 0 w 272"/>
                    <a:gd name="T37" fmla="*/ 0 h 195"/>
                    <a:gd name="T38" fmla="*/ 0 w 272"/>
                    <a:gd name="T39" fmla="*/ 0 h 195"/>
                    <a:gd name="T40" fmla="*/ 0 w 272"/>
                    <a:gd name="T41" fmla="*/ 0 h 195"/>
                    <a:gd name="T42" fmla="*/ 0 w 272"/>
                    <a:gd name="T43" fmla="*/ 0 h 195"/>
                    <a:gd name="T44" fmla="*/ 0 w 272"/>
                    <a:gd name="T45" fmla="*/ 0 h 195"/>
                    <a:gd name="T46" fmla="*/ 0 w 272"/>
                    <a:gd name="T47" fmla="*/ 0 h 195"/>
                    <a:gd name="T48" fmla="*/ 0 w 272"/>
                    <a:gd name="T49" fmla="*/ 0 h 195"/>
                    <a:gd name="T50" fmla="*/ 0 w 272"/>
                    <a:gd name="T51" fmla="*/ 0 h 195"/>
                    <a:gd name="T52" fmla="*/ 0 w 272"/>
                    <a:gd name="T53" fmla="*/ 0 h 195"/>
                    <a:gd name="T54" fmla="*/ 0 w 272"/>
                    <a:gd name="T55" fmla="*/ 0 h 195"/>
                    <a:gd name="T56" fmla="*/ 0 w 272"/>
                    <a:gd name="T57" fmla="*/ 0 h 195"/>
                    <a:gd name="T58" fmla="*/ 0 w 272"/>
                    <a:gd name="T59" fmla="*/ 0 h 195"/>
                    <a:gd name="T60" fmla="*/ 0 w 272"/>
                    <a:gd name="T61" fmla="*/ 0 h 195"/>
                    <a:gd name="T62" fmla="*/ 0 w 272"/>
                    <a:gd name="T63" fmla="*/ 0 h 195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272"/>
                    <a:gd name="T97" fmla="*/ 0 h 195"/>
                    <a:gd name="T98" fmla="*/ 272 w 272"/>
                    <a:gd name="T99" fmla="*/ 195 h 195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272" h="195">
                      <a:moveTo>
                        <a:pt x="75" y="35"/>
                      </a:moveTo>
                      <a:lnTo>
                        <a:pt x="84" y="35"/>
                      </a:lnTo>
                      <a:lnTo>
                        <a:pt x="90" y="33"/>
                      </a:lnTo>
                      <a:lnTo>
                        <a:pt x="98" y="29"/>
                      </a:lnTo>
                      <a:lnTo>
                        <a:pt x="104" y="23"/>
                      </a:lnTo>
                      <a:lnTo>
                        <a:pt x="110" y="18"/>
                      </a:lnTo>
                      <a:lnTo>
                        <a:pt x="117" y="13"/>
                      </a:lnTo>
                      <a:lnTo>
                        <a:pt x="124" y="8"/>
                      </a:lnTo>
                      <a:lnTo>
                        <a:pt x="132" y="5"/>
                      </a:lnTo>
                      <a:lnTo>
                        <a:pt x="150" y="1"/>
                      </a:lnTo>
                      <a:lnTo>
                        <a:pt x="168" y="0"/>
                      </a:lnTo>
                      <a:lnTo>
                        <a:pt x="185" y="0"/>
                      </a:lnTo>
                      <a:lnTo>
                        <a:pt x="203" y="2"/>
                      </a:lnTo>
                      <a:lnTo>
                        <a:pt x="220" y="5"/>
                      </a:lnTo>
                      <a:lnTo>
                        <a:pt x="237" y="9"/>
                      </a:lnTo>
                      <a:lnTo>
                        <a:pt x="254" y="13"/>
                      </a:lnTo>
                      <a:lnTo>
                        <a:pt x="271" y="17"/>
                      </a:lnTo>
                      <a:lnTo>
                        <a:pt x="272" y="20"/>
                      </a:lnTo>
                      <a:lnTo>
                        <a:pt x="272" y="26"/>
                      </a:lnTo>
                      <a:lnTo>
                        <a:pt x="272" y="31"/>
                      </a:lnTo>
                      <a:lnTo>
                        <a:pt x="270" y="35"/>
                      </a:lnTo>
                      <a:lnTo>
                        <a:pt x="258" y="46"/>
                      </a:lnTo>
                      <a:lnTo>
                        <a:pt x="247" y="58"/>
                      </a:lnTo>
                      <a:lnTo>
                        <a:pt x="239" y="70"/>
                      </a:lnTo>
                      <a:lnTo>
                        <a:pt x="230" y="82"/>
                      </a:lnTo>
                      <a:lnTo>
                        <a:pt x="222" y="95"/>
                      </a:lnTo>
                      <a:lnTo>
                        <a:pt x="216" y="109"/>
                      </a:lnTo>
                      <a:lnTo>
                        <a:pt x="209" y="123"/>
                      </a:lnTo>
                      <a:lnTo>
                        <a:pt x="203" y="137"/>
                      </a:lnTo>
                      <a:lnTo>
                        <a:pt x="196" y="149"/>
                      </a:lnTo>
                      <a:lnTo>
                        <a:pt x="188" y="160"/>
                      </a:lnTo>
                      <a:lnTo>
                        <a:pt x="180" y="170"/>
                      </a:lnTo>
                      <a:lnTo>
                        <a:pt x="170" y="180"/>
                      </a:lnTo>
                      <a:lnTo>
                        <a:pt x="158" y="189"/>
                      </a:lnTo>
                      <a:lnTo>
                        <a:pt x="146" y="193"/>
                      </a:lnTo>
                      <a:lnTo>
                        <a:pt x="133" y="195"/>
                      </a:lnTo>
                      <a:lnTo>
                        <a:pt x="119" y="194"/>
                      </a:lnTo>
                      <a:lnTo>
                        <a:pt x="106" y="191"/>
                      </a:lnTo>
                      <a:lnTo>
                        <a:pt x="95" y="187"/>
                      </a:lnTo>
                      <a:lnTo>
                        <a:pt x="83" y="182"/>
                      </a:lnTo>
                      <a:lnTo>
                        <a:pt x="72" y="178"/>
                      </a:lnTo>
                      <a:lnTo>
                        <a:pt x="61" y="174"/>
                      </a:lnTo>
                      <a:lnTo>
                        <a:pt x="49" y="169"/>
                      </a:lnTo>
                      <a:lnTo>
                        <a:pt x="37" y="166"/>
                      </a:lnTo>
                      <a:lnTo>
                        <a:pt x="24" y="164"/>
                      </a:lnTo>
                      <a:lnTo>
                        <a:pt x="15" y="161"/>
                      </a:lnTo>
                      <a:lnTo>
                        <a:pt x="8" y="154"/>
                      </a:lnTo>
                      <a:lnTo>
                        <a:pt x="3" y="145"/>
                      </a:lnTo>
                      <a:lnTo>
                        <a:pt x="0" y="134"/>
                      </a:lnTo>
                      <a:lnTo>
                        <a:pt x="0" y="124"/>
                      </a:lnTo>
                      <a:lnTo>
                        <a:pt x="1" y="114"/>
                      </a:lnTo>
                      <a:lnTo>
                        <a:pt x="6" y="105"/>
                      </a:lnTo>
                      <a:lnTo>
                        <a:pt x="12" y="100"/>
                      </a:lnTo>
                      <a:lnTo>
                        <a:pt x="23" y="92"/>
                      </a:lnTo>
                      <a:lnTo>
                        <a:pt x="31" y="82"/>
                      </a:lnTo>
                      <a:lnTo>
                        <a:pt x="36" y="71"/>
                      </a:lnTo>
                      <a:lnTo>
                        <a:pt x="40" y="59"/>
                      </a:lnTo>
                      <a:lnTo>
                        <a:pt x="46" y="48"/>
                      </a:lnTo>
                      <a:lnTo>
                        <a:pt x="52" y="40"/>
                      </a:lnTo>
                      <a:lnTo>
                        <a:pt x="61" y="33"/>
                      </a:lnTo>
                      <a:lnTo>
                        <a:pt x="74" y="30"/>
                      </a:lnTo>
                      <a:lnTo>
                        <a:pt x="74" y="32"/>
                      </a:lnTo>
                      <a:lnTo>
                        <a:pt x="74" y="33"/>
                      </a:lnTo>
                      <a:lnTo>
                        <a:pt x="74" y="34"/>
                      </a:lnTo>
                      <a:lnTo>
                        <a:pt x="75" y="35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48" name="Freeform 2018"/>
                <p:cNvSpPr>
                  <a:spLocks/>
                </p:cNvSpPr>
                <p:nvPr/>
              </p:nvSpPr>
              <p:spPr bwMode="auto">
                <a:xfrm>
                  <a:off x="2511" y="1318"/>
                  <a:ext cx="27" cy="18"/>
                </a:xfrm>
                <a:custGeom>
                  <a:avLst/>
                  <a:gdLst>
                    <a:gd name="T0" fmla="*/ 0 w 272"/>
                    <a:gd name="T1" fmla="*/ 0 h 195"/>
                    <a:gd name="T2" fmla="*/ 0 w 272"/>
                    <a:gd name="T3" fmla="*/ 0 h 195"/>
                    <a:gd name="T4" fmla="*/ 0 w 272"/>
                    <a:gd name="T5" fmla="*/ 0 h 195"/>
                    <a:gd name="T6" fmla="*/ 0 w 272"/>
                    <a:gd name="T7" fmla="*/ 0 h 195"/>
                    <a:gd name="T8" fmla="*/ 0 w 272"/>
                    <a:gd name="T9" fmla="*/ 0 h 195"/>
                    <a:gd name="T10" fmla="*/ 0 w 272"/>
                    <a:gd name="T11" fmla="*/ 0 h 195"/>
                    <a:gd name="T12" fmla="*/ 0 w 272"/>
                    <a:gd name="T13" fmla="*/ 0 h 195"/>
                    <a:gd name="T14" fmla="*/ 0 w 272"/>
                    <a:gd name="T15" fmla="*/ 0 h 195"/>
                    <a:gd name="T16" fmla="*/ 0 w 272"/>
                    <a:gd name="T17" fmla="*/ 0 h 195"/>
                    <a:gd name="T18" fmla="*/ 0 w 272"/>
                    <a:gd name="T19" fmla="*/ 0 h 195"/>
                    <a:gd name="T20" fmla="*/ 0 w 272"/>
                    <a:gd name="T21" fmla="*/ 0 h 195"/>
                    <a:gd name="T22" fmla="*/ 0 w 272"/>
                    <a:gd name="T23" fmla="*/ 0 h 195"/>
                    <a:gd name="T24" fmla="*/ 0 w 272"/>
                    <a:gd name="T25" fmla="*/ 0 h 195"/>
                    <a:gd name="T26" fmla="*/ 0 w 272"/>
                    <a:gd name="T27" fmla="*/ 0 h 195"/>
                    <a:gd name="T28" fmla="*/ 0 w 272"/>
                    <a:gd name="T29" fmla="*/ 0 h 195"/>
                    <a:gd name="T30" fmla="*/ 0 w 272"/>
                    <a:gd name="T31" fmla="*/ 0 h 195"/>
                    <a:gd name="T32" fmla="*/ 0 w 272"/>
                    <a:gd name="T33" fmla="*/ 0 h 195"/>
                    <a:gd name="T34" fmla="*/ 0 w 272"/>
                    <a:gd name="T35" fmla="*/ 0 h 195"/>
                    <a:gd name="T36" fmla="*/ 0 w 272"/>
                    <a:gd name="T37" fmla="*/ 0 h 195"/>
                    <a:gd name="T38" fmla="*/ 0 w 272"/>
                    <a:gd name="T39" fmla="*/ 0 h 195"/>
                    <a:gd name="T40" fmla="*/ 0 w 272"/>
                    <a:gd name="T41" fmla="*/ 0 h 195"/>
                    <a:gd name="T42" fmla="*/ 0 w 272"/>
                    <a:gd name="T43" fmla="*/ 0 h 195"/>
                    <a:gd name="T44" fmla="*/ 0 w 272"/>
                    <a:gd name="T45" fmla="*/ 0 h 195"/>
                    <a:gd name="T46" fmla="*/ 0 w 272"/>
                    <a:gd name="T47" fmla="*/ 0 h 195"/>
                    <a:gd name="T48" fmla="*/ 0 w 272"/>
                    <a:gd name="T49" fmla="*/ 0 h 195"/>
                    <a:gd name="T50" fmla="*/ 0 w 272"/>
                    <a:gd name="T51" fmla="*/ 0 h 195"/>
                    <a:gd name="T52" fmla="*/ 0 w 272"/>
                    <a:gd name="T53" fmla="*/ 0 h 195"/>
                    <a:gd name="T54" fmla="*/ 0 w 272"/>
                    <a:gd name="T55" fmla="*/ 0 h 195"/>
                    <a:gd name="T56" fmla="*/ 0 w 272"/>
                    <a:gd name="T57" fmla="*/ 0 h 195"/>
                    <a:gd name="T58" fmla="*/ 0 w 272"/>
                    <a:gd name="T59" fmla="*/ 0 h 195"/>
                    <a:gd name="T60" fmla="*/ 0 w 272"/>
                    <a:gd name="T61" fmla="*/ 0 h 195"/>
                    <a:gd name="T62" fmla="*/ 0 w 272"/>
                    <a:gd name="T63" fmla="*/ 0 h 195"/>
                    <a:gd name="T64" fmla="*/ 0 w 272"/>
                    <a:gd name="T65" fmla="*/ 0 h 195"/>
                    <a:gd name="T66" fmla="*/ 0 w 272"/>
                    <a:gd name="T67" fmla="*/ 0 h 195"/>
                    <a:gd name="T68" fmla="*/ 0 w 272"/>
                    <a:gd name="T69" fmla="*/ 0 h 195"/>
                    <a:gd name="T70" fmla="*/ 0 w 272"/>
                    <a:gd name="T71" fmla="*/ 0 h 195"/>
                    <a:gd name="T72" fmla="*/ 0 w 272"/>
                    <a:gd name="T73" fmla="*/ 0 h 19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72"/>
                    <a:gd name="T112" fmla="*/ 0 h 195"/>
                    <a:gd name="T113" fmla="*/ 272 w 272"/>
                    <a:gd name="T114" fmla="*/ 195 h 19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72" h="195">
                      <a:moveTo>
                        <a:pt x="75" y="35"/>
                      </a:moveTo>
                      <a:lnTo>
                        <a:pt x="75" y="35"/>
                      </a:lnTo>
                      <a:lnTo>
                        <a:pt x="84" y="35"/>
                      </a:lnTo>
                      <a:lnTo>
                        <a:pt x="90" y="33"/>
                      </a:lnTo>
                      <a:lnTo>
                        <a:pt x="98" y="29"/>
                      </a:lnTo>
                      <a:lnTo>
                        <a:pt x="104" y="23"/>
                      </a:lnTo>
                      <a:lnTo>
                        <a:pt x="110" y="18"/>
                      </a:lnTo>
                      <a:lnTo>
                        <a:pt x="117" y="13"/>
                      </a:lnTo>
                      <a:lnTo>
                        <a:pt x="124" y="8"/>
                      </a:lnTo>
                      <a:lnTo>
                        <a:pt x="132" y="5"/>
                      </a:lnTo>
                      <a:lnTo>
                        <a:pt x="150" y="1"/>
                      </a:lnTo>
                      <a:lnTo>
                        <a:pt x="168" y="0"/>
                      </a:lnTo>
                      <a:lnTo>
                        <a:pt x="185" y="0"/>
                      </a:lnTo>
                      <a:lnTo>
                        <a:pt x="203" y="2"/>
                      </a:lnTo>
                      <a:lnTo>
                        <a:pt x="220" y="5"/>
                      </a:lnTo>
                      <a:lnTo>
                        <a:pt x="237" y="9"/>
                      </a:lnTo>
                      <a:lnTo>
                        <a:pt x="254" y="13"/>
                      </a:lnTo>
                      <a:lnTo>
                        <a:pt x="271" y="17"/>
                      </a:lnTo>
                      <a:lnTo>
                        <a:pt x="272" y="20"/>
                      </a:lnTo>
                      <a:lnTo>
                        <a:pt x="272" y="26"/>
                      </a:lnTo>
                      <a:lnTo>
                        <a:pt x="272" y="31"/>
                      </a:lnTo>
                      <a:lnTo>
                        <a:pt x="270" y="35"/>
                      </a:lnTo>
                      <a:lnTo>
                        <a:pt x="258" y="46"/>
                      </a:lnTo>
                      <a:lnTo>
                        <a:pt x="247" y="58"/>
                      </a:lnTo>
                      <a:lnTo>
                        <a:pt x="239" y="70"/>
                      </a:lnTo>
                      <a:lnTo>
                        <a:pt x="230" y="82"/>
                      </a:lnTo>
                      <a:lnTo>
                        <a:pt x="222" y="95"/>
                      </a:lnTo>
                      <a:lnTo>
                        <a:pt x="216" y="109"/>
                      </a:lnTo>
                      <a:lnTo>
                        <a:pt x="209" y="123"/>
                      </a:lnTo>
                      <a:lnTo>
                        <a:pt x="203" y="137"/>
                      </a:lnTo>
                      <a:lnTo>
                        <a:pt x="196" y="149"/>
                      </a:lnTo>
                      <a:lnTo>
                        <a:pt x="188" y="160"/>
                      </a:lnTo>
                      <a:lnTo>
                        <a:pt x="180" y="170"/>
                      </a:lnTo>
                      <a:lnTo>
                        <a:pt x="170" y="180"/>
                      </a:lnTo>
                      <a:lnTo>
                        <a:pt x="158" y="189"/>
                      </a:lnTo>
                      <a:lnTo>
                        <a:pt x="146" y="193"/>
                      </a:lnTo>
                      <a:lnTo>
                        <a:pt x="133" y="195"/>
                      </a:lnTo>
                      <a:lnTo>
                        <a:pt x="119" y="194"/>
                      </a:lnTo>
                      <a:lnTo>
                        <a:pt x="106" y="191"/>
                      </a:lnTo>
                      <a:lnTo>
                        <a:pt x="95" y="187"/>
                      </a:lnTo>
                      <a:lnTo>
                        <a:pt x="83" y="182"/>
                      </a:lnTo>
                      <a:lnTo>
                        <a:pt x="72" y="178"/>
                      </a:lnTo>
                      <a:lnTo>
                        <a:pt x="61" y="174"/>
                      </a:lnTo>
                      <a:lnTo>
                        <a:pt x="49" y="169"/>
                      </a:lnTo>
                      <a:lnTo>
                        <a:pt x="37" y="166"/>
                      </a:lnTo>
                      <a:lnTo>
                        <a:pt x="24" y="164"/>
                      </a:lnTo>
                      <a:lnTo>
                        <a:pt x="15" y="161"/>
                      </a:lnTo>
                      <a:lnTo>
                        <a:pt x="8" y="154"/>
                      </a:lnTo>
                      <a:lnTo>
                        <a:pt x="3" y="145"/>
                      </a:lnTo>
                      <a:lnTo>
                        <a:pt x="0" y="134"/>
                      </a:lnTo>
                      <a:lnTo>
                        <a:pt x="0" y="124"/>
                      </a:lnTo>
                      <a:lnTo>
                        <a:pt x="1" y="114"/>
                      </a:lnTo>
                      <a:lnTo>
                        <a:pt x="6" y="105"/>
                      </a:lnTo>
                      <a:lnTo>
                        <a:pt x="12" y="100"/>
                      </a:lnTo>
                      <a:lnTo>
                        <a:pt x="23" y="92"/>
                      </a:lnTo>
                      <a:lnTo>
                        <a:pt x="31" y="82"/>
                      </a:lnTo>
                      <a:lnTo>
                        <a:pt x="36" y="71"/>
                      </a:lnTo>
                      <a:lnTo>
                        <a:pt x="40" y="59"/>
                      </a:lnTo>
                      <a:lnTo>
                        <a:pt x="46" y="48"/>
                      </a:lnTo>
                      <a:lnTo>
                        <a:pt x="52" y="40"/>
                      </a:lnTo>
                      <a:lnTo>
                        <a:pt x="61" y="33"/>
                      </a:lnTo>
                      <a:lnTo>
                        <a:pt x="74" y="30"/>
                      </a:lnTo>
                      <a:lnTo>
                        <a:pt x="74" y="32"/>
                      </a:lnTo>
                      <a:lnTo>
                        <a:pt x="74" y="33"/>
                      </a:lnTo>
                      <a:lnTo>
                        <a:pt x="74" y="34"/>
                      </a:lnTo>
                      <a:lnTo>
                        <a:pt x="75" y="35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49" name="Freeform 2019"/>
                <p:cNvSpPr>
                  <a:spLocks/>
                </p:cNvSpPr>
                <p:nvPr/>
              </p:nvSpPr>
              <p:spPr bwMode="auto">
                <a:xfrm>
                  <a:off x="2332" y="1384"/>
                  <a:ext cx="8" cy="27"/>
                </a:xfrm>
                <a:custGeom>
                  <a:avLst/>
                  <a:gdLst>
                    <a:gd name="T0" fmla="*/ 0 w 75"/>
                    <a:gd name="T1" fmla="*/ 0 h 293"/>
                    <a:gd name="T2" fmla="*/ 0 w 75"/>
                    <a:gd name="T3" fmla="*/ 0 h 293"/>
                    <a:gd name="T4" fmla="*/ 0 w 75"/>
                    <a:gd name="T5" fmla="*/ 0 h 293"/>
                    <a:gd name="T6" fmla="*/ 0 w 75"/>
                    <a:gd name="T7" fmla="*/ 0 h 293"/>
                    <a:gd name="T8" fmla="*/ 0 w 75"/>
                    <a:gd name="T9" fmla="*/ 0 h 293"/>
                    <a:gd name="T10" fmla="*/ 0 w 75"/>
                    <a:gd name="T11" fmla="*/ 0 h 293"/>
                    <a:gd name="T12" fmla="*/ 0 w 75"/>
                    <a:gd name="T13" fmla="*/ 0 h 293"/>
                    <a:gd name="T14" fmla="*/ 0 w 75"/>
                    <a:gd name="T15" fmla="*/ 0 h 293"/>
                    <a:gd name="T16" fmla="*/ 0 w 75"/>
                    <a:gd name="T17" fmla="*/ 0 h 293"/>
                    <a:gd name="T18" fmla="*/ 0 w 75"/>
                    <a:gd name="T19" fmla="*/ 0 h 293"/>
                    <a:gd name="T20" fmla="*/ 0 w 75"/>
                    <a:gd name="T21" fmla="*/ 0 h 293"/>
                    <a:gd name="T22" fmla="*/ 0 w 75"/>
                    <a:gd name="T23" fmla="*/ 0 h 293"/>
                    <a:gd name="T24" fmla="*/ 0 w 75"/>
                    <a:gd name="T25" fmla="*/ 0 h 293"/>
                    <a:gd name="T26" fmla="*/ 0 w 75"/>
                    <a:gd name="T27" fmla="*/ 0 h 293"/>
                    <a:gd name="T28" fmla="*/ 0 w 75"/>
                    <a:gd name="T29" fmla="*/ 0 h 293"/>
                    <a:gd name="T30" fmla="*/ 0 w 75"/>
                    <a:gd name="T31" fmla="*/ 0 h 293"/>
                    <a:gd name="T32" fmla="*/ 0 w 75"/>
                    <a:gd name="T33" fmla="*/ 0 h 293"/>
                    <a:gd name="T34" fmla="*/ 0 w 75"/>
                    <a:gd name="T35" fmla="*/ 0 h 293"/>
                    <a:gd name="T36" fmla="*/ 0 w 75"/>
                    <a:gd name="T37" fmla="*/ 0 h 293"/>
                    <a:gd name="T38" fmla="*/ 0 w 75"/>
                    <a:gd name="T39" fmla="*/ 0 h 293"/>
                    <a:gd name="T40" fmla="*/ 0 w 75"/>
                    <a:gd name="T41" fmla="*/ 0 h 293"/>
                    <a:gd name="T42" fmla="*/ 0 w 75"/>
                    <a:gd name="T43" fmla="*/ 0 h 293"/>
                    <a:gd name="T44" fmla="*/ 0 w 75"/>
                    <a:gd name="T45" fmla="*/ 0 h 293"/>
                    <a:gd name="T46" fmla="*/ 0 w 75"/>
                    <a:gd name="T47" fmla="*/ 0 h 293"/>
                    <a:gd name="T48" fmla="*/ 0 w 75"/>
                    <a:gd name="T49" fmla="*/ 0 h 293"/>
                    <a:gd name="T50" fmla="*/ 0 w 75"/>
                    <a:gd name="T51" fmla="*/ 0 h 293"/>
                    <a:gd name="T52" fmla="*/ 0 w 75"/>
                    <a:gd name="T53" fmla="*/ 0 h 293"/>
                    <a:gd name="T54" fmla="*/ 0 w 75"/>
                    <a:gd name="T55" fmla="*/ 0 h 293"/>
                    <a:gd name="T56" fmla="*/ 0 w 75"/>
                    <a:gd name="T57" fmla="*/ 0 h 293"/>
                    <a:gd name="T58" fmla="*/ 0 w 75"/>
                    <a:gd name="T59" fmla="*/ 0 h 293"/>
                    <a:gd name="T60" fmla="*/ 0 w 75"/>
                    <a:gd name="T61" fmla="*/ 0 h 293"/>
                    <a:gd name="T62" fmla="*/ 0 w 75"/>
                    <a:gd name="T63" fmla="*/ 0 h 293"/>
                    <a:gd name="T64" fmla="*/ 0 w 75"/>
                    <a:gd name="T65" fmla="*/ 0 h 293"/>
                    <a:gd name="T66" fmla="*/ 0 w 75"/>
                    <a:gd name="T67" fmla="*/ 0 h 293"/>
                    <a:gd name="T68" fmla="*/ 0 w 75"/>
                    <a:gd name="T69" fmla="*/ 0 h 293"/>
                    <a:gd name="T70" fmla="*/ 0 w 75"/>
                    <a:gd name="T71" fmla="*/ 0 h 293"/>
                    <a:gd name="T72" fmla="*/ 0 w 75"/>
                    <a:gd name="T73" fmla="*/ 0 h 293"/>
                    <a:gd name="T74" fmla="*/ 0 w 75"/>
                    <a:gd name="T75" fmla="*/ 0 h 293"/>
                    <a:gd name="T76" fmla="*/ 0 w 75"/>
                    <a:gd name="T77" fmla="*/ 0 h 293"/>
                    <a:gd name="T78" fmla="*/ 0 w 75"/>
                    <a:gd name="T79" fmla="*/ 0 h 293"/>
                    <a:gd name="T80" fmla="*/ 0 w 75"/>
                    <a:gd name="T81" fmla="*/ 0 h 293"/>
                    <a:gd name="T82" fmla="*/ 0 w 75"/>
                    <a:gd name="T83" fmla="*/ 0 h 293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5"/>
                    <a:gd name="T127" fmla="*/ 0 h 293"/>
                    <a:gd name="T128" fmla="*/ 75 w 75"/>
                    <a:gd name="T129" fmla="*/ 293 h 293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5" h="293">
                      <a:moveTo>
                        <a:pt x="73" y="45"/>
                      </a:moveTo>
                      <a:lnTo>
                        <a:pt x="73" y="60"/>
                      </a:lnTo>
                      <a:lnTo>
                        <a:pt x="74" y="76"/>
                      </a:lnTo>
                      <a:lnTo>
                        <a:pt x="74" y="92"/>
                      </a:lnTo>
                      <a:lnTo>
                        <a:pt x="75" y="108"/>
                      </a:lnTo>
                      <a:lnTo>
                        <a:pt x="75" y="124"/>
                      </a:lnTo>
                      <a:lnTo>
                        <a:pt x="75" y="139"/>
                      </a:lnTo>
                      <a:lnTo>
                        <a:pt x="75" y="155"/>
                      </a:lnTo>
                      <a:lnTo>
                        <a:pt x="74" y="171"/>
                      </a:lnTo>
                      <a:lnTo>
                        <a:pt x="73" y="186"/>
                      </a:lnTo>
                      <a:lnTo>
                        <a:pt x="71" y="201"/>
                      </a:lnTo>
                      <a:lnTo>
                        <a:pt x="68" y="217"/>
                      </a:lnTo>
                      <a:lnTo>
                        <a:pt x="64" y="232"/>
                      </a:lnTo>
                      <a:lnTo>
                        <a:pt x="59" y="246"/>
                      </a:lnTo>
                      <a:lnTo>
                        <a:pt x="53" y="260"/>
                      </a:lnTo>
                      <a:lnTo>
                        <a:pt x="47" y="274"/>
                      </a:lnTo>
                      <a:lnTo>
                        <a:pt x="38" y="288"/>
                      </a:lnTo>
                      <a:lnTo>
                        <a:pt x="34" y="293"/>
                      </a:lnTo>
                      <a:lnTo>
                        <a:pt x="31" y="292"/>
                      </a:lnTo>
                      <a:lnTo>
                        <a:pt x="27" y="287"/>
                      </a:lnTo>
                      <a:lnTo>
                        <a:pt x="24" y="280"/>
                      </a:lnTo>
                      <a:lnTo>
                        <a:pt x="21" y="272"/>
                      </a:lnTo>
                      <a:lnTo>
                        <a:pt x="15" y="266"/>
                      </a:lnTo>
                      <a:lnTo>
                        <a:pt x="9" y="262"/>
                      </a:lnTo>
                      <a:lnTo>
                        <a:pt x="0" y="263"/>
                      </a:lnTo>
                      <a:lnTo>
                        <a:pt x="7" y="245"/>
                      </a:lnTo>
                      <a:lnTo>
                        <a:pt x="11" y="227"/>
                      </a:lnTo>
                      <a:lnTo>
                        <a:pt x="16" y="209"/>
                      </a:lnTo>
                      <a:lnTo>
                        <a:pt x="21" y="189"/>
                      </a:lnTo>
                      <a:lnTo>
                        <a:pt x="25" y="171"/>
                      </a:lnTo>
                      <a:lnTo>
                        <a:pt x="29" y="152"/>
                      </a:lnTo>
                      <a:lnTo>
                        <a:pt x="35" y="135"/>
                      </a:lnTo>
                      <a:lnTo>
                        <a:pt x="41" y="116"/>
                      </a:lnTo>
                      <a:lnTo>
                        <a:pt x="45" y="102"/>
                      </a:lnTo>
                      <a:lnTo>
                        <a:pt x="46" y="88"/>
                      </a:lnTo>
                      <a:lnTo>
                        <a:pt x="45" y="74"/>
                      </a:lnTo>
                      <a:lnTo>
                        <a:pt x="42" y="59"/>
                      </a:lnTo>
                      <a:lnTo>
                        <a:pt x="41" y="45"/>
                      </a:lnTo>
                      <a:lnTo>
                        <a:pt x="39" y="29"/>
                      </a:lnTo>
                      <a:lnTo>
                        <a:pt x="40" y="15"/>
                      </a:lnTo>
                      <a:lnTo>
                        <a:pt x="44" y="0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50" name="Freeform 2020"/>
                <p:cNvSpPr>
                  <a:spLocks/>
                </p:cNvSpPr>
                <p:nvPr/>
              </p:nvSpPr>
              <p:spPr bwMode="auto">
                <a:xfrm>
                  <a:off x="2332" y="1384"/>
                  <a:ext cx="8" cy="27"/>
                </a:xfrm>
                <a:custGeom>
                  <a:avLst/>
                  <a:gdLst>
                    <a:gd name="T0" fmla="*/ 0 w 75"/>
                    <a:gd name="T1" fmla="*/ 0 h 293"/>
                    <a:gd name="T2" fmla="*/ 0 w 75"/>
                    <a:gd name="T3" fmla="*/ 0 h 293"/>
                    <a:gd name="T4" fmla="*/ 0 w 75"/>
                    <a:gd name="T5" fmla="*/ 0 h 293"/>
                    <a:gd name="T6" fmla="*/ 0 w 75"/>
                    <a:gd name="T7" fmla="*/ 0 h 293"/>
                    <a:gd name="T8" fmla="*/ 0 w 75"/>
                    <a:gd name="T9" fmla="*/ 0 h 293"/>
                    <a:gd name="T10" fmla="*/ 0 w 75"/>
                    <a:gd name="T11" fmla="*/ 0 h 293"/>
                    <a:gd name="T12" fmla="*/ 0 w 75"/>
                    <a:gd name="T13" fmla="*/ 0 h 293"/>
                    <a:gd name="T14" fmla="*/ 0 w 75"/>
                    <a:gd name="T15" fmla="*/ 0 h 293"/>
                    <a:gd name="T16" fmla="*/ 0 w 75"/>
                    <a:gd name="T17" fmla="*/ 0 h 293"/>
                    <a:gd name="T18" fmla="*/ 0 w 75"/>
                    <a:gd name="T19" fmla="*/ 0 h 293"/>
                    <a:gd name="T20" fmla="*/ 0 w 75"/>
                    <a:gd name="T21" fmla="*/ 0 h 293"/>
                    <a:gd name="T22" fmla="*/ 0 w 75"/>
                    <a:gd name="T23" fmla="*/ 0 h 293"/>
                    <a:gd name="T24" fmla="*/ 0 w 75"/>
                    <a:gd name="T25" fmla="*/ 0 h 293"/>
                    <a:gd name="T26" fmla="*/ 0 w 75"/>
                    <a:gd name="T27" fmla="*/ 0 h 293"/>
                    <a:gd name="T28" fmla="*/ 0 w 75"/>
                    <a:gd name="T29" fmla="*/ 0 h 293"/>
                    <a:gd name="T30" fmla="*/ 0 w 75"/>
                    <a:gd name="T31" fmla="*/ 0 h 293"/>
                    <a:gd name="T32" fmla="*/ 0 w 75"/>
                    <a:gd name="T33" fmla="*/ 0 h 293"/>
                    <a:gd name="T34" fmla="*/ 0 w 75"/>
                    <a:gd name="T35" fmla="*/ 0 h 293"/>
                    <a:gd name="T36" fmla="*/ 0 w 75"/>
                    <a:gd name="T37" fmla="*/ 0 h 293"/>
                    <a:gd name="T38" fmla="*/ 0 w 75"/>
                    <a:gd name="T39" fmla="*/ 0 h 293"/>
                    <a:gd name="T40" fmla="*/ 0 w 75"/>
                    <a:gd name="T41" fmla="*/ 0 h 293"/>
                    <a:gd name="T42" fmla="*/ 0 w 75"/>
                    <a:gd name="T43" fmla="*/ 0 h 293"/>
                    <a:gd name="T44" fmla="*/ 0 w 75"/>
                    <a:gd name="T45" fmla="*/ 0 h 293"/>
                    <a:gd name="T46" fmla="*/ 0 w 75"/>
                    <a:gd name="T47" fmla="*/ 0 h 293"/>
                    <a:gd name="T48" fmla="*/ 0 w 75"/>
                    <a:gd name="T49" fmla="*/ 0 h 293"/>
                    <a:gd name="T50" fmla="*/ 0 w 75"/>
                    <a:gd name="T51" fmla="*/ 0 h 293"/>
                    <a:gd name="T52" fmla="*/ 0 w 75"/>
                    <a:gd name="T53" fmla="*/ 0 h 293"/>
                    <a:gd name="T54" fmla="*/ 0 w 75"/>
                    <a:gd name="T55" fmla="*/ 0 h 293"/>
                    <a:gd name="T56" fmla="*/ 0 w 75"/>
                    <a:gd name="T57" fmla="*/ 0 h 293"/>
                    <a:gd name="T58" fmla="*/ 0 w 75"/>
                    <a:gd name="T59" fmla="*/ 0 h 293"/>
                    <a:gd name="T60" fmla="*/ 0 w 75"/>
                    <a:gd name="T61" fmla="*/ 0 h 293"/>
                    <a:gd name="T62" fmla="*/ 0 w 75"/>
                    <a:gd name="T63" fmla="*/ 0 h 293"/>
                    <a:gd name="T64" fmla="*/ 0 w 75"/>
                    <a:gd name="T65" fmla="*/ 0 h 293"/>
                    <a:gd name="T66" fmla="*/ 0 w 75"/>
                    <a:gd name="T67" fmla="*/ 0 h 293"/>
                    <a:gd name="T68" fmla="*/ 0 w 75"/>
                    <a:gd name="T69" fmla="*/ 0 h 293"/>
                    <a:gd name="T70" fmla="*/ 0 w 75"/>
                    <a:gd name="T71" fmla="*/ 0 h 293"/>
                    <a:gd name="T72" fmla="*/ 0 w 75"/>
                    <a:gd name="T73" fmla="*/ 0 h 293"/>
                    <a:gd name="T74" fmla="*/ 0 w 75"/>
                    <a:gd name="T75" fmla="*/ 0 h 293"/>
                    <a:gd name="T76" fmla="*/ 0 w 75"/>
                    <a:gd name="T77" fmla="*/ 0 h 293"/>
                    <a:gd name="T78" fmla="*/ 0 w 75"/>
                    <a:gd name="T79" fmla="*/ 0 h 293"/>
                    <a:gd name="T80" fmla="*/ 0 w 75"/>
                    <a:gd name="T81" fmla="*/ 0 h 293"/>
                    <a:gd name="T82" fmla="*/ 0 w 75"/>
                    <a:gd name="T83" fmla="*/ 0 h 293"/>
                    <a:gd name="T84" fmla="*/ 0 w 75"/>
                    <a:gd name="T85" fmla="*/ 0 h 293"/>
                    <a:gd name="T86" fmla="*/ 0 w 75"/>
                    <a:gd name="T87" fmla="*/ 0 h 293"/>
                    <a:gd name="T88" fmla="*/ 0 w 75"/>
                    <a:gd name="T89" fmla="*/ 0 h 293"/>
                    <a:gd name="T90" fmla="*/ 0 w 75"/>
                    <a:gd name="T91" fmla="*/ 0 h 293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5"/>
                    <a:gd name="T139" fmla="*/ 0 h 293"/>
                    <a:gd name="T140" fmla="*/ 75 w 75"/>
                    <a:gd name="T141" fmla="*/ 293 h 293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5" h="293">
                      <a:moveTo>
                        <a:pt x="73" y="45"/>
                      </a:moveTo>
                      <a:lnTo>
                        <a:pt x="73" y="45"/>
                      </a:lnTo>
                      <a:lnTo>
                        <a:pt x="73" y="60"/>
                      </a:lnTo>
                      <a:lnTo>
                        <a:pt x="74" y="76"/>
                      </a:lnTo>
                      <a:lnTo>
                        <a:pt x="74" y="92"/>
                      </a:lnTo>
                      <a:lnTo>
                        <a:pt x="75" y="108"/>
                      </a:lnTo>
                      <a:lnTo>
                        <a:pt x="75" y="124"/>
                      </a:lnTo>
                      <a:lnTo>
                        <a:pt x="75" y="139"/>
                      </a:lnTo>
                      <a:lnTo>
                        <a:pt x="75" y="155"/>
                      </a:lnTo>
                      <a:lnTo>
                        <a:pt x="74" y="171"/>
                      </a:lnTo>
                      <a:lnTo>
                        <a:pt x="73" y="186"/>
                      </a:lnTo>
                      <a:lnTo>
                        <a:pt x="71" y="201"/>
                      </a:lnTo>
                      <a:lnTo>
                        <a:pt x="68" y="217"/>
                      </a:lnTo>
                      <a:lnTo>
                        <a:pt x="64" y="232"/>
                      </a:lnTo>
                      <a:lnTo>
                        <a:pt x="59" y="246"/>
                      </a:lnTo>
                      <a:lnTo>
                        <a:pt x="53" y="260"/>
                      </a:lnTo>
                      <a:lnTo>
                        <a:pt x="47" y="274"/>
                      </a:lnTo>
                      <a:lnTo>
                        <a:pt x="38" y="288"/>
                      </a:lnTo>
                      <a:lnTo>
                        <a:pt x="34" y="293"/>
                      </a:lnTo>
                      <a:lnTo>
                        <a:pt x="31" y="292"/>
                      </a:lnTo>
                      <a:lnTo>
                        <a:pt x="27" y="287"/>
                      </a:lnTo>
                      <a:lnTo>
                        <a:pt x="24" y="280"/>
                      </a:lnTo>
                      <a:lnTo>
                        <a:pt x="21" y="272"/>
                      </a:lnTo>
                      <a:lnTo>
                        <a:pt x="15" y="266"/>
                      </a:lnTo>
                      <a:lnTo>
                        <a:pt x="9" y="262"/>
                      </a:lnTo>
                      <a:lnTo>
                        <a:pt x="0" y="263"/>
                      </a:lnTo>
                      <a:lnTo>
                        <a:pt x="7" y="245"/>
                      </a:lnTo>
                      <a:lnTo>
                        <a:pt x="11" y="227"/>
                      </a:lnTo>
                      <a:lnTo>
                        <a:pt x="16" y="209"/>
                      </a:lnTo>
                      <a:lnTo>
                        <a:pt x="21" y="189"/>
                      </a:lnTo>
                      <a:lnTo>
                        <a:pt x="25" y="171"/>
                      </a:lnTo>
                      <a:lnTo>
                        <a:pt x="29" y="152"/>
                      </a:lnTo>
                      <a:lnTo>
                        <a:pt x="35" y="135"/>
                      </a:lnTo>
                      <a:lnTo>
                        <a:pt x="41" y="116"/>
                      </a:lnTo>
                      <a:lnTo>
                        <a:pt x="45" y="102"/>
                      </a:lnTo>
                      <a:lnTo>
                        <a:pt x="46" y="88"/>
                      </a:lnTo>
                      <a:lnTo>
                        <a:pt x="45" y="74"/>
                      </a:lnTo>
                      <a:lnTo>
                        <a:pt x="42" y="59"/>
                      </a:lnTo>
                      <a:lnTo>
                        <a:pt x="41" y="45"/>
                      </a:lnTo>
                      <a:lnTo>
                        <a:pt x="39" y="29"/>
                      </a:lnTo>
                      <a:lnTo>
                        <a:pt x="40" y="15"/>
                      </a:lnTo>
                      <a:lnTo>
                        <a:pt x="44" y="0"/>
                      </a:lnTo>
                      <a:lnTo>
                        <a:pt x="73" y="45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51" name="Freeform 2021"/>
                <p:cNvSpPr>
                  <a:spLocks/>
                </p:cNvSpPr>
                <p:nvPr/>
              </p:nvSpPr>
              <p:spPr bwMode="auto">
                <a:xfrm>
                  <a:off x="2331" y="1419"/>
                  <a:ext cx="5" cy="4"/>
                </a:xfrm>
                <a:custGeom>
                  <a:avLst/>
                  <a:gdLst>
                    <a:gd name="T0" fmla="*/ 0 w 44"/>
                    <a:gd name="T1" fmla="*/ 0 h 43"/>
                    <a:gd name="T2" fmla="*/ 0 w 44"/>
                    <a:gd name="T3" fmla="*/ 0 h 43"/>
                    <a:gd name="T4" fmla="*/ 0 w 44"/>
                    <a:gd name="T5" fmla="*/ 0 h 43"/>
                    <a:gd name="T6" fmla="*/ 0 w 44"/>
                    <a:gd name="T7" fmla="*/ 0 h 43"/>
                    <a:gd name="T8" fmla="*/ 0 w 44"/>
                    <a:gd name="T9" fmla="*/ 0 h 43"/>
                    <a:gd name="T10" fmla="*/ 0 w 44"/>
                    <a:gd name="T11" fmla="*/ 0 h 43"/>
                    <a:gd name="T12" fmla="*/ 0 w 44"/>
                    <a:gd name="T13" fmla="*/ 0 h 43"/>
                    <a:gd name="T14" fmla="*/ 0 w 44"/>
                    <a:gd name="T15" fmla="*/ 0 h 43"/>
                    <a:gd name="T16" fmla="*/ 0 w 44"/>
                    <a:gd name="T17" fmla="*/ 0 h 43"/>
                    <a:gd name="T18" fmla="*/ 0 w 44"/>
                    <a:gd name="T19" fmla="*/ 0 h 43"/>
                    <a:gd name="T20" fmla="*/ 0 w 44"/>
                    <a:gd name="T21" fmla="*/ 0 h 43"/>
                    <a:gd name="T22" fmla="*/ 0 w 44"/>
                    <a:gd name="T23" fmla="*/ 0 h 43"/>
                    <a:gd name="T24" fmla="*/ 0 w 44"/>
                    <a:gd name="T25" fmla="*/ 0 h 43"/>
                    <a:gd name="T26" fmla="*/ 0 w 44"/>
                    <a:gd name="T27" fmla="*/ 0 h 43"/>
                    <a:gd name="T28" fmla="*/ 0 w 44"/>
                    <a:gd name="T29" fmla="*/ 0 h 43"/>
                    <a:gd name="T30" fmla="*/ 0 w 44"/>
                    <a:gd name="T31" fmla="*/ 0 h 43"/>
                    <a:gd name="T32" fmla="*/ 0 w 44"/>
                    <a:gd name="T33" fmla="*/ 0 h 43"/>
                    <a:gd name="T34" fmla="*/ 0 w 44"/>
                    <a:gd name="T35" fmla="*/ 0 h 43"/>
                    <a:gd name="T36" fmla="*/ 0 w 44"/>
                    <a:gd name="T37" fmla="*/ 0 h 43"/>
                    <a:gd name="T38" fmla="*/ 0 w 44"/>
                    <a:gd name="T39" fmla="*/ 0 h 43"/>
                    <a:gd name="T40" fmla="*/ 0 w 44"/>
                    <a:gd name="T41" fmla="*/ 0 h 43"/>
                    <a:gd name="T42" fmla="*/ 0 w 44"/>
                    <a:gd name="T43" fmla="*/ 0 h 43"/>
                    <a:gd name="T44" fmla="*/ 0 w 44"/>
                    <a:gd name="T45" fmla="*/ 0 h 43"/>
                    <a:gd name="T46" fmla="*/ 0 w 44"/>
                    <a:gd name="T47" fmla="*/ 0 h 43"/>
                    <a:gd name="T48" fmla="*/ 0 w 44"/>
                    <a:gd name="T49" fmla="*/ 0 h 4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4"/>
                    <a:gd name="T76" fmla="*/ 0 h 43"/>
                    <a:gd name="T77" fmla="*/ 44 w 44"/>
                    <a:gd name="T78" fmla="*/ 43 h 4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4" h="43">
                      <a:moveTo>
                        <a:pt x="1" y="14"/>
                      </a:moveTo>
                      <a:lnTo>
                        <a:pt x="0" y="23"/>
                      </a:lnTo>
                      <a:lnTo>
                        <a:pt x="2" y="27"/>
                      </a:lnTo>
                      <a:lnTo>
                        <a:pt x="7" y="29"/>
                      </a:lnTo>
                      <a:lnTo>
                        <a:pt x="14" y="30"/>
                      </a:lnTo>
                      <a:lnTo>
                        <a:pt x="20" y="31"/>
                      </a:lnTo>
                      <a:lnTo>
                        <a:pt x="26" y="32"/>
                      </a:lnTo>
                      <a:lnTo>
                        <a:pt x="29" y="37"/>
                      </a:lnTo>
                      <a:lnTo>
                        <a:pt x="29" y="43"/>
                      </a:lnTo>
                      <a:lnTo>
                        <a:pt x="36" y="39"/>
                      </a:lnTo>
                      <a:lnTo>
                        <a:pt x="40" y="35"/>
                      </a:lnTo>
                      <a:lnTo>
                        <a:pt x="43" y="29"/>
                      </a:lnTo>
                      <a:lnTo>
                        <a:pt x="44" y="24"/>
                      </a:lnTo>
                      <a:lnTo>
                        <a:pt x="44" y="17"/>
                      </a:lnTo>
                      <a:lnTo>
                        <a:pt x="44" y="12"/>
                      </a:lnTo>
                      <a:lnTo>
                        <a:pt x="44" y="5"/>
                      </a:lnTo>
                      <a:lnTo>
                        <a:pt x="44" y="0"/>
                      </a:lnTo>
                      <a:lnTo>
                        <a:pt x="38" y="0"/>
                      </a:lnTo>
                      <a:lnTo>
                        <a:pt x="31" y="0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4" y="1"/>
                      </a:lnTo>
                      <a:lnTo>
                        <a:pt x="8" y="3"/>
                      </a:lnTo>
                      <a:lnTo>
                        <a:pt x="4" y="7"/>
                      </a:lnTo>
                      <a:lnTo>
                        <a:pt x="1" y="14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52" name="Freeform 2022"/>
                <p:cNvSpPr>
                  <a:spLocks/>
                </p:cNvSpPr>
                <p:nvPr/>
              </p:nvSpPr>
              <p:spPr bwMode="auto">
                <a:xfrm>
                  <a:off x="2331" y="1419"/>
                  <a:ext cx="5" cy="4"/>
                </a:xfrm>
                <a:custGeom>
                  <a:avLst/>
                  <a:gdLst>
                    <a:gd name="T0" fmla="*/ 0 w 44"/>
                    <a:gd name="T1" fmla="*/ 0 h 43"/>
                    <a:gd name="T2" fmla="*/ 0 w 44"/>
                    <a:gd name="T3" fmla="*/ 0 h 43"/>
                    <a:gd name="T4" fmla="*/ 0 w 44"/>
                    <a:gd name="T5" fmla="*/ 0 h 43"/>
                    <a:gd name="T6" fmla="*/ 0 w 44"/>
                    <a:gd name="T7" fmla="*/ 0 h 43"/>
                    <a:gd name="T8" fmla="*/ 0 w 44"/>
                    <a:gd name="T9" fmla="*/ 0 h 43"/>
                    <a:gd name="T10" fmla="*/ 0 w 44"/>
                    <a:gd name="T11" fmla="*/ 0 h 43"/>
                    <a:gd name="T12" fmla="*/ 0 w 44"/>
                    <a:gd name="T13" fmla="*/ 0 h 43"/>
                    <a:gd name="T14" fmla="*/ 0 w 44"/>
                    <a:gd name="T15" fmla="*/ 0 h 43"/>
                    <a:gd name="T16" fmla="*/ 0 w 44"/>
                    <a:gd name="T17" fmla="*/ 0 h 43"/>
                    <a:gd name="T18" fmla="*/ 0 w 44"/>
                    <a:gd name="T19" fmla="*/ 0 h 43"/>
                    <a:gd name="T20" fmla="*/ 0 w 44"/>
                    <a:gd name="T21" fmla="*/ 0 h 43"/>
                    <a:gd name="T22" fmla="*/ 0 w 44"/>
                    <a:gd name="T23" fmla="*/ 0 h 43"/>
                    <a:gd name="T24" fmla="*/ 0 w 44"/>
                    <a:gd name="T25" fmla="*/ 0 h 43"/>
                    <a:gd name="T26" fmla="*/ 0 w 44"/>
                    <a:gd name="T27" fmla="*/ 0 h 43"/>
                    <a:gd name="T28" fmla="*/ 0 w 44"/>
                    <a:gd name="T29" fmla="*/ 0 h 43"/>
                    <a:gd name="T30" fmla="*/ 0 w 44"/>
                    <a:gd name="T31" fmla="*/ 0 h 43"/>
                    <a:gd name="T32" fmla="*/ 0 w 44"/>
                    <a:gd name="T33" fmla="*/ 0 h 43"/>
                    <a:gd name="T34" fmla="*/ 0 w 44"/>
                    <a:gd name="T35" fmla="*/ 0 h 43"/>
                    <a:gd name="T36" fmla="*/ 0 w 44"/>
                    <a:gd name="T37" fmla="*/ 0 h 43"/>
                    <a:gd name="T38" fmla="*/ 0 w 44"/>
                    <a:gd name="T39" fmla="*/ 0 h 43"/>
                    <a:gd name="T40" fmla="*/ 0 w 44"/>
                    <a:gd name="T41" fmla="*/ 0 h 43"/>
                    <a:gd name="T42" fmla="*/ 0 w 44"/>
                    <a:gd name="T43" fmla="*/ 0 h 43"/>
                    <a:gd name="T44" fmla="*/ 0 w 44"/>
                    <a:gd name="T45" fmla="*/ 0 h 43"/>
                    <a:gd name="T46" fmla="*/ 0 w 44"/>
                    <a:gd name="T47" fmla="*/ 0 h 43"/>
                    <a:gd name="T48" fmla="*/ 0 w 44"/>
                    <a:gd name="T49" fmla="*/ 0 h 43"/>
                    <a:gd name="T50" fmla="*/ 0 w 44"/>
                    <a:gd name="T51" fmla="*/ 0 h 43"/>
                    <a:gd name="T52" fmla="*/ 0 w 44"/>
                    <a:gd name="T53" fmla="*/ 0 h 43"/>
                    <a:gd name="T54" fmla="*/ 0 w 44"/>
                    <a:gd name="T55" fmla="*/ 0 h 43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4"/>
                    <a:gd name="T85" fmla="*/ 0 h 43"/>
                    <a:gd name="T86" fmla="*/ 44 w 44"/>
                    <a:gd name="T87" fmla="*/ 43 h 43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4" h="43">
                      <a:moveTo>
                        <a:pt x="1" y="14"/>
                      </a:moveTo>
                      <a:lnTo>
                        <a:pt x="1" y="14"/>
                      </a:lnTo>
                      <a:lnTo>
                        <a:pt x="0" y="23"/>
                      </a:lnTo>
                      <a:lnTo>
                        <a:pt x="2" y="27"/>
                      </a:lnTo>
                      <a:lnTo>
                        <a:pt x="7" y="29"/>
                      </a:lnTo>
                      <a:lnTo>
                        <a:pt x="14" y="30"/>
                      </a:lnTo>
                      <a:lnTo>
                        <a:pt x="20" y="31"/>
                      </a:lnTo>
                      <a:lnTo>
                        <a:pt x="26" y="32"/>
                      </a:lnTo>
                      <a:lnTo>
                        <a:pt x="29" y="37"/>
                      </a:lnTo>
                      <a:lnTo>
                        <a:pt x="29" y="43"/>
                      </a:lnTo>
                      <a:lnTo>
                        <a:pt x="36" y="39"/>
                      </a:lnTo>
                      <a:lnTo>
                        <a:pt x="40" y="35"/>
                      </a:lnTo>
                      <a:lnTo>
                        <a:pt x="43" y="29"/>
                      </a:lnTo>
                      <a:lnTo>
                        <a:pt x="44" y="24"/>
                      </a:lnTo>
                      <a:lnTo>
                        <a:pt x="44" y="17"/>
                      </a:lnTo>
                      <a:lnTo>
                        <a:pt x="44" y="12"/>
                      </a:lnTo>
                      <a:lnTo>
                        <a:pt x="44" y="5"/>
                      </a:lnTo>
                      <a:lnTo>
                        <a:pt x="44" y="0"/>
                      </a:lnTo>
                      <a:lnTo>
                        <a:pt x="38" y="0"/>
                      </a:lnTo>
                      <a:lnTo>
                        <a:pt x="31" y="0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4" y="1"/>
                      </a:lnTo>
                      <a:lnTo>
                        <a:pt x="8" y="3"/>
                      </a:lnTo>
                      <a:lnTo>
                        <a:pt x="4" y="7"/>
                      </a:lnTo>
                      <a:lnTo>
                        <a:pt x="1" y="14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53" name="Freeform 2023"/>
                <p:cNvSpPr>
                  <a:spLocks/>
                </p:cNvSpPr>
                <p:nvPr/>
              </p:nvSpPr>
              <p:spPr bwMode="auto">
                <a:xfrm>
                  <a:off x="2341" y="1439"/>
                  <a:ext cx="5" cy="3"/>
                </a:xfrm>
                <a:custGeom>
                  <a:avLst/>
                  <a:gdLst>
                    <a:gd name="T0" fmla="*/ 0 w 45"/>
                    <a:gd name="T1" fmla="*/ 0 h 36"/>
                    <a:gd name="T2" fmla="*/ 0 w 45"/>
                    <a:gd name="T3" fmla="*/ 0 h 36"/>
                    <a:gd name="T4" fmla="*/ 0 w 45"/>
                    <a:gd name="T5" fmla="*/ 0 h 36"/>
                    <a:gd name="T6" fmla="*/ 0 w 45"/>
                    <a:gd name="T7" fmla="*/ 0 h 36"/>
                    <a:gd name="T8" fmla="*/ 0 w 45"/>
                    <a:gd name="T9" fmla="*/ 0 h 36"/>
                    <a:gd name="T10" fmla="*/ 0 w 45"/>
                    <a:gd name="T11" fmla="*/ 0 h 36"/>
                    <a:gd name="T12" fmla="*/ 0 w 45"/>
                    <a:gd name="T13" fmla="*/ 0 h 36"/>
                    <a:gd name="T14" fmla="*/ 0 w 45"/>
                    <a:gd name="T15" fmla="*/ 0 h 36"/>
                    <a:gd name="T16" fmla="*/ 0 w 45"/>
                    <a:gd name="T17" fmla="*/ 0 h 36"/>
                    <a:gd name="T18" fmla="*/ 0 w 45"/>
                    <a:gd name="T19" fmla="*/ 0 h 36"/>
                    <a:gd name="T20" fmla="*/ 0 w 45"/>
                    <a:gd name="T21" fmla="*/ 0 h 36"/>
                    <a:gd name="T22" fmla="*/ 0 w 45"/>
                    <a:gd name="T23" fmla="*/ 0 h 36"/>
                    <a:gd name="T24" fmla="*/ 0 w 45"/>
                    <a:gd name="T25" fmla="*/ 0 h 36"/>
                    <a:gd name="T26" fmla="*/ 0 w 45"/>
                    <a:gd name="T27" fmla="*/ 0 h 36"/>
                    <a:gd name="T28" fmla="*/ 0 w 45"/>
                    <a:gd name="T29" fmla="*/ 0 h 36"/>
                    <a:gd name="T30" fmla="*/ 0 w 45"/>
                    <a:gd name="T31" fmla="*/ 0 h 36"/>
                    <a:gd name="T32" fmla="*/ 0 w 45"/>
                    <a:gd name="T33" fmla="*/ 0 h 36"/>
                    <a:gd name="T34" fmla="*/ 0 w 45"/>
                    <a:gd name="T35" fmla="*/ 0 h 36"/>
                    <a:gd name="T36" fmla="*/ 0 w 45"/>
                    <a:gd name="T37" fmla="*/ 0 h 36"/>
                    <a:gd name="T38" fmla="*/ 0 w 45"/>
                    <a:gd name="T39" fmla="*/ 0 h 36"/>
                    <a:gd name="T40" fmla="*/ 0 w 45"/>
                    <a:gd name="T41" fmla="*/ 0 h 36"/>
                    <a:gd name="T42" fmla="*/ 0 w 45"/>
                    <a:gd name="T43" fmla="*/ 0 h 36"/>
                    <a:gd name="T44" fmla="*/ 0 w 45"/>
                    <a:gd name="T45" fmla="*/ 0 h 36"/>
                    <a:gd name="T46" fmla="*/ 0 w 45"/>
                    <a:gd name="T47" fmla="*/ 0 h 36"/>
                    <a:gd name="T48" fmla="*/ 0 w 45"/>
                    <a:gd name="T49" fmla="*/ 0 h 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5"/>
                    <a:gd name="T76" fmla="*/ 0 h 36"/>
                    <a:gd name="T77" fmla="*/ 45 w 45"/>
                    <a:gd name="T78" fmla="*/ 36 h 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5" h="36">
                      <a:moveTo>
                        <a:pt x="15" y="7"/>
                      </a:moveTo>
                      <a:lnTo>
                        <a:pt x="13" y="9"/>
                      </a:lnTo>
                      <a:lnTo>
                        <a:pt x="13" y="13"/>
                      </a:lnTo>
                      <a:lnTo>
                        <a:pt x="15" y="18"/>
                      </a:lnTo>
                      <a:lnTo>
                        <a:pt x="16" y="23"/>
                      </a:lnTo>
                      <a:lnTo>
                        <a:pt x="16" y="28"/>
                      </a:lnTo>
                      <a:lnTo>
                        <a:pt x="15" y="33"/>
                      </a:lnTo>
                      <a:lnTo>
                        <a:pt x="10" y="35"/>
                      </a:lnTo>
                      <a:lnTo>
                        <a:pt x="0" y="35"/>
                      </a:lnTo>
                      <a:lnTo>
                        <a:pt x="7" y="36"/>
                      </a:lnTo>
                      <a:lnTo>
                        <a:pt x="13" y="36"/>
                      </a:lnTo>
                      <a:lnTo>
                        <a:pt x="20" y="36"/>
                      </a:lnTo>
                      <a:lnTo>
                        <a:pt x="26" y="35"/>
                      </a:lnTo>
                      <a:lnTo>
                        <a:pt x="32" y="34"/>
                      </a:lnTo>
                      <a:lnTo>
                        <a:pt x="36" y="31"/>
                      </a:lnTo>
                      <a:lnTo>
                        <a:pt x="40" y="26"/>
                      </a:lnTo>
                      <a:lnTo>
                        <a:pt x="43" y="20"/>
                      </a:lnTo>
                      <a:lnTo>
                        <a:pt x="45" y="10"/>
                      </a:lnTo>
                      <a:lnTo>
                        <a:pt x="44" y="5"/>
                      </a:lnTo>
                      <a:lnTo>
                        <a:pt x="40" y="1"/>
                      </a:lnTo>
                      <a:lnTo>
                        <a:pt x="36" y="0"/>
                      </a:lnTo>
                      <a:lnTo>
                        <a:pt x="31" y="1"/>
                      </a:lnTo>
                      <a:lnTo>
                        <a:pt x="25" y="3"/>
                      </a:lnTo>
                      <a:lnTo>
                        <a:pt x="20" y="6"/>
                      </a:lnTo>
                      <a:lnTo>
                        <a:pt x="15" y="7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54" name="Freeform 2024"/>
                <p:cNvSpPr>
                  <a:spLocks/>
                </p:cNvSpPr>
                <p:nvPr/>
              </p:nvSpPr>
              <p:spPr bwMode="auto">
                <a:xfrm>
                  <a:off x="2341" y="1439"/>
                  <a:ext cx="5" cy="3"/>
                </a:xfrm>
                <a:custGeom>
                  <a:avLst/>
                  <a:gdLst>
                    <a:gd name="T0" fmla="*/ 0 w 45"/>
                    <a:gd name="T1" fmla="*/ 0 h 36"/>
                    <a:gd name="T2" fmla="*/ 0 w 45"/>
                    <a:gd name="T3" fmla="*/ 0 h 36"/>
                    <a:gd name="T4" fmla="*/ 0 w 45"/>
                    <a:gd name="T5" fmla="*/ 0 h 36"/>
                    <a:gd name="T6" fmla="*/ 0 w 45"/>
                    <a:gd name="T7" fmla="*/ 0 h 36"/>
                    <a:gd name="T8" fmla="*/ 0 w 45"/>
                    <a:gd name="T9" fmla="*/ 0 h 36"/>
                    <a:gd name="T10" fmla="*/ 0 w 45"/>
                    <a:gd name="T11" fmla="*/ 0 h 36"/>
                    <a:gd name="T12" fmla="*/ 0 w 45"/>
                    <a:gd name="T13" fmla="*/ 0 h 36"/>
                    <a:gd name="T14" fmla="*/ 0 w 45"/>
                    <a:gd name="T15" fmla="*/ 0 h 36"/>
                    <a:gd name="T16" fmla="*/ 0 w 45"/>
                    <a:gd name="T17" fmla="*/ 0 h 36"/>
                    <a:gd name="T18" fmla="*/ 0 w 45"/>
                    <a:gd name="T19" fmla="*/ 0 h 36"/>
                    <a:gd name="T20" fmla="*/ 0 w 45"/>
                    <a:gd name="T21" fmla="*/ 0 h 36"/>
                    <a:gd name="T22" fmla="*/ 0 w 45"/>
                    <a:gd name="T23" fmla="*/ 0 h 36"/>
                    <a:gd name="T24" fmla="*/ 0 w 45"/>
                    <a:gd name="T25" fmla="*/ 0 h 36"/>
                    <a:gd name="T26" fmla="*/ 0 w 45"/>
                    <a:gd name="T27" fmla="*/ 0 h 36"/>
                    <a:gd name="T28" fmla="*/ 0 w 45"/>
                    <a:gd name="T29" fmla="*/ 0 h 36"/>
                    <a:gd name="T30" fmla="*/ 0 w 45"/>
                    <a:gd name="T31" fmla="*/ 0 h 36"/>
                    <a:gd name="T32" fmla="*/ 0 w 45"/>
                    <a:gd name="T33" fmla="*/ 0 h 36"/>
                    <a:gd name="T34" fmla="*/ 0 w 45"/>
                    <a:gd name="T35" fmla="*/ 0 h 36"/>
                    <a:gd name="T36" fmla="*/ 0 w 45"/>
                    <a:gd name="T37" fmla="*/ 0 h 36"/>
                    <a:gd name="T38" fmla="*/ 0 w 45"/>
                    <a:gd name="T39" fmla="*/ 0 h 36"/>
                    <a:gd name="T40" fmla="*/ 0 w 45"/>
                    <a:gd name="T41" fmla="*/ 0 h 36"/>
                    <a:gd name="T42" fmla="*/ 0 w 45"/>
                    <a:gd name="T43" fmla="*/ 0 h 36"/>
                    <a:gd name="T44" fmla="*/ 0 w 45"/>
                    <a:gd name="T45" fmla="*/ 0 h 36"/>
                    <a:gd name="T46" fmla="*/ 0 w 45"/>
                    <a:gd name="T47" fmla="*/ 0 h 36"/>
                    <a:gd name="T48" fmla="*/ 0 w 45"/>
                    <a:gd name="T49" fmla="*/ 0 h 36"/>
                    <a:gd name="T50" fmla="*/ 0 w 45"/>
                    <a:gd name="T51" fmla="*/ 0 h 36"/>
                    <a:gd name="T52" fmla="*/ 0 w 45"/>
                    <a:gd name="T53" fmla="*/ 0 h 36"/>
                    <a:gd name="T54" fmla="*/ 0 w 45"/>
                    <a:gd name="T55" fmla="*/ 0 h 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5"/>
                    <a:gd name="T85" fmla="*/ 0 h 36"/>
                    <a:gd name="T86" fmla="*/ 45 w 45"/>
                    <a:gd name="T87" fmla="*/ 36 h 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5" h="36">
                      <a:moveTo>
                        <a:pt x="15" y="7"/>
                      </a:moveTo>
                      <a:lnTo>
                        <a:pt x="15" y="7"/>
                      </a:lnTo>
                      <a:lnTo>
                        <a:pt x="13" y="9"/>
                      </a:lnTo>
                      <a:lnTo>
                        <a:pt x="13" y="13"/>
                      </a:lnTo>
                      <a:lnTo>
                        <a:pt x="15" y="18"/>
                      </a:lnTo>
                      <a:lnTo>
                        <a:pt x="16" y="23"/>
                      </a:lnTo>
                      <a:lnTo>
                        <a:pt x="16" y="28"/>
                      </a:lnTo>
                      <a:lnTo>
                        <a:pt x="15" y="33"/>
                      </a:lnTo>
                      <a:lnTo>
                        <a:pt x="10" y="35"/>
                      </a:lnTo>
                      <a:lnTo>
                        <a:pt x="0" y="35"/>
                      </a:lnTo>
                      <a:lnTo>
                        <a:pt x="7" y="36"/>
                      </a:lnTo>
                      <a:lnTo>
                        <a:pt x="13" y="36"/>
                      </a:lnTo>
                      <a:lnTo>
                        <a:pt x="20" y="36"/>
                      </a:lnTo>
                      <a:lnTo>
                        <a:pt x="26" y="35"/>
                      </a:lnTo>
                      <a:lnTo>
                        <a:pt x="32" y="34"/>
                      </a:lnTo>
                      <a:lnTo>
                        <a:pt x="36" y="31"/>
                      </a:lnTo>
                      <a:lnTo>
                        <a:pt x="40" y="26"/>
                      </a:lnTo>
                      <a:lnTo>
                        <a:pt x="43" y="20"/>
                      </a:lnTo>
                      <a:lnTo>
                        <a:pt x="45" y="10"/>
                      </a:lnTo>
                      <a:lnTo>
                        <a:pt x="44" y="5"/>
                      </a:lnTo>
                      <a:lnTo>
                        <a:pt x="40" y="1"/>
                      </a:lnTo>
                      <a:lnTo>
                        <a:pt x="36" y="0"/>
                      </a:lnTo>
                      <a:lnTo>
                        <a:pt x="31" y="1"/>
                      </a:lnTo>
                      <a:lnTo>
                        <a:pt x="25" y="3"/>
                      </a:lnTo>
                      <a:lnTo>
                        <a:pt x="20" y="6"/>
                      </a:lnTo>
                      <a:lnTo>
                        <a:pt x="15" y="7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55" name="Freeform 2025"/>
                <p:cNvSpPr>
                  <a:spLocks/>
                </p:cNvSpPr>
                <p:nvPr/>
              </p:nvSpPr>
              <p:spPr bwMode="auto">
                <a:xfrm>
                  <a:off x="2346" y="1449"/>
                  <a:ext cx="4" cy="7"/>
                </a:xfrm>
                <a:custGeom>
                  <a:avLst/>
                  <a:gdLst>
                    <a:gd name="T0" fmla="*/ 0 w 43"/>
                    <a:gd name="T1" fmla="*/ 0 h 72"/>
                    <a:gd name="T2" fmla="*/ 0 w 43"/>
                    <a:gd name="T3" fmla="*/ 0 h 72"/>
                    <a:gd name="T4" fmla="*/ 0 w 43"/>
                    <a:gd name="T5" fmla="*/ 0 h 72"/>
                    <a:gd name="T6" fmla="*/ 0 w 43"/>
                    <a:gd name="T7" fmla="*/ 0 h 72"/>
                    <a:gd name="T8" fmla="*/ 0 w 43"/>
                    <a:gd name="T9" fmla="*/ 0 h 72"/>
                    <a:gd name="T10" fmla="*/ 0 w 43"/>
                    <a:gd name="T11" fmla="*/ 0 h 72"/>
                    <a:gd name="T12" fmla="*/ 0 w 43"/>
                    <a:gd name="T13" fmla="*/ 0 h 72"/>
                    <a:gd name="T14" fmla="*/ 0 w 43"/>
                    <a:gd name="T15" fmla="*/ 0 h 72"/>
                    <a:gd name="T16" fmla="*/ 0 w 43"/>
                    <a:gd name="T17" fmla="*/ 0 h 72"/>
                    <a:gd name="T18" fmla="*/ 0 w 43"/>
                    <a:gd name="T19" fmla="*/ 0 h 72"/>
                    <a:gd name="T20" fmla="*/ 0 w 43"/>
                    <a:gd name="T21" fmla="*/ 0 h 72"/>
                    <a:gd name="T22" fmla="*/ 0 w 43"/>
                    <a:gd name="T23" fmla="*/ 0 h 72"/>
                    <a:gd name="T24" fmla="*/ 0 w 43"/>
                    <a:gd name="T25" fmla="*/ 0 h 72"/>
                    <a:gd name="T26" fmla="*/ 0 w 43"/>
                    <a:gd name="T27" fmla="*/ 0 h 72"/>
                    <a:gd name="T28" fmla="*/ 0 w 43"/>
                    <a:gd name="T29" fmla="*/ 0 h 72"/>
                    <a:gd name="T30" fmla="*/ 0 w 43"/>
                    <a:gd name="T31" fmla="*/ 0 h 72"/>
                    <a:gd name="T32" fmla="*/ 0 w 43"/>
                    <a:gd name="T33" fmla="*/ 0 h 7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3"/>
                    <a:gd name="T52" fmla="*/ 0 h 72"/>
                    <a:gd name="T53" fmla="*/ 43 w 43"/>
                    <a:gd name="T54" fmla="*/ 72 h 7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3" h="72">
                      <a:moveTo>
                        <a:pt x="0" y="0"/>
                      </a:moveTo>
                      <a:lnTo>
                        <a:pt x="10" y="6"/>
                      </a:lnTo>
                      <a:lnTo>
                        <a:pt x="13" y="16"/>
                      </a:lnTo>
                      <a:lnTo>
                        <a:pt x="14" y="28"/>
                      </a:lnTo>
                      <a:lnTo>
                        <a:pt x="14" y="40"/>
                      </a:lnTo>
                      <a:lnTo>
                        <a:pt x="14" y="52"/>
                      </a:lnTo>
                      <a:lnTo>
                        <a:pt x="18" y="63"/>
                      </a:lnTo>
                      <a:lnTo>
                        <a:pt x="27" y="70"/>
                      </a:lnTo>
                      <a:lnTo>
                        <a:pt x="43" y="72"/>
                      </a:lnTo>
                      <a:lnTo>
                        <a:pt x="36" y="64"/>
                      </a:lnTo>
                      <a:lnTo>
                        <a:pt x="29" y="55"/>
                      </a:lnTo>
                      <a:lnTo>
                        <a:pt x="24" y="47"/>
                      </a:lnTo>
                      <a:lnTo>
                        <a:pt x="17" y="38"/>
                      </a:lnTo>
                      <a:lnTo>
                        <a:pt x="12" y="29"/>
                      </a:lnTo>
                      <a:lnTo>
                        <a:pt x="7" y="20"/>
                      </a:lnTo>
                      <a:lnTo>
                        <a:pt x="3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56" name="Freeform 2026"/>
                <p:cNvSpPr>
                  <a:spLocks/>
                </p:cNvSpPr>
                <p:nvPr/>
              </p:nvSpPr>
              <p:spPr bwMode="auto">
                <a:xfrm>
                  <a:off x="2346" y="1449"/>
                  <a:ext cx="4" cy="7"/>
                </a:xfrm>
                <a:custGeom>
                  <a:avLst/>
                  <a:gdLst>
                    <a:gd name="T0" fmla="*/ 0 w 43"/>
                    <a:gd name="T1" fmla="*/ 0 h 72"/>
                    <a:gd name="T2" fmla="*/ 0 w 43"/>
                    <a:gd name="T3" fmla="*/ 0 h 72"/>
                    <a:gd name="T4" fmla="*/ 0 w 43"/>
                    <a:gd name="T5" fmla="*/ 0 h 72"/>
                    <a:gd name="T6" fmla="*/ 0 w 43"/>
                    <a:gd name="T7" fmla="*/ 0 h 72"/>
                    <a:gd name="T8" fmla="*/ 0 w 43"/>
                    <a:gd name="T9" fmla="*/ 0 h 72"/>
                    <a:gd name="T10" fmla="*/ 0 w 43"/>
                    <a:gd name="T11" fmla="*/ 0 h 72"/>
                    <a:gd name="T12" fmla="*/ 0 w 43"/>
                    <a:gd name="T13" fmla="*/ 0 h 72"/>
                    <a:gd name="T14" fmla="*/ 0 w 43"/>
                    <a:gd name="T15" fmla="*/ 0 h 72"/>
                    <a:gd name="T16" fmla="*/ 0 w 43"/>
                    <a:gd name="T17" fmla="*/ 0 h 72"/>
                    <a:gd name="T18" fmla="*/ 0 w 43"/>
                    <a:gd name="T19" fmla="*/ 0 h 72"/>
                    <a:gd name="T20" fmla="*/ 0 w 43"/>
                    <a:gd name="T21" fmla="*/ 0 h 72"/>
                    <a:gd name="T22" fmla="*/ 0 w 43"/>
                    <a:gd name="T23" fmla="*/ 0 h 72"/>
                    <a:gd name="T24" fmla="*/ 0 w 43"/>
                    <a:gd name="T25" fmla="*/ 0 h 72"/>
                    <a:gd name="T26" fmla="*/ 0 w 43"/>
                    <a:gd name="T27" fmla="*/ 0 h 72"/>
                    <a:gd name="T28" fmla="*/ 0 w 43"/>
                    <a:gd name="T29" fmla="*/ 0 h 72"/>
                    <a:gd name="T30" fmla="*/ 0 w 43"/>
                    <a:gd name="T31" fmla="*/ 0 h 72"/>
                    <a:gd name="T32" fmla="*/ 0 w 43"/>
                    <a:gd name="T33" fmla="*/ 0 h 72"/>
                    <a:gd name="T34" fmla="*/ 0 w 43"/>
                    <a:gd name="T35" fmla="*/ 0 h 72"/>
                    <a:gd name="T36" fmla="*/ 0 w 43"/>
                    <a:gd name="T37" fmla="*/ 0 h 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43"/>
                    <a:gd name="T58" fmla="*/ 0 h 72"/>
                    <a:gd name="T59" fmla="*/ 43 w 43"/>
                    <a:gd name="T60" fmla="*/ 72 h 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43" h="7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0" y="6"/>
                      </a:lnTo>
                      <a:lnTo>
                        <a:pt x="13" y="16"/>
                      </a:lnTo>
                      <a:lnTo>
                        <a:pt x="14" y="28"/>
                      </a:lnTo>
                      <a:lnTo>
                        <a:pt x="14" y="40"/>
                      </a:lnTo>
                      <a:lnTo>
                        <a:pt x="14" y="52"/>
                      </a:lnTo>
                      <a:lnTo>
                        <a:pt x="18" y="63"/>
                      </a:lnTo>
                      <a:lnTo>
                        <a:pt x="27" y="70"/>
                      </a:lnTo>
                      <a:lnTo>
                        <a:pt x="43" y="72"/>
                      </a:lnTo>
                      <a:lnTo>
                        <a:pt x="36" y="64"/>
                      </a:lnTo>
                      <a:lnTo>
                        <a:pt x="29" y="55"/>
                      </a:lnTo>
                      <a:lnTo>
                        <a:pt x="24" y="47"/>
                      </a:lnTo>
                      <a:lnTo>
                        <a:pt x="17" y="38"/>
                      </a:lnTo>
                      <a:lnTo>
                        <a:pt x="12" y="29"/>
                      </a:lnTo>
                      <a:lnTo>
                        <a:pt x="7" y="20"/>
                      </a:lnTo>
                      <a:lnTo>
                        <a:pt x="3" y="1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57" name="Freeform 2027"/>
                <p:cNvSpPr>
                  <a:spLocks/>
                </p:cNvSpPr>
                <p:nvPr/>
              </p:nvSpPr>
              <p:spPr bwMode="auto">
                <a:xfrm>
                  <a:off x="2697" y="1168"/>
                  <a:ext cx="11" cy="6"/>
                </a:xfrm>
                <a:custGeom>
                  <a:avLst/>
                  <a:gdLst>
                    <a:gd name="T0" fmla="*/ 0 w 118"/>
                    <a:gd name="T1" fmla="*/ 0 h 61"/>
                    <a:gd name="T2" fmla="*/ 0 w 118"/>
                    <a:gd name="T3" fmla="*/ 0 h 61"/>
                    <a:gd name="T4" fmla="*/ 0 w 118"/>
                    <a:gd name="T5" fmla="*/ 0 h 61"/>
                    <a:gd name="T6" fmla="*/ 0 w 118"/>
                    <a:gd name="T7" fmla="*/ 0 h 61"/>
                    <a:gd name="T8" fmla="*/ 0 w 118"/>
                    <a:gd name="T9" fmla="*/ 0 h 61"/>
                    <a:gd name="T10" fmla="*/ 0 w 118"/>
                    <a:gd name="T11" fmla="*/ 0 h 61"/>
                    <a:gd name="T12" fmla="*/ 0 w 118"/>
                    <a:gd name="T13" fmla="*/ 0 h 61"/>
                    <a:gd name="T14" fmla="*/ 0 w 118"/>
                    <a:gd name="T15" fmla="*/ 0 h 61"/>
                    <a:gd name="T16" fmla="*/ 0 w 118"/>
                    <a:gd name="T17" fmla="*/ 0 h 61"/>
                    <a:gd name="T18" fmla="*/ 0 w 118"/>
                    <a:gd name="T19" fmla="*/ 0 h 61"/>
                    <a:gd name="T20" fmla="*/ 0 w 118"/>
                    <a:gd name="T21" fmla="*/ 0 h 61"/>
                    <a:gd name="T22" fmla="*/ 0 w 118"/>
                    <a:gd name="T23" fmla="*/ 0 h 61"/>
                    <a:gd name="T24" fmla="*/ 0 w 118"/>
                    <a:gd name="T25" fmla="*/ 0 h 61"/>
                    <a:gd name="T26" fmla="*/ 0 w 118"/>
                    <a:gd name="T27" fmla="*/ 0 h 61"/>
                    <a:gd name="T28" fmla="*/ 0 w 118"/>
                    <a:gd name="T29" fmla="*/ 0 h 61"/>
                    <a:gd name="T30" fmla="*/ 0 w 118"/>
                    <a:gd name="T31" fmla="*/ 0 h 61"/>
                    <a:gd name="T32" fmla="*/ 0 w 118"/>
                    <a:gd name="T33" fmla="*/ 0 h 61"/>
                    <a:gd name="T34" fmla="*/ 0 w 118"/>
                    <a:gd name="T35" fmla="*/ 0 h 61"/>
                    <a:gd name="T36" fmla="*/ 0 w 118"/>
                    <a:gd name="T37" fmla="*/ 0 h 61"/>
                    <a:gd name="T38" fmla="*/ 0 w 118"/>
                    <a:gd name="T39" fmla="*/ 0 h 61"/>
                    <a:gd name="T40" fmla="*/ 0 w 118"/>
                    <a:gd name="T41" fmla="*/ 0 h 61"/>
                    <a:gd name="T42" fmla="*/ 0 w 118"/>
                    <a:gd name="T43" fmla="*/ 0 h 61"/>
                    <a:gd name="T44" fmla="*/ 0 w 118"/>
                    <a:gd name="T45" fmla="*/ 0 h 61"/>
                    <a:gd name="T46" fmla="*/ 0 w 118"/>
                    <a:gd name="T47" fmla="*/ 0 h 61"/>
                    <a:gd name="T48" fmla="*/ 0 w 118"/>
                    <a:gd name="T49" fmla="*/ 0 h 61"/>
                    <a:gd name="T50" fmla="*/ 0 w 118"/>
                    <a:gd name="T51" fmla="*/ 0 h 61"/>
                    <a:gd name="T52" fmla="*/ 0 w 118"/>
                    <a:gd name="T53" fmla="*/ 0 h 61"/>
                    <a:gd name="T54" fmla="*/ 0 w 118"/>
                    <a:gd name="T55" fmla="*/ 0 h 61"/>
                    <a:gd name="T56" fmla="*/ 0 w 118"/>
                    <a:gd name="T57" fmla="*/ 0 h 61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18"/>
                    <a:gd name="T88" fmla="*/ 0 h 61"/>
                    <a:gd name="T89" fmla="*/ 118 w 118"/>
                    <a:gd name="T90" fmla="*/ 61 h 61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18" h="61">
                      <a:moveTo>
                        <a:pt x="88" y="14"/>
                      </a:moveTo>
                      <a:lnTo>
                        <a:pt x="76" y="19"/>
                      </a:lnTo>
                      <a:lnTo>
                        <a:pt x="64" y="21"/>
                      </a:lnTo>
                      <a:lnTo>
                        <a:pt x="50" y="22"/>
                      </a:lnTo>
                      <a:lnTo>
                        <a:pt x="38" y="24"/>
                      </a:lnTo>
                      <a:lnTo>
                        <a:pt x="25" y="27"/>
                      </a:lnTo>
                      <a:lnTo>
                        <a:pt x="15" y="33"/>
                      </a:lnTo>
                      <a:lnTo>
                        <a:pt x="6" y="43"/>
                      </a:lnTo>
                      <a:lnTo>
                        <a:pt x="0" y="58"/>
                      </a:lnTo>
                      <a:lnTo>
                        <a:pt x="15" y="57"/>
                      </a:lnTo>
                      <a:lnTo>
                        <a:pt x="30" y="58"/>
                      </a:lnTo>
                      <a:lnTo>
                        <a:pt x="45" y="59"/>
                      </a:lnTo>
                      <a:lnTo>
                        <a:pt x="61" y="61"/>
                      </a:lnTo>
                      <a:lnTo>
                        <a:pt x="75" y="61"/>
                      </a:lnTo>
                      <a:lnTo>
                        <a:pt x="89" y="59"/>
                      </a:lnTo>
                      <a:lnTo>
                        <a:pt x="102" y="52"/>
                      </a:lnTo>
                      <a:lnTo>
                        <a:pt x="114" y="41"/>
                      </a:lnTo>
                      <a:lnTo>
                        <a:pt x="116" y="37"/>
                      </a:lnTo>
                      <a:lnTo>
                        <a:pt x="117" y="33"/>
                      </a:lnTo>
                      <a:lnTo>
                        <a:pt x="118" y="27"/>
                      </a:lnTo>
                      <a:lnTo>
                        <a:pt x="118" y="22"/>
                      </a:lnTo>
                      <a:lnTo>
                        <a:pt x="117" y="16"/>
                      </a:lnTo>
                      <a:lnTo>
                        <a:pt x="117" y="11"/>
                      </a:lnTo>
                      <a:lnTo>
                        <a:pt x="116" y="6"/>
                      </a:lnTo>
                      <a:lnTo>
                        <a:pt x="116" y="0"/>
                      </a:lnTo>
                      <a:lnTo>
                        <a:pt x="109" y="3"/>
                      </a:lnTo>
                      <a:lnTo>
                        <a:pt x="102" y="7"/>
                      </a:lnTo>
                      <a:lnTo>
                        <a:pt x="96" y="10"/>
                      </a:lnTo>
                      <a:lnTo>
                        <a:pt x="88" y="14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58" name="Freeform 2028"/>
                <p:cNvSpPr>
                  <a:spLocks/>
                </p:cNvSpPr>
                <p:nvPr/>
              </p:nvSpPr>
              <p:spPr bwMode="auto">
                <a:xfrm>
                  <a:off x="2697" y="1168"/>
                  <a:ext cx="11" cy="6"/>
                </a:xfrm>
                <a:custGeom>
                  <a:avLst/>
                  <a:gdLst>
                    <a:gd name="T0" fmla="*/ 0 w 118"/>
                    <a:gd name="T1" fmla="*/ 0 h 61"/>
                    <a:gd name="T2" fmla="*/ 0 w 118"/>
                    <a:gd name="T3" fmla="*/ 0 h 61"/>
                    <a:gd name="T4" fmla="*/ 0 w 118"/>
                    <a:gd name="T5" fmla="*/ 0 h 61"/>
                    <a:gd name="T6" fmla="*/ 0 w 118"/>
                    <a:gd name="T7" fmla="*/ 0 h 61"/>
                    <a:gd name="T8" fmla="*/ 0 w 118"/>
                    <a:gd name="T9" fmla="*/ 0 h 61"/>
                    <a:gd name="T10" fmla="*/ 0 w 118"/>
                    <a:gd name="T11" fmla="*/ 0 h 61"/>
                    <a:gd name="T12" fmla="*/ 0 w 118"/>
                    <a:gd name="T13" fmla="*/ 0 h 61"/>
                    <a:gd name="T14" fmla="*/ 0 w 118"/>
                    <a:gd name="T15" fmla="*/ 0 h 61"/>
                    <a:gd name="T16" fmla="*/ 0 w 118"/>
                    <a:gd name="T17" fmla="*/ 0 h 61"/>
                    <a:gd name="T18" fmla="*/ 0 w 118"/>
                    <a:gd name="T19" fmla="*/ 0 h 61"/>
                    <a:gd name="T20" fmla="*/ 0 w 118"/>
                    <a:gd name="T21" fmla="*/ 0 h 61"/>
                    <a:gd name="T22" fmla="*/ 0 w 118"/>
                    <a:gd name="T23" fmla="*/ 0 h 61"/>
                    <a:gd name="T24" fmla="*/ 0 w 118"/>
                    <a:gd name="T25" fmla="*/ 0 h 61"/>
                    <a:gd name="T26" fmla="*/ 0 w 118"/>
                    <a:gd name="T27" fmla="*/ 0 h 61"/>
                    <a:gd name="T28" fmla="*/ 0 w 118"/>
                    <a:gd name="T29" fmla="*/ 0 h 61"/>
                    <a:gd name="T30" fmla="*/ 0 w 118"/>
                    <a:gd name="T31" fmla="*/ 0 h 61"/>
                    <a:gd name="T32" fmla="*/ 0 w 118"/>
                    <a:gd name="T33" fmla="*/ 0 h 61"/>
                    <a:gd name="T34" fmla="*/ 0 w 118"/>
                    <a:gd name="T35" fmla="*/ 0 h 61"/>
                    <a:gd name="T36" fmla="*/ 0 w 118"/>
                    <a:gd name="T37" fmla="*/ 0 h 61"/>
                    <a:gd name="T38" fmla="*/ 0 w 118"/>
                    <a:gd name="T39" fmla="*/ 0 h 61"/>
                    <a:gd name="T40" fmla="*/ 0 w 118"/>
                    <a:gd name="T41" fmla="*/ 0 h 61"/>
                    <a:gd name="T42" fmla="*/ 0 w 118"/>
                    <a:gd name="T43" fmla="*/ 0 h 61"/>
                    <a:gd name="T44" fmla="*/ 0 w 118"/>
                    <a:gd name="T45" fmla="*/ 0 h 61"/>
                    <a:gd name="T46" fmla="*/ 0 w 118"/>
                    <a:gd name="T47" fmla="*/ 0 h 61"/>
                    <a:gd name="T48" fmla="*/ 0 w 118"/>
                    <a:gd name="T49" fmla="*/ 0 h 61"/>
                    <a:gd name="T50" fmla="*/ 0 w 118"/>
                    <a:gd name="T51" fmla="*/ 0 h 61"/>
                    <a:gd name="T52" fmla="*/ 0 w 118"/>
                    <a:gd name="T53" fmla="*/ 0 h 61"/>
                    <a:gd name="T54" fmla="*/ 0 w 118"/>
                    <a:gd name="T55" fmla="*/ 0 h 61"/>
                    <a:gd name="T56" fmla="*/ 0 w 118"/>
                    <a:gd name="T57" fmla="*/ 0 h 61"/>
                    <a:gd name="T58" fmla="*/ 0 w 118"/>
                    <a:gd name="T59" fmla="*/ 0 h 61"/>
                    <a:gd name="T60" fmla="*/ 0 w 118"/>
                    <a:gd name="T61" fmla="*/ 0 h 61"/>
                    <a:gd name="T62" fmla="*/ 0 w 118"/>
                    <a:gd name="T63" fmla="*/ 0 h 61"/>
                    <a:gd name="T64" fmla="*/ 0 w 118"/>
                    <a:gd name="T65" fmla="*/ 0 h 61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18"/>
                    <a:gd name="T100" fmla="*/ 0 h 61"/>
                    <a:gd name="T101" fmla="*/ 118 w 118"/>
                    <a:gd name="T102" fmla="*/ 61 h 61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18" h="61">
                      <a:moveTo>
                        <a:pt x="88" y="14"/>
                      </a:moveTo>
                      <a:lnTo>
                        <a:pt x="88" y="14"/>
                      </a:lnTo>
                      <a:lnTo>
                        <a:pt x="76" y="19"/>
                      </a:lnTo>
                      <a:lnTo>
                        <a:pt x="64" y="21"/>
                      </a:lnTo>
                      <a:lnTo>
                        <a:pt x="50" y="22"/>
                      </a:lnTo>
                      <a:lnTo>
                        <a:pt x="38" y="24"/>
                      </a:lnTo>
                      <a:lnTo>
                        <a:pt x="25" y="27"/>
                      </a:lnTo>
                      <a:lnTo>
                        <a:pt x="15" y="33"/>
                      </a:lnTo>
                      <a:lnTo>
                        <a:pt x="6" y="43"/>
                      </a:lnTo>
                      <a:lnTo>
                        <a:pt x="0" y="58"/>
                      </a:lnTo>
                      <a:lnTo>
                        <a:pt x="15" y="57"/>
                      </a:lnTo>
                      <a:lnTo>
                        <a:pt x="30" y="58"/>
                      </a:lnTo>
                      <a:lnTo>
                        <a:pt x="45" y="59"/>
                      </a:lnTo>
                      <a:lnTo>
                        <a:pt x="61" y="61"/>
                      </a:lnTo>
                      <a:lnTo>
                        <a:pt x="75" y="61"/>
                      </a:lnTo>
                      <a:lnTo>
                        <a:pt x="89" y="59"/>
                      </a:lnTo>
                      <a:lnTo>
                        <a:pt x="102" y="52"/>
                      </a:lnTo>
                      <a:lnTo>
                        <a:pt x="114" y="41"/>
                      </a:lnTo>
                      <a:lnTo>
                        <a:pt x="116" y="37"/>
                      </a:lnTo>
                      <a:lnTo>
                        <a:pt x="117" y="33"/>
                      </a:lnTo>
                      <a:lnTo>
                        <a:pt x="118" y="27"/>
                      </a:lnTo>
                      <a:lnTo>
                        <a:pt x="118" y="22"/>
                      </a:lnTo>
                      <a:lnTo>
                        <a:pt x="117" y="16"/>
                      </a:lnTo>
                      <a:lnTo>
                        <a:pt x="117" y="11"/>
                      </a:lnTo>
                      <a:lnTo>
                        <a:pt x="116" y="6"/>
                      </a:lnTo>
                      <a:lnTo>
                        <a:pt x="116" y="0"/>
                      </a:lnTo>
                      <a:lnTo>
                        <a:pt x="109" y="3"/>
                      </a:lnTo>
                      <a:lnTo>
                        <a:pt x="102" y="7"/>
                      </a:lnTo>
                      <a:lnTo>
                        <a:pt x="96" y="10"/>
                      </a:lnTo>
                      <a:lnTo>
                        <a:pt x="88" y="14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59" name="Freeform 2029"/>
                <p:cNvSpPr>
                  <a:spLocks/>
                </p:cNvSpPr>
                <p:nvPr/>
              </p:nvSpPr>
              <p:spPr bwMode="auto">
                <a:xfrm>
                  <a:off x="2765" y="1124"/>
                  <a:ext cx="5" cy="5"/>
                </a:xfrm>
                <a:custGeom>
                  <a:avLst/>
                  <a:gdLst>
                    <a:gd name="T0" fmla="*/ 0 w 54"/>
                    <a:gd name="T1" fmla="*/ 0 h 57"/>
                    <a:gd name="T2" fmla="*/ 0 w 54"/>
                    <a:gd name="T3" fmla="*/ 0 h 57"/>
                    <a:gd name="T4" fmla="*/ 0 w 54"/>
                    <a:gd name="T5" fmla="*/ 0 h 57"/>
                    <a:gd name="T6" fmla="*/ 0 w 54"/>
                    <a:gd name="T7" fmla="*/ 0 h 57"/>
                    <a:gd name="T8" fmla="*/ 0 w 54"/>
                    <a:gd name="T9" fmla="*/ 0 h 57"/>
                    <a:gd name="T10" fmla="*/ 0 w 54"/>
                    <a:gd name="T11" fmla="*/ 0 h 57"/>
                    <a:gd name="T12" fmla="*/ 0 w 54"/>
                    <a:gd name="T13" fmla="*/ 0 h 57"/>
                    <a:gd name="T14" fmla="*/ 0 w 54"/>
                    <a:gd name="T15" fmla="*/ 0 h 57"/>
                    <a:gd name="T16" fmla="*/ 0 w 54"/>
                    <a:gd name="T17" fmla="*/ 0 h 57"/>
                    <a:gd name="T18" fmla="*/ 0 w 54"/>
                    <a:gd name="T19" fmla="*/ 0 h 57"/>
                    <a:gd name="T20" fmla="*/ 0 w 54"/>
                    <a:gd name="T21" fmla="*/ 0 h 57"/>
                    <a:gd name="T22" fmla="*/ 0 w 54"/>
                    <a:gd name="T23" fmla="*/ 0 h 57"/>
                    <a:gd name="T24" fmla="*/ 0 w 54"/>
                    <a:gd name="T25" fmla="*/ 0 h 57"/>
                    <a:gd name="T26" fmla="*/ 0 w 54"/>
                    <a:gd name="T27" fmla="*/ 0 h 57"/>
                    <a:gd name="T28" fmla="*/ 0 w 54"/>
                    <a:gd name="T29" fmla="*/ 0 h 57"/>
                    <a:gd name="T30" fmla="*/ 0 w 54"/>
                    <a:gd name="T31" fmla="*/ 0 h 57"/>
                    <a:gd name="T32" fmla="*/ 0 w 54"/>
                    <a:gd name="T33" fmla="*/ 0 h 57"/>
                    <a:gd name="T34" fmla="*/ 0 w 54"/>
                    <a:gd name="T35" fmla="*/ 0 h 57"/>
                    <a:gd name="T36" fmla="*/ 0 w 54"/>
                    <a:gd name="T37" fmla="*/ 0 h 57"/>
                    <a:gd name="T38" fmla="*/ 0 w 54"/>
                    <a:gd name="T39" fmla="*/ 0 h 57"/>
                    <a:gd name="T40" fmla="*/ 0 w 54"/>
                    <a:gd name="T41" fmla="*/ 0 h 5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4"/>
                    <a:gd name="T64" fmla="*/ 0 h 57"/>
                    <a:gd name="T65" fmla="*/ 54 w 54"/>
                    <a:gd name="T66" fmla="*/ 57 h 5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4" h="57">
                      <a:moveTo>
                        <a:pt x="33" y="0"/>
                      </a:moveTo>
                      <a:lnTo>
                        <a:pt x="32" y="8"/>
                      </a:lnTo>
                      <a:lnTo>
                        <a:pt x="28" y="14"/>
                      </a:lnTo>
                      <a:lnTo>
                        <a:pt x="20" y="17"/>
                      </a:lnTo>
                      <a:lnTo>
                        <a:pt x="12" y="21"/>
                      </a:lnTo>
                      <a:lnTo>
                        <a:pt x="5" y="24"/>
                      </a:lnTo>
                      <a:lnTo>
                        <a:pt x="0" y="28"/>
                      </a:lnTo>
                      <a:lnTo>
                        <a:pt x="0" y="33"/>
                      </a:lnTo>
                      <a:lnTo>
                        <a:pt x="6" y="40"/>
                      </a:lnTo>
                      <a:lnTo>
                        <a:pt x="11" y="45"/>
                      </a:lnTo>
                      <a:lnTo>
                        <a:pt x="19" y="49"/>
                      </a:lnTo>
                      <a:lnTo>
                        <a:pt x="27" y="53"/>
                      </a:lnTo>
                      <a:lnTo>
                        <a:pt x="33" y="55"/>
                      </a:lnTo>
                      <a:lnTo>
                        <a:pt x="45" y="57"/>
                      </a:lnTo>
                      <a:lnTo>
                        <a:pt x="52" y="54"/>
                      </a:lnTo>
                      <a:lnTo>
                        <a:pt x="54" y="48"/>
                      </a:lnTo>
                      <a:lnTo>
                        <a:pt x="52" y="40"/>
                      </a:lnTo>
                      <a:lnTo>
                        <a:pt x="47" y="30"/>
                      </a:lnTo>
                      <a:lnTo>
                        <a:pt x="42" y="20"/>
                      </a:lnTo>
                      <a:lnTo>
                        <a:pt x="37" y="10"/>
                      </a:lnTo>
                      <a:lnTo>
                        <a:pt x="33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60" name="Freeform 2030"/>
                <p:cNvSpPr>
                  <a:spLocks/>
                </p:cNvSpPr>
                <p:nvPr/>
              </p:nvSpPr>
              <p:spPr bwMode="auto">
                <a:xfrm>
                  <a:off x="2765" y="1124"/>
                  <a:ext cx="5" cy="5"/>
                </a:xfrm>
                <a:custGeom>
                  <a:avLst/>
                  <a:gdLst>
                    <a:gd name="T0" fmla="*/ 0 w 54"/>
                    <a:gd name="T1" fmla="*/ 0 h 57"/>
                    <a:gd name="T2" fmla="*/ 0 w 54"/>
                    <a:gd name="T3" fmla="*/ 0 h 57"/>
                    <a:gd name="T4" fmla="*/ 0 w 54"/>
                    <a:gd name="T5" fmla="*/ 0 h 57"/>
                    <a:gd name="T6" fmla="*/ 0 w 54"/>
                    <a:gd name="T7" fmla="*/ 0 h 57"/>
                    <a:gd name="T8" fmla="*/ 0 w 54"/>
                    <a:gd name="T9" fmla="*/ 0 h 57"/>
                    <a:gd name="T10" fmla="*/ 0 w 54"/>
                    <a:gd name="T11" fmla="*/ 0 h 57"/>
                    <a:gd name="T12" fmla="*/ 0 w 54"/>
                    <a:gd name="T13" fmla="*/ 0 h 57"/>
                    <a:gd name="T14" fmla="*/ 0 w 54"/>
                    <a:gd name="T15" fmla="*/ 0 h 57"/>
                    <a:gd name="T16" fmla="*/ 0 w 54"/>
                    <a:gd name="T17" fmla="*/ 0 h 57"/>
                    <a:gd name="T18" fmla="*/ 0 w 54"/>
                    <a:gd name="T19" fmla="*/ 0 h 57"/>
                    <a:gd name="T20" fmla="*/ 0 w 54"/>
                    <a:gd name="T21" fmla="*/ 0 h 57"/>
                    <a:gd name="T22" fmla="*/ 0 w 54"/>
                    <a:gd name="T23" fmla="*/ 0 h 57"/>
                    <a:gd name="T24" fmla="*/ 0 w 54"/>
                    <a:gd name="T25" fmla="*/ 0 h 57"/>
                    <a:gd name="T26" fmla="*/ 0 w 54"/>
                    <a:gd name="T27" fmla="*/ 0 h 57"/>
                    <a:gd name="T28" fmla="*/ 0 w 54"/>
                    <a:gd name="T29" fmla="*/ 0 h 57"/>
                    <a:gd name="T30" fmla="*/ 0 w 54"/>
                    <a:gd name="T31" fmla="*/ 0 h 57"/>
                    <a:gd name="T32" fmla="*/ 0 w 54"/>
                    <a:gd name="T33" fmla="*/ 0 h 57"/>
                    <a:gd name="T34" fmla="*/ 0 w 54"/>
                    <a:gd name="T35" fmla="*/ 0 h 57"/>
                    <a:gd name="T36" fmla="*/ 0 w 54"/>
                    <a:gd name="T37" fmla="*/ 0 h 57"/>
                    <a:gd name="T38" fmla="*/ 0 w 54"/>
                    <a:gd name="T39" fmla="*/ 0 h 57"/>
                    <a:gd name="T40" fmla="*/ 0 w 54"/>
                    <a:gd name="T41" fmla="*/ 0 h 57"/>
                    <a:gd name="T42" fmla="*/ 0 w 54"/>
                    <a:gd name="T43" fmla="*/ 0 h 57"/>
                    <a:gd name="T44" fmla="*/ 0 w 54"/>
                    <a:gd name="T45" fmla="*/ 0 h 57"/>
                    <a:gd name="T46" fmla="*/ 0 w 54"/>
                    <a:gd name="T47" fmla="*/ 0 h 5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4"/>
                    <a:gd name="T73" fmla="*/ 0 h 57"/>
                    <a:gd name="T74" fmla="*/ 54 w 54"/>
                    <a:gd name="T75" fmla="*/ 57 h 57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4" h="57">
                      <a:moveTo>
                        <a:pt x="33" y="0"/>
                      </a:moveTo>
                      <a:lnTo>
                        <a:pt x="33" y="0"/>
                      </a:lnTo>
                      <a:lnTo>
                        <a:pt x="32" y="8"/>
                      </a:lnTo>
                      <a:lnTo>
                        <a:pt x="28" y="14"/>
                      </a:lnTo>
                      <a:lnTo>
                        <a:pt x="20" y="17"/>
                      </a:lnTo>
                      <a:lnTo>
                        <a:pt x="12" y="21"/>
                      </a:lnTo>
                      <a:lnTo>
                        <a:pt x="5" y="24"/>
                      </a:lnTo>
                      <a:lnTo>
                        <a:pt x="0" y="28"/>
                      </a:lnTo>
                      <a:lnTo>
                        <a:pt x="0" y="33"/>
                      </a:lnTo>
                      <a:lnTo>
                        <a:pt x="6" y="40"/>
                      </a:lnTo>
                      <a:lnTo>
                        <a:pt x="11" y="45"/>
                      </a:lnTo>
                      <a:lnTo>
                        <a:pt x="19" y="49"/>
                      </a:lnTo>
                      <a:lnTo>
                        <a:pt x="27" y="53"/>
                      </a:lnTo>
                      <a:lnTo>
                        <a:pt x="33" y="55"/>
                      </a:lnTo>
                      <a:lnTo>
                        <a:pt x="45" y="57"/>
                      </a:lnTo>
                      <a:lnTo>
                        <a:pt x="52" y="54"/>
                      </a:lnTo>
                      <a:lnTo>
                        <a:pt x="54" y="48"/>
                      </a:lnTo>
                      <a:lnTo>
                        <a:pt x="52" y="40"/>
                      </a:lnTo>
                      <a:lnTo>
                        <a:pt x="47" y="30"/>
                      </a:lnTo>
                      <a:lnTo>
                        <a:pt x="42" y="20"/>
                      </a:lnTo>
                      <a:lnTo>
                        <a:pt x="37" y="10"/>
                      </a:lnTo>
                      <a:lnTo>
                        <a:pt x="33" y="0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61" name="Freeform 2031"/>
                <p:cNvSpPr>
                  <a:spLocks/>
                </p:cNvSpPr>
                <p:nvPr/>
              </p:nvSpPr>
              <p:spPr bwMode="auto">
                <a:xfrm>
                  <a:off x="2746" y="1166"/>
                  <a:ext cx="23" cy="32"/>
                </a:xfrm>
                <a:custGeom>
                  <a:avLst/>
                  <a:gdLst>
                    <a:gd name="T0" fmla="*/ 0 w 233"/>
                    <a:gd name="T1" fmla="*/ 0 h 354"/>
                    <a:gd name="T2" fmla="*/ 0 w 233"/>
                    <a:gd name="T3" fmla="*/ 0 h 354"/>
                    <a:gd name="T4" fmla="*/ 0 w 233"/>
                    <a:gd name="T5" fmla="*/ 0 h 354"/>
                    <a:gd name="T6" fmla="*/ 0 w 233"/>
                    <a:gd name="T7" fmla="*/ 0 h 354"/>
                    <a:gd name="T8" fmla="*/ 0 w 233"/>
                    <a:gd name="T9" fmla="*/ 0 h 354"/>
                    <a:gd name="T10" fmla="*/ 0 w 233"/>
                    <a:gd name="T11" fmla="*/ 0 h 354"/>
                    <a:gd name="T12" fmla="*/ 0 w 233"/>
                    <a:gd name="T13" fmla="*/ 0 h 354"/>
                    <a:gd name="T14" fmla="*/ 0 w 233"/>
                    <a:gd name="T15" fmla="*/ 0 h 354"/>
                    <a:gd name="T16" fmla="*/ 0 w 233"/>
                    <a:gd name="T17" fmla="*/ 0 h 354"/>
                    <a:gd name="T18" fmla="*/ 0 w 233"/>
                    <a:gd name="T19" fmla="*/ 0 h 354"/>
                    <a:gd name="T20" fmla="*/ 0 w 233"/>
                    <a:gd name="T21" fmla="*/ 0 h 354"/>
                    <a:gd name="T22" fmla="*/ 0 w 233"/>
                    <a:gd name="T23" fmla="*/ 0 h 354"/>
                    <a:gd name="T24" fmla="*/ 0 w 233"/>
                    <a:gd name="T25" fmla="*/ 0 h 354"/>
                    <a:gd name="T26" fmla="*/ 0 w 233"/>
                    <a:gd name="T27" fmla="*/ 0 h 354"/>
                    <a:gd name="T28" fmla="*/ 0 w 233"/>
                    <a:gd name="T29" fmla="*/ 0 h 354"/>
                    <a:gd name="T30" fmla="*/ 0 w 233"/>
                    <a:gd name="T31" fmla="*/ 0 h 354"/>
                    <a:gd name="T32" fmla="*/ 0 w 233"/>
                    <a:gd name="T33" fmla="*/ 0 h 354"/>
                    <a:gd name="T34" fmla="*/ 0 w 233"/>
                    <a:gd name="T35" fmla="*/ 0 h 354"/>
                    <a:gd name="T36" fmla="*/ 0 w 233"/>
                    <a:gd name="T37" fmla="*/ 0 h 354"/>
                    <a:gd name="T38" fmla="*/ 0 w 233"/>
                    <a:gd name="T39" fmla="*/ 0 h 354"/>
                    <a:gd name="T40" fmla="*/ 0 w 233"/>
                    <a:gd name="T41" fmla="*/ 0 h 354"/>
                    <a:gd name="T42" fmla="*/ 0 w 233"/>
                    <a:gd name="T43" fmla="*/ 0 h 354"/>
                    <a:gd name="T44" fmla="*/ 0 w 233"/>
                    <a:gd name="T45" fmla="*/ 0 h 354"/>
                    <a:gd name="T46" fmla="*/ 0 w 233"/>
                    <a:gd name="T47" fmla="*/ 0 h 354"/>
                    <a:gd name="T48" fmla="*/ 0 w 233"/>
                    <a:gd name="T49" fmla="*/ 0 h 354"/>
                    <a:gd name="T50" fmla="*/ 0 w 233"/>
                    <a:gd name="T51" fmla="*/ 0 h 354"/>
                    <a:gd name="T52" fmla="*/ 0 w 233"/>
                    <a:gd name="T53" fmla="*/ 0 h 354"/>
                    <a:gd name="T54" fmla="*/ 0 w 233"/>
                    <a:gd name="T55" fmla="*/ 0 h 354"/>
                    <a:gd name="T56" fmla="*/ 0 w 233"/>
                    <a:gd name="T57" fmla="*/ 0 h 354"/>
                    <a:gd name="T58" fmla="*/ 0 w 233"/>
                    <a:gd name="T59" fmla="*/ 0 h 354"/>
                    <a:gd name="T60" fmla="*/ 0 w 233"/>
                    <a:gd name="T61" fmla="*/ 0 h 354"/>
                    <a:gd name="T62" fmla="*/ 0 w 233"/>
                    <a:gd name="T63" fmla="*/ 0 h 354"/>
                    <a:gd name="T64" fmla="*/ 0 w 233"/>
                    <a:gd name="T65" fmla="*/ 0 h 354"/>
                    <a:gd name="T66" fmla="*/ 0 w 233"/>
                    <a:gd name="T67" fmla="*/ 0 h 354"/>
                    <a:gd name="T68" fmla="*/ 0 w 233"/>
                    <a:gd name="T69" fmla="*/ 0 h 354"/>
                    <a:gd name="T70" fmla="*/ 0 w 233"/>
                    <a:gd name="T71" fmla="*/ 0 h 354"/>
                    <a:gd name="T72" fmla="*/ 0 w 233"/>
                    <a:gd name="T73" fmla="*/ 0 h 354"/>
                    <a:gd name="T74" fmla="*/ 0 w 233"/>
                    <a:gd name="T75" fmla="*/ 0 h 354"/>
                    <a:gd name="T76" fmla="*/ 0 w 233"/>
                    <a:gd name="T77" fmla="*/ 0 h 354"/>
                    <a:gd name="T78" fmla="*/ 0 w 233"/>
                    <a:gd name="T79" fmla="*/ 0 h 354"/>
                    <a:gd name="T80" fmla="*/ 0 w 233"/>
                    <a:gd name="T81" fmla="*/ 0 h 354"/>
                    <a:gd name="T82" fmla="*/ 0 w 233"/>
                    <a:gd name="T83" fmla="*/ 0 h 354"/>
                    <a:gd name="T84" fmla="*/ 0 w 233"/>
                    <a:gd name="T85" fmla="*/ 0 h 354"/>
                    <a:gd name="T86" fmla="*/ 0 w 233"/>
                    <a:gd name="T87" fmla="*/ 0 h 354"/>
                    <a:gd name="T88" fmla="*/ 0 w 233"/>
                    <a:gd name="T89" fmla="*/ 0 h 354"/>
                    <a:gd name="T90" fmla="*/ 0 w 233"/>
                    <a:gd name="T91" fmla="*/ 0 h 354"/>
                    <a:gd name="T92" fmla="*/ 0 w 233"/>
                    <a:gd name="T93" fmla="*/ 0 h 354"/>
                    <a:gd name="T94" fmla="*/ 0 w 233"/>
                    <a:gd name="T95" fmla="*/ 0 h 354"/>
                    <a:gd name="T96" fmla="*/ 0 w 233"/>
                    <a:gd name="T97" fmla="*/ 0 h 354"/>
                    <a:gd name="T98" fmla="*/ 0 w 233"/>
                    <a:gd name="T99" fmla="*/ 0 h 354"/>
                    <a:gd name="T100" fmla="*/ 0 w 233"/>
                    <a:gd name="T101" fmla="*/ 0 h 354"/>
                    <a:gd name="T102" fmla="*/ 0 w 233"/>
                    <a:gd name="T103" fmla="*/ 0 h 354"/>
                    <a:gd name="T104" fmla="*/ 0 w 233"/>
                    <a:gd name="T105" fmla="*/ 0 h 354"/>
                    <a:gd name="T106" fmla="*/ 0 w 233"/>
                    <a:gd name="T107" fmla="*/ 0 h 354"/>
                    <a:gd name="T108" fmla="*/ 0 w 233"/>
                    <a:gd name="T109" fmla="*/ 0 h 354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233"/>
                    <a:gd name="T166" fmla="*/ 0 h 354"/>
                    <a:gd name="T167" fmla="*/ 233 w 233"/>
                    <a:gd name="T168" fmla="*/ 354 h 354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233" h="354">
                      <a:moveTo>
                        <a:pt x="211" y="163"/>
                      </a:moveTo>
                      <a:lnTo>
                        <a:pt x="219" y="162"/>
                      </a:lnTo>
                      <a:lnTo>
                        <a:pt x="224" y="159"/>
                      </a:lnTo>
                      <a:lnTo>
                        <a:pt x="229" y="153"/>
                      </a:lnTo>
                      <a:lnTo>
                        <a:pt x="231" y="148"/>
                      </a:lnTo>
                      <a:lnTo>
                        <a:pt x="233" y="140"/>
                      </a:lnTo>
                      <a:lnTo>
                        <a:pt x="233" y="133"/>
                      </a:lnTo>
                      <a:lnTo>
                        <a:pt x="232" y="125"/>
                      </a:lnTo>
                      <a:lnTo>
                        <a:pt x="230" y="117"/>
                      </a:lnTo>
                      <a:lnTo>
                        <a:pt x="225" y="111"/>
                      </a:lnTo>
                      <a:lnTo>
                        <a:pt x="221" y="103"/>
                      </a:lnTo>
                      <a:lnTo>
                        <a:pt x="217" y="97"/>
                      </a:lnTo>
                      <a:lnTo>
                        <a:pt x="212" y="89"/>
                      </a:lnTo>
                      <a:lnTo>
                        <a:pt x="210" y="84"/>
                      </a:lnTo>
                      <a:lnTo>
                        <a:pt x="210" y="79"/>
                      </a:lnTo>
                      <a:lnTo>
                        <a:pt x="211" y="75"/>
                      </a:lnTo>
                      <a:lnTo>
                        <a:pt x="215" y="71"/>
                      </a:lnTo>
                      <a:lnTo>
                        <a:pt x="217" y="66"/>
                      </a:lnTo>
                      <a:lnTo>
                        <a:pt x="220" y="62"/>
                      </a:lnTo>
                      <a:lnTo>
                        <a:pt x="223" y="57"/>
                      </a:lnTo>
                      <a:lnTo>
                        <a:pt x="225" y="53"/>
                      </a:lnTo>
                      <a:lnTo>
                        <a:pt x="220" y="54"/>
                      </a:lnTo>
                      <a:lnTo>
                        <a:pt x="213" y="52"/>
                      </a:lnTo>
                      <a:lnTo>
                        <a:pt x="207" y="53"/>
                      </a:lnTo>
                      <a:lnTo>
                        <a:pt x="204" y="61"/>
                      </a:lnTo>
                      <a:lnTo>
                        <a:pt x="200" y="55"/>
                      </a:lnTo>
                      <a:lnTo>
                        <a:pt x="198" y="50"/>
                      </a:lnTo>
                      <a:lnTo>
                        <a:pt x="198" y="44"/>
                      </a:lnTo>
                      <a:lnTo>
                        <a:pt x="197" y="38"/>
                      </a:lnTo>
                      <a:lnTo>
                        <a:pt x="197" y="32"/>
                      </a:lnTo>
                      <a:lnTo>
                        <a:pt x="197" y="27"/>
                      </a:lnTo>
                      <a:lnTo>
                        <a:pt x="196" y="23"/>
                      </a:lnTo>
                      <a:lnTo>
                        <a:pt x="194" y="19"/>
                      </a:lnTo>
                      <a:lnTo>
                        <a:pt x="189" y="17"/>
                      </a:lnTo>
                      <a:lnTo>
                        <a:pt x="184" y="18"/>
                      </a:lnTo>
                      <a:lnTo>
                        <a:pt x="180" y="22"/>
                      </a:lnTo>
                      <a:lnTo>
                        <a:pt x="174" y="27"/>
                      </a:lnTo>
                      <a:lnTo>
                        <a:pt x="170" y="31"/>
                      </a:lnTo>
                      <a:lnTo>
                        <a:pt x="164" y="36"/>
                      </a:lnTo>
                      <a:lnTo>
                        <a:pt x="159" y="37"/>
                      </a:lnTo>
                      <a:lnTo>
                        <a:pt x="154" y="36"/>
                      </a:lnTo>
                      <a:lnTo>
                        <a:pt x="146" y="30"/>
                      </a:lnTo>
                      <a:lnTo>
                        <a:pt x="139" y="24"/>
                      </a:lnTo>
                      <a:lnTo>
                        <a:pt x="132" y="16"/>
                      </a:lnTo>
                      <a:lnTo>
                        <a:pt x="125" y="8"/>
                      </a:lnTo>
                      <a:lnTo>
                        <a:pt x="118" y="3"/>
                      </a:lnTo>
                      <a:lnTo>
                        <a:pt x="111" y="0"/>
                      </a:lnTo>
                      <a:lnTo>
                        <a:pt x="105" y="1"/>
                      </a:lnTo>
                      <a:lnTo>
                        <a:pt x="99" y="6"/>
                      </a:lnTo>
                      <a:lnTo>
                        <a:pt x="89" y="17"/>
                      </a:lnTo>
                      <a:lnTo>
                        <a:pt x="78" y="26"/>
                      </a:lnTo>
                      <a:lnTo>
                        <a:pt x="65" y="34"/>
                      </a:lnTo>
                      <a:lnTo>
                        <a:pt x="52" y="40"/>
                      </a:lnTo>
                      <a:lnTo>
                        <a:pt x="39" y="47"/>
                      </a:lnTo>
                      <a:lnTo>
                        <a:pt x="26" y="52"/>
                      </a:lnTo>
                      <a:lnTo>
                        <a:pt x="14" y="59"/>
                      </a:lnTo>
                      <a:lnTo>
                        <a:pt x="2" y="65"/>
                      </a:lnTo>
                      <a:lnTo>
                        <a:pt x="0" y="67"/>
                      </a:lnTo>
                      <a:lnTo>
                        <a:pt x="1" y="69"/>
                      </a:lnTo>
                      <a:lnTo>
                        <a:pt x="4" y="73"/>
                      </a:lnTo>
                      <a:lnTo>
                        <a:pt x="10" y="76"/>
                      </a:lnTo>
                      <a:lnTo>
                        <a:pt x="15" y="79"/>
                      </a:lnTo>
                      <a:lnTo>
                        <a:pt x="20" y="84"/>
                      </a:lnTo>
                      <a:lnTo>
                        <a:pt x="22" y="90"/>
                      </a:lnTo>
                      <a:lnTo>
                        <a:pt x="21" y="97"/>
                      </a:lnTo>
                      <a:lnTo>
                        <a:pt x="15" y="102"/>
                      </a:lnTo>
                      <a:lnTo>
                        <a:pt x="7" y="105"/>
                      </a:lnTo>
                      <a:lnTo>
                        <a:pt x="0" y="110"/>
                      </a:lnTo>
                      <a:lnTo>
                        <a:pt x="1" y="117"/>
                      </a:lnTo>
                      <a:lnTo>
                        <a:pt x="4" y="119"/>
                      </a:lnTo>
                      <a:lnTo>
                        <a:pt x="10" y="119"/>
                      </a:lnTo>
                      <a:lnTo>
                        <a:pt x="16" y="117"/>
                      </a:lnTo>
                      <a:lnTo>
                        <a:pt x="21" y="112"/>
                      </a:lnTo>
                      <a:lnTo>
                        <a:pt x="25" y="118"/>
                      </a:lnTo>
                      <a:lnTo>
                        <a:pt x="28" y="126"/>
                      </a:lnTo>
                      <a:lnTo>
                        <a:pt x="29" y="133"/>
                      </a:lnTo>
                      <a:lnTo>
                        <a:pt x="27" y="140"/>
                      </a:lnTo>
                      <a:lnTo>
                        <a:pt x="24" y="147"/>
                      </a:lnTo>
                      <a:lnTo>
                        <a:pt x="21" y="154"/>
                      </a:lnTo>
                      <a:lnTo>
                        <a:pt x="17" y="162"/>
                      </a:lnTo>
                      <a:lnTo>
                        <a:pt x="15" y="168"/>
                      </a:lnTo>
                      <a:lnTo>
                        <a:pt x="13" y="175"/>
                      </a:lnTo>
                      <a:lnTo>
                        <a:pt x="13" y="180"/>
                      </a:lnTo>
                      <a:lnTo>
                        <a:pt x="14" y="185"/>
                      </a:lnTo>
                      <a:lnTo>
                        <a:pt x="16" y="187"/>
                      </a:lnTo>
                      <a:lnTo>
                        <a:pt x="32" y="190"/>
                      </a:lnTo>
                      <a:lnTo>
                        <a:pt x="44" y="187"/>
                      </a:lnTo>
                      <a:lnTo>
                        <a:pt x="53" y="177"/>
                      </a:lnTo>
                      <a:lnTo>
                        <a:pt x="60" y="164"/>
                      </a:lnTo>
                      <a:lnTo>
                        <a:pt x="65" y="148"/>
                      </a:lnTo>
                      <a:lnTo>
                        <a:pt x="70" y="130"/>
                      </a:lnTo>
                      <a:lnTo>
                        <a:pt x="73" y="113"/>
                      </a:lnTo>
                      <a:lnTo>
                        <a:pt x="74" y="97"/>
                      </a:lnTo>
                      <a:lnTo>
                        <a:pt x="77" y="90"/>
                      </a:lnTo>
                      <a:lnTo>
                        <a:pt x="83" y="89"/>
                      </a:lnTo>
                      <a:lnTo>
                        <a:pt x="89" y="92"/>
                      </a:lnTo>
                      <a:lnTo>
                        <a:pt x="93" y="98"/>
                      </a:lnTo>
                      <a:lnTo>
                        <a:pt x="94" y="103"/>
                      </a:lnTo>
                      <a:lnTo>
                        <a:pt x="95" y="109"/>
                      </a:lnTo>
                      <a:lnTo>
                        <a:pt x="96" y="114"/>
                      </a:lnTo>
                      <a:lnTo>
                        <a:pt x="96" y="119"/>
                      </a:lnTo>
                      <a:lnTo>
                        <a:pt x="96" y="125"/>
                      </a:lnTo>
                      <a:lnTo>
                        <a:pt x="95" y="130"/>
                      </a:lnTo>
                      <a:lnTo>
                        <a:pt x="94" y="135"/>
                      </a:lnTo>
                      <a:lnTo>
                        <a:pt x="91" y="139"/>
                      </a:lnTo>
                      <a:lnTo>
                        <a:pt x="84" y="154"/>
                      </a:lnTo>
                      <a:lnTo>
                        <a:pt x="78" y="170"/>
                      </a:lnTo>
                      <a:lnTo>
                        <a:pt x="74" y="185"/>
                      </a:lnTo>
                      <a:lnTo>
                        <a:pt x="71" y="201"/>
                      </a:lnTo>
                      <a:lnTo>
                        <a:pt x="69" y="216"/>
                      </a:lnTo>
                      <a:lnTo>
                        <a:pt x="69" y="233"/>
                      </a:lnTo>
                      <a:lnTo>
                        <a:pt x="69" y="249"/>
                      </a:lnTo>
                      <a:lnTo>
                        <a:pt x="70" y="265"/>
                      </a:lnTo>
                      <a:lnTo>
                        <a:pt x="66" y="272"/>
                      </a:lnTo>
                      <a:lnTo>
                        <a:pt x="58" y="278"/>
                      </a:lnTo>
                      <a:lnTo>
                        <a:pt x="50" y="284"/>
                      </a:lnTo>
                      <a:lnTo>
                        <a:pt x="52" y="291"/>
                      </a:lnTo>
                      <a:lnTo>
                        <a:pt x="57" y="295"/>
                      </a:lnTo>
                      <a:lnTo>
                        <a:pt x="63" y="296"/>
                      </a:lnTo>
                      <a:lnTo>
                        <a:pt x="69" y="296"/>
                      </a:lnTo>
                      <a:lnTo>
                        <a:pt x="75" y="294"/>
                      </a:lnTo>
                      <a:lnTo>
                        <a:pt x="82" y="290"/>
                      </a:lnTo>
                      <a:lnTo>
                        <a:pt x="87" y="286"/>
                      </a:lnTo>
                      <a:lnTo>
                        <a:pt x="91" y="280"/>
                      </a:lnTo>
                      <a:lnTo>
                        <a:pt x="94" y="272"/>
                      </a:lnTo>
                      <a:lnTo>
                        <a:pt x="93" y="276"/>
                      </a:lnTo>
                      <a:lnTo>
                        <a:pt x="93" y="285"/>
                      </a:lnTo>
                      <a:lnTo>
                        <a:pt x="93" y="295"/>
                      </a:lnTo>
                      <a:lnTo>
                        <a:pt x="95" y="298"/>
                      </a:lnTo>
                      <a:lnTo>
                        <a:pt x="98" y="296"/>
                      </a:lnTo>
                      <a:lnTo>
                        <a:pt x="101" y="293"/>
                      </a:lnTo>
                      <a:lnTo>
                        <a:pt x="105" y="288"/>
                      </a:lnTo>
                      <a:lnTo>
                        <a:pt x="108" y="283"/>
                      </a:lnTo>
                      <a:lnTo>
                        <a:pt x="112" y="276"/>
                      </a:lnTo>
                      <a:lnTo>
                        <a:pt x="115" y="270"/>
                      </a:lnTo>
                      <a:lnTo>
                        <a:pt x="120" y="264"/>
                      </a:lnTo>
                      <a:lnTo>
                        <a:pt x="123" y="258"/>
                      </a:lnTo>
                      <a:lnTo>
                        <a:pt x="115" y="268"/>
                      </a:lnTo>
                      <a:lnTo>
                        <a:pt x="110" y="280"/>
                      </a:lnTo>
                      <a:lnTo>
                        <a:pt x="108" y="293"/>
                      </a:lnTo>
                      <a:lnTo>
                        <a:pt x="107" y="306"/>
                      </a:lnTo>
                      <a:lnTo>
                        <a:pt x="106" y="319"/>
                      </a:lnTo>
                      <a:lnTo>
                        <a:pt x="102" y="331"/>
                      </a:lnTo>
                      <a:lnTo>
                        <a:pt x="97" y="343"/>
                      </a:lnTo>
                      <a:lnTo>
                        <a:pt x="87" y="352"/>
                      </a:lnTo>
                      <a:lnTo>
                        <a:pt x="95" y="354"/>
                      </a:lnTo>
                      <a:lnTo>
                        <a:pt x="103" y="354"/>
                      </a:lnTo>
                      <a:lnTo>
                        <a:pt x="111" y="354"/>
                      </a:lnTo>
                      <a:lnTo>
                        <a:pt x="120" y="351"/>
                      </a:lnTo>
                      <a:lnTo>
                        <a:pt x="126" y="350"/>
                      </a:lnTo>
                      <a:lnTo>
                        <a:pt x="133" y="347"/>
                      </a:lnTo>
                      <a:lnTo>
                        <a:pt x="137" y="345"/>
                      </a:lnTo>
                      <a:lnTo>
                        <a:pt x="139" y="342"/>
                      </a:lnTo>
                      <a:lnTo>
                        <a:pt x="149" y="324"/>
                      </a:lnTo>
                      <a:lnTo>
                        <a:pt x="160" y="307"/>
                      </a:lnTo>
                      <a:lnTo>
                        <a:pt x="171" y="289"/>
                      </a:lnTo>
                      <a:lnTo>
                        <a:pt x="181" y="271"/>
                      </a:lnTo>
                      <a:lnTo>
                        <a:pt x="189" y="253"/>
                      </a:lnTo>
                      <a:lnTo>
                        <a:pt x="196" y="234"/>
                      </a:lnTo>
                      <a:lnTo>
                        <a:pt x="199" y="213"/>
                      </a:lnTo>
                      <a:lnTo>
                        <a:pt x="199" y="191"/>
                      </a:lnTo>
                      <a:lnTo>
                        <a:pt x="203" y="186"/>
                      </a:lnTo>
                      <a:lnTo>
                        <a:pt x="209" y="180"/>
                      </a:lnTo>
                      <a:lnTo>
                        <a:pt x="213" y="174"/>
                      </a:lnTo>
                      <a:lnTo>
                        <a:pt x="211" y="16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62" name="Freeform 2032"/>
                <p:cNvSpPr>
                  <a:spLocks/>
                </p:cNvSpPr>
                <p:nvPr/>
              </p:nvSpPr>
              <p:spPr bwMode="auto">
                <a:xfrm>
                  <a:off x="2746" y="1166"/>
                  <a:ext cx="23" cy="32"/>
                </a:xfrm>
                <a:custGeom>
                  <a:avLst/>
                  <a:gdLst>
                    <a:gd name="T0" fmla="*/ 0 w 233"/>
                    <a:gd name="T1" fmla="*/ 0 h 354"/>
                    <a:gd name="T2" fmla="*/ 0 w 233"/>
                    <a:gd name="T3" fmla="*/ 0 h 354"/>
                    <a:gd name="T4" fmla="*/ 0 w 233"/>
                    <a:gd name="T5" fmla="*/ 0 h 354"/>
                    <a:gd name="T6" fmla="*/ 0 w 233"/>
                    <a:gd name="T7" fmla="*/ 0 h 354"/>
                    <a:gd name="T8" fmla="*/ 0 w 233"/>
                    <a:gd name="T9" fmla="*/ 0 h 354"/>
                    <a:gd name="T10" fmla="*/ 0 w 233"/>
                    <a:gd name="T11" fmla="*/ 0 h 354"/>
                    <a:gd name="T12" fmla="*/ 0 w 233"/>
                    <a:gd name="T13" fmla="*/ 0 h 354"/>
                    <a:gd name="T14" fmla="*/ 0 w 233"/>
                    <a:gd name="T15" fmla="*/ 0 h 354"/>
                    <a:gd name="T16" fmla="*/ 0 w 233"/>
                    <a:gd name="T17" fmla="*/ 0 h 354"/>
                    <a:gd name="T18" fmla="*/ 0 w 233"/>
                    <a:gd name="T19" fmla="*/ 0 h 354"/>
                    <a:gd name="T20" fmla="*/ 0 w 233"/>
                    <a:gd name="T21" fmla="*/ 0 h 354"/>
                    <a:gd name="T22" fmla="*/ 0 w 233"/>
                    <a:gd name="T23" fmla="*/ 0 h 354"/>
                    <a:gd name="T24" fmla="*/ 0 w 233"/>
                    <a:gd name="T25" fmla="*/ 0 h 354"/>
                    <a:gd name="T26" fmla="*/ 0 w 233"/>
                    <a:gd name="T27" fmla="*/ 0 h 354"/>
                    <a:gd name="T28" fmla="*/ 0 w 233"/>
                    <a:gd name="T29" fmla="*/ 0 h 354"/>
                    <a:gd name="T30" fmla="*/ 0 w 233"/>
                    <a:gd name="T31" fmla="*/ 0 h 354"/>
                    <a:gd name="T32" fmla="*/ 0 w 233"/>
                    <a:gd name="T33" fmla="*/ 0 h 354"/>
                    <a:gd name="T34" fmla="*/ 0 w 233"/>
                    <a:gd name="T35" fmla="*/ 0 h 354"/>
                    <a:gd name="T36" fmla="*/ 0 w 233"/>
                    <a:gd name="T37" fmla="*/ 0 h 354"/>
                    <a:gd name="T38" fmla="*/ 0 w 233"/>
                    <a:gd name="T39" fmla="*/ 0 h 354"/>
                    <a:gd name="T40" fmla="*/ 0 w 233"/>
                    <a:gd name="T41" fmla="*/ 0 h 354"/>
                    <a:gd name="T42" fmla="*/ 0 w 233"/>
                    <a:gd name="T43" fmla="*/ 0 h 354"/>
                    <a:gd name="T44" fmla="*/ 0 w 233"/>
                    <a:gd name="T45" fmla="*/ 0 h 354"/>
                    <a:gd name="T46" fmla="*/ 0 w 233"/>
                    <a:gd name="T47" fmla="*/ 0 h 354"/>
                    <a:gd name="T48" fmla="*/ 0 w 233"/>
                    <a:gd name="T49" fmla="*/ 0 h 354"/>
                    <a:gd name="T50" fmla="*/ 0 w 233"/>
                    <a:gd name="T51" fmla="*/ 0 h 354"/>
                    <a:gd name="T52" fmla="*/ 0 w 233"/>
                    <a:gd name="T53" fmla="*/ 0 h 354"/>
                    <a:gd name="T54" fmla="*/ 0 w 233"/>
                    <a:gd name="T55" fmla="*/ 0 h 354"/>
                    <a:gd name="T56" fmla="*/ 0 w 233"/>
                    <a:gd name="T57" fmla="*/ 0 h 354"/>
                    <a:gd name="T58" fmla="*/ 0 w 233"/>
                    <a:gd name="T59" fmla="*/ 0 h 354"/>
                    <a:gd name="T60" fmla="*/ 0 w 233"/>
                    <a:gd name="T61" fmla="*/ 0 h 354"/>
                    <a:gd name="T62" fmla="*/ 0 w 233"/>
                    <a:gd name="T63" fmla="*/ 0 h 354"/>
                    <a:gd name="T64" fmla="*/ 0 w 233"/>
                    <a:gd name="T65" fmla="*/ 0 h 354"/>
                    <a:gd name="T66" fmla="*/ 0 w 233"/>
                    <a:gd name="T67" fmla="*/ 0 h 354"/>
                    <a:gd name="T68" fmla="*/ 0 w 233"/>
                    <a:gd name="T69" fmla="*/ 0 h 354"/>
                    <a:gd name="T70" fmla="*/ 0 w 233"/>
                    <a:gd name="T71" fmla="*/ 0 h 354"/>
                    <a:gd name="T72" fmla="*/ 0 w 233"/>
                    <a:gd name="T73" fmla="*/ 0 h 354"/>
                    <a:gd name="T74" fmla="*/ 0 w 233"/>
                    <a:gd name="T75" fmla="*/ 0 h 354"/>
                    <a:gd name="T76" fmla="*/ 0 w 233"/>
                    <a:gd name="T77" fmla="*/ 0 h 354"/>
                    <a:gd name="T78" fmla="*/ 0 w 233"/>
                    <a:gd name="T79" fmla="*/ 0 h 354"/>
                    <a:gd name="T80" fmla="*/ 0 w 233"/>
                    <a:gd name="T81" fmla="*/ 0 h 354"/>
                    <a:gd name="T82" fmla="*/ 0 w 233"/>
                    <a:gd name="T83" fmla="*/ 0 h 354"/>
                    <a:gd name="T84" fmla="*/ 0 w 233"/>
                    <a:gd name="T85" fmla="*/ 0 h 354"/>
                    <a:gd name="T86" fmla="*/ 0 w 233"/>
                    <a:gd name="T87" fmla="*/ 0 h 354"/>
                    <a:gd name="T88" fmla="*/ 0 w 233"/>
                    <a:gd name="T89" fmla="*/ 0 h 354"/>
                    <a:gd name="T90" fmla="*/ 0 w 233"/>
                    <a:gd name="T91" fmla="*/ 0 h 354"/>
                    <a:gd name="T92" fmla="*/ 0 w 233"/>
                    <a:gd name="T93" fmla="*/ 0 h 354"/>
                    <a:gd name="T94" fmla="*/ 0 w 233"/>
                    <a:gd name="T95" fmla="*/ 0 h 354"/>
                    <a:gd name="T96" fmla="*/ 0 w 233"/>
                    <a:gd name="T97" fmla="*/ 0 h 354"/>
                    <a:gd name="T98" fmla="*/ 0 w 233"/>
                    <a:gd name="T99" fmla="*/ 0 h 354"/>
                    <a:gd name="T100" fmla="*/ 0 w 233"/>
                    <a:gd name="T101" fmla="*/ 0 h 354"/>
                    <a:gd name="T102" fmla="*/ 0 w 233"/>
                    <a:gd name="T103" fmla="*/ 0 h 354"/>
                    <a:gd name="T104" fmla="*/ 0 w 233"/>
                    <a:gd name="T105" fmla="*/ 0 h 354"/>
                    <a:gd name="T106" fmla="*/ 0 w 233"/>
                    <a:gd name="T107" fmla="*/ 0 h 354"/>
                    <a:gd name="T108" fmla="*/ 0 w 233"/>
                    <a:gd name="T109" fmla="*/ 0 h 354"/>
                    <a:gd name="T110" fmla="*/ 0 w 233"/>
                    <a:gd name="T111" fmla="*/ 0 h 354"/>
                    <a:gd name="T112" fmla="*/ 0 w 233"/>
                    <a:gd name="T113" fmla="*/ 0 h 354"/>
                    <a:gd name="T114" fmla="*/ 0 w 233"/>
                    <a:gd name="T115" fmla="*/ 0 h 354"/>
                    <a:gd name="T116" fmla="*/ 0 w 233"/>
                    <a:gd name="T117" fmla="*/ 0 h 354"/>
                    <a:gd name="T118" fmla="*/ 0 w 233"/>
                    <a:gd name="T119" fmla="*/ 0 h 354"/>
                    <a:gd name="T120" fmla="*/ 0 w 233"/>
                    <a:gd name="T121" fmla="*/ 0 h 354"/>
                    <a:gd name="T122" fmla="*/ 0 w 233"/>
                    <a:gd name="T123" fmla="*/ 0 h 354"/>
                    <a:gd name="T124" fmla="*/ 0 w 233"/>
                    <a:gd name="T125" fmla="*/ 0 h 354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33"/>
                    <a:gd name="T190" fmla="*/ 0 h 354"/>
                    <a:gd name="T191" fmla="*/ 233 w 233"/>
                    <a:gd name="T192" fmla="*/ 354 h 354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33" h="354">
                      <a:moveTo>
                        <a:pt x="211" y="163"/>
                      </a:moveTo>
                      <a:lnTo>
                        <a:pt x="211" y="163"/>
                      </a:lnTo>
                      <a:lnTo>
                        <a:pt x="219" y="162"/>
                      </a:lnTo>
                      <a:lnTo>
                        <a:pt x="224" y="159"/>
                      </a:lnTo>
                      <a:lnTo>
                        <a:pt x="229" y="153"/>
                      </a:lnTo>
                      <a:lnTo>
                        <a:pt x="231" y="148"/>
                      </a:lnTo>
                      <a:lnTo>
                        <a:pt x="233" y="140"/>
                      </a:lnTo>
                      <a:lnTo>
                        <a:pt x="233" y="133"/>
                      </a:lnTo>
                      <a:lnTo>
                        <a:pt x="232" y="125"/>
                      </a:lnTo>
                      <a:lnTo>
                        <a:pt x="230" y="117"/>
                      </a:lnTo>
                      <a:lnTo>
                        <a:pt x="225" y="111"/>
                      </a:lnTo>
                      <a:lnTo>
                        <a:pt x="221" y="103"/>
                      </a:lnTo>
                      <a:lnTo>
                        <a:pt x="217" y="97"/>
                      </a:lnTo>
                      <a:lnTo>
                        <a:pt x="212" y="89"/>
                      </a:lnTo>
                      <a:lnTo>
                        <a:pt x="210" y="84"/>
                      </a:lnTo>
                      <a:lnTo>
                        <a:pt x="210" y="79"/>
                      </a:lnTo>
                      <a:lnTo>
                        <a:pt x="211" y="75"/>
                      </a:lnTo>
                      <a:lnTo>
                        <a:pt x="215" y="71"/>
                      </a:lnTo>
                      <a:lnTo>
                        <a:pt x="217" y="66"/>
                      </a:lnTo>
                      <a:lnTo>
                        <a:pt x="220" y="62"/>
                      </a:lnTo>
                      <a:lnTo>
                        <a:pt x="223" y="57"/>
                      </a:lnTo>
                      <a:lnTo>
                        <a:pt x="225" y="53"/>
                      </a:lnTo>
                      <a:lnTo>
                        <a:pt x="220" y="54"/>
                      </a:lnTo>
                      <a:lnTo>
                        <a:pt x="213" y="52"/>
                      </a:lnTo>
                      <a:lnTo>
                        <a:pt x="207" y="53"/>
                      </a:lnTo>
                      <a:lnTo>
                        <a:pt x="204" y="61"/>
                      </a:lnTo>
                      <a:lnTo>
                        <a:pt x="200" y="55"/>
                      </a:lnTo>
                      <a:lnTo>
                        <a:pt x="198" y="50"/>
                      </a:lnTo>
                      <a:lnTo>
                        <a:pt x="198" y="44"/>
                      </a:lnTo>
                      <a:lnTo>
                        <a:pt x="197" y="38"/>
                      </a:lnTo>
                      <a:lnTo>
                        <a:pt x="197" y="32"/>
                      </a:lnTo>
                      <a:lnTo>
                        <a:pt x="197" y="27"/>
                      </a:lnTo>
                      <a:lnTo>
                        <a:pt x="196" y="23"/>
                      </a:lnTo>
                      <a:lnTo>
                        <a:pt x="194" y="19"/>
                      </a:lnTo>
                      <a:lnTo>
                        <a:pt x="189" y="17"/>
                      </a:lnTo>
                      <a:lnTo>
                        <a:pt x="184" y="18"/>
                      </a:lnTo>
                      <a:lnTo>
                        <a:pt x="180" y="22"/>
                      </a:lnTo>
                      <a:lnTo>
                        <a:pt x="174" y="27"/>
                      </a:lnTo>
                      <a:lnTo>
                        <a:pt x="170" y="31"/>
                      </a:lnTo>
                      <a:lnTo>
                        <a:pt x="164" y="36"/>
                      </a:lnTo>
                      <a:lnTo>
                        <a:pt x="159" y="37"/>
                      </a:lnTo>
                      <a:lnTo>
                        <a:pt x="154" y="36"/>
                      </a:lnTo>
                      <a:lnTo>
                        <a:pt x="146" y="30"/>
                      </a:lnTo>
                      <a:lnTo>
                        <a:pt x="139" y="24"/>
                      </a:lnTo>
                      <a:lnTo>
                        <a:pt x="132" y="16"/>
                      </a:lnTo>
                      <a:lnTo>
                        <a:pt x="125" y="8"/>
                      </a:lnTo>
                      <a:lnTo>
                        <a:pt x="118" y="3"/>
                      </a:lnTo>
                      <a:lnTo>
                        <a:pt x="111" y="0"/>
                      </a:lnTo>
                      <a:lnTo>
                        <a:pt x="105" y="1"/>
                      </a:lnTo>
                      <a:lnTo>
                        <a:pt x="99" y="6"/>
                      </a:lnTo>
                      <a:lnTo>
                        <a:pt x="89" y="17"/>
                      </a:lnTo>
                      <a:lnTo>
                        <a:pt x="78" y="26"/>
                      </a:lnTo>
                      <a:lnTo>
                        <a:pt x="65" y="34"/>
                      </a:lnTo>
                      <a:lnTo>
                        <a:pt x="52" y="40"/>
                      </a:lnTo>
                      <a:lnTo>
                        <a:pt x="39" y="47"/>
                      </a:lnTo>
                      <a:lnTo>
                        <a:pt x="26" y="52"/>
                      </a:lnTo>
                      <a:lnTo>
                        <a:pt x="14" y="59"/>
                      </a:lnTo>
                      <a:lnTo>
                        <a:pt x="2" y="65"/>
                      </a:lnTo>
                      <a:lnTo>
                        <a:pt x="0" y="67"/>
                      </a:lnTo>
                      <a:lnTo>
                        <a:pt x="1" y="69"/>
                      </a:lnTo>
                      <a:lnTo>
                        <a:pt x="4" y="73"/>
                      </a:lnTo>
                      <a:lnTo>
                        <a:pt x="10" y="76"/>
                      </a:lnTo>
                      <a:lnTo>
                        <a:pt x="15" y="79"/>
                      </a:lnTo>
                      <a:lnTo>
                        <a:pt x="20" y="84"/>
                      </a:lnTo>
                      <a:lnTo>
                        <a:pt x="22" y="90"/>
                      </a:lnTo>
                      <a:lnTo>
                        <a:pt x="21" y="97"/>
                      </a:lnTo>
                      <a:lnTo>
                        <a:pt x="15" y="102"/>
                      </a:lnTo>
                      <a:lnTo>
                        <a:pt x="7" y="105"/>
                      </a:lnTo>
                      <a:lnTo>
                        <a:pt x="0" y="110"/>
                      </a:lnTo>
                      <a:lnTo>
                        <a:pt x="1" y="117"/>
                      </a:lnTo>
                      <a:lnTo>
                        <a:pt x="4" y="119"/>
                      </a:lnTo>
                      <a:lnTo>
                        <a:pt x="10" y="119"/>
                      </a:lnTo>
                      <a:lnTo>
                        <a:pt x="16" y="117"/>
                      </a:lnTo>
                      <a:lnTo>
                        <a:pt x="21" y="112"/>
                      </a:lnTo>
                      <a:lnTo>
                        <a:pt x="25" y="118"/>
                      </a:lnTo>
                      <a:lnTo>
                        <a:pt x="28" y="126"/>
                      </a:lnTo>
                      <a:lnTo>
                        <a:pt x="29" y="133"/>
                      </a:lnTo>
                      <a:lnTo>
                        <a:pt x="27" y="140"/>
                      </a:lnTo>
                      <a:lnTo>
                        <a:pt x="24" y="147"/>
                      </a:lnTo>
                      <a:lnTo>
                        <a:pt x="21" y="154"/>
                      </a:lnTo>
                      <a:lnTo>
                        <a:pt x="17" y="162"/>
                      </a:lnTo>
                      <a:lnTo>
                        <a:pt x="15" y="168"/>
                      </a:lnTo>
                      <a:lnTo>
                        <a:pt x="13" y="175"/>
                      </a:lnTo>
                      <a:lnTo>
                        <a:pt x="13" y="180"/>
                      </a:lnTo>
                      <a:lnTo>
                        <a:pt x="14" y="185"/>
                      </a:lnTo>
                      <a:lnTo>
                        <a:pt x="16" y="187"/>
                      </a:lnTo>
                      <a:lnTo>
                        <a:pt x="32" y="190"/>
                      </a:lnTo>
                      <a:lnTo>
                        <a:pt x="44" y="187"/>
                      </a:lnTo>
                      <a:lnTo>
                        <a:pt x="53" y="177"/>
                      </a:lnTo>
                      <a:lnTo>
                        <a:pt x="60" y="164"/>
                      </a:lnTo>
                      <a:lnTo>
                        <a:pt x="65" y="148"/>
                      </a:lnTo>
                      <a:lnTo>
                        <a:pt x="70" y="130"/>
                      </a:lnTo>
                      <a:lnTo>
                        <a:pt x="73" y="113"/>
                      </a:lnTo>
                      <a:lnTo>
                        <a:pt x="74" y="97"/>
                      </a:lnTo>
                      <a:lnTo>
                        <a:pt x="77" y="90"/>
                      </a:lnTo>
                      <a:lnTo>
                        <a:pt x="83" y="89"/>
                      </a:lnTo>
                      <a:lnTo>
                        <a:pt x="89" y="92"/>
                      </a:lnTo>
                      <a:lnTo>
                        <a:pt x="93" y="98"/>
                      </a:lnTo>
                      <a:lnTo>
                        <a:pt x="94" y="103"/>
                      </a:lnTo>
                      <a:lnTo>
                        <a:pt x="95" y="109"/>
                      </a:lnTo>
                      <a:lnTo>
                        <a:pt x="96" y="114"/>
                      </a:lnTo>
                      <a:lnTo>
                        <a:pt x="96" y="119"/>
                      </a:lnTo>
                      <a:lnTo>
                        <a:pt x="96" y="125"/>
                      </a:lnTo>
                      <a:lnTo>
                        <a:pt x="95" y="130"/>
                      </a:lnTo>
                      <a:lnTo>
                        <a:pt x="94" y="135"/>
                      </a:lnTo>
                      <a:lnTo>
                        <a:pt x="91" y="139"/>
                      </a:lnTo>
                      <a:lnTo>
                        <a:pt x="84" y="154"/>
                      </a:lnTo>
                      <a:lnTo>
                        <a:pt x="78" y="170"/>
                      </a:lnTo>
                      <a:lnTo>
                        <a:pt x="74" y="185"/>
                      </a:lnTo>
                      <a:lnTo>
                        <a:pt x="71" y="201"/>
                      </a:lnTo>
                      <a:lnTo>
                        <a:pt x="69" y="216"/>
                      </a:lnTo>
                      <a:lnTo>
                        <a:pt x="69" y="233"/>
                      </a:lnTo>
                      <a:lnTo>
                        <a:pt x="69" y="249"/>
                      </a:lnTo>
                      <a:lnTo>
                        <a:pt x="70" y="265"/>
                      </a:lnTo>
                      <a:lnTo>
                        <a:pt x="66" y="272"/>
                      </a:lnTo>
                      <a:lnTo>
                        <a:pt x="58" y="278"/>
                      </a:lnTo>
                      <a:lnTo>
                        <a:pt x="50" y="284"/>
                      </a:lnTo>
                      <a:lnTo>
                        <a:pt x="52" y="291"/>
                      </a:lnTo>
                      <a:lnTo>
                        <a:pt x="57" y="295"/>
                      </a:lnTo>
                      <a:lnTo>
                        <a:pt x="63" y="296"/>
                      </a:lnTo>
                      <a:lnTo>
                        <a:pt x="69" y="296"/>
                      </a:lnTo>
                      <a:lnTo>
                        <a:pt x="75" y="294"/>
                      </a:lnTo>
                      <a:lnTo>
                        <a:pt x="82" y="290"/>
                      </a:lnTo>
                      <a:lnTo>
                        <a:pt x="87" y="286"/>
                      </a:lnTo>
                      <a:lnTo>
                        <a:pt x="91" y="280"/>
                      </a:lnTo>
                      <a:lnTo>
                        <a:pt x="94" y="272"/>
                      </a:lnTo>
                      <a:lnTo>
                        <a:pt x="93" y="276"/>
                      </a:lnTo>
                      <a:lnTo>
                        <a:pt x="93" y="285"/>
                      </a:lnTo>
                      <a:lnTo>
                        <a:pt x="93" y="295"/>
                      </a:lnTo>
                      <a:lnTo>
                        <a:pt x="95" y="298"/>
                      </a:lnTo>
                      <a:lnTo>
                        <a:pt x="98" y="296"/>
                      </a:lnTo>
                      <a:lnTo>
                        <a:pt x="101" y="293"/>
                      </a:lnTo>
                      <a:lnTo>
                        <a:pt x="105" y="288"/>
                      </a:lnTo>
                      <a:lnTo>
                        <a:pt x="108" y="283"/>
                      </a:lnTo>
                      <a:lnTo>
                        <a:pt x="112" y="276"/>
                      </a:lnTo>
                      <a:lnTo>
                        <a:pt x="115" y="270"/>
                      </a:lnTo>
                      <a:lnTo>
                        <a:pt x="120" y="264"/>
                      </a:lnTo>
                      <a:lnTo>
                        <a:pt x="123" y="258"/>
                      </a:lnTo>
                      <a:lnTo>
                        <a:pt x="115" y="268"/>
                      </a:lnTo>
                      <a:lnTo>
                        <a:pt x="110" y="280"/>
                      </a:lnTo>
                      <a:lnTo>
                        <a:pt x="108" y="293"/>
                      </a:lnTo>
                      <a:lnTo>
                        <a:pt x="107" y="306"/>
                      </a:lnTo>
                      <a:lnTo>
                        <a:pt x="106" y="319"/>
                      </a:lnTo>
                      <a:lnTo>
                        <a:pt x="102" y="331"/>
                      </a:lnTo>
                      <a:lnTo>
                        <a:pt x="97" y="343"/>
                      </a:lnTo>
                      <a:lnTo>
                        <a:pt x="87" y="352"/>
                      </a:lnTo>
                      <a:lnTo>
                        <a:pt x="95" y="354"/>
                      </a:lnTo>
                      <a:lnTo>
                        <a:pt x="103" y="354"/>
                      </a:lnTo>
                      <a:lnTo>
                        <a:pt x="111" y="354"/>
                      </a:lnTo>
                      <a:lnTo>
                        <a:pt x="120" y="351"/>
                      </a:lnTo>
                      <a:lnTo>
                        <a:pt x="126" y="350"/>
                      </a:lnTo>
                      <a:lnTo>
                        <a:pt x="133" y="347"/>
                      </a:lnTo>
                      <a:lnTo>
                        <a:pt x="137" y="345"/>
                      </a:lnTo>
                      <a:lnTo>
                        <a:pt x="139" y="342"/>
                      </a:lnTo>
                      <a:lnTo>
                        <a:pt x="149" y="324"/>
                      </a:lnTo>
                      <a:lnTo>
                        <a:pt x="160" y="307"/>
                      </a:lnTo>
                      <a:lnTo>
                        <a:pt x="171" y="289"/>
                      </a:lnTo>
                      <a:lnTo>
                        <a:pt x="181" y="271"/>
                      </a:lnTo>
                      <a:lnTo>
                        <a:pt x="189" y="253"/>
                      </a:lnTo>
                      <a:lnTo>
                        <a:pt x="196" y="234"/>
                      </a:lnTo>
                      <a:lnTo>
                        <a:pt x="199" y="213"/>
                      </a:lnTo>
                      <a:lnTo>
                        <a:pt x="199" y="191"/>
                      </a:lnTo>
                      <a:lnTo>
                        <a:pt x="203" y="186"/>
                      </a:lnTo>
                      <a:lnTo>
                        <a:pt x="209" y="180"/>
                      </a:lnTo>
                      <a:lnTo>
                        <a:pt x="213" y="174"/>
                      </a:lnTo>
                      <a:lnTo>
                        <a:pt x="211" y="163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63" name="Freeform 2033"/>
                <p:cNvSpPr>
                  <a:spLocks/>
                </p:cNvSpPr>
                <p:nvPr/>
              </p:nvSpPr>
              <p:spPr bwMode="auto">
                <a:xfrm>
                  <a:off x="2741" y="1173"/>
                  <a:ext cx="3" cy="3"/>
                </a:xfrm>
                <a:custGeom>
                  <a:avLst/>
                  <a:gdLst>
                    <a:gd name="T0" fmla="*/ 0 w 38"/>
                    <a:gd name="T1" fmla="*/ 0 h 35"/>
                    <a:gd name="T2" fmla="*/ 0 w 38"/>
                    <a:gd name="T3" fmla="*/ 0 h 35"/>
                    <a:gd name="T4" fmla="*/ 0 w 38"/>
                    <a:gd name="T5" fmla="*/ 0 h 35"/>
                    <a:gd name="T6" fmla="*/ 0 w 38"/>
                    <a:gd name="T7" fmla="*/ 0 h 35"/>
                    <a:gd name="T8" fmla="*/ 0 w 38"/>
                    <a:gd name="T9" fmla="*/ 0 h 35"/>
                    <a:gd name="T10" fmla="*/ 0 w 38"/>
                    <a:gd name="T11" fmla="*/ 0 h 35"/>
                    <a:gd name="T12" fmla="*/ 0 w 38"/>
                    <a:gd name="T13" fmla="*/ 0 h 35"/>
                    <a:gd name="T14" fmla="*/ 0 w 38"/>
                    <a:gd name="T15" fmla="*/ 0 h 35"/>
                    <a:gd name="T16" fmla="*/ 0 w 38"/>
                    <a:gd name="T17" fmla="*/ 0 h 35"/>
                    <a:gd name="T18" fmla="*/ 0 w 38"/>
                    <a:gd name="T19" fmla="*/ 0 h 35"/>
                    <a:gd name="T20" fmla="*/ 0 w 38"/>
                    <a:gd name="T21" fmla="*/ 0 h 35"/>
                    <a:gd name="T22" fmla="*/ 0 w 38"/>
                    <a:gd name="T23" fmla="*/ 0 h 35"/>
                    <a:gd name="T24" fmla="*/ 0 w 38"/>
                    <a:gd name="T25" fmla="*/ 0 h 35"/>
                    <a:gd name="T26" fmla="*/ 0 w 38"/>
                    <a:gd name="T27" fmla="*/ 0 h 35"/>
                    <a:gd name="T28" fmla="*/ 0 w 38"/>
                    <a:gd name="T29" fmla="*/ 0 h 35"/>
                    <a:gd name="T30" fmla="*/ 0 w 38"/>
                    <a:gd name="T31" fmla="*/ 0 h 35"/>
                    <a:gd name="T32" fmla="*/ 0 w 38"/>
                    <a:gd name="T33" fmla="*/ 0 h 35"/>
                    <a:gd name="T34" fmla="*/ 0 w 38"/>
                    <a:gd name="T35" fmla="*/ 0 h 35"/>
                    <a:gd name="T36" fmla="*/ 0 w 38"/>
                    <a:gd name="T37" fmla="*/ 0 h 35"/>
                    <a:gd name="T38" fmla="*/ 0 w 38"/>
                    <a:gd name="T39" fmla="*/ 0 h 35"/>
                    <a:gd name="T40" fmla="*/ 0 w 38"/>
                    <a:gd name="T41" fmla="*/ 0 h 3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8"/>
                    <a:gd name="T64" fmla="*/ 0 h 35"/>
                    <a:gd name="T65" fmla="*/ 38 w 38"/>
                    <a:gd name="T66" fmla="*/ 35 h 3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8" h="35">
                      <a:moveTo>
                        <a:pt x="20" y="1"/>
                      </a:moveTo>
                      <a:lnTo>
                        <a:pt x="17" y="0"/>
                      </a:lnTo>
                      <a:lnTo>
                        <a:pt x="14" y="1"/>
                      </a:lnTo>
                      <a:lnTo>
                        <a:pt x="12" y="4"/>
                      </a:lnTo>
                      <a:lnTo>
                        <a:pt x="11" y="9"/>
                      </a:lnTo>
                      <a:lnTo>
                        <a:pt x="8" y="14"/>
                      </a:lnTo>
                      <a:lnTo>
                        <a:pt x="6" y="19"/>
                      </a:lnTo>
                      <a:lnTo>
                        <a:pt x="3" y="24"/>
                      </a:lnTo>
                      <a:lnTo>
                        <a:pt x="0" y="27"/>
                      </a:lnTo>
                      <a:lnTo>
                        <a:pt x="6" y="26"/>
                      </a:lnTo>
                      <a:lnTo>
                        <a:pt x="13" y="27"/>
                      </a:lnTo>
                      <a:lnTo>
                        <a:pt x="18" y="29"/>
                      </a:lnTo>
                      <a:lnTo>
                        <a:pt x="23" y="35"/>
                      </a:lnTo>
                      <a:lnTo>
                        <a:pt x="20" y="28"/>
                      </a:lnTo>
                      <a:lnTo>
                        <a:pt x="23" y="25"/>
                      </a:lnTo>
                      <a:lnTo>
                        <a:pt x="28" y="23"/>
                      </a:lnTo>
                      <a:lnTo>
                        <a:pt x="33" y="21"/>
                      </a:lnTo>
                      <a:lnTo>
                        <a:pt x="37" y="19"/>
                      </a:lnTo>
                      <a:lnTo>
                        <a:pt x="38" y="15"/>
                      </a:lnTo>
                      <a:lnTo>
                        <a:pt x="32" y="10"/>
                      </a:lnTo>
                      <a:lnTo>
                        <a:pt x="20" y="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64" name="Freeform 2034"/>
                <p:cNvSpPr>
                  <a:spLocks/>
                </p:cNvSpPr>
                <p:nvPr/>
              </p:nvSpPr>
              <p:spPr bwMode="auto">
                <a:xfrm>
                  <a:off x="2741" y="1173"/>
                  <a:ext cx="3" cy="3"/>
                </a:xfrm>
                <a:custGeom>
                  <a:avLst/>
                  <a:gdLst>
                    <a:gd name="T0" fmla="*/ 0 w 38"/>
                    <a:gd name="T1" fmla="*/ 0 h 35"/>
                    <a:gd name="T2" fmla="*/ 0 w 38"/>
                    <a:gd name="T3" fmla="*/ 0 h 35"/>
                    <a:gd name="T4" fmla="*/ 0 w 38"/>
                    <a:gd name="T5" fmla="*/ 0 h 35"/>
                    <a:gd name="T6" fmla="*/ 0 w 38"/>
                    <a:gd name="T7" fmla="*/ 0 h 35"/>
                    <a:gd name="T8" fmla="*/ 0 w 38"/>
                    <a:gd name="T9" fmla="*/ 0 h 35"/>
                    <a:gd name="T10" fmla="*/ 0 w 38"/>
                    <a:gd name="T11" fmla="*/ 0 h 35"/>
                    <a:gd name="T12" fmla="*/ 0 w 38"/>
                    <a:gd name="T13" fmla="*/ 0 h 35"/>
                    <a:gd name="T14" fmla="*/ 0 w 38"/>
                    <a:gd name="T15" fmla="*/ 0 h 35"/>
                    <a:gd name="T16" fmla="*/ 0 w 38"/>
                    <a:gd name="T17" fmla="*/ 0 h 35"/>
                    <a:gd name="T18" fmla="*/ 0 w 38"/>
                    <a:gd name="T19" fmla="*/ 0 h 35"/>
                    <a:gd name="T20" fmla="*/ 0 w 38"/>
                    <a:gd name="T21" fmla="*/ 0 h 35"/>
                    <a:gd name="T22" fmla="*/ 0 w 38"/>
                    <a:gd name="T23" fmla="*/ 0 h 35"/>
                    <a:gd name="T24" fmla="*/ 0 w 38"/>
                    <a:gd name="T25" fmla="*/ 0 h 35"/>
                    <a:gd name="T26" fmla="*/ 0 w 38"/>
                    <a:gd name="T27" fmla="*/ 0 h 35"/>
                    <a:gd name="T28" fmla="*/ 0 w 38"/>
                    <a:gd name="T29" fmla="*/ 0 h 35"/>
                    <a:gd name="T30" fmla="*/ 0 w 38"/>
                    <a:gd name="T31" fmla="*/ 0 h 35"/>
                    <a:gd name="T32" fmla="*/ 0 w 38"/>
                    <a:gd name="T33" fmla="*/ 0 h 35"/>
                    <a:gd name="T34" fmla="*/ 0 w 38"/>
                    <a:gd name="T35" fmla="*/ 0 h 35"/>
                    <a:gd name="T36" fmla="*/ 0 w 38"/>
                    <a:gd name="T37" fmla="*/ 0 h 35"/>
                    <a:gd name="T38" fmla="*/ 0 w 38"/>
                    <a:gd name="T39" fmla="*/ 0 h 35"/>
                    <a:gd name="T40" fmla="*/ 0 w 38"/>
                    <a:gd name="T41" fmla="*/ 0 h 35"/>
                    <a:gd name="T42" fmla="*/ 0 w 38"/>
                    <a:gd name="T43" fmla="*/ 0 h 35"/>
                    <a:gd name="T44" fmla="*/ 0 w 38"/>
                    <a:gd name="T45" fmla="*/ 0 h 35"/>
                    <a:gd name="T46" fmla="*/ 0 w 38"/>
                    <a:gd name="T47" fmla="*/ 0 h 3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8"/>
                    <a:gd name="T73" fmla="*/ 0 h 35"/>
                    <a:gd name="T74" fmla="*/ 38 w 38"/>
                    <a:gd name="T75" fmla="*/ 35 h 3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8" h="35">
                      <a:moveTo>
                        <a:pt x="20" y="1"/>
                      </a:moveTo>
                      <a:lnTo>
                        <a:pt x="20" y="1"/>
                      </a:lnTo>
                      <a:lnTo>
                        <a:pt x="17" y="0"/>
                      </a:lnTo>
                      <a:lnTo>
                        <a:pt x="14" y="1"/>
                      </a:lnTo>
                      <a:lnTo>
                        <a:pt x="12" y="4"/>
                      </a:lnTo>
                      <a:lnTo>
                        <a:pt x="11" y="9"/>
                      </a:lnTo>
                      <a:lnTo>
                        <a:pt x="8" y="14"/>
                      </a:lnTo>
                      <a:lnTo>
                        <a:pt x="6" y="19"/>
                      </a:lnTo>
                      <a:lnTo>
                        <a:pt x="3" y="24"/>
                      </a:lnTo>
                      <a:lnTo>
                        <a:pt x="0" y="27"/>
                      </a:lnTo>
                      <a:lnTo>
                        <a:pt x="6" y="26"/>
                      </a:lnTo>
                      <a:lnTo>
                        <a:pt x="13" y="27"/>
                      </a:lnTo>
                      <a:lnTo>
                        <a:pt x="18" y="29"/>
                      </a:lnTo>
                      <a:lnTo>
                        <a:pt x="23" y="35"/>
                      </a:lnTo>
                      <a:lnTo>
                        <a:pt x="20" y="28"/>
                      </a:lnTo>
                      <a:lnTo>
                        <a:pt x="23" y="25"/>
                      </a:lnTo>
                      <a:lnTo>
                        <a:pt x="28" y="23"/>
                      </a:lnTo>
                      <a:lnTo>
                        <a:pt x="33" y="21"/>
                      </a:lnTo>
                      <a:lnTo>
                        <a:pt x="37" y="19"/>
                      </a:lnTo>
                      <a:lnTo>
                        <a:pt x="38" y="15"/>
                      </a:lnTo>
                      <a:lnTo>
                        <a:pt x="32" y="10"/>
                      </a:lnTo>
                      <a:lnTo>
                        <a:pt x="20" y="1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65" name="Freeform 2035"/>
                <p:cNvSpPr>
                  <a:spLocks/>
                </p:cNvSpPr>
                <p:nvPr/>
              </p:nvSpPr>
              <p:spPr bwMode="auto">
                <a:xfrm>
                  <a:off x="2732" y="1175"/>
                  <a:ext cx="7" cy="6"/>
                </a:xfrm>
                <a:custGeom>
                  <a:avLst/>
                  <a:gdLst>
                    <a:gd name="T0" fmla="*/ 0 w 67"/>
                    <a:gd name="T1" fmla="*/ 0 h 61"/>
                    <a:gd name="T2" fmla="*/ 0 w 67"/>
                    <a:gd name="T3" fmla="*/ 0 h 61"/>
                    <a:gd name="T4" fmla="*/ 0 w 67"/>
                    <a:gd name="T5" fmla="*/ 0 h 61"/>
                    <a:gd name="T6" fmla="*/ 0 w 67"/>
                    <a:gd name="T7" fmla="*/ 0 h 61"/>
                    <a:gd name="T8" fmla="*/ 0 w 67"/>
                    <a:gd name="T9" fmla="*/ 0 h 61"/>
                    <a:gd name="T10" fmla="*/ 0 w 67"/>
                    <a:gd name="T11" fmla="*/ 0 h 61"/>
                    <a:gd name="T12" fmla="*/ 0 w 67"/>
                    <a:gd name="T13" fmla="*/ 0 h 61"/>
                    <a:gd name="T14" fmla="*/ 0 w 67"/>
                    <a:gd name="T15" fmla="*/ 0 h 61"/>
                    <a:gd name="T16" fmla="*/ 0 w 67"/>
                    <a:gd name="T17" fmla="*/ 0 h 61"/>
                    <a:gd name="T18" fmla="*/ 0 w 67"/>
                    <a:gd name="T19" fmla="*/ 0 h 61"/>
                    <a:gd name="T20" fmla="*/ 0 w 67"/>
                    <a:gd name="T21" fmla="*/ 0 h 61"/>
                    <a:gd name="T22" fmla="*/ 0 w 67"/>
                    <a:gd name="T23" fmla="*/ 0 h 61"/>
                    <a:gd name="T24" fmla="*/ 0 w 67"/>
                    <a:gd name="T25" fmla="*/ 0 h 61"/>
                    <a:gd name="T26" fmla="*/ 0 w 67"/>
                    <a:gd name="T27" fmla="*/ 0 h 61"/>
                    <a:gd name="T28" fmla="*/ 0 w 67"/>
                    <a:gd name="T29" fmla="*/ 0 h 61"/>
                    <a:gd name="T30" fmla="*/ 0 w 67"/>
                    <a:gd name="T31" fmla="*/ 0 h 61"/>
                    <a:gd name="T32" fmla="*/ 0 w 67"/>
                    <a:gd name="T33" fmla="*/ 0 h 61"/>
                    <a:gd name="T34" fmla="*/ 0 w 67"/>
                    <a:gd name="T35" fmla="*/ 0 h 61"/>
                    <a:gd name="T36" fmla="*/ 0 w 67"/>
                    <a:gd name="T37" fmla="*/ 0 h 61"/>
                    <a:gd name="T38" fmla="*/ 0 w 67"/>
                    <a:gd name="T39" fmla="*/ 0 h 61"/>
                    <a:gd name="T40" fmla="*/ 0 w 67"/>
                    <a:gd name="T41" fmla="*/ 0 h 6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7"/>
                    <a:gd name="T64" fmla="*/ 0 h 61"/>
                    <a:gd name="T65" fmla="*/ 67 w 67"/>
                    <a:gd name="T66" fmla="*/ 61 h 6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7" h="61">
                      <a:moveTo>
                        <a:pt x="45" y="10"/>
                      </a:moveTo>
                      <a:lnTo>
                        <a:pt x="38" y="16"/>
                      </a:lnTo>
                      <a:lnTo>
                        <a:pt x="30" y="23"/>
                      </a:lnTo>
                      <a:lnTo>
                        <a:pt x="21" y="28"/>
                      </a:lnTo>
                      <a:lnTo>
                        <a:pt x="12" y="34"/>
                      </a:lnTo>
                      <a:lnTo>
                        <a:pt x="5" y="39"/>
                      </a:lnTo>
                      <a:lnTo>
                        <a:pt x="0" y="44"/>
                      </a:lnTo>
                      <a:lnTo>
                        <a:pt x="0" y="50"/>
                      </a:lnTo>
                      <a:lnTo>
                        <a:pt x="5" y="56"/>
                      </a:lnTo>
                      <a:lnTo>
                        <a:pt x="14" y="61"/>
                      </a:lnTo>
                      <a:lnTo>
                        <a:pt x="22" y="59"/>
                      </a:lnTo>
                      <a:lnTo>
                        <a:pt x="27" y="52"/>
                      </a:lnTo>
                      <a:lnTo>
                        <a:pt x="33" y="41"/>
                      </a:lnTo>
                      <a:lnTo>
                        <a:pt x="39" y="29"/>
                      </a:lnTo>
                      <a:lnTo>
                        <a:pt x="46" y="17"/>
                      </a:lnTo>
                      <a:lnTo>
                        <a:pt x="55" y="8"/>
                      </a:lnTo>
                      <a:lnTo>
                        <a:pt x="67" y="2"/>
                      </a:lnTo>
                      <a:lnTo>
                        <a:pt x="64" y="1"/>
                      </a:lnTo>
                      <a:lnTo>
                        <a:pt x="60" y="0"/>
                      </a:lnTo>
                      <a:lnTo>
                        <a:pt x="54" y="2"/>
                      </a:lnTo>
                      <a:lnTo>
                        <a:pt x="45" y="1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66" name="Freeform 2036"/>
                <p:cNvSpPr>
                  <a:spLocks/>
                </p:cNvSpPr>
                <p:nvPr/>
              </p:nvSpPr>
              <p:spPr bwMode="auto">
                <a:xfrm>
                  <a:off x="2732" y="1175"/>
                  <a:ext cx="7" cy="6"/>
                </a:xfrm>
                <a:custGeom>
                  <a:avLst/>
                  <a:gdLst>
                    <a:gd name="T0" fmla="*/ 0 w 67"/>
                    <a:gd name="T1" fmla="*/ 0 h 61"/>
                    <a:gd name="T2" fmla="*/ 0 w 67"/>
                    <a:gd name="T3" fmla="*/ 0 h 61"/>
                    <a:gd name="T4" fmla="*/ 0 w 67"/>
                    <a:gd name="T5" fmla="*/ 0 h 61"/>
                    <a:gd name="T6" fmla="*/ 0 w 67"/>
                    <a:gd name="T7" fmla="*/ 0 h 61"/>
                    <a:gd name="T8" fmla="*/ 0 w 67"/>
                    <a:gd name="T9" fmla="*/ 0 h 61"/>
                    <a:gd name="T10" fmla="*/ 0 w 67"/>
                    <a:gd name="T11" fmla="*/ 0 h 61"/>
                    <a:gd name="T12" fmla="*/ 0 w 67"/>
                    <a:gd name="T13" fmla="*/ 0 h 61"/>
                    <a:gd name="T14" fmla="*/ 0 w 67"/>
                    <a:gd name="T15" fmla="*/ 0 h 61"/>
                    <a:gd name="T16" fmla="*/ 0 w 67"/>
                    <a:gd name="T17" fmla="*/ 0 h 61"/>
                    <a:gd name="T18" fmla="*/ 0 w 67"/>
                    <a:gd name="T19" fmla="*/ 0 h 61"/>
                    <a:gd name="T20" fmla="*/ 0 w 67"/>
                    <a:gd name="T21" fmla="*/ 0 h 61"/>
                    <a:gd name="T22" fmla="*/ 0 w 67"/>
                    <a:gd name="T23" fmla="*/ 0 h 61"/>
                    <a:gd name="T24" fmla="*/ 0 w 67"/>
                    <a:gd name="T25" fmla="*/ 0 h 61"/>
                    <a:gd name="T26" fmla="*/ 0 w 67"/>
                    <a:gd name="T27" fmla="*/ 0 h 61"/>
                    <a:gd name="T28" fmla="*/ 0 w 67"/>
                    <a:gd name="T29" fmla="*/ 0 h 61"/>
                    <a:gd name="T30" fmla="*/ 0 w 67"/>
                    <a:gd name="T31" fmla="*/ 0 h 61"/>
                    <a:gd name="T32" fmla="*/ 0 w 67"/>
                    <a:gd name="T33" fmla="*/ 0 h 61"/>
                    <a:gd name="T34" fmla="*/ 0 w 67"/>
                    <a:gd name="T35" fmla="*/ 0 h 61"/>
                    <a:gd name="T36" fmla="*/ 0 w 67"/>
                    <a:gd name="T37" fmla="*/ 0 h 61"/>
                    <a:gd name="T38" fmla="*/ 0 w 67"/>
                    <a:gd name="T39" fmla="*/ 0 h 61"/>
                    <a:gd name="T40" fmla="*/ 0 w 67"/>
                    <a:gd name="T41" fmla="*/ 0 h 61"/>
                    <a:gd name="T42" fmla="*/ 0 w 67"/>
                    <a:gd name="T43" fmla="*/ 0 h 61"/>
                    <a:gd name="T44" fmla="*/ 0 w 67"/>
                    <a:gd name="T45" fmla="*/ 0 h 61"/>
                    <a:gd name="T46" fmla="*/ 0 w 67"/>
                    <a:gd name="T47" fmla="*/ 0 h 6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7"/>
                    <a:gd name="T73" fmla="*/ 0 h 61"/>
                    <a:gd name="T74" fmla="*/ 67 w 67"/>
                    <a:gd name="T75" fmla="*/ 61 h 61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7" h="61">
                      <a:moveTo>
                        <a:pt x="45" y="10"/>
                      </a:moveTo>
                      <a:lnTo>
                        <a:pt x="45" y="10"/>
                      </a:lnTo>
                      <a:lnTo>
                        <a:pt x="38" y="16"/>
                      </a:lnTo>
                      <a:lnTo>
                        <a:pt x="30" y="23"/>
                      </a:lnTo>
                      <a:lnTo>
                        <a:pt x="21" y="28"/>
                      </a:lnTo>
                      <a:lnTo>
                        <a:pt x="12" y="34"/>
                      </a:lnTo>
                      <a:lnTo>
                        <a:pt x="5" y="39"/>
                      </a:lnTo>
                      <a:lnTo>
                        <a:pt x="0" y="44"/>
                      </a:lnTo>
                      <a:lnTo>
                        <a:pt x="0" y="50"/>
                      </a:lnTo>
                      <a:lnTo>
                        <a:pt x="5" y="56"/>
                      </a:lnTo>
                      <a:lnTo>
                        <a:pt x="14" y="61"/>
                      </a:lnTo>
                      <a:lnTo>
                        <a:pt x="22" y="59"/>
                      </a:lnTo>
                      <a:lnTo>
                        <a:pt x="27" y="52"/>
                      </a:lnTo>
                      <a:lnTo>
                        <a:pt x="33" y="41"/>
                      </a:lnTo>
                      <a:lnTo>
                        <a:pt x="39" y="29"/>
                      </a:lnTo>
                      <a:lnTo>
                        <a:pt x="46" y="17"/>
                      </a:lnTo>
                      <a:lnTo>
                        <a:pt x="55" y="8"/>
                      </a:lnTo>
                      <a:lnTo>
                        <a:pt x="67" y="2"/>
                      </a:lnTo>
                      <a:lnTo>
                        <a:pt x="64" y="1"/>
                      </a:lnTo>
                      <a:lnTo>
                        <a:pt x="60" y="0"/>
                      </a:lnTo>
                      <a:lnTo>
                        <a:pt x="54" y="2"/>
                      </a:lnTo>
                      <a:lnTo>
                        <a:pt x="45" y="10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67" name="Freeform 2037"/>
                <p:cNvSpPr>
                  <a:spLocks/>
                </p:cNvSpPr>
                <p:nvPr/>
              </p:nvSpPr>
              <p:spPr bwMode="auto">
                <a:xfrm>
                  <a:off x="2758" y="1199"/>
                  <a:ext cx="3" cy="7"/>
                </a:xfrm>
                <a:custGeom>
                  <a:avLst/>
                  <a:gdLst>
                    <a:gd name="T0" fmla="*/ 0 w 26"/>
                    <a:gd name="T1" fmla="*/ 0 h 75"/>
                    <a:gd name="T2" fmla="*/ 0 w 26"/>
                    <a:gd name="T3" fmla="*/ 0 h 75"/>
                    <a:gd name="T4" fmla="*/ 0 w 26"/>
                    <a:gd name="T5" fmla="*/ 0 h 75"/>
                    <a:gd name="T6" fmla="*/ 0 w 26"/>
                    <a:gd name="T7" fmla="*/ 0 h 75"/>
                    <a:gd name="T8" fmla="*/ 0 w 26"/>
                    <a:gd name="T9" fmla="*/ 0 h 75"/>
                    <a:gd name="T10" fmla="*/ 0 w 26"/>
                    <a:gd name="T11" fmla="*/ 0 h 75"/>
                    <a:gd name="T12" fmla="*/ 0 w 26"/>
                    <a:gd name="T13" fmla="*/ 0 h 75"/>
                    <a:gd name="T14" fmla="*/ 0 w 26"/>
                    <a:gd name="T15" fmla="*/ 0 h 75"/>
                    <a:gd name="T16" fmla="*/ 0 w 26"/>
                    <a:gd name="T17" fmla="*/ 0 h 75"/>
                    <a:gd name="T18" fmla="*/ 0 w 26"/>
                    <a:gd name="T19" fmla="*/ 0 h 75"/>
                    <a:gd name="T20" fmla="*/ 0 w 26"/>
                    <a:gd name="T21" fmla="*/ 0 h 75"/>
                    <a:gd name="T22" fmla="*/ 0 w 26"/>
                    <a:gd name="T23" fmla="*/ 0 h 75"/>
                    <a:gd name="T24" fmla="*/ 0 w 26"/>
                    <a:gd name="T25" fmla="*/ 0 h 75"/>
                    <a:gd name="T26" fmla="*/ 0 w 26"/>
                    <a:gd name="T27" fmla="*/ 0 h 75"/>
                    <a:gd name="T28" fmla="*/ 0 w 26"/>
                    <a:gd name="T29" fmla="*/ 0 h 75"/>
                    <a:gd name="T30" fmla="*/ 0 w 26"/>
                    <a:gd name="T31" fmla="*/ 0 h 75"/>
                    <a:gd name="T32" fmla="*/ 0 w 26"/>
                    <a:gd name="T33" fmla="*/ 0 h 75"/>
                    <a:gd name="T34" fmla="*/ 0 w 26"/>
                    <a:gd name="T35" fmla="*/ 0 h 75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26"/>
                    <a:gd name="T55" fmla="*/ 0 h 75"/>
                    <a:gd name="T56" fmla="*/ 26 w 26"/>
                    <a:gd name="T57" fmla="*/ 75 h 75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26" h="75">
                      <a:moveTo>
                        <a:pt x="19" y="0"/>
                      </a:moveTo>
                      <a:lnTo>
                        <a:pt x="18" y="11"/>
                      </a:lnTo>
                      <a:lnTo>
                        <a:pt x="19" y="23"/>
                      </a:lnTo>
                      <a:lnTo>
                        <a:pt x="22" y="36"/>
                      </a:lnTo>
                      <a:lnTo>
                        <a:pt x="24" y="47"/>
                      </a:lnTo>
                      <a:lnTo>
                        <a:pt x="26" y="58"/>
                      </a:lnTo>
                      <a:lnTo>
                        <a:pt x="25" y="66"/>
                      </a:lnTo>
                      <a:lnTo>
                        <a:pt x="21" y="73"/>
                      </a:lnTo>
                      <a:lnTo>
                        <a:pt x="11" y="75"/>
                      </a:lnTo>
                      <a:lnTo>
                        <a:pt x="4" y="74"/>
                      </a:lnTo>
                      <a:lnTo>
                        <a:pt x="0" y="71"/>
                      </a:lnTo>
                      <a:lnTo>
                        <a:pt x="0" y="65"/>
                      </a:lnTo>
                      <a:lnTo>
                        <a:pt x="1" y="58"/>
                      </a:lnTo>
                      <a:lnTo>
                        <a:pt x="5" y="49"/>
                      </a:lnTo>
                      <a:lnTo>
                        <a:pt x="8" y="40"/>
                      </a:lnTo>
                      <a:lnTo>
                        <a:pt x="11" y="32"/>
                      </a:lnTo>
                      <a:lnTo>
                        <a:pt x="12" y="23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68" name="Freeform 2038"/>
                <p:cNvSpPr>
                  <a:spLocks/>
                </p:cNvSpPr>
                <p:nvPr/>
              </p:nvSpPr>
              <p:spPr bwMode="auto">
                <a:xfrm>
                  <a:off x="2758" y="1199"/>
                  <a:ext cx="3" cy="7"/>
                </a:xfrm>
                <a:custGeom>
                  <a:avLst/>
                  <a:gdLst>
                    <a:gd name="T0" fmla="*/ 0 w 26"/>
                    <a:gd name="T1" fmla="*/ 0 h 75"/>
                    <a:gd name="T2" fmla="*/ 0 w 26"/>
                    <a:gd name="T3" fmla="*/ 0 h 75"/>
                    <a:gd name="T4" fmla="*/ 0 w 26"/>
                    <a:gd name="T5" fmla="*/ 0 h 75"/>
                    <a:gd name="T6" fmla="*/ 0 w 26"/>
                    <a:gd name="T7" fmla="*/ 0 h 75"/>
                    <a:gd name="T8" fmla="*/ 0 w 26"/>
                    <a:gd name="T9" fmla="*/ 0 h 75"/>
                    <a:gd name="T10" fmla="*/ 0 w 26"/>
                    <a:gd name="T11" fmla="*/ 0 h 75"/>
                    <a:gd name="T12" fmla="*/ 0 w 26"/>
                    <a:gd name="T13" fmla="*/ 0 h 75"/>
                    <a:gd name="T14" fmla="*/ 0 w 26"/>
                    <a:gd name="T15" fmla="*/ 0 h 75"/>
                    <a:gd name="T16" fmla="*/ 0 w 26"/>
                    <a:gd name="T17" fmla="*/ 0 h 75"/>
                    <a:gd name="T18" fmla="*/ 0 w 26"/>
                    <a:gd name="T19" fmla="*/ 0 h 75"/>
                    <a:gd name="T20" fmla="*/ 0 w 26"/>
                    <a:gd name="T21" fmla="*/ 0 h 75"/>
                    <a:gd name="T22" fmla="*/ 0 w 26"/>
                    <a:gd name="T23" fmla="*/ 0 h 75"/>
                    <a:gd name="T24" fmla="*/ 0 w 26"/>
                    <a:gd name="T25" fmla="*/ 0 h 75"/>
                    <a:gd name="T26" fmla="*/ 0 w 26"/>
                    <a:gd name="T27" fmla="*/ 0 h 75"/>
                    <a:gd name="T28" fmla="*/ 0 w 26"/>
                    <a:gd name="T29" fmla="*/ 0 h 75"/>
                    <a:gd name="T30" fmla="*/ 0 w 26"/>
                    <a:gd name="T31" fmla="*/ 0 h 75"/>
                    <a:gd name="T32" fmla="*/ 0 w 26"/>
                    <a:gd name="T33" fmla="*/ 0 h 75"/>
                    <a:gd name="T34" fmla="*/ 0 w 26"/>
                    <a:gd name="T35" fmla="*/ 0 h 75"/>
                    <a:gd name="T36" fmla="*/ 0 w 26"/>
                    <a:gd name="T37" fmla="*/ 0 h 75"/>
                    <a:gd name="T38" fmla="*/ 0 w 26"/>
                    <a:gd name="T39" fmla="*/ 0 h 75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26"/>
                    <a:gd name="T61" fmla="*/ 0 h 75"/>
                    <a:gd name="T62" fmla="*/ 26 w 26"/>
                    <a:gd name="T63" fmla="*/ 75 h 75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26" h="75">
                      <a:moveTo>
                        <a:pt x="19" y="0"/>
                      </a:moveTo>
                      <a:lnTo>
                        <a:pt x="19" y="0"/>
                      </a:lnTo>
                      <a:lnTo>
                        <a:pt x="18" y="11"/>
                      </a:lnTo>
                      <a:lnTo>
                        <a:pt x="19" y="23"/>
                      </a:lnTo>
                      <a:lnTo>
                        <a:pt x="22" y="36"/>
                      </a:lnTo>
                      <a:lnTo>
                        <a:pt x="24" y="47"/>
                      </a:lnTo>
                      <a:lnTo>
                        <a:pt x="26" y="58"/>
                      </a:lnTo>
                      <a:lnTo>
                        <a:pt x="25" y="66"/>
                      </a:lnTo>
                      <a:lnTo>
                        <a:pt x="21" y="73"/>
                      </a:lnTo>
                      <a:lnTo>
                        <a:pt x="11" y="75"/>
                      </a:lnTo>
                      <a:lnTo>
                        <a:pt x="4" y="74"/>
                      </a:lnTo>
                      <a:lnTo>
                        <a:pt x="0" y="71"/>
                      </a:lnTo>
                      <a:lnTo>
                        <a:pt x="0" y="65"/>
                      </a:lnTo>
                      <a:lnTo>
                        <a:pt x="1" y="58"/>
                      </a:lnTo>
                      <a:lnTo>
                        <a:pt x="5" y="49"/>
                      </a:lnTo>
                      <a:lnTo>
                        <a:pt x="8" y="40"/>
                      </a:lnTo>
                      <a:lnTo>
                        <a:pt x="11" y="32"/>
                      </a:lnTo>
                      <a:lnTo>
                        <a:pt x="12" y="23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69" name="Freeform 2039"/>
                <p:cNvSpPr>
                  <a:spLocks/>
                </p:cNvSpPr>
                <p:nvPr/>
              </p:nvSpPr>
              <p:spPr bwMode="auto">
                <a:xfrm>
                  <a:off x="2752" y="1202"/>
                  <a:ext cx="3" cy="4"/>
                </a:xfrm>
                <a:custGeom>
                  <a:avLst/>
                  <a:gdLst>
                    <a:gd name="T0" fmla="*/ 0 w 34"/>
                    <a:gd name="T1" fmla="*/ 0 h 52"/>
                    <a:gd name="T2" fmla="*/ 0 w 34"/>
                    <a:gd name="T3" fmla="*/ 0 h 52"/>
                    <a:gd name="T4" fmla="*/ 0 w 34"/>
                    <a:gd name="T5" fmla="*/ 0 h 52"/>
                    <a:gd name="T6" fmla="*/ 0 w 34"/>
                    <a:gd name="T7" fmla="*/ 0 h 52"/>
                    <a:gd name="T8" fmla="*/ 0 w 34"/>
                    <a:gd name="T9" fmla="*/ 0 h 52"/>
                    <a:gd name="T10" fmla="*/ 0 w 34"/>
                    <a:gd name="T11" fmla="*/ 0 h 52"/>
                    <a:gd name="T12" fmla="*/ 0 w 34"/>
                    <a:gd name="T13" fmla="*/ 0 h 52"/>
                    <a:gd name="T14" fmla="*/ 0 w 34"/>
                    <a:gd name="T15" fmla="*/ 0 h 52"/>
                    <a:gd name="T16" fmla="*/ 0 w 34"/>
                    <a:gd name="T17" fmla="*/ 0 h 52"/>
                    <a:gd name="T18" fmla="*/ 0 w 34"/>
                    <a:gd name="T19" fmla="*/ 0 h 52"/>
                    <a:gd name="T20" fmla="*/ 0 w 34"/>
                    <a:gd name="T21" fmla="*/ 0 h 52"/>
                    <a:gd name="T22" fmla="*/ 0 w 34"/>
                    <a:gd name="T23" fmla="*/ 0 h 52"/>
                    <a:gd name="T24" fmla="*/ 0 w 34"/>
                    <a:gd name="T25" fmla="*/ 0 h 52"/>
                    <a:gd name="T26" fmla="*/ 0 w 34"/>
                    <a:gd name="T27" fmla="*/ 0 h 52"/>
                    <a:gd name="T28" fmla="*/ 0 w 34"/>
                    <a:gd name="T29" fmla="*/ 0 h 52"/>
                    <a:gd name="T30" fmla="*/ 0 w 34"/>
                    <a:gd name="T31" fmla="*/ 0 h 52"/>
                    <a:gd name="T32" fmla="*/ 0 w 34"/>
                    <a:gd name="T33" fmla="*/ 0 h 52"/>
                    <a:gd name="T34" fmla="*/ 0 w 34"/>
                    <a:gd name="T35" fmla="*/ 0 h 52"/>
                    <a:gd name="T36" fmla="*/ 0 w 34"/>
                    <a:gd name="T37" fmla="*/ 0 h 52"/>
                    <a:gd name="T38" fmla="*/ 0 w 34"/>
                    <a:gd name="T39" fmla="*/ 0 h 52"/>
                    <a:gd name="T40" fmla="*/ 0 w 34"/>
                    <a:gd name="T41" fmla="*/ 0 h 52"/>
                    <a:gd name="T42" fmla="*/ 0 w 34"/>
                    <a:gd name="T43" fmla="*/ 0 h 52"/>
                    <a:gd name="T44" fmla="*/ 0 w 34"/>
                    <a:gd name="T45" fmla="*/ 0 h 52"/>
                    <a:gd name="T46" fmla="*/ 0 w 34"/>
                    <a:gd name="T47" fmla="*/ 0 h 52"/>
                    <a:gd name="T48" fmla="*/ 0 w 34"/>
                    <a:gd name="T49" fmla="*/ 0 h 5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4"/>
                    <a:gd name="T76" fmla="*/ 0 h 52"/>
                    <a:gd name="T77" fmla="*/ 34 w 34"/>
                    <a:gd name="T78" fmla="*/ 52 h 5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4" h="52">
                      <a:moveTo>
                        <a:pt x="32" y="8"/>
                      </a:moveTo>
                      <a:lnTo>
                        <a:pt x="27" y="13"/>
                      </a:lnTo>
                      <a:lnTo>
                        <a:pt x="22" y="18"/>
                      </a:lnTo>
                      <a:lnTo>
                        <a:pt x="16" y="22"/>
                      </a:lnTo>
                      <a:lnTo>
                        <a:pt x="11" y="26"/>
                      </a:lnTo>
                      <a:lnTo>
                        <a:pt x="6" y="31"/>
                      </a:lnTo>
                      <a:lnTo>
                        <a:pt x="2" y="35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6" y="52"/>
                      </a:lnTo>
                      <a:lnTo>
                        <a:pt x="14" y="52"/>
                      </a:lnTo>
                      <a:lnTo>
                        <a:pt x="23" y="46"/>
                      </a:lnTo>
                      <a:lnTo>
                        <a:pt x="31" y="36"/>
                      </a:lnTo>
                      <a:lnTo>
                        <a:pt x="32" y="32"/>
                      </a:lnTo>
                      <a:lnTo>
                        <a:pt x="33" y="29"/>
                      </a:lnTo>
                      <a:lnTo>
                        <a:pt x="34" y="24"/>
                      </a:lnTo>
                      <a:lnTo>
                        <a:pt x="33" y="19"/>
                      </a:lnTo>
                      <a:lnTo>
                        <a:pt x="33" y="15"/>
                      </a:lnTo>
                      <a:lnTo>
                        <a:pt x="33" y="10"/>
                      </a:lnTo>
                      <a:lnTo>
                        <a:pt x="32" y="5"/>
                      </a:lnTo>
                      <a:lnTo>
                        <a:pt x="32" y="0"/>
                      </a:lnTo>
                      <a:lnTo>
                        <a:pt x="32" y="3"/>
                      </a:lnTo>
                      <a:lnTo>
                        <a:pt x="32" y="4"/>
                      </a:lnTo>
                      <a:lnTo>
                        <a:pt x="32" y="6"/>
                      </a:lnTo>
                      <a:lnTo>
                        <a:pt x="32" y="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70" name="Freeform 2040"/>
                <p:cNvSpPr>
                  <a:spLocks/>
                </p:cNvSpPr>
                <p:nvPr/>
              </p:nvSpPr>
              <p:spPr bwMode="auto">
                <a:xfrm>
                  <a:off x="2752" y="1202"/>
                  <a:ext cx="3" cy="4"/>
                </a:xfrm>
                <a:custGeom>
                  <a:avLst/>
                  <a:gdLst>
                    <a:gd name="T0" fmla="*/ 0 w 34"/>
                    <a:gd name="T1" fmla="*/ 0 h 52"/>
                    <a:gd name="T2" fmla="*/ 0 w 34"/>
                    <a:gd name="T3" fmla="*/ 0 h 52"/>
                    <a:gd name="T4" fmla="*/ 0 w 34"/>
                    <a:gd name="T5" fmla="*/ 0 h 52"/>
                    <a:gd name="T6" fmla="*/ 0 w 34"/>
                    <a:gd name="T7" fmla="*/ 0 h 52"/>
                    <a:gd name="T8" fmla="*/ 0 w 34"/>
                    <a:gd name="T9" fmla="*/ 0 h 52"/>
                    <a:gd name="T10" fmla="*/ 0 w 34"/>
                    <a:gd name="T11" fmla="*/ 0 h 52"/>
                    <a:gd name="T12" fmla="*/ 0 w 34"/>
                    <a:gd name="T13" fmla="*/ 0 h 52"/>
                    <a:gd name="T14" fmla="*/ 0 w 34"/>
                    <a:gd name="T15" fmla="*/ 0 h 52"/>
                    <a:gd name="T16" fmla="*/ 0 w 34"/>
                    <a:gd name="T17" fmla="*/ 0 h 52"/>
                    <a:gd name="T18" fmla="*/ 0 w 34"/>
                    <a:gd name="T19" fmla="*/ 0 h 52"/>
                    <a:gd name="T20" fmla="*/ 0 w 34"/>
                    <a:gd name="T21" fmla="*/ 0 h 52"/>
                    <a:gd name="T22" fmla="*/ 0 w 34"/>
                    <a:gd name="T23" fmla="*/ 0 h 52"/>
                    <a:gd name="T24" fmla="*/ 0 w 34"/>
                    <a:gd name="T25" fmla="*/ 0 h 52"/>
                    <a:gd name="T26" fmla="*/ 0 w 34"/>
                    <a:gd name="T27" fmla="*/ 0 h 52"/>
                    <a:gd name="T28" fmla="*/ 0 w 34"/>
                    <a:gd name="T29" fmla="*/ 0 h 52"/>
                    <a:gd name="T30" fmla="*/ 0 w 34"/>
                    <a:gd name="T31" fmla="*/ 0 h 52"/>
                    <a:gd name="T32" fmla="*/ 0 w 34"/>
                    <a:gd name="T33" fmla="*/ 0 h 52"/>
                    <a:gd name="T34" fmla="*/ 0 w 34"/>
                    <a:gd name="T35" fmla="*/ 0 h 52"/>
                    <a:gd name="T36" fmla="*/ 0 w 34"/>
                    <a:gd name="T37" fmla="*/ 0 h 52"/>
                    <a:gd name="T38" fmla="*/ 0 w 34"/>
                    <a:gd name="T39" fmla="*/ 0 h 52"/>
                    <a:gd name="T40" fmla="*/ 0 w 34"/>
                    <a:gd name="T41" fmla="*/ 0 h 52"/>
                    <a:gd name="T42" fmla="*/ 0 w 34"/>
                    <a:gd name="T43" fmla="*/ 0 h 52"/>
                    <a:gd name="T44" fmla="*/ 0 w 34"/>
                    <a:gd name="T45" fmla="*/ 0 h 52"/>
                    <a:gd name="T46" fmla="*/ 0 w 34"/>
                    <a:gd name="T47" fmla="*/ 0 h 52"/>
                    <a:gd name="T48" fmla="*/ 0 w 34"/>
                    <a:gd name="T49" fmla="*/ 0 h 52"/>
                    <a:gd name="T50" fmla="*/ 0 w 34"/>
                    <a:gd name="T51" fmla="*/ 0 h 52"/>
                    <a:gd name="T52" fmla="*/ 0 w 34"/>
                    <a:gd name="T53" fmla="*/ 0 h 52"/>
                    <a:gd name="T54" fmla="*/ 0 w 34"/>
                    <a:gd name="T55" fmla="*/ 0 h 52"/>
                    <a:gd name="T56" fmla="*/ 0 w 34"/>
                    <a:gd name="T57" fmla="*/ 0 h 52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34"/>
                    <a:gd name="T88" fmla="*/ 0 h 52"/>
                    <a:gd name="T89" fmla="*/ 34 w 34"/>
                    <a:gd name="T90" fmla="*/ 52 h 52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34" h="52">
                      <a:moveTo>
                        <a:pt x="32" y="8"/>
                      </a:moveTo>
                      <a:lnTo>
                        <a:pt x="32" y="8"/>
                      </a:lnTo>
                      <a:lnTo>
                        <a:pt x="27" y="13"/>
                      </a:lnTo>
                      <a:lnTo>
                        <a:pt x="22" y="18"/>
                      </a:lnTo>
                      <a:lnTo>
                        <a:pt x="16" y="22"/>
                      </a:lnTo>
                      <a:lnTo>
                        <a:pt x="11" y="26"/>
                      </a:lnTo>
                      <a:lnTo>
                        <a:pt x="6" y="31"/>
                      </a:lnTo>
                      <a:lnTo>
                        <a:pt x="2" y="35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6" y="52"/>
                      </a:lnTo>
                      <a:lnTo>
                        <a:pt x="14" y="52"/>
                      </a:lnTo>
                      <a:lnTo>
                        <a:pt x="23" y="46"/>
                      </a:lnTo>
                      <a:lnTo>
                        <a:pt x="31" y="36"/>
                      </a:lnTo>
                      <a:lnTo>
                        <a:pt x="32" y="32"/>
                      </a:lnTo>
                      <a:lnTo>
                        <a:pt x="33" y="29"/>
                      </a:lnTo>
                      <a:lnTo>
                        <a:pt x="34" y="24"/>
                      </a:lnTo>
                      <a:lnTo>
                        <a:pt x="33" y="19"/>
                      </a:lnTo>
                      <a:lnTo>
                        <a:pt x="33" y="15"/>
                      </a:lnTo>
                      <a:lnTo>
                        <a:pt x="33" y="10"/>
                      </a:lnTo>
                      <a:lnTo>
                        <a:pt x="32" y="5"/>
                      </a:lnTo>
                      <a:lnTo>
                        <a:pt x="32" y="0"/>
                      </a:lnTo>
                      <a:lnTo>
                        <a:pt x="32" y="3"/>
                      </a:lnTo>
                      <a:lnTo>
                        <a:pt x="32" y="4"/>
                      </a:lnTo>
                      <a:lnTo>
                        <a:pt x="32" y="6"/>
                      </a:lnTo>
                      <a:lnTo>
                        <a:pt x="32" y="8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71" name="Freeform 2041"/>
                <p:cNvSpPr>
                  <a:spLocks/>
                </p:cNvSpPr>
                <p:nvPr/>
              </p:nvSpPr>
              <p:spPr bwMode="auto">
                <a:xfrm>
                  <a:off x="2774" y="1162"/>
                  <a:ext cx="27" cy="19"/>
                </a:xfrm>
                <a:custGeom>
                  <a:avLst/>
                  <a:gdLst>
                    <a:gd name="T0" fmla="*/ 0 w 266"/>
                    <a:gd name="T1" fmla="*/ 0 h 207"/>
                    <a:gd name="T2" fmla="*/ 0 w 266"/>
                    <a:gd name="T3" fmla="*/ 0 h 207"/>
                    <a:gd name="T4" fmla="*/ 0 w 266"/>
                    <a:gd name="T5" fmla="*/ 0 h 207"/>
                    <a:gd name="T6" fmla="*/ 0 w 266"/>
                    <a:gd name="T7" fmla="*/ 0 h 207"/>
                    <a:gd name="T8" fmla="*/ 0 w 266"/>
                    <a:gd name="T9" fmla="*/ 0 h 207"/>
                    <a:gd name="T10" fmla="*/ 0 w 266"/>
                    <a:gd name="T11" fmla="*/ 0 h 207"/>
                    <a:gd name="T12" fmla="*/ 0 w 266"/>
                    <a:gd name="T13" fmla="*/ 0 h 207"/>
                    <a:gd name="T14" fmla="*/ 0 w 266"/>
                    <a:gd name="T15" fmla="*/ 0 h 207"/>
                    <a:gd name="T16" fmla="*/ 0 w 266"/>
                    <a:gd name="T17" fmla="*/ 0 h 207"/>
                    <a:gd name="T18" fmla="*/ 0 w 266"/>
                    <a:gd name="T19" fmla="*/ 0 h 207"/>
                    <a:gd name="T20" fmla="*/ 0 w 266"/>
                    <a:gd name="T21" fmla="*/ 0 h 207"/>
                    <a:gd name="T22" fmla="*/ 0 w 266"/>
                    <a:gd name="T23" fmla="*/ 0 h 207"/>
                    <a:gd name="T24" fmla="*/ 0 w 266"/>
                    <a:gd name="T25" fmla="*/ 0 h 207"/>
                    <a:gd name="T26" fmla="*/ 0 w 266"/>
                    <a:gd name="T27" fmla="*/ 0 h 207"/>
                    <a:gd name="T28" fmla="*/ 0 w 266"/>
                    <a:gd name="T29" fmla="*/ 0 h 207"/>
                    <a:gd name="T30" fmla="*/ 0 w 266"/>
                    <a:gd name="T31" fmla="*/ 0 h 207"/>
                    <a:gd name="T32" fmla="*/ 0 w 266"/>
                    <a:gd name="T33" fmla="*/ 0 h 207"/>
                    <a:gd name="T34" fmla="*/ 0 w 266"/>
                    <a:gd name="T35" fmla="*/ 0 h 207"/>
                    <a:gd name="T36" fmla="*/ 0 w 266"/>
                    <a:gd name="T37" fmla="*/ 0 h 207"/>
                    <a:gd name="T38" fmla="*/ 0 w 266"/>
                    <a:gd name="T39" fmla="*/ 0 h 207"/>
                    <a:gd name="T40" fmla="*/ 0 w 266"/>
                    <a:gd name="T41" fmla="*/ 0 h 207"/>
                    <a:gd name="T42" fmla="*/ 0 w 266"/>
                    <a:gd name="T43" fmla="*/ 0 h 207"/>
                    <a:gd name="T44" fmla="*/ 0 w 266"/>
                    <a:gd name="T45" fmla="*/ 0 h 207"/>
                    <a:gd name="T46" fmla="*/ 0 w 266"/>
                    <a:gd name="T47" fmla="*/ 0 h 207"/>
                    <a:gd name="T48" fmla="*/ 0 w 266"/>
                    <a:gd name="T49" fmla="*/ 0 h 207"/>
                    <a:gd name="T50" fmla="*/ 0 w 266"/>
                    <a:gd name="T51" fmla="*/ 0 h 207"/>
                    <a:gd name="T52" fmla="*/ 0 w 266"/>
                    <a:gd name="T53" fmla="*/ 0 h 207"/>
                    <a:gd name="T54" fmla="*/ 0 w 266"/>
                    <a:gd name="T55" fmla="*/ 0 h 207"/>
                    <a:gd name="T56" fmla="*/ 0 w 266"/>
                    <a:gd name="T57" fmla="*/ 0 h 207"/>
                    <a:gd name="T58" fmla="*/ 0 w 266"/>
                    <a:gd name="T59" fmla="*/ 0 h 207"/>
                    <a:gd name="T60" fmla="*/ 0 w 266"/>
                    <a:gd name="T61" fmla="*/ 0 h 207"/>
                    <a:gd name="T62" fmla="*/ 0 w 266"/>
                    <a:gd name="T63" fmla="*/ 0 h 207"/>
                    <a:gd name="T64" fmla="*/ 0 w 266"/>
                    <a:gd name="T65" fmla="*/ 0 h 207"/>
                    <a:gd name="T66" fmla="*/ 0 w 266"/>
                    <a:gd name="T67" fmla="*/ 0 h 207"/>
                    <a:gd name="T68" fmla="*/ 0 w 266"/>
                    <a:gd name="T69" fmla="*/ 0 h 207"/>
                    <a:gd name="T70" fmla="*/ 0 w 266"/>
                    <a:gd name="T71" fmla="*/ 0 h 207"/>
                    <a:gd name="T72" fmla="*/ 0 w 266"/>
                    <a:gd name="T73" fmla="*/ 0 h 207"/>
                    <a:gd name="T74" fmla="*/ 0 w 266"/>
                    <a:gd name="T75" fmla="*/ 0 h 207"/>
                    <a:gd name="T76" fmla="*/ 0 w 266"/>
                    <a:gd name="T77" fmla="*/ 0 h 207"/>
                    <a:gd name="T78" fmla="*/ 0 w 266"/>
                    <a:gd name="T79" fmla="*/ 0 h 207"/>
                    <a:gd name="T80" fmla="*/ 0 w 266"/>
                    <a:gd name="T81" fmla="*/ 0 h 207"/>
                    <a:gd name="T82" fmla="*/ 0 w 266"/>
                    <a:gd name="T83" fmla="*/ 0 h 207"/>
                    <a:gd name="T84" fmla="*/ 0 w 266"/>
                    <a:gd name="T85" fmla="*/ 0 h 207"/>
                    <a:gd name="T86" fmla="*/ 0 w 266"/>
                    <a:gd name="T87" fmla="*/ 0 h 207"/>
                    <a:gd name="T88" fmla="*/ 0 w 266"/>
                    <a:gd name="T89" fmla="*/ 0 h 207"/>
                    <a:gd name="T90" fmla="*/ 0 w 266"/>
                    <a:gd name="T91" fmla="*/ 0 h 207"/>
                    <a:gd name="T92" fmla="*/ 0 w 266"/>
                    <a:gd name="T93" fmla="*/ 0 h 207"/>
                    <a:gd name="T94" fmla="*/ 0 w 266"/>
                    <a:gd name="T95" fmla="*/ 0 h 207"/>
                    <a:gd name="T96" fmla="*/ 0 w 266"/>
                    <a:gd name="T97" fmla="*/ 0 h 207"/>
                    <a:gd name="T98" fmla="*/ 0 w 266"/>
                    <a:gd name="T99" fmla="*/ 0 h 207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266"/>
                    <a:gd name="T151" fmla="*/ 0 h 207"/>
                    <a:gd name="T152" fmla="*/ 266 w 266"/>
                    <a:gd name="T153" fmla="*/ 207 h 207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266" h="207">
                      <a:moveTo>
                        <a:pt x="244" y="75"/>
                      </a:moveTo>
                      <a:lnTo>
                        <a:pt x="247" y="68"/>
                      </a:lnTo>
                      <a:lnTo>
                        <a:pt x="251" y="61"/>
                      </a:lnTo>
                      <a:lnTo>
                        <a:pt x="253" y="54"/>
                      </a:lnTo>
                      <a:lnTo>
                        <a:pt x="256" y="46"/>
                      </a:lnTo>
                      <a:lnTo>
                        <a:pt x="258" y="39"/>
                      </a:lnTo>
                      <a:lnTo>
                        <a:pt x="260" y="32"/>
                      </a:lnTo>
                      <a:lnTo>
                        <a:pt x="264" y="25"/>
                      </a:lnTo>
                      <a:lnTo>
                        <a:pt x="266" y="18"/>
                      </a:lnTo>
                      <a:lnTo>
                        <a:pt x="254" y="17"/>
                      </a:lnTo>
                      <a:lnTo>
                        <a:pt x="241" y="12"/>
                      </a:lnTo>
                      <a:lnTo>
                        <a:pt x="229" y="9"/>
                      </a:lnTo>
                      <a:lnTo>
                        <a:pt x="217" y="5"/>
                      </a:lnTo>
                      <a:lnTo>
                        <a:pt x="206" y="1"/>
                      </a:lnTo>
                      <a:lnTo>
                        <a:pt x="194" y="0"/>
                      </a:lnTo>
                      <a:lnTo>
                        <a:pt x="183" y="1"/>
                      </a:lnTo>
                      <a:lnTo>
                        <a:pt x="173" y="7"/>
                      </a:lnTo>
                      <a:lnTo>
                        <a:pt x="167" y="9"/>
                      </a:lnTo>
                      <a:lnTo>
                        <a:pt x="159" y="9"/>
                      </a:lnTo>
                      <a:lnTo>
                        <a:pt x="151" y="10"/>
                      </a:lnTo>
                      <a:lnTo>
                        <a:pt x="145" y="14"/>
                      </a:lnTo>
                      <a:lnTo>
                        <a:pt x="137" y="20"/>
                      </a:lnTo>
                      <a:lnTo>
                        <a:pt x="129" y="22"/>
                      </a:lnTo>
                      <a:lnTo>
                        <a:pt x="119" y="22"/>
                      </a:lnTo>
                      <a:lnTo>
                        <a:pt x="109" y="22"/>
                      </a:lnTo>
                      <a:lnTo>
                        <a:pt x="98" y="21"/>
                      </a:lnTo>
                      <a:lnTo>
                        <a:pt x="88" y="20"/>
                      </a:lnTo>
                      <a:lnTo>
                        <a:pt x="80" y="21"/>
                      </a:lnTo>
                      <a:lnTo>
                        <a:pt x="72" y="23"/>
                      </a:lnTo>
                      <a:lnTo>
                        <a:pt x="63" y="27"/>
                      </a:lnTo>
                      <a:lnTo>
                        <a:pt x="53" y="33"/>
                      </a:lnTo>
                      <a:lnTo>
                        <a:pt x="44" y="37"/>
                      </a:lnTo>
                      <a:lnTo>
                        <a:pt x="34" y="43"/>
                      </a:lnTo>
                      <a:lnTo>
                        <a:pt x="25" y="48"/>
                      </a:lnTo>
                      <a:lnTo>
                        <a:pt x="18" y="55"/>
                      </a:lnTo>
                      <a:lnTo>
                        <a:pt x="11" y="62"/>
                      </a:lnTo>
                      <a:lnTo>
                        <a:pt x="8" y="70"/>
                      </a:lnTo>
                      <a:lnTo>
                        <a:pt x="6" y="79"/>
                      </a:lnTo>
                      <a:lnTo>
                        <a:pt x="3" y="89"/>
                      </a:lnTo>
                      <a:lnTo>
                        <a:pt x="2" y="100"/>
                      </a:lnTo>
                      <a:lnTo>
                        <a:pt x="1" y="111"/>
                      </a:lnTo>
                      <a:lnTo>
                        <a:pt x="0" y="121"/>
                      </a:lnTo>
                      <a:lnTo>
                        <a:pt x="1" y="131"/>
                      </a:lnTo>
                      <a:lnTo>
                        <a:pt x="3" y="138"/>
                      </a:lnTo>
                      <a:lnTo>
                        <a:pt x="8" y="144"/>
                      </a:lnTo>
                      <a:lnTo>
                        <a:pt x="18" y="154"/>
                      </a:lnTo>
                      <a:lnTo>
                        <a:pt x="28" y="162"/>
                      </a:lnTo>
                      <a:lnTo>
                        <a:pt x="39" y="172"/>
                      </a:lnTo>
                      <a:lnTo>
                        <a:pt x="51" y="182"/>
                      </a:lnTo>
                      <a:lnTo>
                        <a:pt x="63" y="191"/>
                      </a:lnTo>
                      <a:lnTo>
                        <a:pt x="76" y="197"/>
                      </a:lnTo>
                      <a:lnTo>
                        <a:pt x="89" y="204"/>
                      </a:lnTo>
                      <a:lnTo>
                        <a:pt x="105" y="207"/>
                      </a:lnTo>
                      <a:lnTo>
                        <a:pt x="105" y="203"/>
                      </a:lnTo>
                      <a:lnTo>
                        <a:pt x="105" y="199"/>
                      </a:lnTo>
                      <a:lnTo>
                        <a:pt x="105" y="196"/>
                      </a:lnTo>
                      <a:lnTo>
                        <a:pt x="105" y="193"/>
                      </a:lnTo>
                      <a:lnTo>
                        <a:pt x="99" y="186"/>
                      </a:lnTo>
                      <a:lnTo>
                        <a:pt x="92" y="184"/>
                      </a:lnTo>
                      <a:lnTo>
                        <a:pt x="84" y="185"/>
                      </a:lnTo>
                      <a:lnTo>
                        <a:pt x="75" y="185"/>
                      </a:lnTo>
                      <a:lnTo>
                        <a:pt x="83" y="185"/>
                      </a:lnTo>
                      <a:lnTo>
                        <a:pt x="90" y="181"/>
                      </a:lnTo>
                      <a:lnTo>
                        <a:pt x="97" y="178"/>
                      </a:lnTo>
                      <a:lnTo>
                        <a:pt x="105" y="178"/>
                      </a:lnTo>
                      <a:lnTo>
                        <a:pt x="108" y="167"/>
                      </a:lnTo>
                      <a:lnTo>
                        <a:pt x="110" y="155"/>
                      </a:lnTo>
                      <a:lnTo>
                        <a:pt x="112" y="144"/>
                      </a:lnTo>
                      <a:lnTo>
                        <a:pt x="116" y="133"/>
                      </a:lnTo>
                      <a:lnTo>
                        <a:pt x="120" y="123"/>
                      </a:lnTo>
                      <a:lnTo>
                        <a:pt x="126" y="115"/>
                      </a:lnTo>
                      <a:lnTo>
                        <a:pt x="135" y="108"/>
                      </a:lnTo>
                      <a:lnTo>
                        <a:pt x="148" y="105"/>
                      </a:lnTo>
                      <a:lnTo>
                        <a:pt x="148" y="95"/>
                      </a:lnTo>
                      <a:lnTo>
                        <a:pt x="151" y="87"/>
                      </a:lnTo>
                      <a:lnTo>
                        <a:pt x="157" y="81"/>
                      </a:lnTo>
                      <a:lnTo>
                        <a:pt x="163" y="78"/>
                      </a:lnTo>
                      <a:lnTo>
                        <a:pt x="168" y="76"/>
                      </a:lnTo>
                      <a:lnTo>
                        <a:pt x="172" y="75"/>
                      </a:lnTo>
                      <a:lnTo>
                        <a:pt x="177" y="75"/>
                      </a:lnTo>
                      <a:lnTo>
                        <a:pt x="181" y="74"/>
                      </a:lnTo>
                      <a:lnTo>
                        <a:pt x="185" y="75"/>
                      </a:lnTo>
                      <a:lnTo>
                        <a:pt x="191" y="75"/>
                      </a:lnTo>
                      <a:lnTo>
                        <a:pt x="195" y="75"/>
                      </a:lnTo>
                      <a:lnTo>
                        <a:pt x="199" y="75"/>
                      </a:lnTo>
                      <a:lnTo>
                        <a:pt x="199" y="82"/>
                      </a:lnTo>
                      <a:lnTo>
                        <a:pt x="200" y="88"/>
                      </a:lnTo>
                      <a:lnTo>
                        <a:pt x="202" y="94"/>
                      </a:lnTo>
                      <a:lnTo>
                        <a:pt x="204" y="98"/>
                      </a:lnTo>
                      <a:lnTo>
                        <a:pt x="207" y="103"/>
                      </a:lnTo>
                      <a:lnTo>
                        <a:pt x="209" y="107"/>
                      </a:lnTo>
                      <a:lnTo>
                        <a:pt x="212" y="110"/>
                      </a:lnTo>
                      <a:lnTo>
                        <a:pt x="215" y="112"/>
                      </a:lnTo>
                      <a:lnTo>
                        <a:pt x="216" y="111"/>
                      </a:lnTo>
                      <a:lnTo>
                        <a:pt x="219" y="107"/>
                      </a:lnTo>
                      <a:lnTo>
                        <a:pt x="223" y="103"/>
                      </a:lnTo>
                      <a:lnTo>
                        <a:pt x="228" y="96"/>
                      </a:lnTo>
                      <a:lnTo>
                        <a:pt x="233" y="89"/>
                      </a:lnTo>
                      <a:lnTo>
                        <a:pt x="239" y="83"/>
                      </a:lnTo>
                      <a:lnTo>
                        <a:pt x="242" y="79"/>
                      </a:lnTo>
                      <a:lnTo>
                        <a:pt x="244" y="7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72" name="Freeform 2042"/>
                <p:cNvSpPr>
                  <a:spLocks/>
                </p:cNvSpPr>
                <p:nvPr/>
              </p:nvSpPr>
              <p:spPr bwMode="auto">
                <a:xfrm>
                  <a:off x="2774" y="1162"/>
                  <a:ext cx="27" cy="19"/>
                </a:xfrm>
                <a:custGeom>
                  <a:avLst/>
                  <a:gdLst>
                    <a:gd name="T0" fmla="*/ 0 w 266"/>
                    <a:gd name="T1" fmla="*/ 0 h 207"/>
                    <a:gd name="T2" fmla="*/ 0 w 266"/>
                    <a:gd name="T3" fmla="*/ 0 h 207"/>
                    <a:gd name="T4" fmla="*/ 0 w 266"/>
                    <a:gd name="T5" fmla="*/ 0 h 207"/>
                    <a:gd name="T6" fmla="*/ 0 w 266"/>
                    <a:gd name="T7" fmla="*/ 0 h 207"/>
                    <a:gd name="T8" fmla="*/ 0 w 266"/>
                    <a:gd name="T9" fmla="*/ 0 h 207"/>
                    <a:gd name="T10" fmla="*/ 0 w 266"/>
                    <a:gd name="T11" fmla="*/ 0 h 207"/>
                    <a:gd name="T12" fmla="*/ 0 w 266"/>
                    <a:gd name="T13" fmla="*/ 0 h 207"/>
                    <a:gd name="T14" fmla="*/ 0 w 266"/>
                    <a:gd name="T15" fmla="*/ 0 h 207"/>
                    <a:gd name="T16" fmla="*/ 0 w 266"/>
                    <a:gd name="T17" fmla="*/ 0 h 207"/>
                    <a:gd name="T18" fmla="*/ 0 w 266"/>
                    <a:gd name="T19" fmla="*/ 0 h 207"/>
                    <a:gd name="T20" fmla="*/ 0 w 266"/>
                    <a:gd name="T21" fmla="*/ 0 h 207"/>
                    <a:gd name="T22" fmla="*/ 0 w 266"/>
                    <a:gd name="T23" fmla="*/ 0 h 207"/>
                    <a:gd name="T24" fmla="*/ 0 w 266"/>
                    <a:gd name="T25" fmla="*/ 0 h 207"/>
                    <a:gd name="T26" fmla="*/ 0 w 266"/>
                    <a:gd name="T27" fmla="*/ 0 h 207"/>
                    <a:gd name="T28" fmla="*/ 0 w 266"/>
                    <a:gd name="T29" fmla="*/ 0 h 207"/>
                    <a:gd name="T30" fmla="*/ 0 w 266"/>
                    <a:gd name="T31" fmla="*/ 0 h 207"/>
                    <a:gd name="T32" fmla="*/ 0 w 266"/>
                    <a:gd name="T33" fmla="*/ 0 h 207"/>
                    <a:gd name="T34" fmla="*/ 0 w 266"/>
                    <a:gd name="T35" fmla="*/ 0 h 207"/>
                    <a:gd name="T36" fmla="*/ 0 w 266"/>
                    <a:gd name="T37" fmla="*/ 0 h 207"/>
                    <a:gd name="T38" fmla="*/ 0 w 266"/>
                    <a:gd name="T39" fmla="*/ 0 h 207"/>
                    <a:gd name="T40" fmla="*/ 0 w 266"/>
                    <a:gd name="T41" fmla="*/ 0 h 207"/>
                    <a:gd name="T42" fmla="*/ 0 w 266"/>
                    <a:gd name="T43" fmla="*/ 0 h 207"/>
                    <a:gd name="T44" fmla="*/ 0 w 266"/>
                    <a:gd name="T45" fmla="*/ 0 h 207"/>
                    <a:gd name="T46" fmla="*/ 0 w 266"/>
                    <a:gd name="T47" fmla="*/ 0 h 207"/>
                    <a:gd name="T48" fmla="*/ 0 w 266"/>
                    <a:gd name="T49" fmla="*/ 0 h 207"/>
                    <a:gd name="T50" fmla="*/ 0 w 266"/>
                    <a:gd name="T51" fmla="*/ 0 h 207"/>
                    <a:gd name="T52" fmla="*/ 0 w 266"/>
                    <a:gd name="T53" fmla="*/ 0 h 207"/>
                    <a:gd name="T54" fmla="*/ 0 w 266"/>
                    <a:gd name="T55" fmla="*/ 0 h 207"/>
                    <a:gd name="T56" fmla="*/ 0 w 266"/>
                    <a:gd name="T57" fmla="*/ 0 h 207"/>
                    <a:gd name="T58" fmla="*/ 0 w 266"/>
                    <a:gd name="T59" fmla="*/ 0 h 207"/>
                    <a:gd name="T60" fmla="*/ 0 w 266"/>
                    <a:gd name="T61" fmla="*/ 0 h 207"/>
                    <a:gd name="T62" fmla="*/ 0 w 266"/>
                    <a:gd name="T63" fmla="*/ 0 h 207"/>
                    <a:gd name="T64" fmla="*/ 0 w 266"/>
                    <a:gd name="T65" fmla="*/ 0 h 207"/>
                    <a:gd name="T66" fmla="*/ 0 w 266"/>
                    <a:gd name="T67" fmla="*/ 0 h 207"/>
                    <a:gd name="T68" fmla="*/ 0 w 266"/>
                    <a:gd name="T69" fmla="*/ 0 h 207"/>
                    <a:gd name="T70" fmla="*/ 0 w 266"/>
                    <a:gd name="T71" fmla="*/ 0 h 207"/>
                    <a:gd name="T72" fmla="*/ 0 w 266"/>
                    <a:gd name="T73" fmla="*/ 0 h 207"/>
                    <a:gd name="T74" fmla="*/ 0 w 266"/>
                    <a:gd name="T75" fmla="*/ 0 h 207"/>
                    <a:gd name="T76" fmla="*/ 0 w 266"/>
                    <a:gd name="T77" fmla="*/ 0 h 207"/>
                    <a:gd name="T78" fmla="*/ 0 w 266"/>
                    <a:gd name="T79" fmla="*/ 0 h 207"/>
                    <a:gd name="T80" fmla="*/ 0 w 266"/>
                    <a:gd name="T81" fmla="*/ 0 h 207"/>
                    <a:gd name="T82" fmla="*/ 0 w 266"/>
                    <a:gd name="T83" fmla="*/ 0 h 207"/>
                    <a:gd name="T84" fmla="*/ 0 w 266"/>
                    <a:gd name="T85" fmla="*/ 0 h 207"/>
                    <a:gd name="T86" fmla="*/ 0 w 266"/>
                    <a:gd name="T87" fmla="*/ 0 h 207"/>
                    <a:gd name="T88" fmla="*/ 0 w 266"/>
                    <a:gd name="T89" fmla="*/ 0 h 207"/>
                    <a:gd name="T90" fmla="*/ 0 w 266"/>
                    <a:gd name="T91" fmla="*/ 0 h 207"/>
                    <a:gd name="T92" fmla="*/ 0 w 266"/>
                    <a:gd name="T93" fmla="*/ 0 h 207"/>
                    <a:gd name="T94" fmla="*/ 0 w 266"/>
                    <a:gd name="T95" fmla="*/ 0 h 207"/>
                    <a:gd name="T96" fmla="*/ 0 w 266"/>
                    <a:gd name="T97" fmla="*/ 0 h 207"/>
                    <a:gd name="T98" fmla="*/ 0 w 266"/>
                    <a:gd name="T99" fmla="*/ 0 h 207"/>
                    <a:gd name="T100" fmla="*/ 0 w 266"/>
                    <a:gd name="T101" fmla="*/ 0 h 207"/>
                    <a:gd name="T102" fmla="*/ 0 w 266"/>
                    <a:gd name="T103" fmla="*/ 0 h 207"/>
                    <a:gd name="T104" fmla="*/ 0 w 266"/>
                    <a:gd name="T105" fmla="*/ 0 h 207"/>
                    <a:gd name="T106" fmla="*/ 0 w 266"/>
                    <a:gd name="T107" fmla="*/ 0 h 207"/>
                    <a:gd name="T108" fmla="*/ 0 w 266"/>
                    <a:gd name="T109" fmla="*/ 0 h 207"/>
                    <a:gd name="T110" fmla="*/ 0 w 266"/>
                    <a:gd name="T111" fmla="*/ 0 h 207"/>
                    <a:gd name="T112" fmla="*/ 0 w 266"/>
                    <a:gd name="T113" fmla="*/ 0 h 207"/>
                    <a:gd name="T114" fmla="*/ 0 w 266"/>
                    <a:gd name="T115" fmla="*/ 0 h 207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266"/>
                    <a:gd name="T175" fmla="*/ 0 h 207"/>
                    <a:gd name="T176" fmla="*/ 266 w 266"/>
                    <a:gd name="T177" fmla="*/ 207 h 207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266" h="207">
                      <a:moveTo>
                        <a:pt x="244" y="75"/>
                      </a:moveTo>
                      <a:lnTo>
                        <a:pt x="244" y="75"/>
                      </a:lnTo>
                      <a:lnTo>
                        <a:pt x="247" y="68"/>
                      </a:lnTo>
                      <a:lnTo>
                        <a:pt x="251" y="61"/>
                      </a:lnTo>
                      <a:lnTo>
                        <a:pt x="253" y="54"/>
                      </a:lnTo>
                      <a:lnTo>
                        <a:pt x="256" y="46"/>
                      </a:lnTo>
                      <a:lnTo>
                        <a:pt x="258" y="39"/>
                      </a:lnTo>
                      <a:lnTo>
                        <a:pt x="260" y="32"/>
                      </a:lnTo>
                      <a:lnTo>
                        <a:pt x="264" y="25"/>
                      </a:lnTo>
                      <a:lnTo>
                        <a:pt x="266" y="18"/>
                      </a:lnTo>
                      <a:lnTo>
                        <a:pt x="254" y="17"/>
                      </a:lnTo>
                      <a:lnTo>
                        <a:pt x="241" y="12"/>
                      </a:lnTo>
                      <a:lnTo>
                        <a:pt x="229" y="9"/>
                      </a:lnTo>
                      <a:lnTo>
                        <a:pt x="217" y="5"/>
                      </a:lnTo>
                      <a:lnTo>
                        <a:pt x="206" y="1"/>
                      </a:lnTo>
                      <a:lnTo>
                        <a:pt x="194" y="0"/>
                      </a:lnTo>
                      <a:lnTo>
                        <a:pt x="183" y="1"/>
                      </a:lnTo>
                      <a:lnTo>
                        <a:pt x="173" y="7"/>
                      </a:lnTo>
                      <a:lnTo>
                        <a:pt x="167" y="9"/>
                      </a:lnTo>
                      <a:lnTo>
                        <a:pt x="159" y="9"/>
                      </a:lnTo>
                      <a:lnTo>
                        <a:pt x="151" y="10"/>
                      </a:lnTo>
                      <a:lnTo>
                        <a:pt x="145" y="14"/>
                      </a:lnTo>
                      <a:lnTo>
                        <a:pt x="137" y="20"/>
                      </a:lnTo>
                      <a:lnTo>
                        <a:pt x="129" y="22"/>
                      </a:lnTo>
                      <a:lnTo>
                        <a:pt x="119" y="22"/>
                      </a:lnTo>
                      <a:lnTo>
                        <a:pt x="109" y="22"/>
                      </a:lnTo>
                      <a:lnTo>
                        <a:pt x="98" y="21"/>
                      </a:lnTo>
                      <a:lnTo>
                        <a:pt x="88" y="20"/>
                      </a:lnTo>
                      <a:lnTo>
                        <a:pt x="80" y="21"/>
                      </a:lnTo>
                      <a:lnTo>
                        <a:pt x="72" y="23"/>
                      </a:lnTo>
                      <a:lnTo>
                        <a:pt x="63" y="27"/>
                      </a:lnTo>
                      <a:lnTo>
                        <a:pt x="53" y="33"/>
                      </a:lnTo>
                      <a:lnTo>
                        <a:pt x="44" y="37"/>
                      </a:lnTo>
                      <a:lnTo>
                        <a:pt x="34" y="43"/>
                      </a:lnTo>
                      <a:lnTo>
                        <a:pt x="25" y="48"/>
                      </a:lnTo>
                      <a:lnTo>
                        <a:pt x="18" y="55"/>
                      </a:lnTo>
                      <a:lnTo>
                        <a:pt x="11" y="62"/>
                      </a:lnTo>
                      <a:lnTo>
                        <a:pt x="8" y="70"/>
                      </a:lnTo>
                      <a:lnTo>
                        <a:pt x="6" y="79"/>
                      </a:lnTo>
                      <a:lnTo>
                        <a:pt x="3" y="89"/>
                      </a:lnTo>
                      <a:lnTo>
                        <a:pt x="2" y="100"/>
                      </a:lnTo>
                      <a:lnTo>
                        <a:pt x="1" y="111"/>
                      </a:lnTo>
                      <a:lnTo>
                        <a:pt x="0" y="121"/>
                      </a:lnTo>
                      <a:lnTo>
                        <a:pt x="1" y="131"/>
                      </a:lnTo>
                      <a:lnTo>
                        <a:pt x="3" y="138"/>
                      </a:lnTo>
                      <a:lnTo>
                        <a:pt x="8" y="144"/>
                      </a:lnTo>
                      <a:lnTo>
                        <a:pt x="18" y="154"/>
                      </a:lnTo>
                      <a:lnTo>
                        <a:pt x="28" y="162"/>
                      </a:lnTo>
                      <a:lnTo>
                        <a:pt x="39" y="172"/>
                      </a:lnTo>
                      <a:lnTo>
                        <a:pt x="51" y="182"/>
                      </a:lnTo>
                      <a:lnTo>
                        <a:pt x="63" y="191"/>
                      </a:lnTo>
                      <a:lnTo>
                        <a:pt x="76" y="197"/>
                      </a:lnTo>
                      <a:lnTo>
                        <a:pt x="89" y="204"/>
                      </a:lnTo>
                      <a:lnTo>
                        <a:pt x="105" y="207"/>
                      </a:lnTo>
                      <a:lnTo>
                        <a:pt x="105" y="203"/>
                      </a:lnTo>
                      <a:lnTo>
                        <a:pt x="105" y="199"/>
                      </a:lnTo>
                      <a:lnTo>
                        <a:pt x="105" y="196"/>
                      </a:lnTo>
                      <a:lnTo>
                        <a:pt x="105" y="193"/>
                      </a:lnTo>
                      <a:lnTo>
                        <a:pt x="99" y="186"/>
                      </a:lnTo>
                      <a:lnTo>
                        <a:pt x="92" y="184"/>
                      </a:lnTo>
                      <a:lnTo>
                        <a:pt x="84" y="185"/>
                      </a:lnTo>
                      <a:lnTo>
                        <a:pt x="75" y="185"/>
                      </a:lnTo>
                      <a:lnTo>
                        <a:pt x="83" y="185"/>
                      </a:lnTo>
                      <a:lnTo>
                        <a:pt x="90" y="181"/>
                      </a:lnTo>
                      <a:lnTo>
                        <a:pt x="97" y="178"/>
                      </a:lnTo>
                      <a:lnTo>
                        <a:pt x="105" y="178"/>
                      </a:lnTo>
                      <a:lnTo>
                        <a:pt x="108" y="167"/>
                      </a:lnTo>
                      <a:lnTo>
                        <a:pt x="110" y="155"/>
                      </a:lnTo>
                      <a:lnTo>
                        <a:pt x="112" y="144"/>
                      </a:lnTo>
                      <a:lnTo>
                        <a:pt x="116" y="133"/>
                      </a:lnTo>
                      <a:lnTo>
                        <a:pt x="120" y="123"/>
                      </a:lnTo>
                      <a:lnTo>
                        <a:pt x="126" y="115"/>
                      </a:lnTo>
                      <a:lnTo>
                        <a:pt x="135" y="108"/>
                      </a:lnTo>
                      <a:lnTo>
                        <a:pt x="148" y="105"/>
                      </a:lnTo>
                      <a:lnTo>
                        <a:pt x="148" y="95"/>
                      </a:lnTo>
                      <a:lnTo>
                        <a:pt x="151" y="87"/>
                      </a:lnTo>
                      <a:lnTo>
                        <a:pt x="157" y="81"/>
                      </a:lnTo>
                      <a:lnTo>
                        <a:pt x="163" y="78"/>
                      </a:lnTo>
                      <a:lnTo>
                        <a:pt x="168" y="76"/>
                      </a:lnTo>
                      <a:lnTo>
                        <a:pt x="172" y="75"/>
                      </a:lnTo>
                      <a:lnTo>
                        <a:pt x="177" y="75"/>
                      </a:lnTo>
                      <a:lnTo>
                        <a:pt x="181" y="74"/>
                      </a:lnTo>
                      <a:lnTo>
                        <a:pt x="185" y="75"/>
                      </a:lnTo>
                      <a:lnTo>
                        <a:pt x="191" y="75"/>
                      </a:lnTo>
                      <a:lnTo>
                        <a:pt x="195" y="75"/>
                      </a:lnTo>
                      <a:lnTo>
                        <a:pt x="199" y="75"/>
                      </a:lnTo>
                      <a:lnTo>
                        <a:pt x="199" y="82"/>
                      </a:lnTo>
                      <a:lnTo>
                        <a:pt x="200" y="88"/>
                      </a:lnTo>
                      <a:lnTo>
                        <a:pt x="202" y="94"/>
                      </a:lnTo>
                      <a:lnTo>
                        <a:pt x="204" y="98"/>
                      </a:lnTo>
                      <a:lnTo>
                        <a:pt x="207" y="103"/>
                      </a:lnTo>
                      <a:lnTo>
                        <a:pt x="209" y="107"/>
                      </a:lnTo>
                      <a:lnTo>
                        <a:pt x="212" y="110"/>
                      </a:lnTo>
                      <a:lnTo>
                        <a:pt x="215" y="112"/>
                      </a:lnTo>
                      <a:lnTo>
                        <a:pt x="216" y="111"/>
                      </a:lnTo>
                      <a:lnTo>
                        <a:pt x="219" y="107"/>
                      </a:lnTo>
                      <a:lnTo>
                        <a:pt x="223" y="103"/>
                      </a:lnTo>
                      <a:lnTo>
                        <a:pt x="228" y="96"/>
                      </a:lnTo>
                      <a:lnTo>
                        <a:pt x="233" y="89"/>
                      </a:lnTo>
                      <a:lnTo>
                        <a:pt x="239" y="83"/>
                      </a:lnTo>
                      <a:lnTo>
                        <a:pt x="242" y="79"/>
                      </a:lnTo>
                      <a:lnTo>
                        <a:pt x="244" y="75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73" name="Freeform 2043"/>
                <p:cNvSpPr>
                  <a:spLocks/>
                </p:cNvSpPr>
                <p:nvPr/>
              </p:nvSpPr>
              <p:spPr bwMode="auto">
                <a:xfrm>
                  <a:off x="2761" y="1089"/>
                  <a:ext cx="118" cy="80"/>
                </a:xfrm>
                <a:custGeom>
                  <a:avLst/>
                  <a:gdLst>
                    <a:gd name="T0" fmla="*/ 0 w 1188"/>
                    <a:gd name="T1" fmla="*/ 0 h 863"/>
                    <a:gd name="T2" fmla="*/ 0 w 1188"/>
                    <a:gd name="T3" fmla="*/ 0 h 863"/>
                    <a:gd name="T4" fmla="*/ 0 w 1188"/>
                    <a:gd name="T5" fmla="*/ 0 h 863"/>
                    <a:gd name="T6" fmla="*/ 0 w 1188"/>
                    <a:gd name="T7" fmla="*/ 0 h 863"/>
                    <a:gd name="T8" fmla="*/ 0 w 1188"/>
                    <a:gd name="T9" fmla="*/ 0 h 863"/>
                    <a:gd name="T10" fmla="*/ 0 w 1188"/>
                    <a:gd name="T11" fmla="*/ 0 h 863"/>
                    <a:gd name="T12" fmla="*/ 0 w 1188"/>
                    <a:gd name="T13" fmla="*/ 0 h 863"/>
                    <a:gd name="T14" fmla="*/ 0 w 1188"/>
                    <a:gd name="T15" fmla="*/ 0 h 863"/>
                    <a:gd name="T16" fmla="*/ 0 w 1188"/>
                    <a:gd name="T17" fmla="*/ 0 h 863"/>
                    <a:gd name="T18" fmla="*/ 0 w 1188"/>
                    <a:gd name="T19" fmla="*/ 0 h 863"/>
                    <a:gd name="T20" fmla="*/ 0 w 1188"/>
                    <a:gd name="T21" fmla="*/ 0 h 863"/>
                    <a:gd name="T22" fmla="*/ 0 w 1188"/>
                    <a:gd name="T23" fmla="*/ 0 h 863"/>
                    <a:gd name="T24" fmla="*/ 0 w 1188"/>
                    <a:gd name="T25" fmla="*/ 0 h 863"/>
                    <a:gd name="T26" fmla="*/ 0 w 1188"/>
                    <a:gd name="T27" fmla="*/ 0 h 863"/>
                    <a:gd name="T28" fmla="*/ 0 w 1188"/>
                    <a:gd name="T29" fmla="*/ 0 h 863"/>
                    <a:gd name="T30" fmla="*/ 0 w 1188"/>
                    <a:gd name="T31" fmla="*/ 0 h 863"/>
                    <a:gd name="T32" fmla="*/ 0 w 1188"/>
                    <a:gd name="T33" fmla="*/ 0 h 863"/>
                    <a:gd name="T34" fmla="*/ 0 w 1188"/>
                    <a:gd name="T35" fmla="*/ 0 h 863"/>
                    <a:gd name="T36" fmla="*/ 0 w 1188"/>
                    <a:gd name="T37" fmla="*/ 0 h 863"/>
                    <a:gd name="T38" fmla="*/ 0 w 1188"/>
                    <a:gd name="T39" fmla="*/ 0 h 863"/>
                    <a:gd name="T40" fmla="*/ 0 w 1188"/>
                    <a:gd name="T41" fmla="*/ 0 h 863"/>
                    <a:gd name="T42" fmla="*/ 0 w 1188"/>
                    <a:gd name="T43" fmla="*/ 0 h 863"/>
                    <a:gd name="T44" fmla="*/ 0 w 1188"/>
                    <a:gd name="T45" fmla="*/ 0 h 863"/>
                    <a:gd name="T46" fmla="*/ 0 w 1188"/>
                    <a:gd name="T47" fmla="*/ 0 h 863"/>
                    <a:gd name="T48" fmla="*/ 0 w 1188"/>
                    <a:gd name="T49" fmla="*/ 0 h 863"/>
                    <a:gd name="T50" fmla="*/ 0 w 1188"/>
                    <a:gd name="T51" fmla="*/ 0 h 863"/>
                    <a:gd name="T52" fmla="*/ 0 w 1188"/>
                    <a:gd name="T53" fmla="*/ 0 h 863"/>
                    <a:gd name="T54" fmla="*/ 0 w 1188"/>
                    <a:gd name="T55" fmla="*/ 0 h 863"/>
                    <a:gd name="T56" fmla="*/ 0 w 1188"/>
                    <a:gd name="T57" fmla="*/ 0 h 863"/>
                    <a:gd name="T58" fmla="*/ 0 w 1188"/>
                    <a:gd name="T59" fmla="*/ 0 h 863"/>
                    <a:gd name="T60" fmla="*/ 0 w 1188"/>
                    <a:gd name="T61" fmla="*/ 0 h 863"/>
                    <a:gd name="T62" fmla="*/ 0 w 1188"/>
                    <a:gd name="T63" fmla="*/ 0 h 863"/>
                    <a:gd name="T64" fmla="*/ 0 w 1188"/>
                    <a:gd name="T65" fmla="*/ 0 h 863"/>
                    <a:gd name="T66" fmla="*/ 0 w 1188"/>
                    <a:gd name="T67" fmla="*/ 0 h 863"/>
                    <a:gd name="T68" fmla="*/ 0 w 1188"/>
                    <a:gd name="T69" fmla="*/ 0 h 863"/>
                    <a:gd name="T70" fmla="*/ 0 w 1188"/>
                    <a:gd name="T71" fmla="*/ 0 h 863"/>
                    <a:gd name="T72" fmla="*/ 0 w 1188"/>
                    <a:gd name="T73" fmla="*/ 0 h 863"/>
                    <a:gd name="T74" fmla="*/ 0 w 1188"/>
                    <a:gd name="T75" fmla="*/ 0 h 863"/>
                    <a:gd name="T76" fmla="*/ 0 w 1188"/>
                    <a:gd name="T77" fmla="*/ 0 h 863"/>
                    <a:gd name="T78" fmla="*/ 0 w 1188"/>
                    <a:gd name="T79" fmla="*/ 0 h 863"/>
                    <a:gd name="T80" fmla="*/ 0 w 1188"/>
                    <a:gd name="T81" fmla="*/ 0 h 863"/>
                    <a:gd name="T82" fmla="*/ 0 w 1188"/>
                    <a:gd name="T83" fmla="*/ 0 h 863"/>
                    <a:gd name="T84" fmla="*/ 0 w 1188"/>
                    <a:gd name="T85" fmla="*/ 0 h 863"/>
                    <a:gd name="T86" fmla="*/ 0 w 1188"/>
                    <a:gd name="T87" fmla="*/ 0 h 863"/>
                    <a:gd name="T88" fmla="*/ 0 w 1188"/>
                    <a:gd name="T89" fmla="*/ 0 h 863"/>
                    <a:gd name="T90" fmla="*/ 0 w 1188"/>
                    <a:gd name="T91" fmla="*/ 0 h 863"/>
                    <a:gd name="T92" fmla="*/ 0 w 1188"/>
                    <a:gd name="T93" fmla="*/ 0 h 863"/>
                    <a:gd name="T94" fmla="*/ 0 w 1188"/>
                    <a:gd name="T95" fmla="*/ 0 h 863"/>
                    <a:gd name="T96" fmla="*/ 0 w 1188"/>
                    <a:gd name="T97" fmla="*/ 0 h 863"/>
                    <a:gd name="T98" fmla="*/ 0 w 1188"/>
                    <a:gd name="T99" fmla="*/ 0 h 863"/>
                    <a:gd name="T100" fmla="*/ 0 w 1188"/>
                    <a:gd name="T101" fmla="*/ 0 h 863"/>
                    <a:gd name="T102" fmla="*/ 0 w 1188"/>
                    <a:gd name="T103" fmla="*/ 0 h 863"/>
                    <a:gd name="T104" fmla="*/ 0 w 1188"/>
                    <a:gd name="T105" fmla="*/ 0 h 863"/>
                    <a:gd name="T106" fmla="*/ 0 w 1188"/>
                    <a:gd name="T107" fmla="*/ 0 h 863"/>
                    <a:gd name="T108" fmla="*/ 0 w 1188"/>
                    <a:gd name="T109" fmla="*/ 0 h 863"/>
                    <a:gd name="T110" fmla="*/ 0 w 1188"/>
                    <a:gd name="T111" fmla="*/ 0 h 863"/>
                    <a:gd name="T112" fmla="*/ 0 w 1188"/>
                    <a:gd name="T113" fmla="*/ 0 h 863"/>
                    <a:gd name="T114" fmla="*/ 0 w 1188"/>
                    <a:gd name="T115" fmla="*/ 0 h 863"/>
                    <a:gd name="T116" fmla="*/ 0 w 1188"/>
                    <a:gd name="T117" fmla="*/ 0 h 863"/>
                    <a:gd name="T118" fmla="*/ 0 w 1188"/>
                    <a:gd name="T119" fmla="*/ 0 h 863"/>
                    <a:gd name="T120" fmla="*/ 0 w 1188"/>
                    <a:gd name="T121" fmla="*/ 0 h 863"/>
                    <a:gd name="T122" fmla="*/ 0 w 1188"/>
                    <a:gd name="T123" fmla="*/ 0 h 863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1188"/>
                    <a:gd name="T187" fmla="*/ 0 h 863"/>
                    <a:gd name="T188" fmla="*/ 1188 w 1188"/>
                    <a:gd name="T189" fmla="*/ 863 h 863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1188" h="863">
                      <a:moveTo>
                        <a:pt x="411" y="721"/>
                      </a:moveTo>
                      <a:lnTo>
                        <a:pt x="411" y="721"/>
                      </a:lnTo>
                      <a:lnTo>
                        <a:pt x="401" y="712"/>
                      </a:lnTo>
                      <a:lnTo>
                        <a:pt x="392" y="708"/>
                      </a:lnTo>
                      <a:lnTo>
                        <a:pt x="381" y="706"/>
                      </a:lnTo>
                      <a:lnTo>
                        <a:pt x="370" y="707"/>
                      </a:lnTo>
                      <a:lnTo>
                        <a:pt x="359" y="709"/>
                      </a:lnTo>
                      <a:lnTo>
                        <a:pt x="348" y="711"/>
                      </a:lnTo>
                      <a:lnTo>
                        <a:pt x="338" y="716"/>
                      </a:lnTo>
                      <a:lnTo>
                        <a:pt x="328" y="719"/>
                      </a:lnTo>
                      <a:lnTo>
                        <a:pt x="324" y="722"/>
                      </a:lnTo>
                      <a:lnTo>
                        <a:pt x="319" y="728"/>
                      </a:lnTo>
                      <a:lnTo>
                        <a:pt x="313" y="734"/>
                      </a:lnTo>
                      <a:lnTo>
                        <a:pt x="308" y="742"/>
                      </a:lnTo>
                      <a:lnTo>
                        <a:pt x="301" y="748"/>
                      </a:lnTo>
                      <a:lnTo>
                        <a:pt x="294" y="754"/>
                      </a:lnTo>
                      <a:lnTo>
                        <a:pt x="285" y="757"/>
                      </a:lnTo>
                      <a:lnTo>
                        <a:pt x="275" y="758"/>
                      </a:lnTo>
                      <a:lnTo>
                        <a:pt x="275" y="762"/>
                      </a:lnTo>
                      <a:lnTo>
                        <a:pt x="276" y="767"/>
                      </a:lnTo>
                      <a:lnTo>
                        <a:pt x="276" y="770"/>
                      </a:lnTo>
                      <a:lnTo>
                        <a:pt x="275" y="771"/>
                      </a:lnTo>
                      <a:lnTo>
                        <a:pt x="270" y="773"/>
                      </a:lnTo>
                      <a:lnTo>
                        <a:pt x="265" y="773"/>
                      </a:lnTo>
                      <a:lnTo>
                        <a:pt x="260" y="771"/>
                      </a:lnTo>
                      <a:lnTo>
                        <a:pt x="255" y="769"/>
                      </a:lnTo>
                      <a:lnTo>
                        <a:pt x="251" y="767"/>
                      </a:lnTo>
                      <a:lnTo>
                        <a:pt x="248" y="765"/>
                      </a:lnTo>
                      <a:lnTo>
                        <a:pt x="243" y="762"/>
                      </a:lnTo>
                      <a:lnTo>
                        <a:pt x="239" y="761"/>
                      </a:lnTo>
                      <a:lnTo>
                        <a:pt x="224" y="762"/>
                      </a:lnTo>
                      <a:lnTo>
                        <a:pt x="210" y="763"/>
                      </a:lnTo>
                      <a:lnTo>
                        <a:pt x="196" y="767"/>
                      </a:lnTo>
                      <a:lnTo>
                        <a:pt x="181" y="769"/>
                      </a:lnTo>
                      <a:lnTo>
                        <a:pt x="167" y="771"/>
                      </a:lnTo>
                      <a:lnTo>
                        <a:pt x="153" y="772"/>
                      </a:lnTo>
                      <a:lnTo>
                        <a:pt x="138" y="772"/>
                      </a:lnTo>
                      <a:lnTo>
                        <a:pt x="121" y="769"/>
                      </a:lnTo>
                      <a:lnTo>
                        <a:pt x="117" y="769"/>
                      </a:lnTo>
                      <a:lnTo>
                        <a:pt x="116" y="772"/>
                      </a:lnTo>
                      <a:lnTo>
                        <a:pt x="116" y="778"/>
                      </a:lnTo>
                      <a:lnTo>
                        <a:pt x="116" y="784"/>
                      </a:lnTo>
                      <a:lnTo>
                        <a:pt x="116" y="791"/>
                      </a:lnTo>
                      <a:lnTo>
                        <a:pt x="114" y="796"/>
                      </a:lnTo>
                      <a:lnTo>
                        <a:pt x="110" y="800"/>
                      </a:lnTo>
                      <a:lnTo>
                        <a:pt x="101" y="802"/>
                      </a:lnTo>
                      <a:lnTo>
                        <a:pt x="104" y="808"/>
                      </a:lnTo>
                      <a:lnTo>
                        <a:pt x="107" y="815"/>
                      </a:lnTo>
                      <a:lnTo>
                        <a:pt x="111" y="820"/>
                      </a:lnTo>
                      <a:lnTo>
                        <a:pt x="114" y="825"/>
                      </a:lnTo>
                      <a:lnTo>
                        <a:pt x="118" y="829"/>
                      </a:lnTo>
                      <a:lnTo>
                        <a:pt x="124" y="832"/>
                      </a:lnTo>
                      <a:lnTo>
                        <a:pt x="129" y="832"/>
                      </a:lnTo>
                      <a:lnTo>
                        <a:pt x="137" y="831"/>
                      </a:lnTo>
                      <a:lnTo>
                        <a:pt x="138" y="836"/>
                      </a:lnTo>
                      <a:lnTo>
                        <a:pt x="137" y="841"/>
                      </a:lnTo>
                      <a:lnTo>
                        <a:pt x="133" y="844"/>
                      </a:lnTo>
                      <a:lnTo>
                        <a:pt x="129" y="845"/>
                      </a:lnTo>
                      <a:lnTo>
                        <a:pt x="124" y="846"/>
                      </a:lnTo>
                      <a:lnTo>
                        <a:pt x="117" y="846"/>
                      </a:lnTo>
                      <a:lnTo>
                        <a:pt x="112" y="846"/>
                      </a:lnTo>
                      <a:lnTo>
                        <a:pt x="110" y="845"/>
                      </a:lnTo>
                      <a:lnTo>
                        <a:pt x="101" y="831"/>
                      </a:lnTo>
                      <a:lnTo>
                        <a:pt x="89" y="823"/>
                      </a:lnTo>
                      <a:lnTo>
                        <a:pt x="74" y="819"/>
                      </a:lnTo>
                      <a:lnTo>
                        <a:pt x="58" y="819"/>
                      </a:lnTo>
                      <a:lnTo>
                        <a:pt x="42" y="819"/>
                      </a:lnTo>
                      <a:lnTo>
                        <a:pt x="28" y="820"/>
                      </a:lnTo>
                      <a:lnTo>
                        <a:pt x="15" y="818"/>
                      </a:lnTo>
                      <a:lnTo>
                        <a:pt x="4" y="811"/>
                      </a:lnTo>
                      <a:lnTo>
                        <a:pt x="0" y="803"/>
                      </a:lnTo>
                      <a:lnTo>
                        <a:pt x="0" y="794"/>
                      </a:lnTo>
                      <a:lnTo>
                        <a:pt x="4" y="785"/>
                      </a:lnTo>
                      <a:lnTo>
                        <a:pt x="12" y="778"/>
                      </a:lnTo>
                      <a:lnTo>
                        <a:pt x="20" y="771"/>
                      </a:lnTo>
                      <a:lnTo>
                        <a:pt x="32" y="768"/>
                      </a:lnTo>
                      <a:lnTo>
                        <a:pt x="44" y="769"/>
                      </a:lnTo>
                      <a:lnTo>
                        <a:pt x="57" y="773"/>
                      </a:lnTo>
                      <a:lnTo>
                        <a:pt x="63" y="774"/>
                      </a:lnTo>
                      <a:lnTo>
                        <a:pt x="69" y="771"/>
                      </a:lnTo>
                      <a:lnTo>
                        <a:pt x="78" y="767"/>
                      </a:lnTo>
                      <a:lnTo>
                        <a:pt x="88" y="759"/>
                      </a:lnTo>
                      <a:lnTo>
                        <a:pt x="98" y="751"/>
                      </a:lnTo>
                      <a:lnTo>
                        <a:pt x="108" y="743"/>
                      </a:lnTo>
                      <a:lnTo>
                        <a:pt x="118" y="735"/>
                      </a:lnTo>
                      <a:lnTo>
                        <a:pt x="129" y="728"/>
                      </a:lnTo>
                      <a:lnTo>
                        <a:pt x="130" y="725"/>
                      </a:lnTo>
                      <a:lnTo>
                        <a:pt x="130" y="721"/>
                      </a:lnTo>
                      <a:lnTo>
                        <a:pt x="130" y="718"/>
                      </a:lnTo>
                      <a:lnTo>
                        <a:pt x="130" y="716"/>
                      </a:lnTo>
                      <a:lnTo>
                        <a:pt x="137" y="714"/>
                      </a:lnTo>
                      <a:lnTo>
                        <a:pt x="143" y="714"/>
                      </a:lnTo>
                      <a:lnTo>
                        <a:pt x="150" y="714"/>
                      </a:lnTo>
                      <a:lnTo>
                        <a:pt x="157" y="714"/>
                      </a:lnTo>
                      <a:lnTo>
                        <a:pt x="164" y="714"/>
                      </a:lnTo>
                      <a:lnTo>
                        <a:pt x="169" y="713"/>
                      </a:lnTo>
                      <a:lnTo>
                        <a:pt x="174" y="710"/>
                      </a:lnTo>
                      <a:lnTo>
                        <a:pt x="177" y="706"/>
                      </a:lnTo>
                      <a:lnTo>
                        <a:pt x="186" y="688"/>
                      </a:lnTo>
                      <a:lnTo>
                        <a:pt x="197" y="675"/>
                      </a:lnTo>
                      <a:lnTo>
                        <a:pt x="211" y="664"/>
                      </a:lnTo>
                      <a:lnTo>
                        <a:pt x="226" y="656"/>
                      </a:lnTo>
                      <a:lnTo>
                        <a:pt x="243" y="648"/>
                      </a:lnTo>
                      <a:lnTo>
                        <a:pt x="261" y="640"/>
                      </a:lnTo>
                      <a:lnTo>
                        <a:pt x="277" y="633"/>
                      </a:lnTo>
                      <a:lnTo>
                        <a:pt x="294" y="624"/>
                      </a:lnTo>
                      <a:lnTo>
                        <a:pt x="298" y="623"/>
                      </a:lnTo>
                      <a:lnTo>
                        <a:pt x="304" y="623"/>
                      </a:lnTo>
                      <a:lnTo>
                        <a:pt x="311" y="625"/>
                      </a:lnTo>
                      <a:lnTo>
                        <a:pt x="316" y="628"/>
                      </a:lnTo>
                      <a:lnTo>
                        <a:pt x="322" y="634"/>
                      </a:lnTo>
                      <a:lnTo>
                        <a:pt x="326" y="640"/>
                      </a:lnTo>
                      <a:lnTo>
                        <a:pt x="327" y="647"/>
                      </a:lnTo>
                      <a:lnTo>
                        <a:pt x="326" y="656"/>
                      </a:lnTo>
                      <a:lnTo>
                        <a:pt x="347" y="656"/>
                      </a:lnTo>
                      <a:lnTo>
                        <a:pt x="365" y="651"/>
                      </a:lnTo>
                      <a:lnTo>
                        <a:pt x="383" y="643"/>
                      </a:lnTo>
                      <a:lnTo>
                        <a:pt x="399" y="633"/>
                      </a:lnTo>
                      <a:lnTo>
                        <a:pt x="414" y="621"/>
                      </a:lnTo>
                      <a:lnTo>
                        <a:pt x="431" y="609"/>
                      </a:lnTo>
                      <a:lnTo>
                        <a:pt x="447" y="599"/>
                      </a:lnTo>
                      <a:lnTo>
                        <a:pt x="466" y="590"/>
                      </a:lnTo>
                      <a:lnTo>
                        <a:pt x="466" y="596"/>
                      </a:lnTo>
                      <a:lnTo>
                        <a:pt x="465" y="600"/>
                      </a:lnTo>
                      <a:lnTo>
                        <a:pt x="462" y="606"/>
                      </a:lnTo>
                      <a:lnTo>
                        <a:pt x="460" y="611"/>
                      </a:lnTo>
                      <a:lnTo>
                        <a:pt x="458" y="615"/>
                      </a:lnTo>
                      <a:lnTo>
                        <a:pt x="457" y="619"/>
                      </a:lnTo>
                      <a:lnTo>
                        <a:pt x="457" y="622"/>
                      </a:lnTo>
                      <a:lnTo>
                        <a:pt x="459" y="623"/>
                      </a:lnTo>
                      <a:lnTo>
                        <a:pt x="470" y="625"/>
                      </a:lnTo>
                      <a:lnTo>
                        <a:pt x="480" y="625"/>
                      </a:lnTo>
                      <a:lnTo>
                        <a:pt x="491" y="625"/>
                      </a:lnTo>
                      <a:lnTo>
                        <a:pt x="502" y="623"/>
                      </a:lnTo>
                      <a:lnTo>
                        <a:pt x="512" y="621"/>
                      </a:lnTo>
                      <a:lnTo>
                        <a:pt x="523" y="618"/>
                      </a:lnTo>
                      <a:lnTo>
                        <a:pt x="533" y="613"/>
                      </a:lnTo>
                      <a:lnTo>
                        <a:pt x="544" y="610"/>
                      </a:lnTo>
                      <a:lnTo>
                        <a:pt x="548" y="607"/>
                      </a:lnTo>
                      <a:lnTo>
                        <a:pt x="551" y="603"/>
                      </a:lnTo>
                      <a:lnTo>
                        <a:pt x="552" y="598"/>
                      </a:lnTo>
                      <a:lnTo>
                        <a:pt x="553" y="591"/>
                      </a:lnTo>
                      <a:lnTo>
                        <a:pt x="552" y="586"/>
                      </a:lnTo>
                      <a:lnTo>
                        <a:pt x="552" y="581"/>
                      </a:lnTo>
                      <a:lnTo>
                        <a:pt x="553" y="575"/>
                      </a:lnTo>
                      <a:lnTo>
                        <a:pt x="555" y="571"/>
                      </a:lnTo>
                      <a:lnTo>
                        <a:pt x="565" y="560"/>
                      </a:lnTo>
                      <a:lnTo>
                        <a:pt x="574" y="551"/>
                      </a:lnTo>
                      <a:lnTo>
                        <a:pt x="585" y="545"/>
                      </a:lnTo>
                      <a:lnTo>
                        <a:pt x="596" y="538"/>
                      </a:lnTo>
                      <a:lnTo>
                        <a:pt x="606" y="531"/>
                      </a:lnTo>
                      <a:lnTo>
                        <a:pt x="616" y="523"/>
                      </a:lnTo>
                      <a:lnTo>
                        <a:pt x="623" y="514"/>
                      </a:lnTo>
                      <a:lnTo>
                        <a:pt x="630" y="502"/>
                      </a:lnTo>
                      <a:lnTo>
                        <a:pt x="632" y="493"/>
                      </a:lnTo>
                      <a:lnTo>
                        <a:pt x="632" y="485"/>
                      </a:lnTo>
                      <a:lnTo>
                        <a:pt x="631" y="475"/>
                      </a:lnTo>
                      <a:lnTo>
                        <a:pt x="629" y="465"/>
                      </a:lnTo>
                      <a:lnTo>
                        <a:pt x="627" y="456"/>
                      </a:lnTo>
                      <a:lnTo>
                        <a:pt x="625" y="448"/>
                      </a:lnTo>
                      <a:lnTo>
                        <a:pt x="622" y="439"/>
                      </a:lnTo>
                      <a:lnTo>
                        <a:pt x="623" y="431"/>
                      </a:lnTo>
                      <a:lnTo>
                        <a:pt x="626" y="425"/>
                      </a:lnTo>
                      <a:lnTo>
                        <a:pt x="629" y="418"/>
                      </a:lnTo>
                      <a:lnTo>
                        <a:pt x="633" y="412"/>
                      </a:lnTo>
                      <a:lnTo>
                        <a:pt x="638" y="405"/>
                      </a:lnTo>
                      <a:lnTo>
                        <a:pt x="643" y="398"/>
                      </a:lnTo>
                      <a:lnTo>
                        <a:pt x="650" y="391"/>
                      </a:lnTo>
                      <a:lnTo>
                        <a:pt x="655" y="385"/>
                      </a:lnTo>
                      <a:lnTo>
                        <a:pt x="662" y="379"/>
                      </a:lnTo>
                      <a:lnTo>
                        <a:pt x="662" y="389"/>
                      </a:lnTo>
                      <a:lnTo>
                        <a:pt x="662" y="398"/>
                      </a:lnTo>
                      <a:lnTo>
                        <a:pt x="659" y="406"/>
                      </a:lnTo>
                      <a:lnTo>
                        <a:pt x="657" y="415"/>
                      </a:lnTo>
                      <a:lnTo>
                        <a:pt x="655" y="425"/>
                      </a:lnTo>
                      <a:lnTo>
                        <a:pt x="654" y="434"/>
                      </a:lnTo>
                      <a:lnTo>
                        <a:pt x="654" y="442"/>
                      </a:lnTo>
                      <a:lnTo>
                        <a:pt x="655" y="452"/>
                      </a:lnTo>
                      <a:lnTo>
                        <a:pt x="662" y="452"/>
                      </a:lnTo>
                      <a:lnTo>
                        <a:pt x="666" y="455"/>
                      </a:lnTo>
                      <a:lnTo>
                        <a:pt x="670" y="460"/>
                      </a:lnTo>
                      <a:lnTo>
                        <a:pt x="677" y="460"/>
                      </a:lnTo>
                      <a:lnTo>
                        <a:pt x="677" y="464"/>
                      </a:lnTo>
                      <a:lnTo>
                        <a:pt x="677" y="468"/>
                      </a:lnTo>
                      <a:lnTo>
                        <a:pt x="676" y="474"/>
                      </a:lnTo>
                      <a:lnTo>
                        <a:pt x="676" y="478"/>
                      </a:lnTo>
                      <a:lnTo>
                        <a:pt x="676" y="483"/>
                      </a:lnTo>
                      <a:lnTo>
                        <a:pt x="676" y="487"/>
                      </a:lnTo>
                      <a:lnTo>
                        <a:pt x="677" y="491"/>
                      </a:lnTo>
                      <a:lnTo>
                        <a:pt x="678" y="496"/>
                      </a:lnTo>
                      <a:lnTo>
                        <a:pt x="680" y="496"/>
                      </a:lnTo>
                      <a:lnTo>
                        <a:pt x="683" y="496"/>
                      </a:lnTo>
                      <a:lnTo>
                        <a:pt x="688" y="496"/>
                      </a:lnTo>
                      <a:lnTo>
                        <a:pt x="691" y="496"/>
                      </a:lnTo>
                      <a:lnTo>
                        <a:pt x="691" y="488"/>
                      </a:lnTo>
                      <a:lnTo>
                        <a:pt x="692" y="480"/>
                      </a:lnTo>
                      <a:lnTo>
                        <a:pt x="694" y="473"/>
                      </a:lnTo>
                      <a:lnTo>
                        <a:pt x="698" y="466"/>
                      </a:lnTo>
                      <a:lnTo>
                        <a:pt x="701" y="461"/>
                      </a:lnTo>
                      <a:lnTo>
                        <a:pt x="706" y="455"/>
                      </a:lnTo>
                      <a:lnTo>
                        <a:pt x="711" y="451"/>
                      </a:lnTo>
                      <a:lnTo>
                        <a:pt x="715" y="449"/>
                      </a:lnTo>
                      <a:lnTo>
                        <a:pt x="727" y="443"/>
                      </a:lnTo>
                      <a:lnTo>
                        <a:pt x="738" y="438"/>
                      </a:lnTo>
                      <a:lnTo>
                        <a:pt x="750" y="431"/>
                      </a:lnTo>
                      <a:lnTo>
                        <a:pt x="761" y="425"/>
                      </a:lnTo>
                      <a:lnTo>
                        <a:pt x="773" y="418"/>
                      </a:lnTo>
                      <a:lnTo>
                        <a:pt x="784" y="412"/>
                      </a:lnTo>
                      <a:lnTo>
                        <a:pt x="794" y="405"/>
                      </a:lnTo>
                      <a:lnTo>
                        <a:pt x="805" y="399"/>
                      </a:lnTo>
                      <a:lnTo>
                        <a:pt x="816" y="391"/>
                      </a:lnTo>
                      <a:lnTo>
                        <a:pt x="827" y="385"/>
                      </a:lnTo>
                      <a:lnTo>
                        <a:pt x="838" y="377"/>
                      </a:lnTo>
                      <a:lnTo>
                        <a:pt x="848" y="369"/>
                      </a:lnTo>
                      <a:lnTo>
                        <a:pt x="859" y="362"/>
                      </a:lnTo>
                      <a:lnTo>
                        <a:pt x="870" y="354"/>
                      </a:lnTo>
                      <a:lnTo>
                        <a:pt x="879" y="345"/>
                      </a:lnTo>
                      <a:lnTo>
                        <a:pt x="890" y="338"/>
                      </a:lnTo>
                      <a:lnTo>
                        <a:pt x="896" y="333"/>
                      </a:lnTo>
                      <a:lnTo>
                        <a:pt x="902" y="330"/>
                      </a:lnTo>
                      <a:lnTo>
                        <a:pt x="909" y="327"/>
                      </a:lnTo>
                      <a:lnTo>
                        <a:pt x="915" y="324"/>
                      </a:lnTo>
                      <a:lnTo>
                        <a:pt x="923" y="322"/>
                      </a:lnTo>
                      <a:lnTo>
                        <a:pt x="931" y="320"/>
                      </a:lnTo>
                      <a:lnTo>
                        <a:pt x="939" y="320"/>
                      </a:lnTo>
                      <a:lnTo>
                        <a:pt x="947" y="320"/>
                      </a:lnTo>
                      <a:lnTo>
                        <a:pt x="948" y="312"/>
                      </a:lnTo>
                      <a:lnTo>
                        <a:pt x="951" y="305"/>
                      </a:lnTo>
                      <a:lnTo>
                        <a:pt x="956" y="299"/>
                      </a:lnTo>
                      <a:lnTo>
                        <a:pt x="961" y="293"/>
                      </a:lnTo>
                      <a:lnTo>
                        <a:pt x="966" y="288"/>
                      </a:lnTo>
                      <a:lnTo>
                        <a:pt x="971" y="282"/>
                      </a:lnTo>
                      <a:lnTo>
                        <a:pt x="973" y="277"/>
                      </a:lnTo>
                      <a:lnTo>
                        <a:pt x="973" y="270"/>
                      </a:lnTo>
                      <a:lnTo>
                        <a:pt x="970" y="264"/>
                      </a:lnTo>
                      <a:lnTo>
                        <a:pt x="965" y="257"/>
                      </a:lnTo>
                      <a:lnTo>
                        <a:pt x="960" y="252"/>
                      </a:lnTo>
                      <a:lnTo>
                        <a:pt x="955" y="247"/>
                      </a:lnTo>
                      <a:lnTo>
                        <a:pt x="948" y="244"/>
                      </a:lnTo>
                      <a:lnTo>
                        <a:pt x="940" y="241"/>
                      </a:lnTo>
                      <a:lnTo>
                        <a:pt x="933" y="240"/>
                      </a:lnTo>
                      <a:lnTo>
                        <a:pt x="925" y="241"/>
                      </a:lnTo>
                      <a:lnTo>
                        <a:pt x="943" y="229"/>
                      </a:lnTo>
                      <a:lnTo>
                        <a:pt x="958" y="215"/>
                      </a:lnTo>
                      <a:lnTo>
                        <a:pt x="970" y="200"/>
                      </a:lnTo>
                      <a:lnTo>
                        <a:pt x="978" y="183"/>
                      </a:lnTo>
                      <a:lnTo>
                        <a:pt x="986" y="165"/>
                      </a:lnTo>
                      <a:lnTo>
                        <a:pt x="989" y="145"/>
                      </a:lnTo>
                      <a:lnTo>
                        <a:pt x="990" y="124"/>
                      </a:lnTo>
                      <a:lnTo>
                        <a:pt x="989" y="102"/>
                      </a:lnTo>
                      <a:lnTo>
                        <a:pt x="990" y="89"/>
                      </a:lnTo>
                      <a:lnTo>
                        <a:pt x="997" y="77"/>
                      </a:lnTo>
                      <a:lnTo>
                        <a:pt x="1007" y="68"/>
                      </a:lnTo>
                      <a:lnTo>
                        <a:pt x="1019" y="59"/>
                      </a:lnTo>
                      <a:lnTo>
                        <a:pt x="1033" y="50"/>
                      </a:lnTo>
                      <a:lnTo>
                        <a:pt x="1047" y="43"/>
                      </a:lnTo>
                      <a:lnTo>
                        <a:pt x="1060" y="33"/>
                      </a:lnTo>
                      <a:lnTo>
                        <a:pt x="1071" y="22"/>
                      </a:lnTo>
                      <a:lnTo>
                        <a:pt x="1078" y="34"/>
                      </a:lnTo>
                      <a:lnTo>
                        <a:pt x="1086" y="45"/>
                      </a:lnTo>
                      <a:lnTo>
                        <a:pt x="1097" y="53"/>
                      </a:lnTo>
                      <a:lnTo>
                        <a:pt x="1109" y="58"/>
                      </a:lnTo>
                      <a:lnTo>
                        <a:pt x="1122" y="61"/>
                      </a:lnTo>
                      <a:lnTo>
                        <a:pt x="1136" y="61"/>
                      </a:lnTo>
                      <a:lnTo>
                        <a:pt x="1151" y="57"/>
                      </a:lnTo>
                      <a:lnTo>
                        <a:pt x="1165" y="49"/>
                      </a:lnTo>
                      <a:lnTo>
                        <a:pt x="1166" y="46"/>
                      </a:lnTo>
                      <a:lnTo>
                        <a:pt x="1167" y="41"/>
                      </a:lnTo>
                      <a:lnTo>
                        <a:pt x="1166" y="35"/>
                      </a:lnTo>
                      <a:lnTo>
                        <a:pt x="1166" y="29"/>
                      </a:lnTo>
                      <a:lnTo>
                        <a:pt x="1160" y="30"/>
                      </a:lnTo>
                      <a:lnTo>
                        <a:pt x="1156" y="30"/>
                      </a:lnTo>
                      <a:lnTo>
                        <a:pt x="1151" y="29"/>
                      </a:lnTo>
                      <a:lnTo>
                        <a:pt x="1146" y="28"/>
                      </a:lnTo>
                      <a:lnTo>
                        <a:pt x="1142" y="27"/>
                      </a:lnTo>
                      <a:lnTo>
                        <a:pt x="1137" y="24"/>
                      </a:lnTo>
                      <a:lnTo>
                        <a:pt x="1133" y="23"/>
                      </a:lnTo>
                      <a:lnTo>
                        <a:pt x="1129" y="22"/>
                      </a:lnTo>
                      <a:lnTo>
                        <a:pt x="1135" y="17"/>
                      </a:lnTo>
                      <a:lnTo>
                        <a:pt x="1142" y="12"/>
                      </a:lnTo>
                      <a:lnTo>
                        <a:pt x="1149" y="9"/>
                      </a:lnTo>
                      <a:lnTo>
                        <a:pt x="1157" y="7"/>
                      </a:lnTo>
                      <a:lnTo>
                        <a:pt x="1165" y="5"/>
                      </a:lnTo>
                      <a:lnTo>
                        <a:pt x="1172" y="3"/>
                      </a:lnTo>
                      <a:lnTo>
                        <a:pt x="1180" y="1"/>
                      </a:lnTo>
                      <a:lnTo>
                        <a:pt x="1188" y="0"/>
                      </a:lnTo>
                      <a:lnTo>
                        <a:pt x="1185" y="21"/>
                      </a:lnTo>
                      <a:lnTo>
                        <a:pt x="1182" y="43"/>
                      </a:lnTo>
                      <a:lnTo>
                        <a:pt x="1180" y="64"/>
                      </a:lnTo>
                      <a:lnTo>
                        <a:pt x="1178" y="84"/>
                      </a:lnTo>
                      <a:lnTo>
                        <a:pt x="1176" y="105"/>
                      </a:lnTo>
                      <a:lnTo>
                        <a:pt x="1173" y="126"/>
                      </a:lnTo>
                      <a:lnTo>
                        <a:pt x="1171" y="146"/>
                      </a:lnTo>
                      <a:lnTo>
                        <a:pt x="1169" y="168"/>
                      </a:lnTo>
                      <a:lnTo>
                        <a:pt x="1169" y="173"/>
                      </a:lnTo>
                      <a:lnTo>
                        <a:pt x="1168" y="180"/>
                      </a:lnTo>
                      <a:lnTo>
                        <a:pt x="1167" y="187"/>
                      </a:lnTo>
                      <a:lnTo>
                        <a:pt x="1166" y="193"/>
                      </a:lnTo>
                      <a:lnTo>
                        <a:pt x="1164" y="200"/>
                      </a:lnTo>
                      <a:lnTo>
                        <a:pt x="1161" y="205"/>
                      </a:lnTo>
                      <a:lnTo>
                        <a:pt x="1159" y="212"/>
                      </a:lnTo>
                      <a:lnTo>
                        <a:pt x="1157" y="218"/>
                      </a:lnTo>
                      <a:lnTo>
                        <a:pt x="1152" y="230"/>
                      </a:lnTo>
                      <a:lnTo>
                        <a:pt x="1144" y="241"/>
                      </a:lnTo>
                      <a:lnTo>
                        <a:pt x="1134" y="250"/>
                      </a:lnTo>
                      <a:lnTo>
                        <a:pt x="1124" y="258"/>
                      </a:lnTo>
                      <a:lnTo>
                        <a:pt x="1115" y="266"/>
                      </a:lnTo>
                      <a:lnTo>
                        <a:pt x="1104" y="274"/>
                      </a:lnTo>
                      <a:lnTo>
                        <a:pt x="1094" y="282"/>
                      </a:lnTo>
                      <a:lnTo>
                        <a:pt x="1085" y="292"/>
                      </a:lnTo>
                      <a:lnTo>
                        <a:pt x="1092" y="294"/>
                      </a:lnTo>
                      <a:lnTo>
                        <a:pt x="1095" y="301"/>
                      </a:lnTo>
                      <a:lnTo>
                        <a:pt x="1099" y="306"/>
                      </a:lnTo>
                      <a:lnTo>
                        <a:pt x="1107" y="306"/>
                      </a:lnTo>
                      <a:lnTo>
                        <a:pt x="1104" y="306"/>
                      </a:lnTo>
                      <a:lnTo>
                        <a:pt x="1099" y="305"/>
                      </a:lnTo>
                      <a:lnTo>
                        <a:pt x="1096" y="306"/>
                      </a:lnTo>
                      <a:lnTo>
                        <a:pt x="1093" y="307"/>
                      </a:lnTo>
                      <a:lnTo>
                        <a:pt x="1080" y="324"/>
                      </a:lnTo>
                      <a:lnTo>
                        <a:pt x="1073" y="340"/>
                      </a:lnTo>
                      <a:lnTo>
                        <a:pt x="1071" y="359"/>
                      </a:lnTo>
                      <a:lnTo>
                        <a:pt x="1071" y="377"/>
                      </a:lnTo>
                      <a:lnTo>
                        <a:pt x="1072" y="397"/>
                      </a:lnTo>
                      <a:lnTo>
                        <a:pt x="1072" y="415"/>
                      </a:lnTo>
                      <a:lnTo>
                        <a:pt x="1070" y="434"/>
                      </a:lnTo>
                      <a:lnTo>
                        <a:pt x="1062" y="451"/>
                      </a:lnTo>
                      <a:lnTo>
                        <a:pt x="1057" y="461"/>
                      </a:lnTo>
                      <a:lnTo>
                        <a:pt x="1050" y="470"/>
                      </a:lnTo>
                      <a:lnTo>
                        <a:pt x="1044" y="479"/>
                      </a:lnTo>
                      <a:lnTo>
                        <a:pt x="1038" y="488"/>
                      </a:lnTo>
                      <a:lnTo>
                        <a:pt x="1033" y="497"/>
                      </a:lnTo>
                      <a:lnTo>
                        <a:pt x="1029" y="507"/>
                      </a:lnTo>
                      <a:lnTo>
                        <a:pt x="1025" y="515"/>
                      </a:lnTo>
                      <a:lnTo>
                        <a:pt x="1024" y="525"/>
                      </a:lnTo>
                      <a:lnTo>
                        <a:pt x="1024" y="534"/>
                      </a:lnTo>
                      <a:lnTo>
                        <a:pt x="1024" y="541"/>
                      </a:lnTo>
                      <a:lnTo>
                        <a:pt x="1026" y="550"/>
                      </a:lnTo>
                      <a:lnTo>
                        <a:pt x="1030" y="558"/>
                      </a:lnTo>
                      <a:lnTo>
                        <a:pt x="1034" y="565"/>
                      </a:lnTo>
                      <a:lnTo>
                        <a:pt x="1039" y="572"/>
                      </a:lnTo>
                      <a:lnTo>
                        <a:pt x="1047" y="578"/>
                      </a:lnTo>
                      <a:lnTo>
                        <a:pt x="1056" y="583"/>
                      </a:lnTo>
                      <a:lnTo>
                        <a:pt x="1050" y="582"/>
                      </a:lnTo>
                      <a:lnTo>
                        <a:pt x="1045" y="583"/>
                      </a:lnTo>
                      <a:lnTo>
                        <a:pt x="1039" y="584"/>
                      </a:lnTo>
                      <a:lnTo>
                        <a:pt x="1035" y="586"/>
                      </a:lnTo>
                      <a:lnTo>
                        <a:pt x="1031" y="589"/>
                      </a:lnTo>
                      <a:lnTo>
                        <a:pt x="1027" y="593"/>
                      </a:lnTo>
                      <a:lnTo>
                        <a:pt x="1024" y="596"/>
                      </a:lnTo>
                      <a:lnTo>
                        <a:pt x="1022" y="599"/>
                      </a:lnTo>
                      <a:lnTo>
                        <a:pt x="1018" y="608"/>
                      </a:lnTo>
                      <a:lnTo>
                        <a:pt x="1015" y="616"/>
                      </a:lnTo>
                      <a:lnTo>
                        <a:pt x="1013" y="626"/>
                      </a:lnTo>
                      <a:lnTo>
                        <a:pt x="1011" y="635"/>
                      </a:lnTo>
                      <a:lnTo>
                        <a:pt x="1008" y="645"/>
                      </a:lnTo>
                      <a:lnTo>
                        <a:pt x="1006" y="654"/>
                      </a:lnTo>
                      <a:lnTo>
                        <a:pt x="1001" y="661"/>
                      </a:lnTo>
                      <a:lnTo>
                        <a:pt x="996" y="669"/>
                      </a:lnTo>
                      <a:lnTo>
                        <a:pt x="987" y="676"/>
                      </a:lnTo>
                      <a:lnTo>
                        <a:pt x="976" y="684"/>
                      </a:lnTo>
                      <a:lnTo>
                        <a:pt x="965" y="689"/>
                      </a:lnTo>
                      <a:lnTo>
                        <a:pt x="955" y="694"/>
                      </a:lnTo>
                      <a:lnTo>
                        <a:pt x="944" y="696"/>
                      </a:lnTo>
                      <a:lnTo>
                        <a:pt x="933" y="697"/>
                      </a:lnTo>
                      <a:lnTo>
                        <a:pt x="922" y="696"/>
                      </a:lnTo>
                      <a:lnTo>
                        <a:pt x="913" y="694"/>
                      </a:lnTo>
                      <a:lnTo>
                        <a:pt x="910" y="691"/>
                      </a:lnTo>
                      <a:lnTo>
                        <a:pt x="909" y="685"/>
                      </a:lnTo>
                      <a:lnTo>
                        <a:pt x="911" y="677"/>
                      </a:lnTo>
                      <a:lnTo>
                        <a:pt x="915" y="670"/>
                      </a:lnTo>
                      <a:lnTo>
                        <a:pt x="919" y="661"/>
                      </a:lnTo>
                      <a:lnTo>
                        <a:pt x="922" y="652"/>
                      </a:lnTo>
                      <a:lnTo>
                        <a:pt x="923" y="644"/>
                      </a:lnTo>
                      <a:lnTo>
                        <a:pt x="922" y="636"/>
                      </a:lnTo>
                      <a:lnTo>
                        <a:pt x="915" y="633"/>
                      </a:lnTo>
                      <a:lnTo>
                        <a:pt x="908" y="635"/>
                      </a:lnTo>
                      <a:lnTo>
                        <a:pt x="898" y="640"/>
                      </a:lnTo>
                      <a:lnTo>
                        <a:pt x="890" y="645"/>
                      </a:lnTo>
                      <a:lnTo>
                        <a:pt x="883" y="651"/>
                      </a:lnTo>
                      <a:lnTo>
                        <a:pt x="877" y="660"/>
                      </a:lnTo>
                      <a:lnTo>
                        <a:pt x="875" y="671"/>
                      </a:lnTo>
                      <a:lnTo>
                        <a:pt x="874" y="682"/>
                      </a:lnTo>
                      <a:lnTo>
                        <a:pt x="873" y="693"/>
                      </a:lnTo>
                      <a:lnTo>
                        <a:pt x="871" y="704"/>
                      </a:lnTo>
                      <a:lnTo>
                        <a:pt x="866" y="712"/>
                      </a:lnTo>
                      <a:lnTo>
                        <a:pt x="858" y="719"/>
                      </a:lnTo>
                      <a:lnTo>
                        <a:pt x="850" y="721"/>
                      </a:lnTo>
                      <a:lnTo>
                        <a:pt x="842" y="720"/>
                      </a:lnTo>
                      <a:lnTo>
                        <a:pt x="834" y="718"/>
                      </a:lnTo>
                      <a:lnTo>
                        <a:pt x="826" y="713"/>
                      </a:lnTo>
                      <a:lnTo>
                        <a:pt x="818" y="708"/>
                      </a:lnTo>
                      <a:lnTo>
                        <a:pt x="811" y="702"/>
                      </a:lnTo>
                      <a:lnTo>
                        <a:pt x="804" y="698"/>
                      </a:lnTo>
                      <a:lnTo>
                        <a:pt x="797" y="694"/>
                      </a:lnTo>
                      <a:lnTo>
                        <a:pt x="790" y="689"/>
                      </a:lnTo>
                      <a:lnTo>
                        <a:pt x="788" y="683"/>
                      </a:lnTo>
                      <a:lnTo>
                        <a:pt x="789" y="675"/>
                      </a:lnTo>
                      <a:lnTo>
                        <a:pt x="792" y="667"/>
                      </a:lnTo>
                      <a:lnTo>
                        <a:pt x="797" y="658"/>
                      </a:lnTo>
                      <a:lnTo>
                        <a:pt x="801" y="648"/>
                      </a:lnTo>
                      <a:lnTo>
                        <a:pt x="805" y="638"/>
                      </a:lnTo>
                      <a:lnTo>
                        <a:pt x="808" y="627"/>
                      </a:lnTo>
                      <a:lnTo>
                        <a:pt x="801" y="627"/>
                      </a:lnTo>
                      <a:lnTo>
                        <a:pt x="796" y="628"/>
                      </a:lnTo>
                      <a:lnTo>
                        <a:pt x="790" y="631"/>
                      </a:lnTo>
                      <a:lnTo>
                        <a:pt x="786" y="634"/>
                      </a:lnTo>
                      <a:lnTo>
                        <a:pt x="781" y="637"/>
                      </a:lnTo>
                      <a:lnTo>
                        <a:pt x="778" y="642"/>
                      </a:lnTo>
                      <a:lnTo>
                        <a:pt x="776" y="645"/>
                      </a:lnTo>
                      <a:lnTo>
                        <a:pt x="775" y="649"/>
                      </a:lnTo>
                      <a:lnTo>
                        <a:pt x="773" y="655"/>
                      </a:lnTo>
                      <a:lnTo>
                        <a:pt x="768" y="660"/>
                      </a:lnTo>
                      <a:lnTo>
                        <a:pt x="764" y="664"/>
                      </a:lnTo>
                      <a:lnTo>
                        <a:pt x="760" y="669"/>
                      </a:lnTo>
                      <a:lnTo>
                        <a:pt x="756" y="674"/>
                      </a:lnTo>
                      <a:lnTo>
                        <a:pt x="754" y="680"/>
                      </a:lnTo>
                      <a:lnTo>
                        <a:pt x="754" y="685"/>
                      </a:lnTo>
                      <a:lnTo>
                        <a:pt x="757" y="693"/>
                      </a:lnTo>
                      <a:lnTo>
                        <a:pt x="742" y="693"/>
                      </a:lnTo>
                      <a:lnTo>
                        <a:pt x="728" y="695"/>
                      </a:lnTo>
                      <a:lnTo>
                        <a:pt x="713" y="697"/>
                      </a:lnTo>
                      <a:lnTo>
                        <a:pt x="698" y="699"/>
                      </a:lnTo>
                      <a:lnTo>
                        <a:pt x="682" y="700"/>
                      </a:lnTo>
                      <a:lnTo>
                        <a:pt x="668" y="699"/>
                      </a:lnTo>
                      <a:lnTo>
                        <a:pt x="654" y="695"/>
                      </a:lnTo>
                      <a:lnTo>
                        <a:pt x="640" y="685"/>
                      </a:lnTo>
                      <a:lnTo>
                        <a:pt x="641" y="691"/>
                      </a:lnTo>
                      <a:lnTo>
                        <a:pt x="640" y="695"/>
                      </a:lnTo>
                      <a:lnTo>
                        <a:pt x="638" y="700"/>
                      </a:lnTo>
                      <a:lnTo>
                        <a:pt x="635" y="705"/>
                      </a:lnTo>
                      <a:lnTo>
                        <a:pt x="633" y="709"/>
                      </a:lnTo>
                      <a:lnTo>
                        <a:pt x="632" y="712"/>
                      </a:lnTo>
                      <a:lnTo>
                        <a:pt x="632" y="717"/>
                      </a:lnTo>
                      <a:lnTo>
                        <a:pt x="634" y="720"/>
                      </a:lnTo>
                      <a:lnTo>
                        <a:pt x="641" y="722"/>
                      </a:lnTo>
                      <a:lnTo>
                        <a:pt x="649" y="722"/>
                      </a:lnTo>
                      <a:lnTo>
                        <a:pt x="656" y="722"/>
                      </a:lnTo>
                      <a:lnTo>
                        <a:pt x="659" y="723"/>
                      </a:lnTo>
                      <a:lnTo>
                        <a:pt x="663" y="739"/>
                      </a:lnTo>
                      <a:lnTo>
                        <a:pt x="658" y="748"/>
                      </a:lnTo>
                      <a:lnTo>
                        <a:pt x="649" y="754"/>
                      </a:lnTo>
                      <a:lnTo>
                        <a:pt x="635" y="756"/>
                      </a:lnTo>
                      <a:lnTo>
                        <a:pt x="620" y="757"/>
                      </a:lnTo>
                      <a:lnTo>
                        <a:pt x="606" y="758"/>
                      </a:lnTo>
                      <a:lnTo>
                        <a:pt x="595" y="761"/>
                      </a:lnTo>
                      <a:lnTo>
                        <a:pt x="589" y="768"/>
                      </a:lnTo>
                      <a:lnTo>
                        <a:pt x="584" y="781"/>
                      </a:lnTo>
                      <a:lnTo>
                        <a:pt x="579" y="793"/>
                      </a:lnTo>
                      <a:lnTo>
                        <a:pt x="572" y="806"/>
                      </a:lnTo>
                      <a:lnTo>
                        <a:pt x="566" y="818"/>
                      </a:lnTo>
                      <a:lnTo>
                        <a:pt x="558" y="829"/>
                      </a:lnTo>
                      <a:lnTo>
                        <a:pt x="549" y="840"/>
                      </a:lnTo>
                      <a:lnTo>
                        <a:pt x="540" y="849"/>
                      </a:lnTo>
                      <a:lnTo>
                        <a:pt x="529" y="858"/>
                      </a:lnTo>
                      <a:lnTo>
                        <a:pt x="521" y="861"/>
                      </a:lnTo>
                      <a:lnTo>
                        <a:pt x="514" y="863"/>
                      </a:lnTo>
                      <a:lnTo>
                        <a:pt x="506" y="860"/>
                      </a:lnTo>
                      <a:lnTo>
                        <a:pt x="498" y="857"/>
                      </a:lnTo>
                      <a:lnTo>
                        <a:pt x="491" y="854"/>
                      </a:lnTo>
                      <a:lnTo>
                        <a:pt x="482" y="851"/>
                      </a:lnTo>
                      <a:lnTo>
                        <a:pt x="474" y="847"/>
                      </a:lnTo>
                      <a:lnTo>
                        <a:pt x="466" y="846"/>
                      </a:lnTo>
                      <a:lnTo>
                        <a:pt x="466" y="835"/>
                      </a:lnTo>
                      <a:lnTo>
                        <a:pt x="461" y="827"/>
                      </a:lnTo>
                      <a:lnTo>
                        <a:pt x="456" y="820"/>
                      </a:lnTo>
                      <a:lnTo>
                        <a:pt x="449" y="816"/>
                      </a:lnTo>
                      <a:lnTo>
                        <a:pt x="442" y="811"/>
                      </a:lnTo>
                      <a:lnTo>
                        <a:pt x="435" y="807"/>
                      </a:lnTo>
                      <a:lnTo>
                        <a:pt x="429" y="802"/>
                      </a:lnTo>
                      <a:lnTo>
                        <a:pt x="425" y="794"/>
                      </a:lnTo>
                      <a:lnTo>
                        <a:pt x="424" y="784"/>
                      </a:lnTo>
                      <a:lnTo>
                        <a:pt x="426" y="777"/>
                      </a:lnTo>
                      <a:lnTo>
                        <a:pt x="432" y="771"/>
                      </a:lnTo>
                      <a:lnTo>
                        <a:pt x="439" y="766"/>
                      </a:lnTo>
                      <a:lnTo>
                        <a:pt x="448" y="760"/>
                      </a:lnTo>
                      <a:lnTo>
                        <a:pt x="457" y="756"/>
                      </a:lnTo>
                      <a:lnTo>
                        <a:pt x="466" y="750"/>
                      </a:lnTo>
                      <a:lnTo>
                        <a:pt x="472" y="744"/>
                      </a:lnTo>
                      <a:lnTo>
                        <a:pt x="467" y="744"/>
                      </a:lnTo>
                      <a:lnTo>
                        <a:pt x="458" y="746"/>
                      </a:lnTo>
                      <a:lnTo>
                        <a:pt x="447" y="749"/>
                      </a:lnTo>
                      <a:lnTo>
                        <a:pt x="436" y="754"/>
                      </a:lnTo>
                      <a:lnTo>
                        <a:pt x="425" y="759"/>
                      </a:lnTo>
                      <a:lnTo>
                        <a:pt x="416" y="766"/>
                      </a:lnTo>
                      <a:lnTo>
                        <a:pt x="409" y="772"/>
                      </a:lnTo>
                      <a:lnTo>
                        <a:pt x="407" y="780"/>
                      </a:lnTo>
                      <a:lnTo>
                        <a:pt x="402" y="775"/>
                      </a:lnTo>
                      <a:lnTo>
                        <a:pt x="399" y="770"/>
                      </a:lnTo>
                      <a:lnTo>
                        <a:pt x="398" y="766"/>
                      </a:lnTo>
                      <a:lnTo>
                        <a:pt x="399" y="761"/>
                      </a:lnTo>
                      <a:lnTo>
                        <a:pt x="401" y="757"/>
                      </a:lnTo>
                      <a:lnTo>
                        <a:pt x="404" y="753"/>
                      </a:lnTo>
                      <a:lnTo>
                        <a:pt x="407" y="749"/>
                      </a:lnTo>
                      <a:lnTo>
                        <a:pt x="409" y="746"/>
                      </a:lnTo>
                      <a:lnTo>
                        <a:pt x="414" y="742"/>
                      </a:lnTo>
                      <a:lnTo>
                        <a:pt x="419" y="739"/>
                      </a:lnTo>
                      <a:lnTo>
                        <a:pt x="423" y="738"/>
                      </a:lnTo>
                      <a:lnTo>
                        <a:pt x="432" y="734"/>
                      </a:lnTo>
                      <a:lnTo>
                        <a:pt x="411" y="721"/>
                      </a:lnTo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74" name="Freeform 2044"/>
                <p:cNvSpPr>
                  <a:spLocks/>
                </p:cNvSpPr>
                <p:nvPr/>
              </p:nvSpPr>
              <p:spPr bwMode="auto">
                <a:xfrm>
                  <a:off x="2836" y="1116"/>
                  <a:ext cx="7" cy="7"/>
                </a:xfrm>
                <a:custGeom>
                  <a:avLst/>
                  <a:gdLst>
                    <a:gd name="T0" fmla="*/ 0 w 67"/>
                    <a:gd name="T1" fmla="*/ 0 h 78"/>
                    <a:gd name="T2" fmla="*/ 0 w 67"/>
                    <a:gd name="T3" fmla="*/ 0 h 78"/>
                    <a:gd name="T4" fmla="*/ 0 w 67"/>
                    <a:gd name="T5" fmla="*/ 0 h 78"/>
                    <a:gd name="T6" fmla="*/ 0 w 67"/>
                    <a:gd name="T7" fmla="*/ 0 h 78"/>
                    <a:gd name="T8" fmla="*/ 0 w 67"/>
                    <a:gd name="T9" fmla="*/ 0 h 78"/>
                    <a:gd name="T10" fmla="*/ 0 w 67"/>
                    <a:gd name="T11" fmla="*/ 0 h 78"/>
                    <a:gd name="T12" fmla="*/ 0 w 67"/>
                    <a:gd name="T13" fmla="*/ 0 h 78"/>
                    <a:gd name="T14" fmla="*/ 0 w 67"/>
                    <a:gd name="T15" fmla="*/ 0 h 78"/>
                    <a:gd name="T16" fmla="*/ 0 w 67"/>
                    <a:gd name="T17" fmla="*/ 0 h 78"/>
                    <a:gd name="T18" fmla="*/ 0 w 67"/>
                    <a:gd name="T19" fmla="*/ 0 h 78"/>
                    <a:gd name="T20" fmla="*/ 0 w 67"/>
                    <a:gd name="T21" fmla="*/ 0 h 78"/>
                    <a:gd name="T22" fmla="*/ 0 w 67"/>
                    <a:gd name="T23" fmla="*/ 0 h 78"/>
                    <a:gd name="T24" fmla="*/ 0 w 67"/>
                    <a:gd name="T25" fmla="*/ 0 h 78"/>
                    <a:gd name="T26" fmla="*/ 0 w 67"/>
                    <a:gd name="T27" fmla="*/ 0 h 78"/>
                    <a:gd name="T28" fmla="*/ 0 w 67"/>
                    <a:gd name="T29" fmla="*/ 0 h 78"/>
                    <a:gd name="T30" fmla="*/ 0 w 67"/>
                    <a:gd name="T31" fmla="*/ 0 h 78"/>
                    <a:gd name="T32" fmla="*/ 0 w 67"/>
                    <a:gd name="T33" fmla="*/ 0 h 78"/>
                    <a:gd name="T34" fmla="*/ 0 w 67"/>
                    <a:gd name="T35" fmla="*/ 0 h 78"/>
                    <a:gd name="T36" fmla="*/ 0 w 67"/>
                    <a:gd name="T37" fmla="*/ 0 h 78"/>
                    <a:gd name="T38" fmla="*/ 0 w 67"/>
                    <a:gd name="T39" fmla="*/ 0 h 78"/>
                    <a:gd name="T40" fmla="*/ 0 w 67"/>
                    <a:gd name="T41" fmla="*/ 0 h 78"/>
                    <a:gd name="T42" fmla="*/ 0 w 67"/>
                    <a:gd name="T43" fmla="*/ 0 h 78"/>
                    <a:gd name="T44" fmla="*/ 0 w 67"/>
                    <a:gd name="T45" fmla="*/ 0 h 78"/>
                    <a:gd name="T46" fmla="*/ 0 w 67"/>
                    <a:gd name="T47" fmla="*/ 0 h 78"/>
                    <a:gd name="T48" fmla="*/ 0 w 67"/>
                    <a:gd name="T49" fmla="*/ 0 h 78"/>
                    <a:gd name="T50" fmla="*/ 0 w 67"/>
                    <a:gd name="T51" fmla="*/ 0 h 78"/>
                    <a:gd name="T52" fmla="*/ 0 w 67"/>
                    <a:gd name="T53" fmla="*/ 0 h 78"/>
                    <a:gd name="T54" fmla="*/ 0 w 67"/>
                    <a:gd name="T55" fmla="*/ 0 h 78"/>
                    <a:gd name="T56" fmla="*/ 0 w 67"/>
                    <a:gd name="T57" fmla="*/ 0 h 78"/>
                    <a:gd name="T58" fmla="*/ 0 w 67"/>
                    <a:gd name="T59" fmla="*/ 0 h 78"/>
                    <a:gd name="T60" fmla="*/ 0 w 67"/>
                    <a:gd name="T61" fmla="*/ 0 h 78"/>
                    <a:gd name="T62" fmla="*/ 0 w 67"/>
                    <a:gd name="T63" fmla="*/ 0 h 78"/>
                    <a:gd name="T64" fmla="*/ 0 w 67"/>
                    <a:gd name="T65" fmla="*/ 0 h 78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7"/>
                    <a:gd name="T100" fmla="*/ 0 h 78"/>
                    <a:gd name="T101" fmla="*/ 67 w 67"/>
                    <a:gd name="T102" fmla="*/ 78 h 78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7" h="78">
                      <a:moveTo>
                        <a:pt x="29" y="0"/>
                      </a:moveTo>
                      <a:lnTo>
                        <a:pt x="20" y="1"/>
                      </a:lnTo>
                      <a:lnTo>
                        <a:pt x="12" y="4"/>
                      </a:lnTo>
                      <a:lnTo>
                        <a:pt x="7" y="11"/>
                      </a:lnTo>
                      <a:lnTo>
                        <a:pt x="4" y="18"/>
                      </a:lnTo>
                      <a:lnTo>
                        <a:pt x="2" y="28"/>
                      </a:lnTo>
                      <a:lnTo>
                        <a:pt x="0" y="38"/>
                      </a:lnTo>
                      <a:lnTo>
                        <a:pt x="0" y="46"/>
                      </a:lnTo>
                      <a:lnTo>
                        <a:pt x="2" y="55"/>
                      </a:lnTo>
                      <a:lnTo>
                        <a:pt x="6" y="62"/>
                      </a:lnTo>
                      <a:lnTo>
                        <a:pt x="15" y="66"/>
                      </a:lnTo>
                      <a:lnTo>
                        <a:pt x="22" y="70"/>
                      </a:lnTo>
                      <a:lnTo>
                        <a:pt x="29" y="78"/>
                      </a:lnTo>
                      <a:lnTo>
                        <a:pt x="28" y="68"/>
                      </a:lnTo>
                      <a:lnTo>
                        <a:pt x="29" y="58"/>
                      </a:lnTo>
                      <a:lnTo>
                        <a:pt x="31" y="51"/>
                      </a:lnTo>
                      <a:lnTo>
                        <a:pt x="35" y="43"/>
                      </a:lnTo>
                      <a:lnTo>
                        <a:pt x="41" y="38"/>
                      </a:lnTo>
                      <a:lnTo>
                        <a:pt x="47" y="32"/>
                      </a:lnTo>
                      <a:lnTo>
                        <a:pt x="56" y="28"/>
                      </a:lnTo>
                      <a:lnTo>
                        <a:pt x="65" y="25"/>
                      </a:lnTo>
                      <a:lnTo>
                        <a:pt x="66" y="21"/>
                      </a:lnTo>
                      <a:lnTo>
                        <a:pt x="67" y="16"/>
                      </a:lnTo>
                      <a:lnTo>
                        <a:pt x="67" y="9"/>
                      </a:lnTo>
                      <a:lnTo>
                        <a:pt x="65" y="6"/>
                      </a:lnTo>
                      <a:lnTo>
                        <a:pt x="60" y="4"/>
                      </a:lnTo>
                      <a:lnTo>
                        <a:pt x="57" y="3"/>
                      </a:lnTo>
                      <a:lnTo>
                        <a:pt x="53" y="2"/>
                      </a:lnTo>
                      <a:lnTo>
                        <a:pt x="47" y="2"/>
                      </a:lnTo>
                      <a:lnTo>
                        <a:pt x="43" y="1"/>
                      </a:lnTo>
                      <a:lnTo>
                        <a:pt x="39" y="1"/>
                      </a:lnTo>
                      <a:lnTo>
                        <a:pt x="33" y="1"/>
                      </a:lnTo>
                      <a:lnTo>
                        <a:pt x="29" y="0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75" name="Freeform 2045"/>
                <p:cNvSpPr>
                  <a:spLocks/>
                </p:cNvSpPr>
                <p:nvPr/>
              </p:nvSpPr>
              <p:spPr bwMode="auto">
                <a:xfrm>
                  <a:off x="2836" y="1116"/>
                  <a:ext cx="7" cy="7"/>
                </a:xfrm>
                <a:custGeom>
                  <a:avLst/>
                  <a:gdLst>
                    <a:gd name="T0" fmla="*/ 0 w 67"/>
                    <a:gd name="T1" fmla="*/ 0 h 78"/>
                    <a:gd name="T2" fmla="*/ 0 w 67"/>
                    <a:gd name="T3" fmla="*/ 0 h 78"/>
                    <a:gd name="T4" fmla="*/ 0 w 67"/>
                    <a:gd name="T5" fmla="*/ 0 h 78"/>
                    <a:gd name="T6" fmla="*/ 0 w 67"/>
                    <a:gd name="T7" fmla="*/ 0 h 78"/>
                    <a:gd name="T8" fmla="*/ 0 w 67"/>
                    <a:gd name="T9" fmla="*/ 0 h 78"/>
                    <a:gd name="T10" fmla="*/ 0 w 67"/>
                    <a:gd name="T11" fmla="*/ 0 h 78"/>
                    <a:gd name="T12" fmla="*/ 0 w 67"/>
                    <a:gd name="T13" fmla="*/ 0 h 78"/>
                    <a:gd name="T14" fmla="*/ 0 w 67"/>
                    <a:gd name="T15" fmla="*/ 0 h 78"/>
                    <a:gd name="T16" fmla="*/ 0 w 67"/>
                    <a:gd name="T17" fmla="*/ 0 h 78"/>
                    <a:gd name="T18" fmla="*/ 0 w 67"/>
                    <a:gd name="T19" fmla="*/ 0 h 78"/>
                    <a:gd name="T20" fmla="*/ 0 w 67"/>
                    <a:gd name="T21" fmla="*/ 0 h 78"/>
                    <a:gd name="T22" fmla="*/ 0 w 67"/>
                    <a:gd name="T23" fmla="*/ 0 h 78"/>
                    <a:gd name="T24" fmla="*/ 0 w 67"/>
                    <a:gd name="T25" fmla="*/ 0 h 78"/>
                    <a:gd name="T26" fmla="*/ 0 w 67"/>
                    <a:gd name="T27" fmla="*/ 0 h 78"/>
                    <a:gd name="T28" fmla="*/ 0 w 67"/>
                    <a:gd name="T29" fmla="*/ 0 h 78"/>
                    <a:gd name="T30" fmla="*/ 0 w 67"/>
                    <a:gd name="T31" fmla="*/ 0 h 78"/>
                    <a:gd name="T32" fmla="*/ 0 w 67"/>
                    <a:gd name="T33" fmla="*/ 0 h 78"/>
                    <a:gd name="T34" fmla="*/ 0 w 67"/>
                    <a:gd name="T35" fmla="*/ 0 h 78"/>
                    <a:gd name="T36" fmla="*/ 0 w 67"/>
                    <a:gd name="T37" fmla="*/ 0 h 78"/>
                    <a:gd name="T38" fmla="*/ 0 w 67"/>
                    <a:gd name="T39" fmla="*/ 0 h 78"/>
                    <a:gd name="T40" fmla="*/ 0 w 67"/>
                    <a:gd name="T41" fmla="*/ 0 h 78"/>
                    <a:gd name="T42" fmla="*/ 0 w 67"/>
                    <a:gd name="T43" fmla="*/ 0 h 78"/>
                    <a:gd name="T44" fmla="*/ 0 w 67"/>
                    <a:gd name="T45" fmla="*/ 0 h 78"/>
                    <a:gd name="T46" fmla="*/ 0 w 67"/>
                    <a:gd name="T47" fmla="*/ 0 h 78"/>
                    <a:gd name="T48" fmla="*/ 0 w 67"/>
                    <a:gd name="T49" fmla="*/ 0 h 78"/>
                    <a:gd name="T50" fmla="*/ 0 w 67"/>
                    <a:gd name="T51" fmla="*/ 0 h 78"/>
                    <a:gd name="T52" fmla="*/ 0 w 67"/>
                    <a:gd name="T53" fmla="*/ 0 h 78"/>
                    <a:gd name="T54" fmla="*/ 0 w 67"/>
                    <a:gd name="T55" fmla="*/ 0 h 78"/>
                    <a:gd name="T56" fmla="*/ 0 w 67"/>
                    <a:gd name="T57" fmla="*/ 0 h 78"/>
                    <a:gd name="T58" fmla="*/ 0 w 67"/>
                    <a:gd name="T59" fmla="*/ 0 h 78"/>
                    <a:gd name="T60" fmla="*/ 0 w 67"/>
                    <a:gd name="T61" fmla="*/ 0 h 78"/>
                    <a:gd name="T62" fmla="*/ 0 w 67"/>
                    <a:gd name="T63" fmla="*/ 0 h 78"/>
                    <a:gd name="T64" fmla="*/ 0 w 67"/>
                    <a:gd name="T65" fmla="*/ 0 h 78"/>
                    <a:gd name="T66" fmla="*/ 0 w 67"/>
                    <a:gd name="T67" fmla="*/ 0 h 78"/>
                    <a:gd name="T68" fmla="*/ 0 w 67"/>
                    <a:gd name="T69" fmla="*/ 0 h 78"/>
                    <a:gd name="T70" fmla="*/ 0 w 67"/>
                    <a:gd name="T71" fmla="*/ 0 h 78"/>
                    <a:gd name="T72" fmla="*/ 0 w 67"/>
                    <a:gd name="T73" fmla="*/ 0 h 78"/>
                    <a:gd name="T74" fmla="*/ 0 w 67"/>
                    <a:gd name="T75" fmla="*/ 0 h 78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67"/>
                    <a:gd name="T115" fmla="*/ 0 h 78"/>
                    <a:gd name="T116" fmla="*/ 67 w 67"/>
                    <a:gd name="T117" fmla="*/ 78 h 78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67" h="78">
                      <a:moveTo>
                        <a:pt x="29" y="0"/>
                      </a:moveTo>
                      <a:lnTo>
                        <a:pt x="29" y="0"/>
                      </a:lnTo>
                      <a:lnTo>
                        <a:pt x="20" y="1"/>
                      </a:lnTo>
                      <a:lnTo>
                        <a:pt x="12" y="4"/>
                      </a:lnTo>
                      <a:lnTo>
                        <a:pt x="7" y="11"/>
                      </a:lnTo>
                      <a:lnTo>
                        <a:pt x="4" y="18"/>
                      </a:lnTo>
                      <a:lnTo>
                        <a:pt x="2" y="28"/>
                      </a:lnTo>
                      <a:lnTo>
                        <a:pt x="0" y="38"/>
                      </a:lnTo>
                      <a:lnTo>
                        <a:pt x="0" y="46"/>
                      </a:lnTo>
                      <a:lnTo>
                        <a:pt x="2" y="55"/>
                      </a:lnTo>
                      <a:lnTo>
                        <a:pt x="6" y="62"/>
                      </a:lnTo>
                      <a:lnTo>
                        <a:pt x="15" y="66"/>
                      </a:lnTo>
                      <a:lnTo>
                        <a:pt x="22" y="70"/>
                      </a:lnTo>
                      <a:lnTo>
                        <a:pt x="29" y="78"/>
                      </a:lnTo>
                      <a:lnTo>
                        <a:pt x="28" y="68"/>
                      </a:lnTo>
                      <a:lnTo>
                        <a:pt x="29" y="58"/>
                      </a:lnTo>
                      <a:lnTo>
                        <a:pt x="31" y="51"/>
                      </a:lnTo>
                      <a:lnTo>
                        <a:pt x="35" y="43"/>
                      </a:lnTo>
                      <a:lnTo>
                        <a:pt x="41" y="38"/>
                      </a:lnTo>
                      <a:lnTo>
                        <a:pt x="47" y="32"/>
                      </a:lnTo>
                      <a:lnTo>
                        <a:pt x="56" y="28"/>
                      </a:lnTo>
                      <a:lnTo>
                        <a:pt x="65" y="25"/>
                      </a:lnTo>
                      <a:lnTo>
                        <a:pt x="66" y="21"/>
                      </a:lnTo>
                      <a:lnTo>
                        <a:pt x="67" y="16"/>
                      </a:lnTo>
                      <a:lnTo>
                        <a:pt x="67" y="9"/>
                      </a:lnTo>
                      <a:lnTo>
                        <a:pt x="65" y="6"/>
                      </a:lnTo>
                      <a:lnTo>
                        <a:pt x="60" y="4"/>
                      </a:lnTo>
                      <a:lnTo>
                        <a:pt x="57" y="3"/>
                      </a:lnTo>
                      <a:lnTo>
                        <a:pt x="53" y="2"/>
                      </a:lnTo>
                      <a:lnTo>
                        <a:pt x="47" y="2"/>
                      </a:lnTo>
                      <a:lnTo>
                        <a:pt x="43" y="1"/>
                      </a:lnTo>
                      <a:lnTo>
                        <a:pt x="39" y="1"/>
                      </a:lnTo>
                      <a:lnTo>
                        <a:pt x="33" y="1"/>
                      </a:lnTo>
                      <a:lnTo>
                        <a:pt x="29" y="0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76" name="Freeform 2046"/>
                <p:cNvSpPr>
                  <a:spLocks/>
                </p:cNvSpPr>
                <p:nvPr/>
              </p:nvSpPr>
              <p:spPr bwMode="auto">
                <a:xfrm>
                  <a:off x="2859" y="1028"/>
                  <a:ext cx="44" cy="64"/>
                </a:xfrm>
                <a:custGeom>
                  <a:avLst/>
                  <a:gdLst>
                    <a:gd name="T0" fmla="*/ 0 w 448"/>
                    <a:gd name="T1" fmla="*/ 0 h 696"/>
                    <a:gd name="T2" fmla="*/ 0 w 448"/>
                    <a:gd name="T3" fmla="*/ 0 h 696"/>
                    <a:gd name="T4" fmla="*/ 0 w 448"/>
                    <a:gd name="T5" fmla="*/ 0 h 696"/>
                    <a:gd name="T6" fmla="*/ 0 w 448"/>
                    <a:gd name="T7" fmla="*/ 0 h 696"/>
                    <a:gd name="T8" fmla="*/ 0 w 448"/>
                    <a:gd name="T9" fmla="*/ 0 h 696"/>
                    <a:gd name="T10" fmla="*/ 0 w 448"/>
                    <a:gd name="T11" fmla="*/ 0 h 696"/>
                    <a:gd name="T12" fmla="*/ 0 w 448"/>
                    <a:gd name="T13" fmla="*/ 0 h 696"/>
                    <a:gd name="T14" fmla="*/ 0 w 448"/>
                    <a:gd name="T15" fmla="*/ 0 h 696"/>
                    <a:gd name="T16" fmla="*/ 0 w 448"/>
                    <a:gd name="T17" fmla="*/ 0 h 696"/>
                    <a:gd name="T18" fmla="*/ 0 w 448"/>
                    <a:gd name="T19" fmla="*/ 0 h 696"/>
                    <a:gd name="T20" fmla="*/ 0 w 448"/>
                    <a:gd name="T21" fmla="*/ 0 h 696"/>
                    <a:gd name="T22" fmla="*/ 0 w 448"/>
                    <a:gd name="T23" fmla="*/ 0 h 696"/>
                    <a:gd name="T24" fmla="*/ 0 w 448"/>
                    <a:gd name="T25" fmla="*/ 0 h 696"/>
                    <a:gd name="T26" fmla="*/ 0 w 448"/>
                    <a:gd name="T27" fmla="*/ 0 h 696"/>
                    <a:gd name="T28" fmla="*/ 0 w 448"/>
                    <a:gd name="T29" fmla="*/ 0 h 696"/>
                    <a:gd name="T30" fmla="*/ 0 w 448"/>
                    <a:gd name="T31" fmla="*/ 0 h 696"/>
                    <a:gd name="T32" fmla="*/ 0 w 448"/>
                    <a:gd name="T33" fmla="*/ 0 h 696"/>
                    <a:gd name="T34" fmla="*/ 0 w 448"/>
                    <a:gd name="T35" fmla="*/ 0 h 696"/>
                    <a:gd name="T36" fmla="*/ 0 w 448"/>
                    <a:gd name="T37" fmla="*/ 0 h 696"/>
                    <a:gd name="T38" fmla="*/ 0 w 448"/>
                    <a:gd name="T39" fmla="*/ 0 h 696"/>
                    <a:gd name="T40" fmla="*/ 0 w 448"/>
                    <a:gd name="T41" fmla="*/ 0 h 696"/>
                    <a:gd name="T42" fmla="*/ 0 w 448"/>
                    <a:gd name="T43" fmla="*/ 0 h 696"/>
                    <a:gd name="T44" fmla="*/ 0 w 448"/>
                    <a:gd name="T45" fmla="*/ 0 h 696"/>
                    <a:gd name="T46" fmla="*/ 0 w 448"/>
                    <a:gd name="T47" fmla="*/ 0 h 696"/>
                    <a:gd name="T48" fmla="*/ 0 w 448"/>
                    <a:gd name="T49" fmla="*/ 0 h 696"/>
                    <a:gd name="T50" fmla="*/ 0 w 448"/>
                    <a:gd name="T51" fmla="*/ 0 h 696"/>
                    <a:gd name="T52" fmla="*/ 0 w 448"/>
                    <a:gd name="T53" fmla="*/ 0 h 696"/>
                    <a:gd name="T54" fmla="*/ 0 w 448"/>
                    <a:gd name="T55" fmla="*/ 0 h 696"/>
                    <a:gd name="T56" fmla="*/ 0 w 448"/>
                    <a:gd name="T57" fmla="*/ 0 h 696"/>
                    <a:gd name="T58" fmla="*/ 0 w 448"/>
                    <a:gd name="T59" fmla="*/ 0 h 696"/>
                    <a:gd name="T60" fmla="*/ 0 w 448"/>
                    <a:gd name="T61" fmla="*/ 0 h 696"/>
                    <a:gd name="T62" fmla="*/ 0 w 448"/>
                    <a:gd name="T63" fmla="*/ 0 h 696"/>
                    <a:gd name="T64" fmla="*/ 0 w 448"/>
                    <a:gd name="T65" fmla="*/ 0 h 696"/>
                    <a:gd name="T66" fmla="*/ 0 w 448"/>
                    <a:gd name="T67" fmla="*/ 0 h 696"/>
                    <a:gd name="T68" fmla="*/ 0 w 448"/>
                    <a:gd name="T69" fmla="*/ 0 h 696"/>
                    <a:gd name="T70" fmla="*/ 0 w 448"/>
                    <a:gd name="T71" fmla="*/ 0 h 696"/>
                    <a:gd name="T72" fmla="*/ 0 w 448"/>
                    <a:gd name="T73" fmla="*/ 0 h 696"/>
                    <a:gd name="T74" fmla="*/ 0 w 448"/>
                    <a:gd name="T75" fmla="*/ 0 h 696"/>
                    <a:gd name="T76" fmla="*/ 0 w 448"/>
                    <a:gd name="T77" fmla="*/ 0 h 696"/>
                    <a:gd name="T78" fmla="*/ 0 w 448"/>
                    <a:gd name="T79" fmla="*/ 0 h 696"/>
                    <a:gd name="T80" fmla="*/ 0 w 448"/>
                    <a:gd name="T81" fmla="*/ 0 h 696"/>
                    <a:gd name="T82" fmla="*/ 0 w 448"/>
                    <a:gd name="T83" fmla="*/ 0 h 696"/>
                    <a:gd name="T84" fmla="*/ 0 w 448"/>
                    <a:gd name="T85" fmla="*/ 0 h 696"/>
                    <a:gd name="T86" fmla="*/ 0 w 448"/>
                    <a:gd name="T87" fmla="*/ 0 h 696"/>
                    <a:gd name="T88" fmla="*/ 0 w 448"/>
                    <a:gd name="T89" fmla="*/ 0 h 696"/>
                    <a:gd name="T90" fmla="*/ 0 w 448"/>
                    <a:gd name="T91" fmla="*/ 0 h 696"/>
                    <a:gd name="T92" fmla="*/ 0 w 448"/>
                    <a:gd name="T93" fmla="*/ 0 h 696"/>
                    <a:gd name="T94" fmla="*/ 0 w 448"/>
                    <a:gd name="T95" fmla="*/ 0 h 696"/>
                    <a:gd name="T96" fmla="*/ 0 w 448"/>
                    <a:gd name="T97" fmla="*/ 0 h 696"/>
                    <a:gd name="T98" fmla="*/ 0 w 448"/>
                    <a:gd name="T99" fmla="*/ 0 h 696"/>
                    <a:gd name="T100" fmla="*/ 0 w 448"/>
                    <a:gd name="T101" fmla="*/ 0 h 696"/>
                    <a:gd name="T102" fmla="*/ 0 w 448"/>
                    <a:gd name="T103" fmla="*/ 0 h 696"/>
                    <a:gd name="T104" fmla="*/ 0 w 448"/>
                    <a:gd name="T105" fmla="*/ 0 h 696"/>
                    <a:gd name="T106" fmla="*/ 0 w 448"/>
                    <a:gd name="T107" fmla="*/ 0 h 696"/>
                    <a:gd name="T108" fmla="*/ 0 w 448"/>
                    <a:gd name="T109" fmla="*/ 0 h 696"/>
                    <a:gd name="T110" fmla="*/ 0 w 448"/>
                    <a:gd name="T111" fmla="*/ 0 h 696"/>
                    <a:gd name="T112" fmla="*/ 0 w 448"/>
                    <a:gd name="T113" fmla="*/ 0 h 696"/>
                    <a:gd name="T114" fmla="*/ 0 w 448"/>
                    <a:gd name="T115" fmla="*/ 0 h 696"/>
                    <a:gd name="T116" fmla="*/ 0 w 448"/>
                    <a:gd name="T117" fmla="*/ 0 h 696"/>
                    <a:gd name="T118" fmla="*/ 0 w 448"/>
                    <a:gd name="T119" fmla="*/ 0 h 696"/>
                    <a:gd name="T120" fmla="*/ 0 w 448"/>
                    <a:gd name="T121" fmla="*/ 0 h 69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448"/>
                    <a:gd name="T184" fmla="*/ 0 h 696"/>
                    <a:gd name="T185" fmla="*/ 448 w 448"/>
                    <a:gd name="T186" fmla="*/ 696 h 69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448" h="696">
                      <a:moveTo>
                        <a:pt x="17" y="651"/>
                      </a:moveTo>
                      <a:lnTo>
                        <a:pt x="12" y="656"/>
                      </a:lnTo>
                      <a:lnTo>
                        <a:pt x="8" y="660"/>
                      </a:lnTo>
                      <a:lnTo>
                        <a:pt x="5" y="664"/>
                      </a:lnTo>
                      <a:lnTo>
                        <a:pt x="2" y="669"/>
                      </a:lnTo>
                      <a:lnTo>
                        <a:pt x="0" y="673"/>
                      </a:lnTo>
                      <a:lnTo>
                        <a:pt x="0" y="677"/>
                      </a:lnTo>
                      <a:lnTo>
                        <a:pt x="0" y="682"/>
                      </a:lnTo>
                      <a:lnTo>
                        <a:pt x="2" y="685"/>
                      </a:lnTo>
                      <a:lnTo>
                        <a:pt x="6" y="688"/>
                      </a:lnTo>
                      <a:lnTo>
                        <a:pt x="9" y="690"/>
                      </a:lnTo>
                      <a:lnTo>
                        <a:pt x="14" y="693"/>
                      </a:lnTo>
                      <a:lnTo>
                        <a:pt x="19" y="695"/>
                      </a:lnTo>
                      <a:lnTo>
                        <a:pt x="23" y="696"/>
                      </a:lnTo>
                      <a:lnTo>
                        <a:pt x="29" y="696"/>
                      </a:lnTo>
                      <a:lnTo>
                        <a:pt x="32" y="695"/>
                      </a:lnTo>
                      <a:lnTo>
                        <a:pt x="35" y="693"/>
                      </a:lnTo>
                      <a:lnTo>
                        <a:pt x="48" y="676"/>
                      </a:lnTo>
                      <a:lnTo>
                        <a:pt x="63" y="663"/>
                      </a:lnTo>
                      <a:lnTo>
                        <a:pt x="79" y="655"/>
                      </a:lnTo>
                      <a:lnTo>
                        <a:pt x="96" y="649"/>
                      </a:lnTo>
                      <a:lnTo>
                        <a:pt x="113" y="646"/>
                      </a:lnTo>
                      <a:lnTo>
                        <a:pt x="132" y="645"/>
                      </a:lnTo>
                      <a:lnTo>
                        <a:pt x="150" y="646"/>
                      </a:lnTo>
                      <a:lnTo>
                        <a:pt x="169" y="647"/>
                      </a:lnTo>
                      <a:lnTo>
                        <a:pt x="174" y="645"/>
                      </a:lnTo>
                      <a:lnTo>
                        <a:pt x="180" y="638"/>
                      </a:lnTo>
                      <a:lnTo>
                        <a:pt x="183" y="631"/>
                      </a:lnTo>
                      <a:lnTo>
                        <a:pt x="181" y="624"/>
                      </a:lnTo>
                      <a:lnTo>
                        <a:pt x="170" y="613"/>
                      </a:lnTo>
                      <a:lnTo>
                        <a:pt x="164" y="601"/>
                      </a:lnTo>
                      <a:lnTo>
                        <a:pt x="159" y="589"/>
                      </a:lnTo>
                      <a:lnTo>
                        <a:pt x="157" y="576"/>
                      </a:lnTo>
                      <a:lnTo>
                        <a:pt x="156" y="563"/>
                      </a:lnTo>
                      <a:lnTo>
                        <a:pt x="156" y="550"/>
                      </a:lnTo>
                      <a:lnTo>
                        <a:pt x="154" y="539"/>
                      </a:lnTo>
                      <a:lnTo>
                        <a:pt x="149" y="529"/>
                      </a:lnTo>
                      <a:lnTo>
                        <a:pt x="143" y="523"/>
                      </a:lnTo>
                      <a:lnTo>
                        <a:pt x="134" y="516"/>
                      </a:lnTo>
                      <a:lnTo>
                        <a:pt x="125" y="511"/>
                      </a:lnTo>
                      <a:lnTo>
                        <a:pt x="121" y="504"/>
                      </a:lnTo>
                      <a:lnTo>
                        <a:pt x="120" y="494"/>
                      </a:lnTo>
                      <a:lnTo>
                        <a:pt x="119" y="486"/>
                      </a:lnTo>
                      <a:lnTo>
                        <a:pt x="118" y="478"/>
                      </a:lnTo>
                      <a:lnTo>
                        <a:pt x="117" y="472"/>
                      </a:lnTo>
                      <a:lnTo>
                        <a:pt x="113" y="466"/>
                      </a:lnTo>
                      <a:lnTo>
                        <a:pt x="109" y="460"/>
                      </a:lnTo>
                      <a:lnTo>
                        <a:pt x="104" y="453"/>
                      </a:lnTo>
                      <a:lnTo>
                        <a:pt x="96" y="446"/>
                      </a:lnTo>
                      <a:lnTo>
                        <a:pt x="95" y="442"/>
                      </a:lnTo>
                      <a:lnTo>
                        <a:pt x="97" y="438"/>
                      </a:lnTo>
                      <a:lnTo>
                        <a:pt x="100" y="435"/>
                      </a:lnTo>
                      <a:lnTo>
                        <a:pt x="101" y="432"/>
                      </a:lnTo>
                      <a:lnTo>
                        <a:pt x="97" y="425"/>
                      </a:lnTo>
                      <a:lnTo>
                        <a:pt x="89" y="420"/>
                      </a:lnTo>
                      <a:lnTo>
                        <a:pt x="81" y="416"/>
                      </a:lnTo>
                      <a:lnTo>
                        <a:pt x="74" y="410"/>
                      </a:lnTo>
                      <a:lnTo>
                        <a:pt x="80" y="405"/>
                      </a:lnTo>
                      <a:lnTo>
                        <a:pt x="81" y="400"/>
                      </a:lnTo>
                      <a:lnTo>
                        <a:pt x="81" y="394"/>
                      </a:lnTo>
                      <a:lnTo>
                        <a:pt x="81" y="388"/>
                      </a:lnTo>
                      <a:lnTo>
                        <a:pt x="97" y="393"/>
                      </a:lnTo>
                      <a:lnTo>
                        <a:pt x="113" y="401"/>
                      </a:lnTo>
                      <a:lnTo>
                        <a:pt x="129" y="408"/>
                      </a:lnTo>
                      <a:lnTo>
                        <a:pt x="144" y="417"/>
                      </a:lnTo>
                      <a:lnTo>
                        <a:pt x="160" y="424"/>
                      </a:lnTo>
                      <a:lnTo>
                        <a:pt x="177" y="429"/>
                      </a:lnTo>
                      <a:lnTo>
                        <a:pt x="194" y="432"/>
                      </a:lnTo>
                      <a:lnTo>
                        <a:pt x="213" y="431"/>
                      </a:lnTo>
                      <a:lnTo>
                        <a:pt x="214" y="423"/>
                      </a:lnTo>
                      <a:lnTo>
                        <a:pt x="219" y="416"/>
                      </a:lnTo>
                      <a:lnTo>
                        <a:pt x="225" y="411"/>
                      </a:lnTo>
                      <a:lnTo>
                        <a:pt x="227" y="402"/>
                      </a:lnTo>
                      <a:lnTo>
                        <a:pt x="246" y="405"/>
                      </a:lnTo>
                      <a:lnTo>
                        <a:pt x="266" y="408"/>
                      </a:lnTo>
                      <a:lnTo>
                        <a:pt x="284" y="413"/>
                      </a:lnTo>
                      <a:lnTo>
                        <a:pt x="304" y="417"/>
                      </a:lnTo>
                      <a:lnTo>
                        <a:pt x="323" y="419"/>
                      </a:lnTo>
                      <a:lnTo>
                        <a:pt x="341" y="419"/>
                      </a:lnTo>
                      <a:lnTo>
                        <a:pt x="360" y="418"/>
                      </a:lnTo>
                      <a:lnTo>
                        <a:pt x="378" y="413"/>
                      </a:lnTo>
                      <a:lnTo>
                        <a:pt x="379" y="408"/>
                      </a:lnTo>
                      <a:lnTo>
                        <a:pt x="374" y="401"/>
                      </a:lnTo>
                      <a:lnTo>
                        <a:pt x="368" y="391"/>
                      </a:lnTo>
                      <a:lnTo>
                        <a:pt x="367" y="381"/>
                      </a:lnTo>
                      <a:lnTo>
                        <a:pt x="372" y="370"/>
                      </a:lnTo>
                      <a:lnTo>
                        <a:pt x="377" y="360"/>
                      </a:lnTo>
                      <a:lnTo>
                        <a:pt x="382" y="350"/>
                      </a:lnTo>
                      <a:lnTo>
                        <a:pt x="388" y="340"/>
                      </a:lnTo>
                      <a:lnTo>
                        <a:pt x="394" y="330"/>
                      </a:lnTo>
                      <a:lnTo>
                        <a:pt x="401" y="319"/>
                      </a:lnTo>
                      <a:lnTo>
                        <a:pt x="409" y="309"/>
                      </a:lnTo>
                      <a:lnTo>
                        <a:pt x="415" y="300"/>
                      </a:lnTo>
                      <a:lnTo>
                        <a:pt x="425" y="284"/>
                      </a:lnTo>
                      <a:lnTo>
                        <a:pt x="434" y="268"/>
                      </a:lnTo>
                      <a:lnTo>
                        <a:pt x="440" y="252"/>
                      </a:lnTo>
                      <a:lnTo>
                        <a:pt x="446" y="235"/>
                      </a:lnTo>
                      <a:lnTo>
                        <a:pt x="448" y="220"/>
                      </a:lnTo>
                      <a:lnTo>
                        <a:pt x="447" y="204"/>
                      </a:lnTo>
                      <a:lnTo>
                        <a:pt x="442" y="188"/>
                      </a:lnTo>
                      <a:lnTo>
                        <a:pt x="434" y="172"/>
                      </a:lnTo>
                      <a:lnTo>
                        <a:pt x="430" y="170"/>
                      </a:lnTo>
                      <a:lnTo>
                        <a:pt x="426" y="169"/>
                      </a:lnTo>
                      <a:lnTo>
                        <a:pt x="421" y="168"/>
                      </a:lnTo>
                      <a:lnTo>
                        <a:pt x="414" y="168"/>
                      </a:lnTo>
                      <a:lnTo>
                        <a:pt x="406" y="167"/>
                      </a:lnTo>
                      <a:lnTo>
                        <a:pt x="400" y="166"/>
                      </a:lnTo>
                      <a:lnTo>
                        <a:pt x="394" y="162"/>
                      </a:lnTo>
                      <a:lnTo>
                        <a:pt x="390" y="159"/>
                      </a:lnTo>
                      <a:lnTo>
                        <a:pt x="373" y="136"/>
                      </a:lnTo>
                      <a:lnTo>
                        <a:pt x="355" y="115"/>
                      </a:lnTo>
                      <a:lnTo>
                        <a:pt x="337" y="94"/>
                      </a:lnTo>
                      <a:lnTo>
                        <a:pt x="318" y="74"/>
                      </a:lnTo>
                      <a:lnTo>
                        <a:pt x="299" y="55"/>
                      </a:lnTo>
                      <a:lnTo>
                        <a:pt x="278" y="37"/>
                      </a:lnTo>
                      <a:lnTo>
                        <a:pt x="256" y="20"/>
                      </a:lnTo>
                      <a:lnTo>
                        <a:pt x="233" y="2"/>
                      </a:lnTo>
                      <a:lnTo>
                        <a:pt x="229" y="0"/>
                      </a:lnTo>
                      <a:lnTo>
                        <a:pt x="225" y="0"/>
                      </a:lnTo>
                      <a:lnTo>
                        <a:pt x="220" y="2"/>
                      </a:lnTo>
                      <a:lnTo>
                        <a:pt x="216" y="5"/>
                      </a:lnTo>
                      <a:lnTo>
                        <a:pt x="211" y="7"/>
                      </a:lnTo>
                      <a:lnTo>
                        <a:pt x="207" y="9"/>
                      </a:lnTo>
                      <a:lnTo>
                        <a:pt x="203" y="10"/>
                      </a:lnTo>
                      <a:lnTo>
                        <a:pt x="197" y="9"/>
                      </a:lnTo>
                      <a:lnTo>
                        <a:pt x="199" y="23"/>
                      </a:lnTo>
                      <a:lnTo>
                        <a:pt x="205" y="35"/>
                      </a:lnTo>
                      <a:lnTo>
                        <a:pt x="213" y="45"/>
                      </a:lnTo>
                      <a:lnTo>
                        <a:pt x="222" y="55"/>
                      </a:lnTo>
                      <a:lnTo>
                        <a:pt x="232" y="65"/>
                      </a:lnTo>
                      <a:lnTo>
                        <a:pt x="241" y="74"/>
                      </a:lnTo>
                      <a:lnTo>
                        <a:pt x="247" y="85"/>
                      </a:lnTo>
                      <a:lnTo>
                        <a:pt x="252" y="97"/>
                      </a:lnTo>
                      <a:lnTo>
                        <a:pt x="254" y="110"/>
                      </a:lnTo>
                      <a:lnTo>
                        <a:pt x="257" y="123"/>
                      </a:lnTo>
                      <a:lnTo>
                        <a:pt x="259" y="136"/>
                      </a:lnTo>
                      <a:lnTo>
                        <a:pt x="260" y="148"/>
                      </a:lnTo>
                      <a:lnTo>
                        <a:pt x="259" y="161"/>
                      </a:lnTo>
                      <a:lnTo>
                        <a:pt x="257" y="174"/>
                      </a:lnTo>
                      <a:lnTo>
                        <a:pt x="253" y="188"/>
                      </a:lnTo>
                      <a:lnTo>
                        <a:pt x="245" y="201"/>
                      </a:lnTo>
                      <a:lnTo>
                        <a:pt x="244" y="204"/>
                      </a:lnTo>
                      <a:lnTo>
                        <a:pt x="244" y="208"/>
                      </a:lnTo>
                      <a:lnTo>
                        <a:pt x="244" y="213"/>
                      </a:lnTo>
                      <a:lnTo>
                        <a:pt x="246" y="218"/>
                      </a:lnTo>
                      <a:lnTo>
                        <a:pt x="250" y="222"/>
                      </a:lnTo>
                      <a:lnTo>
                        <a:pt x="254" y="228"/>
                      </a:lnTo>
                      <a:lnTo>
                        <a:pt x="258" y="231"/>
                      </a:lnTo>
                      <a:lnTo>
                        <a:pt x="264" y="234"/>
                      </a:lnTo>
                      <a:lnTo>
                        <a:pt x="256" y="242"/>
                      </a:lnTo>
                      <a:lnTo>
                        <a:pt x="250" y="251"/>
                      </a:lnTo>
                      <a:lnTo>
                        <a:pt x="243" y="259"/>
                      </a:lnTo>
                      <a:lnTo>
                        <a:pt x="238" y="268"/>
                      </a:lnTo>
                      <a:lnTo>
                        <a:pt x="232" y="277"/>
                      </a:lnTo>
                      <a:lnTo>
                        <a:pt x="226" y="285"/>
                      </a:lnTo>
                      <a:lnTo>
                        <a:pt x="219" y="292"/>
                      </a:lnTo>
                      <a:lnTo>
                        <a:pt x="210" y="297"/>
                      </a:lnTo>
                      <a:lnTo>
                        <a:pt x="205" y="300"/>
                      </a:lnTo>
                      <a:lnTo>
                        <a:pt x="199" y="302"/>
                      </a:lnTo>
                      <a:lnTo>
                        <a:pt x="193" y="304"/>
                      </a:lnTo>
                      <a:lnTo>
                        <a:pt x="186" y="305"/>
                      </a:lnTo>
                      <a:lnTo>
                        <a:pt x="180" y="305"/>
                      </a:lnTo>
                      <a:lnTo>
                        <a:pt x="173" y="306"/>
                      </a:lnTo>
                      <a:lnTo>
                        <a:pt x="168" y="305"/>
                      </a:lnTo>
                      <a:lnTo>
                        <a:pt x="162" y="304"/>
                      </a:lnTo>
                      <a:lnTo>
                        <a:pt x="152" y="300"/>
                      </a:lnTo>
                      <a:lnTo>
                        <a:pt x="140" y="294"/>
                      </a:lnTo>
                      <a:lnTo>
                        <a:pt x="129" y="289"/>
                      </a:lnTo>
                      <a:lnTo>
                        <a:pt x="118" y="284"/>
                      </a:lnTo>
                      <a:lnTo>
                        <a:pt x="106" y="279"/>
                      </a:lnTo>
                      <a:lnTo>
                        <a:pt x="95" y="272"/>
                      </a:lnTo>
                      <a:lnTo>
                        <a:pt x="83" y="266"/>
                      </a:lnTo>
                      <a:lnTo>
                        <a:pt x="72" y="259"/>
                      </a:lnTo>
                      <a:lnTo>
                        <a:pt x="67" y="256"/>
                      </a:lnTo>
                      <a:lnTo>
                        <a:pt x="60" y="255"/>
                      </a:lnTo>
                      <a:lnTo>
                        <a:pt x="54" y="255"/>
                      </a:lnTo>
                      <a:lnTo>
                        <a:pt x="47" y="256"/>
                      </a:lnTo>
                      <a:lnTo>
                        <a:pt x="40" y="258"/>
                      </a:lnTo>
                      <a:lnTo>
                        <a:pt x="34" y="263"/>
                      </a:lnTo>
                      <a:lnTo>
                        <a:pt x="29" y="266"/>
                      </a:lnTo>
                      <a:lnTo>
                        <a:pt x="23" y="271"/>
                      </a:lnTo>
                      <a:lnTo>
                        <a:pt x="31" y="276"/>
                      </a:lnTo>
                      <a:lnTo>
                        <a:pt x="38" y="281"/>
                      </a:lnTo>
                      <a:lnTo>
                        <a:pt x="46" y="285"/>
                      </a:lnTo>
                      <a:lnTo>
                        <a:pt x="54" y="291"/>
                      </a:lnTo>
                      <a:lnTo>
                        <a:pt x="60" y="296"/>
                      </a:lnTo>
                      <a:lnTo>
                        <a:pt x="64" y="303"/>
                      </a:lnTo>
                      <a:lnTo>
                        <a:pt x="68" y="308"/>
                      </a:lnTo>
                      <a:lnTo>
                        <a:pt x="69" y="315"/>
                      </a:lnTo>
                      <a:lnTo>
                        <a:pt x="66" y="325"/>
                      </a:lnTo>
                      <a:lnTo>
                        <a:pt x="60" y="332"/>
                      </a:lnTo>
                      <a:lnTo>
                        <a:pt x="51" y="340"/>
                      </a:lnTo>
                      <a:lnTo>
                        <a:pt x="42" y="346"/>
                      </a:lnTo>
                      <a:lnTo>
                        <a:pt x="32" y="354"/>
                      </a:lnTo>
                      <a:lnTo>
                        <a:pt x="23" y="362"/>
                      </a:lnTo>
                      <a:lnTo>
                        <a:pt x="15" y="370"/>
                      </a:lnTo>
                      <a:lnTo>
                        <a:pt x="10" y="381"/>
                      </a:lnTo>
                      <a:lnTo>
                        <a:pt x="9" y="392"/>
                      </a:lnTo>
                      <a:lnTo>
                        <a:pt x="11" y="402"/>
                      </a:lnTo>
                      <a:lnTo>
                        <a:pt x="15" y="410"/>
                      </a:lnTo>
                      <a:lnTo>
                        <a:pt x="22" y="417"/>
                      </a:lnTo>
                      <a:lnTo>
                        <a:pt x="30" y="425"/>
                      </a:lnTo>
                      <a:lnTo>
                        <a:pt x="36" y="432"/>
                      </a:lnTo>
                      <a:lnTo>
                        <a:pt x="43" y="440"/>
                      </a:lnTo>
                      <a:lnTo>
                        <a:pt x="48" y="448"/>
                      </a:lnTo>
                      <a:lnTo>
                        <a:pt x="50" y="455"/>
                      </a:lnTo>
                      <a:lnTo>
                        <a:pt x="49" y="463"/>
                      </a:lnTo>
                      <a:lnTo>
                        <a:pt x="46" y="471"/>
                      </a:lnTo>
                      <a:lnTo>
                        <a:pt x="42" y="477"/>
                      </a:lnTo>
                      <a:lnTo>
                        <a:pt x="36" y="485"/>
                      </a:lnTo>
                      <a:lnTo>
                        <a:pt x="30" y="491"/>
                      </a:lnTo>
                      <a:lnTo>
                        <a:pt x="22" y="498"/>
                      </a:lnTo>
                      <a:lnTo>
                        <a:pt x="15" y="504"/>
                      </a:lnTo>
                      <a:lnTo>
                        <a:pt x="29" y="509"/>
                      </a:lnTo>
                      <a:lnTo>
                        <a:pt x="37" y="515"/>
                      </a:lnTo>
                      <a:lnTo>
                        <a:pt x="43" y="522"/>
                      </a:lnTo>
                      <a:lnTo>
                        <a:pt x="45" y="529"/>
                      </a:lnTo>
                      <a:lnTo>
                        <a:pt x="44" y="538"/>
                      </a:lnTo>
                      <a:lnTo>
                        <a:pt x="40" y="548"/>
                      </a:lnTo>
                      <a:lnTo>
                        <a:pt x="36" y="559"/>
                      </a:lnTo>
                      <a:lnTo>
                        <a:pt x="30" y="571"/>
                      </a:lnTo>
                      <a:lnTo>
                        <a:pt x="35" y="573"/>
                      </a:lnTo>
                      <a:lnTo>
                        <a:pt x="39" y="575"/>
                      </a:lnTo>
                      <a:lnTo>
                        <a:pt x="44" y="577"/>
                      </a:lnTo>
                      <a:lnTo>
                        <a:pt x="48" y="580"/>
                      </a:lnTo>
                      <a:lnTo>
                        <a:pt x="52" y="584"/>
                      </a:lnTo>
                      <a:lnTo>
                        <a:pt x="57" y="587"/>
                      </a:lnTo>
                      <a:lnTo>
                        <a:pt x="62" y="590"/>
                      </a:lnTo>
                      <a:lnTo>
                        <a:pt x="67" y="592"/>
                      </a:lnTo>
                      <a:lnTo>
                        <a:pt x="62" y="598"/>
                      </a:lnTo>
                      <a:lnTo>
                        <a:pt x="60" y="604"/>
                      </a:lnTo>
                      <a:lnTo>
                        <a:pt x="59" y="612"/>
                      </a:lnTo>
                      <a:lnTo>
                        <a:pt x="58" y="619"/>
                      </a:lnTo>
                      <a:lnTo>
                        <a:pt x="56" y="626"/>
                      </a:lnTo>
                      <a:lnTo>
                        <a:pt x="54" y="633"/>
                      </a:lnTo>
                      <a:lnTo>
                        <a:pt x="50" y="638"/>
                      </a:lnTo>
                      <a:lnTo>
                        <a:pt x="44" y="643"/>
                      </a:lnTo>
                      <a:lnTo>
                        <a:pt x="39" y="644"/>
                      </a:lnTo>
                      <a:lnTo>
                        <a:pt x="34" y="644"/>
                      </a:lnTo>
                      <a:lnTo>
                        <a:pt x="29" y="644"/>
                      </a:lnTo>
                      <a:lnTo>
                        <a:pt x="23" y="644"/>
                      </a:lnTo>
                      <a:lnTo>
                        <a:pt x="26" y="644"/>
                      </a:lnTo>
                      <a:lnTo>
                        <a:pt x="23" y="644"/>
                      </a:lnTo>
                      <a:lnTo>
                        <a:pt x="19" y="646"/>
                      </a:lnTo>
                      <a:lnTo>
                        <a:pt x="17" y="651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77" name="Freeform 2047"/>
                <p:cNvSpPr>
                  <a:spLocks/>
                </p:cNvSpPr>
                <p:nvPr/>
              </p:nvSpPr>
              <p:spPr bwMode="auto">
                <a:xfrm>
                  <a:off x="2859" y="1028"/>
                  <a:ext cx="44" cy="64"/>
                </a:xfrm>
                <a:custGeom>
                  <a:avLst/>
                  <a:gdLst>
                    <a:gd name="T0" fmla="*/ 0 w 448"/>
                    <a:gd name="T1" fmla="*/ 0 h 696"/>
                    <a:gd name="T2" fmla="*/ 0 w 448"/>
                    <a:gd name="T3" fmla="*/ 0 h 696"/>
                    <a:gd name="T4" fmla="*/ 0 w 448"/>
                    <a:gd name="T5" fmla="*/ 0 h 696"/>
                    <a:gd name="T6" fmla="*/ 0 w 448"/>
                    <a:gd name="T7" fmla="*/ 0 h 696"/>
                    <a:gd name="T8" fmla="*/ 0 w 448"/>
                    <a:gd name="T9" fmla="*/ 0 h 696"/>
                    <a:gd name="T10" fmla="*/ 0 w 448"/>
                    <a:gd name="T11" fmla="*/ 0 h 696"/>
                    <a:gd name="T12" fmla="*/ 0 w 448"/>
                    <a:gd name="T13" fmla="*/ 0 h 696"/>
                    <a:gd name="T14" fmla="*/ 0 w 448"/>
                    <a:gd name="T15" fmla="*/ 0 h 696"/>
                    <a:gd name="T16" fmla="*/ 0 w 448"/>
                    <a:gd name="T17" fmla="*/ 0 h 696"/>
                    <a:gd name="T18" fmla="*/ 0 w 448"/>
                    <a:gd name="T19" fmla="*/ 0 h 696"/>
                    <a:gd name="T20" fmla="*/ 0 w 448"/>
                    <a:gd name="T21" fmla="*/ 0 h 696"/>
                    <a:gd name="T22" fmla="*/ 0 w 448"/>
                    <a:gd name="T23" fmla="*/ 0 h 696"/>
                    <a:gd name="T24" fmla="*/ 0 w 448"/>
                    <a:gd name="T25" fmla="*/ 0 h 696"/>
                    <a:gd name="T26" fmla="*/ 0 w 448"/>
                    <a:gd name="T27" fmla="*/ 0 h 696"/>
                    <a:gd name="T28" fmla="*/ 0 w 448"/>
                    <a:gd name="T29" fmla="*/ 0 h 696"/>
                    <a:gd name="T30" fmla="*/ 0 w 448"/>
                    <a:gd name="T31" fmla="*/ 0 h 696"/>
                    <a:gd name="T32" fmla="*/ 0 w 448"/>
                    <a:gd name="T33" fmla="*/ 0 h 696"/>
                    <a:gd name="T34" fmla="*/ 0 w 448"/>
                    <a:gd name="T35" fmla="*/ 0 h 696"/>
                    <a:gd name="T36" fmla="*/ 0 w 448"/>
                    <a:gd name="T37" fmla="*/ 0 h 696"/>
                    <a:gd name="T38" fmla="*/ 0 w 448"/>
                    <a:gd name="T39" fmla="*/ 0 h 696"/>
                    <a:gd name="T40" fmla="*/ 0 w 448"/>
                    <a:gd name="T41" fmla="*/ 0 h 696"/>
                    <a:gd name="T42" fmla="*/ 0 w 448"/>
                    <a:gd name="T43" fmla="*/ 0 h 696"/>
                    <a:gd name="T44" fmla="*/ 0 w 448"/>
                    <a:gd name="T45" fmla="*/ 0 h 696"/>
                    <a:gd name="T46" fmla="*/ 0 w 448"/>
                    <a:gd name="T47" fmla="*/ 0 h 696"/>
                    <a:gd name="T48" fmla="*/ 0 w 448"/>
                    <a:gd name="T49" fmla="*/ 0 h 696"/>
                    <a:gd name="T50" fmla="*/ 0 w 448"/>
                    <a:gd name="T51" fmla="*/ 0 h 696"/>
                    <a:gd name="T52" fmla="*/ 0 w 448"/>
                    <a:gd name="T53" fmla="*/ 0 h 696"/>
                    <a:gd name="T54" fmla="*/ 0 w 448"/>
                    <a:gd name="T55" fmla="*/ 0 h 696"/>
                    <a:gd name="T56" fmla="*/ 0 w 448"/>
                    <a:gd name="T57" fmla="*/ 0 h 696"/>
                    <a:gd name="T58" fmla="*/ 0 w 448"/>
                    <a:gd name="T59" fmla="*/ 0 h 696"/>
                    <a:gd name="T60" fmla="*/ 0 w 448"/>
                    <a:gd name="T61" fmla="*/ 0 h 696"/>
                    <a:gd name="T62" fmla="*/ 0 w 448"/>
                    <a:gd name="T63" fmla="*/ 0 h 696"/>
                    <a:gd name="T64" fmla="*/ 0 w 448"/>
                    <a:gd name="T65" fmla="*/ 0 h 696"/>
                    <a:gd name="T66" fmla="*/ 0 w 448"/>
                    <a:gd name="T67" fmla="*/ 0 h 696"/>
                    <a:gd name="T68" fmla="*/ 0 w 448"/>
                    <a:gd name="T69" fmla="*/ 0 h 696"/>
                    <a:gd name="T70" fmla="*/ 0 w 448"/>
                    <a:gd name="T71" fmla="*/ 0 h 696"/>
                    <a:gd name="T72" fmla="*/ 0 w 448"/>
                    <a:gd name="T73" fmla="*/ 0 h 696"/>
                    <a:gd name="T74" fmla="*/ 0 w 448"/>
                    <a:gd name="T75" fmla="*/ 0 h 696"/>
                    <a:gd name="T76" fmla="*/ 0 w 448"/>
                    <a:gd name="T77" fmla="*/ 0 h 696"/>
                    <a:gd name="T78" fmla="*/ 0 w 448"/>
                    <a:gd name="T79" fmla="*/ 0 h 696"/>
                    <a:gd name="T80" fmla="*/ 0 w 448"/>
                    <a:gd name="T81" fmla="*/ 0 h 696"/>
                    <a:gd name="T82" fmla="*/ 0 w 448"/>
                    <a:gd name="T83" fmla="*/ 0 h 696"/>
                    <a:gd name="T84" fmla="*/ 0 w 448"/>
                    <a:gd name="T85" fmla="*/ 0 h 696"/>
                    <a:gd name="T86" fmla="*/ 0 w 448"/>
                    <a:gd name="T87" fmla="*/ 0 h 696"/>
                    <a:gd name="T88" fmla="*/ 0 w 448"/>
                    <a:gd name="T89" fmla="*/ 0 h 696"/>
                    <a:gd name="T90" fmla="*/ 0 w 448"/>
                    <a:gd name="T91" fmla="*/ 0 h 696"/>
                    <a:gd name="T92" fmla="*/ 0 w 448"/>
                    <a:gd name="T93" fmla="*/ 0 h 696"/>
                    <a:gd name="T94" fmla="*/ 0 w 448"/>
                    <a:gd name="T95" fmla="*/ 0 h 696"/>
                    <a:gd name="T96" fmla="*/ 0 w 448"/>
                    <a:gd name="T97" fmla="*/ 0 h 696"/>
                    <a:gd name="T98" fmla="*/ 0 w 448"/>
                    <a:gd name="T99" fmla="*/ 0 h 696"/>
                    <a:gd name="T100" fmla="*/ 0 w 448"/>
                    <a:gd name="T101" fmla="*/ 0 h 696"/>
                    <a:gd name="T102" fmla="*/ 0 w 448"/>
                    <a:gd name="T103" fmla="*/ 0 h 696"/>
                    <a:gd name="T104" fmla="*/ 0 w 448"/>
                    <a:gd name="T105" fmla="*/ 0 h 696"/>
                    <a:gd name="T106" fmla="*/ 0 w 448"/>
                    <a:gd name="T107" fmla="*/ 0 h 696"/>
                    <a:gd name="T108" fmla="*/ 0 w 448"/>
                    <a:gd name="T109" fmla="*/ 0 h 696"/>
                    <a:gd name="T110" fmla="*/ 0 w 448"/>
                    <a:gd name="T111" fmla="*/ 0 h 69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448"/>
                    <a:gd name="T169" fmla="*/ 0 h 696"/>
                    <a:gd name="T170" fmla="*/ 448 w 448"/>
                    <a:gd name="T171" fmla="*/ 696 h 69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448" h="696">
                      <a:moveTo>
                        <a:pt x="17" y="651"/>
                      </a:moveTo>
                      <a:lnTo>
                        <a:pt x="17" y="651"/>
                      </a:lnTo>
                      <a:lnTo>
                        <a:pt x="12" y="656"/>
                      </a:lnTo>
                      <a:lnTo>
                        <a:pt x="8" y="660"/>
                      </a:lnTo>
                      <a:lnTo>
                        <a:pt x="5" y="664"/>
                      </a:lnTo>
                      <a:lnTo>
                        <a:pt x="2" y="669"/>
                      </a:lnTo>
                      <a:lnTo>
                        <a:pt x="0" y="673"/>
                      </a:lnTo>
                      <a:lnTo>
                        <a:pt x="0" y="677"/>
                      </a:lnTo>
                      <a:lnTo>
                        <a:pt x="0" y="682"/>
                      </a:lnTo>
                      <a:lnTo>
                        <a:pt x="2" y="685"/>
                      </a:lnTo>
                      <a:lnTo>
                        <a:pt x="6" y="688"/>
                      </a:lnTo>
                      <a:lnTo>
                        <a:pt x="9" y="690"/>
                      </a:lnTo>
                      <a:lnTo>
                        <a:pt x="14" y="693"/>
                      </a:lnTo>
                      <a:lnTo>
                        <a:pt x="19" y="695"/>
                      </a:lnTo>
                      <a:lnTo>
                        <a:pt x="23" y="696"/>
                      </a:lnTo>
                      <a:lnTo>
                        <a:pt x="29" y="696"/>
                      </a:lnTo>
                      <a:lnTo>
                        <a:pt x="32" y="695"/>
                      </a:lnTo>
                      <a:lnTo>
                        <a:pt x="35" y="693"/>
                      </a:lnTo>
                      <a:lnTo>
                        <a:pt x="48" y="676"/>
                      </a:lnTo>
                      <a:lnTo>
                        <a:pt x="63" y="663"/>
                      </a:lnTo>
                      <a:lnTo>
                        <a:pt x="79" y="655"/>
                      </a:lnTo>
                      <a:lnTo>
                        <a:pt x="96" y="649"/>
                      </a:lnTo>
                      <a:lnTo>
                        <a:pt x="113" y="646"/>
                      </a:lnTo>
                      <a:lnTo>
                        <a:pt x="132" y="645"/>
                      </a:lnTo>
                      <a:lnTo>
                        <a:pt x="150" y="646"/>
                      </a:lnTo>
                      <a:lnTo>
                        <a:pt x="169" y="647"/>
                      </a:lnTo>
                      <a:lnTo>
                        <a:pt x="174" y="645"/>
                      </a:lnTo>
                      <a:lnTo>
                        <a:pt x="180" y="638"/>
                      </a:lnTo>
                      <a:lnTo>
                        <a:pt x="183" y="631"/>
                      </a:lnTo>
                      <a:lnTo>
                        <a:pt x="181" y="624"/>
                      </a:lnTo>
                      <a:lnTo>
                        <a:pt x="170" y="613"/>
                      </a:lnTo>
                      <a:lnTo>
                        <a:pt x="164" y="601"/>
                      </a:lnTo>
                      <a:lnTo>
                        <a:pt x="159" y="589"/>
                      </a:lnTo>
                      <a:lnTo>
                        <a:pt x="157" y="576"/>
                      </a:lnTo>
                      <a:lnTo>
                        <a:pt x="156" y="563"/>
                      </a:lnTo>
                      <a:lnTo>
                        <a:pt x="156" y="550"/>
                      </a:lnTo>
                      <a:lnTo>
                        <a:pt x="154" y="539"/>
                      </a:lnTo>
                      <a:lnTo>
                        <a:pt x="149" y="529"/>
                      </a:lnTo>
                      <a:lnTo>
                        <a:pt x="143" y="523"/>
                      </a:lnTo>
                      <a:lnTo>
                        <a:pt x="134" y="516"/>
                      </a:lnTo>
                      <a:lnTo>
                        <a:pt x="125" y="511"/>
                      </a:lnTo>
                      <a:lnTo>
                        <a:pt x="121" y="504"/>
                      </a:lnTo>
                      <a:lnTo>
                        <a:pt x="120" y="494"/>
                      </a:lnTo>
                      <a:lnTo>
                        <a:pt x="119" y="486"/>
                      </a:lnTo>
                      <a:lnTo>
                        <a:pt x="118" y="478"/>
                      </a:lnTo>
                      <a:lnTo>
                        <a:pt x="117" y="472"/>
                      </a:lnTo>
                      <a:lnTo>
                        <a:pt x="113" y="466"/>
                      </a:lnTo>
                      <a:lnTo>
                        <a:pt x="109" y="460"/>
                      </a:lnTo>
                      <a:lnTo>
                        <a:pt x="104" y="453"/>
                      </a:lnTo>
                      <a:lnTo>
                        <a:pt x="96" y="446"/>
                      </a:lnTo>
                      <a:lnTo>
                        <a:pt x="95" y="442"/>
                      </a:lnTo>
                      <a:lnTo>
                        <a:pt x="97" y="438"/>
                      </a:lnTo>
                      <a:lnTo>
                        <a:pt x="100" y="435"/>
                      </a:lnTo>
                      <a:lnTo>
                        <a:pt x="101" y="432"/>
                      </a:lnTo>
                      <a:lnTo>
                        <a:pt x="97" y="425"/>
                      </a:lnTo>
                      <a:lnTo>
                        <a:pt x="89" y="420"/>
                      </a:lnTo>
                      <a:lnTo>
                        <a:pt x="81" y="416"/>
                      </a:lnTo>
                      <a:lnTo>
                        <a:pt x="74" y="410"/>
                      </a:lnTo>
                      <a:lnTo>
                        <a:pt x="80" y="405"/>
                      </a:lnTo>
                      <a:lnTo>
                        <a:pt x="81" y="400"/>
                      </a:lnTo>
                      <a:lnTo>
                        <a:pt x="81" y="394"/>
                      </a:lnTo>
                      <a:lnTo>
                        <a:pt x="81" y="388"/>
                      </a:lnTo>
                      <a:lnTo>
                        <a:pt x="97" y="393"/>
                      </a:lnTo>
                      <a:lnTo>
                        <a:pt x="113" y="401"/>
                      </a:lnTo>
                      <a:lnTo>
                        <a:pt x="129" y="408"/>
                      </a:lnTo>
                      <a:lnTo>
                        <a:pt x="144" y="417"/>
                      </a:lnTo>
                      <a:lnTo>
                        <a:pt x="160" y="424"/>
                      </a:lnTo>
                      <a:lnTo>
                        <a:pt x="177" y="429"/>
                      </a:lnTo>
                      <a:lnTo>
                        <a:pt x="194" y="432"/>
                      </a:lnTo>
                      <a:lnTo>
                        <a:pt x="213" y="431"/>
                      </a:lnTo>
                      <a:lnTo>
                        <a:pt x="214" y="423"/>
                      </a:lnTo>
                      <a:lnTo>
                        <a:pt x="219" y="416"/>
                      </a:lnTo>
                      <a:lnTo>
                        <a:pt x="225" y="411"/>
                      </a:lnTo>
                      <a:lnTo>
                        <a:pt x="227" y="402"/>
                      </a:lnTo>
                      <a:lnTo>
                        <a:pt x="246" y="405"/>
                      </a:lnTo>
                      <a:lnTo>
                        <a:pt x="266" y="408"/>
                      </a:lnTo>
                      <a:lnTo>
                        <a:pt x="284" y="413"/>
                      </a:lnTo>
                      <a:lnTo>
                        <a:pt x="304" y="417"/>
                      </a:lnTo>
                      <a:lnTo>
                        <a:pt x="323" y="419"/>
                      </a:lnTo>
                      <a:lnTo>
                        <a:pt x="341" y="419"/>
                      </a:lnTo>
                      <a:lnTo>
                        <a:pt x="360" y="418"/>
                      </a:lnTo>
                      <a:lnTo>
                        <a:pt x="378" y="413"/>
                      </a:lnTo>
                      <a:lnTo>
                        <a:pt x="379" y="408"/>
                      </a:lnTo>
                      <a:lnTo>
                        <a:pt x="374" y="401"/>
                      </a:lnTo>
                      <a:lnTo>
                        <a:pt x="368" y="391"/>
                      </a:lnTo>
                      <a:lnTo>
                        <a:pt x="367" y="381"/>
                      </a:lnTo>
                      <a:lnTo>
                        <a:pt x="372" y="370"/>
                      </a:lnTo>
                      <a:lnTo>
                        <a:pt x="377" y="360"/>
                      </a:lnTo>
                      <a:lnTo>
                        <a:pt x="382" y="350"/>
                      </a:lnTo>
                      <a:lnTo>
                        <a:pt x="388" y="340"/>
                      </a:lnTo>
                      <a:lnTo>
                        <a:pt x="394" y="330"/>
                      </a:lnTo>
                      <a:lnTo>
                        <a:pt x="401" y="319"/>
                      </a:lnTo>
                      <a:lnTo>
                        <a:pt x="409" y="309"/>
                      </a:lnTo>
                      <a:lnTo>
                        <a:pt x="415" y="300"/>
                      </a:lnTo>
                      <a:lnTo>
                        <a:pt x="425" y="284"/>
                      </a:lnTo>
                      <a:lnTo>
                        <a:pt x="434" y="268"/>
                      </a:lnTo>
                      <a:lnTo>
                        <a:pt x="440" y="252"/>
                      </a:lnTo>
                      <a:lnTo>
                        <a:pt x="446" y="235"/>
                      </a:lnTo>
                      <a:lnTo>
                        <a:pt x="448" y="220"/>
                      </a:lnTo>
                      <a:lnTo>
                        <a:pt x="447" y="204"/>
                      </a:lnTo>
                      <a:lnTo>
                        <a:pt x="442" y="188"/>
                      </a:lnTo>
                      <a:lnTo>
                        <a:pt x="434" y="172"/>
                      </a:lnTo>
                      <a:lnTo>
                        <a:pt x="430" y="170"/>
                      </a:lnTo>
                      <a:lnTo>
                        <a:pt x="426" y="169"/>
                      </a:lnTo>
                      <a:lnTo>
                        <a:pt x="421" y="168"/>
                      </a:lnTo>
                      <a:lnTo>
                        <a:pt x="414" y="168"/>
                      </a:lnTo>
                      <a:lnTo>
                        <a:pt x="406" y="167"/>
                      </a:lnTo>
                      <a:lnTo>
                        <a:pt x="400" y="166"/>
                      </a:lnTo>
                      <a:lnTo>
                        <a:pt x="394" y="162"/>
                      </a:lnTo>
                      <a:lnTo>
                        <a:pt x="390" y="159"/>
                      </a:lnTo>
                      <a:lnTo>
                        <a:pt x="373" y="136"/>
                      </a:lnTo>
                      <a:lnTo>
                        <a:pt x="355" y="115"/>
                      </a:lnTo>
                      <a:lnTo>
                        <a:pt x="337" y="94"/>
                      </a:lnTo>
                      <a:lnTo>
                        <a:pt x="318" y="74"/>
                      </a:lnTo>
                      <a:lnTo>
                        <a:pt x="299" y="55"/>
                      </a:lnTo>
                      <a:lnTo>
                        <a:pt x="278" y="37"/>
                      </a:lnTo>
                      <a:lnTo>
                        <a:pt x="256" y="20"/>
                      </a:lnTo>
                      <a:lnTo>
                        <a:pt x="233" y="2"/>
                      </a:lnTo>
                      <a:lnTo>
                        <a:pt x="229" y="0"/>
                      </a:lnTo>
                      <a:lnTo>
                        <a:pt x="225" y="0"/>
                      </a:lnTo>
                      <a:lnTo>
                        <a:pt x="220" y="2"/>
                      </a:lnTo>
                      <a:lnTo>
                        <a:pt x="216" y="5"/>
                      </a:lnTo>
                      <a:lnTo>
                        <a:pt x="211" y="7"/>
                      </a:lnTo>
                      <a:lnTo>
                        <a:pt x="207" y="9"/>
                      </a:lnTo>
                      <a:lnTo>
                        <a:pt x="203" y="10"/>
                      </a:lnTo>
                      <a:lnTo>
                        <a:pt x="197" y="9"/>
                      </a:lnTo>
                      <a:lnTo>
                        <a:pt x="199" y="23"/>
                      </a:lnTo>
                      <a:lnTo>
                        <a:pt x="205" y="35"/>
                      </a:lnTo>
                      <a:lnTo>
                        <a:pt x="213" y="45"/>
                      </a:lnTo>
                      <a:lnTo>
                        <a:pt x="222" y="55"/>
                      </a:lnTo>
                      <a:lnTo>
                        <a:pt x="232" y="65"/>
                      </a:lnTo>
                      <a:lnTo>
                        <a:pt x="241" y="74"/>
                      </a:lnTo>
                      <a:lnTo>
                        <a:pt x="247" y="85"/>
                      </a:lnTo>
                      <a:lnTo>
                        <a:pt x="252" y="97"/>
                      </a:lnTo>
                      <a:lnTo>
                        <a:pt x="254" y="110"/>
                      </a:lnTo>
                      <a:lnTo>
                        <a:pt x="257" y="123"/>
                      </a:lnTo>
                      <a:lnTo>
                        <a:pt x="259" y="136"/>
                      </a:lnTo>
                      <a:lnTo>
                        <a:pt x="260" y="148"/>
                      </a:lnTo>
                      <a:lnTo>
                        <a:pt x="259" y="161"/>
                      </a:lnTo>
                      <a:lnTo>
                        <a:pt x="257" y="174"/>
                      </a:lnTo>
                      <a:lnTo>
                        <a:pt x="253" y="188"/>
                      </a:lnTo>
                      <a:lnTo>
                        <a:pt x="245" y="201"/>
                      </a:lnTo>
                      <a:lnTo>
                        <a:pt x="244" y="204"/>
                      </a:lnTo>
                      <a:lnTo>
                        <a:pt x="244" y="208"/>
                      </a:lnTo>
                      <a:lnTo>
                        <a:pt x="244" y="213"/>
                      </a:lnTo>
                      <a:lnTo>
                        <a:pt x="246" y="218"/>
                      </a:lnTo>
                      <a:lnTo>
                        <a:pt x="250" y="222"/>
                      </a:lnTo>
                      <a:lnTo>
                        <a:pt x="254" y="228"/>
                      </a:lnTo>
                      <a:lnTo>
                        <a:pt x="258" y="231"/>
                      </a:lnTo>
                      <a:lnTo>
                        <a:pt x="264" y="234"/>
                      </a:lnTo>
                      <a:lnTo>
                        <a:pt x="256" y="242"/>
                      </a:lnTo>
                      <a:lnTo>
                        <a:pt x="250" y="251"/>
                      </a:lnTo>
                      <a:lnTo>
                        <a:pt x="243" y="259"/>
                      </a:lnTo>
                      <a:lnTo>
                        <a:pt x="238" y="268"/>
                      </a:lnTo>
                      <a:lnTo>
                        <a:pt x="232" y="277"/>
                      </a:lnTo>
                      <a:lnTo>
                        <a:pt x="226" y="285"/>
                      </a:lnTo>
                      <a:lnTo>
                        <a:pt x="219" y="292"/>
                      </a:lnTo>
                      <a:lnTo>
                        <a:pt x="210" y="297"/>
                      </a:lnTo>
                      <a:lnTo>
                        <a:pt x="205" y="300"/>
                      </a:lnTo>
                      <a:lnTo>
                        <a:pt x="199" y="302"/>
                      </a:lnTo>
                      <a:lnTo>
                        <a:pt x="193" y="304"/>
                      </a:lnTo>
                      <a:lnTo>
                        <a:pt x="186" y="305"/>
                      </a:lnTo>
                      <a:lnTo>
                        <a:pt x="180" y="305"/>
                      </a:lnTo>
                      <a:lnTo>
                        <a:pt x="173" y="306"/>
                      </a:lnTo>
                      <a:lnTo>
                        <a:pt x="168" y="305"/>
                      </a:lnTo>
                      <a:lnTo>
                        <a:pt x="162" y="304"/>
                      </a:lnTo>
                      <a:lnTo>
                        <a:pt x="152" y="300"/>
                      </a:lnTo>
                      <a:lnTo>
                        <a:pt x="140" y="294"/>
                      </a:lnTo>
                      <a:lnTo>
                        <a:pt x="129" y="289"/>
                      </a:lnTo>
                      <a:lnTo>
                        <a:pt x="118" y="284"/>
                      </a:lnTo>
                      <a:lnTo>
                        <a:pt x="106" y="279"/>
                      </a:lnTo>
                      <a:lnTo>
                        <a:pt x="95" y="272"/>
                      </a:lnTo>
                      <a:lnTo>
                        <a:pt x="83" y="266"/>
                      </a:lnTo>
                      <a:lnTo>
                        <a:pt x="72" y="259"/>
                      </a:lnTo>
                      <a:lnTo>
                        <a:pt x="67" y="256"/>
                      </a:lnTo>
                      <a:lnTo>
                        <a:pt x="60" y="255"/>
                      </a:lnTo>
                      <a:lnTo>
                        <a:pt x="54" y="255"/>
                      </a:lnTo>
                      <a:lnTo>
                        <a:pt x="47" y="256"/>
                      </a:lnTo>
                      <a:lnTo>
                        <a:pt x="40" y="258"/>
                      </a:lnTo>
                      <a:lnTo>
                        <a:pt x="34" y="263"/>
                      </a:lnTo>
                      <a:lnTo>
                        <a:pt x="29" y="266"/>
                      </a:lnTo>
                      <a:lnTo>
                        <a:pt x="23" y="271"/>
                      </a:lnTo>
                      <a:lnTo>
                        <a:pt x="31" y="276"/>
                      </a:lnTo>
                      <a:lnTo>
                        <a:pt x="38" y="281"/>
                      </a:lnTo>
                      <a:lnTo>
                        <a:pt x="46" y="285"/>
                      </a:lnTo>
                      <a:lnTo>
                        <a:pt x="54" y="291"/>
                      </a:lnTo>
                      <a:lnTo>
                        <a:pt x="60" y="296"/>
                      </a:lnTo>
                      <a:lnTo>
                        <a:pt x="64" y="303"/>
                      </a:lnTo>
                      <a:lnTo>
                        <a:pt x="68" y="308"/>
                      </a:lnTo>
                      <a:lnTo>
                        <a:pt x="69" y="315"/>
                      </a:lnTo>
                      <a:lnTo>
                        <a:pt x="66" y="325"/>
                      </a:lnTo>
                      <a:lnTo>
                        <a:pt x="60" y="332"/>
                      </a:lnTo>
                      <a:lnTo>
                        <a:pt x="51" y="340"/>
                      </a:lnTo>
                      <a:lnTo>
                        <a:pt x="42" y="346"/>
                      </a:lnTo>
                      <a:lnTo>
                        <a:pt x="32" y="354"/>
                      </a:lnTo>
                      <a:lnTo>
                        <a:pt x="23" y="362"/>
                      </a:lnTo>
                      <a:lnTo>
                        <a:pt x="15" y="370"/>
                      </a:lnTo>
                      <a:lnTo>
                        <a:pt x="10" y="381"/>
                      </a:lnTo>
                      <a:lnTo>
                        <a:pt x="9" y="392"/>
                      </a:lnTo>
                      <a:lnTo>
                        <a:pt x="11" y="402"/>
                      </a:lnTo>
                      <a:lnTo>
                        <a:pt x="15" y="410"/>
                      </a:lnTo>
                      <a:lnTo>
                        <a:pt x="22" y="417"/>
                      </a:lnTo>
                      <a:lnTo>
                        <a:pt x="30" y="425"/>
                      </a:lnTo>
                      <a:lnTo>
                        <a:pt x="36" y="432"/>
                      </a:lnTo>
                      <a:lnTo>
                        <a:pt x="43" y="440"/>
                      </a:lnTo>
                      <a:lnTo>
                        <a:pt x="48" y="448"/>
                      </a:lnTo>
                      <a:lnTo>
                        <a:pt x="50" y="455"/>
                      </a:lnTo>
                      <a:lnTo>
                        <a:pt x="49" y="463"/>
                      </a:lnTo>
                      <a:lnTo>
                        <a:pt x="46" y="471"/>
                      </a:lnTo>
                      <a:lnTo>
                        <a:pt x="42" y="477"/>
                      </a:lnTo>
                      <a:lnTo>
                        <a:pt x="36" y="485"/>
                      </a:lnTo>
                      <a:lnTo>
                        <a:pt x="30" y="491"/>
                      </a:lnTo>
                      <a:lnTo>
                        <a:pt x="22" y="498"/>
                      </a:lnTo>
                      <a:lnTo>
                        <a:pt x="15" y="504"/>
                      </a:lnTo>
                      <a:lnTo>
                        <a:pt x="29" y="509"/>
                      </a:lnTo>
                      <a:lnTo>
                        <a:pt x="37" y="515"/>
                      </a:lnTo>
                      <a:lnTo>
                        <a:pt x="43" y="522"/>
                      </a:lnTo>
                      <a:lnTo>
                        <a:pt x="45" y="529"/>
                      </a:lnTo>
                      <a:lnTo>
                        <a:pt x="44" y="538"/>
                      </a:lnTo>
                      <a:lnTo>
                        <a:pt x="40" y="548"/>
                      </a:lnTo>
                      <a:lnTo>
                        <a:pt x="36" y="559"/>
                      </a:lnTo>
                      <a:lnTo>
                        <a:pt x="30" y="571"/>
                      </a:lnTo>
                      <a:lnTo>
                        <a:pt x="35" y="573"/>
                      </a:lnTo>
                      <a:lnTo>
                        <a:pt x="39" y="575"/>
                      </a:lnTo>
                      <a:lnTo>
                        <a:pt x="44" y="577"/>
                      </a:lnTo>
                      <a:lnTo>
                        <a:pt x="48" y="580"/>
                      </a:lnTo>
                      <a:lnTo>
                        <a:pt x="52" y="584"/>
                      </a:lnTo>
                      <a:lnTo>
                        <a:pt x="57" y="587"/>
                      </a:lnTo>
                      <a:lnTo>
                        <a:pt x="62" y="590"/>
                      </a:lnTo>
                      <a:lnTo>
                        <a:pt x="67" y="592"/>
                      </a:lnTo>
                      <a:lnTo>
                        <a:pt x="62" y="598"/>
                      </a:lnTo>
                      <a:lnTo>
                        <a:pt x="60" y="604"/>
                      </a:lnTo>
                      <a:lnTo>
                        <a:pt x="59" y="612"/>
                      </a:lnTo>
                      <a:lnTo>
                        <a:pt x="58" y="619"/>
                      </a:lnTo>
                      <a:lnTo>
                        <a:pt x="56" y="626"/>
                      </a:lnTo>
                      <a:lnTo>
                        <a:pt x="54" y="633"/>
                      </a:lnTo>
                      <a:lnTo>
                        <a:pt x="50" y="638"/>
                      </a:lnTo>
                      <a:lnTo>
                        <a:pt x="44" y="643"/>
                      </a:lnTo>
                      <a:lnTo>
                        <a:pt x="39" y="644"/>
                      </a:lnTo>
                      <a:lnTo>
                        <a:pt x="34" y="644"/>
                      </a:lnTo>
                      <a:lnTo>
                        <a:pt x="29" y="644"/>
                      </a:lnTo>
                      <a:lnTo>
                        <a:pt x="23" y="644"/>
                      </a:lnTo>
                      <a:lnTo>
                        <a:pt x="26" y="644"/>
                      </a:lnTo>
                      <a:lnTo>
                        <a:pt x="23" y="644"/>
                      </a:lnTo>
                      <a:lnTo>
                        <a:pt x="19" y="646"/>
                      </a:lnTo>
                      <a:lnTo>
                        <a:pt x="17" y="651"/>
                      </a:lnTo>
                    </a:path>
                  </a:pathLst>
                </a:custGeom>
                <a:solidFill>
                  <a:srgbClr val="3333CC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78" name="Freeform 2048"/>
                <p:cNvSpPr>
                  <a:spLocks/>
                </p:cNvSpPr>
                <p:nvPr/>
              </p:nvSpPr>
              <p:spPr bwMode="auto">
                <a:xfrm>
                  <a:off x="2742" y="1161"/>
                  <a:ext cx="4" cy="7"/>
                </a:xfrm>
                <a:custGeom>
                  <a:avLst/>
                  <a:gdLst>
                    <a:gd name="T0" fmla="*/ 0 w 43"/>
                    <a:gd name="T1" fmla="*/ 0 h 78"/>
                    <a:gd name="T2" fmla="*/ 0 w 43"/>
                    <a:gd name="T3" fmla="*/ 0 h 78"/>
                    <a:gd name="T4" fmla="*/ 0 w 43"/>
                    <a:gd name="T5" fmla="*/ 0 h 78"/>
                    <a:gd name="T6" fmla="*/ 0 w 43"/>
                    <a:gd name="T7" fmla="*/ 0 h 78"/>
                    <a:gd name="T8" fmla="*/ 0 w 43"/>
                    <a:gd name="T9" fmla="*/ 0 h 78"/>
                    <a:gd name="T10" fmla="*/ 0 w 43"/>
                    <a:gd name="T11" fmla="*/ 0 h 78"/>
                    <a:gd name="T12" fmla="*/ 0 w 43"/>
                    <a:gd name="T13" fmla="*/ 0 h 78"/>
                    <a:gd name="T14" fmla="*/ 0 w 43"/>
                    <a:gd name="T15" fmla="*/ 0 h 78"/>
                    <a:gd name="T16" fmla="*/ 0 w 43"/>
                    <a:gd name="T17" fmla="*/ 0 h 78"/>
                    <a:gd name="T18" fmla="*/ 0 w 43"/>
                    <a:gd name="T19" fmla="*/ 0 h 78"/>
                    <a:gd name="T20" fmla="*/ 0 w 43"/>
                    <a:gd name="T21" fmla="*/ 0 h 78"/>
                    <a:gd name="T22" fmla="*/ 0 w 43"/>
                    <a:gd name="T23" fmla="*/ 0 h 78"/>
                    <a:gd name="T24" fmla="*/ 0 w 43"/>
                    <a:gd name="T25" fmla="*/ 0 h 78"/>
                    <a:gd name="T26" fmla="*/ 0 w 43"/>
                    <a:gd name="T27" fmla="*/ 0 h 78"/>
                    <a:gd name="T28" fmla="*/ 0 w 43"/>
                    <a:gd name="T29" fmla="*/ 0 h 78"/>
                    <a:gd name="T30" fmla="*/ 0 w 43"/>
                    <a:gd name="T31" fmla="*/ 0 h 78"/>
                    <a:gd name="T32" fmla="*/ 0 w 43"/>
                    <a:gd name="T33" fmla="*/ 0 h 78"/>
                    <a:gd name="T34" fmla="*/ 0 w 43"/>
                    <a:gd name="T35" fmla="*/ 0 h 78"/>
                    <a:gd name="T36" fmla="*/ 0 w 43"/>
                    <a:gd name="T37" fmla="*/ 0 h 78"/>
                    <a:gd name="T38" fmla="*/ 0 w 43"/>
                    <a:gd name="T39" fmla="*/ 0 h 78"/>
                    <a:gd name="T40" fmla="*/ 0 w 43"/>
                    <a:gd name="T41" fmla="*/ 0 h 78"/>
                    <a:gd name="T42" fmla="*/ 0 w 43"/>
                    <a:gd name="T43" fmla="*/ 0 h 78"/>
                    <a:gd name="T44" fmla="*/ 0 w 43"/>
                    <a:gd name="T45" fmla="*/ 0 h 78"/>
                    <a:gd name="T46" fmla="*/ 0 w 43"/>
                    <a:gd name="T47" fmla="*/ 0 h 78"/>
                    <a:gd name="T48" fmla="*/ 0 w 43"/>
                    <a:gd name="T49" fmla="*/ 0 h 7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78"/>
                    <a:gd name="T77" fmla="*/ 43 w 43"/>
                    <a:gd name="T78" fmla="*/ 78 h 78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78">
                      <a:moveTo>
                        <a:pt x="16" y="2"/>
                      </a:moveTo>
                      <a:lnTo>
                        <a:pt x="11" y="6"/>
                      </a:lnTo>
                      <a:lnTo>
                        <a:pt x="6" y="12"/>
                      </a:lnTo>
                      <a:lnTo>
                        <a:pt x="2" y="20"/>
                      </a:lnTo>
                      <a:lnTo>
                        <a:pt x="0" y="29"/>
                      </a:lnTo>
                      <a:lnTo>
                        <a:pt x="0" y="39"/>
                      </a:lnTo>
                      <a:lnTo>
                        <a:pt x="2" y="49"/>
                      </a:lnTo>
                      <a:lnTo>
                        <a:pt x="6" y="59"/>
                      </a:lnTo>
                      <a:lnTo>
                        <a:pt x="14" y="69"/>
                      </a:lnTo>
                      <a:lnTo>
                        <a:pt x="20" y="74"/>
                      </a:lnTo>
                      <a:lnTo>
                        <a:pt x="26" y="78"/>
                      </a:lnTo>
                      <a:lnTo>
                        <a:pt x="30" y="78"/>
                      </a:lnTo>
                      <a:lnTo>
                        <a:pt x="33" y="75"/>
                      </a:lnTo>
                      <a:lnTo>
                        <a:pt x="36" y="71"/>
                      </a:lnTo>
                      <a:lnTo>
                        <a:pt x="38" y="67"/>
                      </a:lnTo>
                      <a:lnTo>
                        <a:pt x="40" y="61"/>
                      </a:lnTo>
                      <a:lnTo>
                        <a:pt x="43" y="55"/>
                      </a:lnTo>
                      <a:lnTo>
                        <a:pt x="32" y="50"/>
                      </a:lnTo>
                      <a:lnTo>
                        <a:pt x="27" y="43"/>
                      </a:lnTo>
                      <a:lnTo>
                        <a:pt x="26" y="32"/>
                      </a:lnTo>
                      <a:lnTo>
                        <a:pt x="27" y="22"/>
                      </a:lnTo>
                      <a:lnTo>
                        <a:pt x="28" y="12"/>
                      </a:lnTo>
                      <a:lnTo>
                        <a:pt x="28" y="5"/>
                      </a:lnTo>
                      <a:lnTo>
                        <a:pt x="25" y="0"/>
                      </a:lnTo>
                      <a:lnTo>
                        <a:pt x="16" y="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79" name="Freeform 2049"/>
                <p:cNvSpPr>
                  <a:spLocks/>
                </p:cNvSpPr>
                <p:nvPr/>
              </p:nvSpPr>
              <p:spPr bwMode="auto">
                <a:xfrm>
                  <a:off x="2742" y="1161"/>
                  <a:ext cx="4" cy="7"/>
                </a:xfrm>
                <a:custGeom>
                  <a:avLst/>
                  <a:gdLst>
                    <a:gd name="T0" fmla="*/ 0 w 43"/>
                    <a:gd name="T1" fmla="*/ 0 h 78"/>
                    <a:gd name="T2" fmla="*/ 0 w 43"/>
                    <a:gd name="T3" fmla="*/ 0 h 78"/>
                    <a:gd name="T4" fmla="*/ 0 w 43"/>
                    <a:gd name="T5" fmla="*/ 0 h 78"/>
                    <a:gd name="T6" fmla="*/ 0 w 43"/>
                    <a:gd name="T7" fmla="*/ 0 h 78"/>
                    <a:gd name="T8" fmla="*/ 0 w 43"/>
                    <a:gd name="T9" fmla="*/ 0 h 78"/>
                    <a:gd name="T10" fmla="*/ 0 w 43"/>
                    <a:gd name="T11" fmla="*/ 0 h 78"/>
                    <a:gd name="T12" fmla="*/ 0 w 43"/>
                    <a:gd name="T13" fmla="*/ 0 h 78"/>
                    <a:gd name="T14" fmla="*/ 0 w 43"/>
                    <a:gd name="T15" fmla="*/ 0 h 78"/>
                    <a:gd name="T16" fmla="*/ 0 w 43"/>
                    <a:gd name="T17" fmla="*/ 0 h 78"/>
                    <a:gd name="T18" fmla="*/ 0 w 43"/>
                    <a:gd name="T19" fmla="*/ 0 h 78"/>
                    <a:gd name="T20" fmla="*/ 0 w 43"/>
                    <a:gd name="T21" fmla="*/ 0 h 78"/>
                    <a:gd name="T22" fmla="*/ 0 w 43"/>
                    <a:gd name="T23" fmla="*/ 0 h 78"/>
                    <a:gd name="T24" fmla="*/ 0 w 43"/>
                    <a:gd name="T25" fmla="*/ 0 h 78"/>
                    <a:gd name="T26" fmla="*/ 0 w 43"/>
                    <a:gd name="T27" fmla="*/ 0 h 78"/>
                    <a:gd name="T28" fmla="*/ 0 w 43"/>
                    <a:gd name="T29" fmla="*/ 0 h 78"/>
                    <a:gd name="T30" fmla="*/ 0 w 43"/>
                    <a:gd name="T31" fmla="*/ 0 h 78"/>
                    <a:gd name="T32" fmla="*/ 0 w 43"/>
                    <a:gd name="T33" fmla="*/ 0 h 78"/>
                    <a:gd name="T34" fmla="*/ 0 w 43"/>
                    <a:gd name="T35" fmla="*/ 0 h 78"/>
                    <a:gd name="T36" fmla="*/ 0 w 43"/>
                    <a:gd name="T37" fmla="*/ 0 h 78"/>
                    <a:gd name="T38" fmla="*/ 0 w 43"/>
                    <a:gd name="T39" fmla="*/ 0 h 78"/>
                    <a:gd name="T40" fmla="*/ 0 w 43"/>
                    <a:gd name="T41" fmla="*/ 0 h 78"/>
                    <a:gd name="T42" fmla="*/ 0 w 43"/>
                    <a:gd name="T43" fmla="*/ 0 h 78"/>
                    <a:gd name="T44" fmla="*/ 0 w 43"/>
                    <a:gd name="T45" fmla="*/ 0 h 78"/>
                    <a:gd name="T46" fmla="*/ 0 w 43"/>
                    <a:gd name="T47" fmla="*/ 0 h 78"/>
                    <a:gd name="T48" fmla="*/ 0 w 43"/>
                    <a:gd name="T49" fmla="*/ 0 h 78"/>
                    <a:gd name="T50" fmla="*/ 0 w 43"/>
                    <a:gd name="T51" fmla="*/ 0 h 78"/>
                    <a:gd name="T52" fmla="*/ 0 w 43"/>
                    <a:gd name="T53" fmla="*/ 0 h 78"/>
                    <a:gd name="T54" fmla="*/ 0 w 43"/>
                    <a:gd name="T55" fmla="*/ 0 h 78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3"/>
                    <a:gd name="T85" fmla="*/ 0 h 78"/>
                    <a:gd name="T86" fmla="*/ 43 w 43"/>
                    <a:gd name="T87" fmla="*/ 78 h 78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3" h="78">
                      <a:moveTo>
                        <a:pt x="16" y="2"/>
                      </a:moveTo>
                      <a:lnTo>
                        <a:pt x="16" y="2"/>
                      </a:lnTo>
                      <a:lnTo>
                        <a:pt x="11" y="6"/>
                      </a:lnTo>
                      <a:lnTo>
                        <a:pt x="6" y="12"/>
                      </a:lnTo>
                      <a:lnTo>
                        <a:pt x="2" y="20"/>
                      </a:lnTo>
                      <a:lnTo>
                        <a:pt x="0" y="29"/>
                      </a:lnTo>
                      <a:lnTo>
                        <a:pt x="0" y="39"/>
                      </a:lnTo>
                      <a:lnTo>
                        <a:pt x="2" y="49"/>
                      </a:lnTo>
                      <a:lnTo>
                        <a:pt x="6" y="59"/>
                      </a:lnTo>
                      <a:lnTo>
                        <a:pt x="14" y="69"/>
                      </a:lnTo>
                      <a:lnTo>
                        <a:pt x="20" y="74"/>
                      </a:lnTo>
                      <a:lnTo>
                        <a:pt x="26" y="78"/>
                      </a:lnTo>
                      <a:lnTo>
                        <a:pt x="30" y="78"/>
                      </a:lnTo>
                      <a:lnTo>
                        <a:pt x="33" y="75"/>
                      </a:lnTo>
                      <a:lnTo>
                        <a:pt x="36" y="71"/>
                      </a:lnTo>
                      <a:lnTo>
                        <a:pt x="38" y="67"/>
                      </a:lnTo>
                      <a:lnTo>
                        <a:pt x="40" y="61"/>
                      </a:lnTo>
                      <a:lnTo>
                        <a:pt x="43" y="55"/>
                      </a:lnTo>
                      <a:lnTo>
                        <a:pt x="32" y="50"/>
                      </a:lnTo>
                      <a:lnTo>
                        <a:pt x="27" y="43"/>
                      </a:lnTo>
                      <a:lnTo>
                        <a:pt x="26" y="32"/>
                      </a:lnTo>
                      <a:lnTo>
                        <a:pt x="27" y="22"/>
                      </a:lnTo>
                      <a:lnTo>
                        <a:pt x="28" y="12"/>
                      </a:lnTo>
                      <a:lnTo>
                        <a:pt x="28" y="5"/>
                      </a:lnTo>
                      <a:lnTo>
                        <a:pt x="25" y="0"/>
                      </a:lnTo>
                      <a:lnTo>
                        <a:pt x="16" y="2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80" name="Freeform 2050"/>
                <p:cNvSpPr>
                  <a:spLocks/>
                </p:cNvSpPr>
                <p:nvPr/>
              </p:nvSpPr>
              <p:spPr bwMode="auto">
                <a:xfrm>
                  <a:off x="2746" y="1213"/>
                  <a:ext cx="5" cy="7"/>
                </a:xfrm>
                <a:custGeom>
                  <a:avLst/>
                  <a:gdLst>
                    <a:gd name="T0" fmla="*/ 0 w 47"/>
                    <a:gd name="T1" fmla="*/ 0 h 75"/>
                    <a:gd name="T2" fmla="*/ 0 w 47"/>
                    <a:gd name="T3" fmla="*/ 0 h 75"/>
                    <a:gd name="T4" fmla="*/ 0 w 47"/>
                    <a:gd name="T5" fmla="*/ 0 h 75"/>
                    <a:gd name="T6" fmla="*/ 0 w 47"/>
                    <a:gd name="T7" fmla="*/ 0 h 75"/>
                    <a:gd name="T8" fmla="*/ 0 w 47"/>
                    <a:gd name="T9" fmla="*/ 0 h 75"/>
                    <a:gd name="T10" fmla="*/ 0 w 47"/>
                    <a:gd name="T11" fmla="*/ 0 h 75"/>
                    <a:gd name="T12" fmla="*/ 0 w 47"/>
                    <a:gd name="T13" fmla="*/ 0 h 75"/>
                    <a:gd name="T14" fmla="*/ 0 w 47"/>
                    <a:gd name="T15" fmla="*/ 0 h 75"/>
                    <a:gd name="T16" fmla="*/ 0 w 47"/>
                    <a:gd name="T17" fmla="*/ 0 h 75"/>
                    <a:gd name="T18" fmla="*/ 0 w 47"/>
                    <a:gd name="T19" fmla="*/ 0 h 75"/>
                    <a:gd name="T20" fmla="*/ 0 w 47"/>
                    <a:gd name="T21" fmla="*/ 0 h 75"/>
                    <a:gd name="T22" fmla="*/ 0 w 47"/>
                    <a:gd name="T23" fmla="*/ 0 h 75"/>
                    <a:gd name="T24" fmla="*/ 0 w 47"/>
                    <a:gd name="T25" fmla="*/ 0 h 75"/>
                    <a:gd name="T26" fmla="*/ 0 w 47"/>
                    <a:gd name="T27" fmla="*/ 0 h 75"/>
                    <a:gd name="T28" fmla="*/ 0 w 47"/>
                    <a:gd name="T29" fmla="*/ 0 h 75"/>
                    <a:gd name="T30" fmla="*/ 0 w 47"/>
                    <a:gd name="T31" fmla="*/ 0 h 75"/>
                    <a:gd name="T32" fmla="*/ 0 w 47"/>
                    <a:gd name="T33" fmla="*/ 0 h 75"/>
                    <a:gd name="T34" fmla="*/ 0 w 47"/>
                    <a:gd name="T35" fmla="*/ 0 h 75"/>
                    <a:gd name="T36" fmla="*/ 0 w 47"/>
                    <a:gd name="T37" fmla="*/ 0 h 75"/>
                    <a:gd name="T38" fmla="*/ 0 w 47"/>
                    <a:gd name="T39" fmla="*/ 0 h 75"/>
                    <a:gd name="T40" fmla="*/ 0 w 47"/>
                    <a:gd name="T41" fmla="*/ 0 h 7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7"/>
                    <a:gd name="T64" fmla="*/ 0 h 75"/>
                    <a:gd name="T65" fmla="*/ 47 w 47"/>
                    <a:gd name="T66" fmla="*/ 75 h 7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7" h="75">
                      <a:moveTo>
                        <a:pt x="31" y="0"/>
                      </a:moveTo>
                      <a:lnTo>
                        <a:pt x="32" y="10"/>
                      </a:lnTo>
                      <a:lnTo>
                        <a:pt x="26" y="19"/>
                      </a:lnTo>
                      <a:lnTo>
                        <a:pt x="19" y="26"/>
                      </a:lnTo>
                      <a:lnTo>
                        <a:pt x="10" y="34"/>
                      </a:lnTo>
                      <a:lnTo>
                        <a:pt x="2" y="43"/>
                      </a:lnTo>
                      <a:lnTo>
                        <a:pt x="0" y="51"/>
                      </a:lnTo>
                      <a:lnTo>
                        <a:pt x="4" y="60"/>
                      </a:lnTo>
                      <a:lnTo>
                        <a:pt x="18" y="71"/>
                      </a:lnTo>
                      <a:lnTo>
                        <a:pt x="24" y="74"/>
                      </a:lnTo>
                      <a:lnTo>
                        <a:pt x="33" y="75"/>
                      </a:lnTo>
                      <a:lnTo>
                        <a:pt x="39" y="74"/>
                      </a:lnTo>
                      <a:lnTo>
                        <a:pt x="44" y="71"/>
                      </a:lnTo>
                      <a:lnTo>
                        <a:pt x="47" y="62"/>
                      </a:lnTo>
                      <a:lnTo>
                        <a:pt x="47" y="54"/>
                      </a:lnTo>
                      <a:lnTo>
                        <a:pt x="45" y="45"/>
                      </a:lnTo>
                      <a:lnTo>
                        <a:pt x="40" y="37"/>
                      </a:lnTo>
                      <a:lnTo>
                        <a:pt x="35" y="28"/>
                      </a:lnTo>
                      <a:lnTo>
                        <a:pt x="32" y="20"/>
                      </a:lnTo>
                      <a:lnTo>
                        <a:pt x="29" y="10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81" name="Freeform 2051"/>
                <p:cNvSpPr>
                  <a:spLocks/>
                </p:cNvSpPr>
                <p:nvPr/>
              </p:nvSpPr>
              <p:spPr bwMode="auto">
                <a:xfrm>
                  <a:off x="2746" y="1213"/>
                  <a:ext cx="5" cy="7"/>
                </a:xfrm>
                <a:custGeom>
                  <a:avLst/>
                  <a:gdLst>
                    <a:gd name="T0" fmla="*/ 0 w 47"/>
                    <a:gd name="T1" fmla="*/ 0 h 75"/>
                    <a:gd name="T2" fmla="*/ 0 w 47"/>
                    <a:gd name="T3" fmla="*/ 0 h 75"/>
                    <a:gd name="T4" fmla="*/ 0 w 47"/>
                    <a:gd name="T5" fmla="*/ 0 h 75"/>
                    <a:gd name="T6" fmla="*/ 0 w 47"/>
                    <a:gd name="T7" fmla="*/ 0 h 75"/>
                    <a:gd name="T8" fmla="*/ 0 w 47"/>
                    <a:gd name="T9" fmla="*/ 0 h 75"/>
                    <a:gd name="T10" fmla="*/ 0 w 47"/>
                    <a:gd name="T11" fmla="*/ 0 h 75"/>
                    <a:gd name="T12" fmla="*/ 0 w 47"/>
                    <a:gd name="T13" fmla="*/ 0 h 75"/>
                    <a:gd name="T14" fmla="*/ 0 w 47"/>
                    <a:gd name="T15" fmla="*/ 0 h 75"/>
                    <a:gd name="T16" fmla="*/ 0 w 47"/>
                    <a:gd name="T17" fmla="*/ 0 h 75"/>
                    <a:gd name="T18" fmla="*/ 0 w 47"/>
                    <a:gd name="T19" fmla="*/ 0 h 75"/>
                    <a:gd name="T20" fmla="*/ 0 w 47"/>
                    <a:gd name="T21" fmla="*/ 0 h 75"/>
                    <a:gd name="T22" fmla="*/ 0 w 47"/>
                    <a:gd name="T23" fmla="*/ 0 h 75"/>
                    <a:gd name="T24" fmla="*/ 0 w 47"/>
                    <a:gd name="T25" fmla="*/ 0 h 75"/>
                    <a:gd name="T26" fmla="*/ 0 w 47"/>
                    <a:gd name="T27" fmla="*/ 0 h 75"/>
                    <a:gd name="T28" fmla="*/ 0 w 47"/>
                    <a:gd name="T29" fmla="*/ 0 h 75"/>
                    <a:gd name="T30" fmla="*/ 0 w 47"/>
                    <a:gd name="T31" fmla="*/ 0 h 75"/>
                    <a:gd name="T32" fmla="*/ 0 w 47"/>
                    <a:gd name="T33" fmla="*/ 0 h 75"/>
                    <a:gd name="T34" fmla="*/ 0 w 47"/>
                    <a:gd name="T35" fmla="*/ 0 h 75"/>
                    <a:gd name="T36" fmla="*/ 0 w 47"/>
                    <a:gd name="T37" fmla="*/ 0 h 75"/>
                    <a:gd name="T38" fmla="*/ 0 w 47"/>
                    <a:gd name="T39" fmla="*/ 0 h 75"/>
                    <a:gd name="T40" fmla="*/ 0 w 47"/>
                    <a:gd name="T41" fmla="*/ 0 h 75"/>
                    <a:gd name="T42" fmla="*/ 0 w 47"/>
                    <a:gd name="T43" fmla="*/ 0 h 75"/>
                    <a:gd name="T44" fmla="*/ 0 w 47"/>
                    <a:gd name="T45" fmla="*/ 0 h 75"/>
                    <a:gd name="T46" fmla="*/ 0 w 47"/>
                    <a:gd name="T47" fmla="*/ 0 h 7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7"/>
                    <a:gd name="T73" fmla="*/ 0 h 75"/>
                    <a:gd name="T74" fmla="*/ 47 w 47"/>
                    <a:gd name="T75" fmla="*/ 75 h 7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7" h="75">
                      <a:moveTo>
                        <a:pt x="31" y="0"/>
                      </a:moveTo>
                      <a:lnTo>
                        <a:pt x="31" y="0"/>
                      </a:lnTo>
                      <a:lnTo>
                        <a:pt x="32" y="10"/>
                      </a:lnTo>
                      <a:lnTo>
                        <a:pt x="26" y="19"/>
                      </a:lnTo>
                      <a:lnTo>
                        <a:pt x="19" y="26"/>
                      </a:lnTo>
                      <a:lnTo>
                        <a:pt x="10" y="34"/>
                      </a:lnTo>
                      <a:lnTo>
                        <a:pt x="2" y="43"/>
                      </a:lnTo>
                      <a:lnTo>
                        <a:pt x="0" y="51"/>
                      </a:lnTo>
                      <a:lnTo>
                        <a:pt x="4" y="60"/>
                      </a:lnTo>
                      <a:lnTo>
                        <a:pt x="18" y="71"/>
                      </a:lnTo>
                      <a:lnTo>
                        <a:pt x="24" y="74"/>
                      </a:lnTo>
                      <a:lnTo>
                        <a:pt x="33" y="75"/>
                      </a:lnTo>
                      <a:lnTo>
                        <a:pt x="39" y="74"/>
                      </a:lnTo>
                      <a:lnTo>
                        <a:pt x="44" y="71"/>
                      </a:lnTo>
                      <a:lnTo>
                        <a:pt x="47" y="62"/>
                      </a:lnTo>
                      <a:lnTo>
                        <a:pt x="47" y="54"/>
                      </a:lnTo>
                      <a:lnTo>
                        <a:pt x="45" y="45"/>
                      </a:lnTo>
                      <a:lnTo>
                        <a:pt x="40" y="37"/>
                      </a:lnTo>
                      <a:lnTo>
                        <a:pt x="35" y="28"/>
                      </a:lnTo>
                      <a:lnTo>
                        <a:pt x="32" y="20"/>
                      </a:lnTo>
                      <a:lnTo>
                        <a:pt x="29" y="10"/>
                      </a:lnTo>
                      <a:lnTo>
                        <a:pt x="31" y="0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82" name="Freeform 2052"/>
                <p:cNvSpPr>
                  <a:spLocks/>
                </p:cNvSpPr>
                <p:nvPr/>
              </p:nvSpPr>
              <p:spPr bwMode="auto">
                <a:xfrm>
                  <a:off x="2737" y="1227"/>
                  <a:ext cx="3" cy="6"/>
                </a:xfrm>
                <a:custGeom>
                  <a:avLst/>
                  <a:gdLst>
                    <a:gd name="T0" fmla="*/ 0 w 37"/>
                    <a:gd name="T1" fmla="*/ 0 h 60"/>
                    <a:gd name="T2" fmla="*/ 0 w 37"/>
                    <a:gd name="T3" fmla="*/ 0 h 60"/>
                    <a:gd name="T4" fmla="*/ 0 w 37"/>
                    <a:gd name="T5" fmla="*/ 0 h 60"/>
                    <a:gd name="T6" fmla="*/ 0 w 37"/>
                    <a:gd name="T7" fmla="*/ 0 h 60"/>
                    <a:gd name="T8" fmla="*/ 0 w 37"/>
                    <a:gd name="T9" fmla="*/ 0 h 60"/>
                    <a:gd name="T10" fmla="*/ 0 w 37"/>
                    <a:gd name="T11" fmla="*/ 0 h 60"/>
                    <a:gd name="T12" fmla="*/ 0 w 37"/>
                    <a:gd name="T13" fmla="*/ 0 h 60"/>
                    <a:gd name="T14" fmla="*/ 0 w 37"/>
                    <a:gd name="T15" fmla="*/ 0 h 60"/>
                    <a:gd name="T16" fmla="*/ 0 w 37"/>
                    <a:gd name="T17" fmla="*/ 0 h 60"/>
                    <a:gd name="T18" fmla="*/ 0 w 37"/>
                    <a:gd name="T19" fmla="*/ 0 h 60"/>
                    <a:gd name="T20" fmla="*/ 0 w 37"/>
                    <a:gd name="T21" fmla="*/ 0 h 60"/>
                    <a:gd name="T22" fmla="*/ 0 w 37"/>
                    <a:gd name="T23" fmla="*/ 0 h 60"/>
                    <a:gd name="T24" fmla="*/ 0 w 37"/>
                    <a:gd name="T25" fmla="*/ 0 h 60"/>
                    <a:gd name="T26" fmla="*/ 0 w 37"/>
                    <a:gd name="T27" fmla="*/ 0 h 60"/>
                    <a:gd name="T28" fmla="*/ 0 w 37"/>
                    <a:gd name="T29" fmla="*/ 0 h 60"/>
                    <a:gd name="T30" fmla="*/ 0 w 37"/>
                    <a:gd name="T31" fmla="*/ 0 h 60"/>
                    <a:gd name="T32" fmla="*/ 0 w 37"/>
                    <a:gd name="T33" fmla="*/ 0 h 60"/>
                    <a:gd name="T34" fmla="*/ 0 w 37"/>
                    <a:gd name="T35" fmla="*/ 0 h 60"/>
                    <a:gd name="T36" fmla="*/ 0 w 37"/>
                    <a:gd name="T37" fmla="*/ 0 h 60"/>
                    <a:gd name="T38" fmla="*/ 0 w 37"/>
                    <a:gd name="T39" fmla="*/ 0 h 60"/>
                    <a:gd name="T40" fmla="*/ 0 w 37"/>
                    <a:gd name="T41" fmla="*/ 0 h 6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7"/>
                    <a:gd name="T64" fmla="*/ 0 h 60"/>
                    <a:gd name="T65" fmla="*/ 37 w 37"/>
                    <a:gd name="T66" fmla="*/ 60 h 6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7" h="60">
                      <a:moveTo>
                        <a:pt x="31" y="3"/>
                      </a:moveTo>
                      <a:lnTo>
                        <a:pt x="26" y="0"/>
                      </a:lnTo>
                      <a:lnTo>
                        <a:pt x="19" y="2"/>
                      </a:lnTo>
                      <a:lnTo>
                        <a:pt x="12" y="9"/>
                      </a:lnTo>
                      <a:lnTo>
                        <a:pt x="5" y="16"/>
                      </a:lnTo>
                      <a:lnTo>
                        <a:pt x="0" y="27"/>
                      </a:lnTo>
                      <a:lnTo>
                        <a:pt x="0" y="36"/>
                      </a:lnTo>
                      <a:lnTo>
                        <a:pt x="4" y="41"/>
                      </a:lnTo>
                      <a:lnTo>
                        <a:pt x="11" y="45"/>
                      </a:lnTo>
                      <a:lnTo>
                        <a:pt x="17" y="48"/>
                      </a:lnTo>
                      <a:lnTo>
                        <a:pt x="25" y="50"/>
                      </a:lnTo>
                      <a:lnTo>
                        <a:pt x="31" y="55"/>
                      </a:lnTo>
                      <a:lnTo>
                        <a:pt x="34" y="60"/>
                      </a:lnTo>
                      <a:lnTo>
                        <a:pt x="34" y="52"/>
                      </a:lnTo>
                      <a:lnTo>
                        <a:pt x="36" y="45"/>
                      </a:lnTo>
                      <a:lnTo>
                        <a:pt x="36" y="37"/>
                      </a:lnTo>
                      <a:lnTo>
                        <a:pt x="37" y="30"/>
                      </a:lnTo>
                      <a:lnTo>
                        <a:pt x="37" y="22"/>
                      </a:lnTo>
                      <a:lnTo>
                        <a:pt x="36" y="15"/>
                      </a:lnTo>
                      <a:lnTo>
                        <a:pt x="34" y="9"/>
                      </a:lnTo>
                      <a:lnTo>
                        <a:pt x="31" y="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83" name="Freeform 2053"/>
                <p:cNvSpPr>
                  <a:spLocks/>
                </p:cNvSpPr>
                <p:nvPr/>
              </p:nvSpPr>
              <p:spPr bwMode="auto">
                <a:xfrm>
                  <a:off x="2737" y="1227"/>
                  <a:ext cx="3" cy="6"/>
                </a:xfrm>
                <a:custGeom>
                  <a:avLst/>
                  <a:gdLst>
                    <a:gd name="T0" fmla="*/ 0 w 37"/>
                    <a:gd name="T1" fmla="*/ 0 h 60"/>
                    <a:gd name="T2" fmla="*/ 0 w 37"/>
                    <a:gd name="T3" fmla="*/ 0 h 60"/>
                    <a:gd name="T4" fmla="*/ 0 w 37"/>
                    <a:gd name="T5" fmla="*/ 0 h 60"/>
                    <a:gd name="T6" fmla="*/ 0 w 37"/>
                    <a:gd name="T7" fmla="*/ 0 h 60"/>
                    <a:gd name="T8" fmla="*/ 0 w 37"/>
                    <a:gd name="T9" fmla="*/ 0 h 60"/>
                    <a:gd name="T10" fmla="*/ 0 w 37"/>
                    <a:gd name="T11" fmla="*/ 0 h 60"/>
                    <a:gd name="T12" fmla="*/ 0 w 37"/>
                    <a:gd name="T13" fmla="*/ 0 h 60"/>
                    <a:gd name="T14" fmla="*/ 0 w 37"/>
                    <a:gd name="T15" fmla="*/ 0 h 60"/>
                    <a:gd name="T16" fmla="*/ 0 w 37"/>
                    <a:gd name="T17" fmla="*/ 0 h 60"/>
                    <a:gd name="T18" fmla="*/ 0 w 37"/>
                    <a:gd name="T19" fmla="*/ 0 h 60"/>
                    <a:gd name="T20" fmla="*/ 0 w 37"/>
                    <a:gd name="T21" fmla="*/ 0 h 60"/>
                    <a:gd name="T22" fmla="*/ 0 w 37"/>
                    <a:gd name="T23" fmla="*/ 0 h 60"/>
                    <a:gd name="T24" fmla="*/ 0 w 37"/>
                    <a:gd name="T25" fmla="*/ 0 h 60"/>
                    <a:gd name="T26" fmla="*/ 0 w 37"/>
                    <a:gd name="T27" fmla="*/ 0 h 60"/>
                    <a:gd name="T28" fmla="*/ 0 w 37"/>
                    <a:gd name="T29" fmla="*/ 0 h 60"/>
                    <a:gd name="T30" fmla="*/ 0 w 37"/>
                    <a:gd name="T31" fmla="*/ 0 h 60"/>
                    <a:gd name="T32" fmla="*/ 0 w 37"/>
                    <a:gd name="T33" fmla="*/ 0 h 60"/>
                    <a:gd name="T34" fmla="*/ 0 w 37"/>
                    <a:gd name="T35" fmla="*/ 0 h 60"/>
                    <a:gd name="T36" fmla="*/ 0 w 37"/>
                    <a:gd name="T37" fmla="*/ 0 h 60"/>
                    <a:gd name="T38" fmla="*/ 0 w 37"/>
                    <a:gd name="T39" fmla="*/ 0 h 60"/>
                    <a:gd name="T40" fmla="*/ 0 w 37"/>
                    <a:gd name="T41" fmla="*/ 0 h 60"/>
                    <a:gd name="T42" fmla="*/ 0 w 37"/>
                    <a:gd name="T43" fmla="*/ 0 h 60"/>
                    <a:gd name="T44" fmla="*/ 0 w 37"/>
                    <a:gd name="T45" fmla="*/ 0 h 60"/>
                    <a:gd name="T46" fmla="*/ 0 w 37"/>
                    <a:gd name="T47" fmla="*/ 0 h 6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7"/>
                    <a:gd name="T73" fmla="*/ 0 h 60"/>
                    <a:gd name="T74" fmla="*/ 37 w 37"/>
                    <a:gd name="T75" fmla="*/ 60 h 6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7" h="60">
                      <a:moveTo>
                        <a:pt x="31" y="3"/>
                      </a:moveTo>
                      <a:lnTo>
                        <a:pt x="31" y="3"/>
                      </a:lnTo>
                      <a:lnTo>
                        <a:pt x="26" y="0"/>
                      </a:lnTo>
                      <a:lnTo>
                        <a:pt x="19" y="2"/>
                      </a:lnTo>
                      <a:lnTo>
                        <a:pt x="12" y="9"/>
                      </a:lnTo>
                      <a:lnTo>
                        <a:pt x="5" y="16"/>
                      </a:lnTo>
                      <a:lnTo>
                        <a:pt x="0" y="27"/>
                      </a:lnTo>
                      <a:lnTo>
                        <a:pt x="0" y="36"/>
                      </a:lnTo>
                      <a:lnTo>
                        <a:pt x="4" y="41"/>
                      </a:lnTo>
                      <a:lnTo>
                        <a:pt x="11" y="45"/>
                      </a:lnTo>
                      <a:lnTo>
                        <a:pt x="17" y="48"/>
                      </a:lnTo>
                      <a:lnTo>
                        <a:pt x="25" y="50"/>
                      </a:lnTo>
                      <a:lnTo>
                        <a:pt x="31" y="55"/>
                      </a:lnTo>
                      <a:lnTo>
                        <a:pt x="34" y="60"/>
                      </a:lnTo>
                      <a:lnTo>
                        <a:pt x="34" y="52"/>
                      </a:lnTo>
                      <a:lnTo>
                        <a:pt x="36" y="45"/>
                      </a:lnTo>
                      <a:lnTo>
                        <a:pt x="36" y="37"/>
                      </a:lnTo>
                      <a:lnTo>
                        <a:pt x="37" y="30"/>
                      </a:lnTo>
                      <a:lnTo>
                        <a:pt x="37" y="22"/>
                      </a:lnTo>
                      <a:lnTo>
                        <a:pt x="36" y="15"/>
                      </a:lnTo>
                      <a:lnTo>
                        <a:pt x="34" y="9"/>
                      </a:lnTo>
                      <a:lnTo>
                        <a:pt x="31" y="3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84" name="Freeform 2054"/>
                <p:cNvSpPr>
                  <a:spLocks/>
                </p:cNvSpPr>
                <p:nvPr/>
              </p:nvSpPr>
              <p:spPr bwMode="auto">
                <a:xfrm>
                  <a:off x="2729" y="1237"/>
                  <a:ext cx="4" cy="5"/>
                </a:xfrm>
                <a:custGeom>
                  <a:avLst/>
                  <a:gdLst>
                    <a:gd name="T0" fmla="*/ 0 w 40"/>
                    <a:gd name="T1" fmla="*/ 0 h 58"/>
                    <a:gd name="T2" fmla="*/ 0 w 40"/>
                    <a:gd name="T3" fmla="*/ 0 h 58"/>
                    <a:gd name="T4" fmla="*/ 0 w 40"/>
                    <a:gd name="T5" fmla="*/ 0 h 58"/>
                    <a:gd name="T6" fmla="*/ 0 w 40"/>
                    <a:gd name="T7" fmla="*/ 0 h 58"/>
                    <a:gd name="T8" fmla="*/ 0 w 40"/>
                    <a:gd name="T9" fmla="*/ 0 h 58"/>
                    <a:gd name="T10" fmla="*/ 0 w 40"/>
                    <a:gd name="T11" fmla="*/ 0 h 58"/>
                    <a:gd name="T12" fmla="*/ 0 w 40"/>
                    <a:gd name="T13" fmla="*/ 0 h 58"/>
                    <a:gd name="T14" fmla="*/ 0 w 40"/>
                    <a:gd name="T15" fmla="*/ 0 h 58"/>
                    <a:gd name="T16" fmla="*/ 0 w 40"/>
                    <a:gd name="T17" fmla="*/ 0 h 58"/>
                    <a:gd name="T18" fmla="*/ 0 w 40"/>
                    <a:gd name="T19" fmla="*/ 0 h 58"/>
                    <a:gd name="T20" fmla="*/ 0 w 40"/>
                    <a:gd name="T21" fmla="*/ 0 h 58"/>
                    <a:gd name="T22" fmla="*/ 0 w 40"/>
                    <a:gd name="T23" fmla="*/ 0 h 58"/>
                    <a:gd name="T24" fmla="*/ 0 w 40"/>
                    <a:gd name="T25" fmla="*/ 0 h 58"/>
                    <a:gd name="T26" fmla="*/ 0 w 40"/>
                    <a:gd name="T27" fmla="*/ 0 h 58"/>
                    <a:gd name="T28" fmla="*/ 0 w 40"/>
                    <a:gd name="T29" fmla="*/ 0 h 58"/>
                    <a:gd name="T30" fmla="*/ 0 w 40"/>
                    <a:gd name="T31" fmla="*/ 0 h 58"/>
                    <a:gd name="T32" fmla="*/ 0 w 40"/>
                    <a:gd name="T33" fmla="*/ 0 h 58"/>
                    <a:gd name="T34" fmla="*/ 0 w 40"/>
                    <a:gd name="T35" fmla="*/ 0 h 58"/>
                    <a:gd name="T36" fmla="*/ 0 w 40"/>
                    <a:gd name="T37" fmla="*/ 0 h 58"/>
                    <a:gd name="T38" fmla="*/ 0 w 40"/>
                    <a:gd name="T39" fmla="*/ 0 h 58"/>
                    <a:gd name="T40" fmla="*/ 0 w 40"/>
                    <a:gd name="T41" fmla="*/ 0 h 58"/>
                    <a:gd name="T42" fmla="*/ 0 w 40"/>
                    <a:gd name="T43" fmla="*/ 0 h 58"/>
                    <a:gd name="T44" fmla="*/ 0 w 40"/>
                    <a:gd name="T45" fmla="*/ 0 h 58"/>
                    <a:gd name="T46" fmla="*/ 0 w 40"/>
                    <a:gd name="T47" fmla="*/ 0 h 58"/>
                    <a:gd name="T48" fmla="*/ 0 w 40"/>
                    <a:gd name="T49" fmla="*/ 0 h 58"/>
                    <a:gd name="T50" fmla="*/ 0 w 40"/>
                    <a:gd name="T51" fmla="*/ 0 h 58"/>
                    <a:gd name="T52" fmla="*/ 0 w 40"/>
                    <a:gd name="T53" fmla="*/ 0 h 58"/>
                    <a:gd name="T54" fmla="*/ 0 w 40"/>
                    <a:gd name="T55" fmla="*/ 0 h 58"/>
                    <a:gd name="T56" fmla="*/ 0 w 40"/>
                    <a:gd name="T57" fmla="*/ 0 h 58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40"/>
                    <a:gd name="T88" fmla="*/ 0 h 58"/>
                    <a:gd name="T89" fmla="*/ 40 w 40"/>
                    <a:gd name="T90" fmla="*/ 58 h 58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40" h="58">
                      <a:moveTo>
                        <a:pt x="40" y="14"/>
                      </a:moveTo>
                      <a:lnTo>
                        <a:pt x="31" y="14"/>
                      </a:lnTo>
                      <a:lnTo>
                        <a:pt x="23" y="15"/>
                      </a:lnTo>
                      <a:lnTo>
                        <a:pt x="17" y="18"/>
                      </a:lnTo>
                      <a:lnTo>
                        <a:pt x="12" y="22"/>
                      </a:lnTo>
                      <a:lnTo>
                        <a:pt x="7" y="28"/>
                      </a:lnTo>
                      <a:lnTo>
                        <a:pt x="4" y="33"/>
                      </a:lnTo>
                      <a:lnTo>
                        <a:pt x="1" y="39"/>
                      </a:lnTo>
                      <a:lnTo>
                        <a:pt x="0" y="44"/>
                      </a:lnTo>
                      <a:lnTo>
                        <a:pt x="0" y="50"/>
                      </a:lnTo>
                      <a:lnTo>
                        <a:pt x="2" y="54"/>
                      </a:lnTo>
                      <a:lnTo>
                        <a:pt x="7" y="56"/>
                      </a:lnTo>
                      <a:lnTo>
                        <a:pt x="12" y="57"/>
                      </a:lnTo>
                      <a:lnTo>
                        <a:pt x="19" y="58"/>
                      </a:lnTo>
                      <a:lnTo>
                        <a:pt x="26" y="58"/>
                      </a:lnTo>
                      <a:lnTo>
                        <a:pt x="33" y="57"/>
                      </a:lnTo>
                      <a:lnTo>
                        <a:pt x="40" y="57"/>
                      </a:lnTo>
                      <a:lnTo>
                        <a:pt x="40" y="51"/>
                      </a:lnTo>
                      <a:lnTo>
                        <a:pt x="40" y="43"/>
                      </a:lnTo>
                      <a:lnTo>
                        <a:pt x="40" y="37"/>
                      </a:lnTo>
                      <a:lnTo>
                        <a:pt x="40" y="29"/>
                      </a:lnTo>
                      <a:lnTo>
                        <a:pt x="40" y="21"/>
                      </a:lnTo>
                      <a:lnTo>
                        <a:pt x="40" y="14"/>
                      </a:lnTo>
                      <a:lnTo>
                        <a:pt x="40" y="7"/>
                      </a:lnTo>
                      <a:lnTo>
                        <a:pt x="40" y="0"/>
                      </a:lnTo>
                      <a:lnTo>
                        <a:pt x="40" y="3"/>
                      </a:lnTo>
                      <a:lnTo>
                        <a:pt x="40" y="6"/>
                      </a:lnTo>
                      <a:lnTo>
                        <a:pt x="40" y="10"/>
                      </a:lnTo>
                      <a:lnTo>
                        <a:pt x="40" y="1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85" name="Freeform 2055"/>
                <p:cNvSpPr>
                  <a:spLocks/>
                </p:cNvSpPr>
                <p:nvPr/>
              </p:nvSpPr>
              <p:spPr bwMode="auto">
                <a:xfrm>
                  <a:off x="2729" y="1237"/>
                  <a:ext cx="4" cy="5"/>
                </a:xfrm>
                <a:custGeom>
                  <a:avLst/>
                  <a:gdLst>
                    <a:gd name="T0" fmla="*/ 0 w 40"/>
                    <a:gd name="T1" fmla="*/ 0 h 58"/>
                    <a:gd name="T2" fmla="*/ 0 w 40"/>
                    <a:gd name="T3" fmla="*/ 0 h 58"/>
                    <a:gd name="T4" fmla="*/ 0 w 40"/>
                    <a:gd name="T5" fmla="*/ 0 h 58"/>
                    <a:gd name="T6" fmla="*/ 0 w 40"/>
                    <a:gd name="T7" fmla="*/ 0 h 58"/>
                    <a:gd name="T8" fmla="*/ 0 w 40"/>
                    <a:gd name="T9" fmla="*/ 0 h 58"/>
                    <a:gd name="T10" fmla="*/ 0 w 40"/>
                    <a:gd name="T11" fmla="*/ 0 h 58"/>
                    <a:gd name="T12" fmla="*/ 0 w 40"/>
                    <a:gd name="T13" fmla="*/ 0 h 58"/>
                    <a:gd name="T14" fmla="*/ 0 w 40"/>
                    <a:gd name="T15" fmla="*/ 0 h 58"/>
                    <a:gd name="T16" fmla="*/ 0 w 40"/>
                    <a:gd name="T17" fmla="*/ 0 h 58"/>
                    <a:gd name="T18" fmla="*/ 0 w 40"/>
                    <a:gd name="T19" fmla="*/ 0 h 58"/>
                    <a:gd name="T20" fmla="*/ 0 w 40"/>
                    <a:gd name="T21" fmla="*/ 0 h 58"/>
                    <a:gd name="T22" fmla="*/ 0 w 40"/>
                    <a:gd name="T23" fmla="*/ 0 h 58"/>
                    <a:gd name="T24" fmla="*/ 0 w 40"/>
                    <a:gd name="T25" fmla="*/ 0 h 58"/>
                    <a:gd name="T26" fmla="*/ 0 w 40"/>
                    <a:gd name="T27" fmla="*/ 0 h 58"/>
                    <a:gd name="T28" fmla="*/ 0 w 40"/>
                    <a:gd name="T29" fmla="*/ 0 h 58"/>
                    <a:gd name="T30" fmla="*/ 0 w 40"/>
                    <a:gd name="T31" fmla="*/ 0 h 58"/>
                    <a:gd name="T32" fmla="*/ 0 w 40"/>
                    <a:gd name="T33" fmla="*/ 0 h 58"/>
                    <a:gd name="T34" fmla="*/ 0 w 40"/>
                    <a:gd name="T35" fmla="*/ 0 h 58"/>
                    <a:gd name="T36" fmla="*/ 0 w 40"/>
                    <a:gd name="T37" fmla="*/ 0 h 58"/>
                    <a:gd name="T38" fmla="*/ 0 w 40"/>
                    <a:gd name="T39" fmla="*/ 0 h 58"/>
                    <a:gd name="T40" fmla="*/ 0 w 40"/>
                    <a:gd name="T41" fmla="*/ 0 h 58"/>
                    <a:gd name="T42" fmla="*/ 0 w 40"/>
                    <a:gd name="T43" fmla="*/ 0 h 58"/>
                    <a:gd name="T44" fmla="*/ 0 w 40"/>
                    <a:gd name="T45" fmla="*/ 0 h 58"/>
                    <a:gd name="T46" fmla="*/ 0 w 40"/>
                    <a:gd name="T47" fmla="*/ 0 h 58"/>
                    <a:gd name="T48" fmla="*/ 0 w 40"/>
                    <a:gd name="T49" fmla="*/ 0 h 58"/>
                    <a:gd name="T50" fmla="*/ 0 w 40"/>
                    <a:gd name="T51" fmla="*/ 0 h 58"/>
                    <a:gd name="T52" fmla="*/ 0 w 40"/>
                    <a:gd name="T53" fmla="*/ 0 h 58"/>
                    <a:gd name="T54" fmla="*/ 0 w 40"/>
                    <a:gd name="T55" fmla="*/ 0 h 58"/>
                    <a:gd name="T56" fmla="*/ 0 w 40"/>
                    <a:gd name="T57" fmla="*/ 0 h 58"/>
                    <a:gd name="T58" fmla="*/ 0 w 40"/>
                    <a:gd name="T59" fmla="*/ 0 h 58"/>
                    <a:gd name="T60" fmla="*/ 0 w 40"/>
                    <a:gd name="T61" fmla="*/ 0 h 58"/>
                    <a:gd name="T62" fmla="*/ 0 w 40"/>
                    <a:gd name="T63" fmla="*/ 0 h 58"/>
                    <a:gd name="T64" fmla="*/ 0 w 40"/>
                    <a:gd name="T65" fmla="*/ 0 h 58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40"/>
                    <a:gd name="T100" fmla="*/ 0 h 58"/>
                    <a:gd name="T101" fmla="*/ 40 w 40"/>
                    <a:gd name="T102" fmla="*/ 58 h 58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40" h="58">
                      <a:moveTo>
                        <a:pt x="40" y="14"/>
                      </a:moveTo>
                      <a:lnTo>
                        <a:pt x="40" y="14"/>
                      </a:lnTo>
                      <a:lnTo>
                        <a:pt x="31" y="14"/>
                      </a:lnTo>
                      <a:lnTo>
                        <a:pt x="23" y="15"/>
                      </a:lnTo>
                      <a:lnTo>
                        <a:pt x="17" y="18"/>
                      </a:lnTo>
                      <a:lnTo>
                        <a:pt x="12" y="22"/>
                      </a:lnTo>
                      <a:lnTo>
                        <a:pt x="7" y="28"/>
                      </a:lnTo>
                      <a:lnTo>
                        <a:pt x="4" y="33"/>
                      </a:lnTo>
                      <a:lnTo>
                        <a:pt x="1" y="39"/>
                      </a:lnTo>
                      <a:lnTo>
                        <a:pt x="0" y="44"/>
                      </a:lnTo>
                      <a:lnTo>
                        <a:pt x="0" y="50"/>
                      </a:lnTo>
                      <a:lnTo>
                        <a:pt x="2" y="54"/>
                      </a:lnTo>
                      <a:lnTo>
                        <a:pt x="7" y="56"/>
                      </a:lnTo>
                      <a:lnTo>
                        <a:pt x="12" y="57"/>
                      </a:lnTo>
                      <a:lnTo>
                        <a:pt x="19" y="58"/>
                      </a:lnTo>
                      <a:lnTo>
                        <a:pt x="26" y="58"/>
                      </a:lnTo>
                      <a:lnTo>
                        <a:pt x="33" y="57"/>
                      </a:lnTo>
                      <a:lnTo>
                        <a:pt x="40" y="57"/>
                      </a:lnTo>
                      <a:lnTo>
                        <a:pt x="40" y="51"/>
                      </a:lnTo>
                      <a:lnTo>
                        <a:pt x="40" y="43"/>
                      </a:lnTo>
                      <a:lnTo>
                        <a:pt x="40" y="37"/>
                      </a:lnTo>
                      <a:lnTo>
                        <a:pt x="40" y="29"/>
                      </a:lnTo>
                      <a:lnTo>
                        <a:pt x="40" y="21"/>
                      </a:lnTo>
                      <a:lnTo>
                        <a:pt x="40" y="14"/>
                      </a:lnTo>
                      <a:lnTo>
                        <a:pt x="40" y="7"/>
                      </a:lnTo>
                      <a:lnTo>
                        <a:pt x="40" y="0"/>
                      </a:lnTo>
                      <a:lnTo>
                        <a:pt x="40" y="3"/>
                      </a:lnTo>
                      <a:lnTo>
                        <a:pt x="40" y="6"/>
                      </a:lnTo>
                      <a:lnTo>
                        <a:pt x="40" y="10"/>
                      </a:lnTo>
                      <a:lnTo>
                        <a:pt x="40" y="14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86" name="Freeform 2056"/>
                <p:cNvSpPr>
                  <a:spLocks/>
                </p:cNvSpPr>
                <p:nvPr/>
              </p:nvSpPr>
              <p:spPr bwMode="auto">
                <a:xfrm>
                  <a:off x="2713" y="1246"/>
                  <a:ext cx="14" cy="9"/>
                </a:xfrm>
                <a:custGeom>
                  <a:avLst/>
                  <a:gdLst>
                    <a:gd name="T0" fmla="*/ 0 w 142"/>
                    <a:gd name="T1" fmla="*/ 0 h 89"/>
                    <a:gd name="T2" fmla="*/ 0 w 142"/>
                    <a:gd name="T3" fmla="*/ 0 h 89"/>
                    <a:gd name="T4" fmla="*/ 0 w 142"/>
                    <a:gd name="T5" fmla="*/ 0 h 89"/>
                    <a:gd name="T6" fmla="*/ 0 w 142"/>
                    <a:gd name="T7" fmla="*/ 0 h 89"/>
                    <a:gd name="T8" fmla="*/ 0 w 142"/>
                    <a:gd name="T9" fmla="*/ 0 h 89"/>
                    <a:gd name="T10" fmla="*/ 0 w 142"/>
                    <a:gd name="T11" fmla="*/ 0 h 89"/>
                    <a:gd name="T12" fmla="*/ 0 w 142"/>
                    <a:gd name="T13" fmla="*/ 0 h 89"/>
                    <a:gd name="T14" fmla="*/ 0 w 142"/>
                    <a:gd name="T15" fmla="*/ 0 h 89"/>
                    <a:gd name="T16" fmla="*/ 0 w 142"/>
                    <a:gd name="T17" fmla="*/ 0 h 89"/>
                    <a:gd name="T18" fmla="*/ 0 w 142"/>
                    <a:gd name="T19" fmla="*/ 0 h 89"/>
                    <a:gd name="T20" fmla="*/ 0 w 142"/>
                    <a:gd name="T21" fmla="*/ 0 h 89"/>
                    <a:gd name="T22" fmla="*/ 0 w 142"/>
                    <a:gd name="T23" fmla="*/ 0 h 89"/>
                    <a:gd name="T24" fmla="*/ 0 w 142"/>
                    <a:gd name="T25" fmla="*/ 0 h 89"/>
                    <a:gd name="T26" fmla="*/ 0 w 142"/>
                    <a:gd name="T27" fmla="*/ 0 h 89"/>
                    <a:gd name="T28" fmla="*/ 0 w 142"/>
                    <a:gd name="T29" fmla="*/ 0 h 89"/>
                    <a:gd name="T30" fmla="*/ 0 w 142"/>
                    <a:gd name="T31" fmla="*/ 0 h 89"/>
                    <a:gd name="T32" fmla="*/ 0 w 142"/>
                    <a:gd name="T33" fmla="*/ 0 h 89"/>
                    <a:gd name="T34" fmla="*/ 0 w 142"/>
                    <a:gd name="T35" fmla="*/ 0 h 89"/>
                    <a:gd name="T36" fmla="*/ 0 w 142"/>
                    <a:gd name="T37" fmla="*/ 0 h 89"/>
                    <a:gd name="T38" fmla="*/ 0 w 142"/>
                    <a:gd name="T39" fmla="*/ 0 h 89"/>
                    <a:gd name="T40" fmla="*/ 0 w 142"/>
                    <a:gd name="T41" fmla="*/ 0 h 89"/>
                    <a:gd name="T42" fmla="*/ 0 w 142"/>
                    <a:gd name="T43" fmla="*/ 0 h 89"/>
                    <a:gd name="T44" fmla="*/ 0 w 142"/>
                    <a:gd name="T45" fmla="*/ 0 h 89"/>
                    <a:gd name="T46" fmla="*/ 0 w 142"/>
                    <a:gd name="T47" fmla="*/ 0 h 89"/>
                    <a:gd name="T48" fmla="*/ 0 w 142"/>
                    <a:gd name="T49" fmla="*/ 0 h 89"/>
                    <a:gd name="T50" fmla="*/ 0 w 142"/>
                    <a:gd name="T51" fmla="*/ 0 h 89"/>
                    <a:gd name="T52" fmla="*/ 0 w 142"/>
                    <a:gd name="T53" fmla="*/ 0 h 89"/>
                    <a:gd name="T54" fmla="*/ 0 w 142"/>
                    <a:gd name="T55" fmla="*/ 0 h 89"/>
                    <a:gd name="T56" fmla="*/ 0 w 142"/>
                    <a:gd name="T57" fmla="*/ 0 h 89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42"/>
                    <a:gd name="T88" fmla="*/ 0 h 89"/>
                    <a:gd name="T89" fmla="*/ 142 w 142"/>
                    <a:gd name="T90" fmla="*/ 89 h 89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42" h="89">
                      <a:moveTo>
                        <a:pt x="142" y="0"/>
                      </a:moveTo>
                      <a:lnTo>
                        <a:pt x="121" y="7"/>
                      </a:lnTo>
                      <a:lnTo>
                        <a:pt x="97" y="12"/>
                      </a:lnTo>
                      <a:lnTo>
                        <a:pt x="72" y="17"/>
                      </a:lnTo>
                      <a:lnTo>
                        <a:pt x="47" y="23"/>
                      </a:lnTo>
                      <a:lnTo>
                        <a:pt x="26" y="30"/>
                      </a:lnTo>
                      <a:lnTo>
                        <a:pt x="10" y="42"/>
                      </a:lnTo>
                      <a:lnTo>
                        <a:pt x="0" y="61"/>
                      </a:lnTo>
                      <a:lnTo>
                        <a:pt x="1" y="86"/>
                      </a:lnTo>
                      <a:lnTo>
                        <a:pt x="2" y="87"/>
                      </a:lnTo>
                      <a:lnTo>
                        <a:pt x="6" y="88"/>
                      </a:lnTo>
                      <a:lnTo>
                        <a:pt x="11" y="89"/>
                      </a:lnTo>
                      <a:lnTo>
                        <a:pt x="16" y="89"/>
                      </a:lnTo>
                      <a:lnTo>
                        <a:pt x="23" y="89"/>
                      </a:lnTo>
                      <a:lnTo>
                        <a:pt x="28" y="88"/>
                      </a:lnTo>
                      <a:lnTo>
                        <a:pt x="34" y="87"/>
                      </a:lnTo>
                      <a:lnTo>
                        <a:pt x="38" y="85"/>
                      </a:lnTo>
                      <a:lnTo>
                        <a:pt x="40" y="80"/>
                      </a:lnTo>
                      <a:lnTo>
                        <a:pt x="42" y="74"/>
                      </a:lnTo>
                      <a:lnTo>
                        <a:pt x="40" y="65"/>
                      </a:lnTo>
                      <a:lnTo>
                        <a:pt x="40" y="58"/>
                      </a:lnTo>
                      <a:lnTo>
                        <a:pt x="60" y="62"/>
                      </a:lnTo>
                      <a:lnTo>
                        <a:pt x="75" y="61"/>
                      </a:lnTo>
                      <a:lnTo>
                        <a:pt x="87" y="55"/>
                      </a:lnTo>
                      <a:lnTo>
                        <a:pt x="97" y="47"/>
                      </a:lnTo>
                      <a:lnTo>
                        <a:pt x="106" y="35"/>
                      </a:lnTo>
                      <a:lnTo>
                        <a:pt x="116" y="23"/>
                      </a:lnTo>
                      <a:lnTo>
                        <a:pt x="128" y="11"/>
                      </a:lnTo>
                      <a:lnTo>
                        <a:pt x="142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87" name="Freeform 2057"/>
                <p:cNvSpPr>
                  <a:spLocks/>
                </p:cNvSpPr>
                <p:nvPr/>
              </p:nvSpPr>
              <p:spPr bwMode="auto">
                <a:xfrm>
                  <a:off x="2713" y="1246"/>
                  <a:ext cx="14" cy="9"/>
                </a:xfrm>
                <a:custGeom>
                  <a:avLst/>
                  <a:gdLst>
                    <a:gd name="T0" fmla="*/ 0 w 142"/>
                    <a:gd name="T1" fmla="*/ 0 h 89"/>
                    <a:gd name="T2" fmla="*/ 0 w 142"/>
                    <a:gd name="T3" fmla="*/ 0 h 89"/>
                    <a:gd name="T4" fmla="*/ 0 w 142"/>
                    <a:gd name="T5" fmla="*/ 0 h 89"/>
                    <a:gd name="T6" fmla="*/ 0 w 142"/>
                    <a:gd name="T7" fmla="*/ 0 h 89"/>
                    <a:gd name="T8" fmla="*/ 0 w 142"/>
                    <a:gd name="T9" fmla="*/ 0 h 89"/>
                    <a:gd name="T10" fmla="*/ 0 w 142"/>
                    <a:gd name="T11" fmla="*/ 0 h 89"/>
                    <a:gd name="T12" fmla="*/ 0 w 142"/>
                    <a:gd name="T13" fmla="*/ 0 h 89"/>
                    <a:gd name="T14" fmla="*/ 0 w 142"/>
                    <a:gd name="T15" fmla="*/ 0 h 89"/>
                    <a:gd name="T16" fmla="*/ 0 w 142"/>
                    <a:gd name="T17" fmla="*/ 0 h 89"/>
                    <a:gd name="T18" fmla="*/ 0 w 142"/>
                    <a:gd name="T19" fmla="*/ 0 h 89"/>
                    <a:gd name="T20" fmla="*/ 0 w 142"/>
                    <a:gd name="T21" fmla="*/ 0 h 89"/>
                    <a:gd name="T22" fmla="*/ 0 w 142"/>
                    <a:gd name="T23" fmla="*/ 0 h 89"/>
                    <a:gd name="T24" fmla="*/ 0 w 142"/>
                    <a:gd name="T25" fmla="*/ 0 h 89"/>
                    <a:gd name="T26" fmla="*/ 0 w 142"/>
                    <a:gd name="T27" fmla="*/ 0 h 89"/>
                    <a:gd name="T28" fmla="*/ 0 w 142"/>
                    <a:gd name="T29" fmla="*/ 0 h 89"/>
                    <a:gd name="T30" fmla="*/ 0 w 142"/>
                    <a:gd name="T31" fmla="*/ 0 h 89"/>
                    <a:gd name="T32" fmla="*/ 0 w 142"/>
                    <a:gd name="T33" fmla="*/ 0 h 89"/>
                    <a:gd name="T34" fmla="*/ 0 w 142"/>
                    <a:gd name="T35" fmla="*/ 0 h 89"/>
                    <a:gd name="T36" fmla="*/ 0 w 142"/>
                    <a:gd name="T37" fmla="*/ 0 h 89"/>
                    <a:gd name="T38" fmla="*/ 0 w 142"/>
                    <a:gd name="T39" fmla="*/ 0 h 89"/>
                    <a:gd name="T40" fmla="*/ 0 w 142"/>
                    <a:gd name="T41" fmla="*/ 0 h 89"/>
                    <a:gd name="T42" fmla="*/ 0 w 142"/>
                    <a:gd name="T43" fmla="*/ 0 h 89"/>
                    <a:gd name="T44" fmla="*/ 0 w 142"/>
                    <a:gd name="T45" fmla="*/ 0 h 89"/>
                    <a:gd name="T46" fmla="*/ 0 w 142"/>
                    <a:gd name="T47" fmla="*/ 0 h 89"/>
                    <a:gd name="T48" fmla="*/ 0 w 142"/>
                    <a:gd name="T49" fmla="*/ 0 h 89"/>
                    <a:gd name="T50" fmla="*/ 0 w 142"/>
                    <a:gd name="T51" fmla="*/ 0 h 89"/>
                    <a:gd name="T52" fmla="*/ 0 w 142"/>
                    <a:gd name="T53" fmla="*/ 0 h 89"/>
                    <a:gd name="T54" fmla="*/ 0 w 142"/>
                    <a:gd name="T55" fmla="*/ 0 h 89"/>
                    <a:gd name="T56" fmla="*/ 0 w 142"/>
                    <a:gd name="T57" fmla="*/ 0 h 89"/>
                    <a:gd name="T58" fmla="*/ 0 w 142"/>
                    <a:gd name="T59" fmla="*/ 0 h 89"/>
                    <a:gd name="T60" fmla="*/ 0 w 142"/>
                    <a:gd name="T61" fmla="*/ 0 h 89"/>
                    <a:gd name="T62" fmla="*/ 0 w 142"/>
                    <a:gd name="T63" fmla="*/ 0 h 89"/>
                    <a:gd name="T64" fmla="*/ 0 w 142"/>
                    <a:gd name="T65" fmla="*/ 0 h 8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42"/>
                    <a:gd name="T100" fmla="*/ 0 h 89"/>
                    <a:gd name="T101" fmla="*/ 142 w 142"/>
                    <a:gd name="T102" fmla="*/ 89 h 8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42" h="89">
                      <a:moveTo>
                        <a:pt x="142" y="0"/>
                      </a:moveTo>
                      <a:lnTo>
                        <a:pt x="142" y="0"/>
                      </a:lnTo>
                      <a:lnTo>
                        <a:pt x="121" y="7"/>
                      </a:lnTo>
                      <a:lnTo>
                        <a:pt x="97" y="12"/>
                      </a:lnTo>
                      <a:lnTo>
                        <a:pt x="72" y="17"/>
                      </a:lnTo>
                      <a:lnTo>
                        <a:pt x="47" y="23"/>
                      </a:lnTo>
                      <a:lnTo>
                        <a:pt x="26" y="30"/>
                      </a:lnTo>
                      <a:lnTo>
                        <a:pt x="10" y="42"/>
                      </a:lnTo>
                      <a:lnTo>
                        <a:pt x="0" y="61"/>
                      </a:lnTo>
                      <a:lnTo>
                        <a:pt x="1" y="86"/>
                      </a:lnTo>
                      <a:lnTo>
                        <a:pt x="2" y="87"/>
                      </a:lnTo>
                      <a:lnTo>
                        <a:pt x="6" y="88"/>
                      </a:lnTo>
                      <a:lnTo>
                        <a:pt x="11" y="89"/>
                      </a:lnTo>
                      <a:lnTo>
                        <a:pt x="16" y="89"/>
                      </a:lnTo>
                      <a:lnTo>
                        <a:pt x="23" y="89"/>
                      </a:lnTo>
                      <a:lnTo>
                        <a:pt x="28" y="88"/>
                      </a:lnTo>
                      <a:lnTo>
                        <a:pt x="34" y="87"/>
                      </a:lnTo>
                      <a:lnTo>
                        <a:pt x="38" y="85"/>
                      </a:lnTo>
                      <a:lnTo>
                        <a:pt x="40" y="80"/>
                      </a:lnTo>
                      <a:lnTo>
                        <a:pt x="42" y="74"/>
                      </a:lnTo>
                      <a:lnTo>
                        <a:pt x="40" y="65"/>
                      </a:lnTo>
                      <a:lnTo>
                        <a:pt x="40" y="58"/>
                      </a:lnTo>
                      <a:lnTo>
                        <a:pt x="60" y="62"/>
                      </a:lnTo>
                      <a:lnTo>
                        <a:pt x="75" y="61"/>
                      </a:lnTo>
                      <a:lnTo>
                        <a:pt x="87" y="55"/>
                      </a:lnTo>
                      <a:lnTo>
                        <a:pt x="97" y="47"/>
                      </a:lnTo>
                      <a:lnTo>
                        <a:pt x="106" y="35"/>
                      </a:lnTo>
                      <a:lnTo>
                        <a:pt x="116" y="23"/>
                      </a:lnTo>
                      <a:lnTo>
                        <a:pt x="128" y="11"/>
                      </a:lnTo>
                      <a:lnTo>
                        <a:pt x="142" y="0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88" name="Freeform 2058"/>
                <p:cNvSpPr>
                  <a:spLocks/>
                </p:cNvSpPr>
                <p:nvPr/>
              </p:nvSpPr>
              <p:spPr bwMode="auto">
                <a:xfrm>
                  <a:off x="2780" y="1138"/>
                  <a:ext cx="4" cy="3"/>
                </a:xfrm>
                <a:custGeom>
                  <a:avLst/>
                  <a:gdLst>
                    <a:gd name="T0" fmla="*/ 0 w 43"/>
                    <a:gd name="T1" fmla="*/ 0 h 43"/>
                    <a:gd name="T2" fmla="*/ 0 w 43"/>
                    <a:gd name="T3" fmla="*/ 0 h 43"/>
                    <a:gd name="T4" fmla="*/ 0 w 43"/>
                    <a:gd name="T5" fmla="*/ 0 h 43"/>
                    <a:gd name="T6" fmla="*/ 0 w 43"/>
                    <a:gd name="T7" fmla="*/ 0 h 43"/>
                    <a:gd name="T8" fmla="*/ 0 w 43"/>
                    <a:gd name="T9" fmla="*/ 0 h 43"/>
                    <a:gd name="T10" fmla="*/ 0 w 43"/>
                    <a:gd name="T11" fmla="*/ 0 h 43"/>
                    <a:gd name="T12" fmla="*/ 0 w 43"/>
                    <a:gd name="T13" fmla="*/ 0 h 43"/>
                    <a:gd name="T14" fmla="*/ 0 w 43"/>
                    <a:gd name="T15" fmla="*/ 0 h 43"/>
                    <a:gd name="T16" fmla="*/ 0 w 43"/>
                    <a:gd name="T17" fmla="*/ 0 h 43"/>
                    <a:gd name="T18" fmla="*/ 0 w 43"/>
                    <a:gd name="T19" fmla="*/ 0 h 43"/>
                    <a:gd name="T20" fmla="*/ 0 w 43"/>
                    <a:gd name="T21" fmla="*/ 0 h 43"/>
                    <a:gd name="T22" fmla="*/ 0 w 43"/>
                    <a:gd name="T23" fmla="*/ 0 h 43"/>
                    <a:gd name="T24" fmla="*/ 0 w 43"/>
                    <a:gd name="T25" fmla="*/ 0 h 43"/>
                    <a:gd name="T26" fmla="*/ 0 w 43"/>
                    <a:gd name="T27" fmla="*/ 0 h 43"/>
                    <a:gd name="T28" fmla="*/ 0 w 43"/>
                    <a:gd name="T29" fmla="*/ 0 h 43"/>
                    <a:gd name="T30" fmla="*/ 0 w 43"/>
                    <a:gd name="T31" fmla="*/ 0 h 43"/>
                    <a:gd name="T32" fmla="*/ 0 w 43"/>
                    <a:gd name="T33" fmla="*/ 0 h 43"/>
                    <a:gd name="T34" fmla="*/ 0 w 43"/>
                    <a:gd name="T35" fmla="*/ 0 h 43"/>
                    <a:gd name="T36" fmla="*/ 0 w 43"/>
                    <a:gd name="T37" fmla="*/ 0 h 43"/>
                    <a:gd name="T38" fmla="*/ 0 w 43"/>
                    <a:gd name="T39" fmla="*/ 0 h 43"/>
                    <a:gd name="T40" fmla="*/ 0 w 43"/>
                    <a:gd name="T41" fmla="*/ 0 h 4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"/>
                    <a:gd name="T64" fmla="*/ 0 h 43"/>
                    <a:gd name="T65" fmla="*/ 43 w 43"/>
                    <a:gd name="T66" fmla="*/ 43 h 4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" h="43">
                      <a:moveTo>
                        <a:pt x="43" y="0"/>
                      </a:moveTo>
                      <a:lnTo>
                        <a:pt x="36" y="2"/>
                      </a:lnTo>
                      <a:lnTo>
                        <a:pt x="28" y="6"/>
                      </a:lnTo>
                      <a:lnTo>
                        <a:pt x="21" y="11"/>
                      </a:lnTo>
                      <a:lnTo>
                        <a:pt x="16" y="16"/>
                      </a:lnTo>
                      <a:lnTo>
                        <a:pt x="12" y="22"/>
                      </a:lnTo>
                      <a:lnTo>
                        <a:pt x="7" y="28"/>
                      </a:lnTo>
                      <a:lnTo>
                        <a:pt x="3" y="36"/>
                      </a:lnTo>
                      <a:lnTo>
                        <a:pt x="0" y="43"/>
                      </a:lnTo>
                      <a:lnTo>
                        <a:pt x="7" y="43"/>
                      </a:lnTo>
                      <a:lnTo>
                        <a:pt x="15" y="43"/>
                      </a:lnTo>
                      <a:lnTo>
                        <a:pt x="21" y="43"/>
                      </a:lnTo>
                      <a:lnTo>
                        <a:pt x="29" y="43"/>
                      </a:lnTo>
                      <a:lnTo>
                        <a:pt x="27" y="37"/>
                      </a:lnTo>
                      <a:lnTo>
                        <a:pt x="27" y="30"/>
                      </a:lnTo>
                      <a:lnTo>
                        <a:pt x="29" y="25"/>
                      </a:lnTo>
                      <a:lnTo>
                        <a:pt x="32" y="19"/>
                      </a:lnTo>
                      <a:lnTo>
                        <a:pt x="36" y="15"/>
                      </a:lnTo>
                      <a:lnTo>
                        <a:pt x="39" y="11"/>
                      </a:lnTo>
                      <a:lnTo>
                        <a:pt x="42" y="5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89" name="Freeform 2059"/>
                <p:cNvSpPr>
                  <a:spLocks/>
                </p:cNvSpPr>
                <p:nvPr/>
              </p:nvSpPr>
              <p:spPr bwMode="auto">
                <a:xfrm>
                  <a:off x="2780" y="1138"/>
                  <a:ext cx="4" cy="3"/>
                </a:xfrm>
                <a:custGeom>
                  <a:avLst/>
                  <a:gdLst>
                    <a:gd name="T0" fmla="*/ 0 w 43"/>
                    <a:gd name="T1" fmla="*/ 0 h 43"/>
                    <a:gd name="T2" fmla="*/ 0 w 43"/>
                    <a:gd name="T3" fmla="*/ 0 h 43"/>
                    <a:gd name="T4" fmla="*/ 0 w 43"/>
                    <a:gd name="T5" fmla="*/ 0 h 43"/>
                    <a:gd name="T6" fmla="*/ 0 w 43"/>
                    <a:gd name="T7" fmla="*/ 0 h 43"/>
                    <a:gd name="T8" fmla="*/ 0 w 43"/>
                    <a:gd name="T9" fmla="*/ 0 h 43"/>
                    <a:gd name="T10" fmla="*/ 0 w 43"/>
                    <a:gd name="T11" fmla="*/ 0 h 43"/>
                    <a:gd name="T12" fmla="*/ 0 w 43"/>
                    <a:gd name="T13" fmla="*/ 0 h 43"/>
                    <a:gd name="T14" fmla="*/ 0 w 43"/>
                    <a:gd name="T15" fmla="*/ 0 h 43"/>
                    <a:gd name="T16" fmla="*/ 0 w 43"/>
                    <a:gd name="T17" fmla="*/ 0 h 43"/>
                    <a:gd name="T18" fmla="*/ 0 w 43"/>
                    <a:gd name="T19" fmla="*/ 0 h 43"/>
                    <a:gd name="T20" fmla="*/ 0 w 43"/>
                    <a:gd name="T21" fmla="*/ 0 h 43"/>
                    <a:gd name="T22" fmla="*/ 0 w 43"/>
                    <a:gd name="T23" fmla="*/ 0 h 43"/>
                    <a:gd name="T24" fmla="*/ 0 w 43"/>
                    <a:gd name="T25" fmla="*/ 0 h 43"/>
                    <a:gd name="T26" fmla="*/ 0 w 43"/>
                    <a:gd name="T27" fmla="*/ 0 h 43"/>
                    <a:gd name="T28" fmla="*/ 0 w 43"/>
                    <a:gd name="T29" fmla="*/ 0 h 43"/>
                    <a:gd name="T30" fmla="*/ 0 w 43"/>
                    <a:gd name="T31" fmla="*/ 0 h 43"/>
                    <a:gd name="T32" fmla="*/ 0 w 43"/>
                    <a:gd name="T33" fmla="*/ 0 h 43"/>
                    <a:gd name="T34" fmla="*/ 0 w 43"/>
                    <a:gd name="T35" fmla="*/ 0 h 43"/>
                    <a:gd name="T36" fmla="*/ 0 w 43"/>
                    <a:gd name="T37" fmla="*/ 0 h 43"/>
                    <a:gd name="T38" fmla="*/ 0 w 43"/>
                    <a:gd name="T39" fmla="*/ 0 h 43"/>
                    <a:gd name="T40" fmla="*/ 0 w 43"/>
                    <a:gd name="T41" fmla="*/ 0 h 43"/>
                    <a:gd name="T42" fmla="*/ 0 w 43"/>
                    <a:gd name="T43" fmla="*/ 0 h 43"/>
                    <a:gd name="T44" fmla="*/ 0 w 43"/>
                    <a:gd name="T45" fmla="*/ 0 h 43"/>
                    <a:gd name="T46" fmla="*/ 0 w 43"/>
                    <a:gd name="T47" fmla="*/ 0 h 4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3"/>
                    <a:gd name="T73" fmla="*/ 0 h 43"/>
                    <a:gd name="T74" fmla="*/ 43 w 43"/>
                    <a:gd name="T75" fmla="*/ 43 h 4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3" h="43">
                      <a:moveTo>
                        <a:pt x="43" y="0"/>
                      </a:moveTo>
                      <a:lnTo>
                        <a:pt x="43" y="0"/>
                      </a:lnTo>
                      <a:lnTo>
                        <a:pt x="36" y="2"/>
                      </a:lnTo>
                      <a:lnTo>
                        <a:pt x="28" y="6"/>
                      </a:lnTo>
                      <a:lnTo>
                        <a:pt x="21" y="11"/>
                      </a:lnTo>
                      <a:lnTo>
                        <a:pt x="16" y="16"/>
                      </a:lnTo>
                      <a:lnTo>
                        <a:pt x="12" y="22"/>
                      </a:lnTo>
                      <a:lnTo>
                        <a:pt x="7" y="28"/>
                      </a:lnTo>
                      <a:lnTo>
                        <a:pt x="3" y="36"/>
                      </a:lnTo>
                      <a:lnTo>
                        <a:pt x="0" y="43"/>
                      </a:lnTo>
                      <a:lnTo>
                        <a:pt x="7" y="43"/>
                      </a:lnTo>
                      <a:lnTo>
                        <a:pt x="15" y="43"/>
                      </a:lnTo>
                      <a:lnTo>
                        <a:pt x="21" y="43"/>
                      </a:lnTo>
                      <a:lnTo>
                        <a:pt x="29" y="43"/>
                      </a:lnTo>
                      <a:lnTo>
                        <a:pt x="27" y="37"/>
                      </a:lnTo>
                      <a:lnTo>
                        <a:pt x="27" y="30"/>
                      </a:lnTo>
                      <a:lnTo>
                        <a:pt x="29" y="25"/>
                      </a:lnTo>
                      <a:lnTo>
                        <a:pt x="32" y="19"/>
                      </a:lnTo>
                      <a:lnTo>
                        <a:pt x="36" y="15"/>
                      </a:lnTo>
                      <a:lnTo>
                        <a:pt x="39" y="11"/>
                      </a:lnTo>
                      <a:lnTo>
                        <a:pt x="42" y="5"/>
                      </a:lnTo>
                      <a:lnTo>
                        <a:pt x="43" y="0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90" name="Freeform 2060"/>
                <p:cNvSpPr>
                  <a:spLocks/>
                </p:cNvSpPr>
                <p:nvPr/>
              </p:nvSpPr>
              <p:spPr bwMode="auto">
                <a:xfrm>
                  <a:off x="2283" y="1245"/>
                  <a:ext cx="53" cy="61"/>
                </a:xfrm>
                <a:custGeom>
                  <a:avLst/>
                  <a:gdLst>
                    <a:gd name="T0" fmla="*/ 0 w 526"/>
                    <a:gd name="T1" fmla="*/ 0 h 657"/>
                    <a:gd name="T2" fmla="*/ 0 w 526"/>
                    <a:gd name="T3" fmla="*/ 0 h 657"/>
                    <a:gd name="T4" fmla="*/ 0 w 526"/>
                    <a:gd name="T5" fmla="*/ 0 h 657"/>
                    <a:gd name="T6" fmla="*/ 0 w 526"/>
                    <a:gd name="T7" fmla="*/ 0 h 657"/>
                    <a:gd name="T8" fmla="*/ 0 w 526"/>
                    <a:gd name="T9" fmla="*/ 0 h 657"/>
                    <a:gd name="T10" fmla="*/ 0 w 526"/>
                    <a:gd name="T11" fmla="*/ 0 h 657"/>
                    <a:gd name="T12" fmla="*/ 0 w 526"/>
                    <a:gd name="T13" fmla="*/ 0 h 657"/>
                    <a:gd name="T14" fmla="*/ 0 w 526"/>
                    <a:gd name="T15" fmla="*/ 0 h 657"/>
                    <a:gd name="T16" fmla="*/ 0 w 526"/>
                    <a:gd name="T17" fmla="*/ 0 h 657"/>
                    <a:gd name="T18" fmla="*/ 0 w 526"/>
                    <a:gd name="T19" fmla="*/ 0 h 657"/>
                    <a:gd name="T20" fmla="*/ 0 w 526"/>
                    <a:gd name="T21" fmla="*/ 0 h 657"/>
                    <a:gd name="T22" fmla="*/ 0 w 526"/>
                    <a:gd name="T23" fmla="*/ 0 h 657"/>
                    <a:gd name="T24" fmla="*/ 0 w 526"/>
                    <a:gd name="T25" fmla="*/ 0 h 657"/>
                    <a:gd name="T26" fmla="*/ 0 w 526"/>
                    <a:gd name="T27" fmla="*/ 0 h 657"/>
                    <a:gd name="T28" fmla="*/ 0 w 526"/>
                    <a:gd name="T29" fmla="*/ 0 h 657"/>
                    <a:gd name="T30" fmla="*/ 0 w 526"/>
                    <a:gd name="T31" fmla="*/ 0 h 657"/>
                    <a:gd name="T32" fmla="*/ 0 w 526"/>
                    <a:gd name="T33" fmla="*/ 0 h 657"/>
                    <a:gd name="T34" fmla="*/ 0 w 526"/>
                    <a:gd name="T35" fmla="*/ 0 h 657"/>
                    <a:gd name="T36" fmla="*/ 0 w 526"/>
                    <a:gd name="T37" fmla="*/ 0 h 657"/>
                    <a:gd name="T38" fmla="*/ 0 w 526"/>
                    <a:gd name="T39" fmla="*/ 0 h 657"/>
                    <a:gd name="T40" fmla="*/ 0 w 526"/>
                    <a:gd name="T41" fmla="*/ 0 h 657"/>
                    <a:gd name="T42" fmla="*/ 0 w 526"/>
                    <a:gd name="T43" fmla="*/ 0 h 657"/>
                    <a:gd name="T44" fmla="*/ 0 w 526"/>
                    <a:gd name="T45" fmla="*/ 0 h 657"/>
                    <a:gd name="T46" fmla="*/ 0 w 526"/>
                    <a:gd name="T47" fmla="*/ 0 h 657"/>
                    <a:gd name="T48" fmla="*/ 0 w 526"/>
                    <a:gd name="T49" fmla="*/ 0 h 657"/>
                    <a:gd name="T50" fmla="*/ 0 w 526"/>
                    <a:gd name="T51" fmla="*/ 0 h 657"/>
                    <a:gd name="T52" fmla="*/ 0 w 526"/>
                    <a:gd name="T53" fmla="*/ 0 h 657"/>
                    <a:gd name="T54" fmla="*/ 0 w 526"/>
                    <a:gd name="T55" fmla="*/ 0 h 657"/>
                    <a:gd name="T56" fmla="*/ 0 w 526"/>
                    <a:gd name="T57" fmla="*/ 0 h 657"/>
                    <a:gd name="T58" fmla="*/ 0 w 526"/>
                    <a:gd name="T59" fmla="*/ 0 h 657"/>
                    <a:gd name="T60" fmla="*/ 0 w 526"/>
                    <a:gd name="T61" fmla="*/ 0 h 657"/>
                    <a:gd name="T62" fmla="*/ 0 w 526"/>
                    <a:gd name="T63" fmla="*/ 0 h 657"/>
                    <a:gd name="T64" fmla="*/ 0 w 526"/>
                    <a:gd name="T65" fmla="*/ 0 h 657"/>
                    <a:gd name="T66" fmla="*/ 0 w 526"/>
                    <a:gd name="T67" fmla="*/ 0 h 657"/>
                    <a:gd name="T68" fmla="*/ 0 w 526"/>
                    <a:gd name="T69" fmla="*/ 0 h 657"/>
                    <a:gd name="T70" fmla="*/ 0 w 526"/>
                    <a:gd name="T71" fmla="*/ 0 h 657"/>
                    <a:gd name="T72" fmla="*/ 0 w 526"/>
                    <a:gd name="T73" fmla="*/ 0 h 657"/>
                    <a:gd name="T74" fmla="*/ 0 w 526"/>
                    <a:gd name="T75" fmla="*/ 0 h 657"/>
                    <a:gd name="T76" fmla="*/ 0 w 526"/>
                    <a:gd name="T77" fmla="*/ 0 h 657"/>
                    <a:gd name="T78" fmla="*/ 0 w 526"/>
                    <a:gd name="T79" fmla="*/ 0 h 657"/>
                    <a:gd name="T80" fmla="*/ 0 w 526"/>
                    <a:gd name="T81" fmla="*/ 0 h 657"/>
                    <a:gd name="T82" fmla="*/ 0 w 526"/>
                    <a:gd name="T83" fmla="*/ 0 h 657"/>
                    <a:gd name="T84" fmla="*/ 0 w 526"/>
                    <a:gd name="T85" fmla="*/ 0 h 657"/>
                    <a:gd name="T86" fmla="*/ 0 w 526"/>
                    <a:gd name="T87" fmla="*/ 0 h 657"/>
                    <a:gd name="T88" fmla="*/ 0 w 526"/>
                    <a:gd name="T89" fmla="*/ 0 h 657"/>
                    <a:gd name="T90" fmla="*/ 0 w 526"/>
                    <a:gd name="T91" fmla="*/ 0 h 657"/>
                    <a:gd name="T92" fmla="*/ 0 w 526"/>
                    <a:gd name="T93" fmla="*/ 0 h 657"/>
                    <a:gd name="T94" fmla="*/ 0 w 526"/>
                    <a:gd name="T95" fmla="*/ 0 h 657"/>
                    <a:gd name="T96" fmla="*/ 0 w 526"/>
                    <a:gd name="T97" fmla="*/ 0 h 657"/>
                    <a:gd name="T98" fmla="*/ 0 w 526"/>
                    <a:gd name="T99" fmla="*/ 0 h 657"/>
                    <a:gd name="T100" fmla="*/ 0 w 526"/>
                    <a:gd name="T101" fmla="*/ 0 h 657"/>
                    <a:gd name="T102" fmla="*/ 0 w 526"/>
                    <a:gd name="T103" fmla="*/ 0 h 657"/>
                    <a:gd name="T104" fmla="*/ 0 w 526"/>
                    <a:gd name="T105" fmla="*/ 0 h 657"/>
                    <a:gd name="T106" fmla="*/ 0 w 526"/>
                    <a:gd name="T107" fmla="*/ 0 h 657"/>
                    <a:gd name="T108" fmla="*/ 0 w 526"/>
                    <a:gd name="T109" fmla="*/ 0 h 657"/>
                    <a:gd name="T110" fmla="*/ 0 w 526"/>
                    <a:gd name="T111" fmla="*/ 0 h 657"/>
                    <a:gd name="T112" fmla="*/ 0 w 526"/>
                    <a:gd name="T113" fmla="*/ 0 h 657"/>
                    <a:gd name="T114" fmla="*/ 0 w 526"/>
                    <a:gd name="T115" fmla="*/ 0 h 657"/>
                    <a:gd name="T116" fmla="*/ 0 w 526"/>
                    <a:gd name="T117" fmla="*/ 0 h 657"/>
                    <a:gd name="T118" fmla="*/ 0 w 526"/>
                    <a:gd name="T119" fmla="*/ 0 h 657"/>
                    <a:gd name="T120" fmla="*/ 0 w 526"/>
                    <a:gd name="T121" fmla="*/ 0 h 657"/>
                    <a:gd name="T122" fmla="*/ 0 w 526"/>
                    <a:gd name="T123" fmla="*/ 0 h 657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526"/>
                    <a:gd name="T187" fmla="*/ 0 h 657"/>
                    <a:gd name="T188" fmla="*/ 526 w 526"/>
                    <a:gd name="T189" fmla="*/ 657 h 657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526" h="657">
                      <a:moveTo>
                        <a:pt x="526" y="538"/>
                      </a:moveTo>
                      <a:lnTo>
                        <a:pt x="522" y="530"/>
                      </a:lnTo>
                      <a:lnTo>
                        <a:pt x="519" y="522"/>
                      </a:lnTo>
                      <a:lnTo>
                        <a:pt x="516" y="516"/>
                      </a:lnTo>
                      <a:lnTo>
                        <a:pt x="513" y="508"/>
                      </a:lnTo>
                      <a:lnTo>
                        <a:pt x="509" y="500"/>
                      </a:lnTo>
                      <a:lnTo>
                        <a:pt x="507" y="490"/>
                      </a:lnTo>
                      <a:lnTo>
                        <a:pt x="507" y="481"/>
                      </a:lnTo>
                      <a:lnTo>
                        <a:pt x="507" y="471"/>
                      </a:lnTo>
                      <a:lnTo>
                        <a:pt x="507" y="461"/>
                      </a:lnTo>
                      <a:lnTo>
                        <a:pt x="507" y="452"/>
                      </a:lnTo>
                      <a:lnTo>
                        <a:pt x="506" y="442"/>
                      </a:lnTo>
                      <a:lnTo>
                        <a:pt x="503" y="433"/>
                      </a:lnTo>
                      <a:lnTo>
                        <a:pt x="501" y="433"/>
                      </a:lnTo>
                      <a:lnTo>
                        <a:pt x="498" y="433"/>
                      </a:lnTo>
                      <a:lnTo>
                        <a:pt x="495" y="433"/>
                      </a:lnTo>
                      <a:lnTo>
                        <a:pt x="493" y="432"/>
                      </a:lnTo>
                      <a:lnTo>
                        <a:pt x="487" y="422"/>
                      </a:lnTo>
                      <a:lnTo>
                        <a:pt x="484" y="412"/>
                      </a:lnTo>
                      <a:lnTo>
                        <a:pt x="484" y="402"/>
                      </a:lnTo>
                      <a:lnTo>
                        <a:pt x="485" y="391"/>
                      </a:lnTo>
                      <a:lnTo>
                        <a:pt x="486" y="381"/>
                      </a:lnTo>
                      <a:lnTo>
                        <a:pt x="487" y="370"/>
                      </a:lnTo>
                      <a:lnTo>
                        <a:pt x="486" y="359"/>
                      </a:lnTo>
                      <a:lnTo>
                        <a:pt x="484" y="349"/>
                      </a:lnTo>
                      <a:lnTo>
                        <a:pt x="481" y="345"/>
                      </a:lnTo>
                      <a:lnTo>
                        <a:pt x="477" y="343"/>
                      </a:lnTo>
                      <a:lnTo>
                        <a:pt x="472" y="339"/>
                      </a:lnTo>
                      <a:lnTo>
                        <a:pt x="470" y="334"/>
                      </a:lnTo>
                      <a:lnTo>
                        <a:pt x="468" y="334"/>
                      </a:lnTo>
                      <a:lnTo>
                        <a:pt x="465" y="335"/>
                      </a:lnTo>
                      <a:lnTo>
                        <a:pt x="461" y="335"/>
                      </a:lnTo>
                      <a:lnTo>
                        <a:pt x="459" y="336"/>
                      </a:lnTo>
                      <a:lnTo>
                        <a:pt x="452" y="336"/>
                      </a:lnTo>
                      <a:lnTo>
                        <a:pt x="443" y="333"/>
                      </a:lnTo>
                      <a:lnTo>
                        <a:pt x="436" y="331"/>
                      </a:lnTo>
                      <a:lnTo>
                        <a:pt x="433" y="334"/>
                      </a:lnTo>
                      <a:lnTo>
                        <a:pt x="433" y="339"/>
                      </a:lnTo>
                      <a:lnTo>
                        <a:pt x="434" y="344"/>
                      </a:lnTo>
                      <a:lnTo>
                        <a:pt x="436" y="349"/>
                      </a:lnTo>
                      <a:lnTo>
                        <a:pt x="437" y="354"/>
                      </a:lnTo>
                      <a:lnTo>
                        <a:pt x="438" y="358"/>
                      </a:lnTo>
                      <a:lnTo>
                        <a:pt x="440" y="363"/>
                      </a:lnTo>
                      <a:lnTo>
                        <a:pt x="438" y="368"/>
                      </a:lnTo>
                      <a:lnTo>
                        <a:pt x="436" y="373"/>
                      </a:lnTo>
                      <a:lnTo>
                        <a:pt x="434" y="375"/>
                      </a:lnTo>
                      <a:lnTo>
                        <a:pt x="431" y="378"/>
                      </a:lnTo>
                      <a:lnTo>
                        <a:pt x="428" y="381"/>
                      </a:lnTo>
                      <a:lnTo>
                        <a:pt x="424" y="383"/>
                      </a:lnTo>
                      <a:lnTo>
                        <a:pt x="420" y="390"/>
                      </a:lnTo>
                      <a:lnTo>
                        <a:pt x="420" y="398"/>
                      </a:lnTo>
                      <a:lnTo>
                        <a:pt x="419" y="407"/>
                      </a:lnTo>
                      <a:lnTo>
                        <a:pt x="415" y="412"/>
                      </a:lnTo>
                      <a:lnTo>
                        <a:pt x="409" y="414"/>
                      </a:lnTo>
                      <a:lnTo>
                        <a:pt x="405" y="412"/>
                      </a:lnTo>
                      <a:lnTo>
                        <a:pt x="401" y="409"/>
                      </a:lnTo>
                      <a:lnTo>
                        <a:pt x="398" y="405"/>
                      </a:lnTo>
                      <a:lnTo>
                        <a:pt x="395" y="400"/>
                      </a:lnTo>
                      <a:lnTo>
                        <a:pt x="392" y="395"/>
                      </a:lnTo>
                      <a:lnTo>
                        <a:pt x="388" y="391"/>
                      </a:lnTo>
                      <a:lnTo>
                        <a:pt x="384" y="386"/>
                      </a:lnTo>
                      <a:lnTo>
                        <a:pt x="379" y="382"/>
                      </a:lnTo>
                      <a:lnTo>
                        <a:pt x="373" y="375"/>
                      </a:lnTo>
                      <a:lnTo>
                        <a:pt x="369" y="369"/>
                      </a:lnTo>
                      <a:lnTo>
                        <a:pt x="364" y="361"/>
                      </a:lnTo>
                      <a:lnTo>
                        <a:pt x="362" y="354"/>
                      </a:lnTo>
                      <a:lnTo>
                        <a:pt x="361" y="346"/>
                      </a:lnTo>
                      <a:lnTo>
                        <a:pt x="361" y="338"/>
                      </a:lnTo>
                      <a:lnTo>
                        <a:pt x="363" y="331"/>
                      </a:lnTo>
                      <a:lnTo>
                        <a:pt x="366" y="326"/>
                      </a:lnTo>
                      <a:lnTo>
                        <a:pt x="369" y="322"/>
                      </a:lnTo>
                      <a:lnTo>
                        <a:pt x="373" y="318"/>
                      </a:lnTo>
                      <a:lnTo>
                        <a:pt x="380" y="316"/>
                      </a:lnTo>
                      <a:lnTo>
                        <a:pt x="379" y="313"/>
                      </a:lnTo>
                      <a:lnTo>
                        <a:pt x="376" y="312"/>
                      </a:lnTo>
                      <a:lnTo>
                        <a:pt x="376" y="310"/>
                      </a:lnTo>
                      <a:lnTo>
                        <a:pt x="376" y="309"/>
                      </a:lnTo>
                      <a:lnTo>
                        <a:pt x="382" y="304"/>
                      </a:lnTo>
                      <a:lnTo>
                        <a:pt x="387" y="300"/>
                      </a:lnTo>
                      <a:lnTo>
                        <a:pt x="394" y="298"/>
                      </a:lnTo>
                      <a:lnTo>
                        <a:pt x="400" y="297"/>
                      </a:lnTo>
                      <a:lnTo>
                        <a:pt x="407" y="296"/>
                      </a:lnTo>
                      <a:lnTo>
                        <a:pt x="413" y="294"/>
                      </a:lnTo>
                      <a:lnTo>
                        <a:pt x="419" y="291"/>
                      </a:lnTo>
                      <a:lnTo>
                        <a:pt x="424" y="284"/>
                      </a:lnTo>
                      <a:lnTo>
                        <a:pt x="427" y="285"/>
                      </a:lnTo>
                      <a:lnTo>
                        <a:pt x="428" y="288"/>
                      </a:lnTo>
                      <a:lnTo>
                        <a:pt x="431" y="292"/>
                      </a:lnTo>
                      <a:lnTo>
                        <a:pt x="434" y="293"/>
                      </a:lnTo>
                      <a:lnTo>
                        <a:pt x="440" y="289"/>
                      </a:lnTo>
                      <a:lnTo>
                        <a:pt x="444" y="285"/>
                      </a:lnTo>
                      <a:lnTo>
                        <a:pt x="447" y="280"/>
                      </a:lnTo>
                      <a:lnTo>
                        <a:pt x="450" y="273"/>
                      </a:lnTo>
                      <a:lnTo>
                        <a:pt x="454" y="268"/>
                      </a:lnTo>
                      <a:lnTo>
                        <a:pt x="458" y="263"/>
                      </a:lnTo>
                      <a:lnTo>
                        <a:pt x="464" y="261"/>
                      </a:lnTo>
                      <a:lnTo>
                        <a:pt x="470" y="261"/>
                      </a:lnTo>
                      <a:lnTo>
                        <a:pt x="470" y="252"/>
                      </a:lnTo>
                      <a:lnTo>
                        <a:pt x="470" y="245"/>
                      </a:lnTo>
                      <a:lnTo>
                        <a:pt x="470" y="236"/>
                      </a:lnTo>
                      <a:lnTo>
                        <a:pt x="472" y="230"/>
                      </a:lnTo>
                      <a:lnTo>
                        <a:pt x="478" y="223"/>
                      </a:lnTo>
                      <a:lnTo>
                        <a:pt x="485" y="220"/>
                      </a:lnTo>
                      <a:lnTo>
                        <a:pt x="494" y="218"/>
                      </a:lnTo>
                      <a:lnTo>
                        <a:pt x="503" y="215"/>
                      </a:lnTo>
                      <a:lnTo>
                        <a:pt x="506" y="215"/>
                      </a:lnTo>
                      <a:lnTo>
                        <a:pt x="510" y="214"/>
                      </a:lnTo>
                      <a:lnTo>
                        <a:pt x="514" y="212"/>
                      </a:lnTo>
                      <a:lnTo>
                        <a:pt x="514" y="207"/>
                      </a:lnTo>
                      <a:lnTo>
                        <a:pt x="510" y="202"/>
                      </a:lnTo>
                      <a:lnTo>
                        <a:pt x="505" y="200"/>
                      </a:lnTo>
                      <a:lnTo>
                        <a:pt x="499" y="197"/>
                      </a:lnTo>
                      <a:lnTo>
                        <a:pt x="496" y="191"/>
                      </a:lnTo>
                      <a:lnTo>
                        <a:pt x="499" y="191"/>
                      </a:lnTo>
                      <a:lnTo>
                        <a:pt x="499" y="189"/>
                      </a:lnTo>
                      <a:lnTo>
                        <a:pt x="499" y="186"/>
                      </a:lnTo>
                      <a:lnTo>
                        <a:pt x="499" y="185"/>
                      </a:lnTo>
                      <a:lnTo>
                        <a:pt x="486" y="179"/>
                      </a:lnTo>
                      <a:lnTo>
                        <a:pt x="473" y="176"/>
                      </a:lnTo>
                      <a:lnTo>
                        <a:pt x="459" y="173"/>
                      </a:lnTo>
                      <a:lnTo>
                        <a:pt x="446" y="172"/>
                      </a:lnTo>
                      <a:lnTo>
                        <a:pt x="432" y="171"/>
                      </a:lnTo>
                      <a:lnTo>
                        <a:pt x="418" y="170"/>
                      </a:lnTo>
                      <a:lnTo>
                        <a:pt x="404" y="170"/>
                      </a:lnTo>
                      <a:lnTo>
                        <a:pt x="389" y="170"/>
                      </a:lnTo>
                      <a:lnTo>
                        <a:pt x="375" y="171"/>
                      </a:lnTo>
                      <a:lnTo>
                        <a:pt x="360" y="171"/>
                      </a:lnTo>
                      <a:lnTo>
                        <a:pt x="346" y="172"/>
                      </a:lnTo>
                      <a:lnTo>
                        <a:pt x="332" y="172"/>
                      </a:lnTo>
                      <a:lnTo>
                        <a:pt x="318" y="172"/>
                      </a:lnTo>
                      <a:lnTo>
                        <a:pt x="302" y="171"/>
                      </a:lnTo>
                      <a:lnTo>
                        <a:pt x="288" y="170"/>
                      </a:lnTo>
                      <a:lnTo>
                        <a:pt x="274" y="168"/>
                      </a:lnTo>
                      <a:lnTo>
                        <a:pt x="268" y="165"/>
                      </a:lnTo>
                      <a:lnTo>
                        <a:pt x="261" y="162"/>
                      </a:lnTo>
                      <a:lnTo>
                        <a:pt x="254" y="160"/>
                      </a:lnTo>
                      <a:lnTo>
                        <a:pt x="248" y="158"/>
                      </a:lnTo>
                      <a:lnTo>
                        <a:pt x="241" y="157"/>
                      </a:lnTo>
                      <a:lnTo>
                        <a:pt x="235" y="156"/>
                      </a:lnTo>
                      <a:lnTo>
                        <a:pt x="228" y="154"/>
                      </a:lnTo>
                      <a:lnTo>
                        <a:pt x="223" y="152"/>
                      </a:lnTo>
                      <a:lnTo>
                        <a:pt x="217" y="149"/>
                      </a:lnTo>
                      <a:lnTo>
                        <a:pt x="214" y="145"/>
                      </a:lnTo>
                      <a:lnTo>
                        <a:pt x="211" y="139"/>
                      </a:lnTo>
                      <a:lnTo>
                        <a:pt x="210" y="134"/>
                      </a:lnTo>
                      <a:lnTo>
                        <a:pt x="209" y="126"/>
                      </a:lnTo>
                      <a:lnTo>
                        <a:pt x="209" y="119"/>
                      </a:lnTo>
                      <a:lnTo>
                        <a:pt x="208" y="111"/>
                      </a:lnTo>
                      <a:lnTo>
                        <a:pt x="208" y="104"/>
                      </a:lnTo>
                      <a:lnTo>
                        <a:pt x="209" y="97"/>
                      </a:lnTo>
                      <a:lnTo>
                        <a:pt x="210" y="89"/>
                      </a:lnTo>
                      <a:lnTo>
                        <a:pt x="212" y="82"/>
                      </a:lnTo>
                      <a:lnTo>
                        <a:pt x="215" y="75"/>
                      </a:lnTo>
                      <a:lnTo>
                        <a:pt x="208" y="67"/>
                      </a:lnTo>
                      <a:lnTo>
                        <a:pt x="207" y="56"/>
                      </a:lnTo>
                      <a:lnTo>
                        <a:pt x="203" y="49"/>
                      </a:lnTo>
                      <a:lnTo>
                        <a:pt x="193" y="47"/>
                      </a:lnTo>
                      <a:lnTo>
                        <a:pt x="193" y="48"/>
                      </a:lnTo>
                      <a:lnTo>
                        <a:pt x="193" y="49"/>
                      </a:lnTo>
                      <a:lnTo>
                        <a:pt x="193" y="51"/>
                      </a:lnTo>
                      <a:lnTo>
                        <a:pt x="193" y="53"/>
                      </a:lnTo>
                      <a:lnTo>
                        <a:pt x="188" y="53"/>
                      </a:lnTo>
                      <a:lnTo>
                        <a:pt x="184" y="54"/>
                      </a:lnTo>
                      <a:lnTo>
                        <a:pt x="179" y="56"/>
                      </a:lnTo>
                      <a:lnTo>
                        <a:pt x="176" y="59"/>
                      </a:lnTo>
                      <a:lnTo>
                        <a:pt x="173" y="62"/>
                      </a:lnTo>
                      <a:lnTo>
                        <a:pt x="170" y="66"/>
                      </a:lnTo>
                      <a:lnTo>
                        <a:pt x="166" y="68"/>
                      </a:lnTo>
                      <a:lnTo>
                        <a:pt x="161" y="67"/>
                      </a:lnTo>
                      <a:lnTo>
                        <a:pt x="155" y="64"/>
                      </a:lnTo>
                      <a:lnTo>
                        <a:pt x="150" y="59"/>
                      </a:lnTo>
                      <a:lnTo>
                        <a:pt x="146" y="54"/>
                      </a:lnTo>
                      <a:lnTo>
                        <a:pt x="142" y="48"/>
                      </a:lnTo>
                      <a:lnTo>
                        <a:pt x="138" y="42"/>
                      </a:lnTo>
                      <a:lnTo>
                        <a:pt x="135" y="37"/>
                      </a:lnTo>
                      <a:lnTo>
                        <a:pt x="130" y="31"/>
                      </a:lnTo>
                      <a:lnTo>
                        <a:pt x="126" y="26"/>
                      </a:lnTo>
                      <a:lnTo>
                        <a:pt x="123" y="24"/>
                      </a:lnTo>
                      <a:lnTo>
                        <a:pt x="117" y="24"/>
                      </a:lnTo>
                      <a:lnTo>
                        <a:pt x="112" y="24"/>
                      </a:lnTo>
                      <a:lnTo>
                        <a:pt x="105" y="25"/>
                      </a:lnTo>
                      <a:lnTo>
                        <a:pt x="104" y="26"/>
                      </a:lnTo>
                      <a:lnTo>
                        <a:pt x="102" y="27"/>
                      </a:lnTo>
                      <a:lnTo>
                        <a:pt x="102" y="29"/>
                      </a:lnTo>
                      <a:lnTo>
                        <a:pt x="102" y="31"/>
                      </a:lnTo>
                      <a:lnTo>
                        <a:pt x="93" y="28"/>
                      </a:lnTo>
                      <a:lnTo>
                        <a:pt x="86" y="23"/>
                      </a:lnTo>
                      <a:lnTo>
                        <a:pt x="79" y="17"/>
                      </a:lnTo>
                      <a:lnTo>
                        <a:pt x="72" y="12"/>
                      </a:lnTo>
                      <a:lnTo>
                        <a:pt x="65" y="7"/>
                      </a:lnTo>
                      <a:lnTo>
                        <a:pt x="58" y="3"/>
                      </a:lnTo>
                      <a:lnTo>
                        <a:pt x="52" y="1"/>
                      </a:lnTo>
                      <a:lnTo>
                        <a:pt x="44" y="0"/>
                      </a:lnTo>
                      <a:lnTo>
                        <a:pt x="42" y="1"/>
                      </a:lnTo>
                      <a:lnTo>
                        <a:pt x="41" y="4"/>
                      </a:lnTo>
                      <a:lnTo>
                        <a:pt x="42" y="9"/>
                      </a:lnTo>
                      <a:lnTo>
                        <a:pt x="43" y="14"/>
                      </a:lnTo>
                      <a:lnTo>
                        <a:pt x="43" y="21"/>
                      </a:lnTo>
                      <a:lnTo>
                        <a:pt x="44" y="27"/>
                      </a:lnTo>
                      <a:lnTo>
                        <a:pt x="42" y="33"/>
                      </a:lnTo>
                      <a:lnTo>
                        <a:pt x="39" y="38"/>
                      </a:lnTo>
                      <a:lnTo>
                        <a:pt x="33" y="43"/>
                      </a:lnTo>
                      <a:lnTo>
                        <a:pt x="30" y="48"/>
                      </a:lnTo>
                      <a:lnTo>
                        <a:pt x="26" y="53"/>
                      </a:lnTo>
                      <a:lnTo>
                        <a:pt x="23" y="59"/>
                      </a:lnTo>
                      <a:lnTo>
                        <a:pt x="19" y="65"/>
                      </a:lnTo>
                      <a:lnTo>
                        <a:pt x="16" y="71"/>
                      </a:lnTo>
                      <a:lnTo>
                        <a:pt x="13" y="76"/>
                      </a:lnTo>
                      <a:lnTo>
                        <a:pt x="8" y="83"/>
                      </a:lnTo>
                      <a:lnTo>
                        <a:pt x="6" y="87"/>
                      </a:lnTo>
                      <a:lnTo>
                        <a:pt x="7" y="92"/>
                      </a:lnTo>
                      <a:lnTo>
                        <a:pt x="9" y="97"/>
                      </a:lnTo>
                      <a:lnTo>
                        <a:pt x="12" y="100"/>
                      </a:lnTo>
                      <a:lnTo>
                        <a:pt x="16" y="104"/>
                      </a:lnTo>
                      <a:lnTo>
                        <a:pt x="20" y="103"/>
                      </a:lnTo>
                      <a:lnTo>
                        <a:pt x="25" y="99"/>
                      </a:lnTo>
                      <a:lnTo>
                        <a:pt x="29" y="97"/>
                      </a:lnTo>
                      <a:lnTo>
                        <a:pt x="32" y="97"/>
                      </a:lnTo>
                      <a:lnTo>
                        <a:pt x="36" y="97"/>
                      </a:lnTo>
                      <a:lnTo>
                        <a:pt x="38" y="97"/>
                      </a:lnTo>
                      <a:lnTo>
                        <a:pt x="39" y="98"/>
                      </a:lnTo>
                      <a:lnTo>
                        <a:pt x="45" y="107"/>
                      </a:lnTo>
                      <a:lnTo>
                        <a:pt x="53" y="111"/>
                      </a:lnTo>
                      <a:lnTo>
                        <a:pt x="62" y="115"/>
                      </a:lnTo>
                      <a:lnTo>
                        <a:pt x="68" y="123"/>
                      </a:lnTo>
                      <a:lnTo>
                        <a:pt x="72" y="128"/>
                      </a:lnTo>
                      <a:lnTo>
                        <a:pt x="76" y="133"/>
                      </a:lnTo>
                      <a:lnTo>
                        <a:pt x="81" y="136"/>
                      </a:lnTo>
                      <a:lnTo>
                        <a:pt x="86" y="138"/>
                      </a:lnTo>
                      <a:lnTo>
                        <a:pt x="91" y="139"/>
                      </a:lnTo>
                      <a:lnTo>
                        <a:pt x="98" y="139"/>
                      </a:lnTo>
                      <a:lnTo>
                        <a:pt x="103" y="139"/>
                      </a:lnTo>
                      <a:lnTo>
                        <a:pt x="110" y="137"/>
                      </a:lnTo>
                      <a:lnTo>
                        <a:pt x="110" y="141"/>
                      </a:lnTo>
                      <a:lnTo>
                        <a:pt x="110" y="146"/>
                      </a:lnTo>
                      <a:lnTo>
                        <a:pt x="110" y="149"/>
                      </a:lnTo>
                      <a:lnTo>
                        <a:pt x="109" y="151"/>
                      </a:lnTo>
                      <a:lnTo>
                        <a:pt x="103" y="156"/>
                      </a:lnTo>
                      <a:lnTo>
                        <a:pt x="97" y="160"/>
                      </a:lnTo>
                      <a:lnTo>
                        <a:pt x="90" y="162"/>
                      </a:lnTo>
                      <a:lnTo>
                        <a:pt x="83" y="164"/>
                      </a:lnTo>
                      <a:lnTo>
                        <a:pt x="77" y="165"/>
                      </a:lnTo>
                      <a:lnTo>
                        <a:pt x="69" y="166"/>
                      </a:lnTo>
                      <a:lnTo>
                        <a:pt x="62" y="166"/>
                      </a:lnTo>
                      <a:lnTo>
                        <a:pt x="55" y="166"/>
                      </a:lnTo>
                      <a:lnTo>
                        <a:pt x="55" y="174"/>
                      </a:lnTo>
                      <a:lnTo>
                        <a:pt x="52" y="181"/>
                      </a:lnTo>
                      <a:lnTo>
                        <a:pt x="48" y="185"/>
                      </a:lnTo>
                      <a:lnTo>
                        <a:pt x="42" y="187"/>
                      </a:lnTo>
                      <a:lnTo>
                        <a:pt x="36" y="188"/>
                      </a:lnTo>
                      <a:lnTo>
                        <a:pt x="29" y="189"/>
                      </a:lnTo>
                      <a:lnTo>
                        <a:pt x="21" y="190"/>
                      </a:lnTo>
                      <a:lnTo>
                        <a:pt x="15" y="191"/>
                      </a:lnTo>
                      <a:lnTo>
                        <a:pt x="15" y="200"/>
                      </a:lnTo>
                      <a:lnTo>
                        <a:pt x="13" y="208"/>
                      </a:lnTo>
                      <a:lnTo>
                        <a:pt x="8" y="214"/>
                      </a:lnTo>
                      <a:lnTo>
                        <a:pt x="0" y="218"/>
                      </a:lnTo>
                      <a:lnTo>
                        <a:pt x="5" y="230"/>
                      </a:lnTo>
                      <a:lnTo>
                        <a:pt x="14" y="239"/>
                      </a:lnTo>
                      <a:lnTo>
                        <a:pt x="24" y="247"/>
                      </a:lnTo>
                      <a:lnTo>
                        <a:pt x="34" y="255"/>
                      </a:lnTo>
                      <a:lnTo>
                        <a:pt x="46" y="262"/>
                      </a:lnTo>
                      <a:lnTo>
                        <a:pt x="57" y="269"/>
                      </a:lnTo>
                      <a:lnTo>
                        <a:pt x="68" y="277"/>
                      </a:lnTo>
                      <a:lnTo>
                        <a:pt x="76" y="286"/>
                      </a:lnTo>
                      <a:lnTo>
                        <a:pt x="81" y="294"/>
                      </a:lnTo>
                      <a:lnTo>
                        <a:pt x="86" y="301"/>
                      </a:lnTo>
                      <a:lnTo>
                        <a:pt x="89" y="310"/>
                      </a:lnTo>
                      <a:lnTo>
                        <a:pt x="92" y="320"/>
                      </a:lnTo>
                      <a:lnTo>
                        <a:pt x="93" y="330"/>
                      </a:lnTo>
                      <a:lnTo>
                        <a:pt x="94" y="339"/>
                      </a:lnTo>
                      <a:lnTo>
                        <a:pt x="93" y="349"/>
                      </a:lnTo>
                      <a:lnTo>
                        <a:pt x="90" y="359"/>
                      </a:lnTo>
                      <a:lnTo>
                        <a:pt x="89" y="359"/>
                      </a:lnTo>
                      <a:lnTo>
                        <a:pt x="88" y="359"/>
                      </a:lnTo>
                      <a:lnTo>
                        <a:pt x="86" y="360"/>
                      </a:lnTo>
                      <a:lnTo>
                        <a:pt x="85" y="360"/>
                      </a:lnTo>
                      <a:lnTo>
                        <a:pt x="81" y="362"/>
                      </a:lnTo>
                      <a:lnTo>
                        <a:pt x="78" y="366"/>
                      </a:lnTo>
                      <a:lnTo>
                        <a:pt x="77" y="370"/>
                      </a:lnTo>
                      <a:lnTo>
                        <a:pt x="77" y="374"/>
                      </a:lnTo>
                      <a:lnTo>
                        <a:pt x="80" y="380"/>
                      </a:lnTo>
                      <a:lnTo>
                        <a:pt x="83" y="383"/>
                      </a:lnTo>
                      <a:lnTo>
                        <a:pt x="89" y="385"/>
                      </a:lnTo>
                      <a:lnTo>
                        <a:pt x="94" y="385"/>
                      </a:lnTo>
                      <a:lnTo>
                        <a:pt x="94" y="393"/>
                      </a:lnTo>
                      <a:lnTo>
                        <a:pt x="92" y="399"/>
                      </a:lnTo>
                      <a:lnTo>
                        <a:pt x="90" y="407"/>
                      </a:lnTo>
                      <a:lnTo>
                        <a:pt x="92" y="414"/>
                      </a:lnTo>
                      <a:lnTo>
                        <a:pt x="94" y="418"/>
                      </a:lnTo>
                      <a:lnTo>
                        <a:pt x="97" y="421"/>
                      </a:lnTo>
                      <a:lnTo>
                        <a:pt x="100" y="424"/>
                      </a:lnTo>
                      <a:lnTo>
                        <a:pt x="104" y="428"/>
                      </a:lnTo>
                      <a:lnTo>
                        <a:pt x="109" y="432"/>
                      </a:lnTo>
                      <a:lnTo>
                        <a:pt x="111" y="437"/>
                      </a:lnTo>
                      <a:lnTo>
                        <a:pt x="110" y="444"/>
                      </a:lnTo>
                      <a:lnTo>
                        <a:pt x="107" y="449"/>
                      </a:lnTo>
                      <a:lnTo>
                        <a:pt x="104" y="456"/>
                      </a:lnTo>
                      <a:lnTo>
                        <a:pt x="102" y="462"/>
                      </a:lnTo>
                      <a:lnTo>
                        <a:pt x="102" y="469"/>
                      </a:lnTo>
                      <a:lnTo>
                        <a:pt x="103" y="476"/>
                      </a:lnTo>
                      <a:lnTo>
                        <a:pt x="106" y="483"/>
                      </a:lnTo>
                      <a:lnTo>
                        <a:pt x="111" y="490"/>
                      </a:lnTo>
                      <a:lnTo>
                        <a:pt x="113" y="496"/>
                      </a:lnTo>
                      <a:lnTo>
                        <a:pt x="114" y="502"/>
                      </a:lnTo>
                      <a:lnTo>
                        <a:pt x="113" y="513"/>
                      </a:lnTo>
                      <a:lnTo>
                        <a:pt x="113" y="525"/>
                      </a:lnTo>
                      <a:lnTo>
                        <a:pt x="112" y="535"/>
                      </a:lnTo>
                      <a:lnTo>
                        <a:pt x="112" y="547"/>
                      </a:lnTo>
                      <a:lnTo>
                        <a:pt x="111" y="558"/>
                      </a:lnTo>
                      <a:lnTo>
                        <a:pt x="110" y="570"/>
                      </a:lnTo>
                      <a:lnTo>
                        <a:pt x="109" y="581"/>
                      </a:lnTo>
                      <a:lnTo>
                        <a:pt x="105" y="593"/>
                      </a:lnTo>
                      <a:lnTo>
                        <a:pt x="116" y="596"/>
                      </a:lnTo>
                      <a:lnTo>
                        <a:pt x="124" y="595"/>
                      </a:lnTo>
                      <a:lnTo>
                        <a:pt x="128" y="592"/>
                      </a:lnTo>
                      <a:lnTo>
                        <a:pt x="130" y="588"/>
                      </a:lnTo>
                      <a:lnTo>
                        <a:pt x="132" y="582"/>
                      </a:lnTo>
                      <a:lnTo>
                        <a:pt x="134" y="577"/>
                      </a:lnTo>
                      <a:lnTo>
                        <a:pt x="136" y="572"/>
                      </a:lnTo>
                      <a:lnTo>
                        <a:pt x="139" y="569"/>
                      </a:lnTo>
                      <a:lnTo>
                        <a:pt x="148" y="569"/>
                      </a:lnTo>
                      <a:lnTo>
                        <a:pt x="153" y="576"/>
                      </a:lnTo>
                      <a:lnTo>
                        <a:pt x="158" y="584"/>
                      </a:lnTo>
                      <a:lnTo>
                        <a:pt x="164" y="593"/>
                      </a:lnTo>
                      <a:lnTo>
                        <a:pt x="166" y="593"/>
                      </a:lnTo>
                      <a:lnTo>
                        <a:pt x="168" y="592"/>
                      </a:lnTo>
                      <a:lnTo>
                        <a:pt x="170" y="591"/>
                      </a:lnTo>
                      <a:lnTo>
                        <a:pt x="171" y="589"/>
                      </a:lnTo>
                      <a:lnTo>
                        <a:pt x="172" y="582"/>
                      </a:lnTo>
                      <a:lnTo>
                        <a:pt x="172" y="575"/>
                      </a:lnTo>
                      <a:lnTo>
                        <a:pt x="173" y="568"/>
                      </a:lnTo>
                      <a:lnTo>
                        <a:pt x="174" y="560"/>
                      </a:lnTo>
                      <a:lnTo>
                        <a:pt x="174" y="553"/>
                      </a:lnTo>
                      <a:lnTo>
                        <a:pt x="174" y="545"/>
                      </a:lnTo>
                      <a:lnTo>
                        <a:pt x="174" y="539"/>
                      </a:lnTo>
                      <a:lnTo>
                        <a:pt x="173" y="531"/>
                      </a:lnTo>
                      <a:lnTo>
                        <a:pt x="174" y="529"/>
                      </a:lnTo>
                      <a:lnTo>
                        <a:pt x="176" y="526"/>
                      </a:lnTo>
                      <a:lnTo>
                        <a:pt x="178" y="523"/>
                      </a:lnTo>
                      <a:lnTo>
                        <a:pt x="181" y="525"/>
                      </a:lnTo>
                      <a:lnTo>
                        <a:pt x="184" y="530"/>
                      </a:lnTo>
                      <a:lnTo>
                        <a:pt x="184" y="537"/>
                      </a:lnTo>
                      <a:lnTo>
                        <a:pt x="184" y="543"/>
                      </a:lnTo>
                      <a:lnTo>
                        <a:pt x="181" y="548"/>
                      </a:lnTo>
                      <a:lnTo>
                        <a:pt x="179" y="554"/>
                      </a:lnTo>
                      <a:lnTo>
                        <a:pt x="178" y="559"/>
                      </a:lnTo>
                      <a:lnTo>
                        <a:pt x="177" y="564"/>
                      </a:lnTo>
                      <a:lnTo>
                        <a:pt x="176" y="569"/>
                      </a:lnTo>
                      <a:lnTo>
                        <a:pt x="176" y="574"/>
                      </a:lnTo>
                      <a:lnTo>
                        <a:pt x="175" y="579"/>
                      </a:lnTo>
                      <a:lnTo>
                        <a:pt x="175" y="583"/>
                      </a:lnTo>
                      <a:lnTo>
                        <a:pt x="175" y="589"/>
                      </a:lnTo>
                      <a:lnTo>
                        <a:pt x="181" y="582"/>
                      </a:lnTo>
                      <a:lnTo>
                        <a:pt x="190" y="577"/>
                      </a:lnTo>
                      <a:lnTo>
                        <a:pt x="198" y="574"/>
                      </a:lnTo>
                      <a:lnTo>
                        <a:pt x="205" y="569"/>
                      </a:lnTo>
                      <a:lnTo>
                        <a:pt x="211" y="563"/>
                      </a:lnTo>
                      <a:lnTo>
                        <a:pt x="213" y="555"/>
                      </a:lnTo>
                      <a:lnTo>
                        <a:pt x="214" y="547"/>
                      </a:lnTo>
                      <a:lnTo>
                        <a:pt x="213" y="540"/>
                      </a:lnTo>
                      <a:lnTo>
                        <a:pt x="212" y="531"/>
                      </a:lnTo>
                      <a:lnTo>
                        <a:pt x="211" y="522"/>
                      </a:lnTo>
                      <a:lnTo>
                        <a:pt x="210" y="515"/>
                      </a:lnTo>
                      <a:lnTo>
                        <a:pt x="210" y="506"/>
                      </a:lnTo>
                      <a:lnTo>
                        <a:pt x="213" y="497"/>
                      </a:lnTo>
                      <a:lnTo>
                        <a:pt x="219" y="490"/>
                      </a:lnTo>
                      <a:lnTo>
                        <a:pt x="226" y="484"/>
                      </a:lnTo>
                      <a:lnTo>
                        <a:pt x="237" y="480"/>
                      </a:lnTo>
                      <a:lnTo>
                        <a:pt x="233" y="488"/>
                      </a:lnTo>
                      <a:lnTo>
                        <a:pt x="228" y="495"/>
                      </a:lnTo>
                      <a:lnTo>
                        <a:pt x="226" y="502"/>
                      </a:lnTo>
                      <a:lnTo>
                        <a:pt x="224" y="509"/>
                      </a:lnTo>
                      <a:lnTo>
                        <a:pt x="223" y="517"/>
                      </a:lnTo>
                      <a:lnTo>
                        <a:pt x="222" y="526"/>
                      </a:lnTo>
                      <a:lnTo>
                        <a:pt x="222" y="533"/>
                      </a:lnTo>
                      <a:lnTo>
                        <a:pt x="223" y="542"/>
                      </a:lnTo>
                      <a:lnTo>
                        <a:pt x="225" y="540"/>
                      </a:lnTo>
                      <a:lnTo>
                        <a:pt x="226" y="538"/>
                      </a:lnTo>
                      <a:lnTo>
                        <a:pt x="228" y="537"/>
                      </a:lnTo>
                      <a:lnTo>
                        <a:pt x="229" y="534"/>
                      </a:lnTo>
                      <a:lnTo>
                        <a:pt x="228" y="540"/>
                      </a:lnTo>
                      <a:lnTo>
                        <a:pt x="229" y="544"/>
                      </a:lnTo>
                      <a:lnTo>
                        <a:pt x="230" y="548"/>
                      </a:lnTo>
                      <a:lnTo>
                        <a:pt x="233" y="553"/>
                      </a:lnTo>
                      <a:lnTo>
                        <a:pt x="235" y="557"/>
                      </a:lnTo>
                      <a:lnTo>
                        <a:pt x="237" y="562"/>
                      </a:lnTo>
                      <a:lnTo>
                        <a:pt x="239" y="566"/>
                      </a:lnTo>
                      <a:lnTo>
                        <a:pt x="240" y="571"/>
                      </a:lnTo>
                      <a:lnTo>
                        <a:pt x="247" y="566"/>
                      </a:lnTo>
                      <a:lnTo>
                        <a:pt x="254" y="562"/>
                      </a:lnTo>
                      <a:lnTo>
                        <a:pt x="260" y="556"/>
                      </a:lnTo>
                      <a:lnTo>
                        <a:pt x="266" y="550"/>
                      </a:lnTo>
                      <a:lnTo>
                        <a:pt x="271" y="543"/>
                      </a:lnTo>
                      <a:lnTo>
                        <a:pt x="273" y="537"/>
                      </a:lnTo>
                      <a:lnTo>
                        <a:pt x="273" y="529"/>
                      </a:lnTo>
                      <a:lnTo>
                        <a:pt x="270" y="520"/>
                      </a:lnTo>
                      <a:lnTo>
                        <a:pt x="273" y="519"/>
                      </a:lnTo>
                      <a:lnTo>
                        <a:pt x="276" y="517"/>
                      </a:lnTo>
                      <a:lnTo>
                        <a:pt x="278" y="515"/>
                      </a:lnTo>
                      <a:lnTo>
                        <a:pt x="279" y="513"/>
                      </a:lnTo>
                      <a:lnTo>
                        <a:pt x="279" y="506"/>
                      </a:lnTo>
                      <a:lnTo>
                        <a:pt x="281" y="500"/>
                      </a:lnTo>
                      <a:lnTo>
                        <a:pt x="282" y="493"/>
                      </a:lnTo>
                      <a:lnTo>
                        <a:pt x="283" y="486"/>
                      </a:lnTo>
                      <a:lnTo>
                        <a:pt x="284" y="480"/>
                      </a:lnTo>
                      <a:lnTo>
                        <a:pt x="284" y="473"/>
                      </a:lnTo>
                      <a:lnTo>
                        <a:pt x="282" y="467"/>
                      </a:lnTo>
                      <a:lnTo>
                        <a:pt x="278" y="460"/>
                      </a:lnTo>
                      <a:lnTo>
                        <a:pt x="277" y="456"/>
                      </a:lnTo>
                      <a:lnTo>
                        <a:pt x="279" y="452"/>
                      </a:lnTo>
                      <a:lnTo>
                        <a:pt x="282" y="445"/>
                      </a:lnTo>
                      <a:lnTo>
                        <a:pt x="285" y="440"/>
                      </a:lnTo>
                      <a:lnTo>
                        <a:pt x="289" y="448"/>
                      </a:lnTo>
                      <a:lnTo>
                        <a:pt x="291" y="457"/>
                      </a:lnTo>
                      <a:lnTo>
                        <a:pt x="291" y="466"/>
                      </a:lnTo>
                      <a:lnTo>
                        <a:pt x="290" y="476"/>
                      </a:lnTo>
                      <a:lnTo>
                        <a:pt x="289" y="484"/>
                      </a:lnTo>
                      <a:lnTo>
                        <a:pt x="288" y="494"/>
                      </a:lnTo>
                      <a:lnTo>
                        <a:pt x="287" y="503"/>
                      </a:lnTo>
                      <a:lnTo>
                        <a:pt x="288" y="513"/>
                      </a:lnTo>
                      <a:lnTo>
                        <a:pt x="290" y="520"/>
                      </a:lnTo>
                      <a:lnTo>
                        <a:pt x="293" y="528"/>
                      </a:lnTo>
                      <a:lnTo>
                        <a:pt x="296" y="534"/>
                      </a:lnTo>
                      <a:lnTo>
                        <a:pt x="299" y="540"/>
                      </a:lnTo>
                      <a:lnTo>
                        <a:pt x="302" y="543"/>
                      </a:lnTo>
                      <a:lnTo>
                        <a:pt x="307" y="544"/>
                      </a:lnTo>
                      <a:lnTo>
                        <a:pt x="312" y="542"/>
                      </a:lnTo>
                      <a:lnTo>
                        <a:pt x="318" y="535"/>
                      </a:lnTo>
                      <a:lnTo>
                        <a:pt x="321" y="530"/>
                      </a:lnTo>
                      <a:lnTo>
                        <a:pt x="324" y="525"/>
                      </a:lnTo>
                      <a:lnTo>
                        <a:pt x="327" y="519"/>
                      </a:lnTo>
                      <a:lnTo>
                        <a:pt x="331" y="513"/>
                      </a:lnTo>
                      <a:lnTo>
                        <a:pt x="332" y="507"/>
                      </a:lnTo>
                      <a:lnTo>
                        <a:pt x="332" y="501"/>
                      </a:lnTo>
                      <a:lnTo>
                        <a:pt x="331" y="494"/>
                      </a:lnTo>
                      <a:lnTo>
                        <a:pt x="326" y="489"/>
                      </a:lnTo>
                      <a:lnTo>
                        <a:pt x="321" y="482"/>
                      </a:lnTo>
                      <a:lnTo>
                        <a:pt x="315" y="476"/>
                      </a:lnTo>
                      <a:lnTo>
                        <a:pt x="311" y="469"/>
                      </a:lnTo>
                      <a:lnTo>
                        <a:pt x="308" y="461"/>
                      </a:lnTo>
                      <a:lnTo>
                        <a:pt x="303" y="455"/>
                      </a:lnTo>
                      <a:lnTo>
                        <a:pt x="300" y="447"/>
                      </a:lnTo>
                      <a:lnTo>
                        <a:pt x="297" y="440"/>
                      </a:lnTo>
                      <a:lnTo>
                        <a:pt x="293" y="432"/>
                      </a:lnTo>
                      <a:lnTo>
                        <a:pt x="291" y="429"/>
                      </a:lnTo>
                      <a:lnTo>
                        <a:pt x="294" y="425"/>
                      </a:lnTo>
                      <a:lnTo>
                        <a:pt x="296" y="423"/>
                      </a:lnTo>
                      <a:lnTo>
                        <a:pt x="299" y="421"/>
                      </a:lnTo>
                      <a:lnTo>
                        <a:pt x="301" y="425"/>
                      </a:lnTo>
                      <a:lnTo>
                        <a:pt x="303" y="428"/>
                      </a:lnTo>
                      <a:lnTo>
                        <a:pt x="307" y="431"/>
                      </a:lnTo>
                      <a:lnTo>
                        <a:pt x="310" y="432"/>
                      </a:lnTo>
                      <a:lnTo>
                        <a:pt x="309" y="437"/>
                      </a:lnTo>
                      <a:lnTo>
                        <a:pt x="311" y="442"/>
                      </a:lnTo>
                      <a:lnTo>
                        <a:pt x="313" y="446"/>
                      </a:lnTo>
                      <a:lnTo>
                        <a:pt x="315" y="451"/>
                      </a:lnTo>
                      <a:lnTo>
                        <a:pt x="318" y="455"/>
                      </a:lnTo>
                      <a:lnTo>
                        <a:pt x="321" y="459"/>
                      </a:lnTo>
                      <a:lnTo>
                        <a:pt x="324" y="462"/>
                      </a:lnTo>
                      <a:lnTo>
                        <a:pt x="328" y="466"/>
                      </a:lnTo>
                      <a:lnTo>
                        <a:pt x="333" y="470"/>
                      </a:lnTo>
                      <a:lnTo>
                        <a:pt x="336" y="474"/>
                      </a:lnTo>
                      <a:lnTo>
                        <a:pt x="339" y="479"/>
                      </a:lnTo>
                      <a:lnTo>
                        <a:pt x="342" y="484"/>
                      </a:lnTo>
                      <a:lnTo>
                        <a:pt x="343" y="492"/>
                      </a:lnTo>
                      <a:lnTo>
                        <a:pt x="343" y="500"/>
                      </a:lnTo>
                      <a:lnTo>
                        <a:pt x="343" y="508"/>
                      </a:lnTo>
                      <a:lnTo>
                        <a:pt x="344" y="516"/>
                      </a:lnTo>
                      <a:lnTo>
                        <a:pt x="346" y="520"/>
                      </a:lnTo>
                      <a:lnTo>
                        <a:pt x="348" y="525"/>
                      </a:lnTo>
                      <a:lnTo>
                        <a:pt x="350" y="529"/>
                      </a:lnTo>
                      <a:lnTo>
                        <a:pt x="350" y="534"/>
                      </a:lnTo>
                      <a:lnTo>
                        <a:pt x="355" y="528"/>
                      </a:lnTo>
                      <a:lnTo>
                        <a:pt x="356" y="521"/>
                      </a:lnTo>
                      <a:lnTo>
                        <a:pt x="357" y="514"/>
                      </a:lnTo>
                      <a:lnTo>
                        <a:pt x="357" y="506"/>
                      </a:lnTo>
                      <a:lnTo>
                        <a:pt x="357" y="500"/>
                      </a:lnTo>
                      <a:lnTo>
                        <a:pt x="357" y="493"/>
                      </a:lnTo>
                      <a:lnTo>
                        <a:pt x="358" y="488"/>
                      </a:lnTo>
                      <a:lnTo>
                        <a:pt x="361" y="483"/>
                      </a:lnTo>
                      <a:lnTo>
                        <a:pt x="364" y="479"/>
                      </a:lnTo>
                      <a:lnTo>
                        <a:pt x="367" y="473"/>
                      </a:lnTo>
                      <a:lnTo>
                        <a:pt x="370" y="468"/>
                      </a:lnTo>
                      <a:lnTo>
                        <a:pt x="372" y="461"/>
                      </a:lnTo>
                      <a:lnTo>
                        <a:pt x="375" y="457"/>
                      </a:lnTo>
                      <a:lnTo>
                        <a:pt x="379" y="453"/>
                      </a:lnTo>
                      <a:lnTo>
                        <a:pt x="384" y="449"/>
                      </a:lnTo>
                      <a:lnTo>
                        <a:pt x="391" y="447"/>
                      </a:lnTo>
                      <a:lnTo>
                        <a:pt x="388" y="453"/>
                      </a:lnTo>
                      <a:lnTo>
                        <a:pt x="387" y="459"/>
                      </a:lnTo>
                      <a:lnTo>
                        <a:pt x="385" y="465"/>
                      </a:lnTo>
                      <a:lnTo>
                        <a:pt x="384" y="471"/>
                      </a:lnTo>
                      <a:lnTo>
                        <a:pt x="384" y="477"/>
                      </a:lnTo>
                      <a:lnTo>
                        <a:pt x="384" y="483"/>
                      </a:lnTo>
                      <a:lnTo>
                        <a:pt x="386" y="489"/>
                      </a:lnTo>
                      <a:lnTo>
                        <a:pt x="391" y="494"/>
                      </a:lnTo>
                      <a:lnTo>
                        <a:pt x="392" y="490"/>
                      </a:lnTo>
                      <a:lnTo>
                        <a:pt x="395" y="488"/>
                      </a:lnTo>
                      <a:lnTo>
                        <a:pt x="399" y="485"/>
                      </a:lnTo>
                      <a:lnTo>
                        <a:pt x="403" y="482"/>
                      </a:lnTo>
                      <a:lnTo>
                        <a:pt x="408" y="480"/>
                      </a:lnTo>
                      <a:lnTo>
                        <a:pt x="412" y="483"/>
                      </a:lnTo>
                      <a:lnTo>
                        <a:pt x="415" y="491"/>
                      </a:lnTo>
                      <a:lnTo>
                        <a:pt x="417" y="496"/>
                      </a:lnTo>
                      <a:lnTo>
                        <a:pt x="420" y="502"/>
                      </a:lnTo>
                      <a:lnTo>
                        <a:pt x="423" y="507"/>
                      </a:lnTo>
                      <a:lnTo>
                        <a:pt x="425" y="513"/>
                      </a:lnTo>
                      <a:lnTo>
                        <a:pt x="429" y="518"/>
                      </a:lnTo>
                      <a:lnTo>
                        <a:pt x="430" y="523"/>
                      </a:lnTo>
                      <a:lnTo>
                        <a:pt x="431" y="530"/>
                      </a:lnTo>
                      <a:lnTo>
                        <a:pt x="431" y="535"/>
                      </a:lnTo>
                      <a:lnTo>
                        <a:pt x="430" y="542"/>
                      </a:lnTo>
                      <a:lnTo>
                        <a:pt x="433" y="542"/>
                      </a:lnTo>
                      <a:lnTo>
                        <a:pt x="434" y="545"/>
                      </a:lnTo>
                      <a:lnTo>
                        <a:pt x="434" y="550"/>
                      </a:lnTo>
                      <a:lnTo>
                        <a:pt x="437" y="550"/>
                      </a:lnTo>
                      <a:lnTo>
                        <a:pt x="436" y="555"/>
                      </a:lnTo>
                      <a:lnTo>
                        <a:pt x="433" y="558"/>
                      </a:lnTo>
                      <a:lnTo>
                        <a:pt x="430" y="562"/>
                      </a:lnTo>
                      <a:lnTo>
                        <a:pt x="429" y="564"/>
                      </a:lnTo>
                      <a:lnTo>
                        <a:pt x="429" y="568"/>
                      </a:lnTo>
                      <a:lnTo>
                        <a:pt x="430" y="572"/>
                      </a:lnTo>
                      <a:lnTo>
                        <a:pt x="432" y="577"/>
                      </a:lnTo>
                      <a:lnTo>
                        <a:pt x="434" y="581"/>
                      </a:lnTo>
                      <a:lnTo>
                        <a:pt x="437" y="586"/>
                      </a:lnTo>
                      <a:lnTo>
                        <a:pt x="441" y="590"/>
                      </a:lnTo>
                      <a:lnTo>
                        <a:pt x="444" y="593"/>
                      </a:lnTo>
                      <a:lnTo>
                        <a:pt x="446" y="597"/>
                      </a:lnTo>
                      <a:lnTo>
                        <a:pt x="448" y="603"/>
                      </a:lnTo>
                      <a:lnTo>
                        <a:pt x="448" y="608"/>
                      </a:lnTo>
                      <a:lnTo>
                        <a:pt x="447" y="614"/>
                      </a:lnTo>
                      <a:lnTo>
                        <a:pt x="447" y="620"/>
                      </a:lnTo>
                      <a:lnTo>
                        <a:pt x="446" y="627"/>
                      </a:lnTo>
                      <a:lnTo>
                        <a:pt x="445" y="632"/>
                      </a:lnTo>
                      <a:lnTo>
                        <a:pt x="445" y="638"/>
                      </a:lnTo>
                      <a:lnTo>
                        <a:pt x="447" y="643"/>
                      </a:lnTo>
                      <a:lnTo>
                        <a:pt x="450" y="649"/>
                      </a:lnTo>
                      <a:lnTo>
                        <a:pt x="455" y="652"/>
                      </a:lnTo>
                      <a:lnTo>
                        <a:pt x="458" y="655"/>
                      </a:lnTo>
                      <a:lnTo>
                        <a:pt x="462" y="657"/>
                      </a:lnTo>
                      <a:lnTo>
                        <a:pt x="462" y="656"/>
                      </a:lnTo>
                      <a:lnTo>
                        <a:pt x="464" y="652"/>
                      </a:lnTo>
                      <a:lnTo>
                        <a:pt x="465" y="646"/>
                      </a:lnTo>
                      <a:lnTo>
                        <a:pt x="467" y="640"/>
                      </a:lnTo>
                      <a:lnTo>
                        <a:pt x="470" y="632"/>
                      </a:lnTo>
                      <a:lnTo>
                        <a:pt x="474" y="626"/>
                      </a:lnTo>
                      <a:lnTo>
                        <a:pt x="482" y="619"/>
                      </a:lnTo>
                      <a:lnTo>
                        <a:pt x="491" y="615"/>
                      </a:lnTo>
                      <a:lnTo>
                        <a:pt x="494" y="614"/>
                      </a:lnTo>
                      <a:lnTo>
                        <a:pt x="503" y="609"/>
                      </a:lnTo>
                      <a:lnTo>
                        <a:pt x="510" y="603"/>
                      </a:lnTo>
                      <a:lnTo>
                        <a:pt x="513" y="594"/>
                      </a:lnTo>
                      <a:lnTo>
                        <a:pt x="511" y="589"/>
                      </a:lnTo>
                      <a:lnTo>
                        <a:pt x="510" y="583"/>
                      </a:lnTo>
                      <a:lnTo>
                        <a:pt x="508" y="577"/>
                      </a:lnTo>
                      <a:lnTo>
                        <a:pt x="507" y="571"/>
                      </a:lnTo>
                      <a:lnTo>
                        <a:pt x="505" y="565"/>
                      </a:lnTo>
                      <a:lnTo>
                        <a:pt x="505" y="559"/>
                      </a:lnTo>
                      <a:lnTo>
                        <a:pt x="505" y="553"/>
                      </a:lnTo>
                      <a:lnTo>
                        <a:pt x="507" y="548"/>
                      </a:lnTo>
                      <a:lnTo>
                        <a:pt x="514" y="542"/>
                      </a:lnTo>
                      <a:lnTo>
                        <a:pt x="519" y="539"/>
                      </a:lnTo>
                      <a:lnTo>
                        <a:pt x="523" y="538"/>
                      </a:lnTo>
                      <a:lnTo>
                        <a:pt x="526" y="538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91" name="Freeform 2061"/>
                <p:cNvSpPr>
                  <a:spLocks/>
                </p:cNvSpPr>
                <p:nvPr/>
              </p:nvSpPr>
              <p:spPr bwMode="auto">
                <a:xfrm>
                  <a:off x="2283" y="1245"/>
                  <a:ext cx="53" cy="61"/>
                </a:xfrm>
                <a:custGeom>
                  <a:avLst/>
                  <a:gdLst>
                    <a:gd name="T0" fmla="*/ 0 w 526"/>
                    <a:gd name="T1" fmla="*/ 0 h 657"/>
                    <a:gd name="T2" fmla="*/ 0 w 526"/>
                    <a:gd name="T3" fmla="*/ 0 h 657"/>
                    <a:gd name="T4" fmla="*/ 0 w 526"/>
                    <a:gd name="T5" fmla="*/ 0 h 657"/>
                    <a:gd name="T6" fmla="*/ 0 w 526"/>
                    <a:gd name="T7" fmla="*/ 0 h 657"/>
                    <a:gd name="T8" fmla="*/ 0 w 526"/>
                    <a:gd name="T9" fmla="*/ 0 h 657"/>
                    <a:gd name="T10" fmla="*/ 0 w 526"/>
                    <a:gd name="T11" fmla="*/ 0 h 657"/>
                    <a:gd name="T12" fmla="*/ 0 w 526"/>
                    <a:gd name="T13" fmla="*/ 0 h 657"/>
                    <a:gd name="T14" fmla="*/ 0 w 526"/>
                    <a:gd name="T15" fmla="*/ 0 h 657"/>
                    <a:gd name="T16" fmla="*/ 0 w 526"/>
                    <a:gd name="T17" fmla="*/ 0 h 657"/>
                    <a:gd name="T18" fmla="*/ 0 w 526"/>
                    <a:gd name="T19" fmla="*/ 0 h 657"/>
                    <a:gd name="T20" fmla="*/ 0 w 526"/>
                    <a:gd name="T21" fmla="*/ 0 h 657"/>
                    <a:gd name="T22" fmla="*/ 0 w 526"/>
                    <a:gd name="T23" fmla="*/ 0 h 657"/>
                    <a:gd name="T24" fmla="*/ 0 w 526"/>
                    <a:gd name="T25" fmla="*/ 0 h 657"/>
                    <a:gd name="T26" fmla="*/ 0 w 526"/>
                    <a:gd name="T27" fmla="*/ 0 h 657"/>
                    <a:gd name="T28" fmla="*/ 0 w 526"/>
                    <a:gd name="T29" fmla="*/ 0 h 657"/>
                    <a:gd name="T30" fmla="*/ 0 w 526"/>
                    <a:gd name="T31" fmla="*/ 0 h 657"/>
                    <a:gd name="T32" fmla="*/ 0 w 526"/>
                    <a:gd name="T33" fmla="*/ 0 h 657"/>
                    <a:gd name="T34" fmla="*/ 0 w 526"/>
                    <a:gd name="T35" fmla="*/ 0 h 657"/>
                    <a:gd name="T36" fmla="*/ 0 w 526"/>
                    <a:gd name="T37" fmla="*/ 0 h 657"/>
                    <a:gd name="T38" fmla="*/ 0 w 526"/>
                    <a:gd name="T39" fmla="*/ 0 h 657"/>
                    <a:gd name="T40" fmla="*/ 0 w 526"/>
                    <a:gd name="T41" fmla="*/ 0 h 657"/>
                    <a:gd name="T42" fmla="*/ 0 w 526"/>
                    <a:gd name="T43" fmla="*/ 0 h 657"/>
                    <a:gd name="T44" fmla="*/ 0 w 526"/>
                    <a:gd name="T45" fmla="*/ 0 h 657"/>
                    <a:gd name="T46" fmla="*/ 0 w 526"/>
                    <a:gd name="T47" fmla="*/ 0 h 657"/>
                    <a:gd name="T48" fmla="*/ 0 w 526"/>
                    <a:gd name="T49" fmla="*/ 0 h 657"/>
                    <a:gd name="T50" fmla="*/ 0 w 526"/>
                    <a:gd name="T51" fmla="*/ 0 h 657"/>
                    <a:gd name="T52" fmla="*/ 0 w 526"/>
                    <a:gd name="T53" fmla="*/ 0 h 657"/>
                    <a:gd name="T54" fmla="*/ 0 w 526"/>
                    <a:gd name="T55" fmla="*/ 0 h 657"/>
                    <a:gd name="T56" fmla="*/ 0 w 526"/>
                    <a:gd name="T57" fmla="*/ 0 h 657"/>
                    <a:gd name="T58" fmla="*/ 0 w 526"/>
                    <a:gd name="T59" fmla="*/ 0 h 657"/>
                    <a:gd name="T60" fmla="*/ 0 w 526"/>
                    <a:gd name="T61" fmla="*/ 0 h 657"/>
                    <a:gd name="T62" fmla="*/ 0 w 526"/>
                    <a:gd name="T63" fmla="*/ 0 h 657"/>
                    <a:gd name="T64" fmla="*/ 0 w 526"/>
                    <a:gd name="T65" fmla="*/ 0 h 657"/>
                    <a:gd name="T66" fmla="*/ 0 w 526"/>
                    <a:gd name="T67" fmla="*/ 0 h 657"/>
                    <a:gd name="T68" fmla="*/ 0 w 526"/>
                    <a:gd name="T69" fmla="*/ 0 h 657"/>
                    <a:gd name="T70" fmla="*/ 0 w 526"/>
                    <a:gd name="T71" fmla="*/ 0 h 657"/>
                    <a:gd name="T72" fmla="*/ 0 w 526"/>
                    <a:gd name="T73" fmla="*/ 0 h 657"/>
                    <a:gd name="T74" fmla="*/ 0 w 526"/>
                    <a:gd name="T75" fmla="*/ 0 h 657"/>
                    <a:gd name="T76" fmla="*/ 0 w 526"/>
                    <a:gd name="T77" fmla="*/ 0 h 657"/>
                    <a:gd name="T78" fmla="*/ 0 w 526"/>
                    <a:gd name="T79" fmla="*/ 0 h 657"/>
                    <a:gd name="T80" fmla="*/ 0 w 526"/>
                    <a:gd name="T81" fmla="*/ 0 h 657"/>
                    <a:gd name="T82" fmla="*/ 0 w 526"/>
                    <a:gd name="T83" fmla="*/ 0 h 657"/>
                    <a:gd name="T84" fmla="*/ 0 w 526"/>
                    <a:gd name="T85" fmla="*/ 0 h 657"/>
                    <a:gd name="T86" fmla="*/ 0 w 526"/>
                    <a:gd name="T87" fmla="*/ 0 h 657"/>
                    <a:gd name="T88" fmla="*/ 0 w 526"/>
                    <a:gd name="T89" fmla="*/ 0 h 657"/>
                    <a:gd name="T90" fmla="*/ 0 w 526"/>
                    <a:gd name="T91" fmla="*/ 0 h 657"/>
                    <a:gd name="T92" fmla="*/ 0 w 526"/>
                    <a:gd name="T93" fmla="*/ 0 h 657"/>
                    <a:gd name="T94" fmla="*/ 0 w 526"/>
                    <a:gd name="T95" fmla="*/ 0 h 657"/>
                    <a:gd name="T96" fmla="*/ 0 w 526"/>
                    <a:gd name="T97" fmla="*/ 0 h 657"/>
                    <a:gd name="T98" fmla="*/ 0 w 526"/>
                    <a:gd name="T99" fmla="*/ 0 h 657"/>
                    <a:gd name="T100" fmla="*/ 0 w 526"/>
                    <a:gd name="T101" fmla="*/ 0 h 657"/>
                    <a:gd name="T102" fmla="*/ 0 w 526"/>
                    <a:gd name="T103" fmla="*/ 0 h 657"/>
                    <a:gd name="T104" fmla="*/ 0 w 526"/>
                    <a:gd name="T105" fmla="*/ 0 h 657"/>
                    <a:gd name="T106" fmla="*/ 0 w 526"/>
                    <a:gd name="T107" fmla="*/ 0 h 657"/>
                    <a:gd name="T108" fmla="*/ 0 w 526"/>
                    <a:gd name="T109" fmla="*/ 0 h 657"/>
                    <a:gd name="T110" fmla="*/ 0 w 526"/>
                    <a:gd name="T111" fmla="*/ 0 h 657"/>
                    <a:gd name="T112" fmla="*/ 0 w 526"/>
                    <a:gd name="T113" fmla="*/ 0 h 657"/>
                    <a:gd name="T114" fmla="*/ 0 w 526"/>
                    <a:gd name="T115" fmla="*/ 0 h 657"/>
                    <a:gd name="T116" fmla="*/ 0 w 526"/>
                    <a:gd name="T117" fmla="*/ 0 h 657"/>
                    <a:gd name="T118" fmla="*/ 0 w 526"/>
                    <a:gd name="T119" fmla="*/ 0 h 657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526"/>
                    <a:gd name="T181" fmla="*/ 0 h 657"/>
                    <a:gd name="T182" fmla="*/ 526 w 526"/>
                    <a:gd name="T183" fmla="*/ 657 h 657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526" h="657">
                      <a:moveTo>
                        <a:pt x="526" y="538"/>
                      </a:moveTo>
                      <a:lnTo>
                        <a:pt x="526" y="538"/>
                      </a:lnTo>
                      <a:lnTo>
                        <a:pt x="522" y="530"/>
                      </a:lnTo>
                      <a:lnTo>
                        <a:pt x="519" y="522"/>
                      </a:lnTo>
                      <a:lnTo>
                        <a:pt x="516" y="516"/>
                      </a:lnTo>
                      <a:lnTo>
                        <a:pt x="513" y="508"/>
                      </a:lnTo>
                      <a:lnTo>
                        <a:pt x="509" y="500"/>
                      </a:lnTo>
                      <a:lnTo>
                        <a:pt x="507" y="490"/>
                      </a:lnTo>
                      <a:lnTo>
                        <a:pt x="507" y="481"/>
                      </a:lnTo>
                      <a:lnTo>
                        <a:pt x="507" y="471"/>
                      </a:lnTo>
                      <a:lnTo>
                        <a:pt x="507" y="461"/>
                      </a:lnTo>
                      <a:lnTo>
                        <a:pt x="507" y="452"/>
                      </a:lnTo>
                      <a:lnTo>
                        <a:pt x="506" y="442"/>
                      </a:lnTo>
                      <a:lnTo>
                        <a:pt x="503" y="433"/>
                      </a:lnTo>
                      <a:lnTo>
                        <a:pt x="501" y="433"/>
                      </a:lnTo>
                      <a:lnTo>
                        <a:pt x="498" y="433"/>
                      </a:lnTo>
                      <a:lnTo>
                        <a:pt x="495" y="433"/>
                      </a:lnTo>
                      <a:lnTo>
                        <a:pt x="493" y="432"/>
                      </a:lnTo>
                      <a:lnTo>
                        <a:pt x="487" y="422"/>
                      </a:lnTo>
                      <a:lnTo>
                        <a:pt x="484" y="412"/>
                      </a:lnTo>
                      <a:lnTo>
                        <a:pt x="484" y="402"/>
                      </a:lnTo>
                      <a:lnTo>
                        <a:pt x="485" y="391"/>
                      </a:lnTo>
                      <a:lnTo>
                        <a:pt x="486" y="381"/>
                      </a:lnTo>
                      <a:lnTo>
                        <a:pt x="487" y="370"/>
                      </a:lnTo>
                      <a:lnTo>
                        <a:pt x="486" y="359"/>
                      </a:lnTo>
                      <a:lnTo>
                        <a:pt x="484" y="349"/>
                      </a:lnTo>
                      <a:lnTo>
                        <a:pt x="481" y="345"/>
                      </a:lnTo>
                      <a:lnTo>
                        <a:pt x="477" y="343"/>
                      </a:lnTo>
                      <a:lnTo>
                        <a:pt x="472" y="339"/>
                      </a:lnTo>
                      <a:lnTo>
                        <a:pt x="470" y="334"/>
                      </a:lnTo>
                      <a:lnTo>
                        <a:pt x="468" y="334"/>
                      </a:lnTo>
                      <a:lnTo>
                        <a:pt x="465" y="335"/>
                      </a:lnTo>
                      <a:lnTo>
                        <a:pt x="461" y="335"/>
                      </a:lnTo>
                      <a:lnTo>
                        <a:pt x="459" y="336"/>
                      </a:lnTo>
                      <a:lnTo>
                        <a:pt x="452" y="336"/>
                      </a:lnTo>
                      <a:lnTo>
                        <a:pt x="443" y="333"/>
                      </a:lnTo>
                      <a:lnTo>
                        <a:pt x="436" y="331"/>
                      </a:lnTo>
                      <a:lnTo>
                        <a:pt x="433" y="334"/>
                      </a:lnTo>
                      <a:lnTo>
                        <a:pt x="433" y="339"/>
                      </a:lnTo>
                      <a:lnTo>
                        <a:pt x="434" y="344"/>
                      </a:lnTo>
                      <a:lnTo>
                        <a:pt x="436" y="349"/>
                      </a:lnTo>
                      <a:lnTo>
                        <a:pt x="437" y="354"/>
                      </a:lnTo>
                      <a:lnTo>
                        <a:pt x="438" y="358"/>
                      </a:lnTo>
                      <a:lnTo>
                        <a:pt x="440" y="363"/>
                      </a:lnTo>
                      <a:lnTo>
                        <a:pt x="438" y="368"/>
                      </a:lnTo>
                      <a:lnTo>
                        <a:pt x="436" y="373"/>
                      </a:lnTo>
                      <a:lnTo>
                        <a:pt x="434" y="375"/>
                      </a:lnTo>
                      <a:lnTo>
                        <a:pt x="431" y="378"/>
                      </a:lnTo>
                      <a:lnTo>
                        <a:pt x="428" y="381"/>
                      </a:lnTo>
                      <a:lnTo>
                        <a:pt x="424" y="383"/>
                      </a:lnTo>
                      <a:lnTo>
                        <a:pt x="420" y="390"/>
                      </a:lnTo>
                      <a:lnTo>
                        <a:pt x="420" y="398"/>
                      </a:lnTo>
                      <a:lnTo>
                        <a:pt x="419" y="407"/>
                      </a:lnTo>
                      <a:lnTo>
                        <a:pt x="415" y="412"/>
                      </a:lnTo>
                      <a:lnTo>
                        <a:pt x="409" y="414"/>
                      </a:lnTo>
                      <a:lnTo>
                        <a:pt x="405" y="412"/>
                      </a:lnTo>
                      <a:lnTo>
                        <a:pt x="401" y="409"/>
                      </a:lnTo>
                      <a:lnTo>
                        <a:pt x="398" y="405"/>
                      </a:lnTo>
                      <a:lnTo>
                        <a:pt x="395" y="400"/>
                      </a:lnTo>
                      <a:lnTo>
                        <a:pt x="392" y="395"/>
                      </a:lnTo>
                      <a:lnTo>
                        <a:pt x="388" y="391"/>
                      </a:lnTo>
                      <a:lnTo>
                        <a:pt x="384" y="386"/>
                      </a:lnTo>
                      <a:lnTo>
                        <a:pt x="379" y="382"/>
                      </a:lnTo>
                      <a:lnTo>
                        <a:pt x="373" y="375"/>
                      </a:lnTo>
                      <a:lnTo>
                        <a:pt x="369" y="369"/>
                      </a:lnTo>
                      <a:lnTo>
                        <a:pt x="364" y="361"/>
                      </a:lnTo>
                      <a:lnTo>
                        <a:pt x="362" y="354"/>
                      </a:lnTo>
                      <a:lnTo>
                        <a:pt x="361" y="346"/>
                      </a:lnTo>
                      <a:lnTo>
                        <a:pt x="361" y="338"/>
                      </a:lnTo>
                      <a:lnTo>
                        <a:pt x="363" y="331"/>
                      </a:lnTo>
                      <a:lnTo>
                        <a:pt x="366" y="326"/>
                      </a:lnTo>
                      <a:lnTo>
                        <a:pt x="369" y="322"/>
                      </a:lnTo>
                      <a:lnTo>
                        <a:pt x="373" y="318"/>
                      </a:lnTo>
                      <a:lnTo>
                        <a:pt x="380" y="316"/>
                      </a:lnTo>
                      <a:lnTo>
                        <a:pt x="379" y="313"/>
                      </a:lnTo>
                      <a:lnTo>
                        <a:pt x="376" y="312"/>
                      </a:lnTo>
                      <a:lnTo>
                        <a:pt x="376" y="310"/>
                      </a:lnTo>
                      <a:lnTo>
                        <a:pt x="376" y="309"/>
                      </a:lnTo>
                      <a:lnTo>
                        <a:pt x="382" y="304"/>
                      </a:lnTo>
                      <a:lnTo>
                        <a:pt x="387" y="300"/>
                      </a:lnTo>
                      <a:lnTo>
                        <a:pt x="394" y="298"/>
                      </a:lnTo>
                      <a:lnTo>
                        <a:pt x="400" y="297"/>
                      </a:lnTo>
                      <a:lnTo>
                        <a:pt x="407" y="296"/>
                      </a:lnTo>
                      <a:lnTo>
                        <a:pt x="413" y="294"/>
                      </a:lnTo>
                      <a:lnTo>
                        <a:pt x="419" y="291"/>
                      </a:lnTo>
                      <a:lnTo>
                        <a:pt x="424" y="284"/>
                      </a:lnTo>
                      <a:lnTo>
                        <a:pt x="427" y="285"/>
                      </a:lnTo>
                      <a:lnTo>
                        <a:pt x="428" y="288"/>
                      </a:lnTo>
                      <a:lnTo>
                        <a:pt x="431" y="292"/>
                      </a:lnTo>
                      <a:lnTo>
                        <a:pt x="434" y="293"/>
                      </a:lnTo>
                      <a:lnTo>
                        <a:pt x="440" y="289"/>
                      </a:lnTo>
                      <a:lnTo>
                        <a:pt x="444" y="285"/>
                      </a:lnTo>
                      <a:lnTo>
                        <a:pt x="447" y="280"/>
                      </a:lnTo>
                      <a:lnTo>
                        <a:pt x="450" y="273"/>
                      </a:lnTo>
                      <a:lnTo>
                        <a:pt x="454" y="268"/>
                      </a:lnTo>
                      <a:lnTo>
                        <a:pt x="458" y="263"/>
                      </a:lnTo>
                      <a:lnTo>
                        <a:pt x="464" y="261"/>
                      </a:lnTo>
                      <a:lnTo>
                        <a:pt x="470" y="261"/>
                      </a:lnTo>
                      <a:lnTo>
                        <a:pt x="470" y="252"/>
                      </a:lnTo>
                      <a:lnTo>
                        <a:pt x="470" y="245"/>
                      </a:lnTo>
                      <a:lnTo>
                        <a:pt x="470" y="236"/>
                      </a:lnTo>
                      <a:lnTo>
                        <a:pt x="472" y="230"/>
                      </a:lnTo>
                      <a:lnTo>
                        <a:pt x="478" y="223"/>
                      </a:lnTo>
                      <a:lnTo>
                        <a:pt x="485" y="220"/>
                      </a:lnTo>
                      <a:lnTo>
                        <a:pt x="494" y="218"/>
                      </a:lnTo>
                      <a:lnTo>
                        <a:pt x="503" y="215"/>
                      </a:lnTo>
                      <a:lnTo>
                        <a:pt x="506" y="215"/>
                      </a:lnTo>
                      <a:lnTo>
                        <a:pt x="510" y="214"/>
                      </a:lnTo>
                      <a:lnTo>
                        <a:pt x="514" y="212"/>
                      </a:lnTo>
                      <a:lnTo>
                        <a:pt x="514" y="207"/>
                      </a:lnTo>
                      <a:lnTo>
                        <a:pt x="510" y="202"/>
                      </a:lnTo>
                      <a:lnTo>
                        <a:pt x="505" y="200"/>
                      </a:lnTo>
                      <a:lnTo>
                        <a:pt x="499" y="197"/>
                      </a:lnTo>
                      <a:lnTo>
                        <a:pt x="496" y="191"/>
                      </a:lnTo>
                      <a:lnTo>
                        <a:pt x="499" y="191"/>
                      </a:lnTo>
                      <a:lnTo>
                        <a:pt x="499" y="189"/>
                      </a:lnTo>
                      <a:lnTo>
                        <a:pt x="499" y="186"/>
                      </a:lnTo>
                      <a:lnTo>
                        <a:pt x="499" y="185"/>
                      </a:lnTo>
                      <a:lnTo>
                        <a:pt x="486" y="179"/>
                      </a:lnTo>
                      <a:lnTo>
                        <a:pt x="473" y="176"/>
                      </a:lnTo>
                      <a:lnTo>
                        <a:pt x="459" y="173"/>
                      </a:lnTo>
                      <a:lnTo>
                        <a:pt x="446" y="172"/>
                      </a:lnTo>
                      <a:lnTo>
                        <a:pt x="432" y="171"/>
                      </a:lnTo>
                      <a:lnTo>
                        <a:pt x="418" y="170"/>
                      </a:lnTo>
                      <a:lnTo>
                        <a:pt x="404" y="170"/>
                      </a:lnTo>
                      <a:lnTo>
                        <a:pt x="389" y="170"/>
                      </a:lnTo>
                      <a:lnTo>
                        <a:pt x="375" y="171"/>
                      </a:lnTo>
                      <a:lnTo>
                        <a:pt x="360" y="171"/>
                      </a:lnTo>
                      <a:lnTo>
                        <a:pt x="346" y="172"/>
                      </a:lnTo>
                      <a:lnTo>
                        <a:pt x="332" y="172"/>
                      </a:lnTo>
                      <a:lnTo>
                        <a:pt x="318" y="172"/>
                      </a:lnTo>
                      <a:lnTo>
                        <a:pt x="302" y="171"/>
                      </a:lnTo>
                      <a:lnTo>
                        <a:pt x="288" y="170"/>
                      </a:lnTo>
                      <a:lnTo>
                        <a:pt x="274" y="168"/>
                      </a:lnTo>
                      <a:lnTo>
                        <a:pt x="268" y="165"/>
                      </a:lnTo>
                      <a:lnTo>
                        <a:pt x="261" y="162"/>
                      </a:lnTo>
                      <a:lnTo>
                        <a:pt x="254" y="160"/>
                      </a:lnTo>
                      <a:lnTo>
                        <a:pt x="248" y="158"/>
                      </a:lnTo>
                      <a:lnTo>
                        <a:pt x="241" y="157"/>
                      </a:lnTo>
                      <a:lnTo>
                        <a:pt x="235" y="156"/>
                      </a:lnTo>
                      <a:lnTo>
                        <a:pt x="228" y="154"/>
                      </a:lnTo>
                      <a:lnTo>
                        <a:pt x="223" y="152"/>
                      </a:lnTo>
                      <a:lnTo>
                        <a:pt x="217" y="149"/>
                      </a:lnTo>
                      <a:lnTo>
                        <a:pt x="214" y="145"/>
                      </a:lnTo>
                      <a:lnTo>
                        <a:pt x="211" y="139"/>
                      </a:lnTo>
                      <a:lnTo>
                        <a:pt x="210" y="134"/>
                      </a:lnTo>
                      <a:lnTo>
                        <a:pt x="209" y="126"/>
                      </a:lnTo>
                      <a:lnTo>
                        <a:pt x="209" y="119"/>
                      </a:lnTo>
                      <a:lnTo>
                        <a:pt x="208" y="111"/>
                      </a:lnTo>
                      <a:lnTo>
                        <a:pt x="208" y="104"/>
                      </a:lnTo>
                      <a:lnTo>
                        <a:pt x="209" y="97"/>
                      </a:lnTo>
                      <a:lnTo>
                        <a:pt x="210" y="89"/>
                      </a:lnTo>
                      <a:lnTo>
                        <a:pt x="212" y="82"/>
                      </a:lnTo>
                      <a:lnTo>
                        <a:pt x="215" y="75"/>
                      </a:lnTo>
                      <a:lnTo>
                        <a:pt x="208" y="67"/>
                      </a:lnTo>
                      <a:lnTo>
                        <a:pt x="207" y="56"/>
                      </a:lnTo>
                      <a:lnTo>
                        <a:pt x="203" y="49"/>
                      </a:lnTo>
                      <a:lnTo>
                        <a:pt x="193" y="47"/>
                      </a:lnTo>
                      <a:lnTo>
                        <a:pt x="193" y="48"/>
                      </a:lnTo>
                      <a:lnTo>
                        <a:pt x="193" y="49"/>
                      </a:lnTo>
                      <a:lnTo>
                        <a:pt x="193" y="51"/>
                      </a:lnTo>
                      <a:lnTo>
                        <a:pt x="193" y="53"/>
                      </a:lnTo>
                      <a:lnTo>
                        <a:pt x="188" y="53"/>
                      </a:lnTo>
                      <a:lnTo>
                        <a:pt x="184" y="54"/>
                      </a:lnTo>
                      <a:lnTo>
                        <a:pt x="179" y="56"/>
                      </a:lnTo>
                      <a:lnTo>
                        <a:pt x="176" y="59"/>
                      </a:lnTo>
                      <a:lnTo>
                        <a:pt x="173" y="62"/>
                      </a:lnTo>
                      <a:lnTo>
                        <a:pt x="170" y="66"/>
                      </a:lnTo>
                      <a:lnTo>
                        <a:pt x="166" y="68"/>
                      </a:lnTo>
                      <a:lnTo>
                        <a:pt x="161" y="67"/>
                      </a:lnTo>
                      <a:lnTo>
                        <a:pt x="155" y="64"/>
                      </a:lnTo>
                      <a:lnTo>
                        <a:pt x="150" y="59"/>
                      </a:lnTo>
                      <a:lnTo>
                        <a:pt x="146" y="54"/>
                      </a:lnTo>
                      <a:lnTo>
                        <a:pt x="142" y="48"/>
                      </a:lnTo>
                      <a:lnTo>
                        <a:pt x="138" y="42"/>
                      </a:lnTo>
                      <a:lnTo>
                        <a:pt x="135" y="37"/>
                      </a:lnTo>
                      <a:lnTo>
                        <a:pt x="130" y="31"/>
                      </a:lnTo>
                      <a:lnTo>
                        <a:pt x="126" y="26"/>
                      </a:lnTo>
                      <a:lnTo>
                        <a:pt x="123" y="24"/>
                      </a:lnTo>
                      <a:lnTo>
                        <a:pt x="117" y="24"/>
                      </a:lnTo>
                      <a:lnTo>
                        <a:pt x="112" y="24"/>
                      </a:lnTo>
                      <a:lnTo>
                        <a:pt x="105" y="25"/>
                      </a:lnTo>
                      <a:lnTo>
                        <a:pt x="104" y="26"/>
                      </a:lnTo>
                      <a:lnTo>
                        <a:pt x="102" y="27"/>
                      </a:lnTo>
                      <a:lnTo>
                        <a:pt x="102" y="29"/>
                      </a:lnTo>
                      <a:lnTo>
                        <a:pt x="102" y="31"/>
                      </a:lnTo>
                      <a:lnTo>
                        <a:pt x="93" y="28"/>
                      </a:lnTo>
                      <a:lnTo>
                        <a:pt x="86" y="23"/>
                      </a:lnTo>
                      <a:lnTo>
                        <a:pt x="79" y="17"/>
                      </a:lnTo>
                      <a:lnTo>
                        <a:pt x="72" y="12"/>
                      </a:lnTo>
                      <a:lnTo>
                        <a:pt x="65" y="7"/>
                      </a:lnTo>
                      <a:lnTo>
                        <a:pt x="58" y="3"/>
                      </a:lnTo>
                      <a:lnTo>
                        <a:pt x="52" y="1"/>
                      </a:lnTo>
                      <a:lnTo>
                        <a:pt x="44" y="0"/>
                      </a:lnTo>
                      <a:lnTo>
                        <a:pt x="42" y="1"/>
                      </a:lnTo>
                      <a:lnTo>
                        <a:pt x="41" y="4"/>
                      </a:lnTo>
                      <a:lnTo>
                        <a:pt x="42" y="9"/>
                      </a:lnTo>
                      <a:lnTo>
                        <a:pt x="43" y="14"/>
                      </a:lnTo>
                      <a:lnTo>
                        <a:pt x="43" y="21"/>
                      </a:lnTo>
                      <a:lnTo>
                        <a:pt x="44" y="27"/>
                      </a:lnTo>
                      <a:lnTo>
                        <a:pt x="42" y="33"/>
                      </a:lnTo>
                      <a:lnTo>
                        <a:pt x="39" y="38"/>
                      </a:lnTo>
                      <a:lnTo>
                        <a:pt x="33" y="43"/>
                      </a:lnTo>
                      <a:lnTo>
                        <a:pt x="30" y="48"/>
                      </a:lnTo>
                      <a:lnTo>
                        <a:pt x="26" y="53"/>
                      </a:lnTo>
                      <a:lnTo>
                        <a:pt x="23" y="59"/>
                      </a:lnTo>
                      <a:lnTo>
                        <a:pt x="19" y="65"/>
                      </a:lnTo>
                      <a:lnTo>
                        <a:pt x="16" y="71"/>
                      </a:lnTo>
                      <a:lnTo>
                        <a:pt x="13" y="76"/>
                      </a:lnTo>
                      <a:lnTo>
                        <a:pt x="8" y="83"/>
                      </a:lnTo>
                      <a:lnTo>
                        <a:pt x="6" y="87"/>
                      </a:lnTo>
                      <a:lnTo>
                        <a:pt x="7" y="92"/>
                      </a:lnTo>
                      <a:lnTo>
                        <a:pt x="9" y="97"/>
                      </a:lnTo>
                      <a:lnTo>
                        <a:pt x="12" y="100"/>
                      </a:lnTo>
                      <a:lnTo>
                        <a:pt x="16" y="104"/>
                      </a:lnTo>
                      <a:lnTo>
                        <a:pt x="20" y="103"/>
                      </a:lnTo>
                      <a:lnTo>
                        <a:pt x="25" y="99"/>
                      </a:lnTo>
                      <a:lnTo>
                        <a:pt x="29" y="97"/>
                      </a:lnTo>
                      <a:lnTo>
                        <a:pt x="32" y="97"/>
                      </a:lnTo>
                      <a:lnTo>
                        <a:pt x="36" y="97"/>
                      </a:lnTo>
                      <a:lnTo>
                        <a:pt x="38" y="97"/>
                      </a:lnTo>
                      <a:lnTo>
                        <a:pt x="39" y="98"/>
                      </a:lnTo>
                      <a:lnTo>
                        <a:pt x="45" y="107"/>
                      </a:lnTo>
                      <a:lnTo>
                        <a:pt x="53" y="111"/>
                      </a:lnTo>
                      <a:lnTo>
                        <a:pt x="62" y="115"/>
                      </a:lnTo>
                      <a:lnTo>
                        <a:pt x="68" y="123"/>
                      </a:lnTo>
                      <a:lnTo>
                        <a:pt x="72" y="128"/>
                      </a:lnTo>
                      <a:lnTo>
                        <a:pt x="76" y="133"/>
                      </a:lnTo>
                      <a:lnTo>
                        <a:pt x="81" y="136"/>
                      </a:lnTo>
                      <a:lnTo>
                        <a:pt x="86" y="138"/>
                      </a:lnTo>
                      <a:lnTo>
                        <a:pt x="91" y="139"/>
                      </a:lnTo>
                      <a:lnTo>
                        <a:pt x="98" y="139"/>
                      </a:lnTo>
                      <a:lnTo>
                        <a:pt x="103" y="139"/>
                      </a:lnTo>
                      <a:lnTo>
                        <a:pt x="110" y="137"/>
                      </a:lnTo>
                      <a:lnTo>
                        <a:pt x="110" y="141"/>
                      </a:lnTo>
                      <a:lnTo>
                        <a:pt x="110" y="146"/>
                      </a:lnTo>
                      <a:lnTo>
                        <a:pt x="110" y="149"/>
                      </a:lnTo>
                      <a:lnTo>
                        <a:pt x="109" y="151"/>
                      </a:lnTo>
                      <a:lnTo>
                        <a:pt x="103" y="156"/>
                      </a:lnTo>
                      <a:lnTo>
                        <a:pt x="97" y="160"/>
                      </a:lnTo>
                      <a:lnTo>
                        <a:pt x="90" y="162"/>
                      </a:lnTo>
                      <a:lnTo>
                        <a:pt x="83" y="164"/>
                      </a:lnTo>
                      <a:lnTo>
                        <a:pt x="77" y="165"/>
                      </a:lnTo>
                      <a:lnTo>
                        <a:pt x="69" y="166"/>
                      </a:lnTo>
                      <a:lnTo>
                        <a:pt x="62" y="166"/>
                      </a:lnTo>
                      <a:lnTo>
                        <a:pt x="55" y="166"/>
                      </a:lnTo>
                      <a:lnTo>
                        <a:pt x="55" y="174"/>
                      </a:lnTo>
                      <a:lnTo>
                        <a:pt x="52" y="181"/>
                      </a:lnTo>
                      <a:lnTo>
                        <a:pt x="48" y="185"/>
                      </a:lnTo>
                      <a:lnTo>
                        <a:pt x="42" y="187"/>
                      </a:lnTo>
                      <a:lnTo>
                        <a:pt x="36" y="188"/>
                      </a:lnTo>
                      <a:lnTo>
                        <a:pt x="29" y="189"/>
                      </a:lnTo>
                      <a:lnTo>
                        <a:pt x="21" y="190"/>
                      </a:lnTo>
                      <a:lnTo>
                        <a:pt x="15" y="191"/>
                      </a:lnTo>
                      <a:lnTo>
                        <a:pt x="15" y="200"/>
                      </a:lnTo>
                      <a:lnTo>
                        <a:pt x="13" y="208"/>
                      </a:lnTo>
                      <a:lnTo>
                        <a:pt x="8" y="214"/>
                      </a:lnTo>
                      <a:lnTo>
                        <a:pt x="0" y="218"/>
                      </a:lnTo>
                      <a:lnTo>
                        <a:pt x="5" y="230"/>
                      </a:lnTo>
                      <a:lnTo>
                        <a:pt x="14" y="239"/>
                      </a:lnTo>
                      <a:lnTo>
                        <a:pt x="24" y="247"/>
                      </a:lnTo>
                      <a:lnTo>
                        <a:pt x="34" y="255"/>
                      </a:lnTo>
                      <a:lnTo>
                        <a:pt x="46" y="262"/>
                      </a:lnTo>
                      <a:lnTo>
                        <a:pt x="57" y="269"/>
                      </a:lnTo>
                      <a:lnTo>
                        <a:pt x="68" y="277"/>
                      </a:lnTo>
                      <a:lnTo>
                        <a:pt x="76" y="286"/>
                      </a:lnTo>
                      <a:lnTo>
                        <a:pt x="81" y="294"/>
                      </a:lnTo>
                      <a:lnTo>
                        <a:pt x="86" y="301"/>
                      </a:lnTo>
                      <a:lnTo>
                        <a:pt x="89" y="310"/>
                      </a:lnTo>
                      <a:lnTo>
                        <a:pt x="92" y="320"/>
                      </a:lnTo>
                      <a:lnTo>
                        <a:pt x="93" y="330"/>
                      </a:lnTo>
                      <a:lnTo>
                        <a:pt x="94" y="339"/>
                      </a:lnTo>
                      <a:lnTo>
                        <a:pt x="93" y="349"/>
                      </a:lnTo>
                      <a:lnTo>
                        <a:pt x="90" y="359"/>
                      </a:lnTo>
                      <a:lnTo>
                        <a:pt x="89" y="359"/>
                      </a:lnTo>
                      <a:lnTo>
                        <a:pt x="88" y="359"/>
                      </a:lnTo>
                      <a:lnTo>
                        <a:pt x="86" y="360"/>
                      </a:lnTo>
                      <a:lnTo>
                        <a:pt x="85" y="360"/>
                      </a:lnTo>
                      <a:lnTo>
                        <a:pt x="81" y="362"/>
                      </a:lnTo>
                      <a:lnTo>
                        <a:pt x="78" y="366"/>
                      </a:lnTo>
                      <a:lnTo>
                        <a:pt x="77" y="370"/>
                      </a:lnTo>
                      <a:lnTo>
                        <a:pt x="77" y="374"/>
                      </a:lnTo>
                      <a:lnTo>
                        <a:pt x="80" y="380"/>
                      </a:lnTo>
                      <a:lnTo>
                        <a:pt x="83" y="383"/>
                      </a:lnTo>
                      <a:lnTo>
                        <a:pt x="89" y="385"/>
                      </a:lnTo>
                      <a:lnTo>
                        <a:pt x="94" y="385"/>
                      </a:lnTo>
                      <a:lnTo>
                        <a:pt x="94" y="393"/>
                      </a:lnTo>
                      <a:lnTo>
                        <a:pt x="92" y="399"/>
                      </a:lnTo>
                      <a:lnTo>
                        <a:pt x="90" y="407"/>
                      </a:lnTo>
                      <a:lnTo>
                        <a:pt x="92" y="414"/>
                      </a:lnTo>
                      <a:lnTo>
                        <a:pt x="94" y="418"/>
                      </a:lnTo>
                      <a:lnTo>
                        <a:pt x="97" y="421"/>
                      </a:lnTo>
                      <a:lnTo>
                        <a:pt x="100" y="424"/>
                      </a:lnTo>
                      <a:lnTo>
                        <a:pt x="104" y="428"/>
                      </a:lnTo>
                      <a:lnTo>
                        <a:pt x="109" y="432"/>
                      </a:lnTo>
                      <a:lnTo>
                        <a:pt x="111" y="437"/>
                      </a:lnTo>
                      <a:lnTo>
                        <a:pt x="110" y="444"/>
                      </a:lnTo>
                      <a:lnTo>
                        <a:pt x="107" y="449"/>
                      </a:lnTo>
                      <a:lnTo>
                        <a:pt x="104" y="456"/>
                      </a:lnTo>
                      <a:lnTo>
                        <a:pt x="102" y="462"/>
                      </a:lnTo>
                      <a:lnTo>
                        <a:pt x="102" y="469"/>
                      </a:lnTo>
                      <a:lnTo>
                        <a:pt x="103" y="476"/>
                      </a:lnTo>
                      <a:lnTo>
                        <a:pt x="106" y="483"/>
                      </a:lnTo>
                      <a:lnTo>
                        <a:pt x="111" y="490"/>
                      </a:lnTo>
                      <a:lnTo>
                        <a:pt x="113" y="496"/>
                      </a:lnTo>
                      <a:lnTo>
                        <a:pt x="114" y="502"/>
                      </a:lnTo>
                      <a:lnTo>
                        <a:pt x="113" y="513"/>
                      </a:lnTo>
                      <a:lnTo>
                        <a:pt x="113" y="525"/>
                      </a:lnTo>
                      <a:lnTo>
                        <a:pt x="112" y="535"/>
                      </a:lnTo>
                      <a:lnTo>
                        <a:pt x="112" y="547"/>
                      </a:lnTo>
                      <a:lnTo>
                        <a:pt x="111" y="558"/>
                      </a:lnTo>
                      <a:lnTo>
                        <a:pt x="110" y="570"/>
                      </a:lnTo>
                      <a:lnTo>
                        <a:pt x="109" y="581"/>
                      </a:lnTo>
                      <a:lnTo>
                        <a:pt x="105" y="593"/>
                      </a:lnTo>
                      <a:lnTo>
                        <a:pt x="116" y="596"/>
                      </a:lnTo>
                      <a:lnTo>
                        <a:pt x="124" y="595"/>
                      </a:lnTo>
                      <a:lnTo>
                        <a:pt x="128" y="592"/>
                      </a:lnTo>
                      <a:lnTo>
                        <a:pt x="130" y="588"/>
                      </a:lnTo>
                      <a:lnTo>
                        <a:pt x="132" y="582"/>
                      </a:lnTo>
                      <a:lnTo>
                        <a:pt x="134" y="577"/>
                      </a:lnTo>
                      <a:lnTo>
                        <a:pt x="136" y="572"/>
                      </a:lnTo>
                      <a:lnTo>
                        <a:pt x="139" y="569"/>
                      </a:lnTo>
                      <a:lnTo>
                        <a:pt x="148" y="569"/>
                      </a:lnTo>
                      <a:lnTo>
                        <a:pt x="153" y="576"/>
                      </a:lnTo>
                      <a:lnTo>
                        <a:pt x="158" y="584"/>
                      </a:lnTo>
                      <a:lnTo>
                        <a:pt x="164" y="593"/>
                      </a:lnTo>
                      <a:lnTo>
                        <a:pt x="166" y="593"/>
                      </a:lnTo>
                      <a:lnTo>
                        <a:pt x="168" y="592"/>
                      </a:lnTo>
                      <a:lnTo>
                        <a:pt x="170" y="591"/>
                      </a:lnTo>
                      <a:lnTo>
                        <a:pt x="171" y="589"/>
                      </a:lnTo>
                      <a:lnTo>
                        <a:pt x="172" y="582"/>
                      </a:lnTo>
                      <a:lnTo>
                        <a:pt x="172" y="575"/>
                      </a:lnTo>
                      <a:lnTo>
                        <a:pt x="173" y="568"/>
                      </a:lnTo>
                      <a:lnTo>
                        <a:pt x="174" y="560"/>
                      </a:lnTo>
                      <a:lnTo>
                        <a:pt x="174" y="553"/>
                      </a:lnTo>
                      <a:lnTo>
                        <a:pt x="174" y="545"/>
                      </a:lnTo>
                      <a:lnTo>
                        <a:pt x="174" y="539"/>
                      </a:lnTo>
                      <a:lnTo>
                        <a:pt x="173" y="531"/>
                      </a:lnTo>
                      <a:lnTo>
                        <a:pt x="174" y="529"/>
                      </a:lnTo>
                      <a:lnTo>
                        <a:pt x="176" y="526"/>
                      </a:lnTo>
                      <a:lnTo>
                        <a:pt x="178" y="523"/>
                      </a:lnTo>
                      <a:lnTo>
                        <a:pt x="181" y="525"/>
                      </a:lnTo>
                      <a:lnTo>
                        <a:pt x="184" y="530"/>
                      </a:lnTo>
                      <a:lnTo>
                        <a:pt x="184" y="537"/>
                      </a:lnTo>
                      <a:lnTo>
                        <a:pt x="184" y="543"/>
                      </a:lnTo>
                      <a:lnTo>
                        <a:pt x="181" y="548"/>
                      </a:lnTo>
                      <a:lnTo>
                        <a:pt x="179" y="554"/>
                      </a:lnTo>
                      <a:lnTo>
                        <a:pt x="178" y="559"/>
                      </a:lnTo>
                      <a:lnTo>
                        <a:pt x="177" y="564"/>
                      </a:lnTo>
                      <a:lnTo>
                        <a:pt x="176" y="569"/>
                      </a:lnTo>
                      <a:lnTo>
                        <a:pt x="176" y="574"/>
                      </a:lnTo>
                      <a:lnTo>
                        <a:pt x="175" y="579"/>
                      </a:lnTo>
                      <a:lnTo>
                        <a:pt x="175" y="583"/>
                      </a:lnTo>
                      <a:lnTo>
                        <a:pt x="175" y="589"/>
                      </a:lnTo>
                      <a:lnTo>
                        <a:pt x="181" y="582"/>
                      </a:lnTo>
                      <a:lnTo>
                        <a:pt x="190" y="577"/>
                      </a:lnTo>
                      <a:lnTo>
                        <a:pt x="198" y="574"/>
                      </a:lnTo>
                      <a:lnTo>
                        <a:pt x="205" y="569"/>
                      </a:lnTo>
                      <a:lnTo>
                        <a:pt x="211" y="563"/>
                      </a:lnTo>
                      <a:lnTo>
                        <a:pt x="213" y="555"/>
                      </a:lnTo>
                      <a:lnTo>
                        <a:pt x="214" y="547"/>
                      </a:lnTo>
                      <a:lnTo>
                        <a:pt x="213" y="540"/>
                      </a:lnTo>
                      <a:lnTo>
                        <a:pt x="212" y="531"/>
                      </a:lnTo>
                      <a:lnTo>
                        <a:pt x="211" y="522"/>
                      </a:lnTo>
                      <a:lnTo>
                        <a:pt x="210" y="515"/>
                      </a:lnTo>
                      <a:lnTo>
                        <a:pt x="210" y="506"/>
                      </a:lnTo>
                      <a:lnTo>
                        <a:pt x="213" y="497"/>
                      </a:lnTo>
                      <a:lnTo>
                        <a:pt x="219" y="490"/>
                      </a:lnTo>
                      <a:lnTo>
                        <a:pt x="226" y="484"/>
                      </a:lnTo>
                      <a:lnTo>
                        <a:pt x="237" y="480"/>
                      </a:lnTo>
                      <a:lnTo>
                        <a:pt x="233" y="488"/>
                      </a:lnTo>
                      <a:lnTo>
                        <a:pt x="228" y="495"/>
                      </a:lnTo>
                      <a:lnTo>
                        <a:pt x="226" y="502"/>
                      </a:lnTo>
                      <a:lnTo>
                        <a:pt x="224" y="509"/>
                      </a:lnTo>
                      <a:lnTo>
                        <a:pt x="223" y="517"/>
                      </a:lnTo>
                      <a:lnTo>
                        <a:pt x="222" y="526"/>
                      </a:lnTo>
                      <a:lnTo>
                        <a:pt x="222" y="533"/>
                      </a:lnTo>
                      <a:lnTo>
                        <a:pt x="223" y="542"/>
                      </a:lnTo>
                      <a:lnTo>
                        <a:pt x="225" y="540"/>
                      </a:lnTo>
                      <a:lnTo>
                        <a:pt x="226" y="538"/>
                      </a:lnTo>
                      <a:lnTo>
                        <a:pt x="228" y="537"/>
                      </a:lnTo>
                      <a:lnTo>
                        <a:pt x="229" y="534"/>
                      </a:lnTo>
                      <a:lnTo>
                        <a:pt x="228" y="540"/>
                      </a:lnTo>
                      <a:lnTo>
                        <a:pt x="229" y="544"/>
                      </a:lnTo>
                      <a:lnTo>
                        <a:pt x="230" y="548"/>
                      </a:lnTo>
                      <a:lnTo>
                        <a:pt x="233" y="553"/>
                      </a:lnTo>
                      <a:lnTo>
                        <a:pt x="235" y="557"/>
                      </a:lnTo>
                      <a:lnTo>
                        <a:pt x="237" y="562"/>
                      </a:lnTo>
                      <a:lnTo>
                        <a:pt x="239" y="566"/>
                      </a:lnTo>
                      <a:lnTo>
                        <a:pt x="240" y="571"/>
                      </a:lnTo>
                      <a:lnTo>
                        <a:pt x="247" y="566"/>
                      </a:lnTo>
                      <a:lnTo>
                        <a:pt x="254" y="562"/>
                      </a:lnTo>
                      <a:lnTo>
                        <a:pt x="260" y="556"/>
                      </a:lnTo>
                      <a:lnTo>
                        <a:pt x="266" y="550"/>
                      </a:lnTo>
                      <a:lnTo>
                        <a:pt x="271" y="543"/>
                      </a:lnTo>
                      <a:lnTo>
                        <a:pt x="273" y="537"/>
                      </a:lnTo>
                      <a:lnTo>
                        <a:pt x="273" y="529"/>
                      </a:lnTo>
                      <a:lnTo>
                        <a:pt x="270" y="520"/>
                      </a:lnTo>
                      <a:lnTo>
                        <a:pt x="273" y="519"/>
                      </a:lnTo>
                      <a:lnTo>
                        <a:pt x="276" y="517"/>
                      </a:lnTo>
                      <a:lnTo>
                        <a:pt x="278" y="515"/>
                      </a:lnTo>
                      <a:lnTo>
                        <a:pt x="279" y="513"/>
                      </a:lnTo>
                      <a:lnTo>
                        <a:pt x="279" y="506"/>
                      </a:lnTo>
                      <a:lnTo>
                        <a:pt x="281" y="500"/>
                      </a:lnTo>
                      <a:lnTo>
                        <a:pt x="282" y="493"/>
                      </a:lnTo>
                      <a:lnTo>
                        <a:pt x="283" y="486"/>
                      </a:lnTo>
                      <a:lnTo>
                        <a:pt x="284" y="480"/>
                      </a:lnTo>
                      <a:lnTo>
                        <a:pt x="284" y="473"/>
                      </a:lnTo>
                      <a:lnTo>
                        <a:pt x="282" y="467"/>
                      </a:lnTo>
                      <a:lnTo>
                        <a:pt x="278" y="460"/>
                      </a:lnTo>
                      <a:lnTo>
                        <a:pt x="277" y="456"/>
                      </a:lnTo>
                      <a:lnTo>
                        <a:pt x="279" y="452"/>
                      </a:lnTo>
                      <a:lnTo>
                        <a:pt x="282" y="445"/>
                      </a:lnTo>
                      <a:lnTo>
                        <a:pt x="285" y="440"/>
                      </a:lnTo>
                      <a:lnTo>
                        <a:pt x="289" y="448"/>
                      </a:lnTo>
                      <a:lnTo>
                        <a:pt x="291" y="457"/>
                      </a:lnTo>
                      <a:lnTo>
                        <a:pt x="291" y="466"/>
                      </a:lnTo>
                      <a:lnTo>
                        <a:pt x="290" y="476"/>
                      </a:lnTo>
                      <a:lnTo>
                        <a:pt x="289" y="484"/>
                      </a:lnTo>
                      <a:lnTo>
                        <a:pt x="288" y="494"/>
                      </a:lnTo>
                      <a:lnTo>
                        <a:pt x="287" y="503"/>
                      </a:lnTo>
                      <a:lnTo>
                        <a:pt x="288" y="513"/>
                      </a:lnTo>
                      <a:lnTo>
                        <a:pt x="290" y="520"/>
                      </a:lnTo>
                      <a:lnTo>
                        <a:pt x="293" y="528"/>
                      </a:lnTo>
                      <a:lnTo>
                        <a:pt x="296" y="534"/>
                      </a:lnTo>
                      <a:lnTo>
                        <a:pt x="299" y="540"/>
                      </a:lnTo>
                      <a:lnTo>
                        <a:pt x="302" y="543"/>
                      </a:lnTo>
                      <a:lnTo>
                        <a:pt x="307" y="544"/>
                      </a:lnTo>
                      <a:lnTo>
                        <a:pt x="312" y="542"/>
                      </a:lnTo>
                      <a:lnTo>
                        <a:pt x="318" y="535"/>
                      </a:lnTo>
                      <a:lnTo>
                        <a:pt x="321" y="530"/>
                      </a:lnTo>
                      <a:lnTo>
                        <a:pt x="324" y="525"/>
                      </a:lnTo>
                      <a:lnTo>
                        <a:pt x="327" y="519"/>
                      </a:lnTo>
                      <a:lnTo>
                        <a:pt x="331" y="513"/>
                      </a:lnTo>
                      <a:lnTo>
                        <a:pt x="332" y="507"/>
                      </a:lnTo>
                      <a:lnTo>
                        <a:pt x="332" y="501"/>
                      </a:lnTo>
                      <a:lnTo>
                        <a:pt x="331" y="494"/>
                      </a:lnTo>
                      <a:lnTo>
                        <a:pt x="326" y="489"/>
                      </a:lnTo>
                      <a:lnTo>
                        <a:pt x="321" y="482"/>
                      </a:lnTo>
                      <a:lnTo>
                        <a:pt x="315" y="476"/>
                      </a:lnTo>
                      <a:lnTo>
                        <a:pt x="311" y="469"/>
                      </a:lnTo>
                      <a:lnTo>
                        <a:pt x="308" y="461"/>
                      </a:lnTo>
                      <a:lnTo>
                        <a:pt x="303" y="455"/>
                      </a:lnTo>
                      <a:lnTo>
                        <a:pt x="300" y="447"/>
                      </a:lnTo>
                      <a:lnTo>
                        <a:pt x="297" y="440"/>
                      </a:lnTo>
                      <a:lnTo>
                        <a:pt x="293" y="432"/>
                      </a:lnTo>
                      <a:lnTo>
                        <a:pt x="291" y="429"/>
                      </a:lnTo>
                      <a:lnTo>
                        <a:pt x="294" y="425"/>
                      </a:lnTo>
                      <a:lnTo>
                        <a:pt x="296" y="423"/>
                      </a:lnTo>
                      <a:lnTo>
                        <a:pt x="299" y="421"/>
                      </a:lnTo>
                      <a:lnTo>
                        <a:pt x="301" y="425"/>
                      </a:lnTo>
                      <a:lnTo>
                        <a:pt x="303" y="428"/>
                      </a:lnTo>
                      <a:lnTo>
                        <a:pt x="307" y="431"/>
                      </a:lnTo>
                      <a:lnTo>
                        <a:pt x="310" y="432"/>
                      </a:lnTo>
                      <a:lnTo>
                        <a:pt x="309" y="437"/>
                      </a:lnTo>
                      <a:lnTo>
                        <a:pt x="311" y="442"/>
                      </a:lnTo>
                      <a:lnTo>
                        <a:pt x="313" y="446"/>
                      </a:lnTo>
                      <a:lnTo>
                        <a:pt x="315" y="451"/>
                      </a:lnTo>
                      <a:lnTo>
                        <a:pt x="318" y="455"/>
                      </a:lnTo>
                      <a:lnTo>
                        <a:pt x="321" y="459"/>
                      </a:lnTo>
                      <a:lnTo>
                        <a:pt x="324" y="462"/>
                      </a:lnTo>
                      <a:lnTo>
                        <a:pt x="328" y="466"/>
                      </a:lnTo>
                      <a:lnTo>
                        <a:pt x="333" y="470"/>
                      </a:lnTo>
                      <a:lnTo>
                        <a:pt x="336" y="474"/>
                      </a:lnTo>
                      <a:lnTo>
                        <a:pt x="339" y="479"/>
                      </a:lnTo>
                      <a:lnTo>
                        <a:pt x="342" y="484"/>
                      </a:lnTo>
                      <a:lnTo>
                        <a:pt x="343" y="492"/>
                      </a:lnTo>
                      <a:lnTo>
                        <a:pt x="343" y="500"/>
                      </a:lnTo>
                      <a:lnTo>
                        <a:pt x="343" y="508"/>
                      </a:lnTo>
                      <a:lnTo>
                        <a:pt x="344" y="516"/>
                      </a:lnTo>
                      <a:lnTo>
                        <a:pt x="346" y="520"/>
                      </a:lnTo>
                      <a:lnTo>
                        <a:pt x="348" y="525"/>
                      </a:lnTo>
                      <a:lnTo>
                        <a:pt x="350" y="529"/>
                      </a:lnTo>
                      <a:lnTo>
                        <a:pt x="350" y="534"/>
                      </a:lnTo>
                      <a:lnTo>
                        <a:pt x="355" y="528"/>
                      </a:lnTo>
                      <a:lnTo>
                        <a:pt x="356" y="521"/>
                      </a:lnTo>
                      <a:lnTo>
                        <a:pt x="357" y="514"/>
                      </a:lnTo>
                      <a:lnTo>
                        <a:pt x="357" y="506"/>
                      </a:lnTo>
                      <a:lnTo>
                        <a:pt x="357" y="500"/>
                      </a:lnTo>
                      <a:lnTo>
                        <a:pt x="357" y="493"/>
                      </a:lnTo>
                      <a:lnTo>
                        <a:pt x="358" y="488"/>
                      </a:lnTo>
                      <a:lnTo>
                        <a:pt x="361" y="483"/>
                      </a:lnTo>
                      <a:lnTo>
                        <a:pt x="364" y="479"/>
                      </a:lnTo>
                      <a:lnTo>
                        <a:pt x="367" y="473"/>
                      </a:lnTo>
                      <a:lnTo>
                        <a:pt x="370" y="468"/>
                      </a:lnTo>
                      <a:lnTo>
                        <a:pt x="372" y="461"/>
                      </a:lnTo>
                      <a:lnTo>
                        <a:pt x="375" y="457"/>
                      </a:lnTo>
                      <a:lnTo>
                        <a:pt x="379" y="453"/>
                      </a:lnTo>
                      <a:lnTo>
                        <a:pt x="384" y="449"/>
                      </a:lnTo>
                      <a:lnTo>
                        <a:pt x="391" y="447"/>
                      </a:lnTo>
                      <a:lnTo>
                        <a:pt x="388" y="453"/>
                      </a:lnTo>
                      <a:lnTo>
                        <a:pt x="387" y="459"/>
                      </a:lnTo>
                      <a:lnTo>
                        <a:pt x="385" y="465"/>
                      </a:lnTo>
                      <a:lnTo>
                        <a:pt x="384" y="471"/>
                      </a:lnTo>
                      <a:lnTo>
                        <a:pt x="384" y="477"/>
                      </a:lnTo>
                      <a:lnTo>
                        <a:pt x="384" y="483"/>
                      </a:lnTo>
                      <a:lnTo>
                        <a:pt x="386" y="489"/>
                      </a:lnTo>
                      <a:lnTo>
                        <a:pt x="391" y="494"/>
                      </a:lnTo>
                      <a:lnTo>
                        <a:pt x="392" y="490"/>
                      </a:lnTo>
                      <a:lnTo>
                        <a:pt x="395" y="488"/>
                      </a:lnTo>
                      <a:lnTo>
                        <a:pt x="399" y="485"/>
                      </a:lnTo>
                      <a:lnTo>
                        <a:pt x="403" y="482"/>
                      </a:lnTo>
                      <a:lnTo>
                        <a:pt x="408" y="480"/>
                      </a:lnTo>
                      <a:lnTo>
                        <a:pt x="412" y="483"/>
                      </a:lnTo>
                      <a:lnTo>
                        <a:pt x="415" y="491"/>
                      </a:lnTo>
                      <a:lnTo>
                        <a:pt x="417" y="496"/>
                      </a:lnTo>
                      <a:lnTo>
                        <a:pt x="420" y="502"/>
                      </a:lnTo>
                      <a:lnTo>
                        <a:pt x="423" y="507"/>
                      </a:lnTo>
                      <a:lnTo>
                        <a:pt x="425" y="513"/>
                      </a:lnTo>
                      <a:lnTo>
                        <a:pt x="429" y="518"/>
                      </a:lnTo>
                      <a:lnTo>
                        <a:pt x="430" y="523"/>
                      </a:lnTo>
                      <a:lnTo>
                        <a:pt x="431" y="530"/>
                      </a:lnTo>
                      <a:lnTo>
                        <a:pt x="431" y="535"/>
                      </a:lnTo>
                      <a:lnTo>
                        <a:pt x="430" y="542"/>
                      </a:lnTo>
                      <a:lnTo>
                        <a:pt x="433" y="542"/>
                      </a:lnTo>
                      <a:lnTo>
                        <a:pt x="434" y="545"/>
                      </a:lnTo>
                      <a:lnTo>
                        <a:pt x="434" y="550"/>
                      </a:lnTo>
                      <a:lnTo>
                        <a:pt x="437" y="550"/>
                      </a:lnTo>
                      <a:lnTo>
                        <a:pt x="436" y="555"/>
                      </a:lnTo>
                      <a:lnTo>
                        <a:pt x="433" y="558"/>
                      </a:lnTo>
                      <a:lnTo>
                        <a:pt x="430" y="562"/>
                      </a:lnTo>
                      <a:lnTo>
                        <a:pt x="429" y="564"/>
                      </a:lnTo>
                      <a:lnTo>
                        <a:pt x="429" y="568"/>
                      </a:lnTo>
                      <a:lnTo>
                        <a:pt x="430" y="572"/>
                      </a:lnTo>
                      <a:lnTo>
                        <a:pt x="432" y="577"/>
                      </a:lnTo>
                      <a:lnTo>
                        <a:pt x="434" y="581"/>
                      </a:lnTo>
                      <a:lnTo>
                        <a:pt x="437" y="586"/>
                      </a:lnTo>
                      <a:lnTo>
                        <a:pt x="441" y="590"/>
                      </a:lnTo>
                      <a:lnTo>
                        <a:pt x="444" y="593"/>
                      </a:lnTo>
                      <a:lnTo>
                        <a:pt x="446" y="597"/>
                      </a:lnTo>
                      <a:lnTo>
                        <a:pt x="448" y="603"/>
                      </a:lnTo>
                      <a:lnTo>
                        <a:pt x="448" y="608"/>
                      </a:lnTo>
                      <a:lnTo>
                        <a:pt x="447" y="614"/>
                      </a:lnTo>
                      <a:lnTo>
                        <a:pt x="447" y="620"/>
                      </a:lnTo>
                      <a:lnTo>
                        <a:pt x="446" y="627"/>
                      </a:lnTo>
                      <a:lnTo>
                        <a:pt x="445" y="632"/>
                      </a:lnTo>
                      <a:lnTo>
                        <a:pt x="445" y="638"/>
                      </a:lnTo>
                      <a:lnTo>
                        <a:pt x="447" y="643"/>
                      </a:lnTo>
                      <a:lnTo>
                        <a:pt x="450" y="649"/>
                      </a:lnTo>
                      <a:lnTo>
                        <a:pt x="455" y="652"/>
                      </a:lnTo>
                      <a:lnTo>
                        <a:pt x="458" y="655"/>
                      </a:lnTo>
                      <a:lnTo>
                        <a:pt x="462" y="657"/>
                      </a:lnTo>
                      <a:lnTo>
                        <a:pt x="462" y="656"/>
                      </a:lnTo>
                      <a:lnTo>
                        <a:pt x="464" y="652"/>
                      </a:lnTo>
                      <a:lnTo>
                        <a:pt x="465" y="646"/>
                      </a:lnTo>
                      <a:lnTo>
                        <a:pt x="467" y="640"/>
                      </a:lnTo>
                      <a:lnTo>
                        <a:pt x="470" y="632"/>
                      </a:lnTo>
                      <a:lnTo>
                        <a:pt x="474" y="626"/>
                      </a:lnTo>
                      <a:lnTo>
                        <a:pt x="482" y="619"/>
                      </a:lnTo>
                      <a:lnTo>
                        <a:pt x="491" y="615"/>
                      </a:lnTo>
                      <a:lnTo>
                        <a:pt x="494" y="614"/>
                      </a:lnTo>
                      <a:lnTo>
                        <a:pt x="503" y="609"/>
                      </a:lnTo>
                      <a:lnTo>
                        <a:pt x="510" y="603"/>
                      </a:lnTo>
                      <a:lnTo>
                        <a:pt x="513" y="594"/>
                      </a:lnTo>
                      <a:lnTo>
                        <a:pt x="511" y="589"/>
                      </a:lnTo>
                      <a:lnTo>
                        <a:pt x="510" y="583"/>
                      </a:lnTo>
                      <a:lnTo>
                        <a:pt x="508" y="577"/>
                      </a:lnTo>
                      <a:lnTo>
                        <a:pt x="507" y="571"/>
                      </a:lnTo>
                      <a:lnTo>
                        <a:pt x="505" y="565"/>
                      </a:lnTo>
                      <a:lnTo>
                        <a:pt x="505" y="559"/>
                      </a:lnTo>
                      <a:lnTo>
                        <a:pt x="505" y="553"/>
                      </a:lnTo>
                      <a:lnTo>
                        <a:pt x="507" y="548"/>
                      </a:lnTo>
                      <a:lnTo>
                        <a:pt x="514" y="542"/>
                      </a:lnTo>
                      <a:lnTo>
                        <a:pt x="519" y="539"/>
                      </a:lnTo>
                      <a:lnTo>
                        <a:pt x="523" y="538"/>
                      </a:lnTo>
                      <a:lnTo>
                        <a:pt x="526" y="538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92" name="Freeform 2062"/>
                <p:cNvSpPr>
                  <a:spLocks/>
                </p:cNvSpPr>
                <p:nvPr/>
              </p:nvSpPr>
              <p:spPr bwMode="auto">
                <a:xfrm>
                  <a:off x="2064" y="1145"/>
                  <a:ext cx="324" cy="295"/>
                </a:xfrm>
                <a:custGeom>
                  <a:avLst/>
                  <a:gdLst>
                    <a:gd name="T0" fmla="*/ 0 w 3244"/>
                    <a:gd name="T1" fmla="*/ 0 h 3205"/>
                    <a:gd name="T2" fmla="*/ 0 w 3244"/>
                    <a:gd name="T3" fmla="*/ 0 h 3205"/>
                    <a:gd name="T4" fmla="*/ 0 w 3244"/>
                    <a:gd name="T5" fmla="*/ 0 h 3205"/>
                    <a:gd name="T6" fmla="*/ 0 w 3244"/>
                    <a:gd name="T7" fmla="*/ 0 h 3205"/>
                    <a:gd name="T8" fmla="*/ 0 w 3244"/>
                    <a:gd name="T9" fmla="*/ 0 h 3205"/>
                    <a:gd name="T10" fmla="*/ 0 w 3244"/>
                    <a:gd name="T11" fmla="*/ 0 h 3205"/>
                    <a:gd name="T12" fmla="*/ 0 w 3244"/>
                    <a:gd name="T13" fmla="*/ 0 h 3205"/>
                    <a:gd name="T14" fmla="*/ 0 w 3244"/>
                    <a:gd name="T15" fmla="*/ 0 h 3205"/>
                    <a:gd name="T16" fmla="*/ 0 w 3244"/>
                    <a:gd name="T17" fmla="*/ 0 h 3205"/>
                    <a:gd name="T18" fmla="*/ 0 w 3244"/>
                    <a:gd name="T19" fmla="*/ 0 h 3205"/>
                    <a:gd name="T20" fmla="*/ 0 w 3244"/>
                    <a:gd name="T21" fmla="*/ 0 h 3205"/>
                    <a:gd name="T22" fmla="*/ 0 w 3244"/>
                    <a:gd name="T23" fmla="*/ 0 h 3205"/>
                    <a:gd name="T24" fmla="*/ 0 w 3244"/>
                    <a:gd name="T25" fmla="*/ 0 h 3205"/>
                    <a:gd name="T26" fmla="*/ 0 w 3244"/>
                    <a:gd name="T27" fmla="*/ 0 h 3205"/>
                    <a:gd name="T28" fmla="*/ 0 w 3244"/>
                    <a:gd name="T29" fmla="*/ 0 h 3205"/>
                    <a:gd name="T30" fmla="*/ 0 w 3244"/>
                    <a:gd name="T31" fmla="*/ 0 h 3205"/>
                    <a:gd name="T32" fmla="*/ 0 w 3244"/>
                    <a:gd name="T33" fmla="*/ 0 h 3205"/>
                    <a:gd name="T34" fmla="*/ 0 w 3244"/>
                    <a:gd name="T35" fmla="*/ 0 h 3205"/>
                    <a:gd name="T36" fmla="*/ 0 w 3244"/>
                    <a:gd name="T37" fmla="*/ 0 h 3205"/>
                    <a:gd name="T38" fmla="*/ 0 w 3244"/>
                    <a:gd name="T39" fmla="*/ 0 h 3205"/>
                    <a:gd name="T40" fmla="*/ 0 w 3244"/>
                    <a:gd name="T41" fmla="*/ 0 h 3205"/>
                    <a:gd name="T42" fmla="*/ 0 w 3244"/>
                    <a:gd name="T43" fmla="*/ 0 h 3205"/>
                    <a:gd name="T44" fmla="*/ 0 w 3244"/>
                    <a:gd name="T45" fmla="*/ 0 h 3205"/>
                    <a:gd name="T46" fmla="*/ 0 w 3244"/>
                    <a:gd name="T47" fmla="*/ 0 h 3205"/>
                    <a:gd name="T48" fmla="*/ 0 w 3244"/>
                    <a:gd name="T49" fmla="*/ 0 h 3205"/>
                    <a:gd name="T50" fmla="*/ 0 w 3244"/>
                    <a:gd name="T51" fmla="*/ 0 h 3205"/>
                    <a:gd name="T52" fmla="*/ 0 w 3244"/>
                    <a:gd name="T53" fmla="*/ 0 h 3205"/>
                    <a:gd name="T54" fmla="*/ 0 w 3244"/>
                    <a:gd name="T55" fmla="*/ 0 h 3205"/>
                    <a:gd name="T56" fmla="*/ 0 w 3244"/>
                    <a:gd name="T57" fmla="*/ 0 h 3205"/>
                    <a:gd name="T58" fmla="*/ 0 w 3244"/>
                    <a:gd name="T59" fmla="*/ 0 h 3205"/>
                    <a:gd name="T60" fmla="*/ 0 w 3244"/>
                    <a:gd name="T61" fmla="*/ 0 h 3205"/>
                    <a:gd name="T62" fmla="*/ 0 w 3244"/>
                    <a:gd name="T63" fmla="*/ 0 h 3205"/>
                    <a:gd name="T64" fmla="*/ 0 w 3244"/>
                    <a:gd name="T65" fmla="*/ 0 h 3205"/>
                    <a:gd name="T66" fmla="*/ 0 w 3244"/>
                    <a:gd name="T67" fmla="*/ 0 h 3205"/>
                    <a:gd name="T68" fmla="*/ 0 w 3244"/>
                    <a:gd name="T69" fmla="*/ 0 h 3205"/>
                    <a:gd name="T70" fmla="*/ 0 w 3244"/>
                    <a:gd name="T71" fmla="*/ 0 h 3205"/>
                    <a:gd name="T72" fmla="*/ 0 w 3244"/>
                    <a:gd name="T73" fmla="*/ 0 h 3205"/>
                    <a:gd name="T74" fmla="*/ 0 w 3244"/>
                    <a:gd name="T75" fmla="*/ 0 h 3205"/>
                    <a:gd name="T76" fmla="*/ 0 w 3244"/>
                    <a:gd name="T77" fmla="*/ 0 h 3205"/>
                    <a:gd name="T78" fmla="*/ 0 w 3244"/>
                    <a:gd name="T79" fmla="*/ 0 h 3205"/>
                    <a:gd name="T80" fmla="*/ 0 w 3244"/>
                    <a:gd name="T81" fmla="*/ 0 h 3205"/>
                    <a:gd name="T82" fmla="*/ 0 w 3244"/>
                    <a:gd name="T83" fmla="*/ 0 h 3205"/>
                    <a:gd name="T84" fmla="*/ 0 w 3244"/>
                    <a:gd name="T85" fmla="*/ 0 h 3205"/>
                    <a:gd name="T86" fmla="*/ 0 w 3244"/>
                    <a:gd name="T87" fmla="*/ 0 h 3205"/>
                    <a:gd name="T88" fmla="*/ 0 w 3244"/>
                    <a:gd name="T89" fmla="*/ 0 h 3205"/>
                    <a:gd name="T90" fmla="*/ 0 w 3244"/>
                    <a:gd name="T91" fmla="*/ 0 h 3205"/>
                    <a:gd name="T92" fmla="*/ 0 w 3244"/>
                    <a:gd name="T93" fmla="*/ 0 h 3205"/>
                    <a:gd name="T94" fmla="*/ 0 w 3244"/>
                    <a:gd name="T95" fmla="*/ 0 h 3205"/>
                    <a:gd name="T96" fmla="*/ 0 w 3244"/>
                    <a:gd name="T97" fmla="*/ 0 h 3205"/>
                    <a:gd name="T98" fmla="*/ 0 w 3244"/>
                    <a:gd name="T99" fmla="*/ 0 h 3205"/>
                    <a:gd name="T100" fmla="*/ 0 w 3244"/>
                    <a:gd name="T101" fmla="*/ 0 h 3205"/>
                    <a:gd name="T102" fmla="*/ 0 w 3244"/>
                    <a:gd name="T103" fmla="*/ 0 h 3205"/>
                    <a:gd name="T104" fmla="*/ 0 w 3244"/>
                    <a:gd name="T105" fmla="*/ 0 h 3205"/>
                    <a:gd name="T106" fmla="*/ 0 w 3244"/>
                    <a:gd name="T107" fmla="*/ 0 h 3205"/>
                    <a:gd name="T108" fmla="*/ 0 w 3244"/>
                    <a:gd name="T109" fmla="*/ 0 h 3205"/>
                    <a:gd name="T110" fmla="*/ 0 w 3244"/>
                    <a:gd name="T111" fmla="*/ 0 h 3205"/>
                    <a:gd name="T112" fmla="*/ 0 w 3244"/>
                    <a:gd name="T113" fmla="*/ 0 h 3205"/>
                    <a:gd name="T114" fmla="*/ 0 w 3244"/>
                    <a:gd name="T115" fmla="*/ 0 h 3205"/>
                    <a:gd name="T116" fmla="*/ 0 w 3244"/>
                    <a:gd name="T117" fmla="*/ 0 h 3205"/>
                    <a:gd name="T118" fmla="*/ 0 w 3244"/>
                    <a:gd name="T119" fmla="*/ 0 h 3205"/>
                    <a:gd name="T120" fmla="*/ 0 w 3244"/>
                    <a:gd name="T121" fmla="*/ 0 h 3205"/>
                    <a:gd name="T122" fmla="*/ 0 w 3244"/>
                    <a:gd name="T123" fmla="*/ 0 h 3205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3244"/>
                    <a:gd name="T187" fmla="*/ 0 h 3205"/>
                    <a:gd name="T188" fmla="*/ 3244 w 3244"/>
                    <a:gd name="T189" fmla="*/ 3205 h 3205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3244" h="3205">
                      <a:moveTo>
                        <a:pt x="2302" y="975"/>
                      </a:moveTo>
                      <a:lnTo>
                        <a:pt x="2300" y="982"/>
                      </a:lnTo>
                      <a:lnTo>
                        <a:pt x="2297" y="986"/>
                      </a:lnTo>
                      <a:lnTo>
                        <a:pt x="2293" y="989"/>
                      </a:lnTo>
                      <a:lnTo>
                        <a:pt x="2289" y="993"/>
                      </a:lnTo>
                      <a:lnTo>
                        <a:pt x="2285" y="996"/>
                      </a:lnTo>
                      <a:lnTo>
                        <a:pt x="2282" y="1000"/>
                      </a:lnTo>
                      <a:lnTo>
                        <a:pt x="2279" y="1005"/>
                      </a:lnTo>
                      <a:lnTo>
                        <a:pt x="2278" y="1010"/>
                      </a:lnTo>
                      <a:lnTo>
                        <a:pt x="2278" y="1014"/>
                      </a:lnTo>
                      <a:lnTo>
                        <a:pt x="2279" y="1019"/>
                      </a:lnTo>
                      <a:lnTo>
                        <a:pt x="2281" y="1023"/>
                      </a:lnTo>
                      <a:lnTo>
                        <a:pt x="2283" y="1026"/>
                      </a:lnTo>
                      <a:lnTo>
                        <a:pt x="2285" y="1030"/>
                      </a:lnTo>
                      <a:lnTo>
                        <a:pt x="2286" y="1033"/>
                      </a:lnTo>
                      <a:lnTo>
                        <a:pt x="2287" y="1037"/>
                      </a:lnTo>
                      <a:lnTo>
                        <a:pt x="2287" y="1043"/>
                      </a:lnTo>
                      <a:lnTo>
                        <a:pt x="2295" y="1043"/>
                      </a:lnTo>
                      <a:lnTo>
                        <a:pt x="2302" y="1045"/>
                      </a:lnTo>
                      <a:lnTo>
                        <a:pt x="2308" y="1049"/>
                      </a:lnTo>
                      <a:lnTo>
                        <a:pt x="2314" y="1054"/>
                      </a:lnTo>
                      <a:lnTo>
                        <a:pt x="2320" y="1059"/>
                      </a:lnTo>
                      <a:lnTo>
                        <a:pt x="2325" y="1065"/>
                      </a:lnTo>
                      <a:lnTo>
                        <a:pt x="2332" y="1069"/>
                      </a:lnTo>
                      <a:lnTo>
                        <a:pt x="2338" y="1071"/>
                      </a:lnTo>
                      <a:lnTo>
                        <a:pt x="2344" y="1072"/>
                      </a:lnTo>
                      <a:lnTo>
                        <a:pt x="2349" y="1072"/>
                      </a:lnTo>
                      <a:lnTo>
                        <a:pt x="2355" y="1072"/>
                      </a:lnTo>
                      <a:lnTo>
                        <a:pt x="2360" y="1071"/>
                      </a:lnTo>
                      <a:lnTo>
                        <a:pt x="2373" y="1071"/>
                      </a:lnTo>
                      <a:lnTo>
                        <a:pt x="2387" y="1072"/>
                      </a:lnTo>
                      <a:lnTo>
                        <a:pt x="2400" y="1074"/>
                      </a:lnTo>
                      <a:lnTo>
                        <a:pt x="2413" y="1077"/>
                      </a:lnTo>
                      <a:lnTo>
                        <a:pt x="2425" y="1077"/>
                      </a:lnTo>
                      <a:lnTo>
                        <a:pt x="2437" y="1074"/>
                      </a:lnTo>
                      <a:lnTo>
                        <a:pt x="2448" y="1069"/>
                      </a:lnTo>
                      <a:lnTo>
                        <a:pt x="2458" y="1058"/>
                      </a:lnTo>
                      <a:lnTo>
                        <a:pt x="2471" y="1062"/>
                      </a:lnTo>
                      <a:lnTo>
                        <a:pt x="2483" y="1067"/>
                      </a:lnTo>
                      <a:lnTo>
                        <a:pt x="2496" y="1070"/>
                      </a:lnTo>
                      <a:lnTo>
                        <a:pt x="2508" y="1072"/>
                      </a:lnTo>
                      <a:lnTo>
                        <a:pt x="2521" y="1074"/>
                      </a:lnTo>
                      <a:lnTo>
                        <a:pt x="2534" y="1075"/>
                      </a:lnTo>
                      <a:lnTo>
                        <a:pt x="2547" y="1075"/>
                      </a:lnTo>
                      <a:lnTo>
                        <a:pt x="2560" y="1074"/>
                      </a:lnTo>
                      <a:lnTo>
                        <a:pt x="2564" y="1073"/>
                      </a:lnTo>
                      <a:lnTo>
                        <a:pt x="2568" y="1071"/>
                      </a:lnTo>
                      <a:lnTo>
                        <a:pt x="2572" y="1069"/>
                      </a:lnTo>
                      <a:lnTo>
                        <a:pt x="2576" y="1067"/>
                      </a:lnTo>
                      <a:lnTo>
                        <a:pt x="2581" y="1066"/>
                      </a:lnTo>
                      <a:lnTo>
                        <a:pt x="2587" y="1067"/>
                      </a:lnTo>
                      <a:lnTo>
                        <a:pt x="2592" y="1069"/>
                      </a:lnTo>
                      <a:lnTo>
                        <a:pt x="2597" y="1071"/>
                      </a:lnTo>
                      <a:lnTo>
                        <a:pt x="2604" y="1071"/>
                      </a:lnTo>
                      <a:lnTo>
                        <a:pt x="2612" y="1071"/>
                      </a:lnTo>
                      <a:lnTo>
                        <a:pt x="2618" y="1069"/>
                      </a:lnTo>
                      <a:lnTo>
                        <a:pt x="2625" y="1067"/>
                      </a:lnTo>
                      <a:lnTo>
                        <a:pt x="2630" y="1063"/>
                      </a:lnTo>
                      <a:lnTo>
                        <a:pt x="2636" y="1059"/>
                      </a:lnTo>
                      <a:lnTo>
                        <a:pt x="2640" y="1055"/>
                      </a:lnTo>
                      <a:lnTo>
                        <a:pt x="2642" y="1049"/>
                      </a:lnTo>
                      <a:lnTo>
                        <a:pt x="2644" y="1038"/>
                      </a:lnTo>
                      <a:lnTo>
                        <a:pt x="2643" y="1028"/>
                      </a:lnTo>
                      <a:lnTo>
                        <a:pt x="2641" y="1018"/>
                      </a:lnTo>
                      <a:lnTo>
                        <a:pt x="2637" y="1007"/>
                      </a:lnTo>
                      <a:lnTo>
                        <a:pt x="2631" y="997"/>
                      </a:lnTo>
                      <a:lnTo>
                        <a:pt x="2625" y="987"/>
                      </a:lnTo>
                      <a:lnTo>
                        <a:pt x="2617" y="979"/>
                      </a:lnTo>
                      <a:lnTo>
                        <a:pt x="2608" y="970"/>
                      </a:lnTo>
                      <a:lnTo>
                        <a:pt x="2608" y="968"/>
                      </a:lnTo>
                      <a:lnTo>
                        <a:pt x="2608" y="965"/>
                      </a:lnTo>
                      <a:lnTo>
                        <a:pt x="2608" y="962"/>
                      </a:lnTo>
                      <a:lnTo>
                        <a:pt x="2608" y="959"/>
                      </a:lnTo>
                      <a:lnTo>
                        <a:pt x="2611" y="960"/>
                      </a:lnTo>
                      <a:lnTo>
                        <a:pt x="2612" y="958"/>
                      </a:lnTo>
                      <a:lnTo>
                        <a:pt x="2613" y="955"/>
                      </a:lnTo>
                      <a:lnTo>
                        <a:pt x="2615" y="956"/>
                      </a:lnTo>
                      <a:lnTo>
                        <a:pt x="2615" y="949"/>
                      </a:lnTo>
                      <a:lnTo>
                        <a:pt x="2628" y="946"/>
                      </a:lnTo>
                      <a:lnTo>
                        <a:pt x="2641" y="944"/>
                      </a:lnTo>
                      <a:lnTo>
                        <a:pt x="2655" y="940"/>
                      </a:lnTo>
                      <a:lnTo>
                        <a:pt x="2668" y="938"/>
                      </a:lnTo>
                      <a:lnTo>
                        <a:pt x="2682" y="936"/>
                      </a:lnTo>
                      <a:lnTo>
                        <a:pt x="2695" y="934"/>
                      </a:lnTo>
                      <a:lnTo>
                        <a:pt x="2710" y="931"/>
                      </a:lnTo>
                      <a:lnTo>
                        <a:pt x="2723" y="928"/>
                      </a:lnTo>
                      <a:lnTo>
                        <a:pt x="2718" y="914"/>
                      </a:lnTo>
                      <a:lnTo>
                        <a:pt x="2719" y="905"/>
                      </a:lnTo>
                      <a:lnTo>
                        <a:pt x="2726" y="898"/>
                      </a:lnTo>
                      <a:lnTo>
                        <a:pt x="2736" y="894"/>
                      </a:lnTo>
                      <a:lnTo>
                        <a:pt x="2747" y="890"/>
                      </a:lnTo>
                      <a:lnTo>
                        <a:pt x="2756" y="885"/>
                      </a:lnTo>
                      <a:lnTo>
                        <a:pt x="2765" y="879"/>
                      </a:lnTo>
                      <a:lnTo>
                        <a:pt x="2771" y="870"/>
                      </a:lnTo>
                      <a:lnTo>
                        <a:pt x="2773" y="862"/>
                      </a:lnTo>
                      <a:lnTo>
                        <a:pt x="2776" y="856"/>
                      </a:lnTo>
                      <a:lnTo>
                        <a:pt x="2779" y="849"/>
                      </a:lnTo>
                      <a:lnTo>
                        <a:pt x="2784" y="844"/>
                      </a:lnTo>
                      <a:lnTo>
                        <a:pt x="2788" y="839"/>
                      </a:lnTo>
                      <a:lnTo>
                        <a:pt x="2793" y="835"/>
                      </a:lnTo>
                      <a:lnTo>
                        <a:pt x="2799" y="832"/>
                      </a:lnTo>
                      <a:lnTo>
                        <a:pt x="2804" y="829"/>
                      </a:lnTo>
                      <a:lnTo>
                        <a:pt x="2812" y="827"/>
                      </a:lnTo>
                      <a:lnTo>
                        <a:pt x="2820" y="826"/>
                      </a:lnTo>
                      <a:lnTo>
                        <a:pt x="2828" y="826"/>
                      </a:lnTo>
                      <a:lnTo>
                        <a:pt x="2836" y="826"/>
                      </a:lnTo>
                      <a:lnTo>
                        <a:pt x="2845" y="827"/>
                      </a:lnTo>
                      <a:lnTo>
                        <a:pt x="2853" y="827"/>
                      </a:lnTo>
                      <a:lnTo>
                        <a:pt x="2861" y="826"/>
                      </a:lnTo>
                      <a:lnTo>
                        <a:pt x="2868" y="823"/>
                      </a:lnTo>
                      <a:lnTo>
                        <a:pt x="2879" y="815"/>
                      </a:lnTo>
                      <a:lnTo>
                        <a:pt x="2889" y="804"/>
                      </a:lnTo>
                      <a:lnTo>
                        <a:pt x="2899" y="794"/>
                      </a:lnTo>
                      <a:lnTo>
                        <a:pt x="2909" y="782"/>
                      </a:lnTo>
                      <a:lnTo>
                        <a:pt x="2919" y="771"/>
                      </a:lnTo>
                      <a:lnTo>
                        <a:pt x="2930" y="763"/>
                      </a:lnTo>
                      <a:lnTo>
                        <a:pt x="2942" y="759"/>
                      </a:lnTo>
                      <a:lnTo>
                        <a:pt x="2955" y="760"/>
                      </a:lnTo>
                      <a:lnTo>
                        <a:pt x="2961" y="762"/>
                      </a:lnTo>
                      <a:lnTo>
                        <a:pt x="2968" y="765"/>
                      </a:lnTo>
                      <a:lnTo>
                        <a:pt x="2974" y="770"/>
                      </a:lnTo>
                      <a:lnTo>
                        <a:pt x="2982" y="773"/>
                      </a:lnTo>
                      <a:lnTo>
                        <a:pt x="2989" y="777"/>
                      </a:lnTo>
                      <a:lnTo>
                        <a:pt x="2998" y="780"/>
                      </a:lnTo>
                      <a:lnTo>
                        <a:pt x="3006" y="783"/>
                      </a:lnTo>
                      <a:lnTo>
                        <a:pt x="3015" y="784"/>
                      </a:lnTo>
                      <a:lnTo>
                        <a:pt x="3018" y="785"/>
                      </a:lnTo>
                      <a:lnTo>
                        <a:pt x="3021" y="788"/>
                      </a:lnTo>
                      <a:lnTo>
                        <a:pt x="3022" y="792"/>
                      </a:lnTo>
                      <a:lnTo>
                        <a:pt x="3022" y="797"/>
                      </a:lnTo>
                      <a:lnTo>
                        <a:pt x="3034" y="792"/>
                      </a:lnTo>
                      <a:lnTo>
                        <a:pt x="3045" y="785"/>
                      </a:lnTo>
                      <a:lnTo>
                        <a:pt x="3055" y="776"/>
                      </a:lnTo>
                      <a:lnTo>
                        <a:pt x="3065" y="767"/>
                      </a:lnTo>
                      <a:lnTo>
                        <a:pt x="3074" y="760"/>
                      </a:lnTo>
                      <a:lnTo>
                        <a:pt x="3084" y="754"/>
                      </a:lnTo>
                      <a:lnTo>
                        <a:pt x="3095" y="752"/>
                      </a:lnTo>
                      <a:lnTo>
                        <a:pt x="3107" y="756"/>
                      </a:lnTo>
                      <a:lnTo>
                        <a:pt x="3115" y="762"/>
                      </a:lnTo>
                      <a:lnTo>
                        <a:pt x="3119" y="768"/>
                      </a:lnTo>
                      <a:lnTo>
                        <a:pt x="3121" y="776"/>
                      </a:lnTo>
                      <a:lnTo>
                        <a:pt x="3121" y="784"/>
                      </a:lnTo>
                      <a:lnTo>
                        <a:pt x="3119" y="791"/>
                      </a:lnTo>
                      <a:lnTo>
                        <a:pt x="3117" y="800"/>
                      </a:lnTo>
                      <a:lnTo>
                        <a:pt x="3113" y="810"/>
                      </a:lnTo>
                      <a:lnTo>
                        <a:pt x="3109" y="819"/>
                      </a:lnTo>
                      <a:lnTo>
                        <a:pt x="3115" y="815"/>
                      </a:lnTo>
                      <a:lnTo>
                        <a:pt x="3120" y="812"/>
                      </a:lnTo>
                      <a:lnTo>
                        <a:pt x="3124" y="809"/>
                      </a:lnTo>
                      <a:lnTo>
                        <a:pt x="3130" y="805"/>
                      </a:lnTo>
                      <a:lnTo>
                        <a:pt x="3135" y="802"/>
                      </a:lnTo>
                      <a:lnTo>
                        <a:pt x="3141" y="800"/>
                      </a:lnTo>
                      <a:lnTo>
                        <a:pt x="3147" y="798"/>
                      </a:lnTo>
                      <a:lnTo>
                        <a:pt x="3153" y="797"/>
                      </a:lnTo>
                      <a:lnTo>
                        <a:pt x="3156" y="804"/>
                      </a:lnTo>
                      <a:lnTo>
                        <a:pt x="3164" y="811"/>
                      </a:lnTo>
                      <a:lnTo>
                        <a:pt x="3169" y="816"/>
                      </a:lnTo>
                      <a:lnTo>
                        <a:pt x="3167" y="825"/>
                      </a:lnTo>
                      <a:lnTo>
                        <a:pt x="3162" y="832"/>
                      </a:lnTo>
                      <a:lnTo>
                        <a:pt x="3156" y="837"/>
                      </a:lnTo>
                      <a:lnTo>
                        <a:pt x="3151" y="841"/>
                      </a:lnTo>
                      <a:lnTo>
                        <a:pt x="3144" y="845"/>
                      </a:lnTo>
                      <a:lnTo>
                        <a:pt x="3139" y="848"/>
                      </a:lnTo>
                      <a:lnTo>
                        <a:pt x="3132" y="851"/>
                      </a:lnTo>
                      <a:lnTo>
                        <a:pt x="3124" y="854"/>
                      </a:lnTo>
                      <a:lnTo>
                        <a:pt x="3118" y="858"/>
                      </a:lnTo>
                      <a:lnTo>
                        <a:pt x="3117" y="860"/>
                      </a:lnTo>
                      <a:lnTo>
                        <a:pt x="3118" y="863"/>
                      </a:lnTo>
                      <a:lnTo>
                        <a:pt x="3120" y="868"/>
                      </a:lnTo>
                      <a:lnTo>
                        <a:pt x="3124" y="869"/>
                      </a:lnTo>
                      <a:lnTo>
                        <a:pt x="3134" y="869"/>
                      </a:lnTo>
                      <a:lnTo>
                        <a:pt x="3144" y="869"/>
                      </a:lnTo>
                      <a:lnTo>
                        <a:pt x="3153" y="869"/>
                      </a:lnTo>
                      <a:lnTo>
                        <a:pt x="3162" y="868"/>
                      </a:lnTo>
                      <a:lnTo>
                        <a:pt x="3170" y="869"/>
                      </a:lnTo>
                      <a:lnTo>
                        <a:pt x="3179" y="870"/>
                      </a:lnTo>
                      <a:lnTo>
                        <a:pt x="3189" y="873"/>
                      </a:lnTo>
                      <a:lnTo>
                        <a:pt x="3197" y="877"/>
                      </a:lnTo>
                      <a:lnTo>
                        <a:pt x="3200" y="866"/>
                      </a:lnTo>
                      <a:lnTo>
                        <a:pt x="3205" y="866"/>
                      </a:lnTo>
                      <a:lnTo>
                        <a:pt x="3213" y="870"/>
                      </a:lnTo>
                      <a:lnTo>
                        <a:pt x="3219" y="870"/>
                      </a:lnTo>
                      <a:lnTo>
                        <a:pt x="3241" y="885"/>
                      </a:lnTo>
                      <a:lnTo>
                        <a:pt x="3244" y="899"/>
                      </a:lnTo>
                      <a:lnTo>
                        <a:pt x="3241" y="911"/>
                      </a:lnTo>
                      <a:lnTo>
                        <a:pt x="3234" y="921"/>
                      </a:lnTo>
                      <a:lnTo>
                        <a:pt x="3225" y="930"/>
                      </a:lnTo>
                      <a:lnTo>
                        <a:pt x="3215" y="938"/>
                      </a:lnTo>
                      <a:lnTo>
                        <a:pt x="3207" y="948"/>
                      </a:lnTo>
                      <a:lnTo>
                        <a:pt x="3202" y="959"/>
                      </a:lnTo>
                      <a:lnTo>
                        <a:pt x="3201" y="972"/>
                      </a:lnTo>
                      <a:lnTo>
                        <a:pt x="3202" y="977"/>
                      </a:lnTo>
                      <a:lnTo>
                        <a:pt x="3204" y="984"/>
                      </a:lnTo>
                      <a:lnTo>
                        <a:pt x="3207" y="989"/>
                      </a:lnTo>
                      <a:lnTo>
                        <a:pt x="3209" y="995"/>
                      </a:lnTo>
                      <a:lnTo>
                        <a:pt x="3212" y="1000"/>
                      </a:lnTo>
                      <a:lnTo>
                        <a:pt x="3212" y="1006"/>
                      </a:lnTo>
                      <a:lnTo>
                        <a:pt x="3212" y="1009"/>
                      </a:lnTo>
                      <a:lnTo>
                        <a:pt x="3209" y="1011"/>
                      </a:lnTo>
                      <a:lnTo>
                        <a:pt x="3202" y="1013"/>
                      </a:lnTo>
                      <a:lnTo>
                        <a:pt x="3194" y="1010"/>
                      </a:lnTo>
                      <a:lnTo>
                        <a:pt x="3187" y="1005"/>
                      </a:lnTo>
                      <a:lnTo>
                        <a:pt x="3180" y="997"/>
                      </a:lnTo>
                      <a:lnTo>
                        <a:pt x="3172" y="991"/>
                      </a:lnTo>
                      <a:lnTo>
                        <a:pt x="3165" y="984"/>
                      </a:lnTo>
                      <a:lnTo>
                        <a:pt x="3156" y="982"/>
                      </a:lnTo>
                      <a:lnTo>
                        <a:pt x="3147" y="983"/>
                      </a:lnTo>
                      <a:lnTo>
                        <a:pt x="3139" y="986"/>
                      </a:lnTo>
                      <a:lnTo>
                        <a:pt x="3130" y="989"/>
                      </a:lnTo>
                      <a:lnTo>
                        <a:pt x="3121" y="993"/>
                      </a:lnTo>
                      <a:lnTo>
                        <a:pt x="3113" y="995"/>
                      </a:lnTo>
                      <a:lnTo>
                        <a:pt x="3104" y="998"/>
                      </a:lnTo>
                      <a:lnTo>
                        <a:pt x="3096" y="1001"/>
                      </a:lnTo>
                      <a:lnTo>
                        <a:pt x="3089" y="1006"/>
                      </a:lnTo>
                      <a:lnTo>
                        <a:pt x="3083" y="1011"/>
                      </a:lnTo>
                      <a:lnTo>
                        <a:pt x="3079" y="1017"/>
                      </a:lnTo>
                      <a:lnTo>
                        <a:pt x="3073" y="1022"/>
                      </a:lnTo>
                      <a:lnTo>
                        <a:pt x="3069" y="1026"/>
                      </a:lnTo>
                      <a:lnTo>
                        <a:pt x="3064" y="1032"/>
                      </a:lnTo>
                      <a:lnTo>
                        <a:pt x="3058" y="1036"/>
                      </a:lnTo>
                      <a:lnTo>
                        <a:pt x="3053" y="1041"/>
                      </a:lnTo>
                      <a:lnTo>
                        <a:pt x="3048" y="1046"/>
                      </a:lnTo>
                      <a:lnTo>
                        <a:pt x="3043" y="1050"/>
                      </a:lnTo>
                      <a:lnTo>
                        <a:pt x="3037" y="1053"/>
                      </a:lnTo>
                      <a:lnTo>
                        <a:pt x="3030" y="1053"/>
                      </a:lnTo>
                      <a:lnTo>
                        <a:pt x="3022" y="1053"/>
                      </a:lnTo>
                      <a:lnTo>
                        <a:pt x="3017" y="1054"/>
                      </a:lnTo>
                      <a:lnTo>
                        <a:pt x="3010" y="1059"/>
                      </a:lnTo>
                      <a:lnTo>
                        <a:pt x="3005" y="1066"/>
                      </a:lnTo>
                      <a:lnTo>
                        <a:pt x="2998" y="1071"/>
                      </a:lnTo>
                      <a:lnTo>
                        <a:pt x="2992" y="1078"/>
                      </a:lnTo>
                      <a:lnTo>
                        <a:pt x="2987" y="1084"/>
                      </a:lnTo>
                      <a:lnTo>
                        <a:pt x="2984" y="1090"/>
                      </a:lnTo>
                      <a:lnTo>
                        <a:pt x="2982" y="1096"/>
                      </a:lnTo>
                      <a:lnTo>
                        <a:pt x="2983" y="1102"/>
                      </a:lnTo>
                      <a:lnTo>
                        <a:pt x="2985" y="1108"/>
                      </a:lnTo>
                      <a:lnTo>
                        <a:pt x="2987" y="1115"/>
                      </a:lnTo>
                      <a:lnTo>
                        <a:pt x="2989" y="1121"/>
                      </a:lnTo>
                      <a:lnTo>
                        <a:pt x="2991" y="1128"/>
                      </a:lnTo>
                      <a:lnTo>
                        <a:pt x="2991" y="1134"/>
                      </a:lnTo>
                      <a:lnTo>
                        <a:pt x="2989" y="1141"/>
                      </a:lnTo>
                      <a:lnTo>
                        <a:pt x="2987" y="1147"/>
                      </a:lnTo>
                      <a:lnTo>
                        <a:pt x="2984" y="1154"/>
                      </a:lnTo>
                      <a:lnTo>
                        <a:pt x="2979" y="1160"/>
                      </a:lnTo>
                      <a:lnTo>
                        <a:pt x="2973" y="1167"/>
                      </a:lnTo>
                      <a:lnTo>
                        <a:pt x="2968" y="1173"/>
                      </a:lnTo>
                      <a:lnTo>
                        <a:pt x="2962" y="1180"/>
                      </a:lnTo>
                      <a:lnTo>
                        <a:pt x="2956" y="1185"/>
                      </a:lnTo>
                      <a:lnTo>
                        <a:pt x="2951" y="1192"/>
                      </a:lnTo>
                      <a:lnTo>
                        <a:pt x="2946" y="1198"/>
                      </a:lnTo>
                      <a:lnTo>
                        <a:pt x="2943" y="1206"/>
                      </a:lnTo>
                      <a:lnTo>
                        <a:pt x="2940" y="1215"/>
                      </a:lnTo>
                      <a:lnTo>
                        <a:pt x="2942" y="1222"/>
                      </a:lnTo>
                      <a:lnTo>
                        <a:pt x="2943" y="1231"/>
                      </a:lnTo>
                      <a:lnTo>
                        <a:pt x="2945" y="1239"/>
                      </a:lnTo>
                      <a:lnTo>
                        <a:pt x="2947" y="1247"/>
                      </a:lnTo>
                      <a:lnTo>
                        <a:pt x="2949" y="1255"/>
                      </a:lnTo>
                      <a:lnTo>
                        <a:pt x="2948" y="1263"/>
                      </a:lnTo>
                      <a:lnTo>
                        <a:pt x="2946" y="1269"/>
                      </a:lnTo>
                      <a:lnTo>
                        <a:pt x="2939" y="1280"/>
                      </a:lnTo>
                      <a:lnTo>
                        <a:pt x="2934" y="1291"/>
                      </a:lnTo>
                      <a:lnTo>
                        <a:pt x="2928" y="1302"/>
                      </a:lnTo>
                      <a:lnTo>
                        <a:pt x="2923" y="1313"/>
                      </a:lnTo>
                      <a:lnTo>
                        <a:pt x="2918" y="1325"/>
                      </a:lnTo>
                      <a:lnTo>
                        <a:pt x="2911" y="1335"/>
                      </a:lnTo>
                      <a:lnTo>
                        <a:pt x="2902" y="1344"/>
                      </a:lnTo>
                      <a:lnTo>
                        <a:pt x="2893" y="1354"/>
                      </a:lnTo>
                      <a:lnTo>
                        <a:pt x="2891" y="1356"/>
                      </a:lnTo>
                      <a:lnTo>
                        <a:pt x="2890" y="1360"/>
                      </a:lnTo>
                      <a:lnTo>
                        <a:pt x="2890" y="1364"/>
                      </a:lnTo>
                      <a:lnTo>
                        <a:pt x="2890" y="1368"/>
                      </a:lnTo>
                      <a:lnTo>
                        <a:pt x="2890" y="1374"/>
                      </a:lnTo>
                      <a:lnTo>
                        <a:pt x="2890" y="1378"/>
                      </a:lnTo>
                      <a:lnTo>
                        <a:pt x="2890" y="1382"/>
                      </a:lnTo>
                      <a:lnTo>
                        <a:pt x="2889" y="1387"/>
                      </a:lnTo>
                      <a:lnTo>
                        <a:pt x="2881" y="1398"/>
                      </a:lnTo>
                      <a:lnTo>
                        <a:pt x="2871" y="1403"/>
                      </a:lnTo>
                      <a:lnTo>
                        <a:pt x="2860" y="1403"/>
                      </a:lnTo>
                      <a:lnTo>
                        <a:pt x="2848" y="1400"/>
                      </a:lnTo>
                      <a:lnTo>
                        <a:pt x="2835" y="1395"/>
                      </a:lnTo>
                      <a:lnTo>
                        <a:pt x="2822" y="1391"/>
                      </a:lnTo>
                      <a:lnTo>
                        <a:pt x="2809" y="1388"/>
                      </a:lnTo>
                      <a:lnTo>
                        <a:pt x="2796" y="1388"/>
                      </a:lnTo>
                      <a:lnTo>
                        <a:pt x="2799" y="1395"/>
                      </a:lnTo>
                      <a:lnTo>
                        <a:pt x="2802" y="1404"/>
                      </a:lnTo>
                      <a:lnTo>
                        <a:pt x="2804" y="1413"/>
                      </a:lnTo>
                      <a:lnTo>
                        <a:pt x="2805" y="1420"/>
                      </a:lnTo>
                      <a:lnTo>
                        <a:pt x="2807" y="1429"/>
                      </a:lnTo>
                      <a:lnTo>
                        <a:pt x="2805" y="1437"/>
                      </a:lnTo>
                      <a:lnTo>
                        <a:pt x="2803" y="1444"/>
                      </a:lnTo>
                      <a:lnTo>
                        <a:pt x="2800" y="1451"/>
                      </a:lnTo>
                      <a:lnTo>
                        <a:pt x="2796" y="1458"/>
                      </a:lnTo>
                      <a:lnTo>
                        <a:pt x="2792" y="1463"/>
                      </a:lnTo>
                      <a:lnTo>
                        <a:pt x="2789" y="1468"/>
                      </a:lnTo>
                      <a:lnTo>
                        <a:pt x="2788" y="1473"/>
                      </a:lnTo>
                      <a:lnTo>
                        <a:pt x="2787" y="1478"/>
                      </a:lnTo>
                      <a:lnTo>
                        <a:pt x="2787" y="1484"/>
                      </a:lnTo>
                      <a:lnTo>
                        <a:pt x="2787" y="1489"/>
                      </a:lnTo>
                      <a:lnTo>
                        <a:pt x="2787" y="1497"/>
                      </a:lnTo>
                      <a:lnTo>
                        <a:pt x="2785" y="1502"/>
                      </a:lnTo>
                      <a:lnTo>
                        <a:pt x="2780" y="1504"/>
                      </a:lnTo>
                      <a:lnTo>
                        <a:pt x="2773" y="1504"/>
                      </a:lnTo>
                      <a:lnTo>
                        <a:pt x="2766" y="1504"/>
                      </a:lnTo>
                      <a:lnTo>
                        <a:pt x="2768" y="1517"/>
                      </a:lnTo>
                      <a:lnTo>
                        <a:pt x="2770" y="1529"/>
                      </a:lnTo>
                      <a:lnTo>
                        <a:pt x="2771" y="1542"/>
                      </a:lnTo>
                      <a:lnTo>
                        <a:pt x="2771" y="1555"/>
                      </a:lnTo>
                      <a:lnTo>
                        <a:pt x="2770" y="1569"/>
                      </a:lnTo>
                      <a:lnTo>
                        <a:pt x="2767" y="1581"/>
                      </a:lnTo>
                      <a:lnTo>
                        <a:pt x="2765" y="1594"/>
                      </a:lnTo>
                      <a:lnTo>
                        <a:pt x="2763" y="1606"/>
                      </a:lnTo>
                      <a:lnTo>
                        <a:pt x="2761" y="1612"/>
                      </a:lnTo>
                      <a:lnTo>
                        <a:pt x="2758" y="1616"/>
                      </a:lnTo>
                      <a:lnTo>
                        <a:pt x="2752" y="1620"/>
                      </a:lnTo>
                      <a:lnTo>
                        <a:pt x="2748" y="1621"/>
                      </a:lnTo>
                      <a:lnTo>
                        <a:pt x="2741" y="1622"/>
                      </a:lnTo>
                      <a:lnTo>
                        <a:pt x="2736" y="1622"/>
                      </a:lnTo>
                      <a:lnTo>
                        <a:pt x="2729" y="1622"/>
                      </a:lnTo>
                      <a:lnTo>
                        <a:pt x="2723" y="1623"/>
                      </a:lnTo>
                      <a:lnTo>
                        <a:pt x="2709" y="1589"/>
                      </a:lnTo>
                      <a:lnTo>
                        <a:pt x="2705" y="1581"/>
                      </a:lnTo>
                      <a:lnTo>
                        <a:pt x="2703" y="1571"/>
                      </a:lnTo>
                      <a:lnTo>
                        <a:pt x="2703" y="1562"/>
                      </a:lnTo>
                      <a:lnTo>
                        <a:pt x="2703" y="1552"/>
                      </a:lnTo>
                      <a:lnTo>
                        <a:pt x="2703" y="1542"/>
                      </a:lnTo>
                      <a:lnTo>
                        <a:pt x="2703" y="1533"/>
                      </a:lnTo>
                      <a:lnTo>
                        <a:pt x="2702" y="1523"/>
                      </a:lnTo>
                      <a:lnTo>
                        <a:pt x="2699" y="1514"/>
                      </a:lnTo>
                      <a:lnTo>
                        <a:pt x="2697" y="1514"/>
                      </a:lnTo>
                      <a:lnTo>
                        <a:pt x="2694" y="1514"/>
                      </a:lnTo>
                      <a:lnTo>
                        <a:pt x="2691" y="1514"/>
                      </a:lnTo>
                      <a:lnTo>
                        <a:pt x="2689" y="1513"/>
                      </a:lnTo>
                      <a:lnTo>
                        <a:pt x="2683" y="1503"/>
                      </a:lnTo>
                      <a:lnTo>
                        <a:pt x="2680" y="1493"/>
                      </a:lnTo>
                      <a:lnTo>
                        <a:pt x="2680" y="1483"/>
                      </a:lnTo>
                      <a:lnTo>
                        <a:pt x="2681" y="1472"/>
                      </a:lnTo>
                      <a:lnTo>
                        <a:pt x="2682" y="1462"/>
                      </a:lnTo>
                      <a:lnTo>
                        <a:pt x="2683" y="1451"/>
                      </a:lnTo>
                      <a:lnTo>
                        <a:pt x="2682" y="1440"/>
                      </a:lnTo>
                      <a:lnTo>
                        <a:pt x="2680" y="1430"/>
                      </a:lnTo>
                      <a:lnTo>
                        <a:pt x="2677" y="1426"/>
                      </a:lnTo>
                      <a:lnTo>
                        <a:pt x="2673" y="1424"/>
                      </a:lnTo>
                      <a:lnTo>
                        <a:pt x="2668" y="1420"/>
                      </a:lnTo>
                      <a:lnTo>
                        <a:pt x="2666" y="1415"/>
                      </a:lnTo>
                      <a:lnTo>
                        <a:pt x="2664" y="1415"/>
                      </a:lnTo>
                      <a:lnTo>
                        <a:pt x="2661" y="1416"/>
                      </a:lnTo>
                      <a:lnTo>
                        <a:pt x="2657" y="1416"/>
                      </a:lnTo>
                      <a:lnTo>
                        <a:pt x="2655" y="1417"/>
                      </a:lnTo>
                      <a:lnTo>
                        <a:pt x="2648" y="1417"/>
                      </a:lnTo>
                      <a:lnTo>
                        <a:pt x="2639" y="1414"/>
                      </a:lnTo>
                      <a:lnTo>
                        <a:pt x="2632" y="1412"/>
                      </a:lnTo>
                      <a:lnTo>
                        <a:pt x="2629" y="1415"/>
                      </a:lnTo>
                      <a:lnTo>
                        <a:pt x="2629" y="1420"/>
                      </a:lnTo>
                      <a:lnTo>
                        <a:pt x="2630" y="1425"/>
                      </a:lnTo>
                      <a:lnTo>
                        <a:pt x="2632" y="1430"/>
                      </a:lnTo>
                      <a:lnTo>
                        <a:pt x="2633" y="1435"/>
                      </a:lnTo>
                      <a:lnTo>
                        <a:pt x="2634" y="1439"/>
                      </a:lnTo>
                      <a:lnTo>
                        <a:pt x="2636" y="1444"/>
                      </a:lnTo>
                      <a:lnTo>
                        <a:pt x="2634" y="1449"/>
                      </a:lnTo>
                      <a:lnTo>
                        <a:pt x="2632" y="1454"/>
                      </a:lnTo>
                      <a:lnTo>
                        <a:pt x="2630" y="1456"/>
                      </a:lnTo>
                      <a:lnTo>
                        <a:pt x="2627" y="1459"/>
                      </a:lnTo>
                      <a:lnTo>
                        <a:pt x="2624" y="1462"/>
                      </a:lnTo>
                      <a:lnTo>
                        <a:pt x="2620" y="1464"/>
                      </a:lnTo>
                      <a:lnTo>
                        <a:pt x="2616" y="1471"/>
                      </a:lnTo>
                      <a:lnTo>
                        <a:pt x="2616" y="1479"/>
                      </a:lnTo>
                      <a:lnTo>
                        <a:pt x="2615" y="1488"/>
                      </a:lnTo>
                      <a:lnTo>
                        <a:pt x="2611" y="1493"/>
                      </a:lnTo>
                      <a:lnTo>
                        <a:pt x="2605" y="1495"/>
                      </a:lnTo>
                      <a:lnTo>
                        <a:pt x="2601" y="1493"/>
                      </a:lnTo>
                      <a:lnTo>
                        <a:pt x="2597" y="1490"/>
                      </a:lnTo>
                      <a:lnTo>
                        <a:pt x="2594" y="1486"/>
                      </a:lnTo>
                      <a:lnTo>
                        <a:pt x="2591" y="1481"/>
                      </a:lnTo>
                      <a:lnTo>
                        <a:pt x="2588" y="1476"/>
                      </a:lnTo>
                      <a:lnTo>
                        <a:pt x="2584" y="1472"/>
                      </a:lnTo>
                      <a:lnTo>
                        <a:pt x="2580" y="1467"/>
                      </a:lnTo>
                      <a:lnTo>
                        <a:pt x="2575" y="1463"/>
                      </a:lnTo>
                      <a:lnTo>
                        <a:pt x="2569" y="1456"/>
                      </a:lnTo>
                      <a:lnTo>
                        <a:pt x="2565" y="1450"/>
                      </a:lnTo>
                      <a:lnTo>
                        <a:pt x="2560" y="1442"/>
                      </a:lnTo>
                      <a:lnTo>
                        <a:pt x="2558" y="1435"/>
                      </a:lnTo>
                      <a:lnTo>
                        <a:pt x="2557" y="1427"/>
                      </a:lnTo>
                      <a:lnTo>
                        <a:pt x="2557" y="1419"/>
                      </a:lnTo>
                      <a:lnTo>
                        <a:pt x="2559" y="1412"/>
                      </a:lnTo>
                      <a:lnTo>
                        <a:pt x="2562" y="1407"/>
                      </a:lnTo>
                      <a:lnTo>
                        <a:pt x="2565" y="1403"/>
                      </a:lnTo>
                      <a:lnTo>
                        <a:pt x="2569" y="1399"/>
                      </a:lnTo>
                      <a:lnTo>
                        <a:pt x="2576" y="1397"/>
                      </a:lnTo>
                      <a:lnTo>
                        <a:pt x="2575" y="1394"/>
                      </a:lnTo>
                      <a:lnTo>
                        <a:pt x="2572" y="1393"/>
                      </a:lnTo>
                      <a:lnTo>
                        <a:pt x="2572" y="1391"/>
                      </a:lnTo>
                      <a:lnTo>
                        <a:pt x="2572" y="1390"/>
                      </a:lnTo>
                      <a:lnTo>
                        <a:pt x="2578" y="1385"/>
                      </a:lnTo>
                      <a:lnTo>
                        <a:pt x="2583" y="1381"/>
                      </a:lnTo>
                      <a:lnTo>
                        <a:pt x="2590" y="1379"/>
                      </a:lnTo>
                      <a:lnTo>
                        <a:pt x="2596" y="1378"/>
                      </a:lnTo>
                      <a:lnTo>
                        <a:pt x="2603" y="1377"/>
                      </a:lnTo>
                      <a:lnTo>
                        <a:pt x="2609" y="1375"/>
                      </a:lnTo>
                      <a:lnTo>
                        <a:pt x="2615" y="1372"/>
                      </a:lnTo>
                      <a:lnTo>
                        <a:pt x="2620" y="1365"/>
                      </a:lnTo>
                      <a:lnTo>
                        <a:pt x="2623" y="1366"/>
                      </a:lnTo>
                      <a:lnTo>
                        <a:pt x="2624" y="1369"/>
                      </a:lnTo>
                      <a:lnTo>
                        <a:pt x="2627" y="1373"/>
                      </a:lnTo>
                      <a:lnTo>
                        <a:pt x="2630" y="1374"/>
                      </a:lnTo>
                      <a:lnTo>
                        <a:pt x="2636" y="1370"/>
                      </a:lnTo>
                      <a:lnTo>
                        <a:pt x="2640" y="1366"/>
                      </a:lnTo>
                      <a:lnTo>
                        <a:pt x="2643" y="1361"/>
                      </a:lnTo>
                      <a:lnTo>
                        <a:pt x="2646" y="1354"/>
                      </a:lnTo>
                      <a:lnTo>
                        <a:pt x="2650" y="1349"/>
                      </a:lnTo>
                      <a:lnTo>
                        <a:pt x="2654" y="1344"/>
                      </a:lnTo>
                      <a:lnTo>
                        <a:pt x="2660" y="1342"/>
                      </a:lnTo>
                      <a:lnTo>
                        <a:pt x="2666" y="1342"/>
                      </a:lnTo>
                      <a:lnTo>
                        <a:pt x="2666" y="1333"/>
                      </a:lnTo>
                      <a:lnTo>
                        <a:pt x="2666" y="1326"/>
                      </a:lnTo>
                      <a:lnTo>
                        <a:pt x="2666" y="1317"/>
                      </a:lnTo>
                      <a:lnTo>
                        <a:pt x="2668" y="1311"/>
                      </a:lnTo>
                      <a:lnTo>
                        <a:pt x="2674" y="1304"/>
                      </a:lnTo>
                      <a:lnTo>
                        <a:pt x="2681" y="1301"/>
                      </a:lnTo>
                      <a:lnTo>
                        <a:pt x="2690" y="1299"/>
                      </a:lnTo>
                      <a:lnTo>
                        <a:pt x="2699" y="1296"/>
                      </a:lnTo>
                      <a:lnTo>
                        <a:pt x="2702" y="1296"/>
                      </a:lnTo>
                      <a:lnTo>
                        <a:pt x="2706" y="1295"/>
                      </a:lnTo>
                      <a:lnTo>
                        <a:pt x="2710" y="1293"/>
                      </a:lnTo>
                      <a:lnTo>
                        <a:pt x="2710" y="1288"/>
                      </a:lnTo>
                      <a:lnTo>
                        <a:pt x="2706" y="1283"/>
                      </a:lnTo>
                      <a:lnTo>
                        <a:pt x="2701" y="1281"/>
                      </a:lnTo>
                      <a:lnTo>
                        <a:pt x="2695" y="1278"/>
                      </a:lnTo>
                      <a:lnTo>
                        <a:pt x="2692" y="1272"/>
                      </a:lnTo>
                      <a:lnTo>
                        <a:pt x="2695" y="1272"/>
                      </a:lnTo>
                      <a:lnTo>
                        <a:pt x="2695" y="1270"/>
                      </a:lnTo>
                      <a:lnTo>
                        <a:pt x="2695" y="1267"/>
                      </a:lnTo>
                      <a:lnTo>
                        <a:pt x="2695" y="1266"/>
                      </a:lnTo>
                      <a:lnTo>
                        <a:pt x="2682" y="1260"/>
                      </a:lnTo>
                      <a:lnTo>
                        <a:pt x="2669" y="1257"/>
                      </a:lnTo>
                      <a:lnTo>
                        <a:pt x="2655" y="1254"/>
                      </a:lnTo>
                      <a:lnTo>
                        <a:pt x="2642" y="1253"/>
                      </a:lnTo>
                      <a:lnTo>
                        <a:pt x="2628" y="1252"/>
                      </a:lnTo>
                      <a:lnTo>
                        <a:pt x="2614" y="1251"/>
                      </a:lnTo>
                      <a:lnTo>
                        <a:pt x="2600" y="1251"/>
                      </a:lnTo>
                      <a:lnTo>
                        <a:pt x="2585" y="1251"/>
                      </a:lnTo>
                      <a:lnTo>
                        <a:pt x="2571" y="1252"/>
                      </a:lnTo>
                      <a:lnTo>
                        <a:pt x="2556" y="1252"/>
                      </a:lnTo>
                      <a:lnTo>
                        <a:pt x="2542" y="1253"/>
                      </a:lnTo>
                      <a:lnTo>
                        <a:pt x="2528" y="1253"/>
                      </a:lnTo>
                      <a:lnTo>
                        <a:pt x="2514" y="1253"/>
                      </a:lnTo>
                      <a:lnTo>
                        <a:pt x="2498" y="1252"/>
                      </a:lnTo>
                      <a:lnTo>
                        <a:pt x="2484" y="1251"/>
                      </a:lnTo>
                      <a:lnTo>
                        <a:pt x="2470" y="1249"/>
                      </a:lnTo>
                      <a:lnTo>
                        <a:pt x="2464" y="1246"/>
                      </a:lnTo>
                      <a:lnTo>
                        <a:pt x="2457" y="1243"/>
                      </a:lnTo>
                      <a:lnTo>
                        <a:pt x="2449" y="1241"/>
                      </a:lnTo>
                      <a:lnTo>
                        <a:pt x="2444" y="1239"/>
                      </a:lnTo>
                      <a:lnTo>
                        <a:pt x="2437" y="1238"/>
                      </a:lnTo>
                      <a:lnTo>
                        <a:pt x="2431" y="1237"/>
                      </a:lnTo>
                      <a:lnTo>
                        <a:pt x="2424" y="1235"/>
                      </a:lnTo>
                      <a:lnTo>
                        <a:pt x="2419" y="1233"/>
                      </a:lnTo>
                      <a:lnTo>
                        <a:pt x="2413" y="1230"/>
                      </a:lnTo>
                      <a:lnTo>
                        <a:pt x="2410" y="1226"/>
                      </a:lnTo>
                      <a:lnTo>
                        <a:pt x="2407" y="1220"/>
                      </a:lnTo>
                      <a:lnTo>
                        <a:pt x="2406" y="1215"/>
                      </a:lnTo>
                      <a:lnTo>
                        <a:pt x="2405" y="1207"/>
                      </a:lnTo>
                      <a:lnTo>
                        <a:pt x="2405" y="1200"/>
                      </a:lnTo>
                      <a:lnTo>
                        <a:pt x="2404" y="1192"/>
                      </a:lnTo>
                      <a:lnTo>
                        <a:pt x="2404" y="1185"/>
                      </a:lnTo>
                      <a:lnTo>
                        <a:pt x="2405" y="1178"/>
                      </a:lnTo>
                      <a:lnTo>
                        <a:pt x="2406" y="1170"/>
                      </a:lnTo>
                      <a:lnTo>
                        <a:pt x="2408" y="1163"/>
                      </a:lnTo>
                      <a:lnTo>
                        <a:pt x="2411" y="1156"/>
                      </a:lnTo>
                      <a:lnTo>
                        <a:pt x="2404" y="1148"/>
                      </a:lnTo>
                      <a:lnTo>
                        <a:pt x="2403" y="1137"/>
                      </a:lnTo>
                      <a:lnTo>
                        <a:pt x="2399" y="1130"/>
                      </a:lnTo>
                      <a:lnTo>
                        <a:pt x="2389" y="1128"/>
                      </a:lnTo>
                      <a:lnTo>
                        <a:pt x="2389" y="1129"/>
                      </a:lnTo>
                      <a:lnTo>
                        <a:pt x="2389" y="1130"/>
                      </a:lnTo>
                      <a:lnTo>
                        <a:pt x="2389" y="1132"/>
                      </a:lnTo>
                      <a:lnTo>
                        <a:pt x="2389" y="1134"/>
                      </a:lnTo>
                      <a:lnTo>
                        <a:pt x="2384" y="1134"/>
                      </a:lnTo>
                      <a:lnTo>
                        <a:pt x="2380" y="1135"/>
                      </a:lnTo>
                      <a:lnTo>
                        <a:pt x="2375" y="1137"/>
                      </a:lnTo>
                      <a:lnTo>
                        <a:pt x="2372" y="1140"/>
                      </a:lnTo>
                      <a:lnTo>
                        <a:pt x="2369" y="1143"/>
                      </a:lnTo>
                      <a:lnTo>
                        <a:pt x="2366" y="1147"/>
                      </a:lnTo>
                      <a:lnTo>
                        <a:pt x="2362" y="1149"/>
                      </a:lnTo>
                      <a:lnTo>
                        <a:pt x="2357" y="1148"/>
                      </a:lnTo>
                      <a:lnTo>
                        <a:pt x="2351" y="1145"/>
                      </a:lnTo>
                      <a:lnTo>
                        <a:pt x="2346" y="1140"/>
                      </a:lnTo>
                      <a:lnTo>
                        <a:pt x="2342" y="1135"/>
                      </a:lnTo>
                      <a:lnTo>
                        <a:pt x="2338" y="1129"/>
                      </a:lnTo>
                      <a:lnTo>
                        <a:pt x="2334" y="1123"/>
                      </a:lnTo>
                      <a:lnTo>
                        <a:pt x="2331" y="1118"/>
                      </a:lnTo>
                      <a:lnTo>
                        <a:pt x="2326" y="1112"/>
                      </a:lnTo>
                      <a:lnTo>
                        <a:pt x="2322" y="1107"/>
                      </a:lnTo>
                      <a:lnTo>
                        <a:pt x="2319" y="1105"/>
                      </a:lnTo>
                      <a:lnTo>
                        <a:pt x="2313" y="1105"/>
                      </a:lnTo>
                      <a:lnTo>
                        <a:pt x="2308" y="1105"/>
                      </a:lnTo>
                      <a:lnTo>
                        <a:pt x="2301" y="1106"/>
                      </a:lnTo>
                      <a:lnTo>
                        <a:pt x="2300" y="1107"/>
                      </a:lnTo>
                      <a:lnTo>
                        <a:pt x="2298" y="1108"/>
                      </a:lnTo>
                      <a:lnTo>
                        <a:pt x="2298" y="1110"/>
                      </a:lnTo>
                      <a:lnTo>
                        <a:pt x="2298" y="1112"/>
                      </a:lnTo>
                      <a:lnTo>
                        <a:pt x="2289" y="1109"/>
                      </a:lnTo>
                      <a:lnTo>
                        <a:pt x="2282" y="1104"/>
                      </a:lnTo>
                      <a:lnTo>
                        <a:pt x="2275" y="1098"/>
                      </a:lnTo>
                      <a:lnTo>
                        <a:pt x="2268" y="1093"/>
                      </a:lnTo>
                      <a:lnTo>
                        <a:pt x="2261" y="1088"/>
                      </a:lnTo>
                      <a:lnTo>
                        <a:pt x="2254" y="1084"/>
                      </a:lnTo>
                      <a:lnTo>
                        <a:pt x="2248" y="1082"/>
                      </a:lnTo>
                      <a:lnTo>
                        <a:pt x="2240" y="1081"/>
                      </a:lnTo>
                      <a:lnTo>
                        <a:pt x="2238" y="1082"/>
                      </a:lnTo>
                      <a:lnTo>
                        <a:pt x="2237" y="1085"/>
                      </a:lnTo>
                      <a:lnTo>
                        <a:pt x="2238" y="1090"/>
                      </a:lnTo>
                      <a:lnTo>
                        <a:pt x="2239" y="1095"/>
                      </a:lnTo>
                      <a:lnTo>
                        <a:pt x="2239" y="1102"/>
                      </a:lnTo>
                      <a:lnTo>
                        <a:pt x="2240" y="1108"/>
                      </a:lnTo>
                      <a:lnTo>
                        <a:pt x="2238" y="1114"/>
                      </a:lnTo>
                      <a:lnTo>
                        <a:pt x="2235" y="1119"/>
                      </a:lnTo>
                      <a:lnTo>
                        <a:pt x="2229" y="1124"/>
                      </a:lnTo>
                      <a:lnTo>
                        <a:pt x="2226" y="1129"/>
                      </a:lnTo>
                      <a:lnTo>
                        <a:pt x="2222" y="1134"/>
                      </a:lnTo>
                      <a:lnTo>
                        <a:pt x="2219" y="1140"/>
                      </a:lnTo>
                      <a:lnTo>
                        <a:pt x="2215" y="1146"/>
                      </a:lnTo>
                      <a:lnTo>
                        <a:pt x="2212" y="1152"/>
                      </a:lnTo>
                      <a:lnTo>
                        <a:pt x="2209" y="1157"/>
                      </a:lnTo>
                      <a:lnTo>
                        <a:pt x="2204" y="1164"/>
                      </a:lnTo>
                      <a:lnTo>
                        <a:pt x="2202" y="1168"/>
                      </a:lnTo>
                      <a:lnTo>
                        <a:pt x="2203" y="1173"/>
                      </a:lnTo>
                      <a:lnTo>
                        <a:pt x="2205" y="1178"/>
                      </a:lnTo>
                      <a:lnTo>
                        <a:pt x="2208" y="1181"/>
                      </a:lnTo>
                      <a:lnTo>
                        <a:pt x="2212" y="1185"/>
                      </a:lnTo>
                      <a:lnTo>
                        <a:pt x="2216" y="1184"/>
                      </a:lnTo>
                      <a:lnTo>
                        <a:pt x="2221" y="1180"/>
                      </a:lnTo>
                      <a:lnTo>
                        <a:pt x="2225" y="1178"/>
                      </a:lnTo>
                      <a:lnTo>
                        <a:pt x="2228" y="1178"/>
                      </a:lnTo>
                      <a:lnTo>
                        <a:pt x="2232" y="1178"/>
                      </a:lnTo>
                      <a:lnTo>
                        <a:pt x="2234" y="1178"/>
                      </a:lnTo>
                      <a:lnTo>
                        <a:pt x="2235" y="1179"/>
                      </a:lnTo>
                      <a:lnTo>
                        <a:pt x="2241" y="1188"/>
                      </a:lnTo>
                      <a:lnTo>
                        <a:pt x="2249" y="1192"/>
                      </a:lnTo>
                      <a:lnTo>
                        <a:pt x="2258" y="1196"/>
                      </a:lnTo>
                      <a:lnTo>
                        <a:pt x="2264" y="1204"/>
                      </a:lnTo>
                      <a:lnTo>
                        <a:pt x="2268" y="1209"/>
                      </a:lnTo>
                      <a:lnTo>
                        <a:pt x="2272" y="1214"/>
                      </a:lnTo>
                      <a:lnTo>
                        <a:pt x="2277" y="1217"/>
                      </a:lnTo>
                      <a:lnTo>
                        <a:pt x="2282" y="1219"/>
                      </a:lnTo>
                      <a:lnTo>
                        <a:pt x="2287" y="1220"/>
                      </a:lnTo>
                      <a:lnTo>
                        <a:pt x="2294" y="1220"/>
                      </a:lnTo>
                      <a:lnTo>
                        <a:pt x="2299" y="1220"/>
                      </a:lnTo>
                      <a:lnTo>
                        <a:pt x="2306" y="1218"/>
                      </a:lnTo>
                      <a:lnTo>
                        <a:pt x="2306" y="1222"/>
                      </a:lnTo>
                      <a:lnTo>
                        <a:pt x="2306" y="1227"/>
                      </a:lnTo>
                      <a:lnTo>
                        <a:pt x="2306" y="1230"/>
                      </a:lnTo>
                      <a:lnTo>
                        <a:pt x="2305" y="1232"/>
                      </a:lnTo>
                      <a:lnTo>
                        <a:pt x="2299" y="1237"/>
                      </a:lnTo>
                      <a:lnTo>
                        <a:pt x="2293" y="1241"/>
                      </a:lnTo>
                      <a:lnTo>
                        <a:pt x="2286" y="1243"/>
                      </a:lnTo>
                      <a:lnTo>
                        <a:pt x="2279" y="1245"/>
                      </a:lnTo>
                      <a:lnTo>
                        <a:pt x="2273" y="1246"/>
                      </a:lnTo>
                      <a:lnTo>
                        <a:pt x="2265" y="1247"/>
                      </a:lnTo>
                      <a:lnTo>
                        <a:pt x="2258" y="1247"/>
                      </a:lnTo>
                      <a:lnTo>
                        <a:pt x="2251" y="1247"/>
                      </a:lnTo>
                      <a:lnTo>
                        <a:pt x="2251" y="1255"/>
                      </a:lnTo>
                      <a:lnTo>
                        <a:pt x="2248" y="1262"/>
                      </a:lnTo>
                      <a:lnTo>
                        <a:pt x="2244" y="1266"/>
                      </a:lnTo>
                      <a:lnTo>
                        <a:pt x="2238" y="1268"/>
                      </a:lnTo>
                      <a:lnTo>
                        <a:pt x="2232" y="1269"/>
                      </a:lnTo>
                      <a:lnTo>
                        <a:pt x="2225" y="1270"/>
                      </a:lnTo>
                      <a:lnTo>
                        <a:pt x="2217" y="1271"/>
                      </a:lnTo>
                      <a:lnTo>
                        <a:pt x="2211" y="1272"/>
                      </a:lnTo>
                      <a:lnTo>
                        <a:pt x="2211" y="1281"/>
                      </a:lnTo>
                      <a:lnTo>
                        <a:pt x="2209" y="1289"/>
                      </a:lnTo>
                      <a:lnTo>
                        <a:pt x="2204" y="1295"/>
                      </a:lnTo>
                      <a:lnTo>
                        <a:pt x="2196" y="1299"/>
                      </a:lnTo>
                      <a:lnTo>
                        <a:pt x="2201" y="1311"/>
                      </a:lnTo>
                      <a:lnTo>
                        <a:pt x="2210" y="1320"/>
                      </a:lnTo>
                      <a:lnTo>
                        <a:pt x="2220" y="1328"/>
                      </a:lnTo>
                      <a:lnTo>
                        <a:pt x="2230" y="1336"/>
                      </a:lnTo>
                      <a:lnTo>
                        <a:pt x="2242" y="1343"/>
                      </a:lnTo>
                      <a:lnTo>
                        <a:pt x="2253" y="1350"/>
                      </a:lnTo>
                      <a:lnTo>
                        <a:pt x="2264" y="1358"/>
                      </a:lnTo>
                      <a:lnTo>
                        <a:pt x="2272" y="1367"/>
                      </a:lnTo>
                      <a:lnTo>
                        <a:pt x="2277" y="1375"/>
                      </a:lnTo>
                      <a:lnTo>
                        <a:pt x="2282" y="1382"/>
                      </a:lnTo>
                      <a:lnTo>
                        <a:pt x="2285" y="1391"/>
                      </a:lnTo>
                      <a:lnTo>
                        <a:pt x="2288" y="1401"/>
                      </a:lnTo>
                      <a:lnTo>
                        <a:pt x="2289" y="1411"/>
                      </a:lnTo>
                      <a:lnTo>
                        <a:pt x="2290" y="1420"/>
                      </a:lnTo>
                      <a:lnTo>
                        <a:pt x="2289" y="1430"/>
                      </a:lnTo>
                      <a:lnTo>
                        <a:pt x="2286" y="1440"/>
                      </a:lnTo>
                      <a:lnTo>
                        <a:pt x="2285" y="1440"/>
                      </a:lnTo>
                      <a:lnTo>
                        <a:pt x="2284" y="1440"/>
                      </a:lnTo>
                      <a:lnTo>
                        <a:pt x="2282" y="1441"/>
                      </a:lnTo>
                      <a:lnTo>
                        <a:pt x="2281" y="1441"/>
                      </a:lnTo>
                      <a:lnTo>
                        <a:pt x="2277" y="1443"/>
                      </a:lnTo>
                      <a:lnTo>
                        <a:pt x="2274" y="1447"/>
                      </a:lnTo>
                      <a:lnTo>
                        <a:pt x="2273" y="1451"/>
                      </a:lnTo>
                      <a:lnTo>
                        <a:pt x="2273" y="1455"/>
                      </a:lnTo>
                      <a:lnTo>
                        <a:pt x="2276" y="1461"/>
                      </a:lnTo>
                      <a:lnTo>
                        <a:pt x="2279" y="1464"/>
                      </a:lnTo>
                      <a:lnTo>
                        <a:pt x="2285" y="1466"/>
                      </a:lnTo>
                      <a:lnTo>
                        <a:pt x="2290" y="1466"/>
                      </a:lnTo>
                      <a:lnTo>
                        <a:pt x="2290" y="1474"/>
                      </a:lnTo>
                      <a:lnTo>
                        <a:pt x="2288" y="1480"/>
                      </a:lnTo>
                      <a:lnTo>
                        <a:pt x="2286" y="1488"/>
                      </a:lnTo>
                      <a:lnTo>
                        <a:pt x="2288" y="1495"/>
                      </a:lnTo>
                      <a:lnTo>
                        <a:pt x="2290" y="1499"/>
                      </a:lnTo>
                      <a:lnTo>
                        <a:pt x="2293" y="1502"/>
                      </a:lnTo>
                      <a:lnTo>
                        <a:pt x="2296" y="1505"/>
                      </a:lnTo>
                      <a:lnTo>
                        <a:pt x="2300" y="1509"/>
                      </a:lnTo>
                      <a:lnTo>
                        <a:pt x="2305" y="1513"/>
                      </a:lnTo>
                      <a:lnTo>
                        <a:pt x="2307" y="1518"/>
                      </a:lnTo>
                      <a:lnTo>
                        <a:pt x="2306" y="1525"/>
                      </a:lnTo>
                      <a:lnTo>
                        <a:pt x="2303" y="1530"/>
                      </a:lnTo>
                      <a:lnTo>
                        <a:pt x="2300" y="1537"/>
                      </a:lnTo>
                      <a:lnTo>
                        <a:pt x="2298" y="1543"/>
                      </a:lnTo>
                      <a:lnTo>
                        <a:pt x="2298" y="1550"/>
                      </a:lnTo>
                      <a:lnTo>
                        <a:pt x="2299" y="1557"/>
                      </a:lnTo>
                      <a:lnTo>
                        <a:pt x="2302" y="1564"/>
                      </a:lnTo>
                      <a:lnTo>
                        <a:pt x="2307" y="1571"/>
                      </a:lnTo>
                      <a:lnTo>
                        <a:pt x="2309" y="1577"/>
                      </a:lnTo>
                      <a:lnTo>
                        <a:pt x="2310" y="1583"/>
                      </a:lnTo>
                      <a:lnTo>
                        <a:pt x="2309" y="1594"/>
                      </a:lnTo>
                      <a:lnTo>
                        <a:pt x="2309" y="1606"/>
                      </a:lnTo>
                      <a:lnTo>
                        <a:pt x="2308" y="1616"/>
                      </a:lnTo>
                      <a:lnTo>
                        <a:pt x="2308" y="1628"/>
                      </a:lnTo>
                      <a:lnTo>
                        <a:pt x="2307" y="1639"/>
                      </a:lnTo>
                      <a:lnTo>
                        <a:pt x="2306" y="1651"/>
                      </a:lnTo>
                      <a:lnTo>
                        <a:pt x="2305" y="1662"/>
                      </a:lnTo>
                      <a:lnTo>
                        <a:pt x="2301" y="1674"/>
                      </a:lnTo>
                      <a:lnTo>
                        <a:pt x="2299" y="1674"/>
                      </a:lnTo>
                      <a:lnTo>
                        <a:pt x="2298" y="1675"/>
                      </a:lnTo>
                      <a:lnTo>
                        <a:pt x="2296" y="1676"/>
                      </a:lnTo>
                      <a:lnTo>
                        <a:pt x="2294" y="1676"/>
                      </a:lnTo>
                      <a:lnTo>
                        <a:pt x="2287" y="1673"/>
                      </a:lnTo>
                      <a:lnTo>
                        <a:pt x="2283" y="1670"/>
                      </a:lnTo>
                      <a:lnTo>
                        <a:pt x="2279" y="1664"/>
                      </a:lnTo>
                      <a:lnTo>
                        <a:pt x="2278" y="1658"/>
                      </a:lnTo>
                      <a:lnTo>
                        <a:pt x="2277" y="1651"/>
                      </a:lnTo>
                      <a:lnTo>
                        <a:pt x="2277" y="1644"/>
                      </a:lnTo>
                      <a:lnTo>
                        <a:pt x="2278" y="1636"/>
                      </a:lnTo>
                      <a:lnTo>
                        <a:pt x="2278" y="1628"/>
                      </a:lnTo>
                      <a:lnTo>
                        <a:pt x="2274" y="1637"/>
                      </a:lnTo>
                      <a:lnTo>
                        <a:pt x="2271" y="1646"/>
                      </a:lnTo>
                      <a:lnTo>
                        <a:pt x="2269" y="1655"/>
                      </a:lnTo>
                      <a:lnTo>
                        <a:pt x="2266" y="1663"/>
                      </a:lnTo>
                      <a:lnTo>
                        <a:pt x="2264" y="1671"/>
                      </a:lnTo>
                      <a:lnTo>
                        <a:pt x="2262" y="1677"/>
                      </a:lnTo>
                      <a:lnTo>
                        <a:pt x="2260" y="1684"/>
                      </a:lnTo>
                      <a:lnTo>
                        <a:pt x="2257" y="1689"/>
                      </a:lnTo>
                      <a:lnTo>
                        <a:pt x="2248" y="1699"/>
                      </a:lnTo>
                      <a:lnTo>
                        <a:pt x="2241" y="1700"/>
                      </a:lnTo>
                      <a:lnTo>
                        <a:pt x="2235" y="1695"/>
                      </a:lnTo>
                      <a:lnTo>
                        <a:pt x="2229" y="1686"/>
                      </a:lnTo>
                      <a:lnTo>
                        <a:pt x="2224" y="1673"/>
                      </a:lnTo>
                      <a:lnTo>
                        <a:pt x="2219" y="1660"/>
                      </a:lnTo>
                      <a:lnTo>
                        <a:pt x="2212" y="1647"/>
                      </a:lnTo>
                      <a:lnTo>
                        <a:pt x="2204" y="1637"/>
                      </a:lnTo>
                      <a:lnTo>
                        <a:pt x="2199" y="1635"/>
                      </a:lnTo>
                      <a:lnTo>
                        <a:pt x="2193" y="1636"/>
                      </a:lnTo>
                      <a:lnTo>
                        <a:pt x="2188" y="1639"/>
                      </a:lnTo>
                      <a:lnTo>
                        <a:pt x="2185" y="1644"/>
                      </a:lnTo>
                      <a:lnTo>
                        <a:pt x="2184" y="1648"/>
                      </a:lnTo>
                      <a:lnTo>
                        <a:pt x="2184" y="1653"/>
                      </a:lnTo>
                      <a:lnTo>
                        <a:pt x="2183" y="1659"/>
                      </a:lnTo>
                      <a:lnTo>
                        <a:pt x="2181" y="1663"/>
                      </a:lnTo>
                      <a:lnTo>
                        <a:pt x="2180" y="1668"/>
                      </a:lnTo>
                      <a:lnTo>
                        <a:pt x="2178" y="1672"/>
                      </a:lnTo>
                      <a:lnTo>
                        <a:pt x="2176" y="1674"/>
                      </a:lnTo>
                      <a:lnTo>
                        <a:pt x="2174" y="1676"/>
                      </a:lnTo>
                      <a:lnTo>
                        <a:pt x="2160" y="1683"/>
                      </a:lnTo>
                      <a:lnTo>
                        <a:pt x="2143" y="1688"/>
                      </a:lnTo>
                      <a:lnTo>
                        <a:pt x="2127" y="1694"/>
                      </a:lnTo>
                      <a:lnTo>
                        <a:pt x="2111" y="1699"/>
                      </a:lnTo>
                      <a:lnTo>
                        <a:pt x="2097" y="1706"/>
                      </a:lnTo>
                      <a:lnTo>
                        <a:pt x="2085" y="1714"/>
                      </a:lnTo>
                      <a:lnTo>
                        <a:pt x="2076" y="1725"/>
                      </a:lnTo>
                      <a:lnTo>
                        <a:pt x="2073" y="1738"/>
                      </a:lnTo>
                      <a:lnTo>
                        <a:pt x="2073" y="1746"/>
                      </a:lnTo>
                      <a:lnTo>
                        <a:pt x="2074" y="1755"/>
                      </a:lnTo>
                      <a:lnTo>
                        <a:pt x="2076" y="1763"/>
                      </a:lnTo>
                      <a:lnTo>
                        <a:pt x="2077" y="1771"/>
                      </a:lnTo>
                      <a:lnTo>
                        <a:pt x="2078" y="1780"/>
                      </a:lnTo>
                      <a:lnTo>
                        <a:pt x="2077" y="1787"/>
                      </a:lnTo>
                      <a:lnTo>
                        <a:pt x="2075" y="1795"/>
                      </a:lnTo>
                      <a:lnTo>
                        <a:pt x="2070" y="1800"/>
                      </a:lnTo>
                      <a:lnTo>
                        <a:pt x="2054" y="1817"/>
                      </a:lnTo>
                      <a:lnTo>
                        <a:pt x="2037" y="1834"/>
                      </a:lnTo>
                      <a:lnTo>
                        <a:pt x="2020" y="1850"/>
                      </a:lnTo>
                      <a:lnTo>
                        <a:pt x="2004" y="1866"/>
                      </a:lnTo>
                      <a:lnTo>
                        <a:pt x="1985" y="1881"/>
                      </a:lnTo>
                      <a:lnTo>
                        <a:pt x="1966" y="1892"/>
                      </a:lnTo>
                      <a:lnTo>
                        <a:pt x="1944" y="1901"/>
                      </a:lnTo>
                      <a:lnTo>
                        <a:pt x="1920" y="1906"/>
                      </a:lnTo>
                      <a:lnTo>
                        <a:pt x="1916" y="1910"/>
                      </a:lnTo>
                      <a:lnTo>
                        <a:pt x="1906" y="1927"/>
                      </a:lnTo>
                      <a:lnTo>
                        <a:pt x="1895" y="1942"/>
                      </a:lnTo>
                      <a:lnTo>
                        <a:pt x="1884" y="1957"/>
                      </a:lnTo>
                      <a:lnTo>
                        <a:pt x="1871" y="1970"/>
                      </a:lnTo>
                      <a:lnTo>
                        <a:pt x="1858" y="1983"/>
                      </a:lnTo>
                      <a:lnTo>
                        <a:pt x="1844" y="1995"/>
                      </a:lnTo>
                      <a:lnTo>
                        <a:pt x="1830" y="2006"/>
                      </a:lnTo>
                      <a:lnTo>
                        <a:pt x="1815" y="2018"/>
                      </a:lnTo>
                      <a:lnTo>
                        <a:pt x="1799" y="2029"/>
                      </a:lnTo>
                      <a:lnTo>
                        <a:pt x="1784" y="2040"/>
                      </a:lnTo>
                      <a:lnTo>
                        <a:pt x="1769" y="2051"/>
                      </a:lnTo>
                      <a:lnTo>
                        <a:pt x="1754" y="2062"/>
                      </a:lnTo>
                      <a:lnTo>
                        <a:pt x="1738" y="2074"/>
                      </a:lnTo>
                      <a:lnTo>
                        <a:pt x="1724" y="2086"/>
                      </a:lnTo>
                      <a:lnTo>
                        <a:pt x="1710" y="2098"/>
                      </a:lnTo>
                      <a:lnTo>
                        <a:pt x="1696" y="2111"/>
                      </a:lnTo>
                      <a:lnTo>
                        <a:pt x="1684" y="2122"/>
                      </a:lnTo>
                      <a:lnTo>
                        <a:pt x="1672" y="2130"/>
                      </a:lnTo>
                      <a:lnTo>
                        <a:pt x="1657" y="2139"/>
                      </a:lnTo>
                      <a:lnTo>
                        <a:pt x="1642" y="2147"/>
                      </a:lnTo>
                      <a:lnTo>
                        <a:pt x="1626" y="2154"/>
                      </a:lnTo>
                      <a:lnTo>
                        <a:pt x="1610" y="2162"/>
                      </a:lnTo>
                      <a:lnTo>
                        <a:pt x="1593" y="2169"/>
                      </a:lnTo>
                      <a:lnTo>
                        <a:pt x="1578" y="2177"/>
                      </a:lnTo>
                      <a:lnTo>
                        <a:pt x="1574" y="2180"/>
                      </a:lnTo>
                      <a:lnTo>
                        <a:pt x="1572" y="2186"/>
                      </a:lnTo>
                      <a:lnTo>
                        <a:pt x="1571" y="2191"/>
                      </a:lnTo>
                      <a:lnTo>
                        <a:pt x="1572" y="2194"/>
                      </a:lnTo>
                      <a:lnTo>
                        <a:pt x="1582" y="2200"/>
                      </a:lnTo>
                      <a:lnTo>
                        <a:pt x="1585" y="2204"/>
                      </a:lnTo>
                      <a:lnTo>
                        <a:pt x="1585" y="2209"/>
                      </a:lnTo>
                      <a:lnTo>
                        <a:pt x="1585" y="2216"/>
                      </a:lnTo>
                      <a:lnTo>
                        <a:pt x="1584" y="2218"/>
                      </a:lnTo>
                      <a:lnTo>
                        <a:pt x="1588" y="2222"/>
                      </a:lnTo>
                      <a:lnTo>
                        <a:pt x="1593" y="2225"/>
                      </a:lnTo>
                      <a:lnTo>
                        <a:pt x="1597" y="2226"/>
                      </a:lnTo>
                      <a:lnTo>
                        <a:pt x="1603" y="2229"/>
                      </a:lnTo>
                      <a:lnTo>
                        <a:pt x="1607" y="2235"/>
                      </a:lnTo>
                      <a:lnTo>
                        <a:pt x="1604" y="2245"/>
                      </a:lnTo>
                      <a:lnTo>
                        <a:pt x="1593" y="2255"/>
                      </a:lnTo>
                      <a:lnTo>
                        <a:pt x="1575" y="2265"/>
                      </a:lnTo>
                      <a:lnTo>
                        <a:pt x="1553" y="2271"/>
                      </a:lnTo>
                      <a:lnTo>
                        <a:pt x="1530" y="2275"/>
                      </a:lnTo>
                      <a:lnTo>
                        <a:pt x="1507" y="2278"/>
                      </a:lnTo>
                      <a:lnTo>
                        <a:pt x="1485" y="2284"/>
                      </a:lnTo>
                      <a:lnTo>
                        <a:pt x="1463" y="2292"/>
                      </a:lnTo>
                      <a:lnTo>
                        <a:pt x="1444" y="2307"/>
                      </a:lnTo>
                      <a:lnTo>
                        <a:pt x="1429" y="2327"/>
                      </a:lnTo>
                      <a:lnTo>
                        <a:pt x="1427" y="2329"/>
                      </a:lnTo>
                      <a:lnTo>
                        <a:pt x="1424" y="2333"/>
                      </a:lnTo>
                      <a:lnTo>
                        <a:pt x="1419" y="2334"/>
                      </a:lnTo>
                      <a:lnTo>
                        <a:pt x="1415" y="2336"/>
                      </a:lnTo>
                      <a:lnTo>
                        <a:pt x="1411" y="2337"/>
                      </a:lnTo>
                      <a:lnTo>
                        <a:pt x="1405" y="2338"/>
                      </a:lnTo>
                      <a:lnTo>
                        <a:pt x="1400" y="2339"/>
                      </a:lnTo>
                      <a:lnTo>
                        <a:pt x="1395" y="2340"/>
                      </a:lnTo>
                      <a:lnTo>
                        <a:pt x="1391" y="2338"/>
                      </a:lnTo>
                      <a:lnTo>
                        <a:pt x="1388" y="2333"/>
                      </a:lnTo>
                      <a:lnTo>
                        <a:pt x="1383" y="2326"/>
                      </a:lnTo>
                      <a:lnTo>
                        <a:pt x="1380" y="2323"/>
                      </a:lnTo>
                      <a:lnTo>
                        <a:pt x="1371" y="2322"/>
                      </a:lnTo>
                      <a:lnTo>
                        <a:pt x="1364" y="2322"/>
                      </a:lnTo>
                      <a:lnTo>
                        <a:pt x="1356" y="2325"/>
                      </a:lnTo>
                      <a:lnTo>
                        <a:pt x="1350" y="2329"/>
                      </a:lnTo>
                      <a:lnTo>
                        <a:pt x="1344" y="2336"/>
                      </a:lnTo>
                      <a:lnTo>
                        <a:pt x="1339" y="2342"/>
                      </a:lnTo>
                      <a:lnTo>
                        <a:pt x="1334" y="2350"/>
                      </a:lnTo>
                      <a:lnTo>
                        <a:pt x="1332" y="2358"/>
                      </a:lnTo>
                      <a:lnTo>
                        <a:pt x="1329" y="2376"/>
                      </a:lnTo>
                      <a:lnTo>
                        <a:pt x="1329" y="2394"/>
                      </a:lnTo>
                      <a:lnTo>
                        <a:pt x="1331" y="2412"/>
                      </a:lnTo>
                      <a:lnTo>
                        <a:pt x="1333" y="2430"/>
                      </a:lnTo>
                      <a:lnTo>
                        <a:pt x="1335" y="2448"/>
                      </a:lnTo>
                      <a:lnTo>
                        <a:pt x="1338" y="2467"/>
                      </a:lnTo>
                      <a:lnTo>
                        <a:pt x="1337" y="2485"/>
                      </a:lnTo>
                      <a:lnTo>
                        <a:pt x="1332" y="2504"/>
                      </a:lnTo>
                      <a:lnTo>
                        <a:pt x="1331" y="2510"/>
                      </a:lnTo>
                      <a:lnTo>
                        <a:pt x="1330" y="2516"/>
                      </a:lnTo>
                      <a:lnTo>
                        <a:pt x="1330" y="2522"/>
                      </a:lnTo>
                      <a:lnTo>
                        <a:pt x="1331" y="2529"/>
                      </a:lnTo>
                      <a:lnTo>
                        <a:pt x="1333" y="2535"/>
                      </a:lnTo>
                      <a:lnTo>
                        <a:pt x="1335" y="2542"/>
                      </a:lnTo>
                      <a:lnTo>
                        <a:pt x="1339" y="2549"/>
                      </a:lnTo>
                      <a:lnTo>
                        <a:pt x="1342" y="2556"/>
                      </a:lnTo>
                      <a:lnTo>
                        <a:pt x="1344" y="2563"/>
                      </a:lnTo>
                      <a:lnTo>
                        <a:pt x="1345" y="2571"/>
                      </a:lnTo>
                      <a:lnTo>
                        <a:pt x="1344" y="2580"/>
                      </a:lnTo>
                      <a:lnTo>
                        <a:pt x="1342" y="2588"/>
                      </a:lnTo>
                      <a:lnTo>
                        <a:pt x="1338" y="2597"/>
                      </a:lnTo>
                      <a:lnTo>
                        <a:pt x="1331" y="2604"/>
                      </a:lnTo>
                      <a:lnTo>
                        <a:pt x="1323" y="2609"/>
                      </a:lnTo>
                      <a:lnTo>
                        <a:pt x="1315" y="2612"/>
                      </a:lnTo>
                      <a:lnTo>
                        <a:pt x="1326" y="2611"/>
                      </a:lnTo>
                      <a:lnTo>
                        <a:pt x="1335" y="2611"/>
                      </a:lnTo>
                      <a:lnTo>
                        <a:pt x="1344" y="2614"/>
                      </a:lnTo>
                      <a:lnTo>
                        <a:pt x="1352" y="2617"/>
                      </a:lnTo>
                      <a:lnTo>
                        <a:pt x="1357" y="2622"/>
                      </a:lnTo>
                      <a:lnTo>
                        <a:pt x="1360" y="2630"/>
                      </a:lnTo>
                      <a:lnTo>
                        <a:pt x="1359" y="2637"/>
                      </a:lnTo>
                      <a:lnTo>
                        <a:pt x="1356" y="2647"/>
                      </a:lnTo>
                      <a:lnTo>
                        <a:pt x="1353" y="2655"/>
                      </a:lnTo>
                      <a:lnTo>
                        <a:pt x="1351" y="2663"/>
                      </a:lnTo>
                      <a:lnTo>
                        <a:pt x="1351" y="2669"/>
                      </a:lnTo>
                      <a:lnTo>
                        <a:pt x="1351" y="2676"/>
                      </a:lnTo>
                      <a:lnTo>
                        <a:pt x="1352" y="2682"/>
                      </a:lnTo>
                      <a:lnTo>
                        <a:pt x="1352" y="2689"/>
                      </a:lnTo>
                      <a:lnTo>
                        <a:pt x="1351" y="2693"/>
                      </a:lnTo>
                      <a:lnTo>
                        <a:pt x="1348" y="2697"/>
                      </a:lnTo>
                      <a:lnTo>
                        <a:pt x="1343" y="2704"/>
                      </a:lnTo>
                      <a:lnTo>
                        <a:pt x="1338" y="2710"/>
                      </a:lnTo>
                      <a:lnTo>
                        <a:pt x="1332" y="2717"/>
                      </a:lnTo>
                      <a:lnTo>
                        <a:pt x="1328" y="2723"/>
                      </a:lnTo>
                      <a:lnTo>
                        <a:pt x="1322" y="2730"/>
                      </a:lnTo>
                      <a:lnTo>
                        <a:pt x="1318" y="2738"/>
                      </a:lnTo>
                      <a:lnTo>
                        <a:pt x="1314" y="2744"/>
                      </a:lnTo>
                      <a:lnTo>
                        <a:pt x="1308" y="2751"/>
                      </a:lnTo>
                      <a:lnTo>
                        <a:pt x="1298" y="2764"/>
                      </a:lnTo>
                      <a:lnTo>
                        <a:pt x="1291" y="2778"/>
                      </a:lnTo>
                      <a:lnTo>
                        <a:pt x="1283" y="2792"/>
                      </a:lnTo>
                      <a:lnTo>
                        <a:pt x="1278" y="2807"/>
                      </a:lnTo>
                      <a:lnTo>
                        <a:pt x="1273" y="2823"/>
                      </a:lnTo>
                      <a:lnTo>
                        <a:pt x="1271" y="2838"/>
                      </a:lnTo>
                      <a:lnTo>
                        <a:pt x="1270" y="2853"/>
                      </a:lnTo>
                      <a:lnTo>
                        <a:pt x="1271" y="2868"/>
                      </a:lnTo>
                      <a:lnTo>
                        <a:pt x="1278" y="2865"/>
                      </a:lnTo>
                      <a:lnTo>
                        <a:pt x="1284" y="2861"/>
                      </a:lnTo>
                      <a:lnTo>
                        <a:pt x="1290" y="2857"/>
                      </a:lnTo>
                      <a:lnTo>
                        <a:pt x="1295" y="2854"/>
                      </a:lnTo>
                      <a:lnTo>
                        <a:pt x="1299" y="2852"/>
                      </a:lnTo>
                      <a:lnTo>
                        <a:pt x="1304" y="2852"/>
                      </a:lnTo>
                      <a:lnTo>
                        <a:pt x="1307" y="2853"/>
                      </a:lnTo>
                      <a:lnTo>
                        <a:pt x="1310" y="2856"/>
                      </a:lnTo>
                      <a:lnTo>
                        <a:pt x="1314" y="2865"/>
                      </a:lnTo>
                      <a:lnTo>
                        <a:pt x="1316" y="2875"/>
                      </a:lnTo>
                      <a:lnTo>
                        <a:pt x="1318" y="2886"/>
                      </a:lnTo>
                      <a:lnTo>
                        <a:pt x="1318" y="2897"/>
                      </a:lnTo>
                      <a:lnTo>
                        <a:pt x="1318" y="2909"/>
                      </a:lnTo>
                      <a:lnTo>
                        <a:pt x="1316" y="2919"/>
                      </a:lnTo>
                      <a:lnTo>
                        <a:pt x="1314" y="2929"/>
                      </a:lnTo>
                      <a:lnTo>
                        <a:pt x="1310" y="2939"/>
                      </a:lnTo>
                      <a:lnTo>
                        <a:pt x="1302" y="2951"/>
                      </a:lnTo>
                      <a:lnTo>
                        <a:pt x="1290" y="2959"/>
                      </a:lnTo>
                      <a:lnTo>
                        <a:pt x="1276" y="2962"/>
                      </a:lnTo>
                      <a:lnTo>
                        <a:pt x="1260" y="2965"/>
                      </a:lnTo>
                      <a:lnTo>
                        <a:pt x="1246" y="2968"/>
                      </a:lnTo>
                      <a:lnTo>
                        <a:pt x="1232" y="2974"/>
                      </a:lnTo>
                      <a:lnTo>
                        <a:pt x="1221" y="2984"/>
                      </a:lnTo>
                      <a:lnTo>
                        <a:pt x="1213" y="2999"/>
                      </a:lnTo>
                      <a:lnTo>
                        <a:pt x="1220" y="2999"/>
                      </a:lnTo>
                      <a:lnTo>
                        <a:pt x="1227" y="3000"/>
                      </a:lnTo>
                      <a:lnTo>
                        <a:pt x="1232" y="3001"/>
                      </a:lnTo>
                      <a:lnTo>
                        <a:pt x="1232" y="3004"/>
                      </a:lnTo>
                      <a:lnTo>
                        <a:pt x="1227" y="3015"/>
                      </a:lnTo>
                      <a:lnTo>
                        <a:pt x="1221" y="3026"/>
                      </a:lnTo>
                      <a:lnTo>
                        <a:pt x="1217" y="3037"/>
                      </a:lnTo>
                      <a:lnTo>
                        <a:pt x="1213" y="3048"/>
                      </a:lnTo>
                      <a:lnTo>
                        <a:pt x="1209" y="3058"/>
                      </a:lnTo>
                      <a:lnTo>
                        <a:pt x="1204" y="3067"/>
                      </a:lnTo>
                      <a:lnTo>
                        <a:pt x="1197" y="3076"/>
                      </a:lnTo>
                      <a:lnTo>
                        <a:pt x="1190" y="3084"/>
                      </a:lnTo>
                      <a:lnTo>
                        <a:pt x="1182" y="3088"/>
                      </a:lnTo>
                      <a:lnTo>
                        <a:pt x="1173" y="3092"/>
                      </a:lnTo>
                      <a:lnTo>
                        <a:pt x="1164" y="3097"/>
                      </a:lnTo>
                      <a:lnTo>
                        <a:pt x="1156" y="3099"/>
                      </a:lnTo>
                      <a:lnTo>
                        <a:pt x="1146" y="3102"/>
                      </a:lnTo>
                      <a:lnTo>
                        <a:pt x="1137" y="3106"/>
                      </a:lnTo>
                      <a:lnTo>
                        <a:pt x="1129" y="3109"/>
                      </a:lnTo>
                      <a:lnTo>
                        <a:pt x="1120" y="3112"/>
                      </a:lnTo>
                      <a:lnTo>
                        <a:pt x="1113" y="3116"/>
                      </a:lnTo>
                      <a:lnTo>
                        <a:pt x="1109" y="3122"/>
                      </a:lnTo>
                      <a:lnTo>
                        <a:pt x="1107" y="3129"/>
                      </a:lnTo>
                      <a:lnTo>
                        <a:pt x="1106" y="3138"/>
                      </a:lnTo>
                      <a:lnTo>
                        <a:pt x="1105" y="3147"/>
                      </a:lnTo>
                      <a:lnTo>
                        <a:pt x="1105" y="3157"/>
                      </a:lnTo>
                      <a:lnTo>
                        <a:pt x="1103" y="3165"/>
                      </a:lnTo>
                      <a:lnTo>
                        <a:pt x="1101" y="3173"/>
                      </a:lnTo>
                      <a:lnTo>
                        <a:pt x="1096" y="3182"/>
                      </a:lnTo>
                      <a:lnTo>
                        <a:pt x="1089" y="3189"/>
                      </a:lnTo>
                      <a:lnTo>
                        <a:pt x="1082" y="3196"/>
                      </a:lnTo>
                      <a:lnTo>
                        <a:pt x="1072" y="3200"/>
                      </a:lnTo>
                      <a:lnTo>
                        <a:pt x="1063" y="3204"/>
                      </a:lnTo>
                      <a:lnTo>
                        <a:pt x="1052" y="3205"/>
                      </a:lnTo>
                      <a:lnTo>
                        <a:pt x="1043" y="3204"/>
                      </a:lnTo>
                      <a:lnTo>
                        <a:pt x="1033" y="3200"/>
                      </a:lnTo>
                      <a:lnTo>
                        <a:pt x="1014" y="3189"/>
                      </a:lnTo>
                      <a:lnTo>
                        <a:pt x="998" y="3177"/>
                      </a:lnTo>
                      <a:lnTo>
                        <a:pt x="983" y="3162"/>
                      </a:lnTo>
                      <a:lnTo>
                        <a:pt x="968" y="3147"/>
                      </a:lnTo>
                      <a:lnTo>
                        <a:pt x="955" y="3129"/>
                      </a:lnTo>
                      <a:lnTo>
                        <a:pt x="943" y="3112"/>
                      </a:lnTo>
                      <a:lnTo>
                        <a:pt x="930" y="3095"/>
                      </a:lnTo>
                      <a:lnTo>
                        <a:pt x="917" y="3077"/>
                      </a:lnTo>
                      <a:lnTo>
                        <a:pt x="907" y="3060"/>
                      </a:lnTo>
                      <a:lnTo>
                        <a:pt x="901" y="3042"/>
                      </a:lnTo>
                      <a:lnTo>
                        <a:pt x="899" y="3023"/>
                      </a:lnTo>
                      <a:lnTo>
                        <a:pt x="898" y="3003"/>
                      </a:lnTo>
                      <a:lnTo>
                        <a:pt x="897" y="2984"/>
                      </a:lnTo>
                      <a:lnTo>
                        <a:pt x="896" y="2964"/>
                      </a:lnTo>
                      <a:lnTo>
                        <a:pt x="891" y="2946"/>
                      </a:lnTo>
                      <a:lnTo>
                        <a:pt x="884" y="2927"/>
                      </a:lnTo>
                      <a:lnTo>
                        <a:pt x="874" y="2910"/>
                      </a:lnTo>
                      <a:lnTo>
                        <a:pt x="865" y="2893"/>
                      </a:lnTo>
                      <a:lnTo>
                        <a:pt x="855" y="2876"/>
                      </a:lnTo>
                      <a:lnTo>
                        <a:pt x="845" y="2860"/>
                      </a:lnTo>
                      <a:lnTo>
                        <a:pt x="835" y="2843"/>
                      </a:lnTo>
                      <a:lnTo>
                        <a:pt x="825" y="2827"/>
                      </a:lnTo>
                      <a:lnTo>
                        <a:pt x="815" y="2811"/>
                      </a:lnTo>
                      <a:lnTo>
                        <a:pt x="804" y="2794"/>
                      </a:lnTo>
                      <a:lnTo>
                        <a:pt x="794" y="2779"/>
                      </a:lnTo>
                      <a:lnTo>
                        <a:pt x="784" y="2763"/>
                      </a:lnTo>
                      <a:lnTo>
                        <a:pt x="774" y="2746"/>
                      </a:lnTo>
                      <a:lnTo>
                        <a:pt x="764" y="2730"/>
                      </a:lnTo>
                      <a:lnTo>
                        <a:pt x="754" y="2714"/>
                      </a:lnTo>
                      <a:lnTo>
                        <a:pt x="745" y="2696"/>
                      </a:lnTo>
                      <a:lnTo>
                        <a:pt x="735" y="2680"/>
                      </a:lnTo>
                      <a:lnTo>
                        <a:pt x="727" y="2663"/>
                      </a:lnTo>
                      <a:lnTo>
                        <a:pt x="723" y="2653"/>
                      </a:lnTo>
                      <a:lnTo>
                        <a:pt x="723" y="2644"/>
                      </a:lnTo>
                      <a:lnTo>
                        <a:pt x="725" y="2633"/>
                      </a:lnTo>
                      <a:lnTo>
                        <a:pt x="727" y="2623"/>
                      </a:lnTo>
                      <a:lnTo>
                        <a:pt x="729" y="2614"/>
                      </a:lnTo>
                      <a:lnTo>
                        <a:pt x="731" y="2604"/>
                      </a:lnTo>
                      <a:lnTo>
                        <a:pt x="731" y="2594"/>
                      </a:lnTo>
                      <a:lnTo>
                        <a:pt x="729" y="2585"/>
                      </a:lnTo>
                      <a:lnTo>
                        <a:pt x="723" y="2571"/>
                      </a:lnTo>
                      <a:lnTo>
                        <a:pt x="717" y="2556"/>
                      </a:lnTo>
                      <a:lnTo>
                        <a:pt x="711" y="2542"/>
                      </a:lnTo>
                      <a:lnTo>
                        <a:pt x="706" y="2528"/>
                      </a:lnTo>
                      <a:lnTo>
                        <a:pt x="701" y="2512"/>
                      </a:lnTo>
                      <a:lnTo>
                        <a:pt x="694" y="2498"/>
                      </a:lnTo>
                      <a:lnTo>
                        <a:pt x="689" y="2484"/>
                      </a:lnTo>
                      <a:lnTo>
                        <a:pt x="682" y="2470"/>
                      </a:lnTo>
                      <a:lnTo>
                        <a:pt x="677" y="2456"/>
                      </a:lnTo>
                      <a:lnTo>
                        <a:pt x="670" y="2442"/>
                      </a:lnTo>
                      <a:lnTo>
                        <a:pt x="662" y="2427"/>
                      </a:lnTo>
                      <a:lnTo>
                        <a:pt x="656" y="2413"/>
                      </a:lnTo>
                      <a:lnTo>
                        <a:pt x="648" y="2399"/>
                      </a:lnTo>
                      <a:lnTo>
                        <a:pt x="640" y="2386"/>
                      </a:lnTo>
                      <a:lnTo>
                        <a:pt x="631" y="2372"/>
                      </a:lnTo>
                      <a:lnTo>
                        <a:pt x="622" y="2358"/>
                      </a:lnTo>
                      <a:lnTo>
                        <a:pt x="615" y="2347"/>
                      </a:lnTo>
                      <a:lnTo>
                        <a:pt x="606" y="2336"/>
                      </a:lnTo>
                      <a:lnTo>
                        <a:pt x="598" y="2325"/>
                      </a:lnTo>
                      <a:lnTo>
                        <a:pt x="591" y="2315"/>
                      </a:lnTo>
                      <a:lnTo>
                        <a:pt x="583" y="2304"/>
                      </a:lnTo>
                      <a:lnTo>
                        <a:pt x="576" y="2293"/>
                      </a:lnTo>
                      <a:lnTo>
                        <a:pt x="570" y="2282"/>
                      </a:lnTo>
                      <a:lnTo>
                        <a:pt x="566" y="2270"/>
                      </a:lnTo>
                      <a:lnTo>
                        <a:pt x="564" y="2263"/>
                      </a:lnTo>
                      <a:lnTo>
                        <a:pt x="563" y="2258"/>
                      </a:lnTo>
                      <a:lnTo>
                        <a:pt x="563" y="2251"/>
                      </a:lnTo>
                      <a:lnTo>
                        <a:pt x="564" y="2245"/>
                      </a:lnTo>
                      <a:lnTo>
                        <a:pt x="564" y="2238"/>
                      </a:lnTo>
                      <a:lnTo>
                        <a:pt x="566" y="2231"/>
                      </a:lnTo>
                      <a:lnTo>
                        <a:pt x="568" y="2225"/>
                      </a:lnTo>
                      <a:lnTo>
                        <a:pt x="569" y="2218"/>
                      </a:lnTo>
                      <a:lnTo>
                        <a:pt x="571" y="2206"/>
                      </a:lnTo>
                      <a:lnTo>
                        <a:pt x="571" y="2194"/>
                      </a:lnTo>
                      <a:lnTo>
                        <a:pt x="571" y="2182"/>
                      </a:lnTo>
                      <a:lnTo>
                        <a:pt x="571" y="2170"/>
                      </a:lnTo>
                      <a:lnTo>
                        <a:pt x="569" y="2159"/>
                      </a:lnTo>
                      <a:lnTo>
                        <a:pt x="566" y="2148"/>
                      </a:lnTo>
                      <a:lnTo>
                        <a:pt x="561" y="2136"/>
                      </a:lnTo>
                      <a:lnTo>
                        <a:pt x="556" y="2125"/>
                      </a:lnTo>
                      <a:lnTo>
                        <a:pt x="551" y="2114"/>
                      </a:lnTo>
                      <a:lnTo>
                        <a:pt x="548" y="2103"/>
                      </a:lnTo>
                      <a:lnTo>
                        <a:pt x="545" y="2092"/>
                      </a:lnTo>
                      <a:lnTo>
                        <a:pt x="544" y="2080"/>
                      </a:lnTo>
                      <a:lnTo>
                        <a:pt x="542" y="2069"/>
                      </a:lnTo>
                      <a:lnTo>
                        <a:pt x="539" y="2058"/>
                      </a:lnTo>
                      <a:lnTo>
                        <a:pt x="535" y="2046"/>
                      </a:lnTo>
                      <a:lnTo>
                        <a:pt x="530" y="2036"/>
                      </a:lnTo>
                      <a:lnTo>
                        <a:pt x="527" y="2031"/>
                      </a:lnTo>
                      <a:lnTo>
                        <a:pt x="526" y="2026"/>
                      </a:lnTo>
                      <a:lnTo>
                        <a:pt x="525" y="2019"/>
                      </a:lnTo>
                      <a:lnTo>
                        <a:pt x="526" y="2014"/>
                      </a:lnTo>
                      <a:lnTo>
                        <a:pt x="527" y="2007"/>
                      </a:lnTo>
                      <a:lnTo>
                        <a:pt x="531" y="2002"/>
                      </a:lnTo>
                      <a:lnTo>
                        <a:pt x="535" y="1997"/>
                      </a:lnTo>
                      <a:lnTo>
                        <a:pt x="542" y="1993"/>
                      </a:lnTo>
                      <a:lnTo>
                        <a:pt x="538" y="1993"/>
                      </a:lnTo>
                      <a:lnTo>
                        <a:pt x="534" y="1993"/>
                      </a:lnTo>
                      <a:lnTo>
                        <a:pt x="531" y="1993"/>
                      </a:lnTo>
                      <a:lnTo>
                        <a:pt x="529" y="1992"/>
                      </a:lnTo>
                      <a:lnTo>
                        <a:pt x="523" y="1984"/>
                      </a:lnTo>
                      <a:lnTo>
                        <a:pt x="521" y="1978"/>
                      </a:lnTo>
                      <a:lnTo>
                        <a:pt x="521" y="1971"/>
                      </a:lnTo>
                      <a:lnTo>
                        <a:pt x="523" y="1965"/>
                      </a:lnTo>
                      <a:lnTo>
                        <a:pt x="526" y="1957"/>
                      </a:lnTo>
                      <a:lnTo>
                        <a:pt x="531" y="1951"/>
                      </a:lnTo>
                      <a:lnTo>
                        <a:pt x="533" y="1943"/>
                      </a:lnTo>
                      <a:lnTo>
                        <a:pt x="535" y="1934"/>
                      </a:lnTo>
                      <a:lnTo>
                        <a:pt x="529" y="1935"/>
                      </a:lnTo>
                      <a:lnTo>
                        <a:pt x="523" y="1933"/>
                      </a:lnTo>
                      <a:lnTo>
                        <a:pt x="519" y="1930"/>
                      </a:lnTo>
                      <a:lnTo>
                        <a:pt x="513" y="1928"/>
                      </a:lnTo>
                      <a:lnTo>
                        <a:pt x="513" y="1913"/>
                      </a:lnTo>
                      <a:lnTo>
                        <a:pt x="513" y="1897"/>
                      </a:lnTo>
                      <a:lnTo>
                        <a:pt x="513" y="1883"/>
                      </a:lnTo>
                      <a:lnTo>
                        <a:pt x="514" y="1869"/>
                      </a:lnTo>
                      <a:lnTo>
                        <a:pt x="515" y="1856"/>
                      </a:lnTo>
                      <a:lnTo>
                        <a:pt x="518" y="1843"/>
                      </a:lnTo>
                      <a:lnTo>
                        <a:pt x="521" y="1829"/>
                      </a:lnTo>
                      <a:lnTo>
                        <a:pt x="525" y="1815"/>
                      </a:lnTo>
                      <a:lnTo>
                        <a:pt x="529" y="1804"/>
                      </a:lnTo>
                      <a:lnTo>
                        <a:pt x="530" y="1791"/>
                      </a:lnTo>
                      <a:lnTo>
                        <a:pt x="530" y="1778"/>
                      </a:lnTo>
                      <a:lnTo>
                        <a:pt x="527" y="1762"/>
                      </a:lnTo>
                      <a:lnTo>
                        <a:pt x="523" y="1748"/>
                      </a:lnTo>
                      <a:lnTo>
                        <a:pt x="518" y="1734"/>
                      </a:lnTo>
                      <a:lnTo>
                        <a:pt x="510" y="1720"/>
                      </a:lnTo>
                      <a:lnTo>
                        <a:pt x="500" y="1707"/>
                      </a:lnTo>
                      <a:lnTo>
                        <a:pt x="500" y="1702"/>
                      </a:lnTo>
                      <a:lnTo>
                        <a:pt x="508" y="1699"/>
                      </a:lnTo>
                      <a:lnTo>
                        <a:pt x="513" y="1695"/>
                      </a:lnTo>
                      <a:lnTo>
                        <a:pt x="511" y="1688"/>
                      </a:lnTo>
                      <a:lnTo>
                        <a:pt x="507" y="1682"/>
                      </a:lnTo>
                      <a:lnTo>
                        <a:pt x="501" y="1675"/>
                      </a:lnTo>
                      <a:lnTo>
                        <a:pt x="497" y="1669"/>
                      </a:lnTo>
                      <a:lnTo>
                        <a:pt x="494" y="1663"/>
                      </a:lnTo>
                      <a:lnTo>
                        <a:pt x="490" y="1655"/>
                      </a:lnTo>
                      <a:lnTo>
                        <a:pt x="490" y="1646"/>
                      </a:lnTo>
                      <a:lnTo>
                        <a:pt x="494" y="1637"/>
                      </a:lnTo>
                      <a:lnTo>
                        <a:pt x="498" y="1628"/>
                      </a:lnTo>
                      <a:lnTo>
                        <a:pt x="502" y="1620"/>
                      </a:lnTo>
                      <a:lnTo>
                        <a:pt x="508" y="1610"/>
                      </a:lnTo>
                      <a:lnTo>
                        <a:pt x="511" y="1601"/>
                      </a:lnTo>
                      <a:lnTo>
                        <a:pt x="513" y="1591"/>
                      </a:lnTo>
                      <a:lnTo>
                        <a:pt x="508" y="1591"/>
                      </a:lnTo>
                      <a:lnTo>
                        <a:pt x="502" y="1591"/>
                      </a:lnTo>
                      <a:lnTo>
                        <a:pt x="497" y="1591"/>
                      </a:lnTo>
                      <a:lnTo>
                        <a:pt x="492" y="1591"/>
                      </a:lnTo>
                      <a:lnTo>
                        <a:pt x="486" y="1591"/>
                      </a:lnTo>
                      <a:lnTo>
                        <a:pt x="481" y="1591"/>
                      </a:lnTo>
                      <a:lnTo>
                        <a:pt x="475" y="1591"/>
                      </a:lnTo>
                      <a:lnTo>
                        <a:pt x="470" y="1591"/>
                      </a:lnTo>
                      <a:lnTo>
                        <a:pt x="473" y="1598"/>
                      </a:lnTo>
                      <a:lnTo>
                        <a:pt x="474" y="1603"/>
                      </a:lnTo>
                      <a:lnTo>
                        <a:pt x="473" y="1608"/>
                      </a:lnTo>
                      <a:lnTo>
                        <a:pt x="472" y="1612"/>
                      </a:lnTo>
                      <a:lnTo>
                        <a:pt x="469" y="1616"/>
                      </a:lnTo>
                      <a:lnTo>
                        <a:pt x="465" y="1621"/>
                      </a:lnTo>
                      <a:lnTo>
                        <a:pt x="461" y="1625"/>
                      </a:lnTo>
                      <a:lnTo>
                        <a:pt x="458" y="1631"/>
                      </a:lnTo>
                      <a:lnTo>
                        <a:pt x="456" y="1637"/>
                      </a:lnTo>
                      <a:lnTo>
                        <a:pt x="456" y="1644"/>
                      </a:lnTo>
                      <a:lnTo>
                        <a:pt x="457" y="1651"/>
                      </a:lnTo>
                      <a:lnTo>
                        <a:pt x="459" y="1659"/>
                      </a:lnTo>
                      <a:lnTo>
                        <a:pt x="461" y="1667"/>
                      </a:lnTo>
                      <a:lnTo>
                        <a:pt x="463" y="1674"/>
                      </a:lnTo>
                      <a:lnTo>
                        <a:pt x="464" y="1680"/>
                      </a:lnTo>
                      <a:lnTo>
                        <a:pt x="463" y="1684"/>
                      </a:lnTo>
                      <a:lnTo>
                        <a:pt x="458" y="1695"/>
                      </a:lnTo>
                      <a:lnTo>
                        <a:pt x="451" y="1707"/>
                      </a:lnTo>
                      <a:lnTo>
                        <a:pt x="443" y="1718"/>
                      </a:lnTo>
                      <a:lnTo>
                        <a:pt x="433" y="1727"/>
                      </a:lnTo>
                      <a:lnTo>
                        <a:pt x="423" y="1736"/>
                      </a:lnTo>
                      <a:lnTo>
                        <a:pt x="411" y="1744"/>
                      </a:lnTo>
                      <a:lnTo>
                        <a:pt x="400" y="1750"/>
                      </a:lnTo>
                      <a:lnTo>
                        <a:pt x="388" y="1754"/>
                      </a:lnTo>
                      <a:lnTo>
                        <a:pt x="372" y="1758"/>
                      </a:lnTo>
                      <a:lnTo>
                        <a:pt x="355" y="1762"/>
                      </a:lnTo>
                      <a:lnTo>
                        <a:pt x="339" y="1768"/>
                      </a:lnTo>
                      <a:lnTo>
                        <a:pt x="323" y="1771"/>
                      </a:lnTo>
                      <a:lnTo>
                        <a:pt x="308" y="1775"/>
                      </a:lnTo>
                      <a:lnTo>
                        <a:pt x="291" y="1776"/>
                      </a:lnTo>
                      <a:lnTo>
                        <a:pt x="275" y="1776"/>
                      </a:lnTo>
                      <a:lnTo>
                        <a:pt x="257" y="1773"/>
                      </a:lnTo>
                      <a:lnTo>
                        <a:pt x="254" y="1772"/>
                      </a:lnTo>
                      <a:lnTo>
                        <a:pt x="251" y="1769"/>
                      </a:lnTo>
                      <a:lnTo>
                        <a:pt x="250" y="1764"/>
                      </a:lnTo>
                      <a:lnTo>
                        <a:pt x="251" y="1760"/>
                      </a:lnTo>
                      <a:lnTo>
                        <a:pt x="244" y="1772"/>
                      </a:lnTo>
                      <a:lnTo>
                        <a:pt x="236" y="1771"/>
                      </a:lnTo>
                      <a:lnTo>
                        <a:pt x="229" y="1764"/>
                      </a:lnTo>
                      <a:lnTo>
                        <a:pt x="224" y="1758"/>
                      </a:lnTo>
                      <a:lnTo>
                        <a:pt x="220" y="1751"/>
                      </a:lnTo>
                      <a:lnTo>
                        <a:pt x="218" y="1744"/>
                      </a:lnTo>
                      <a:lnTo>
                        <a:pt x="217" y="1736"/>
                      </a:lnTo>
                      <a:lnTo>
                        <a:pt x="215" y="1729"/>
                      </a:lnTo>
                      <a:lnTo>
                        <a:pt x="213" y="1722"/>
                      </a:lnTo>
                      <a:lnTo>
                        <a:pt x="209" y="1714"/>
                      </a:lnTo>
                      <a:lnTo>
                        <a:pt x="205" y="1708"/>
                      </a:lnTo>
                      <a:lnTo>
                        <a:pt x="199" y="1702"/>
                      </a:lnTo>
                      <a:lnTo>
                        <a:pt x="182" y="1692"/>
                      </a:lnTo>
                      <a:lnTo>
                        <a:pt x="166" y="1681"/>
                      </a:lnTo>
                      <a:lnTo>
                        <a:pt x="151" y="1669"/>
                      </a:lnTo>
                      <a:lnTo>
                        <a:pt x="137" y="1657"/>
                      </a:lnTo>
                      <a:lnTo>
                        <a:pt x="123" y="1644"/>
                      </a:lnTo>
                      <a:lnTo>
                        <a:pt x="113" y="1628"/>
                      </a:lnTo>
                      <a:lnTo>
                        <a:pt x="105" y="1611"/>
                      </a:lnTo>
                      <a:lnTo>
                        <a:pt x="100" y="1591"/>
                      </a:lnTo>
                      <a:lnTo>
                        <a:pt x="101" y="1588"/>
                      </a:lnTo>
                      <a:lnTo>
                        <a:pt x="104" y="1585"/>
                      </a:lnTo>
                      <a:lnTo>
                        <a:pt x="107" y="1582"/>
                      </a:lnTo>
                      <a:lnTo>
                        <a:pt x="111" y="1577"/>
                      </a:lnTo>
                      <a:lnTo>
                        <a:pt x="117" y="1583"/>
                      </a:lnTo>
                      <a:lnTo>
                        <a:pt x="126" y="1585"/>
                      </a:lnTo>
                      <a:lnTo>
                        <a:pt x="132" y="1589"/>
                      </a:lnTo>
                      <a:lnTo>
                        <a:pt x="133" y="1599"/>
                      </a:lnTo>
                      <a:lnTo>
                        <a:pt x="152" y="1594"/>
                      </a:lnTo>
                      <a:lnTo>
                        <a:pt x="168" y="1585"/>
                      </a:lnTo>
                      <a:lnTo>
                        <a:pt x="184" y="1576"/>
                      </a:lnTo>
                      <a:lnTo>
                        <a:pt x="200" y="1565"/>
                      </a:lnTo>
                      <a:lnTo>
                        <a:pt x="214" y="1554"/>
                      </a:lnTo>
                      <a:lnTo>
                        <a:pt x="228" y="1543"/>
                      </a:lnTo>
                      <a:lnTo>
                        <a:pt x="242" y="1532"/>
                      </a:lnTo>
                      <a:lnTo>
                        <a:pt x="257" y="1520"/>
                      </a:lnTo>
                      <a:lnTo>
                        <a:pt x="251" y="1516"/>
                      </a:lnTo>
                      <a:lnTo>
                        <a:pt x="243" y="1512"/>
                      </a:lnTo>
                      <a:lnTo>
                        <a:pt x="237" y="1511"/>
                      </a:lnTo>
                      <a:lnTo>
                        <a:pt x="230" y="1513"/>
                      </a:lnTo>
                      <a:lnTo>
                        <a:pt x="217" y="1522"/>
                      </a:lnTo>
                      <a:lnTo>
                        <a:pt x="204" y="1524"/>
                      </a:lnTo>
                      <a:lnTo>
                        <a:pt x="191" y="1523"/>
                      </a:lnTo>
                      <a:lnTo>
                        <a:pt x="178" y="1520"/>
                      </a:lnTo>
                      <a:lnTo>
                        <a:pt x="165" y="1516"/>
                      </a:lnTo>
                      <a:lnTo>
                        <a:pt x="152" y="1513"/>
                      </a:lnTo>
                      <a:lnTo>
                        <a:pt x="140" y="1512"/>
                      </a:lnTo>
                      <a:lnTo>
                        <a:pt x="128" y="1514"/>
                      </a:lnTo>
                      <a:lnTo>
                        <a:pt x="121" y="1517"/>
                      </a:lnTo>
                      <a:lnTo>
                        <a:pt x="113" y="1520"/>
                      </a:lnTo>
                      <a:lnTo>
                        <a:pt x="104" y="1522"/>
                      </a:lnTo>
                      <a:lnTo>
                        <a:pt x="97" y="1520"/>
                      </a:lnTo>
                      <a:lnTo>
                        <a:pt x="86" y="1508"/>
                      </a:lnTo>
                      <a:lnTo>
                        <a:pt x="77" y="1496"/>
                      </a:lnTo>
                      <a:lnTo>
                        <a:pt x="65" y="1485"/>
                      </a:lnTo>
                      <a:lnTo>
                        <a:pt x="54" y="1475"/>
                      </a:lnTo>
                      <a:lnTo>
                        <a:pt x="42" y="1464"/>
                      </a:lnTo>
                      <a:lnTo>
                        <a:pt x="30" y="1454"/>
                      </a:lnTo>
                      <a:lnTo>
                        <a:pt x="18" y="1444"/>
                      </a:lnTo>
                      <a:lnTo>
                        <a:pt x="6" y="1435"/>
                      </a:lnTo>
                      <a:lnTo>
                        <a:pt x="3" y="1431"/>
                      </a:lnTo>
                      <a:lnTo>
                        <a:pt x="2" y="1426"/>
                      </a:lnTo>
                      <a:lnTo>
                        <a:pt x="0" y="1419"/>
                      </a:lnTo>
                      <a:lnTo>
                        <a:pt x="0" y="1412"/>
                      </a:lnTo>
                      <a:lnTo>
                        <a:pt x="2" y="1404"/>
                      </a:lnTo>
                      <a:lnTo>
                        <a:pt x="2" y="1395"/>
                      </a:lnTo>
                      <a:lnTo>
                        <a:pt x="3" y="1388"/>
                      </a:lnTo>
                      <a:lnTo>
                        <a:pt x="3" y="1380"/>
                      </a:lnTo>
                      <a:lnTo>
                        <a:pt x="10" y="1386"/>
                      </a:lnTo>
                      <a:lnTo>
                        <a:pt x="17" y="1389"/>
                      </a:lnTo>
                      <a:lnTo>
                        <a:pt x="24" y="1390"/>
                      </a:lnTo>
                      <a:lnTo>
                        <a:pt x="32" y="1389"/>
                      </a:lnTo>
                      <a:lnTo>
                        <a:pt x="40" y="1387"/>
                      </a:lnTo>
                      <a:lnTo>
                        <a:pt x="46" y="1385"/>
                      </a:lnTo>
                      <a:lnTo>
                        <a:pt x="54" y="1382"/>
                      </a:lnTo>
                      <a:lnTo>
                        <a:pt x="60" y="1380"/>
                      </a:lnTo>
                      <a:lnTo>
                        <a:pt x="58" y="1374"/>
                      </a:lnTo>
                      <a:lnTo>
                        <a:pt x="59" y="1369"/>
                      </a:lnTo>
                      <a:lnTo>
                        <a:pt x="62" y="1365"/>
                      </a:lnTo>
                      <a:lnTo>
                        <a:pt x="67" y="1362"/>
                      </a:lnTo>
                      <a:lnTo>
                        <a:pt x="71" y="1358"/>
                      </a:lnTo>
                      <a:lnTo>
                        <a:pt x="76" y="1355"/>
                      </a:lnTo>
                      <a:lnTo>
                        <a:pt x="77" y="1350"/>
                      </a:lnTo>
                      <a:lnTo>
                        <a:pt x="76" y="1344"/>
                      </a:lnTo>
                      <a:lnTo>
                        <a:pt x="83" y="1342"/>
                      </a:lnTo>
                      <a:lnTo>
                        <a:pt x="92" y="1342"/>
                      </a:lnTo>
                      <a:lnTo>
                        <a:pt x="100" y="1343"/>
                      </a:lnTo>
                      <a:lnTo>
                        <a:pt x="107" y="1346"/>
                      </a:lnTo>
                      <a:lnTo>
                        <a:pt x="116" y="1349"/>
                      </a:lnTo>
                      <a:lnTo>
                        <a:pt x="125" y="1350"/>
                      </a:lnTo>
                      <a:lnTo>
                        <a:pt x="133" y="1350"/>
                      </a:lnTo>
                      <a:lnTo>
                        <a:pt x="142" y="1346"/>
                      </a:lnTo>
                      <a:lnTo>
                        <a:pt x="149" y="1344"/>
                      </a:lnTo>
                      <a:lnTo>
                        <a:pt x="156" y="1344"/>
                      </a:lnTo>
                      <a:lnTo>
                        <a:pt x="165" y="1348"/>
                      </a:lnTo>
                      <a:lnTo>
                        <a:pt x="174" y="1355"/>
                      </a:lnTo>
                      <a:lnTo>
                        <a:pt x="180" y="1360"/>
                      </a:lnTo>
                      <a:lnTo>
                        <a:pt x="188" y="1361"/>
                      </a:lnTo>
                      <a:lnTo>
                        <a:pt x="196" y="1358"/>
                      </a:lnTo>
                      <a:lnTo>
                        <a:pt x="205" y="1355"/>
                      </a:lnTo>
                      <a:lnTo>
                        <a:pt x="215" y="1351"/>
                      </a:lnTo>
                      <a:lnTo>
                        <a:pt x="224" y="1346"/>
                      </a:lnTo>
                      <a:lnTo>
                        <a:pt x="233" y="1345"/>
                      </a:lnTo>
                      <a:lnTo>
                        <a:pt x="242" y="1346"/>
                      </a:lnTo>
                      <a:lnTo>
                        <a:pt x="251" y="1350"/>
                      </a:lnTo>
                      <a:lnTo>
                        <a:pt x="260" y="1351"/>
                      </a:lnTo>
                      <a:lnTo>
                        <a:pt x="268" y="1352"/>
                      </a:lnTo>
                      <a:lnTo>
                        <a:pt x="277" y="1353"/>
                      </a:lnTo>
                      <a:lnTo>
                        <a:pt x="285" y="1352"/>
                      </a:lnTo>
                      <a:lnTo>
                        <a:pt x="292" y="1351"/>
                      </a:lnTo>
                      <a:lnTo>
                        <a:pt x="300" y="1350"/>
                      </a:lnTo>
                      <a:lnTo>
                        <a:pt x="308" y="1348"/>
                      </a:lnTo>
                      <a:lnTo>
                        <a:pt x="314" y="1344"/>
                      </a:lnTo>
                      <a:lnTo>
                        <a:pt x="319" y="1339"/>
                      </a:lnTo>
                      <a:lnTo>
                        <a:pt x="324" y="1332"/>
                      </a:lnTo>
                      <a:lnTo>
                        <a:pt x="327" y="1325"/>
                      </a:lnTo>
                      <a:lnTo>
                        <a:pt x="329" y="1317"/>
                      </a:lnTo>
                      <a:lnTo>
                        <a:pt x="330" y="1309"/>
                      </a:lnTo>
                      <a:lnTo>
                        <a:pt x="329" y="1302"/>
                      </a:lnTo>
                      <a:lnTo>
                        <a:pt x="327" y="1295"/>
                      </a:lnTo>
                      <a:lnTo>
                        <a:pt x="319" y="1281"/>
                      </a:lnTo>
                      <a:lnTo>
                        <a:pt x="311" y="1267"/>
                      </a:lnTo>
                      <a:lnTo>
                        <a:pt x="302" y="1253"/>
                      </a:lnTo>
                      <a:lnTo>
                        <a:pt x="293" y="1239"/>
                      </a:lnTo>
                      <a:lnTo>
                        <a:pt x="287" y="1225"/>
                      </a:lnTo>
                      <a:lnTo>
                        <a:pt x="281" y="1210"/>
                      </a:lnTo>
                      <a:lnTo>
                        <a:pt x="279" y="1194"/>
                      </a:lnTo>
                      <a:lnTo>
                        <a:pt x="279" y="1177"/>
                      </a:lnTo>
                      <a:lnTo>
                        <a:pt x="275" y="1177"/>
                      </a:lnTo>
                      <a:lnTo>
                        <a:pt x="269" y="1177"/>
                      </a:lnTo>
                      <a:lnTo>
                        <a:pt x="265" y="1178"/>
                      </a:lnTo>
                      <a:lnTo>
                        <a:pt x="261" y="1178"/>
                      </a:lnTo>
                      <a:lnTo>
                        <a:pt x="256" y="1178"/>
                      </a:lnTo>
                      <a:lnTo>
                        <a:pt x="252" y="1177"/>
                      </a:lnTo>
                      <a:lnTo>
                        <a:pt x="249" y="1177"/>
                      </a:lnTo>
                      <a:lnTo>
                        <a:pt x="245" y="1174"/>
                      </a:lnTo>
                      <a:lnTo>
                        <a:pt x="237" y="1166"/>
                      </a:lnTo>
                      <a:lnTo>
                        <a:pt x="230" y="1156"/>
                      </a:lnTo>
                      <a:lnTo>
                        <a:pt x="226" y="1146"/>
                      </a:lnTo>
                      <a:lnTo>
                        <a:pt x="223" y="1135"/>
                      </a:lnTo>
                      <a:lnTo>
                        <a:pt x="220" y="1126"/>
                      </a:lnTo>
                      <a:lnTo>
                        <a:pt x="219" y="1114"/>
                      </a:lnTo>
                      <a:lnTo>
                        <a:pt x="218" y="1102"/>
                      </a:lnTo>
                      <a:lnTo>
                        <a:pt x="217" y="1090"/>
                      </a:lnTo>
                      <a:lnTo>
                        <a:pt x="217" y="1084"/>
                      </a:lnTo>
                      <a:lnTo>
                        <a:pt x="216" y="1077"/>
                      </a:lnTo>
                      <a:lnTo>
                        <a:pt x="213" y="1071"/>
                      </a:lnTo>
                      <a:lnTo>
                        <a:pt x="206" y="1068"/>
                      </a:lnTo>
                      <a:lnTo>
                        <a:pt x="199" y="1068"/>
                      </a:lnTo>
                      <a:lnTo>
                        <a:pt x="191" y="1068"/>
                      </a:lnTo>
                      <a:lnTo>
                        <a:pt x="183" y="1066"/>
                      </a:lnTo>
                      <a:lnTo>
                        <a:pt x="177" y="1063"/>
                      </a:lnTo>
                      <a:lnTo>
                        <a:pt x="170" y="1060"/>
                      </a:lnTo>
                      <a:lnTo>
                        <a:pt x="166" y="1057"/>
                      </a:lnTo>
                      <a:lnTo>
                        <a:pt x="160" y="1051"/>
                      </a:lnTo>
                      <a:lnTo>
                        <a:pt x="157" y="1045"/>
                      </a:lnTo>
                      <a:lnTo>
                        <a:pt x="156" y="1041"/>
                      </a:lnTo>
                      <a:lnTo>
                        <a:pt x="155" y="1036"/>
                      </a:lnTo>
                      <a:lnTo>
                        <a:pt x="154" y="1032"/>
                      </a:lnTo>
                      <a:lnTo>
                        <a:pt x="154" y="1026"/>
                      </a:lnTo>
                      <a:lnTo>
                        <a:pt x="154" y="1022"/>
                      </a:lnTo>
                      <a:lnTo>
                        <a:pt x="155" y="1018"/>
                      </a:lnTo>
                      <a:lnTo>
                        <a:pt x="156" y="1013"/>
                      </a:lnTo>
                      <a:lnTo>
                        <a:pt x="157" y="1009"/>
                      </a:lnTo>
                      <a:lnTo>
                        <a:pt x="158" y="1009"/>
                      </a:lnTo>
                      <a:lnTo>
                        <a:pt x="163" y="1009"/>
                      </a:lnTo>
                      <a:lnTo>
                        <a:pt x="166" y="1009"/>
                      </a:lnTo>
                      <a:lnTo>
                        <a:pt x="169" y="1008"/>
                      </a:lnTo>
                      <a:lnTo>
                        <a:pt x="170" y="1004"/>
                      </a:lnTo>
                      <a:lnTo>
                        <a:pt x="171" y="999"/>
                      </a:lnTo>
                      <a:lnTo>
                        <a:pt x="170" y="994"/>
                      </a:lnTo>
                      <a:lnTo>
                        <a:pt x="170" y="988"/>
                      </a:lnTo>
                      <a:lnTo>
                        <a:pt x="170" y="983"/>
                      </a:lnTo>
                      <a:lnTo>
                        <a:pt x="171" y="979"/>
                      </a:lnTo>
                      <a:lnTo>
                        <a:pt x="174" y="976"/>
                      </a:lnTo>
                      <a:lnTo>
                        <a:pt x="178" y="975"/>
                      </a:lnTo>
                      <a:lnTo>
                        <a:pt x="193" y="973"/>
                      </a:lnTo>
                      <a:lnTo>
                        <a:pt x="205" y="965"/>
                      </a:lnTo>
                      <a:lnTo>
                        <a:pt x="213" y="956"/>
                      </a:lnTo>
                      <a:lnTo>
                        <a:pt x="219" y="943"/>
                      </a:lnTo>
                      <a:lnTo>
                        <a:pt x="224" y="930"/>
                      </a:lnTo>
                      <a:lnTo>
                        <a:pt x="228" y="918"/>
                      </a:lnTo>
                      <a:lnTo>
                        <a:pt x="233" y="907"/>
                      </a:lnTo>
                      <a:lnTo>
                        <a:pt x="240" y="898"/>
                      </a:lnTo>
                      <a:lnTo>
                        <a:pt x="248" y="896"/>
                      </a:lnTo>
                      <a:lnTo>
                        <a:pt x="257" y="898"/>
                      </a:lnTo>
                      <a:lnTo>
                        <a:pt x="266" y="903"/>
                      </a:lnTo>
                      <a:lnTo>
                        <a:pt x="277" y="911"/>
                      </a:lnTo>
                      <a:lnTo>
                        <a:pt x="287" y="919"/>
                      </a:lnTo>
                      <a:lnTo>
                        <a:pt x="299" y="924"/>
                      </a:lnTo>
                      <a:lnTo>
                        <a:pt x="311" y="927"/>
                      </a:lnTo>
                      <a:lnTo>
                        <a:pt x="323" y="925"/>
                      </a:lnTo>
                      <a:lnTo>
                        <a:pt x="330" y="923"/>
                      </a:lnTo>
                      <a:lnTo>
                        <a:pt x="339" y="923"/>
                      </a:lnTo>
                      <a:lnTo>
                        <a:pt x="347" y="923"/>
                      </a:lnTo>
                      <a:lnTo>
                        <a:pt x="354" y="923"/>
                      </a:lnTo>
                      <a:lnTo>
                        <a:pt x="362" y="924"/>
                      </a:lnTo>
                      <a:lnTo>
                        <a:pt x="368" y="924"/>
                      </a:lnTo>
                      <a:lnTo>
                        <a:pt x="374" y="922"/>
                      </a:lnTo>
                      <a:lnTo>
                        <a:pt x="379" y="919"/>
                      </a:lnTo>
                      <a:lnTo>
                        <a:pt x="389" y="907"/>
                      </a:lnTo>
                      <a:lnTo>
                        <a:pt x="398" y="894"/>
                      </a:lnTo>
                      <a:lnTo>
                        <a:pt x="407" y="882"/>
                      </a:lnTo>
                      <a:lnTo>
                        <a:pt x="414" y="868"/>
                      </a:lnTo>
                      <a:lnTo>
                        <a:pt x="423" y="856"/>
                      </a:lnTo>
                      <a:lnTo>
                        <a:pt x="433" y="842"/>
                      </a:lnTo>
                      <a:lnTo>
                        <a:pt x="444" y="832"/>
                      </a:lnTo>
                      <a:lnTo>
                        <a:pt x="456" y="821"/>
                      </a:lnTo>
                      <a:lnTo>
                        <a:pt x="466" y="813"/>
                      </a:lnTo>
                      <a:lnTo>
                        <a:pt x="478" y="805"/>
                      </a:lnTo>
                      <a:lnTo>
                        <a:pt x="489" y="799"/>
                      </a:lnTo>
                      <a:lnTo>
                        <a:pt x="500" y="791"/>
                      </a:lnTo>
                      <a:lnTo>
                        <a:pt x="511" y="784"/>
                      </a:lnTo>
                      <a:lnTo>
                        <a:pt x="521" y="776"/>
                      </a:lnTo>
                      <a:lnTo>
                        <a:pt x="531" y="767"/>
                      </a:lnTo>
                      <a:lnTo>
                        <a:pt x="539" y="758"/>
                      </a:lnTo>
                      <a:lnTo>
                        <a:pt x="546" y="749"/>
                      </a:lnTo>
                      <a:lnTo>
                        <a:pt x="550" y="740"/>
                      </a:lnTo>
                      <a:lnTo>
                        <a:pt x="556" y="731"/>
                      </a:lnTo>
                      <a:lnTo>
                        <a:pt x="560" y="721"/>
                      </a:lnTo>
                      <a:lnTo>
                        <a:pt x="564" y="711"/>
                      </a:lnTo>
                      <a:lnTo>
                        <a:pt x="569" y="701"/>
                      </a:lnTo>
                      <a:lnTo>
                        <a:pt x="574" y="691"/>
                      </a:lnTo>
                      <a:lnTo>
                        <a:pt x="580" y="681"/>
                      </a:lnTo>
                      <a:lnTo>
                        <a:pt x="586" y="674"/>
                      </a:lnTo>
                      <a:lnTo>
                        <a:pt x="593" y="669"/>
                      </a:lnTo>
                      <a:lnTo>
                        <a:pt x="600" y="665"/>
                      </a:lnTo>
                      <a:lnTo>
                        <a:pt x="609" y="663"/>
                      </a:lnTo>
                      <a:lnTo>
                        <a:pt x="617" y="661"/>
                      </a:lnTo>
                      <a:lnTo>
                        <a:pt x="625" y="660"/>
                      </a:lnTo>
                      <a:lnTo>
                        <a:pt x="635" y="659"/>
                      </a:lnTo>
                      <a:lnTo>
                        <a:pt x="644" y="656"/>
                      </a:lnTo>
                      <a:lnTo>
                        <a:pt x="649" y="654"/>
                      </a:lnTo>
                      <a:lnTo>
                        <a:pt x="651" y="651"/>
                      </a:lnTo>
                      <a:lnTo>
                        <a:pt x="651" y="647"/>
                      </a:lnTo>
                      <a:lnTo>
                        <a:pt x="648" y="642"/>
                      </a:lnTo>
                      <a:lnTo>
                        <a:pt x="646" y="637"/>
                      </a:lnTo>
                      <a:lnTo>
                        <a:pt x="644" y="632"/>
                      </a:lnTo>
                      <a:lnTo>
                        <a:pt x="643" y="627"/>
                      </a:lnTo>
                      <a:lnTo>
                        <a:pt x="645" y="623"/>
                      </a:lnTo>
                      <a:lnTo>
                        <a:pt x="655" y="610"/>
                      </a:lnTo>
                      <a:lnTo>
                        <a:pt x="667" y="598"/>
                      </a:lnTo>
                      <a:lnTo>
                        <a:pt x="679" y="587"/>
                      </a:lnTo>
                      <a:lnTo>
                        <a:pt x="691" y="576"/>
                      </a:lnTo>
                      <a:lnTo>
                        <a:pt x="703" y="566"/>
                      </a:lnTo>
                      <a:lnTo>
                        <a:pt x="716" y="556"/>
                      </a:lnTo>
                      <a:lnTo>
                        <a:pt x="728" y="545"/>
                      </a:lnTo>
                      <a:lnTo>
                        <a:pt x="739" y="534"/>
                      </a:lnTo>
                      <a:lnTo>
                        <a:pt x="733" y="536"/>
                      </a:lnTo>
                      <a:lnTo>
                        <a:pt x="729" y="534"/>
                      </a:lnTo>
                      <a:lnTo>
                        <a:pt x="725" y="532"/>
                      </a:lnTo>
                      <a:lnTo>
                        <a:pt x="721" y="529"/>
                      </a:lnTo>
                      <a:lnTo>
                        <a:pt x="717" y="526"/>
                      </a:lnTo>
                      <a:lnTo>
                        <a:pt x="713" y="522"/>
                      </a:lnTo>
                      <a:lnTo>
                        <a:pt x="708" y="520"/>
                      </a:lnTo>
                      <a:lnTo>
                        <a:pt x="703" y="520"/>
                      </a:lnTo>
                      <a:lnTo>
                        <a:pt x="704" y="510"/>
                      </a:lnTo>
                      <a:lnTo>
                        <a:pt x="707" y="501"/>
                      </a:lnTo>
                      <a:lnTo>
                        <a:pt x="714" y="494"/>
                      </a:lnTo>
                      <a:lnTo>
                        <a:pt x="725" y="491"/>
                      </a:lnTo>
                      <a:lnTo>
                        <a:pt x="715" y="488"/>
                      </a:lnTo>
                      <a:lnTo>
                        <a:pt x="709" y="482"/>
                      </a:lnTo>
                      <a:lnTo>
                        <a:pt x="705" y="477"/>
                      </a:lnTo>
                      <a:lnTo>
                        <a:pt x="705" y="469"/>
                      </a:lnTo>
                      <a:lnTo>
                        <a:pt x="705" y="462"/>
                      </a:lnTo>
                      <a:lnTo>
                        <a:pt x="707" y="455"/>
                      </a:lnTo>
                      <a:lnTo>
                        <a:pt x="710" y="447"/>
                      </a:lnTo>
                      <a:lnTo>
                        <a:pt x="714" y="442"/>
                      </a:lnTo>
                      <a:lnTo>
                        <a:pt x="721" y="431"/>
                      </a:lnTo>
                      <a:lnTo>
                        <a:pt x="731" y="422"/>
                      </a:lnTo>
                      <a:lnTo>
                        <a:pt x="741" y="414"/>
                      </a:lnTo>
                      <a:lnTo>
                        <a:pt x="753" y="407"/>
                      </a:lnTo>
                      <a:lnTo>
                        <a:pt x="765" y="402"/>
                      </a:lnTo>
                      <a:lnTo>
                        <a:pt x="778" y="397"/>
                      </a:lnTo>
                      <a:lnTo>
                        <a:pt x="792" y="396"/>
                      </a:lnTo>
                      <a:lnTo>
                        <a:pt x="805" y="396"/>
                      </a:lnTo>
                      <a:lnTo>
                        <a:pt x="801" y="383"/>
                      </a:lnTo>
                      <a:lnTo>
                        <a:pt x="793" y="374"/>
                      </a:lnTo>
                      <a:lnTo>
                        <a:pt x="783" y="371"/>
                      </a:lnTo>
                      <a:lnTo>
                        <a:pt x="771" y="369"/>
                      </a:lnTo>
                      <a:lnTo>
                        <a:pt x="758" y="368"/>
                      </a:lnTo>
                      <a:lnTo>
                        <a:pt x="746" y="367"/>
                      </a:lnTo>
                      <a:lnTo>
                        <a:pt x="735" y="365"/>
                      </a:lnTo>
                      <a:lnTo>
                        <a:pt x="727" y="358"/>
                      </a:lnTo>
                      <a:lnTo>
                        <a:pt x="726" y="354"/>
                      </a:lnTo>
                      <a:lnTo>
                        <a:pt x="728" y="349"/>
                      </a:lnTo>
                      <a:lnTo>
                        <a:pt x="732" y="345"/>
                      </a:lnTo>
                      <a:lnTo>
                        <a:pt x="738" y="342"/>
                      </a:lnTo>
                      <a:lnTo>
                        <a:pt x="743" y="338"/>
                      </a:lnTo>
                      <a:lnTo>
                        <a:pt x="747" y="334"/>
                      </a:lnTo>
                      <a:lnTo>
                        <a:pt x="747" y="331"/>
                      </a:lnTo>
                      <a:lnTo>
                        <a:pt x="744" y="327"/>
                      </a:lnTo>
                      <a:lnTo>
                        <a:pt x="738" y="324"/>
                      </a:lnTo>
                      <a:lnTo>
                        <a:pt x="730" y="325"/>
                      </a:lnTo>
                      <a:lnTo>
                        <a:pt x="722" y="329"/>
                      </a:lnTo>
                      <a:lnTo>
                        <a:pt x="715" y="332"/>
                      </a:lnTo>
                      <a:lnTo>
                        <a:pt x="706" y="335"/>
                      </a:lnTo>
                      <a:lnTo>
                        <a:pt x="698" y="336"/>
                      </a:lnTo>
                      <a:lnTo>
                        <a:pt x="691" y="335"/>
                      </a:lnTo>
                      <a:lnTo>
                        <a:pt x="683" y="329"/>
                      </a:lnTo>
                      <a:lnTo>
                        <a:pt x="678" y="321"/>
                      </a:lnTo>
                      <a:lnTo>
                        <a:pt x="672" y="312"/>
                      </a:lnTo>
                      <a:lnTo>
                        <a:pt x="668" y="303"/>
                      </a:lnTo>
                      <a:lnTo>
                        <a:pt x="664" y="294"/>
                      </a:lnTo>
                      <a:lnTo>
                        <a:pt x="659" y="284"/>
                      </a:lnTo>
                      <a:lnTo>
                        <a:pt x="655" y="275"/>
                      </a:lnTo>
                      <a:lnTo>
                        <a:pt x="649" y="267"/>
                      </a:lnTo>
                      <a:lnTo>
                        <a:pt x="644" y="258"/>
                      </a:lnTo>
                      <a:lnTo>
                        <a:pt x="649" y="258"/>
                      </a:lnTo>
                      <a:lnTo>
                        <a:pt x="655" y="258"/>
                      </a:lnTo>
                      <a:lnTo>
                        <a:pt x="660" y="258"/>
                      </a:lnTo>
                      <a:lnTo>
                        <a:pt x="666" y="257"/>
                      </a:lnTo>
                      <a:lnTo>
                        <a:pt x="670" y="255"/>
                      </a:lnTo>
                      <a:lnTo>
                        <a:pt x="672" y="251"/>
                      </a:lnTo>
                      <a:lnTo>
                        <a:pt x="673" y="247"/>
                      </a:lnTo>
                      <a:lnTo>
                        <a:pt x="672" y="245"/>
                      </a:lnTo>
                      <a:lnTo>
                        <a:pt x="667" y="241"/>
                      </a:lnTo>
                      <a:lnTo>
                        <a:pt x="662" y="236"/>
                      </a:lnTo>
                      <a:lnTo>
                        <a:pt x="660" y="231"/>
                      </a:lnTo>
                      <a:lnTo>
                        <a:pt x="658" y="224"/>
                      </a:lnTo>
                      <a:lnTo>
                        <a:pt x="656" y="219"/>
                      </a:lnTo>
                      <a:lnTo>
                        <a:pt x="653" y="213"/>
                      </a:lnTo>
                      <a:lnTo>
                        <a:pt x="649" y="210"/>
                      </a:lnTo>
                      <a:lnTo>
                        <a:pt x="644" y="207"/>
                      </a:lnTo>
                      <a:lnTo>
                        <a:pt x="648" y="207"/>
                      </a:lnTo>
                      <a:lnTo>
                        <a:pt x="654" y="207"/>
                      </a:lnTo>
                      <a:lnTo>
                        <a:pt x="658" y="208"/>
                      </a:lnTo>
                      <a:lnTo>
                        <a:pt x="662" y="208"/>
                      </a:lnTo>
                      <a:lnTo>
                        <a:pt x="668" y="208"/>
                      </a:lnTo>
                      <a:lnTo>
                        <a:pt x="672" y="207"/>
                      </a:lnTo>
                      <a:lnTo>
                        <a:pt x="676" y="207"/>
                      </a:lnTo>
                      <a:lnTo>
                        <a:pt x="680" y="205"/>
                      </a:lnTo>
                      <a:lnTo>
                        <a:pt x="684" y="201"/>
                      </a:lnTo>
                      <a:lnTo>
                        <a:pt x="688" y="196"/>
                      </a:lnTo>
                      <a:lnTo>
                        <a:pt x="689" y="190"/>
                      </a:lnTo>
                      <a:lnTo>
                        <a:pt x="688" y="187"/>
                      </a:lnTo>
                      <a:lnTo>
                        <a:pt x="674" y="181"/>
                      </a:lnTo>
                      <a:lnTo>
                        <a:pt x="665" y="171"/>
                      </a:lnTo>
                      <a:lnTo>
                        <a:pt x="657" y="160"/>
                      </a:lnTo>
                      <a:lnTo>
                        <a:pt x="653" y="147"/>
                      </a:lnTo>
                      <a:lnTo>
                        <a:pt x="652" y="135"/>
                      </a:lnTo>
                      <a:lnTo>
                        <a:pt x="653" y="122"/>
                      </a:lnTo>
                      <a:lnTo>
                        <a:pt x="656" y="110"/>
                      </a:lnTo>
                      <a:lnTo>
                        <a:pt x="662" y="100"/>
                      </a:lnTo>
                      <a:lnTo>
                        <a:pt x="678" y="88"/>
                      </a:lnTo>
                      <a:lnTo>
                        <a:pt x="695" y="83"/>
                      </a:lnTo>
                      <a:lnTo>
                        <a:pt x="714" y="83"/>
                      </a:lnTo>
                      <a:lnTo>
                        <a:pt x="733" y="86"/>
                      </a:lnTo>
                      <a:lnTo>
                        <a:pt x="754" y="92"/>
                      </a:lnTo>
                      <a:lnTo>
                        <a:pt x="774" y="100"/>
                      </a:lnTo>
                      <a:lnTo>
                        <a:pt x="794" y="108"/>
                      </a:lnTo>
                      <a:lnTo>
                        <a:pt x="813" y="114"/>
                      </a:lnTo>
                      <a:lnTo>
                        <a:pt x="829" y="116"/>
                      </a:lnTo>
                      <a:lnTo>
                        <a:pt x="845" y="115"/>
                      </a:lnTo>
                      <a:lnTo>
                        <a:pt x="862" y="112"/>
                      </a:lnTo>
                      <a:lnTo>
                        <a:pt x="877" y="107"/>
                      </a:lnTo>
                      <a:lnTo>
                        <a:pt x="893" y="100"/>
                      </a:lnTo>
                      <a:lnTo>
                        <a:pt x="910" y="94"/>
                      </a:lnTo>
                      <a:lnTo>
                        <a:pt x="925" y="87"/>
                      </a:lnTo>
                      <a:lnTo>
                        <a:pt x="941" y="82"/>
                      </a:lnTo>
                      <a:lnTo>
                        <a:pt x="953" y="77"/>
                      </a:lnTo>
                      <a:lnTo>
                        <a:pt x="966" y="72"/>
                      </a:lnTo>
                      <a:lnTo>
                        <a:pt x="979" y="64"/>
                      </a:lnTo>
                      <a:lnTo>
                        <a:pt x="992" y="57"/>
                      </a:lnTo>
                      <a:lnTo>
                        <a:pt x="1005" y="47"/>
                      </a:lnTo>
                      <a:lnTo>
                        <a:pt x="1017" y="37"/>
                      </a:lnTo>
                      <a:lnTo>
                        <a:pt x="1031" y="25"/>
                      </a:lnTo>
                      <a:lnTo>
                        <a:pt x="1041" y="12"/>
                      </a:lnTo>
                      <a:lnTo>
                        <a:pt x="1049" y="5"/>
                      </a:lnTo>
                      <a:lnTo>
                        <a:pt x="1059" y="1"/>
                      </a:lnTo>
                      <a:lnTo>
                        <a:pt x="1069" y="0"/>
                      </a:lnTo>
                      <a:lnTo>
                        <a:pt x="1078" y="0"/>
                      </a:lnTo>
                      <a:lnTo>
                        <a:pt x="1087" y="3"/>
                      </a:lnTo>
                      <a:lnTo>
                        <a:pt x="1095" y="8"/>
                      </a:lnTo>
                      <a:lnTo>
                        <a:pt x="1101" y="13"/>
                      </a:lnTo>
                      <a:lnTo>
                        <a:pt x="1105" y="20"/>
                      </a:lnTo>
                      <a:lnTo>
                        <a:pt x="1112" y="38"/>
                      </a:lnTo>
                      <a:lnTo>
                        <a:pt x="1121" y="54"/>
                      </a:lnTo>
                      <a:lnTo>
                        <a:pt x="1131" y="71"/>
                      </a:lnTo>
                      <a:lnTo>
                        <a:pt x="1142" y="85"/>
                      </a:lnTo>
                      <a:lnTo>
                        <a:pt x="1155" y="99"/>
                      </a:lnTo>
                      <a:lnTo>
                        <a:pt x="1168" y="112"/>
                      </a:lnTo>
                      <a:lnTo>
                        <a:pt x="1181" y="125"/>
                      </a:lnTo>
                      <a:lnTo>
                        <a:pt x="1195" y="138"/>
                      </a:lnTo>
                      <a:lnTo>
                        <a:pt x="1199" y="146"/>
                      </a:lnTo>
                      <a:lnTo>
                        <a:pt x="1199" y="153"/>
                      </a:lnTo>
                      <a:lnTo>
                        <a:pt x="1195" y="162"/>
                      </a:lnTo>
                      <a:lnTo>
                        <a:pt x="1190" y="172"/>
                      </a:lnTo>
                      <a:lnTo>
                        <a:pt x="1183" y="182"/>
                      </a:lnTo>
                      <a:lnTo>
                        <a:pt x="1179" y="192"/>
                      </a:lnTo>
                      <a:lnTo>
                        <a:pt x="1176" y="202"/>
                      </a:lnTo>
                      <a:lnTo>
                        <a:pt x="1179" y="213"/>
                      </a:lnTo>
                      <a:lnTo>
                        <a:pt x="1185" y="224"/>
                      </a:lnTo>
                      <a:lnTo>
                        <a:pt x="1192" y="235"/>
                      </a:lnTo>
                      <a:lnTo>
                        <a:pt x="1200" y="245"/>
                      </a:lnTo>
                      <a:lnTo>
                        <a:pt x="1210" y="254"/>
                      </a:lnTo>
                      <a:lnTo>
                        <a:pt x="1220" y="262"/>
                      </a:lnTo>
                      <a:lnTo>
                        <a:pt x="1231" y="271"/>
                      </a:lnTo>
                      <a:lnTo>
                        <a:pt x="1242" y="278"/>
                      </a:lnTo>
                      <a:lnTo>
                        <a:pt x="1254" y="285"/>
                      </a:lnTo>
                      <a:lnTo>
                        <a:pt x="1264" y="294"/>
                      </a:lnTo>
                      <a:lnTo>
                        <a:pt x="1268" y="305"/>
                      </a:lnTo>
                      <a:lnTo>
                        <a:pt x="1267" y="316"/>
                      </a:lnTo>
                      <a:lnTo>
                        <a:pt x="1261" y="328"/>
                      </a:lnTo>
                      <a:lnTo>
                        <a:pt x="1254" y="341"/>
                      </a:lnTo>
                      <a:lnTo>
                        <a:pt x="1246" y="355"/>
                      </a:lnTo>
                      <a:lnTo>
                        <a:pt x="1237" y="368"/>
                      </a:lnTo>
                      <a:lnTo>
                        <a:pt x="1232" y="381"/>
                      </a:lnTo>
                      <a:lnTo>
                        <a:pt x="1229" y="385"/>
                      </a:lnTo>
                      <a:lnTo>
                        <a:pt x="1223" y="390"/>
                      </a:lnTo>
                      <a:lnTo>
                        <a:pt x="1215" y="391"/>
                      </a:lnTo>
                      <a:lnTo>
                        <a:pt x="1206" y="389"/>
                      </a:lnTo>
                      <a:lnTo>
                        <a:pt x="1197" y="382"/>
                      </a:lnTo>
                      <a:lnTo>
                        <a:pt x="1191" y="374"/>
                      </a:lnTo>
                      <a:lnTo>
                        <a:pt x="1183" y="368"/>
                      </a:lnTo>
                      <a:lnTo>
                        <a:pt x="1175" y="361"/>
                      </a:lnTo>
                      <a:lnTo>
                        <a:pt x="1170" y="359"/>
                      </a:lnTo>
                      <a:lnTo>
                        <a:pt x="1164" y="359"/>
                      </a:lnTo>
                      <a:lnTo>
                        <a:pt x="1159" y="359"/>
                      </a:lnTo>
                      <a:lnTo>
                        <a:pt x="1154" y="361"/>
                      </a:lnTo>
                      <a:lnTo>
                        <a:pt x="1149" y="364"/>
                      </a:lnTo>
                      <a:lnTo>
                        <a:pt x="1146" y="366"/>
                      </a:lnTo>
                      <a:lnTo>
                        <a:pt x="1145" y="369"/>
                      </a:lnTo>
                      <a:lnTo>
                        <a:pt x="1145" y="372"/>
                      </a:lnTo>
                      <a:lnTo>
                        <a:pt x="1154" y="389"/>
                      </a:lnTo>
                      <a:lnTo>
                        <a:pt x="1161" y="404"/>
                      </a:lnTo>
                      <a:lnTo>
                        <a:pt x="1167" y="419"/>
                      </a:lnTo>
                      <a:lnTo>
                        <a:pt x="1172" y="435"/>
                      </a:lnTo>
                      <a:lnTo>
                        <a:pt x="1174" y="451"/>
                      </a:lnTo>
                      <a:lnTo>
                        <a:pt x="1173" y="466"/>
                      </a:lnTo>
                      <a:lnTo>
                        <a:pt x="1170" y="482"/>
                      </a:lnTo>
                      <a:lnTo>
                        <a:pt x="1162" y="499"/>
                      </a:lnTo>
                      <a:lnTo>
                        <a:pt x="1168" y="497"/>
                      </a:lnTo>
                      <a:lnTo>
                        <a:pt x="1174" y="499"/>
                      </a:lnTo>
                      <a:lnTo>
                        <a:pt x="1179" y="500"/>
                      </a:lnTo>
                      <a:lnTo>
                        <a:pt x="1184" y="502"/>
                      </a:lnTo>
                      <a:lnTo>
                        <a:pt x="1190" y="504"/>
                      </a:lnTo>
                      <a:lnTo>
                        <a:pt x="1195" y="505"/>
                      </a:lnTo>
                      <a:lnTo>
                        <a:pt x="1201" y="504"/>
                      </a:lnTo>
                      <a:lnTo>
                        <a:pt x="1208" y="502"/>
                      </a:lnTo>
                      <a:lnTo>
                        <a:pt x="1215" y="500"/>
                      </a:lnTo>
                      <a:lnTo>
                        <a:pt x="1221" y="502"/>
                      </a:lnTo>
                      <a:lnTo>
                        <a:pt x="1225" y="507"/>
                      </a:lnTo>
                      <a:lnTo>
                        <a:pt x="1230" y="514"/>
                      </a:lnTo>
                      <a:lnTo>
                        <a:pt x="1233" y="521"/>
                      </a:lnTo>
                      <a:lnTo>
                        <a:pt x="1236" y="528"/>
                      </a:lnTo>
                      <a:lnTo>
                        <a:pt x="1240" y="534"/>
                      </a:lnTo>
                      <a:lnTo>
                        <a:pt x="1244" y="538"/>
                      </a:lnTo>
                      <a:lnTo>
                        <a:pt x="1264" y="547"/>
                      </a:lnTo>
                      <a:lnTo>
                        <a:pt x="1283" y="556"/>
                      </a:lnTo>
                      <a:lnTo>
                        <a:pt x="1303" y="566"/>
                      </a:lnTo>
                      <a:lnTo>
                        <a:pt x="1321" y="576"/>
                      </a:lnTo>
                      <a:lnTo>
                        <a:pt x="1340" y="587"/>
                      </a:lnTo>
                      <a:lnTo>
                        <a:pt x="1357" y="599"/>
                      </a:lnTo>
                      <a:lnTo>
                        <a:pt x="1374" y="611"/>
                      </a:lnTo>
                      <a:lnTo>
                        <a:pt x="1390" y="625"/>
                      </a:lnTo>
                      <a:lnTo>
                        <a:pt x="1412" y="641"/>
                      </a:lnTo>
                      <a:lnTo>
                        <a:pt x="1408" y="645"/>
                      </a:lnTo>
                      <a:lnTo>
                        <a:pt x="1405" y="651"/>
                      </a:lnTo>
                      <a:lnTo>
                        <a:pt x="1402" y="655"/>
                      </a:lnTo>
                      <a:lnTo>
                        <a:pt x="1399" y="661"/>
                      </a:lnTo>
                      <a:lnTo>
                        <a:pt x="1395" y="665"/>
                      </a:lnTo>
                      <a:lnTo>
                        <a:pt x="1391" y="669"/>
                      </a:lnTo>
                      <a:lnTo>
                        <a:pt x="1388" y="674"/>
                      </a:lnTo>
                      <a:lnTo>
                        <a:pt x="1382" y="678"/>
                      </a:lnTo>
                      <a:lnTo>
                        <a:pt x="1375" y="682"/>
                      </a:lnTo>
                      <a:lnTo>
                        <a:pt x="1367" y="686"/>
                      </a:lnTo>
                      <a:lnTo>
                        <a:pt x="1359" y="689"/>
                      </a:lnTo>
                      <a:lnTo>
                        <a:pt x="1352" y="693"/>
                      </a:lnTo>
                      <a:lnTo>
                        <a:pt x="1345" y="697"/>
                      </a:lnTo>
                      <a:lnTo>
                        <a:pt x="1340" y="702"/>
                      </a:lnTo>
                      <a:lnTo>
                        <a:pt x="1335" y="708"/>
                      </a:lnTo>
                      <a:lnTo>
                        <a:pt x="1333" y="715"/>
                      </a:lnTo>
                      <a:lnTo>
                        <a:pt x="1332" y="723"/>
                      </a:lnTo>
                      <a:lnTo>
                        <a:pt x="1333" y="729"/>
                      </a:lnTo>
                      <a:lnTo>
                        <a:pt x="1333" y="737"/>
                      </a:lnTo>
                      <a:lnTo>
                        <a:pt x="1334" y="745"/>
                      </a:lnTo>
                      <a:lnTo>
                        <a:pt x="1334" y="751"/>
                      </a:lnTo>
                      <a:lnTo>
                        <a:pt x="1333" y="759"/>
                      </a:lnTo>
                      <a:lnTo>
                        <a:pt x="1332" y="766"/>
                      </a:lnTo>
                      <a:lnTo>
                        <a:pt x="1329" y="774"/>
                      </a:lnTo>
                      <a:lnTo>
                        <a:pt x="1327" y="778"/>
                      </a:lnTo>
                      <a:lnTo>
                        <a:pt x="1323" y="784"/>
                      </a:lnTo>
                      <a:lnTo>
                        <a:pt x="1320" y="789"/>
                      </a:lnTo>
                      <a:lnTo>
                        <a:pt x="1318" y="795"/>
                      </a:lnTo>
                      <a:lnTo>
                        <a:pt x="1317" y="799"/>
                      </a:lnTo>
                      <a:lnTo>
                        <a:pt x="1316" y="803"/>
                      </a:lnTo>
                      <a:lnTo>
                        <a:pt x="1317" y="808"/>
                      </a:lnTo>
                      <a:lnTo>
                        <a:pt x="1319" y="810"/>
                      </a:lnTo>
                      <a:lnTo>
                        <a:pt x="1327" y="816"/>
                      </a:lnTo>
                      <a:lnTo>
                        <a:pt x="1333" y="824"/>
                      </a:lnTo>
                      <a:lnTo>
                        <a:pt x="1341" y="832"/>
                      </a:lnTo>
                      <a:lnTo>
                        <a:pt x="1348" y="839"/>
                      </a:lnTo>
                      <a:lnTo>
                        <a:pt x="1357" y="845"/>
                      </a:lnTo>
                      <a:lnTo>
                        <a:pt x="1365" y="847"/>
                      </a:lnTo>
                      <a:lnTo>
                        <a:pt x="1374" y="846"/>
                      </a:lnTo>
                      <a:lnTo>
                        <a:pt x="1383" y="840"/>
                      </a:lnTo>
                      <a:lnTo>
                        <a:pt x="1386" y="840"/>
                      </a:lnTo>
                      <a:lnTo>
                        <a:pt x="1388" y="840"/>
                      </a:lnTo>
                      <a:lnTo>
                        <a:pt x="1391" y="842"/>
                      </a:lnTo>
                      <a:lnTo>
                        <a:pt x="1393" y="844"/>
                      </a:lnTo>
                      <a:lnTo>
                        <a:pt x="1396" y="848"/>
                      </a:lnTo>
                      <a:lnTo>
                        <a:pt x="1400" y="853"/>
                      </a:lnTo>
                      <a:lnTo>
                        <a:pt x="1403" y="859"/>
                      </a:lnTo>
                      <a:lnTo>
                        <a:pt x="1406" y="863"/>
                      </a:lnTo>
                      <a:lnTo>
                        <a:pt x="1411" y="865"/>
                      </a:lnTo>
                      <a:lnTo>
                        <a:pt x="1417" y="865"/>
                      </a:lnTo>
                      <a:lnTo>
                        <a:pt x="1424" y="865"/>
                      </a:lnTo>
                      <a:lnTo>
                        <a:pt x="1430" y="868"/>
                      </a:lnTo>
                      <a:lnTo>
                        <a:pt x="1439" y="873"/>
                      </a:lnTo>
                      <a:lnTo>
                        <a:pt x="1446" y="879"/>
                      </a:lnTo>
                      <a:lnTo>
                        <a:pt x="1453" y="886"/>
                      </a:lnTo>
                      <a:lnTo>
                        <a:pt x="1461" y="893"/>
                      </a:lnTo>
                      <a:lnTo>
                        <a:pt x="1468" y="899"/>
                      </a:lnTo>
                      <a:lnTo>
                        <a:pt x="1476" y="905"/>
                      </a:lnTo>
                      <a:lnTo>
                        <a:pt x="1484" y="911"/>
                      </a:lnTo>
                      <a:lnTo>
                        <a:pt x="1492" y="915"/>
                      </a:lnTo>
                      <a:lnTo>
                        <a:pt x="1498" y="918"/>
                      </a:lnTo>
                      <a:lnTo>
                        <a:pt x="1503" y="919"/>
                      </a:lnTo>
                      <a:lnTo>
                        <a:pt x="1509" y="920"/>
                      </a:lnTo>
                      <a:lnTo>
                        <a:pt x="1514" y="920"/>
                      </a:lnTo>
                      <a:lnTo>
                        <a:pt x="1519" y="921"/>
                      </a:lnTo>
                      <a:lnTo>
                        <a:pt x="1525" y="921"/>
                      </a:lnTo>
                      <a:lnTo>
                        <a:pt x="1530" y="922"/>
                      </a:lnTo>
                      <a:lnTo>
                        <a:pt x="1535" y="924"/>
                      </a:lnTo>
                      <a:lnTo>
                        <a:pt x="1540" y="927"/>
                      </a:lnTo>
                      <a:lnTo>
                        <a:pt x="1547" y="932"/>
                      </a:lnTo>
                      <a:lnTo>
                        <a:pt x="1553" y="936"/>
                      </a:lnTo>
                      <a:lnTo>
                        <a:pt x="1559" y="939"/>
                      </a:lnTo>
                      <a:lnTo>
                        <a:pt x="1565" y="942"/>
                      </a:lnTo>
                      <a:lnTo>
                        <a:pt x="1573" y="942"/>
                      </a:lnTo>
                      <a:lnTo>
                        <a:pt x="1580" y="942"/>
                      </a:lnTo>
                      <a:lnTo>
                        <a:pt x="1587" y="943"/>
                      </a:lnTo>
                      <a:lnTo>
                        <a:pt x="1597" y="947"/>
                      </a:lnTo>
                      <a:lnTo>
                        <a:pt x="1605" y="952"/>
                      </a:lnTo>
                      <a:lnTo>
                        <a:pt x="1613" y="958"/>
                      </a:lnTo>
                      <a:lnTo>
                        <a:pt x="1622" y="963"/>
                      </a:lnTo>
                      <a:lnTo>
                        <a:pt x="1629" y="970"/>
                      </a:lnTo>
                      <a:lnTo>
                        <a:pt x="1638" y="974"/>
                      </a:lnTo>
                      <a:lnTo>
                        <a:pt x="1649" y="977"/>
                      </a:lnTo>
                      <a:lnTo>
                        <a:pt x="1660" y="979"/>
                      </a:lnTo>
                      <a:lnTo>
                        <a:pt x="1662" y="981"/>
                      </a:lnTo>
                      <a:lnTo>
                        <a:pt x="1663" y="985"/>
                      </a:lnTo>
                      <a:lnTo>
                        <a:pt x="1664" y="989"/>
                      </a:lnTo>
                      <a:lnTo>
                        <a:pt x="1668" y="992"/>
                      </a:lnTo>
                      <a:lnTo>
                        <a:pt x="1676" y="993"/>
                      </a:lnTo>
                      <a:lnTo>
                        <a:pt x="1686" y="993"/>
                      </a:lnTo>
                      <a:lnTo>
                        <a:pt x="1693" y="987"/>
                      </a:lnTo>
                      <a:lnTo>
                        <a:pt x="1693" y="977"/>
                      </a:lnTo>
                      <a:lnTo>
                        <a:pt x="1705" y="977"/>
                      </a:lnTo>
                      <a:lnTo>
                        <a:pt x="1717" y="977"/>
                      </a:lnTo>
                      <a:lnTo>
                        <a:pt x="1729" y="977"/>
                      </a:lnTo>
                      <a:lnTo>
                        <a:pt x="1740" y="979"/>
                      </a:lnTo>
                      <a:lnTo>
                        <a:pt x="1751" y="979"/>
                      </a:lnTo>
                      <a:lnTo>
                        <a:pt x="1763" y="980"/>
                      </a:lnTo>
                      <a:lnTo>
                        <a:pt x="1775" y="982"/>
                      </a:lnTo>
                      <a:lnTo>
                        <a:pt x="1787" y="984"/>
                      </a:lnTo>
                      <a:lnTo>
                        <a:pt x="1792" y="985"/>
                      </a:lnTo>
                      <a:lnTo>
                        <a:pt x="1796" y="986"/>
                      </a:lnTo>
                      <a:lnTo>
                        <a:pt x="1800" y="987"/>
                      </a:lnTo>
                      <a:lnTo>
                        <a:pt x="1804" y="988"/>
                      </a:lnTo>
                      <a:lnTo>
                        <a:pt x="1808" y="991"/>
                      </a:lnTo>
                      <a:lnTo>
                        <a:pt x="1812" y="992"/>
                      </a:lnTo>
                      <a:lnTo>
                        <a:pt x="1817" y="995"/>
                      </a:lnTo>
                      <a:lnTo>
                        <a:pt x="1820" y="997"/>
                      </a:lnTo>
                      <a:lnTo>
                        <a:pt x="1824" y="1004"/>
                      </a:lnTo>
                      <a:lnTo>
                        <a:pt x="1824" y="1012"/>
                      </a:lnTo>
                      <a:lnTo>
                        <a:pt x="1825" y="1021"/>
                      </a:lnTo>
                      <a:lnTo>
                        <a:pt x="1832" y="1028"/>
                      </a:lnTo>
                      <a:lnTo>
                        <a:pt x="1836" y="1029"/>
                      </a:lnTo>
                      <a:lnTo>
                        <a:pt x="1841" y="1029"/>
                      </a:lnTo>
                      <a:lnTo>
                        <a:pt x="1845" y="1029"/>
                      </a:lnTo>
                      <a:lnTo>
                        <a:pt x="1848" y="1030"/>
                      </a:lnTo>
                      <a:lnTo>
                        <a:pt x="1854" y="1035"/>
                      </a:lnTo>
                      <a:lnTo>
                        <a:pt x="1859" y="1038"/>
                      </a:lnTo>
                      <a:lnTo>
                        <a:pt x="1865" y="1044"/>
                      </a:lnTo>
                      <a:lnTo>
                        <a:pt x="1869" y="1050"/>
                      </a:lnTo>
                      <a:lnTo>
                        <a:pt x="1872" y="1055"/>
                      </a:lnTo>
                      <a:lnTo>
                        <a:pt x="1878" y="1059"/>
                      </a:lnTo>
                      <a:lnTo>
                        <a:pt x="1884" y="1062"/>
                      </a:lnTo>
                      <a:lnTo>
                        <a:pt x="1890" y="1065"/>
                      </a:lnTo>
                      <a:lnTo>
                        <a:pt x="1895" y="1066"/>
                      </a:lnTo>
                      <a:lnTo>
                        <a:pt x="1902" y="1065"/>
                      </a:lnTo>
                      <a:lnTo>
                        <a:pt x="1907" y="1063"/>
                      </a:lnTo>
                      <a:lnTo>
                        <a:pt x="1913" y="1060"/>
                      </a:lnTo>
                      <a:lnTo>
                        <a:pt x="1918" y="1058"/>
                      </a:lnTo>
                      <a:lnTo>
                        <a:pt x="1923" y="1057"/>
                      </a:lnTo>
                      <a:lnTo>
                        <a:pt x="1928" y="1058"/>
                      </a:lnTo>
                      <a:lnTo>
                        <a:pt x="1931" y="1060"/>
                      </a:lnTo>
                      <a:lnTo>
                        <a:pt x="1938" y="1068"/>
                      </a:lnTo>
                      <a:lnTo>
                        <a:pt x="1944" y="1077"/>
                      </a:lnTo>
                      <a:lnTo>
                        <a:pt x="1951" y="1082"/>
                      </a:lnTo>
                      <a:lnTo>
                        <a:pt x="1958" y="1084"/>
                      </a:lnTo>
                      <a:lnTo>
                        <a:pt x="1966" y="1083"/>
                      </a:lnTo>
                      <a:lnTo>
                        <a:pt x="1974" y="1083"/>
                      </a:lnTo>
                      <a:lnTo>
                        <a:pt x="1980" y="1082"/>
                      </a:lnTo>
                      <a:lnTo>
                        <a:pt x="1988" y="1081"/>
                      </a:lnTo>
                      <a:lnTo>
                        <a:pt x="1995" y="1081"/>
                      </a:lnTo>
                      <a:lnTo>
                        <a:pt x="2003" y="1081"/>
                      </a:lnTo>
                      <a:lnTo>
                        <a:pt x="2009" y="1082"/>
                      </a:lnTo>
                      <a:lnTo>
                        <a:pt x="2017" y="1084"/>
                      </a:lnTo>
                      <a:lnTo>
                        <a:pt x="2017" y="1085"/>
                      </a:lnTo>
                      <a:lnTo>
                        <a:pt x="2017" y="1086"/>
                      </a:lnTo>
                      <a:lnTo>
                        <a:pt x="2017" y="1088"/>
                      </a:lnTo>
                      <a:lnTo>
                        <a:pt x="2018" y="1091"/>
                      </a:lnTo>
                      <a:lnTo>
                        <a:pt x="2024" y="1096"/>
                      </a:lnTo>
                      <a:lnTo>
                        <a:pt x="2029" y="1099"/>
                      </a:lnTo>
                      <a:lnTo>
                        <a:pt x="2036" y="1102"/>
                      </a:lnTo>
                      <a:lnTo>
                        <a:pt x="2042" y="1103"/>
                      </a:lnTo>
                      <a:lnTo>
                        <a:pt x="2049" y="1103"/>
                      </a:lnTo>
                      <a:lnTo>
                        <a:pt x="2055" y="1103"/>
                      </a:lnTo>
                      <a:lnTo>
                        <a:pt x="2062" y="1102"/>
                      </a:lnTo>
                      <a:lnTo>
                        <a:pt x="2068" y="1102"/>
                      </a:lnTo>
                      <a:lnTo>
                        <a:pt x="2072" y="1100"/>
                      </a:lnTo>
                      <a:lnTo>
                        <a:pt x="2075" y="1098"/>
                      </a:lnTo>
                      <a:lnTo>
                        <a:pt x="2077" y="1096"/>
                      </a:lnTo>
                      <a:lnTo>
                        <a:pt x="2079" y="1095"/>
                      </a:lnTo>
                      <a:lnTo>
                        <a:pt x="2091" y="1095"/>
                      </a:lnTo>
                      <a:lnTo>
                        <a:pt x="2103" y="1096"/>
                      </a:lnTo>
                      <a:lnTo>
                        <a:pt x="2115" y="1097"/>
                      </a:lnTo>
                      <a:lnTo>
                        <a:pt x="2127" y="1097"/>
                      </a:lnTo>
                      <a:lnTo>
                        <a:pt x="2138" y="1098"/>
                      </a:lnTo>
                      <a:lnTo>
                        <a:pt x="2150" y="1099"/>
                      </a:lnTo>
                      <a:lnTo>
                        <a:pt x="2162" y="1102"/>
                      </a:lnTo>
                      <a:lnTo>
                        <a:pt x="2174" y="1103"/>
                      </a:lnTo>
                      <a:lnTo>
                        <a:pt x="2178" y="1104"/>
                      </a:lnTo>
                      <a:lnTo>
                        <a:pt x="2183" y="1104"/>
                      </a:lnTo>
                      <a:lnTo>
                        <a:pt x="2188" y="1103"/>
                      </a:lnTo>
                      <a:lnTo>
                        <a:pt x="2193" y="1103"/>
                      </a:lnTo>
                      <a:lnTo>
                        <a:pt x="2199" y="1102"/>
                      </a:lnTo>
                      <a:lnTo>
                        <a:pt x="2204" y="1102"/>
                      </a:lnTo>
                      <a:lnTo>
                        <a:pt x="2209" y="1100"/>
                      </a:lnTo>
                      <a:lnTo>
                        <a:pt x="2214" y="1099"/>
                      </a:lnTo>
                      <a:lnTo>
                        <a:pt x="2220" y="1096"/>
                      </a:lnTo>
                      <a:lnTo>
                        <a:pt x="2223" y="1090"/>
                      </a:lnTo>
                      <a:lnTo>
                        <a:pt x="2225" y="1082"/>
                      </a:lnTo>
                      <a:lnTo>
                        <a:pt x="2226" y="1075"/>
                      </a:lnTo>
                      <a:lnTo>
                        <a:pt x="2226" y="1070"/>
                      </a:lnTo>
                      <a:lnTo>
                        <a:pt x="2225" y="1063"/>
                      </a:lnTo>
                      <a:lnTo>
                        <a:pt x="2222" y="1058"/>
                      </a:lnTo>
                      <a:lnTo>
                        <a:pt x="2219" y="1051"/>
                      </a:lnTo>
                      <a:lnTo>
                        <a:pt x="2216" y="1046"/>
                      </a:lnTo>
                      <a:lnTo>
                        <a:pt x="2213" y="1040"/>
                      </a:lnTo>
                      <a:lnTo>
                        <a:pt x="2211" y="1034"/>
                      </a:lnTo>
                      <a:lnTo>
                        <a:pt x="2211" y="1029"/>
                      </a:lnTo>
                      <a:lnTo>
                        <a:pt x="2211" y="1022"/>
                      </a:lnTo>
                      <a:lnTo>
                        <a:pt x="2210" y="1014"/>
                      </a:lnTo>
                      <a:lnTo>
                        <a:pt x="2210" y="1008"/>
                      </a:lnTo>
                      <a:lnTo>
                        <a:pt x="2210" y="1000"/>
                      </a:lnTo>
                      <a:lnTo>
                        <a:pt x="2209" y="993"/>
                      </a:lnTo>
                      <a:lnTo>
                        <a:pt x="2210" y="985"/>
                      </a:lnTo>
                      <a:lnTo>
                        <a:pt x="2211" y="979"/>
                      </a:lnTo>
                      <a:lnTo>
                        <a:pt x="2212" y="971"/>
                      </a:lnTo>
                      <a:lnTo>
                        <a:pt x="2215" y="965"/>
                      </a:lnTo>
                      <a:lnTo>
                        <a:pt x="2222" y="961"/>
                      </a:lnTo>
                      <a:lnTo>
                        <a:pt x="2228" y="959"/>
                      </a:lnTo>
                      <a:lnTo>
                        <a:pt x="2236" y="956"/>
                      </a:lnTo>
                      <a:lnTo>
                        <a:pt x="2234" y="950"/>
                      </a:lnTo>
                      <a:lnTo>
                        <a:pt x="2232" y="944"/>
                      </a:lnTo>
                      <a:lnTo>
                        <a:pt x="2232" y="938"/>
                      </a:lnTo>
                      <a:lnTo>
                        <a:pt x="2233" y="933"/>
                      </a:lnTo>
                      <a:lnTo>
                        <a:pt x="2234" y="932"/>
                      </a:lnTo>
                      <a:lnTo>
                        <a:pt x="2235" y="930"/>
                      </a:lnTo>
                      <a:lnTo>
                        <a:pt x="2238" y="926"/>
                      </a:lnTo>
                      <a:lnTo>
                        <a:pt x="2242" y="923"/>
                      </a:lnTo>
                      <a:lnTo>
                        <a:pt x="2247" y="919"/>
                      </a:lnTo>
                      <a:lnTo>
                        <a:pt x="2253" y="914"/>
                      </a:lnTo>
                      <a:lnTo>
                        <a:pt x="2261" y="910"/>
                      </a:lnTo>
                      <a:lnTo>
                        <a:pt x="2269" y="907"/>
                      </a:lnTo>
                      <a:lnTo>
                        <a:pt x="2272" y="906"/>
                      </a:lnTo>
                      <a:lnTo>
                        <a:pt x="2279" y="903"/>
                      </a:lnTo>
                      <a:lnTo>
                        <a:pt x="2286" y="906"/>
                      </a:lnTo>
                      <a:lnTo>
                        <a:pt x="2290" y="913"/>
                      </a:lnTo>
                      <a:lnTo>
                        <a:pt x="2290" y="920"/>
                      </a:lnTo>
                      <a:lnTo>
                        <a:pt x="2291" y="927"/>
                      </a:lnTo>
                      <a:lnTo>
                        <a:pt x="2293" y="934"/>
                      </a:lnTo>
                      <a:lnTo>
                        <a:pt x="2294" y="942"/>
                      </a:lnTo>
                      <a:lnTo>
                        <a:pt x="2295" y="948"/>
                      </a:lnTo>
                      <a:lnTo>
                        <a:pt x="2296" y="954"/>
                      </a:lnTo>
                      <a:lnTo>
                        <a:pt x="2298" y="959"/>
                      </a:lnTo>
                      <a:lnTo>
                        <a:pt x="2300" y="963"/>
                      </a:lnTo>
                      <a:lnTo>
                        <a:pt x="2302" y="975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93" name="Freeform 2063"/>
                <p:cNvSpPr>
                  <a:spLocks/>
                </p:cNvSpPr>
                <p:nvPr/>
              </p:nvSpPr>
              <p:spPr bwMode="auto">
                <a:xfrm>
                  <a:off x="2064" y="1145"/>
                  <a:ext cx="324" cy="295"/>
                </a:xfrm>
                <a:custGeom>
                  <a:avLst/>
                  <a:gdLst>
                    <a:gd name="T0" fmla="*/ 0 w 3244"/>
                    <a:gd name="T1" fmla="*/ 0 h 3205"/>
                    <a:gd name="T2" fmla="*/ 0 w 3244"/>
                    <a:gd name="T3" fmla="*/ 0 h 3205"/>
                    <a:gd name="T4" fmla="*/ 0 w 3244"/>
                    <a:gd name="T5" fmla="*/ 0 h 3205"/>
                    <a:gd name="T6" fmla="*/ 0 w 3244"/>
                    <a:gd name="T7" fmla="*/ 0 h 3205"/>
                    <a:gd name="T8" fmla="*/ 0 w 3244"/>
                    <a:gd name="T9" fmla="*/ 0 h 3205"/>
                    <a:gd name="T10" fmla="*/ 0 w 3244"/>
                    <a:gd name="T11" fmla="*/ 0 h 3205"/>
                    <a:gd name="T12" fmla="*/ 0 w 3244"/>
                    <a:gd name="T13" fmla="*/ 0 h 3205"/>
                    <a:gd name="T14" fmla="*/ 0 w 3244"/>
                    <a:gd name="T15" fmla="*/ 0 h 3205"/>
                    <a:gd name="T16" fmla="*/ 0 w 3244"/>
                    <a:gd name="T17" fmla="*/ 0 h 3205"/>
                    <a:gd name="T18" fmla="*/ 0 w 3244"/>
                    <a:gd name="T19" fmla="*/ 0 h 3205"/>
                    <a:gd name="T20" fmla="*/ 0 w 3244"/>
                    <a:gd name="T21" fmla="*/ 0 h 3205"/>
                    <a:gd name="T22" fmla="*/ 0 w 3244"/>
                    <a:gd name="T23" fmla="*/ 0 h 3205"/>
                    <a:gd name="T24" fmla="*/ 0 w 3244"/>
                    <a:gd name="T25" fmla="*/ 0 h 3205"/>
                    <a:gd name="T26" fmla="*/ 0 w 3244"/>
                    <a:gd name="T27" fmla="*/ 0 h 3205"/>
                    <a:gd name="T28" fmla="*/ 0 w 3244"/>
                    <a:gd name="T29" fmla="*/ 0 h 3205"/>
                    <a:gd name="T30" fmla="*/ 0 w 3244"/>
                    <a:gd name="T31" fmla="*/ 0 h 3205"/>
                    <a:gd name="T32" fmla="*/ 0 w 3244"/>
                    <a:gd name="T33" fmla="*/ 0 h 3205"/>
                    <a:gd name="T34" fmla="*/ 0 w 3244"/>
                    <a:gd name="T35" fmla="*/ 0 h 3205"/>
                    <a:gd name="T36" fmla="*/ 0 w 3244"/>
                    <a:gd name="T37" fmla="*/ 0 h 3205"/>
                    <a:gd name="T38" fmla="*/ 0 w 3244"/>
                    <a:gd name="T39" fmla="*/ 0 h 3205"/>
                    <a:gd name="T40" fmla="*/ 0 w 3244"/>
                    <a:gd name="T41" fmla="*/ 0 h 3205"/>
                    <a:gd name="T42" fmla="*/ 0 w 3244"/>
                    <a:gd name="T43" fmla="*/ 0 h 3205"/>
                    <a:gd name="T44" fmla="*/ 0 w 3244"/>
                    <a:gd name="T45" fmla="*/ 0 h 3205"/>
                    <a:gd name="T46" fmla="*/ 0 w 3244"/>
                    <a:gd name="T47" fmla="*/ 0 h 3205"/>
                    <a:gd name="T48" fmla="*/ 0 w 3244"/>
                    <a:gd name="T49" fmla="*/ 0 h 3205"/>
                    <a:gd name="T50" fmla="*/ 0 w 3244"/>
                    <a:gd name="T51" fmla="*/ 0 h 3205"/>
                    <a:gd name="T52" fmla="*/ 0 w 3244"/>
                    <a:gd name="T53" fmla="*/ 0 h 3205"/>
                    <a:gd name="T54" fmla="*/ 0 w 3244"/>
                    <a:gd name="T55" fmla="*/ 0 h 3205"/>
                    <a:gd name="T56" fmla="*/ 0 w 3244"/>
                    <a:gd name="T57" fmla="*/ 0 h 3205"/>
                    <a:gd name="T58" fmla="*/ 0 w 3244"/>
                    <a:gd name="T59" fmla="*/ 0 h 3205"/>
                    <a:gd name="T60" fmla="*/ 0 w 3244"/>
                    <a:gd name="T61" fmla="*/ 0 h 3205"/>
                    <a:gd name="T62" fmla="*/ 0 w 3244"/>
                    <a:gd name="T63" fmla="*/ 0 h 3205"/>
                    <a:gd name="T64" fmla="*/ 0 w 3244"/>
                    <a:gd name="T65" fmla="*/ 0 h 3205"/>
                    <a:gd name="T66" fmla="*/ 0 w 3244"/>
                    <a:gd name="T67" fmla="*/ 0 h 3205"/>
                    <a:gd name="T68" fmla="*/ 0 w 3244"/>
                    <a:gd name="T69" fmla="*/ 0 h 3205"/>
                    <a:gd name="T70" fmla="*/ 0 w 3244"/>
                    <a:gd name="T71" fmla="*/ 0 h 3205"/>
                    <a:gd name="T72" fmla="*/ 0 w 3244"/>
                    <a:gd name="T73" fmla="*/ 0 h 3205"/>
                    <a:gd name="T74" fmla="*/ 0 w 3244"/>
                    <a:gd name="T75" fmla="*/ 0 h 3205"/>
                    <a:gd name="T76" fmla="*/ 0 w 3244"/>
                    <a:gd name="T77" fmla="*/ 0 h 3205"/>
                    <a:gd name="T78" fmla="*/ 0 w 3244"/>
                    <a:gd name="T79" fmla="*/ 0 h 3205"/>
                    <a:gd name="T80" fmla="*/ 0 w 3244"/>
                    <a:gd name="T81" fmla="*/ 0 h 3205"/>
                    <a:gd name="T82" fmla="*/ 0 w 3244"/>
                    <a:gd name="T83" fmla="*/ 0 h 3205"/>
                    <a:gd name="T84" fmla="*/ 0 w 3244"/>
                    <a:gd name="T85" fmla="*/ 0 h 3205"/>
                    <a:gd name="T86" fmla="*/ 0 w 3244"/>
                    <a:gd name="T87" fmla="*/ 0 h 3205"/>
                    <a:gd name="T88" fmla="*/ 0 w 3244"/>
                    <a:gd name="T89" fmla="*/ 0 h 3205"/>
                    <a:gd name="T90" fmla="*/ 0 w 3244"/>
                    <a:gd name="T91" fmla="*/ 0 h 3205"/>
                    <a:gd name="T92" fmla="*/ 0 w 3244"/>
                    <a:gd name="T93" fmla="*/ 0 h 3205"/>
                    <a:gd name="T94" fmla="*/ 0 w 3244"/>
                    <a:gd name="T95" fmla="*/ 0 h 3205"/>
                    <a:gd name="T96" fmla="*/ 0 w 3244"/>
                    <a:gd name="T97" fmla="*/ 0 h 3205"/>
                    <a:gd name="T98" fmla="*/ 0 w 3244"/>
                    <a:gd name="T99" fmla="*/ 0 h 3205"/>
                    <a:gd name="T100" fmla="*/ 0 w 3244"/>
                    <a:gd name="T101" fmla="*/ 0 h 3205"/>
                    <a:gd name="T102" fmla="*/ 0 w 3244"/>
                    <a:gd name="T103" fmla="*/ 0 h 3205"/>
                    <a:gd name="T104" fmla="*/ 0 w 3244"/>
                    <a:gd name="T105" fmla="*/ 0 h 3205"/>
                    <a:gd name="T106" fmla="*/ 0 w 3244"/>
                    <a:gd name="T107" fmla="*/ 0 h 3205"/>
                    <a:gd name="T108" fmla="*/ 0 w 3244"/>
                    <a:gd name="T109" fmla="*/ 0 h 3205"/>
                    <a:gd name="T110" fmla="*/ 0 w 3244"/>
                    <a:gd name="T111" fmla="*/ 0 h 3205"/>
                    <a:gd name="T112" fmla="*/ 0 w 3244"/>
                    <a:gd name="T113" fmla="*/ 0 h 3205"/>
                    <a:gd name="T114" fmla="*/ 0 w 3244"/>
                    <a:gd name="T115" fmla="*/ 0 h 3205"/>
                    <a:gd name="T116" fmla="*/ 0 w 3244"/>
                    <a:gd name="T117" fmla="*/ 0 h 3205"/>
                    <a:gd name="T118" fmla="*/ 0 w 3244"/>
                    <a:gd name="T119" fmla="*/ 0 h 3205"/>
                    <a:gd name="T120" fmla="*/ 0 w 3244"/>
                    <a:gd name="T121" fmla="*/ 0 h 3205"/>
                    <a:gd name="T122" fmla="*/ 0 w 3244"/>
                    <a:gd name="T123" fmla="*/ 0 h 3205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3244"/>
                    <a:gd name="T187" fmla="*/ 0 h 3205"/>
                    <a:gd name="T188" fmla="*/ 3244 w 3244"/>
                    <a:gd name="T189" fmla="*/ 3205 h 3205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3244" h="3205">
                      <a:moveTo>
                        <a:pt x="2302" y="975"/>
                      </a:moveTo>
                      <a:lnTo>
                        <a:pt x="2302" y="975"/>
                      </a:lnTo>
                      <a:lnTo>
                        <a:pt x="2300" y="982"/>
                      </a:lnTo>
                      <a:lnTo>
                        <a:pt x="2297" y="986"/>
                      </a:lnTo>
                      <a:lnTo>
                        <a:pt x="2293" y="989"/>
                      </a:lnTo>
                      <a:lnTo>
                        <a:pt x="2289" y="993"/>
                      </a:lnTo>
                      <a:lnTo>
                        <a:pt x="2285" y="996"/>
                      </a:lnTo>
                      <a:lnTo>
                        <a:pt x="2282" y="1000"/>
                      </a:lnTo>
                      <a:lnTo>
                        <a:pt x="2279" y="1005"/>
                      </a:lnTo>
                      <a:lnTo>
                        <a:pt x="2278" y="1010"/>
                      </a:lnTo>
                      <a:lnTo>
                        <a:pt x="2278" y="1014"/>
                      </a:lnTo>
                      <a:lnTo>
                        <a:pt x="2279" y="1019"/>
                      </a:lnTo>
                      <a:lnTo>
                        <a:pt x="2281" y="1023"/>
                      </a:lnTo>
                      <a:lnTo>
                        <a:pt x="2283" y="1026"/>
                      </a:lnTo>
                      <a:lnTo>
                        <a:pt x="2285" y="1030"/>
                      </a:lnTo>
                      <a:lnTo>
                        <a:pt x="2286" y="1033"/>
                      </a:lnTo>
                      <a:lnTo>
                        <a:pt x="2287" y="1037"/>
                      </a:lnTo>
                      <a:lnTo>
                        <a:pt x="2287" y="1043"/>
                      </a:lnTo>
                      <a:lnTo>
                        <a:pt x="2295" y="1043"/>
                      </a:lnTo>
                      <a:lnTo>
                        <a:pt x="2302" y="1045"/>
                      </a:lnTo>
                      <a:lnTo>
                        <a:pt x="2308" y="1049"/>
                      </a:lnTo>
                      <a:lnTo>
                        <a:pt x="2314" y="1054"/>
                      </a:lnTo>
                      <a:lnTo>
                        <a:pt x="2320" y="1059"/>
                      </a:lnTo>
                      <a:lnTo>
                        <a:pt x="2325" y="1065"/>
                      </a:lnTo>
                      <a:lnTo>
                        <a:pt x="2332" y="1069"/>
                      </a:lnTo>
                      <a:lnTo>
                        <a:pt x="2338" y="1071"/>
                      </a:lnTo>
                      <a:lnTo>
                        <a:pt x="2344" y="1072"/>
                      </a:lnTo>
                      <a:lnTo>
                        <a:pt x="2349" y="1072"/>
                      </a:lnTo>
                      <a:lnTo>
                        <a:pt x="2355" y="1072"/>
                      </a:lnTo>
                      <a:lnTo>
                        <a:pt x="2360" y="1071"/>
                      </a:lnTo>
                      <a:lnTo>
                        <a:pt x="2373" y="1071"/>
                      </a:lnTo>
                      <a:lnTo>
                        <a:pt x="2387" y="1072"/>
                      </a:lnTo>
                      <a:lnTo>
                        <a:pt x="2400" y="1074"/>
                      </a:lnTo>
                      <a:lnTo>
                        <a:pt x="2413" y="1077"/>
                      </a:lnTo>
                      <a:lnTo>
                        <a:pt x="2425" y="1077"/>
                      </a:lnTo>
                      <a:lnTo>
                        <a:pt x="2437" y="1074"/>
                      </a:lnTo>
                      <a:lnTo>
                        <a:pt x="2448" y="1069"/>
                      </a:lnTo>
                      <a:lnTo>
                        <a:pt x="2458" y="1058"/>
                      </a:lnTo>
                      <a:lnTo>
                        <a:pt x="2471" y="1062"/>
                      </a:lnTo>
                      <a:lnTo>
                        <a:pt x="2483" y="1067"/>
                      </a:lnTo>
                      <a:lnTo>
                        <a:pt x="2496" y="1070"/>
                      </a:lnTo>
                      <a:lnTo>
                        <a:pt x="2508" y="1072"/>
                      </a:lnTo>
                      <a:lnTo>
                        <a:pt x="2521" y="1074"/>
                      </a:lnTo>
                      <a:lnTo>
                        <a:pt x="2534" y="1075"/>
                      </a:lnTo>
                      <a:lnTo>
                        <a:pt x="2547" y="1075"/>
                      </a:lnTo>
                      <a:lnTo>
                        <a:pt x="2560" y="1074"/>
                      </a:lnTo>
                      <a:lnTo>
                        <a:pt x="2564" y="1073"/>
                      </a:lnTo>
                      <a:lnTo>
                        <a:pt x="2568" y="1071"/>
                      </a:lnTo>
                      <a:lnTo>
                        <a:pt x="2572" y="1069"/>
                      </a:lnTo>
                      <a:lnTo>
                        <a:pt x="2576" y="1067"/>
                      </a:lnTo>
                      <a:lnTo>
                        <a:pt x="2581" y="1066"/>
                      </a:lnTo>
                      <a:lnTo>
                        <a:pt x="2587" y="1067"/>
                      </a:lnTo>
                      <a:lnTo>
                        <a:pt x="2592" y="1069"/>
                      </a:lnTo>
                      <a:lnTo>
                        <a:pt x="2597" y="1071"/>
                      </a:lnTo>
                      <a:lnTo>
                        <a:pt x="2604" y="1071"/>
                      </a:lnTo>
                      <a:lnTo>
                        <a:pt x="2612" y="1071"/>
                      </a:lnTo>
                      <a:lnTo>
                        <a:pt x="2618" y="1069"/>
                      </a:lnTo>
                      <a:lnTo>
                        <a:pt x="2625" y="1067"/>
                      </a:lnTo>
                      <a:lnTo>
                        <a:pt x="2630" y="1063"/>
                      </a:lnTo>
                      <a:lnTo>
                        <a:pt x="2636" y="1059"/>
                      </a:lnTo>
                      <a:lnTo>
                        <a:pt x="2640" y="1055"/>
                      </a:lnTo>
                      <a:lnTo>
                        <a:pt x="2642" y="1049"/>
                      </a:lnTo>
                      <a:lnTo>
                        <a:pt x="2644" y="1038"/>
                      </a:lnTo>
                      <a:lnTo>
                        <a:pt x="2643" y="1028"/>
                      </a:lnTo>
                      <a:lnTo>
                        <a:pt x="2641" y="1018"/>
                      </a:lnTo>
                      <a:lnTo>
                        <a:pt x="2637" y="1007"/>
                      </a:lnTo>
                      <a:lnTo>
                        <a:pt x="2631" y="997"/>
                      </a:lnTo>
                      <a:lnTo>
                        <a:pt x="2625" y="987"/>
                      </a:lnTo>
                      <a:lnTo>
                        <a:pt x="2617" y="979"/>
                      </a:lnTo>
                      <a:lnTo>
                        <a:pt x="2608" y="970"/>
                      </a:lnTo>
                      <a:lnTo>
                        <a:pt x="2608" y="968"/>
                      </a:lnTo>
                      <a:lnTo>
                        <a:pt x="2608" y="965"/>
                      </a:lnTo>
                      <a:lnTo>
                        <a:pt x="2608" y="962"/>
                      </a:lnTo>
                      <a:lnTo>
                        <a:pt x="2608" y="959"/>
                      </a:lnTo>
                      <a:lnTo>
                        <a:pt x="2611" y="960"/>
                      </a:lnTo>
                      <a:lnTo>
                        <a:pt x="2612" y="958"/>
                      </a:lnTo>
                      <a:lnTo>
                        <a:pt x="2613" y="955"/>
                      </a:lnTo>
                      <a:lnTo>
                        <a:pt x="2615" y="956"/>
                      </a:lnTo>
                      <a:lnTo>
                        <a:pt x="2615" y="949"/>
                      </a:lnTo>
                      <a:lnTo>
                        <a:pt x="2628" y="946"/>
                      </a:lnTo>
                      <a:lnTo>
                        <a:pt x="2641" y="944"/>
                      </a:lnTo>
                      <a:lnTo>
                        <a:pt x="2655" y="940"/>
                      </a:lnTo>
                      <a:lnTo>
                        <a:pt x="2668" y="938"/>
                      </a:lnTo>
                      <a:lnTo>
                        <a:pt x="2682" y="936"/>
                      </a:lnTo>
                      <a:lnTo>
                        <a:pt x="2695" y="934"/>
                      </a:lnTo>
                      <a:lnTo>
                        <a:pt x="2710" y="931"/>
                      </a:lnTo>
                      <a:lnTo>
                        <a:pt x="2723" y="928"/>
                      </a:lnTo>
                      <a:lnTo>
                        <a:pt x="2718" y="914"/>
                      </a:lnTo>
                      <a:lnTo>
                        <a:pt x="2719" y="905"/>
                      </a:lnTo>
                      <a:lnTo>
                        <a:pt x="2726" y="898"/>
                      </a:lnTo>
                      <a:lnTo>
                        <a:pt x="2736" y="894"/>
                      </a:lnTo>
                      <a:lnTo>
                        <a:pt x="2747" y="890"/>
                      </a:lnTo>
                      <a:lnTo>
                        <a:pt x="2756" y="885"/>
                      </a:lnTo>
                      <a:lnTo>
                        <a:pt x="2765" y="879"/>
                      </a:lnTo>
                      <a:lnTo>
                        <a:pt x="2771" y="870"/>
                      </a:lnTo>
                      <a:lnTo>
                        <a:pt x="2773" y="862"/>
                      </a:lnTo>
                      <a:lnTo>
                        <a:pt x="2776" y="856"/>
                      </a:lnTo>
                      <a:lnTo>
                        <a:pt x="2779" y="849"/>
                      </a:lnTo>
                      <a:lnTo>
                        <a:pt x="2784" y="844"/>
                      </a:lnTo>
                      <a:lnTo>
                        <a:pt x="2788" y="839"/>
                      </a:lnTo>
                      <a:lnTo>
                        <a:pt x="2793" y="835"/>
                      </a:lnTo>
                      <a:lnTo>
                        <a:pt x="2799" y="832"/>
                      </a:lnTo>
                      <a:lnTo>
                        <a:pt x="2804" y="829"/>
                      </a:lnTo>
                      <a:lnTo>
                        <a:pt x="2812" y="827"/>
                      </a:lnTo>
                      <a:lnTo>
                        <a:pt x="2820" y="826"/>
                      </a:lnTo>
                      <a:lnTo>
                        <a:pt x="2828" y="826"/>
                      </a:lnTo>
                      <a:lnTo>
                        <a:pt x="2836" y="826"/>
                      </a:lnTo>
                      <a:lnTo>
                        <a:pt x="2845" y="827"/>
                      </a:lnTo>
                      <a:lnTo>
                        <a:pt x="2853" y="827"/>
                      </a:lnTo>
                      <a:lnTo>
                        <a:pt x="2861" y="826"/>
                      </a:lnTo>
                      <a:lnTo>
                        <a:pt x="2868" y="823"/>
                      </a:lnTo>
                      <a:lnTo>
                        <a:pt x="2879" y="815"/>
                      </a:lnTo>
                      <a:lnTo>
                        <a:pt x="2889" y="804"/>
                      </a:lnTo>
                      <a:lnTo>
                        <a:pt x="2899" y="794"/>
                      </a:lnTo>
                      <a:lnTo>
                        <a:pt x="2909" y="782"/>
                      </a:lnTo>
                      <a:lnTo>
                        <a:pt x="2919" y="771"/>
                      </a:lnTo>
                      <a:lnTo>
                        <a:pt x="2930" y="763"/>
                      </a:lnTo>
                      <a:lnTo>
                        <a:pt x="2942" y="759"/>
                      </a:lnTo>
                      <a:lnTo>
                        <a:pt x="2955" y="760"/>
                      </a:lnTo>
                      <a:lnTo>
                        <a:pt x="2961" y="762"/>
                      </a:lnTo>
                      <a:lnTo>
                        <a:pt x="2968" y="765"/>
                      </a:lnTo>
                      <a:lnTo>
                        <a:pt x="2974" y="770"/>
                      </a:lnTo>
                      <a:lnTo>
                        <a:pt x="2982" y="773"/>
                      </a:lnTo>
                      <a:lnTo>
                        <a:pt x="2989" y="777"/>
                      </a:lnTo>
                      <a:lnTo>
                        <a:pt x="2998" y="780"/>
                      </a:lnTo>
                      <a:lnTo>
                        <a:pt x="3006" y="783"/>
                      </a:lnTo>
                      <a:lnTo>
                        <a:pt x="3015" y="784"/>
                      </a:lnTo>
                      <a:lnTo>
                        <a:pt x="3018" y="785"/>
                      </a:lnTo>
                      <a:lnTo>
                        <a:pt x="3021" y="788"/>
                      </a:lnTo>
                      <a:lnTo>
                        <a:pt x="3022" y="792"/>
                      </a:lnTo>
                      <a:lnTo>
                        <a:pt x="3022" y="797"/>
                      </a:lnTo>
                      <a:lnTo>
                        <a:pt x="3034" y="792"/>
                      </a:lnTo>
                      <a:lnTo>
                        <a:pt x="3045" y="785"/>
                      </a:lnTo>
                      <a:lnTo>
                        <a:pt x="3055" y="776"/>
                      </a:lnTo>
                      <a:lnTo>
                        <a:pt x="3065" y="767"/>
                      </a:lnTo>
                      <a:lnTo>
                        <a:pt x="3074" y="760"/>
                      </a:lnTo>
                      <a:lnTo>
                        <a:pt x="3084" y="754"/>
                      </a:lnTo>
                      <a:lnTo>
                        <a:pt x="3095" y="752"/>
                      </a:lnTo>
                      <a:lnTo>
                        <a:pt x="3107" y="756"/>
                      </a:lnTo>
                      <a:lnTo>
                        <a:pt x="3115" y="762"/>
                      </a:lnTo>
                      <a:lnTo>
                        <a:pt x="3119" y="768"/>
                      </a:lnTo>
                      <a:lnTo>
                        <a:pt x="3121" y="776"/>
                      </a:lnTo>
                      <a:lnTo>
                        <a:pt x="3121" y="784"/>
                      </a:lnTo>
                      <a:lnTo>
                        <a:pt x="3119" y="791"/>
                      </a:lnTo>
                      <a:lnTo>
                        <a:pt x="3117" y="800"/>
                      </a:lnTo>
                      <a:lnTo>
                        <a:pt x="3113" y="810"/>
                      </a:lnTo>
                      <a:lnTo>
                        <a:pt x="3109" y="819"/>
                      </a:lnTo>
                      <a:lnTo>
                        <a:pt x="3115" y="815"/>
                      </a:lnTo>
                      <a:lnTo>
                        <a:pt x="3120" y="812"/>
                      </a:lnTo>
                      <a:lnTo>
                        <a:pt x="3124" y="809"/>
                      </a:lnTo>
                      <a:lnTo>
                        <a:pt x="3130" y="805"/>
                      </a:lnTo>
                      <a:lnTo>
                        <a:pt x="3135" y="802"/>
                      </a:lnTo>
                      <a:lnTo>
                        <a:pt x="3141" y="800"/>
                      </a:lnTo>
                      <a:lnTo>
                        <a:pt x="3147" y="798"/>
                      </a:lnTo>
                      <a:lnTo>
                        <a:pt x="3153" y="797"/>
                      </a:lnTo>
                      <a:lnTo>
                        <a:pt x="3156" y="804"/>
                      </a:lnTo>
                      <a:lnTo>
                        <a:pt x="3164" y="811"/>
                      </a:lnTo>
                      <a:lnTo>
                        <a:pt x="3169" y="816"/>
                      </a:lnTo>
                      <a:lnTo>
                        <a:pt x="3167" y="825"/>
                      </a:lnTo>
                      <a:lnTo>
                        <a:pt x="3162" y="832"/>
                      </a:lnTo>
                      <a:lnTo>
                        <a:pt x="3156" y="837"/>
                      </a:lnTo>
                      <a:lnTo>
                        <a:pt x="3151" y="841"/>
                      </a:lnTo>
                      <a:lnTo>
                        <a:pt x="3144" y="845"/>
                      </a:lnTo>
                      <a:lnTo>
                        <a:pt x="3139" y="848"/>
                      </a:lnTo>
                      <a:lnTo>
                        <a:pt x="3132" y="851"/>
                      </a:lnTo>
                      <a:lnTo>
                        <a:pt x="3124" y="854"/>
                      </a:lnTo>
                      <a:lnTo>
                        <a:pt x="3118" y="858"/>
                      </a:lnTo>
                      <a:lnTo>
                        <a:pt x="3117" y="860"/>
                      </a:lnTo>
                      <a:lnTo>
                        <a:pt x="3118" y="863"/>
                      </a:lnTo>
                      <a:lnTo>
                        <a:pt x="3120" y="868"/>
                      </a:lnTo>
                      <a:lnTo>
                        <a:pt x="3124" y="869"/>
                      </a:lnTo>
                      <a:lnTo>
                        <a:pt x="3134" y="869"/>
                      </a:lnTo>
                      <a:lnTo>
                        <a:pt x="3144" y="869"/>
                      </a:lnTo>
                      <a:lnTo>
                        <a:pt x="3153" y="869"/>
                      </a:lnTo>
                      <a:lnTo>
                        <a:pt x="3162" y="868"/>
                      </a:lnTo>
                      <a:lnTo>
                        <a:pt x="3170" y="869"/>
                      </a:lnTo>
                      <a:lnTo>
                        <a:pt x="3179" y="870"/>
                      </a:lnTo>
                      <a:lnTo>
                        <a:pt x="3189" y="873"/>
                      </a:lnTo>
                      <a:lnTo>
                        <a:pt x="3197" y="877"/>
                      </a:lnTo>
                      <a:lnTo>
                        <a:pt x="3200" y="866"/>
                      </a:lnTo>
                      <a:lnTo>
                        <a:pt x="3205" y="866"/>
                      </a:lnTo>
                      <a:lnTo>
                        <a:pt x="3213" y="870"/>
                      </a:lnTo>
                      <a:lnTo>
                        <a:pt x="3219" y="870"/>
                      </a:lnTo>
                      <a:lnTo>
                        <a:pt x="3241" y="885"/>
                      </a:lnTo>
                      <a:lnTo>
                        <a:pt x="3244" y="899"/>
                      </a:lnTo>
                      <a:lnTo>
                        <a:pt x="3241" y="911"/>
                      </a:lnTo>
                      <a:lnTo>
                        <a:pt x="3234" y="921"/>
                      </a:lnTo>
                      <a:lnTo>
                        <a:pt x="3225" y="930"/>
                      </a:lnTo>
                      <a:lnTo>
                        <a:pt x="3215" y="938"/>
                      </a:lnTo>
                      <a:lnTo>
                        <a:pt x="3207" y="948"/>
                      </a:lnTo>
                      <a:lnTo>
                        <a:pt x="3202" y="959"/>
                      </a:lnTo>
                      <a:lnTo>
                        <a:pt x="3201" y="972"/>
                      </a:lnTo>
                      <a:lnTo>
                        <a:pt x="3202" y="977"/>
                      </a:lnTo>
                      <a:lnTo>
                        <a:pt x="3204" y="984"/>
                      </a:lnTo>
                      <a:lnTo>
                        <a:pt x="3207" y="989"/>
                      </a:lnTo>
                      <a:lnTo>
                        <a:pt x="3209" y="995"/>
                      </a:lnTo>
                      <a:lnTo>
                        <a:pt x="3212" y="1000"/>
                      </a:lnTo>
                      <a:lnTo>
                        <a:pt x="3212" y="1006"/>
                      </a:lnTo>
                      <a:lnTo>
                        <a:pt x="3212" y="1009"/>
                      </a:lnTo>
                      <a:lnTo>
                        <a:pt x="3209" y="1011"/>
                      </a:lnTo>
                      <a:lnTo>
                        <a:pt x="3202" y="1013"/>
                      </a:lnTo>
                      <a:lnTo>
                        <a:pt x="3194" y="1010"/>
                      </a:lnTo>
                      <a:lnTo>
                        <a:pt x="3187" y="1005"/>
                      </a:lnTo>
                      <a:lnTo>
                        <a:pt x="3180" y="997"/>
                      </a:lnTo>
                      <a:lnTo>
                        <a:pt x="3172" y="991"/>
                      </a:lnTo>
                      <a:lnTo>
                        <a:pt x="3165" y="984"/>
                      </a:lnTo>
                      <a:lnTo>
                        <a:pt x="3156" y="982"/>
                      </a:lnTo>
                      <a:lnTo>
                        <a:pt x="3147" y="983"/>
                      </a:lnTo>
                      <a:lnTo>
                        <a:pt x="3139" y="986"/>
                      </a:lnTo>
                      <a:lnTo>
                        <a:pt x="3130" y="989"/>
                      </a:lnTo>
                      <a:lnTo>
                        <a:pt x="3121" y="993"/>
                      </a:lnTo>
                      <a:lnTo>
                        <a:pt x="3113" y="995"/>
                      </a:lnTo>
                      <a:lnTo>
                        <a:pt x="3104" y="998"/>
                      </a:lnTo>
                      <a:lnTo>
                        <a:pt x="3096" y="1001"/>
                      </a:lnTo>
                      <a:lnTo>
                        <a:pt x="3089" y="1006"/>
                      </a:lnTo>
                      <a:lnTo>
                        <a:pt x="3083" y="1011"/>
                      </a:lnTo>
                      <a:lnTo>
                        <a:pt x="3079" y="1017"/>
                      </a:lnTo>
                      <a:lnTo>
                        <a:pt x="3073" y="1022"/>
                      </a:lnTo>
                      <a:lnTo>
                        <a:pt x="3069" y="1026"/>
                      </a:lnTo>
                      <a:lnTo>
                        <a:pt x="3064" y="1032"/>
                      </a:lnTo>
                      <a:lnTo>
                        <a:pt x="3058" y="1036"/>
                      </a:lnTo>
                      <a:lnTo>
                        <a:pt x="3053" y="1041"/>
                      </a:lnTo>
                      <a:lnTo>
                        <a:pt x="3048" y="1046"/>
                      </a:lnTo>
                      <a:lnTo>
                        <a:pt x="3043" y="1050"/>
                      </a:lnTo>
                      <a:lnTo>
                        <a:pt x="3037" y="1053"/>
                      </a:lnTo>
                      <a:lnTo>
                        <a:pt x="3030" y="1053"/>
                      </a:lnTo>
                      <a:lnTo>
                        <a:pt x="3022" y="1053"/>
                      </a:lnTo>
                      <a:lnTo>
                        <a:pt x="3017" y="1054"/>
                      </a:lnTo>
                      <a:lnTo>
                        <a:pt x="3010" y="1059"/>
                      </a:lnTo>
                      <a:lnTo>
                        <a:pt x="3005" y="1066"/>
                      </a:lnTo>
                      <a:lnTo>
                        <a:pt x="2998" y="1071"/>
                      </a:lnTo>
                      <a:lnTo>
                        <a:pt x="2992" y="1078"/>
                      </a:lnTo>
                      <a:lnTo>
                        <a:pt x="2987" y="1084"/>
                      </a:lnTo>
                      <a:lnTo>
                        <a:pt x="2984" y="1090"/>
                      </a:lnTo>
                      <a:lnTo>
                        <a:pt x="2982" y="1096"/>
                      </a:lnTo>
                      <a:lnTo>
                        <a:pt x="2983" y="1102"/>
                      </a:lnTo>
                      <a:lnTo>
                        <a:pt x="2985" y="1108"/>
                      </a:lnTo>
                      <a:lnTo>
                        <a:pt x="2987" y="1115"/>
                      </a:lnTo>
                      <a:lnTo>
                        <a:pt x="2989" y="1121"/>
                      </a:lnTo>
                      <a:lnTo>
                        <a:pt x="2991" y="1128"/>
                      </a:lnTo>
                      <a:lnTo>
                        <a:pt x="2991" y="1134"/>
                      </a:lnTo>
                      <a:lnTo>
                        <a:pt x="2989" y="1141"/>
                      </a:lnTo>
                      <a:lnTo>
                        <a:pt x="2987" y="1147"/>
                      </a:lnTo>
                      <a:lnTo>
                        <a:pt x="2984" y="1154"/>
                      </a:lnTo>
                      <a:lnTo>
                        <a:pt x="2979" y="1160"/>
                      </a:lnTo>
                      <a:lnTo>
                        <a:pt x="2973" y="1167"/>
                      </a:lnTo>
                      <a:lnTo>
                        <a:pt x="2968" y="1173"/>
                      </a:lnTo>
                      <a:lnTo>
                        <a:pt x="2962" y="1180"/>
                      </a:lnTo>
                      <a:lnTo>
                        <a:pt x="2956" y="1185"/>
                      </a:lnTo>
                      <a:lnTo>
                        <a:pt x="2951" y="1192"/>
                      </a:lnTo>
                      <a:lnTo>
                        <a:pt x="2946" y="1198"/>
                      </a:lnTo>
                      <a:lnTo>
                        <a:pt x="2943" y="1206"/>
                      </a:lnTo>
                      <a:lnTo>
                        <a:pt x="2940" y="1215"/>
                      </a:lnTo>
                      <a:lnTo>
                        <a:pt x="2942" y="1222"/>
                      </a:lnTo>
                      <a:lnTo>
                        <a:pt x="2943" y="1231"/>
                      </a:lnTo>
                      <a:lnTo>
                        <a:pt x="2945" y="1239"/>
                      </a:lnTo>
                      <a:lnTo>
                        <a:pt x="2947" y="1247"/>
                      </a:lnTo>
                      <a:lnTo>
                        <a:pt x="2949" y="1255"/>
                      </a:lnTo>
                      <a:lnTo>
                        <a:pt x="2948" y="1263"/>
                      </a:lnTo>
                      <a:lnTo>
                        <a:pt x="2946" y="1269"/>
                      </a:lnTo>
                      <a:lnTo>
                        <a:pt x="2939" y="1280"/>
                      </a:lnTo>
                      <a:lnTo>
                        <a:pt x="2934" y="1291"/>
                      </a:lnTo>
                      <a:lnTo>
                        <a:pt x="2928" y="1302"/>
                      </a:lnTo>
                      <a:lnTo>
                        <a:pt x="2923" y="1313"/>
                      </a:lnTo>
                      <a:lnTo>
                        <a:pt x="2918" y="1325"/>
                      </a:lnTo>
                      <a:lnTo>
                        <a:pt x="2911" y="1335"/>
                      </a:lnTo>
                      <a:lnTo>
                        <a:pt x="2902" y="1344"/>
                      </a:lnTo>
                      <a:lnTo>
                        <a:pt x="2893" y="1354"/>
                      </a:lnTo>
                      <a:lnTo>
                        <a:pt x="2891" y="1356"/>
                      </a:lnTo>
                      <a:lnTo>
                        <a:pt x="2890" y="1360"/>
                      </a:lnTo>
                      <a:lnTo>
                        <a:pt x="2890" y="1364"/>
                      </a:lnTo>
                      <a:lnTo>
                        <a:pt x="2890" y="1368"/>
                      </a:lnTo>
                      <a:lnTo>
                        <a:pt x="2890" y="1374"/>
                      </a:lnTo>
                      <a:lnTo>
                        <a:pt x="2890" y="1378"/>
                      </a:lnTo>
                      <a:lnTo>
                        <a:pt x="2890" y="1382"/>
                      </a:lnTo>
                      <a:lnTo>
                        <a:pt x="2889" y="1387"/>
                      </a:lnTo>
                      <a:lnTo>
                        <a:pt x="2881" y="1398"/>
                      </a:lnTo>
                      <a:lnTo>
                        <a:pt x="2871" y="1403"/>
                      </a:lnTo>
                      <a:lnTo>
                        <a:pt x="2860" y="1403"/>
                      </a:lnTo>
                      <a:lnTo>
                        <a:pt x="2848" y="1400"/>
                      </a:lnTo>
                      <a:lnTo>
                        <a:pt x="2835" y="1395"/>
                      </a:lnTo>
                      <a:lnTo>
                        <a:pt x="2822" y="1391"/>
                      </a:lnTo>
                      <a:lnTo>
                        <a:pt x="2809" y="1388"/>
                      </a:lnTo>
                      <a:lnTo>
                        <a:pt x="2796" y="1388"/>
                      </a:lnTo>
                      <a:lnTo>
                        <a:pt x="2799" y="1395"/>
                      </a:lnTo>
                      <a:lnTo>
                        <a:pt x="2802" y="1404"/>
                      </a:lnTo>
                      <a:lnTo>
                        <a:pt x="2804" y="1413"/>
                      </a:lnTo>
                      <a:lnTo>
                        <a:pt x="2805" y="1420"/>
                      </a:lnTo>
                      <a:lnTo>
                        <a:pt x="2807" y="1429"/>
                      </a:lnTo>
                      <a:lnTo>
                        <a:pt x="2805" y="1437"/>
                      </a:lnTo>
                      <a:lnTo>
                        <a:pt x="2803" y="1444"/>
                      </a:lnTo>
                      <a:lnTo>
                        <a:pt x="2800" y="1451"/>
                      </a:lnTo>
                      <a:lnTo>
                        <a:pt x="2796" y="1458"/>
                      </a:lnTo>
                      <a:lnTo>
                        <a:pt x="2792" y="1463"/>
                      </a:lnTo>
                      <a:lnTo>
                        <a:pt x="2789" y="1468"/>
                      </a:lnTo>
                      <a:lnTo>
                        <a:pt x="2788" y="1473"/>
                      </a:lnTo>
                      <a:lnTo>
                        <a:pt x="2787" y="1478"/>
                      </a:lnTo>
                      <a:lnTo>
                        <a:pt x="2787" y="1484"/>
                      </a:lnTo>
                      <a:lnTo>
                        <a:pt x="2787" y="1489"/>
                      </a:lnTo>
                      <a:lnTo>
                        <a:pt x="2787" y="1497"/>
                      </a:lnTo>
                      <a:lnTo>
                        <a:pt x="2785" y="1502"/>
                      </a:lnTo>
                      <a:lnTo>
                        <a:pt x="2780" y="1504"/>
                      </a:lnTo>
                      <a:lnTo>
                        <a:pt x="2773" y="1504"/>
                      </a:lnTo>
                      <a:lnTo>
                        <a:pt x="2766" y="1504"/>
                      </a:lnTo>
                      <a:lnTo>
                        <a:pt x="2768" y="1517"/>
                      </a:lnTo>
                      <a:lnTo>
                        <a:pt x="2770" y="1529"/>
                      </a:lnTo>
                      <a:lnTo>
                        <a:pt x="2771" y="1542"/>
                      </a:lnTo>
                      <a:lnTo>
                        <a:pt x="2771" y="1555"/>
                      </a:lnTo>
                      <a:lnTo>
                        <a:pt x="2770" y="1569"/>
                      </a:lnTo>
                      <a:lnTo>
                        <a:pt x="2767" y="1581"/>
                      </a:lnTo>
                      <a:lnTo>
                        <a:pt x="2765" y="1594"/>
                      </a:lnTo>
                      <a:lnTo>
                        <a:pt x="2763" y="1606"/>
                      </a:lnTo>
                      <a:lnTo>
                        <a:pt x="2761" y="1612"/>
                      </a:lnTo>
                      <a:lnTo>
                        <a:pt x="2758" y="1616"/>
                      </a:lnTo>
                      <a:lnTo>
                        <a:pt x="2752" y="1620"/>
                      </a:lnTo>
                      <a:lnTo>
                        <a:pt x="2748" y="1621"/>
                      </a:lnTo>
                      <a:lnTo>
                        <a:pt x="2741" y="1622"/>
                      </a:lnTo>
                      <a:lnTo>
                        <a:pt x="2736" y="1622"/>
                      </a:lnTo>
                      <a:lnTo>
                        <a:pt x="2729" y="1622"/>
                      </a:lnTo>
                      <a:lnTo>
                        <a:pt x="2723" y="1623"/>
                      </a:lnTo>
                      <a:lnTo>
                        <a:pt x="2709" y="1589"/>
                      </a:lnTo>
                      <a:lnTo>
                        <a:pt x="2705" y="1581"/>
                      </a:lnTo>
                      <a:lnTo>
                        <a:pt x="2703" y="1571"/>
                      </a:lnTo>
                      <a:lnTo>
                        <a:pt x="2703" y="1562"/>
                      </a:lnTo>
                      <a:lnTo>
                        <a:pt x="2703" y="1552"/>
                      </a:lnTo>
                      <a:lnTo>
                        <a:pt x="2703" y="1542"/>
                      </a:lnTo>
                      <a:lnTo>
                        <a:pt x="2703" y="1533"/>
                      </a:lnTo>
                      <a:lnTo>
                        <a:pt x="2702" y="1523"/>
                      </a:lnTo>
                      <a:lnTo>
                        <a:pt x="2699" y="1514"/>
                      </a:lnTo>
                      <a:lnTo>
                        <a:pt x="2697" y="1514"/>
                      </a:lnTo>
                      <a:lnTo>
                        <a:pt x="2694" y="1514"/>
                      </a:lnTo>
                      <a:lnTo>
                        <a:pt x="2691" y="1514"/>
                      </a:lnTo>
                      <a:lnTo>
                        <a:pt x="2689" y="1513"/>
                      </a:lnTo>
                      <a:lnTo>
                        <a:pt x="2683" y="1503"/>
                      </a:lnTo>
                      <a:lnTo>
                        <a:pt x="2680" y="1493"/>
                      </a:lnTo>
                      <a:lnTo>
                        <a:pt x="2680" y="1483"/>
                      </a:lnTo>
                      <a:lnTo>
                        <a:pt x="2681" y="1472"/>
                      </a:lnTo>
                      <a:lnTo>
                        <a:pt x="2682" y="1462"/>
                      </a:lnTo>
                      <a:lnTo>
                        <a:pt x="2683" y="1451"/>
                      </a:lnTo>
                      <a:lnTo>
                        <a:pt x="2682" y="1440"/>
                      </a:lnTo>
                      <a:lnTo>
                        <a:pt x="2680" y="1430"/>
                      </a:lnTo>
                      <a:lnTo>
                        <a:pt x="2677" y="1426"/>
                      </a:lnTo>
                      <a:lnTo>
                        <a:pt x="2673" y="1424"/>
                      </a:lnTo>
                      <a:lnTo>
                        <a:pt x="2668" y="1420"/>
                      </a:lnTo>
                      <a:lnTo>
                        <a:pt x="2666" y="1415"/>
                      </a:lnTo>
                      <a:lnTo>
                        <a:pt x="2664" y="1415"/>
                      </a:lnTo>
                      <a:lnTo>
                        <a:pt x="2661" y="1416"/>
                      </a:lnTo>
                      <a:lnTo>
                        <a:pt x="2657" y="1416"/>
                      </a:lnTo>
                      <a:lnTo>
                        <a:pt x="2655" y="1417"/>
                      </a:lnTo>
                      <a:lnTo>
                        <a:pt x="2648" y="1417"/>
                      </a:lnTo>
                      <a:lnTo>
                        <a:pt x="2639" y="1414"/>
                      </a:lnTo>
                      <a:lnTo>
                        <a:pt x="2632" y="1412"/>
                      </a:lnTo>
                      <a:lnTo>
                        <a:pt x="2629" y="1415"/>
                      </a:lnTo>
                      <a:lnTo>
                        <a:pt x="2629" y="1420"/>
                      </a:lnTo>
                      <a:lnTo>
                        <a:pt x="2630" y="1425"/>
                      </a:lnTo>
                      <a:lnTo>
                        <a:pt x="2632" y="1430"/>
                      </a:lnTo>
                      <a:lnTo>
                        <a:pt x="2633" y="1435"/>
                      </a:lnTo>
                      <a:lnTo>
                        <a:pt x="2634" y="1439"/>
                      </a:lnTo>
                      <a:lnTo>
                        <a:pt x="2636" y="1444"/>
                      </a:lnTo>
                      <a:lnTo>
                        <a:pt x="2634" y="1449"/>
                      </a:lnTo>
                      <a:lnTo>
                        <a:pt x="2632" y="1454"/>
                      </a:lnTo>
                      <a:lnTo>
                        <a:pt x="2630" y="1456"/>
                      </a:lnTo>
                      <a:lnTo>
                        <a:pt x="2627" y="1459"/>
                      </a:lnTo>
                      <a:lnTo>
                        <a:pt x="2624" y="1462"/>
                      </a:lnTo>
                      <a:lnTo>
                        <a:pt x="2620" y="1464"/>
                      </a:lnTo>
                      <a:lnTo>
                        <a:pt x="2616" y="1471"/>
                      </a:lnTo>
                      <a:lnTo>
                        <a:pt x="2616" y="1479"/>
                      </a:lnTo>
                      <a:lnTo>
                        <a:pt x="2615" y="1488"/>
                      </a:lnTo>
                      <a:lnTo>
                        <a:pt x="2611" y="1493"/>
                      </a:lnTo>
                      <a:lnTo>
                        <a:pt x="2605" y="1495"/>
                      </a:lnTo>
                      <a:lnTo>
                        <a:pt x="2601" y="1493"/>
                      </a:lnTo>
                      <a:lnTo>
                        <a:pt x="2597" y="1490"/>
                      </a:lnTo>
                      <a:lnTo>
                        <a:pt x="2594" y="1486"/>
                      </a:lnTo>
                      <a:lnTo>
                        <a:pt x="2591" y="1481"/>
                      </a:lnTo>
                      <a:lnTo>
                        <a:pt x="2588" y="1476"/>
                      </a:lnTo>
                      <a:lnTo>
                        <a:pt x="2584" y="1472"/>
                      </a:lnTo>
                      <a:lnTo>
                        <a:pt x="2580" y="1467"/>
                      </a:lnTo>
                      <a:lnTo>
                        <a:pt x="2575" y="1463"/>
                      </a:lnTo>
                      <a:lnTo>
                        <a:pt x="2569" y="1456"/>
                      </a:lnTo>
                      <a:lnTo>
                        <a:pt x="2565" y="1450"/>
                      </a:lnTo>
                      <a:lnTo>
                        <a:pt x="2560" y="1442"/>
                      </a:lnTo>
                      <a:lnTo>
                        <a:pt x="2558" y="1435"/>
                      </a:lnTo>
                      <a:lnTo>
                        <a:pt x="2557" y="1427"/>
                      </a:lnTo>
                      <a:lnTo>
                        <a:pt x="2557" y="1419"/>
                      </a:lnTo>
                      <a:lnTo>
                        <a:pt x="2559" y="1412"/>
                      </a:lnTo>
                      <a:lnTo>
                        <a:pt x="2562" y="1407"/>
                      </a:lnTo>
                      <a:lnTo>
                        <a:pt x="2565" y="1403"/>
                      </a:lnTo>
                      <a:lnTo>
                        <a:pt x="2569" y="1399"/>
                      </a:lnTo>
                      <a:lnTo>
                        <a:pt x="2576" y="1397"/>
                      </a:lnTo>
                      <a:lnTo>
                        <a:pt x="2575" y="1394"/>
                      </a:lnTo>
                      <a:lnTo>
                        <a:pt x="2572" y="1393"/>
                      </a:lnTo>
                      <a:lnTo>
                        <a:pt x="2572" y="1391"/>
                      </a:lnTo>
                      <a:lnTo>
                        <a:pt x="2572" y="1390"/>
                      </a:lnTo>
                      <a:lnTo>
                        <a:pt x="2578" y="1385"/>
                      </a:lnTo>
                      <a:lnTo>
                        <a:pt x="2583" y="1381"/>
                      </a:lnTo>
                      <a:lnTo>
                        <a:pt x="2590" y="1379"/>
                      </a:lnTo>
                      <a:lnTo>
                        <a:pt x="2596" y="1378"/>
                      </a:lnTo>
                      <a:lnTo>
                        <a:pt x="2603" y="1377"/>
                      </a:lnTo>
                      <a:lnTo>
                        <a:pt x="2609" y="1375"/>
                      </a:lnTo>
                      <a:lnTo>
                        <a:pt x="2615" y="1372"/>
                      </a:lnTo>
                      <a:lnTo>
                        <a:pt x="2620" y="1365"/>
                      </a:lnTo>
                      <a:lnTo>
                        <a:pt x="2623" y="1366"/>
                      </a:lnTo>
                      <a:lnTo>
                        <a:pt x="2624" y="1369"/>
                      </a:lnTo>
                      <a:lnTo>
                        <a:pt x="2627" y="1373"/>
                      </a:lnTo>
                      <a:lnTo>
                        <a:pt x="2630" y="1374"/>
                      </a:lnTo>
                      <a:lnTo>
                        <a:pt x="2636" y="1370"/>
                      </a:lnTo>
                      <a:lnTo>
                        <a:pt x="2640" y="1366"/>
                      </a:lnTo>
                      <a:lnTo>
                        <a:pt x="2643" y="1361"/>
                      </a:lnTo>
                      <a:lnTo>
                        <a:pt x="2646" y="1354"/>
                      </a:lnTo>
                      <a:lnTo>
                        <a:pt x="2650" y="1349"/>
                      </a:lnTo>
                      <a:lnTo>
                        <a:pt x="2654" y="1344"/>
                      </a:lnTo>
                      <a:lnTo>
                        <a:pt x="2660" y="1342"/>
                      </a:lnTo>
                      <a:lnTo>
                        <a:pt x="2666" y="1342"/>
                      </a:lnTo>
                      <a:lnTo>
                        <a:pt x="2666" y="1333"/>
                      </a:lnTo>
                      <a:lnTo>
                        <a:pt x="2666" y="1326"/>
                      </a:lnTo>
                      <a:lnTo>
                        <a:pt x="2666" y="1317"/>
                      </a:lnTo>
                      <a:lnTo>
                        <a:pt x="2668" y="1311"/>
                      </a:lnTo>
                      <a:lnTo>
                        <a:pt x="2674" y="1304"/>
                      </a:lnTo>
                      <a:lnTo>
                        <a:pt x="2681" y="1301"/>
                      </a:lnTo>
                      <a:lnTo>
                        <a:pt x="2690" y="1299"/>
                      </a:lnTo>
                      <a:lnTo>
                        <a:pt x="2699" y="1296"/>
                      </a:lnTo>
                      <a:lnTo>
                        <a:pt x="2702" y="1296"/>
                      </a:lnTo>
                      <a:lnTo>
                        <a:pt x="2706" y="1295"/>
                      </a:lnTo>
                      <a:lnTo>
                        <a:pt x="2710" y="1293"/>
                      </a:lnTo>
                      <a:lnTo>
                        <a:pt x="2710" y="1288"/>
                      </a:lnTo>
                      <a:lnTo>
                        <a:pt x="2706" y="1283"/>
                      </a:lnTo>
                      <a:lnTo>
                        <a:pt x="2701" y="1281"/>
                      </a:lnTo>
                      <a:lnTo>
                        <a:pt x="2695" y="1278"/>
                      </a:lnTo>
                      <a:lnTo>
                        <a:pt x="2692" y="1272"/>
                      </a:lnTo>
                      <a:lnTo>
                        <a:pt x="2695" y="1272"/>
                      </a:lnTo>
                      <a:lnTo>
                        <a:pt x="2695" y="1270"/>
                      </a:lnTo>
                      <a:lnTo>
                        <a:pt x="2695" y="1267"/>
                      </a:lnTo>
                      <a:lnTo>
                        <a:pt x="2695" y="1266"/>
                      </a:lnTo>
                      <a:lnTo>
                        <a:pt x="2682" y="1260"/>
                      </a:lnTo>
                      <a:lnTo>
                        <a:pt x="2669" y="1257"/>
                      </a:lnTo>
                      <a:lnTo>
                        <a:pt x="2655" y="1254"/>
                      </a:lnTo>
                      <a:lnTo>
                        <a:pt x="2642" y="1253"/>
                      </a:lnTo>
                      <a:lnTo>
                        <a:pt x="2628" y="1252"/>
                      </a:lnTo>
                      <a:lnTo>
                        <a:pt x="2614" y="1251"/>
                      </a:lnTo>
                      <a:lnTo>
                        <a:pt x="2600" y="1251"/>
                      </a:lnTo>
                      <a:lnTo>
                        <a:pt x="2585" y="1251"/>
                      </a:lnTo>
                      <a:lnTo>
                        <a:pt x="2571" y="1252"/>
                      </a:lnTo>
                      <a:lnTo>
                        <a:pt x="2556" y="1252"/>
                      </a:lnTo>
                      <a:lnTo>
                        <a:pt x="2542" y="1253"/>
                      </a:lnTo>
                      <a:lnTo>
                        <a:pt x="2528" y="1253"/>
                      </a:lnTo>
                      <a:lnTo>
                        <a:pt x="2514" y="1253"/>
                      </a:lnTo>
                      <a:lnTo>
                        <a:pt x="2498" y="1252"/>
                      </a:lnTo>
                      <a:lnTo>
                        <a:pt x="2484" y="1251"/>
                      </a:lnTo>
                      <a:lnTo>
                        <a:pt x="2470" y="1249"/>
                      </a:lnTo>
                      <a:lnTo>
                        <a:pt x="2464" y="1246"/>
                      </a:lnTo>
                      <a:lnTo>
                        <a:pt x="2457" y="1243"/>
                      </a:lnTo>
                      <a:lnTo>
                        <a:pt x="2449" y="1241"/>
                      </a:lnTo>
                      <a:lnTo>
                        <a:pt x="2444" y="1239"/>
                      </a:lnTo>
                      <a:lnTo>
                        <a:pt x="2437" y="1238"/>
                      </a:lnTo>
                      <a:lnTo>
                        <a:pt x="2431" y="1237"/>
                      </a:lnTo>
                      <a:lnTo>
                        <a:pt x="2424" y="1235"/>
                      </a:lnTo>
                      <a:lnTo>
                        <a:pt x="2419" y="1233"/>
                      </a:lnTo>
                      <a:lnTo>
                        <a:pt x="2413" y="1230"/>
                      </a:lnTo>
                      <a:lnTo>
                        <a:pt x="2410" y="1226"/>
                      </a:lnTo>
                      <a:lnTo>
                        <a:pt x="2407" y="1220"/>
                      </a:lnTo>
                      <a:lnTo>
                        <a:pt x="2406" y="1215"/>
                      </a:lnTo>
                      <a:lnTo>
                        <a:pt x="2405" y="1207"/>
                      </a:lnTo>
                      <a:lnTo>
                        <a:pt x="2405" y="1200"/>
                      </a:lnTo>
                      <a:lnTo>
                        <a:pt x="2404" y="1192"/>
                      </a:lnTo>
                      <a:lnTo>
                        <a:pt x="2404" y="1185"/>
                      </a:lnTo>
                      <a:lnTo>
                        <a:pt x="2405" y="1178"/>
                      </a:lnTo>
                      <a:lnTo>
                        <a:pt x="2406" y="1170"/>
                      </a:lnTo>
                      <a:lnTo>
                        <a:pt x="2408" y="1163"/>
                      </a:lnTo>
                      <a:lnTo>
                        <a:pt x="2411" y="1156"/>
                      </a:lnTo>
                      <a:lnTo>
                        <a:pt x="2404" y="1148"/>
                      </a:lnTo>
                      <a:lnTo>
                        <a:pt x="2403" y="1137"/>
                      </a:lnTo>
                      <a:lnTo>
                        <a:pt x="2399" y="1130"/>
                      </a:lnTo>
                      <a:lnTo>
                        <a:pt x="2389" y="1128"/>
                      </a:lnTo>
                      <a:lnTo>
                        <a:pt x="2389" y="1129"/>
                      </a:lnTo>
                      <a:lnTo>
                        <a:pt x="2389" y="1130"/>
                      </a:lnTo>
                      <a:lnTo>
                        <a:pt x="2389" y="1132"/>
                      </a:lnTo>
                      <a:lnTo>
                        <a:pt x="2389" y="1134"/>
                      </a:lnTo>
                      <a:lnTo>
                        <a:pt x="2384" y="1134"/>
                      </a:lnTo>
                      <a:lnTo>
                        <a:pt x="2380" y="1135"/>
                      </a:lnTo>
                      <a:lnTo>
                        <a:pt x="2375" y="1137"/>
                      </a:lnTo>
                      <a:lnTo>
                        <a:pt x="2372" y="1140"/>
                      </a:lnTo>
                      <a:lnTo>
                        <a:pt x="2369" y="1143"/>
                      </a:lnTo>
                      <a:lnTo>
                        <a:pt x="2366" y="1147"/>
                      </a:lnTo>
                      <a:lnTo>
                        <a:pt x="2362" y="1149"/>
                      </a:lnTo>
                      <a:lnTo>
                        <a:pt x="2357" y="1148"/>
                      </a:lnTo>
                      <a:lnTo>
                        <a:pt x="2351" y="1145"/>
                      </a:lnTo>
                      <a:lnTo>
                        <a:pt x="2346" y="1140"/>
                      </a:lnTo>
                      <a:lnTo>
                        <a:pt x="2342" y="1135"/>
                      </a:lnTo>
                      <a:lnTo>
                        <a:pt x="2338" y="1129"/>
                      </a:lnTo>
                      <a:lnTo>
                        <a:pt x="2334" y="1123"/>
                      </a:lnTo>
                      <a:lnTo>
                        <a:pt x="2331" y="1118"/>
                      </a:lnTo>
                      <a:lnTo>
                        <a:pt x="2326" y="1112"/>
                      </a:lnTo>
                      <a:lnTo>
                        <a:pt x="2322" y="1107"/>
                      </a:lnTo>
                      <a:lnTo>
                        <a:pt x="2319" y="1105"/>
                      </a:lnTo>
                      <a:lnTo>
                        <a:pt x="2313" y="1105"/>
                      </a:lnTo>
                      <a:lnTo>
                        <a:pt x="2308" y="1105"/>
                      </a:lnTo>
                      <a:lnTo>
                        <a:pt x="2301" y="1106"/>
                      </a:lnTo>
                      <a:lnTo>
                        <a:pt x="2300" y="1107"/>
                      </a:lnTo>
                      <a:lnTo>
                        <a:pt x="2298" y="1108"/>
                      </a:lnTo>
                      <a:lnTo>
                        <a:pt x="2298" y="1110"/>
                      </a:lnTo>
                      <a:lnTo>
                        <a:pt x="2298" y="1112"/>
                      </a:lnTo>
                      <a:lnTo>
                        <a:pt x="2289" y="1109"/>
                      </a:lnTo>
                      <a:lnTo>
                        <a:pt x="2282" y="1104"/>
                      </a:lnTo>
                      <a:lnTo>
                        <a:pt x="2275" y="1098"/>
                      </a:lnTo>
                      <a:lnTo>
                        <a:pt x="2268" y="1093"/>
                      </a:lnTo>
                      <a:lnTo>
                        <a:pt x="2261" y="1088"/>
                      </a:lnTo>
                      <a:lnTo>
                        <a:pt x="2254" y="1084"/>
                      </a:lnTo>
                      <a:lnTo>
                        <a:pt x="2248" y="1082"/>
                      </a:lnTo>
                      <a:lnTo>
                        <a:pt x="2240" y="1081"/>
                      </a:lnTo>
                      <a:lnTo>
                        <a:pt x="2238" y="1082"/>
                      </a:lnTo>
                      <a:lnTo>
                        <a:pt x="2237" y="1085"/>
                      </a:lnTo>
                      <a:lnTo>
                        <a:pt x="2238" y="1090"/>
                      </a:lnTo>
                      <a:lnTo>
                        <a:pt x="2239" y="1095"/>
                      </a:lnTo>
                      <a:lnTo>
                        <a:pt x="2239" y="1102"/>
                      </a:lnTo>
                      <a:lnTo>
                        <a:pt x="2240" y="1108"/>
                      </a:lnTo>
                      <a:lnTo>
                        <a:pt x="2238" y="1114"/>
                      </a:lnTo>
                      <a:lnTo>
                        <a:pt x="2235" y="1119"/>
                      </a:lnTo>
                      <a:lnTo>
                        <a:pt x="2229" y="1124"/>
                      </a:lnTo>
                      <a:lnTo>
                        <a:pt x="2226" y="1129"/>
                      </a:lnTo>
                      <a:lnTo>
                        <a:pt x="2222" y="1134"/>
                      </a:lnTo>
                      <a:lnTo>
                        <a:pt x="2219" y="1140"/>
                      </a:lnTo>
                      <a:lnTo>
                        <a:pt x="2215" y="1146"/>
                      </a:lnTo>
                      <a:lnTo>
                        <a:pt x="2212" y="1152"/>
                      </a:lnTo>
                      <a:lnTo>
                        <a:pt x="2209" y="1157"/>
                      </a:lnTo>
                      <a:lnTo>
                        <a:pt x="2204" y="1164"/>
                      </a:lnTo>
                      <a:lnTo>
                        <a:pt x="2202" y="1168"/>
                      </a:lnTo>
                      <a:lnTo>
                        <a:pt x="2203" y="1173"/>
                      </a:lnTo>
                      <a:lnTo>
                        <a:pt x="2205" y="1178"/>
                      </a:lnTo>
                      <a:lnTo>
                        <a:pt x="2208" y="1181"/>
                      </a:lnTo>
                      <a:lnTo>
                        <a:pt x="2212" y="1185"/>
                      </a:lnTo>
                      <a:lnTo>
                        <a:pt x="2216" y="1184"/>
                      </a:lnTo>
                      <a:lnTo>
                        <a:pt x="2221" y="1180"/>
                      </a:lnTo>
                      <a:lnTo>
                        <a:pt x="2225" y="1178"/>
                      </a:lnTo>
                      <a:lnTo>
                        <a:pt x="2228" y="1178"/>
                      </a:lnTo>
                      <a:lnTo>
                        <a:pt x="2232" y="1178"/>
                      </a:lnTo>
                      <a:lnTo>
                        <a:pt x="2234" y="1178"/>
                      </a:lnTo>
                      <a:lnTo>
                        <a:pt x="2235" y="1179"/>
                      </a:lnTo>
                      <a:lnTo>
                        <a:pt x="2241" y="1188"/>
                      </a:lnTo>
                      <a:lnTo>
                        <a:pt x="2249" y="1192"/>
                      </a:lnTo>
                      <a:lnTo>
                        <a:pt x="2258" y="1196"/>
                      </a:lnTo>
                      <a:lnTo>
                        <a:pt x="2264" y="1204"/>
                      </a:lnTo>
                      <a:lnTo>
                        <a:pt x="2268" y="1209"/>
                      </a:lnTo>
                      <a:lnTo>
                        <a:pt x="2272" y="1214"/>
                      </a:lnTo>
                      <a:lnTo>
                        <a:pt x="2277" y="1217"/>
                      </a:lnTo>
                      <a:lnTo>
                        <a:pt x="2282" y="1219"/>
                      </a:lnTo>
                      <a:lnTo>
                        <a:pt x="2287" y="1220"/>
                      </a:lnTo>
                      <a:lnTo>
                        <a:pt x="2294" y="1220"/>
                      </a:lnTo>
                      <a:lnTo>
                        <a:pt x="2299" y="1220"/>
                      </a:lnTo>
                      <a:lnTo>
                        <a:pt x="2306" y="1218"/>
                      </a:lnTo>
                      <a:lnTo>
                        <a:pt x="2306" y="1222"/>
                      </a:lnTo>
                      <a:lnTo>
                        <a:pt x="2306" y="1227"/>
                      </a:lnTo>
                      <a:lnTo>
                        <a:pt x="2306" y="1230"/>
                      </a:lnTo>
                      <a:lnTo>
                        <a:pt x="2305" y="1232"/>
                      </a:lnTo>
                      <a:lnTo>
                        <a:pt x="2299" y="1237"/>
                      </a:lnTo>
                      <a:lnTo>
                        <a:pt x="2293" y="1241"/>
                      </a:lnTo>
                      <a:lnTo>
                        <a:pt x="2286" y="1243"/>
                      </a:lnTo>
                      <a:lnTo>
                        <a:pt x="2279" y="1245"/>
                      </a:lnTo>
                      <a:lnTo>
                        <a:pt x="2273" y="1246"/>
                      </a:lnTo>
                      <a:lnTo>
                        <a:pt x="2265" y="1247"/>
                      </a:lnTo>
                      <a:lnTo>
                        <a:pt x="2258" y="1247"/>
                      </a:lnTo>
                      <a:lnTo>
                        <a:pt x="2251" y="1247"/>
                      </a:lnTo>
                      <a:lnTo>
                        <a:pt x="2251" y="1255"/>
                      </a:lnTo>
                      <a:lnTo>
                        <a:pt x="2248" y="1262"/>
                      </a:lnTo>
                      <a:lnTo>
                        <a:pt x="2244" y="1266"/>
                      </a:lnTo>
                      <a:lnTo>
                        <a:pt x="2238" y="1268"/>
                      </a:lnTo>
                      <a:lnTo>
                        <a:pt x="2232" y="1269"/>
                      </a:lnTo>
                      <a:lnTo>
                        <a:pt x="2225" y="1270"/>
                      </a:lnTo>
                      <a:lnTo>
                        <a:pt x="2217" y="1271"/>
                      </a:lnTo>
                      <a:lnTo>
                        <a:pt x="2211" y="1272"/>
                      </a:lnTo>
                      <a:lnTo>
                        <a:pt x="2211" y="1281"/>
                      </a:lnTo>
                      <a:lnTo>
                        <a:pt x="2209" y="1289"/>
                      </a:lnTo>
                      <a:lnTo>
                        <a:pt x="2204" y="1295"/>
                      </a:lnTo>
                      <a:lnTo>
                        <a:pt x="2196" y="1299"/>
                      </a:lnTo>
                      <a:lnTo>
                        <a:pt x="2201" y="1311"/>
                      </a:lnTo>
                      <a:lnTo>
                        <a:pt x="2210" y="1320"/>
                      </a:lnTo>
                      <a:lnTo>
                        <a:pt x="2220" y="1328"/>
                      </a:lnTo>
                      <a:lnTo>
                        <a:pt x="2230" y="1336"/>
                      </a:lnTo>
                      <a:lnTo>
                        <a:pt x="2242" y="1343"/>
                      </a:lnTo>
                      <a:lnTo>
                        <a:pt x="2253" y="1350"/>
                      </a:lnTo>
                      <a:lnTo>
                        <a:pt x="2264" y="1358"/>
                      </a:lnTo>
                      <a:lnTo>
                        <a:pt x="2272" y="1367"/>
                      </a:lnTo>
                      <a:lnTo>
                        <a:pt x="2277" y="1375"/>
                      </a:lnTo>
                      <a:lnTo>
                        <a:pt x="2282" y="1382"/>
                      </a:lnTo>
                      <a:lnTo>
                        <a:pt x="2285" y="1391"/>
                      </a:lnTo>
                      <a:lnTo>
                        <a:pt x="2288" y="1401"/>
                      </a:lnTo>
                      <a:lnTo>
                        <a:pt x="2289" y="1411"/>
                      </a:lnTo>
                      <a:lnTo>
                        <a:pt x="2290" y="1420"/>
                      </a:lnTo>
                      <a:lnTo>
                        <a:pt x="2289" y="1430"/>
                      </a:lnTo>
                      <a:lnTo>
                        <a:pt x="2286" y="1440"/>
                      </a:lnTo>
                      <a:lnTo>
                        <a:pt x="2285" y="1440"/>
                      </a:lnTo>
                      <a:lnTo>
                        <a:pt x="2284" y="1440"/>
                      </a:lnTo>
                      <a:lnTo>
                        <a:pt x="2282" y="1441"/>
                      </a:lnTo>
                      <a:lnTo>
                        <a:pt x="2281" y="1441"/>
                      </a:lnTo>
                      <a:lnTo>
                        <a:pt x="2277" y="1443"/>
                      </a:lnTo>
                      <a:lnTo>
                        <a:pt x="2274" y="1447"/>
                      </a:lnTo>
                      <a:lnTo>
                        <a:pt x="2273" y="1451"/>
                      </a:lnTo>
                      <a:lnTo>
                        <a:pt x="2273" y="1455"/>
                      </a:lnTo>
                      <a:lnTo>
                        <a:pt x="2276" y="1461"/>
                      </a:lnTo>
                      <a:lnTo>
                        <a:pt x="2279" y="1464"/>
                      </a:lnTo>
                      <a:lnTo>
                        <a:pt x="2285" y="1466"/>
                      </a:lnTo>
                      <a:lnTo>
                        <a:pt x="2290" y="1466"/>
                      </a:lnTo>
                      <a:lnTo>
                        <a:pt x="2290" y="1474"/>
                      </a:lnTo>
                      <a:lnTo>
                        <a:pt x="2288" y="1480"/>
                      </a:lnTo>
                      <a:lnTo>
                        <a:pt x="2286" y="1488"/>
                      </a:lnTo>
                      <a:lnTo>
                        <a:pt x="2288" y="1495"/>
                      </a:lnTo>
                      <a:lnTo>
                        <a:pt x="2290" y="1499"/>
                      </a:lnTo>
                      <a:lnTo>
                        <a:pt x="2293" y="1502"/>
                      </a:lnTo>
                      <a:lnTo>
                        <a:pt x="2296" y="1505"/>
                      </a:lnTo>
                      <a:lnTo>
                        <a:pt x="2300" y="1509"/>
                      </a:lnTo>
                      <a:lnTo>
                        <a:pt x="2305" y="1513"/>
                      </a:lnTo>
                      <a:lnTo>
                        <a:pt x="2307" y="1518"/>
                      </a:lnTo>
                      <a:lnTo>
                        <a:pt x="2306" y="1525"/>
                      </a:lnTo>
                      <a:lnTo>
                        <a:pt x="2303" y="1530"/>
                      </a:lnTo>
                      <a:lnTo>
                        <a:pt x="2300" y="1537"/>
                      </a:lnTo>
                      <a:lnTo>
                        <a:pt x="2298" y="1543"/>
                      </a:lnTo>
                      <a:lnTo>
                        <a:pt x="2298" y="1550"/>
                      </a:lnTo>
                      <a:lnTo>
                        <a:pt x="2299" y="1557"/>
                      </a:lnTo>
                      <a:lnTo>
                        <a:pt x="2302" y="1564"/>
                      </a:lnTo>
                      <a:lnTo>
                        <a:pt x="2307" y="1571"/>
                      </a:lnTo>
                      <a:lnTo>
                        <a:pt x="2309" y="1577"/>
                      </a:lnTo>
                      <a:lnTo>
                        <a:pt x="2310" y="1583"/>
                      </a:lnTo>
                      <a:lnTo>
                        <a:pt x="2309" y="1594"/>
                      </a:lnTo>
                      <a:lnTo>
                        <a:pt x="2309" y="1606"/>
                      </a:lnTo>
                      <a:lnTo>
                        <a:pt x="2308" y="1616"/>
                      </a:lnTo>
                      <a:lnTo>
                        <a:pt x="2308" y="1628"/>
                      </a:lnTo>
                      <a:lnTo>
                        <a:pt x="2307" y="1639"/>
                      </a:lnTo>
                      <a:lnTo>
                        <a:pt x="2306" y="1651"/>
                      </a:lnTo>
                      <a:lnTo>
                        <a:pt x="2305" y="1662"/>
                      </a:lnTo>
                      <a:lnTo>
                        <a:pt x="2301" y="1674"/>
                      </a:lnTo>
                      <a:lnTo>
                        <a:pt x="2299" y="1674"/>
                      </a:lnTo>
                      <a:lnTo>
                        <a:pt x="2298" y="1675"/>
                      </a:lnTo>
                      <a:lnTo>
                        <a:pt x="2296" y="1676"/>
                      </a:lnTo>
                      <a:lnTo>
                        <a:pt x="2294" y="1676"/>
                      </a:lnTo>
                      <a:lnTo>
                        <a:pt x="2287" y="1673"/>
                      </a:lnTo>
                      <a:lnTo>
                        <a:pt x="2283" y="1670"/>
                      </a:lnTo>
                      <a:lnTo>
                        <a:pt x="2279" y="1664"/>
                      </a:lnTo>
                      <a:lnTo>
                        <a:pt x="2278" y="1658"/>
                      </a:lnTo>
                      <a:lnTo>
                        <a:pt x="2277" y="1651"/>
                      </a:lnTo>
                      <a:lnTo>
                        <a:pt x="2277" y="1644"/>
                      </a:lnTo>
                      <a:lnTo>
                        <a:pt x="2278" y="1636"/>
                      </a:lnTo>
                      <a:lnTo>
                        <a:pt x="2278" y="1628"/>
                      </a:lnTo>
                      <a:lnTo>
                        <a:pt x="2274" y="1637"/>
                      </a:lnTo>
                      <a:lnTo>
                        <a:pt x="2271" y="1646"/>
                      </a:lnTo>
                      <a:lnTo>
                        <a:pt x="2269" y="1655"/>
                      </a:lnTo>
                      <a:lnTo>
                        <a:pt x="2266" y="1663"/>
                      </a:lnTo>
                      <a:lnTo>
                        <a:pt x="2264" y="1671"/>
                      </a:lnTo>
                      <a:lnTo>
                        <a:pt x="2262" y="1677"/>
                      </a:lnTo>
                      <a:lnTo>
                        <a:pt x="2260" y="1684"/>
                      </a:lnTo>
                      <a:lnTo>
                        <a:pt x="2257" y="1689"/>
                      </a:lnTo>
                      <a:lnTo>
                        <a:pt x="2248" y="1699"/>
                      </a:lnTo>
                      <a:lnTo>
                        <a:pt x="2241" y="1700"/>
                      </a:lnTo>
                      <a:lnTo>
                        <a:pt x="2235" y="1695"/>
                      </a:lnTo>
                      <a:lnTo>
                        <a:pt x="2229" y="1686"/>
                      </a:lnTo>
                      <a:lnTo>
                        <a:pt x="2224" y="1673"/>
                      </a:lnTo>
                      <a:lnTo>
                        <a:pt x="2219" y="1660"/>
                      </a:lnTo>
                      <a:lnTo>
                        <a:pt x="2212" y="1647"/>
                      </a:lnTo>
                      <a:lnTo>
                        <a:pt x="2204" y="1637"/>
                      </a:lnTo>
                      <a:lnTo>
                        <a:pt x="2199" y="1635"/>
                      </a:lnTo>
                      <a:lnTo>
                        <a:pt x="2193" y="1636"/>
                      </a:lnTo>
                      <a:lnTo>
                        <a:pt x="2188" y="1639"/>
                      </a:lnTo>
                      <a:lnTo>
                        <a:pt x="2185" y="1644"/>
                      </a:lnTo>
                      <a:lnTo>
                        <a:pt x="2184" y="1648"/>
                      </a:lnTo>
                      <a:lnTo>
                        <a:pt x="2184" y="1653"/>
                      </a:lnTo>
                      <a:lnTo>
                        <a:pt x="2183" y="1659"/>
                      </a:lnTo>
                      <a:lnTo>
                        <a:pt x="2181" y="1663"/>
                      </a:lnTo>
                      <a:lnTo>
                        <a:pt x="2180" y="1668"/>
                      </a:lnTo>
                      <a:lnTo>
                        <a:pt x="2178" y="1672"/>
                      </a:lnTo>
                      <a:lnTo>
                        <a:pt x="2176" y="1674"/>
                      </a:lnTo>
                      <a:lnTo>
                        <a:pt x="2174" y="1676"/>
                      </a:lnTo>
                      <a:lnTo>
                        <a:pt x="2160" y="1683"/>
                      </a:lnTo>
                      <a:lnTo>
                        <a:pt x="2143" y="1688"/>
                      </a:lnTo>
                      <a:lnTo>
                        <a:pt x="2127" y="1694"/>
                      </a:lnTo>
                      <a:lnTo>
                        <a:pt x="2111" y="1699"/>
                      </a:lnTo>
                      <a:lnTo>
                        <a:pt x="2097" y="1706"/>
                      </a:lnTo>
                      <a:lnTo>
                        <a:pt x="2085" y="1714"/>
                      </a:lnTo>
                      <a:lnTo>
                        <a:pt x="2076" y="1725"/>
                      </a:lnTo>
                      <a:lnTo>
                        <a:pt x="2073" y="1738"/>
                      </a:lnTo>
                      <a:lnTo>
                        <a:pt x="2073" y="1746"/>
                      </a:lnTo>
                      <a:lnTo>
                        <a:pt x="2074" y="1755"/>
                      </a:lnTo>
                      <a:lnTo>
                        <a:pt x="2076" y="1763"/>
                      </a:lnTo>
                      <a:lnTo>
                        <a:pt x="2077" y="1771"/>
                      </a:lnTo>
                      <a:lnTo>
                        <a:pt x="2078" y="1780"/>
                      </a:lnTo>
                      <a:lnTo>
                        <a:pt x="2077" y="1787"/>
                      </a:lnTo>
                      <a:lnTo>
                        <a:pt x="2075" y="1795"/>
                      </a:lnTo>
                      <a:lnTo>
                        <a:pt x="2070" y="1800"/>
                      </a:lnTo>
                      <a:lnTo>
                        <a:pt x="2054" y="1817"/>
                      </a:lnTo>
                      <a:lnTo>
                        <a:pt x="2037" y="1834"/>
                      </a:lnTo>
                      <a:lnTo>
                        <a:pt x="2020" y="1850"/>
                      </a:lnTo>
                      <a:lnTo>
                        <a:pt x="2004" y="1866"/>
                      </a:lnTo>
                      <a:lnTo>
                        <a:pt x="1985" y="1881"/>
                      </a:lnTo>
                      <a:lnTo>
                        <a:pt x="1966" y="1892"/>
                      </a:lnTo>
                      <a:lnTo>
                        <a:pt x="1944" y="1901"/>
                      </a:lnTo>
                      <a:lnTo>
                        <a:pt x="1920" y="1906"/>
                      </a:lnTo>
                      <a:lnTo>
                        <a:pt x="1916" y="1910"/>
                      </a:lnTo>
                      <a:lnTo>
                        <a:pt x="1906" y="1927"/>
                      </a:lnTo>
                      <a:lnTo>
                        <a:pt x="1895" y="1942"/>
                      </a:lnTo>
                      <a:lnTo>
                        <a:pt x="1884" y="1957"/>
                      </a:lnTo>
                      <a:lnTo>
                        <a:pt x="1871" y="1970"/>
                      </a:lnTo>
                      <a:lnTo>
                        <a:pt x="1858" y="1983"/>
                      </a:lnTo>
                      <a:lnTo>
                        <a:pt x="1844" y="1995"/>
                      </a:lnTo>
                      <a:lnTo>
                        <a:pt x="1830" y="2006"/>
                      </a:lnTo>
                      <a:lnTo>
                        <a:pt x="1815" y="2018"/>
                      </a:lnTo>
                      <a:lnTo>
                        <a:pt x="1799" y="2029"/>
                      </a:lnTo>
                      <a:lnTo>
                        <a:pt x="1784" y="2040"/>
                      </a:lnTo>
                      <a:lnTo>
                        <a:pt x="1769" y="2051"/>
                      </a:lnTo>
                      <a:lnTo>
                        <a:pt x="1754" y="2062"/>
                      </a:lnTo>
                      <a:lnTo>
                        <a:pt x="1738" y="2074"/>
                      </a:lnTo>
                      <a:lnTo>
                        <a:pt x="1724" y="2086"/>
                      </a:lnTo>
                      <a:lnTo>
                        <a:pt x="1710" y="2098"/>
                      </a:lnTo>
                      <a:lnTo>
                        <a:pt x="1696" y="2111"/>
                      </a:lnTo>
                      <a:lnTo>
                        <a:pt x="1684" y="2122"/>
                      </a:lnTo>
                      <a:lnTo>
                        <a:pt x="1672" y="2130"/>
                      </a:lnTo>
                      <a:lnTo>
                        <a:pt x="1657" y="2139"/>
                      </a:lnTo>
                      <a:lnTo>
                        <a:pt x="1642" y="2147"/>
                      </a:lnTo>
                      <a:lnTo>
                        <a:pt x="1626" y="2154"/>
                      </a:lnTo>
                      <a:lnTo>
                        <a:pt x="1610" y="2162"/>
                      </a:lnTo>
                      <a:lnTo>
                        <a:pt x="1593" y="2169"/>
                      </a:lnTo>
                      <a:lnTo>
                        <a:pt x="1578" y="2177"/>
                      </a:lnTo>
                      <a:lnTo>
                        <a:pt x="1574" y="2180"/>
                      </a:lnTo>
                      <a:lnTo>
                        <a:pt x="1572" y="2186"/>
                      </a:lnTo>
                      <a:lnTo>
                        <a:pt x="1571" y="2191"/>
                      </a:lnTo>
                      <a:lnTo>
                        <a:pt x="1572" y="2194"/>
                      </a:lnTo>
                      <a:lnTo>
                        <a:pt x="1582" y="2200"/>
                      </a:lnTo>
                      <a:lnTo>
                        <a:pt x="1585" y="2204"/>
                      </a:lnTo>
                      <a:lnTo>
                        <a:pt x="1585" y="2209"/>
                      </a:lnTo>
                      <a:lnTo>
                        <a:pt x="1585" y="2216"/>
                      </a:lnTo>
                      <a:lnTo>
                        <a:pt x="1584" y="2218"/>
                      </a:lnTo>
                      <a:lnTo>
                        <a:pt x="1588" y="2222"/>
                      </a:lnTo>
                      <a:lnTo>
                        <a:pt x="1593" y="2225"/>
                      </a:lnTo>
                      <a:lnTo>
                        <a:pt x="1597" y="2226"/>
                      </a:lnTo>
                      <a:lnTo>
                        <a:pt x="1603" y="2229"/>
                      </a:lnTo>
                      <a:lnTo>
                        <a:pt x="1607" y="2235"/>
                      </a:lnTo>
                      <a:lnTo>
                        <a:pt x="1604" y="2245"/>
                      </a:lnTo>
                      <a:lnTo>
                        <a:pt x="1593" y="2255"/>
                      </a:lnTo>
                      <a:lnTo>
                        <a:pt x="1575" y="2265"/>
                      </a:lnTo>
                      <a:lnTo>
                        <a:pt x="1553" y="2271"/>
                      </a:lnTo>
                      <a:lnTo>
                        <a:pt x="1530" y="2275"/>
                      </a:lnTo>
                      <a:lnTo>
                        <a:pt x="1507" y="2278"/>
                      </a:lnTo>
                      <a:lnTo>
                        <a:pt x="1485" y="2284"/>
                      </a:lnTo>
                      <a:lnTo>
                        <a:pt x="1463" y="2292"/>
                      </a:lnTo>
                      <a:lnTo>
                        <a:pt x="1444" y="2307"/>
                      </a:lnTo>
                      <a:lnTo>
                        <a:pt x="1429" y="2327"/>
                      </a:lnTo>
                      <a:lnTo>
                        <a:pt x="1427" y="2329"/>
                      </a:lnTo>
                      <a:lnTo>
                        <a:pt x="1424" y="2333"/>
                      </a:lnTo>
                      <a:lnTo>
                        <a:pt x="1419" y="2334"/>
                      </a:lnTo>
                      <a:lnTo>
                        <a:pt x="1415" y="2336"/>
                      </a:lnTo>
                      <a:lnTo>
                        <a:pt x="1411" y="2337"/>
                      </a:lnTo>
                      <a:lnTo>
                        <a:pt x="1405" y="2338"/>
                      </a:lnTo>
                      <a:lnTo>
                        <a:pt x="1400" y="2339"/>
                      </a:lnTo>
                      <a:lnTo>
                        <a:pt x="1395" y="2340"/>
                      </a:lnTo>
                      <a:lnTo>
                        <a:pt x="1391" y="2338"/>
                      </a:lnTo>
                      <a:lnTo>
                        <a:pt x="1388" y="2333"/>
                      </a:lnTo>
                      <a:lnTo>
                        <a:pt x="1383" y="2326"/>
                      </a:lnTo>
                      <a:lnTo>
                        <a:pt x="1380" y="2323"/>
                      </a:lnTo>
                      <a:lnTo>
                        <a:pt x="1371" y="2322"/>
                      </a:lnTo>
                      <a:lnTo>
                        <a:pt x="1364" y="2322"/>
                      </a:lnTo>
                      <a:lnTo>
                        <a:pt x="1356" y="2325"/>
                      </a:lnTo>
                      <a:lnTo>
                        <a:pt x="1350" y="2329"/>
                      </a:lnTo>
                      <a:lnTo>
                        <a:pt x="1344" y="2336"/>
                      </a:lnTo>
                      <a:lnTo>
                        <a:pt x="1339" y="2342"/>
                      </a:lnTo>
                      <a:lnTo>
                        <a:pt x="1334" y="2350"/>
                      </a:lnTo>
                      <a:lnTo>
                        <a:pt x="1332" y="2358"/>
                      </a:lnTo>
                      <a:lnTo>
                        <a:pt x="1329" y="2376"/>
                      </a:lnTo>
                      <a:lnTo>
                        <a:pt x="1329" y="2394"/>
                      </a:lnTo>
                      <a:lnTo>
                        <a:pt x="1331" y="2412"/>
                      </a:lnTo>
                      <a:lnTo>
                        <a:pt x="1333" y="2430"/>
                      </a:lnTo>
                      <a:lnTo>
                        <a:pt x="1335" y="2448"/>
                      </a:lnTo>
                      <a:lnTo>
                        <a:pt x="1338" y="2467"/>
                      </a:lnTo>
                      <a:lnTo>
                        <a:pt x="1337" y="2485"/>
                      </a:lnTo>
                      <a:lnTo>
                        <a:pt x="1332" y="2504"/>
                      </a:lnTo>
                      <a:lnTo>
                        <a:pt x="1331" y="2510"/>
                      </a:lnTo>
                      <a:lnTo>
                        <a:pt x="1330" y="2516"/>
                      </a:lnTo>
                      <a:lnTo>
                        <a:pt x="1330" y="2522"/>
                      </a:lnTo>
                      <a:lnTo>
                        <a:pt x="1331" y="2529"/>
                      </a:lnTo>
                      <a:lnTo>
                        <a:pt x="1333" y="2535"/>
                      </a:lnTo>
                      <a:lnTo>
                        <a:pt x="1335" y="2542"/>
                      </a:lnTo>
                      <a:lnTo>
                        <a:pt x="1339" y="2549"/>
                      </a:lnTo>
                      <a:lnTo>
                        <a:pt x="1342" y="2556"/>
                      </a:lnTo>
                      <a:lnTo>
                        <a:pt x="1344" y="2563"/>
                      </a:lnTo>
                      <a:lnTo>
                        <a:pt x="1345" y="2571"/>
                      </a:lnTo>
                      <a:lnTo>
                        <a:pt x="1344" y="2580"/>
                      </a:lnTo>
                      <a:lnTo>
                        <a:pt x="1342" y="2588"/>
                      </a:lnTo>
                      <a:lnTo>
                        <a:pt x="1338" y="2597"/>
                      </a:lnTo>
                      <a:lnTo>
                        <a:pt x="1331" y="2604"/>
                      </a:lnTo>
                      <a:lnTo>
                        <a:pt x="1323" y="2609"/>
                      </a:lnTo>
                      <a:lnTo>
                        <a:pt x="1315" y="2612"/>
                      </a:lnTo>
                      <a:lnTo>
                        <a:pt x="1326" y="2611"/>
                      </a:lnTo>
                      <a:lnTo>
                        <a:pt x="1335" y="2611"/>
                      </a:lnTo>
                      <a:lnTo>
                        <a:pt x="1344" y="2614"/>
                      </a:lnTo>
                      <a:lnTo>
                        <a:pt x="1352" y="2617"/>
                      </a:lnTo>
                      <a:lnTo>
                        <a:pt x="1357" y="2622"/>
                      </a:lnTo>
                      <a:lnTo>
                        <a:pt x="1360" y="2630"/>
                      </a:lnTo>
                      <a:lnTo>
                        <a:pt x="1359" y="2637"/>
                      </a:lnTo>
                      <a:lnTo>
                        <a:pt x="1356" y="2647"/>
                      </a:lnTo>
                      <a:lnTo>
                        <a:pt x="1353" y="2655"/>
                      </a:lnTo>
                      <a:lnTo>
                        <a:pt x="1351" y="2663"/>
                      </a:lnTo>
                      <a:lnTo>
                        <a:pt x="1351" y="2669"/>
                      </a:lnTo>
                      <a:lnTo>
                        <a:pt x="1351" y="2676"/>
                      </a:lnTo>
                      <a:lnTo>
                        <a:pt x="1352" y="2682"/>
                      </a:lnTo>
                      <a:lnTo>
                        <a:pt x="1352" y="2689"/>
                      </a:lnTo>
                      <a:lnTo>
                        <a:pt x="1351" y="2693"/>
                      </a:lnTo>
                      <a:lnTo>
                        <a:pt x="1348" y="2697"/>
                      </a:lnTo>
                      <a:lnTo>
                        <a:pt x="1343" y="2704"/>
                      </a:lnTo>
                      <a:lnTo>
                        <a:pt x="1338" y="2710"/>
                      </a:lnTo>
                      <a:lnTo>
                        <a:pt x="1332" y="2717"/>
                      </a:lnTo>
                      <a:lnTo>
                        <a:pt x="1328" y="2723"/>
                      </a:lnTo>
                      <a:lnTo>
                        <a:pt x="1322" y="2730"/>
                      </a:lnTo>
                      <a:lnTo>
                        <a:pt x="1318" y="2738"/>
                      </a:lnTo>
                      <a:lnTo>
                        <a:pt x="1314" y="2744"/>
                      </a:lnTo>
                      <a:lnTo>
                        <a:pt x="1308" y="2751"/>
                      </a:lnTo>
                      <a:lnTo>
                        <a:pt x="1298" y="2764"/>
                      </a:lnTo>
                      <a:lnTo>
                        <a:pt x="1291" y="2778"/>
                      </a:lnTo>
                      <a:lnTo>
                        <a:pt x="1283" y="2792"/>
                      </a:lnTo>
                      <a:lnTo>
                        <a:pt x="1278" y="2807"/>
                      </a:lnTo>
                      <a:lnTo>
                        <a:pt x="1273" y="2823"/>
                      </a:lnTo>
                      <a:lnTo>
                        <a:pt x="1271" y="2838"/>
                      </a:lnTo>
                      <a:lnTo>
                        <a:pt x="1270" y="2853"/>
                      </a:lnTo>
                      <a:lnTo>
                        <a:pt x="1271" y="2868"/>
                      </a:lnTo>
                      <a:lnTo>
                        <a:pt x="1278" y="2865"/>
                      </a:lnTo>
                      <a:lnTo>
                        <a:pt x="1284" y="2861"/>
                      </a:lnTo>
                      <a:lnTo>
                        <a:pt x="1290" y="2857"/>
                      </a:lnTo>
                      <a:lnTo>
                        <a:pt x="1295" y="2854"/>
                      </a:lnTo>
                      <a:lnTo>
                        <a:pt x="1299" y="2852"/>
                      </a:lnTo>
                      <a:lnTo>
                        <a:pt x="1304" y="2852"/>
                      </a:lnTo>
                      <a:lnTo>
                        <a:pt x="1307" y="2853"/>
                      </a:lnTo>
                      <a:lnTo>
                        <a:pt x="1310" y="2856"/>
                      </a:lnTo>
                      <a:lnTo>
                        <a:pt x="1314" y="2865"/>
                      </a:lnTo>
                      <a:lnTo>
                        <a:pt x="1316" y="2875"/>
                      </a:lnTo>
                      <a:lnTo>
                        <a:pt x="1318" y="2886"/>
                      </a:lnTo>
                      <a:lnTo>
                        <a:pt x="1318" y="2897"/>
                      </a:lnTo>
                      <a:lnTo>
                        <a:pt x="1318" y="2909"/>
                      </a:lnTo>
                      <a:lnTo>
                        <a:pt x="1316" y="2919"/>
                      </a:lnTo>
                      <a:lnTo>
                        <a:pt x="1314" y="2929"/>
                      </a:lnTo>
                      <a:lnTo>
                        <a:pt x="1310" y="2939"/>
                      </a:lnTo>
                      <a:lnTo>
                        <a:pt x="1302" y="2951"/>
                      </a:lnTo>
                      <a:lnTo>
                        <a:pt x="1290" y="2959"/>
                      </a:lnTo>
                      <a:lnTo>
                        <a:pt x="1276" y="2962"/>
                      </a:lnTo>
                      <a:lnTo>
                        <a:pt x="1260" y="2965"/>
                      </a:lnTo>
                      <a:lnTo>
                        <a:pt x="1246" y="2968"/>
                      </a:lnTo>
                      <a:lnTo>
                        <a:pt x="1232" y="2974"/>
                      </a:lnTo>
                      <a:lnTo>
                        <a:pt x="1221" y="2984"/>
                      </a:lnTo>
                      <a:lnTo>
                        <a:pt x="1213" y="2999"/>
                      </a:lnTo>
                      <a:lnTo>
                        <a:pt x="1220" y="2999"/>
                      </a:lnTo>
                      <a:lnTo>
                        <a:pt x="1227" y="3000"/>
                      </a:lnTo>
                      <a:lnTo>
                        <a:pt x="1232" y="3001"/>
                      </a:lnTo>
                      <a:lnTo>
                        <a:pt x="1232" y="3004"/>
                      </a:lnTo>
                      <a:lnTo>
                        <a:pt x="1227" y="3015"/>
                      </a:lnTo>
                      <a:lnTo>
                        <a:pt x="1221" y="3026"/>
                      </a:lnTo>
                      <a:lnTo>
                        <a:pt x="1217" y="3037"/>
                      </a:lnTo>
                      <a:lnTo>
                        <a:pt x="1213" y="3048"/>
                      </a:lnTo>
                      <a:lnTo>
                        <a:pt x="1209" y="3058"/>
                      </a:lnTo>
                      <a:lnTo>
                        <a:pt x="1204" y="3067"/>
                      </a:lnTo>
                      <a:lnTo>
                        <a:pt x="1197" y="3076"/>
                      </a:lnTo>
                      <a:lnTo>
                        <a:pt x="1190" y="3084"/>
                      </a:lnTo>
                      <a:lnTo>
                        <a:pt x="1182" y="3088"/>
                      </a:lnTo>
                      <a:lnTo>
                        <a:pt x="1173" y="3092"/>
                      </a:lnTo>
                      <a:lnTo>
                        <a:pt x="1164" y="3097"/>
                      </a:lnTo>
                      <a:lnTo>
                        <a:pt x="1156" y="3099"/>
                      </a:lnTo>
                      <a:lnTo>
                        <a:pt x="1146" y="3102"/>
                      </a:lnTo>
                      <a:lnTo>
                        <a:pt x="1137" y="3106"/>
                      </a:lnTo>
                      <a:lnTo>
                        <a:pt x="1129" y="3109"/>
                      </a:lnTo>
                      <a:lnTo>
                        <a:pt x="1120" y="3112"/>
                      </a:lnTo>
                      <a:lnTo>
                        <a:pt x="1113" y="3116"/>
                      </a:lnTo>
                      <a:lnTo>
                        <a:pt x="1109" y="3122"/>
                      </a:lnTo>
                      <a:lnTo>
                        <a:pt x="1107" y="3129"/>
                      </a:lnTo>
                      <a:lnTo>
                        <a:pt x="1106" y="3138"/>
                      </a:lnTo>
                      <a:lnTo>
                        <a:pt x="1105" y="3147"/>
                      </a:lnTo>
                      <a:lnTo>
                        <a:pt x="1105" y="3157"/>
                      </a:lnTo>
                      <a:lnTo>
                        <a:pt x="1103" y="3165"/>
                      </a:lnTo>
                      <a:lnTo>
                        <a:pt x="1101" y="3173"/>
                      </a:lnTo>
                      <a:lnTo>
                        <a:pt x="1096" y="3182"/>
                      </a:lnTo>
                      <a:lnTo>
                        <a:pt x="1089" y="3189"/>
                      </a:lnTo>
                      <a:lnTo>
                        <a:pt x="1082" y="3196"/>
                      </a:lnTo>
                      <a:lnTo>
                        <a:pt x="1072" y="3200"/>
                      </a:lnTo>
                      <a:lnTo>
                        <a:pt x="1063" y="3204"/>
                      </a:lnTo>
                      <a:lnTo>
                        <a:pt x="1052" y="3205"/>
                      </a:lnTo>
                      <a:lnTo>
                        <a:pt x="1043" y="3204"/>
                      </a:lnTo>
                      <a:lnTo>
                        <a:pt x="1033" y="3200"/>
                      </a:lnTo>
                      <a:lnTo>
                        <a:pt x="1014" y="3189"/>
                      </a:lnTo>
                      <a:lnTo>
                        <a:pt x="998" y="3177"/>
                      </a:lnTo>
                      <a:lnTo>
                        <a:pt x="983" y="3162"/>
                      </a:lnTo>
                      <a:lnTo>
                        <a:pt x="968" y="3147"/>
                      </a:lnTo>
                      <a:lnTo>
                        <a:pt x="955" y="3129"/>
                      </a:lnTo>
                      <a:lnTo>
                        <a:pt x="943" y="3112"/>
                      </a:lnTo>
                      <a:lnTo>
                        <a:pt x="930" y="3095"/>
                      </a:lnTo>
                      <a:lnTo>
                        <a:pt x="917" y="3077"/>
                      </a:lnTo>
                      <a:lnTo>
                        <a:pt x="907" y="3060"/>
                      </a:lnTo>
                      <a:lnTo>
                        <a:pt x="901" y="3042"/>
                      </a:lnTo>
                      <a:lnTo>
                        <a:pt x="899" y="3023"/>
                      </a:lnTo>
                      <a:lnTo>
                        <a:pt x="898" y="3003"/>
                      </a:lnTo>
                      <a:lnTo>
                        <a:pt x="897" y="2984"/>
                      </a:lnTo>
                      <a:lnTo>
                        <a:pt x="896" y="2964"/>
                      </a:lnTo>
                      <a:lnTo>
                        <a:pt x="891" y="2946"/>
                      </a:lnTo>
                      <a:lnTo>
                        <a:pt x="884" y="2927"/>
                      </a:lnTo>
                      <a:lnTo>
                        <a:pt x="874" y="2910"/>
                      </a:lnTo>
                      <a:lnTo>
                        <a:pt x="865" y="2893"/>
                      </a:lnTo>
                      <a:lnTo>
                        <a:pt x="855" y="2876"/>
                      </a:lnTo>
                      <a:lnTo>
                        <a:pt x="845" y="2860"/>
                      </a:lnTo>
                      <a:lnTo>
                        <a:pt x="835" y="2843"/>
                      </a:lnTo>
                      <a:lnTo>
                        <a:pt x="825" y="2827"/>
                      </a:lnTo>
                      <a:lnTo>
                        <a:pt x="815" y="2811"/>
                      </a:lnTo>
                      <a:lnTo>
                        <a:pt x="804" y="2794"/>
                      </a:lnTo>
                      <a:lnTo>
                        <a:pt x="794" y="2779"/>
                      </a:lnTo>
                      <a:lnTo>
                        <a:pt x="784" y="2763"/>
                      </a:lnTo>
                      <a:lnTo>
                        <a:pt x="774" y="2746"/>
                      </a:lnTo>
                      <a:lnTo>
                        <a:pt x="764" y="2730"/>
                      </a:lnTo>
                      <a:lnTo>
                        <a:pt x="754" y="2714"/>
                      </a:lnTo>
                      <a:lnTo>
                        <a:pt x="745" y="2696"/>
                      </a:lnTo>
                      <a:lnTo>
                        <a:pt x="735" y="2680"/>
                      </a:lnTo>
                      <a:lnTo>
                        <a:pt x="727" y="2663"/>
                      </a:lnTo>
                      <a:lnTo>
                        <a:pt x="723" y="2653"/>
                      </a:lnTo>
                      <a:lnTo>
                        <a:pt x="723" y="2644"/>
                      </a:lnTo>
                      <a:lnTo>
                        <a:pt x="725" y="2633"/>
                      </a:lnTo>
                      <a:lnTo>
                        <a:pt x="727" y="2623"/>
                      </a:lnTo>
                      <a:lnTo>
                        <a:pt x="729" y="2614"/>
                      </a:lnTo>
                      <a:lnTo>
                        <a:pt x="731" y="2604"/>
                      </a:lnTo>
                      <a:lnTo>
                        <a:pt x="731" y="2594"/>
                      </a:lnTo>
                      <a:lnTo>
                        <a:pt x="729" y="2585"/>
                      </a:lnTo>
                      <a:lnTo>
                        <a:pt x="723" y="2571"/>
                      </a:lnTo>
                      <a:lnTo>
                        <a:pt x="717" y="2556"/>
                      </a:lnTo>
                      <a:lnTo>
                        <a:pt x="711" y="2542"/>
                      </a:lnTo>
                      <a:lnTo>
                        <a:pt x="706" y="2528"/>
                      </a:lnTo>
                      <a:lnTo>
                        <a:pt x="701" y="2512"/>
                      </a:lnTo>
                      <a:lnTo>
                        <a:pt x="694" y="2498"/>
                      </a:lnTo>
                      <a:lnTo>
                        <a:pt x="689" y="2484"/>
                      </a:lnTo>
                      <a:lnTo>
                        <a:pt x="682" y="2470"/>
                      </a:lnTo>
                      <a:lnTo>
                        <a:pt x="677" y="2456"/>
                      </a:lnTo>
                      <a:lnTo>
                        <a:pt x="670" y="2442"/>
                      </a:lnTo>
                      <a:lnTo>
                        <a:pt x="662" y="2427"/>
                      </a:lnTo>
                      <a:lnTo>
                        <a:pt x="656" y="2413"/>
                      </a:lnTo>
                      <a:lnTo>
                        <a:pt x="648" y="2399"/>
                      </a:lnTo>
                      <a:lnTo>
                        <a:pt x="640" y="2386"/>
                      </a:lnTo>
                      <a:lnTo>
                        <a:pt x="631" y="2372"/>
                      </a:lnTo>
                      <a:lnTo>
                        <a:pt x="622" y="2358"/>
                      </a:lnTo>
                      <a:lnTo>
                        <a:pt x="615" y="2347"/>
                      </a:lnTo>
                      <a:lnTo>
                        <a:pt x="606" y="2336"/>
                      </a:lnTo>
                      <a:lnTo>
                        <a:pt x="598" y="2325"/>
                      </a:lnTo>
                      <a:lnTo>
                        <a:pt x="591" y="2315"/>
                      </a:lnTo>
                      <a:lnTo>
                        <a:pt x="583" y="2304"/>
                      </a:lnTo>
                      <a:lnTo>
                        <a:pt x="576" y="2293"/>
                      </a:lnTo>
                      <a:lnTo>
                        <a:pt x="570" y="2282"/>
                      </a:lnTo>
                      <a:lnTo>
                        <a:pt x="566" y="2270"/>
                      </a:lnTo>
                      <a:lnTo>
                        <a:pt x="564" y="2263"/>
                      </a:lnTo>
                      <a:lnTo>
                        <a:pt x="563" y="2258"/>
                      </a:lnTo>
                      <a:lnTo>
                        <a:pt x="563" y="2251"/>
                      </a:lnTo>
                      <a:lnTo>
                        <a:pt x="564" y="2245"/>
                      </a:lnTo>
                      <a:lnTo>
                        <a:pt x="564" y="2238"/>
                      </a:lnTo>
                      <a:lnTo>
                        <a:pt x="566" y="2231"/>
                      </a:lnTo>
                      <a:lnTo>
                        <a:pt x="568" y="2225"/>
                      </a:lnTo>
                      <a:lnTo>
                        <a:pt x="569" y="2218"/>
                      </a:lnTo>
                      <a:lnTo>
                        <a:pt x="571" y="2206"/>
                      </a:lnTo>
                      <a:lnTo>
                        <a:pt x="571" y="2194"/>
                      </a:lnTo>
                      <a:lnTo>
                        <a:pt x="571" y="2182"/>
                      </a:lnTo>
                      <a:lnTo>
                        <a:pt x="571" y="2170"/>
                      </a:lnTo>
                      <a:lnTo>
                        <a:pt x="569" y="2159"/>
                      </a:lnTo>
                      <a:lnTo>
                        <a:pt x="566" y="2148"/>
                      </a:lnTo>
                      <a:lnTo>
                        <a:pt x="561" y="2136"/>
                      </a:lnTo>
                      <a:lnTo>
                        <a:pt x="556" y="2125"/>
                      </a:lnTo>
                      <a:lnTo>
                        <a:pt x="551" y="2114"/>
                      </a:lnTo>
                      <a:lnTo>
                        <a:pt x="548" y="2103"/>
                      </a:lnTo>
                      <a:lnTo>
                        <a:pt x="545" y="2092"/>
                      </a:lnTo>
                      <a:lnTo>
                        <a:pt x="544" y="2080"/>
                      </a:lnTo>
                      <a:lnTo>
                        <a:pt x="542" y="2069"/>
                      </a:lnTo>
                      <a:lnTo>
                        <a:pt x="539" y="2058"/>
                      </a:lnTo>
                      <a:lnTo>
                        <a:pt x="535" y="2046"/>
                      </a:lnTo>
                      <a:lnTo>
                        <a:pt x="530" y="2036"/>
                      </a:lnTo>
                      <a:lnTo>
                        <a:pt x="527" y="2031"/>
                      </a:lnTo>
                      <a:lnTo>
                        <a:pt x="526" y="2026"/>
                      </a:lnTo>
                      <a:lnTo>
                        <a:pt x="525" y="2019"/>
                      </a:lnTo>
                      <a:lnTo>
                        <a:pt x="526" y="2014"/>
                      </a:lnTo>
                      <a:lnTo>
                        <a:pt x="527" y="2007"/>
                      </a:lnTo>
                      <a:lnTo>
                        <a:pt x="531" y="2002"/>
                      </a:lnTo>
                      <a:lnTo>
                        <a:pt x="535" y="1997"/>
                      </a:lnTo>
                      <a:lnTo>
                        <a:pt x="542" y="1993"/>
                      </a:lnTo>
                      <a:lnTo>
                        <a:pt x="538" y="1993"/>
                      </a:lnTo>
                      <a:lnTo>
                        <a:pt x="534" y="1993"/>
                      </a:lnTo>
                      <a:lnTo>
                        <a:pt x="531" y="1993"/>
                      </a:lnTo>
                      <a:lnTo>
                        <a:pt x="529" y="1992"/>
                      </a:lnTo>
                      <a:lnTo>
                        <a:pt x="523" y="1984"/>
                      </a:lnTo>
                      <a:lnTo>
                        <a:pt x="521" y="1978"/>
                      </a:lnTo>
                      <a:lnTo>
                        <a:pt x="521" y="1971"/>
                      </a:lnTo>
                      <a:lnTo>
                        <a:pt x="523" y="1965"/>
                      </a:lnTo>
                      <a:lnTo>
                        <a:pt x="526" y="1957"/>
                      </a:lnTo>
                      <a:lnTo>
                        <a:pt x="531" y="1951"/>
                      </a:lnTo>
                      <a:lnTo>
                        <a:pt x="533" y="1943"/>
                      </a:lnTo>
                      <a:lnTo>
                        <a:pt x="535" y="1934"/>
                      </a:lnTo>
                      <a:lnTo>
                        <a:pt x="529" y="1935"/>
                      </a:lnTo>
                      <a:lnTo>
                        <a:pt x="523" y="1933"/>
                      </a:lnTo>
                      <a:lnTo>
                        <a:pt x="519" y="1930"/>
                      </a:lnTo>
                      <a:lnTo>
                        <a:pt x="513" y="1928"/>
                      </a:lnTo>
                      <a:lnTo>
                        <a:pt x="513" y="1913"/>
                      </a:lnTo>
                      <a:lnTo>
                        <a:pt x="513" y="1897"/>
                      </a:lnTo>
                      <a:lnTo>
                        <a:pt x="513" y="1883"/>
                      </a:lnTo>
                      <a:lnTo>
                        <a:pt x="514" y="1869"/>
                      </a:lnTo>
                      <a:lnTo>
                        <a:pt x="515" y="1856"/>
                      </a:lnTo>
                      <a:lnTo>
                        <a:pt x="518" y="1843"/>
                      </a:lnTo>
                      <a:lnTo>
                        <a:pt x="521" y="1829"/>
                      </a:lnTo>
                      <a:lnTo>
                        <a:pt x="525" y="1815"/>
                      </a:lnTo>
                      <a:lnTo>
                        <a:pt x="529" y="1804"/>
                      </a:lnTo>
                      <a:lnTo>
                        <a:pt x="530" y="1791"/>
                      </a:lnTo>
                      <a:lnTo>
                        <a:pt x="530" y="1778"/>
                      </a:lnTo>
                      <a:lnTo>
                        <a:pt x="527" y="1762"/>
                      </a:lnTo>
                      <a:lnTo>
                        <a:pt x="523" y="1748"/>
                      </a:lnTo>
                      <a:lnTo>
                        <a:pt x="518" y="1734"/>
                      </a:lnTo>
                      <a:lnTo>
                        <a:pt x="510" y="1720"/>
                      </a:lnTo>
                      <a:lnTo>
                        <a:pt x="500" y="1707"/>
                      </a:lnTo>
                      <a:lnTo>
                        <a:pt x="500" y="1702"/>
                      </a:lnTo>
                      <a:lnTo>
                        <a:pt x="508" y="1699"/>
                      </a:lnTo>
                      <a:lnTo>
                        <a:pt x="513" y="1695"/>
                      </a:lnTo>
                      <a:lnTo>
                        <a:pt x="511" y="1688"/>
                      </a:lnTo>
                      <a:lnTo>
                        <a:pt x="507" y="1682"/>
                      </a:lnTo>
                      <a:lnTo>
                        <a:pt x="501" y="1675"/>
                      </a:lnTo>
                      <a:lnTo>
                        <a:pt x="497" y="1669"/>
                      </a:lnTo>
                      <a:lnTo>
                        <a:pt x="494" y="1663"/>
                      </a:lnTo>
                      <a:lnTo>
                        <a:pt x="490" y="1655"/>
                      </a:lnTo>
                      <a:lnTo>
                        <a:pt x="490" y="1646"/>
                      </a:lnTo>
                      <a:lnTo>
                        <a:pt x="494" y="1637"/>
                      </a:lnTo>
                      <a:lnTo>
                        <a:pt x="498" y="1628"/>
                      </a:lnTo>
                      <a:lnTo>
                        <a:pt x="502" y="1620"/>
                      </a:lnTo>
                      <a:lnTo>
                        <a:pt x="508" y="1610"/>
                      </a:lnTo>
                      <a:lnTo>
                        <a:pt x="511" y="1601"/>
                      </a:lnTo>
                      <a:lnTo>
                        <a:pt x="513" y="1591"/>
                      </a:lnTo>
                      <a:lnTo>
                        <a:pt x="508" y="1591"/>
                      </a:lnTo>
                      <a:lnTo>
                        <a:pt x="502" y="1591"/>
                      </a:lnTo>
                      <a:lnTo>
                        <a:pt x="497" y="1591"/>
                      </a:lnTo>
                      <a:lnTo>
                        <a:pt x="492" y="1591"/>
                      </a:lnTo>
                      <a:lnTo>
                        <a:pt x="486" y="1591"/>
                      </a:lnTo>
                      <a:lnTo>
                        <a:pt x="481" y="1591"/>
                      </a:lnTo>
                      <a:lnTo>
                        <a:pt x="475" y="1591"/>
                      </a:lnTo>
                      <a:lnTo>
                        <a:pt x="470" y="1591"/>
                      </a:lnTo>
                      <a:lnTo>
                        <a:pt x="473" y="1598"/>
                      </a:lnTo>
                      <a:lnTo>
                        <a:pt x="474" y="1603"/>
                      </a:lnTo>
                      <a:lnTo>
                        <a:pt x="473" y="1608"/>
                      </a:lnTo>
                      <a:lnTo>
                        <a:pt x="472" y="1612"/>
                      </a:lnTo>
                      <a:lnTo>
                        <a:pt x="469" y="1616"/>
                      </a:lnTo>
                      <a:lnTo>
                        <a:pt x="465" y="1621"/>
                      </a:lnTo>
                      <a:lnTo>
                        <a:pt x="461" y="1625"/>
                      </a:lnTo>
                      <a:lnTo>
                        <a:pt x="458" y="1631"/>
                      </a:lnTo>
                      <a:lnTo>
                        <a:pt x="456" y="1637"/>
                      </a:lnTo>
                      <a:lnTo>
                        <a:pt x="456" y="1644"/>
                      </a:lnTo>
                      <a:lnTo>
                        <a:pt x="457" y="1651"/>
                      </a:lnTo>
                      <a:lnTo>
                        <a:pt x="459" y="1659"/>
                      </a:lnTo>
                      <a:lnTo>
                        <a:pt x="461" y="1667"/>
                      </a:lnTo>
                      <a:lnTo>
                        <a:pt x="463" y="1674"/>
                      </a:lnTo>
                      <a:lnTo>
                        <a:pt x="464" y="1680"/>
                      </a:lnTo>
                      <a:lnTo>
                        <a:pt x="463" y="1684"/>
                      </a:lnTo>
                      <a:lnTo>
                        <a:pt x="458" y="1695"/>
                      </a:lnTo>
                      <a:lnTo>
                        <a:pt x="451" y="1707"/>
                      </a:lnTo>
                      <a:lnTo>
                        <a:pt x="443" y="1718"/>
                      </a:lnTo>
                      <a:lnTo>
                        <a:pt x="433" y="1727"/>
                      </a:lnTo>
                      <a:lnTo>
                        <a:pt x="423" y="1736"/>
                      </a:lnTo>
                      <a:lnTo>
                        <a:pt x="411" y="1744"/>
                      </a:lnTo>
                      <a:lnTo>
                        <a:pt x="400" y="1750"/>
                      </a:lnTo>
                      <a:lnTo>
                        <a:pt x="388" y="1754"/>
                      </a:lnTo>
                      <a:lnTo>
                        <a:pt x="372" y="1758"/>
                      </a:lnTo>
                      <a:lnTo>
                        <a:pt x="355" y="1762"/>
                      </a:lnTo>
                      <a:lnTo>
                        <a:pt x="339" y="1768"/>
                      </a:lnTo>
                      <a:lnTo>
                        <a:pt x="323" y="1771"/>
                      </a:lnTo>
                      <a:lnTo>
                        <a:pt x="308" y="1775"/>
                      </a:lnTo>
                      <a:lnTo>
                        <a:pt x="291" y="1776"/>
                      </a:lnTo>
                      <a:lnTo>
                        <a:pt x="275" y="1776"/>
                      </a:lnTo>
                      <a:lnTo>
                        <a:pt x="257" y="1773"/>
                      </a:lnTo>
                      <a:lnTo>
                        <a:pt x="254" y="1772"/>
                      </a:lnTo>
                      <a:lnTo>
                        <a:pt x="251" y="1769"/>
                      </a:lnTo>
                      <a:lnTo>
                        <a:pt x="250" y="1764"/>
                      </a:lnTo>
                      <a:lnTo>
                        <a:pt x="251" y="1760"/>
                      </a:lnTo>
                      <a:lnTo>
                        <a:pt x="244" y="1772"/>
                      </a:lnTo>
                      <a:lnTo>
                        <a:pt x="236" y="1771"/>
                      </a:lnTo>
                      <a:lnTo>
                        <a:pt x="229" y="1764"/>
                      </a:lnTo>
                      <a:lnTo>
                        <a:pt x="224" y="1758"/>
                      </a:lnTo>
                      <a:lnTo>
                        <a:pt x="220" y="1751"/>
                      </a:lnTo>
                      <a:lnTo>
                        <a:pt x="218" y="1744"/>
                      </a:lnTo>
                      <a:lnTo>
                        <a:pt x="217" y="1736"/>
                      </a:lnTo>
                      <a:lnTo>
                        <a:pt x="215" y="1729"/>
                      </a:lnTo>
                      <a:lnTo>
                        <a:pt x="213" y="1722"/>
                      </a:lnTo>
                      <a:lnTo>
                        <a:pt x="209" y="1714"/>
                      </a:lnTo>
                      <a:lnTo>
                        <a:pt x="205" y="1708"/>
                      </a:lnTo>
                      <a:lnTo>
                        <a:pt x="199" y="1702"/>
                      </a:lnTo>
                      <a:lnTo>
                        <a:pt x="182" y="1692"/>
                      </a:lnTo>
                      <a:lnTo>
                        <a:pt x="166" y="1681"/>
                      </a:lnTo>
                      <a:lnTo>
                        <a:pt x="151" y="1669"/>
                      </a:lnTo>
                      <a:lnTo>
                        <a:pt x="137" y="1657"/>
                      </a:lnTo>
                      <a:lnTo>
                        <a:pt x="123" y="1644"/>
                      </a:lnTo>
                      <a:lnTo>
                        <a:pt x="113" y="1628"/>
                      </a:lnTo>
                      <a:lnTo>
                        <a:pt x="105" y="1611"/>
                      </a:lnTo>
                      <a:lnTo>
                        <a:pt x="100" y="1591"/>
                      </a:lnTo>
                      <a:lnTo>
                        <a:pt x="101" y="1588"/>
                      </a:lnTo>
                      <a:lnTo>
                        <a:pt x="104" y="1585"/>
                      </a:lnTo>
                      <a:lnTo>
                        <a:pt x="107" y="1582"/>
                      </a:lnTo>
                      <a:lnTo>
                        <a:pt x="111" y="1577"/>
                      </a:lnTo>
                      <a:lnTo>
                        <a:pt x="117" y="1583"/>
                      </a:lnTo>
                      <a:lnTo>
                        <a:pt x="126" y="1585"/>
                      </a:lnTo>
                      <a:lnTo>
                        <a:pt x="132" y="1589"/>
                      </a:lnTo>
                      <a:lnTo>
                        <a:pt x="133" y="1599"/>
                      </a:lnTo>
                      <a:lnTo>
                        <a:pt x="152" y="1594"/>
                      </a:lnTo>
                      <a:lnTo>
                        <a:pt x="168" y="1585"/>
                      </a:lnTo>
                      <a:lnTo>
                        <a:pt x="184" y="1576"/>
                      </a:lnTo>
                      <a:lnTo>
                        <a:pt x="200" y="1565"/>
                      </a:lnTo>
                      <a:lnTo>
                        <a:pt x="214" y="1554"/>
                      </a:lnTo>
                      <a:lnTo>
                        <a:pt x="228" y="1543"/>
                      </a:lnTo>
                      <a:lnTo>
                        <a:pt x="242" y="1532"/>
                      </a:lnTo>
                      <a:lnTo>
                        <a:pt x="257" y="1520"/>
                      </a:lnTo>
                      <a:lnTo>
                        <a:pt x="251" y="1516"/>
                      </a:lnTo>
                      <a:lnTo>
                        <a:pt x="243" y="1512"/>
                      </a:lnTo>
                      <a:lnTo>
                        <a:pt x="237" y="1511"/>
                      </a:lnTo>
                      <a:lnTo>
                        <a:pt x="230" y="1513"/>
                      </a:lnTo>
                      <a:lnTo>
                        <a:pt x="217" y="1522"/>
                      </a:lnTo>
                      <a:lnTo>
                        <a:pt x="204" y="1524"/>
                      </a:lnTo>
                      <a:lnTo>
                        <a:pt x="191" y="1523"/>
                      </a:lnTo>
                      <a:lnTo>
                        <a:pt x="178" y="1520"/>
                      </a:lnTo>
                      <a:lnTo>
                        <a:pt x="165" y="1516"/>
                      </a:lnTo>
                      <a:lnTo>
                        <a:pt x="152" y="1513"/>
                      </a:lnTo>
                      <a:lnTo>
                        <a:pt x="140" y="1512"/>
                      </a:lnTo>
                      <a:lnTo>
                        <a:pt x="128" y="1514"/>
                      </a:lnTo>
                      <a:lnTo>
                        <a:pt x="121" y="1517"/>
                      </a:lnTo>
                      <a:lnTo>
                        <a:pt x="113" y="1520"/>
                      </a:lnTo>
                      <a:lnTo>
                        <a:pt x="104" y="1522"/>
                      </a:lnTo>
                      <a:lnTo>
                        <a:pt x="97" y="1520"/>
                      </a:lnTo>
                      <a:lnTo>
                        <a:pt x="86" y="1508"/>
                      </a:lnTo>
                      <a:lnTo>
                        <a:pt x="77" y="1496"/>
                      </a:lnTo>
                      <a:lnTo>
                        <a:pt x="65" y="1485"/>
                      </a:lnTo>
                      <a:lnTo>
                        <a:pt x="54" y="1475"/>
                      </a:lnTo>
                      <a:lnTo>
                        <a:pt x="42" y="1464"/>
                      </a:lnTo>
                      <a:lnTo>
                        <a:pt x="30" y="1454"/>
                      </a:lnTo>
                      <a:lnTo>
                        <a:pt x="18" y="1444"/>
                      </a:lnTo>
                      <a:lnTo>
                        <a:pt x="6" y="1435"/>
                      </a:lnTo>
                      <a:lnTo>
                        <a:pt x="3" y="1431"/>
                      </a:lnTo>
                      <a:lnTo>
                        <a:pt x="2" y="1426"/>
                      </a:lnTo>
                      <a:lnTo>
                        <a:pt x="0" y="1419"/>
                      </a:lnTo>
                      <a:lnTo>
                        <a:pt x="0" y="1412"/>
                      </a:lnTo>
                      <a:lnTo>
                        <a:pt x="2" y="1404"/>
                      </a:lnTo>
                      <a:lnTo>
                        <a:pt x="2" y="1395"/>
                      </a:lnTo>
                      <a:lnTo>
                        <a:pt x="3" y="1388"/>
                      </a:lnTo>
                      <a:lnTo>
                        <a:pt x="3" y="1380"/>
                      </a:lnTo>
                      <a:lnTo>
                        <a:pt x="10" y="1386"/>
                      </a:lnTo>
                      <a:lnTo>
                        <a:pt x="17" y="1389"/>
                      </a:lnTo>
                      <a:lnTo>
                        <a:pt x="24" y="1390"/>
                      </a:lnTo>
                      <a:lnTo>
                        <a:pt x="32" y="1389"/>
                      </a:lnTo>
                      <a:lnTo>
                        <a:pt x="40" y="1387"/>
                      </a:lnTo>
                      <a:lnTo>
                        <a:pt x="46" y="1385"/>
                      </a:lnTo>
                      <a:lnTo>
                        <a:pt x="54" y="1382"/>
                      </a:lnTo>
                      <a:lnTo>
                        <a:pt x="60" y="1380"/>
                      </a:lnTo>
                      <a:lnTo>
                        <a:pt x="58" y="1374"/>
                      </a:lnTo>
                      <a:lnTo>
                        <a:pt x="59" y="1369"/>
                      </a:lnTo>
                      <a:lnTo>
                        <a:pt x="62" y="1365"/>
                      </a:lnTo>
                      <a:lnTo>
                        <a:pt x="67" y="1362"/>
                      </a:lnTo>
                      <a:lnTo>
                        <a:pt x="71" y="1358"/>
                      </a:lnTo>
                      <a:lnTo>
                        <a:pt x="76" y="1355"/>
                      </a:lnTo>
                      <a:lnTo>
                        <a:pt x="77" y="1350"/>
                      </a:lnTo>
                      <a:lnTo>
                        <a:pt x="76" y="1344"/>
                      </a:lnTo>
                      <a:lnTo>
                        <a:pt x="83" y="1342"/>
                      </a:lnTo>
                      <a:lnTo>
                        <a:pt x="92" y="1342"/>
                      </a:lnTo>
                      <a:lnTo>
                        <a:pt x="100" y="1343"/>
                      </a:lnTo>
                      <a:lnTo>
                        <a:pt x="107" y="1346"/>
                      </a:lnTo>
                      <a:lnTo>
                        <a:pt x="116" y="1349"/>
                      </a:lnTo>
                      <a:lnTo>
                        <a:pt x="125" y="1350"/>
                      </a:lnTo>
                      <a:lnTo>
                        <a:pt x="133" y="1350"/>
                      </a:lnTo>
                      <a:lnTo>
                        <a:pt x="142" y="1346"/>
                      </a:lnTo>
                      <a:lnTo>
                        <a:pt x="149" y="1344"/>
                      </a:lnTo>
                      <a:lnTo>
                        <a:pt x="156" y="1344"/>
                      </a:lnTo>
                      <a:lnTo>
                        <a:pt x="165" y="1348"/>
                      </a:lnTo>
                      <a:lnTo>
                        <a:pt x="174" y="1355"/>
                      </a:lnTo>
                      <a:lnTo>
                        <a:pt x="180" y="1360"/>
                      </a:lnTo>
                      <a:lnTo>
                        <a:pt x="188" y="1361"/>
                      </a:lnTo>
                      <a:lnTo>
                        <a:pt x="196" y="1358"/>
                      </a:lnTo>
                      <a:lnTo>
                        <a:pt x="205" y="1355"/>
                      </a:lnTo>
                      <a:lnTo>
                        <a:pt x="215" y="1351"/>
                      </a:lnTo>
                      <a:lnTo>
                        <a:pt x="224" y="1346"/>
                      </a:lnTo>
                      <a:lnTo>
                        <a:pt x="233" y="1345"/>
                      </a:lnTo>
                      <a:lnTo>
                        <a:pt x="242" y="1346"/>
                      </a:lnTo>
                      <a:lnTo>
                        <a:pt x="251" y="1350"/>
                      </a:lnTo>
                      <a:lnTo>
                        <a:pt x="260" y="1351"/>
                      </a:lnTo>
                      <a:lnTo>
                        <a:pt x="268" y="1352"/>
                      </a:lnTo>
                      <a:lnTo>
                        <a:pt x="277" y="1353"/>
                      </a:lnTo>
                      <a:lnTo>
                        <a:pt x="285" y="1352"/>
                      </a:lnTo>
                      <a:lnTo>
                        <a:pt x="292" y="1351"/>
                      </a:lnTo>
                      <a:lnTo>
                        <a:pt x="300" y="1350"/>
                      </a:lnTo>
                      <a:lnTo>
                        <a:pt x="308" y="1348"/>
                      </a:lnTo>
                      <a:lnTo>
                        <a:pt x="314" y="1344"/>
                      </a:lnTo>
                      <a:lnTo>
                        <a:pt x="319" y="1339"/>
                      </a:lnTo>
                      <a:lnTo>
                        <a:pt x="324" y="1332"/>
                      </a:lnTo>
                      <a:lnTo>
                        <a:pt x="327" y="1325"/>
                      </a:lnTo>
                      <a:lnTo>
                        <a:pt x="329" y="1317"/>
                      </a:lnTo>
                      <a:lnTo>
                        <a:pt x="330" y="1309"/>
                      </a:lnTo>
                      <a:lnTo>
                        <a:pt x="329" y="1302"/>
                      </a:lnTo>
                      <a:lnTo>
                        <a:pt x="327" y="1295"/>
                      </a:lnTo>
                      <a:lnTo>
                        <a:pt x="319" y="1281"/>
                      </a:lnTo>
                      <a:lnTo>
                        <a:pt x="311" y="1267"/>
                      </a:lnTo>
                      <a:lnTo>
                        <a:pt x="302" y="1253"/>
                      </a:lnTo>
                      <a:lnTo>
                        <a:pt x="293" y="1239"/>
                      </a:lnTo>
                      <a:lnTo>
                        <a:pt x="287" y="1225"/>
                      </a:lnTo>
                      <a:lnTo>
                        <a:pt x="281" y="1210"/>
                      </a:lnTo>
                      <a:lnTo>
                        <a:pt x="279" y="1194"/>
                      </a:lnTo>
                      <a:lnTo>
                        <a:pt x="279" y="1177"/>
                      </a:lnTo>
                      <a:lnTo>
                        <a:pt x="275" y="1177"/>
                      </a:lnTo>
                      <a:lnTo>
                        <a:pt x="269" y="1177"/>
                      </a:lnTo>
                      <a:lnTo>
                        <a:pt x="265" y="1178"/>
                      </a:lnTo>
                      <a:lnTo>
                        <a:pt x="261" y="1178"/>
                      </a:lnTo>
                      <a:lnTo>
                        <a:pt x="256" y="1178"/>
                      </a:lnTo>
                      <a:lnTo>
                        <a:pt x="252" y="1177"/>
                      </a:lnTo>
                      <a:lnTo>
                        <a:pt x="249" y="1177"/>
                      </a:lnTo>
                      <a:lnTo>
                        <a:pt x="245" y="1174"/>
                      </a:lnTo>
                      <a:lnTo>
                        <a:pt x="237" y="1166"/>
                      </a:lnTo>
                      <a:lnTo>
                        <a:pt x="230" y="1156"/>
                      </a:lnTo>
                      <a:lnTo>
                        <a:pt x="226" y="1146"/>
                      </a:lnTo>
                      <a:lnTo>
                        <a:pt x="223" y="1135"/>
                      </a:lnTo>
                      <a:lnTo>
                        <a:pt x="220" y="1126"/>
                      </a:lnTo>
                      <a:lnTo>
                        <a:pt x="219" y="1114"/>
                      </a:lnTo>
                      <a:lnTo>
                        <a:pt x="218" y="1102"/>
                      </a:lnTo>
                      <a:lnTo>
                        <a:pt x="217" y="1090"/>
                      </a:lnTo>
                      <a:lnTo>
                        <a:pt x="217" y="1084"/>
                      </a:lnTo>
                      <a:lnTo>
                        <a:pt x="216" y="1077"/>
                      </a:lnTo>
                      <a:lnTo>
                        <a:pt x="213" y="1071"/>
                      </a:lnTo>
                      <a:lnTo>
                        <a:pt x="206" y="1068"/>
                      </a:lnTo>
                      <a:lnTo>
                        <a:pt x="199" y="1068"/>
                      </a:lnTo>
                      <a:lnTo>
                        <a:pt x="191" y="1068"/>
                      </a:lnTo>
                      <a:lnTo>
                        <a:pt x="183" y="1066"/>
                      </a:lnTo>
                      <a:lnTo>
                        <a:pt x="177" y="1063"/>
                      </a:lnTo>
                      <a:lnTo>
                        <a:pt x="170" y="1060"/>
                      </a:lnTo>
                      <a:lnTo>
                        <a:pt x="166" y="1057"/>
                      </a:lnTo>
                      <a:lnTo>
                        <a:pt x="160" y="1051"/>
                      </a:lnTo>
                      <a:lnTo>
                        <a:pt x="157" y="1045"/>
                      </a:lnTo>
                      <a:lnTo>
                        <a:pt x="156" y="1041"/>
                      </a:lnTo>
                      <a:lnTo>
                        <a:pt x="155" y="1036"/>
                      </a:lnTo>
                      <a:lnTo>
                        <a:pt x="154" y="1032"/>
                      </a:lnTo>
                      <a:lnTo>
                        <a:pt x="154" y="1026"/>
                      </a:lnTo>
                      <a:lnTo>
                        <a:pt x="154" y="1022"/>
                      </a:lnTo>
                      <a:lnTo>
                        <a:pt x="155" y="1018"/>
                      </a:lnTo>
                      <a:lnTo>
                        <a:pt x="156" y="1013"/>
                      </a:lnTo>
                      <a:lnTo>
                        <a:pt x="157" y="1009"/>
                      </a:lnTo>
                      <a:lnTo>
                        <a:pt x="158" y="1009"/>
                      </a:lnTo>
                      <a:lnTo>
                        <a:pt x="163" y="1009"/>
                      </a:lnTo>
                      <a:lnTo>
                        <a:pt x="166" y="1009"/>
                      </a:lnTo>
                      <a:lnTo>
                        <a:pt x="169" y="1008"/>
                      </a:lnTo>
                      <a:lnTo>
                        <a:pt x="170" y="1004"/>
                      </a:lnTo>
                      <a:lnTo>
                        <a:pt x="171" y="999"/>
                      </a:lnTo>
                      <a:lnTo>
                        <a:pt x="170" y="994"/>
                      </a:lnTo>
                      <a:lnTo>
                        <a:pt x="170" y="988"/>
                      </a:lnTo>
                      <a:lnTo>
                        <a:pt x="170" y="983"/>
                      </a:lnTo>
                      <a:lnTo>
                        <a:pt x="171" y="979"/>
                      </a:lnTo>
                      <a:lnTo>
                        <a:pt x="174" y="976"/>
                      </a:lnTo>
                      <a:lnTo>
                        <a:pt x="178" y="975"/>
                      </a:lnTo>
                      <a:lnTo>
                        <a:pt x="193" y="973"/>
                      </a:lnTo>
                      <a:lnTo>
                        <a:pt x="205" y="965"/>
                      </a:lnTo>
                      <a:lnTo>
                        <a:pt x="213" y="956"/>
                      </a:lnTo>
                      <a:lnTo>
                        <a:pt x="219" y="943"/>
                      </a:lnTo>
                      <a:lnTo>
                        <a:pt x="224" y="930"/>
                      </a:lnTo>
                      <a:lnTo>
                        <a:pt x="228" y="918"/>
                      </a:lnTo>
                      <a:lnTo>
                        <a:pt x="233" y="907"/>
                      </a:lnTo>
                      <a:lnTo>
                        <a:pt x="240" y="898"/>
                      </a:lnTo>
                      <a:lnTo>
                        <a:pt x="248" y="896"/>
                      </a:lnTo>
                      <a:lnTo>
                        <a:pt x="257" y="898"/>
                      </a:lnTo>
                      <a:lnTo>
                        <a:pt x="266" y="903"/>
                      </a:lnTo>
                      <a:lnTo>
                        <a:pt x="277" y="911"/>
                      </a:lnTo>
                      <a:lnTo>
                        <a:pt x="287" y="919"/>
                      </a:lnTo>
                      <a:lnTo>
                        <a:pt x="299" y="924"/>
                      </a:lnTo>
                      <a:lnTo>
                        <a:pt x="311" y="927"/>
                      </a:lnTo>
                      <a:lnTo>
                        <a:pt x="323" y="925"/>
                      </a:lnTo>
                      <a:lnTo>
                        <a:pt x="330" y="923"/>
                      </a:lnTo>
                      <a:lnTo>
                        <a:pt x="339" y="923"/>
                      </a:lnTo>
                      <a:lnTo>
                        <a:pt x="347" y="923"/>
                      </a:lnTo>
                      <a:lnTo>
                        <a:pt x="354" y="923"/>
                      </a:lnTo>
                      <a:lnTo>
                        <a:pt x="362" y="924"/>
                      </a:lnTo>
                      <a:lnTo>
                        <a:pt x="368" y="924"/>
                      </a:lnTo>
                      <a:lnTo>
                        <a:pt x="374" y="922"/>
                      </a:lnTo>
                      <a:lnTo>
                        <a:pt x="379" y="919"/>
                      </a:lnTo>
                      <a:lnTo>
                        <a:pt x="389" y="907"/>
                      </a:lnTo>
                      <a:lnTo>
                        <a:pt x="398" y="894"/>
                      </a:lnTo>
                      <a:lnTo>
                        <a:pt x="407" y="882"/>
                      </a:lnTo>
                      <a:lnTo>
                        <a:pt x="414" y="868"/>
                      </a:lnTo>
                      <a:lnTo>
                        <a:pt x="423" y="856"/>
                      </a:lnTo>
                      <a:lnTo>
                        <a:pt x="433" y="842"/>
                      </a:lnTo>
                      <a:lnTo>
                        <a:pt x="444" y="832"/>
                      </a:lnTo>
                      <a:lnTo>
                        <a:pt x="456" y="821"/>
                      </a:lnTo>
                      <a:lnTo>
                        <a:pt x="466" y="813"/>
                      </a:lnTo>
                      <a:lnTo>
                        <a:pt x="478" y="805"/>
                      </a:lnTo>
                      <a:lnTo>
                        <a:pt x="489" y="799"/>
                      </a:lnTo>
                      <a:lnTo>
                        <a:pt x="500" y="791"/>
                      </a:lnTo>
                      <a:lnTo>
                        <a:pt x="511" y="784"/>
                      </a:lnTo>
                      <a:lnTo>
                        <a:pt x="521" y="776"/>
                      </a:lnTo>
                      <a:lnTo>
                        <a:pt x="531" y="767"/>
                      </a:lnTo>
                      <a:lnTo>
                        <a:pt x="539" y="758"/>
                      </a:lnTo>
                      <a:lnTo>
                        <a:pt x="546" y="749"/>
                      </a:lnTo>
                      <a:lnTo>
                        <a:pt x="550" y="740"/>
                      </a:lnTo>
                      <a:lnTo>
                        <a:pt x="556" y="731"/>
                      </a:lnTo>
                      <a:lnTo>
                        <a:pt x="560" y="721"/>
                      </a:lnTo>
                      <a:lnTo>
                        <a:pt x="564" y="711"/>
                      </a:lnTo>
                      <a:lnTo>
                        <a:pt x="569" y="701"/>
                      </a:lnTo>
                      <a:lnTo>
                        <a:pt x="574" y="691"/>
                      </a:lnTo>
                      <a:lnTo>
                        <a:pt x="580" y="681"/>
                      </a:lnTo>
                      <a:lnTo>
                        <a:pt x="586" y="674"/>
                      </a:lnTo>
                      <a:lnTo>
                        <a:pt x="593" y="669"/>
                      </a:lnTo>
                      <a:lnTo>
                        <a:pt x="600" y="665"/>
                      </a:lnTo>
                      <a:lnTo>
                        <a:pt x="609" y="663"/>
                      </a:lnTo>
                      <a:lnTo>
                        <a:pt x="617" y="661"/>
                      </a:lnTo>
                      <a:lnTo>
                        <a:pt x="625" y="660"/>
                      </a:lnTo>
                      <a:lnTo>
                        <a:pt x="635" y="659"/>
                      </a:lnTo>
                      <a:lnTo>
                        <a:pt x="644" y="656"/>
                      </a:lnTo>
                      <a:lnTo>
                        <a:pt x="649" y="654"/>
                      </a:lnTo>
                      <a:lnTo>
                        <a:pt x="651" y="651"/>
                      </a:lnTo>
                      <a:lnTo>
                        <a:pt x="651" y="647"/>
                      </a:lnTo>
                      <a:lnTo>
                        <a:pt x="648" y="642"/>
                      </a:lnTo>
                      <a:lnTo>
                        <a:pt x="646" y="637"/>
                      </a:lnTo>
                      <a:lnTo>
                        <a:pt x="644" y="632"/>
                      </a:lnTo>
                      <a:lnTo>
                        <a:pt x="643" y="627"/>
                      </a:lnTo>
                      <a:lnTo>
                        <a:pt x="645" y="623"/>
                      </a:lnTo>
                      <a:lnTo>
                        <a:pt x="655" y="610"/>
                      </a:lnTo>
                      <a:lnTo>
                        <a:pt x="667" y="598"/>
                      </a:lnTo>
                      <a:lnTo>
                        <a:pt x="679" y="587"/>
                      </a:lnTo>
                      <a:lnTo>
                        <a:pt x="691" y="576"/>
                      </a:lnTo>
                      <a:lnTo>
                        <a:pt x="703" y="566"/>
                      </a:lnTo>
                      <a:lnTo>
                        <a:pt x="716" y="556"/>
                      </a:lnTo>
                      <a:lnTo>
                        <a:pt x="728" y="545"/>
                      </a:lnTo>
                      <a:lnTo>
                        <a:pt x="739" y="534"/>
                      </a:lnTo>
                      <a:lnTo>
                        <a:pt x="733" y="536"/>
                      </a:lnTo>
                      <a:lnTo>
                        <a:pt x="729" y="534"/>
                      </a:lnTo>
                      <a:lnTo>
                        <a:pt x="725" y="532"/>
                      </a:lnTo>
                      <a:lnTo>
                        <a:pt x="721" y="529"/>
                      </a:lnTo>
                      <a:lnTo>
                        <a:pt x="717" y="526"/>
                      </a:lnTo>
                      <a:lnTo>
                        <a:pt x="713" y="522"/>
                      </a:lnTo>
                      <a:lnTo>
                        <a:pt x="708" y="520"/>
                      </a:lnTo>
                      <a:lnTo>
                        <a:pt x="703" y="520"/>
                      </a:lnTo>
                      <a:lnTo>
                        <a:pt x="704" y="510"/>
                      </a:lnTo>
                      <a:lnTo>
                        <a:pt x="707" y="501"/>
                      </a:lnTo>
                      <a:lnTo>
                        <a:pt x="714" y="494"/>
                      </a:lnTo>
                      <a:lnTo>
                        <a:pt x="725" y="491"/>
                      </a:lnTo>
                      <a:lnTo>
                        <a:pt x="715" y="488"/>
                      </a:lnTo>
                      <a:lnTo>
                        <a:pt x="709" y="482"/>
                      </a:lnTo>
                      <a:lnTo>
                        <a:pt x="705" y="477"/>
                      </a:lnTo>
                      <a:lnTo>
                        <a:pt x="705" y="469"/>
                      </a:lnTo>
                      <a:lnTo>
                        <a:pt x="705" y="462"/>
                      </a:lnTo>
                      <a:lnTo>
                        <a:pt x="707" y="455"/>
                      </a:lnTo>
                      <a:lnTo>
                        <a:pt x="710" y="447"/>
                      </a:lnTo>
                      <a:lnTo>
                        <a:pt x="714" y="442"/>
                      </a:lnTo>
                      <a:lnTo>
                        <a:pt x="721" y="431"/>
                      </a:lnTo>
                      <a:lnTo>
                        <a:pt x="731" y="422"/>
                      </a:lnTo>
                      <a:lnTo>
                        <a:pt x="741" y="414"/>
                      </a:lnTo>
                      <a:lnTo>
                        <a:pt x="753" y="407"/>
                      </a:lnTo>
                      <a:lnTo>
                        <a:pt x="765" y="402"/>
                      </a:lnTo>
                      <a:lnTo>
                        <a:pt x="778" y="397"/>
                      </a:lnTo>
                      <a:lnTo>
                        <a:pt x="792" y="396"/>
                      </a:lnTo>
                      <a:lnTo>
                        <a:pt x="805" y="396"/>
                      </a:lnTo>
                      <a:lnTo>
                        <a:pt x="801" y="383"/>
                      </a:lnTo>
                      <a:lnTo>
                        <a:pt x="793" y="374"/>
                      </a:lnTo>
                      <a:lnTo>
                        <a:pt x="783" y="371"/>
                      </a:lnTo>
                      <a:lnTo>
                        <a:pt x="771" y="369"/>
                      </a:lnTo>
                      <a:lnTo>
                        <a:pt x="758" y="368"/>
                      </a:lnTo>
                      <a:lnTo>
                        <a:pt x="746" y="367"/>
                      </a:lnTo>
                      <a:lnTo>
                        <a:pt x="735" y="365"/>
                      </a:lnTo>
                      <a:lnTo>
                        <a:pt x="727" y="358"/>
                      </a:lnTo>
                      <a:lnTo>
                        <a:pt x="726" y="354"/>
                      </a:lnTo>
                      <a:lnTo>
                        <a:pt x="728" y="349"/>
                      </a:lnTo>
                      <a:lnTo>
                        <a:pt x="732" y="345"/>
                      </a:lnTo>
                      <a:lnTo>
                        <a:pt x="738" y="342"/>
                      </a:lnTo>
                      <a:lnTo>
                        <a:pt x="743" y="338"/>
                      </a:lnTo>
                      <a:lnTo>
                        <a:pt x="747" y="334"/>
                      </a:lnTo>
                      <a:lnTo>
                        <a:pt x="747" y="331"/>
                      </a:lnTo>
                      <a:lnTo>
                        <a:pt x="744" y="327"/>
                      </a:lnTo>
                      <a:lnTo>
                        <a:pt x="738" y="324"/>
                      </a:lnTo>
                      <a:lnTo>
                        <a:pt x="730" y="325"/>
                      </a:lnTo>
                      <a:lnTo>
                        <a:pt x="722" y="329"/>
                      </a:lnTo>
                      <a:lnTo>
                        <a:pt x="715" y="332"/>
                      </a:lnTo>
                      <a:lnTo>
                        <a:pt x="706" y="335"/>
                      </a:lnTo>
                      <a:lnTo>
                        <a:pt x="698" y="336"/>
                      </a:lnTo>
                      <a:lnTo>
                        <a:pt x="691" y="335"/>
                      </a:lnTo>
                      <a:lnTo>
                        <a:pt x="683" y="329"/>
                      </a:lnTo>
                      <a:lnTo>
                        <a:pt x="678" y="321"/>
                      </a:lnTo>
                      <a:lnTo>
                        <a:pt x="672" y="312"/>
                      </a:lnTo>
                      <a:lnTo>
                        <a:pt x="668" y="303"/>
                      </a:lnTo>
                      <a:lnTo>
                        <a:pt x="664" y="294"/>
                      </a:lnTo>
                      <a:lnTo>
                        <a:pt x="659" y="284"/>
                      </a:lnTo>
                      <a:lnTo>
                        <a:pt x="655" y="275"/>
                      </a:lnTo>
                      <a:lnTo>
                        <a:pt x="649" y="267"/>
                      </a:lnTo>
                      <a:lnTo>
                        <a:pt x="644" y="258"/>
                      </a:lnTo>
                      <a:lnTo>
                        <a:pt x="649" y="258"/>
                      </a:lnTo>
                      <a:lnTo>
                        <a:pt x="655" y="258"/>
                      </a:lnTo>
                      <a:lnTo>
                        <a:pt x="660" y="258"/>
                      </a:lnTo>
                      <a:lnTo>
                        <a:pt x="666" y="257"/>
                      </a:lnTo>
                      <a:lnTo>
                        <a:pt x="670" y="255"/>
                      </a:lnTo>
                      <a:lnTo>
                        <a:pt x="672" y="251"/>
                      </a:lnTo>
                      <a:lnTo>
                        <a:pt x="673" y="247"/>
                      </a:lnTo>
                      <a:lnTo>
                        <a:pt x="672" y="245"/>
                      </a:lnTo>
                      <a:lnTo>
                        <a:pt x="667" y="241"/>
                      </a:lnTo>
                      <a:lnTo>
                        <a:pt x="662" y="236"/>
                      </a:lnTo>
                      <a:lnTo>
                        <a:pt x="660" y="231"/>
                      </a:lnTo>
                      <a:lnTo>
                        <a:pt x="658" y="224"/>
                      </a:lnTo>
                      <a:lnTo>
                        <a:pt x="656" y="219"/>
                      </a:lnTo>
                      <a:lnTo>
                        <a:pt x="653" y="213"/>
                      </a:lnTo>
                      <a:lnTo>
                        <a:pt x="649" y="210"/>
                      </a:lnTo>
                      <a:lnTo>
                        <a:pt x="644" y="207"/>
                      </a:lnTo>
                      <a:lnTo>
                        <a:pt x="648" y="207"/>
                      </a:lnTo>
                      <a:lnTo>
                        <a:pt x="654" y="207"/>
                      </a:lnTo>
                      <a:lnTo>
                        <a:pt x="658" y="208"/>
                      </a:lnTo>
                      <a:lnTo>
                        <a:pt x="662" y="208"/>
                      </a:lnTo>
                      <a:lnTo>
                        <a:pt x="668" y="208"/>
                      </a:lnTo>
                      <a:lnTo>
                        <a:pt x="672" y="207"/>
                      </a:lnTo>
                      <a:lnTo>
                        <a:pt x="676" y="207"/>
                      </a:lnTo>
                      <a:lnTo>
                        <a:pt x="680" y="205"/>
                      </a:lnTo>
                      <a:lnTo>
                        <a:pt x="684" y="201"/>
                      </a:lnTo>
                      <a:lnTo>
                        <a:pt x="688" y="196"/>
                      </a:lnTo>
                      <a:lnTo>
                        <a:pt x="689" y="190"/>
                      </a:lnTo>
                      <a:lnTo>
                        <a:pt x="688" y="187"/>
                      </a:lnTo>
                      <a:lnTo>
                        <a:pt x="674" y="181"/>
                      </a:lnTo>
                      <a:lnTo>
                        <a:pt x="665" y="171"/>
                      </a:lnTo>
                      <a:lnTo>
                        <a:pt x="657" y="160"/>
                      </a:lnTo>
                      <a:lnTo>
                        <a:pt x="653" y="147"/>
                      </a:lnTo>
                      <a:lnTo>
                        <a:pt x="652" y="135"/>
                      </a:lnTo>
                      <a:lnTo>
                        <a:pt x="653" y="122"/>
                      </a:lnTo>
                      <a:lnTo>
                        <a:pt x="656" y="110"/>
                      </a:lnTo>
                      <a:lnTo>
                        <a:pt x="662" y="100"/>
                      </a:lnTo>
                      <a:lnTo>
                        <a:pt x="678" y="88"/>
                      </a:lnTo>
                      <a:lnTo>
                        <a:pt x="695" y="83"/>
                      </a:lnTo>
                      <a:lnTo>
                        <a:pt x="714" y="83"/>
                      </a:lnTo>
                      <a:lnTo>
                        <a:pt x="733" y="86"/>
                      </a:lnTo>
                      <a:lnTo>
                        <a:pt x="754" y="92"/>
                      </a:lnTo>
                      <a:lnTo>
                        <a:pt x="774" y="100"/>
                      </a:lnTo>
                      <a:lnTo>
                        <a:pt x="794" y="108"/>
                      </a:lnTo>
                      <a:lnTo>
                        <a:pt x="813" y="114"/>
                      </a:lnTo>
                      <a:lnTo>
                        <a:pt x="829" y="116"/>
                      </a:lnTo>
                      <a:lnTo>
                        <a:pt x="845" y="115"/>
                      </a:lnTo>
                      <a:lnTo>
                        <a:pt x="862" y="112"/>
                      </a:lnTo>
                      <a:lnTo>
                        <a:pt x="877" y="107"/>
                      </a:lnTo>
                      <a:lnTo>
                        <a:pt x="893" y="100"/>
                      </a:lnTo>
                      <a:lnTo>
                        <a:pt x="910" y="94"/>
                      </a:lnTo>
                      <a:lnTo>
                        <a:pt x="925" y="87"/>
                      </a:lnTo>
                      <a:lnTo>
                        <a:pt x="941" y="82"/>
                      </a:lnTo>
                      <a:lnTo>
                        <a:pt x="953" y="77"/>
                      </a:lnTo>
                      <a:lnTo>
                        <a:pt x="966" y="72"/>
                      </a:lnTo>
                      <a:lnTo>
                        <a:pt x="979" y="64"/>
                      </a:lnTo>
                      <a:lnTo>
                        <a:pt x="992" y="57"/>
                      </a:lnTo>
                      <a:lnTo>
                        <a:pt x="1005" y="47"/>
                      </a:lnTo>
                      <a:lnTo>
                        <a:pt x="1017" y="37"/>
                      </a:lnTo>
                      <a:lnTo>
                        <a:pt x="1031" y="25"/>
                      </a:lnTo>
                      <a:lnTo>
                        <a:pt x="1041" y="12"/>
                      </a:lnTo>
                      <a:lnTo>
                        <a:pt x="1049" y="5"/>
                      </a:lnTo>
                      <a:lnTo>
                        <a:pt x="1059" y="1"/>
                      </a:lnTo>
                      <a:lnTo>
                        <a:pt x="1069" y="0"/>
                      </a:lnTo>
                      <a:lnTo>
                        <a:pt x="1078" y="0"/>
                      </a:lnTo>
                      <a:lnTo>
                        <a:pt x="1087" y="3"/>
                      </a:lnTo>
                      <a:lnTo>
                        <a:pt x="1095" y="8"/>
                      </a:lnTo>
                      <a:lnTo>
                        <a:pt x="1101" y="13"/>
                      </a:lnTo>
                      <a:lnTo>
                        <a:pt x="1105" y="20"/>
                      </a:lnTo>
                      <a:lnTo>
                        <a:pt x="1112" y="38"/>
                      </a:lnTo>
                      <a:lnTo>
                        <a:pt x="1121" y="54"/>
                      </a:lnTo>
                      <a:lnTo>
                        <a:pt x="1131" y="71"/>
                      </a:lnTo>
                      <a:lnTo>
                        <a:pt x="1142" y="85"/>
                      </a:lnTo>
                      <a:lnTo>
                        <a:pt x="1155" y="99"/>
                      </a:lnTo>
                      <a:lnTo>
                        <a:pt x="1168" y="112"/>
                      </a:lnTo>
                      <a:lnTo>
                        <a:pt x="1181" y="125"/>
                      </a:lnTo>
                      <a:lnTo>
                        <a:pt x="1195" y="138"/>
                      </a:lnTo>
                      <a:lnTo>
                        <a:pt x="1199" y="146"/>
                      </a:lnTo>
                      <a:lnTo>
                        <a:pt x="1199" y="153"/>
                      </a:lnTo>
                      <a:lnTo>
                        <a:pt x="1195" y="162"/>
                      </a:lnTo>
                      <a:lnTo>
                        <a:pt x="1190" y="172"/>
                      </a:lnTo>
                      <a:lnTo>
                        <a:pt x="1183" y="182"/>
                      </a:lnTo>
                      <a:lnTo>
                        <a:pt x="1179" y="192"/>
                      </a:lnTo>
                      <a:lnTo>
                        <a:pt x="1176" y="202"/>
                      </a:lnTo>
                      <a:lnTo>
                        <a:pt x="1179" y="213"/>
                      </a:lnTo>
                      <a:lnTo>
                        <a:pt x="1185" y="224"/>
                      </a:lnTo>
                      <a:lnTo>
                        <a:pt x="1192" y="235"/>
                      </a:lnTo>
                      <a:lnTo>
                        <a:pt x="1200" y="245"/>
                      </a:lnTo>
                      <a:lnTo>
                        <a:pt x="1210" y="254"/>
                      </a:lnTo>
                      <a:lnTo>
                        <a:pt x="1220" y="262"/>
                      </a:lnTo>
                      <a:lnTo>
                        <a:pt x="1231" y="271"/>
                      </a:lnTo>
                      <a:lnTo>
                        <a:pt x="1242" y="278"/>
                      </a:lnTo>
                      <a:lnTo>
                        <a:pt x="1254" y="285"/>
                      </a:lnTo>
                      <a:lnTo>
                        <a:pt x="1264" y="294"/>
                      </a:lnTo>
                      <a:lnTo>
                        <a:pt x="1268" y="305"/>
                      </a:lnTo>
                      <a:lnTo>
                        <a:pt x="1267" y="316"/>
                      </a:lnTo>
                      <a:lnTo>
                        <a:pt x="1261" y="328"/>
                      </a:lnTo>
                      <a:lnTo>
                        <a:pt x="1254" y="341"/>
                      </a:lnTo>
                      <a:lnTo>
                        <a:pt x="1246" y="355"/>
                      </a:lnTo>
                      <a:lnTo>
                        <a:pt x="1237" y="368"/>
                      </a:lnTo>
                      <a:lnTo>
                        <a:pt x="1232" y="381"/>
                      </a:lnTo>
                      <a:lnTo>
                        <a:pt x="1229" y="385"/>
                      </a:lnTo>
                      <a:lnTo>
                        <a:pt x="1223" y="390"/>
                      </a:lnTo>
                      <a:lnTo>
                        <a:pt x="1215" y="391"/>
                      </a:lnTo>
                      <a:lnTo>
                        <a:pt x="1206" y="389"/>
                      </a:lnTo>
                      <a:lnTo>
                        <a:pt x="1197" y="382"/>
                      </a:lnTo>
                      <a:lnTo>
                        <a:pt x="1191" y="374"/>
                      </a:lnTo>
                      <a:lnTo>
                        <a:pt x="1183" y="368"/>
                      </a:lnTo>
                      <a:lnTo>
                        <a:pt x="1175" y="361"/>
                      </a:lnTo>
                      <a:lnTo>
                        <a:pt x="1170" y="359"/>
                      </a:lnTo>
                      <a:lnTo>
                        <a:pt x="1164" y="359"/>
                      </a:lnTo>
                      <a:lnTo>
                        <a:pt x="1159" y="359"/>
                      </a:lnTo>
                      <a:lnTo>
                        <a:pt x="1154" y="361"/>
                      </a:lnTo>
                      <a:lnTo>
                        <a:pt x="1149" y="364"/>
                      </a:lnTo>
                      <a:lnTo>
                        <a:pt x="1146" y="366"/>
                      </a:lnTo>
                      <a:lnTo>
                        <a:pt x="1145" y="369"/>
                      </a:lnTo>
                      <a:lnTo>
                        <a:pt x="1145" y="372"/>
                      </a:lnTo>
                      <a:lnTo>
                        <a:pt x="1154" y="389"/>
                      </a:lnTo>
                      <a:lnTo>
                        <a:pt x="1161" y="404"/>
                      </a:lnTo>
                      <a:lnTo>
                        <a:pt x="1167" y="419"/>
                      </a:lnTo>
                      <a:lnTo>
                        <a:pt x="1172" y="435"/>
                      </a:lnTo>
                      <a:lnTo>
                        <a:pt x="1174" y="451"/>
                      </a:lnTo>
                      <a:lnTo>
                        <a:pt x="1173" y="466"/>
                      </a:lnTo>
                      <a:lnTo>
                        <a:pt x="1170" y="482"/>
                      </a:lnTo>
                      <a:lnTo>
                        <a:pt x="1162" y="499"/>
                      </a:lnTo>
                      <a:lnTo>
                        <a:pt x="1168" y="497"/>
                      </a:lnTo>
                      <a:lnTo>
                        <a:pt x="1174" y="499"/>
                      </a:lnTo>
                      <a:lnTo>
                        <a:pt x="1179" y="500"/>
                      </a:lnTo>
                      <a:lnTo>
                        <a:pt x="1184" y="502"/>
                      </a:lnTo>
                      <a:lnTo>
                        <a:pt x="1190" y="504"/>
                      </a:lnTo>
                      <a:lnTo>
                        <a:pt x="1195" y="505"/>
                      </a:lnTo>
                      <a:lnTo>
                        <a:pt x="1201" y="504"/>
                      </a:lnTo>
                      <a:lnTo>
                        <a:pt x="1208" y="502"/>
                      </a:lnTo>
                      <a:lnTo>
                        <a:pt x="1215" y="500"/>
                      </a:lnTo>
                      <a:lnTo>
                        <a:pt x="1221" y="502"/>
                      </a:lnTo>
                      <a:lnTo>
                        <a:pt x="1225" y="507"/>
                      </a:lnTo>
                      <a:lnTo>
                        <a:pt x="1230" y="514"/>
                      </a:lnTo>
                      <a:lnTo>
                        <a:pt x="1233" y="521"/>
                      </a:lnTo>
                      <a:lnTo>
                        <a:pt x="1236" y="528"/>
                      </a:lnTo>
                      <a:lnTo>
                        <a:pt x="1240" y="534"/>
                      </a:lnTo>
                      <a:lnTo>
                        <a:pt x="1244" y="538"/>
                      </a:lnTo>
                      <a:lnTo>
                        <a:pt x="1264" y="547"/>
                      </a:lnTo>
                      <a:lnTo>
                        <a:pt x="1283" y="556"/>
                      </a:lnTo>
                      <a:lnTo>
                        <a:pt x="1303" y="566"/>
                      </a:lnTo>
                      <a:lnTo>
                        <a:pt x="1321" y="576"/>
                      </a:lnTo>
                      <a:lnTo>
                        <a:pt x="1340" y="587"/>
                      </a:lnTo>
                      <a:lnTo>
                        <a:pt x="1357" y="599"/>
                      </a:lnTo>
                      <a:lnTo>
                        <a:pt x="1374" y="611"/>
                      </a:lnTo>
                      <a:lnTo>
                        <a:pt x="1390" y="625"/>
                      </a:lnTo>
                      <a:lnTo>
                        <a:pt x="1412" y="641"/>
                      </a:lnTo>
                      <a:lnTo>
                        <a:pt x="1408" y="645"/>
                      </a:lnTo>
                      <a:lnTo>
                        <a:pt x="1405" y="651"/>
                      </a:lnTo>
                      <a:lnTo>
                        <a:pt x="1402" y="655"/>
                      </a:lnTo>
                      <a:lnTo>
                        <a:pt x="1399" y="661"/>
                      </a:lnTo>
                      <a:lnTo>
                        <a:pt x="1395" y="665"/>
                      </a:lnTo>
                      <a:lnTo>
                        <a:pt x="1391" y="669"/>
                      </a:lnTo>
                      <a:lnTo>
                        <a:pt x="1388" y="674"/>
                      </a:lnTo>
                      <a:lnTo>
                        <a:pt x="1382" y="678"/>
                      </a:lnTo>
                      <a:lnTo>
                        <a:pt x="1375" y="682"/>
                      </a:lnTo>
                      <a:lnTo>
                        <a:pt x="1367" y="686"/>
                      </a:lnTo>
                      <a:lnTo>
                        <a:pt x="1359" y="689"/>
                      </a:lnTo>
                      <a:lnTo>
                        <a:pt x="1352" y="693"/>
                      </a:lnTo>
                      <a:lnTo>
                        <a:pt x="1345" y="697"/>
                      </a:lnTo>
                      <a:lnTo>
                        <a:pt x="1340" y="702"/>
                      </a:lnTo>
                      <a:lnTo>
                        <a:pt x="1335" y="708"/>
                      </a:lnTo>
                      <a:lnTo>
                        <a:pt x="1333" y="715"/>
                      </a:lnTo>
                      <a:lnTo>
                        <a:pt x="1332" y="723"/>
                      </a:lnTo>
                      <a:lnTo>
                        <a:pt x="1333" y="729"/>
                      </a:lnTo>
                      <a:lnTo>
                        <a:pt x="1333" y="737"/>
                      </a:lnTo>
                      <a:lnTo>
                        <a:pt x="1334" y="745"/>
                      </a:lnTo>
                      <a:lnTo>
                        <a:pt x="1334" y="751"/>
                      </a:lnTo>
                      <a:lnTo>
                        <a:pt x="1333" y="759"/>
                      </a:lnTo>
                      <a:lnTo>
                        <a:pt x="1332" y="766"/>
                      </a:lnTo>
                      <a:lnTo>
                        <a:pt x="1329" y="774"/>
                      </a:lnTo>
                      <a:lnTo>
                        <a:pt x="1327" y="778"/>
                      </a:lnTo>
                      <a:lnTo>
                        <a:pt x="1323" y="784"/>
                      </a:lnTo>
                      <a:lnTo>
                        <a:pt x="1320" y="789"/>
                      </a:lnTo>
                      <a:lnTo>
                        <a:pt x="1318" y="795"/>
                      </a:lnTo>
                      <a:lnTo>
                        <a:pt x="1317" y="799"/>
                      </a:lnTo>
                      <a:lnTo>
                        <a:pt x="1316" y="803"/>
                      </a:lnTo>
                      <a:lnTo>
                        <a:pt x="1317" y="808"/>
                      </a:lnTo>
                      <a:lnTo>
                        <a:pt x="1319" y="810"/>
                      </a:lnTo>
                      <a:lnTo>
                        <a:pt x="1327" y="816"/>
                      </a:lnTo>
                      <a:lnTo>
                        <a:pt x="1333" y="824"/>
                      </a:lnTo>
                      <a:lnTo>
                        <a:pt x="1341" y="832"/>
                      </a:lnTo>
                      <a:lnTo>
                        <a:pt x="1348" y="839"/>
                      </a:lnTo>
                      <a:lnTo>
                        <a:pt x="1357" y="845"/>
                      </a:lnTo>
                      <a:lnTo>
                        <a:pt x="1365" y="847"/>
                      </a:lnTo>
                      <a:lnTo>
                        <a:pt x="1374" y="846"/>
                      </a:lnTo>
                      <a:lnTo>
                        <a:pt x="1383" y="840"/>
                      </a:lnTo>
                      <a:lnTo>
                        <a:pt x="1386" y="840"/>
                      </a:lnTo>
                      <a:lnTo>
                        <a:pt x="1388" y="840"/>
                      </a:lnTo>
                      <a:lnTo>
                        <a:pt x="1391" y="842"/>
                      </a:lnTo>
                      <a:lnTo>
                        <a:pt x="1393" y="844"/>
                      </a:lnTo>
                      <a:lnTo>
                        <a:pt x="1396" y="848"/>
                      </a:lnTo>
                      <a:lnTo>
                        <a:pt x="1400" y="853"/>
                      </a:lnTo>
                      <a:lnTo>
                        <a:pt x="1403" y="859"/>
                      </a:lnTo>
                      <a:lnTo>
                        <a:pt x="1406" y="863"/>
                      </a:lnTo>
                      <a:lnTo>
                        <a:pt x="1411" y="865"/>
                      </a:lnTo>
                      <a:lnTo>
                        <a:pt x="1417" y="865"/>
                      </a:lnTo>
                      <a:lnTo>
                        <a:pt x="1424" y="865"/>
                      </a:lnTo>
                      <a:lnTo>
                        <a:pt x="1430" y="868"/>
                      </a:lnTo>
                      <a:lnTo>
                        <a:pt x="1439" y="873"/>
                      </a:lnTo>
                      <a:lnTo>
                        <a:pt x="1446" y="879"/>
                      </a:lnTo>
                      <a:lnTo>
                        <a:pt x="1453" y="886"/>
                      </a:lnTo>
                      <a:lnTo>
                        <a:pt x="1461" y="893"/>
                      </a:lnTo>
                      <a:lnTo>
                        <a:pt x="1468" y="899"/>
                      </a:lnTo>
                      <a:lnTo>
                        <a:pt x="1476" y="905"/>
                      </a:lnTo>
                      <a:lnTo>
                        <a:pt x="1484" y="911"/>
                      </a:lnTo>
                      <a:lnTo>
                        <a:pt x="1492" y="915"/>
                      </a:lnTo>
                      <a:lnTo>
                        <a:pt x="1498" y="918"/>
                      </a:lnTo>
                      <a:lnTo>
                        <a:pt x="1503" y="919"/>
                      </a:lnTo>
                      <a:lnTo>
                        <a:pt x="1509" y="920"/>
                      </a:lnTo>
                      <a:lnTo>
                        <a:pt x="1514" y="920"/>
                      </a:lnTo>
                      <a:lnTo>
                        <a:pt x="1519" y="921"/>
                      </a:lnTo>
                      <a:lnTo>
                        <a:pt x="1525" y="921"/>
                      </a:lnTo>
                      <a:lnTo>
                        <a:pt x="1530" y="922"/>
                      </a:lnTo>
                      <a:lnTo>
                        <a:pt x="1535" y="924"/>
                      </a:lnTo>
                      <a:lnTo>
                        <a:pt x="1540" y="927"/>
                      </a:lnTo>
                      <a:lnTo>
                        <a:pt x="1547" y="932"/>
                      </a:lnTo>
                      <a:lnTo>
                        <a:pt x="1553" y="936"/>
                      </a:lnTo>
                      <a:lnTo>
                        <a:pt x="1559" y="939"/>
                      </a:lnTo>
                      <a:lnTo>
                        <a:pt x="1565" y="942"/>
                      </a:lnTo>
                      <a:lnTo>
                        <a:pt x="1573" y="942"/>
                      </a:lnTo>
                      <a:lnTo>
                        <a:pt x="1580" y="942"/>
                      </a:lnTo>
                      <a:lnTo>
                        <a:pt x="1587" y="943"/>
                      </a:lnTo>
                      <a:lnTo>
                        <a:pt x="1597" y="947"/>
                      </a:lnTo>
                      <a:lnTo>
                        <a:pt x="1605" y="952"/>
                      </a:lnTo>
                      <a:lnTo>
                        <a:pt x="1613" y="958"/>
                      </a:lnTo>
                      <a:lnTo>
                        <a:pt x="1622" y="963"/>
                      </a:lnTo>
                      <a:lnTo>
                        <a:pt x="1629" y="970"/>
                      </a:lnTo>
                      <a:lnTo>
                        <a:pt x="1638" y="974"/>
                      </a:lnTo>
                      <a:lnTo>
                        <a:pt x="1649" y="977"/>
                      </a:lnTo>
                      <a:lnTo>
                        <a:pt x="1660" y="979"/>
                      </a:lnTo>
                      <a:lnTo>
                        <a:pt x="1662" y="981"/>
                      </a:lnTo>
                      <a:lnTo>
                        <a:pt x="1663" y="985"/>
                      </a:lnTo>
                      <a:lnTo>
                        <a:pt x="1664" y="989"/>
                      </a:lnTo>
                      <a:lnTo>
                        <a:pt x="1668" y="992"/>
                      </a:lnTo>
                      <a:lnTo>
                        <a:pt x="1676" y="993"/>
                      </a:lnTo>
                      <a:lnTo>
                        <a:pt x="1686" y="993"/>
                      </a:lnTo>
                      <a:lnTo>
                        <a:pt x="1693" y="987"/>
                      </a:lnTo>
                      <a:lnTo>
                        <a:pt x="1693" y="977"/>
                      </a:lnTo>
                      <a:lnTo>
                        <a:pt x="1705" y="977"/>
                      </a:lnTo>
                      <a:lnTo>
                        <a:pt x="1717" y="977"/>
                      </a:lnTo>
                      <a:lnTo>
                        <a:pt x="1729" y="977"/>
                      </a:lnTo>
                      <a:lnTo>
                        <a:pt x="1740" y="979"/>
                      </a:lnTo>
                      <a:lnTo>
                        <a:pt x="1751" y="979"/>
                      </a:lnTo>
                      <a:lnTo>
                        <a:pt x="1763" y="980"/>
                      </a:lnTo>
                      <a:lnTo>
                        <a:pt x="1775" y="982"/>
                      </a:lnTo>
                      <a:lnTo>
                        <a:pt x="1787" y="984"/>
                      </a:lnTo>
                      <a:lnTo>
                        <a:pt x="1792" y="985"/>
                      </a:lnTo>
                      <a:lnTo>
                        <a:pt x="1796" y="986"/>
                      </a:lnTo>
                      <a:lnTo>
                        <a:pt x="1800" y="987"/>
                      </a:lnTo>
                      <a:lnTo>
                        <a:pt x="1804" y="988"/>
                      </a:lnTo>
                      <a:lnTo>
                        <a:pt x="1808" y="991"/>
                      </a:lnTo>
                      <a:lnTo>
                        <a:pt x="1812" y="992"/>
                      </a:lnTo>
                      <a:lnTo>
                        <a:pt x="1817" y="995"/>
                      </a:lnTo>
                      <a:lnTo>
                        <a:pt x="1820" y="997"/>
                      </a:lnTo>
                      <a:lnTo>
                        <a:pt x="1824" y="1004"/>
                      </a:lnTo>
                      <a:lnTo>
                        <a:pt x="1824" y="1012"/>
                      </a:lnTo>
                      <a:lnTo>
                        <a:pt x="1825" y="1021"/>
                      </a:lnTo>
                      <a:lnTo>
                        <a:pt x="1832" y="1028"/>
                      </a:lnTo>
                      <a:lnTo>
                        <a:pt x="1836" y="1029"/>
                      </a:lnTo>
                      <a:lnTo>
                        <a:pt x="1841" y="1029"/>
                      </a:lnTo>
                      <a:lnTo>
                        <a:pt x="1845" y="1029"/>
                      </a:lnTo>
                      <a:lnTo>
                        <a:pt x="1848" y="1030"/>
                      </a:lnTo>
                      <a:lnTo>
                        <a:pt x="1854" y="1035"/>
                      </a:lnTo>
                      <a:lnTo>
                        <a:pt x="1859" y="1038"/>
                      </a:lnTo>
                      <a:lnTo>
                        <a:pt x="1865" y="1044"/>
                      </a:lnTo>
                      <a:lnTo>
                        <a:pt x="1869" y="1050"/>
                      </a:lnTo>
                      <a:lnTo>
                        <a:pt x="1872" y="1055"/>
                      </a:lnTo>
                      <a:lnTo>
                        <a:pt x="1878" y="1059"/>
                      </a:lnTo>
                      <a:lnTo>
                        <a:pt x="1884" y="1062"/>
                      </a:lnTo>
                      <a:lnTo>
                        <a:pt x="1890" y="1065"/>
                      </a:lnTo>
                      <a:lnTo>
                        <a:pt x="1895" y="1066"/>
                      </a:lnTo>
                      <a:lnTo>
                        <a:pt x="1902" y="1065"/>
                      </a:lnTo>
                      <a:lnTo>
                        <a:pt x="1907" y="1063"/>
                      </a:lnTo>
                      <a:lnTo>
                        <a:pt x="1913" y="1060"/>
                      </a:lnTo>
                      <a:lnTo>
                        <a:pt x="1918" y="1058"/>
                      </a:lnTo>
                      <a:lnTo>
                        <a:pt x="1923" y="1057"/>
                      </a:lnTo>
                      <a:lnTo>
                        <a:pt x="1928" y="1058"/>
                      </a:lnTo>
                      <a:lnTo>
                        <a:pt x="1931" y="1060"/>
                      </a:lnTo>
                      <a:lnTo>
                        <a:pt x="1938" y="1068"/>
                      </a:lnTo>
                      <a:lnTo>
                        <a:pt x="1944" y="1077"/>
                      </a:lnTo>
                      <a:lnTo>
                        <a:pt x="1951" y="1082"/>
                      </a:lnTo>
                      <a:lnTo>
                        <a:pt x="1958" y="1084"/>
                      </a:lnTo>
                      <a:lnTo>
                        <a:pt x="1966" y="1083"/>
                      </a:lnTo>
                      <a:lnTo>
                        <a:pt x="1974" y="1083"/>
                      </a:lnTo>
                      <a:lnTo>
                        <a:pt x="1980" y="1082"/>
                      </a:lnTo>
                      <a:lnTo>
                        <a:pt x="1988" y="1081"/>
                      </a:lnTo>
                      <a:lnTo>
                        <a:pt x="1995" y="1081"/>
                      </a:lnTo>
                      <a:lnTo>
                        <a:pt x="2003" y="1081"/>
                      </a:lnTo>
                      <a:lnTo>
                        <a:pt x="2009" y="1082"/>
                      </a:lnTo>
                      <a:lnTo>
                        <a:pt x="2017" y="1084"/>
                      </a:lnTo>
                      <a:lnTo>
                        <a:pt x="2017" y="1085"/>
                      </a:lnTo>
                      <a:lnTo>
                        <a:pt x="2017" y="1086"/>
                      </a:lnTo>
                      <a:lnTo>
                        <a:pt x="2017" y="1088"/>
                      </a:lnTo>
                      <a:lnTo>
                        <a:pt x="2018" y="1091"/>
                      </a:lnTo>
                      <a:lnTo>
                        <a:pt x="2024" y="1096"/>
                      </a:lnTo>
                      <a:lnTo>
                        <a:pt x="2029" y="1099"/>
                      </a:lnTo>
                      <a:lnTo>
                        <a:pt x="2036" y="1102"/>
                      </a:lnTo>
                      <a:lnTo>
                        <a:pt x="2042" y="1103"/>
                      </a:lnTo>
                      <a:lnTo>
                        <a:pt x="2049" y="1103"/>
                      </a:lnTo>
                      <a:lnTo>
                        <a:pt x="2055" y="1103"/>
                      </a:lnTo>
                      <a:lnTo>
                        <a:pt x="2062" y="1102"/>
                      </a:lnTo>
                      <a:lnTo>
                        <a:pt x="2068" y="1102"/>
                      </a:lnTo>
                      <a:lnTo>
                        <a:pt x="2072" y="1100"/>
                      </a:lnTo>
                      <a:lnTo>
                        <a:pt x="2075" y="1098"/>
                      </a:lnTo>
                      <a:lnTo>
                        <a:pt x="2077" y="1096"/>
                      </a:lnTo>
                      <a:lnTo>
                        <a:pt x="2079" y="1095"/>
                      </a:lnTo>
                      <a:lnTo>
                        <a:pt x="2091" y="1095"/>
                      </a:lnTo>
                      <a:lnTo>
                        <a:pt x="2103" y="1096"/>
                      </a:lnTo>
                      <a:lnTo>
                        <a:pt x="2115" y="1097"/>
                      </a:lnTo>
                      <a:lnTo>
                        <a:pt x="2127" y="1097"/>
                      </a:lnTo>
                      <a:lnTo>
                        <a:pt x="2138" y="1098"/>
                      </a:lnTo>
                      <a:lnTo>
                        <a:pt x="2150" y="1099"/>
                      </a:lnTo>
                      <a:lnTo>
                        <a:pt x="2162" y="1102"/>
                      </a:lnTo>
                      <a:lnTo>
                        <a:pt x="2174" y="1103"/>
                      </a:lnTo>
                      <a:lnTo>
                        <a:pt x="2178" y="1104"/>
                      </a:lnTo>
                      <a:lnTo>
                        <a:pt x="2183" y="1104"/>
                      </a:lnTo>
                      <a:lnTo>
                        <a:pt x="2188" y="1103"/>
                      </a:lnTo>
                      <a:lnTo>
                        <a:pt x="2193" y="1103"/>
                      </a:lnTo>
                      <a:lnTo>
                        <a:pt x="2199" y="1102"/>
                      </a:lnTo>
                      <a:lnTo>
                        <a:pt x="2204" y="1102"/>
                      </a:lnTo>
                      <a:lnTo>
                        <a:pt x="2209" y="1100"/>
                      </a:lnTo>
                      <a:lnTo>
                        <a:pt x="2214" y="1099"/>
                      </a:lnTo>
                      <a:lnTo>
                        <a:pt x="2220" y="1096"/>
                      </a:lnTo>
                      <a:lnTo>
                        <a:pt x="2223" y="1090"/>
                      </a:lnTo>
                      <a:lnTo>
                        <a:pt x="2225" y="1082"/>
                      </a:lnTo>
                      <a:lnTo>
                        <a:pt x="2226" y="1075"/>
                      </a:lnTo>
                      <a:lnTo>
                        <a:pt x="2226" y="1070"/>
                      </a:lnTo>
                      <a:lnTo>
                        <a:pt x="2225" y="1063"/>
                      </a:lnTo>
                      <a:lnTo>
                        <a:pt x="2222" y="1058"/>
                      </a:lnTo>
                      <a:lnTo>
                        <a:pt x="2219" y="1051"/>
                      </a:lnTo>
                      <a:lnTo>
                        <a:pt x="2216" y="1046"/>
                      </a:lnTo>
                      <a:lnTo>
                        <a:pt x="2213" y="1040"/>
                      </a:lnTo>
                      <a:lnTo>
                        <a:pt x="2211" y="1034"/>
                      </a:lnTo>
                      <a:lnTo>
                        <a:pt x="2211" y="1029"/>
                      </a:lnTo>
                      <a:lnTo>
                        <a:pt x="2211" y="1022"/>
                      </a:lnTo>
                      <a:lnTo>
                        <a:pt x="2210" y="1014"/>
                      </a:lnTo>
                      <a:lnTo>
                        <a:pt x="2210" y="1008"/>
                      </a:lnTo>
                      <a:lnTo>
                        <a:pt x="2210" y="1000"/>
                      </a:lnTo>
                      <a:lnTo>
                        <a:pt x="2209" y="993"/>
                      </a:lnTo>
                      <a:lnTo>
                        <a:pt x="2210" y="985"/>
                      </a:lnTo>
                      <a:lnTo>
                        <a:pt x="2211" y="979"/>
                      </a:lnTo>
                      <a:lnTo>
                        <a:pt x="2212" y="971"/>
                      </a:lnTo>
                      <a:lnTo>
                        <a:pt x="2215" y="965"/>
                      </a:lnTo>
                      <a:lnTo>
                        <a:pt x="2222" y="961"/>
                      </a:lnTo>
                      <a:lnTo>
                        <a:pt x="2228" y="959"/>
                      </a:lnTo>
                      <a:lnTo>
                        <a:pt x="2236" y="956"/>
                      </a:lnTo>
                      <a:lnTo>
                        <a:pt x="2234" y="950"/>
                      </a:lnTo>
                      <a:lnTo>
                        <a:pt x="2232" y="944"/>
                      </a:lnTo>
                      <a:lnTo>
                        <a:pt x="2232" y="938"/>
                      </a:lnTo>
                      <a:lnTo>
                        <a:pt x="2233" y="933"/>
                      </a:lnTo>
                      <a:lnTo>
                        <a:pt x="2234" y="932"/>
                      </a:lnTo>
                      <a:lnTo>
                        <a:pt x="2235" y="930"/>
                      </a:lnTo>
                      <a:lnTo>
                        <a:pt x="2238" y="926"/>
                      </a:lnTo>
                      <a:lnTo>
                        <a:pt x="2242" y="923"/>
                      </a:lnTo>
                      <a:lnTo>
                        <a:pt x="2247" y="919"/>
                      </a:lnTo>
                      <a:lnTo>
                        <a:pt x="2253" y="914"/>
                      </a:lnTo>
                      <a:lnTo>
                        <a:pt x="2261" y="910"/>
                      </a:lnTo>
                      <a:lnTo>
                        <a:pt x="2269" y="907"/>
                      </a:lnTo>
                      <a:lnTo>
                        <a:pt x="2272" y="906"/>
                      </a:lnTo>
                      <a:lnTo>
                        <a:pt x="2279" y="903"/>
                      </a:lnTo>
                      <a:lnTo>
                        <a:pt x="2286" y="906"/>
                      </a:lnTo>
                      <a:lnTo>
                        <a:pt x="2290" y="913"/>
                      </a:lnTo>
                      <a:lnTo>
                        <a:pt x="2290" y="920"/>
                      </a:lnTo>
                      <a:lnTo>
                        <a:pt x="2291" y="927"/>
                      </a:lnTo>
                      <a:lnTo>
                        <a:pt x="2293" y="934"/>
                      </a:lnTo>
                      <a:lnTo>
                        <a:pt x="2294" y="942"/>
                      </a:lnTo>
                      <a:lnTo>
                        <a:pt x="2295" y="948"/>
                      </a:lnTo>
                      <a:lnTo>
                        <a:pt x="2296" y="954"/>
                      </a:lnTo>
                      <a:lnTo>
                        <a:pt x="2298" y="959"/>
                      </a:lnTo>
                      <a:lnTo>
                        <a:pt x="2300" y="963"/>
                      </a:lnTo>
                      <a:lnTo>
                        <a:pt x="2302" y="975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94" name="Freeform 2064"/>
                <p:cNvSpPr>
                  <a:spLocks/>
                </p:cNvSpPr>
                <p:nvPr/>
              </p:nvSpPr>
              <p:spPr bwMode="auto">
                <a:xfrm>
                  <a:off x="1980" y="1110"/>
                  <a:ext cx="148" cy="104"/>
                </a:xfrm>
                <a:custGeom>
                  <a:avLst/>
                  <a:gdLst>
                    <a:gd name="T0" fmla="*/ 0 w 1487"/>
                    <a:gd name="T1" fmla="*/ 0 h 1121"/>
                    <a:gd name="T2" fmla="*/ 0 w 1487"/>
                    <a:gd name="T3" fmla="*/ 0 h 1121"/>
                    <a:gd name="T4" fmla="*/ 0 w 1487"/>
                    <a:gd name="T5" fmla="*/ 0 h 1121"/>
                    <a:gd name="T6" fmla="*/ 0 w 1487"/>
                    <a:gd name="T7" fmla="*/ 0 h 1121"/>
                    <a:gd name="T8" fmla="*/ 0 w 1487"/>
                    <a:gd name="T9" fmla="*/ 0 h 1121"/>
                    <a:gd name="T10" fmla="*/ 0 w 1487"/>
                    <a:gd name="T11" fmla="*/ 0 h 1121"/>
                    <a:gd name="T12" fmla="*/ 0 w 1487"/>
                    <a:gd name="T13" fmla="*/ 0 h 1121"/>
                    <a:gd name="T14" fmla="*/ 0 w 1487"/>
                    <a:gd name="T15" fmla="*/ 0 h 1121"/>
                    <a:gd name="T16" fmla="*/ 0 w 1487"/>
                    <a:gd name="T17" fmla="*/ 0 h 1121"/>
                    <a:gd name="T18" fmla="*/ 0 w 1487"/>
                    <a:gd name="T19" fmla="*/ 0 h 1121"/>
                    <a:gd name="T20" fmla="*/ 0 w 1487"/>
                    <a:gd name="T21" fmla="*/ 0 h 1121"/>
                    <a:gd name="T22" fmla="*/ 0 w 1487"/>
                    <a:gd name="T23" fmla="*/ 0 h 1121"/>
                    <a:gd name="T24" fmla="*/ 0 w 1487"/>
                    <a:gd name="T25" fmla="*/ 0 h 1121"/>
                    <a:gd name="T26" fmla="*/ 0 w 1487"/>
                    <a:gd name="T27" fmla="*/ 0 h 1121"/>
                    <a:gd name="T28" fmla="*/ 0 w 1487"/>
                    <a:gd name="T29" fmla="*/ 0 h 1121"/>
                    <a:gd name="T30" fmla="*/ 0 w 1487"/>
                    <a:gd name="T31" fmla="*/ 0 h 1121"/>
                    <a:gd name="T32" fmla="*/ 0 w 1487"/>
                    <a:gd name="T33" fmla="*/ 0 h 1121"/>
                    <a:gd name="T34" fmla="*/ 0 w 1487"/>
                    <a:gd name="T35" fmla="*/ 0 h 1121"/>
                    <a:gd name="T36" fmla="*/ 0 w 1487"/>
                    <a:gd name="T37" fmla="*/ 0 h 1121"/>
                    <a:gd name="T38" fmla="*/ 0 w 1487"/>
                    <a:gd name="T39" fmla="*/ 0 h 1121"/>
                    <a:gd name="T40" fmla="*/ 0 w 1487"/>
                    <a:gd name="T41" fmla="*/ 0 h 1121"/>
                    <a:gd name="T42" fmla="*/ 0 w 1487"/>
                    <a:gd name="T43" fmla="*/ 0 h 1121"/>
                    <a:gd name="T44" fmla="*/ 0 w 1487"/>
                    <a:gd name="T45" fmla="*/ 0 h 1121"/>
                    <a:gd name="T46" fmla="*/ 0 w 1487"/>
                    <a:gd name="T47" fmla="*/ 0 h 1121"/>
                    <a:gd name="T48" fmla="*/ 0 w 1487"/>
                    <a:gd name="T49" fmla="*/ 0 h 1121"/>
                    <a:gd name="T50" fmla="*/ 0 w 1487"/>
                    <a:gd name="T51" fmla="*/ 0 h 1121"/>
                    <a:gd name="T52" fmla="*/ 0 w 1487"/>
                    <a:gd name="T53" fmla="*/ 0 h 1121"/>
                    <a:gd name="T54" fmla="*/ 0 w 1487"/>
                    <a:gd name="T55" fmla="*/ 0 h 1121"/>
                    <a:gd name="T56" fmla="*/ 0 w 1487"/>
                    <a:gd name="T57" fmla="*/ 0 h 1121"/>
                    <a:gd name="T58" fmla="*/ 0 w 1487"/>
                    <a:gd name="T59" fmla="*/ 0 h 1121"/>
                    <a:gd name="T60" fmla="*/ 0 w 1487"/>
                    <a:gd name="T61" fmla="*/ 0 h 1121"/>
                    <a:gd name="T62" fmla="*/ 0 w 1487"/>
                    <a:gd name="T63" fmla="*/ 0 h 1121"/>
                    <a:gd name="T64" fmla="*/ 0 w 1487"/>
                    <a:gd name="T65" fmla="*/ 0 h 1121"/>
                    <a:gd name="T66" fmla="*/ 0 w 1487"/>
                    <a:gd name="T67" fmla="*/ 0 h 1121"/>
                    <a:gd name="T68" fmla="*/ 0 w 1487"/>
                    <a:gd name="T69" fmla="*/ 0 h 1121"/>
                    <a:gd name="T70" fmla="*/ 0 w 1487"/>
                    <a:gd name="T71" fmla="*/ 0 h 1121"/>
                    <a:gd name="T72" fmla="*/ 0 w 1487"/>
                    <a:gd name="T73" fmla="*/ 0 h 1121"/>
                    <a:gd name="T74" fmla="*/ 0 w 1487"/>
                    <a:gd name="T75" fmla="*/ 0 h 1121"/>
                    <a:gd name="T76" fmla="*/ 0 w 1487"/>
                    <a:gd name="T77" fmla="*/ 0 h 1121"/>
                    <a:gd name="T78" fmla="*/ 0 w 1487"/>
                    <a:gd name="T79" fmla="*/ 0 h 1121"/>
                    <a:gd name="T80" fmla="*/ 0 w 1487"/>
                    <a:gd name="T81" fmla="*/ 0 h 1121"/>
                    <a:gd name="T82" fmla="*/ 0 w 1487"/>
                    <a:gd name="T83" fmla="*/ 0 h 1121"/>
                    <a:gd name="T84" fmla="*/ 0 w 1487"/>
                    <a:gd name="T85" fmla="*/ 0 h 1121"/>
                    <a:gd name="T86" fmla="*/ 0 w 1487"/>
                    <a:gd name="T87" fmla="*/ 0 h 1121"/>
                    <a:gd name="T88" fmla="*/ 0 w 1487"/>
                    <a:gd name="T89" fmla="*/ 0 h 1121"/>
                    <a:gd name="T90" fmla="*/ 0 w 1487"/>
                    <a:gd name="T91" fmla="*/ 0 h 1121"/>
                    <a:gd name="T92" fmla="*/ 0 w 1487"/>
                    <a:gd name="T93" fmla="*/ 0 h 1121"/>
                    <a:gd name="T94" fmla="*/ 0 w 1487"/>
                    <a:gd name="T95" fmla="*/ 0 h 1121"/>
                    <a:gd name="T96" fmla="*/ 0 w 1487"/>
                    <a:gd name="T97" fmla="*/ 0 h 1121"/>
                    <a:gd name="T98" fmla="*/ 0 w 1487"/>
                    <a:gd name="T99" fmla="*/ 0 h 1121"/>
                    <a:gd name="T100" fmla="*/ 0 w 1487"/>
                    <a:gd name="T101" fmla="*/ 0 h 1121"/>
                    <a:gd name="T102" fmla="*/ 0 w 1487"/>
                    <a:gd name="T103" fmla="*/ 0 h 1121"/>
                    <a:gd name="T104" fmla="*/ 0 w 1487"/>
                    <a:gd name="T105" fmla="*/ 0 h 1121"/>
                    <a:gd name="T106" fmla="*/ 0 w 1487"/>
                    <a:gd name="T107" fmla="*/ 0 h 1121"/>
                    <a:gd name="T108" fmla="*/ 0 w 1487"/>
                    <a:gd name="T109" fmla="*/ 0 h 1121"/>
                    <a:gd name="T110" fmla="*/ 0 w 1487"/>
                    <a:gd name="T111" fmla="*/ 0 h 1121"/>
                    <a:gd name="T112" fmla="*/ 0 w 1487"/>
                    <a:gd name="T113" fmla="*/ 0 h 1121"/>
                    <a:gd name="T114" fmla="*/ 0 w 1487"/>
                    <a:gd name="T115" fmla="*/ 0 h 1121"/>
                    <a:gd name="T116" fmla="*/ 0 w 1487"/>
                    <a:gd name="T117" fmla="*/ 0 h 1121"/>
                    <a:gd name="T118" fmla="*/ 0 w 1487"/>
                    <a:gd name="T119" fmla="*/ 0 h 1121"/>
                    <a:gd name="T120" fmla="*/ 0 w 1487"/>
                    <a:gd name="T121" fmla="*/ 0 h 1121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487"/>
                    <a:gd name="T184" fmla="*/ 0 h 1121"/>
                    <a:gd name="T185" fmla="*/ 1487 w 1487"/>
                    <a:gd name="T186" fmla="*/ 1121 h 1121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487" h="1121">
                      <a:moveTo>
                        <a:pt x="61" y="1069"/>
                      </a:moveTo>
                      <a:lnTo>
                        <a:pt x="68" y="1068"/>
                      </a:lnTo>
                      <a:lnTo>
                        <a:pt x="73" y="1069"/>
                      </a:lnTo>
                      <a:lnTo>
                        <a:pt x="79" y="1071"/>
                      </a:lnTo>
                      <a:lnTo>
                        <a:pt x="83" y="1073"/>
                      </a:lnTo>
                      <a:lnTo>
                        <a:pt x="88" y="1076"/>
                      </a:lnTo>
                      <a:lnTo>
                        <a:pt x="94" y="1081"/>
                      </a:lnTo>
                      <a:lnTo>
                        <a:pt x="100" y="1084"/>
                      </a:lnTo>
                      <a:lnTo>
                        <a:pt x="107" y="1086"/>
                      </a:lnTo>
                      <a:lnTo>
                        <a:pt x="121" y="1090"/>
                      </a:lnTo>
                      <a:lnTo>
                        <a:pt x="135" y="1097"/>
                      </a:lnTo>
                      <a:lnTo>
                        <a:pt x="149" y="1105"/>
                      </a:lnTo>
                      <a:lnTo>
                        <a:pt x="163" y="1111"/>
                      </a:lnTo>
                      <a:lnTo>
                        <a:pt x="176" y="1117"/>
                      </a:lnTo>
                      <a:lnTo>
                        <a:pt x="189" y="1119"/>
                      </a:lnTo>
                      <a:lnTo>
                        <a:pt x="201" y="1119"/>
                      </a:lnTo>
                      <a:lnTo>
                        <a:pt x="212" y="1114"/>
                      </a:lnTo>
                      <a:lnTo>
                        <a:pt x="220" y="1110"/>
                      </a:lnTo>
                      <a:lnTo>
                        <a:pt x="229" y="1109"/>
                      </a:lnTo>
                      <a:lnTo>
                        <a:pt x="239" y="1109"/>
                      </a:lnTo>
                      <a:lnTo>
                        <a:pt x="247" y="1111"/>
                      </a:lnTo>
                      <a:lnTo>
                        <a:pt x="256" y="1113"/>
                      </a:lnTo>
                      <a:lnTo>
                        <a:pt x="265" y="1117"/>
                      </a:lnTo>
                      <a:lnTo>
                        <a:pt x="274" y="1119"/>
                      </a:lnTo>
                      <a:lnTo>
                        <a:pt x="281" y="1121"/>
                      </a:lnTo>
                      <a:lnTo>
                        <a:pt x="279" y="1119"/>
                      </a:lnTo>
                      <a:lnTo>
                        <a:pt x="277" y="1117"/>
                      </a:lnTo>
                      <a:lnTo>
                        <a:pt x="276" y="1115"/>
                      </a:lnTo>
                      <a:lnTo>
                        <a:pt x="274" y="1113"/>
                      </a:lnTo>
                      <a:lnTo>
                        <a:pt x="278" y="1112"/>
                      </a:lnTo>
                      <a:lnTo>
                        <a:pt x="283" y="1111"/>
                      </a:lnTo>
                      <a:lnTo>
                        <a:pt x="288" y="1109"/>
                      </a:lnTo>
                      <a:lnTo>
                        <a:pt x="292" y="1108"/>
                      </a:lnTo>
                      <a:lnTo>
                        <a:pt x="298" y="1106"/>
                      </a:lnTo>
                      <a:lnTo>
                        <a:pt x="302" y="1105"/>
                      </a:lnTo>
                      <a:lnTo>
                        <a:pt x="306" y="1102"/>
                      </a:lnTo>
                      <a:lnTo>
                        <a:pt x="311" y="1100"/>
                      </a:lnTo>
                      <a:lnTo>
                        <a:pt x="327" y="1096"/>
                      </a:lnTo>
                      <a:lnTo>
                        <a:pt x="343" y="1098"/>
                      </a:lnTo>
                      <a:lnTo>
                        <a:pt x="360" y="1103"/>
                      </a:lnTo>
                      <a:lnTo>
                        <a:pt x="375" y="1110"/>
                      </a:lnTo>
                      <a:lnTo>
                        <a:pt x="390" y="1115"/>
                      </a:lnTo>
                      <a:lnTo>
                        <a:pt x="404" y="1117"/>
                      </a:lnTo>
                      <a:lnTo>
                        <a:pt x="421" y="1113"/>
                      </a:lnTo>
                      <a:lnTo>
                        <a:pt x="436" y="1100"/>
                      </a:lnTo>
                      <a:lnTo>
                        <a:pt x="437" y="1100"/>
                      </a:lnTo>
                      <a:lnTo>
                        <a:pt x="439" y="1103"/>
                      </a:lnTo>
                      <a:lnTo>
                        <a:pt x="441" y="1108"/>
                      </a:lnTo>
                      <a:lnTo>
                        <a:pt x="441" y="1113"/>
                      </a:lnTo>
                      <a:lnTo>
                        <a:pt x="453" y="1108"/>
                      </a:lnTo>
                      <a:lnTo>
                        <a:pt x="466" y="1105"/>
                      </a:lnTo>
                      <a:lnTo>
                        <a:pt x="478" y="1102"/>
                      </a:lnTo>
                      <a:lnTo>
                        <a:pt x="491" y="1100"/>
                      </a:lnTo>
                      <a:lnTo>
                        <a:pt x="504" y="1099"/>
                      </a:lnTo>
                      <a:lnTo>
                        <a:pt x="517" y="1099"/>
                      </a:lnTo>
                      <a:lnTo>
                        <a:pt x="531" y="1098"/>
                      </a:lnTo>
                      <a:lnTo>
                        <a:pt x="544" y="1097"/>
                      </a:lnTo>
                      <a:lnTo>
                        <a:pt x="558" y="1095"/>
                      </a:lnTo>
                      <a:lnTo>
                        <a:pt x="571" y="1090"/>
                      </a:lnTo>
                      <a:lnTo>
                        <a:pt x="584" y="1085"/>
                      </a:lnTo>
                      <a:lnTo>
                        <a:pt x="596" y="1077"/>
                      </a:lnTo>
                      <a:lnTo>
                        <a:pt x="607" y="1069"/>
                      </a:lnTo>
                      <a:lnTo>
                        <a:pt x="618" y="1060"/>
                      </a:lnTo>
                      <a:lnTo>
                        <a:pt x="627" y="1049"/>
                      </a:lnTo>
                      <a:lnTo>
                        <a:pt x="636" y="1038"/>
                      </a:lnTo>
                      <a:lnTo>
                        <a:pt x="639" y="1034"/>
                      </a:lnTo>
                      <a:lnTo>
                        <a:pt x="643" y="1028"/>
                      </a:lnTo>
                      <a:lnTo>
                        <a:pt x="646" y="1023"/>
                      </a:lnTo>
                      <a:lnTo>
                        <a:pt x="649" y="1016"/>
                      </a:lnTo>
                      <a:lnTo>
                        <a:pt x="653" y="1011"/>
                      </a:lnTo>
                      <a:lnTo>
                        <a:pt x="654" y="1007"/>
                      </a:lnTo>
                      <a:lnTo>
                        <a:pt x="655" y="1001"/>
                      </a:lnTo>
                      <a:lnTo>
                        <a:pt x="655" y="998"/>
                      </a:lnTo>
                      <a:lnTo>
                        <a:pt x="653" y="978"/>
                      </a:lnTo>
                      <a:lnTo>
                        <a:pt x="655" y="960"/>
                      </a:lnTo>
                      <a:lnTo>
                        <a:pt x="659" y="942"/>
                      </a:lnTo>
                      <a:lnTo>
                        <a:pt x="667" y="927"/>
                      </a:lnTo>
                      <a:lnTo>
                        <a:pt x="676" y="914"/>
                      </a:lnTo>
                      <a:lnTo>
                        <a:pt x="688" y="902"/>
                      </a:lnTo>
                      <a:lnTo>
                        <a:pt x="703" y="893"/>
                      </a:lnTo>
                      <a:lnTo>
                        <a:pt x="719" y="887"/>
                      </a:lnTo>
                      <a:lnTo>
                        <a:pt x="723" y="902"/>
                      </a:lnTo>
                      <a:lnTo>
                        <a:pt x="732" y="911"/>
                      </a:lnTo>
                      <a:lnTo>
                        <a:pt x="744" y="915"/>
                      </a:lnTo>
                      <a:lnTo>
                        <a:pt x="757" y="916"/>
                      </a:lnTo>
                      <a:lnTo>
                        <a:pt x="770" y="913"/>
                      </a:lnTo>
                      <a:lnTo>
                        <a:pt x="781" y="909"/>
                      </a:lnTo>
                      <a:lnTo>
                        <a:pt x="789" y="902"/>
                      </a:lnTo>
                      <a:lnTo>
                        <a:pt x="792" y="894"/>
                      </a:lnTo>
                      <a:lnTo>
                        <a:pt x="794" y="883"/>
                      </a:lnTo>
                      <a:lnTo>
                        <a:pt x="797" y="874"/>
                      </a:lnTo>
                      <a:lnTo>
                        <a:pt x="803" y="867"/>
                      </a:lnTo>
                      <a:lnTo>
                        <a:pt x="808" y="862"/>
                      </a:lnTo>
                      <a:lnTo>
                        <a:pt x="815" y="857"/>
                      </a:lnTo>
                      <a:lnTo>
                        <a:pt x="822" y="852"/>
                      </a:lnTo>
                      <a:lnTo>
                        <a:pt x="829" y="846"/>
                      </a:lnTo>
                      <a:lnTo>
                        <a:pt x="835" y="836"/>
                      </a:lnTo>
                      <a:lnTo>
                        <a:pt x="846" y="840"/>
                      </a:lnTo>
                      <a:lnTo>
                        <a:pt x="856" y="840"/>
                      </a:lnTo>
                      <a:lnTo>
                        <a:pt x="866" y="838"/>
                      </a:lnTo>
                      <a:lnTo>
                        <a:pt x="875" y="835"/>
                      </a:lnTo>
                      <a:lnTo>
                        <a:pt x="882" y="830"/>
                      </a:lnTo>
                      <a:lnTo>
                        <a:pt x="890" y="827"/>
                      </a:lnTo>
                      <a:lnTo>
                        <a:pt x="898" y="826"/>
                      </a:lnTo>
                      <a:lnTo>
                        <a:pt x="904" y="828"/>
                      </a:lnTo>
                      <a:lnTo>
                        <a:pt x="913" y="834"/>
                      </a:lnTo>
                      <a:lnTo>
                        <a:pt x="921" y="839"/>
                      </a:lnTo>
                      <a:lnTo>
                        <a:pt x="931" y="842"/>
                      </a:lnTo>
                      <a:lnTo>
                        <a:pt x="940" y="846"/>
                      </a:lnTo>
                      <a:lnTo>
                        <a:pt x="948" y="847"/>
                      </a:lnTo>
                      <a:lnTo>
                        <a:pt x="956" y="846"/>
                      </a:lnTo>
                      <a:lnTo>
                        <a:pt x="964" y="842"/>
                      </a:lnTo>
                      <a:lnTo>
                        <a:pt x="972" y="835"/>
                      </a:lnTo>
                      <a:lnTo>
                        <a:pt x="978" y="824"/>
                      </a:lnTo>
                      <a:lnTo>
                        <a:pt x="981" y="811"/>
                      </a:lnTo>
                      <a:lnTo>
                        <a:pt x="981" y="799"/>
                      </a:lnTo>
                      <a:lnTo>
                        <a:pt x="979" y="786"/>
                      </a:lnTo>
                      <a:lnTo>
                        <a:pt x="977" y="773"/>
                      </a:lnTo>
                      <a:lnTo>
                        <a:pt x="976" y="760"/>
                      </a:lnTo>
                      <a:lnTo>
                        <a:pt x="977" y="746"/>
                      </a:lnTo>
                      <a:lnTo>
                        <a:pt x="981" y="734"/>
                      </a:lnTo>
                      <a:lnTo>
                        <a:pt x="991" y="736"/>
                      </a:lnTo>
                      <a:lnTo>
                        <a:pt x="997" y="729"/>
                      </a:lnTo>
                      <a:lnTo>
                        <a:pt x="1002" y="720"/>
                      </a:lnTo>
                      <a:lnTo>
                        <a:pt x="1010" y="719"/>
                      </a:lnTo>
                      <a:lnTo>
                        <a:pt x="1010" y="712"/>
                      </a:lnTo>
                      <a:lnTo>
                        <a:pt x="1009" y="704"/>
                      </a:lnTo>
                      <a:lnTo>
                        <a:pt x="1010" y="697"/>
                      </a:lnTo>
                      <a:lnTo>
                        <a:pt x="1012" y="692"/>
                      </a:lnTo>
                      <a:lnTo>
                        <a:pt x="1017" y="688"/>
                      </a:lnTo>
                      <a:lnTo>
                        <a:pt x="1023" y="684"/>
                      </a:lnTo>
                      <a:lnTo>
                        <a:pt x="1029" y="681"/>
                      </a:lnTo>
                      <a:lnTo>
                        <a:pt x="1035" y="679"/>
                      </a:lnTo>
                      <a:lnTo>
                        <a:pt x="1041" y="678"/>
                      </a:lnTo>
                      <a:lnTo>
                        <a:pt x="1048" y="677"/>
                      </a:lnTo>
                      <a:lnTo>
                        <a:pt x="1054" y="675"/>
                      </a:lnTo>
                      <a:lnTo>
                        <a:pt x="1060" y="672"/>
                      </a:lnTo>
                      <a:lnTo>
                        <a:pt x="1067" y="668"/>
                      </a:lnTo>
                      <a:lnTo>
                        <a:pt x="1074" y="663"/>
                      </a:lnTo>
                      <a:lnTo>
                        <a:pt x="1079" y="656"/>
                      </a:lnTo>
                      <a:lnTo>
                        <a:pt x="1083" y="650"/>
                      </a:lnTo>
                      <a:lnTo>
                        <a:pt x="1086" y="642"/>
                      </a:lnTo>
                      <a:lnTo>
                        <a:pt x="1086" y="634"/>
                      </a:lnTo>
                      <a:lnTo>
                        <a:pt x="1084" y="628"/>
                      </a:lnTo>
                      <a:lnTo>
                        <a:pt x="1079" y="621"/>
                      </a:lnTo>
                      <a:lnTo>
                        <a:pt x="1073" y="616"/>
                      </a:lnTo>
                      <a:lnTo>
                        <a:pt x="1066" y="610"/>
                      </a:lnTo>
                      <a:lnTo>
                        <a:pt x="1059" y="606"/>
                      </a:lnTo>
                      <a:lnTo>
                        <a:pt x="1052" y="601"/>
                      </a:lnTo>
                      <a:lnTo>
                        <a:pt x="1047" y="595"/>
                      </a:lnTo>
                      <a:lnTo>
                        <a:pt x="1043" y="590"/>
                      </a:lnTo>
                      <a:lnTo>
                        <a:pt x="1042" y="583"/>
                      </a:lnTo>
                      <a:lnTo>
                        <a:pt x="1045" y="577"/>
                      </a:lnTo>
                      <a:lnTo>
                        <a:pt x="1050" y="569"/>
                      </a:lnTo>
                      <a:lnTo>
                        <a:pt x="1058" y="564"/>
                      </a:lnTo>
                      <a:lnTo>
                        <a:pt x="1066" y="559"/>
                      </a:lnTo>
                      <a:lnTo>
                        <a:pt x="1076" y="557"/>
                      </a:lnTo>
                      <a:lnTo>
                        <a:pt x="1087" y="556"/>
                      </a:lnTo>
                      <a:lnTo>
                        <a:pt x="1098" y="556"/>
                      </a:lnTo>
                      <a:lnTo>
                        <a:pt x="1108" y="558"/>
                      </a:lnTo>
                      <a:lnTo>
                        <a:pt x="1119" y="561"/>
                      </a:lnTo>
                      <a:lnTo>
                        <a:pt x="1126" y="565"/>
                      </a:lnTo>
                      <a:lnTo>
                        <a:pt x="1134" y="568"/>
                      </a:lnTo>
                      <a:lnTo>
                        <a:pt x="1141" y="571"/>
                      </a:lnTo>
                      <a:lnTo>
                        <a:pt x="1149" y="573"/>
                      </a:lnTo>
                      <a:lnTo>
                        <a:pt x="1157" y="574"/>
                      </a:lnTo>
                      <a:lnTo>
                        <a:pt x="1163" y="574"/>
                      </a:lnTo>
                      <a:lnTo>
                        <a:pt x="1170" y="573"/>
                      </a:lnTo>
                      <a:lnTo>
                        <a:pt x="1175" y="570"/>
                      </a:lnTo>
                      <a:lnTo>
                        <a:pt x="1180" y="565"/>
                      </a:lnTo>
                      <a:lnTo>
                        <a:pt x="1183" y="558"/>
                      </a:lnTo>
                      <a:lnTo>
                        <a:pt x="1186" y="551"/>
                      </a:lnTo>
                      <a:lnTo>
                        <a:pt x="1187" y="543"/>
                      </a:lnTo>
                      <a:lnTo>
                        <a:pt x="1188" y="534"/>
                      </a:lnTo>
                      <a:lnTo>
                        <a:pt x="1187" y="525"/>
                      </a:lnTo>
                      <a:lnTo>
                        <a:pt x="1186" y="517"/>
                      </a:lnTo>
                      <a:lnTo>
                        <a:pt x="1184" y="508"/>
                      </a:lnTo>
                      <a:lnTo>
                        <a:pt x="1182" y="508"/>
                      </a:lnTo>
                      <a:lnTo>
                        <a:pt x="1178" y="508"/>
                      </a:lnTo>
                      <a:lnTo>
                        <a:pt x="1174" y="508"/>
                      </a:lnTo>
                      <a:lnTo>
                        <a:pt x="1171" y="508"/>
                      </a:lnTo>
                      <a:lnTo>
                        <a:pt x="1176" y="495"/>
                      </a:lnTo>
                      <a:lnTo>
                        <a:pt x="1184" y="483"/>
                      </a:lnTo>
                      <a:lnTo>
                        <a:pt x="1193" y="473"/>
                      </a:lnTo>
                      <a:lnTo>
                        <a:pt x="1202" y="463"/>
                      </a:lnTo>
                      <a:lnTo>
                        <a:pt x="1212" y="454"/>
                      </a:lnTo>
                      <a:lnTo>
                        <a:pt x="1222" y="444"/>
                      </a:lnTo>
                      <a:lnTo>
                        <a:pt x="1231" y="433"/>
                      </a:lnTo>
                      <a:lnTo>
                        <a:pt x="1237" y="421"/>
                      </a:lnTo>
                      <a:lnTo>
                        <a:pt x="1242" y="402"/>
                      </a:lnTo>
                      <a:lnTo>
                        <a:pt x="1241" y="386"/>
                      </a:lnTo>
                      <a:lnTo>
                        <a:pt x="1236" y="370"/>
                      </a:lnTo>
                      <a:lnTo>
                        <a:pt x="1230" y="356"/>
                      </a:lnTo>
                      <a:lnTo>
                        <a:pt x="1222" y="340"/>
                      </a:lnTo>
                      <a:lnTo>
                        <a:pt x="1214" y="326"/>
                      </a:lnTo>
                      <a:lnTo>
                        <a:pt x="1209" y="312"/>
                      </a:lnTo>
                      <a:lnTo>
                        <a:pt x="1207" y="297"/>
                      </a:lnTo>
                      <a:lnTo>
                        <a:pt x="1208" y="289"/>
                      </a:lnTo>
                      <a:lnTo>
                        <a:pt x="1212" y="283"/>
                      </a:lnTo>
                      <a:lnTo>
                        <a:pt x="1220" y="276"/>
                      </a:lnTo>
                      <a:lnTo>
                        <a:pt x="1229" y="270"/>
                      </a:lnTo>
                      <a:lnTo>
                        <a:pt x="1238" y="263"/>
                      </a:lnTo>
                      <a:lnTo>
                        <a:pt x="1249" y="259"/>
                      </a:lnTo>
                      <a:lnTo>
                        <a:pt x="1260" y="253"/>
                      </a:lnTo>
                      <a:lnTo>
                        <a:pt x="1272" y="250"/>
                      </a:lnTo>
                      <a:lnTo>
                        <a:pt x="1273" y="248"/>
                      </a:lnTo>
                      <a:lnTo>
                        <a:pt x="1273" y="242"/>
                      </a:lnTo>
                      <a:lnTo>
                        <a:pt x="1273" y="236"/>
                      </a:lnTo>
                      <a:lnTo>
                        <a:pt x="1274" y="233"/>
                      </a:lnTo>
                      <a:lnTo>
                        <a:pt x="1285" y="227"/>
                      </a:lnTo>
                      <a:lnTo>
                        <a:pt x="1296" y="223"/>
                      </a:lnTo>
                      <a:lnTo>
                        <a:pt x="1307" y="221"/>
                      </a:lnTo>
                      <a:lnTo>
                        <a:pt x="1317" y="219"/>
                      </a:lnTo>
                      <a:lnTo>
                        <a:pt x="1327" y="216"/>
                      </a:lnTo>
                      <a:lnTo>
                        <a:pt x="1337" y="213"/>
                      </a:lnTo>
                      <a:lnTo>
                        <a:pt x="1348" y="210"/>
                      </a:lnTo>
                      <a:lnTo>
                        <a:pt x="1359" y="204"/>
                      </a:lnTo>
                      <a:lnTo>
                        <a:pt x="1367" y="201"/>
                      </a:lnTo>
                      <a:lnTo>
                        <a:pt x="1374" y="200"/>
                      </a:lnTo>
                      <a:lnTo>
                        <a:pt x="1382" y="201"/>
                      </a:lnTo>
                      <a:lnTo>
                        <a:pt x="1390" y="202"/>
                      </a:lnTo>
                      <a:lnTo>
                        <a:pt x="1398" y="203"/>
                      </a:lnTo>
                      <a:lnTo>
                        <a:pt x="1407" y="205"/>
                      </a:lnTo>
                      <a:lnTo>
                        <a:pt x="1416" y="207"/>
                      </a:lnTo>
                      <a:lnTo>
                        <a:pt x="1426" y="207"/>
                      </a:lnTo>
                      <a:lnTo>
                        <a:pt x="1435" y="171"/>
                      </a:lnTo>
                      <a:lnTo>
                        <a:pt x="1443" y="166"/>
                      </a:lnTo>
                      <a:lnTo>
                        <a:pt x="1451" y="163"/>
                      </a:lnTo>
                      <a:lnTo>
                        <a:pt x="1459" y="160"/>
                      </a:lnTo>
                      <a:lnTo>
                        <a:pt x="1467" y="158"/>
                      </a:lnTo>
                      <a:lnTo>
                        <a:pt x="1474" y="156"/>
                      </a:lnTo>
                      <a:lnTo>
                        <a:pt x="1479" y="155"/>
                      </a:lnTo>
                      <a:lnTo>
                        <a:pt x="1482" y="154"/>
                      </a:lnTo>
                      <a:lnTo>
                        <a:pt x="1483" y="154"/>
                      </a:lnTo>
                      <a:lnTo>
                        <a:pt x="1487" y="139"/>
                      </a:lnTo>
                      <a:lnTo>
                        <a:pt x="1478" y="134"/>
                      </a:lnTo>
                      <a:lnTo>
                        <a:pt x="1470" y="128"/>
                      </a:lnTo>
                      <a:lnTo>
                        <a:pt x="1463" y="123"/>
                      </a:lnTo>
                      <a:lnTo>
                        <a:pt x="1455" y="118"/>
                      </a:lnTo>
                      <a:lnTo>
                        <a:pt x="1446" y="114"/>
                      </a:lnTo>
                      <a:lnTo>
                        <a:pt x="1439" y="113"/>
                      </a:lnTo>
                      <a:lnTo>
                        <a:pt x="1430" y="114"/>
                      </a:lnTo>
                      <a:lnTo>
                        <a:pt x="1420" y="117"/>
                      </a:lnTo>
                      <a:lnTo>
                        <a:pt x="1411" y="123"/>
                      </a:lnTo>
                      <a:lnTo>
                        <a:pt x="1403" y="129"/>
                      </a:lnTo>
                      <a:lnTo>
                        <a:pt x="1394" y="136"/>
                      </a:lnTo>
                      <a:lnTo>
                        <a:pt x="1386" y="143"/>
                      </a:lnTo>
                      <a:lnTo>
                        <a:pt x="1379" y="152"/>
                      </a:lnTo>
                      <a:lnTo>
                        <a:pt x="1370" y="159"/>
                      </a:lnTo>
                      <a:lnTo>
                        <a:pt x="1361" y="165"/>
                      </a:lnTo>
                      <a:lnTo>
                        <a:pt x="1353" y="171"/>
                      </a:lnTo>
                      <a:lnTo>
                        <a:pt x="1337" y="176"/>
                      </a:lnTo>
                      <a:lnTo>
                        <a:pt x="1322" y="181"/>
                      </a:lnTo>
                      <a:lnTo>
                        <a:pt x="1307" y="185"/>
                      </a:lnTo>
                      <a:lnTo>
                        <a:pt x="1292" y="188"/>
                      </a:lnTo>
                      <a:lnTo>
                        <a:pt x="1276" y="191"/>
                      </a:lnTo>
                      <a:lnTo>
                        <a:pt x="1260" y="195"/>
                      </a:lnTo>
                      <a:lnTo>
                        <a:pt x="1245" y="198"/>
                      </a:lnTo>
                      <a:lnTo>
                        <a:pt x="1230" y="202"/>
                      </a:lnTo>
                      <a:lnTo>
                        <a:pt x="1227" y="193"/>
                      </a:lnTo>
                      <a:lnTo>
                        <a:pt x="1225" y="186"/>
                      </a:lnTo>
                      <a:lnTo>
                        <a:pt x="1222" y="178"/>
                      </a:lnTo>
                      <a:lnTo>
                        <a:pt x="1218" y="171"/>
                      </a:lnTo>
                      <a:lnTo>
                        <a:pt x="1215" y="164"/>
                      </a:lnTo>
                      <a:lnTo>
                        <a:pt x="1218" y="159"/>
                      </a:lnTo>
                      <a:lnTo>
                        <a:pt x="1222" y="153"/>
                      </a:lnTo>
                      <a:lnTo>
                        <a:pt x="1227" y="148"/>
                      </a:lnTo>
                      <a:lnTo>
                        <a:pt x="1233" y="142"/>
                      </a:lnTo>
                      <a:lnTo>
                        <a:pt x="1236" y="137"/>
                      </a:lnTo>
                      <a:lnTo>
                        <a:pt x="1238" y="130"/>
                      </a:lnTo>
                      <a:lnTo>
                        <a:pt x="1235" y="123"/>
                      </a:lnTo>
                      <a:lnTo>
                        <a:pt x="1232" y="116"/>
                      </a:lnTo>
                      <a:lnTo>
                        <a:pt x="1230" y="111"/>
                      </a:lnTo>
                      <a:lnTo>
                        <a:pt x="1230" y="105"/>
                      </a:lnTo>
                      <a:lnTo>
                        <a:pt x="1230" y="99"/>
                      </a:lnTo>
                      <a:lnTo>
                        <a:pt x="1231" y="93"/>
                      </a:lnTo>
                      <a:lnTo>
                        <a:pt x="1231" y="88"/>
                      </a:lnTo>
                      <a:lnTo>
                        <a:pt x="1231" y="84"/>
                      </a:lnTo>
                      <a:lnTo>
                        <a:pt x="1229" y="78"/>
                      </a:lnTo>
                      <a:lnTo>
                        <a:pt x="1225" y="74"/>
                      </a:lnTo>
                      <a:lnTo>
                        <a:pt x="1221" y="70"/>
                      </a:lnTo>
                      <a:lnTo>
                        <a:pt x="1217" y="69"/>
                      </a:lnTo>
                      <a:lnTo>
                        <a:pt x="1212" y="69"/>
                      </a:lnTo>
                      <a:lnTo>
                        <a:pt x="1207" y="69"/>
                      </a:lnTo>
                      <a:lnTo>
                        <a:pt x="1202" y="70"/>
                      </a:lnTo>
                      <a:lnTo>
                        <a:pt x="1197" y="70"/>
                      </a:lnTo>
                      <a:lnTo>
                        <a:pt x="1193" y="70"/>
                      </a:lnTo>
                      <a:lnTo>
                        <a:pt x="1200" y="65"/>
                      </a:lnTo>
                      <a:lnTo>
                        <a:pt x="1202" y="56"/>
                      </a:lnTo>
                      <a:lnTo>
                        <a:pt x="1202" y="48"/>
                      </a:lnTo>
                      <a:lnTo>
                        <a:pt x="1205" y="40"/>
                      </a:lnTo>
                      <a:lnTo>
                        <a:pt x="1206" y="32"/>
                      </a:lnTo>
                      <a:lnTo>
                        <a:pt x="1205" y="26"/>
                      </a:lnTo>
                      <a:lnTo>
                        <a:pt x="1200" y="20"/>
                      </a:lnTo>
                      <a:lnTo>
                        <a:pt x="1195" y="15"/>
                      </a:lnTo>
                      <a:lnTo>
                        <a:pt x="1188" y="11"/>
                      </a:lnTo>
                      <a:lnTo>
                        <a:pt x="1181" y="7"/>
                      </a:lnTo>
                      <a:lnTo>
                        <a:pt x="1174" y="4"/>
                      </a:lnTo>
                      <a:lnTo>
                        <a:pt x="1169" y="2"/>
                      </a:lnTo>
                      <a:lnTo>
                        <a:pt x="1156" y="0"/>
                      </a:lnTo>
                      <a:lnTo>
                        <a:pt x="1144" y="3"/>
                      </a:lnTo>
                      <a:lnTo>
                        <a:pt x="1133" y="11"/>
                      </a:lnTo>
                      <a:lnTo>
                        <a:pt x="1123" y="20"/>
                      </a:lnTo>
                      <a:lnTo>
                        <a:pt x="1112" y="32"/>
                      </a:lnTo>
                      <a:lnTo>
                        <a:pt x="1101" y="44"/>
                      </a:lnTo>
                      <a:lnTo>
                        <a:pt x="1089" y="54"/>
                      </a:lnTo>
                      <a:lnTo>
                        <a:pt x="1076" y="63"/>
                      </a:lnTo>
                      <a:lnTo>
                        <a:pt x="1080" y="70"/>
                      </a:lnTo>
                      <a:lnTo>
                        <a:pt x="1086" y="77"/>
                      </a:lnTo>
                      <a:lnTo>
                        <a:pt x="1091" y="82"/>
                      </a:lnTo>
                      <a:lnTo>
                        <a:pt x="1096" y="88"/>
                      </a:lnTo>
                      <a:lnTo>
                        <a:pt x="1099" y="93"/>
                      </a:lnTo>
                      <a:lnTo>
                        <a:pt x="1099" y="99"/>
                      </a:lnTo>
                      <a:lnTo>
                        <a:pt x="1096" y="105"/>
                      </a:lnTo>
                      <a:lnTo>
                        <a:pt x="1088" y="111"/>
                      </a:lnTo>
                      <a:lnTo>
                        <a:pt x="1079" y="114"/>
                      </a:lnTo>
                      <a:lnTo>
                        <a:pt x="1072" y="114"/>
                      </a:lnTo>
                      <a:lnTo>
                        <a:pt x="1063" y="112"/>
                      </a:lnTo>
                      <a:lnTo>
                        <a:pt x="1054" y="107"/>
                      </a:lnTo>
                      <a:lnTo>
                        <a:pt x="1046" y="103"/>
                      </a:lnTo>
                      <a:lnTo>
                        <a:pt x="1037" y="99"/>
                      </a:lnTo>
                      <a:lnTo>
                        <a:pt x="1028" y="97"/>
                      </a:lnTo>
                      <a:lnTo>
                        <a:pt x="1018" y="97"/>
                      </a:lnTo>
                      <a:lnTo>
                        <a:pt x="1014" y="98"/>
                      </a:lnTo>
                      <a:lnTo>
                        <a:pt x="1010" y="100"/>
                      </a:lnTo>
                      <a:lnTo>
                        <a:pt x="1005" y="102"/>
                      </a:lnTo>
                      <a:lnTo>
                        <a:pt x="1001" y="104"/>
                      </a:lnTo>
                      <a:lnTo>
                        <a:pt x="996" y="107"/>
                      </a:lnTo>
                      <a:lnTo>
                        <a:pt x="991" y="111"/>
                      </a:lnTo>
                      <a:lnTo>
                        <a:pt x="988" y="114"/>
                      </a:lnTo>
                      <a:lnTo>
                        <a:pt x="984" y="117"/>
                      </a:lnTo>
                      <a:lnTo>
                        <a:pt x="982" y="121"/>
                      </a:lnTo>
                      <a:lnTo>
                        <a:pt x="985" y="123"/>
                      </a:lnTo>
                      <a:lnTo>
                        <a:pt x="990" y="126"/>
                      </a:lnTo>
                      <a:lnTo>
                        <a:pt x="996" y="129"/>
                      </a:lnTo>
                      <a:lnTo>
                        <a:pt x="999" y="134"/>
                      </a:lnTo>
                      <a:lnTo>
                        <a:pt x="999" y="139"/>
                      </a:lnTo>
                      <a:lnTo>
                        <a:pt x="993" y="146"/>
                      </a:lnTo>
                      <a:lnTo>
                        <a:pt x="980" y="155"/>
                      </a:lnTo>
                      <a:lnTo>
                        <a:pt x="975" y="158"/>
                      </a:lnTo>
                      <a:lnTo>
                        <a:pt x="970" y="159"/>
                      </a:lnTo>
                      <a:lnTo>
                        <a:pt x="964" y="159"/>
                      </a:lnTo>
                      <a:lnTo>
                        <a:pt x="958" y="158"/>
                      </a:lnTo>
                      <a:lnTo>
                        <a:pt x="953" y="155"/>
                      </a:lnTo>
                      <a:lnTo>
                        <a:pt x="948" y="152"/>
                      </a:lnTo>
                      <a:lnTo>
                        <a:pt x="941" y="150"/>
                      </a:lnTo>
                      <a:lnTo>
                        <a:pt x="936" y="147"/>
                      </a:lnTo>
                      <a:lnTo>
                        <a:pt x="923" y="142"/>
                      </a:lnTo>
                      <a:lnTo>
                        <a:pt x="909" y="144"/>
                      </a:lnTo>
                      <a:lnTo>
                        <a:pt x="898" y="150"/>
                      </a:lnTo>
                      <a:lnTo>
                        <a:pt x="886" y="158"/>
                      </a:lnTo>
                      <a:lnTo>
                        <a:pt x="874" y="166"/>
                      </a:lnTo>
                      <a:lnTo>
                        <a:pt x="862" y="173"/>
                      </a:lnTo>
                      <a:lnTo>
                        <a:pt x="850" y="177"/>
                      </a:lnTo>
                      <a:lnTo>
                        <a:pt x="837" y="176"/>
                      </a:lnTo>
                      <a:lnTo>
                        <a:pt x="831" y="175"/>
                      </a:lnTo>
                      <a:lnTo>
                        <a:pt x="826" y="173"/>
                      </a:lnTo>
                      <a:lnTo>
                        <a:pt x="820" y="172"/>
                      </a:lnTo>
                      <a:lnTo>
                        <a:pt x="815" y="168"/>
                      </a:lnTo>
                      <a:lnTo>
                        <a:pt x="809" y="164"/>
                      </a:lnTo>
                      <a:lnTo>
                        <a:pt x="806" y="159"/>
                      </a:lnTo>
                      <a:lnTo>
                        <a:pt x="805" y="152"/>
                      </a:lnTo>
                      <a:lnTo>
                        <a:pt x="806" y="143"/>
                      </a:lnTo>
                      <a:lnTo>
                        <a:pt x="801" y="144"/>
                      </a:lnTo>
                      <a:lnTo>
                        <a:pt x="795" y="146"/>
                      </a:lnTo>
                      <a:lnTo>
                        <a:pt x="790" y="147"/>
                      </a:lnTo>
                      <a:lnTo>
                        <a:pt x="784" y="147"/>
                      </a:lnTo>
                      <a:lnTo>
                        <a:pt x="779" y="147"/>
                      </a:lnTo>
                      <a:lnTo>
                        <a:pt x="772" y="147"/>
                      </a:lnTo>
                      <a:lnTo>
                        <a:pt x="768" y="147"/>
                      </a:lnTo>
                      <a:lnTo>
                        <a:pt x="762" y="147"/>
                      </a:lnTo>
                      <a:lnTo>
                        <a:pt x="758" y="147"/>
                      </a:lnTo>
                      <a:lnTo>
                        <a:pt x="754" y="144"/>
                      </a:lnTo>
                      <a:lnTo>
                        <a:pt x="749" y="142"/>
                      </a:lnTo>
                      <a:lnTo>
                        <a:pt x="745" y="138"/>
                      </a:lnTo>
                      <a:lnTo>
                        <a:pt x="741" y="134"/>
                      </a:lnTo>
                      <a:lnTo>
                        <a:pt x="736" y="128"/>
                      </a:lnTo>
                      <a:lnTo>
                        <a:pt x="732" y="123"/>
                      </a:lnTo>
                      <a:lnTo>
                        <a:pt x="729" y="116"/>
                      </a:lnTo>
                      <a:lnTo>
                        <a:pt x="725" y="113"/>
                      </a:lnTo>
                      <a:lnTo>
                        <a:pt x="721" y="113"/>
                      </a:lnTo>
                      <a:lnTo>
                        <a:pt x="716" y="115"/>
                      </a:lnTo>
                      <a:lnTo>
                        <a:pt x="709" y="118"/>
                      </a:lnTo>
                      <a:lnTo>
                        <a:pt x="703" y="122"/>
                      </a:lnTo>
                      <a:lnTo>
                        <a:pt x="696" y="125"/>
                      </a:lnTo>
                      <a:lnTo>
                        <a:pt x="688" y="127"/>
                      </a:lnTo>
                      <a:lnTo>
                        <a:pt x="682" y="128"/>
                      </a:lnTo>
                      <a:lnTo>
                        <a:pt x="669" y="127"/>
                      </a:lnTo>
                      <a:lnTo>
                        <a:pt x="657" y="125"/>
                      </a:lnTo>
                      <a:lnTo>
                        <a:pt x="644" y="122"/>
                      </a:lnTo>
                      <a:lnTo>
                        <a:pt x="632" y="118"/>
                      </a:lnTo>
                      <a:lnTo>
                        <a:pt x="619" y="116"/>
                      </a:lnTo>
                      <a:lnTo>
                        <a:pt x="607" y="114"/>
                      </a:lnTo>
                      <a:lnTo>
                        <a:pt x="594" y="114"/>
                      </a:lnTo>
                      <a:lnTo>
                        <a:pt x="581" y="116"/>
                      </a:lnTo>
                      <a:lnTo>
                        <a:pt x="574" y="122"/>
                      </a:lnTo>
                      <a:lnTo>
                        <a:pt x="570" y="129"/>
                      </a:lnTo>
                      <a:lnTo>
                        <a:pt x="565" y="137"/>
                      </a:lnTo>
                      <a:lnTo>
                        <a:pt x="558" y="142"/>
                      </a:lnTo>
                      <a:lnTo>
                        <a:pt x="550" y="144"/>
                      </a:lnTo>
                      <a:lnTo>
                        <a:pt x="544" y="146"/>
                      </a:lnTo>
                      <a:lnTo>
                        <a:pt x="536" y="147"/>
                      </a:lnTo>
                      <a:lnTo>
                        <a:pt x="528" y="148"/>
                      </a:lnTo>
                      <a:lnTo>
                        <a:pt x="521" y="149"/>
                      </a:lnTo>
                      <a:lnTo>
                        <a:pt x="514" y="150"/>
                      </a:lnTo>
                      <a:lnTo>
                        <a:pt x="508" y="152"/>
                      </a:lnTo>
                      <a:lnTo>
                        <a:pt x="502" y="155"/>
                      </a:lnTo>
                      <a:lnTo>
                        <a:pt x="487" y="170"/>
                      </a:lnTo>
                      <a:lnTo>
                        <a:pt x="475" y="186"/>
                      </a:lnTo>
                      <a:lnTo>
                        <a:pt x="466" y="204"/>
                      </a:lnTo>
                      <a:lnTo>
                        <a:pt x="459" y="224"/>
                      </a:lnTo>
                      <a:lnTo>
                        <a:pt x="451" y="242"/>
                      </a:lnTo>
                      <a:lnTo>
                        <a:pt x="441" y="260"/>
                      </a:lnTo>
                      <a:lnTo>
                        <a:pt x="428" y="274"/>
                      </a:lnTo>
                      <a:lnTo>
                        <a:pt x="411" y="285"/>
                      </a:lnTo>
                      <a:lnTo>
                        <a:pt x="397" y="290"/>
                      </a:lnTo>
                      <a:lnTo>
                        <a:pt x="382" y="295"/>
                      </a:lnTo>
                      <a:lnTo>
                        <a:pt x="368" y="298"/>
                      </a:lnTo>
                      <a:lnTo>
                        <a:pt x="354" y="301"/>
                      </a:lnTo>
                      <a:lnTo>
                        <a:pt x="339" y="306"/>
                      </a:lnTo>
                      <a:lnTo>
                        <a:pt x="325" y="310"/>
                      </a:lnTo>
                      <a:lnTo>
                        <a:pt x="311" y="315"/>
                      </a:lnTo>
                      <a:lnTo>
                        <a:pt x="298" y="322"/>
                      </a:lnTo>
                      <a:lnTo>
                        <a:pt x="291" y="328"/>
                      </a:lnTo>
                      <a:lnTo>
                        <a:pt x="288" y="336"/>
                      </a:lnTo>
                      <a:lnTo>
                        <a:pt x="288" y="345"/>
                      </a:lnTo>
                      <a:lnTo>
                        <a:pt x="288" y="355"/>
                      </a:lnTo>
                      <a:lnTo>
                        <a:pt x="289" y="364"/>
                      </a:lnTo>
                      <a:lnTo>
                        <a:pt x="290" y="373"/>
                      </a:lnTo>
                      <a:lnTo>
                        <a:pt x="289" y="381"/>
                      </a:lnTo>
                      <a:lnTo>
                        <a:pt x="284" y="387"/>
                      </a:lnTo>
                      <a:lnTo>
                        <a:pt x="272" y="396"/>
                      </a:lnTo>
                      <a:lnTo>
                        <a:pt x="259" y="401"/>
                      </a:lnTo>
                      <a:lnTo>
                        <a:pt x="245" y="405"/>
                      </a:lnTo>
                      <a:lnTo>
                        <a:pt x="231" y="406"/>
                      </a:lnTo>
                      <a:lnTo>
                        <a:pt x="216" y="406"/>
                      </a:lnTo>
                      <a:lnTo>
                        <a:pt x="201" y="405"/>
                      </a:lnTo>
                      <a:lnTo>
                        <a:pt x="186" y="402"/>
                      </a:lnTo>
                      <a:lnTo>
                        <a:pt x="173" y="399"/>
                      </a:lnTo>
                      <a:lnTo>
                        <a:pt x="169" y="397"/>
                      </a:lnTo>
                      <a:lnTo>
                        <a:pt x="169" y="395"/>
                      </a:lnTo>
                      <a:lnTo>
                        <a:pt x="172" y="393"/>
                      </a:lnTo>
                      <a:lnTo>
                        <a:pt x="178" y="390"/>
                      </a:lnTo>
                      <a:lnTo>
                        <a:pt x="184" y="387"/>
                      </a:lnTo>
                      <a:lnTo>
                        <a:pt x="189" y="385"/>
                      </a:lnTo>
                      <a:lnTo>
                        <a:pt x="192" y="382"/>
                      </a:lnTo>
                      <a:lnTo>
                        <a:pt x="191" y="379"/>
                      </a:lnTo>
                      <a:lnTo>
                        <a:pt x="188" y="376"/>
                      </a:lnTo>
                      <a:lnTo>
                        <a:pt x="183" y="375"/>
                      </a:lnTo>
                      <a:lnTo>
                        <a:pt x="178" y="376"/>
                      </a:lnTo>
                      <a:lnTo>
                        <a:pt x="172" y="377"/>
                      </a:lnTo>
                      <a:lnTo>
                        <a:pt x="167" y="380"/>
                      </a:lnTo>
                      <a:lnTo>
                        <a:pt x="160" y="381"/>
                      </a:lnTo>
                      <a:lnTo>
                        <a:pt x="155" y="381"/>
                      </a:lnTo>
                      <a:lnTo>
                        <a:pt x="151" y="381"/>
                      </a:lnTo>
                      <a:lnTo>
                        <a:pt x="143" y="380"/>
                      </a:lnTo>
                      <a:lnTo>
                        <a:pt x="135" y="377"/>
                      </a:lnTo>
                      <a:lnTo>
                        <a:pt x="128" y="375"/>
                      </a:lnTo>
                      <a:lnTo>
                        <a:pt x="120" y="372"/>
                      </a:lnTo>
                      <a:lnTo>
                        <a:pt x="114" y="369"/>
                      </a:lnTo>
                      <a:lnTo>
                        <a:pt x="107" y="363"/>
                      </a:lnTo>
                      <a:lnTo>
                        <a:pt x="102" y="357"/>
                      </a:lnTo>
                      <a:lnTo>
                        <a:pt x="98" y="348"/>
                      </a:lnTo>
                      <a:lnTo>
                        <a:pt x="97" y="352"/>
                      </a:lnTo>
                      <a:lnTo>
                        <a:pt x="94" y="356"/>
                      </a:lnTo>
                      <a:lnTo>
                        <a:pt x="88" y="360"/>
                      </a:lnTo>
                      <a:lnTo>
                        <a:pt x="79" y="367"/>
                      </a:lnTo>
                      <a:lnTo>
                        <a:pt x="74" y="370"/>
                      </a:lnTo>
                      <a:lnTo>
                        <a:pt x="72" y="373"/>
                      </a:lnTo>
                      <a:lnTo>
                        <a:pt x="72" y="377"/>
                      </a:lnTo>
                      <a:lnTo>
                        <a:pt x="73" y="382"/>
                      </a:lnTo>
                      <a:lnTo>
                        <a:pt x="75" y="387"/>
                      </a:lnTo>
                      <a:lnTo>
                        <a:pt x="78" y="393"/>
                      </a:lnTo>
                      <a:lnTo>
                        <a:pt x="81" y="399"/>
                      </a:lnTo>
                      <a:lnTo>
                        <a:pt x="84" y="406"/>
                      </a:lnTo>
                      <a:lnTo>
                        <a:pt x="79" y="408"/>
                      </a:lnTo>
                      <a:lnTo>
                        <a:pt x="78" y="413"/>
                      </a:lnTo>
                      <a:lnTo>
                        <a:pt x="76" y="420"/>
                      </a:lnTo>
                      <a:lnTo>
                        <a:pt x="70" y="421"/>
                      </a:lnTo>
                      <a:lnTo>
                        <a:pt x="71" y="433"/>
                      </a:lnTo>
                      <a:lnTo>
                        <a:pt x="71" y="445"/>
                      </a:lnTo>
                      <a:lnTo>
                        <a:pt x="69" y="457"/>
                      </a:lnTo>
                      <a:lnTo>
                        <a:pt x="66" y="468"/>
                      </a:lnTo>
                      <a:lnTo>
                        <a:pt x="60" y="478"/>
                      </a:lnTo>
                      <a:lnTo>
                        <a:pt x="55" y="488"/>
                      </a:lnTo>
                      <a:lnTo>
                        <a:pt x="48" y="498"/>
                      </a:lnTo>
                      <a:lnTo>
                        <a:pt x="41" y="508"/>
                      </a:lnTo>
                      <a:lnTo>
                        <a:pt x="45" y="511"/>
                      </a:lnTo>
                      <a:lnTo>
                        <a:pt x="47" y="515"/>
                      </a:lnTo>
                      <a:lnTo>
                        <a:pt x="48" y="518"/>
                      </a:lnTo>
                      <a:lnTo>
                        <a:pt x="47" y="521"/>
                      </a:lnTo>
                      <a:lnTo>
                        <a:pt x="34" y="529"/>
                      </a:lnTo>
                      <a:lnTo>
                        <a:pt x="23" y="537"/>
                      </a:lnTo>
                      <a:lnTo>
                        <a:pt x="14" y="546"/>
                      </a:lnTo>
                      <a:lnTo>
                        <a:pt x="7" y="556"/>
                      </a:lnTo>
                      <a:lnTo>
                        <a:pt x="2" y="566"/>
                      </a:lnTo>
                      <a:lnTo>
                        <a:pt x="0" y="577"/>
                      </a:lnTo>
                      <a:lnTo>
                        <a:pt x="2" y="589"/>
                      </a:lnTo>
                      <a:lnTo>
                        <a:pt x="8" y="601"/>
                      </a:lnTo>
                      <a:lnTo>
                        <a:pt x="10" y="606"/>
                      </a:lnTo>
                      <a:lnTo>
                        <a:pt x="16" y="614"/>
                      </a:lnTo>
                      <a:lnTo>
                        <a:pt x="22" y="619"/>
                      </a:lnTo>
                      <a:lnTo>
                        <a:pt x="33" y="617"/>
                      </a:lnTo>
                      <a:lnTo>
                        <a:pt x="33" y="623"/>
                      </a:lnTo>
                      <a:lnTo>
                        <a:pt x="33" y="629"/>
                      </a:lnTo>
                      <a:lnTo>
                        <a:pt x="31" y="635"/>
                      </a:lnTo>
                      <a:lnTo>
                        <a:pt x="30" y="641"/>
                      </a:lnTo>
                      <a:lnTo>
                        <a:pt x="27" y="646"/>
                      </a:lnTo>
                      <a:lnTo>
                        <a:pt x="25" y="651"/>
                      </a:lnTo>
                      <a:lnTo>
                        <a:pt x="23" y="656"/>
                      </a:lnTo>
                      <a:lnTo>
                        <a:pt x="22" y="662"/>
                      </a:lnTo>
                      <a:lnTo>
                        <a:pt x="21" y="678"/>
                      </a:lnTo>
                      <a:lnTo>
                        <a:pt x="24" y="694"/>
                      </a:lnTo>
                      <a:lnTo>
                        <a:pt x="30" y="711"/>
                      </a:lnTo>
                      <a:lnTo>
                        <a:pt x="36" y="726"/>
                      </a:lnTo>
                      <a:lnTo>
                        <a:pt x="42" y="741"/>
                      </a:lnTo>
                      <a:lnTo>
                        <a:pt x="46" y="755"/>
                      </a:lnTo>
                      <a:lnTo>
                        <a:pt x="46" y="768"/>
                      </a:lnTo>
                      <a:lnTo>
                        <a:pt x="41" y="779"/>
                      </a:lnTo>
                      <a:lnTo>
                        <a:pt x="34" y="789"/>
                      </a:lnTo>
                      <a:lnTo>
                        <a:pt x="31" y="800"/>
                      </a:lnTo>
                      <a:lnTo>
                        <a:pt x="29" y="810"/>
                      </a:lnTo>
                      <a:lnTo>
                        <a:pt x="29" y="820"/>
                      </a:lnTo>
                      <a:lnTo>
                        <a:pt x="31" y="830"/>
                      </a:lnTo>
                      <a:lnTo>
                        <a:pt x="33" y="839"/>
                      </a:lnTo>
                      <a:lnTo>
                        <a:pt x="36" y="848"/>
                      </a:lnTo>
                      <a:lnTo>
                        <a:pt x="39" y="854"/>
                      </a:lnTo>
                      <a:lnTo>
                        <a:pt x="46" y="863"/>
                      </a:lnTo>
                      <a:lnTo>
                        <a:pt x="56" y="869"/>
                      </a:lnTo>
                      <a:lnTo>
                        <a:pt x="67" y="874"/>
                      </a:lnTo>
                      <a:lnTo>
                        <a:pt x="79" y="877"/>
                      </a:lnTo>
                      <a:lnTo>
                        <a:pt x="91" y="880"/>
                      </a:lnTo>
                      <a:lnTo>
                        <a:pt x="103" y="883"/>
                      </a:lnTo>
                      <a:lnTo>
                        <a:pt x="114" y="886"/>
                      </a:lnTo>
                      <a:lnTo>
                        <a:pt x="123" y="889"/>
                      </a:lnTo>
                      <a:lnTo>
                        <a:pt x="146" y="905"/>
                      </a:lnTo>
                      <a:lnTo>
                        <a:pt x="152" y="923"/>
                      </a:lnTo>
                      <a:lnTo>
                        <a:pt x="145" y="940"/>
                      </a:lnTo>
                      <a:lnTo>
                        <a:pt x="131" y="959"/>
                      </a:lnTo>
                      <a:lnTo>
                        <a:pt x="110" y="978"/>
                      </a:lnTo>
                      <a:lnTo>
                        <a:pt x="88" y="998"/>
                      </a:lnTo>
                      <a:lnTo>
                        <a:pt x="69" y="1016"/>
                      </a:lnTo>
                      <a:lnTo>
                        <a:pt x="56" y="1036"/>
                      </a:lnTo>
                      <a:lnTo>
                        <a:pt x="56" y="1037"/>
                      </a:lnTo>
                      <a:lnTo>
                        <a:pt x="54" y="1039"/>
                      </a:lnTo>
                      <a:lnTo>
                        <a:pt x="53" y="1043"/>
                      </a:lnTo>
                      <a:lnTo>
                        <a:pt x="51" y="1047"/>
                      </a:lnTo>
                      <a:lnTo>
                        <a:pt x="51" y="1051"/>
                      </a:lnTo>
                      <a:lnTo>
                        <a:pt x="53" y="1057"/>
                      </a:lnTo>
                      <a:lnTo>
                        <a:pt x="56" y="1063"/>
                      </a:lnTo>
                      <a:lnTo>
                        <a:pt x="61" y="1069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95" name="Freeform 2065"/>
                <p:cNvSpPr>
                  <a:spLocks/>
                </p:cNvSpPr>
                <p:nvPr/>
              </p:nvSpPr>
              <p:spPr bwMode="auto">
                <a:xfrm>
                  <a:off x="1980" y="1110"/>
                  <a:ext cx="148" cy="104"/>
                </a:xfrm>
                <a:custGeom>
                  <a:avLst/>
                  <a:gdLst>
                    <a:gd name="T0" fmla="*/ 0 w 1487"/>
                    <a:gd name="T1" fmla="*/ 0 h 1121"/>
                    <a:gd name="T2" fmla="*/ 0 w 1487"/>
                    <a:gd name="T3" fmla="*/ 0 h 1121"/>
                    <a:gd name="T4" fmla="*/ 0 w 1487"/>
                    <a:gd name="T5" fmla="*/ 0 h 1121"/>
                    <a:gd name="T6" fmla="*/ 0 w 1487"/>
                    <a:gd name="T7" fmla="*/ 0 h 1121"/>
                    <a:gd name="T8" fmla="*/ 0 w 1487"/>
                    <a:gd name="T9" fmla="*/ 0 h 1121"/>
                    <a:gd name="T10" fmla="*/ 0 w 1487"/>
                    <a:gd name="T11" fmla="*/ 0 h 1121"/>
                    <a:gd name="T12" fmla="*/ 0 w 1487"/>
                    <a:gd name="T13" fmla="*/ 0 h 1121"/>
                    <a:gd name="T14" fmla="*/ 0 w 1487"/>
                    <a:gd name="T15" fmla="*/ 0 h 1121"/>
                    <a:gd name="T16" fmla="*/ 0 w 1487"/>
                    <a:gd name="T17" fmla="*/ 0 h 1121"/>
                    <a:gd name="T18" fmla="*/ 0 w 1487"/>
                    <a:gd name="T19" fmla="*/ 0 h 1121"/>
                    <a:gd name="T20" fmla="*/ 0 w 1487"/>
                    <a:gd name="T21" fmla="*/ 0 h 1121"/>
                    <a:gd name="T22" fmla="*/ 0 w 1487"/>
                    <a:gd name="T23" fmla="*/ 0 h 1121"/>
                    <a:gd name="T24" fmla="*/ 0 w 1487"/>
                    <a:gd name="T25" fmla="*/ 0 h 1121"/>
                    <a:gd name="T26" fmla="*/ 0 w 1487"/>
                    <a:gd name="T27" fmla="*/ 0 h 1121"/>
                    <a:gd name="T28" fmla="*/ 0 w 1487"/>
                    <a:gd name="T29" fmla="*/ 0 h 1121"/>
                    <a:gd name="T30" fmla="*/ 0 w 1487"/>
                    <a:gd name="T31" fmla="*/ 0 h 1121"/>
                    <a:gd name="T32" fmla="*/ 0 w 1487"/>
                    <a:gd name="T33" fmla="*/ 0 h 1121"/>
                    <a:gd name="T34" fmla="*/ 0 w 1487"/>
                    <a:gd name="T35" fmla="*/ 0 h 1121"/>
                    <a:gd name="T36" fmla="*/ 0 w 1487"/>
                    <a:gd name="T37" fmla="*/ 0 h 1121"/>
                    <a:gd name="T38" fmla="*/ 0 w 1487"/>
                    <a:gd name="T39" fmla="*/ 0 h 1121"/>
                    <a:gd name="T40" fmla="*/ 0 w 1487"/>
                    <a:gd name="T41" fmla="*/ 0 h 1121"/>
                    <a:gd name="T42" fmla="*/ 0 w 1487"/>
                    <a:gd name="T43" fmla="*/ 0 h 1121"/>
                    <a:gd name="T44" fmla="*/ 0 w 1487"/>
                    <a:gd name="T45" fmla="*/ 0 h 1121"/>
                    <a:gd name="T46" fmla="*/ 0 w 1487"/>
                    <a:gd name="T47" fmla="*/ 0 h 1121"/>
                    <a:gd name="T48" fmla="*/ 0 w 1487"/>
                    <a:gd name="T49" fmla="*/ 0 h 1121"/>
                    <a:gd name="T50" fmla="*/ 0 w 1487"/>
                    <a:gd name="T51" fmla="*/ 0 h 1121"/>
                    <a:gd name="T52" fmla="*/ 0 w 1487"/>
                    <a:gd name="T53" fmla="*/ 0 h 1121"/>
                    <a:gd name="T54" fmla="*/ 0 w 1487"/>
                    <a:gd name="T55" fmla="*/ 0 h 1121"/>
                    <a:gd name="T56" fmla="*/ 0 w 1487"/>
                    <a:gd name="T57" fmla="*/ 0 h 1121"/>
                    <a:gd name="T58" fmla="*/ 0 w 1487"/>
                    <a:gd name="T59" fmla="*/ 0 h 1121"/>
                    <a:gd name="T60" fmla="*/ 0 w 1487"/>
                    <a:gd name="T61" fmla="*/ 0 h 1121"/>
                    <a:gd name="T62" fmla="*/ 0 w 1487"/>
                    <a:gd name="T63" fmla="*/ 0 h 1121"/>
                    <a:gd name="T64" fmla="*/ 0 w 1487"/>
                    <a:gd name="T65" fmla="*/ 0 h 1121"/>
                    <a:gd name="T66" fmla="*/ 0 w 1487"/>
                    <a:gd name="T67" fmla="*/ 0 h 1121"/>
                    <a:gd name="T68" fmla="*/ 0 w 1487"/>
                    <a:gd name="T69" fmla="*/ 0 h 1121"/>
                    <a:gd name="T70" fmla="*/ 0 w 1487"/>
                    <a:gd name="T71" fmla="*/ 0 h 1121"/>
                    <a:gd name="T72" fmla="*/ 0 w 1487"/>
                    <a:gd name="T73" fmla="*/ 0 h 1121"/>
                    <a:gd name="T74" fmla="*/ 0 w 1487"/>
                    <a:gd name="T75" fmla="*/ 0 h 1121"/>
                    <a:gd name="T76" fmla="*/ 0 w 1487"/>
                    <a:gd name="T77" fmla="*/ 0 h 1121"/>
                    <a:gd name="T78" fmla="*/ 0 w 1487"/>
                    <a:gd name="T79" fmla="*/ 0 h 1121"/>
                    <a:gd name="T80" fmla="*/ 0 w 1487"/>
                    <a:gd name="T81" fmla="*/ 0 h 1121"/>
                    <a:gd name="T82" fmla="*/ 0 w 1487"/>
                    <a:gd name="T83" fmla="*/ 0 h 1121"/>
                    <a:gd name="T84" fmla="*/ 0 w 1487"/>
                    <a:gd name="T85" fmla="*/ 0 h 1121"/>
                    <a:gd name="T86" fmla="*/ 0 w 1487"/>
                    <a:gd name="T87" fmla="*/ 0 h 1121"/>
                    <a:gd name="T88" fmla="*/ 0 w 1487"/>
                    <a:gd name="T89" fmla="*/ 0 h 1121"/>
                    <a:gd name="T90" fmla="*/ 0 w 1487"/>
                    <a:gd name="T91" fmla="*/ 0 h 1121"/>
                    <a:gd name="T92" fmla="*/ 0 w 1487"/>
                    <a:gd name="T93" fmla="*/ 0 h 1121"/>
                    <a:gd name="T94" fmla="*/ 0 w 1487"/>
                    <a:gd name="T95" fmla="*/ 0 h 1121"/>
                    <a:gd name="T96" fmla="*/ 0 w 1487"/>
                    <a:gd name="T97" fmla="*/ 0 h 1121"/>
                    <a:gd name="T98" fmla="*/ 0 w 1487"/>
                    <a:gd name="T99" fmla="*/ 0 h 1121"/>
                    <a:gd name="T100" fmla="*/ 0 w 1487"/>
                    <a:gd name="T101" fmla="*/ 0 h 1121"/>
                    <a:gd name="T102" fmla="*/ 0 w 1487"/>
                    <a:gd name="T103" fmla="*/ 0 h 1121"/>
                    <a:gd name="T104" fmla="*/ 0 w 1487"/>
                    <a:gd name="T105" fmla="*/ 0 h 1121"/>
                    <a:gd name="T106" fmla="*/ 0 w 1487"/>
                    <a:gd name="T107" fmla="*/ 0 h 1121"/>
                    <a:gd name="T108" fmla="*/ 0 w 1487"/>
                    <a:gd name="T109" fmla="*/ 0 h 1121"/>
                    <a:gd name="T110" fmla="*/ 0 w 1487"/>
                    <a:gd name="T111" fmla="*/ 0 h 1121"/>
                    <a:gd name="T112" fmla="*/ 0 w 1487"/>
                    <a:gd name="T113" fmla="*/ 0 h 1121"/>
                    <a:gd name="T114" fmla="*/ 0 w 1487"/>
                    <a:gd name="T115" fmla="*/ 0 h 1121"/>
                    <a:gd name="T116" fmla="*/ 0 w 1487"/>
                    <a:gd name="T117" fmla="*/ 0 h 1121"/>
                    <a:gd name="T118" fmla="*/ 0 w 1487"/>
                    <a:gd name="T119" fmla="*/ 0 h 1121"/>
                    <a:gd name="T120" fmla="*/ 0 w 1487"/>
                    <a:gd name="T121" fmla="*/ 0 h 1121"/>
                    <a:gd name="T122" fmla="*/ 0 w 1487"/>
                    <a:gd name="T123" fmla="*/ 0 h 1121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1487"/>
                    <a:gd name="T187" fmla="*/ 0 h 1121"/>
                    <a:gd name="T188" fmla="*/ 1487 w 1487"/>
                    <a:gd name="T189" fmla="*/ 1121 h 1121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1487" h="1121">
                      <a:moveTo>
                        <a:pt x="61" y="1069"/>
                      </a:moveTo>
                      <a:lnTo>
                        <a:pt x="61" y="1069"/>
                      </a:lnTo>
                      <a:lnTo>
                        <a:pt x="68" y="1068"/>
                      </a:lnTo>
                      <a:lnTo>
                        <a:pt x="73" y="1069"/>
                      </a:lnTo>
                      <a:lnTo>
                        <a:pt x="79" y="1071"/>
                      </a:lnTo>
                      <a:lnTo>
                        <a:pt x="83" y="1073"/>
                      </a:lnTo>
                      <a:lnTo>
                        <a:pt x="88" y="1076"/>
                      </a:lnTo>
                      <a:lnTo>
                        <a:pt x="94" y="1081"/>
                      </a:lnTo>
                      <a:lnTo>
                        <a:pt x="100" y="1084"/>
                      </a:lnTo>
                      <a:lnTo>
                        <a:pt x="107" y="1086"/>
                      </a:lnTo>
                      <a:lnTo>
                        <a:pt x="121" y="1090"/>
                      </a:lnTo>
                      <a:lnTo>
                        <a:pt x="135" y="1097"/>
                      </a:lnTo>
                      <a:lnTo>
                        <a:pt x="149" y="1105"/>
                      </a:lnTo>
                      <a:lnTo>
                        <a:pt x="163" y="1111"/>
                      </a:lnTo>
                      <a:lnTo>
                        <a:pt x="176" y="1117"/>
                      </a:lnTo>
                      <a:lnTo>
                        <a:pt x="189" y="1119"/>
                      </a:lnTo>
                      <a:lnTo>
                        <a:pt x="201" y="1119"/>
                      </a:lnTo>
                      <a:lnTo>
                        <a:pt x="212" y="1114"/>
                      </a:lnTo>
                      <a:lnTo>
                        <a:pt x="220" y="1110"/>
                      </a:lnTo>
                      <a:lnTo>
                        <a:pt x="229" y="1109"/>
                      </a:lnTo>
                      <a:lnTo>
                        <a:pt x="239" y="1109"/>
                      </a:lnTo>
                      <a:lnTo>
                        <a:pt x="247" y="1111"/>
                      </a:lnTo>
                      <a:lnTo>
                        <a:pt x="256" y="1113"/>
                      </a:lnTo>
                      <a:lnTo>
                        <a:pt x="265" y="1117"/>
                      </a:lnTo>
                      <a:lnTo>
                        <a:pt x="274" y="1119"/>
                      </a:lnTo>
                      <a:lnTo>
                        <a:pt x="281" y="1121"/>
                      </a:lnTo>
                      <a:lnTo>
                        <a:pt x="279" y="1119"/>
                      </a:lnTo>
                      <a:lnTo>
                        <a:pt x="277" y="1117"/>
                      </a:lnTo>
                      <a:lnTo>
                        <a:pt x="276" y="1115"/>
                      </a:lnTo>
                      <a:lnTo>
                        <a:pt x="274" y="1113"/>
                      </a:lnTo>
                      <a:lnTo>
                        <a:pt x="278" y="1112"/>
                      </a:lnTo>
                      <a:lnTo>
                        <a:pt x="283" y="1111"/>
                      </a:lnTo>
                      <a:lnTo>
                        <a:pt x="288" y="1109"/>
                      </a:lnTo>
                      <a:lnTo>
                        <a:pt x="292" y="1108"/>
                      </a:lnTo>
                      <a:lnTo>
                        <a:pt x="298" y="1106"/>
                      </a:lnTo>
                      <a:lnTo>
                        <a:pt x="302" y="1105"/>
                      </a:lnTo>
                      <a:lnTo>
                        <a:pt x="306" y="1102"/>
                      </a:lnTo>
                      <a:lnTo>
                        <a:pt x="311" y="1100"/>
                      </a:lnTo>
                      <a:lnTo>
                        <a:pt x="327" y="1096"/>
                      </a:lnTo>
                      <a:lnTo>
                        <a:pt x="343" y="1098"/>
                      </a:lnTo>
                      <a:lnTo>
                        <a:pt x="360" y="1103"/>
                      </a:lnTo>
                      <a:lnTo>
                        <a:pt x="375" y="1110"/>
                      </a:lnTo>
                      <a:lnTo>
                        <a:pt x="390" y="1115"/>
                      </a:lnTo>
                      <a:lnTo>
                        <a:pt x="404" y="1117"/>
                      </a:lnTo>
                      <a:lnTo>
                        <a:pt x="421" y="1113"/>
                      </a:lnTo>
                      <a:lnTo>
                        <a:pt x="436" y="1100"/>
                      </a:lnTo>
                      <a:lnTo>
                        <a:pt x="437" y="1100"/>
                      </a:lnTo>
                      <a:lnTo>
                        <a:pt x="439" y="1103"/>
                      </a:lnTo>
                      <a:lnTo>
                        <a:pt x="441" y="1108"/>
                      </a:lnTo>
                      <a:lnTo>
                        <a:pt x="441" y="1113"/>
                      </a:lnTo>
                      <a:lnTo>
                        <a:pt x="453" y="1108"/>
                      </a:lnTo>
                      <a:lnTo>
                        <a:pt x="466" y="1105"/>
                      </a:lnTo>
                      <a:lnTo>
                        <a:pt x="478" y="1102"/>
                      </a:lnTo>
                      <a:lnTo>
                        <a:pt x="491" y="1100"/>
                      </a:lnTo>
                      <a:lnTo>
                        <a:pt x="504" y="1099"/>
                      </a:lnTo>
                      <a:lnTo>
                        <a:pt x="517" y="1099"/>
                      </a:lnTo>
                      <a:lnTo>
                        <a:pt x="531" y="1098"/>
                      </a:lnTo>
                      <a:lnTo>
                        <a:pt x="544" y="1097"/>
                      </a:lnTo>
                      <a:lnTo>
                        <a:pt x="558" y="1095"/>
                      </a:lnTo>
                      <a:lnTo>
                        <a:pt x="571" y="1090"/>
                      </a:lnTo>
                      <a:lnTo>
                        <a:pt x="584" y="1085"/>
                      </a:lnTo>
                      <a:lnTo>
                        <a:pt x="596" y="1077"/>
                      </a:lnTo>
                      <a:lnTo>
                        <a:pt x="607" y="1069"/>
                      </a:lnTo>
                      <a:lnTo>
                        <a:pt x="618" y="1060"/>
                      </a:lnTo>
                      <a:lnTo>
                        <a:pt x="627" y="1049"/>
                      </a:lnTo>
                      <a:lnTo>
                        <a:pt x="636" y="1038"/>
                      </a:lnTo>
                      <a:lnTo>
                        <a:pt x="639" y="1034"/>
                      </a:lnTo>
                      <a:lnTo>
                        <a:pt x="643" y="1028"/>
                      </a:lnTo>
                      <a:lnTo>
                        <a:pt x="646" y="1023"/>
                      </a:lnTo>
                      <a:lnTo>
                        <a:pt x="649" y="1016"/>
                      </a:lnTo>
                      <a:lnTo>
                        <a:pt x="653" y="1011"/>
                      </a:lnTo>
                      <a:lnTo>
                        <a:pt x="654" y="1007"/>
                      </a:lnTo>
                      <a:lnTo>
                        <a:pt x="655" y="1001"/>
                      </a:lnTo>
                      <a:lnTo>
                        <a:pt x="655" y="998"/>
                      </a:lnTo>
                      <a:lnTo>
                        <a:pt x="653" y="978"/>
                      </a:lnTo>
                      <a:lnTo>
                        <a:pt x="655" y="960"/>
                      </a:lnTo>
                      <a:lnTo>
                        <a:pt x="659" y="942"/>
                      </a:lnTo>
                      <a:lnTo>
                        <a:pt x="667" y="927"/>
                      </a:lnTo>
                      <a:lnTo>
                        <a:pt x="676" y="914"/>
                      </a:lnTo>
                      <a:lnTo>
                        <a:pt x="688" y="902"/>
                      </a:lnTo>
                      <a:lnTo>
                        <a:pt x="703" y="893"/>
                      </a:lnTo>
                      <a:lnTo>
                        <a:pt x="719" y="887"/>
                      </a:lnTo>
                      <a:lnTo>
                        <a:pt x="723" y="902"/>
                      </a:lnTo>
                      <a:lnTo>
                        <a:pt x="732" y="911"/>
                      </a:lnTo>
                      <a:lnTo>
                        <a:pt x="744" y="915"/>
                      </a:lnTo>
                      <a:lnTo>
                        <a:pt x="757" y="916"/>
                      </a:lnTo>
                      <a:lnTo>
                        <a:pt x="770" y="913"/>
                      </a:lnTo>
                      <a:lnTo>
                        <a:pt x="781" y="909"/>
                      </a:lnTo>
                      <a:lnTo>
                        <a:pt x="789" y="902"/>
                      </a:lnTo>
                      <a:lnTo>
                        <a:pt x="792" y="894"/>
                      </a:lnTo>
                      <a:lnTo>
                        <a:pt x="794" y="883"/>
                      </a:lnTo>
                      <a:lnTo>
                        <a:pt x="797" y="874"/>
                      </a:lnTo>
                      <a:lnTo>
                        <a:pt x="803" y="867"/>
                      </a:lnTo>
                      <a:lnTo>
                        <a:pt x="808" y="862"/>
                      </a:lnTo>
                      <a:lnTo>
                        <a:pt x="815" y="857"/>
                      </a:lnTo>
                      <a:lnTo>
                        <a:pt x="822" y="852"/>
                      </a:lnTo>
                      <a:lnTo>
                        <a:pt x="829" y="846"/>
                      </a:lnTo>
                      <a:lnTo>
                        <a:pt x="835" y="836"/>
                      </a:lnTo>
                      <a:lnTo>
                        <a:pt x="846" y="840"/>
                      </a:lnTo>
                      <a:lnTo>
                        <a:pt x="856" y="840"/>
                      </a:lnTo>
                      <a:lnTo>
                        <a:pt x="866" y="838"/>
                      </a:lnTo>
                      <a:lnTo>
                        <a:pt x="875" y="835"/>
                      </a:lnTo>
                      <a:lnTo>
                        <a:pt x="882" y="830"/>
                      </a:lnTo>
                      <a:lnTo>
                        <a:pt x="890" y="827"/>
                      </a:lnTo>
                      <a:lnTo>
                        <a:pt x="898" y="826"/>
                      </a:lnTo>
                      <a:lnTo>
                        <a:pt x="904" y="828"/>
                      </a:lnTo>
                      <a:lnTo>
                        <a:pt x="913" y="834"/>
                      </a:lnTo>
                      <a:lnTo>
                        <a:pt x="921" y="839"/>
                      </a:lnTo>
                      <a:lnTo>
                        <a:pt x="931" y="842"/>
                      </a:lnTo>
                      <a:lnTo>
                        <a:pt x="940" y="846"/>
                      </a:lnTo>
                      <a:lnTo>
                        <a:pt x="948" y="847"/>
                      </a:lnTo>
                      <a:lnTo>
                        <a:pt x="956" y="846"/>
                      </a:lnTo>
                      <a:lnTo>
                        <a:pt x="964" y="842"/>
                      </a:lnTo>
                      <a:lnTo>
                        <a:pt x="972" y="835"/>
                      </a:lnTo>
                      <a:lnTo>
                        <a:pt x="978" y="824"/>
                      </a:lnTo>
                      <a:lnTo>
                        <a:pt x="981" y="811"/>
                      </a:lnTo>
                      <a:lnTo>
                        <a:pt x="981" y="799"/>
                      </a:lnTo>
                      <a:lnTo>
                        <a:pt x="979" y="786"/>
                      </a:lnTo>
                      <a:lnTo>
                        <a:pt x="977" y="773"/>
                      </a:lnTo>
                      <a:lnTo>
                        <a:pt x="976" y="760"/>
                      </a:lnTo>
                      <a:lnTo>
                        <a:pt x="977" y="746"/>
                      </a:lnTo>
                      <a:lnTo>
                        <a:pt x="981" y="734"/>
                      </a:lnTo>
                      <a:lnTo>
                        <a:pt x="991" y="736"/>
                      </a:lnTo>
                      <a:lnTo>
                        <a:pt x="997" y="729"/>
                      </a:lnTo>
                      <a:lnTo>
                        <a:pt x="1002" y="720"/>
                      </a:lnTo>
                      <a:lnTo>
                        <a:pt x="1010" y="719"/>
                      </a:lnTo>
                      <a:lnTo>
                        <a:pt x="1010" y="712"/>
                      </a:lnTo>
                      <a:lnTo>
                        <a:pt x="1009" y="704"/>
                      </a:lnTo>
                      <a:lnTo>
                        <a:pt x="1010" y="697"/>
                      </a:lnTo>
                      <a:lnTo>
                        <a:pt x="1012" y="692"/>
                      </a:lnTo>
                      <a:lnTo>
                        <a:pt x="1017" y="688"/>
                      </a:lnTo>
                      <a:lnTo>
                        <a:pt x="1023" y="684"/>
                      </a:lnTo>
                      <a:lnTo>
                        <a:pt x="1029" y="681"/>
                      </a:lnTo>
                      <a:lnTo>
                        <a:pt x="1035" y="679"/>
                      </a:lnTo>
                      <a:lnTo>
                        <a:pt x="1041" y="678"/>
                      </a:lnTo>
                      <a:lnTo>
                        <a:pt x="1048" y="677"/>
                      </a:lnTo>
                      <a:lnTo>
                        <a:pt x="1054" y="675"/>
                      </a:lnTo>
                      <a:lnTo>
                        <a:pt x="1060" y="672"/>
                      </a:lnTo>
                      <a:lnTo>
                        <a:pt x="1067" y="668"/>
                      </a:lnTo>
                      <a:lnTo>
                        <a:pt x="1074" y="663"/>
                      </a:lnTo>
                      <a:lnTo>
                        <a:pt x="1079" y="656"/>
                      </a:lnTo>
                      <a:lnTo>
                        <a:pt x="1083" y="650"/>
                      </a:lnTo>
                      <a:lnTo>
                        <a:pt x="1086" y="642"/>
                      </a:lnTo>
                      <a:lnTo>
                        <a:pt x="1086" y="634"/>
                      </a:lnTo>
                      <a:lnTo>
                        <a:pt x="1084" y="628"/>
                      </a:lnTo>
                      <a:lnTo>
                        <a:pt x="1079" y="621"/>
                      </a:lnTo>
                      <a:lnTo>
                        <a:pt x="1073" y="616"/>
                      </a:lnTo>
                      <a:lnTo>
                        <a:pt x="1066" y="610"/>
                      </a:lnTo>
                      <a:lnTo>
                        <a:pt x="1059" y="606"/>
                      </a:lnTo>
                      <a:lnTo>
                        <a:pt x="1052" y="601"/>
                      </a:lnTo>
                      <a:lnTo>
                        <a:pt x="1047" y="595"/>
                      </a:lnTo>
                      <a:lnTo>
                        <a:pt x="1043" y="590"/>
                      </a:lnTo>
                      <a:lnTo>
                        <a:pt x="1042" y="583"/>
                      </a:lnTo>
                      <a:lnTo>
                        <a:pt x="1045" y="577"/>
                      </a:lnTo>
                      <a:lnTo>
                        <a:pt x="1050" y="569"/>
                      </a:lnTo>
                      <a:lnTo>
                        <a:pt x="1058" y="564"/>
                      </a:lnTo>
                      <a:lnTo>
                        <a:pt x="1066" y="559"/>
                      </a:lnTo>
                      <a:lnTo>
                        <a:pt x="1076" y="557"/>
                      </a:lnTo>
                      <a:lnTo>
                        <a:pt x="1087" y="556"/>
                      </a:lnTo>
                      <a:lnTo>
                        <a:pt x="1098" y="556"/>
                      </a:lnTo>
                      <a:lnTo>
                        <a:pt x="1108" y="558"/>
                      </a:lnTo>
                      <a:lnTo>
                        <a:pt x="1119" y="561"/>
                      </a:lnTo>
                      <a:lnTo>
                        <a:pt x="1126" y="565"/>
                      </a:lnTo>
                      <a:lnTo>
                        <a:pt x="1134" y="568"/>
                      </a:lnTo>
                      <a:lnTo>
                        <a:pt x="1141" y="571"/>
                      </a:lnTo>
                      <a:lnTo>
                        <a:pt x="1149" y="573"/>
                      </a:lnTo>
                      <a:lnTo>
                        <a:pt x="1157" y="574"/>
                      </a:lnTo>
                      <a:lnTo>
                        <a:pt x="1163" y="574"/>
                      </a:lnTo>
                      <a:lnTo>
                        <a:pt x="1170" y="573"/>
                      </a:lnTo>
                      <a:lnTo>
                        <a:pt x="1175" y="570"/>
                      </a:lnTo>
                      <a:lnTo>
                        <a:pt x="1180" y="565"/>
                      </a:lnTo>
                      <a:lnTo>
                        <a:pt x="1183" y="558"/>
                      </a:lnTo>
                      <a:lnTo>
                        <a:pt x="1186" y="551"/>
                      </a:lnTo>
                      <a:lnTo>
                        <a:pt x="1187" y="543"/>
                      </a:lnTo>
                      <a:lnTo>
                        <a:pt x="1188" y="534"/>
                      </a:lnTo>
                      <a:lnTo>
                        <a:pt x="1187" y="525"/>
                      </a:lnTo>
                      <a:lnTo>
                        <a:pt x="1186" y="517"/>
                      </a:lnTo>
                      <a:lnTo>
                        <a:pt x="1184" y="508"/>
                      </a:lnTo>
                      <a:lnTo>
                        <a:pt x="1182" y="508"/>
                      </a:lnTo>
                      <a:lnTo>
                        <a:pt x="1178" y="508"/>
                      </a:lnTo>
                      <a:lnTo>
                        <a:pt x="1174" y="508"/>
                      </a:lnTo>
                      <a:lnTo>
                        <a:pt x="1171" y="508"/>
                      </a:lnTo>
                      <a:lnTo>
                        <a:pt x="1176" y="495"/>
                      </a:lnTo>
                      <a:lnTo>
                        <a:pt x="1184" y="483"/>
                      </a:lnTo>
                      <a:lnTo>
                        <a:pt x="1193" y="473"/>
                      </a:lnTo>
                      <a:lnTo>
                        <a:pt x="1202" y="463"/>
                      </a:lnTo>
                      <a:lnTo>
                        <a:pt x="1212" y="454"/>
                      </a:lnTo>
                      <a:lnTo>
                        <a:pt x="1222" y="444"/>
                      </a:lnTo>
                      <a:lnTo>
                        <a:pt x="1231" y="433"/>
                      </a:lnTo>
                      <a:lnTo>
                        <a:pt x="1237" y="421"/>
                      </a:lnTo>
                      <a:lnTo>
                        <a:pt x="1242" y="402"/>
                      </a:lnTo>
                      <a:lnTo>
                        <a:pt x="1241" y="386"/>
                      </a:lnTo>
                      <a:lnTo>
                        <a:pt x="1236" y="370"/>
                      </a:lnTo>
                      <a:lnTo>
                        <a:pt x="1230" y="356"/>
                      </a:lnTo>
                      <a:lnTo>
                        <a:pt x="1222" y="340"/>
                      </a:lnTo>
                      <a:lnTo>
                        <a:pt x="1214" y="326"/>
                      </a:lnTo>
                      <a:lnTo>
                        <a:pt x="1209" y="312"/>
                      </a:lnTo>
                      <a:lnTo>
                        <a:pt x="1207" y="297"/>
                      </a:lnTo>
                      <a:lnTo>
                        <a:pt x="1208" y="289"/>
                      </a:lnTo>
                      <a:lnTo>
                        <a:pt x="1212" y="283"/>
                      </a:lnTo>
                      <a:lnTo>
                        <a:pt x="1220" y="276"/>
                      </a:lnTo>
                      <a:lnTo>
                        <a:pt x="1229" y="270"/>
                      </a:lnTo>
                      <a:lnTo>
                        <a:pt x="1238" y="263"/>
                      </a:lnTo>
                      <a:lnTo>
                        <a:pt x="1249" y="259"/>
                      </a:lnTo>
                      <a:lnTo>
                        <a:pt x="1260" y="253"/>
                      </a:lnTo>
                      <a:lnTo>
                        <a:pt x="1272" y="250"/>
                      </a:lnTo>
                      <a:lnTo>
                        <a:pt x="1273" y="248"/>
                      </a:lnTo>
                      <a:lnTo>
                        <a:pt x="1273" y="242"/>
                      </a:lnTo>
                      <a:lnTo>
                        <a:pt x="1273" y="236"/>
                      </a:lnTo>
                      <a:lnTo>
                        <a:pt x="1274" y="233"/>
                      </a:lnTo>
                      <a:lnTo>
                        <a:pt x="1285" y="227"/>
                      </a:lnTo>
                      <a:lnTo>
                        <a:pt x="1296" y="223"/>
                      </a:lnTo>
                      <a:lnTo>
                        <a:pt x="1307" y="221"/>
                      </a:lnTo>
                      <a:lnTo>
                        <a:pt x="1317" y="219"/>
                      </a:lnTo>
                      <a:lnTo>
                        <a:pt x="1327" y="216"/>
                      </a:lnTo>
                      <a:lnTo>
                        <a:pt x="1337" y="213"/>
                      </a:lnTo>
                      <a:lnTo>
                        <a:pt x="1348" y="210"/>
                      </a:lnTo>
                      <a:lnTo>
                        <a:pt x="1359" y="204"/>
                      </a:lnTo>
                      <a:lnTo>
                        <a:pt x="1367" y="201"/>
                      </a:lnTo>
                      <a:lnTo>
                        <a:pt x="1374" y="200"/>
                      </a:lnTo>
                      <a:lnTo>
                        <a:pt x="1382" y="201"/>
                      </a:lnTo>
                      <a:lnTo>
                        <a:pt x="1390" y="202"/>
                      </a:lnTo>
                      <a:lnTo>
                        <a:pt x="1398" y="203"/>
                      </a:lnTo>
                      <a:lnTo>
                        <a:pt x="1407" y="205"/>
                      </a:lnTo>
                      <a:lnTo>
                        <a:pt x="1416" y="207"/>
                      </a:lnTo>
                      <a:lnTo>
                        <a:pt x="1426" y="207"/>
                      </a:lnTo>
                      <a:lnTo>
                        <a:pt x="1435" y="171"/>
                      </a:lnTo>
                      <a:lnTo>
                        <a:pt x="1443" y="166"/>
                      </a:lnTo>
                      <a:lnTo>
                        <a:pt x="1451" y="163"/>
                      </a:lnTo>
                      <a:lnTo>
                        <a:pt x="1459" y="160"/>
                      </a:lnTo>
                      <a:lnTo>
                        <a:pt x="1467" y="158"/>
                      </a:lnTo>
                      <a:lnTo>
                        <a:pt x="1474" y="156"/>
                      </a:lnTo>
                      <a:lnTo>
                        <a:pt x="1479" y="155"/>
                      </a:lnTo>
                      <a:lnTo>
                        <a:pt x="1482" y="154"/>
                      </a:lnTo>
                      <a:lnTo>
                        <a:pt x="1483" y="154"/>
                      </a:lnTo>
                      <a:lnTo>
                        <a:pt x="1487" y="139"/>
                      </a:lnTo>
                      <a:lnTo>
                        <a:pt x="1478" y="134"/>
                      </a:lnTo>
                      <a:lnTo>
                        <a:pt x="1470" y="128"/>
                      </a:lnTo>
                      <a:lnTo>
                        <a:pt x="1463" y="123"/>
                      </a:lnTo>
                      <a:lnTo>
                        <a:pt x="1455" y="118"/>
                      </a:lnTo>
                      <a:lnTo>
                        <a:pt x="1446" y="114"/>
                      </a:lnTo>
                      <a:lnTo>
                        <a:pt x="1439" y="113"/>
                      </a:lnTo>
                      <a:lnTo>
                        <a:pt x="1430" y="114"/>
                      </a:lnTo>
                      <a:lnTo>
                        <a:pt x="1420" y="117"/>
                      </a:lnTo>
                      <a:lnTo>
                        <a:pt x="1411" y="123"/>
                      </a:lnTo>
                      <a:lnTo>
                        <a:pt x="1403" y="129"/>
                      </a:lnTo>
                      <a:lnTo>
                        <a:pt x="1394" y="136"/>
                      </a:lnTo>
                      <a:lnTo>
                        <a:pt x="1386" y="143"/>
                      </a:lnTo>
                      <a:lnTo>
                        <a:pt x="1379" y="152"/>
                      </a:lnTo>
                      <a:lnTo>
                        <a:pt x="1370" y="159"/>
                      </a:lnTo>
                      <a:lnTo>
                        <a:pt x="1361" y="165"/>
                      </a:lnTo>
                      <a:lnTo>
                        <a:pt x="1353" y="171"/>
                      </a:lnTo>
                      <a:lnTo>
                        <a:pt x="1337" y="176"/>
                      </a:lnTo>
                      <a:lnTo>
                        <a:pt x="1322" y="181"/>
                      </a:lnTo>
                      <a:lnTo>
                        <a:pt x="1307" y="185"/>
                      </a:lnTo>
                      <a:lnTo>
                        <a:pt x="1292" y="188"/>
                      </a:lnTo>
                      <a:lnTo>
                        <a:pt x="1276" y="191"/>
                      </a:lnTo>
                      <a:lnTo>
                        <a:pt x="1260" y="195"/>
                      </a:lnTo>
                      <a:lnTo>
                        <a:pt x="1245" y="198"/>
                      </a:lnTo>
                      <a:lnTo>
                        <a:pt x="1230" y="202"/>
                      </a:lnTo>
                      <a:lnTo>
                        <a:pt x="1227" y="193"/>
                      </a:lnTo>
                      <a:lnTo>
                        <a:pt x="1225" y="186"/>
                      </a:lnTo>
                      <a:lnTo>
                        <a:pt x="1222" y="178"/>
                      </a:lnTo>
                      <a:lnTo>
                        <a:pt x="1218" y="171"/>
                      </a:lnTo>
                      <a:lnTo>
                        <a:pt x="1215" y="164"/>
                      </a:lnTo>
                      <a:lnTo>
                        <a:pt x="1218" y="159"/>
                      </a:lnTo>
                      <a:lnTo>
                        <a:pt x="1222" y="153"/>
                      </a:lnTo>
                      <a:lnTo>
                        <a:pt x="1227" y="148"/>
                      </a:lnTo>
                      <a:lnTo>
                        <a:pt x="1233" y="142"/>
                      </a:lnTo>
                      <a:lnTo>
                        <a:pt x="1236" y="137"/>
                      </a:lnTo>
                      <a:lnTo>
                        <a:pt x="1238" y="130"/>
                      </a:lnTo>
                      <a:lnTo>
                        <a:pt x="1235" y="123"/>
                      </a:lnTo>
                      <a:lnTo>
                        <a:pt x="1232" y="116"/>
                      </a:lnTo>
                      <a:lnTo>
                        <a:pt x="1230" y="111"/>
                      </a:lnTo>
                      <a:lnTo>
                        <a:pt x="1230" y="105"/>
                      </a:lnTo>
                      <a:lnTo>
                        <a:pt x="1230" y="99"/>
                      </a:lnTo>
                      <a:lnTo>
                        <a:pt x="1231" y="93"/>
                      </a:lnTo>
                      <a:lnTo>
                        <a:pt x="1231" y="88"/>
                      </a:lnTo>
                      <a:lnTo>
                        <a:pt x="1231" y="84"/>
                      </a:lnTo>
                      <a:lnTo>
                        <a:pt x="1229" y="78"/>
                      </a:lnTo>
                      <a:lnTo>
                        <a:pt x="1225" y="74"/>
                      </a:lnTo>
                      <a:lnTo>
                        <a:pt x="1221" y="70"/>
                      </a:lnTo>
                      <a:lnTo>
                        <a:pt x="1217" y="69"/>
                      </a:lnTo>
                      <a:lnTo>
                        <a:pt x="1212" y="69"/>
                      </a:lnTo>
                      <a:lnTo>
                        <a:pt x="1207" y="69"/>
                      </a:lnTo>
                      <a:lnTo>
                        <a:pt x="1202" y="70"/>
                      </a:lnTo>
                      <a:lnTo>
                        <a:pt x="1197" y="70"/>
                      </a:lnTo>
                      <a:lnTo>
                        <a:pt x="1193" y="70"/>
                      </a:lnTo>
                      <a:lnTo>
                        <a:pt x="1200" y="65"/>
                      </a:lnTo>
                      <a:lnTo>
                        <a:pt x="1202" y="56"/>
                      </a:lnTo>
                      <a:lnTo>
                        <a:pt x="1202" y="48"/>
                      </a:lnTo>
                      <a:lnTo>
                        <a:pt x="1205" y="40"/>
                      </a:lnTo>
                      <a:lnTo>
                        <a:pt x="1206" y="32"/>
                      </a:lnTo>
                      <a:lnTo>
                        <a:pt x="1205" y="26"/>
                      </a:lnTo>
                      <a:lnTo>
                        <a:pt x="1200" y="20"/>
                      </a:lnTo>
                      <a:lnTo>
                        <a:pt x="1195" y="15"/>
                      </a:lnTo>
                      <a:lnTo>
                        <a:pt x="1188" y="11"/>
                      </a:lnTo>
                      <a:lnTo>
                        <a:pt x="1181" y="7"/>
                      </a:lnTo>
                      <a:lnTo>
                        <a:pt x="1174" y="4"/>
                      </a:lnTo>
                      <a:lnTo>
                        <a:pt x="1169" y="2"/>
                      </a:lnTo>
                      <a:lnTo>
                        <a:pt x="1156" y="0"/>
                      </a:lnTo>
                      <a:lnTo>
                        <a:pt x="1144" y="3"/>
                      </a:lnTo>
                      <a:lnTo>
                        <a:pt x="1133" y="11"/>
                      </a:lnTo>
                      <a:lnTo>
                        <a:pt x="1123" y="20"/>
                      </a:lnTo>
                      <a:lnTo>
                        <a:pt x="1112" y="32"/>
                      </a:lnTo>
                      <a:lnTo>
                        <a:pt x="1101" y="44"/>
                      </a:lnTo>
                      <a:lnTo>
                        <a:pt x="1089" y="54"/>
                      </a:lnTo>
                      <a:lnTo>
                        <a:pt x="1076" y="63"/>
                      </a:lnTo>
                      <a:lnTo>
                        <a:pt x="1080" y="70"/>
                      </a:lnTo>
                      <a:lnTo>
                        <a:pt x="1086" y="77"/>
                      </a:lnTo>
                      <a:lnTo>
                        <a:pt x="1091" y="82"/>
                      </a:lnTo>
                      <a:lnTo>
                        <a:pt x="1096" y="88"/>
                      </a:lnTo>
                      <a:lnTo>
                        <a:pt x="1099" y="93"/>
                      </a:lnTo>
                      <a:lnTo>
                        <a:pt x="1099" y="99"/>
                      </a:lnTo>
                      <a:lnTo>
                        <a:pt x="1096" y="105"/>
                      </a:lnTo>
                      <a:lnTo>
                        <a:pt x="1088" y="111"/>
                      </a:lnTo>
                      <a:lnTo>
                        <a:pt x="1079" y="114"/>
                      </a:lnTo>
                      <a:lnTo>
                        <a:pt x="1072" y="114"/>
                      </a:lnTo>
                      <a:lnTo>
                        <a:pt x="1063" y="112"/>
                      </a:lnTo>
                      <a:lnTo>
                        <a:pt x="1054" y="107"/>
                      </a:lnTo>
                      <a:lnTo>
                        <a:pt x="1046" y="103"/>
                      </a:lnTo>
                      <a:lnTo>
                        <a:pt x="1037" y="99"/>
                      </a:lnTo>
                      <a:lnTo>
                        <a:pt x="1028" y="97"/>
                      </a:lnTo>
                      <a:lnTo>
                        <a:pt x="1018" y="97"/>
                      </a:lnTo>
                      <a:lnTo>
                        <a:pt x="1014" y="98"/>
                      </a:lnTo>
                      <a:lnTo>
                        <a:pt x="1010" y="100"/>
                      </a:lnTo>
                      <a:lnTo>
                        <a:pt x="1005" y="102"/>
                      </a:lnTo>
                      <a:lnTo>
                        <a:pt x="1001" y="104"/>
                      </a:lnTo>
                      <a:lnTo>
                        <a:pt x="996" y="107"/>
                      </a:lnTo>
                      <a:lnTo>
                        <a:pt x="991" y="111"/>
                      </a:lnTo>
                      <a:lnTo>
                        <a:pt x="988" y="114"/>
                      </a:lnTo>
                      <a:lnTo>
                        <a:pt x="984" y="117"/>
                      </a:lnTo>
                      <a:lnTo>
                        <a:pt x="982" y="121"/>
                      </a:lnTo>
                      <a:lnTo>
                        <a:pt x="985" y="123"/>
                      </a:lnTo>
                      <a:lnTo>
                        <a:pt x="990" y="126"/>
                      </a:lnTo>
                      <a:lnTo>
                        <a:pt x="996" y="129"/>
                      </a:lnTo>
                      <a:lnTo>
                        <a:pt x="999" y="134"/>
                      </a:lnTo>
                      <a:lnTo>
                        <a:pt x="999" y="139"/>
                      </a:lnTo>
                      <a:lnTo>
                        <a:pt x="993" y="146"/>
                      </a:lnTo>
                      <a:lnTo>
                        <a:pt x="980" y="155"/>
                      </a:lnTo>
                      <a:lnTo>
                        <a:pt x="975" y="158"/>
                      </a:lnTo>
                      <a:lnTo>
                        <a:pt x="970" y="159"/>
                      </a:lnTo>
                      <a:lnTo>
                        <a:pt x="964" y="159"/>
                      </a:lnTo>
                      <a:lnTo>
                        <a:pt x="958" y="158"/>
                      </a:lnTo>
                      <a:lnTo>
                        <a:pt x="953" y="155"/>
                      </a:lnTo>
                      <a:lnTo>
                        <a:pt x="948" y="152"/>
                      </a:lnTo>
                      <a:lnTo>
                        <a:pt x="941" y="150"/>
                      </a:lnTo>
                      <a:lnTo>
                        <a:pt x="936" y="147"/>
                      </a:lnTo>
                      <a:lnTo>
                        <a:pt x="923" y="142"/>
                      </a:lnTo>
                      <a:lnTo>
                        <a:pt x="909" y="144"/>
                      </a:lnTo>
                      <a:lnTo>
                        <a:pt x="898" y="150"/>
                      </a:lnTo>
                      <a:lnTo>
                        <a:pt x="886" y="158"/>
                      </a:lnTo>
                      <a:lnTo>
                        <a:pt x="874" y="166"/>
                      </a:lnTo>
                      <a:lnTo>
                        <a:pt x="862" y="173"/>
                      </a:lnTo>
                      <a:lnTo>
                        <a:pt x="850" y="177"/>
                      </a:lnTo>
                      <a:lnTo>
                        <a:pt x="837" y="176"/>
                      </a:lnTo>
                      <a:lnTo>
                        <a:pt x="831" y="175"/>
                      </a:lnTo>
                      <a:lnTo>
                        <a:pt x="826" y="173"/>
                      </a:lnTo>
                      <a:lnTo>
                        <a:pt x="820" y="172"/>
                      </a:lnTo>
                      <a:lnTo>
                        <a:pt x="815" y="168"/>
                      </a:lnTo>
                      <a:lnTo>
                        <a:pt x="809" y="164"/>
                      </a:lnTo>
                      <a:lnTo>
                        <a:pt x="806" y="159"/>
                      </a:lnTo>
                      <a:lnTo>
                        <a:pt x="805" y="152"/>
                      </a:lnTo>
                      <a:lnTo>
                        <a:pt x="806" y="143"/>
                      </a:lnTo>
                      <a:lnTo>
                        <a:pt x="801" y="144"/>
                      </a:lnTo>
                      <a:lnTo>
                        <a:pt x="795" y="146"/>
                      </a:lnTo>
                      <a:lnTo>
                        <a:pt x="790" y="147"/>
                      </a:lnTo>
                      <a:lnTo>
                        <a:pt x="784" y="147"/>
                      </a:lnTo>
                      <a:lnTo>
                        <a:pt x="779" y="147"/>
                      </a:lnTo>
                      <a:lnTo>
                        <a:pt x="772" y="147"/>
                      </a:lnTo>
                      <a:lnTo>
                        <a:pt x="768" y="147"/>
                      </a:lnTo>
                      <a:lnTo>
                        <a:pt x="762" y="147"/>
                      </a:lnTo>
                      <a:lnTo>
                        <a:pt x="758" y="147"/>
                      </a:lnTo>
                      <a:lnTo>
                        <a:pt x="754" y="144"/>
                      </a:lnTo>
                      <a:lnTo>
                        <a:pt x="749" y="142"/>
                      </a:lnTo>
                      <a:lnTo>
                        <a:pt x="745" y="138"/>
                      </a:lnTo>
                      <a:lnTo>
                        <a:pt x="741" y="134"/>
                      </a:lnTo>
                      <a:lnTo>
                        <a:pt x="736" y="128"/>
                      </a:lnTo>
                      <a:lnTo>
                        <a:pt x="732" y="123"/>
                      </a:lnTo>
                      <a:lnTo>
                        <a:pt x="729" y="116"/>
                      </a:lnTo>
                      <a:lnTo>
                        <a:pt x="725" y="113"/>
                      </a:lnTo>
                      <a:lnTo>
                        <a:pt x="721" y="113"/>
                      </a:lnTo>
                      <a:lnTo>
                        <a:pt x="716" y="115"/>
                      </a:lnTo>
                      <a:lnTo>
                        <a:pt x="709" y="118"/>
                      </a:lnTo>
                      <a:lnTo>
                        <a:pt x="703" y="122"/>
                      </a:lnTo>
                      <a:lnTo>
                        <a:pt x="696" y="125"/>
                      </a:lnTo>
                      <a:lnTo>
                        <a:pt x="688" y="127"/>
                      </a:lnTo>
                      <a:lnTo>
                        <a:pt x="682" y="128"/>
                      </a:lnTo>
                      <a:lnTo>
                        <a:pt x="669" y="127"/>
                      </a:lnTo>
                      <a:lnTo>
                        <a:pt x="657" y="125"/>
                      </a:lnTo>
                      <a:lnTo>
                        <a:pt x="644" y="122"/>
                      </a:lnTo>
                      <a:lnTo>
                        <a:pt x="632" y="118"/>
                      </a:lnTo>
                      <a:lnTo>
                        <a:pt x="619" y="116"/>
                      </a:lnTo>
                      <a:lnTo>
                        <a:pt x="607" y="114"/>
                      </a:lnTo>
                      <a:lnTo>
                        <a:pt x="594" y="114"/>
                      </a:lnTo>
                      <a:lnTo>
                        <a:pt x="581" y="116"/>
                      </a:lnTo>
                      <a:lnTo>
                        <a:pt x="574" y="122"/>
                      </a:lnTo>
                      <a:lnTo>
                        <a:pt x="570" y="129"/>
                      </a:lnTo>
                      <a:lnTo>
                        <a:pt x="565" y="137"/>
                      </a:lnTo>
                      <a:lnTo>
                        <a:pt x="558" y="142"/>
                      </a:lnTo>
                      <a:lnTo>
                        <a:pt x="550" y="144"/>
                      </a:lnTo>
                      <a:lnTo>
                        <a:pt x="544" y="146"/>
                      </a:lnTo>
                      <a:lnTo>
                        <a:pt x="536" y="147"/>
                      </a:lnTo>
                      <a:lnTo>
                        <a:pt x="528" y="148"/>
                      </a:lnTo>
                      <a:lnTo>
                        <a:pt x="521" y="149"/>
                      </a:lnTo>
                      <a:lnTo>
                        <a:pt x="514" y="150"/>
                      </a:lnTo>
                      <a:lnTo>
                        <a:pt x="508" y="152"/>
                      </a:lnTo>
                      <a:lnTo>
                        <a:pt x="502" y="155"/>
                      </a:lnTo>
                      <a:lnTo>
                        <a:pt x="487" y="170"/>
                      </a:lnTo>
                      <a:lnTo>
                        <a:pt x="475" y="186"/>
                      </a:lnTo>
                      <a:lnTo>
                        <a:pt x="466" y="204"/>
                      </a:lnTo>
                      <a:lnTo>
                        <a:pt x="459" y="224"/>
                      </a:lnTo>
                      <a:lnTo>
                        <a:pt x="451" y="242"/>
                      </a:lnTo>
                      <a:lnTo>
                        <a:pt x="441" y="260"/>
                      </a:lnTo>
                      <a:lnTo>
                        <a:pt x="428" y="274"/>
                      </a:lnTo>
                      <a:lnTo>
                        <a:pt x="411" y="285"/>
                      </a:lnTo>
                      <a:lnTo>
                        <a:pt x="397" y="290"/>
                      </a:lnTo>
                      <a:lnTo>
                        <a:pt x="382" y="295"/>
                      </a:lnTo>
                      <a:lnTo>
                        <a:pt x="368" y="298"/>
                      </a:lnTo>
                      <a:lnTo>
                        <a:pt x="354" y="301"/>
                      </a:lnTo>
                      <a:lnTo>
                        <a:pt x="339" y="306"/>
                      </a:lnTo>
                      <a:lnTo>
                        <a:pt x="325" y="310"/>
                      </a:lnTo>
                      <a:lnTo>
                        <a:pt x="311" y="315"/>
                      </a:lnTo>
                      <a:lnTo>
                        <a:pt x="298" y="322"/>
                      </a:lnTo>
                      <a:lnTo>
                        <a:pt x="291" y="328"/>
                      </a:lnTo>
                      <a:lnTo>
                        <a:pt x="288" y="336"/>
                      </a:lnTo>
                      <a:lnTo>
                        <a:pt x="288" y="345"/>
                      </a:lnTo>
                      <a:lnTo>
                        <a:pt x="288" y="355"/>
                      </a:lnTo>
                      <a:lnTo>
                        <a:pt x="289" y="364"/>
                      </a:lnTo>
                      <a:lnTo>
                        <a:pt x="290" y="373"/>
                      </a:lnTo>
                      <a:lnTo>
                        <a:pt x="289" y="381"/>
                      </a:lnTo>
                      <a:lnTo>
                        <a:pt x="284" y="387"/>
                      </a:lnTo>
                      <a:lnTo>
                        <a:pt x="272" y="396"/>
                      </a:lnTo>
                      <a:lnTo>
                        <a:pt x="259" y="401"/>
                      </a:lnTo>
                      <a:lnTo>
                        <a:pt x="245" y="405"/>
                      </a:lnTo>
                      <a:lnTo>
                        <a:pt x="231" y="406"/>
                      </a:lnTo>
                      <a:lnTo>
                        <a:pt x="216" y="406"/>
                      </a:lnTo>
                      <a:lnTo>
                        <a:pt x="201" y="405"/>
                      </a:lnTo>
                      <a:lnTo>
                        <a:pt x="186" y="402"/>
                      </a:lnTo>
                      <a:lnTo>
                        <a:pt x="173" y="399"/>
                      </a:lnTo>
                      <a:lnTo>
                        <a:pt x="169" y="397"/>
                      </a:lnTo>
                      <a:lnTo>
                        <a:pt x="169" y="395"/>
                      </a:lnTo>
                      <a:lnTo>
                        <a:pt x="172" y="393"/>
                      </a:lnTo>
                      <a:lnTo>
                        <a:pt x="178" y="390"/>
                      </a:lnTo>
                      <a:lnTo>
                        <a:pt x="184" y="387"/>
                      </a:lnTo>
                      <a:lnTo>
                        <a:pt x="189" y="385"/>
                      </a:lnTo>
                      <a:lnTo>
                        <a:pt x="192" y="382"/>
                      </a:lnTo>
                      <a:lnTo>
                        <a:pt x="191" y="379"/>
                      </a:lnTo>
                      <a:lnTo>
                        <a:pt x="188" y="376"/>
                      </a:lnTo>
                      <a:lnTo>
                        <a:pt x="183" y="375"/>
                      </a:lnTo>
                      <a:lnTo>
                        <a:pt x="178" y="376"/>
                      </a:lnTo>
                      <a:lnTo>
                        <a:pt x="172" y="377"/>
                      </a:lnTo>
                      <a:lnTo>
                        <a:pt x="167" y="380"/>
                      </a:lnTo>
                      <a:lnTo>
                        <a:pt x="160" y="381"/>
                      </a:lnTo>
                      <a:lnTo>
                        <a:pt x="155" y="381"/>
                      </a:lnTo>
                      <a:lnTo>
                        <a:pt x="151" y="381"/>
                      </a:lnTo>
                      <a:lnTo>
                        <a:pt x="143" y="380"/>
                      </a:lnTo>
                      <a:lnTo>
                        <a:pt x="135" y="377"/>
                      </a:lnTo>
                      <a:lnTo>
                        <a:pt x="128" y="375"/>
                      </a:lnTo>
                      <a:lnTo>
                        <a:pt x="120" y="372"/>
                      </a:lnTo>
                      <a:lnTo>
                        <a:pt x="114" y="369"/>
                      </a:lnTo>
                      <a:lnTo>
                        <a:pt x="107" y="363"/>
                      </a:lnTo>
                      <a:lnTo>
                        <a:pt x="102" y="357"/>
                      </a:lnTo>
                      <a:lnTo>
                        <a:pt x="98" y="348"/>
                      </a:lnTo>
                      <a:lnTo>
                        <a:pt x="97" y="352"/>
                      </a:lnTo>
                      <a:lnTo>
                        <a:pt x="94" y="356"/>
                      </a:lnTo>
                      <a:lnTo>
                        <a:pt x="88" y="360"/>
                      </a:lnTo>
                      <a:lnTo>
                        <a:pt x="79" y="367"/>
                      </a:lnTo>
                      <a:lnTo>
                        <a:pt x="74" y="370"/>
                      </a:lnTo>
                      <a:lnTo>
                        <a:pt x="72" y="373"/>
                      </a:lnTo>
                      <a:lnTo>
                        <a:pt x="72" y="377"/>
                      </a:lnTo>
                      <a:lnTo>
                        <a:pt x="73" y="382"/>
                      </a:lnTo>
                      <a:lnTo>
                        <a:pt x="75" y="387"/>
                      </a:lnTo>
                      <a:lnTo>
                        <a:pt x="78" y="393"/>
                      </a:lnTo>
                      <a:lnTo>
                        <a:pt x="81" y="399"/>
                      </a:lnTo>
                      <a:lnTo>
                        <a:pt x="84" y="406"/>
                      </a:lnTo>
                      <a:lnTo>
                        <a:pt x="79" y="408"/>
                      </a:lnTo>
                      <a:lnTo>
                        <a:pt x="78" y="413"/>
                      </a:lnTo>
                      <a:lnTo>
                        <a:pt x="76" y="420"/>
                      </a:lnTo>
                      <a:lnTo>
                        <a:pt x="70" y="421"/>
                      </a:lnTo>
                      <a:lnTo>
                        <a:pt x="71" y="433"/>
                      </a:lnTo>
                      <a:lnTo>
                        <a:pt x="71" y="445"/>
                      </a:lnTo>
                      <a:lnTo>
                        <a:pt x="69" y="457"/>
                      </a:lnTo>
                      <a:lnTo>
                        <a:pt x="66" y="468"/>
                      </a:lnTo>
                      <a:lnTo>
                        <a:pt x="60" y="478"/>
                      </a:lnTo>
                      <a:lnTo>
                        <a:pt x="55" y="488"/>
                      </a:lnTo>
                      <a:lnTo>
                        <a:pt x="48" y="498"/>
                      </a:lnTo>
                      <a:lnTo>
                        <a:pt x="41" y="508"/>
                      </a:lnTo>
                      <a:lnTo>
                        <a:pt x="45" y="511"/>
                      </a:lnTo>
                      <a:lnTo>
                        <a:pt x="47" y="515"/>
                      </a:lnTo>
                      <a:lnTo>
                        <a:pt x="48" y="518"/>
                      </a:lnTo>
                      <a:lnTo>
                        <a:pt x="47" y="521"/>
                      </a:lnTo>
                      <a:lnTo>
                        <a:pt x="34" y="529"/>
                      </a:lnTo>
                      <a:lnTo>
                        <a:pt x="23" y="537"/>
                      </a:lnTo>
                      <a:lnTo>
                        <a:pt x="14" y="546"/>
                      </a:lnTo>
                      <a:lnTo>
                        <a:pt x="7" y="556"/>
                      </a:lnTo>
                      <a:lnTo>
                        <a:pt x="2" y="566"/>
                      </a:lnTo>
                      <a:lnTo>
                        <a:pt x="0" y="577"/>
                      </a:lnTo>
                      <a:lnTo>
                        <a:pt x="2" y="589"/>
                      </a:lnTo>
                      <a:lnTo>
                        <a:pt x="8" y="601"/>
                      </a:lnTo>
                      <a:lnTo>
                        <a:pt x="10" y="606"/>
                      </a:lnTo>
                      <a:lnTo>
                        <a:pt x="16" y="614"/>
                      </a:lnTo>
                      <a:lnTo>
                        <a:pt x="22" y="619"/>
                      </a:lnTo>
                      <a:lnTo>
                        <a:pt x="33" y="617"/>
                      </a:lnTo>
                      <a:lnTo>
                        <a:pt x="33" y="623"/>
                      </a:lnTo>
                      <a:lnTo>
                        <a:pt x="33" y="629"/>
                      </a:lnTo>
                      <a:lnTo>
                        <a:pt x="31" y="635"/>
                      </a:lnTo>
                      <a:lnTo>
                        <a:pt x="30" y="641"/>
                      </a:lnTo>
                      <a:lnTo>
                        <a:pt x="27" y="646"/>
                      </a:lnTo>
                      <a:lnTo>
                        <a:pt x="25" y="651"/>
                      </a:lnTo>
                      <a:lnTo>
                        <a:pt x="23" y="656"/>
                      </a:lnTo>
                      <a:lnTo>
                        <a:pt x="22" y="662"/>
                      </a:lnTo>
                      <a:lnTo>
                        <a:pt x="21" y="678"/>
                      </a:lnTo>
                      <a:lnTo>
                        <a:pt x="24" y="694"/>
                      </a:lnTo>
                      <a:lnTo>
                        <a:pt x="30" y="711"/>
                      </a:lnTo>
                      <a:lnTo>
                        <a:pt x="36" y="726"/>
                      </a:lnTo>
                      <a:lnTo>
                        <a:pt x="42" y="741"/>
                      </a:lnTo>
                      <a:lnTo>
                        <a:pt x="46" y="755"/>
                      </a:lnTo>
                      <a:lnTo>
                        <a:pt x="46" y="768"/>
                      </a:lnTo>
                      <a:lnTo>
                        <a:pt x="41" y="779"/>
                      </a:lnTo>
                      <a:lnTo>
                        <a:pt x="34" y="789"/>
                      </a:lnTo>
                      <a:lnTo>
                        <a:pt x="31" y="800"/>
                      </a:lnTo>
                      <a:lnTo>
                        <a:pt x="29" y="810"/>
                      </a:lnTo>
                      <a:lnTo>
                        <a:pt x="29" y="820"/>
                      </a:lnTo>
                      <a:lnTo>
                        <a:pt x="31" y="830"/>
                      </a:lnTo>
                      <a:lnTo>
                        <a:pt x="33" y="839"/>
                      </a:lnTo>
                      <a:lnTo>
                        <a:pt x="36" y="848"/>
                      </a:lnTo>
                      <a:lnTo>
                        <a:pt x="39" y="854"/>
                      </a:lnTo>
                      <a:lnTo>
                        <a:pt x="46" y="863"/>
                      </a:lnTo>
                      <a:lnTo>
                        <a:pt x="56" y="869"/>
                      </a:lnTo>
                      <a:lnTo>
                        <a:pt x="67" y="874"/>
                      </a:lnTo>
                      <a:lnTo>
                        <a:pt x="79" y="877"/>
                      </a:lnTo>
                      <a:lnTo>
                        <a:pt x="91" y="880"/>
                      </a:lnTo>
                      <a:lnTo>
                        <a:pt x="103" y="883"/>
                      </a:lnTo>
                      <a:lnTo>
                        <a:pt x="114" y="886"/>
                      </a:lnTo>
                      <a:lnTo>
                        <a:pt x="123" y="889"/>
                      </a:lnTo>
                      <a:lnTo>
                        <a:pt x="146" y="905"/>
                      </a:lnTo>
                      <a:lnTo>
                        <a:pt x="152" y="923"/>
                      </a:lnTo>
                      <a:lnTo>
                        <a:pt x="145" y="940"/>
                      </a:lnTo>
                      <a:lnTo>
                        <a:pt x="131" y="959"/>
                      </a:lnTo>
                      <a:lnTo>
                        <a:pt x="110" y="978"/>
                      </a:lnTo>
                      <a:lnTo>
                        <a:pt x="88" y="998"/>
                      </a:lnTo>
                      <a:lnTo>
                        <a:pt x="69" y="1016"/>
                      </a:lnTo>
                      <a:lnTo>
                        <a:pt x="56" y="1036"/>
                      </a:lnTo>
                      <a:lnTo>
                        <a:pt x="56" y="1037"/>
                      </a:lnTo>
                      <a:lnTo>
                        <a:pt x="54" y="1039"/>
                      </a:lnTo>
                      <a:lnTo>
                        <a:pt x="53" y="1043"/>
                      </a:lnTo>
                      <a:lnTo>
                        <a:pt x="51" y="1047"/>
                      </a:lnTo>
                      <a:lnTo>
                        <a:pt x="51" y="1051"/>
                      </a:lnTo>
                      <a:lnTo>
                        <a:pt x="53" y="1057"/>
                      </a:lnTo>
                      <a:lnTo>
                        <a:pt x="56" y="1063"/>
                      </a:lnTo>
                      <a:lnTo>
                        <a:pt x="61" y="1069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96" name="Freeform 2066"/>
                <p:cNvSpPr>
                  <a:spLocks/>
                </p:cNvSpPr>
                <p:nvPr/>
              </p:nvSpPr>
              <p:spPr bwMode="auto">
                <a:xfrm>
                  <a:off x="1983" y="1127"/>
                  <a:ext cx="188" cy="151"/>
                </a:xfrm>
                <a:custGeom>
                  <a:avLst/>
                  <a:gdLst>
                    <a:gd name="T0" fmla="*/ 0 w 1882"/>
                    <a:gd name="T1" fmla="*/ 0 h 1642"/>
                    <a:gd name="T2" fmla="*/ 0 w 1882"/>
                    <a:gd name="T3" fmla="*/ 0 h 1642"/>
                    <a:gd name="T4" fmla="*/ 0 w 1882"/>
                    <a:gd name="T5" fmla="*/ 0 h 1642"/>
                    <a:gd name="T6" fmla="*/ 0 w 1882"/>
                    <a:gd name="T7" fmla="*/ 0 h 1642"/>
                    <a:gd name="T8" fmla="*/ 0 w 1882"/>
                    <a:gd name="T9" fmla="*/ 0 h 1642"/>
                    <a:gd name="T10" fmla="*/ 0 w 1882"/>
                    <a:gd name="T11" fmla="*/ 0 h 1642"/>
                    <a:gd name="T12" fmla="*/ 0 w 1882"/>
                    <a:gd name="T13" fmla="*/ 0 h 1642"/>
                    <a:gd name="T14" fmla="*/ 0 w 1882"/>
                    <a:gd name="T15" fmla="*/ 0 h 1642"/>
                    <a:gd name="T16" fmla="*/ 0 w 1882"/>
                    <a:gd name="T17" fmla="*/ 0 h 1642"/>
                    <a:gd name="T18" fmla="*/ 0 w 1882"/>
                    <a:gd name="T19" fmla="*/ 0 h 1642"/>
                    <a:gd name="T20" fmla="*/ 0 w 1882"/>
                    <a:gd name="T21" fmla="*/ 0 h 1642"/>
                    <a:gd name="T22" fmla="*/ 0 w 1882"/>
                    <a:gd name="T23" fmla="*/ 0 h 1642"/>
                    <a:gd name="T24" fmla="*/ 0 w 1882"/>
                    <a:gd name="T25" fmla="*/ 0 h 1642"/>
                    <a:gd name="T26" fmla="*/ 0 w 1882"/>
                    <a:gd name="T27" fmla="*/ 0 h 1642"/>
                    <a:gd name="T28" fmla="*/ 0 w 1882"/>
                    <a:gd name="T29" fmla="*/ 0 h 1642"/>
                    <a:gd name="T30" fmla="*/ 0 w 1882"/>
                    <a:gd name="T31" fmla="*/ 0 h 1642"/>
                    <a:gd name="T32" fmla="*/ 0 w 1882"/>
                    <a:gd name="T33" fmla="*/ 0 h 1642"/>
                    <a:gd name="T34" fmla="*/ 0 w 1882"/>
                    <a:gd name="T35" fmla="*/ 0 h 1642"/>
                    <a:gd name="T36" fmla="*/ 0 w 1882"/>
                    <a:gd name="T37" fmla="*/ 0 h 1642"/>
                    <a:gd name="T38" fmla="*/ 0 w 1882"/>
                    <a:gd name="T39" fmla="*/ 0 h 1642"/>
                    <a:gd name="T40" fmla="*/ 0 w 1882"/>
                    <a:gd name="T41" fmla="*/ 0 h 1642"/>
                    <a:gd name="T42" fmla="*/ 0 w 1882"/>
                    <a:gd name="T43" fmla="*/ 0 h 1642"/>
                    <a:gd name="T44" fmla="*/ 0 w 1882"/>
                    <a:gd name="T45" fmla="*/ 0 h 1642"/>
                    <a:gd name="T46" fmla="*/ 0 w 1882"/>
                    <a:gd name="T47" fmla="*/ 0 h 1642"/>
                    <a:gd name="T48" fmla="*/ 0 w 1882"/>
                    <a:gd name="T49" fmla="*/ 0 h 1642"/>
                    <a:gd name="T50" fmla="*/ 0 w 1882"/>
                    <a:gd name="T51" fmla="*/ 0 h 1642"/>
                    <a:gd name="T52" fmla="*/ 0 w 1882"/>
                    <a:gd name="T53" fmla="*/ 0 h 1642"/>
                    <a:gd name="T54" fmla="*/ 0 w 1882"/>
                    <a:gd name="T55" fmla="*/ 0 h 1642"/>
                    <a:gd name="T56" fmla="*/ 0 w 1882"/>
                    <a:gd name="T57" fmla="*/ 0 h 1642"/>
                    <a:gd name="T58" fmla="*/ 0 w 1882"/>
                    <a:gd name="T59" fmla="*/ 0 h 1642"/>
                    <a:gd name="T60" fmla="*/ 0 w 1882"/>
                    <a:gd name="T61" fmla="*/ 0 h 1642"/>
                    <a:gd name="T62" fmla="*/ 0 w 1882"/>
                    <a:gd name="T63" fmla="*/ 0 h 1642"/>
                    <a:gd name="T64" fmla="*/ 0 w 1882"/>
                    <a:gd name="T65" fmla="*/ 0 h 1642"/>
                    <a:gd name="T66" fmla="*/ 0 w 1882"/>
                    <a:gd name="T67" fmla="*/ 0 h 1642"/>
                    <a:gd name="T68" fmla="*/ 0 w 1882"/>
                    <a:gd name="T69" fmla="*/ 0 h 1642"/>
                    <a:gd name="T70" fmla="*/ 0 w 1882"/>
                    <a:gd name="T71" fmla="*/ 0 h 1642"/>
                    <a:gd name="T72" fmla="*/ 0 w 1882"/>
                    <a:gd name="T73" fmla="*/ 0 h 1642"/>
                    <a:gd name="T74" fmla="*/ 0 w 1882"/>
                    <a:gd name="T75" fmla="*/ 0 h 1642"/>
                    <a:gd name="T76" fmla="*/ 0 w 1882"/>
                    <a:gd name="T77" fmla="*/ 0 h 1642"/>
                    <a:gd name="T78" fmla="*/ 0 w 1882"/>
                    <a:gd name="T79" fmla="*/ 0 h 1642"/>
                    <a:gd name="T80" fmla="*/ 0 w 1882"/>
                    <a:gd name="T81" fmla="*/ 0 h 1642"/>
                    <a:gd name="T82" fmla="*/ 0 w 1882"/>
                    <a:gd name="T83" fmla="*/ 0 h 1642"/>
                    <a:gd name="T84" fmla="*/ 0 w 1882"/>
                    <a:gd name="T85" fmla="*/ 0 h 1642"/>
                    <a:gd name="T86" fmla="*/ 0 w 1882"/>
                    <a:gd name="T87" fmla="*/ 0 h 1642"/>
                    <a:gd name="T88" fmla="*/ 0 w 1882"/>
                    <a:gd name="T89" fmla="*/ 0 h 1642"/>
                    <a:gd name="T90" fmla="*/ 0 w 1882"/>
                    <a:gd name="T91" fmla="*/ 0 h 1642"/>
                    <a:gd name="T92" fmla="*/ 0 w 1882"/>
                    <a:gd name="T93" fmla="*/ 0 h 1642"/>
                    <a:gd name="T94" fmla="*/ 0 w 1882"/>
                    <a:gd name="T95" fmla="*/ 0 h 1642"/>
                    <a:gd name="T96" fmla="*/ 0 w 1882"/>
                    <a:gd name="T97" fmla="*/ 0 h 1642"/>
                    <a:gd name="T98" fmla="*/ 0 w 1882"/>
                    <a:gd name="T99" fmla="*/ 0 h 1642"/>
                    <a:gd name="T100" fmla="*/ 0 w 1882"/>
                    <a:gd name="T101" fmla="*/ 0 h 1642"/>
                    <a:gd name="T102" fmla="*/ 0 w 1882"/>
                    <a:gd name="T103" fmla="*/ 0 h 1642"/>
                    <a:gd name="T104" fmla="*/ 0 w 1882"/>
                    <a:gd name="T105" fmla="*/ 0 h 1642"/>
                    <a:gd name="T106" fmla="*/ 0 w 1882"/>
                    <a:gd name="T107" fmla="*/ 0 h 1642"/>
                    <a:gd name="T108" fmla="*/ 0 w 1882"/>
                    <a:gd name="T109" fmla="*/ 0 h 1642"/>
                    <a:gd name="T110" fmla="*/ 0 w 1882"/>
                    <a:gd name="T111" fmla="*/ 0 h 1642"/>
                    <a:gd name="T112" fmla="*/ 0 w 1882"/>
                    <a:gd name="T113" fmla="*/ 0 h 1642"/>
                    <a:gd name="T114" fmla="*/ 0 w 1882"/>
                    <a:gd name="T115" fmla="*/ 0 h 1642"/>
                    <a:gd name="T116" fmla="*/ 0 w 1882"/>
                    <a:gd name="T117" fmla="*/ 0 h 1642"/>
                    <a:gd name="T118" fmla="*/ 0 w 1882"/>
                    <a:gd name="T119" fmla="*/ 0 h 1642"/>
                    <a:gd name="T120" fmla="*/ 0 w 1882"/>
                    <a:gd name="T121" fmla="*/ 0 h 1642"/>
                    <a:gd name="T122" fmla="*/ 0 w 1882"/>
                    <a:gd name="T123" fmla="*/ 0 h 1642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1882"/>
                    <a:gd name="T187" fmla="*/ 0 h 1642"/>
                    <a:gd name="T188" fmla="*/ 1882 w 1882"/>
                    <a:gd name="T189" fmla="*/ 1642 h 1642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1882" h="1642">
                      <a:moveTo>
                        <a:pt x="1855" y="219"/>
                      </a:moveTo>
                      <a:lnTo>
                        <a:pt x="1845" y="232"/>
                      </a:lnTo>
                      <a:lnTo>
                        <a:pt x="1831" y="244"/>
                      </a:lnTo>
                      <a:lnTo>
                        <a:pt x="1819" y="254"/>
                      </a:lnTo>
                      <a:lnTo>
                        <a:pt x="1806" y="264"/>
                      </a:lnTo>
                      <a:lnTo>
                        <a:pt x="1793" y="271"/>
                      </a:lnTo>
                      <a:lnTo>
                        <a:pt x="1780" y="279"/>
                      </a:lnTo>
                      <a:lnTo>
                        <a:pt x="1767" y="284"/>
                      </a:lnTo>
                      <a:lnTo>
                        <a:pt x="1755" y="289"/>
                      </a:lnTo>
                      <a:lnTo>
                        <a:pt x="1739" y="294"/>
                      </a:lnTo>
                      <a:lnTo>
                        <a:pt x="1724" y="301"/>
                      </a:lnTo>
                      <a:lnTo>
                        <a:pt x="1707" y="307"/>
                      </a:lnTo>
                      <a:lnTo>
                        <a:pt x="1692" y="314"/>
                      </a:lnTo>
                      <a:lnTo>
                        <a:pt x="1676" y="319"/>
                      </a:lnTo>
                      <a:lnTo>
                        <a:pt x="1659" y="322"/>
                      </a:lnTo>
                      <a:lnTo>
                        <a:pt x="1644" y="323"/>
                      </a:lnTo>
                      <a:lnTo>
                        <a:pt x="1628" y="321"/>
                      </a:lnTo>
                      <a:lnTo>
                        <a:pt x="1608" y="315"/>
                      </a:lnTo>
                      <a:lnTo>
                        <a:pt x="1589" y="307"/>
                      </a:lnTo>
                      <a:lnTo>
                        <a:pt x="1568" y="299"/>
                      </a:lnTo>
                      <a:lnTo>
                        <a:pt x="1548" y="293"/>
                      </a:lnTo>
                      <a:lnTo>
                        <a:pt x="1528" y="290"/>
                      </a:lnTo>
                      <a:lnTo>
                        <a:pt x="1509" y="290"/>
                      </a:lnTo>
                      <a:lnTo>
                        <a:pt x="1493" y="295"/>
                      </a:lnTo>
                      <a:lnTo>
                        <a:pt x="1478" y="307"/>
                      </a:lnTo>
                      <a:lnTo>
                        <a:pt x="1471" y="317"/>
                      </a:lnTo>
                      <a:lnTo>
                        <a:pt x="1467" y="329"/>
                      </a:lnTo>
                      <a:lnTo>
                        <a:pt x="1466" y="342"/>
                      </a:lnTo>
                      <a:lnTo>
                        <a:pt x="1467" y="354"/>
                      </a:lnTo>
                      <a:lnTo>
                        <a:pt x="1471" y="367"/>
                      </a:lnTo>
                      <a:lnTo>
                        <a:pt x="1479" y="378"/>
                      </a:lnTo>
                      <a:lnTo>
                        <a:pt x="1488" y="388"/>
                      </a:lnTo>
                      <a:lnTo>
                        <a:pt x="1502" y="394"/>
                      </a:lnTo>
                      <a:lnTo>
                        <a:pt x="1503" y="397"/>
                      </a:lnTo>
                      <a:lnTo>
                        <a:pt x="1502" y="403"/>
                      </a:lnTo>
                      <a:lnTo>
                        <a:pt x="1499" y="408"/>
                      </a:lnTo>
                      <a:lnTo>
                        <a:pt x="1495" y="412"/>
                      </a:lnTo>
                      <a:lnTo>
                        <a:pt x="1491" y="414"/>
                      </a:lnTo>
                      <a:lnTo>
                        <a:pt x="1486" y="414"/>
                      </a:lnTo>
                      <a:lnTo>
                        <a:pt x="1482" y="415"/>
                      </a:lnTo>
                      <a:lnTo>
                        <a:pt x="1478" y="415"/>
                      </a:lnTo>
                      <a:lnTo>
                        <a:pt x="1473" y="415"/>
                      </a:lnTo>
                      <a:lnTo>
                        <a:pt x="1468" y="414"/>
                      </a:lnTo>
                      <a:lnTo>
                        <a:pt x="1463" y="414"/>
                      </a:lnTo>
                      <a:lnTo>
                        <a:pt x="1459" y="414"/>
                      </a:lnTo>
                      <a:lnTo>
                        <a:pt x="1465" y="417"/>
                      </a:lnTo>
                      <a:lnTo>
                        <a:pt x="1468" y="420"/>
                      </a:lnTo>
                      <a:lnTo>
                        <a:pt x="1471" y="426"/>
                      </a:lnTo>
                      <a:lnTo>
                        <a:pt x="1472" y="431"/>
                      </a:lnTo>
                      <a:lnTo>
                        <a:pt x="1474" y="438"/>
                      </a:lnTo>
                      <a:lnTo>
                        <a:pt x="1478" y="443"/>
                      </a:lnTo>
                      <a:lnTo>
                        <a:pt x="1481" y="448"/>
                      </a:lnTo>
                      <a:lnTo>
                        <a:pt x="1487" y="452"/>
                      </a:lnTo>
                      <a:lnTo>
                        <a:pt x="1488" y="454"/>
                      </a:lnTo>
                      <a:lnTo>
                        <a:pt x="1487" y="458"/>
                      </a:lnTo>
                      <a:lnTo>
                        <a:pt x="1485" y="462"/>
                      </a:lnTo>
                      <a:lnTo>
                        <a:pt x="1481" y="464"/>
                      </a:lnTo>
                      <a:lnTo>
                        <a:pt x="1475" y="465"/>
                      </a:lnTo>
                      <a:lnTo>
                        <a:pt x="1470" y="465"/>
                      </a:lnTo>
                      <a:lnTo>
                        <a:pt x="1465" y="465"/>
                      </a:lnTo>
                      <a:lnTo>
                        <a:pt x="1459" y="465"/>
                      </a:lnTo>
                      <a:lnTo>
                        <a:pt x="1465" y="474"/>
                      </a:lnTo>
                      <a:lnTo>
                        <a:pt x="1470" y="482"/>
                      </a:lnTo>
                      <a:lnTo>
                        <a:pt x="1474" y="491"/>
                      </a:lnTo>
                      <a:lnTo>
                        <a:pt x="1479" y="501"/>
                      </a:lnTo>
                      <a:lnTo>
                        <a:pt x="1482" y="510"/>
                      </a:lnTo>
                      <a:lnTo>
                        <a:pt x="1486" y="519"/>
                      </a:lnTo>
                      <a:lnTo>
                        <a:pt x="1492" y="528"/>
                      </a:lnTo>
                      <a:lnTo>
                        <a:pt x="1497" y="536"/>
                      </a:lnTo>
                      <a:lnTo>
                        <a:pt x="1505" y="542"/>
                      </a:lnTo>
                      <a:lnTo>
                        <a:pt x="1512" y="543"/>
                      </a:lnTo>
                      <a:lnTo>
                        <a:pt x="1520" y="542"/>
                      </a:lnTo>
                      <a:lnTo>
                        <a:pt x="1529" y="539"/>
                      </a:lnTo>
                      <a:lnTo>
                        <a:pt x="1537" y="536"/>
                      </a:lnTo>
                      <a:lnTo>
                        <a:pt x="1545" y="532"/>
                      </a:lnTo>
                      <a:lnTo>
                        <a:pt x="1552" y="531"/>
                      </a:lnTo>
                      <a:lnTo>
                        <a:pt x="1558" y="534"/>
                      </a:lnTo>
                      <a:lnTo>
                        <a:pt x="1561" y="538"/>
                      </a:lnTo>
                      <a:lnTo>
                        <a:pt x="1561" y="541"/>
                      </a:lnTo>
                      <a:lnTo>
                        <a:pt x="1557" y="545"/>
                      </a:lnTo>
                      <a:lnTo>
                        <a:pt x="1552" y="549"/>
                      </a:lnTo>
                      <a:lnTo>
                        <a:pt x="1546" y="552"/>
                      </a:lnTo>
                      <a:lnTo>
                        <a:pt x="1542" y="556"/>
                      </a:lnTo>
                      <a:lnTo>
                        <a:pt x="1540" y="561"/>
                      </a:lnTo>
                      <a:lnTo>
                        <a:pt x="1542" y="565"/>
                      </a:lnTo>
                      <a:lnTo>
                        <a:pt x="1551" y="572"/>
                      </a:lnTo>
                      <a:lnTo>
                        <a:pt x="1561" y="574"/>
                      </a:lnTo>
                      <a:lnTo>
                        <a:pt x="1573" y="575"/>
                      </a:lnTo>
                      <a:lnTo>
                        <a:pt x="1585" y="576"/>
                      </a:lnTo>
                      <a:lnTo>
                        <a:pt x="1597" y="578"/>
                      </a:lnTo>
                      <a:lnTo>
                        <a:pt x="1607" y="581"/>
                      </a:lnTo>
                      <a:lnTo>
                        <a:pt x="1615" y="590"/>
                      </a:lnTo>
                      <a:lnTo>
                        <a:pt x="1619" y="603"/>
                      </a:lnTo>
                      <a:lnTo>
                        <a:pt x="1606" y="603"/>
                      </a:lnTo>
                      <a:lnTo>
                        <a:pt x="1592" y="604"/>
                      </a:lnTo>
                      <a:lnTo>
                        <a:pt x="1579" y="609"/>
                      </a:lnTo>
                      <a:lnTo>
                        <a:pt x="1567" y="614"/>
                      </a:lnTo>
                      <a:lnTo>
                        <a:pt x="1555" y="621"/>
                      </a:lnTo>
                      <a:lnTo>
                        <a:pt x="1545" y="629"/>
                      </a:lnTo>
                      <a:lnTo>
                        <a:pt x="1535" y="638"/>
                      </a:lnTo>
                      <a:lnTo>
                        <a:pt x="1528" y="649"/>
                      </a:lnTo>
                      <a:lnTo>
                        <a:pt x="1524" y="654"/>
                      </a:lnTo>
                      <a:lnTo>
                        <a:pt x="1521" y="662"/>
                      </a:lnTo>
                      <a:lnTo>
                        <a:pt x="1519" y="669"/>
                      </a:lnTo>
                      <a:lnTo>
                        <a:pt x="1519" y="676"/>
                      </a:lnTo>
                      <a:lnTo>
                        <a:pt x="1519" y="684"/>
                      </a:lnTo>
                      <a:lnTo>
                        <a:pt x="1523" y="689"/>
                      </a:lnTo>
                      <a:lnTo>
                        <a:pt x="1529" y="695"/>
                      </a:lnTo>
                      <a:lnTo>
                        <a:pt x="1539" y="698"/>
                      </a:lnTo>
                      <a:lnTo>
                        <a:pt x="1528" y="701"/>
                      </a:lnTo>
                      <a:lnTo>
                        <a:pt x="1521" y="708"/>
                      </a:lnTo>
                      <a:lnTo>
                        <a:pt x="1518" y="717"/>
                      </a:lnTo>
                      <a:lnTo>
                        <a:pt x="1517" y="727"/>
                      </a:lnTo>
                      <a:lnTo>
                        <a:pt x="1522" y="727"/>
                      </a:lnTo>
                      <a:lnTo>
                        <a:pt x="1527" y="729"/>
                      </a:lnTo>
                      <a:lnTo>
                        <a:pt x="1531" y="733"/>
                      </a:lnTo>
                      <a:lnTo>
                        <a:pt x="1535" y="736"/>
                      </a:lnTo>
                      <a:lnTo>
                        <a:pt x="1539" y="739"/>
                      </a:lnTo>
                      <a:lnTo>
                        <a:pt x="1543" y="741"/>
                      </a:lnTo>
                      <a:lnTo>
                        <a:pt x="1548" y="743"/>
                      </a:lnTo>
                      <a:lnTo>
                        <a:pt x="1554" y="741"/>
                      </a:lnTo>
                      <a:lnTo>
                        <a:pt x="1542" y="752"/>
                      </a:lnTo>
                      <a:lnTo>
                        <a:pt x="1530" y="763"/>
                      </a:lnTo>
                      <a:lnTo>
                        <a:pt x="1518" y="773"/>
                      </a:lnTo>
                      <a:lnTo>
                        <a:pt x="1505" y="783"/>
                      </a:lnTo>
                      <a:lnTo>
                        <a:pt x="1493" y="794"/>
                      </a:lnTo>
                      <a:lnTo>
                        <a:pt x="1481" y="805"/>
                      </a:lnTo>
                      <a:lnTo>
                        <a:pt x="1470" y="817"/>
                      </a:lnTo>
                      <a:lnTo>
                        <a:pt x="1459" y="830"/>
                      </a:lnTo>
                      <a:lnTo>
                        <a:pt x="1458" y="834"/>
                      </a:lnTo>
                      <a:lnTo>
                        <a:pt x="1458" y="839"/>
                      </a:lnTo>
                      <a:lnTo>
                        <a:pt x="1460" y="844"/>
                      </a:lnTo>
                      <a:lnTo>
                        <a:pt x="1462" y="849"/>
                      </a:lnTo>
                      <a:lnTo>
                        <a:pt x="1465" y="854"/>
                      </a:lnTo>
                      <a:lnTo>
                        <a:pt x="1465" y="858"/>
                      </a:lnTo>
                      <a:lnTo>
                        <a:pt x="1463" y="861"/>
                      </a:lnTo>
                      <a:lnTo>
                        <a:pt x="1458" y="863"/>
                      </a:lnTo>
                      <a:lnTo>
                        <a:pt x="1449" y="866"/>
                      </a:lnTo>
                      <a:lnTo>
                        <a:pt x="1441" y="867"/>
                      </a:lnTo>
                      <a:lnTo>
                        <a:pt x="1432" y="868"/>
                      </a:lnTo>
                      <a:lnTo>
                        <a:pt x="1423" y="870"/>
                      </a:lnTo>
                      <a:lnTo>
                        <a:pt x="1416" y="872"/>
                      </a:lnTo>
                      <a:lnTo>
                        <a:pt x="1408" y="876"/>
                      </a:lnTo>
                      <a:lnTo>
                        <a:pt x="1400" y="881"/>
                      </a:lnTo>
                      <a:lnTo>
                        <a:pt x="1395" y="888"/>
                      </a:lnTo>
                      <a:lnTo>
                        <a:pt x="1388" y="898"/>
                      </a:lnTo>
                      <a:lnTo>
                        <a:pt x="1384" y="908"/>
                      </a:lnTo>
                      <a:lnTo>
                        <a:pt x="1378" y="918"/>
                      </a:lnTo>
                      <a:lnTo>
                        <a:pt x="1374" y="928"/>
                      </a:lnTo>
                      <a:lnTo>
                        <a:pt x="1370" y="938"/>
                      </a:lnTo>
                      <a:lnTo>
                        <a:pt x="1365" y="947"/>
                      </a:lnTo>
                      <a:lnTo>
                        <a:pt x="1360" y="956"/>
                      </a:lnTo>
                      <a:lnTo>
                        <a:pt x="1353" y="965"/>
                      </a:lnTo>
                      <a:lnTo>
                        <a:pt x="1345" y="974"/>
                      </a:lnTo>
                      <a:lnTo>
                        <a:pt x="1335" y="983"/>
                      </a:lnTo>
                      <a:lnTo>
                        <a:pt x="1325" y="991"/>
                      </a:lnTo>
                      <a:lnTo>
                        <a:pt x="1314" y="998"/>
                      </a:lnTo>
                      <a:lnTo>
                        <a:pt x="1303" y="1006"/>
                      </a:lnTo>
                      <a:lnTo>
                        <a:pt x="1292" y="1012"/>
                      </a:lnTo>
                      <a:lnTo>
                        <a:pt x="1282" y="1020"/>
                      </a:lnTo>
                      <a:lnTo>
                        <a:pt x="1271" y="1028"/>
                      </a:lnTo>
                      <a:lnTo>
                        <a:pt x="1258" y="1039"/>
                      </a:lnTo>
                      <a:lnTo>
                        <a:pt x="1247" y="1049"/>
                      </a:lnTo>
                      <a:lnTo>
                        <a:pt x="1237" y="1063"/>
                      </a:lnTo>
                      <a:lnTo>
                        <a:pt x="1229" y="1075"/>
                      </a:lnTo>
                      <a:lnTo>
                        <a:pt x="1221" y="1089"/>
                      </a:lnTo>
                      <a:lnTo>
                        <a:pt x="1212" y="1101"/>
                      </a:lnTo>
                      <a:lnTo>
                        <a:pt x="1203" y="1114"/>
                      </a:lnTo>
                      <a:lnTo>
                        <a:pt x="1193" y="1126"/>
                      </a:lnTo>
                      <a:lnTo>
                        <a:pt x="1188" y="1129"/>
                      </a:lnTo>
                      <a:lnTo>
                        <a:pt x="1182" y="1131"/>
                      </a:lnTo>
                      <a:lnTo>
                        <a:pt x="1176" y="1131"/>
                      </a:lnTo>
                      <a:lnTo>
                        <a:pt x="1168" y="1130"/>
                      </a:lnTo>
                      <a:lnTo>
                        <a:pt x="1161" y="1130"/>
                      </a:lnTo>
                      <a:lnTo>
                        <a:pt x="1153" y="1130"/>
                      </a:lnTo>
                      <a:lnTo>
                        <a:pt x="1144" y="1130"/>
                      </a:lnTo>
                      <a:lnTo>
                        <a:pt x="1137" y="1132"/>
                      </a:lnTo>
                      <a:lnTo>
                        <a:pt x="1125" y="1134"/>
                      </a:lnTo>
                      <a:lnTo>
                        <a:pt x="1113" y="1131"/>
                      </a:lnTo>
                      <a:lnTo>
                        <a:pt x="1102" y="1126"/>
                      </a:lnTo>
                      <a:lnTo>
                        <a:pt x="1091" y="1118"/>
                      </a:lnTo>
                      <a:lnTo>
                        <a:pt x="1081" y="1110"/>
                      </a:lnTo>
                      <a:lnTo>
                        <a:pt x="1072" y="1105"/>
                      </a:lnTo>
                      <a:lnTo>
                        <a:pt x="1063" y="1103"/>
                      </a:lnTo>
                      <a:lnTo>
                        <a:pt x="1055" y="1105"/>
                      </a:lnTo>
                      <a:lnTo>
                        <a:pt x="1047" y="1114"/>
                      </a:lnTo>
                      <a:lnTo>
                        <a:pt x="1042" y="1125"/>
                      </a:lnTo>
                      <a:lnTo>
                        <a:pt x="1038" y="1137"/>
                      </a:lnTo>
                      <a:lnTo>
                        <a:pt x="1033" y="1150"/>
                      </a:lnTo>
                      <a:lnTo>
                        <a:pt x="1027" y="1163"/>
                      </a:lnTo>
                      <a:lnTo>
                        <a:pt x="1019" y="1172"/>
                      </a:lnTo>
                      <a:lnTo>
                        <a:pt x="1007" y="1180"/>
                      </a:lnTo>
                      <a:lnTo>
                        <a:pt x="992" y="1182"/>
                      </a:lnTo>
                      <a:lnTo>
                        <a:pt x="988" y="1183"/>
                      </a:lnTo>
                      <a:lnTo>
                        <a:pt x="985" y="1186"/>
                      </a:lnTo>
                      <a:lnTo>
                        <a:pt x="985" y="1190"/>
                      </a:lnTo>
                      <a:lnTo>
                        <a:pt x="985" y="1195"/>
                      </a:lnTo>
                      <a:lnTo>
                        <a:pt x="985" y="1201"/>
                      </a:lnTo>
                      <a:lnTo>
                        <a:pt x="985" y="1206"/>
                      </a:lnTo>
                      <a:lnTo>
                        <a:pt x="985" y="1211"/>
                      </a:lnTo>
                      <a:lnTo>
                        <a:pt x="983" y="1215"/>
                      </a:lnTo>
                      <a:lnTo>
                        <a:pt x="981" y="1216"/>
                      </a:lnTo>
                      <a:lnTo>
                        <a:pt x="978" y="1216"/>
                      </a:lnTo>
                      <a:lnTo>
                        <a:pt x="973" y="1216"/>
                      </a:lnTo>
                      <a:lnTo>
                        <a:pt x="971" y="1216"/>
                      </a:lnTo>
                      <a:lnTo>
                        <a:pt x="970" y="1220"/>
                      </a:lnTo>
                      <a:lnTo>
                        <a:pt x="969" y="1225"/>
                      </a:lnTo>
                      <a:lnTo>
                        <a:pt x="968" y="1229"/>
                      </a:lnTo>
                      <a:lnTo>
                        <a:pt x="968" y="1233"/>
                      </a:lnTo>
                      <a:lnTo>
                        <a:pt x="968" y="1239"/>
                      </a:lnTo>
                      <a:lnTo>
                        <a:pt x="969" y="1243"/>
                      </a:lnTo>
                      <a:lnTo>
                        <a:pt x="970" y="1248"/>
                      </a:lnTo>
                      <a:lnTo>
                        <a:pt x="971" y="1252"/>
                      </a:lnTo>
                      <a:lnTo>
                        <a:pt x="974" y="1258"/>
                      </a:lnTo>
                      <a:lnTo>
                        <a:pt x="980" y="1264"/>
                      </a:lnTo>
                      <a:lnTo>
                        <a:pt x="985" y="1267"/>
                      </a:lnTo>
                      <a:lnTo>
                        <a:pt x="991" y="1270"/>
                      </a:lnTo>
                      <a:lnTo>
                        <a:pt x="997" y="1273"/>
                      </a:lnTo>
                      <a:lnTo>
                        <a:pt x="1005" y="1275"/>
                      </a:lnTo>
                      <a:lnTo>
                        <a:pt x="1013" y="1275"/>
                      </a:lnTo>
                      <a:lnTo>
                        <a:pt x="1021" y="1275"/>
                      </a:lnTo>
                      <a:lnTo>
                        <a:pt x="1028" y="1278"/>
                      </a:lnTo>
                      <a:lnTo>
                        <a:pt x="1030" y="1284"/>
                      </a:lnTo>
                      <a:lnTo>
                        <a:pt x="1031" y="1291"/>
                      </a:lnTo>
                      <a:lnTo>
                        <a:pt x="1032" y="1297"/>
                      </a:lnTo>
                      <a:lnTo>
                        <a:pt x="1033" y="1309"/>
                      </a:lnTo>
                      <a:lnTo>
                        <a:pt x="1033" y="1321"/>
                      </a:lnTo>
                      <a:lnTo>
                        <a:pt x="1034" y="1333"/>
                      </a:lnTo>
                      <a:lnTo>
                        <a:pt x="1037" y="1342"/>
                      </a:lnTo>
                      <a:lnTo>
                        <a:pt x="1040" y="1353"/>
                      </a:lnTo>
                      <a:lnTo>
                        <a:pt x="1044" y="1363"/>
                      </a:lnTo>
                      <a:lnTo>
                        <a:pt x="1051" y="1373"/>
                      </a:lnTo>
                      <a:lnTo>
                        <a:pt x="1059" y="1381"/>
                      </a:lnTo>
                      <a:lnTo>
                        <a:pt x="1063" y="1384"/>
                      </a:lnTo>
                      <a:lnTo>
                        <a:pt x="1066" y="1384"/>
                      </a:lnTo>
                      <a:lnTo>
                        <a:pt x="1070" y="1385"/>
                      </a:lnTo>
                      <a:lnTo>
                        <a:pt x="1075" y="1385"/>
                      </a:lnTo>
                      <a:lnTo>
                        <a:pt x="1080" y="1385"/>
                      </a:lnTo>
                      <a:lnTo>
                        <a:pt x="1084" y="1384"/>
                      </a:lnTo>
                      <a:lnTo>
                        <a:pt x="1090" y="1384"/>
                      </a:lnTo>
                      <a:lnTo>
                        <a:pt x="1094" y="1384"/>
                      </a:lnTo>
                      <a:lnTo>
                        <a:pt x="1093" y="1401"/>
                      </a:lnTo>
                      <a:lnTo>
                        <a:pt x="1096" y="1417"/>
                      </a:lnTo>
                      <a:lnTo>
                        <a:pt x="1101" y="1432"/>
                      </a:lnTo>
                      <a:lnTo>
                        <a:pt x="1108" y="1446"/>
                      </a:lnTo>
                      <a:lnTo>
                        <a:pt x="1116" y="1460"/>
                      </a:lnTo>
                      <a:lnTo>
                        <a:pt x="1125" y="1474"/>
                      </a:lnTo>
                      <a:lnTo>
                        <a:pt x="1133" y="1488"/>
                      </a:lnTo>
                      <a:lnTo>
                        <a:pt x="1141" y="1502"/>
                      </a:lnTo>
                      <a:lnTo>
                        <a:pt x="1143" y="1509"/>
                      </a:lnTo>
                      <a:lnTo>
                        <a:pt x="1144" y="1516"/>
                      </a:lnTo>
                      <a:lnTo>
                        <a:pt x="1144" y="1524"/>
                      </a:lnTo>
                      <a:lnTo>
                        <a:pt x="1142" y="1532"/>
                      </a:lnTo>
                      <a:lnTo>
                        <a:pt x="1139" y="1539"/>
                      </a:lnTo>
                      <a:lnTo>
                        <a:pt x="1135" y="1546"/>
                      </a:lnTo>
                      <a:lnTo>
                        <a:pt x="1129" y="1551"/>
                      </a:lnTo>
                      <a:lnTo>
                        <a:pt x="1123" y="1555"/>
                      </a:lnTo>
                      <a:lnTo>
                        <a:pt x="1115" y="1557"/>
                      </a:lnTo>
                      <a:lnTo>
                        <a:pt x="1107" y="1558"/>
                      </a:lnTo>
                      <a:lnTo>
                        <a:pt x="1100" y="1559"/>
                      </a:lnTo>
                      <a:lnTo>
                        <a:pt x="1091" y="1560"/>
                      </a:lnTo>
                      <a:lnTo>
                        <a:pt x="1082" y="1559"/>
                      </a:lnTo>
                      <a:lnTo>
                        <a:pt x="1074" y="1558"/>
                      </a:lnTo>
                      <a:lnTo>
                        <a:pt x="1065" y="1557"/>
                      </a:lnTo>
                      <a:lnTo>
                        <a:pt x="1056" y="1553"/>
                      </a:lnTo>
                      <a:lnTo>
                        <a:pt x="1047" y="1552"/>
                      </a:lnTo>
                      <a:lnTo>
                        <a:pt x="1039" y="1553"/>
                      </a:lnTo>
                      <a:lnTo>
                        <a:pt x="1029" y="1558"/>
                      </a:lnTo>
                      <a:lnTo>
                        <a:pt x="1020" y="1562"/>
                      </a:lnTo>
                      <a:lnTo>
                        <a:pt x="1012" y="1565"/>
                      </a:lnTo>
                      <a:lnTo>
                        <a:pt x="1003" y="1568"/>
                      </a:lnTo>
                      <a:lnTo>
                        <a:pt x="995" y="1567"/>
                      </a:lnTo>
                      <a:lnTo>
                        <a:pt x="989" y="1562"/>
                      </a:lnTo>
                      <a:lnTo>
                        <a:pt x="980" y="1555"/>
                      </a:lnTo>
                      <a:lnTo>
                        <a:pt x="971" y="1551"/>
                      </a:lnTo>
                      <a:lnTo>
                        <a:pt x="964" y="1551"/>
                      </a:lnTo>
                      <a:lnTo>
                        <a:pt x="957" y="1553"/>
                      </a:lnTo>
                      <a:lnTo>
                        <a:pt x="947" y="1557"/>
                      </a:lnTo>
                      <a:lnTo>
                        <a:pt x="939" y="1557"/>
                      </a:lnTo>
                      <a:lnTo>
                        <a:pt x="930" y="1556"/>
                      </a:lnTo>
                      <a:lnTo>
                        <a:pt x="922" y="1553"/>
                      </a:lnTo>
                      <a:lnTo>
                        <a:pt x="914" y="1550"/>
                      </a:lnTo>
                      <a:lnTo>
                        <a:pt x="906" y="1549"/>
                      </a:lnTo>
                      <a:lnTo>
                        <a:pt x="897" y="1549"/>
                      </a:lnTo>
                      <a:lnTo>
                        <a:pt x="890" y="1551"/>
                      </a:lnTo>
                      <a:lnTo>
                        <a:pt x="891" y="1557"/>
                      </a:lnTo>
                      <a:lnTo>
                        <a:pt x="890" y="1562"/>
                      </a:lnTo>
                      <a:lnTo>
                        <a:pt x="885" y="1565"/>
                      </a:lnTo>
                      <a:lnTo>
                        <a:pt x="881" y="1569"/>
                      </a:lnTo>
                      <a:lnTo>
                        <a:pt x="876" y="1572"/>
                      </a:lnTo>
                      <a:lnTo>
                        <a:pt x="873" y="1576"/>
                      </a:lnTo>
                      <a:lnTo>
                        <a:pt x="872" y="1581"/>
                      </a:lnTo>
                      <a:lnTo>
                        <a:pt x="875" y="1587"/>
                      </a:lnTo>
                      <a:lnTo>
                        <a:pt x="868" y="1589"/>
                      </a:lnTo>
                      <a:lnTo>
                        <a:pt x="861" y="1592"/>
                      </a:lnTo>
                      <a:lnTo>
                        <a:pt x="854" y="1594"/>
                      </a:lnTo>
                      <a:lnTo>
                        <a:pt x="846" y="1596"/>
                      </a:lnTo>
                      <a:lnTo>
                        <a:pt x="838" y="1597"/>
                      </a:lnTo>
                      <a:lnTo>
                        <a:pt x="832" y="1596"/>
                      </a:lnTo>
                      <a:lnTo>
                        <a:pt x="824" y="1593"/>
                      </a:lnTo>
                      <a:lnTo>
                        <a:pt x="817" y="1587"/>
                      </a:lnTo>
                      <a:lnTo>
                        <a:pt x="817" y="1595"/>
                      </a:lnTo>
                      <a:lnTo>
                        <a:pt x="816" y="1602"/>
                      </a:lnTo>
                      <a:lnTo>
                        <a:pt x="816" y="1611"/>
                      </a:lnTo>
                      <a:lnTo>
                        <a:pt x="814" y="1619"/>
                      </a:lnTo>
                      <a:lnTo>
                        <a:pt x="814" y="1626"/>
                      </a:lnTo>
                      <a:lnTo>
                        <a:pt x="816" y="1633"/>
                      </a:lnTo>
                      <a:lnTo>
                        <a:pt x="817" y="1638"/>
                      </a:lnTo>
                      <a:lnTo>
                        <a:pt x="820" y="1642"/>
                      </a:lnTo>
                      <a:lnTo>
                        <a:pt x="731" y="1611"/>
                      </a:lnTo>
                      <a:lnTo>
                        <a:pt x="722" y="1607"/>
                      </a:lnTo>
                      <a:lnTo>
                        <a:pt x="716" y="1599"/>
                      </a:lnTo>
                      <a:lnTo>
                        <a:pt x="712" y="1589"/>
                      </a:lnTo>
                      <a:lnTo>
                        <a:pt x="710" y="1579"/>
                      </a:lnTo>
                      <a:lnTo>
                        <a:pt x="709" y="1567"/>
                      </a:lnTo>
                      <a:lnTo>
                        <a:pt x="708" y="1553"/>
                      </a:lnTo>
                      <a:lnTo>
                        <a:pt x="707" y="1542"/>
                      </a:lnTo>
                      <a:lnTo>
                        <a:pt x="704" y="1530"/>
                      </a:lnTo>
                      <a:lnTo>
                        <a:pt x="701" y="1523"/>
                      </a:lnTo>
                      <a:lnTo>
                        <a:pt x="696" y="1519"/>
                      </a:lnTo>
                      <a:lnTo>
                        <a:pt x="689" y="1515"/>
                      </a:lnTo>
                      <a:lnTo>
                        <a:pt x="683" y="1512"/>
                      </a:lnTo>
                      <a:lnTo>
                        <a:pt x="676" y="1509"/>
                      </a:lnTo>
                      <a:lnTo>
                        <a:pt x="671" y="1504"/>
                      </a:lnTo>
                      <a:lnTo>
                        <a:pt x="667" y="1499"/>
                      </a:lnTo>
                      <a:lnTo>
                        <a:pt x="666" y="1493"/>
                      </a:lnTo>
                      <a:lnTo>
                        <a:pt x="666" y="1479"/>
                      </a:lnTo>
                      <a:lnTo>
                        <a:pt x="664" y="1467"/>
                      </a:lnTo>
                      <a:lnTo>
                        <a:pt x="661" y="1456"/>
                      </a:lnTo>
                      <a:lnTo>
                        <a:pt x="655" y="1445"/>
                      </a:lnTo>
                      <a:lnTo>
                        <a:pt x="649" y="1435"/>
                      </a:lnTo>
                      <a:lnTo>
                        <a:pt x="641" y="1426"/>
                      </a:lnTo>
                      <a:lnTo>
                        <a:pt x="630" y="1421"/>
                      </a:lnTo>
                      <a:lnTo>
                        <a:pt x="618" y="1416"/>
                      </a:lnTo>
                      <a:lnTo>
                        <a:pt x="609" y="1415"/>
                      </a:lnTo>
                      <a:lnTo>
                        <a:pt x="600" y="1416"/>
                      </a:lnTo>
                      <a:lnTo>
                        <a:pt x="591" y="1418"/>
                      </a:lnTo>
                      <a:lnTo>
                        <a:pt x="582" y="1422"/>
                      </a:lnTo>
                      <a:lnTo>
                        <a:pt x="573" y="1426"/>
                      </a:lnTo>
                      <a:lnTo>
                        <a:pt x="564" y="1430"/>
                      </a:lnTo>
                      <a:lnTo>
                        <a:pt x="555" y="1435"/>
                      </a:lnTo>
                      <a:lnTo>
                        <a:pt x="545" y="1438"/>
                      </a:lnTo>
                      <a:lnTo>
                        <a:pt x="531" y="1441"/>
                      </a:lnTo>
                      <a:lnTo>
                        <a:pt x="517" y="1444"/>
                      </a:lnTo>
                      <a:lnTo>
                        <a:pt x="504" y="1445"/>
                      </a:lnTo>
                      <a:lnTo>
                        <a:pt x="490" y="1445"/>
                      </a:lnTo>
                      <a:lnTo>
                        <a:pt x="476" y="1445"/>
                      </a:lnTo>
                      <a:lnTo>
                        <a:pt x="462" y="1445"/>
                      </a:lnTo>
                      <a:lnTo>
                        <a:pt x="447" y="1445"/>
                      </a:lnTo>
                      <a:lnTo>
                        <a:pt x="433" y="1444"/>
                      </a:lnTo>
                      <a:lnTo>
                        <a:pt x="419" y="1444"/>
                      </a:lnTo>
                      <a:lnTo>
                        <a:pt x="405" y="1442"/>
                      </a:lnTo>
                      <a:lnTo>
                        <a:pt x="391" y="1442"/>
                      </a:lnTo>
                      <a:lnTo>
                        <a:pt x="377" y="1444"/>
                      </a:lnTo>
                      <a:lnTo>
                        <a:pt x="363" y="1445"/>
                      </a:lnTo>
                      <a:lnTo>
                        <a:pt x="348" y="1447"/>
                      </a:lnTo>
                      <a:lnTo>
                        <a:pt x="334" y="1449"/>
                      </a:lnTo>
                      <a:lnTo>
                        <a:pt x="320" y="1453"/>
                      </a:lnTo>
                      <a:lnTo>
                        <a:pt x="305" y="1457"/>
                      </a:lnTo>
                      <a:lnTo>
                        <a:pt x="290" y="1459"/>
                      </a:lnTo>
                      <a:lnTo>
                        <a:pt x="275" y="1458"/>
                      </a:lnTo>
                      <a:lnTo>
                        <a:pt x="260" y="1456"/>
                      </a:lnTo>
                      <a:lnTo>
                        <a:pt x="246" y="1452"/>
                      </a:lnTo>
                      <a:lnTo>
                        <a:pt x="232" y="1447"/>
                      </a:lnTo>
                      <a:lnTo>
                        <a:pt x="218" y="1441"/>
                      </a:lnTo>
                      <a:lnTo>
                        <a:pt x="204" y="1435"/>
                      </a:lnTo>
                      <a:lnTo>
                        <a:pt x="200" y="1444"/>
                      </a:lnTo>
                      <a:lnTo>
                        <a:pt x="195" y="1449"/>
                      </a:lnTo>
                      <a:lnTo>
                        <a:pt x="188" y="1452"/>
                      </a:lnTo>
                      <a:lnTo>
                        <a:pt x="182" y="1453"/>
                      </a:lnTo>
                      <a:lnTo>
                        <a:pt x="172" y="1456"/>
                      </a:lnTo>
                      <a:lnTo>
                        <a:pt x="162" y="1460"/>
                      </a:lnTo>
                      <a:lnTo>
                        <a:pt x="153" y="1465"/>
                      </a:lnTo>
                      <a:lnTo>
                        <a:pt x="145" y="1471"/>
                      </a:lnTo>
                      <a:lnTo>
                        <a:pt x="136" y="1475"/>
                      </a:lnTo>
                      <a:lnTo>
                        <a:pt x="128" y="1478"/>
                      </a:lnTo>
                      <a:lnTo>
                        <a:pt x="120" y="1478"/>
                      </a:lnTo>
                      <a:lnTo>
                        <a:pt x="111" y="1475"/>
                      </a:lnTo>
                      <a:lnTo>
                        <a:pt x="101" y="1466"/>
                      </a:lnTo>
                      <a:lnTo>
                        <a:pt x="94" y="1457"/>
                      </a:lnTo>
                      <a:lnTo>
                        <a:pt x="89" y="1445"/>
                      </a:lnTo>
                      <a:lnTo>
                        <a:pt x="86" y="1432"/>
                      </a:lnTo>
                      <a:lnTo>
                        <a:pt x="86" y="1418"/>
                      </a:lnTo>
                      <a:lnTo>
                        <a:pt x="87" y="1404"/>
                      </a:lnTo>
                      <a:lnTo>
                        <a:pt x="90" y="1390"/>
                      </a:lnTo>
                      <a:lnTo>
                        <a:pt x="95" y="1376"/>
                      </a:lnTo>
                      <a:lnTo>
                        <a:pt x="99" y="1377"/>
                      </a:lnTo>
                      <a:lnTo>
                        <a:pt x="101" y="1372"/>
                      </a:lnTo>
                      <a:lnTo>
                        <a:pt x="103" y="1367"/>
                      </a:lnTo>
                      <a:lnTo>
                        <a:pt x="109" y="1368"/>
                      </a:lnTo>
                      <a:lnTo>
                        <a:pt x="102" y="1352"/>
                      </a:lnTo>
                      <a:lnTo>
                        <a:pt x="102" y="1338"/>
                      </a:lnTo>
                      <a:lnTo>
                        <a:pt x="108" y="1327"/>
                      </a:lnTo>
                      <a:lnTo>
                        <a:pt x="116" y="1318"/>
                      </a:lnTo>
                      <a:lnTo>
                        <a:pt x="128" y="1312"/>
                      </a:lnTo>
                      <a:lnTo>
                        <a:pt x="143" y="1307"/>
                      </a:lnTo>
                      <a:lnTo>
                        <a:pt x="159" y="1304"/>
                      </a:lnTo>
                      <a:lnTo>
                        <a:pt x="174" y="1303"/>
                      </a:lnTo>
                      <a:lnTo>
                        <a:pt x="175" y="1294"/>
                      </a:lnTo>
                      <a:lnTo>
                        <a:pt x="180" y="1287"/>
                      </a:lnTo>
                      <a:lnTo>
                        <a:pt x="186" y="1281"/>
                      </a:lnTo>
                      <a:lnTo>
                        <a:pt x="189" y="1274"/>
                      </a:lnTo>
                      <a:lnTo>
                        <a:pt x="199" y="1276"/>
                      </a:lnTo>
                      <a:lnTo>
                        <a:pt x="209" y="1278"/>
                      </a:lnTo>
                      <a:lnTo>
                        <a:pt x="219" y="1279"/>
                      </a:lnTo>
                      <a:lnTo>
                        <a:pt x="228" y="1279"/>
                      </a:lnTo>
                      <a:lnTo>
                        <a:pt x="236" y="1278"/>
                      </a:lnTo>
                      <a:lnTo>
                        <a:pt x="245" y="1276"/>
                      </a:lnTo>
                      <a:lnTo>
                        <a:pt x="253" y="1272"/>
                      </a:lnTo>
                      <a:lnTo>
                        <a:pt x="260" y="1265"/>
                      </a:lnTo>
                      <a:lnTo>
                        <a:pt x="265" y="1258"/>
                      </a:lnTo>
                      <a:lnTo>
                        <a:pt x="268" y="1251"/>
                      </a:lnTo>
                      <a:lnTo>
                        <a:pt x="270" y="1243"/>
                      </a:lnTo>
                      <a:lnTo>
                        <a:pt x="271" y="1236"/>
                      </a:lnTo>
                      <a:lnTo>
                        <a:pt x="271" y="1227"/>
                      </a:lnTo>
                      <a:lnTo>
                        <a:pt x="270" y="1218"/>
                      </a:lnTo>
                      <a:lnTo>
                        <a:pt x="270" y="1209"/>
                      </a:lnTo>
                      <a:lnTo>
                        <a:pt x="269" y="1201"/>
                      </a:lnTo>
                      <a:lnTo>
                        <a:pt x="263" y="1203"/>
                      </a:lnTo>
                      <a:lnTo>
                        <a:pt x="258" y="1205"/>
                      </a:lnTo>
                      <a:lnTo>
                        <a:pt x="251" y="1207"/>
                      </a:lnTo>
                      <a:lnTo>
                        <a:pt x="246" y="1208"/>
                      </a:lnTo>
                      <a:lnTo>
                        <a:pt x="241" y="1209"/>
                      </a:lnTo>
                      <a:lnTo>
                        <a:pt x="235" y="1209"/>
                      </a:lnTo>
                      <a:lnTo>
                        <a:pt x="231" y="1208"/>
                      </a:lnTo>
                      <a:lnTo>
                        <a:pt x="228" y="1206"/>
                      </a:lnTo>
                      <a:lnTo>
                        <a:pt x="222" y="1198"/>
                      </a:lnTo>
                      <a:lnTo>
                        <a:pt x="220" y="1189"/>
                      </a:lnTo>
                      <a:lnTo>
                        <a:pt x="221" y="1179"/>
                      </a:lnTo>
                      <a:lnTo>
                        <a:pt x="223" y="1169"/>
                      </a:lnTo>
                      <a:lnTo>
                        <a:pt x="225" y="1158"/>
                      </a:lnTo>
                      <a:lnTo>
                        <a:pt x="228" y="1149"/>
                      </a:lnTo>
                      <a:lnTo>
                        <a:pt x="228" y="1139"/>
                      </a:lnTo>
                      <a:lnTo>
                        <a:pt x="224" y="1129"/>
                      </a:lnTo>
                      <a:lnTo>
                        <a:pt x="221" y="1122"/>
                      </a:lnTo>
                      <a:lnTo>
                        <a:pt x="219" y="1115"/>
                      </a:lnTo>
                      <a:lnTo>
                        <a:pt x="218" y="1108"/>
                      </a:lnTo>
                      <a:lnTo>
                        <a:pt x="217" y="1101"/>
                      </a:lnTo>
                      <a:lnTo>
                        <a:pt x="214" y="1094"/>
                      </a:lnTo>
                      <a:lnTo>
                        <a:pt x="212" y="1088"/>
                      </a:lnTo>
                      <a:lnTo>
                        <a:pt x="208" y="1083"/>
                      </a:lnTo>
                      <a:lnTo>
                        <a:pt x="202" y="1079"/>
                      </a:lnTo>
                      <a:lnTo>
                        <a:pt x="197" y="1078"/>
                      </a:lnTo>
                      <a:lnTo>
                        <a:pt x="193" y="1078"/>
                      </a:lnTo>
                      <a:lnTo>
                        <a:pt x="187" y="1080"/>
                      </a:lnTo>
                      <a:lnTo>
                        <a:pt x="182" y="1082"/>
                      </a:lnTo>
                      <a:lnTo>
                        <a:pt x="176" y="1084"/>
                      </a:lnTo>
                      <a:lnTo>
                        <a:pt x="171" y="1085"/>
                      </a:lnTo>
                      <a:lnTo>
                        <a:pt x="167" y="1084"/>
                      </a:lnTo>
                      <a:lnTo>
                        <a:pt x="162" y="1082"/>
                      </a:lnTo>
                      <a:lnTo>
                        <a:pt x="160" y="1078"/>
                      </a:lnTo>
                      <a:lnTo>
                        <a:pt x="159" y="1072"/>
                      </a:lnTo>
                      <a:lnTo>
                        <a:pt x="158" y="1067"/>
                      </a:lnTo>
                      <a:lnTo>
                        <a:pt x="152" y="1064"/>
                      </a:lnTo>
                      <a:lnTo>
                        <a:pt x="147" y="1064"/>
                      </a:lnTo>
                      <a:lnTo>
                        <a:pt x="141" y="1063"/>
                      </a:lnTo>
                      <a:lnTo>
                        <a:pt x="135" y="1063"/>
                      </a:lnTo>
                      <a:lnTo>
                        <a:pt x="130" y="1061"/>
                      </a:lnTo>
                      <a:lnTo>
                        <a:pt x="124" y="1059"/>
                      </a:lnTo>
                      <a:lnTo>
                        <a:pt x="120" y="1058"/>
                      </a:lnTo>
                      <a:lnTo>
                        <a:pt x="114" y="1055"/>
                      </a:lnTo>
                      <a:lnTo>
                        <a:pt x="110" y="1053"/>
                      </a:lnTo>
                      <a:lnTo>
                        <a:pt x="90" y="1038"/>
                      </a:lnTo>
                      <a:lnTo>
                        <a:pt x="74" y="1019"/>
                      </a:lnTo>
                      <a:lnTo>
                        <a:pt x="61" y="999"/>
                      </a:lnTo>
                      <a:lnTo>
                        <a:pt x="49" y="979"/>
                      </a:lnTo>
                      <a:lnTo>
                        <a:pt x="38" y="957"/>
                      </a:lnTo>
                      <a:lnTo>
                        <a:pt x="26" y="935"/>
                      </a:lnTo>
                      <a:lnTo>
                        <a:pt x="14" y="915"/>
                      </a:lnTo>
                      <a:lnTo>
                        <a:pt x="0" y="895"/>
                      </a:lnTo>
                      <a:lnTo>
                        <a:pt x="10" y="891"/>
                      </a:lnTo>
                      <a:lnTo>
                        <a:pt x="21" y="891"/>
                      </a:lnTo>
                      <a:lnTo>
                        <a:pt x="30" y="892"/>
                      </a:lnTo>
                      <a:lnTo>
                        <a:pt x="40" y="895"/>
                      </a:lnTo>
                      <a:lnTo>
                        <a:pt x="49" y="899"/>
                      </a:lnTo>
                      <a:lnTo>
                        <a:pt x="58" y="905"/>
                      </a:lnTo>
                      <a:lnTo>
                        <a:pt x="66" y="908"/>
                      </a:lnTo>
                      <a:lnTo>
                        <a:pt x="74" y="911"/>
                      </a:lnTo>
                      <a:lnTo>
                        <a:pt x="88" y="916"/>
                      </a:lnTo>
                      <a:lnTo>
                        <a:pt x="101" y="922"/>
                      </a:lnTo>
                      <a:lnTo>
                        <a:pt x="115" y="930"/>
                      </a:lnTo>
                      <a:lnTo>
                        <a:pt x="128" y="936"/>
                      </a:lnTo>
                      <a:lnTo>
                        <a:pt x="141" y="942"/>
                      </a:lnTo>
                      <a:lnTo>
                        <a:pt x="155" y="944"/>
                      </a:lnTo>
                      <a:lnTo>
                        <a:pt x="167" y="944"/>
                      </a:lnTo>
                      <a:lnTo>
                        <a:pt x="179" y="940"/>
                      </a:lnTo>
                      <a:lnTo>
                        <a:pt x="187" y="936"/>
                      </a:lnTo>
                      <a:lnTo>
                        <a:pt x="196" y="934"/>
                      </a:lnTo>
                      <a:lnTo>
                        <a:pt x="205" y="935"/>
                      </a:lnTo>
                      <a:lnTo>
                        <a:pt x="214" y="936"/>
                      </a:lnTo>
                      <a:lnTo>
                        <a:pt x="223" y="938"/>
                      </a:lnTo>
                      <a:lnTo>
                        <a:pt x="232" y="942"/>
                      </a:lnTo>
                      <a:lnTo>
                        <a:pt x="239" y="944"/>
                      </a:lnTo>
                      <a:lnTo>
                        <a:pt x="247" y="946"/>
                      </a:lnTo>
                      <a:lnTo>
                        <a:pt x="246" y="944"/>
                      </a:lnTo>
                      <a:lnTo>
                        <a:pt x="244" y="942"/>
                      </a:lnTo>
                      <a:lnTo>
                        <a:pt x="243" y="941"/>
                      </a:lnTo>
                      <a:lnTo>
                        <a:pt x="241" y="938"/>
                      </a:lnTo>
                      <a:lnTo>
                        <a:pt x="245" y="937"/>
                      </a:lnTo>
                      <a:lnTo>
                        <a:pt x="249" y="936"/>
                      </a:lnTo>
                      <a:lnTo>
                        <a:pt x="254" y="934"/>
                      </a:lnTo>
                      <a:lnTo>
                        <a:pt x="259" y="933"/>
                      </a:lnTo>
                      <a:lnTo>
                        <a:pt x="263" y="931"/>
                      </a:lnTo>
                      <a:lnTo>
                        <a:pt x="268" y="930"/>
                      </a:lnTo>
                      <a:lnTo>
                        <a:pt x="273" y="928"/>
                      </a:lnTo>
                      <a:lnTo>
                        <a:pt x="278" y="925"/>
                      </a:lnTo>
                      <a:lnTo>
                        <a:pt x="294" y="921"/>
                      </a:lnTo>
                      <a:lnTo>
                        <a:pt x="310" y="923"/>
                      </a:lnTo>
                      <a:lnTo>
                        <a:pt x="327" y="929"/>
                      </a:lnTo>
                      <a:lnTo>
                        <a:pt x="342" y="935"/>
                      </a:lnTo>
                      <a:lnTo>
                        <a:pt x="356" y="941"/>
                      </a:lnTo>
                      <a:lnTo>
                        <a:pt x="371" y="942"/>
                      </a:lnTo>
                      <a:lnTo>
                        <a:pt x="386" y="938"/>
                      </a:lnTo>
                      <a:lnTo>
                        <a:pt x="402" y="925"/>
                      </a:lnTo>
                      <a:lnTo>
                        <a:pt x="404" y="926"/>
                      </a:lnTo>
                      <a:lnTo>
                        <a:pt x="406" y="929"/>
                      </a:lnTo>
                      <a:lnTo>
                        <a:pt x="408" y="933"/>
                      </a:lnTo>
                      <a:lnTo>
                        <a:pt x="408" y="938"/>
                      </a:lnTo>
                      <a:lnTo>
                        <a:pt x="420" y="933"/>
                      </a:lnTo>
                      <a:lnTo>
                        <a:pt x="433" y="930"/>
                      </a:lnTo>
                      <a:lnTo>
                        <a:pt x="445" y="928"/>
                      </a:lnTo>
                      <a:lnTo>
                        <a:pt x="458" y="925"/>
                      </a:lnTo>
                      <a:lnTo>
                        <a:pt x="470" y="924"/>
                      </a:lnTo>
                      <a:lnTo>
                        <a:pt x="483" y="924"/>
                      </a:lnTo>
                      <a:lnTo>
                        <a:pt x="496" y="923"/>
                      </a:lnTo>
                      <a:lnTo>
                        <a:pt x="510" y="922"/>
                      </a:lnTo>
                      <a:lnTo>
                        <a:pt x="524" y="920"/>
                      </a:lnTo>
                      <a:lnTo>
                        <a:pt x="538" y="916"/>
                      </a:lnTo>
                      <a:lnTo>
                        <a:pt x="550" y="910"/>
                      </a:lnTo>
                      <a:lnTo>
                        <a:pt x="563" y="904"/>
                      </a:lnTo>
                      <a:lnTo>
                        <a:pt x="574" y="895"/>
                      </a:lnTo>
                      <a:lnTo>
                        <a:pt x="584" y="885"/>
                      </a:lnTo>
                      <a:lnTo>
                        <a:pt x="593" y="875"/>
                      </a:lnTo>
                      <a:lnTo>
                        <a:pt x="602" y="863"/>
                      </a:lnTo>
                      <a:lnTo>
                        <a:pt x="605" y="859"/>
                      </a:lnTo>
                      <a:lnTo>
                        <a:pt x="610" y="854"/>
                      </a:lnTo>
                      <a:lnTo>
                        <a:pt x="613" y="848"/>
                      </a:lnTo>
                      <a:lnTo>
                        <a:pt x="616" y="842"/>
                      </a:lnTo>
                      <a:lnTo>
                        <a:pt x="618" y="836"/>
                      </a:lnTo>
                      <a:lnTo>
                        <a:pt x="621" y="832"/>
                      </a:lnTo>
                      <a:lnTo>
                        <a:pt x="622" y="826"/>
                      </a:lnTo>
                      <a:lnTo>
                        <a:pt x="622" y="823"/>
                      </a:lnTo>
                      <a:lnTo>
                        <a:pt x="620" y="803"/>
                      </a:lnTo>
                      <a:lnTo>
                        <a:pt x="622" y="785"/>
                      </a:lnTo>
                      <a:lnTo>
                        <a:pt x="626" y="768"/>
                      </a:lnTo>
                      <a:lnTo>
                        <a:pt x="633" y="752"/>
                      </a:lnTo>
                      <a:lnTo>
                        <a:pt x="642" y="739"/>
                      </a:lnTo>
                      <a:lnTo>
                        <a:pt x="654" y="727"/>
                      </a:lnTo>
                      <a:lnTo>
                        <a:pt x="669" y="719"/>
                      </a:lnTo>
                      <a:lnTo>
                        <a:pt x="685" y="712"/>
                      </a:lnTo>
                      <a:lnTo>
                        <a:pt x="690" y="727"/>
                      </a:lnTo>
                      <a:lnTo>
                        <a:pt x="699" y="736"/>
                      </a:lnTo>
                      <a:lnTo>
                        <a:pt x="711" y="740"/>
                      </a:lnTo>
                      <a:lnTo>
                        <a:pt x="723" y="741"/>
                      </a:lnTo>
                      <a:lnTo>
                        <a:pt x="736" y="738"/>
                      </a:lnTo>
                      <a:lnTo>
                        <a:pt x="747" y="734"/>
                      </a:lnTo>
                      <a:lnTo>
                        <a:pt x="755" y="727"/>
                      </a:lnTo>
                      <a:lnTo>
                        <a:pt x="758" y="720"/>
                      </a:lnTo>
                      <a:lnTo>
                        <a:pt x="760" y="708"/>
                      </a:lnTo>
                      <a:lnTo>
                        <a:pt x="763" y="699"/>
                      </a:lnTo>
                      <a:lnTo>
                        <a:pt x="769" y="692"/>
                      </a:lnTo>
                      <a:lnTo>
                        <a:pt x="775" y="687"/>
                      </a:lnTo>
                      <a:lnTo>
                        <a:pt x="782" y="683"/>
                      </a:lnTo>
                      <a:lnTo>
                        <a:pt x="788" y="678"/>
                      </a:lnTo>
                      <a:lnTo>
                        <a:pt x="795" y="672"/>
                      </a:lnTo>
                      <a:lnTo>
                        <a:pt x="801" y="662"/>
                      </a:lnTo>
                      <a:lnTo>
                        <a:pt x="812" y="666"/>
                      </a:lnTo>
                      <a:lnTo>
                        <a:pt x="823" y="666"/>
                      </a:lnTo>
                      <a:lnTo>
                        <a:pt x="833" y="663"/>
                      </a:lnTo>
                      <a:lnTo>
                        <a:pt x="842" y="660"/>
                      </a:lnTo>
                      <a:lnTo>
                        <a:pt x="849" y="655"/>
                      </a:lnTo>
                      <a:lnTo>
                        <a:pt x="857" y="652"/>
                      </a:lnTo>
                      <a:lnTo>
                        <a:pt x="865" y="651"/>
                      </a:lnTo>
                      <a:lnTo>
                        <a:pt x="871" y="653"/>
                      </a:lnTo>
                      <a:lnTo>
                        <a:pt x="880" y="659"/>
                      </a:lnTo>
                      <a:lnTo>
                        <a:pt x="888" y="664"/>
                      </a:lnTo>
                      <a:lnTo>
                        <a:pt x="898" y="667"/>
                      </a:lnTo>
                      <a:lnTo>
                        <a:pt x="907" y="671"/>
                      </a:lnTo>
                      <a:lnTo>
                        <a:pt x="915" y="672"/>
                      </a:lnTo>
                      <a:lnTo>
                        <a:pt x="923" y="671"/>
                      </a:lnTo>
                      <a:lnTo>
                        <a:pt x="931" y="667"/>
                      </a:lnTo>
                      <a:lnTo>
                        <a:pt x="939" y="660"/>
                      </a:lnTo>
                      <a:lnTo>
                        <a:pt x="945" y="649"/>
                      </a:lnTo>
                      <a:lnTo>
                        <a:pt x="947" y="636"/>
                      </a:lnTo>
                      <a:lnTo>
                        <a:pt x="947" y="624"/>
                      </a:lnTo>
                      <a:lnTo>
                        <a:pt x="946" y="611"/>
                      </a:lnTo>
                      <a:lnTo>
                        <a:pt x="944" y="598"/>
                      </a:lnTo>
                      <a:lnTo>
                        <a:pt x="943" y="585"/>
                      </a:lnTo>
                      <a:lnTo>
                        <a:pt x="943" y="572"/>
                      </a:lnTo>
                      <a:lnTo>
                        <a:pt x="947" y="560"/>
                      </a:lnTo>
                      <a:lnTo>
                        <a:pt x="957" y="561"/>
                      </a:lnTo>
                      <a:lnTo>
                        <a:pt x="963" y="554"/>
                      </a:lnTo>
                      <a:lnTo>
                        <a:pt x="968" y="545"/>
                      </a:lnTo>
                      <a:lnTo>
                        <a:pt x="977" y="544"/>
                      </a:lnTo>
                      <a:lnTo>
                        <a:pt x="977" y="537"/>
                      </a:lnTo>
                      <a:lnTo>
                        <a:pt x="976" y="529"/>
                      </a:lnTo>
                      <a:lnTo>
                        <a:pt x="977" y="523"/>
                      </a:lnTo>
                      <a:lnTo>
                        <a:pt x="979" y="517"/>
                      </a:lnTo>
                      <a:lnTo>
                        <a:pt x="983" y="513"/>
                      </a:lnTo>
                      <a:lnTo>
                        <a:pt x="989" y="510"/>
                      </a:lnTo>
                      <a:lnTo>
                        <a:pt x="995" y="506"/>
                      </a:lnTo>
                      <a:lnTo>
                        <a:pt x="1002" y="504"/>
                      </a:lnTo>
                      <a:lnTo>
                        <a:pt x="1007" y="503"/>
                      </a:lnTo>
                      <a:lnTo>
                        <a:pt x="1014" y="502"/>
                      </a:lnTo>
                      <a:lnTo>
                        <a:pt x="1020" y="500"/>
                      </a:lnTo>
                      <a:lnTo>
                        <a:pt x="1027" y="498"/>
                      </a:lnTo>
                      <a:lnTo>
                        <a:pt x="1034" y="493"/>
                      </a:lnTo>
                      <a:lnTo>
                        <a:pt x="1041" y="488"/>
                      </a:lnTo>
                      <a:lnTo>
                        <a:pt x="1046" y="482"/>
                      </a:lnTo>
                      <a:lnTo>
                        <a:pt x="1050" y="475"/>
                      </a:lnTo>
                      <a:lnTo>
                        <a:pt x="1053" y="467"/>
                      </a:lnTo>
                      <a:lnTo>
                        <a:pt x="1053" y="461"/>
                      </a:lnTo>
                      <a:lnTo>
                        <a:pt x="1051" y="453"/>
                      </a:lnTo>
                      <a:lnTo>
                        <a:pt x="1046" y="446"/>
                      </a:lnTo>
                      <a:lnTo>
                        <a:pt x="1040" y="441"/>
                      </a:lnTo>
                      <a:lnTo>
                        <a:pt x="1033" y="436"/>
                      </a:lnTo>
                      <a:lnTo>
                        <a:pt x="1026" y="431"/>
                      </a:lnTo>
                      <a:lnTo>
                        <a:pt x="1019" y="426"/>
                      </a:lnTo>
                      <a:lnTo>
                        <a:pt x="1014" y="420"/>
                      </a:lnTo>
                      <a:lnTo>
                        <a:pt x="1009" y="415"/>
                      </a:lnTo>
                      <a:lnTo>
                        <a:pt x="1008" y="408"/>
                      </a:lnTo>
                      <a:lnTo>
                        <a:pt x="1010" y="402"/>
                      </a:lnTo>
                      <a:lnTo>
                        <a:pt x="1017" y="394"/>
                      </a:lnTo>
                      <a:lnTo>
                        <a:pt x="1025" y="389"/>
                      </a:lnTo>
                      <a:lnTo>
                        <a:pt x="1033" y="384"/>
                      </a:lnTo>
                      <a:lnTo>
                        <a:pt x="1043" y="382"/>
                      </a:lnTo>
                      <a:lnTo>
                        <a:pt x="1054" y="381"/>
                      </a:lnTo>
                      <a:lnTo>
                        <a:pt x="1065" y="381"/>
                      </a:lnTo>
                      <a:lnTo>
                        <a:pt x="1075" y="383"/>
                      </a:lnTo>
                      <a:lnTo>
                        <a:pt x="1086" y="387"/>
                      </a:lnTo>
                      <a:lnTo>
                        <a:pt x="1093" y="390"/>
                      </a:lnTo>
                      <a:lnTo>
                        <a:pt x="1101" y="393"/>
                      </a:lnTo>
                      <a:lnTo>
                        <a:pt x="1108" y="396"/>
                      </a:lnTo>
                      <a:lnTo>
                        <a:pt x="1116" y="399"/>
                      </a:lnTo>
                      <a:lnTo>
                        <a:pt x="1124" y="400"/>
                      </a:lnTo>
                      <a:lnTo>
                        <a:pt x="1130" y="400"/>
                      </a:lnTo>
                      <a:lnTo>
                        <a:pt x="1137" y="399"/>
                      </a:lnTo>
                      <a:lnTo>
                        <a:pt x="1142" y="395"/>
                      </a:lnTo>
                      <a:lnTo>
                        <a:pt x="1147" y="390"/>
                      </a:lnTo>
                      <a:lnTo>
                        <a:pt x="1150" y="383"/>
                      </a:lnTo>
                      <a:lnTo>
                        <a:pt x="1153" y="376"/>
                      </a:lnTo>
                      <a:lnTo>
                        <a:pt x="1154" y="368"/>
                      </a:lnTo>
                      <a:lnTo>
                        <a:pt x="1155" y="359"/>
                      </a:lnTo>
                      <a:lnTo>
                        <a:pt x="1154" y="351"/>
                      </a:lnTo>
                      <a:lnTo>
                        <a:pt x="1153" y="342"/>
                      </a:lnTo>
                      <a:lnTo>
                        <a:pt x="1151" y="334"/>
                      </a:lnTo>
                      <a:lnTo>
                        <a:pt x="1149" y="333"/>
                      </a:lnTo>
                      <a:lnTo>
                        <a:pt x="1145" y="333"/>
                      </a:lnTo>
                      <a:lnTo>
                        <a:pt x="1141" y="333"/>
                      </a:lnTo>
                      <a:lnTo>
                        <a:pt x="1138" y="333"/>
                      </a:lnTo>
                      <a:lnTo>
                        <a:pt x="1143" y="320"/>
                      </a:lnTo>
                      <a:lnTo>
                        <a:pt x="1150" y="309"/>
                      </a:lnTo>
                      <a:lnTo>
                        <a:pt x="1160" y="298"/>
                      </a:lnTo>
                      <a:lnTo>
                        <a:pt x="1169" y="289"/>
                      </a:lnTo>
                      <a:lnTo>
                        <a:pt x="1179" y="279"/>
                      </a:lnTo>
                      <a:lnTo>
                        <a:pt x="1188" y="269"/>
                      </a:lnTo>
                      <a:lnTo>
                        <a:pt x="1197" y="258"/>
                      </a:lnTo>
                      <a:lnTo>
                        <a:pt x="1203" y="246"/>
                      </a:lnTo>
                      <a:lnTo>
                        <a:pt x="1208" y="228"/>
                      </a:lnTo>
                      <a:lnTo>
                        <a:pt x="1208" y="211"/>
                      </a:lnTo>
                      <a:lnTo>
                        <a:pt x="1203" y="195"/>
                      </a:lnTo>
                      <a:lnTo>
                        <a:pt x="1197" y="181"/>
                      </a:lnTo>
                      <a:lnTo>
                        <a:pt x="1189" y="166"/>
                      </a:lnTo>
                      <a:lnTo>
                        <a:pt x="1181" y="151"/>
                      </a:lnTo>
                      <a:lnTo>
                        <a:pt x="1176" y="137"/>
                      </a:lnTo>
                      <a:lnTo>
                        <a:pt x="1174" y="122"/>
                      </a:lnTo>
                      <a:lnTo>
                        <a:pt x="1175" y="114"/>
                      </a:lnTo>
                      <a:lnTo>
                        <a:pt x="1179" y="108"/>
                      </a:lnTo>
                      <a:lnTo>
                        <a:pt x="1186" y="101"/>
                      </a:lnTo>
                      <a:lnTo>
                        <a:pt x="1194" y="95"/>
                      </a:lnTo>
                      <a:lnTo>
                        <a:pt x="1204" y="89"/>
                      </a:lnTo>
                      <a:lnTo>
                        <a:pt x="1216" y="84"/>
                      </a:lnTo>
                      <a:lnTo>
                        <a:pt x="1227" y="80"/>
                      </a:lnTo>
                      <a:lnTo>
                        <a:pt x="1239" y="76"/>
                      </a:lnTo>
                      <a:lnTo>
                        <a:pt x="1239" y="73"/>
                      </a:lnTo>
                      <a:lnTo>
                        <a:pt x="1239" y="68"/>
                      </a:lnTo>
                      <a:lnTo>
                        <a:pt x="1239" y="61"/>
                      </a:lnTo>
                      <a:lnTo>
                        <a:pt x="1240" y="58"/>
                      </a:lnTo>
                      <a:lnTo>
                        <a:pt x="1252" y="52"/>
                      </a:lnTo>
                      <a:lnTo>
                        <a:pt x="1263" y="48"/>
                      </a:lnTo>
                      <a:lnTo>
                        <a:pt x="1274" y="44"/>
                      </a:lnTo>
                      <a:lnTo>
                        <a:pt x="1286" y="42"/>
                      </a:lnTo>
                      <a:lnTo>
                        <a:pt x="1297" y="38"/>
                      </a:lnTo>
                      <a:lnTo>
                        <a:pt x="1308" y="35"/>
                      </a:lnTo>
                      <a:lnTo>
                        <a:pt x="1319" y="32"/>
                      </a:lnTo>
                      <a:lnTo>
                        <a:pt x="1331" y="26"/>
                      </a:lnTo>
                      <a:lnTo>
                        <a:pt x="1341" y="23"/>
                      </a:lnTo>
                      <a:lnTo>
                        <a:pt x="1355" y="24"/>
                      </a:lnTo>
                      <a:lnTo>
                        <a:pt x="1368" y="27"/>
                      </a:lnTo>
                      <a:lnTo>
                        <a:pt x="1382" y="31"/>
                      </a:lnTo>
                      <a:lnTo>
                        <a:pt x="1395" y="34"/>
                      </a:lnTo>
                      <a:lnTo>
                        <a:pt x="1409" y="36"/>
                      </a:lnTo>
                      <a:lnTo>
                        <a:pt x="1422" y="35"/>
                      </a:lnTo>
                      <a:lnTo>
                        <a:pt x="1433" y="30"/>
                      </a:lnTo>
                      <a:lnTo>
                        <a:pt x="1446" y="20"/>
                      </a:lnTo>
                      <a:lnTo>
                        <a:pt x="1460" y="12"/>
                      </a:lnTo>
                      <a:lnTo>
                        <a:pt x="1474" y="6"/>
                      </a:lnTo>
                      <a:lnTo>
                        <a:pt x="1488" y="1"/>
                      </a:lnTo>
                      <a:lnTo>
                        <a:pt x="1503" y="0"/>
                      </a:lnTo>
                      <a:lnTo>
                        <a:pt x="1517" y="0"/>
                      </a:lnTo>
                      <a:lnTo>
                        <a:pt x="1531" y="2"/>
                      </a:lnTo>
                      <a:lnTo>
                        <a:pt x="1545" y="7"/>
                      </a:lnTo>
                      <a:lnTo>
                        <a:pt x="1547" y="7"/>
                      </a:lnTo>
                      <a:lnTo>
                        <a:pt x="1553" y="8"/>
                      </a:lnTo>
                      <a:lnTo>
                        <a:pt x="1559" y="8"/>
                      </a:lnTo>
                      <a:lnTo>
                        <a:pt x="1566" y="8"/>
                      </a:lnTo>
                      <a:lnTo>
                        <a:pt x="1573" y="9"/>
                      </a:lnTo>
                      <a:lnTo>
                        <a:pt x="1580" y="10"/>
                      </a:lnTo>
                      <a:lnTo>
                        <a:pt x="1583" y="11"/>
                      </a:lnTo>
                      <a:lnTo>
                        <a:pt x="1585" y="12"/>
                      </a:lnTo>
                      <a:lnTo>
                        <a:pt x="1604" y="10"/>
                      </a:lnTo>
                      <a:lnTo>
                        <a:pt x="1620" y="12"/>
                      </a:lnTo>
                      <a:lnTo>
                        <a:pt x="1635" y="16"/>
                      </a:lnTo>
                      <a:lnTo>
                        <a:pt x="1649" y="25"/>
                      </a:lnTo>
                      <a:lnTo>
                        <a:pt x="1661" y="36"/>
                      </a:lnTo>
                      <a:lnTo>
                        <a:pt x="1672" y="48"/>
                      </a:lnTo>
                      <a:lnTo>
                        <a:pt x="1682" y="61"/>
                      </a:lnTo>
                      <a:lnTo>
                        <a:pt x="1692" y="74"/>
                      </a:lnTo>
                      <a:lnTo>
                        <a:pt x="1695" y="83"/>
                      </a:lnTo>
                      <a:lnTo>
                        <a:pt x="1694" y="93"/>
                      </a:lnTo>
                      <a:lnTo>
                        <a:pt x="1691" y="102"/>
                      </a:lnTo>
                      <a:lnTo>
                        <a:pt x="1688" y="112"/>
                      </a:lnTo>
                      <a:lnTo>
                        <a:pt x="1684" y="122"/>
                      </a:lnTo>
                      <a:lnTo>
                        <a:pt x="1683" y="132"/>
                      </a:lnTo>
                      <a:lnTo>
                        <a:pt x="1686" y="141"/>
                      </a:lnTo>
                      <a:lnTo>
                        <a:pt x="1693" y="148"/>
                      </a:lnTo>
                      <a:lnTo>
                        <a:pt x="1702" y="153"/>
                      </a:lnTo>
                      <a:lnTo>
                        <a:pt x="1710" y="155"/>
                      </a:lnTo>
                      <a:lnTo>
                        <a:pt x="1715" y="156"/>
                      </a:lnTo>
                      <a:lnTo>
                        <a:pt x="1721" y="155"/>
                      </a:lnTo>
                      <a:lnTo>
                        <a:pt x="1728" y="153"/>
                      </a:lnTo>
                      <a:lnTo>
                        <a:pt x="1733" y="153"/>
                      </a:lnTo>
                      <a:lnTo>
                        <a:pt x="1741" y="153"/>
                      </a:lnTo>
                      <a:lnTo>
                        <a:pt x="1750" y="155"/>
                      </a:lnTo>
                      <a:lnTo>
                        <a:pt x="1764" y="160"/>
                      </a:lnTo>
                      <a:lnTo>
                        <a:pt x="1779" y="166"/>
                      </a:lnTo>
                      <a:lnTo>
                        <a:pt x="1797" y="173"/>
                      </a:lnTo>
                      <a:lnTo>
                        <a:pt x="1815" y="180"/>
                      </a:lnTo>
                      <a:lnTo>
                        <a:pt x="1834" y="187"/>
                      </a:lnTo>
                      <a:lnTo>
                        <a:pt x="1851" y="195"/>
                      </a:lnTo>
                      <a:lnTo>
                        <a:pt x="1867" y="202"/>
                      </a:lnTo>
                      <a:lnTo>
                        <a:pt x="1882" y="207"/>
                      </a:lnTo>
                      <a:lnTo>
                        <a:pt x="1879" y="207"/>
                      </a:lnTo>
                      <a:lnTo>
                        <a:pt x="1873" y="208"/>
                      </a:lnTo>
                      <a:lnTo>
                        <a:pt x="1864" y="211"/>
                      </a:lnTo>
                      <a:lnTo>
                        <a:pt x="1855" y="219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97" name="Freeform 2067"/>
                <p:cNvSpPr>
                  <a:spLocks/>
                </p:cNvSpPr>
                <p:nvPr/>
              </p:nvSpPr>
              <p:spPr bwMode="auto">
                <a:xfrm>
                  <a:off x="1983" y="1127"/>
                  <a:ext cx="188" cy="151"/>
                </a:xfrm>
                <a:custGeom>
                  <a:avLst/>
                  <a:gdLst>
                    <a:gd name="T0" fmla="*/ 0 w 1882"/>
                    <a:gd name="T1" fmla="*/ 0 h 1642"/>
                    <a:gd name="T2" fmla="*/ 0 w 1882"/>
                    <a:gd name="T3" fmla="*/ 0 h 1642"/>
                    <a:gd name="T4" fmla="*/ 0 w 1882"/>
                    <a:gd name="T5" fmla="*/ 0 h 1642"/>
                    <a:gd name="T6" fmla="*/ 0 w 1882"/>
                    <a:gd name="T7" fmla="*/ 0 h 1642"/>
                    <a:gd name="T8" fmla="*/ 0 w 1882"/>
                    <a:gd name="T9" fmla="*/ 0 h 1642"/>
                    <a:gd name="T10" fmla="*/ 0 w 1882"/>
                    <a:gd name="T11" fmla="*/ 0 h 1642"/>
                    <a:gd name="T12" fmla="*/ 0 w 1882"/>
                    <a:gd name="T13" fmla="*/ 0 h 1642"/>
                    <a:gd name="T14" fmla="*/ 0 w 1882"/>
                    <a:gd name="T15" fmla="*/ 0 h 1642"/>
                    <a:gd name="T16" fmla="*/ 0 w 1882"/>
                    <a:gd name="T17" fmla="*/ 0 h 1642"/>
                    <a:gd name="T18" fmla="*/ 0 w 1882"/>
                    <a:gd name="T19" fmla="*/ 0 h 1642"/>
                    <a:gd name="T20" fmla="*/ 0 w 1882"/>
                    <a:gd name="T21" fmla="*/ 0 h 1642"/>
                    <a:gd name="T22" fmla="*/ 0 w 1882"/>
                    <a:gd name="T23" fmla="*/ 0 h 1642"/>
                    <a:gd name="T24" fmla="*/ 0 w 1882"/>
                    <a:gd name="T25" fmla="*/ 0 h 1642"/>
                    <a:gd name="T26" fmla="*/ 0 w 1882"/>
                    <a:gd name="T27" fmla="*/ 0 h 1642"/>
                    <a:gd name="T28" fmla="*/ 0 w 1882"/>
                    <a:gd name="T29" fmla="*/ 0 h 1642"/>
                    <a:gd name="T30" fmla="*/ 0 w 1882"/>
                    <a:gd name="T31" fmla="*/ 0 h 1642"/>
                    <a:gd name="T32" fmla="*/ 0 w 1882"/>
                    <a:gd name="T33" fmla="*/ 0 h 1642"/>
                    <a:gd name="T34" fmla="*/ 0 w 1882"/>
                    <a:gd name="T35" fmla="*/ 0 h 1642"/>
                    <a:gd name="T36" fmla="*/ 0 w 1882"/>
                    <a:gd name="T37" fmla="*/ 0 h 1642"/>
                    <a:gd name="T38" fmla="*/ 0 w 1882"/>
                    <a:gd name="T39" fmla="*/ 0 h 1642"/>
                    <a:gd name="T40" fmla="*/ 0 w 1882"/>
                    <a:gd name="T41" fmla="*/ 0 h 1642"/>
                    <a:gd name="T42" fmla="*/ 0 w 1882"/>
                    <a:gd name="T43" fmla="*/ 0 h 1642"/>
                    <a:gd name="T44" fmla="*/ 0 w 1882"/>
                    <a:gd name="T45" fmla="*/ 0 h 1642"/>
                    <a:gd name="T46" fmla="*/ 0 w 1882"/>
                    <a:gd name="T47" fmla="*/ 0 h 1642"/>
                    <a:gd name="T48" fmla="*/ 0 w 1882"/>
                    <a:gd name="T49" fmla="*/ 0 h 1642"/>
                    <a:gd name="T50" fmla="*/ 0 w 1882"/>
                    <a:gd name="T51" fmla="*/ 0 h 1642"/>
                    <a:gd name="T52" fmla="*/ 0 w 1882"/>
                    <a:gd name="T53" fmla="*/ 0 h 1642"/>
                    <a:gd name="T54" fmla="*/ 0 w 1882"/>
                    <a:gd name="T55" fmla="*/ 0 h 1642"/>
                    <a:gd name="T56" fmla="*/ 0 w 1882"/>
                    <a:gd name="T57" fmla="*/ 0 h 1642"/>
                    <a:gd name="T58" fmla="*/ 0 w 1882"/>
                    <a:gd name="T59" fmla="*/ 0 h 1642"/>
                    <a:gd name="T60" fmla="*/ 0 w 1882"/>
                    <a:gd name="T61" fmla="*/ 0 h 1642"/>
                    <a:gd name="T62" fmla="*/ 0 w 1882"/>
                    <a:gd name="T63" fmla="*/ 0 h 1642"/>
                    <a:gd name="T64" fmla="*/ 0 w 1882"/>
                    <a:gd name="T65" fmla="*/ 0 h 1642"/>
                    <a:gd name="T66" fmla="*/ 0 w 1882"/>
                    <a:gd name="T67" fmla="*/ 0 h 1642"/>
                    <a:gd name="T68" fmla="*/ 0 w 1882"/>
                    <a:gd name="T69" fmla="*/ 0 h 1642"/>
                    <a:gd name="T70" fmla="*/ 0 w 1882"/>
                    <a:gd name="T71" fmla="*/ 0 h 1642"/>
                    <a:gd name="T72" fmla="*/ 0 w 1882"/>
                    <a:gd name="T73" fmla="*/ 0 h 1642"/>
                    <a:gd name="T74" fmla="*/ 0 w 1882"/>
                    <a:gd name="T75" fmla="*/ 0 h 1642"/>
                    <a:gd name="T76" fmla="*/ 0 w 1882"/>
                    <a:gd name="T77" fmla="*/ 0 h 1642"/>
                    <a:gd name="T78" fmla="*/ 0 w 1882"/>
                    <a:gd name="T79" fmla="*/ 0 h 1642"/>
                    <a:gd name="T80" fmla="*/ 0 w 1882"/>
                    <a:gd name="T81" fmla="*/ 0 h 1642"/>
                    <a:gd name="T82" fmla="*/ 0 w 1882"/>
                    <a:gd name="T83" fmla="*/ 0 h 1642"/>
                    <a:gd name="T84" fmla="*/ 0 w 1882"/>
                    <a:gd name="T85" fmla="*/ 0 h 1642"/>
                    <a:gd name="T86" fmla="*/ 0 w 1882"/>
                    <a:gd name="T87" fmla="*/ 0 h 1642"/>
                    <a:gd name="T88" fmla="*/ 0 w 1882"/>
                    <a:gd name="T89" fmla="*/ 0 h 1642"/>
                    <a:gd name="T90" fmla="*/ 0 w 1882"/>
                    <a:gd name="T91" fmla="*/ 0 h 1642"/>
                    <a:gd name="T92" fmla="*/ 0 w 1882"/>
                    <a:gd name="T93" fmla="*/ 0 h 1642"/>
                    <a:gd name="T94" fmla="*/ 0 w 1882"/>
                    <a:gd name="T95" fmla="*/ 0 h 1642"/>
                    <a:gd name="T96" fmla="*/ 0 w 1882"/>
                    <a:gd name="T97" fmla="*/ 0 h 1642"/>
                    <a:gd name="T98" fmla="*/ 0 w 1882"/>
                    <a:gd name="T99" fmla="*/ 0 h 1642"/>
                    <a:gd name="T100" fmla="*/ 0 w 1882"/>
                    <a:gd name="T101" fmla="*/ 0 h 1642"/>
                    <a:gd name="T102" fmla="*/ 0 w 1882"/>
                    <a:gd name="T103" fmla="*/ 0 h 1642"/>
                    <a:gd name="T104" fmla="*/ 0 w 1882"/>
                    <a:gd name="T105" fmla="*/ 0 h 1642"/>
                    <a:gd name="T106" fmla="*/ 0 w 1882"/>
                    <a:gd name="T107" fmla="*/ 0 h 1642"/>
                    <a:gd name="T108" fmla="*/ 0 w 1882"/>
                    <a:gd name="T109" fmla="*/ 0 h 1642"/>
                    <a:gd name="T110" fmla="*/ 0 w 1882"/>
                    <a:gd name="T111" fmla="*/ 0 h 1642"/>
                    <a:gd name="T112" fmla="*/ 0 w 1882"/>
                    <a:gd name="T113" fmla="*/ 0 h 1642"/>
                    <a:gd name="T114" fmla="*/ 0 w 1882"/>
                    <a:gd name="T115" fmla="*/ 0 h 1642"/>
                    <a:gd name="T116" fmla="*/ 0 w 1882"/>
                    <a:gd name="T117" fmla="*/ 0 h 1642"/>
                    <a:gd name="T118" fmla="*/ 0 w 1882"/>
                    <a:gd name="T119" fmla="*/ 0 h 1642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1882"/>
                    <a:gd name="T181" fmla="*/ 0 h 1642"/>
                    <a:gd name="T182" fmla="*/ 1882 w 1882"/>
                    <a:gd name="T183" fmla="*/ 1642 h 1642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1882" h="1642">
                      <a:moveTo>
                        <a:pt x="1855" y="219"/>
                      </a:moveTo>
                      <a:lnTo>
                        <a:pt x="1855" y="219"/>
                      </a:lnTo>
                      <a:lnTo>
                        <a:pt x="1845" y="232"/>
                      </a:lnTo>
                      <a:lnTo>
                        <a:pt x="1831" y="244"/>
                      </a:lnTo>
                      <a:lnTo>
                        <a:pt x="1819" y="254"/>
                      </a:lnTo>
                      <a:lnTo>
                        <a:pt x="1806" y="264"/>
                      </a:lnTo>
                      <a:lnTo>
                        <a:pt x="1793" y="271"/>
                      </a:lnTo>
                      <a:lnTo>
                        <a:pt x="1780" y="279"/>
                      </a:lnTo>
                      <a:lnTo>
                        <a:pt x="1767" y="284"/>
                      </a:lnTo>
                      <a:lnTo>
                        <a:pt x="1755" y="289"/>
                      </a:lnTo>
                      <a:lnTo>
                        <a:pt x="1739" y="294"/>
                      </a:lnTo>
                      <a:lnTo>
                        <a:pt x="1724" y="301"/>
                      </a:lnTo>
                      <a:lnTo>
                        <a:pt x="1707" y="307"/>
                      </a:lnTo>
                      <a:lnTo>
                        <a:pt x="1692" y="314"/>
                      </a:lnTo>
                      <a:lnTo>
                        <a:pt x="1676" y="319"/>
                      </a:lnTo>
                      <a:lnTo>
                        <a:pt x="1659" y="322"/>
                      </a:lnTo>
                      <a:lnTo>
                        <a:pt x="1644" y="323"/>
                      </a:lnTo>
                      <a:lnTo>
                        <a:pt x="1628" y="321"/>
                      </a:lnTo>
                      <a:lnTo>
                        <a:pt x="1608" y="315"/>
                      </a:lnTo>
                      <a:lnTo>
                        <a:pt x="1589" y="307"/>
                      </a:lnTo>
                      <a:lnTo>
                        <a:pt x="1568" y="299"/>
                      </a:lnTo>
                      <a:lnTo>
                        <a:pt x="1548" y="293"/>
                      </a:lnTo>
                      <a:lnTo>
                        <a:pt x="1528" y="290"/>
                      </a:lnTo>
                      <a:lnTo>
                        <a:pt x="1509" y="290"/>
                      </a:lnTo>
                      <a:lnTo>
                        <a:pt x="1493" y="295"/>
                      </a:lnTo>
                      <a:lnTo>
                        <a:pt x="1478" y="307"/>
                      </a:lnTo>
                      <a:lnTo>
                        <a:pt x="1471" y="317"/>
                      </a:lnTo>
                      <a:lnTo>
                        <a:pt x="1467" y="329"/>
                      </a:lnTo>
                      <a:lnTo>
                        <a:pt x="1466" y="342"/>
                      </a:lnTo>
                      <a:lnTo>
                        <a:pt x="1467" y="354"/>
                      </a:lnTo>
                      <a:lnTo>
                        <a:pt x="1471" y="367"/>
                      </a:lnTo>
                      <a:lnTo>
                        <a:pt x="1479" y="378"/>
                      </a:lnTo>
                      <a:lnTo>
                        <a:pt x="1488" y="388"/>
                      </a:lnTo>
                      <a:lnTo>
                        <a:pt x="1502" y="394"/>
                      </a:lnTo>
                      <a:lnTo>
                        <a:pt x="1503" y="397"/>
                      </a:lnTo>
                      <a:lnTo>
                        <a:pt x="1502" y="403"/>
                      </a:lnTo>
                      <a:lnTo>
                        <a:pt x="1499" y="408"/>
                      </a:lnTo>
                      <a:lnTo>
                        <a:pt x="1495" y="412"/>
                      </a:lnTo>
                      <a:lnTo>
                        <a:pt x="1491" y="414"/>
                      </a:lnTo>
                      <a:lnTo>
                        <a:pt x="1486" y="414"/>
                      </a:lnTo>
                      <a:lnTo>
                        <a:pt x="1482" y="415"/>
                      </a:lnTo>
                      <a:lnTo>
                        <a:pt x="1478" y="415"/>
                      </a:lnTo>
                      <a:lnTo>
                        <a:pt x="1473" y="415"/>
                      </a:lnTo>
                      <a:lnTo>
                        <a:pt x="1468" y="414"/>
                      </a:lnTo>
                      <a:lnTo>
                        <a:pt x="1463" y="414"/>
                      </a:lnTo>
                      <a:lnTo>
                        <a:pt x="1459" y="414"/>
                      </a:lnTo>
                      <a:lnTo>
                        <a:pt x="1465" y="417"/>
                      </a:lnTo>
                      <a:lnTo>
                        <a:pt x="1468" y="420"/>
                      </a:lnTo>
                      <a:lnTo>
                        <a:pt x="1471" y="426"/>
                      </a:lnTo>
                      <a:lnTo>
                        <a:pt x="1472" y="431"/>
                      </a:lnTo>
                      <a:lnTo>
                        <a:pt x="1474" y="438"/>
                      </a:lnTo>
                      <a:lnTo>
                        <a:pt x="1478" y="443"/>
                      </a:lnTo>
                      <a:lnTo>
                        <a:pt x="1481" y="448"/>
                      </a:lnTo>
                      <a:lnTo>
                        <a:pt x="1487" y="452"/>
                      </a:lnTo>
                      <a:lnTo>
                        <a:pt x="1488" y="454"/>
                      </a:lnTo>
                      <a:lnTo>
                        <a:pt x="1487" y="458"/>
                      </a:lnTo>
                      <a:lnTo>
                        <a:pt x="1485" y="462"/>
                      </a:lnTo>
                      <a:lnTo>
                        <a:pt x="1481" y="464"/>
                      </a:lnTo>
                      <a:lnTo>
                        <a:pt x="1475" y="465"/>
                      </a:lnTo>
                      <a:lnTo>
                        <a:pt x="1470" y="465"/>
                      </a:lnTo>
                      <a:lnTo>
                        <a:pt x="1465" y="465"/>
                      </a:lnTo>
                      <a:lnTo>
                        <a:pt x="1459" y="465"/>
                      </a:lnTo>
                      <a:lnTo>
                        <a:pt x="1465" y="474"/>
                      </a:lnTo>
                      <a:lnTo>
                        <a:pt x="1470" y="482"/>
                      </a:lnTo>
                      <a:lnTo>
                        <a:pt x="1474" y="491"/>
                      </a:lnTo>
                      <a:lnTo>
                        <a:pt x="1479" y="501"/>
                      </a:lnTo>
                      <a:lnTo>
                        <a:pt x="1482" y="510"/>
                      </a:lnTo>
                      <a:lnTo>
                        <a:pt x="1486" y="519"/>
                      </a:lnTo>
                      <a:lnTo>
                        <a:pt x="1492" y="528"/>
                      </a:lnTo>
                      <a:lnTo>
                        <a:pt x="1497" y="536"/>
                      </a:lnTo>
                      <a:lnTo>
                        <a:pt x="1505" y="542"/>
                      </a:lnTo>
                      <a:lnTo>
                        <a:pt x="1512" y="543"/>
                      </a:lnTo>
                      <a:lnTo>
                        <a:pt x="1520" y="542"/>
                      </a:lnTo>
                      <a:lnTo>
                        <a:pt x="1529" y="539"/>
                      </a:lnTo>
                      <a:lnTo>
                        <a:pt x="1537" y="536"/>
                      </a:lnTo>
                      <a:lnTo>
                        <a:pt x="1545" y="532"/>
                      </a:lnTo>
                      <a:lnTo>
                        <a:pt x="1552" y="531"/>
                      </a:lnTo>
                      <a:lnTo>
                        <a:pt x="1558" y="534"/>
                      </a:lnTo>
                      <a:lnTo>
                        <a:pt x="1561" y="538"/>
                      </a:lnTo>
                      <a:lnTo>
                        <a:pt x="1561" y="541"/>
                      </a:lnTo>
                      <a:lnTo>
                        <a:pt x="1557" y="545"/>
                      </a:lnTo>
                      <a:lnTo>
                        <a:pt x="1552" y="549"/>
                      </a:lnTo>
                      <a:lnTo>
                        <a:pt x="1546" y="552"/>
                      </a:lnTo>
                      <a:lnTo>
                        <a:pt x="1542" y="556"/>
                      </a:lnTo>
                      <a:lnTo>
                        <a:pt x="1540" y="561"/>
                      </a:lnTo>
                      <a:lnTo>
                        <a:pt x="1542" y="565"/>
                      </a:lnTo>
                      <a:lnTo>
                        <a:pt x="1551" y="572"/>
                      </a:lnTo>
                      <a:lnTo>
                        <a:pt x="1561" y="574"/>
                      </a:lnTo>
                      <a:lnTo>
                        <a:pt x="1573" y="575"/>
                      </a:lnTo>
                      <a:lnTo>
                        <a:pt x="1585" y="576"/>
                      </a:lnTo>
                      <a:lnTo>
                        <a:pt x="1597" y="578"/>
                      </a:lnTo>
                      <a:lnTo>
                        <a:pt x="1607" y="581"/>
                      </a:lnTo>
                      <a:lnTo>
                        <a:pt x="1615" y="590"/>
                      </a:lnTo>
                      <a:lnTo>
                        <a:pt x="1619" y="603"/>
                      </a:lnTo>
                      <a:lnTo>
                        <a:pt x="1606" y="603"/>
                      </a:lnTo>
                      <a:lnTo>
                        <a:pt x="1592" y="604"/>
                      </a:lnTo>
                      <a:lnTo>
                        <a:pt x="1579" y="609"/>
                      </a:lnTo>
                      <a:lnTo>
                        <a:pt x="1567" y="614"/>
                      </a:lnTo>
                      <a:lnTo>
                        <a:pt x="1555" y="621"/>
                      </a:lnTo>
                      <a:lnTo>
                        <a:pt x="1545" y="629"/>
                      </a:lnTo>
                      <a:lnTo>
                        <a:pt x="1535" y="638"/>
                      </a:lnTo>
                      <a:lnTo>
                        <a:pt x="1528" y="649"/>
                      </a:lnTo>
                      <a:lnTo>
                        <a:pt x="1524" y="654"/>
                      </a:lnTo>
                      <a:lnTo>
                        <a:pt x="1521" y="662"/>
                      </a:lnTo>
                      <a:lnTo>
                        <a:pt x="1519" y="669"/>
                      </a:lnTo>
                      <a:lnTo>
                        <a:pt x="1519" y="676"/>
                      </a:lnTo>
                      <a:lnTo>
                        <a:pt x="1519" y="684"/>
                      </a:lnTo>
                      <a:lnTo>
                        <a:pt x="1523" y="689"/>
                      </a:lnTo>
                      <a:lnTo>
                        <a:pt x="1529" y="695"/>
                      </a:lnTo>
                      <a:lnTo>
                        <a:pt x="1539" y="698"/>
                      </a:lnTo>
                      <a:lnTo>
                        <a:pt x="1528" y="701"/>
                      </a:lnTo>
                      <a:lnTo>
                        <a:pt x="1521" y="708"/>
                      </a:lnTo>
                      <a:lnTo>
                        <a:pt x="1518" y="717"/>
                      </a:lnTo>
                      <a:lnTo>
                        <a:pt x="1517" y="727"/>
                      </a:lnTo>
                      <a:lnTo>
                        <a:pt x="1522" y="727"/>
                      </a:lnTo>
                      <a:lnTo>
                        <a:pt x="1527" y="729"/>
                      </a:lnTo>
                      <a:lnTo>
                        <a:pt x="1531" y="733"/>
                      </a:lnTo>
                      <a:lnTo>
                        <a:pt x="1535" y="736"/>
                      </a:lnTo>
                      <a:lnTo>
                        <a:pt x="1539" y="739"/>
                      </a:lnTo>
                      <a:lnTo>
                        <a:pt x="1543" y="741"/>
                      </a:lnTo>
                      <a:lnTo>
                        <a:pt x="1548" y="743"/>
                      </a:lnTo>
                      <a:lnTo>
                        <a:pt x="1554" y="741"/>
                      </a:lnTo>
                      <a:lnTo>
                        <a:pt x="1542" y="752"/>
                      </a:lnTo>
                      <a:lnTo>
                        <a:pt x="1530" y="763"/>
                      </a:lnTo>
                      <a:lnTo>
                        <a:pt x="1518" y="773"/>
                      </a:lnTo>
                      <a:lnTo>
                        <a:pt x="1505" y="783"/>
                      </a:lnTo>
                      <a:lnTo>
                        <a:pt x="1493" y="794"/>
                      </a:lnTo>
                      <a:lnTo>
                        <a:pt x="1481" y="805"/>
                      </a:lnTo>
                      <a:lnTo>
                        <a:pt x="1470" y="817"/>
                      </a:lnTo>
                      <a:lnTo>
                        <a:pt x="1459" y="830"/>
                      </a:lnTo>
                      <a:lnTo>
                        <a:pt x="1458" y="834"/>
                      </a:lnTo>
                      <a:lnTo>
                        <a:pt x="1458" y="839"/>
                      </a:lnTo>
                      <a:lnTo>
                        <a:pt x="1460" y="844"/>
                      </a:lnTo>
                      <a:lnTo>
                        <a:pt x="1462" y="849"/>
                      </a:lnTo>
                      <a:lnTo>
                        <a:pt x="1465" y="854"/>
                      </a:lnTo>
                      <a:lnTo>
                        <a:pt x="1465" y="858"/>
                      </a:lnTo>
                      <a:lnTo>
                        <a:pt x="1463" y="861"/>
                      </a:lnTo>
                      <a:lnTo>
                        <a:pt x="1458" y="863"/>
                      </a:lnTo>
                      <a:lnTo>
                        <a:pt x="1449" y="866"/>
                      </a:lnTo>
                      <a:lnTo>
                        <a:pt x="1441" y="867"/>
                      </a:lnTo>
                      <a:lnTo>
                        <a:pt x="1432" y="868"/>
                      </a:lnTo>
                      <a:lnTo>
                        <a:pt x="1423" y="870"/>
                      </a:lnTo>
                      <a:lnTo>
                        <a:pt x="1416" y="872"/>
                      </a:lnTo>
                      <a:lnTo>
                        <a:pt x="1408" y="876"/>
                      </a:lnTo>
                      <a:lnTo>
                        <a:pt x="1400" y="881"/>
                      </a:lnTo>
                      <a:lnTo>
                        <a:pt x="1395" y="888"/>
                      </a:lnTo>
                      <a:lnTo>
                        <a:pt x="1388" y="898"/>
                      </a:lnTo>
                      <a:lnTo>
                        <a:pt x="1384" y="908"/>
                      </a:lnTo>
                      <a:lnTo>
                        <a:pt x="1378" y="918"/>
                      </a:lnTo>
                      <a:lnTo>
                        <a:pt x="1374" y="928"/>
                      </a:lnTo>
                      <a:lnTo>
                        <a:pt x="1370" y="938"/>
                      </a:lnTo>
                      <a:lnTo>
                        <a:pt x="1365" y="947"/>
                      </a:lnTo>
                      <a:lnTo>
                        <a:pt x="1360" y="956"/>
                      </a:lnTo>
                      <a:lnTo>
                        <a:pt x="1353" y="965"/>
                      </a:lnTo>
                      <a:lnTo>
                        <a:pt x="1345" y="974"/>
                      </a:lnTo>
                      <a:lnTo>
                        <a:pt x="1335" y="983"/>
                      </a:lnTo>
                      <a:lnTo>
                        <a:pt x="1325" y="991"/>
                      </a:lnTo>
                      <a:lnTo>
                        <a:pt x="1314" y="998"/>
                      </a:lnTo>
                      <a:lnTo>
                        <a:pt x="1303" y="1006"/>
                      </a:lnTo>
                      <a:lnTo>
                        <a:pt x="1292" y="1012"/>
                      </a:lnTo>
                      <a:lnTo>
                        <a:pt x="1282" y="1020"/>
                      </a:lnTo>
                      <a:lnTo>
                        <a:pt x="1271" y="1028"/>
                      </a:lnTo>
                      <a:lnTo>
                        <a:pt x="1258" y="1039"/>
                      </a:lnTo>
                      <a:lnTo>
                        <a:pt x="1247" y="1049"/>
                      </a:lnTo>
                      <a:lnTo>
                        <a:pt x="1237" y="1063"/>
                      </a:lnTo>
                      <a:lnTo>
                        <a:pt x="1229" y="1075"/>
                      </a:lnTo>
                      <a:lnTo>
                        <a:pt x="1221" y="1089"/>
                      </a:lnTo>
                      <a:lnTo>
                        <a:pt x="1212" y="1101"/>
                      </a:lnTo>
                      <a:lnTo>
                        <a:pt x="1203" y="1114"/>
                      </a:lnTo>
                      <a:lnTo>
                        <a:pt x="1193" y="1126"/>
                      </a:lnTo>
                      <a:lnTo>
                        <a:pt x="1188" y="1129"/>
                      </a:lnTo>
                      <a:lnTo>
                        <a:pt x="1182" y="1131"/>
                      </a:lnTo>
                      <a:lnTo>
                        <a:pt x="1176" y="1131"/>
                      </a:lnTo>
                      <a:lnTo>
                        <a:pt x="1168" y="1130"/>
                      </a:lnTo>
                      <a:lnTo>
                        <a:pt x="1161" y="1130"/>
                      </a:lnTo>
                      <a:lnTo>
                        <a:pt x="1153" y="1130"/>
                      </a:lnTo>
                      <a:lnTo>
                        <a:pt x="1144" y="1130"/>
                      </a:lnTo>
                      <a:lnTo>
                        <a:pt x="1137" y="1132"/>
                      </a:lnTo>
                      <a:lnTo>
                        <a:pt x="1125" y="1134"/>
                      </a:lnTo>
                      <a:lnTo>
                        <a:pt x="1113" y="1131"/>
                      </a:lnTo>
                      <a:lnTo>
                        <a:pt x="1102" y="1126"/>
                      </a:lnTo>
                      <a:lnTo>
                        <a:pt x="1091" y="1118"/>
                      </a:lnTo>
                      <a:lnTo>
                        <a:pt x="1081" y="1110"/>
                      </a:lnTo>
                      <a:lnTo>
                        <a:pt x="1072" y="1105"/>
                      </a:lnTo>
                      <a:lnTo>
                        <a:pt x="1063" y="1103"/>
                      </a:lnTo>
                      <a:lnTo>
                        <a:pt x="1055" y="1105"/>
                      </a:lnTo>
                      <a:lnTo>
                        <a:pt x="1047" y="1114"/>
                      </a:lnTo>
                      <a:lnTo>
                        <a:pt x="1042" y="1125"/>
                      </a:lnTo>
                      <a:lnTo>
                        <a:pt x="1038" y="1137"/>
                      </a:lnTo>
                      <a:lnTo>
                        <a:pt x="1033" y="1150"/>
                      </a:lnTo>
                      <a:lnTo>
                        <a:pt x="1027" y="1163"/>
                      </a:lnTo>
                      <a:lnTo>
                        <a:pt x="1019" y="1172"/>
                      </a:lnTo>
                      <a:lnTo>
                        <a:pt x="1007" y="1180"/>
                      </a:lnTo>
                      <a:lnTo>
                        <a:pt x="992" y="1182"/>
                      </a:lnTo>
                      <a:lnTo>
                        <a:pt x="988" y="1183"/>
                      </a:lnTo>
                      <a:lnTo>
                        <a:pt x="985" y="1186"/>
                      </a:lnTo>
                      <a:lnTo>
                        <a:pt x="985" y="1190"/>
                      </a:lnTo>
                      <a:lnTo>
                        <a:pt x="985" y="1195"/>
                      </a:lnTo>
                      <a:lnTo>
                        <a:pt x="985" y="1201"/>
                      </a:lnTo>
                      <a:lnTo>
                        <a:pt x="985" y="1206"/>
                      </a:lnTo>
                      <a:lnTo>
                        <a:pt x="985" y="1211"/>
                      </a:lnTo>
                      <a:lnTo>
                        <a:pt x="983" y="1215"/>
                      </a:lnTo>
                      <a:lnTo>
                        <a:pt x="981" y="1216"/>
                      </a:lnTo>
                      <a:lnTo>
                        <a:pt x="978" y="1216"/>
                      </a:lnTo>
                      <a:lnTo>
                        <a:pt x="973" y="1216"/>
                      </a:lnTo>
                      <a:lnTo>
                        <a:pt x="971" y="1216"/>
                      </a:lnTo>
                      <a:lnTo>
                        <a:pt x="970" y="1220"/>
                      </a:lnTo>
                      <a:lnTo>
                        <a:pt x="969" y="1225"/>
                      </a:lnTo>
                      <a:lnTo>
                        <a:pt x="968" y="1229"/>
                      </a:lnTo>
                      <a:lnTo>
                        <a:pt x="968" y="1233"/>
                      </a:lnTo>
                      <a:lnTo>
                        <a:pt x="968" y="1239"/>
                      </a:lnTo>
                      <a:lnTo>
                        <a:pt x="969" y="1243"/>
                      </a:lnTo>
                      <a:lnTo>
                        <a:pt x="970" y="1248"/>
                      </a:lnTo>
                      <a:lnTo>
                        <a:pt x="971" y="1252"/>
                      </a:lnTo>
                      <a:lnTo>
                        <a:pt x="974" y="1258"/>
                      </a:lnTo>
                      <a:lnTo>
                        <a:pt x="980" y="1264"/>
                      </a:lnTo>
                      <a:lnTo>
                        <a:pt x="985" y="1267"/>
                      </a:lnTo>
                      <a:lnTo>
                        <a:pt x="991" y="1270"/>
                      </a:lnTo>
                      <a:lnTo>
                        <a:pt x="997" y="1273"/>
                      </a:lnTo>
                      <a:lnTo>
                        <a:pt x="1005" y="1275"/>
                      </a:lnTo>
                      <a:lnTo>
                        <a:pt x="1013" y="1275"/>
                      </a:lnTo>
                      <a:lnTo>
                        <a:pt x="1021" y="1275"/>
                      </a:lnTo>
                      <a:lnTo>
                        <a:pt x="1028" y="1278"/>
                      </a:lnTo>
                      <a:lnTo>
                        <a:pt x="1030" y="1284"/>
                      </a:lnTo>
                      <a:lnTo>
                        <a:pt x="1031" y="1291"/>
                      </a:lnTo>
                      <a:lnTo>
                        <a:pt x="1032" y="1297"/>
                      </a:lnTo>
                      <a:lnTo>
                        <a:pt x="1033" y="1309"/>
                      </a:lnTo>
                      <a:lnTo>
                        <a:pt x="1033" y="1321"/>
                      </a:lnTo>
                      <a:lnTo>
                        <a:pt x="1034" y="1333"/>
                      </a:lnTo>
                      <a:lnTo>
                        <a:pt x="1037" y="1342"/>
                      </a:lnTo>
                      <a:lnTo>
                        <a:pt x="1040" y="1353"/>
                      </a:lnTo>
                      <a:lnTo>
                        <a:pt x="1044" y="1363"/>
                      </a:lnTo>
                      <a:lnTo>
                        <a:pt x="1051" y="1373"/>
                      </a:lnTo>
                      <a:lnTo>
                        <a:pt x="1059" y="1381"/>
                      </a:lnTo>
                      <a:lnTo>
                        <a:pt x="1063" y="1384"/>
                      </a:lnTo>
                      <a:lnTo>
                        <a:pt x="1066" y="1384"/>
                      </a:lnTo>
                      <a:lnTo>
                        <a:pt x="1070" y="1385"/>
                      </a:lnTo>
                      <a:lnTo>
                        <a:pt x="1075" y="1385"/>
                      </a:lnTo>
                      <a:lnTo>
                        <a:pt x="1080" y="1385"/>
                      </a:lnTo>
                      <a:lnTo>
                        <a:pt x="1084" y="1384"/>
                      </a:lnTo>
                      <a:lnTo>
                        <a:pt x="1090" y="1384"/>
                      </a:lnTo>
                      <a:lnTo>
                        <a:pt x="1094" y="1384"/>
                      </a:lnTo>
                      <a:lnTo>
                        <a:pt x="1093" y="1401"/>
                      </a:lnTo>
                      <a:lnTo>
                        <a:pt x="1096" y="1417"/>
                      </a:lnTo>
                      <a:lnTo>
                        <a:pt x="1101" y="1432"/>
                      </a:lnTo>
                      <a:lnTo>
                        <a:pt x="1108" y="1446"/>
                      </a:lnTo>
                      <a:lnTo>
                        <a:pt x="1116" y="1460"/>
                      </a:lnTo>
                      <a:lnTo>
                        <a:pt x="1125" y="1474"/>
                      </a:lnTo>
                      <a:lnTo>
                        <a:pt x="1133" y="1488"/>
                      </a:lnTo>
                      <a:lnTo>
                        <a:pt x="1141" y="1502"/>
                      </a:lnTo>
                      <a:lnTo>
                        <a:pt x="1143" y="1509"/>
                      </a:lnTo>
                      <a:lnTo>
                        <a:pt x="1144" y="1516"/>
                      </a:lnTo>
                      <a:lnTo>
                        <a:pt x="1144" y="1524"/>
                      </a:lnTo>
                      <a:lnTo>
                        <a:pt x="1142" y="1532"/>
                      </a:lnTo>
                      <a:lnTo>
                        <a:pt x="1139" y="1539"/>
                      </a:lnTo>
                      <a:lnTo>
                        <a:pt x="1135" y="1546"/>
                      </a:lnTo>
                      <a:lnTo>
                        <a:pt x="1129" y="1551"/>
                      </a:lnTo>
                      <a:lnTo>
                        <a:pt x="1123" y="1555"/>
                      </a:lnTo>
                      <a:lnTo>
                        <a:pt x="1115" y="1557"/>
                      </a:lnTo>
                      <a:lnTo>
                        <a:pt x="1107" y="1558"/>
                      </a:lnTo>
                      <a:lnTo>
                        <a:pt x="1100" y="1559"/>
                      </a:lnTo>
                      <a:lnTo>
                        <a:pt x="1091" y="1560"/>
                      </a:lnTo>
                      <a:lnTo>
                        <a:pt x="1082" y="1559"/>
                      </a:lnTo>
                      <a:lnTo>
                        <a:pt x="1074" y="1558"/>
                      </a:lnTo>
                      <a:lnTo>
                        <a:pt x="1065" y="1557"/>
                      </a:lnTo>
                      <a:lnTo>
                        <a:pt x="1056" y="1553"/>
                      </a:lnTo>
                      <a:lnTo>
                        <a:pt x="1047" y="1552"/>
                      </a:lnTo>
                      <a:lnTo>
                        <a:pt x="1039" y="1553"/>
                      </a:lnTo>
                      <a:lnTo>
                        <a:pt x="1029" y="1558"/>
                      </a:lnTo>
                      <a:lnTo>
                        <a:pt x="1020" y="1562"/>
                      </a:lnTo>
                      <a:lnTo>
                        <a:pt x="1012" y="1565"/>
                      </a:lnTo>
                      <a:lnTo>
                        <a:pt x="1003" y="1568"/>
                      </a:lnTo>
                      <a:lnTo>
                        <a:pt x="995" y="1567"/>
                      </a:lnTo>
                      <a:lnTo>
                        <a:pt x="989" y="1562"/>
                      </a:lnTo>
                      <a:lnTo>
                        <a:pt x="980" y="1555"/>
                      </a:lnTo>
                      <a:lnTo>
                        <a:pt x="971" y="1551"/>
                      </a:lnTo>
                      <a:lnTo>
                        <a:pt x="964" y="1551"/>
                      </a:lnTo>
                      <a:lnTo>
                        <a:pt x="957" y="1553"/>
                      </a:lnTo>
                      <a:lnTo>
                        <a:pt x="947" y="1557"/>
                      </a:lnTo>
                      <a:lnTo>
                        <a:pt x="939" y="1557"/>
                      </a:lnTo>
                      <a:lnTo>
                        <a:pt x="930" y="1556"/>
                      </a:lnTo>
                      <a:lnTo>
                        <a:pt x="922" y="1553"/>
                      </a:lnTo>
                      <a:lnTo>
                        <a:pt x="914" y="1550"/>
                      </a:lnTo>
                      <a:lnTo>
                        <a:pt x="906" y="1549"/>
                      </a:lnTo>
                      <a:lnTo>
                        <a:pt x="897" y="1549"/>
                      </a:lnTo>
                      <a:lnTo>
                        <a:pt x="890" y="1551"/>
                      </a:lnTo>
                      <a:lnTo>
                        <a:pt x="891" y="1557"/>
                      </a:lnTo>
                      <a:lnTo>
                        <a:pt x="890" y="1562"/>
                      </a:lnTo>
                      <a:lnTo>
                        <a:pt x="885" y="1565"/>
                      </a:lnTo>
                      <a:lnTo>
                        <a:pt x="881" y="1569"/>
                      </a:lnTo>
                      <a:lnTo>
                        <a:pt x="876" y="1572"/>
                      </a:lnTo>
                      <a:lnTo>
                        <a:pt x="873" y="1576"/>
                      </a:lnTo>
                      <a:lnTo>
                        <a:pt x="872" y="1581"/>
                      </a:lnTo>
                      <a:lnTo>
                        <a:pt x="875" y="1587"/>
                      </a:lnTo>
                      <a:lnTo>
                        <a:pt x="868" y="1589"/>
                      </a:lnTo>
                      <a:lnTo>
                        <a:pt x="861" y="1592"/>
                      </a:lnTo>
                      <a:lnTo>
                        <a:pt x="854" y="1594"/>
                      </a:lnTo>
                      <a:lnTo>
                        <a:pt x="846" y="1596"/>
                      </a:lnTo>
                      <a:lnTo>
                        <a:pt x="838" y="1597"/>
                      </a:lnTo>
                      <a:lnTo>
                        <a:pt x="832" y="1596"/>
                      </a:lnTo>
                      <a:lnTo>
                        <a:pt x="824" y="1593"/>
                      </a:lnTo>
                      <a:lnTo>
                        <a:pt x="817" y="1587"/>
                      </a:lnTo>
                      <a:lnTo>
                        <a:pt x="817" y="1595"/>
                      </a:lnTo>
                      <a:lnTo>
                        <a:pt x="816" y="1602"/>
                      </a:lnTo>
                      <a:lnTo>
                        <a:pt x="816" y="1611"/>
                      </a:lnTo>
                      <a:lnTo>
                        <a:pt x="814" y="1619"/>
                      </a:lnTo>
                      <a:lnTo>
                        <a:pt x="814" y="1626"/>
                      </a:lnTo>
                      <a:lnTo>
                        <a:pt x="816" y="1633"/>
                      </a:lnTo>
                      <a:lnTo>
                        <a:pt x="817" y="1638"/>
                      </a:lnTo>
                      <a:lnTo>
                        <a:pt x="820" y="1642"/>
                      </a:lnTo>
                      <a:lnTo>
                        <a:pt x="731" y="1611"/>
                      </a:lnTo>
                      <a:lnTo>
                        <a:pt x="722" y="1607"/>
                      </a:lnTo>
                      <a:lnTo>
                        <a:pt x="716" y="1599"/>
                      </a:lnTo>
                      <a:lnTo>
                        <a:pt x="712" y="1589"/>
                      </a:lnTo>
                      <a:lnTo>
                        <a:pt x="710" y="1579"/>
                      </a:lnTo>
                      <a:lnTo>
                        <a:pt x="709" y="1567"/>
                      </a:lnTo>
                      <a:lnTo>
                        <a:pt x="708" y="1553"/>
                      </a:lnTo>
                      <a:lnTo>
                        <a:pt x="707" y="1542"/>
                      </a:lnTo>
                      <a:lnTo>
                        <a:pt x="704" y="1530"/>
                      </a:lnTo>
                      <a:lnTo>
                        <a:pt x="701" y="1523"/>
                      </a:lnTo>
                      <a:lnTo>
                        <a:pt x="696" y="1519"/>
                      </a:lnTo>
                      <a:lnTo>
                        <a:pt x="689" y="1515"/>
                      </a:lnTo>
                      <a:lnTo>
                        <a:pt x="683" y="1512"/>
                      </a:lnTo>
                      <a:lnTo>
                        <a:pt x="676" y="1509"/>
                      </a:lnTo>
                      <a:lnTo>
                        <a:pt x="671" y="1504"/>
                      </a:lnTo>
                      <a:lnTo>
                        <a:pt x="667" y="1499"/>
                      </a:lnTo>
                      <a:lnTo>
                        <a:pt x="666" y="1493"/>
                      </a:lnTo>
                      <a:lnTo>
                        <a:pt x="666" y="1479"/>
                      </a:lnTo>
                      <a:lnTo>
                        <a:pt x="664" y="1467"/>
                      </a:lnTo>
                      <a:lnTo>
                        <a:pt x="661" y="1456"/>
                      </a:lnTo>
                      <a:lnTo>
                        <a:pt x="655" y="1445"/>
                      </a:lnTo>
                      <a:lnTo>
                        <a:pt x="649" y="1435"/>
                      </a:lnTo>
                      <a:lnTo>
                        <a:pt x="641" y="1426"/>
                      </a:lnTo>
                      <a:lnTo>
                        <a:pt x="630" y="1421"/>
                      </a:lnTo>
                      <a:lnTo>
                        <a:pt x="618" y="1416"/>
                      </a:lnTo>
                      <a:lnTo>
                        <a:pt x="609" y="1415"/>
                      </a:lnTo>
                      <a:lnTo>
                        <a:pt x="600" y="1416"/>
                      </a:lnTo>
                      <a:lnTo>
                        <a:pt x="591" y="1418"/>
                      </a:lnTo>
                      <a:lnTo>
                        <a:pt x="582" y="1422"/>
                      </a:lnTo>
                      <a:lnTo>
                        <a:pt x="573" y="1426"/>
                      </a:lnTo>
                      <a:lnTo>
                        <a:pt x="564" y="1430"/>
                      </a:lnTo>
                      <a:lnTo>
                        <a:pt x="555" y="1435"/>
                      </a:lnTo>
                      <a:lnTo>
                        <a:pt x="545" y="1438"/>
                      </a:lnTo>
                      <a:lnTo>
                        <a:pt x="531" y="1441"/>
                      </a:lnTo>
                      <a:lnTo>
                        <a:pt x="517" y="1444"/>
                      </a:lnTo>
                      <a:lnTo>
                        <a:pt x="504" y="1445"/>
                      </a:lnTo>
                      <a:lnTo>
                        <a:pt x="490" y="1445"/>
                      </a:lnTo>
                      <a:lnTo>
                        <a:pt x="476" y="1445"/>
                      </a:lnTo>
                      <a:lnTo>
                        <a:pt x="462" y="1445"/>
                      </a:lnTo>
                      <a:lnTo>
                        <a:pt x="447" y="1445"/>
                      </a:lnTo>
                      <a:lnTo>
                        <a:pt x="433" y="1444"/>
                      </a:lnTo>
                      <a:lnTo>
                        <a:pt x="419" y="1444"/>
                      </a:lnTo>
                      <a:lnTo>
                        <a:pt x="405" y="1442"/>
                      </a:lnTo>
                      <a:lnTo>
                        <a:pt x="391" y="1442"/>
                      </a:lnTo>
                      <a:lnTo>
                        <a:pt x="377" y="1444"/>
                      </a:lnTo>
                      <a:lnTo>
                        <a:pt x="363" y="1445"/>
                      </a:lnTo>
                      <a:lnTo>
                        <a:pt x="348" y="1447"/>
                      </a:lnTo>
                      <a:lnTo>
                        <a:pt x="334" y="1449"/>
                      </a:lnTo>
                      <a:lnTo>
                        <a:pt x="320" y="1453"/>
                      </a:lnTo>
                      <a:lnTo>
                        <a:pt x="305" y="1457"/>
                      </a:lnTo>
                      <a:lnTo>
                        <a:pt x="290" y="1459"/>
                      </a:lnTo>
                      <a:lnTo>
                        <a:pt x="275" y="1458"/>
                      </a:lnTo>
                      <a:lnTo>
                        <a:pt x="260" y="1456"/>
                      </a:lnTo>
                      <a:lnTo>
                        <a:pt x="246" y="1452"/>
                      </a:lnTo>
                      <a:lnTo>
                        <a:pt x="232" y="1447"/>
                      </a:lnTo>
                      <a:lnTo>
                        <a:pt x="218" y="1441"/>
                      </a:lnTo>
                      <a:lnTo>
                        <a:pt x="204" y="1435"/>
                      </a:lnTo>
                      <a:lnTo>
                        <a:pt x="200" y="1444"/>
                      </a:lnTo>
                      <a:lnTo>
                        <a:pt x="195" y="1449"/>
                      </a:lnTo>
                      <a:lnTo>
                        <a:pt x="188" y="1452"/>
                      </a:lnTo>
                      <a:lnTo>
                        <a:pt x="182" y="1453"/>
                      </a:lnTo>
                      <a:lnTo>
                        <a:pt x="172" y="1456"/>
                      </a:lnTo>
                      <a:lnTo>
                        <a:pt x="162" y="1460"/>
                      </a:lnTo>
                      <a:lnTo>
                        <a:pt x="153" y="1465"/>
                      </a:lnTo>
                      <a:lnTo>
                        <a:pt x="145" y="1471"/>
                      </a:lnTo>
                      <a:lnTo>
                        <a:pt x="136" y="1475"/>
                      </a:lnTo>
                      <a:lnTo>
                        <a:pt x="128" y="1478"/>
                      </a:lnTo>
                      <a:lnTo>
                        <a:pt x="120" y="1478"/>
                      </a:lnTo>
                      <a:lnTo>
                        <a:pt x="111" y="1475"/>
                      </a:lnTo>
                      <a:lnTo>
                        <a:pt x="101" y="1466"/>
                      </a:lnTo>
                      <a:lnTo>
                        <a:pt x="94" y="1457"/>
                      </a:lnTo>
                      <a:lnTo>
                        <a:pt x="89" y="1445"/>
                      </a:lnTo>
                      <a:lnTo>
                        <a:pt x="86" y="1432"/>
                      </a:lnTo>
                      <a:lnTo>
                        <a:pt x="86" y="1418"/>
                      </a:lnTo>
                      <a:lnTo>
                        <a:pt x="87" y="1404"/>
                      </a:lnTo>
                      <a:lnTo>
                        <a:pt x="90" y="1390"/>
                      </a:lnTo>
                      <a:lnTo>
                        <a:pt x="95" y="1376"/>
                      </a:lnTo>
                      <a:lnTo>
                        <a:pt x="99" y="1377"/>
                      </a:lnTo>
                      <a:lnTo>
                        <a:pt x="101" y="1372"/>
                      </a:lnTo>
                      <a:lnTo>
                        <a:pt x="103" y="1367"/>
                      </a:lnTo>
                      <a:lnTo>
                        <a:pt x="109" y="1368"/>
                      </a:lnTo>
                      <a:lnTo>
                        <a:pt x="102" y="1352"/>
                      </a:lnTo>
                      <a:lnTo>
                        <a:pt x="102" y="1338"/>
                      </a:lnTo>
                      <a:lnTo>
                        <a:pt x="108" y="1327"/>
                      </a:lnTo>
                      <a:lnTo>
                        <a:pt x="116" y="1318"/>
                      </a:lnTo>
                      <a:lnTo>
                        <a:pt x="128" y="1312"/>
                      </a:lnTo>
                      <a:lnTo>
                        <a:pt x="143" y="1307"/>
                      </a:lnTo>
                      <a:lnTo>
                        <a:pt x="159" y="1304"/>
                      </a:lnTo>
                      <a:lnTo>
                        <a:pt x="174" y="1303"/>
                      </a:lnTo>
                      <a:lnTo>
                        <a:pt x="175" y="1294"/>
                      </a:lnTo>
                      <a:lnTo>
                        <a:pt x="180" y="1287"/>
                      </a:lnTo>
                      <a:lnTo>
                        <a:pt x="186" y="1281"/>
                      </a:lnTo>
                      <a:lnTo>
                        <a:pt x="189" y="1274"/>
                      </a:lnTo>
                      <a:lnTo>
                        <a:pt x="199" y="1276"/>
                      </a:lnTo>
                      <a:lnTo>
                        <a:pt x="209" y="1278"/>
                      </a:lnTo>
                      <a:lnTo>
                        <a:pt x="219" y="1279"/>
                      </a:lnTo>
                      <a:lnTo>
                        <a:pt x="228" y="1279"/>
                      </a:lnTo>
                      <a:lnTo>
                        <a:pt x="236" y="1278"/>
                      </a:lnTo>
                      <a:lnTo>
                        <a:pt x="245" y="1276"/>
                      </a:lnTo>
                      <a:lnTo>
                        <a:pt x="253" y="1272"/>
                      </a:lnTo>
                      <a:lnTo>
                        <a:pt x="260" y="1265"/>
                      </a:lnTo>
                      <a:lnTo>
                        <a:pt x="265" y="1258"/>
                      </a:lnTo>
                      <a:lnTo>
                        <a:pt x="268" y="1251"/>
                      </a:lnTo>
                      <a:lnTo>
                        <a:pt x="270" y="1243"/>
                      </a:lnTo>
                      <a:lnTo>
                        <a:pt x="271" y="1236"/>
                      </a:lnTo>
                      <a:lnTo>
                        <a:pt x="271" y="1227"/>
                      </a:lnTo>
                      <a:lnTo>
                        <a:pt x="270" y="1218"/>
                      </a:lnTo>
                      <a:lnTo>
                        <a:pt x="270" y="1209"/>
                      </a:lnTo>
                      <a:lnTo>
                        <a:pt x="269" y="1201"/>
                      </a:lnTo>
                      <a:lnTo>
                        <a:pt x="263" y="1203"/>
                      </a:lnTo>
                      <a:lnTo>
                        <a:pt x="258" y="1205"/>
                      </a:lnTo>
                      <a:lnTo>
                        <a:pt x="251" y="1207"/>
                      </a:lnTo>
                      <a:lnTo>
                        <a:pt x="246" y="1208"/>
                      </a:lnTo>
                      <a:lnTo>
                        <a:pt x="241" y="1209"/>
                      </a:lnTo>
                      <a:lnTo>
                        <a:pt x="235" y="1209"/>
                      </a:lnTo>
                      <a:lnTo>
                        <a:pt x="231" y="1208"/>
                      </a:lnTo>
                      <a:lnTo>
                        <a:pt x="228" y="1206"/>
                      </a:lnTo>
                      <a:lnTo>
                        <a:pt x="222" y="1198"/>
                      </a:lnTo>
                      <a:lnTo>
                        <a:pt x="220" y="1189"/>
                      </a:lnTo>
                      <a:lnTo>
                        <a:pt x="221" y="1179"/>
                      </a:lnTo>
                      <a:lnTo>
                        <a:pt x="223" y="1169"/>
                      </a:lnTo>
                      <a:lnTo>
                        <a:pt x="225" y="1158"/>
                      </a:lnTo>
                      <a:lnTo>
                        <a:pt x="228" y="1149"/>
                      </a:lnTo>
                      <a:lnTo>
                        <a:pt x="228" y="1139"/>
                      </a:lnTo>
                      <a:lnTo>
                        <a:pt x="224" y="1129"/>
                      </a:lnTo>
                      <a:lnTo>
                        <a:pt x="221" y="1122"/>
                      </a:lnTo>
                      <a:lnTo>
                        <a:pt x="219" y="1115"/>
                      </a:lnTo>
                      <a:lnTo>
                        <a:pt x="218" y="1108"/>
                      </a:lnTo>
                      <a:lnTo>
                        <a:pt x="217" y="1101"/>
                      </a:lnTo>
                      <a:lnTo>
                        <a:pt x="214" y="1094"/>
                      </a:lnTo>
                      <a:lnTo>
                        <a:pt x="212" y="1088"/>
                      </a:lnTo>
                      <a:lnTo>
                        <a:pt x="208" y="1083"/>
                      </a:lnTo>
                      <a:lnTo>
                        <a:pt x="202" y="1079"/>
                      </a:lnTo>
                      <a:lnTo>
                        <a:pt x="197" y="1078"/>
                      </a:lnTo>
                      <a:lnTo>
                        <a:pt x="193" y="1078"/>
                      </a:lnTo>
                      <a:lnTo>
                        <a:pt x="187" y="1080"/>
                      </a:lnTo>
                      <a:lnTo>
                        <a:pt x="182" y="1082"/>
                      </a:lnTo>
                      <a:lnTo>
                        <a:pt x="176" y="1084"/>
                      </a:lnTo>
                      <a:lnTo>
                        <a:pt x="171" y="1085"/>
                      </a:lnTo>
                      <a:lnTo>
                        <a:pt x="167" y="1084"/>
                      </a:lnTo>
                      <a:lnTo>
                        <a:pt x="162" y="1082"/>
                      </a:lnTo>
                      <a:lnTo>
                        <a:pt x="160" y="1078"/>
                      </a:lnTo>
                      <a:lnTo>
                        <a:pt x="159" y="1072"/>
                      </a:lnTo>
                      <a:lnTo>
                        <a:pt x="158" y="1067"/>
                      </a:lnTo>
                      <a:lnTo>
                        <a:pt x="152" y="1064"/>
                      </a:lnTo>
                      <a:lnTo>
                        <a:pt x="147" y="1064"/>
                      </a:lnTo>
                      <a:lnTo>
                        <a:pt x="141" y="1063"/>
                      </a:lnTo>
                      <a:lnTo>
                        <a:pt x="135" y="1063"/>
                      </a:lnTo>
                      <a:lnTo>
                        <a:pt x="130" y="1061"/>
                      </a:lnTo>
                      <a:lnTo>
                        <a:pt x="124" y="1059"/>
                      </a:lnTo>
                      <a:lnTo>
                        <a:pt x="120" y="1058"/>
                      </a:lnTo>
                      <a:lnTo>
                        <a:pt x="114" y="1055"/>
                      </a:lnTo>
                      <a:lnTo>
                        <a:pt x="110" y="1053"/>
                      </a:lnTo>
                      <a:lnTo>
                        <a:pt x="90" y="1038"/>
                      </a:lnTo>
                      <a:lnTo>
                        <a:pt x="74" y="1019"/>
                      </a:lnTo>
                      <a:lnTo>
                        <a:pt x="61" y="999"/>
                      </a:lnTo>
                      <a:lnTo>
                        <a:pt x="49" y="979"/>
                      </a:lnTo>
                      <a:lnTo>
                        <a:pt x="38" y="957"/>
                      </a:lnTo>
                      <a:lnTo>
                        <a:pt x="26" y="935"/>
                      </a:lnTo>
                      <a:lnTo>
                        <a:pt x="14" y="915"/>
                      </a:lnTo>
                      <a:lnTo>
                        <a:pt x="0" y="895"/>
                      </a:lnTo>
                      <a:lnTo>
                        <a:pt x="10" y="891"/>
                      </a:lnTo>
                      <a:lnTo>
                        <a:pt x="21" y="891"/>
                      </a:lnTo>
                      <a:lnTo>
                        <a:pt x="30" y="892"/>
                      </a:lnTo>
                      <a:lnTo>
                        <a:pt x="40" y="895"/>
                      </a:lnTo>
                      <a:lnTo>
                        <a:pt x="49" y="899"/>
                      </a:lnTo>
                      <a:lnTo>
                        <a:pt x="58" y="905"/>
                      </a:lnTo>
                      <a:lnTo>
                        <a:pt x="66" y="908"/>
                      </a:lnTo>
                      <a:lnTo>
                        <a:pt x="74" y="911"/>
                      </a:lnTo>
                      <a:lnTo>
                        <a:pt x="88" y="916"/>
                      </a:lnTo>
                      <a:lnTo>
                        <a:pt x="101" y="922"/>
                      </a:lnTo>
                      <a:lnTo>
                        <a:pt x="115" y="930"/>
                      </a:lnTo>
                      <a:lnTo>
                        <a:pt x="128" y="936"/>
                      </a:lnTo>
                      <a:lnTo>
                        <a:pt x="141" y="942"/>
                      </a:lnTo>
                      <a:lnTo>
                        <a:pt x="155" y="944"/>
                      </a:lnTo>
                      <a:lnTo>
                        <a:pt x="167" y="944"/>
                      </a:lnTo>
                      <a:lnTo>
                        <a:pt x="179" y="940"/>
                      </a:lnTo>
                      <a:lnTo>
                        <a:pt x="187" y="936"/>
                      </a:lnTo>
                      <a:lnTo>
                        <a:pt x="196" y="934"/>
                      </a:lnTo>
                      <a:lnTo>
                        <a:pt x="205" y="935"/>
                      </a:lnTo>
                      <a:lnTo>
                        <a:pt x="214" y="936"/>
                      </a:lnTo>
                      <a:lnTo>
                        <a:pt x="223" y="938"/>
                      </a:lnTo>
                      <a:lnTo>
                        <a:pt x="232" y="942"/>
                      </a:lnTo>
                      <a:lnTo>
                        <a:pt x="239" y="944"/>
                      </a:lnTo>
                      <a:lnTo>
                        <a:pt x="247" y="946"/>
                      </a:lnTo>
                      <a:lnTo>
                        <a:pt x="246" y="944"/>
                      </a:lnTo>
                      <a:lnTo>
                        <a:pt x="244" y="942"/>
                      </a:lnTo>
                      <a:lnTo>
                        <a:pt x="243" y="941"/>
                      </a:lnTo>
                      <a:lnTo>
                        <a:pt x="241" y="938"/>
                      </a:lnTo>
                      <a:lnTo>
                        <a:pt x="245" y="937"/>
                      </a:lnTo>
                      <a:lnTo>
                        <a:pt x="249" y="936"/>
                      </a:lnTo>
                      <a:lnTo>
                        <a:pt x="254" y="934"/>
                      </a:lnTo>
                      <a:lnTo>
                        <a:pt x="259" y="933"/>
                      </a:lnTo>
                      <a:lnTo>
                        <a:pt x="263" y="931"/>
                      </a:lnTo>
                      <a:lnTo>
                        <a:pt x="268" y="930"/>
                      </a:lnTo>
                      <a:lnTo>
                        <a:pt x="273" y="928"/>
                      </a:lnTo>
                      <a:lnTo>
                        <a:pt x="278" y="925"/>
                      </a:lnTo>
                      <a:lnTo>
                        <a:pt x="294" y="921"/>
                      </a:lnTo>
                      <a:lnTo>
                        <a:pt x="310" y="923"/>
                      </a:lnTo>
                      <a:lnTo>
                        <a:pt x="327" y="929"/>
                      </a:lnTo>
                      <a:lnTo>
                        <a:pt x="342" y="935"/>
                      </a:lnTo>
                      <a:lnTo>
                        <a:pt x="356" y="941"/>
                      </a:lnTo>
                      <a:lnTo>
                        <a:pt x="371" y="942"/>
                      </a:lnTo>
                      <a:lnTo>
                        <a:pt x="386" y="938"/>
                      </a:lnTo>
                      <a:lnTo>
                        <a:pt x="402" y="925"/>
                      </a:lnTo>
                      <a:lnTo>
                        <a:pt x="404" y="926"/>
                      </a:lnTo>
                      <a:lnTo>
                        <a:pt x="406" y="929"/>
                      </a:lnTo>
                      <a:lnTo>
                        <a:pt x="408" y="933"/>
                      </a:lnTo>
                      <a:lnTo>
                        <a:pt x="408" y="938"/>
                      </a:lnTo>
                      <a:lnTo>
                        <a:pt x="420" y="933"/>
                      </a:lnTo>
                      <a:lnTo>
                        <a:pt x="433" y="930"/>
                      </a:lnTo>
                      <a:lnTo>
                        <a:pt x="445" y="928"/>
                      </a:lnTo>
                      <a:lnTo>
                        <a:pt x="458" y="925"/>
                      </a:lnTo>
                      <a:lnTo>
                        <a:pt x="470" y="924"/>
                      </a:lnTo>
                      <a:lnTo>
                        <a:pt x="483" y="924"/>
                      </a:lnTo>
                      <a:lnTo>
                        <a:pt x="496" y="923"/>
                      </a:lnTo>
                      <a:lnTo>
                        <a:pt x="510" y="922"/>
                      </a:lnTo>
                      <a:lnTo>
                        <a:pt x="524" y="920"/>
                      </a:lnTo>
                      <a:lnTo>
                        <a:pt x="538" y="916"/>
                      </a:lnTo>
                      <a:lnTo>
                        <a:pt x="550" y="910"/>
                      </a:lnTo>
                      <a:lnTo>
                        <a:pt x="563" y="904"/>
                      </a:lnTo>
                      <a:lnTo>
                        <a:pt x="574" y="895"/>
                      </a:lnTo>
                      <a:lnTo>
                        <a:pt x="584" y="885"/>
                      </a:lnTo>
                      <a:lnTo>
                        <a:pt x="593" y="875"/>
                      </a:lnTo>
                      <a:lnTo>
                        <a:pt x="602" y="863"/>
                      </a:lnTo>
                      <a:lnTo>
                        <a:pt x="605" y="859"/>
                      </a:lnTo>
                      <a:lnTo>
                        <a:pt x="610" y="854"/>
                      </a:lnTo>
                      <a:lnTo>
                        <a:pt x="613" y="848"/>
                      </a:lnTo>
                      <a:lnTo>
                        <a:pt x="616" y="842"/>
                      </a:lnTo>
                      <a:lnTo>
                        <a:pt x="618" y="836"/>
                      </a:lnTo>
                      <a:lnTo>
                        <a:pt x="621" y="832"/>
                      </a:lnTo>
                      <a:lnTo>
                        <a:pt x="622" y="826"/>
                      </a:lnTo>
                      <a:lnTo>
                        <a:pt x="622" y="823"/>
                      </a:lnTo>
                      <a:lnTo>
                        <a:pt x="620" y="803"/>
                      </a:lnTo>
                      <a:lnTo>
                        <a:pt x="622" y="785"/>
                      </a:lnTo>
                      <a:lnTo>
                        <a:pt x="626" y="768"/>
                      </a:lnTo>
                      <a:lnTo>
                        <a:pt x="633" y="752"/>
                      </a:lnTo>
                      <a:lnTo>
                        <a:pt x="642" y="739"/>
                      </a:lnTo>
                      <a:lnTo>
                        <a:pt x="654" y="727"/>
                      </a:lnTo>
                      <a:lnTo>
                        <a:pt x="669" y="719"/>
                      </a:lnTo>
                      <a:lnTo>
                        <a:pt x="685" y="712"/>
                      </a:lnTo>
                      <a:lnTo>
                        <a:pt x="690" y="727"/>
                      </a:lnTo>
                      <a:lnTo>
                        <a:pt x="699" y="736"/>
                      </a:lnTo>
                      <a:lnTo>
                        <a:pt x="711" y="740"/>
                      </a:lnTo>
                      <a:lnTo>
                        <a:pt x="723" y="741"/>
                      </a:lnTo>
                      <a:lnTo>
                        <a:pt x="736" y="738"/>
                      </a:lnTo>
                      <a:lnTo>
                        <a:pt x="747" y="734"/>
                      </a:lnTo>
                      <a:lnTo>
                        <a:pt x="755" y="727"/>
                      </a:lnTo>
                      <a:lnTo>
                        <a:pt x="758" y="720"/>
                      </a:lnTo>
                      <a:lnTo>
                        <a:pt x="760" y="708"/>
                      </a:lnTo>
                      <a:lnTo>
                        <a:pt x="763" y="699"/>
                      </a:lnTo>
                      <a:lnTo>
                        <a:pt x="769" y="692"/>
                      </a:lnTo>
                      <a:lnTo>
                        <a:pt x="775" y="687"/>
                      </a:lnTo>
                      <a:lnTo>
                        <a:pt x="782" y="683"/>
                      </a:lnTo>
                      <a:lnTo>
                        <a:pt x="788" y="678"/>
                      </a:lnTo>
                      <a:lnTo>
                        <a:pt x="795" y="672"/>
                      </a:lnTo>
                      <a:lnTo>
                        <a:pt x="801" y="662"/>
                      </a:lnTo>
                      <a:lnTo>
                        <a:pt x="812" y="666"/>
                      </a:lnTo>
                      <a:lnTo>
                        <a:pt x="823" y="666"/>
                      </a:lnTo>
                      <a:lnTo>
                        <a:pt x="833" y="663"/>
                      </a:lnTo>
                      <a:lnTo>
                        <a:pt x="842" y="660"/>
                      </a:lnTo>
                      <a:lnTo>
                        <a:pt x="849" y="655"/>
                      </a:lnTo>
                      <a:lnTo>
                        <a:pt x="857" y="652"/>
                      </a:lnTo>
                      <a:lnTo>
                        <a:pt x="865" y="651"/>
                      </a:lnTo>
                      <a:lnTo>
                        <a:pt x="871" y="653"/>
                      </a:lnTo>
                      <a:lnTo>
                        <a:pt x="880" y="659"/>
                      </a:lnTo>
                      <a:lnTo>
                        <a:pt x="888" y="664"/>
                      </a:lnTo>
                      <a:lnTo>
                        <a:pt x="898" y="667"/>
                      </a:lnTo>
                      <a:lnTo>
                        <a:pt x="907" y="671"/>
                      </a:lnTo>
                      <a:lnTo>
                        <a:pt x="915" y="672"/>
                      </a:lnTo>
                      <a:lnTo>
                        <a:pt x="923" y="671"/>
                      </a:lnTo>
                      <a:lnTo>
                        <a:pt x="931" y="667"/>
                      </a:lnTo>
                      <a:lnTo>
                        <a:pt x="939" y="660"/>
                      </a:lnTo>
                      <a:lnTo>
                        <a:pt x="945" y="649"/>
                      </a:lnTo>
                      <a:lnTo>
                        <a:pt x="947" y="636"/>
                      </a:lnTo>
                      <a:lnTo>
                        <a:pt x="947" y="624"/>
                      </a:lnTo>
                      <a:lnTo>
                        <a:pt x="946" y="611"/>
                      </a:lnTo>
                      <a:lnTo>
                        <a:pt x="944" y="598"/>
                      </a:lnTo>
                      <a:lnTo>
                        <a:pt x="943" y="585"/>
                      </a:lnTo>
                      <a:lnTo>
                        <a:pt x="943" y="572"/>
                      </a:lnTo>
                      <a:lnTo>
                        <a:pt x="947" y="560"/>
                      </a:lnTo>
                      <a:lnTo>
                        <a:pt x="957" y="561"/>
                      </a:lnTo>
                      <a:lnTo>
                        <a:pt x="963" y="554"/>
                      </a:lnTo>
                      <a:lnTo>
                        <a:pt x="968" y="545"/>
                      </a:lnTo>
                      <a:lnTo>
                        <a:pt x="977" y="544"/>
                      </a:lnTo>
                      <a:lnTo>
                        <a:pt x="977" y="537"/>
                      </a:lnTo>
                      <a:lnTo>
                        <a:pt x="976" y="529"/>
                      </a:lnTo>
                      <a:lnTo>
                        <a:pt x="977" y="523"/>
                      </a:lnTo>
                      <a:lnTo>
                        <a:pt x="979" y="517"/>
                      </a:lnTo>
                      <a:lnTo>
                        <a:pt x="983" y="513"/>
                      </a:lnTo>
                      <a:lnTo>
                        <a:pt x="989" y="510"/>
                      </a:lnTo>
                      <a:lnTo>
                        <a:pt x="995" y="506"/>
                      </a:lnTo>
                      <a:lnTo>
                        <a:pt x="1002" y="504"/>
                      </a:lnTo>
                      <a:lnTo>
                        <a:pt x="1007" y="503"/>
                      </a:lnTo>
                      <a:lnTo>
                        <a:pt x="1014" y="502"/>
                      </a:lnTo>
                      <a:lnTo>
                        <a:pt x="1020" y="500"/>
                      </a:lnTo>
                      <a:lnTo>
                        <a:pt x="1027" y="498"/>
                      </a:lnTo>
                      <a:lnTo>
                        <a:pt x="1034" y="493"/>
                      </a:lnTo>
                      <a:lnTo>
                        <a:pt x="1041" y="488"/>
                      </a:lnTo>
                      <a:lnTo>
                        <a:pt x="1046" y="482"/>
                      </a:lnTo>
                      <a:lnTo>
                        <a:pt x="1050" y="475"/>
                      </a:lnTo>
                      <a:lnTo>
                        <a:pt x="1053" y="467"/>
                      </a:lnTo>
                      <a:lnTo>
                        <a:pt x="1053" y="461"/>
                      </a:lnTo>
                      <a:lnTo>
                        <a:pt x="1051" y="453"/>
                      </a:lnTo>
                      <a:lnTo>
                        <a:pt x="1046" y="446"/>
                      </a:lnTo>
                      <a:lnTo>
                        <a:pt x="1040" y="441"/>
                      </a:lnTo>
                      <a:lnTo>
                        <a:pt x="1033" y="436"/>
                      </a:lnTo>
                      <a:lnTo>
                        <a:pt x="1026" y="431"/>
                      </a:lnTo>
                      <a:lnTo>
                        <a:pt x="1019" y="426"/>
                      </a:lnTo>
                      <a:lnTo>
                        <a:pt x="1014" y="420"/>
                      </a:lnTo>
                      <a:lnTo>
                        <a:pt x="1009" y="415"/>
                      </a:lnTo>
                      <a:lnTo>
                        <a:pt x="1008" y="408"/>
                      </a:lnTo>
                      <a:lnTo>
                        <a:pt x="1010" y="402"/>
                      </a:lnTo>
                      <a:lnTo>
                        <a:pt x="1017" y="394"/>
                      </a:lnTo>
                      <a:lnTo>
                        <a:pt x="1025" y="389"/>
                      </a:lnTo>
                      <a:lnTo>
                        <a:pt x="1033" y="384"/>
                      </a:lnTo>
                      <a:lnTo>
                        <a:pt x="1043" y="382"/>
                      </a:lnTo>
                      <a:lnTo>
                        <a:pt x="1054" y="381"/>
                      </a:lnTo>
                      <a:lnTo>
                        <a:pt x="1065" y="381"/>
                      </a:lnTo>
                      <a:lnTo>
                        <a:pt x="1075" y="383"/>
                      </a:lnTo>
                      <a:lnTo>
                        <a:pt x="1086" y="387"/>
                      </a:lnTo>
                      <a:lnTo>
                        <a:pt x="1093" y="390"/>
                      </a:lnTo>
                      <a:lnTo>
                        <a:pt x="1101" y="393"/>
                      </a:lnTo>
                      <a:lnTo>
                        <a:pt x="1108" y="396"/>
                      </a:lnTo>
                      <a:lnTo>
                        <a:pt x="1116" y="399"/>
                      </a:lnTo>
                      <a:lnTo>
                        <a:pt x="1124" y="400"/>
                      </a:lnTo>
                      <a:lnTo>
                        <a:pt x="1130" y="400"/>
                      </a:lnTo>
                      <a:lnTo>
                        <a:pt x="1137" y="399"/>
                      </a:lnTo>
                      <a:lnTo>
                        <a:pt x="1142" y="395"/>
                      </a:lnTo>
                      <a:lnTo>
                        <a:pt x="1147" y="390"/>
                      </a:lnTo>
                      <a:lnTo>
                        <a:pt x="1150" y="383"/>
                      </a:lnTo>
                      <a:lnTo>
                        <a:pt x="1153" y="376"/>
                      </a:lnTo>
                      <a:lnTo>
                        <a:pt x="1154" y="368"/>
                      </a:lnTo>
                      <a:lnTo>
                        <a:pt x="1155" y="359"/>
                      </a:lnTo>
                      <a:lnTo>
                        <a:pt x="1154" y="351"/>
                      </a:lnTo>
                      <a:lnTo>
                        <a:pt x="1153" y="342"/>
                      </a:lnTo>
                      <a:lnTo>
                        <a:pt x="1151" y="334"/>
                      </a:lnTo>
                      <a:lnTo>
                        <a:pt x="1149" y="333"/>
                      </a:lnTo>
                      <a:lnTo>
                        <a:pt x="1145" y="333"/>
                      </a:lnTo>
                      <a:lnTo>
                        <a:pt x="1141" y="333"/>
                      </a:lnTo>
                      <a:lnTo>
                        <a:pt x="1138" y="333"/>
                      </a:lnTo>
                      <a:lnTo>
                        <a:pt x="1143" y="320"/>
                      </a:lnTo>
                      <a:lnTo>
                        <a:pt x="1150" y="309"/>
                      </a:lnTo>
                      <a:lnTo>
                        <a:pt x="1160" y="298"/>
                      </a:lnTo>
                      <a:lnTo>
                        <a:pt x="1169" y="289"/>
                      </a:lnTo>
                      <a:lnTo>
                        <a:pt x="1179" y="279"/>
                      </a:lnTo>
                      <a:lnTo>
                        <a:pt x="1188" y="269"/>
                      </a:lnTo>
                      <a:lnTo>
                        <a:pt x="1197" y="258"/>
                      </a:lnTo>
                      <a:lnTo>
                        <a:pt x="1203" y="246"/>
                      </a:lnTo>
                      <a:lnTo>
                        <a:pt x="1208" y="228"/>
                      </a:lnTo>
                      <a:lnTo>
                        <a:pt x="1208" y="211"/>
                      </a:lnTo>
                      <a:lnTo>
                        <a:pt x="1203" y="195"/>
                      </a:lnTo>
                      <a:lnTo>
                        <a:pt x="1197" y="181"/>
                      </a:lnTo>
                      <a:lnTo>
                        <a:pt x="1189" y="166"/>
                      </a:lnTo>
                      <a:lnTo>
                        <a:pt x="1181" y="151"/>
                      </a:lnTo>
                      <a:lnTo>
                        <a:pt x="1176" y="137"/>
                      </a:lnTo>
                      <a:lnTo>
                        <a:pt x="1174" y="122"/>
                      </a:lnTo>
                      <a:lnTo>
                        <a:pt x="1175" y="114"/>
                      </a:lnTo>
                      <a:lnTo>
                        <a:pt x="1179" y="108"/>
                      </a:lnTo>
                      <a:lnTo>
                        <a:pt x="1186" y="101"/>
                      </a:lnTo>
                      <a:lnTo>
                        <a:pt x="1194" y="95"/>
                      </a:lnTo>
                      <a:lnTo>
                        <a:pt x="1204" y="89"/>
                      </a:lnTo>
                      <a:lnTo>
                        <a:pt x="1216" y="84"/>
                      </a:lnTo>
                      <a:lnTo>
                        <a:pt x="1227" y="80"/>
                      </a:lnTo>
                      <a:lnTo>
                        <a:pt x="1239" y="76"/>
                      </a:lnTo>
                      <a:lnTo>
                        <a:pt x="1239" y="73"/>
                      </a:lnTo>
                      <a:lnTo>
                        <a:pt x="1239" y="68"/>
                      </a:lnTo>
                      <a:lnTo>
                        <a:pt x="1239" y="61"/>
                      </a:lnTo>
                      <a:lnTo>
                        <a:pt x="1240" y="58"/>
                      </a:lnTo>
                      <a:lnTo>
                        <a:pt x="1252" y="52"/>
                      </a:lnTo>
                      <a:lnTo>
                        <a:pt x="1263" y="48"/>
                      </a:lnTo>
                      <a:lnTo>
                        <a:pt x="1274" y="44"/>
                      </a:lnTo>
                      <a:lnTo>
                        <a:pt x="1286" y="42"/>
                      </a:lnTo>
                      <a:lnTo>
                        <a:pt x="1297" y="38"/>
                      </a:lnTo>
                      <a:lnTo>
                        <a:pt x="1308" y="35"/>
                      </a:lnTo>
                      <a:lnTo>
                        <a:pt x="1319" y="32"/>
                      </a:lnTo>
                      <a:lnTo>
                        <a:pt x="1331" y="26"/>
                      </a:lnTo>
                      <a:lnTo>
                        <a:pt x="1341" y="23"/>
                      </a:lnTo>
                      <a:lnTo>
                        <a:pt x="1355" y="24"/>
                      </a:lnTo>
                      <a:lnTo>
                        <a:pt x="1368" y="27"/>
                      </a:lnTo>
                      <a:lnTo>
                        <a:pt x="1382" y="31"/>
                      </a:lnTo>
                      <a:lnTo>
                        <a:pt x="1395" y="34"/>
                      </a:lnTo>
                      <a:lnTo>
                        <a:pt x="1409" y="36"/>
                      </a:lnTo>
                      <a:lnTo>
                        <a:pt x="1422" y="35"/>
                      </a:lnTo>
                      <a:lnTo>
                        <a:pt x="1433" y="30"/>
                      </a:lnTo>
                      <a:lnTo>
                        <a:pt x="1446" y="20"/>
                      </a:lnTo>
                      <a:lnTo>
                        <a:pt x="1460" y="12"/>
                      </a:lnTo>
                      <a:lnTo>
                        <a:pt x="1474" y="6"/>
                      </a:lnTo>
                      <a:lnTo>
                        <a:pt x="1488" y="1"/>
                      </a:lnTo>
                      <a:lnTo>
                        <a:pt x="1503" y="0"/>
                      </a:lnTo>
                      <a:lnTo>
                        <a:pt x="1517" y="0"/>
                      </a:lnTo>
                      <a:lnTo>
                        <a:pt x="1531" y="2"/>
                      </a:lnTo>
                      <a:lnTo>
                        <a:pt x="1545" y="7"/>
                      </a:lnTo>
                      <a:lnTo>
                        <a:pt x="1547" y="7"/>
                      </a:lnTo>
                      <a:lnTo>
                        <a:pt x="1553" y="8"/>
                      </a:lnTo>
                      <a:lnTo>
                        <a:pt x="1559" y="8"/>
                      </a:lnTo>
                      <a:lnTo>
                        <a:pt x="1566" y="8"/>
                      </a:lnTo>
                      <a:lnTo>
                        <a:pt x="1573" y="9"/>
                      </a:lnTo>
                      <a:lnTo>
                        <a:pt x="1580" y="10"/>
                      </a:lnTo>
                      <a:lnTo>
                        <a:pt x="1583" y="11"/>
                      </a:lnTo>
                      <a:lnTo>
                        <a:pt x="1585" y="12"/>
                      </a:lnTo>
                      <a:lnTo>
                        <a:pt x="1604" y="10"/>
                      </a:lnTo>
                      <a:lnTo>
                        <a:pt x="1620" y="12"/>
                      </a:lnTo>
                      <a:lnTo>
                        <a:pt x="1635" y="16"/>
                      </a:lnTo>
                      <a:lnTo>
                        <a:pt x="1649" y="25"/>
                      </a:lnTo>
                      <a:lnTo>
                        <a:pt x="1661" y="36"/>
                      </a:lnTo>
                      <a:lnTo>
                        <a:pt x="1672" y="48"/>
                      </a:lnTo>
                      <a:lnTo>
                        <a:pt x="1682" y="61"/>
                      </a:lnTo>
                      <a:lnTo>
                        <a:pt x="1692" y="74"/>
                      </a:lnTo>
                      <a:lnTo>
                        <a:pt x="1695" y="83"/>
                      </a:lnTo>
                      <a:lnTo>
                        <a:pt x="1694" y="93"/>
                      </a:lnTo>
                      <a:lnTo>
                        <a:pt x="1691" y="102"/>
                      </a:lnTo>
                      <a:lnTo>
                        <a:pt x="1688" y="112"/>
                      </a:lnTo>
                      <a:lnTo>
                        <a:pt x="1684" y="122"/>
                      </a:lnTo>
                      <a:lnTo>
                        <a:pt x="1683" y="132"/>
                      </a:lnTo>
                      <a:lnTo>
                        <a:pt x="1686" y="141"/>
                      </a:lnTo>
                      <a:lnTo>
                        <a:pt x="1693" y="148"/>
                      </a:lnTo>
                      <a:lnTo>
                        <a:pt x="1702" y="153"/>
                      </a:lnTo>
                      <a:lnTo>
                        <a:pt x="1710" y="155"/>
                      </a:lnTo>
                      <a:lnTo>
                        <a:pt x="1715" y="156"/>
                      </a:lnTo>
                      <a:lnTo>
                        <a:pt x="1721" y="155"/>
                      </a:lnTo>
                      <a:lnTo>
                        <a:pt x="1728" y="153"/>
                      </a:lnTo>
                      <a:lnTo>
                        <a:pt x="1733" y="153"/>
                      </a:lnTo>
                      <a:lnTo>
                        <a:pt x="1741" y="153"/>
                      </a:lnTo>
                      <a:lnTo>
                        <a:pt x="1750" y="155"/>
                      </a:lnTo>
                      <a:lnTo>
                        <a:pt x="1764" y="160"/>
                      </a:lnTo>
                      <a:lnTo>
                        <a:pt x="1779" y="166"/>
                      </a:lnTo>
                      <a:lnTo>
                        <a:pt x="1797" y="173"/>
                      </a:lnTo>
                      <a:lnTo>
                        <a:pt x="1815" y="180"/>
                      </a:lnTo>
                      <a:lnTo>
                        <a:pt x="1834" y="187"/>
                      </a:lnTo>
                      <a:lnTo>
                        <a:pt x="1851" y="195"/>
                      </a:lnTo>
                      <a:lnTo>
                        <a:pt x="1867" y="202"/>
                      </a:lnTo>
                      <a:lnTo>
                        <a:pt x="1882" y="207"/>
                      </a:lnTo>
                      <a:lnTo>
                        <a:pt x="1879" y="207"/>
                      </a:lnTo>
                      <a:lnTo>
                        <a:pt x="1873" y="208"/>
                      </a:lnTo>
                      <a:lnTo>
                        <a:pt x="1864" y="211"/>
                      </a:lnTo>
                      <a:lnTo>
                        <a:pt x="1855" y="219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98" name="Freeform 2068"/>
                <p:cNvSpPr>
                  <a:spLocks/>
                </p:cNvSpPr>
                <p:nvPr/>
              </p:nvSpPr>
              <p:spPr bwMode="auto">
                <a:xfrm>
                  <a:off x="2172" y="1139"/>
                  <a:ext cx="29" cy="22"/>
                </a:xfrm>
                <a:custGeom>
                  <a:avLst/>
                  <a:gdLst>
                    <a:gd name="T0" fmla="*/ 0 w 292"/>
                    <a:gd name="T1" fmla="*/ 0 h 235"/>
                    <a:gd name="T2" fmla="*/ 0 w 292"/>
                    <a:gd name="T3" fmla="*/ 0 h 235"/>
                    <a:gd name="T4" fmla="*/ 0 w 292"/>
                    <a:gd name="T5" fmla="*/ 0 h 235"/>
                    <a:gd name="T6" fmla="*/ 0 w 292"/>
                    <a:gd name="T7" fmla="*/ 0 h 235"/>
                    <a:gd name="T8" fmla="*/ 0 w 292"/>
                    <a:gd name="T9" fmla="*/ 0 h 235"/>
                    <a:gd name="T10" fmla="*/ 0 w 292"/>
                    <a:gd name="T11" fmla="*/ 0 h 235"/>
                    <a:gd name="T12" fmla="*/ 0 w 292"/>
                    <a:gd name="T13" fmla="*/ 0 h 235"/>
                    <a:gd name="T14" fmla="*/ 0 w 292"/>
                    <a:gd name="T15" fmla="*/ 0 h 235"/>
                    <a:gd name="T16" fmla="*/ 0 w 292"/>
                    <a:gd name="T17" fmla="*/ 0 h 235"/>
                    <a:gd name="T18" fmla="*/ 0 w 292"/>
                    <a:gd name="T19" fmla="*/ 0 h 235"/>
                    <a:gd name="T20" fmla="*/ 0 w 292"/>
                    <a:gd name="T21" fmla="*/ 0 h 235"/>
                    <a:gd name="T22" fmla="*/ 0 w 292"/>
                    <a:gd name="T23" fmla="*/ 0 h 235"/>
                    <a:gd name="T24" fmla="*/ 0 w 292"/>
                    <a:gd name="T25" fmla="*/ 0 h 235"/>
                    <a:gd name="T26" fmla="*/ 0 w 292"/>
                    <a:gd name="T27" fmla="*/ 0 h 235"/>
                    <a:gd name="T28" fmla="*/ 0 w 292"/>
                    <a:gd name="T29" fmla="*/ 0 h 235"/>
                    <a:gd name="T30" fmla="*/ 0 w 292"/>
                    <a:gd name="T31" fmla="*/ 0 h 235"/>
                    <a:gd name="T32" fmla="*/ 0 w 292"/>
                    <a:gd name="T33" fmla="*/ 0 h 235"/>
                    <a:gd name="T34" fmla="*/ 0 w 292"/>
                    <a:gd name="T35" fmla="*/ 0 h 235"/>
                    <a:gd name="T36" fmla="*/ 0 w 292"/>
                    <a:gd name="T37" fmla="*/ 0 h 235"/>
                    <a:gd name="T38" fmla="*/ 0 w 292"/>
                    <a:gd name="T39" fmla="*/ 0 h 235"/>
                    <a:gd name="T40" fmla="*/ 0 w 292"/>
                    <a:gd name="T41" fmla="*/ 0 h 235"/>
                    <a:gd name="T42" fmla="*/ 0 w 292"/>
                    <a:gd name="T43" fmla="*/ 0 h 235"/>
                    <a:gd name="T44" fmla="*/ 0 w 292"/>
                    <a:gd name="T45" fmla="*/ 0 h 235"/>
                    <a:gd name="T46" fmla="*/ 0 w 292"/>
                    <a:gd name="T47" fmla="*/ 0 h 235"/>
                    <a:gd name="T48" fmla="*/ 0 w 292"/>
                    <a:gd name="T49" fmla="*/ 0 h 235"/>
                    <a:gd name="T50" fmla="*/ 0 w 292"/>
                    <a:gd name="T51" fmla="*/ 0 h 235"/>
                    <a:gd name="T52" fmla="*/ 0 w 292"/>
                    <a:gd name="T53" fmla="*/ 0 h 235"/>
                    <a:gd name="T54" fmla="*/ 0 w 292"/>
                    <a:gd name="T55" fmla="*/ 0 h 235"/>
                    <a:gd name="T56" fmla="*/ 0 w 292"/>
                    <a:gd name="T57" fmla="*/ 0 h 235"/>
                    <a:gd name="T58" fmla="*/ 0 w 292"/>
                    <a:gd name="T59" fmla="*/ 0 h 235"/>
                    <a:gd name="T60" fmla="*/ 0 w 292"/>
                    <a:gd name="T61" fmla="*/ 0 h 235"/>
                    <a:gd name="T62" fmla="*/ 0 w 292"/>
                    <a:gd name="T63" fmla="*/ 0 h 235"/>
                    <a:gd name="T64" fmla="*/ 0 w 292"/>
                    <a:gd name="T65" fmla="*/ 0 h 235"/>
                    <a:gd name="T66" fmla="*/ 0 w 292"/>
                    <a:gd name="T67" fmla="*/ 0 h 235"/>
                    <a:gd name="T68" fmla="*/ 0 w 292"/>
                    <a:gd name="T69" fmla="*/ 0 h 235"/>
                    <a:gd name="T70" fmla="*/ 0 w 292"/>
                    <a:gd name="T71" fmla="*/ 0 h 235"/>
                    <a:gd name="T72" fmla="*/ 0 w 292"/>
                    <a:gd name="T73" fmla="*/ 0 h 235"/>
                    <a:gd name="T74" fmla="*/ 0 w 292"/>
                    <a:gd name="T75" fmla="*/ 0 h 235"/>
                    <a:gd name="T76" fmla="*/ 0 w 292"/>
                    <a:gd name="T77" fmla="*/ 0 h 235"/>
                    <a:gd name="T78" fmla="*/ 0 w 292"/>
                    <a:gd name="T79" fmla="*/ 0 h 235"/>
                    <a:gd name="T80" fmla="*/ 0 w 292"/>
                    <a:gd name="T81" fmla="*/ 0 h 235"/>
                    <a:gd name="T82" fmla="*/ 0 w 292"/>
                    <a:gd name="T83" fmla="*/ 0 h 235"/>
                    <a:gd name="T84" fmla="*/ 0 w 292"/>
                    <a:gd name="T85" fmla="*/ 0 h 235"/>
                    <a:gd name="T86" fmla="*/ 0 w 292"/>
                    <a:gd name="T87" fmla="*/ 0 h 235"/>
                    <a:gd name="T88" fmla="*/ 0 w 292"/>
                    <a:gd name="T89" fmla="*/ 0 h 235"/>
                    <a:gd name="T90" fmla="*/ 0 w 292"/>
                    <a:gd name="T91" fmla="*/ 0 h 235"/>
                    <a:gd name="T92" fmla="*/ 0 w 292"/>
                    <a:gd name="T93" fmla="*/ 0 h 235"/>
                    <a:gd name="T94" fmla="*/ 0 w 292"/>
                    <a:gd name="T95" fmla="*/ 0 h 235"/>
                    <a:gd name="T96" fmla="*/ 0 w 292"/>
                    <a:gd name="T97" fmla="*/ 0 h 235"/>
                    <a:gd name="T98" fmla="*/ 0 w 292"/>
                    <a:gd name="T99" fmla="*/ 0 h 235"/>
                    <a:gd name="T100" fmla="*/ 0 w 292"/>
                    <a:gd name="T101" fmla="*/ 0 h 235"/>
                    <a:gd name="T102" fmla="*/ 0 w 292"/>
                    <a:gd name="T103" fmla="*/ 0 h 235"/>
                    <a:gd name="T104" fmla="*/ 0 w 292"/>
                    <a:gd name="T105" fmla="*/ 0 h 235"/>
                    <a:gd name="T106" fmla="*/ 0 w 292"/>
                    <a:gd name="T107" fmla="*/ 0 h 235"/>
                    <a:gd name="T108" fmla="*/ 0 w 292"/>
                    <a:gd name="T109" fmla="*/ 0 h 235"/>
                    <a:gd name="T110" fmla="*/ 0 w 292"/>
                    <a:gd name="T111" fmla="*/ 0 h 235"/>
                    <a:gd name="T112" fmla="*/ 0 w 292"/>
                    <a:gd name="T113" fmla="*/ 0 h 235"/>
                    <a:gd name="T114" fmla="*/ 0 w 292"/>
                    <a:gd name="T115" fmla="*/ 0 h 235"/>
                    <a:gd name="T116" fmla="*/ 0 w 292"/>
                    <a:gd name="T117" fmla="*/ 0 h 235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292"/>
                    <a:gd name="T178" fmla="*/ 0 h 235"/>
                    <a:gd name="T179" fmla="*/ 292 w 292"/>
                    <a:gd name="T180" fmla="*/ 235 h 235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292" h="235">
                      <a:moveTo>
                        <a:pt x="17" y="50"/>
                      </a:moveTo>
                      <a:lnTo>
                        <a:pt x="25" y="41"/>
                      </a:lnTo>
                      <a:lnTo>
                        <a:pt x="34" y="33"/>
                      </a:lnTo>
                      <a:lnTo>
                        <a:pt x="45" y="27"/>
                      </a:lnTo>
                      <a:lnTo>
                        <a:pt x="55" y="20"/>
                      </a:lnTo>
                      <a:lnTo>
                        <a:pt x="67" y="15"/>
                      </a:lnTo>
                      <a:lnTo>
                        <a:pt x="78" y="11"/>
                      </a:lnTo>
                      <a:lnTo>
                        <a:pt x="90" y="6"/>
                      </a:lnTo>
                      <a:lnTo>
                        <a:pt x="102" y="3"/>
                      </a:lnTo>
                      <a:lnTo>
                        <a:pt x="115" y="1"/>
                      </a:lnTo>
                      <a:lnTo>
                        <a:pt x="127" y="0"/>
                      </a:lnTo>
                      <a:lnTo>
                        <a:pt x="139" y="0"/>
                      </a:lnTo>
                      <a:lnTo>
                        <a:pt x="152" y="0"/>
                      </a:lnTo>
                      <a:lnTo>
                        <a:pt x="164" y="2"/>
                      </a:lnTo>
                      <a:lnTo>
                        <a:pt x="176" y="5"/>
                      </a:lnTo>
                      <a:lnTo>
                        <a:pt x="188" y="10"/>
                      </a:lnTo>
                      <a:lnTo>
                        <a:pt x="199" y="15"/>
                      </a:lnTo>
                      <a:lnTo>
                        <a:pt x="209" y="20"/>
                      </a:lnTo>
                      <a:lnTo>
                        <a:pt x="220" y="27"/>
                      </a:lnTo>
                      <a:lnTo>
                        <a:pt x="231" y="32"/>
                      </a:lnTo>
                      <a:lnTo>
                        <a:pt x="243" y="38"/>
                      </a:lnTo>
                      <a:lnTo>
                        <a:pt x="255" y="44"/>
                      </a:lnTo>
                      <a:lnTo>
                        <a:pt x="266" y="51"/>
                      </a:lnTo>
                      <a:lnTo>
                        <a:pt x="276" y="57"/>
                      </a:lnTo>
                      <a:lnTo>
                        <a:pt x="286" y="64"/>
                      </a:lnTo>
                      <a:lnTo>
                        <a:pt x="291" y="70"/>
                      </a:lnTo>
                      <a:lnTo>
                        <a:pt x="292" y="78"/>
                      </a:lnTo>
                      <a:lnTo>
                        <a:pt x="291" y="86"/>
                      </a:lnTo>
                      <a:lnTo>
                        <a:pt x="288" y="96"/>
                      </a:lnTo>
                      <a:lnTo>
                        <a:pt x="283" y="104"/>
                      </a:lnTo>
                      <a:lnTo>
                        <a:pt x="278" y="113"/>
                      </a:lnTo>
                      <a:lnTo>
                        <a:pt x="273" y="122"/>
                      </a:lnTo>
                      <a:lnTo>
                        <a:pt x="268" y="128"/>
                      </a:lnTo>
                      <a:lnTo>
                        <a:pt x="258" y="143"/>
                      </a:lnTo>
                      <a:lnTo>
                        <a:pt x="249" y="160"/>
                      </a:lnTo>
                      <a:lnTo>
                        <a:pt x="237" y="175"/>
                      </a:lnTo>
                      <a:lnTo>
                        <a:pt x="225" y="189"/>
                      </a:lnTo>
                      <a:lnTo>
                        <a:pt x="212" y="203"/>
                      </a:lnTo>
                      <a:lnTo>
                        <a:pt x="199" y="215"/>
                      </a:lnTo>
                      <a:lnTo>
                        <a:pt x="184" y="226"/>
                      </a:lnTo>
                      <a:lnTo>
                        <a:pt x="169" y="235"/>
                      </a:lnTo>
                      <a:lnTo>
                        <a:pt x="114" y="229"/>
                      </a:lnTo>
                      <a:lnTo>
                        <a:pt x="117" y="227"/>
                      </a:lnTo>
                      <a:lnTo>
                        <a:pt x="121" y="221"/>
                      </a:lnTo>
                      <a:lnTo>
                        <a:pt x="123" y="212"/>
                      </a:lnTo>
                      <a:lnTo>
                        <a:pt x="118" y="202"/>
                      </a:lnTo>
                      <a:lnTo>
                        <a:pt x="113" y="198"/>
                      </a:lnTo>
                      <a:lnTo>
                        <a:pt x="103" y="189"/>
                      </a:lnTo>
                      <a:lnTo>
                        <a:pt x="91" y="178"/>
                      </a:lnTo>
                      <a:lnTo>
                        <a:pt x="78" y="164"/>
                      </a:lnTo>
                      <a:lnTo>
                        <a:pt x="64" y="148"/>
                      </a:lnTo>
                      <a:lnTo>
                        <a:pt x="50" y="129"/>
                      </a:lnTo>
                      <a:lnTo>
                        <a:pt x="37" y="108"/>
                      </a:lnTo>
                      <a:lnTo>
                        <a:pt x="28" y="84"/>
                      </a:lnTo>
                      <a:lnTo>
                        <a:pt x="21" y="74"/>
                      </a:lnTo>
                      <a:lnTo>
                        <a:pt x="12" y="67"/>
                      </a:lnTo>
                      <a:lnTo>
                        <a:pt x="4" y="64"/>
                      </a:lnTo>
                      <a:lnTo>
                        <a:pt x="0" y="63"/>
                      </a:lnTo>
                      <a:lnTo>
                        <a:pt x="17" y="5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199" name="Freeform 2069"/>
                <p:cNvSpPr>
                  <a:spLocks/>
                </p:cNvSpPr>
                <p:nvPr/>
              </p:nvSpPr>
              <p:spPr bwMode="auto">
                <a:xfrm>
                  <a:off x="2172" y="1139"/>
                  <a:ext cx="29" cy="22"/>
                </a:xfrm>
                <a:custGeom>
                  <a:avLst/>
                  <a:gdLst>
                    <a:gd name="T0" fmla="*/ 0 w 292"/>
                    <a:gd name="T1" fmla="*/ 0 h 235"/>
                    <a:gd name="T2" fmla="*/ 0 w 292"/>
                    <a:gd name="T3" fmla="*/ 0 h 235"/>
                    <a:gd name="T4" fmla="*/ 0 w 292"/>
                    <a:gd name="T5" fmla="*/ 0 h 235"/>
                    <a:gd name="T6" fmla="*/ 0 w 292"/>
                    <a:gd name="T7" fmla="*/ 0 h 235"/>
                    <a:gd name="T8" fmla="*/ 0 w 292"/>
                    <a:gd name="T9" fmla="*/ 0 h 235"/>
                    <a:gd name="T10" fmla="*/ 0 w 292"/>
                    <a:gd name="T11" fmla="*/ 0 h 235"/>
                    <a:gd name="T12" fmla="*/ 0 w 292"/>
                    <a:gd name="T13" fmla="*/ 0 h 235"/>
                    <a:gd name="T14" fmla="*/ 0 w 292"/>
                    <a:gd name="T15" fmla="*/ 0 h 235"/>
                    <a:gd name="T16" fmla="*/ 0 w 292"/>
                    <a:gd name="T17" fmla="*/ 0 h 235"/>
                    <a:gd name="T18" fmla="*/ 0 w 292"/>
                    <a:gd name="T19" fmla="*/ 0 h 235"/>
                    <a:gd name="T20" fmla="*/ 0 w 292"/>
                    <a:gd name="T21" fmla="*/ 0 h 235"/>
                    <a:gd name="T22" fmla="*/ 0 w 292"/>
                    <a:gd name="T23" fmla="*/ 0 h 235"/>
                    <a:gd name="T24" fmla="*/ 0 w 292"/>
                    <a:gd name="T25" fmla="*/ 0 h 235"/>
                    <a:gd name="T26" fmla="*/ 0 w 292"/>
                    <a:gd name="T27" fmla="*/ 0 h 235"/>
                    <a:gd name="T28" fmla="*/ 0 w 292"/>
                    <a:gd name="T29" fmla="*/ 0 h 235"/>
                    <a:gd name="T30" fmla="*/ 0 w 292"/>
                    <a:gd name="T31" fmla="*/ 0 h 235"/>
                    <a:gd name="T32" fmla="*/ 0 w 292"/>
                    <a:gd name="T33" fmla="*/ 0 h 235"/>
                    <a:gd name="T34" fmla="*/ 0 w 292"/>
                    <a:gd name="T35" fmla="*/ 0 h 235"/>
                    <a:gd name="T36" fmla="*/ 0 w 292"/>
                    <a:gd name="T37" fmla="*/ 0 h 235"/>
                    <a:gd name="T38" fmla="*/ 0 w 292"/>
                    <a:gd name="T39" fmla="*/ 0 h 235"/>
                    <a:gd name="T40" fmla="*/ 0 w 292"/>
                    <a:gd name="T41" fmla="*/ 0 h 235"/>
                    <a:gd name="T42" fmla="*/ 0 w 292"/>
                    <a:gd name="T43" fmla="*/ 0 h 235"/>
                    <a:gd name="T44" fmla="*/ 0 w 292"/>
                    <a:gd name="T45" fmla="*/ 0 h 235"/>
                    <a:gd name="T46" fmla="*/ 0 w 292"/>
                    <a:gd name="T47" fmla="*/ 0 h 235"/>
                    <a:gd name="T48" fmla="*/ 0 w 292"/>
                    <a:gd name="T49" fmla="*/ 0 h 235"/>
                    <a:gd name="T50" fmla="*/ 0 w 292"/>
                    <a:gd name="T51" fmla="*/ 0 h 235"/>
                    <a:gd name="T52" fmla="*/ 0 w 292"/>
                    <a:gd name="T53" fmla="*/ 0 h 235"/>
                    <a:gd name="T54" fmla="*/ 0 w 292"/>
                    <a:gd name="T55" fmla="*/ 0 h 235"/>
                    <a:gd name="T56" fmla="*/ 0 w 292"/>
                    <a:gd name="T57" fmla="*/ 0 h 235"/>
                    <a:gd name="T58" fmla="*/ 0 w 292"/>
                    <a:gd name="T59" fmla="*/ 0 h 235"/>
                    <a:gd name="T60" fmla="*/ 0 w 292"/>
                    <a:gd name="T61" fmla="*/ 0 h 235"/>
                    <a:gd name="T62" fmla="*/ 0 w 292"/>
                    <a:gd name="T63" fmla="*/ 0 h 235"/>
                    <a:gd name="T64" fmla="*/ 0 w 292"/>
                    <a:gd name="T65" fmla="*/ 0 h 235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292"/>
                    <a:gd name="T100" fmla="*/ 0 h 235"/>
                    <a:gd name="T101" fmla="*/ 292 w 292"/>
                    <a:gd name="T102" fmla="*/ 235 h 235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292" h="235">
                      <a:moveTo>
                        <a:pt x="17" y="50"/>
                      </a:moveTo>
                      <a:lnTo>
                        <a:pt x="17" y="50"/>
                      </a:lnTo>
                      <a:lnTo>
                        <a:pt x="25" y="41"/>
                      </a:lnTo>
                      <a:lnTo>
                        <a:pt x="34" y="33"/>
                      </a:lnTo>
                      <a:lnTo>
                        <a:pt x="45" y="27"/>
                      </a:lnTo>
                      <a:lnTo>
                        <a:pt x="55" y="20"/>
                      </a:lnTo>
                      <a:lnTo>
                        <a:pt x="67" y="15"/>
                      </a:lnTo>
                      <a:lnTo>
                        <a:pt x="78" y="11"/>
                      </a:lnTo>
                      <a:lnTo>
                        <a:pt x="90" y="6"/>
                      </a:lnTo>
                      <a:lnTo>
                        <a:pt x="102" y="3"/>
                      </a:lnTo>
                      <a:lnTo>
                        <a:pt x="115" y="1"/>
                      </a:lnTo>
                      <a:lnTo>
                        <a:pt x="127" y="0"/>
                      </a:lnTo>
                      <a:lnTo>
                        <a:pt x="139" y="0"/>
                      </a:lnTo>
                      <a:lnTo>
                        <a:pt x="152" y="0"/>
                      </a:lnTo>
                      <a:lnTo>
                        <a:pt x="164" y="2"/>
                      </a:lnTo>
                      <a:lnTo>
                        <a:pt x="176" y="5"/>
                      </a:lnTo>
                      <a:lnTo>
                        <a:pt x="188" y="10"/>
                      </a:lnTo>
                      <a:lnTo>
                        <a:pt x="199" y="15"/>
                      </a:lnTo>
                      <a:lnTo>
                        <a:pt x="209" y="20"/>
                      </a:lnTo>
                      <a:lnTo>
                        <a:pt x="220" y="27"/>
                      </a:lnTo>
                      <a:lnTo>
                        <a:pt x="231" y="32"/>
                      </a:lnTo>
                      <a:lnTo>
                        <a:pt x="243" y="38"/>
                      </a:lnTo>
                      <a:lnTo>
                        <a:pt x="255" y="44"/>
                      </a:lnTo>
                      <a:lnTo>
                        <a:pt x="266" y="51"/>
                      </a:lnTo>
                      <a:lnTo>
                        <a:pt x="276" y="57"/>
                      </a:lnTo>
                      <a:lnTo>
                        <a:pt x="286" y="64"/>
                      </a:lnTo>
                      <a:lnTo>
                        <a:pt x="291" y="70"/>
                      </a:lnTo>
                      <a:lnTo>
                        <a:pt x="292" y="78"/>
                      </a:lnTo>
                      <a:lnTo>
                        <a:pt x="291" y="86"/>
                      </a:lnTo>
                      <a:lnTo>
                        <a:pt x="288" y="96"/>
                      </a:lnTo>
                      <a:lnTo>
                        <a:pt x="283" y="104"/>
                      </a:lnTo>
                      <a:lnTo>
                        <a:pt x="278" y="113"/>
                      </a:lnTo>
                      <a:lnTo>
                        <a:pt x="273" y="122"/>
                      </a:lnTo>
                      <a:lnTo>
                        <a:pt x="268" y="128"/>
                      </a:lnTo>
                      <a:lnTo>
                        <a:pt x="258" y="143"/>
                      </a:lnTo>
                      <a:lnTo>
                        <a:pt x="249" y="160"/>
                      </a:lnTo>
                      <a:lnTo>
                        <a:pt x="237" y="175"/>
                      </a:lnTo>
                      <a:lnTo>
                        <a:pt x="225" y="189"/>
                      </a:lnTo>
                      <a:lnTo>
                        <a:pt x="212" y="203"/>
                      </a:lnTo>
                      <a:lnTo>
                        <a:pt x="199" y="215"/>
                      </a:lnTo>
                      <a:lnTo>
                        <a:pt x="184" y="226"/>
                      </a:lnTo>
                      <a:lnTo>
                        <a:pt x="169" y="235"/>
                      </a:lnTo>
                      <a:lnTo>
                        <a:pt x="114" y="229"/>
                      </a:lnTo>
                      <a:lnTo>
                        <a:pt x="117" y="227"/>
                      </a:lnTo>
                      <a:lnTo>
                        <a:pt x="121" y="221"/>
                      </a:lnTo>
                      <a:lnTo>
                        <a:pt x="123" y="212"/>
                      </a:lnTo>
                      <a:lnTo>
                        <a:pt x="118" y="202"/>
                      </a:lnTo>
                      <a:lnTo>
                        <a:pt x="113" y="198"/>
                      </a:lnTo>
                      <a:lnTo>
                        <a:pt x="103" y="189"/>
                      </a:lnTo>
                      <a:lnTo>
                        <a:pt x="91" y="178"/>
                      </a:lnTo>
                      <a:lnTo>
                        <a:pt x="78" y="164"/>
                      </a:lnTo>
                      <a:lnTo>
                        <a:pt x="64" y="148"/>
                      </a:lnTo>
                      <a:lnTo>
                        <a:pt x="50" y="129"/>
                      </a:lnTo>
                      <a:lnTo>
                        <a:pt x="37" y="108"/>
                      </a:lnTo>
                      <a:lnTo>
                        <a:pt x="28" y="84"/>
                      </a:lnTo>
                      <a:lnTo>
                        <a:pt x="21" y="74"/>
                      </a:lnTo>
                      <a:lnTo>
                        <a:pt x="12" y="67"/>
                      </a:lnTo>
                      <a:lnTo>
                        <a:pt x="4" y="64"/>
                      </a:lnTo>
                      <a:lnTo>
                        <a:pt x="0" y="63"/>
                      </a:lnTo>
                      <a:lnTo>
                        <a:pt x="17" y="5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00" name="Freeform 2070"/>
                <p:cNvSpPr>
                  <a:spLocks/>
                </p:cNvSpPr>
                <p:nvPr/>
              </p:nvSpPr>
              <p:spPr bwMode="auto">
                <a:xfrm>
                  <a:off x="2196" y="1203"/>
                  <a:ext cx="91" cy="44"/>
                </a:xfrm>
                <a:custGeom>
                  <a:avLst/>
                  <a:gdLst>
                    <a:gd name="T0" fmla="*/ 0 w 920"/>
                    <a:gd name="T1" fmla="*/ 0 h 481"/>
                    <a:gd name="T2" fmla="*/ 0 w 920"/>
                    <a:gd name="T3" fmla="*/ 0 h 481"/>
                    <a:gd name="T4" fmla="*/ 0 w 920"/>
                    <a:gd name="T5" fmla="*/ 0 h 481"/>
                    <a:gd name="T6" fmla="*/ 0 w 920"/>
                    <a:gd name="T7" fmla="*/ 0 h 481"/>
                    <a:gd name="T8" fmla="*/ 0 w 920"/>
                    <a:gd name="T9" fmla="*/ 0 h 481"/>
                    <a:gd name="T10" fmla="*/ 0 w 920"/>
                    <a:gd name="T11" fmla="*/ 0 h 481"/>
                    <a:gd name="T12" fmla="*/ 0 w 920"/>
                    <a:gd name="T13" fmla="*/ 0 h 481"/>
                    <a:gd name="T14" fmla="*/ 0 w 920"/>
                    <a:gd name="T15" fmla="*/ 0 h 481"/>
                    <a:gd name="T16" fmla="*/ 0 w 920"/>
                    <a:gd name="T17" fmla="*/ 0 h 481"/>
                    <a:gd name="T18" fmla="*/ 0 w 920"/>
                    <a:gd name="T19" fmla="*/ 0 h 481"/>
                    <a:gd name="T20" fmla="*/ 0 w 920"/>
                    <a:gd name="T21" fmla="*/ 0 h 481"/>
                    <a:gd name="T22" fmla="*/ 0 w 920"/>
                    <a:gd name="T23" fmla="*/ 0 h 481"/>
                    <a:gd name="T24" fmla="*/ 0 w 920"/>
                    <a:gd name="T25" fmla="*/ 0 h 481"/>
                    <a:gd name="T26" fmla="*/ 0 w 920"/>
                    <a:gd name="T27" fmla="*/ 0 h 481"/>
                    <a:gd name="T28" fmla="*/ 0 w 920"/>
                    <a:gd name="T29" fmla="*/ 0 h 481"/>
                    <a:gd name="T30" fmla="*/ 0 w 920"/>
                    <a:gd name="T31" fmla="*/ 0 h 481"/>
                    <a:gd name="T32" fmla="*/ 0 w 920"/>
                    <a:gd name="T33" fmla="*/ 0 h 481"/>
                    <a:gd name="T34" fmla="*/ 0 w 920"/>
                    <a:gd name="T35" fmla="*/ 0 h 481"/>
                    <a:gd name="T36" fmla="*/ 0 w 920"/>
                    <a:gd name="T37" fmla="*/ 0 h 481"/>
                    <a:gd name="T38" fmla="*/ 0 w 920"/>
                    <a:gd name="T39" fmla="*/ 0 h 481"/>
                    <a:gd name="T40" fmla="*/ 0 w 920"/>
                    <a:gd name="T41" fmla="*/ 0 h 481"/>
                    <a:gd name="T42" fmla="*/ 0 w 920"/>
                    <a:gd name="T43" fmla="*/ 0 h 481"/>
                    <a:gd name="T44" fmla="*/ 0 w 920"/>
                    <a:gd name="T45" fmla="*/ 0 h 481"/>
                    <a:gd name="T46" fmla="*/ 0 w 920"/>
                    <a:gd name="T47" fmla="*/ 0 h 481"/>
                    <a:gd name="T48" fmla="*/ 0 w 920"/>
                    <a:gd name="T49" fmla="*/ 0 h 481"/>
                    <a:gd name="T50" fmla="*/ 0 w 920"/>
                    <a:gd name="T51" fmla="*/ 0 h 481"/>
                    <a:gd name="T52" fmla="*/ 0 w 920"/>
                    <a:gd name="T53" fmla="*/ 0 h 481"/>
                    <a:gd name="T54" fmla="*/ 0 w 920"/>
                    <a:gd name="T55" fmla="*/ 0 h 481"/>
                    <a:gd name="T56" fmla="*/ 0 w 920"/>
                    <a:gd name="T57" fmla="*/ 0 h 481"/>
                    <a:gd name="T58" fmla="*/ 0 w 920"/>
                    <a:gd name="T59" fmla="*/ 0 h 481"/>
                    <a:gd name="T60" fmla="*/ 0 w 920"/>
                    <a:gd name="T61" fmla="*/ 0 h 481"/>
                    <a:gd name="T62" fmla="*/ 0 w 920"/>
                    <a:gd name="T63" fmla="*/ 0 h 481"/>
                    <a:gd name="T64" fmla="*/ 0 w 920"/>
                    <a:gd name="T65" fmla="*/ 0 h 481"/>
                    <a:gd name="T66" fmla="*/ 0 w 920"/>
                    <a:gd name="T67" fmla="*/ 0 h 481"/>
                    <a:gd name="T68" fmla="*/ 0 w 920"/>
                    <a:gd name="T69" fmla="*/ 0 h 481"/>
                    <a:gd name="T70" fmla="*/ 0 w 920"/>
                    <a:gd name="T71" fmla="*/ 0 h 481"/>
                    <a:gd name="T72" fmla="*/ 0 w 920"/>
                    <a:gd name="T73" fmla="*/ 0 h 481"/>
                    <a:gd name="T74" fmla="*/ 0 w 920"/>
                    <a:gd name="T75" fmla="*/ 0 h 481"/>
                    <a:gd name="T76" fmla="*/ 0 w 920"/>
                    <a:gd name="T77" fmla="*/ 0 h 481"/>
                    <a:gd name="T78" fmla="*/ 0 w 920"/>
                    <a:gd name="T79" fmla="*/ 0 h 481"/>
                    <a:gd name="T80" fmla="*/ 0 w 920"/>
                    <a:gd name="T81" fmla="*/ 0 h 481"/>
                    <a:gd name="T82" fmla="*/ 0 w 920"/>
                    <a:gd name="T83" fmla="*/ 0 h 481"/>
                    <a:gd name="T84" fmla="*/ 0 w 920"/>
                    <a:gd name="T85" fmla="*/ 0 h 481"/>
                    <a:gd name="T86" fmla="*/ 0 w 920"/>
                    <a:gd name="T87" fmla="*/ 0 h 481"/>
                    <a:gd name="T88" fmla="*/ 0 w 920"/>
                    <a:gd name="T89" fmla="*/ 0 h 481"/>
                    <a:gd name="T90" fmla="*/ 0 w 920"/>
                    <a:gd name="T91" fmla="*/ 0 h 481"/>
                    <a:gd name="T92" fmla="*/ 0 w 920"/>
                    <a:gd name="T93" fmla="*/ 0 h 481"/>
                    <a:gd name="T94" fmla="*/ 0 w 920"/>
                    <a:gd name="T95" fmla="*/ 0 h 481"/>
                    <a:gd name="T96" fmla="*/ 0 w 920"/>
                    <a:gd name="T97" fmla="*/ 0 h 481"/>
                    <a:gd name="T98" fmla="*/ 0 w 920"/>
                    <a:gd name="T99" fmla="*/ 0 h 481"/>
                    <a:gd name="T100" fmla="*/ 0 w 920"/>
                    <a:gd name="T101" fmla="*/ 0 h 481"/>
                    <a:gd name="T102" fmla="*/ 0 w 920"/>
                    <a:gd name="T103" fmla="*/ 0 h 481"/>
                    <a:gd name="T104" fmla="*/ 0 w 920"/>
                    <a:gd name="T105" fmla="*/ 0 h 481"/>
                    <a:gd name="T106" fmla="*/ 0 w 920"/>
                    <a:gd name="T107" fmla="*/ 0 h 481"/>
                    <a:gd name="T108" fmla="*/ 0 w 920"/>
                    <a:gd name="T109" fmla="*/ 0 h 481"/>
                    <a:gd name="T110" fmla="*/ 0 w 920"/>
                    <a:gd name="T111" fmla="*/ 0 h 481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920"/>
                    <a:gd name="T169" fmla="*/ 0 h 481"/>
                    <a:gd name="T170" fmla="*/ 920 w 920"/>
                    <a:gd name="T171" fmla="*/ 481 h 481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920" h="481">
                      <a:moveTo>
                        <a:pt x="66" y="55"/>
                      </a:moveTo>
                      <a:lnTo>
                        <a:pt x="72" y="51"/>
                      </a:lnTo>
                      <a:lnTo>
                        <a:pt x="75" y="46"/>
                      </a:lnTo>
                      <a:lnTo>
                        <a:pt x="79" y="42"/>
                      </a:lnTo>
                      <a:lnTo>
                        <a:pt x="83" y="38"/>
                      </a:lnTo>
                      <a:lnTo>
                        <a:pt x="86" y="32"/>
                      </a:lnTo>
                      <a:lnTo>
                        <a:pt x="89" y="28"/>
                      </a:lnTo>
                      <a:lnTo>
                        <a:pt x="92" y="22"/>
                      </a:lnTo>
                      <a:lnTo>
                        <a:pt x="96" y="18"/>
                      </a:lnTo>
                      <a:lnTo>
                        <a:pt x="101" y="13"/>
                      </a:lnTo>
                      <a:lnTo>
                        <a:pt x="107" y="13"/>
                      </a:lnTo>
                      <a:lnTo>
                        <a:pt x="112" y="16"/>
                      </a:lnTo>
                      <a:lnTo>
                        <a:pt x="117" y="22"/>
                      </a:lnTo>
                      <a:lnTo>
                        <a:pt x="123" y="30"/>
                      </a:lnTo>
                      <a:lnTo>
                        <a:pt x="128" y="38"/>
                      </a:lnTo>
                      <a:lnTo>
                        <a:pt x="134" y="44"/>
                      </a:lnTo>
                      <a:lnTo>
                        <a:pt x="139" y="49"/>
                      </a:lnTo>
                      <a:lnTo>
                        <a:pt x="139" y="43"/>
                      </a:lnTo>
                      <a:lnTo>
                        <a:pt x="139" y="38"/>
                      </a:lnTo>
                      <a:lnTo>
                        <a:pt x="139" y="32"/>
                      </a:lnTo>
                      <a:lnTo>
                        <a:pt x="140" y="27"/>
                      </a:lnTo>
                      <a:lnTo>
                        <a:pt x="145" y="21"/>
                      </a:lnTo>
                      <a:lnTo>
                        <a:pt x="151" y="18"/>
                      </a:lnTo>
                      <a:lnTo>
                        <a:pt x="158" y="14"/>
                      </a:lnTo>
                      <a:lnTo>
                        <a:pt x="163" y="10"/>
                      </a:lnTo>
                      <a:lnTo>
                        <a:pt x="170" y="6"/>
                      </a:lnTo>
                      <a:lnTo>
                        <a:pt x="177" y="2"/>
                      </a:lnTo>
                      <a:lnTo>
                        <a:pt x="186" y="0"/>
                      </a:lnTo>
                      <a:lnTo>
                        <a:pt x="194" y="2"/>
                      </a:lnTo>
                      <a:lnTo>
                        <a:pt x="207" y="9"/>
                      </a:lnTo>
                      <a:lnTo>
                        <a:pt x="220" y="16"/>
                      </a:lnTo>
                      <a:lnTo>
                        <a:pt x="232" y="24"/>
                      </a:lnTo>
                      <a:lnTo>
                        <a:pt x="245" y="31"/>
                      </a:lnTo>
                      <a:lnTo>
                        <a:pt x="257" y="40"/>
                      </a:lnTo>
                      <a:lnTo>
                        <a:pt x="269" y="47"/>
                      </a:lnTo>
                      <a:lnTo>
                        <a:pt x="282" y="54"/>
                      </a:lnTo>
                      <a:lnTo>
                        <a:pt x="295" y="62"/>
                      </a:lnTo>
                      <a:lnTo>
                        <a:pt x="305" y="67"/>
                      </a:lnTo>
                      <a:lnTo>
                        <a:pt x="316" y="71"/>
                      </a:lnTo>
                      <a:lnTo>
                        <a:pt x="325" y="77"/>
                      </a:lnTo>
                      <a:lnTo>
                        <a:pt x="335" y="82"/>
                      </a:lnTo>
                      <a:lnTo>
                        <a:pt x="345" y="88"/>
                      </a:lnTo>
                      <a:lnTo>
                        <a:pt x="354" y="95"/>
                      </a:lnTo>
                      <a:lnTo>
                        <a:pt x="360" y="103"/>
                      </a:lnTo>
                      <a:lnTo>
                        <a:pt x="367" y="112"/>
                      </a:lnTo>
                      <a:lnTo>
                        <a:pt x="371" y="119"/>
                      </a:lnTo>
                      <a:lnTo>
                        <a:pt x="377" y="129"/>
                      </a:lnTo>
                      <a:lnTo>
                        <a:pt x="382" y="139"/>
                      </a:lnTo>
                      <a:lnTo>
                        <a:pt x="389" y="148"/>
                      </a:lnTo>
                      <a:lnTo>
                        <a:pt x="394" y="154"/>
                      </a:lnTo>
                      <a:lnTo>
                        <a:pt x="401" y="160"/>
                      </a:lnTo>
                      <a:lnTo>
                        <a:pt x="407" y="162"/>
                      </a:lnTo>
                      <a:lnTo>
                        <a:pt x="414" y="161"/>
                      </a:lnTo>
                      <a:lnTo>
                        <a:pt x="418" y="156"/>
                      </a:lnTo>
                      <a:lnTo>
                        <a:pt x="421" y="151"/>
                      </a:lnTo>
                      <a:lnTo>
                        <a:pt x="424" y="143"/>
                      </a:lnTo>
                      <a:lnTo>
                        <a:pt x="428" y="137"/>
                      </a:lnTo>
                      <a:lnTo>
                        <a:pt x="431" y="131"/>
                      </a:lnTo>
                      <a:lnTo>
                        <a:pt x="434" y="129"/>
                      </a:lnTo>
                      <a:lnTo>
                        <a:pt x="440" y="129"/>
                      </a:lnTo>
                      <a:lnTo>
                        <a:pt x="446" y="135"/>
                      </a:lnTo>
                      <a:lnTo>
                        <a:pt x="451" y="140"/>
                      </a:lnTo>
                      <a:lnTo>
                        <a:pt x="453" y="145"/>
                      </a:lnTo>
                      <a:lnTo>
                        <a:pt x="455" y="153"/>
                      </a:lnTo>
                      <a:lnTo>
                        <a:pt x="457" y="160"/>
                      </a:lnTo>
                      <a:lnTo>
                        <a:pt x="458" y="167"/>
                      </a:lnTo>
                      <a:lnTo>
                        <a:pt x="460" y="175"/>
                      </a:lnTo>
                      <a:lnTo>
                        <a:pt x="464" y="182"/>
                      </a:lnTo>
                      <a:lnTo>
                        <a:pt x="467" y="189"/>
                      </a:lnTo>
                      <a:lnTo>
                        <a:pt x="471" y="193"/>
                      </a:lnTo>
                      <a:lnTo>
                        <a:pt x="477" y="197"/>
                      </a:lnTo>
                      <a:lnTo>
                        <a:pt x="482" y="199"/>
                      </a:lnTo>
                      <a:lnTo>
                        <a:pt x="489" y="200"/>
                      </a:lnTo>
                      <a:lnTo>
                        <a:pt x="495" y="202"/>
                      </a:lnTo>
                      <a:lnTo>
                        <a:pt x="502" y="203"/>
                      </a:lnTo>
                      <a:lnTo>
                        <a:pt x="508" y="206"/>
                      </a:lnTo>
                      <a:lnTo>
                        <a:pt x="514" y="211"/>
                      </a:lnTo>
                      <a:lnTo>
                        <a:pt x="519" y="214"/>
                      </a:lnTo>
                      <a:lnTo>
                        <a:pt x="525" y="215"/>
                      </a:lnTo>
                      <a:lnTo>
                        <a:pt x="530" y="214"/>
                      </a:lnTo>
                      <a:lnTo>
                        <a:pt x="537" y="213"/>
                      </a:lnTo>
                      <a:lnTo>
                        <a:pt x="543" y="212"/>
                      </a:lnTo>
                      <a:lnTo>
                        <a:pt x="550" y="211"/>
                      </a:lnTo>
                      <a:lnTo>
                        <a:pt x="556" y="211"/>
                      </a:lnTo>
                      <a:lnTo>
                        <a:pt x="562" y="212"/>
                      </a:lnTo>
                      <a:lnTo>
                        <a:pt x="565" y="214"/>
                      </a:lnTo>
                      <a:lnTo>
                        <a:pt x="568" y="216"/>
                      </a:lnTo>
                      <a:lnTo>
                        <a:pt x="571" y="221"/>
                      </a:lnTo>
                      <a:lnTo>
                        <a:pt x="574" y="225"/>
                      </a:lnTo>
                      <a:lnTo>
                        <a:pt x="576" y="229"/>
                      </a:lnTo>
                      <a:lnTo>
                        <a:pt x="578" y="235"/>
                      </a:lnTo>
                      <a:lnTo>
                        <a:pt x="580" y="240"/>
                      </a:lnTo>
                      <a:lnTo>
                        <a:pt x="582" y="245"/>
                      </a:lnTo>
                      <a:lnTo>
                        <a:pt x="587" y="250"/>
                      </a:lnTo>
                      <a:lnTo>
                        <a:pt x="591" y="251"/>
                      </a:lnTo>
                      <a:lnTo>
                        <a:pt x="597" y="249"/>
                      </a:lnTo>
                      <a:lnTo>
                        <a:pt x="603" y="247"/>
                      </a:lnTo>
                      <a:lnTo>
                        <a:pt x="610" y="246"/>
                      </a:lnTo>
                      <a:lnTo>
                        <a:pt x="615" y="248"/>
                      </a:lnTo>
                      <a:lnTo>
                        <a:pt x="622" y="251"/>
                      </a:lnTo>
                      <a:lnTo>
                        <a:pt x="627" y="254"/>
                      </a:lnTo>
                      <a:lnTo>
                        <a:pt x="632" y="259"/>
                      </a:lnTo>
                      <a:lnTo>
                        <a:pt x="638" y="261"/>
                      </a:lnTo>
                      <a:lnTo>
                        <a:pt x="644" y="262"/>
                      </a:lnTo>
                      <a:lnTo>
                        <a:pt x="650" y="260"/>
                      </a:lnTo>
                      <a:lnTo>
                        <a:pt x="652" y="267"/>
                      </a:lnTo>
                      <a:lnTo>
                        <a:pt x="655" y="276"/>
                      </a:lnTo>
                      <a:lnTo>
                        <a:pt x="661" y="282"/>
                      </a:lnTo>
                      <a:lnTo>
                        <a:pt x="667" y="280"/>
                      </a:lnTo>
                      <a:lnTo>
                        <a:pt x="674" y="277"/>
                      </a:lnTo>
                      <a:lnTo>
                        <a:pt x="680" y="277"/>
                      </a:lnTo>
                      <a:lnTo>
                        <a:pt x="687" y="279"/>
                      </a:lnTo>
                      <a:lnTo>
                        <a:pt x="693" y="282"/>
                      </a:lnTo>
                      <a:lnTo>
                        <a:pt x="700" y="285"/>
                      </a:lnTo>
                      <a:lnTo>
                        <a:pt x="705" y="286"/>
                      </a:lnTo>
                      <a:lnTo>
                        <a:pt x="712" y="286"/>
                      </a:lnTo>
                      <a:lnTo>
                        <a:pt x="718" y="284"/>
                      </a:lnTo>
                      <a:lnTo>
                        <a:pt x="720" y="283"/>
                      </a:lnTo>
                      <a:lnTo>
                        <a:pt x="720" y="279"/>
                      </a:lnTo>
                      <a:lnTo>
                        <a:pt x="721" y="277"/>
                      </a:lnTo>
                      <a:lnTo>
                        <a:pt x="723" y="275"/>
                      </a:lnTo>
                      <a:lnTo>
                        <a:pt x="733" y="273"/>
                      </a:lnTo>
                      <a:lnTo>
                        <a:pt x="742" y="273"/>
                      </a:lnTo>
                      <a:lnTo>
                        <a:pt x="752" y="274"/>
                      </a:lnTo>
                      <a:lnTo>
                        <a:pt x="761" y="277"/>
                      </a:lnTo>
                      <a:lnTo>
                        <a:pt x="770" y="282"/>
                      </a:lnTo>
                      <a:lnTo>
                        <a:pt x="777" y="287"/>
                      </a:lnTo>
                      <a:lnTo>
                        <a:pt x="786" y="292"/>
                      </a:lnTo>
                      <a:lnTo>
                        <a:pt x="795" y="297"/>
                      </a:lnTo>
                      <a:lnTo>
                        <a:pt x="809" y="302"/>
                      </a:lnTo>
                      <a:lnTo>
                        <a:pt x="824" y="305"/>
                      </a:lnTo>
                      <a:lnTo>
                        <a:pt x="839" y="307"/>
                      </a:lnTo>
                      <a:lnTo>
                        <a:pt x="856" y="307"/>
                      </a:lnTo>
                      <a:lnTo>
                        <a:pt x="871" y="305"/>
                      </a:lnTo>
                      <a:lnTo>
                        <a:pt x="887" y="303"/>
                      </a:lnTo>
                      <a:lnTo>
                        <a:pt x="904" y="301"/>
                      </a:lnTo>
                      <a:lnTo>
                        <a:pt x="920" y="300"/>
                      </a:lnTo>
                      <a:lnTo>
                        <a:pt x="918" y="304"/>
                      </a:lnTo>
                      <a:lnTo>
                        <a:pt x="917" y="308"/>
                      </a:lnTo>
                      <a:lnTo>
                        <a:pt x="916" y="312"/>
                      </a:lnTo>
                      <a:lnTo>
                        <a:pt x="916" y="316"/>
                      </a:lnTo>
                      <a:lnTo>
                        <a:pt x="916" y="321"/>
                      </a:lnTo>
                      <a:lnTo>
                        <a:pt x="917" y="324"/>
                      </a:lnTo>
                      <a:lnTo>
                        <a:pt x="918" y="328"/>
                      </a:lnTo>
                      <a:lnTo>
                        <a:pt x="920" y="333"/>
                      </a:lnTo>
                      <a:lnTo>
                        <a:pt x="912" y="336"/>
                      </a:lnTo>
                      <a:lnTo>
                        <a:pt x="906" y="338"/>
                      </a:lnTo>
                      <a:lnTo>
                        <a:pt x="899" y="342"/>
                      </a:lnTo>
                      <a:lnTo>
                        <a:pt x="896" y="348"/>
                      </a:lnTo>
                      <a:lnTo>
                        <a:pt x="895" y="356"/>
                      </a:lnTo>
                      <a:lnTo>
                        <a:pt x="894" y="362"/>
                      </a:lnTo>
                      <a:lnTo>
                        <a:pt x="893" y="370"/>
                      </a:lnTo>
                      <a:lnTo>
                        <a:pt x="894" y="377"/>
                      </a:lnTo>
                      <a:lnTo>
                        <a:pt x="894" y="385"/>
                      </a:lnTo>
                      <a:lnTo>
                        <a:pt x="894" y="391"/>
                      </a:lnTo>
                      <a:lnTo>
                        <a:pt x="895" y="399"/>
                      </a:lnTo>
                      <a:lnTo>
                        <a:pt x="895" y="406"/>
                      </a:lnTo>
                      <a:lnTo>
                        <a:pt x="895" y="411"/>
                      </a:lnTo>
                      <a:lnTo>
                        <a:pt x="897" y="417"/>
                      </a:lnTo>
                      <a:lnTo>
                        <a:pt x="900" y="423"/>
                      </a:lnTo>
                      <a:lnTo>
                        <a:pt x="903" y="428"/>
                      </a:lnTo>
                      <a:lnTo>
                        <a:pt x="906" y="435"/>
                      </a:lnTo>
                      <a:lnTo>
                        <a:pt x="909" y="440"/>
                      </a:lnTo>
                      <a:lnTo>
                        <a:pt x="910" y="447"/>
                      </a:lnTo>
                      <a:lnTo>
                        <a:pt x="910" y="452"/>
                      </a:lnTo>
                      <a:lnTo>
                        <a:pt x="909" y="459"/>
                      </a:lnTo>
                      <a:lnTo>
                        <a:pt x="907" y="467"/>
                      </a:lnTo>
                      <a:lnTo>
                        <a:pt x="904" y="473"/>
                      </a:lnTo>
                      <a:lnTo>
                        <a:pt x="898" y="476"/>
                      </a:lnTo>
                      <a:lnTo>
                        <a:pt x="893" y="477"/>
                      </a:lnTo>
                      <a:lnTo>
                        <a:pt x="888" y="479"/>
                      </a:lnTo>
                      <a:lnTo>
                        <a:pt x="883" y="479"/>
                      </a:lnTo>
                      <a:lnTo>
                        <a:pt x="877" y="480"/>
                      </a:lnTo>
                      <a:lnTo>
                        <a:pt x="872" y="480"/>
                      </a:lnTo>
                      <a:lnTo>
                        <a:pt x="867" y="481"/>
                      </a:lnTo>
                      <a:lnTo>
                        <a:pt x="862" y="481"/>
                      </a:lnTo>
                      <a:lnTo>
                        <a:pt x="858" y="480"/>
                      </a:lnTo>
                      <a:lnTo>
                        <a:pt x="846" y="479"/>
                      </a:lnTo>
                      <a:lnTo>
                        <a:pt x="834" y="476"/>
                      </a:lnTo>
                      <a:lnTo>
                        <a:pt x="822" y="475"/>
                      </a:lnTo>
                      <a:lnTo>
                        <a:pt x="811" y="474"/>
                      </a:lnTo>
                      <a:lnTo>
                        <a:pt x="799" y="474"/>
                      </a:lnTo>
                      <a:lnTo>
                        <a:pt x="787" y="473"/>
                      </a:lnTo>
                      <a:lnTo>
                        <a:pt x="775" y="472"/>
                      </a:lnTo>
                      <a:lnTo>
                        <a:pt x="763" y="472"/>
                      </a:lnTo>
                      <a:lnTo>
                        <a:pt x="761" y="473"/>
                      </a:lnTo>
                      <a:lnTo>
                        <a:pt x="759" y="475"/>
                      </a:lnTo>
                      <a:lnTo>
                        <a:pt x="756" y="477"/>
                      </a:lnTo>
                      <a:lnTo>
                        <a:pt x="752" y="479"/>
                      </a:lnTo>
                      <a:lnTo>
                        <a:pt x="746" y="479"/>
                      </a:lnTo>
                      <a:lnTo>
                        <a:pt x="739" y="480"/>
                      </a:lnTo>
                      <a:lnTo>
                        <a:pt x="733" y="480"/>
                      </a:lnTo>
                      <a:lnTo>
                        <a:pt x="726" y="480"/>
                      </a:lnTo>
                      <a:lnTo>
                        <a:pt x="720" y="479"/>
                      </a:lnTo>
                      <a:lnTo>
                        <a:pt x="713" y="476"/>
                      </a:lnTo>
                      <a:lnTo>
                        <a:pt x="708" y="473"/>
                      </a:lnTo>
                      <a:lnTo>
                        <a:pt x="702" y="468"/>
                      </a:lnTo>
                      <a:lnTo>
                        <a:pt x="701" y="465"/>
                      </a:lnTo>
                      <a:lnTo>
                        <a:pt x="701" y="463"/>
                      </a:lnTo>
                      <a:lnTo>
                        <a:pt x="701" y="462"/>
                      </a:lnTo>
                      <a:lnTo>
                        <a:pt x="701" y="461"/>
                      </a:lnTo>
                      <a:lnTo>
                        <a:pt x="693" y="459"/>
                      </a:lnTo>
                      <a:lnTo>
                        <a:pt x="687" y="458"/>
                      </a:lnTo>
                      <a:lnTo>
                        <a:pt x="679" y="458"/>
                      </a:lnTo>
                      <a:lnTo>
                        <a:pt x="672" y="458"/>
                      </a:lnTo>
                      <a:lnTo>
                        <a:pt x="664" y="459"/>
                      </a:lnTo>
                      <a:lnTo>
                        <a:pt x="658" y="460"/>
                      </a:lnTo>
                      <a:lnTo>
                        <a:pt x="650" y="460"/>
                      </a:lnTo>
                      <a:lnTo>
                        <a:pt x="642" y="461"/>
                      </a:lnTo>
                      <a:lnTo>
                        <a:pt x="635" y="459"/>
                      </a:lnTo>
                      <a:lnTo>
                        <a:pt x="628" y="454"/>
                      </a:lnTo>
                      <a:lnTo>
                        <a:pt x="622" y="445"/>
                      </a:lnTo>
                      <a:lnTo>
                        <a:pt x="615" y="437"/>
                      </a:lnTo>
                      <a:lnTo>
                        <a:pt x="612" y="435"/>
                      </a:lnTo>
                      <a:lnTo>
                        <a:pt x="607" y="434"/>
                      </a:lnTo>
                      <a:lnTo>
                        <a:pt x="602" y="435"/>
                      </a:lnTo>
                      <a:lnTo>
                        <a:pt x="597" y="437"/>
                      </a:lnTo>
                      <a:lnTo>
                        <a:pt x="591" y="440"/>
                      </a:lnTo>
                      <a:lnTo>
                        <a:pt x="586" y="442"/>
                      </a:lnTo>
                      <a:lnTo>
                        <a:pt x="579" y="443"/>
                      </a:lnTo>
                      <a:lnTo>
                        <a:pt x="574" y="442"/>
                      </a:lnTo>
                      <a:lnTo>
                        <a:pt x="568" y="439"/>
                      </a:lnTo>
                      <a:lnTo>
                        <a:pt x="562" y="436"/>
                      </a:lnTo>
                      <a:lnTo>
                        <a:pt x="556" y="432"/>
                      </a:lnTo>
                      <a:lnTo>
                        <a:pt x="553" y="427"/>
                      </a:lnTo>
                      <a:lnTo>
                        <a:pt x="549" y="421"/>
                      </a:lnTo>
                      <a:lnTo>
                        <a:pt x="543" y="415"/>
                      </a:lnTo>
                      <a:lnTo>
                        <a:pt x="538" y="412"/>
                      </a:lnTo>
                      <a:lnTo>
                        <a:pt x="532" y="407"/>
                      </a:lnTo>
                      <a:lnTo>
                        <a:pt x="529" y="406"/>
                      </a:lnTo>
                      <a:lnTo>
                        <a:pt x="525" y="406"/>
                      </a:lnTo>
                      <a:lnTo>
                        <a:pt x="520" y="406"/>
                      </a:lnTo>
                      <a:lnTo>
                        <a:pt x="516" y="405"/>
                      </a:lnTo>
                      <a:lnTo>
                        <a:pt x="509" y="398"/>
                      </a:lnTo>
                      <a:lnTo>
                        <a:pt x="508" y="389"/>
                      </a:lnTo>
                      <a:lnTo>
                        <a:pt x="508" y="381"/>
                      </a:lnTo>
                      <a:lnTo>
                        <a:pt x="504" y="374"/>
                      </a:lnTo>
                      <a:lnTo>
                        <a:pt x="501" y="372"/>
                      </a:lnTo>
                      <a:lnTo>
                        <a:pt x="496" y="369"/>
                      </a:lnTo>
                      <a:lnTo>
                        <a:pt x="492" y="368"/>
                      </a:lnTo>
                      <a:lnTo>
                        <a:pt x="488" y="365"/>
                      </a:lnTo>
                      <a:lnTo>
                        <a:pt x="484" y="364"/>
                      </a:lnTo>
                      <a:lnTo>
                        <a:pt x="480" y="363"/>
                      </a:lnTo>
                      <a:lnTo>
                        <a:pt x="476" y="362"/>
                      </a:lnTo>
                      <a:lnTo>
                        <a:pt x="471" y="361"/>
                      </a:lnTo>
                      <a:lnTo>
                        <a:pt x="459" y="359"/>
                      </a:lnTo>
                      <a:lnTo>
                        <a:pt x="447" y="357"/>
                      </a:lnTo>
                      <a:lnTo>
                        <a:pt x="435" y="356"/>
                      </a:lnTo>
                      <a:lnTo>
                        <a:pt x="424" y="356"/>
                      </a:lnTo>
                      <a:lnTo>
                        <a:pt x="413" y="354"/>
                      </a:lnTo>
                      <a:lnTo>
                        <a:pt x="401" y="354"/>
                      </a:lnTo>
                      <a:lnTo>
                        <a:pt x="389" y="354"/>
                      </a:lnTo>
                      <a:lnTo>
                        <a:pt x="377" y="354"/>
                      </a:lnTo>
                      <a:lnTo>
                        <a:pt x="377" y="364"/>
                      </a:lnTo>
                      <a:lnTo>
                        <a:pt x="370" y="370"/>
                      </a:lnTo>
                      <a:lnTo>
                        <a:pt x="360" y="370"/>
                      </a:lnTo>
                      <a:lnTo>
                        <a:pt x="352" y="369"/>
                      </a:lnTo>
                      <a:lnTo>
                        <a:pt x="348" y="366"/>
                      </a:lnTo>
                      <a:lnTo>
                        <a:pt x="347" y="362"/>
                      </a:lnTo>
                      <a:lnTo>
                        <a:pt x="346" y="358"/>
                      </a:lnTo>
                      <a:lnTo>
                        <a:pt x="344" y="356"/>
                      </a:lnTo>
                      <a:lnTo>
                        <a:pt x="333" y="354"/>
                      </a:lnTo>
                      <a:lnTo>
                        <a:pt x="322" y="351"/>
                      </a:lnTo>
                      <a:lnTo>
                        <a:pt x="313" y="347"/>
                      </a:lnTo>
                      <a:lnTo>
                        <a:pt x="306" y="340"/>
                      </a:lnTo>
                      <a:lnTo>
                        <a:pt x="297" y="335"/>
                      </a:lnTo>
                      <a:lnTo>
                        <a:pt x="289" y="329"/>
                      </a:lnTo>
                      <a:lnTo>
                        <a:pt x="281" y="324"/>
                      </a:lnTo>
                      <a:lnTo>
                        <a:pt x="271" y="320"/>
                      </a:lnTo>
                      <a:lnTo>
                        <a:pt x="264" y="319"/>
                      </a:lnTo>
                      <a:lnTo>
                        <a:pt x="257" y="319"/>
                      </a:lnTo>
                      <a:lnTo>
                        <a:pt x="249" y="319"/>
                      </a:lnTo>
                      <a:lnTo>
                        <a:pt x="243" y="316"/>
                      </a:lnTo>
                      <a:lnTo>
                        <a:pt x="237" y="313"/>
                      </a:lnTo>
                      <a:lnTo>
                        <a:pt x="231" y="309"/>
                      </a:lnTo>
                      <a:lnTo>
                        <a:pt x="224" y="304"/>
                      </a:lnTo>
                      <a:lnTo>
                        <a:pt x="219" y="301"/>
                      </a:lnTo>
                      <a:lnTo>
                        <a:pt x="214" y="299"/>
                      </a:lnTo>
                      <a:lnTo>
                        <a:pt x="209" y="298"/>
                      </a:lnTo>
                      <a:lnTo>
                        <a:pt x="203" y="298"/>
                      </a:lnTo>
                      <a:lnTo>
                        <a:pt x="198" y="297"/>
                      </a:lnTo>
                      <a:lnTo>
                        <a:pt x="193" y="297"/>
                      </a:lnTo>
                      <a:lnTo>
                        <a:pt x="187" y="296"/>
                      </a:lnTo>
                      <a:lnTo>
                        <a:pt x="182" y="295"/>
                      </a:lnTo>
                      <a:lnTo>
                        <a:pt x="176" y="292"/>
                      </a:lnTo>
                      <a:lnTo>
                        <a:pt x="168" y="288"/>
                      </a:lnTo>
                      <a:lnTo>
                        <a:pt x="160" y="282"/>
                      </a:lnTo>
                      <a:lnTo>
                        <a:pt x="152" y="276"/>
                      </a:lnTo>
                      <a:lnTo>
                        <a:pt x="145" y="270"/>
                      </a:lnTo>
                      <a:lnTo>
                        <a:pt x="137" y="263"/>
                      </a:lnTo>
                      <a:lnTo>
                        <a:pt x="130" y="256"/>
                      </a:lnTo>
                      <a:lnTo>
                        <a:pt x="123" y="250"/>
                      </a:lnTo>
                      <a:lnTo>
                        <a:pt x="114" y="245"/>
                      </a:lnTo>
                      <a:lnTo>
                        <a:pt x="108" y="242"/>
                      </a:lnTo>
                      <a:lnTo>
                        <a:pt x="101" y="242"/>
                      </a:lnTo>
                      <a:lnTo>
                        <a:pt x="95" y="242"/>
                      </a:lnTo>
                      <a:lnTo>
                        <a:pt x="90" y="240"/>
                      </a:lnTo>
                      <a:lnTo>
                        <a:pt x="87" y="236"/>
                      </a:lnTo>
                      <a:lnTo>
                        <a:pt x="84" y="230"/>
                      </a:lnTo>
                      <a:lnTo>
                        <a:pt x="80" y="225"/>
                      </a:lnTo>
                      <a:lnTo>
                        <a:pt x="77" y="221"/>
                      </a:lnTo>
                      <a:lnTo>
                        <a:pt x="75" y="219"/>
                      </a:lnTo>
                      <a:lnTo>
                        <a:pt x="72" y="217"/>
                      </a:lnTo>
                      <a:lnTo>
                        <a:pt x="70" y="217"/>
                      </a:lnTo>
                      <a:lnTo>
                        <a:pt x="67" y="217"/>
                      </a:lnTo>
                      <a:lnTo>
                        <a:pt x="58" y="223"/>
                      </a:lnTo>
                      <a:lnTo>
                        <a:pt x="49" y="224"/>
                      </a:lnTo>
                      <a:lnTo>
                        <a:pt x="41" y="222"/>
                      </a:lnTo>
                      <a:lnTo>
                        <a:pt x="32" y="216"/>
                      </a:lnTo>
                      <a:lnTo>
                        <a:pt x="25" y="209"/>
                      </a:lnTo>
                      <a:lnTo>
                        <a:pt x="17" y="201"/>
                      </a:lnTo>
                      <a:lnTo>
                        <a:pt x="11" y="193"/>
                      </a:lnTo>
                      <a:lnTo>
                        <a:pt x="3" y="187"/>
                      </a:lnTo>
                      <a:lnTo>
                        <a:pt x="1" y="185"/>
                      </a:lnTo>
                      <a:lnTo>
                        <a:pt x="0" y="180"/>
                      </a:lnTo>
                      <a:lnTo>
                        <a:pt x="1" y="176"/>
                      </a:lnTo>
                      <a:lnTo>
                        <a:pt x="2" y="172"/>
                      </a:lnTo>
                      <a:lnTo>
                        <a:pt x="4" y="166"/>
                      </a:lnTo>
                      <a:lnTo>
                        <a:pt x="7" y="161"/>
                      </a:lnTo>
                      <a:lnTo>
                        <a:pt x="11" y="155"/>
                      </a:lnTo>
                      <a:lnTo>
                        <a:pt x="13" y="151"/>
                      </a:lnTo>
                      <a:lnTo>
                        <a:pt x="16" y="143"/>
                      </a:lnTo>
                      <a:lnTo>
                        <a:pt x="17" y="136"/>
                      </a:lnTo>
                      <a:lnTo>
                        <a:pt x="18" y="128"/>
                      </a:lnTo>
                      <a:lnTo>
                        <a:pt x="18" y="122"/>
                      </a:lnTo>
                      <a:lnTo>
                        <a:pt x="17" y="114"/>
                      </a:lnTo>
                      <a:lnTo>
                        <a:pt x="17" y="106"/>
                      </a:lnTo>
                      <a:lnTo>
                        <a:pt x="16" y="100"/>
                      </a:lnTo>
                      <a:lnTo>
                        <a:pt x="17" y="92"/>
                      </a:lnTo>
                      <a:lnTo>
                        <a:pt x="19" y="85"/>
                      </a:lnTo>
                      <a:lnTo>
                        <a:pt x="24" y="79"/>
                      </a:lnTo>
                      <a:lnTo>
                        <a:pt x="29" y="74"/>
                      </a:lnTo>
                      <a:lnTo>
                        <a:pt x="36" y="70"/>
                      </a:lnTo>
                      <a:lnTo>
                        <a:pt x="43" y="66"/>
                      </a:lnTo>
                      <a:lnTo>
                        <a:pt x="51" y="63"/>
                      </a:lnTo>
                      <a:lnTo>
                        <a:pt x="59" y="59"/>
                      </a:lnTo>
                      <a:lnTo>
                        <a:pt x="66" y="55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01" name="Freeform 2071"/>
                <p:cNvSpPr>
                  <a:spLocks/>
                </p:cNvSpPr>
                <p:nvPr/>
              </p:nvSpPr>
              <p:spPr bwMode="auto">
                <a:xfrm>
                  <a:off x="2196" y="1203"/>
                  <a:ext cx="91" cy="44"/>
                </a:xfrm>
                <a:custGeom>
                  <a:avLst/>
                  <a:gdLst>
                    <a:gd name="T0" fmla="*/ 0 w 920"/>
                    <a:gd name="T1" fmla="*/ 0 h 481"/>
                    <a:gd name="T2" fmla="*/ 0 w 920"/>
                    <a:gd name="T3" fmla="*/ 0 h 481"/>
                    <a:gd name="T4" fmla="*/ 0 w 920"/>
                    <a:gd name="T5" fmla="*/ 0 h 481"/>
                    <a:gd name="T6" fmla="*/ 0 w 920"/>
                    <a:gd name="T7" fmla="*/ 0 h 481"/>
                    <a:gd name="T8" fmla="*/ 0 w 920"/>
                    <a:gd name="T9" fmla="*/ 0 h 481"/>
                    <a:gd name="T10" fmla="*/ 0 w 920"/>
                    <a:gd name="T11" fmla="*/ 0 h 481"/>
                    <a:gd name="T12" fmla="*/ 0 w 920"/>
                    <a:gd name="T13" fmla="*/ 0 h 481"/>
                    <a:gd name="T14" fmla="*/ 0 w 920"/>
                    <a:gd name="T15" fmla="*/ 0 h 481"/>
                    <a:gd name="T16" fmla="*/ 0 w 920"/>
                    <a:gd name="T17" fmla="*/ 0 h 481"/>
                    <a:gd name="T18" fmla="*/ 0 w 920"/>
                    <a:gd name="T19" fmla="*/ 0 h 481"/>
                    <a:gd name="T20" fmla="*/ 0 w 920"/>
                    <a:gd name="T21" fmla="*/ 0 h 481"/>
                    <a:gd name="T22" fmla="*/ 0 w 920"/>
                    <a:gd name="T23" fmla="*/ 0 h 481"/>
                    <a:gd name="T24" fmla="*/ 0 w 920"/>
                    <a:gd name="T25" fmla="*/ 0 h 481"/>
                    <a:gd name="T26" fmla="*/ 0 w 920"/>
                    <a:gd name="T27" fmla="*/ 0 h 481"/>
                    <a:gd name="T28" fmla="*/ 0 w 920"/>
                    <a:gd name="T29" fmla="*/ 0 h 481"/>
                    <a:gd name="T30" fmla="*/ 0 w 920"/>
                    <a:gd name="T31" fmla="*/ 0 h 481"/>
                    <a:gd name="T32" fmla="*/ 0 w 920"/>
                    <a:gd name="T33" fmla="*/ 0 h 481"/>
                    <a:gd name="T34" fmla="*/ 0 w 920"/>
                    <a:gd name="T35" fmla="*/ 0 h 481"/>
                    <a:gd name="T36" fmla="*/ 0 w 920"/>
                    <a:gd name="T37" fmla="*/ 0 h 481"/>
                    <a:gd name="T38" fmla="*/ 0 w 920"/>
                    <a:gd name="T39" fmla="*/ 0 h 481"/>
                    <a:gd name="T40" fmla="*/ 0 w 920"/>
                    <a:gd name="T41" fmla="*/ 0 h 481"/>
                    <a:gd name="T42" fmla="*/ 0 w 920"/>
                    <a:gd name="T43" fmla="*/ 0 h 481"/>
                    <a:gd name="T44" fmla="*/ 0 w 920"/>
                    <a:gd name="T45" fmla="*/ 0 h 481"/>
                    <a:gd name="T46" fmla="*/ 0 w 920"/>
                    <a:gd name="T47" fmla="*/ 0 h 481"/>
                    <a:gd name="T48" fmla="*/ 0 w 920"/>
                    <a:gd name="T49" fmla="*/ 0 h 481"/>
                    <a:gd name="T50" fmla="*/ 0 w 920"/>
                    <a:gd name="T51" fmla="*/ 0 h 481"/>
                    <a:gd name="T52" fmla="*/ 0 w 920"/>
                    <a:gd name="T53" fmla="*/ 0 h 481"/>
                    <a:gd name="T54" fmla="*/ 0 w 920"/>
                    <a:gd name="T55" fmla="*/ 0 h 481"/>
                    <a:gd name="T56" fmla="*/ 0 w 920"/>
                    <a:gd name="T57" fmla="*/ 0 h 481"/>
                    <a:gd name="T58" fmla="*/ 0 w 920"/>
                    <a:gd name="T59" fmla="*/ 0 h 481"/>
                    <a:gd name="T60" fmla="*/ 0 w 920"/>
                    <a:gd name="T61" fmla="*/ 0 h 481"/>
                    <a:gd name="T62" fmla="*/ 0 w 920"/>
                    <a:gd name="T63" fmla="*/ 0 h 481"/>
                    <a:gd name="T64" fmla="*/ 0 w 920"/>
                    <a:gd name="T65" fmla="*/ 0 h 481"/>
                    <a:gd name="T66" fmla="*/ 0 w 920"/>
                    <a:gd name="T67" fmla="*/ 0 h 481"/>
                    <a:gd name="T68" fmla="*/ 0 w 920"/>
                    <a:gd name="T69" fmla="*/ 0 h 481"/>
                    <a:gd name="T70" fmla="*/ 0 w 920"/>
                    <a:gd name="T71" fmla="*/ 0 h 481"/>
                    <a:gd name="T72" fmla="*/ 0 w 920"/>
                    <a:gd name="T73" fmla="*/ 0 h 481"/>
                    <a:gd name="T74" fmla="*/ 0 w 920"/>
                    <a:gd name="T75" fmla="*/ 0 h 481"/>
                    <a:gd name="T76" fmla="*/ 0 w 920"/>
                    <a:gd name="T77" fmla="*/ 0 h 481"/>
                    <a:gd name="T78" fmla="*/ 0 w 920"/>
                    <a:gd name="T79" fmla="*/ 0 h 481"/>
                    <a:gd name="T80" fmla="*/ 0 w 920"/>
                    <a:gd name="T81" fmla="*/ 0 h 481"/>
                    <a:gd name="T82" fmla="*/ 0 w 920"/>
                    <a:gd name="T83" fmla="*/ 0 h 481"/>
                    <a:gd name="T84" fmla="*/ 0 w 920"/>
                    <a:gd name="T85" fmla="*/ 0 h 481"/>
                    <a:gd name="T86" fmla="*/ 0 w 920"/>
                    <a:gd name="T87" fmla="*/ 0 h 481"/>
                    <a:gd name="T88" fmla="*/ 0 w 920"/>
                    <a:gd name="T89" fmla="*/ 0 h 481"/>
                    <a:gd name="T90" fmla="*/ 0 w 920"/>
                    <a:gd name="T91" fmla="*/ 0 h 481"/>
                    <a:gd name="T92" fmla="*/ 0 w 920"/>
                    <a:gd name="T93" fmla="*/ 0 h 481"/>
                    <a:gd name="T94" fmla="*/ 0 w 920"/>
                    <a:gd name="T95" fmla="*/ 0 h 481"/>
                    <a:gd name="T96" fmla="*/ 0 w 920"/>
                    <a:gd name="T97" fmla="*/ 0 h 481"/>
                    <a:gd name="T98" fmla="*/ 0 w 920"/>
                    <a:gd name="T99" fmla="*/ 0 h 481"/>
                    <a:gd name="T100" fmla="*/ 0 w 920"/>
                    <a:gd name="T101" fmla="*/ 0 h 481"/>
                    <a:gd name="T102" fmla="*/ 0 w 920"/>
                    <a:gd name="T103" fmla="*/ 0 h 481"/>
                    <a:gd name="T104" fmla="*/ 0 w 920"/>
                    <a:gd name="T105" fmla="*/ 0 h 481"/>
                    <a:gd name="T106" fmla="*/ 0 w 920"/>
                    <a:gd name="T107" fmla="*/ 0 h 481"/>
                    <a:gd name="T108" fmla="*/ 0 w 920"/>
                    <a:gd name="T109" fmla="*/ 0 h 481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920"/>
                    <a:gd name="T166" fmla="*/ 0 h 481"/>
                    <a:gd name="T167" fmla="*/ 920 w 920"/>
                    <a:gd name="T168" fmla="*/ 481 h 481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920" h="481">
                      <a:moveTo>
                        <a:pt x="66" y="55"/>
                      </a:moveTo>
                      <a:lnTo>
                        <a:pt x="66" y="55"/>
                      </a:lnTo>
                      <a:lnTo>
                        <a:pt x="72" y="51"/>
                      </a:lnTo>
                      <a:lnTo>
                        <a:pt x="75" y="46"/>
                      </a:lnTo>
                      <a:lnTo>
                        <a:pt x="79" y="42"/>
                      </a:lnTo>
                      <a:lnTo>
                        <a:pt x="83" y="38"/>
                      </a:lnTo>
                      <a:lnTo>
                        <a:pt x="86" y="32"/>
                      </a:lnTo>
                      <a:lnTo>
                        <a:pt x="89" y="28"/>
                      </a:lnTo>
                      <a:lnTo>
                        <a:pt x="92" y="22"/>
                      </a:lnTo>
                      <a:lnTo>
                        <a:pt x="96" y="18"/>
                      </a:lnTo>
                      <a:lnTo>
                        <a:pt x="101" y="13"/>
                      </a:lnTo>
                      <a:lnTo>
                        <a:pt x="107" y="13"/>
                      </a:lnTo>
                      <a:lnTo>
                        <a:pt x="112" y="16"/>
                      </a:lnTo>
                      <a:lnTo>
                        <a:pt x="117" y="22"/>
                      </a:lnTo>
                      <a:lnTo>
                        <a:pt x="123" y="30"/>
                      </a:lnTo>
                      <a:lnTo>
                        <a:pt x="128" y="38"/>
                      </a:lnTo>
                      <a:lnTo>
                        <a:pt x="134" y="44"/>
                      </a:lnTo>
                      <a:lnTo>
                        <a:pt x="139" y="49"/>
                      </a:lnTo>
                      <a:lnTo>
                        <a:pt x="139" y="43"/>
                      </a:lnTo>
                      <a:lnTo>
                        <a:pt x="139" y="38"/>
                      </a:lnTo>
                      <a:lnTo>
                        <a:pt x="139" y="32"/>
                      </a:lnTo>
                      <a:lnTo>
                        <a:pt x="140" y="27"/>
                      </a:lnTo>
                      <a:lnTo>
                        <a:pt x="145" y="21"/>
                      </a:lnTo>
                      <a:lnTo>
                        <a:pt x="151" y="18"/>
                      </a:lnTo>
                      <a:lnTo>
                        <a:pt x="158" y="14"/>
                      </a:lnTo>
                      <a:lnTo>
                        <a:pt x="163" y="10"/>
                      </a:lnTo>
                      <a:lnTo>
                        <a:pt x="170" y="6"/>
                      </a:lnTo>
                      <a:lnTo>
                        <a:pt x="177" y="2"/>
                      </a:lnTo>
                      <a:lnTo>
                        <a:pt x="186" y="0"/>
                      </a:lnTo>
                      <a:lnTo>
                        <a:pt x="194" y="2"/>
                      </a:lnTo>
                      <a:lnTo>
                        <a:pt x="207" y="9"/>
                      </a:lnTo>
                      <a:lnTo>
                        <a:pt x="220" y="16"/>
                      </a:lnTo>
                      <a:lnTo>
                        <a:pt x="232" y="24"/>
                      </a:lnTo>
                      <a:lnTo>
                        <a:pt x="245" y="31"/>
                      </a:lnTo>
                      <a:lnTo>
                        <a:pt x="257" y="40"/>
                      </a:lnTo>
                      <a:lnTo>
                        <a:pt x="269" y="47"/>
                      </a:lnTo>
                      <a:lnTo>
                        <a:pt x="282" y="54"/>
                      </a:lnTo>
                      <a:lnTo>
                        <a:pt x="295" y="62"/>
                      </a:lnTo>
                      <a:lnTo>
                        <a:pt x="305" y="67"/>
                      </a:lnTo>
                      <a:lnTo>
                        <a:pt x="316" y="71"/>
                      </a:lnTo>
                      <a:lnTo>
                        <a:pt x="325" y="77"/>
                      </a:lnTo>
                      <a:lnTo>
                        <a:pt x="335" y="82"/>
                      </a:lnTo>
                      <a:lnTo>
                        <a:pt x="345" y="88"/>
                      </a:lnTo>
                      <a:lnTo>
                        <a:pt x="354" y="95"/>
                      </a:lnTo>
                      <a:lnTo>
                        <a:pt x="360" y="103"/>
                      </a:lnTo>
                      <a:lnTo>
                        <a:pt x="367" y="112"/>
                      </a:lnTo>
                      <a:lnTo>
                        <a:pt x="371" y="119"/>
                      </a:lnTo>
                      <a:lnTo>
                        <a:pt x="377" y="129"/>
                      </a:lnTo>
                      <a:lnTo>
                        <a:pt x="382" y="139"/>
                      </a:lnTo>
                      <a:lnTo>
                        <a:pt x="389" y="148"/>
                      </a:lnTo>
                      <a:lnTo>
                        <a:pt x="394" y="154"/>
                      </a:lnTo>
                      <a:lnTo>
                        <a:pt x="401" y="160"/>
                      </a:lnTo>
                      <a:lnTo>
                        <a:pt x="407" y="162"/>
                      </a:lnTo>
                      <a:lnTo>
                        <a:pt x="414" y="161"/>
                      </a:lnTo>
                      <a:lnTo>
                        <a:pt x="418" y="156"/>
                      </a:lnTo>
                      <a:lnTo>
                        <a:pt x="421" y="151"/>
                      </a:lnTo>
                      <a:lnTo>
                        <a:pt x="424" y="143"/>
                      </a:lnTo>
                      <a:lnTo>
                        <a:pt x="428" y="137"/>
                      </a:lnTo>
                      <a:lnTo>
                        <a:pt x="431" y="131"/>
                      </a:lnTo>
                      <a:lnTo>
                        <a:pt x="434" y="129"/>
                      </a:lnTo>
                      <a:lnTo>
                        <a:pt x="440" y="129"/>
                      </a:lnTo>
                      <a:lnTo>
                        <a:pt x="446" y="135"/>
                      </a:lnTo>
                      <a:lnTo>
                        <a:pt x="451" y="140"/>
                      </a:lnTo>
                      <a:lnTo>
                        <a:pt x="453" y="145"/>
                      </a:lnTo>
                      <a:lnTo>
                        <a:pt x="455" y="153"/>
                      </a:lnTo>
                      <a:lnTo>
                        <a:pt x="457" y="160"/>
                      </a:lnTo>
                      <a:lnTo>
                        <a:pt x="458" y="167"/>
                      </a:lnTo>
                      <a:lnTo>
                        <a:pt x="460" y="175"/>
                      </a:lnTo>
                      <a:lnTo>
                        <a:pt x="464" y="182"/>
                      </a:lnTo>
                      <a:lnTo>
                        <a:pt x="467" y="189"/>
                      </a:lnTo>
                      <a:lnTo>
                        <a:pt x="471" y="193"/>
                      </a:lnTo>
                      <a:lnTo>
                        <a:pt x="477" y="197"/>
                      </a:lnTo>
                      <a:lnTo>
                        <a:pt x="482" y="199"/>
                      </a:lnTo>
                      <a:lnTo>
                        <a:pt x="489" y="200"/>
                      </a:lnTo>
                      <a:lnTo>
                        <a:pt x="495" y="202"/>
                      </a:lnTo>
                      <a:lnTo>
                        <a:pt x="502" y="203"/>
                      </a:lnTo>
                      <a:lnTo>
                        <a:pt x="508" y="206"/>
                      </a:lnTo>
                      <a:lnTo>
                        <a:pt x="514" y="211"/>
                      </a:lnTo>
                      <a:lnTo>
                        <a:pt x="519" y="214"/>
                      </a:lnTo>
                      <a:lnTo>
                        <a:pt x="525" y="215"/>
                      </a:lnTo>
                      <a:lnTo>
                        <a:pt x="530" y="214"/>
                      </a:lnTo>
                      <a:lnTo>
                        <a:pt x="537" y="213"/>
                      </a:lnTo>
                      <a:lnTo>
                        <a:pt x="543" y="212"/>
                      </a:lnTo>
                      <a:lnTo>
                        <a:pt x="550" y="211"/>
                      </a:lnTo>
                      <a:lnTo>
                        <a:pt x="556" y="211"/>
                      </a:lnTo>
                      <a:lnTo>
                        <a:pt x="562" y="212"/>
                      </a:lnTo>
                      <a:lnTo>
                        <a:pt x="565" y="214"/>
                      </a:lnTo>
                      <a:lnTo>
                        <a:pt x="568" y="216"/>
                      </a:lnTo>
                      <a:lnTo>
                        <a:pt x="571" y="221"/>
                      </a:lnTo>
                      <a:lnTo>
                        <a:pt x="574" y="225"/>
                      </a:lnTo>
                      <a:lnTo>
                        <a:pt x="576" y="229"/>
                      </a:lnTo>
                      <a:lnTo>
                        <a:pt x="578" y="235"/>
                      </a:lnTo>
                      <a:lnTo>
                        <a:pt x="580" y="240"/>
                      </a:lnTo>
                      <a:lnTo>
                        <a:pt x="582" y="245"/>
                      </a:lnTo>
                      <a:lnTo>
                        <a:pt x="587" y="250"/>
                      </a:lnTo>
                      <a:lnTo>
                        <a:pt x="591" y="251"/>
                      </a:lnTo>
                      <a:lnTo>
                        <a:pt x="597" y="249"/>
                      </a:lnTo>
                      <a:lnTo>
                        <a:pt x="603" y="247"/>
                      </a:lnTo>
                      <a:lnTo>
                        <a:pt x="610" y="246"/>
                      </a:lnTo>
                      <a:lnTo>
                        <a:pt x="615" y="248"/>
                      </a:lnTo>
                      <a:lnTo>
                        <a:pt x="622" y="251"/>
                      </a:lnTo>
                      <a:lnTo>
                        <a:pt x="627" y="254"/>
                      </a:lnTo>
                      <a:lnTo>
                        <a:pt x="632" y="259"/>
                      </a:lnTo>
                      <a:lnTo>
                        <a:pt x="638" y="261"/>
                      </a:lnTo>
                      <a:lnTo>
                        <a:pt x="644" y="262"/>
                      </a:lnTo>
                      <a:lnTo>
                        <a:pt x="650" y="260"/>
                      </a:lnTo>
                      <a:lnTo>
                        <a:pt x="652" y="267"/>
                      </a:lnTo>
                      <a:lnTo>
                        <a:pt x="655" y="276"/>
                      </a:lnTo>
                      <a:lnTo>
                        <a:pt x="661" y="282"/>
                      </a:lnTo>
                      <a:lnTo>
                        <a:pt x="667" y="280"/>
                      </a:lnTo>
                      <a:lnTo>
                        <a:pt x="674" y="277"/>
                      </a:lnTo>
                      <a:lnTo>
                        <a:pt x="680" y="277"/>
                      </a:lnTo>
                      <a:lnTo>
                        <a:pt x="687" y="279"/>
                      </a:lnTo>
                      <a:lnTo>
                        <a:pt x="693" y="282"/>
                      </a:lnTo>
                      <a:lnTo>
                        <a:pt x="700" y="285"/>
                      </a:lnTo>
                      <a:lnTo>
                        <a:pt x="705" y="286"/>
                      </a:lnTo>
                      <a:lnTo>
                        <a:pt x="712" y="286"/>
                      </a:lnTo>
                      <a:lnTo>
                        <a:pt x="718" y="284"/>
                      </a:lnTo>
                      <a:lnTo>
                        <a:pt x="720" y="283"/>
                      </a:lnTo>
                      <a:lnTo>
                        <a:pt x="720" y="279"/>
                      </a:lnTo>
                      <a:lnTo>
                        <a:pt x="721" y="277"/>
                      </a:lnTo>
                      <a:lnTo>
                        <a:pt x="723" y="275"/>
                      </a:lnTo>
                      <a:lnTo>
                        <a:pt x="733" y="273"/>
                      </a:lnTo>
                      <a:lnTo>
                        <a:pt x="742" y="273"/>
                      </a:lnTo>
                      <a:lnTo>
                        <a:pt x="752" y="274"/>
                      </a:lnTo>
                      <a:lnTo>
                        <a:pt x="761" y="277"/>
                      </a:lnTo>
                      <a:lnTo>
                        <a:pt x="770" y="282"/>
                      </a:lnTo>
                      <a:lnTo>
                        <a:pt x="777" y="287"/>
                      </a:lnTo>
                      <a:lnTo>
                        <a:pt x="786" y="292"/>
                      </a:lnTo>
                      <a:lnTo>
                        <a:pt x="795" y="297"/>
                      </a:lnTo>
                      <a:lnTo>
                        <a:pt x="809" y="302"/>
                      </a:lnTo>
                      <a:lnTo>
                        <a:pt x="824" y="305"/>
                      </a:lnTo>
                      <a:lnTo>
                        <a:pt x="839" y="307"/>
                      </a:lnTo>
                      <a:lnTo>
                        <a:pt x="856" y="307"/>
                      </a:lnTo>
                      <a:lnTo>
                        <a:pt x="871" y="305"/>
                      </a:lnTo>
                      <a:lnTo>
                        <a:pt x="887" y="303"/>
                      </a:lnTo>
                      <a:lnTo>
                        <a:pt x="904" y="301"/>
                      </a:lnTo>
                      <a:lnTo>
                        <a:pt x="920" y="300"/>
                      </a:lnTo>
                      <a:lnTo>
                        <a:pt x="918" y="304"/>
                      </a:lnTo>
                      <a:lnTo>
                        <a:pt x="917" y="308"/>
                      </a:lnTo>
                      <a:lnTo>
                        <a:pt x="916" y="312"/>
                      </a:lnTo>
                      <a:lnTo>
                        <a:pt x="916" y="316"/>
                      </a:lnTo>
                      <a:lnTo>
                        <a:pt x="916" y="321"/>
                      </a:lnTo>
                      <a:lnTo>
                        <a:pt x="917" y="324"/>
                      </a:lnTo>
                      <a:lnTo>
                        <a:pt x="918" y="328"/>
                      </a:lnTo>
                      <a:lnTo>
                        <a:pt x="920" y="333"/>
                      </a:lnTo>
                      <a:lnTo>
                        <a:pt x="912" y="336"/>
                      </a:lnTo>
                      <a:lnTo>
                        <a:pt x="906" y="338"/>
                      </a:lnTo>
                      <a:lnTo>
                        <a:pt x="899" y="342"/>
                      </a:lnTo>
                      <a:lnTo>
                        <a:pt x="896" y="348"/>
                      </a:lnTo>
                      <a:lnTo>
                        <a:pt x="895" y="356"/>
                      </a:lnTo>
                      <a:lnTo>
                        <a:pt x="894" y="362"/>
                      </a:lnTo>
                      <a:lnTo>
                        <a:pt x="893" y="370"/>
                      </a:lnTo>
                      <a:lnTo>
                        <a:pt x="894" y="377"/>
                      </a:lnTo>
                      <a:lnTo>
                        <a:pt x="894" y="385"/>
                      </a:lnTo>
                      <a:lnTo>
                        <a:pt x="894" y="391"/>
                      </a:lnTo>
                      <a:lnTo>
                        <a:pt x="895" y="399"/>
                      </a:lnTo>
                      <a:lnTo>
                        <a:pt x="895" y="406"/>
                      </a:lnTo>
                      <a:lnTo>
                        <a:pt x="895" y="411"/>
                      </a:lnTo>
                      <a:lnTo>
                        <a:pt x="897" y="417"/>
                      </a:lnTo>
                      <a:lnTo>
                        <a:pt x="900" y="423"/>
                      </a:lnTo>
                      <a:lnTo>
                        <a:pt x="903" y="428"/>
                      </a:lnTo>
                      <a:lnTo>
                        <a:pt x="906" y="435"/>
                      </a:lnTo>
                      <a:lnTo>
                        <a:pt x="909" y="440"/>
                      </a:lnTo>
                      <a:lnTo>
                        <a:pt x="910" y="447"/>
                      </a:lnTo>
                      <a:lnTo>
                        <a:pt x="910" y="452"/>
                      </a:lnTo>
                      <a:lnTo>
                        <a:pt x="909" y="459"/>
                      </a:lnTo>
                      <a:lnTo>
                        <a:pt x="907" y="467"/>
                      </a:lnTo>
                      <a:lnTo>
                        <a:pt x="904" y="473"/>
                      </a:lnTo>
                      <a:lnTo>
                        <a:pt x="898" y="476"/>
                      </a:lnTo>
                      <a:lnTo>
                        <a:pt x="893" y="477"/>
                      </a:lnTo>
                      <a:lnTo>
                        <a:pt x="888" y="479"/>
                      </a:lnTo>
                      <a:lnTo>
                        <a:pt x="883" y="479"/>
                      </a:lnTo>
                      <a:lnTo>
                        <a:pt x="877" y="480"/>
                      </a:lnTo>
                      <a:lnTo>
                        <a:pt x="872" y="480"/>
                      </a:lnTo>
                      <a:lnTo>
                        <a:pt x="867" y="481"/>
                      </a:lnTo>
                      <a:lnTo>
                        <a:pt x="862" y="481"/>
                      </a:lnTo>
                      <a:lnTo>
                        <a:pt x="858" y="480"/>
                      </a:lnTo>
                      <a:lnTo>
                        <a:pt x="846" y="479"/>
                      </a:lnTo>
                      <a:lnTo>
                        <a:pt x="834" y="476"/>
                      </a:lnTo>
                      <a:lnTo>
                        <a:pt x="822" y="475"/>
                      </a:lnTo>
                      <a:lnTo>
                        <a:pt x="811" y="474"/>
                      </a:lnTo>
                      <a:lnTo>
                        <a:pt x="799" y="474"/>
                      </a:lnTo>
                      <a:lnTo>
                        <a:pt x="787" y="473"/>
                      </a:lnTo>
                      <a:lnTo>
                        <a:pt x="775" y="472"/>
                      </a:lnTo>
                      <a:lnTo>
                        <a:pt x="763" y="472"/>
                      </a:lnTo>
                      <a:lnTo>
                        <a:pt x="761" y="473"/>
                      </a:lnTo>
                      <a:lnTo>
                        <a:pt x="759" y="475"/>
                      </a:lnTo>
                      <a:lnTo>
                        <a:pt x="756" y="477"/>
                      </a:lnTo>
                      <a:lnTo>
                        <a:pt x="752" y="479"/>
                      </a:lnTo>
                      <a:lnTo>
                        <a:pt x="746" y="479"/>
                      </a:lnTo>
                      <a:lnTo>
                        <a:pt x="739" y="480"/>
                      </a:lnTo>
                      <a:lnTo>
                        <a:pt x="733" y="480"/>
                      </a:lnTo>
                      <a:lnTo>
                        <a:pt x="726" y="480"/>
                      </a:lnTo>
                      <a:lnTo>
                        <a:pt x="720" y="479"/>
                      </a:lnTo>
                      <a:lnTo>
                        <a:pt x="713" y="476"/>
                      </a:lnTo>
                      <a:lnTo>
                        <a:pt x="708" y="473"/>
                      </a:lnTo>
                      <a:lnTo>
                        <a:pt x="702" y="468"/>
                      </a:lnTo>
                      <a:lnTo>
                        <a:pt x="701" y="465"/>
                      </a:lnTo>
                      <a:lnTo>
                        <a:pt x="701" y="463"/>
                      </a:lnTo>
                      <a:lnTo>
                        <a:pt x="701" y="462"/>
                      </a:lnTo>
                      <a:lnTo>
                        <a:pt x="701" y="461"/>
                      </a:lnTo>
                      <a:lnTo>
                        <a:pt x="693" y="459"/>
                      </a:lnTo>
                      <a:lnTo>
                        <a:pt x="687" y="458"/>
                      </a:lnTo>
                      <a:lnTo>
                        <a:pt x="679" y="458"/>
                      </a:lnTo>
                      <a:lnTo>
                        <a:pt x="672" y="458"/>
                      </a:lnTo>
                      <a:lnTo>
                        <a:pt x="664" y="459"/>
                      </a:lnTo>
                      <a:lnTo>
                        <a:pt x="658" y="460"/>
                      </a:lnTo>
                      <a:lnTo>
                        <a:pt x="650" y="460"/>
                      </a:lnTo>
                      <a:lnTo>
                        <a:pt x="642" y="461"/>
                      </a:lnTo>
                      <a:lnTo>
                        <a:pt x="635" y="459"/>
                      </a:lnTo>
                      <a:lnTo>
                        <a:pt x="628" y="454"/>
                      </a:lnTo>
                      <a:lnTo>
                        <a:pt x="622" y="445"/>
                      </a:lnTo>
                      <a:lnTo>
                        <a:pt x="615" y="437"/>
                      </a:lnTo>
                      <a:lnTo>
                        <a:pt x="612" y="435"/>
                      </a:lnTo>
                      <a:lnTo>
                        <a:pt x="607" y="434"/>
                      </a:lnTo>
                      <a:lnTo>
                        <a:pt x="602" y="435"/>
                      </a:lnTo>
                      <a:lnTo>
                        <a:pt x="597" y="437"/>
                      </a:lnTo>
                      <a:lnTo>
                        <a:pt x="591" y="440"/>
                      </a:lnTo>
                      <a:lnTo>
                        <a:pt x="586" y="442"/>
                      </a:lnTo>
                      <a:lnTo>
                        <a:pt x="579" y="443"/>
                      </a:lnTo>
                      <a:lnTo>
                        <a:pt x="574" y="442"/>
                      </a:lnTo>
                      <a:lnTo>
                        <a:pt x="568" y="439"/>
                      </a:lnTo>
                      <a:lnTo>
                        <a:pt x="562" y="436"/>
                      </a:lnTo>
                      <a:lnTo>
                        <a:pt x="556" y="432"/>
                      </a:lnTo>
                      <a:lnTo>
                        <a:pt x="553" y="427"/>
                      </a:lnTo>
                      <a:lnTo>
                        <a:pt x="549" y="421"/>
                      </a:lnTo>
                      <a:lnTo>
                        <a:pt x="543" y="415"/>
                      </a:lnTo>
                      <a:lnTo>
                        <a:pt x="538" y="412"/>
                      </a:lnTo>
                      <a:lnTo>
                        <a:pt x="532" y="407"/>
                      </a:lnTo>
                      <a:lnTo>
                        <a:pt x="529" y="406"/>
                      </a:lnTo>
                      <a:lnTo>
                        <a:pt x="525" y="406"/>
                      </a:lnTo>
                      <a:lnTo>
                        <a:pt x="520" y="406"/>
                      </a:lnTo>
                      <a:lnTo>
                        <a:pt x="516" y="405"/>
                      </a:lnTo>
                      <a:lnTo>
                        <a:pt x="509" y="398"/>
                      </a:lnTo>
                      <a:lnTo>
                        <a:pt x="508" y="389"/>
                      </a:lnTo>
                      <a:lnTo>
                        <a:pt x="508" y="381"/>
                      </a:lnTo>
                      <a:lnTo>
                        <a:pt x="504" y="374"/>
                      </a:lnTo>
                      <a:lnTo>
                        <a:pt x="501" y="372"/>
                      </a:lnTo>
                      <a:lnTo>
                        <a:pt x="496" y="369"/>
                      </a:lnTo>
                      <a:lnTo>
                        <a:pt x="492" y="368"/>
                      </a:lnTo>
                      <a:lnTo>
                        <a:pt x="488" y="365"/>
                      </a:lnTo>
                      <a:lnTo>
                        <a:pt x="484" y="364"/>
                      </a:lnTo>
                      <a:lnTo>
                        <a:pt x="480" y="363"/>
                      </a:lnTo>
                      <a:lnTo>
                        <a:pt x="476" y="362"/>
                      </a:lnTo>
                      <a:lnTo>
                        <a:pt x="471" y="361"/>
                      </a:lnTo>
                      <a:lnTo>
                        <a:pt x="459" y="359"/>
                      </a:lnTo>
                      <a:lnTo>
                        <a:pt x="447" y="357"/>
                      </a:lnTo>
                      <a:lnTo>
                        <a:pt x="435" y="356"/>
                      </a:lnTo>
                      <a:lnTo>
                        <a:pt x="424" y="356"/>
                      </a:lnTo>
                      <a:lnTo>
                        <a:pt x="413" y="354"/>
                      </a:lnTo>
                      <a:lnTo>
                        <a:pt x="401" y="354"/>
                      </a:lnTo>
                      <a:lnTo>
                        <a:pt x="389" y="354"/>
                      </a:lnTo>
                      <a:lnTo>
                        <a:pt x="377" y="354"/>
                      </a:lnTo>
                      <a:lnTo>
                        <a:pt x="377" y="364"/>
                      </a:lnTo>
                      <a:lnTo>
                        <a:pt x="370" y="370"/>
                      </a:lnTo>
                      <a:lnTo>
                        <a:pt x="360" y="370"/>
                      </a:lnTo>
                      <a:lnTo>
                        <a:pt x="352" y="369"/>
                      </a:lnTo>
                      <a:lnTo>
                        <a:pt x="348" y="366"/>
                      </a:lnTo>
                      <a:lnTo>
                        <a:pt x="347" y="362"/>
                      </a:lnTo>
                      <a:lnTo>
                        <a:pt x="346" y="358"/>
                      </a:lnTo>
                      <a:lnTo>
                        <a:pt x="344" y="356"/>
                      </a:lnTo>
                      <a:lnTo>
                        <a:pt x="333" y="354"/>
                      </a:lnTo>
                      <a:lnTo>
                        <a:pt x="322" y="351"/>
                      </a:lnTo>
                      <a:lnTo>
                        <a:pt x="313" y="347"/>
                      </a:lnTo>
                      <a:lnTo>
                        <a:pt x="306" y="340"/>
                      </a:lnTo>
                      <a:lnTo>
                        <a:pt x="297" y="335"/>
                      </a:lnTo>
                      <a:lnTo>
                        <a:pt x="289" y="329"/>
                      </a:lnTo>
                      <a:lnTo>
                        <a:pt x="281" y="324"/>
                      </a:lnTo>
                      <a:lnTo>
                        <a:pt x="271" y="320"/>
                      </a:lnTo>
                      <a:lnTo>
                        <a:pt x="264" y="319"/>
                      </a:lnTo>
                      <a:lnTo>
                        <a:pt x="257" y="319"/>
                      </a:lnTo>
                      <a:lnTo>
                        <a:pt x="249" y="319"/>
                      </a:lnTo>
                      <a:lnTo>
                        <a:pt x="243" y="316"/>
                      </a:lnTo>
                      <a:lnTo>
                        <a:pt x="237" y="313"/>
                      </a:lnTo>
                      <a:lnTo>
                        <a:pt x="231" y="309"/>
                      </a:lnTo>
                      <a:lnTo>
                        <a:pt x="224" y="304"/>
                      </a:lnTo>
                      <a:lnTo>
                        <a:pt x="219" y="301"/>
                      </a:lnTo>
                      <a:lnTo>
                        <a:pt x="214" y="299"/>
                      </a:lnTo>
                      <a:lnTo>
                        <a:pt x="209" y="298"/>
                      </a:lnTo>
                      <a:lnTo>
                        <a:pt x="203" y="298"/>
                      </a:lnTo>
                      <a:lnTo>
                        <a:pt x="198" y="297"/>
                      </a:lnTo>
                      <a:lnTo>
                        <a:pt x="193" y="297"/>
                      </a:lnTo>
                      <a:lnTo>
                        <a:pt x="187" y="296"/>
                      </a:lnTo>
                      <a:lnTo>
                        <a:pt x="182" y="295"/>
                      </a:lnTo>
                      <a:lnTo>
                        <a:pt x="176" y="292"/>
                      </a:lnTo>
                      <a:lnTo>
                        <a:pt x="168" y="288"/>
                      </a:lnTo>
                      <a:lnTo>
                        <a:pt x="160" y="282"/>
                      </a:lnTo>
                      <a:lnTo>
                        <a:pt x="152" y="276"/>
                      </a:lnTo>
                      <a:lnTo>
                        <a:pt x="145" y="270"/>
                      </a:lnTo>
                      <a:lnTo>
                        <a:pt x="137" y="263"/>
                      </a:lnTo>
                      <a:lnTo>
                        <a:pt x="130" y="256"/>
                      </a:lnTo>
                      <a:lnTo>
                        <a:pt x="123" y="250"/>
                      </a:lnTo>
                      <a:lnTo>
                        <a:pt x="114" y="245"/>
                      </a:lnTo>
                      <a:lnTo>
                        <a:pt x="108" y="242"/>
                      </a:lnTo>
                      <a:lnTo>
                        <a:pt x="101" y="242"/>
                      </a:lnTo>
                      <a:lnTo>
                        <a:pt x="95" y="242"/>
                      </a:lnTo>
                      <a:lnTo>
                        <a:pt x="90" y="240"/>
                      </a:lnTo>
                      <a:lnTo>
                        <a:pt x="87" y="236"/>
                      </a:lnTo>
                      <a:lnTo>
                        <a:pt x="84" y="230"/>
                      </a:lnTo>
                      <a:lnTo>
                        <a:pt x="80" y="225"/>
                      </a:lnTo>
                      <a:lnTo>
                        <a:pt x="77" y="221"/>
                      </a:lnTo>
                      <a:lnTo>
                        <a:pt x="75" y="219"/>
                      </a:lnTo>
                      <a:lnTo>
                        <a:pt x="72" y="217"/>
                      </a:lnTo>
                      <a:lnTo>
                        <a:pt x="70" y="217"/>
                      </a:lnTo>
                      <a:lnTo>
                        <a:pt x="67" y="217"/>
                      </a:lnTo>
                      <a:lnTo>
                        <a:pt x="58" y="223"/>
                      </a:lnTo>
                      <a:lnTo>
                        <a:pt x="49" y="224"/>
                      </a:lnTo>
                      <a:lnTo>
                        <a:pt x="41" y="222"/>
                      </a:lnTo>
                      <a:lnTo>
                        <a:pt x="32" y="216"/>
                      </a:lnTo>
                      <a:lnTo>
                        <a:pt x="25" y="209"/>
                      </a:lnTo>
                      <a:lnTo>
                        <a:pt x="17" y="201"/>
                      </a:lnTo>
                      <a:lnTo>
                        <a:pt x="11" y="193"/>
                      </a:lnTo>
                      <a:lnTo>
                        <a:pt x="3" y="187"/>
                      </a:lnTo>
                      <a:lnTo>
                        <a:pt x="1" y="185"/>
                      </a:lnTo>
                      <a:lnTo>
                        <a:pt x="0" y="180"/>
                      </a:lnTo>
                      <a:lnTo>
                        <a:pt x="1" y="176"/>
                      </a:lnTo>
                      <a:lnTo>
                        <a:pt x="2" y="172"/>
                      </a:lnTo>
                      <a:lnTo>
                        <a:pt x="4" y="166"/>
                      </a:lnTo>
                      <a:lnTo>
                        <a:pt x="7" y="161"/>
                      </a:lnTo>
                      <a:lnTo>
                        <a:pt x="11" y="155"/>
                      </a:lnTo>
                      <a:lnTo>
                        <a:pt x="13" y="151"/>
                      </a:lnTo>
                      <a:lnTo>
                        <a:pt x="16" y="143"/>
                      </a:lnTo>
                      <a:lnTo>
                        <a:pt x="17" y="136"/>
                      </a:lnTo>
                      <a:lnTo>
                        <a:pt x="18" y="128"/>
                      </a:lnTo>
                      <a:lnTo>
                        <a:pt x="18" y="122"/>
                      </a:lnTo>
                      <a:lnTo>
                        <a:pt x="17" y="114"/>
                      </a:lnTo>
                      <a:lnTo>
                        <a:pt x="17" y="106"/>
                      </a:lnTo>
                      <a:lnTo>
                        <a:pt x="16" y="100"/>
                      </a:lnTo>
                      <a:lnTo>
                        <a:pt x="17" y="92"/>
                      </a:lnTo>
                      <a:lnTo>
                        <a:pt x="19" y="85"/>
                      </a:lnTo>
                      <a:lnTo>
                        <a:pt x="24" y="79"/>
                      </a:lnTo>
                      <a:lnTo>
                        <a:pt x="29" y="74"/>
                      </a:lnTo>
                      <a:lnTo>
                        <a:pt x="36" y="70"/>
                      </a:lnTo>
                      <a:lnTo>
                        <a:pt x="43" y="66"/>
                      </a:lnTo>
                      <a:lnTo>
                        <a:pt x="51" y="63"/>
                      </a:lnTo>
                      <a:lnTo>
                        <a:pt x="59" y="59"/>
                      </a:lnTo>
                      <a:lnTo>
                        <a:pt x="66" y="55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02" name="Freeform 2072"/>
                <p:cNvSpPr>
                  <a:spLocks/>
                </p:cNvSpPr>
                <p:nvPr/>
              </p:nvSpPr>
              <p:spPr bwMode="auto">
                <a:xfrm>
                  <a:off x="2292" y="1226"/>
                  <a:ext cx="36" cy="19"/>
                </a:xfrm>
                <a:custGeom>
                  <a:avLst/>
                  <a:gdLst>
                    <a:gd name="T0" fmla="*/ 0 w 366"/>
                    <a:gd name="T1" fmla="*/ 0 h 208"/>
                    <a:gd name="T2" fmla="*/ 0 w 366"/>
                    <a:gd name="T3" fmla="*/ 0 h 208"/>
                    <a:gd name="T4" fmla="*/ 0 w 366"/>
                    <a:gd name="T5" fmla="*/ 0 h 208"/>
                    <a:gd name="T6" fmla="*/ 0 w 366"/>
                    <a:gd name="T7" fmla="*/ 0 h 208"/>
                    <a:gd name="T8" fmla="*/ 0 w 366"/>
                    <a:gd name="T9" fmla="*/ 0 h 208"/>
                    <a:gd name="T10" fmla="*/ 0 w 366"/>
                    <a:gd name="T11" fmla="*/ 0 h 208"/>
                    <a:gd name="T12" fmla="*/ 0 w 366"/>
                    <a:gd name="T13" fmla="*/ 0 h 208"/>
                    <a:gd name="T14" fmla="*/ 0 w 366"/>
                    <a:gd name="T15" fmla="*/ 0 h 208"/>
                    <a:gd name="T16" fmla="*/ 0 w 366"/>
                    <a:gd name="T17" fmla="*/ 0 h 208"/>
                    <a:gd name="T18" fmla="*/ 0 w 366"/>
                    <a:gd name="T19" fmla="*/ 0 h 208"/>
                    <a:gd name="T20" fmla="*/ 0 w 366"/>
                    <a:gd name="T21" fmla="*/ 0 h 208"/>
                    <a:gd name="T22" fmla="*/ 0 w 366"/>
                    <a:gd name="T23" fmla="*/ 0 h 208"/>
                    <a:gd name="T24" fmla="*/ 0 w 366"/>
                    <a:gd name="T25" fmla="*/ 0 h 208"/>
                    <a:gd name="T26" fmla="*/ 0 w 366"/>
                    <a:gd name="T27" fmla="*/ 0 h 208"/>
                    <a:gd name="T28" fmla="*/ 0 w 366"/>
                    <a:gd name="T29" fmla="*/ 0 h 208"/>
                    <a:gd name="T30" fmla="*/ 0 w 366"/>
                    <a:gd name="T31" fmla="*/ 0 h 208"/>
                    <a:gd name="T32" fmla="*/ 0 w 366"/>
                    <a:gd name="T33" fmla="*/ 0 h 208"/>
                    <a:gd name="T34" fmla="*/ 0 w 366"/>
                    <a:gd name="T35" fmla="*/ 0 h 208"/>
                    <a:gd name="T36" fmla="*/ 0 w 366"/>
                    <a:gd name="T37" fmla="*/ 0 h 208"/>
                    <a:gd name="T38" fmla="*/ 0 w 366"/>
                    <a:gd name="T39" fmla="*/ 0 h 208"/>
                    <a:gd name="T40" fmla="*/ 0 w 366"/>
                    <a:gd name="T41" fmla="*/ 0 h 208"/>
                    <a:gd name="T42" fmla="*/ 0 w 366"/>
                    <a:gd name="T43" fmla="*/ 0 h 208"/>
                    <a:gd name="T44" fmla="*/ 0 w 366"/>
                    <a:gd name="T45" fmla="*/ 0 h 208"/>
                    <a:gd name="T46" fmla="*/ 0 w 366"/>
                    <a:gd name="T47" fmla="*/ 0 h 208"/>
                    <a:gd name="T48" fmla="*/ 0 w 366"/>
                    <a:gd name="T49" fmla="*/ 0 h 208"/>
                    <a:gd name="T50" fmla="*/ 0 w 366"/>
                    <a:gd name="T51" fmla="*/ 0 h 208"/>
                    <a:gd name="T52" fmla="*/ 0 w 366"/>
                    <a:gd name="T53" fmla="*/ 0 h 208"/>
                    <a:gd name="T54" fmla="*/ 0 w 366"/>
                    <a:gd name="T55" fmla="*/ 0 h 208"/>
                    <a:gd name="T56" fmla="*/ 0 w 366"/>
                    <a:gd name="T57" fmla="*/ 0 h 208"/>
                    <a:gd name="T58" fmla="*/ 0 w 366"/>
                    <a:gd name="T59" fmla="*/ 0 h 208"/>
                    <a:gd name="T60" fmla="*/ 0 w 366"/>
                    <a:gd name="T61" fmla="*/ 0 h 208"/>
                    <a:gd name="T62" fmla="*/ 0 w 366"/>
                    <a:gd name="T63" fmla="*/ 0 h 208"/>
                    <a:gd name="T64" fmla="*/ 0 w 366"/>
                    <a:gd name="T65" fmla="*/ 0 h 208"/>
                    <a:gd name="T66" fmla="*/ 0 w 366"/>
                    <a:gd name="T67" fmla="*/ 0 h 208"/>
                    <a:gd name="T68" fmla="*/ 0 w 366"/>
                    <a:gd name="T69" fmla="*/ 0 h 208"/>
                    <a:gd name="T70" fmla="*/ 0 w 366"/>
                    <a:gd name="T71" fmla="*/ 0 h 208"/>
                    <a:gd name="T72" fmla="*/ 0 w 366"/>
                    <a:gd name="T73" fmla="*/ 0 h 208"/>
                    <a:gd name="T74" fmla="*/ 0 w 366"/>
                    <a:gd name="T75" fmla="*/ 0 h 208"/>
                    <a:gd name="T76" fmla="*/ 0 w 366"/>
                    <a:gd name="T77" fmla="*/ 0 h 208"/>
                    <a:gd name="T78" fmla="*/ 0 w 366"/>
                    <a:gd name="T79" fmla="*/ 0 h 208"/>
                    <a:gd name="T80" fmla="*/ 0 w 366"/>
                    <a:gd name="T81" fmla="*/ 0 h 208"/>
                    <a:gd name="T82" fmla="*/ 0 w 366"/>
                    <a:gd name="T83" fmla="*/ 0 h 208"/>
                    <a:gd name="T84" fmla="*/ 0 w 366"/>
                    <a:gd name="T85" fmla="*/ 0 h 208"/>
                    <a:gd name="T86" fmla="*/ 0 w 366"/>
                    <a:gd name="T87" fmla="*/ 0 h 208"/>
                    <a:gd name="T88" fmla="*/ 0 w 366"/>
                    <a:gd name="T89" fmla="*/ 0 h 208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366"/>
                    <a:gd name="T136" fmla="*/ 0 h 208"/>
                    <a:gd name="T137" fmla="*/ 366 w 366"/>
                    <a:gd name="T138" fmla="*/ 208 h 208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366" h="208">
                      <a:moveTo>
                        <a:pt x="0" y="141"/>
                      </a:moveTo>
                      <a:lnTo>
                        <a:pt x="1" y="136"/>
                      </a:lnTo>
                      <a:lnTo>
                        <a:pt x="4" y="131"/>
                      </a:lnTo>
                      <a:lnTo>
                        <a:pt x="7" y="127"/>
                      </a:lnTo>
                      <a:lnTo>
                        <a:pt x="11" y="124"/>
                      </a:lnTo>
                      <a:lnTo>
                        <a:pt x="15" y="120"/>
                      </a:lnTo>
                      <a:lnTo>
                        <a:pt x="19" y="117"/>
                      </a:lnTo>
                      <a:lnTo>
                        <a:pt x="22" y="113"/>
                      </a:lnTo>
                      <a:lnTo>
                        <a:pt x="24" y="106"/>
                      </a:lnTo>
                      <a:lnTo>
                        <a:pt x="28" y="102"/>
                      </a:lnTo>
                      <a:lnTo>
                        <a:pt x="32" y="98"/>
                      </a:lnTo>
                      <a:lnTo>
                        <a:pt x="39" y="93"/>
                      </a:lnTo>
                      <a:lnTo>
                        <a:pt x="45" y="88"/>
                      </a:lnTo>
                      <a:lnTo>
                        <a:pt x="50" y="82"/>
                      </a:lnTo>
                      <a:lnTo>
                        <a:pt x="55" y="77"/>
                      </a:lnTo>
                      <a:lnTo>
                        <a:pt x="55" y="70"/>
                      </a:lnTo>
                      <a:lnTo>
                        <a:pt x="53" y="62"/>
                      </a:lnTo>
                      <a:lnTo>
                        <a:pt x="57" y="62"/>
                      </a:lnTo>
                      <a:lnTo>
                        <a:pt x="61" y="61"/>
                      </a:lnTo>
                      <a:lnTo>
                        <a:pt x="65" y="58"/>
                      </a:lnTo>
                      <a:lnTo>
                        <a:pt x="67" y="56"/>
                      </a:lnTo>
                      <a:lnTo>
                        <a:pt x="73" y="50"/>
                      </a:lnTo>
                      <a:lnTo>
                        <a:pt x="79" y="42"/>
                      </a:lnTo>
                      <a:lnTo>
                        <a:pt x="83" y="36"/>
                      </a:lnTo>
                      <a:lnTo>
                        <a:pt x="90" y="29"/>
                      </a:lnTo>
                      <a:lnTo>
                        <a:pt x="96" y="25"/>
                      </a:lnTo>
                      <a:lnTo>
                        <a:pt x="102" y="20"/>
                      </a:lnTo>
                      <a:lnTo>
                        <a:pt x="108" y="16"/>
                      </a:lnTo>
                      <a:lnTo>
                        <a:pt x="114" y="12"/>
                      </a:lnTo>
                      <a:lnTo>
                        <a:pt x="120" y="7"/>
                      </a:lnTo>
                      <a:lnTo>
                        <a:pt x="126" y="4"/>
                      </a:lnTo>
                      <a:lnTo>
                        <a:pt x="133" y="1"/>
                      </a:lnTo>
                      <a:lnTo>
                        <a:pt x="141" y="0"/>
                      </a:lnTo>
                      <a:lnTo>
                        <a:pt x="143" y="3"/>
                      </a:lnTo>
                      <a:lnTo>
                        <a:pt x="147" y="4"/>
                      </a:lnTo>
                      <a:lnTo>
                        <a:pt x="152" y="5"/>
                      </a:lnTo>
                      <a:lnTo>
                        <a:pt x="152" y="10"/>
                      </a:lnTo>
                      <a:lnTo>
                        <a:pt x="158" y="10"/>
                      </a:lnTo>
                      <a:lnTo>
                        <a:pt x="165" y="8"/>
                      </a:lnTo>
                      <a:lnTo>
                        <a:pt x="171" y="7"/>
                      </a:lnTo>
                      <a:lnTo>
                        <a:pt x="175" y="8"/>
                      </a:lnTo>
                      <a:lnTo>
                        <a:pt x="180" y="14"/>
                      </a:lnTo>
                      <a:lnTo>
                        <a:pt x="186" y="20"/>
                      </a:lnTo>
                      <a:lnTo>
                        <a:pt x="192" y="25"/>
                      </a:lnTo>
                      <a:lnTo>
                        <a:pt x="199" y="27"/>
                      </a:lnTo>
                      <a:lnTo>
                        <a:pt x="205" y="28"/>
                      </a:lnTo>
                      <a:lnTo>
                        <a:pt x="212" y="29"/>
                      </a:lnTo>
                      <a:lnTo>
                        <a:pt x="218" y="31"/>
                      </a:lnTo>
                      <a:lnTo>
                        <a:pt x="225" y="32"/>
                      </a:lnTo>
                      <a:lnTo>
                        <a:pt x="231" y="33"/>
                      </a:lnTo>
                      <a:lnTo>
                        <a:pt x="237" y="36"/>
                      </a:lnTo>
                      <a:lnTo>
                        <a:pt x="243" y="37"/>
                      </a:lnTo>
                      <a:lnTo>
                        <a:pt x="250" y="38"/>
                      </a:lnTo>
                      <a:lnTo>
                        <a:pt x="256" y="38"/>
                      </a:lnTo>
                      <a:lnTo>
                        <a:pt x="263" y="38"/>
                      </a:lnTo>
                      <a:lnTo>
                        <a:pt x="269" y="36"/>
                      </a:lnTo>
                      <a:lnTo>
                        <a:pt x="275" y="34"/>
                      </a:lnTo>
                      <a:lnTo>
                        <a:pt x="281" y="32"/>
                      </a:lnTo>
                      <a:lnTo>
                        <a:pt x="287" y="31"/>
                      </a:lnTo>
                      <a:lnTo>
                        <a:pt x="291" y="31"/>
                      </a:lnTo>
                      <a:lnTo>
                        <a:pt x="295" y="32"/>
                      </a:lnTo>
                      <a:lnTo>
                        <a:pt x="302" y="37"/>
                      </a:lnTo>
                      <a:lnTo>
                        <a:pt x="307" y="42"/>
                      </a:lnTo>
                      <a:lnTo>
                        <a:pt x="313" y="49"/>
                      </a:lnTo>
                      <a:lnTo>
                        <a:pt x="317" y="56"/>
                      </a:lnTo>
                      <a:lnTo>
                        <a:pt x="322" y="64"/>
                      </a:lnTo>
                      <a:lnTo>
                        <a:pt x="327" y="71"/>
                      </a:lnTo>
                      <a:lnTo>
                        <a:pt x="331" y="79"/>
                      </a:lnTo>
                      <a:lnTo>
                        <a:pt x="337" y="87"/>
                      </a:lnTo>
                      <a:lnTo>
                        <a:pt x="335" y="86"/>
                      </a:lnTo>
                      <a:lnTo>
                        <a:pt x="334" y="89"/>
                      </a:lnTo>
                      <a:lnTo>
                        <a:pt x="333" y="91"/>
                      </a:lnTo>
                      <a:lnTo>
                        <a:pt x="330" y="90"/>
                      </a:lnTo>
                      <a:lnTo>
                        <a:pt x="330" y="93"/>
                      </a:lnTo>
                      <a:lnTo>
                        <a:pt x="330" y="96"/>
                      </a:lnTo>
                      <a:lnTo>
                        <a:pt x="330" y="99"/>
                      </a:lnTo>
                      <a:lnTo>
                        <a:pt x="330" y="101"/>
                      </a:lnTo>
                      <a:lnTo>
                        <a:pt x="339" y="110"/>
                      </a:lnTo>
                      <a:lnTo>
                        <a:pt x="347" y="118"/>
                      </a:lnTo>
                      <a:lnTo>
                        <a:pt x="353" y="128"/>
                      </a:lnTo>
                      <a:lnTo>
                        <a:pt x="359" y="138"/>
                      </a:lnTo>
                      <a:lnTo>
                        <a:pt x="363" y="149"/>
                      </a:lnTo>
                      <a:lnTo>
                        <a:pt x="365" y="159"/>
                      </a:lnTo>
                      <a:lnTo>
                        <a:pt x="366" y="169"/>
                      </a:lnTo>
                      <a:lnTo>
                        <a:pt x="364" y="180"/>
                      </a:lnTo>
                      <a:lnTo>
                        <a:pt x="362" y="186"/>
                      </a:lnTo>
                      <a:lnTo>
                        <a:pt x="358" y="190"/>
                      </a:lnTo>
                      <a:lnTo>
                        <a:pt x="352" y="194"/>
                      </a:lnTo>
                      <a:lnTo>
                        <a:pt x="347" y="198"/>
                      </a:lnTo>
                      <a:lnTo>
                        <a:pt x="340" y="200"/>
                      </a:lnTo>
                      <a:lnTo>
                        <a:pt x="334" y="202"/>
                      </a:lnTo>
                      <a:lnTo>
                        <a:pt x="326" y="202"/>
                      </a:lnTo>
                      <a:lnTo>
                        <a:pt x="319" y="202"/>
                      </a:lnTo>
                      <a:lnTo>
                        <a:pt x="314" y="200"/>
                      </a:lnTo>
                      <a:lnTo>
                        <a:pt x="309" y="198"/>
                      </a:lnTo>
                      <a:lnTo>
                        <a:pt x="303" y="197"/>
                      </a:lnTo>
                      <a:lnTo>
                        <a:pt x="298" y="198"/>
                      </a:lnTo>
                      <a:lnTo>
                        <a:pt x="294" y="200"/>
                      </a:lnTo>
                      <a:lnTo>
                        <a:pt x="290" y="202"/>
                      </a:lnTo>
                      <a:lnTo>
                        <a:pt x="286" y="204"/>
                      </a:lnTo>
                      <a:lnTo>
                        <a:pt x="282" y="205"/>
                      </a:lnTo>
                      <a:lnTo>
                        <a:pt x="269" y="206"/>
                      </a:lnTo>
                      <a:lnTo>
                        <a:pt x="256" y="206"/>
                      </a:lnTo>
                      <a:lnTo>
                        <a:pt x="243" y="205"/>
                      </a:lnTo>
                      <a:lnTo>
                        <a:pt x="230" y="203"/>
                      </a:lnTo>
                      <a:lnTo>
                        <a:pt x="218" y="201"/>
                      </a:lnTo>
                      <a:lnTo>
                        <a:pt x="205" y="198"/>
                      </a:lnTo>
                      <a:lnTo>
                        <a:pt x="193" y="193"/>
                      </a:lnTo>
                      <a:lnTo>
                        <a:pt x="180" y="189"/>
                      </a:lnTo>
                      <a:lnTo>
                        <a:pt x="170" y="200"/>
                      </a:lnTo>
                      <a:lnTo>
                        <a:pt x="159" y="205"/>
                      </a:lnTo>
                      <a:lnTo>
                        <a:pt x="147" y="208"/>
                      </a:lnTo>
                      <a:lnTo>
                        <a:pt x="135" y="208"/>
                      </a:lnTo>
                      <a:lnTo>
                        <a:pt x="122" y="205"/>
                      </a:lnTo>
                      <a:lnTo>
                        <a:pt x="109" y="203"/>
                      </a:lnTo>
                      <a:lnTo>
                        <a:pt x="95" y="202"/>
                      </a:lnTo>
                      <a:lnTo>
                        <a:pt x="82" y="202"/>
                      </a:lnTo>
                      <a:lnTo>
                        <a:pt x="77" y="203"/>
                      </a:lnTo>
                      <a:lnTo>
                        <a:pt x="71" y="203"/>
                      </a:lnTo>
                      <a:lnTo>
                        <a:pt x="66" y="203"/>
                      </a:lnTo>
                      <a:lnTo>
                        <a:pt x="60" y="202"/>
                      </a:lnTo>
                      <a:lnTo>
                        <a:pt x="54" y="200"/>
                      </a:lnTo>
                      <a:lnTo>
                        <a:pt x="47" y="196"/>
                      </a:lnTo>
                      <a:lnTo>
                        <a:pt x="42" y="190"/>
                      </a:lnTo>
                      <a:lnTo>
                        <a:pt x="36" y="185"/>
                      </a:lnTo>
                      <a:lnTo>
                        <a:pt x="30" y="180"/>
                      </a:lnTo>
                      <a:lnTo>
                        <a:pt x="24" y="176"/>
                      </a:lnTo>
                      <a:lnTo>
                        <a:pt x="17" y="174"/>
                      </a:lnTo>
                      <a:lnTo>
                        <a:pt x="9" y="174"/>
                      </a:lnTo>
                      <a:lnTo>
                        <a:pt x="9" y="168"/>
                      </a:lnTo>
                      <a:lnTo>
                        <a:pt x="8" y="164"/>
                      </a:lnTo>
                      <a:lnTo>
                        <a:pt x="7" y="161"/>
                      </a:lnTo>
                      <a:lnTo>
                        <a:pt x="5" y="157"/>
                      </a:lnTo>
                      <a:lnTo>
                        <a:pt x="3" y="154"/>
                      </a:lnTo>
                      <a:lnTo>
                        <a:pt x="1" y="150"/>
                      </a:lnTo>
                      <a:lnTo>
                        <a:pt x="0" y="145"/>
                      </a:lnTo>
                      <a:lnTo>
                        <a:pt x="0" y="141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03" name="Freeform 2073"/>
                <p:cNvSpPr>
                  <a:spLocks/>
                </p:cNvSpPr>
                <p:nvPr/>
              </p:nvSpPr>
              <p:spPr bwMode="auto">
                <a:xfrm>
                  <a:off x="2292" y="1226"/>
                  <a:ext cx="36" cy="19"/>
                </a:xfrm>
                <a:custGeom>
                  <a:avLst/>
                  <a:gdLst>
                    <a:gd name="T0" fmla="*/ 0 w 366"/>
                    <a:gd name="T1" fmla="*/ 0 h 208"/>
                    <a:gd name="T2" fmla="*/ 0 w 366"/>
                    <a:gd name="T3" fmla="*/ 0 h 208"/>
                    <a:gd name="T4" fmla="*/ 0 w 366"/>
                    <a:gd name="T5" fmla="*/ 0 h 208"/>
                    <a:gd name="T6" fmla="*/ 0 w 366"/>
                    <a:gd name="T7" fmla="*/ 0 h 208"/>
                    <a:gd name="T8" fmla="*/ 0 w 366"/>
                    <a:gd name="T9" fmla="*/ 0 h 208"/>
                    <a:gd name="T10" fmla="*/ 0 w 366"/>
                    <a:gd name="T11" fmla="*/ 0 h 208"/>
                    <a:gd name="T12" fmla="*/ 0 w 366"/>
                    <a:gd name="T13" fmla="*/ 0 h 208"/>
                    <a:gd name="T14" fmla="*/ 0 w 366"/>
                    <a:gd name="T15" fmla="*/ 0 h 208"/>
                    <a:gd name="T16" fmla="*/ 0 w 366"/>
                    <a:gd name="T17" fmla="*/ 0 h 208"/>
                    <a:gd name="T18" fmla="*/ 0 w 366"/>
                    <a:gd name="T19" fmla="*/ 0 h 208"/>
                    <a:gd name="T20" fmla="*/ 0 w 366"/>
                    <a:gd name="T21" fmla="*/ 0 h 208"/>
                    <a:gd name="T22" fmla="*/ 0 w 366"/>
                    <a:gd name="T23" fmla="*/ 0 h 208"/>
                    <a:gd name="T24" fmla="*/ 0 w 366"/>
                    <a:gd name="T25" fmla="*/ 0 h 208"/>
                    <a:gd name="T26" fmla="*/ 0 w 366"/>
                    <a:gd name="T27" fmla="*/ 0 h 208"/>
                    <a:gd name="T28" fmla="*/ 0 w 366"/>
                    <a:gd name="T29" fmla="*/ 0 h 208"/>
                    <a:gd name="T30" fmla="*/ 0 w 366"/>
                    <a:gd name="T31" fmla="*/ 0 h 208"/>
                    <a:gd name="T32" fmla="*/ 0 w 366"/>
                    <a:gd name="T33" fmla="*/ 0 h 208"/>
                    <a:gd name="T34" fmla="*/ 0 w 366"/>
                    <a:gd name="T35" fmla="*/ 0 h 208"/>
                    <a:gd name="T36" fmla="*/ 0 w 366"/>
                    <a:gd name="T37" fmla="*/ 0 h 208"/>
                    <a:gd name="T38" fmla="*/ 0 w 366"/>
                    <a:gd name="T39" fmla="*/ 0 h 208"/>
                    <a:gd name="T40" fmla="*/ 0 w 366"/>
                    <a:gd name="T41" fmla="*/ 0 h 208"/>
                    <a:gd name="T42" fmla="*/ 0 w 366"/>
                    <a:gd name="T43" fmla="*/ 0 h 208"/>
                    <a:gd name="T44" fmla="*/ 0 w 366"/>
                    <a:gd name="T45" fmla="*/ 0 h 208"/>
                    <a:gd name="T46" fmla="*/ 0 w 366"/>
                    <a:gd name="T47" fmla="*/ 0 h 208"/>
                    <a:gd name="T48" fmla="*/ 0 w 366"/>
                    <a:gd name="T49" fmla="*/ 0 h 208"/>
                    <a:gd name="T50" fmla="*/ 0 w 366"/>
                    <a:gd name="T51" fmla="*/ 0 h 208"/>
                    <a:gd name="T52" fmla="*/ 0 w 366"/>
                    <a:gd name="T53" fmla="*/ 0 h 208"/>
                    <a:gd name="T54" fmla="*/ 0 w 366"/>
                    <a:gd name="T55" fmla="*/ 0 h 208"/>
                    <a:gd name="T56" fmla="*/ 0 w 366"/>
                    <a:gd name="T57" fmla="*/ 0 h 208"/>
                    <a:gd name="T58" fmla="*/ 0 w 366"/>
                    <a:gd name="T59" fmla="*/ 0 h 208"/>
                    <a:gd name="T60" fmla="*/ 0 w 366"/>
                    <a:gd name="T61" fmla="*/ 0 h 208"/>
                    <a:gd name="T62" fmla="*/ 0 w 366"/>
                    <a:gd name="T63" fmla="*/ 0 h 208"/>
                    <a:gd name="T64" fmla="*/ 0 w 366"/>
                    <a:gd name="T65" fmla="*/ 0 h 208"/>
                    <a:gd name="T66" fmla="*/ 0 w 366"/>
                    <a:gd name="T67" fmla="*/ 0 h 208"/>
                    <a:gd name="T68" fmla="*/ 0 w 366"/>
                    <a:gd name="T69" fmla="*/ 0 h 208"/>
                    <a:gd name="T70" fmla="*/ 0 w 366"/>
                    <a:gd name="T71" fmla="*/ 0 h 208"/>
                    <a:gd name="T72" fmla="*/ 0 w 366"/>
                    <a:gd name="T73" fmla="*/ 0 h 208"/>
                    <a:gd name="T74" fmla="*/ 0 w 366"/>
                    <a:gd name="T75" fmla="*/ 0 h 208"/>
                    <a:gd name="T76" fmla="*/ 0 w 366"/>
                    <a:gd name="T77" fmla="*/ 0 h 208"/>
                    <a:gd name="T78" fmla="*/ 0 w 366"/>
                    <a:gd name="T79" fmla="*/ 0 h 208"/>
                    <a:gd name="T80" fmla="*/ 0 w 366"/>
                    <a:gd name="T81" fmla="*/ 0 h 208"/>
                    <a:gd name="T82" fmla="*/ 0 w 366"/>
                    <a:gd name="T83" fmla="*/ 0 h 208"/>
                    <a:gd name="T84" fmla="*/ 0 w 366"/>
                    <a:gd name="T85" fmla="*/ 0 h 208"/>
                    <a:gd name="T86" fmla="*/ 0 w 366"/>
                    <a:gd name="T87" fmla="*/ 0 h 208"/>
                    <a:gd name="T88" fmla="*/ 0 w 366"/>
                    <a:gd name="T89" fmla="*/ 0 h 208"/>
                    <a:gd name="T90" fmla="*/ 0 w 366"/>
                    <a:gd name="T91" fmla="*/ 0 h 208"/>
                    <a:gd name="T92" fmla="*/ 0 w 366"/>
                    <a:gd name="T93" fmla="*/ 0 h 208"/>
                    <a:gd name="T94" fmla="*/ 0 w 366"/>
                    <a:gd name="T95" fmla="*/ 0 h 208"/>
                    <a:gd name="T96" fmla="*/ 0 w 366"/>
                    <a:gd name="T97" fmla="*/ 0 h 208"/>
                    <a:gd name="T98" fmla="*/ 0 w 366"/>
                    <a:gd name="T99" fmla="*/ 0 h 208"/>
                    <a:gd name="T100" fmla="*/ 0 w 366"/>
                    <a:gd name="T101" fmla="*/ 0 h 208"/>
                    <a:gd name="T102" fmla="*/ 0 w 366"/>
                    <a:gd name="T103" fmla="*/ 0 h 208"/>
                    <a:gd name="T104" fmla="*/ 0 w 366"/>
                    <a:gd name="T105" fmla="*/ 0 h 208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366"/>
                    <a:gd name="T160" fmla="*/ 0 h 208"/>
                    <a:gd name="T161" fmla="*/ 366 w 366"/>
                    <a:gd name="T162" fmla="*/ 208 h 208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366" h="208">
                      <a:moveTo>
                        <a:pt x="0" y="141"/>
                      </a:moveTo>
                      <a:lnTo>
                        <a:pt x="0" y="141"/>
                      </a:lnTo>
                      <a:lnTo>
                        <a:pt x="1" y="136"/>
                      </a:lnTo>
                      <a:lnTo>
                        <a:pt x="4" y="131"/>
                      </a:lnTo>
                      <a:lnTo>
                        <a:pt x="7" y="127"/>
                      </a:lnTo>
                      <a:lnTo>
                        <a:pt x="11" y="124"/>
                      </a:lnTo>
                      <a:lnTo>
                        <a:pt x="15" y="120"/>
                      </a:lnTo>
                      <a:lnTo>
                        <a:pt x="19" y="117"/>
                      </a:lnTo>
                      <a:lnTo>
                        <a:pt x="22" y="113"/>
                      </a:lnTo>
                      <a:lnTo>
                        <a:pt x="24" y="106"/>
                      </a:lnTo>
                      <a:lnTo>
                        <a:pt x="28" y="102"/>
                      </a:lnTo>
                      <a:lnTo>
                        <a:pt x="32" y="98"/>
                      </a:lnTo>
                      <a:lnTo>
                        <a:pt x="39" y="93"/>
                      </a:lnTo>
                      <a:lnTo>
                        <a:pt x="45" y="88"/>
                      </a:lnTo>
                      <a:lnTo>
                        <a:pt x="50" y="82"/>
                      </a:lnTo>
                      <a:lnTo>
                        <a:pt x="55" y="77"/>
                      </a:lnTo>
                      <a:lnTo>
                        <a:pt x="55" y="70"/>
                      </a:lnTo>
                      <a:lnTo>
                        <a:pt x="53" y="62"/>
                      </a:lnTo>
                      <a:lnTo>
                        <a:pt x="57" y="62"/>
                      </a:lnTo>
                      <a:lnTo>
                        <a:pt x="61" y="61"/>
                      </a:lnTo>
                      <a:lnTo>
                        <a:pt x="65" y="58"/>
                      </a:lnTo>
                      <a:lnTo>
                        <a:pt x="67" y="56"/>
                      </a:lnTo>
                      <a:lnTo>
                        <a:pt x="73" y="50"/>
                      </a:lnTo>
                      <a:lnTo>
                        <a:pt x="79" y="42"/>
                      </a:lnTo>
                      <a:lnTo>
                        <a:pt x="83" y="36"/>
                      </a:lnTo>
                      <a:lnTo>
                        <a:pt x="90" y="29"/>
                      </a:lnTo>
                      <a:lnTo>
                        <a:pt x="96" y="25"/>
                      </a:lnTo>
                      <a:lnTo>
                        <a:pt x="102" y="20"/>
                      </a:lnTo>
                      <a:lnTo>
                        <a:pt x="108" y="16"/>
                      </a:lnTo>
                      <a:lnTo>
                        <a:pt x="114" y="12"/>
                      </a:lnTo>
                      <a:lnTo>
                        <a:pt x="120" y="7"/>
                      </a:lnTo>
                      <a:lnTo>
                        <a:pt x="126" y="4"/>
                      </a:lnTo>
                      <a:lnTo>
                        <a:pt x="133" y="1"/>
                      </a:lnTo>
                      <a:lnTo>
                        <a:pt x="141" y="0"/>
                      </a:lnTo>
                      <a:lnTo>
                        <a:pt x="143" y="3"/>
                      </a:lnTo>
                      <a:lnTo>
                        <a:pt x="147" y="4"/>
                      </a:lnTo>
                      <a:lnTo>
                        <a:pt x="152" y="5"/>
                      </a:lnTo>
                      <a:lnTo>
                        <a:pt x="152" y="10"/>
                      </a:lnTo>
                      <a:lnTo>
                        <a:pt x="158" y="10"/>
                      </a:lnTo>
                      <a:lnTo>
                        <a:pt x="165" y="8"/>
                      </a:lnTo>
                      <a:lnTo>
                        <a:pt x="171" y="7"/>
                      </a:lnTo>
                      <a:lnTo>
                        <a:pt x="175" y="8"/>
                      </a:lnTo>
                      <a:lnTo>
                        <a:pt x="180" y="14"/>
                      </a:lnTo>
                      <a:lnTo>
                        <a:pt x="186" y="20"/>
                      </a:lnTo>
                      <a:lnTo>
                        <a:pt x="192" y="25"/>
                      </a:lnTo>
                      <a:lnTo>
                        <a:pt x="199" y="27"/>
                      </a:lnTo>
                      <a:lnTo>
                        <a:pt x="205" y="28"/>
                      </a:lnTo>
                      <a:lnTo>
                        <a:pt x="212" y="29"/>
                      </a:lnTo>
                      <a:lnTo>
                        <a:pt x="218" y="31"/>
                      </a:lnTo>
                      <a:lnTo>
                        <a:pt x="225" y="32"/>
                      </a:lnTo>
                      <a:lnTo>
                        <a:pt x="231" y="33"/>
                      </a:lnTo>
                      <a:lnTo>
                        <a:pt x="237" y="36"/>
                      </a:lnTo>
                      <a:lnTo>
                        <a:pt x="243" y="37"/>
                      </a:lnTo>
                      <a:lnTo>
                        <a:pt x="250" y="38"/>
                      </a:lnTo>
                      <a:lnTo>
                        <a:pt x="256" y="38"/>
                      </a:lnTo>
                      <a:lnTo>
                        <a:pt x="263" y="38"/>
                      </a:lnTo>
                      <a:lnTo>
                        <a:pt x="269" y="36"/>
                      </a:lnTo>
                      <a:lnTo>
                        <a:pt x="275" y="34"/>
                      </a:lnTo>
                      <a:lnTo>
                        <a:pt x="281" y="32"/>
                      </a:lnTo>
                      <a:lnTo>
                        <a:pt x="287" y="31"/>
                      </a:lnTo>
                      <a:lnTo>
                        <a:pt x="291" y="31"/>
                      </a:lnTo>
                      <a:lnTo>
                        <a:pt x="295" y="32"/>
                      </a:lnTo>
                      <a:lnTo>
                        <a:pt x="302" y="37"/>
                      </a:lnTo>
                      <a:lnTo>
                        <a:pt x="307" y="42"/>
                      </a:lnTo>
                      <a:lnTo>
                        <a:pt x="313" y="49"/>
                      </a:lnTo>
                      <a:lnTo>
                        <a:pt x="317" y="56"/>
                      </a:lnTo>
                      <a:lnTo>
                        <a:pt x="322" y="64"/>
                      </a:lnTo>
                      <a:lnTo>
                        <a:pt x="327" y="71"/>
                      </a:lnTo>
                      <a:lnTo>
                        <a:pt x="331" y="79"/>
                      </a:lnTo>
                      <a:lnTo>
                        <a:pt x="337" y="87"/>
                      </a:lnTo>
                      <a:lnTo>
                        <a:pt x="335" y="86"/>
                      </a:lnTo>
                      <a:lnTo>
                        <a:pt x="334" y="89"/>
                      </a:lnTo>
                      <a:lnTo>
                        <a:pt x="333" y="91"/>
                      </a:lnTo>
                      <a:lnTo>
                        <a:pt x="330" y="90"/>
                      </a:lnTo>
                      <a:lnTo>
                        <a:pt x="330" y="93"/>
                      </a:lnTo>
                      <a:lnTo>
                        <a:pt x="330" y="96"/>
                      </a:lnTo>
                      <a:lnTo>
                        <a:pt x="330" y="99"/>
                      </a:lnTo>
                      <a:lnTo>
                        <a:pt x="330" y="101"/>
                      </a:lnTo>
                      <a:lnTo>
                        <a:pt x="339" y="110"/>
                      </a:lnTo>
                      <a:lnTo>
                        <a:pt x="347" y="118"/>
                      </a:lnTo>
                      <a:lnTo>
                        <a:pt x="353" y="128"/>
                      </a:lnTo>
                      <a:lnTo>
                        <a:pt x="359" y="138"/>
                      </a:lnTo>
                      <a:lnTo>
                        <a:pt x="363" y="149"/>
                      </a:lnTo>
                      <a:lnTo>
                        <a:pt x="365" y="159"/>
                      </a:lnTo>
                      <a:lnTo>
                        <a:pt x="366" y="169"/>
                      </a:lnTo>
                      <a:lnTo>
                        <a:pt x="364" y="180"/>
                      </a:lnTo>
                      <a:lnTo>
                        <a:pt x="362" y="186"/>
                      </a:lnTo>
                      <a:lnTo>
                        <a:pt x="358" y="190"/>
                      </a:lnTo>
                      <a:lnTo>
                        <a:pt x="352" y="194"/>
                      </a:lnTo>
                      <a:lnTo>
                        <a:pt x="347" y="198"/>
                      </a:lnTo>
                      <a:lnTo>
                        <a:pt x="340" y="200"/>
                      </a:lnTo>
                      <a:lnTo>
                        <a:pt x="334" y="202"/>
                      </a:lnTo>
                      <a:lnTo>
                        <a:pt x="326" y="202"/>
                      </a:lnTo>
                      <a:lnTo>
                        <a:pt x="319" y="202"/>
                      </a:lnTo>
                      <a:lnTo>
                        <a:pt x="314" y="200"/>
                      </a:lnTo>
                      <a:lnTo>
                        <a:pt x="309" y="198"/>
                      </a:lnTo>
                      <a:lnTo>
                        <a:pt x="303" y="197"/>
                      </a:lnTo>
                      <a:lnTo>
                        <a:pt x="298" y="198"/>
                      </a:lnTo>
                      <a:lnTo>
                        <a:pt x="294" y="200"/>
                      </a:lnTo>
                      <a:lnTo>
                        <a:pt x="290" y="202"/>
                      </a:lnTo>
                      <a:lnTo>
                        <a:pt x="286" y="204"/>
                      </a:lnTo>
                      <a:lnTo>
                        <a:pt x="282" y="205"/>
                      </a:lnTo>
                      <a:lnTo>
                        <a:pt x="269" y="206"/>
                      </a:lnTo>
                      <a:lnTo>
                        <a:pt x="256" y="206"/>
                      </a:lnTo>
                      <a:lnTo>
                        <a:pt x="243" y="205"/>
                      </a:lnTo>
                      <a:lnTo>
                        <a:pt x="230" y="203"/>
                      </a:lnTo>
                      <a:lnTo>
                        <a:pt x="218" y="201"/>
                      </a:lnTo>
                      <a:lnTo>
                        <a:pt x="205" y="198"/>
                      </a:lnTo>
                      <a:lnTo>
                        <a:pt x="193" y="193"/>
                      </a:lnTo>
                      <a:lnTo>
                        <a:pt x="180" y="189"/>
                      </a:lnTo>
                      <a:lnTo>
                        <a:pt x="170" y="200"/>
                      </a:lnTo>
                      <a:lnTo>
                        <a:pt x="159" y="205"/>
                      </a:lnTo>
                      <a:lnTo>
                        <a:pt x="147" y="208"/>
                      </a:lnTo>
                      <a:lnTo>
                        <a:pt x="135" y="208"/>
                      </a:lnTo>
                      <a:lnTo>
                        <a:pt x="122" y="205"/>
                      </a:lnTo>
                      <a:lnTo>
                        <a:pt x="109" y="203"/>
                      </a:lnTo>
                      <a:lnTo>
                        <a:pt x="95" y="202"/>
                      </a:lnTo>
                      <a:lnTo>
                        <a:pt x="82" y="202"/>
                      </a:lnTo>
                      <a:lnTo>
                        <a:pt x="77" y="203"/>
                      </a:lnTo>
                      <a:lnTo>
                        <a:pt x="71" y="203"/>
                      </a:lnTo>
                      <a:lnTo>
                        <a:pt x="66" y="203"/>
                      </a:lnTo>
                      <a:lnTo>
                        <a:pt x="60" y="202"/>
                      </a:lnTo>
                      <a:lnTo>
                        <a:pt x="54" y="200"/>
                      </a:lnTo>
                      <a:lnTo>
                        <a:pt x="47" y="196"/>
                      </a:lnTo>
                      <a:lnTo>
                        <a:pt x="42" y="190"/>
                      </a:lnTo>
                      <a:lnTo>
                        <a:pt x="36" y="185"/>
                      </a:lnTo>
                      <a:lnTo>
                        <a:pt x="30" y="180"/>
                      </a:lnTo>
                      <a:lnTo>
                        <a:pt x="24" y="176"/>
                      </a:lnTo>
                      <a:lnTo>
                        <a:pt x="17" y="174"/>
                      </a:lnTo>
                      <a:lnTo>
                        <a:pt x="9" y="174"/>
                      </a:lnTo>
                      <a:lnTo>
                        <a:pt x="9" y="168"/>
                      </a:lnTo>
                      <a:lnTo>
                        <a:pt x="8" y="164"/>
                      </a:lnTo>
                      <a:lnTo>
                        <a:pt x="7" y="161"/>
                      </a:lnTo>
                      <a:lnTo>
                        <a:pt x="5" y="157"/>
                      </a:lnTo>
                      <a:lnTo>
                        <a:pt x="3" y="154"/>
                      </a:lnTo>
                      <a:lnTo>
                        <a:pt x="1" y="150"/>
                      </a:lnTo>
                      <a:lnTo>
                        <a:pt x="0" y="145"/>
                      </a:lnTo>
                      <a:lnTo>
                        <a:pt x="0" y="141"/>
                      </a:lnTo>
                    </a:path>
                  </a:pathLst>
                </a:custGeom>
                <a:solidFill>
                  <a:srgbClr val="CCFFFF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04" name="Freeform 2074"/>
                <p:cNvSpPr>
                  <a:spLocks/>
                </p:cNvSpPr>
                <p:nvPr/>
              </p:nvSpPr>
              <p:spPr bwMode="auto">
                <a:xfrm>
                  <a:off x="2330" y="1223"/>
                  <a:ext cx="100" cy="198"/>
                </a:xfrm>
                <a:custGeom>
                  <a:avLst/>
                  <a:gdLst>
                    <a:gd name="T0" fmla="*/ 0 w 1005"/>
                    <a:gd name="T1" fmla="*/ 0 h 2145"/>
                    <a:gd name="T2" fmla="*/ 0 w 1005"/>
                    <a:gd name="T3" fmla="*/ 0 h 2145"/>
                    <a:gd name="T4" fmla="*/ 0 w 1005"/>
                    <a:gd name="T5" fmla="*/ 0 h 2145"/>
                    <a:gd name="T6" fmla="*/ 0 w 1005"/>
                    <a:gd name="T7" fmla="*/ 0 h 2145"/>
                    <a:gd name="T8" fmla="*/ 0 w 1005"/>
                    <a:gd name="T9" fmla="*/ 0 h 2145"/>
                    <a:gd name="T10" fmla="*/ 0 w 1005"/>
                    <a:gd name="T11" fmla="*/ 0 h 2145"/>
                    <a:gd name="T12" fmla="*/ 0 w 1005"/>
                    <a:gd name="T13" fmla="*/ 0 h 2145"/>
                    <a:gd name="T14" fmla="*/ 0 w 1005"/>
                    <a:gd name="T15" fmla="*/ 0 h 2145"/>
                    <a:gd name="T16" fmla="*/ 0 w 1005"/>
                    <a:gd name="T17" fmla="*/ 0 h 2145"/>
                    <a:gd name="T18" fmla="*/ 0 w 1005"/>
                    <a:gd name="T19" fmla="*/ 0 h 2145"/>
                    <a:gd name="T20" fmla="*/ 0 w 1005"/>
                    <a:gd name="T21" fmla="*/ 0 h 2145"/>
                    <a:gd name="T22" fmla="*/ 0 w 1005"/>
                    <a:gd name="T23" fmla="*/ 0 h 2145"/>
                    <a:gd name="T24" fmla="*/ 0 w 1005"/>
                    <a:gd name="T25" fmla="*/ 0 h 2145"/>
                    <a:gd name="T26" fmla="*/ 0 w 1005"/>
                    <a:gd name="T27" fmla="*/ 0 h 2145"/>
                    <a:gd name="T28" fmla="*/ 0 w 1005"/>
                    <a:gd name="T29" fmla="*/ 0 h 2145"/>
                    <a:gd name="T30" fmla="*/ 0 w 1005"/>
                    <a:gd name="T31" fmla="*/ 0 h 2145"/>
                    <a:gd name="T32" fmla="*/ 0 w 1005"/>
                    <a:gd name="T33" fmla="*/ 0 h 2145"/>
                    <a:gd name="T34" fmla="*/ 0 w 1005"/>
                    <a:gd name="T35" fmla="*/ 0 h 2145"/>
                    <a:gd name="T36" fmla="*/ 0 w 1005"/>
                    <a:gd name="T37" fmla="*/ 0 h 2145"/>
                    <a:gd name="T38" fmla="*/ 0 w 1005"/>
                    <a:gd name="T39" fmla="*/ 0 h 2145"/>
                    <a:gd name="T40" fmla="*/ 0 w 1005"/>
                    <a:gd name="T41" fmla="*/ 0 h 2145"/>
                    <a:gd name="T42" fmla="*/ 0 w 1005"/>
                    <a:gd name="T43" fmla="*/ 0 h 2145"/>
                    <a:gd name="T44" fmla="*/ 0 w 1005"/>
                    <a:gd name="T45" fmla="*/ 0 h 2145"/>
                    <a:gd name="T46" fmla="*/ 0 w 1005"/>
                    <a:gd name="T47" fmla="*/ 0 h 2145"/>
                    <a:gd name="T48" fmla="*/ 0 w 1005"/>
                    <a:gd name="T49" fmla="*/ 0 h 2145"/>
                    <a:gd name="T50" fmla="*/ 0 w 1005"/>
                    <a:gd name="T51" fmla="*/ 0 h 2145"/>
                    <a:gd name="T52" fmla="*/ 0 w 1005"/>
                    <a:gd name="T53" fmla="*/ 0 h 2145"/>
                    <a:gd name="T54" fmla="*/ 0 w 1005"/>
                    <a:gd name="T55" fmla="*/ 0 h 2145"/>
                    <a:gd name="T56" fmla="*/ 0 w 1005"/>
                    <a:gd name="T57" fmla="*/ 0 h 2145"/>
                    <a:gd name="T58" fmla="*/ 0 w 1005"/>
                    <a:gd name="T59" fmla="*/ 0 h 2145"/>
                    <a:gd name="T60" fmla="*/ 0 w 1005"/>
                    <a:gd name="T61" fmla="*/ 0 h 2145"/>
                    <a:gd name="T62" fmla="*/ 0 w 1005"/>
                    <a:gd name="T63" fmla="*/ 0 h 2145"/>
                    <a:gd name="T64" fmla="*/ 0 w 1005"/>
                    <a:gd name="T65" fmla="*/ 0 h 2145"/>
                    <a:gd name="T66" fmla="*/ 0 w 1005"/>
                    <a:gd name="T67" fmla="*/ 0 h 2145"/>
                    <a:gd name="T68" fmla="*/ 0 w 1005"/>
                    <a:gd name="T69" fmla="*/ 0 h 2145"/>
                    <a:gd name="T70" fmla="*/ 0 w 1005"/>
                    <a:gd name="T71" fmla="*/ 0 h 2145"/>
                    <a:gd name="T72" fmla="*/ 0 w 1005"/>
                    <a:gd name="T73" fmla="*/ 0 h 2145"/>
                    <a:gd name="T74" fmla="*/ 0 w 1005"/>
                    <a:gd name="T75" fmla="*/ 0 h 2145"/>
                    <a:gd name="T76" fmla="*/ 0 w 1005"/>
                    <a:gd name="T77" fmla="*/ 0 h 2145"/>
                    <a:gd name="T78" fmla="*/ 0 w 1005"/>
                    <a:gd name="T79" fmla="*/ 0 h 2145"/>
                    <a:gd name="T80" fmla="*/ 0 w 1005"/>
                    <a:gd name="T81" fmla="*/ 0 h 2145"/>
                    <a:gd name="T82" fmla="*/ 0 w 1005"/>
                    <a:gd name="T83" fmla="*/ 0 h 2145"/>
                    <a:gd name="T84" fmla="*/ 0 w 1005"/>
                    <a:gd name="T85" fmla="*/ 0 h 2145"/>
                    <a:gd name="T86" fmla="*/ 0 w 1005"/>
                    <a:gd name="T87" fmla="*/ 0 h 2145"/>
                    <a:gd name="T88" fmla="*/ 0 w 1005"/>
                    <a:gd name="T89" fmla="*/ 0 h 2145"/>
                    <a:gd name="T90" fmla="*/ 0 w 1005"/>
                    <a:gd name="T91" fmla="*/ 0 h 2145"/>
                    <a:gd name="T92" fmla="*/ 0 w 1005"/>
                    <a:gd name="T93" fmla="*/ 0 h 2145"/>
                    <a:gd name="T94" fmla="*/ 0 w 1005"/>
                    <a:gd name="T95" fmla="*/ 0 h 2145"/>
                    <a:gd name="T96" fmla="*/ 0 w 1005"/>
                    <a:gd name="T97" fmla="*/ 0 h 2145"/>
                    <a:gd name="T98" fmla="*/ 0 w 1005"/>
                    <a:gd name="T99" fmla="*/ 0 h 2145"/>
                    <a:gd name="T100" fmla="*/ 0 w 1005"/>
                    <a:gd name="T101" fmla="*/ 0 h 2145"/>
                    <a:gd name="T102" fmla="*/ 0 w 1005"/>
                    <a:gd name="T103" fmla="*/ 0 h 2145"/>
                    <a:gd name="T104" fmla="*/ 0 w 1005"/>
                    <a:gd name="T105" fmla="*/ 0 h 2145"/>
                    <a:gd name="T106" fmla="*/ 0 w 1005"/>
                    <a:gd name="T107" fmla="*/ 0 h 2145"/>
                    <a:gd name="T108" fmla="*/ 0 w 1005"/>
                    <a:gd name="T109" fmla="*/ 0 h 2145"/>
                    <a:gd name="T110" fmla="*/ 0 w 1005"/>
                    <a:gd name="T111" fmla="*/ 0 h 2145"/>
                    <a:gd name="T112" fmla="*/ 0 w 1005"/>
                    <a:gd name="T113" fmla="*/ 0 h 2145"/>
                    <a:gd name="T114" fmla="*/ 0 w 1005"/>
                    <a:gd name="T115" fmla="*/ 0 h 2145"/>
                    <a:gd name="T116" fmla="*/ 0 w 1005"/>
                    <a:gd name="T117" fmla="*/ 0 h 2145"/>
                    <a:gd name="T118" fmla="*/ 0 w 1005"/>
                    <a:gd name="T119" fmla="*/ 0 h 2145"/>
                    <a:gd name="T120" fmla="*/ 0 w 1005"/>
                    <a:gd name="T121" fmla="*/ 0 h 2145"/>
                    <a:gd name="T122" fmla="*/ 0 w 1005"/>
                    <a:gd name="T123" fmla="*/ 0 h 2145"/>
                    <a:gd name="T124" fmla="*/ 0 w 1005"/>
                    <a:gd name="T125" fmla="*/ 0 h 2145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005"/>
                    <a:gd name="T190" fmla="*/ 0 h 2145"/>
                    <a:gd name="T191" fmla="*/ 1005 w 1005"/>
                    <a:gd name="T192" fmla="*/ 2145 h 2145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005" h="2145">
                      <a:moveTo>
                        <a:pt x="706" y="2142"/>
                      </a:moveTo>
                      <a:lnTo>
                        <a:pt x="704" y="2132"/>
                      </a:lnTo>
                      <a:lnTo>
                        <a:pt x="703" y="2122"/>
                      </a:lnTo>
                      <a:lnTo>
                        <a:pt x="703" y="2114"/>
                      </a:lnTo>
                      <a:lnTo>
                        <a:pt x="703" y="2104"/>
                      </a:lnTo>
                      <a:lnTo>
                        <a:pt x="704" y="2094"/>
                      </a:lnTo>
                      <a:lnTo>
                        <a:pt x="706" y="2084"/>
                      </a:lnTo>
                      <a:lnTo>
                        <a:pt x="708" y="2076"/>
                      </a:lnTo>
                      <a:lnTo>
                        <a:pt x="711" y="2067"/>
                      </a:lnTo>
                      <a:lnTo>
                        <a:pt x="716" y="2054"/>
                      </a:lnTo>
                      <a:lnTo>
                        <a:pt x="721" y="2042"/>
                      </a:lnTo>
                      <a:lnTo>
                        <a:pt x="726" y="2029"/>
                      </a:lnTo>
                      <a:lnTo>
                        <a:pt x="730" y="2017"/>
                      </a:lnTo>
                      <a:lnTo>
                        <a:pt x="734" y="2004"/>
                      </a:lnTo>
                      <a:lnTo>
                        <a:pt x="737" y="1992"/>
                      </a:lnTo>
                      <a:lnTo>
                        <a:pt x="737" y="1978"/>
                      </a:lnTo>
                      <a:lnTo>
                        <a:pt x="735" y="1963"/>
                      </a:lnTo>
                      <a:lnTo>
                        <a:pt x="727" y="1968"/>
                      </a:lnTo>
                      <a:lnTo>
                        <a:pt x="717" y="1970"/>
                      </a:lnTo>
                      <a:lnTo>
                        <a:pt x="708" y="1972"/>
                      </a:lnTo>
                      <a:lnTo>
                        <a:pt x="701" y="1973"/>
                      </a:lnTo>
                      <a:lnTo>
                        <a:pt x="692" y="1975"/>
                      </a:lnTo>
                      <a:lnTo>
                        <a:pt x="684" y="1979"/>
                      </a:lnTo>
                      <a:lnTo>
                        <a:pt x="678" y="1984"/>
                      </a:lnTo>
                      <a:lnTo>
                        <a:pt x="670" y="1993"/>
                      </a:lnTo>
                      <a:lnTo>
                        <a:pt x="676" y="1981"/>
                      </a:lnTo>
                      <a:lnTo>
                        <a:pt x="682" y="1971"/>
                      </a:lnTo>
                      <a:lnTo>
                        <a:pt x="691" y="1961"/>
                      </a:lnTo>
                      <a:lnTo>
                        <a:pt x="700" y="1954"/>
                      </a:lnTo>
                      <a:lnTo>
                        <a:pt x="708" y="1946"/>
                      </a:lnTo>
                      <a:lnTo>
                        <a:pt x="718" y="1937"/>
                      </a:lnTo>
                      <a:lnTo>
                        <a:pt x="727" y="1929"/>
                      </a:lnTo>
                      <a:lnTo>
                        <a:pt x="734" y="1919"/>
                      </a:lnTo>
                      <a:lnTo>
                        <a:pt x="733" y="1916"/>
                      </a:lnTo>
                      <a:lnTo>
                        <a:pt x="731" y="1910"/>
                      </a:lnTo>
                      <a:lnTo>
                        <a:pt x="729" y="1905"/>
                      </a:lnTo>
                      <a:lnTo>
                        <a:pt x="729" y="1898"/>
                      </a:lnTo>
                      <a:lnTo>
                        <a:pt x="721" y="1897"/>
                      </a:lnTo>
                      <a:lnTo>
                        <a:pt x="715" y="1893"/>
                      </a:lnTo>
                      <a:lnTo>
                        <a:pt x="708" y="1888"/>
                      </a:lnTo>
                      <a:lnTo>
                        <a:pt x="700" y="1891"/>
                      </a:lnTo>
                      <a:lnTo>
                        <a:pt x="700" y="1884"/>
                      </a:lnTo>
                      <a:lnTo>
                        <a:pt x="693" y="1880"/>
                      </a:lnTo>
                      <a:lnTo>
                        <a:pt x="689" y="1876"/>
                      </a:lnTo>
                      <a:lnTo>
                        <a:pt x="693" y="1870"/>
                      </a:lnTo>
                      <a:lnTo>
                        <a:pt x="696" y="1869"/>
                      </a:lnTo>
                      <a:lnTo>
                        <a:pt x="701" y="1869"/>
                      </a:lnTo>
                      <a:lnTo>
                        <a:pt x="704" y="1869"/>
                      </a:lnTo>
                      <a:lnTo>
                        <a:pt x="705" y="1868"/>
                      </a:lnTo>
                      <a:lnTo>
                        <a:pt x="711" y="1850"/>
                      </a:lnTo>
                      <a:lnTo>
                        <a:pt x="715" y="1833"/>
                      </a:lnTo>
                      <a:lnTo>
                        <a:pt x="715" y="1814"/>
                      </a:lnTo>
                      <a:lnTo>
                        <a:pt x="711" y="1797"/>
                      </a:lnTo>
                      <a:lnTo>
                        <a:pt x="706" y="1781"/>
                      </a:lnTo>
                      <a:lnTo>
                        <a:pt x="698" y="1764"/>
                      </a:lnTo>
                      <a:lnTo>
                        <a:pt x="689" y="1750"/>
                      </a:lnTo>
                      <a:lnTo>
                        <a:pt x="678" y="1737"/>
                      </a:lnTo>
                      <a:lnTo>
                        <a:pt x="674" y="1747"/>
                      </a:lnTo>
                      <a:lnTo>
                        <a:pt x="670" y="1754"/>
                      </a:lnTo>
                      <a:lnTo>
                        <a:pt x="664" y="1761"/>
                      </a:lnTo>
                      <a:lnTo>
                        <a:pt x="656" y="1766"/>
                      </a:lnTo>
                      <a:lnTo>
                        <a:pt x="658" y="1751"/>
                      </a:lnTo>
                      <a:lnTo>
                        <a:pt x="661" y="1736"/>
                      </a:lnTo>
                      <a:lnTo>
                        <a:pt x="664" y="1720"/>
                      </a:lnTo>
                      <a:lnTo>
                        <a:pt x="665" y="1704"/>
                      </a:lnTo>
                      <a:lnTo>
                        <a:pt x="666" y="1689"/>
                      </a:lnTo>
                      <a:lnTo>
                        <a:pt x="665" y="1674"/>
                      </a:lnTo>
                      <a:lnTo>
                        <a:pt x="664" y="1659"/>
                      </a:lnTo>
                      <a:lnTo>
                        <a:pt x="660" y="1643"/>
                      </a:lnTo>
                      <a:lnTo>
                        <a:pt x="658" y="1639"/>
                      </a:lnTo>
                      <a:lnTo>
                        <a:pt x="655" y="1634"/>
                      </a:lnTo>
                      <a:lnTo>
                        <a:pt x="652" y="1629"/>
                      </a:lnTo>
                      <a:lnTo>
                        <a:pt x="648" y="1625"/>
                      </a:lnTo>
                      <a:lnTo>
                        <a:pt x="644" y="1621"/>
                      </a:lnTo>
                      <a:lnTo>
                        <a:pt x="641" y="1616"/>
                      </a:lnTo>
                      <a:lnTo>
                        <a:pt x="637" y="1612"/>
                      </a:lnTo>
                      <a:lnTo>
                        <a:pt x="635" y="1606"/>
                      </a:lnTo>
                      <a:lnTo>
                        <a:pt x="631" y="1589"/>
                      </a:lnTo>
                      <a:lnTo>
                        <a:pt x="628" y="1572"/>
                      </a:lnTo>
                      <a:lnTo>
                        <a:pt x="625" y="1555"/>
                      </a:lnTo>
                      <a:lnTo>
                        <a:pt x="624" y="1538"/>
                      </a:lnTo>
                      <a:lnTo>
                        <a:pt x="622" y="1520"/>
                      </a:lnTo>
                      <a:lnTo>
                        <a:pt x="621" y="1503"/>
                      </a:lnTo>
                      <a:lnTo>
                        <a:pt x="618" y="1485"/>
                      </a:lnTo>
                      <a:lnTo>
                        <a:pt x="615" y="1467"/>
                      </a:lnTo>
                      <a:lnTo>
                        <a:pt x="613" y="1461"/>
                      </a:lnTo>
                      <a:lnTo>
                        <a:pt x="613" y="1453"/>
                      </a:lnTo>
                      <a:lnTo>
                        <a:pt x="615" y="1446"/>
                      </a:lnTo>
                      <a:lnTo>
                        <a:pt x="617" y="1439"/>
                      </a:lnTo>
                      <a:lnTo>
                        <a:pt x="619" y="1431"/>
                      </a:lnTo>
                      <a:lnTo>
                        <a:pt x="621" y="1424"/>
                      </a:lnTo>
                      <a:lnTo>
                        <a:pt x="624" y="1417"/>
                      </a:lnTo>
                      <a:lnTo>
                        <a:pt x="627" y="1409"/>
                      </a:lnTo>
                      <a:lnTo>
                        <a:pt x="620" y="1412"/>
                      </a:lnTo>
                      <a:lnTo>
                        <a:pt x="613" y="1414"/>
                      </a:lnTo>
                      <a:lnTo>
                        <a:pt x="608" y="1416"/>
                      </a:lnTo>
                      <a:lnTo>
                        <a:pt x="602" y="1418"/>
                      </a:lnTo>
                      <a:lnTo>
                        <a:pt x="595" y="1419"/>
                      </a:lnTo>
                      <a:lnTo>
                        <a:pt x="588" y="1419"/>
                      </a:lnTo>
                      <a:lnTo>
                        <a:pt x="582" y="1418"/>
                      </a:lnTo>
                      <a:lnTo>
                        <a:pt x="576" y="1415"/>
                      </a:lnTo>
                      <a:lnTo>
                        <a:pt x="567" y="1406"/>
                      </a:lnTo>
                      <a:lnTo>
                        <a:pt x="560" y="1396"/>
                      </a:lnTo>
                      <a:lnTo>
                        <a:pt x="556" y="1385"/>
                      </a:lnTo>
                      <a:lnTo>
                        <a:pt x="555" y="1373"/>
                      </a:lnTo>
                      <a:lnTo>
                        <a:pt x="556" y="1362"/>
                      </a:lnTo>
                      <a:lnTo>
                        <a:pt x="560" y="1351"/>
                      </a:lnTo>
                      <a:lnTo>
                        <a:pt x="567" y="1339"/>
                      </a:lnTo>
                      <a:lnTo>
                        <a:pt x="575" y="1329"/>
                      </a:lnTo>
                      <a:lnTo>
                        <a:pt x="571" y="1338"/>
                      </a:lnTo>
                      <a:lnTo>
                        <a:pt x="563" y="1343"/>
                      </a:lnTo>
                      <a:lnTo>
                        <a:pt x="555" y="1344"/>
                      </a:lnTo>
                      <a:lnTo>
                        <a:pt x="547" y="1342"/>
                      </a:lnTo>
                      <a:lnTo>
                        <a:pt x="544" y="1339"/>
                      </a:lnTo>
                      <a:lnTo>
                        <a:pt x="542" y="1335"/>
                      </a:lnTo>
                      <a:lnTo>
                        <a:pt x="541" y="1331"/>
                      </a:lnTo>
                      <a:lnTo>
                        <a:pt x="539" y="1326"/>
                      </a:lnTo>
                      <a:lnTo>
                        <a:pt x="538" y="1320"/>
                      </a:lnTo>
                      <a:lnTo>
                        <a:pt x="537" y="1316"/>
                      </a:lnTo>
                      <a:lnTo>
                        <a:pt x="535" y="1311"/>
                      </a:lnTo>
                      <a:lnTo>
                        <a:pt x="532" y="1307"/>
                      </a:lnTo>
                      <a:lnTo>
                        <a:pt x="534" y="1313"/>
                      </a:lnTo>
                      <a:lnTo>
                        <a:pt x="537" y="1318"/>
                      </a:lnTo>
                      <a:lnTo>
                        <a:pt x="541" y="1323"/>
                      </a:lnTo>
                      <a:lnTo>
                        <a:pt x="543" y="1329"/>
                      </a:lnTo>
                      <a:lnTo>
                        <a:pt x="546" y="1334"/>
                      </a:lnTo>
                      <a:lnTo>
                        <a:pt x="547" y="1340"/>
                      </a:lnTo>
                      <a:lnTo>
                        <a:pt x="546" y="1344"/>
                      </a:lnTo>
                      <a:lnTo>
                        <a:pt x="544" y="1350"/>
                      </a:lnTo>
                      <a:lnTo>
                        <a:pt x="539" y="1356"/>
                      </a:lnTo>
                      <a:lnTo>
                        <a:pt x="535" y="1362"/>
                      </a:lnTo>
                      <a:lnTo>
                        <a:pt x="532" y="1368"/>
                      </a:lnTo>
                      <a:lnTo>
                        <a:pt x="529" y="1373"/>
                      </a:lnTo>
                      <a:lnTo>
                        <a:pt x="525" y="1380"/>
                      </a:lnTo>
                      <a:lnTo>
                        <a:pt x="524" y="1387"/>
                      </a:lnTo>
                      <a:lnTo>
                        <a:pt x="523" y="1394"/>
                      </a:lnTo>
                      <a:lnTo>
                        <a:pt x="524" y="1402"/>
                      </a:lnTo>
                      <a:lnTo>
                        <a:pt x="513" y="1405"/>
                      </a:lnTo>
                      <a:lnTo>
                        <a:pt x="504" y="1409"/>
                      </a:lnTo>
                      <a:lnTo>
                        <a:pt x="494" y="1416"/>
                      </a:lnTo>
                      <a:lnTo>
                        <a:pt x="485" y="1422"/>
                      </a:lnTo>
                      <a:lnTo>
                        <a:pt x="476" y="1428"/>
                      </a:lnTo>
                      <a:lnTo>
                        <a:pt x="466" y="1432"/>
                      </a:lnTo>
                      <a:lnTo>
                        <a:pt x="457" y="1433"/>
                      </a:lnTo>
                      <a:lnTo>
                        <a:pt x="445" y="1430"/>
                      </a:lnTo>
                      <a:lnTo>
                        <a:pt x="444" y="1428"/>
                      </a:lnTo>
                      <a:lnTo>
                        <a:pt x="445" y="1424"/>
                      </a:lnTo>
                      <a:lnTo>
                        <a:pt x="445" y="1420"/>
                      </a:lnTo>
                      <a:lnTo>
                        <a:pt x="444" y="1418"/>
                      </a:lnTo>
                      <a:lnTo>
                        <a:pt x="438" y="1418"/>
                      </a:lnTo>
                      <a:lnTo>
                        <a:pt x="435" y="1425"/>
                      </a:lnTo>
                      <a:lnTo>
                        <a:pt x="431" y="1431"/>
                      </a:lnTo>
                      <a:lnTo>
                        <a:pt x="422" y="1431"/>
                      </a:lnTo>
                      <a:lnTo>
                        <a:pt x="420" y="1438"/>
                      </a:lnTo>
                      <a:lnTo>
                        <a:pt x="419" y="1443"/>
                      </a:lnTo>
                      <a:lnTo>
                        <a:pt x="417" y="1450"/>
                      </a:lnTo>
                      <a:lnTo>
                        <a:pt x="416" y="1456"/>
                      </a:lnTo>
                      <a:lnTo>
                        <a:pt x="415" y="1463"/>
                      </a:lnTo>
                      <a:lnTo>
                        <a:pt x="415" y="1469"/>
                      </a:lnTo>
                      <a:lnTo>
                        <a:pt x="414" y="1476"/>
                      </a:lnTo>
                      <a:lnTo>
                        <a:pt x="414" y="1482"/>
                      </a:lnTo>
                      <a:lnTo>
                        <a:pt x="411" y="1488"/>
                      </a:lnTo>
                      <a:lnTo>
                        <a:pt x="404" y="1490"/>
                      </a:lnTo>
                      <a:lnTo>
                        <a:pt x="398" y="1491"/>
                      </a:lnTo>
                      <a:lnTo>
                        <a:pt x="394" y="1496"/>
                      </a:lnTo>
                      <a:lnTo>
                        <a:pt x="394" y="1489"/>
                      </a:lnTo>
                      <a:lnTo>
                        <a:pt x="388" y="1485"/>
                      </a:lnTo>
                      <a:lnTo>
                        <a:pt x="380" y="1481"/>
                      </a:lnTo>
                      <a:lnTo>
                        <a:pt x="378" y="1475"/>
                      </a:lnTo>
                      <a:lnTo>
                        <a:pt x="374" y="1477"/>
                      </a:lnTo>
                      <a:lnTo>
                        <a:pt x="370" y="1481"/>
                      </a:lnTo>
                      <a:lnTo>
                        <a:pt x="366" y="1486"/>
                      </a:lnTo>
                      <a:lnTo>
                        <a:pt x="363" y="1490"/>
                      </a:lnTo>
                      <a:lnTo>
                        <a:pt x="359" y="1494"/>
                      </a:lnTo>
                      <a:lnTo>
                        <a:pt x="354" y="1498"/>
                      </a:lnTo>
                      <a:lnTo>
                        <a:pt x="349" y="1499"/>
                      </a:lnTo>
                      <a:lnTo>
                        <a:pt x="342" y="1496"/>
                      </a:lnTo>
                      <a:lnTo>
                        <a:pt x="338" y="1494"/>
                      </a:lnTo>
                      <a:lnTo>
                        <a:pt x="336" y="1491"/>
                      </a:lnTo>
                      <a:lnTo>
                        <a:pt x="335" y="1487"/>
                      </a:lnTo>
                      <a:lnTo>
                        <a:pt x="336" y="1482"/>
                      </a:lnTo>
                      <a:lnTo>
                        <a:pt x="340" y="1475"/>
                      </a:lnTo>
                      <a:lnTo>
                        <a:pt x="345" y="1466"/>
                      </a:lnTo>
                      <a:lnTo>
                        <a:pt x="349" y="1458"/>
                      </a:lnTo>
                      <a:lnTo>
                        <a:pt x="357" y="1453"/>
                      </a:lnTo>
                      <a:lnTo>
                        <a:pt x="349" y="1457"/>
                      </a:lnTo>
                      <a:lnTo>
                        <a:pt x="341" y="1462"/>
                      </a:lnTo>
                      <a:lnTo>
                        <a:pt x="334" y="1465"/>
                      </a:lnTo>
                      <a:lnTo>
                        <a:pt x="325" y="1467"/>
                      </a:lnTo>
                      <a:lnTo>
                        <a:pt x="316" y="1470"/>
                      </a:lnTo>
                      <a:lnTo>
                        <a:pt x="309" y="1471"/>
                      </a:lnTo>
                      <a:lnTo>
                        <a:pt x="300" y="1474"/>
                      </a:lnTo>
                      <a:lnTo>
                        <a:pt x="291" y="1475"/>
                      </a:lnTo>
                      <a:lnTo>
                        <a:pt x="291" y="1470"/>
                      </a:lnTo>
                      <a:lnTo>
                        <a:pt x="291" y="1465"/>
                      </a:lnTo>
                      <a:lnTo>
                        <a:pt x="291" y="1461"/>
                      </a:lnTo>
                      <a:lnTo>
                        <a:pt x="290" y="1456"/>
                      </a:lnTo>
                      <a:lnTo>
                        <a:pt x="291" y="1451"/>
                      </a:lnTo>
                      <a:lnTo>
                        <a:pt x="292" y="1446"/>
                      </a:lnTo>
                      <a:lnTo>
                        <a:pt x="294" y="1443"/>
                      </a:lnTo>
                      <a:lnTo>
                        <a:pt x="299" y="1439"/>
                      </a:lnTo>
                      <a:lnTo>
                        <a:pt x="292" y="1442"/>
                      </a:lnTo>
                      <a:lnTo>
                        <a:pt x="287" y="1446"/>
                      </a:lnTo>
                      <a:lnTo>
                        <a:pt x="282" y="1451"/>
                      </a:lnTo>
                      <a:lnTo>
                        <a:pt x="278" y="1455"/>
                      </a:lnTo>
                      <a:lnTo>
                        <a:pt x="274" y="1459"/>
                      </a:lnTo>
                      <a:lnTo>
                        <a:pt x="269" y="1464"/>
                      </a:lnTo>
                      <a:lnTo>
                        <a:pt x="265" y="1468"/>
                      </a:lnTo>
                      <a:lnTo>
                        <a:pt x="261" y="1473"/>
                      </a:lnTo>
                      <a:lnTo>
                        <a:pt x="252" y="1477"/>
                      </a:lnTo>
                      <a:lnTo>
                        <a:pt x="245" y="1477"/>
                      </a:lnTo>
                      <a:lnTo>
                        <a:pt x="239" y="1474"/>
                      </a:lnTo>
                      <a:lnTo>
                        <a:pt x="235" y="1469"/>
                      </a:lnTo>
                      <a:lnTo>
                        <a:pt x="232" y="1462"/>
                      </a:lnTo>
                      <a:lnTo>
                        <a:pt x="231" y="1455"/>
                      </a:lnTo>
                      <a:lnTo>
                        <a:pt x="232" y="1446"/>
                      </a:lnTo>
                      <a:lnTo>
                        <a:pt x="235" y="1440"/>
                      </a:lnTo>
                      <a:lnTo>
                        <a:pt x="237" y="1434"/>
                      </a:lnTo>
                      <a:lnTo>
                        <a:pt x="240" y="1428"/>
                      </a:lnTo>
                      <a:lnTo>
                        <a:pt x="242" y="1422"/>
                      </a:lnTo>
                      <a:lnTo>
                        <a:pt x="244" y="1417"/>
                      </a:lnTo>
                      <a:lnTo>
                        <a:pt x="247" y="1410"/>
                      </a:lnTo>
                      <a:lnTo>
                        <a:pt x="248" y="1405"/>
                      </a:lnTo>
                      <a:lnTo>
                        <a:pt x="250" y="1400"/>
                      </a:lnTo>
                      <a:lnTo>
                        <a:pt x="252" y="1394"/>
                      </a:lnTo>
                      <a:lnTo>
                        <a:pt x="252" y="1390"/>
                      </a:lnTo>
                      <a:lnTo>
                        <a:pt x="252" y="1384"/>
                      </a:lnTo>
                      <a:lnTo>
                        <a:pt x="251" y="1379"/>
                      </a:lnTo>
                      <a:lnTo>
                        <a:pt x="249" y="1373"/>
                      </a:lnTo>
                      <a:lnTo>
                        <a:pt x="248" y="1368"/>
                      </a:lnTo>
                      <a:lnTo>
                        <a:pt x="247" y="1363"/>
                      </a:lnTo>
                      <a:lnTo>
                        <a:pt x="247" y="1357"/>
                      </a:lnTo>
                      <a:lnTo>
                        <a:pt x="249" y="1352"/>
                      </a:lnTo>
                      <a:lnTo>
                        <a:pt x="260" y="1330"/>
                      </a:lnTo>
                      <a:lnTo>
                        <a:pt x="265" y="1308"/>
                      </a:lnTo>
                      <a:lnTo>
                        <a:pt x="267" y="1287"/>
                      </a:lnTo>
                      <a:lnTo>
                        <a:pt x="266" y="1267"/>
                      </a:lnTo>
                      <a:lnTo>
                        <a:pt x="263" y="1246"/>
                      </a:lnTo>
                      <a:lnTo>
                        <a:pt x="257" y="1225"/>
                      </a:lnTo>
                      <a:lnTo>
                        <a:pt x="251" y="1205"/>
                      </a:lnTo>
                      <a:lnTo>
                        <a:pt x="243" y="1185"/>
                      </a:lnTo>
                      <a:lnTo>
                        <a:pt x="241" y="1179"/>
                      </a:lnTo>
                      <a:lnTo>
                        <a:pt x="238" y="1172"/>
                      </a:lnTo>
                      <a:lnTo>
                        <a:pt x="235" y="1166"/>
                      </a:lnTo>
                      <a:lnTo>
                        <a:pt x="231" y="1160"/>
                      </a:lnTo>
                      <a:lnTo>
                        <a:pt x="228" y="1154"/>
                      </a:lnTo>
                      <a:lnTo>
                        <a:pt x="225" y="1146"/>
                      </a:lnTo>
                      <a:lnTo>
                        <a:pt x="221" y="1139"/>
                      </a:lnTo>
                      <a:lnTo>
                        <a:pt x="218" y="1132"/>
                      </a:lnTo>
                      <a:lnTo>
                        <a:pt x="211" y="1137"/>
                      </a:lnTo>
                      <a:lnTo>
                        <a:pt x="204" y="1144"/>
                      </a:lnTo>
                      <a:lnTo>
                        <a:pt x="199" y="1151"/>
                      </a:lnTo>
                      <a:lnTo>
                        <a:pt x="193" y="1158"/>
                      </a:lnTo>
                      <a:lnTo>
                        <a:pt x="188" y="1166"/>
                      </a:lnTo>
                      <a:lnTo>
                        <a:pt x="181" y="1172"/>
                      </a:lnTo>
                      <a:lnTo>
                        <a:pt x="175" y="1179"/>
                      </a:lnTo>
                      <a:lnTo>
                        <a:pt x="167" y="1183"/>
                      </a:lnTo>
                      <a:lnTo>
                        <a:pt x="167" y="1175"/>
                      </a:lnTo>
                      <a:lnTo>
                        <a:pt x="168" y="1168"/>
                      </a:lnTo>
                      <a:lnTo>
                        <a:pt x="169" y="1161"/>
                      </a:lnTo>
                      <a:lnTo>
                        <a:pt x="170" y="1154"/>
                      </a:lnTo>
                      <a:lnTo>
                        <a:pt x="172" y="1146"/>
                      </a:lnTo>
                      <a:lnTo>
                        <a:pt x="175" y="1139"/>
                      </a:lnTo>
                      <a:lnTo>
                        <a:pt x="177" y="1132"/>
                      </a:lnTo>
                      <a:lnTo>
                        <a:pt x="179" y="1124"/>
                      </a:lnTo>
                      <a:lnTo>
                        <a:pt x="180" y="1113"/>
                      </a:lnTo>
                      <a:lnTo>
                        <a:pt x="179" y="1105"/>
                      </a:lnTo>
                      <a:lnTo>
                        <a:pt x="176" y="1096"/>
                      </a:lnTo>
                      <a:lnTo>
                        <a:pt x="170" y="1088"/>
                      </a:lnTo>
                      <a:lnTo>
                        <a:pt x="166" y="1081"/>
                      </a:lnTo>
                      <a:lnTo>
                        <a:pt x="161" y="1072"/>
                      </a:lnTo>
                      <a:lnTo>
                        <a:pt x="157" y="1063"/>
                      </a:lnTo>
                      <a:lnTo>
                        <a:pt x="155" y="1052"/>
                      </a:lnTo>
                      <a:lnTo>
                        <a:pt x="154" y="1046"/>
                      </a:lnTo>
                      <a:lnTo>
                        <a:pt x="152" y="1041"/>
                      </a:lnTo>
                      <a:lnTo>
                        <a:pt x="149" y="1039"/>
                      </a:lnTo>
                      <a:lnTo>
                        <a:pt x="143" y="1037"/>
                      </a:lnTo>
                      <a:lnTo>
                        <a:pt x="138" y="1036"/>
                      </a:lnTo>
                      <a:lnTo>
                        <a:pt x="131" y="1035"/>
                      </a:lnTo>
                      <a:lnTo>
                        <a:pt x="125" y="1034"/>
                      </a:lnTo>
                      <a:lnTo>
                        <a:pt x="117" y="1033"/>
                      </a:lnTo>
                      <a:lnTo>
                        <a:pt x="112" y="1031"/>
                      </a:lnTo>
                      <a:lnTo>
                        <a:pt x="104" y="1025"/>
                      </a:lnTo>
                      <a:lnTo>
                        <a:pt x="95" y="1019"/>
                      </a:lnTo>
                      <a:lnTo>
                        <a:pt x="88" y="1009"/>
                      </a:lnTo>
                      <a:lnTo>
                        <a:pt x="79" y="998"/>
                      </a:lnTo>
                      <a:lnTo>
                        <a:pt x="71" y="986"/>
                      </a:lnTo>
                      <a:lnTo>
                        <a:pt x="66" y="972"/>
                      </a:lnTo>
                      <a:lnTo>
                        <a:pt x="61" y="958"/>
                      </a:lnTo>
                      <a:lnTo>
                        <a:pt x="57" y="949"/>
                      </a:lnTo>
                      <a:lnTo>
                        <a:pt x="51" y="944"/>
                      </a:lnTo>
                      <a:lnTo>
                        <a:pt x="42" y="939"/>
                      </a:lnTo>
                      <a:lnTo>
                        <a:pt x="32" y="936"/>
                      </a:lnTo>
                      <a:lnTo>
                        <a:pt x="22" y="933"/>
                      </a:lnTo>
                      <a:lnTo>
                        <a:pt x="12" y="928"/>
                      </a:lnTo>
                      <a:lnTo>
                        <a:pt x="6" y="922"/>
                      </a:lnTo>
                      <a:lnTo>
                        <a:pt x="3" y="913"/>
                      </a:lnTo>
                      <a:lnTo>
                        <a:pt x="2" y="901"/>
                      </a:lnTo>
                      <a:lnTo>
                        <a:pt x="0" y="890"/>
                      </a:lnTo>
                      <a:lnTo>
                        <a:pt x="3" y="880"/>
                      </a:lnTo>
                      <a:lnTo>
                        <a:pt x="6" y="871"/>
                      </a:lnTo>
                      <a:lnTo>
                        <a:pt x="10" y="862"/>
                      </a:lnTo>
                      <a:lnTo>
                        <a:pt x="18" y="854"/>
                      </a:lnTo>
                      <a:lnTo>
                        <a:pt x="29" y="848"/>
                      </a:lnTo>
                      <a:lnTo>
                        <a:pt x="42" y="843"/>
                      </a:lnTo>
                      <a:lnTo>
                        <a:pt x="48" y="839"/>
                      </a:lnTo>
                      <a:lnTo>
                        <a:pt x="52" y="834"/>
                      </a:lnTo>
                      <a:lnTo>
                        <a:pt x="51" y="826"/>
                      </a:lnTo>
                      <a:lnTo>
                        <a:pt x="48" y="817"/>
                      </a:lnTo>
                      <a:lnTo>
                        <a:pt x="46" y="809"/>
                      </a:lnTo>
                      <a:lnTo>
                        <a:pt x="44" y="800"/>
                      </a:lnTo>
                      <a:lnTo>
                        <a:pt x="43" y="791"/>
                      </a:lnTo>
                      <a:lnTo>
                        <a:pt x="45" y="783"/>
                      </a:lnTo>
                      <a:lnTo>
                        <a:pt x="52" y="778"/>
                      </a:lnTo>
                      <a:lnTo>
                        <a:pt x="59" y="775"/>
                      </a:lnTo>
                      <a:lnTo>
                        <a:pt x="68" y="775"/>
                      </a:lnTo>
                      <a:lnTo>
                        <a:pt x="78" y="775"/>
                      </a:lnTo>
                      <a:lnTo>
                        <a:pt x="88" y="774"/>
                      </a:lnTo>
                      <a:lnTo>
                        <a:pt x="95" y="772"/>
                      </a:lnTo>
                      <a:lnTo>
                        <a:pt x="102" y="767"/>
                      </a:lnTo>
                      <a:lnTo>
                        <a:pt x="105" y="760"/>
                      </a:lnTo>
                      <a:lnTo>
                        <a:pt x="107" y="748"/>
                      </a:lnTo>
                      <a:lnTo>
                        <a:pt x="109" y="735"/>
                      </a:lnTo>
                      <a:lnTo>
                        <a:pt x="112" y="723"/>
                      </a:lnTo>
                      <a:lnTo>
                        <a:pt x="113" y="709"/>
                      </a:lnTo>
                      <a:lnTo>
                        <a:pt x="113" y="696"/>
                      </a:lnTo>
                      <a:lnTo>
                        <a:pt x="112" y="683"/>
                      </a:lnTo>
                      <a:lnTo>
                        <a:pt x="110" y="671"/>
                      </a:lnTo>
                      <a:lnTo>
                        <a:pt x="108" y="658"/>
                      </a:lnTo>
                      <a:lnTo>
                        <a:pt x="115" y="658"/>
                      </a:lnTo>
                      <a:lnTo>
                        <a:pt x="122" y="658"/>
                      </a:lnTo>
                      <a:lnTo>
                        <a:pt x="127" y="656"/>
                      </a:lnTo>
                      <a:lnTo>
                        <a:pt x="129" y="651"/>
                      </a:lnTo>
                      <a:lnTo>
                        <a:pt x="129" y="643"/>
                      </a:lnTo>
                      <a:lnTo>
                        <a:pt x="129" y="638"/>
                      </a:lnTo>
                      <a:lnTo>
                        <a:pt x="129" y="632"/>
                      </a:lnTo>
                      <a:lnTo>
                        <a:pt x="130" y="627"/>
                      </a:lnTo>
                      <a:lnTo>
                        <a:pt x="131" y="622"/>
                      </a:lnTo>
                      <a:lnTo>
                        <a:pt x="134" y="617"/>
                      </a:lnTo>
                      <a:lnTo>
                        <a:pt x="138" y="612"/>
                      </a:lnTo>
                      <a:lnTo>
                        <a:pt x="142" y="605"/>
                      </a:lnTo>
                      <a:lnTo>
                        <a:pt x="145" y="598"/>
                      </a:lnTo>
                      <a:lnTo>
                        <a:pt x="147" y="591"/>
                      </a:lnTo>
                      <a:lnTo>
                        <a:pt x="149" y="583"/>
                      </a:lnTo>
                      <a:lnTo>
                        <a:pt x="147" y="574"/>
                      </a:lnTo>
                      <a:lnTo>
                        <a:pt x="146" y="567"/>
                      </a:lnTo>
                      <a:lnTo>
                        <a:pt x="144" y="558"/>
                      </a:lnTo>
                      <a:lnTo>
                        <a:pt x="141" y="549"/>
                      </a:lnTo>
                      <a:lnTo>
                        <a:pt x="138" y="542"/>
                      </a:lnTo>
                      <a:lnTo>
                        <a:pt x="151" y="542"/>
                      </a:lnTo>
                      <a:lnTo>
                        <a:pt x="164" y="545"/>
                      </a:lnTo>
                      <a:lnTo>
                        <a:pt x="177" y="549"/>
                      </a:lnTo>
                      <a:lnTo>
                        <a:pt x="190" y="554"/>
                      </a:lnTo>
                      <a:lnTo>
                        <a:pt x="202" y="557"/>
                      </a:lnTo>
                      <a:lnTo>
                        <a:pt x="213" y="557"/>
                      </a:lnTo>
                      <a:lnTo>
                        <a:pt x="223" y="552"/>
                      </a:lnTo>
                      <a:lnTo>
                        <a:pt x="231" y="541"/>
                      </a:lnTo>
                      <a:lnTo>
                        <a:pt x="232" y="536"/>
                      </a:lnTo>
                      <a:lnTo>
                        <a:pt x="232" y="532"/>
                      </a:lnTo>
                      <a:lnTo>
                        <a:pt x="232" y="528"/>
                      </a:lnTo>
                      <a:lnTo>
                        <a:pt x="232" y="522"/>
                      </a:lnTo>
                      <a:lnTo>
                        <a:pt x="232" y="518"/>
                      </a:lnTo>
                      <a:lnTo>
                        <a:pt x="232" y="514"/>
                      </a:lnTo>
                      <a:lnTo>
                        <a:pt x="233" y="510"/>
                      </a:lnTo>
                      <a:lnTo>
                        <a:pt x="235" y="508"/>
                      </a:lnTo>
                      <a:lnTo>
                        <a:pt x="244" y="498"/>
                      </a:lnTo>
                      <a:lnTo>
                        <a:pt x="253" y="489"/>
                      </a:lnTo>
                      <a:lnTo>
                        <a:pt x="260" y="479"/>
                      </a:lnTo>
                      <a:lnTo>
                        <a:pt x="265" y="467"/>
                      </a:lnTo>
                      <a:lnTo>
                        <a:pt x="270" y="456"/>
                      </a:lnTo>
                      <a:lnTo>
                        <a:pt x="276" y="445"/>
                      </a:lnTo>
                      <a:lnTo>
                        <a:pt x="281" y="434"/>
                      </a:lnTo>
                      <a:lnTo>
                        <a:pt x="288" y="423"/>
                      </a:lnTo>
                      <a:lnTo>
                        <a:pt x="290" y="417"/>
                      </a:lnTo>
                      <a:lnTo>
                        <a:pt x="291" y="409"/>
                      </a:lnTo>
                      <a:lnTo>
                        <a:pt x="289" y="401"/>
                      </a:lnTo>
                      <a:lnTo>
                        <a:pt x="287" y="393"/>
                      </a:lnTo>
                      <a:lnTo>
                        <a:pt x="285" y="385"/>
                      </a:lnTo>
                      <a:lnTo>
                        <a:pt x="284" y="376"/>
                      </a:lnTo>
                      <a:lnTo>
                        <a:pt x="282" y="369"/>
                      </a:lnTo>
                      <a:lnTo>
                        <a:pt x="285" y="360"/>
                      </a:lnTo>
                      <a:lnTo>
                        <a:pt x="288" y="352"/>
                      </a:lnTo>
                      <a:lnTo>
                        <a:pt x="293" y="346"/>
                      </a:lnTo>
                      <a:lnTo>
                        <a:pt x="298" y="339"/>
                      </a:lnTo>
                      <a:lnTo>
                        <a:pt x="304" y="334"/>
                      </a:lnTo>
                      <a:lnTo>
                        <a:pt x="310" y="327"/>
                      </a:lnTo>
                      <a:lnTo>
                        <a:pt x="315" y="321"/>
                      </a:lnTo>
                      <a:lnTo>
                        <a:pt x="321" y="314"/>
                      </a:lnTo>
                      <a:lnTo>
                        <a:pt x="326" y="308"/>
                      </a:lnTo>
                      <a:lnTo>
                        <a:pt x="329" y="301"/>
                      </a:lnTo>
                      <a:lnTo>
                        <a:pt x="331" y="295"/>
                      </a:lnTo>
                      <a:lnTo>
                        <a:pt x="333" y="288"/>
                      </a:lnTo>
                      <a:lnTo>
                        <a:pt x="333" y="282"/>
                      </a:lnTo>
                      <a:lnTo>
                        <a:pt x="331" y="275"/>
                      </a:lnTo>
                      <a:lnTo>
                        <a:pt x="329" y="269"/>
                      </a:lnTo>
                      <a:lnTo>
                        <a:pt x="327" y="262"/>
                      </a:lnTo>
                      <a:lnTo>
                        <a:pt x="325" y="256"/>
                      </a:lnTo>
                      <a:lnTo>
                        <a:pt x="324" y="250"/>
                      </a:lnTo>
                      <a:lnTo>
                        <a:pt x="326" y="244"/>
                      </a:lnTo>
                      <a:lnTo>
                        <a:pt x="329" y="238"/>
                      </a:lnTo>
                      <a:lnTo>
                        <a:pt x="334" y="232"/>
                      </a:lnTo>
                      <a:lnTo>
                        <a:pt x="340" y="225"/>
                      </a:lnTo>
                      <a:lnTo>
                        <a:pt x="347" y="220"/>
                      </a:lnTo>
                      <a:lnTo>
                        <a:pt x="352" y="213"/>
                      </a:lnTo>
                      <a:lnTo>
                        <a:pt x="359" y="208"/>
                      </a:lnTo>
                      <a:lnTo>
                        <a:pt x="364" y="207"/>
                      </a:lnTo>
                      <a:lnTo>
                        <a:pt x="372" y="207"/>
                      </a:lnTo>
                      <a:lnTo>
                        <a:pt x="379" y="207"/>
                      </a:lnTo>
                      <a:lnTo>
                        <a:pt x="385" y="204"/>
                      </a:lnTo>
                      <a:lnTo>
                        <a:pt x="390" y="200"/>
                      </a:lnTo>
                      <a:lnTo>
                        <a:pt x="395" y="195"/>
                      </a:lnTo>
                      <a:lnTo>
                        <a:pt x="400" y="190"/>
                      </a:lnTo>
                      <a:lnTo>
                        <a:pt x="406" y="186"/>
                      </a:lnTo>
                      <a:lnTo>
                        <a:pt x="411" y="180"/>
                      </a:lnTo>
                      <a:lnTo>
                        <a:pt x="415" y="176"/>
                      </a:lnTo>
                      <a:lnTo>
                        <a:pt x="421" y="171"/>
                      </a:lnTo>
                      <a:lnTo>
                        <a:pt x="425" y="165"/>
                      </a:lnTo>
                      <a:lnTo>
                        <a:pt x="431" y="160"/>
                      </a:lnTo>
                      <a:lnTo>
                        <a:pt x="438" y="155"/>
                      </a:lnTo>
                      <a:lnTo>
                        <a:pt x="446" y="152"/>
                      </a:lnTo>
                      <a:lnTo>
                        <a:pt x="455" y="149"/>
                      </a:lnTo>
                      <a:lnTo>
                        <a:pt x="463" y="147"/>
                      </a:lnTo>
                      <a:lnTo>
                        <a:pt x="472" y="143"/>
                      </a:lnTo>
                      <a:lnTo>
                        <a:pt x="481" y="140"/>
                      </a:lnTo>
                      <a:lnTo>
                        <a:pt x="489" y="137"/>
                      </a:lnTo>
                      <a:lnTo>
                        <a:pt x="498" y="136"/>
                      </a:lnTo>
                      <a:lnTo>
                        <a:pt x="507" y="138"/>
                      </a:lnTo>
                      <a:lnTo>
                        <a:pt x="514" y="145"/>
                      </a:lnTo>
                      <a:lnTo>
                        <a:pt x="522" y="151"/>
                      </a:lnTo>
                      <a:lnTo>
                        <a:pt x="529" y="159"/>
                      </a:lnTo>
                      <a:lnTo>
                        <a:pt x="536" y="164"/>
                      </a:lnTo>
                      <a:lnTo>
                        <a:pt x="544" y="167"/>
                      </a:lnTo>
                      <a:lnTo>
                        <a:pt x="551" y="165"/>
                      </a:lnTo>
                      <a:lnTo>
                        <a:pt x="554" y="163"/>
                      </a:lnTo>
                      <a:lnTo>
                        <a:pt x="554" y="160"/>
                      </a:lnTo>
                      <a:lnTo>
                        <a:pt x="554" y="154"/>
                      </a:lnTo>
                      <a:lnTo>
                        <a:pt x="551" y="149"/>
                      </a:lnTo>
                      <a:lnTo>
                        <a:pt x="549" y="143"/>
                      </a:lnTo>
                      <a:lnTo>
                        <a:pt x="546" y="138"/>
                      </a:lnTo>
                      <a:lnTo>
                        <a:pt x="544" y="131"/>
                      </a:lnTo>
                      <a:lnTo>
                        <a:pt x="543" y="126"/>
                      </a:lnTo>
                      <a:lnTo>
                        <a:pt x="544" y="113"/>
                      </a:lnTo>
                      <a:lnTo>
                        <a:pt x="549" y="102"/>
                      </a:lnTo>
                      <a:lnTo>
                        <a:pt x="557" y="92"/>
                      </a:lnTo>
                      <a:lnTo>
                        <a:pt x="567" y="84"/>
                      </a:lnTo>
                      <a:lnTo>
                        <a:pt x="576" y="75"/>
                      </a:lnTo>
                      <a:lnTo>
                        <a:pt x="583" y="65"/>
                      </a:lnTo>
                      <a:lnTo>
                        <a:pt x="586" y="53"/>
                      </a:lnTo>
                      <a:lnTo>
                        <a:pt x="583" y="39"/>
                      </a:lnTo>
                      <a:lnTo>
                        <a:pt x="591" y="39"/>
                      </a:lnTo>
                      <a:lnTo>
                        <a:pt x="596" y="36"/>
                      </a:lnTo>
                      <a:lnTo>
                        <a:pt x="598" y="31"/>
                      </a:lnTo>
                      <a:lnTo>
                        <a:pt x="596" y="25"/>
                      </a:lnTo>
                      <a:lnTo>
                        <a:pt x="593" y="19"/>
                      </a:lnTo>
                      <a:lnTo>
                        <a:pt x="591" y="14"/>
                      </a:lnTo>
                      <a:lnTo>
                        <a:pt x="590" y="8"/>
                      </a:lnTo>
                      <a:lnTo>
                        <a:pt x="590" y="2"/>
                      </a:lnTo>
                      <a:lnTo>
                        <a:pt x="595" y="3"/>
                      </a:lnTo>
                      <a:lnTo>
                        <a:pt x="602" y="2"/>
                      </a:lnTo>
                      <a:lnTo>
                        <a:pt x="607" y="0"/>
                      </a:lnTo>
                      <a:lnTo>
                        <a:pt x="612" y="2"/>
                      </a:lnTo>
                      <a:lnTo>
                        <a:pt x="622" y="10"/>
                      </a:lnTo>
                      <a:lnTo>
                        <a:pt x="632" y="16"/>
                      </a:lnTo>
                      <a:lnTo>
                        <a:pt x="642" y="24"/>
                      </a:lnTo>
                      <a:lnTo>
                        <a:pt x="651" y="31"/>
                      </a:lnTo>
                      <a:lnTo>
                        <a:pt x="658" y="40"/>
                      </a:lnTo>
                      <a:lnTo>
                        <a:pt x="666" y="49"/>
                      </a:lnTo>
                      <a:lnTo>
                        <a:pt x="671" y="57"/>
                      </a:lnTo>
                      <a:lnTo>
                        <a:pt x="674" y="68"/>
                      </a:lnTo>
                      <a:lnTo>
                        <a:pt x="676" y="76"/>
                      </a:lnTo>
                      <a:lnTo>
                        <a:pt x="676" y="82"/>
                      </a:lnTo>
                      <a:lnTo>
                        <a:pt x="676" y="89"/>
                      </a:lnTo>
                      <a:lnTo>
                        <a:pt x="676" y="96"/>
                      </a:lnTo>
                      <a:lnTo>
                        <a:pt x="676" y="102"/>
                      </a:lnTo>
                      <a:lnTo>
                        <a:pt x="678" y="106"/>
                      </a:lnTo>
                      <a:lnTo>
                        <a:pt x="681" y="112"/>
                      </a:lnTo>
                      <a:lnTo>
                        <a:pt x="686" y="115"/>
                      </a:lnTo>
                      <a:lnTo>
                        <a:pt x="690" y="115"/>
                      </a:lnTo>
                      <a:lnTo>
                        <a:pt x="693" y="115"/>
                      </a:lnTo>
                      <a:lnTo>
                        <a:pt x="697" y="114"/>
                      </a:lnTo>
                      <a:lnTo>
                        <a:pt x="702" y="112"/>
                      </a:lnTo>
                      <a:lnTo>
                        <a:pt x="707" y="111"/>
                      </a:lnTo>
                      <a:lnTo>
                        <a:pt x="711" y="111"/>
                      </a:lnTo>
                      <a:lnTo>
                        <a:pt x="716" y="111"/>
                      </a:lnTo>
                      <a:lnTo>
                        <a:pt x="720" y="113"/>
                      </a:lnTo>
                      <a:lnTo>
                        <a:pt x="725" y="117"/>
                      </a:lnTo>
                      <a:lnTo>
                        <a:pt x="729" y="123"/>
                      </a:lnTo>
                      <a:lnTo>
                        <a:pt x="732" y="128"/>
                      </a:lnTo>
                      <a:lnTo>
                        <a:pt x="734" y="135"/>
                      </a:lnTo>
                      <a:lnTo>
                        <a:pt x="735" y="141"/>
                      </a:lnTo>
                      <a:lnTo>
                        <a:pt x="735" y="149"/>
                      </a:lnTo>
                      <a:lnTo>
                        <a:pt x="734" y="156"/>
                      </a:lnTo>
                      <a:lnTo>
                        <a:pt x="731" y="164"/>
                      </a:lnTo>
                      <a:lnTo>
                        <a:pt x="728" y="174"/>
                      </a:lnTo>
                      <a:lnTo>
                        <a:pt x="730" y="184"/>
                      </a:lnTo>
                      <a:lnTo>
                        <a:pt x="733" y="192"/>
                      </a:lnTo>
                      <a:lnTo>
                        <a:pt x="740" y="202"/>
                      </a:lnTo>
                      <a:lnTo>
                        <a:pt x="745" y="212"/>
                      </a:lnTo>
                      <a:lnTo>
                        <a:pt x="749" y="222"/>
                      </a:lnTo>
                      <a:lnTo>
                        <a:pt x="751" y="233"/>
                      </a:lnTo>
                      <a:lnTo>
                        <a:pt x="747" y="245"/>
                      </a:lnTo>
                      <a:lnTo>
                        <a:pt x="743" y="253"/>
                      </a:lnTo>
                      <a:lnTo>
                        <a:pt x="738" y="262"/>
                      </a:lnTo>
                      <a:lnTo>
                        <a:pt x="731" y="271"/>
                      </a:lnTo>
                      <a:lnTo>
                        <a:pt x="726" y="280"/>
                      </a:lnTo>
                      <a:lnTo>
                        <a:pt x="722" y="288"/>
                      </a:lnTo>
                      <a:lnTo>
                        <a:pt x="721" y="297"/>
                      </a:lnTo>
                      <a:lnTo>
                        <a:pt x="722" y="306"/>
                      </a:lnTo>
                      <a:lnTo>
                        <a:pt x="729" y="315"/>
                      </a:lnTo>
                      <a:lnTo>
                        <a:pt x="722" y="319"/>
                      </a:lnTo>
                      <a:lnTo>
                        <a:pt x="717" y="322"/>
                      </a:lnTo>
                      <a:lnTo>
                        <a:pt x="711" y="326"/>
                      </a:lnTo>
                      <a:lnTo>
                        <a:pt x="706" y="331"/>
                      </a:lnTo>
                      <a:lnTo>
                        <a:pt x="702" y="335"/>
                      </a:lnTo>
                      <a:lnTo>
                        <a:pt x="698" y="340"/>
                      </a:lnTo>
                      <a:lnTo>
                        <a:pt x="696" y="347"/>
                      </a:lnTo>
                      <a:lnTo>
                        <a:pt x="695" y="352"/>
                      </a:lnTo>
                      <a:lnTo>
                        <a:pt x="693" y="363"/>
                      </a:lnTo>
                      <a:lnTo>
                        <a:pt x="689" y="373"/>
                      </a:lnTo>
                      <a:lnTo>
                        <a:pt x="682" y="381"/>
                      </a:lnTo>
                      <a:lnTo>
                        <a:pt x="673" y="387"/>
                      </a:lnTo>
                      <a:lnTo>
                        <a:pt x="665" y="393"/>
                      </a:lnTo>
                      <a:lnTo>
                        <a:pt x="655" y="398"/>
                      </a:lnTo>
                      <a:lnTo>
                        <a:pt x="645" y="403"/>
                      </a:lnTo>
                      <a:lnTo>
                        <a:pt x="636" y="407"/>
                      </a:lnTo>
                      <a:lnTo>
                        <a:pt x="630" y="412"/>
                      </a:lnTo>
                      <a:lnTo>
                        <a:pt x="625" y="419"/>
                      </a:lnTo>
                      <a:lnTo>
                        <a:pt x="621" y="426"/>
                      </a:lnTo>
                      <a:lnTo>
                        <a:pt x="619" y="434"/>
                      </a:lnTo>
                      <a:lnTo>
                        <a:pt x="615" y="442"/>
                      </a:lnTo>
                      <a:lnTo>
                        <a:pt x="611" y="449"/>
                      </a:lnTo>
                      <a:lnTo>
                        <a:pt x="605" y="456"/>
                      </a:lnTo>
                      <a:lnTo>
                        <a:pt x="597" y="461"/>
                      </a:lnTo>
                      <a:lnTo>
                        <a:pt x="605" y="473"/>
                      </a:lnTo>
                      <a:lnTo>
                        <a:pt x="611" y="486"/>
                      </a:lnTo>
                      <a:lnTo>
                        <a:pt x="618" y="499"/>
                      </a:lnTo>
                      <a:lnTo>
                        <a:pt x="622" y="512"/>
                      </a:lnTo>
                      <a:lnTo>
                        <a:pt x="624" y="526"/>
                      </a:lnTo>
                      <a:lnTo>
                        <a:pt x="622" y="539"/>
                      </a:lnTo>
                      <a:lnTo>
                        <a:pt x="617" y="552"/>
                      </a:lnTo>
                      <a:lnTo>
                        <a:pt x="605" y="564"/>
                      </a:lnTo>
                      <a:lnTo>
                        <a:pt x="615" y="558"/>
                      </a:lnTo>
                      <a:lnTo>
                        <a:pt x="624" y="553"/>
                      </a:lnTo>
                      <a:lnTo>
                        <a:pt x="633" y="547"/>
                      </a:lnTo>
                      <a:lnTo>
                        <a:pt x="643" y="543"/>
                      </a:lnTo>
                      <a:lnTo>
                        <a:pt x="652" y="539"/>
                      </a:lnTo>
                      <a:lnTo>
                        <a:pt x="660" y="533"/>
                      </a:lnTo>
                      <a:lnTo>
                        <a:pt x="670" y="529"/>
                      </a:lnTo>
                      <a:lnTo>
                        <a:pt x="680" y="524"/>
                      </a:lnTo>
                      <a:lnTo>
                        <a:pt x="689" y="521"/>
                      </a:lnTo>
                      <a:lnTo>
                        <a:pt x="697" y="519"/>
                      </a:lnTo>
                      <a:lnTo>
                        <a:pt x="707" y="517"/>
                      </a:lnTo>
                      <a:lnTo>
                        <a:pt x="717" y="517"/>
                      </a:lnTo>
                      <a:lnTo>
                        <a:pt x="728" y="518"/>
                      </a:lnTo>
                      <a:lnTo>
                        <a:pt x="738" y="519"/>
                      </a:lnTo>
                      <a:lnTo>
                        <a:pt x="749" y="522"/>
                      </a:lnTo>
                      <a:lnTo>
                        <a:pt x="758" y="528"/>
                      </a:lnTo>
                      <a:lnTo>
                        <a:pt x="750" y="533"/>
                      </a:lnTo>
                      <a:lnTo>
                        <a:pt x="744" y="541"/>
                      </a:lnTo>
                      <a:lnTo>
                        <a:pt x="742" y="551"/>
                      </a:lnTo>
                      <a:lnTo>
                        <a:pt x="742" y="561"/>
                      </a:lnTo>
                      <a:lnTo>
                        <a:pt x="744" y="572"/>
                      </a:lnTo>
                      <a:lnTo>
                        <a:pt x="747" y="583"/>
                      </a:lnTo>
                      <a:lnTo>
                        <a:pt x="752" y="593"/>
                      </a:lnTo>
                      <a:lnTo>
                        <a:pt x="756" y="601"/>
                      </a:lnTo>
                      <a:lnTo>
                        <a:pt x="758" y="605"/>
                      </a:lnTo>
                      <a:lnTo>
                        <a:pt x="758" y="609"/>
                      </a:lnTo>
                      <a:lnTo>
                        <a:pt x="758" y="615"/>
                      </a:lnTo>
                      <a:lnTo>
                        <a:pt x="756" y="619"/>
                      </a:lnTo>
                      <a:lnTo>
                        <a:pt x="755" y="623"/>
                      </a:lnTo>
                      <a:lnTo>
                        <a:pt x="753" y="628"/>
                      </a:lnTo>
                      <a:lnTo>
                        <a:pt x="753" y="631"/>
                      </a:lnTo>
                      <a:lnTo>
                        <a:pt x="753" y="635"/>
                      </a:lnTo>
                      <a:lnTo>
                        <a:pt x="757" y="643"/>
                      </a:lnTo>
                      <a:lnTo>
                        <a:pt x="765" y="646"/>
                      </a:lnTo>
                      <a:lnTo>
                        <a:pt x="772" y="646"/>
                      </a:lnTo>
                      <a:lnTo>
                        <a:pt x="782" y="645"/>
                      </a:lnTo>
                      <a:lnTo>
                        <a:pt x="792" y="644"/>
                      </a:lnTo>
                      <a:lnTo>
                        <a:pt x="800" y="643"/>
                      </a:lnTo>
                      <a:lnTo>
                        <a:pt x="806" y="643"/>
                      </a:lnTo>
                      <a:lnTo>
                        <a:pt x="809" y="646"/>
                      </a:lnTo>
                      <a:lnTo>
                        <a:pt x="811" y="659"/>
                      </a:lnTo>
                      <a:lnTo>
                        <a:pt x="808" y="672"/>
                      </a:lnTo>
                      <a:lnTo>
                        <a:pt x="805" y="687"/>
                      </a:lnTo>
                      <a:lnTo>
                        <a:pt x="800" y="701"/>
                      </a:lnTo>
                      <a:lnTo>
                        <a:pt x="795" y="716"/>
                      </a:lnTo>
                      <a:lnTo>
                        <a:pt x="792" y="730"/>
                      </a:lnTo>
                      <a:lnTo>
                        <a:pt x="793" y="744"/>
                      </a:lnTo>
                      <a:lnTo>
                        <a:pt x="799" y="758"/>
                      </a:lnTo>
                      <a:lnTo>
                        <a:pt x="805" y="765"/>
                      </a:lnTo>
                      <a:lnTo>
                        <a:pt x="813" y="767"/>
                      </a:lnTo>
                      <a:lnTo>
                        <a:pt x="823" y="768"/>
                      </a:lnTo>
                      <a:lnTo>
                        <a:pt x="833" y="767"/>
                      </a:lnTo>
                      <a:lnTo>
                        <a:pt x="844" y="767"/>
                      </a:lnTo>
                      <a:lnTo>
                        <a:pt x="854" y="768"/>
                      </a:lnTo>
                      <a:lnTo>
                        <a:pt x="864" y="770"/>
                      </a:lnTo>
                      <a:lnTo>
                        <a:pt x="872" y="777"/>
                      </a:lnTo>
                      <a:lnTo>
                        <a:pt x="874" y="781"/>
                      </a:lnTo>
                      <a:lnTo>
                        <a:pt x="875" y="786"/>
                      </a:lnTo>
                      <a:lnTo>
                        <a:pt x="874" y="791"/>
                      </a:lnTo>
                      <a:lnTo>
                        <a:pt x="873" y="797"/>
                      </a:lnTo>
                      <a:lnTo>
                        <a:pt x="869" y="802"/>
                      </a:lnTo>
                      <a:lnTo>
                        <a:pt x="866" y="807"/>
                      </a:lnTo>
                      <a:lnTo>
                        <a:pt x="863" y="813"/>
                      </a:lnTo>
                      <a:lnTo>
                        <a:pt x="860" y="818"/>
                      </a:lnTo>
                      <a:lnTo>
                        <a:pt x="867" y="819"/>
                      </a:lnTo>
                      <a:lnTo>
                        <a:pt x="875" y="823"/>
                      </a:lnTo>
                      <a:lnTo>
                        <a:pt x="881" y="826"/>
                      </a:lnTo>
                      <a:lnTo>
                        <a:pt x="888" y="829"/>
                      </a:lnTo>
                      <a:lnTo>
                        <a:pt x="889" y="832"/>
                      </a:lnTo>
                      <a:lnTo>
                        <a:pt x="886" y="837"/>
                      </a:lnTo>
                      <a:lnTo>
                        <a:pt x="882" y="842"/>
                      </a:lnTo>
                      <a:lnTo>
                        <a:pt x="882" y="846"/>
                      </a:lnTo>
                      <a:lnTo>
                        <a:pt x="898" y="846"/>
                      </a:lnTo>
                      <a:lnTo>
                        <a:pt x="913" y="843"/>
                      </a:lnTo>
                      <a:lnTo>
                        <a:pt x="928" y="840"/>
                      </a:lnTo>
                      <a:lnTo>
                        <a:pt x="943" y="835"/>
                      </a:lnTo>
                      <a:lnTo>
                        <a:pt x="959" y="829"/>
                      </a:lnTo>
                      <a:lnTo>
                        <a:pt x="974" y="824"/>
                      </a:lnTo>
                      <a:lnTo>
                        <a:pt x="989" y="821"/>
                      </a:lnTo>
                      <a:lnTo>
                        <a:pt x="1005" y="818"/>
                      </a:lnTo>
                      <a:lnTo>
                        <a:pt x="1002" y="827"/>
                      </a:lnTo>
                      <a:lnTo>
                        <a:pt x="1000" y="830"/>
                      </a:lnTo>
                      <a:lnTo>
                        <a:pt x="999" y="835"/>
                      </a:lnTo>
                      <a:lnTo>
                        <a:pt x="997" y="842"/>
                      </a:lnTo>
                      <a:lnTo>
                        <a:pt x="990" y="846"/>
                      </a:lnTo>
                      <a:lnTo>
                        <a:pt x="987" y="851"/>
                      </a:lnTo>
                      <a:lnTo>
                        <a:pt x="983" y="856"/>
                      </a:lnTo>
                      <a:lnTo>
                        <a:pt x="976" y="854"/>
                      </a:lnTo>
                      <a:lnTo>
                        <a:pt x="976" y="859"/>
                      </a:lnTo>
                      <a:lnTo>
                        <a:pt x="976" y="862"/>
                      </a:lnTo>
                      <a:lnTo>
                        <a:pt x="976" y="865"/>
                      </a:lnTo>
                      <a:lnTo>
                        <a:pt x="976" y="869"/>
                      </a:lnTo>
                      <a:lnTo>
                        <a:pt x="971" y="868"/>
                      </a:lnTo>
                      <a:lnTo>
                        <a:pt x="965" y="869"/>
                      </a:lnTo>
                      <a:lnTo>
                        <a:pt x="961" y="872"/>
                      </a:lnTo>
                      <a:lnTo>
                        <a:pt x="956" y="874"/>
                      </a:lnTo>
                      <a:lnTo>
                        <a:pt x="952" y="876"/>
                      </a:lnTo>
                      <a:lnTo>
                        <a:pt x="949" y="879"/>
                      </a:lnTo>
                      <a:lnTo>
                        <a:pt x="946" y="883"/>
                      </a:lnTo>
                      <a:lnTo>
                        <a:pt x="942" y="886"/>
                      </a:lnTo>
                      <a:lnTo>
                        <a:pt x="940" y="889"/>
                      </a:lnTo>
                      <a:lnTo>
                        <a:pt x="940" y="892"/>
                      </a:lnTo>
                      <a:lnTo>
                        <a:pt x="940" y="898"/>
                      </a:lnTo>
                      <a:lnTo>
                        <a:pt x="940" y="902"/>
                      </a:lnTo>
                      <a:lnTo>
                        <a:pt x="940" y="906"/>
                      </a:lnTo>
                      <a:lnTo>
                        <a:pt x="940" y="912"/>
                      </a:lnTo>
                      <a:lnTo>
                        <a:pt x="940" y="915"/>
                      </a:lnTo>
                      <a:lnTo>
                        <a:pt x="938" y="918"/>
                      </a:lnTo>
                      <a:lnTo>
                        <a:pt x="933" y="923"/>
                      </a:lnTo>
                      <a:lnTo>
                        <a:pt x="926" y="928"/>
                      </a:lnTo>
                      <a:lnTo>
                        <a:pt x="918" y="933"/>
                      </a:lnTo>
                      <a:lnTo>
                        <a:pt x="912" y="937"/>
                      </a:lnTo>
                      <a:lnTo>
                        <a:pt x="904" y="940"/>
                      </a:lnTo>
                      <a:lnTo>
                        <a:pt x="898" y="945"/>
                      </a:lnTo>
                      <a:lnTo>
                        <a:pt x="892" y="949"/>
                      </a:lnTo>
                      <a:lnTo>
                        <a:pt x="888" y="952"/>
                      </a:lnTo>
                      <a:lnTo>
                        <a:pt x="879" y="952"/>
                      </a:lnTo>
                      <a:lnTo>
                        <a:pt x="872" y="952"/>
                      </a:lnTo>
                      <a:lnTo>
                        <a:pt x="864" y="952"/>
                      </a:lnTo>
                      <a:lnTo>
                        <a:pt x="855" y="953"/>
                      </a:lnTo>
                      <a:lnTo>
                        <a:pt x="848" y="954"/>
                      </a:lnTo>
                      <a:lnTo>
                        <a:pt x="840" y="955"/>
                      </a:lnTo>
                      <a:lnTo>
                        <a:pt x="832" y="958"/>
                      </a:lnTo>
                      <a:lnTo>
                        <a:pt x="826" y="960"/>
                      </a:lnTo>
                      <a:lnTo>
                        <a:pt x="818" y="962"/>
                      </a:lnTo>
                      <a:lnTo>
                        <a:pt x="817" y="966"/>
                      </a:lnTo>
                      <a:lnTo>
                        <a:pt x="821" y="975"/>
                      </a:lnTo>
                      <a:lnTo>
                        <a:pt x="827" y="985"/>
                      </a:lnTo>
                      <a:lnTo>
                        <a:pt x="828" y="991"/>
                      </a:lnTo>
                      <a:lnTo>
                        <a:pt x="821" y="999"/>
                      </a:lnTo>
                      <a:lnTo>
                        <a:pt x="813" y="1001"/>
                      </a:lnTo>
                      <a:lnTo>
                        <a:pt x="803" y="1001"/>
                      </a:lnTo>
                      <a:lnTo>
                        <a:pt x="793" y="999"/>
                      </a:lnTo>
                      <a:lnTo>
                        <a:pt x="784" y="996"/>
                      </a:lnTo>
                      <a:lnTo>
                        <a:pt x="775" y="995"/>
                      </a:lnTo>
                      <a:lnTo>
                        <a:pt x="767" y="995"/>
                      </a:lnTo>
                      <a:lnTo>
                        <a:pt x="762" y="998"/>
                      </a:lnTo>
                      <a:lnTo>
                        <a:pt x="758" y="1002"/>
                      </a:lnTo>
                      <a:lnTo>
                        <a:pt x="757" y="1009"/>
                      </a:lnTo>
                      <a:lnTo>
                        <a:pt x="756" y="1015"/>
                      </a:lnTo>
                      <a:lnTo>
                        <a:pt x="755" y="1022"/>
                      </a:lnTo>
                      <a:lnTo>
                        <a:pt x="754" y="1028"/>
                      </a:lnTo>
                      <a:lnTo>
                        <a:pt x="752" y="1034"/>
                      </a:lnTo>
                      <a:lnTo>
                        <a:pt x="747" y="1038"/>
                      </a:lnTo>
                      <a:lnTo>
                        <a:pt x="742" y="1040"/>
                      </a:lnTo>
                      <a:lnTo>
                        <a:pt x="729" y="1043"/>
                      </a:lnTo>
                      <a:lnTo>
                        <a:pt x="715" y="1041"/>
                      </a:lnTo>
                      <a:lnTo>
                        <a:pt x="701" y="1041"/>
                      </a:lnTo>
                      <a:lnTo>
                        <a:pt x="686" y="1040"/>
                      </a:lnTo>
                      <a:lnTo>
                        <a:pt x="674" y="1040"/>
                      </a:lnTo>
                      <a:lnTo>
                        <a:pt x="664" y="1041"/>
                      </a:lnTo>
                      <a:lnTo>
                        <a:pt x="655" y="1047"/>
                      </a:lnTo>
                      <a:lnTo>
                        <a:pt x="649" y="1055"/>
                      </a:lnTo>
                      <a:lnTo>
                        <a:pt x="646" y="1063"/>
                      </a:lnTo>
                      <a:lnTo>
                        <a:pt x="643" y="1071"/>
                      </a:lnTo>
                      <a:lnTo>
                        <a:pt x="640" y="1080"/>
                      </a:lnTo>
                      <a:lnTo>
                        <a:pt x="636" y="1088"/>
                      </a:lnTo>
                      <a:lnTo>
                        <a:pt x="634" y="1097"/>
                      </a:lnTo>
                      <a:lnTo>
                        <a:pt x="632" y="1106"/>
                      </a:lnTo>
                      <a:lnTo>
                        <a:pt x="630" y="1115"/>
                      </a:lnTo>
                      <a:lnTo>
                        <a:pt x="630" y="1125"/>
                      </a:lnTo>
                      <a:lnTo>
                        <a:pt x="631" y="1130"/>
                      </a:lnTo>
                      <a:lnTo>
                        <a:pt x="633" y="1136"/>
                      </a:lnTo>
                      <a:lnTo>
                        <a:pt x="634" y="1142"/>
                      </a:lnTo>
                      <a:lnTo>
                        <a:pt x="633" y="1145"/>
                      </a:lnTo>
                      <a:lnTo>
                        <a:pt x="623" y="1151"/>
                      </a:lnTo>
                      <a:lnTo>
                        <a:pt x="613" y="1158"/>
                      </a:lnTo>
                      <a:lnTo>
                        <a:pt x="606" y="1166"/>
                      </a:lnTo>
                      <a:lnTo>
                        <a:pt x="598" y="1173"/>
                      </a:lnTo>
                      <a:lnTo>
                        <a:pt x="593" y="1182"/>
                      </a:lnTo>
                      <a:lnTo>
                        <a:pt x="591" y="1192"/>
                      </a:lnTo>
                      <a:lnTo>
                        <a:pt x="590" y="1201"/>
                      </a:lnTo>
                      <a:lnTo>
                        <a:pt x="592" y="1212"/>
                      </a:lnTo>
                      <a:lnTo>
                        <a:pt x="597" y="1227"/>
                      </a:lnTo>
                      <a:lnTo>
                        <a:pt x="603" y="1240"/>
                      </a:lnTo>
                      <a:lnTo>
                        <a:pt x="609" y="1253"/>
                      </a:lnTo>
                      <a:lnTo>
                        <a:pt x="617" y="1265"/>
                      </a:lnTo>
                      <a:lnTo>
                        <a:pt x="624" y="1277"/>
                      </a:lnTo>
                      <a:lnTo>
                        <a:pt x="632" y="1289"/>
                      </a:lnTo>
                      <a:lnTo>
                        <a:pt x="640" y="1301"/>
                      </a:lnTo>
                      <a:lnTo>
                        <a:pt x="648" y="1313"/>
                      </a:lnTo>
                      <a:lnTo>
                        <a:pt x="657" y="1324"/>
                      </a:lnTo>
                      <a:lnTo>
                        <a:pt x="665" y="1336"/>
                      </a:lnTo>
                      <a:lnTo>
                        <a:pt x="672" y="1348"/>
                      </a:lnTo>
                      <a:lnTo>
                        <a:pt x="680" y="1362"/>
                      </a:lnTo>
                      <a:lnTo>
                        <a:pt x="688" y="1373"/>
                      </a:lnTo>
                      <a:lnTo>
                        <a:pt x="694" y="1387"/>
                      </a:lnTo>
                      <a:lnTo>
                        <a:pt x="700" y="1401"/>
                      </a:lnTo>
                      <a:lnTo>
                        <a:pt x="705" y="1415"/>
                      </a:lnTo>
                      <a:lnTo>
                        <a:pt x="707" y="1420"/>
                      </a:lnTo>
                      <a:lnTo>
                        <a:pt x="711" y="1426"/>
                      </a:lnTo>
                      <a:lnTo>
                        <a:pt x="717" y="1431"/>
                      </a:lnTo>
                      <a:lnTo>
                        <a:pt x="723" y="1436"/>
                      </a:lnTo>
                      <a:lnTo>
                        <a:pt x="731" y="1439"/>
                      </a:lnTo>
                      <a:lnTo>
                        <a:pt x="740" y="1440"/>
                      </a:lnTo>
                      <a:lnTo>
                        <a:pt x="749" y="1441"/>
                      </a:lnTo>
                      <a:lnTo>
                        <a:pt x="758" y="1439"/>
                      </a:lnTo>
                      <a:lnTo>
                        <a:pt x="747" y="1446"/>
                      </a:lnTo>
                      <a:lnTo>
                        <a:pt x="740" y="1454"/>
                      </a:lnTo>
                      <a:lnTo>
                        <a:pt x="734" y="1464"/>
                      </a:lnTo>
                      <a:lnTo>
                        <a:pt x="730" y="1474"/>
                      </a:lnTo>
                      <a:lnTo>
                        <a:pt x="727" y="1485"/>
                      </a:lnTo>
                      <a:lnTo>
                        <a:pt x="726" y="1495"/>
                      </a:lnTo>
                      <a:lnTo>
                        <a:pt x="725" y="1506"/>
                      </a:lnTo>
                      <a:lnTo>
                        <a:pt x="723" y="1518"/>
                      </a:lnTo>
                      <a:lnTo>
                        <a:pt x="721" y="1525"/>
                      </a:lnTo>
                      <a:lnTo>
                        <a:pt x="717" y="1529"/>
                      </a:lnTo>
                      <a:lnTo>
                        <a:pt x="709" y="1533"/>
                      </a:lnTo>
                      <a:lnTo>
                        <a:pt x="702" y="1537"/>
                      </a:lnTo>
                      <a:lnTo>
                        <a:pt x="693" y="1540"/>
                      </a:lnTo>
                      <a:lnTo>
                        <a:pt x="684" y="1544"/>
                      </a:lnTo>
                      <a:lnTo>
                        <a:pt x="678" y="1549"/>
                      </a:lnTo>
                      <a:lnTo>
                        <a:pt x="672" y="1556"/>
                      </a:lnTo>
                      <a:lnTo>
                        <a:pt x="668" y="1566"/>
                      </a:lnTo>
                      <a:lnTo>
                        <a:pt x="667" y="1577"/>
                      </a:lnTo>
                      <a:lnTo>
                        <a:pt x="668" y="1588"/>
                      </a:lnTo>
                      <a:lnTo>
                        <a:pt x="670" y="1599"/>
                      </a:lnTo>
                      <a:lnTo>
                        <a:pt x="674" y="1609"/>
                      </a:lnTo>
                      <a:lnTo>
                        <a:pt x="679" y="1619"/>
                      </a:lnTo>
                      <a:lnTo>
                        <a:pt x="683" y="1630"/>
                      </a:lnTo>
                      <a:lnTo>
                        <a:pt x="688" y="1641"/>
                      </a:lnTo>
                      <a:lnTo>
                        <a:pt x="692" y="1649"/>
                      </a:lnTo>
                      <a:lnTo>
                        <a:pt x="697" y="1655"/>
                      </a:lnTo>
                      <a:lnTo>
                        <a:pt x="705" y="1661"/>
                      </a:lnTo>
                      <a:lnTo>
                        <a:pt x="713" y="1665"/>
                      </a:lnTo>
                      <a:lnTo>
                        <a:pt x="721" y="1670"/>
                      </a:lnTo>
                      <a:lnTo>
                        <a:pt x="729" y="1674"/>
                      </a:lnTo>
                      <a:lnTo>
                        <a:pt x="738" y="1679"/>
                      </a:lnTo>
                      <a:lnTo>
                        <a:pt x="744" y="1686"/>
                      </a:lnTo>
                      <a:lnTo>
                        <a:pt x="750" y="1692"/>
                      </a:lnTo>
                      <a:lnTo>
                        <a:pt x="755" y="1700"/>
                      </a:lnTo>
                      <a:lnTo>
                        <a:pt x="758" y="1707"/>
                      </a:lnTo>
                      <a:lnTo>
                        <a:pt x="762" y="1714"/>
                      </a:lnTo>
                      <a:lnTo>
                        <a:pt x="765" y="1722"/>
                      </a:lnTo>
                      <a:lnTo>
                        <a:pt x="767" y="1731"/>
                      </a:lnTo>
                      <a:lnTo>
                        <a:pt x="768" y="1738"/>
                      </a:lnTo>
                      <a:lnTo>
                        <a:pt x="769" y="1746"/>
                      </a:lnTo>
                      <a:lnTo>
                        <a:pt x="771" y="1759"/>
                      </a:lnTo>
                      <a:lnTo>
                        <a:pt x="774" y="1772"/>
                      </a:lnTo>
                      <a:lnTo>
                        <a:pt x="775" y="1786"/>
                      </a:lnTo>
                      <a:lnTo>
                        <a:pt x="776" y="1799"/>
                      </a:lnTo>
                      <a:lnTo>
                        <a:pt x="775" y="1812"/>
                      </a:lnTo>
                      <a:lnTo>
                        <a:pt x="772" y="1825"/>
                      </a:lnTo>
                      <a:lnTo>
                        <a:pt x="767" y="1837"/>
                      </a:lnTo>
                      <a:lnTo>
                        <a:pt x="758" y="1847"/>
                      </a:lnTo>
                      <a:lnTo>
                        <a:pt x="765" y="1851"/>
                      </a:lnTo>
                      <a:lnTo>
                        <a:pt x="771" y="1854"/>
                      </a:lnTo>
                      <a:lnTo>
                        <a:pt x="779" y="1854"/>
                      </a:lnTo>
                      <a:lnTo>
                        <a:pt x="787" y="1852"/>
                      </a:lnTo>
                      <a:lnTo>
                        <a:pt x="792" y="1851"/>
                      </a:lnTo>
                      <a:lnTo>
                        <a:pt x="798" y="1849"/>
                      </a:lnTo>
                      <a:lnTo>
                        <a:pt x="802" y="1849"/>
                      </a:lnTo>
                      <a:lnTo>
                        <a:pt x="804" y="1850"/>
                      </a:lnTo>
                      <a:lnTo>
                        <a:pt x="811" y="1861"/>
                      </a:lnTo>
                      <a:lnTo>
                        <a:pt x="815" y="1873"/>
                      </a:lnTo>
                      <a:lnTo>
                        <a:pt x="818" y="1884"/>
                      </a:lnTo>
                      <a:lnTo>
                        <a:pt x="819" y="1896"/>
                      </a:lnTo>
                      <a:lnTo>
                        <a:pt x="820" y="1908"/>
                      </a:lnTo>
                      <a:lnTo>
                        <a:pt x="819" y="1920"/>
                      </a:lnTo>
                      <a:lnTo>
                        <a:pt x="817" y="1932"/>
                      </a:lnTo>
                      <a:lnTo>
                        <a:pt x="814" y="1944"/>
                      </a:lnTo>
                      <a:lnTo>
                        <a:pt x="809" y="1956"/>
                      </a:lnTo>
                      <a:lnTo>
                        <a:pt x="804" y="1967"/>
                      </a:lnTo>
                      <a:lnTo>
                        <a:pt x="799" y="1979"/>
                      </a:lnTo>
                      <a:lnTo>
                        <a:pt x="792" y="1990"/>
                      </a:lnTo>
                      <a:lnTo>
                        <a:pt x="784" y="2000"/>
                      </a:lnTo>
                      <a:lnTo>
                        <a:pt x="778" y="2011"/>
                      </a:lnTo>
                      <a:lnTo>
                        <a:pt x="769" y="2022"/>
                      </a:lnTo>
                      <a:lnTo>
                        <a:pt x="762" y="2032"/>
                      </a:lnTo>
                      <a:lnTo>
                        <a:pt x="755" y="2041"/>
                      </a:lnTo>
                      <a:lnTo>
                        <a:pt x="750" y="2048"/>
                      </a:lnTo>
                      <a:lnTo>
                        <a:pt x="744" y="2057"/>
                      </a:lnTo>
                      <a:lnTo>
                        <a:pt x="739" y="2066"/>
                      </a:lnTo>
                      <a:lnTo>
                        <a:pt x="733" y="2076"/>
                      </a:lnTo>
                      <a:lnTo>
                        <a:pt x="729" y="2084"/>
                      </a:lnTo>
                      <a:lnTo>
                        <a:pt x="726" y="2094"/>
                      </a:lnTo>
                      <a:lnTo>
                        <a:pt x="721" y="2104"/>
                      </a:lnTo>
                      <a:lnTo>
                        <a:pt x="708" y="2145"/>
                      </a:lnTo>
                      <a:lnTo>
                        <a:pt x="706" y="2142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05" name="Freeform 2075"/>
                <p:cNvSpPr>
                  <a:spLocks/>
                </p:cNvSpPr>
                <p:nvPr/>
              </p:nvSpPr>
              <p:spPr bwMode="auto">
                <a:xfrm>
                  <a:off x="2330" y="1223"/>
                  <a:ext cx="100" cy="198"/>
                </a:xfrm>
                <a:custGeom>
                  <a:avLst/>
                  <a:gdLst>
                    <a:gd name="T0" fmla="*/ 0 w 1005"/>
                    <a:gd name="T1" fmla="*/ 0 h 2145"/>
                    <a:gd name="T2" fmla="*/ 0 w 1005"/>
                    <a:gd name="T3" fmla="*/ 0 h 2145"/>
                    <a:gd name="T4" fmla="*/ 0 w 1005"/>
                    <a:gd name="T5" fmla="*/ 0 h 2145"/>
                    <a:gd name="T6" fmla="*/ 0 w 1005"/>
                    <a:gd name="T7" fmla="*/ 0 h 2145"/>
                    <a:gd name="T8" fmla="*/ 0 w 1005"/>
                    <a:gd name="T9" fmla="*/ 0 h 2145"/>
                    <a:gd name="T10" fmla="*/ 0 w 1005"/>
                    <a:gd name="T11" fmla="*/ 0 h 2145"/>
                    <a:gd name="T12" fmla="*/ 0 w 1005"/>
                    <a:gd name="T13" fmla="*/ 0 h 2145"/>
                    <a:gd name="T14" fmla="*/ 0 w 1005"/>
                    <a:gd name="T15" fmla="*/ 0 h 2145"/>
                    <a:gd name="T16" fmla="*/ 0 w 1005"/>
                    <a:gd name="T17" fmla="*/ 0 h 2145"/>
                    <a:gd name="T18" fmla="*/ 0 w 1005"/>
                    <a:gd name="T19" fmla="*/ 0 h 2145"/>
                    <a:gd name="T20" fmla="*/ 0 w 1005"/>
                    <a:gd name="T21" fmla="*/ 0 h 2145"/>
                    <a:gd name="T22" fmla="*/ 0 w 1005"/>
                    <a:gd name="T23" fmla="*/ 0 h 2145"/>
                    <a:gd name="T24" fmla="*/ 0 w 1005"/>
                    <a:gd name="T25" fmla="*/ 0 h 2145"/>
                    <a:gd name="T26" fmla="*/ 0 w 1005"/>
                    <a:gd name="T27" fmla="*/ 0 h 2145"/>
                    <a:gd name="T28" fmla="*/ 0 w 1005"/>
                    <a:gd name="T29" fmla="*/ 0 h 2145"/>
                    <a:gd name="T30" fmla="*/ 0 w 1005"/>
                    <a:gd name="T31" fmla="*/ 0 h 2145"/>
                    <a:gd name="T32" fmla="*/ 0 w 1005"/>
                    <a:gd name="T33" fmla="*/ 0 h 2145"/>
                    <a:gd name="T34" fmla="*/ 0 w 1005"/>
                    <a:gd name="T35" fmla="*/ 0 h 2145"/>
                    <a:gd name="T36" fmla="*/ 0 w 1005"/>
                    <a:gd name="T37" fmla="*/ 0 h 2145"/>
                    <a:gd name="T38" fmla="*/ 0 w 1005"/>
                    <a:gd name="T39" fmla="*/ 0 h 2145"/>
                    <a:gd name="T40" fmla="*/ 0 w 1005"/>
                    <a:gd name="T41" fmla="*/ 0 h 2145"/>
                    <a:gd name="T42" fmla="*/ 0 w 1005"/>
                    <a:gd name="T43" fmla="*/ 0 h 2145"/>
                    <a:gd name="T44" fmla="*/ 0 w 1005"/>
                    <a:gd name="T45" fmla="*/ 0 h 2145"/>
                    <a:gd name="T46" fmla="*/ 0 w 1005"/>
                    <a:gd name="T47" fmla="*/ 0 h 2145"/>
                    <a:gd name="T48" fmla="*/ 0 w 1005"/>
                    <a:gd name="T49" fmla="*/ 0 h 2145"/>
                    <a:gd name="T50" fmla="*/ 0 w 1005"/>
                    <a:gd name="T51" fmla="*/ 0 h 2145"/>
                    <a:gd name="T52" fmla="*/ 0 w 1005"/>
                    <a:gd name="T53" fmla="*/ 0 h 2145"/>
                    <a:gd name="T54" fmla="*/ 0 w 1005"/>
                    <a:gd name="T55" fmla="*/ 0 h 2145"/>
                    <a:gd name="T56" fmla="*/ 0 w 1005"/>
                    <a:gd name="T57" fmla="*/ 0 h 2145"/>
                    <a:gd name="T58" fmla="*/ 0 w 1005"/>
                    <a:gd name="T59" fmla="*/ 0 h 2145"/>
                    <a:gd name="T60" fmla="*/ 0 w 1005"/>
                    <a:gd name="T61" fmla="*/ 0 h 2145"/>
                    <a:gd name="T62" fmla="*/ 0 w 1005"/>
                    <a:gd name="T63" fmla="*/ 0 h 2145"/>
                    <a:gd name="T64" fmla="*/ 0 w 1005"/>
                    <a:gd name="T65" fmla="*/ 0 h 2145"/>
                    <a:gd name="T66" fmla="*/ 0 w 1005"/>
                    <a:gd name="T67" fmla="*/ 0 h 2145"/>
                    <a:gd name="T68" fmla="*/ 0 w 1005"/>
                    <a:gd name="T69" fmla="*/ 0 h 2145"/>
                    <a:gd name="T70" fmla="*/ 0 w 1005"/>
                    <a:gd name="T71" fmla="*/ 0 h 2145"/>
                    <a:gd name="T72" fmla="*/ 0 w 1005"/>
                    <a:gd name="T73" fmla="*/ 0 h 2145"/>
                    <a:gd name="T74" fmla="*/ 0 w 1005"/>
                    <a:gd name="T75" fmla="*/ 0 h 2145"/>
                    <a:gd name="T76" fmla="*/ 0 w 1005"/>
                    <a:gd name="T77" fmla="*/ 0 h 2145"/>
                    <a:gd name="T78" fmla="*/ 0 w 1005"/>
                    <a:gd name="T79" fmla="*/ 0 h 2145"/>
                    <a:gd name="T80" fmla="*/ 0 w 1005"/>
                    <a:gd name="T81" fmla="*/ 0 h 2145"/>
                    <a:gd name="T82" fmla="*/ 0 w 1005"/>
                    <a:gd name="T83" fmla="*/ 0 h 2145"/>
                    <a:gd name="T84" fmla="*/ 0 w 1005"/>
                    <a:gd name="T85" fmla="*/ 0 h 2145"/>
                    <a:gd name="T86" fmla="*/ 0 w 1005"/>
                    <a:gd name="T87" fmla="*/ 0 h 2145"/>
                    <a:gd name="T88" fmla="*/ 0 w 1005"/>
                    <a:gd name="T89" fmla="*/ 0 h 2145"/>
                    <a:gd name="T90" fmla="*/ 0 w 1005"/>
                    <a:gd name="T91" fmla="*/ 0 h 2145"/>
                    <a:gd name="T92" fmla="*/ 0 w 1005"/>
                    <a:gd name="T93" fmla="*/ 0 h 2145"/>
                    <a:gd name="T94" fmla="*/ 0 w 1005"/>
                    <a:gd name="T95" fmla="*/ 0 h 2145"/>
                    <a:gd name="T96" fmla="*/ 0 w 1005"/>
                    <a:gd name="T97" fmla="*/ 0 h 2145"/>
                    <a:gd name="T98" fmla="*/ 0 w 1005"/>
                    <a:gd name="T99" fmla="*/ 0 h 2145"/>
                    <a:gd name="T100" fmla="*/ 0 w 1005"/>
                    <a:gd name="T101" fmla="*/ 0 h 2145"/>
                    <a:gd name="T102" fmla="*/ 0 w 1005"/>
                    <a:gd name="T103" fmla="*/ 0 h 2145"/>
                    <a:gd name="T104" fmla="*/ 0 w 1005"/>
                    <a:gd name="T105" fmla="*/ 0 h 2145"/>
                    <a:gd name="T106" fmla="*/ 0 w 1005"/>
                    <a:gd name="T107" fmla="*/ 0 h 2145"/>
                    <a:gd name="T108" fmla="*/ 0 w 1005"/>
                    <a:gd name="T109" fmla="*/ 0 h 2145"/>
                    <a:gd name="T110" fmla="*/ 0 w 1005"/>
                    <a:gd name="T111" fmla="*/ 0 h 2145"/>
                    <a:gd name="T112" fmla="*/ 0 w 1005"/>
                    <a:gd name="T113" fmla="*/ 0 h 2145"/>
                    <a:gd name="T114" fmla="*/ 0 w 1005"/>
                    <a:gd name="T115" fmla="*/ 0 h 2145"/>
                    <a:gd name="T116" fmla="*/ 0 w 1005"/>
                    <a:gd name="T117" fmla="*/ 0 h 2145"/>
                    <a:gd name="T118" fmla="*/ 0 w 1005"/>
                    <a:gd name="T119" fmla="*/ 0 h 2145"/>
                    <a:gd name="T120" fmla="*/ 0 w 1005"/>
                    <a:gd name="T121" fmla="*/ 0 h 2145"/>
                    <a:gd name="T122" fmla="*/ 0 w 1005"/>
                    <a:gd name="T123" fmla="*/ 0 h 2145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1005"/>
                    <a:gd name="T187" fmla="*/ 0 h 2145"/>
                    <a:gd name="T188" fmla="*/ 1005 w 1005"/>
                    <a:gd name="T189" fmla="*/ 2145 h 2145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1005" h="2145">
                      <a:moveTo>
                        <a:pt x="706" y="2142"/>
                      </a:moveTo>
                      <a:lnTo>
                        <a:pt x="706" y="2142"/>
                      </a:lnTo>
                      <a:lnTo>
                        <a:pt x="704" y="2132"/>
                      </a:lnTo>
                      <a:lnTo>
                        <a:pt x="703" y="2122"/>
                      </a:lnTo>
                      <a:lnTo>
                        <a:pt x="703" y="2114"/>
                      </a:lnTo>
                      <a:lnTo>
                        <a:pt x="703" y="2104"/>
                      </a:lnTo>
                      <a:lnTo>
                        <a:pt x="704" y="2094"/>
                      </a:lnTo>
                      <a:lnTo>
                        <a:pt x="706" y="2084"/>
                      </a:lnTo>
                      <a:lnTo>
                        <a:pt x="708" y="2076"/>
                      </a:lnTo>
                      <a:lnTo>
                        <a:pt x="711" y="2067"/>
                      </a:lnTo>
                      <a:lnTo>
                        <a:pt x="716" y="2054"/>
                      </a:lnTo>
                      <a:lnTo>
                        <a:pt x="721" y="2042"/>
                      </a:lnTo>
                      <a:lnTo>
                        <a:pt x="726" y="2029"/>
                      </a:lnTo>
                      <a:lnTo>
                        <a:pt x="730" y="2017"/>
                      </a:lnTo>
                      <a:lnTo>
                        <a:pt x="734" y="2004"/>
                      </a:lnTo>
                      <a:lnTo>
                        <a:pt x="737" y="1992"/>
                      </a:lnTo>
                      <a:lnTo>
                        <a:pt x="737" y="1978"/>
                      </a:lnTo>
                      <a:lnTo>
                        <a:pt x="735" y="1963"/>
                      </a:lnTo>
                      <a:lnTo>
                        <a:pt x="727" y="1968"/>
                      </a:lnTo>
                      <a:lnTo>
                        <a:pt x="717" y="1970"/>
                      </a:lnTo>
                      <a:lnTo>
                        <a:pt x="708" y="1972"/>
                      </a:lnTo>
                      <a:lnTo>
                        <a:pt x="701" y="1973"/>
                      </a:lnTo>
                      <a:lnTo>
                        <a:pt x="692" y="1975"/>
                      </a:lnTo>
                      <a:lnTo>
                        <a:pt x="684" y="1979"/>
                      </a:lnTo>
                      <a:lnTo>
                        <a:pt x="678" y="1984"/>
                      </a:lnTo>
                      <a:lnTo>
                        <a:pt x="670" y="1993"/>
                      </a:lnTo>
                      <a:lnTo>
                        <a:pt x="676" y="1981"/>
                      </a:lnTo>
                      <a:lnTo>
                        <a:pt x="682" y="1971"/>
                      </a:lnTo>
                      <a:lnTo>
                        <a:pt x="691" y="1961"/>
                      </a:lnTo>
                      <a:lnTo>
                        <a:pt x="700" y="1954"/>
                      </a:lnTo>
                      <a:lnTo>
                        <a:pt x="708" y="1946"/>
                      </a:lnTo>
                      <a:lnTo>
                        <a:pt x="718" y="1937"/>
                      </a:lnTo>
                      <a:lnTo>
                        <a:pt x="727" y="1929"/>
                      </a:lnTo>
                      <a:lnTo>
                        <a:pt x="734" y="1919"/>
                      </a:lnTo>
                      <a:lnTo>
                        <a:pt x="733" y="1916"/>
                      </a:lnTo>
                      <a:lnTo>
                        <a:pt x="731" y="1910"/>
                      </a:lnTo>
                      <a:lnTo>
                        <a:pt x="729" y="1905"/>
                      </a:lnTo>
                      <a:lnTo>
                        <a:pt x="729" y="1898"/>
                      </a:lnTo>
                      <a:lnTo>
                        <a:pt x="721" y="1897"/>
                      </a:lnTo>
                      <a:lnTo>
                        <a:pt x="715" y="1893"/>
                      </a:lnTo>
                      <a:lnTo>
                        <a:pt x="708" y="1888"/>
                      </a:lnTo>
                      <a:lnTo>
                        <a:pt x="700" y="1891"/>
                      </a:lnTo>
                      <a:lnTo>
                        <a:pt x="700" y="1884"/>
                      </a:lnTo>
                      <a:lnTo>
                        <a:pt x="693" y="1880"/>
                      </a:lnTo>
                      <a:lnTo>
                        <a:pt x="689" y="1876"/>
                      </a:lnTo>
                      <a:lnTo>
                        <a:pt x="693" y="1870"/>
                      </a:lnTo>
                      <a:lnTo>
                        <a:pt x="696" y="1869"/>
                      </a:lnTo>
                      <a:lnTo>
                        <a:pt x="701" y="1869"/>
                      </a:lnTo>
                      <a:lnTo>
                        <a:pt x="704" y="1869"/>
                      </a:lnTo>
                      <a:lnTo>
                        <a:pt x="705" y="1868"/>
                      </a:lnTo>
                      <a:lnTo>
                        <a:pt x="711" y="1850"/>
                      </a:lnTo>
                      <a:lnTo>
                        <a:pt x="715" y="1833"/>
                      </a:lnTo>
                      <a:lnTo>
                        <a:pt x="715" y="1814"/>
                      </a:lnTo>
                      <a:lnTo>
                        <a:pt x="711" y="1797"/>
                      </a:lnTo>
                      <a:lnTo>
                        <a:pt x="706" y="1781"/>
                      </a:lnTo>
                      <a:lnTo>
                        <a:pt x="698" y="1764"/>
                      </a:lnTo>
                      <a:lnTo>
                        <a:pt x="689" y="1750"/>
                      </a:lnTo>
                      <a:lnTo>
                        <a:pt x="678" y="1737"/>
                      </a:lnTo>
                      <a:lnTo>
                        <a:pt x="674" y="1747"/>
                      </a:lnTo>
                      <a:lnTo>
                        <a:pt x="670" y="1754"/>
                      </a:lnTo>
                      <a:lnTo>
                        <a:pt x="664" y="1761"/>
                      </a:lnTo>
                      <a:lnTo>
                        <a:pt x="656" y="1766"/>
                      </a:lnTo>
                      <a:lnTo>
                        <a:pt x="658" y="1751"/>
                      </a:lnTo>
                      <a:lnTo>
                        <a:pt x="661" y="1736"/>
                      </a:lnTo>
                      <a:lnTo>
                        <a:pt x="664" y="1720"/>
                      </a:lnTo>
                      <a:lnTo>
                        <a:pt x="665" y="1704"/>
                      </a:lnTo>
                      <a:lnTo>
                        <a:pt x="666" y="1689"/>
                      </a:lnTo>
                      <a:lnTo>
                        <a:pt x="665" y="1674"/>
                      </a:lnTo>
                      <a:lnTo>
                        <a:pt x="664" y="1659"/>
                      </a:lnTo>
                      <a:lnTo>
                        <a:pt x="660" y="1643"/>
                      </a:lnTo>
                      <a:lnTo>
                        <a:pt x="658" y="1639"/>
                      </a:lnTo>
                      <a:lnTo>
                        <a:pt x="655" y="1634"/>
                      </a:lnTo>
                      <a:lnTo>
                        <a:pt x="652" y="1629"/>
                      </a:lnTo>
                      <a:lnTo>
                        <a:pt x="648" y="1625"/>
                      </a:lnTo>
                      <a:lnTo>
                        <a:pt x="644" y="1621"/>
                      </a:lnTo>
                      <a:lnTo>
                        <a:pt x="641" y="1616"/>
                      </a:lnTo>
                      <a:lnTo>
                        <a:pt x="637" y="1612"/>
                      </a:lnTo>
                      <a:lnTo>
                        <a:pt x="635" y="1606"/>
                      </a:lnTo>
                      <a:lnTo>
                        <a:pt x="631" y="1589"/>
                      </a:lnTo>
                      <a:lnTo>
                        <a:pt x="628" y="1572"/>
                      </a:lnTo>
                      <a:lnTo>
                        <a:pt x="625" y="1555"/>
                      </a:lnTo>
                      <a:lnTo>
                        <a:pt x="624" y="1538"/>
                      </a:lnTo>
                      <a:lnTo>
                        <a:pt x="622" y="1520"/>
                      </a:lnTo>
                      <a:lnTo>
                        <a:pt x="621" y="1503"/>
                      </a:lnTo>
                      <a:lnTo>
                        <a:pt x="618" y="1485"/>
                      </a:lnTo>
                      <a:lnTo>
                        <a:pt x="615" y="1467"/>
                      </a:lnTo>
                      <a:lnTo>
                        <a:pt x="613" y="1461"/>
                      </a:lnTo>
                      <a:lnTo>
                        <a:pt x="613" y="1453"/>
                      </a:lnTo>
                      <a:lnTo>
                        <a:pt x="615" y="1446"/>
                      </a:lnTo>
                      <a:lnTo>
                        <a:pt x="617" y="1439"/>
                      </a:lnTo>
                      <a:lnTo>
                        <a:pt x="619" y="1431"/>
                      </a:lnTo>
                      <a:lnTo>
                        <a:pt x="621" y="1424"/>
                      </a:lnTo>
                      <a:lnTo>
                        <a:pt x="624" y="1417"/>
                      </a:lnTo>
                      <a:lnTo>
                        <a:pt x="627" y="1409"/>
                      </a:lnTo>
                      <a:lnTo>
                        <a:pt x="620" y="1412"/>
                      </a:lnTo>
                      <a:lnTo>
                        <a:pt x="613" y="1414"/>
                      </a:lnTo>
                      <a:lnTo>
                        <a:pt x="608" y="1416"/>
                      </a:lnTo>
                      <a:lnTo>
                        <a:pt x="602" y="1418"/>
                      </a:lnTo>
                      <a:lnTo>
                        <a:pt x="595" y="1419"/>
                      </a:lnTo>
                      <a:lnTo>
                        <a:pt x="588" y="1419"/>
                      </a:lnTo>
                      <a:lnTo>
                        <a:pt x="582" y="1418"/>
                      </a:lnTo>
                      <a:lnTo>
                        <a:pt x="576" y="1415"/>
                      </a:lnTo>
                      <a:lnTo>
                        <a:pt x="567" y="1406"/>
                      </a:lnTo>
                      <a:lnTo>
                        <a:pt x="560" y="1396"/>
                      </a:lnTo>
                      <a:lnTo>
                        <a:pt x="556" y="1385"/>
                      </a:lnTo>
                      <a:lnTo>
                        <a:pt x="555" y="1373"/>
                      </a:lnTo>
                      <a:lnTo>
                        <a:pt x="556" y="1362"/>
                      </a:lnTo>
                      <a:lnTo>
                        <a:pt x="560" y="1351"/>
                      </a:lnTo>
                      <a:lnTo>
                        <a:pt x="567" y="1339"/>
                      </a:lnTo>
                      <a:lnTo>
                        <a:pt x="575" y="1329"/>
                      </a:lnTo>
                      <a:lnTo>
                        <a:pt x="571" y="1338"/>
                      </a:lnTo>
                      <a:lnTo>
                        <a:pt x="563" y="1343"/>
                      </a:lnTo>
                      <a:lnTo>
                        <a:pt x="555" y="1344"/>
                      </a:lnTo>
                      <a:lnTo>
                        <a:pt x="547" y="1342"/>
                      </a:lnTo>
                      <a:lnTo>
                        <a:pt x="544" y="1339"/>
                      </a:lnTo>
                      <a:lnTo>
                        <a:pt x="542" y="1335"/>
                      </a:lnTo>
                      <a:lnTo>
                        <a:pt x="541" y="1331"/>
                      </a:lnTo>
                      <a:lnTo>
                        <a:pt x="539" y="1326"/>
                      </a:lnTo>
                      <a:lnTo>
                        <a:pt x="538" y="1320"/>
                      </a:lnTo>
                      <a:lnTo>
                        <a:pt x="537" y="1316"/>
                      </a:lnTo>
                      <a:lnTo>
                        <a:pt x="535" y="1311"/>
                      </a:lnTo>
                      <a:lnTo>
                        <a:pt x="532" y="1307"/>
                      </a:lnTo>
                      <a:lnTo>
                        <a:pt x="534" y="1313"/>
                      </a:lnTo>
                      <a:lnTo>
                        <a:pt x="537" y="1318"/>
                      </a:lnTo>
                      <a:lnTo>
                        <a:pt x="541" y="1323"/>
                      </a:lnTo>
                      <a:lnTo>
                        <a:pt x="543" y="1329"/>
                      </a:lnTo>
                      <a:lnTo>
                        <a:pt x="546" y="1334"/>
                      </a:lnTo>
                      <a:lnTo>
                        <a:pt x="547" y="1340"/>
                      </a:lnTo>
                      <a:lnTo>
                        <a:pt x="546" y="1344"/>
                      </a:lnTo>
                      <a:lnTo>
                        <a:pt x="544" y="1350"/>
                      </a:lnTo>
                      <a:lnTo>
                        <a:pt x="539" y="1356"/>
                      </a:lnTo>
                      <a:lnTo>
                        <a:pt x="535" y="1362"/>
                      </a:lnTo>
                      <a:lnTo>
                        <a:pt x="532" y="1368"/>
                      </a:lnTo>
                      <a:lnTo>
                        <a:pt x="529" y="1373"/>
                      </a:lnTo>
                      <a:lnTo>
                        <a:pt x="525" y="1380"/>
                      </a:lnTo>
                      <a:lnTo>
                        <a:pt x="524" y="1387"/>
                      </a:lnTo>
                      <a:lnTo>
                        <a:pt x="523" y="1394"/>
                      </a:lnTo>
                      <a:lnTo>
                        <a:pt x="524" y="1402"/>
                      </a:lnTo>
                      <a:lnTo>
                        <a:pt x="513" y="1405"/>
                      </a:lnTo>
                      <a:lnTo>
                        <a:pt x="504" y="1409"/>
                      </a:lnTo>
                      <a:lnTo>
                        <a:pt x="494" y="1416"/>
                      </a:lnTo>
                      <a:lnTo>
                        <a:pt x="485" y="1422"/>
                      </a:lnTo>
                      <a:lnTo>
                        <a:pt x="476" y="1428"/>
                      </a:lnTo>
                      <a:lnTo>
                        <a:pt x="466" y="1432"/>
                      </a:lnTo>
                      <a:lnTo>
                        <a:pt x="457" y="1433"/>
                      </a:lnTo>
                      <a:lnTo>
                        <a:pt x="445" y="1430"/>
                      </a:lnTo>
                      <a:lnTo>
                        <a:pt x="444" y="1428"/>
                      </a:lnTo>
                      <a:lnTo>
                        <a:pt x="445" y="1424"/>
                      </a:lnTo>
                      <a:lnTo>
                        <a:pt x="445" y="1420"/>
                      </a:lnTo>
                      <a:lnTo>
                        <a:pt x="444" y="1418"/>
                      </a:lnTo>
                      <a:lnTo>
                        <a:pt x="438" y="1418"/>
                      </a:lnTo>
                      <a:lnTo>
                        <a:pt x="435" y="1425"/>
                      </a:lnTo>
                      <a:lnTo>
                        <a:pt x="431" y="1431"/>
                      </a:lnTo>
                      <a:lnTo>
                        <a:pt x="422" y="1431"/>
                      </a:lnTo>
                      <a:lnTo>
                        <a:pt x="420" y="1438"/>
                      </a:lnTo>
                      <a:lnTo>
                        <a:pt x="419" y="1443"/>
                      </a:lnTo>
                      <a:lnTo>
                        <a:pt x="417" y="1450"/>
                      </a:lnTo>
                      <a:lnTo>
                        <a:pt x="416" y="1456"/>
                      </a:lnTo>
                      <a:lnTo>
                        <a:pt x="415" y="1463"/>
                      </a:lnTo>
                      <a:lnTo>
                        <a:pt x="415" y="1469"/>
                      </a:lnTo>
                      <a:lnTo>
                        <a:pt x="414" y="1476"/>
                      </a:lnTo>
                      <a:lnTo>
                        <a:pt x="414" y="1482"/>
                      </a:lnTo>
                      <a:lnTo>
                        <a:pt x="411" y="1488"/>
                      </a:lnTo>
                      <a:lnTo>
                        <a:pt x="404" y="1490"/>
                      </a:lnTo>
                      <a:lnTo>
                        <a:pt x="398" y="1491"/>
                      </a:lnTo>
                      <a:lnTo>
                        <a:pt x="394" y="1496"/>
                      </a:lnTo>
                      <a:lnTo>
                        <a:pt x="394" y="1489"/>
                      </a:lnTo>
                      <a:lnTo>
                        <a:pt x="388" y="1485"/>
                      </a:lnTo>
                      <a:lnTo>
                        <a:pt x="380" y="1481"/>
                      </a:lnTo>
                      <a:lnTo>
                        <a:pt x="378" y="1475"/>
                      </a:lnTo>
                      <a:lnTo>
                        <a:pt x="374" y="1477"/>
                      </a:lnTo>
                      <a:lnTo>
                        <a:pt x="370" y="1481"/>
                      </a:lnTo>
                      <a:lnTo>
                        <a:pt x="366" y="1486"/>
                      </a:lnTo>
                      <a:lnTo>
                        <a:pt x="363" y="1490"/>
                      </a:lnTo>
                      <a:lnTo>
                        <a:pt x="359" y="1494"/>
                      </a:lnTo>
                      <a:lnTo>
                        <a:pt x="354" y="1498"/>
                      </a:lnTo>
                      <a:lnTo>
                        <a:pt x="349" y="1499"/>
                      </a:lnTo>
                      <a:lnTo>
                        <a:pt x="342" y="1496"/>
                      </a:lnTo>
                      <a:lnTo>
                        <a:pt x="338" y="1494"/>
                      </a:lnTo>
                      <a:lnTo>
                        <a:pt x="336" y="1491"/>
                      </a:lnTo>
                      <a:lnTo>
                        <a:pt x="335" y="1487"/>
                      </a:lnTo>
                      <a:lnTo>
                        <a:pt x="336" y="1482"/>
                      </a:lnTo>
                      <a:lnTo>
                        <a:pt x="340" y="1475"/>
                      </a:lnTo>
                      <a:lnTo>
                        <a:pt x="345" y="1466"/>
                      </a:lnTo>
                      <a:lnTo>
                        <a:pt x="349" y="1458"/>
                      </a:lnTo>
                      <a:lnTo>
                        <a:pt x="357" y="1453"/>
                      </a:lnTo>
                      <a:lnTo>
                        <a:pt x="349" y="1457"/>
                      </a:lnTo>
                      <a:lnTo>
                        <a:pt x="341" y="1462"/>
                      </a:lnTo>
                      <a:lnTo>
                        <a:pt x="334" y="1465"/>
                      </a:lnTo>
                      <a:lnTo>
                        <a:pt x="325" y="1467"/>
                      </a:lnTo>
                      <a:lnTo>
                        <a:pt x="316" y="1470"/>
                      </a:lnTo>
                      <a:lnTo>
                        <a:pt x="309" y="1471"/>
                      </a:lnTo>
                      <a:lnTo>
                        <a:pt x="300" y="1474"/>
                      </a:lnTo>
                      <a:lnTo>
                        <a:pt x="291" y="1475"/>
                      </a:lnTo>
                      <a:lnTo>
                        <a:pt x="291" y="1470"/>
                      </a:lnTo>
                      <a:lnTo>
                        <a:pt x="291" y="1465"/>
                      </a:lnTo>
                      <a:lnTo>
                        <a:pt x="291" y="1461"/>
                      </a:lnTo>
                      <a:lnTo>
                        <a:pt x="290" y="1456"/>
                      </a:lnTo>
                      <a:lnTo>
                        <a:pt x="291" y="1451"/>
                      </a:lnTo>
                      <a:lnTo>
                        <a:pt x="292" y="1446"/>
                      </a:lnTo>
                      <a:lnTo>
                        <a:pt x="294" y="1443"/>
                      </a:lnTo>
                      <a:lnTo>
                        <a:pt x="299" y="1439"/>
                      </a:lnTo>
                      <a:lnTo>
                        <a:pt x="292" y="1442"/>
                      </a:lnTo>
                      <a:lnTo>
                        <a:pt x="287" y="1446"/>
                      </a:lnTo>
                      <a:lnTo>
                        <a:pt x="282" y="1451"/>
                      </a:lnTo>
                      <a:lnTo>
                        <a:pt x="278" y="1455"/>
                      </a:lnTo>
                      <a:lnTo>
                        <a:pt x="274" y="1459"/>
                      </a:lnTo>
                      <a:lnTo>
                        <a:pt x="269" y="1464"/>
                      </a:lnTo>
                      <a:lnTo>
                        <a:pt x="265" y="1468"/>
                      </a:lnTo>
                      <a:lnTo>
                        <a:pt x="261" y="1473"/>
                      </a:lnTo>
                      <a:lnTo>
                        <a:pt x="252" y="1477"/>
                      </a:lnTo>
                      <a:lnTo>
                        <a:pt x="245" y="1477"/>
                      </a:lnTo>
                      <a:lnTo>
                        <a:pt x="239" y="1474"/>
                      </a:lnTo>
                      <a:lnTo>
                        <a:pt x="235" y="1469"/>
                      </a:lnTo>
                      <a:lnTo>
                        <a:pt x="232" y="1462"/>
                      </a:lnTo>
                      <a:lnTo>
                        <a:pt x="231" y="1455"/>
                      </a:lnTo>
                      <a:lnTo>
                        <a:pt x="232" y="1446"/>
                      </a:lnTo>
                      <a:lnTo>
                        <a:pt x="235" y="1440"/>
                      </a:lnTo>
                      <a:lnTo>
                        <a:pt x="237" y="1434"/>
                      </a:lnTo>
                      <a:lnTo>
                        <a:pt x="240" y="1428"/>
                      </a:lnTo>
                      <a:lnTo>
                        <a:pt x="242" y="1422"/>
                      </a:lnTo>
                      <a:lnTo>
                        <a:pt x="244" y="1417"/>
                      </a:lnTo>
                      <a:lnTo>
                        <a:pt x="247" y="1410"/>
                      </a:lnTo>
                      <a:lnTo>
                        <a:pt x="248" y="1405"/>
                      </a:lnTo>
                      <a:lnTo>
                        <a:pt x="250" y="1400"/>
                      </a:lnTo>
                      <a:lnTo>
                        <a:pt x="252" y="1394"/>
                      </a:lnTo>
                      <a:lnTo>
                        <a:pt x="252" y="1390"/>
                      </a:lnTo>
                      <a:lnTo>
                        <a:pt x="252" y="1384"/>
                      </a:lnTo>
                      <a:lnTo>
                        <a:pt x="251" y="1379"/>
                      </a:lnTo>
                      <a:lnTo>
                        <a:pt x="249" y="1373"/>
                      </a:lnTo>
                      <a:lnTo>
                        <a:pt x="248" y="1368"/>
                      </a:lnTo>
                      <a:lnTo>
                        <a:pt x="247" y="1363"/>
                      </a:lnTo>
                      <a:lnTo>
                        <a:pt x="247" y="1357"/>
                      </a:lnTo>
                      <a:lnTo>
                        <a:pt x="249" y="1352"/>
                      </a:lnTo>
                      <a:lnTo>
                        <a:pt x="260" y="1330"/>
                      </a:lnTo>
                      <a:lnTo>
                        <a:pt x="265" y="1308"/>
                      </a:lnTo>
                      <a:lnTo>
                        <a:pt x="267" y="1287"/>
                      </a:lnTo>
                      <a:lnTo>
                        <a:pt x="266" y="1267"/>
                      </a:lnTo>
                      <a:lnTo>
                        <a:pt x="263" y="1246"/>
                      </a:lnTo>
                      <a:lnTo>
                        <a:pt x="257" y="1225"/>
                      </a:lnTo>
                      <a:lnTo>
                        <a:pt x="251" y="1205"/>
                      </a:lnTo>
                      <a:lnTo>
                        <a:pt x="243" y="1185"/>
                      </a:lnTo>
                      <a:lnTo>
                        <a:pt x="241" y="1179"/>
                      </a:lnTo>
                      <a:lnTo>
                        <a:pt x="238" y="1172"/>
                      </a:lnTo>
                      <a:lnTo>
                        <a:pt x="235" y="1166"/>
                      </a:lnTo>
                      <a:lnTo>
                        <a:pt x="231" y="1160"/>
                      </a:lnTo>
                      <a:lnTo>
                        <a:pt x="228" y="1154"/>
                      </a:lnTo>
                      <a:lnTo>
                        <a:pt x="225" y="1146"/>
                      </a:lnTo>
                      <a:lnTo>
                        <a:pt x="221" y="1139"/>
                      </a:lnTo>
                      <a:lnTo>
                        <a:pt x="218" y="1132"/>
                      </a:lnTo>
                      <a:lnTo>
                        <a:pt x="211" y="1137"/>
                      </a:lnTo>
                      <a:lnTo>
                        <a:pt x="204" y="1144"/>
                      </a:lnTo>
                      <a:lnTo>
                        <a:pt x="199" y="1151"/>
                      </a:lnTo>
                      <a:lnTo>
                        <a:pt x="193" y="1158"/>
                      </a:lnTo>
                      <a:lnTo>
                        <a:pt x="188" y="1166"/>
                      </a:lnTo>
                      <a:lnTo>
                        <a:pt x="181" y="1172"/>
                      </a:lnTo>
                      <a:lnTo>
                        <a:pt x="175" y="1179"/>
                      </a:lnTo>
                      <a:lnTo>
                        <a:pt x="167" y="1183"/>
                      </a:lnTo>
                      <a:lnTo>
                        <a:pt x="167" y="1175"/>
                      </a:lnTo>
                      <a:lnTo>
                        <a:pt x="168" y="1168"/>
                      </a:lnTo>
                      <a:lnTo>
                        <a:pt x="169" y="1161"/>
                      </a:lnTo>
                      <a:lnTo>
                        <a:pt x="170" y="1154"/>
                      </a:lnTo>
                      <a:lnTo>
                        <a:pt x="172" y="1146"/>
                      </a:lnTo>
                      <a:lnTo>
                        <a:pt x="175" y="1139"/>
                      </a:lnTo>
                      <a:lnTo>
                        <a:pt x="177" y="1132"/>
                      </a:lnTo>
                      <a:lnTo>
                        <a:pt x="179" y="1124"/>
                      </a:lnTo>
                      <a:lnTo>
                        <a:pt x="180" y="1113"/>
                      </a:lnTo>
                      <a:lnTo>
                        <a:pt x="179" y="1105"/>
                      </a:lnTo>
                      <a:lnTo>
                        <a:pt x="176" y="1096"/>
                      </a:lnTo>
                      <a:lnTo>
                        <a:pt x="170" y="1088"/>
                      </a:lnTo>
                      <a:lnTo>
                        <a:pt x="166" y="1081"/>
                      </a:lnTo>
                      <a:lnTo>
                        <a:pt x="161" y="1072"/>
                      </a:lnTo>
                      <a:lnTo>
                        <a:pt x="157" y="1063"/>
                      </a:lnTo>
                      <a:lnTo>
                        <a:pt x="155" y="1052"/>
                      </a:lnTo>
                      <a:lnTo>
                        <a:pt x="154" y="1046"/>
                      </a:lnTo>
                      <a:lnTo>
                        <a:pt x="152" y="1041"/>
                      </a:lnTo>
                      <a:lnTo>
                        <a:pt x="149" y="1039"/>
                      </a:lnTo>
                      <a:lnTo>
                        <a:pt x="143" y="1037"/>
                      </a:lnTo>
                      <a:lnTo>
                        <a:pt x="138" y="1036"/>
                      </a:lnTo>
                      <a:lnTo>
                        <a:pt x="131" y="1035"/>
                      </a:lnTo>
                      <a:lnTo>
                        <a:pt x="125" y="1034"/>
                      </a:lnTo>
                      <a:lnTo>
                        <a:pt x="117" y="1033"/>
                      </a:lnTo>
                      <a:lnTo>
                        <a:pt x="112" y="1031"/>
                      </a:lnTo>
                      <a:lnTo>
                        <a:pt x="104" y="1025"/>
                      </a:lnTo>
                      <a:lnTo>
                        <a:pt x="95" y="1019"/>
                      </a:lnTo>
                      <a:lnTo>
                        <a:pt x="88" y="1009"/>
                      </a:lnTo>
                      <a:lnTo>
                        <a:pt x="79" y="998"/>
                      </a:lnTo>
                      <a:lnTo>
                        <a:pt x="71" y="986"/>
                      </a:lnTo>
                      <a:lnTo>
                        <a:pt x="66" y="972"/>
                      </a:lnTo>
                      <a:lnTo>
                        <a:pt x="61" y="958"/>
                      </a:lnTo>
                      <a:lnTo>
                        <a:pt x="57" y="949"/>
                      </a:lnTo>
                      <a:lnTo>
                        <a:pt x="51" y="944"/>
                      </a:lnTo>
                      <a:lnTo>
                        <a:pt x="42" y="939"/>
                      </a:lnTo>
                      <a:lnTo>
                        <a:pt x="32" y="936"/>
                      </a:lnTo>
                      <a:lnTo>
                        <a:pt x="22" y="933"/>
                      </a:lnTo>
                      <a:lnTo>
                        <a:pt x="12" y="928"/>
                      </a:lnTo>
                      <a:lnTo>
                        <a:pt x="6" y="922"/>
                      </a:lnTo>
                      <a:lnTo>
                        <a:pt x="3" y="913"/>
                      </a:lnTo>
                      <a:lnTo>
                        <a:pt x="2" y="901"/>
                      </a:lnTo>
                      <a:lnTo>
                        <a:pt x="0" y="890"/>
                      </a:lnTo>
                      <a:lnTo>
                        <a:pt x="3" y="880"/>
                      </a:lnTo>
                      <a:lnTo>
                        <a:pt x="6" y="871"/>
                      </a:lnTo>
                      <a:lnTo>
                        <a:pt x="10" y="862"/>
                      </a:lnTo>
                      <a:lnTo>
                        <a:pt x="18" y="854"/>
                      </a:lnTo>
                      <a:lnTo>
                        <a:pt x="29" y="848"/>
                      </a:lnTo>
                      <a:lnTo>
                        <a:pt x="42" y="843"/>
                      </a:lnTo>
                      <a:lnTo>
                        <a:pt x="48" y="839"/>
                      </a:lnTo>
                      <a:lnTo>
                        <a:pt x="52" y="834"/>
                      </a:lnTo>
                      <a:lnTo>
                        <a:pt x="51" y="826"/>
                      </a:lnTo>
                      <a:lnTo>
                        <a:pt x="48" y="817"/>
                      </a:lnTo>
                      <a:lnTo>
                        <a:pt x="46" y="809"/>
                      </a:lnTo>
                      <a:lnTo>
                        <a:pt x="44" y="800"/>
                      </a:lnTo>
                      <a:lnTo>
                        <a:pt x="43" y="791"/>
                      </a:lnTo>
                      <a:lnTo>
                        <a:pt x="45" y="783"/>
                      </a:lnTo>
                      <a:lnTo>
                        <a:pt x="52" y="778"/>
                      </a:lnTo>
                      <a:lnTo>
                        <a:pt x="59" y="775"/>
                      </a:lnTo>
                      <a:lnTo>
                        <a:pt x="68" y="775"/>
                      </a:lnTo>
                      <a:lnTo>
                        <a:pt x="78" y="775"/>
                      </a:lnTo>
                      <a:lnTo>
                        <a:pt x="88" y="774"/>
                      </a:lnTo>
                      <a:lnTo>
                        <a:pt x="95" y="772"/>
                      </a:lnTo>
                      <a:lnTo>
                        <a:pt x="102" y="767"/>
                      </a:lnTo>
                      <a:lnTo>
                        <a:pt x="105" y="760"/>
                      </a:lnTo>
                      <a:lnTo>
                        <a:pt x="107" y="748"/>
                      </a:lnTo>
                      <a:lnTo>
                        <a:pt x="109" y="735"/>
                      </a:lnTo>
                      <a:lnTo>
                        <a:pt x="112" y="723"/>
                      </a:lnTo>
                      <a:lnTo>
                        <a:pt x="113" y="709"/>
                      </a:lnTo>
                      <a:lnTo>
                        <a:pt x="113" y="696"/>
                      </a:lnTo>
                      <a:lnTo>
                        <a:pt x="112" y="683"/>
                      </a:lnTo>
                      <a:lnTo>
                        <a:pt x="110" y="671"/>
                      </a:lnTo>
                      <a:lnTo>
                        <a:pt x="108" y="658"/>
                      </a:lnTo>
                      <a:lnTo>
                        <a:pt x="115" y="658"/>
                      </a:lnTo>
                      <a:lnTo>
                        <a:pt x="122" y="658"/>
                      </a:lnTo>
                      <a:lnTo>
                        <a:pt x="127" y="656"/>
                      </a:lnTo>
                      <a:lnTo>
                        <a:pt x="129" y="651"/>
                      </a:lnTo>
                      <a:lnTo>
                        <a:pt x="129" y="643"/>
                      </a:lnTo>
                      <a:lnTo>
                        <a:pt x="129" y="638"/>
                      </a:lnTo>
                      <a:lnTo>
                        <a:pt x="129" y="632"/>
                      </a:lnTo>
                      <a:lnTo>
                        <a:pt x="130" y="627"/>
                      </a:lnTo>
                      <a:lnTo>
                        <a:pt x="131" y="622"/>
                      </a:lnTo>
                      <a:lnTo>
                        <a:pt x="134" y="617"/>
                      </a:lnTo>
                      <a:lnTo>
                        <a:pt x="138" y="612"/>
                      </a:lnTo>
                      <a:lnTo>
                        <a:pt x="142" y="605"/>
                      </a:lnTo>
                      <a:lnTo>
                        <a:pt x="145" y="598"/>
                      </a:lnTo>
                      <a:lnTo>
                        <a:pt x="147" y="591"/>
                      </a:lnTo>
                      <a:lnTo>
                        <a:pt x="149" y="583"/>
                      </a:lnTo>
                      <a:lnTo>
                        <a:pt x="147" y="574"/>
                      </a:lnTo>
                      <a:lnTo>
                        <a:pt x="146" y="567"/>
                      </a:lnTo>
                      <a:lnTo>
                        <a:pt x="144" y="558"/>
                      </a:lnTo>
                      <a:lnTo>
                        <a:pt x="141" y="549"/>
                      </a:lnTo>
                      <a:lnTo>
                        <a:pt x="138" y="542"/>
                      </a:lnTo>
                      <a:lnTo>
                        <a:pt x="151" y="542"/>
                      </a:lnTo>
                      <a:lnTo>
                        <a:pt x="164" y="545"/>
                      </a:lnTo>
                      <a:lnTo>
                        <a:pt x="177" y="549"/>
                      </a:lnTo>
                      <a:lnTo>
                        <a:pt x="190" y="554"/>
                      </a:lnTo>
                      <a:lnTo>
                        <a:pt x="202" y="557"/>
                      </a:lnTo>
                      <a:lnTo>
                        <a:pt x="213" y="557"/>
                      </a:lnTo>
                      <a:lnTo>
                        <a:pt x="223" y="552"/>
                      </a:lnTo>
                      <a:lnTo>
                        <a:pt x="231" y="541"/>
                      </a:lnTo>
                      <a:lnTo>
                        <a:pt x="232" y="536"/>
                      </a:lnTo>
                      <a:lnTo>
                        <a:pt x="232" y="532"/>
                      </a:lnTo>
                      <a:lnTo>
                        <a:pt x="232" y="528"/>
                      </a:lnTo>
                      <a:lnTo>
                        <a:pt x="232" y="522"/>
                      </a:lnTo>
                      <a:lnTo>
                        <a:pt x="232" y="518"/>
                      </a:lnTo>
                      <a:lnTo>
                        <a:pt x="232" y="514"/>
                      </a:lnTo>
                      <a:lnTo>
                        <a:pt x="233" y="510"/>
                      </a:lnTo>
                      <a:lnTo>
                        <a:pt x="235" y="508"/>
                      </a:lnTo>
                      <a:lnTo>
                        <a:pt x="244" y="498"/>
                      </a:lnTo>
                      <a:lnTo>
                        <a:pt x="253" y="489"/>
                      </a:lnTo>
                      <a:lnTo>
                        <a:pt x="260" y="479"/>
                      </a:lnTo>
                      <a:lnTo>
                        <a:pt x="265" y="467"/>
                      </a:lnTo>
                      <a:lnTo>
                        <a:pt x="270" y="456"/>
                      </a:lnTo>
                      <a:lnTo>
                        <a:pt x="276" y="445"/>
                      </a:lnTo>
                      <a:lnTo>
                        <a:pt x="281" y="434"/>
                      </a:lnTo>
                      <a:lnTo>
                        <a:pt x="288" y="423"/>
                      </a:lnTo>
                      <a:lnTo>
                        <a:pt x="290" y="417"/>
                      </a:lnTo>
                      <a:lnTo>
                        <a:pt x="291" y="409"/>
                      </a:lnTo>
                      <a:lnTo>
                        <a:pt x="289" y="401"/>
                      </a:lnTo>
                      <a:lnTo>
                        <a:pt x="287" y="393"/>
                      </a:lnTo>
                      <a:lnTo>
                        <a:pt x="285" y="385"/>
                      </a:lnTo>
                      <a:lnTo>
                        <a:pt x="284" y="376"/>
                      </a:lnTo>
                      <a:lnTo>
                        <a:pt x="282" y="369"/>
                      </a:lnTo>
                      <a:lnTo>
                        <a:pt x="285" y="360"/>
                      </a:lnTo>
                      <a:lnTo>
                        <a:pt x="288" y="352"/>
                      </a:lnTo>
                      <a:lnTo>
                        <a:pt x="293" y="346"/>
                      </a:lnTo>
                      <a:lnTo>
                        <a:pt x="298" y="339"/>
                      </a:lnTo>
                      <a:lnTo>
                        <a:pt x="304" y="334"/>
                      </a:lnTo>
                      <a:lnTo>
                        <a:pt x="310" y="327"/>
                      </a:lnTo>
                      <a:lnTo>
                        <a:pt x="315" y="321"/>
                      </a:lnTo>
                      <a:lnTo>
                        <a:pt x="321" y="314"/>
                      </a:lnTo>
                      <a:lnTo>
                        <a:pt x="326" y="308"/>
                      </a:lnTo>
                      <a:lnTo>
                        <a:pt x="329" y="301"/>
                      </a:lnTo>
                      <a:lnTo>
                        <a:pt x="331" y="295"/>
                      </a:lnTo>
                      <a:lnTo>
                        <a:pt x="333" y="288"/>
                      </a:lnTo>
                      <a:lnTo>
                        <a:pt x="333" y="282"/>
                      </a:lnTo>
                      <a:lnTo>
                        <a:pt x="331" y="275"/>
                      </a:lnTo>
                      <a:lnTo>
                        <a:pt x="329" y="269"/>
                      </a:lnTo>
                      <a:lnTo>
                        <a:pt x="327" y="262"/>
                      </a:lnTo>
                      <a:lnTo>
                        <a:pt x="325" y="256"/>
                      </a:lnTo>
                      <a:lnTo>
                        <a:pt x="324" y="250"/>
                      </a:lnTo>
                      <a:lnTo>
                        <a:pt x="326" y="244"/>
                      </a:lnTo>
                      <a:lnTo>
                        <a:pt x="329" y="238"/>
                      </a:lnTo>
                      <a:lnTo>
                        <a:pt x="334" y="232"/>
                      </a:lnTo>
                      <a:lnTo>
                        <a:pt x="340" y="225"/>
                      </a:lnTo>
                      <a:lnTo>
                        <a:pt x="347" y="220"/>
                      </a:lnTo>
                      <a:lnTo>
                        <a:pt x="352" y="213"/>
                      </a:lnTo>
                      <a:lnTo>
                        <a:pt x="359" y="208"/>
                      </a:lnTo>
                      <a:lnTo>
                        <a:pt x="364" y="207"/>
                      </a:lnTo>
                      <a:lnTo>
                        <a:pt x="372" y="207"/>
                      </a:lnTo>
                      <a:lnTo>
                        <a:pt x="379" y="207"/>
                      </a:lnTo>
                      <a:lnTo>
                        <a:pt x="385" y="204"/>
                      </a:lnTo>
                      <a:lnTo>
                        <a:pt x="390" y="200"/>
                      </a:lnTo>
                      <a:lnTo>
                        <a:pt x="395" y="195"/>
                      </a:lnTo>
                      <a:lnTo>
                        <a:pt x="400" y="190"/>
                      </a:lnTo>
                      <a:lnTo>
                        <a:pt x="406" y="186"/>
                      </a:lnTo>
                      <a:lnTo>
                        <a:pt x="411" y="180"/>
                      </a:lnTo>
                      <a:lnTo>
                        <a:pt x="415" y="176"/>
                      </a:lnTo>
                      <a:lnTo>
                        <a:pt x="421" y="171"/>
                      </a:lnTo>
                      <a:lnTo>
                        <a:pt x="425" y="165"/>
                      </a:lnTo>
                      <a:lnTo>
                        <a:pt x="431" y="160"/>
                      </a:lnTo>
                      <a:lnTo>
                        <a:pt x="438" y="155"/>
                      </a:lnTo>
                      <a:lnTo>
                        <a:pt x="446" y="152"/>
                      </a:lnTo>
                      <a:lnTo>
                        <a:pt x="455" y="149"/>
                      </a:lnTo>
                      <a:lnTo>
                        <a:pt x="463" y="147"/>
                      </a:lnTo>
                      <a:lnTo>
                        <a:pt x="472" y="143"/>
                      </a:lnTo>
                      <a:lnTo>
                        <a:pt x="481" y="140"/>
                      </a:lnTo>
                      <a:lnTo>
                        <a:pt x="489" y="137"/>
                      </a:lnTo>
                      <a:lnTo>
                        <a:pt x="498" y="136"/>
                      </a:lnTo>
                      <a:lnTo>
                        <a:pt x="507" y="138"/>
                      </a:lnTo>
                      <a:lnTo>
                        <a:pt x="514" y="145"/>
                      </a:lnTo>
                      <a:lnTo>
                        <a:pt x="522" y="151"/>
                      </a:lnTo>
                      <a:lnTo>
                        <a:pt x="529" y="159"/>
                      </a:lnTo>
                      <a:lnTo>
                        <a:pt x="536" y="164"/>
                      </a:lnTo>
                      <a:lnTo>
                        <a:pt x="544" y="167"/>
                      </a:lnTo>
                      <a:lnTo>
                        <a:pt x="551" y="165"/>
                      </a:lnTo>
                      <a:lnTo>
                        <a:pt x="554" y="163"/>
                      </a:lnTo>
                      <a:lnTo>
                        <a:pt x="554" y="160"/>
                      </a:lnTo>
                      <a:lnTo>
                        <a:pt x="554" y="154"/>
                      </a:lnTo>
                      <a:lnTo>
                        <a:pt x="551" y="149"/>
                      </a:lnTo>
                      <a:lnTo>
                        <a:pt x="549" y="143"/>
                      </a:lnTo>
                      <a:lnTo>
                        <a:pt x="546" y="138"/>
                      </a:lnTo>
                      <a:lnTo>
                        <a:pt x="544" y="131"/>
                      </a:lnTo>
                      <a:lnTo>
                        <a:pt x="543" y="126"/>
                      </a:lnTo>
                      <a:lnTo>
                        <a:pt x="544" y="113"/>
                      </a:lnTo>
                      <a:lnTo>
                        <a:pt x="549" y="102"/>
                      </a:lnTo>
                      <a:lnTo>
                        <a:pt x="557" y="92"/>
                      </a:lnTo>
                      <a:lnTo>
                        <a:pt x="567" y="84"/>
                      </a:lnTo>
                      <a:lnTo>
                        <a:pt x="576" y="75"/>
                      </a:lnTo>
                      <a:lnTo>
                        <a:pt x="583" y="65"/>
                      </a:lnTo>
                      <a:lnTo>
                        <a:pt x="586" y="53"/>
                      </a:lnTo>
                      <a:lnTo>
                        <a:pt x="583" y="39"/>
                      </a:lnTo>
                      <a:lnTo>
                        <a:pt x="591" y="39"/>
                      </a:lnTo>
                      <a:lnTo>
                        <a:pt x="596" y="36"/>
                      </a:lnTo>
                      <a:lnTo>
                        <a:pt x="598" y="31"/>
                      </a:lnTo>
                      <a:lnTo>
                        <a:pt x="596" y="25"/>
                      </a:lnTo>
                      <a:lnTo>
                        <a:pt x="593" y="19"/>
                      </a:lnTo>
                      <a:lnTo>
                        <a:pt x="591" y="14"/>
                      </a:lnTo>
                      <a:lnTo>
                        <a:pt x="590" y="8"/>
                      </a:lnTo>
                      <a:lnTo>
                        <a:pt x="590" y="2"/>
                      </a:lnTo>
                      <a:lnTo>
                        <a:pt x="595" y="3"/>
                      </a:lnTo>
                      <a:lnTo>
                        <a:pt x="602" y="2"/>
                      </a:lnTo>
                      <a:lnTo>
                        <a:pt x="607" y="0"/>
                      </a:lnTo>
                      <a:lnTo>
                        <a:pt x="612" y="2"/>
                      </a:lnTo>
                      <a:lnTo>
                        <a:pt x="622" y="10"/>
                      </a:lnTo>
                      <a:lnTo>
                        <a:pt x="632" y="16"/>
                      </a:lnTo>
                      <a:lnTo>
                        <a:pt x="642" y="24"/>
                      </a:lnTo>
                      <a:lnTo>
                        <a:pt x="651" y="31"/>
                      </a:lnTo>
                      <a:lnTo>
                        <a:pt x="658" y="40"/>
                      </a:lnTo>
                      <a:lnTo>
                        <a:pt x="666" y="49"/>
                      </a:lnTo>
                      <a:lnTo>
                        <a:pt x="671" y="57"/>
                      </a:lnTo>
                      <a:lnTo>
                        <a:pt x="674" y="68"/>
                      </a:lnTo>
                      <a:lnTo>
                        <a:pt x="676" y="76"/>
                      </a:lnTo>
                      <a:lnTo>
                        <a:pt x="676" y="82"/>
                      </a:lnTo>
                      <a:lnTo>
                        <a:pt x="676" y="89"/>
                      </a:lnTo>
                      <a:lnTo>
                        <a:pt x="676" y="96"/>
                      </a:lnTo>
                      <a:lnTo>
                        <a:pt x="676" y="102"/>
                      </a:lnTo>
                      <a:lnTo>
                        <a:pt x="678" y="106"/>
                      </a:lnTo>
                      <a:lnTo>
                        <a:pt x="681" y="112"/>
                      </a:lnTo>
                      <a:lnTo>
                        <a:pt x="686" y="115"/>
                      </a:lnTo>
                      <a:lnTo>
                        <a:pt x="690" y="115"/>
                      </a:lnTo>
                      <a:lnTo>
                        <a:pt x="693" y="115"/>
                      </a:lnTo>
                      <a:lnTo>
                        <a:pt x="697" y="114"/>
                      </a:lnTo>
                      <a:lnTo>
                        <a:pt x="702" y="112"/>
                      </a:lnTo>
                      <a:lnTo>
                        <a:pt x="707" y="111"/>
                      </a:lnTo>
                      <a:lnTo>
                        <a:pt x="711" y="111"/>
                      </a:lnTo>
                      <a:lnTo>
                        <a:pt x="716" y="111"/>
                      </a:lnTo>
                      <a:lnTo>
                        <a:pt x="720" y="113"/>
                      </a:lnTo>
                      <a:lnTo>
                        <a:pt x="725" y="117"/>
                      </a:lnTo>
                      <a:lnTo>
                        <a:pt x="729" y="123"/>
                      </a:lnTo>
                      <a:lnTo>
                        <a:pt x="732" y="128"/>
                      </a:lnTo>
                      <a:lnTo>
                        <a:pt x="734" y="135"/>
                      </a:lnTo>
                      <a:lnTo>
                        <a:pt x="735" y="141"/>
                      </a:lnTo>
                      <a:lnTo>
                        <a:pt x="735" y="149"/>
                      </a:lnTo>
                      <a:lnTo>
                        <a:pt x="734" y="156"/>
                      </a:lnTo>
                      <a:lnTo>
                        <a:pt x="731" y="164"/>
                      </a:lnTo>
                      <a:lnTo>
                        <a:pt x="728" y="174"/>
                      </a:lnTo>
                      <a:lnTo>
                        <a:pt x="730" y="184"/>
                      </a:lnTo>
                      <a:lnTo>
                        <a:pt x="733" y="192"/>
                      </a:lnTo>
                      <a:lnTo>
                        <a:pt x="740" y="202"/>
                      </a:lnTo>
                      <a:lnTo>
                        <a:pt x="745" y="212"/>
                      </a:lnTo>
                      <a:lnTo>
                        <a:pt x="749" y="222"/>
                      </a:lnTo>
                      <a:lnTo>
                        <a:pt x="751" y="233"/>
                      </a:lnTo>
                      <a:lnTo>
                        <a:pt x="747" y="245"/>
                      </a:lnTo>
                      <a:lnTo>
                        <a:pt x="743" y="253"/>
                      </a:lnTo>
                      <a:lnTo>
                        <a:pt x="738" y="262"/>
                      </a:lnTo>
                      <a:lnTo>
                        <a:pt x="731" y="271"/>
                      </a:lnTo>
                      <a:lnTo>
                        <a:pt x="726" y="280"/>
                      </a:lnTo>
                      <a:lnTo>
                        <a:pt x="722" y="288"/>
                      </a:lnTo>
                      <a:lnTo>
                        <a:pt x="721" y="297"/>
                      </a:lnTo>
                      <a:lnTo>
                        <a:pt x="722" y="306"/>
                      </a:lnTo>
                      <a:lnTo>
                        <a:pt x="729" y="315"/>
                      </a:lnTo>
                      <a:lnTo>
                        <a:pt x="722" y="319"/>
                      </a:lnTo>
                      <a:lnTo>
                        <a:pt x="717" y="322"/>
                      </a:lnTo>
                      <a:lnTo>
                        <a:pt x="711" y="326"/>
                      </a:lnTo>
                      <a:lnTo>
                        <a:pt x="706" y="331"/>
                      </a:lnTo>
                      <a:lnTo>
                        <a:pt x="702" y="335"/>
                      </a:lnTo>
                      <a:lnTo>
                        <a:pt x="698" y="340"/>
                      </a:lnTo>
                      <a:lnTo>
                        <a:pt x="696" y="347"/>
                      </a:lnTo>
                      <a:lnTo>
                        <a:pt x="695" y="352"/>
                      </a:lnTo>
                      <a:lnTo>
                        <a:pt x="693" y="363"/>
                      </a:lnTo>
                      <a:lnTo>
                        <a:pt x="689" y="373"/>
                      </a:lnTo>
                      <a:lnTo>
                        <a:pt x="682" y="381"/>
                      </a:lnTo>
                      <a:lnTo>
                        <a:pt x="673" y="387"/>
                      </a:lnTo>
                      <a:lnTo>
                        <a:pt x="665" y="393"/>
                      </a:lnTo>
                      <a:lnTo>
                        <a:pt x="655" y="398"/>
                      </a:lnTo>
                      <a:lnTo>
                        <a:pt x="645" y="403"/>
                      </a:lnTo>
                      <a:lnTo>
                        <a:pt x="636" y="407"/>
                      </a:lnTo>
                      <a:lnTo>
                        <a:pt x="630" y="412"/>
                      </a:lnTo>
                      <a:lnTo>
                        <a:pt x="625" y="419"/>
                      </a:lnTo>
                      <a:lnTo>
                        <a:pt x="621" y="426"/>
                      </a:lnTo>
                      <a:lnTo>
                        <a:pt x="619" y="434"/>
                      </a:lnTo>
                      <a:lnTo>
                        <a:pt x="615" y="442"/>
                      </a:lnTo>
                      <a:lnTo>
                        <a:pt x="611" y="449"/>
                      </a:lnTo>
                      <a:lnTo>
                        <a:pt x="605" y="456"/>
                      </a:lnTo>
                      <a:lnTo>
                        <a:pt x="597" y="461"/>
                      </a:lnTo>
                      <a:lnTo>
                        <a:pt x="605" y="473"/>
                      </a:lnTo>
                      <a:lnTo>
                        <a:pt x="611" y="486"/>
                      </a:lnTo>
                      <a:lnTo>
                        <a:pt x="618" y="499"/>
                      </a:lnTo>
                      <a:lnTo>
                        <a:pt x="622" y="512"/>
                      </a:lnTo>
                      <a:lnTo>
                        <a:pt x="624" y="526"/>
                      </a:lnTo>
                      <a:lnTo>
                        <a:pt x="622" y="539"/>
                      </a:lnTo>
                      <a:lnTo>
                        <a:pt x="617" y="552"/>
                      </a:lnTo>
                      <a:lnTo>
                        <a:pt x="605" y="564"/>
                      </a:lnTo>
                      <a:lnTo>
                        <a:pt x="615" y="558"/>
                      </a:lnTo>
                      <a:lnTo>
                        <a:pt x="624" y="553"/>
                      </a:lnTo>
                      <a:lnTo>
                        <a:pt x="633" y="547"/>
                      </a:lnTo>
                      <a:lnTo>
                        <a:pt x="643" y="543"/>
                      </a:lnTo>
                      <a:lnTo>
                        <a:pt x="652" y="539"/>
                      </a:lnTo>
                      <a:lnTo>
                        <a:pt x="660" y="533"/>
                      </a:lnTo>
                      <a:lnTo>
                        <a:pt x="670" y="529"/>
                      </a:lnTo>
                      <a:lnTo>
                        <a:pt x="680" y="524"/>
                      </a:lnTo>
                      <a:lnTo>
                        <a:pt x="689" y="521"/>
                      </a:lnTo>
                      <a:lnTo>
                        <a:pt x="697" y="519"/>
                      </a:lnTo>
                      <a:lnTo>
                        <a:pt x="707" y="517"/>
                      </a:lnTo>
                      <a:lnTo>
                        <a:pt x="717" y="517"/>
                      </a:lnTo>
                      <a:lnTo>
                        <a:pt x="728" y="518"/>
                      </a:lnTo>
                      <a:lnTo>
                        <a:pt x="738" y="519"/>
                      </a:lnTo>
                      <a:lnTo>
                        <a:pt x="749" y="522"/>
                      </a:lnTo>
                      <a:lnTo>
                        <a:pt x="758" y="528"/>
                      </a:lnTo>
                      <a:lnTo>
                        <a:pt x="750" y="533"/>
                      </a:lnTo>
                      <a:lnTo>
                        <a:pt x="744" y="541"/>
                      </a:lnTo>
                      <a:lnTo>
                        <a:pt x="742" y="551"/>
                      </a:lnTo>
                      <a:lnTo>
                        <a:pt x="742" y="561"/>
                      </a:lnTo>
                      <a:lnTo>
                        <a:pt x="744" y="572"/>
                      </a:lnTo>
                      <a:lnTo>
                        <a:pt x="747" y="583"/>
                      </a:lnTo>
                      <a:lnTo>
                        <a:pt x="752" y="593"/>
                      </a:lnTo>
                      <a:lnTo>
                        <a:pt x="756" y="601"/>
                      </a:lnTo>
                      <a:lnTo>
                        <a:pt x="758" y="605"/>
                      </a:lnTo>
                      <a:lnTo>
                        <a:pt x="758" y="609"/>
                      </a:lnTo>
                      <a:lnTo>
                        <a:pt x="758" y="615"/>
                      </a:lnTo>
                      <a:lnTo>
                        <a:pt x="756" y="619"/>
                      </a:lnTo>
                      <a:lnTo>
                        <a:pt x="755" y="623"/>
                      </a:lnTo>
                      <a:lnTo>
                        <a:pt x="753" y="628"/>
                      </a:lnTo>
                      <a:lnTo>
                        <a:pt x="753" y="631"/>
                      </a:lnTo>
                      <a:lnTo>
                        <a:pt x="753" y="635"/>
                      </a:lnTo>
                      <a:lnTo>
                        <a:pt x="757" y="643"/>
                      </a:lnTo>
                      <a:lnTo>
                        <a:pt x="765" y="646"/>
                      </a:lnTo>
                      <a:lnTo>
                        <a:pt x="772" y="646"/>
                      </a:lnTo>
                      <a:lnTo>
                        <a:pt x="782" y="645"/>
                      </a:lnTo>
                      <a:lnTo>
                        <a:pt x="792" y="644"/>
                      </a:lnTo>
                      <a:lnTo>
                        <a:pt x="800" y="643"/>
                      </a:lnTo>
                      <a:lnTo>
                        <a:pt x="806" y="643"/>
                      </a:lnTo>
                      <a:lnTo>
                        <a:pt x="809" y="646"/>
                      </a:lnTo>
                      <a:lnTo>
                        <a:pt x="811" y="659"/>
                      </a:lnTo>
                      <a:lnTo>
                        <a:pt x="808" y="672"/>
                      </a:lnTo>
                      <a:lnTo>
                        <a:pt x="805" y="687"/>
                      </a:lnTo>
                      <a:lnTo>
                        <a:pt x="800" y="701"/>
                      </a:lnTo>
                      <a:lnTo>
                        <a:pt x="795" y="716"/>
                      </a:lnTo>
                      <a:lnTo>
                        <a:pt x="792" y="730"/>
                      </a:lnTo>
                      <a:lnTo>
                        <a:pt x="793" y="744"/>
                      </a:lnTo>
                      <a:lnTo>
                        <a:pt x="799" y="758"/>
                      </a:lnTo>
                      <a:lnTo>
                        <a:pt x="805" y="765"/>
                      </a:lnTo>
                      <a:lnTo>
                        <a:pt x="813" y="767"/>
                      </a:lnTo>
                      <a:lnTo>
                        <a:pt x="823" y="768"/>
                      </a:lnTo>
                      <a:lnTo>
                        <a:pt x="833" y="767"/>
                      </a:lnTo>
                      <a:lnTo>
                        <a:pt x="844" y="767"/>
                      </a:lnTo>
                      <a:lnTo>
                        <a:pt x="854" y="768"/>
                      </a:lnTo>
                      <a:lnTo>
                        <a:pt x="864" y="770"/>
                      </a:lnTo>
                      <a:lnTo>
                        <a:pt x="872" y="777"/>
                      </a:lnTo>
                      <a:lnTo>
                        <a:pt x="874" y="781"/>
                      </a:lnTo>
                      <a:lnTo>
                        <a:pt x="875" y="786"/>
                      </a:lnTo>
                      <a:lnTo>
                        <a:pt x="874" y="791"/>
                      </a:lnTo>
                      <a:lnTo>
                        <a:pt x="873" y="797"/>
                      </a:lnTo>
                      <a:lnTo>
                        <a:pt x="869" y="802"/>
                      </a:lnTo>
                      <a:lnTo>
                        <a:pt x="866" y="807"/>
                      </a:lnTo>
                      <a:lnTo>
                        <a:pt x="863" y="813"/>
                      </a:lnTo>
                      <a:lnTo>
                        <a:pt x="860" y="818"/>
                      </a:lnTo>
                      <a:lnTo>
                        <a:pt x="867" y="819"/>
                      </a:lnTo>
                      <a:lnTo>
                        <a:pt x="875" y="823"/>
                      </a:lnTo>
                      <a:lnTo>
                        <a:pt x="881" y="826"/>
                      </a:lnTo>
                      <a:lnTo>
                        <a:pt x="888" y="829"/>
                      </a:lnTo>
                      <a:lnTo>
                        <a:pt x="889" y="832"/>
                      </a:lnTo>
                      <a:lnTo>
                        <a:pt x="886" y="837"/>
                      </a:lnTo>
                      <a:lnTo>
                        <a:pt x="882" y="842"/>
                      </a:lnTo>
                      <a:lnTo>
                        <a:pt x="882" y="846"/>
                      </a:lnTo>
                      <a:lnTo>
                        <a:pt x="898" y="846"/>
                      </a:lnTo>
                      <a:lnTo>
                        <a:pt x="913" y="843"/>
                      </a:lnTo>
                      <a:lnTo>
                        <a:pt x="928" y="840"/>
                      </a:lnTo>
                      <a:lnTo>
                        <a:pt x="943" y="835"/>
                      </a:lnTo>
                      <a:lnTo>
                        <a:pt x="959" y="829"/>
                      </a:lnTo>
                      <a:lnTo>
                        <a:pt x="974" y="824"/>
                      </a:lnTo>
                      <a:lnTo>
                        <a:pt x="989" y="821"/>
                      </a:lnTo>
                      <a:lnTo>
                        <a:pt x="1005" y="818"/>
                      </a:lnTo>
                      <a:lnTo>
                        <a:pt x="1002" y="827"/>
                      </a:lnTo>
                      <a:lnTo>
                        <a:pt x="1000" y="830"/>
                      </a:lnTo>
                      <a:lnTo>
                        <a:pt x="999" y="835"/>
                      </a:lnTo>
                      <a:lnTo>
                        <a:pt x="997" y="842"/>
                      </a:lnTo>
                      <a:lnTo>
                        <a:pt x="990" y="846"/>
                      </a:lnTo>
                      <a:lnTo>
                        <a:pt x="987" y="851"/>
                      </a:lnTo>
                      <a:lnTo>
                        <a:pt x="983" y="856"/>
                      </a:lnTo>
                      <a:lnTo>
                        <a:pt x="976" y="854"/>
                      </a:lnTo>
                      <a:lnTo>
                        <a:pt x="976" y="859"/>
                      </a:lnTo>
                      <a:lnTo>
                        <a:pt x="976" y="862"/>
                      </a:lnTo>
                      <a:lnTo>
                        <a:pt x="976" y="865"/>
                      </a:lnTo>
                      <a:lnTo>
                        <a:pt x="976" y="869"/>
                      </a:lnTo>
                      <a:lnTo>
                        <a:pt x="971" y="868"/>
                      </a:lnTo>
                      <a:lnTo>
                        <a:pt x="965" y="869"/>
                      </a:lnTo>
                      <a:lnTo>
                        <a:pt x="961" y="872"/>
                      </a:lnTo>
                      <a:lnTo>
                        <a:pt x="956" y="874"/>
                      </a:lnTo>
                      <a:lnTo>
                        <a:pt x="952" y="876"/>
                      </a:lnTo>
                      <a:lnTo>
                        <a:pt x="949" y="879"/>
                      </a:lnTo>
                      <a:lnTo>
                        <a:pt x="946" y="883"/>
                      </a:lnTo>
                      <a:lnTo>
                        <a:pt x="942" y="886"/>
                      </a:lnTo>
                      <a:lnTo>
                        <a:pt x="940" y="889"/>
                      </a:lnTo>
                      <a:lnTo>
                        <a:pt x="940" y="892"/>
                      </a:lnTo>
                      <a:lnTo>
                        <a:pt x="940" y="898"/>
                      </a:lnTo>
                      <a:lnTo>
                        <a:pt x="940" y="902"/>
                      </a:lnTo>
                      <a:lnTo>
                        <a:pt x="940" y="906"/>
                      </a:lnTo>
                      <a:lnTo>
                        <a:pt x="940" y="912"/>
                      </a:lnTo>
                      <a:lnTo>
                        <a:pt x="940" y="915"/>
                      </a:lnTo>
                      <a:lnTo>
                        <a:pt x="938" y="918"/>
                      </a:lnTo>
                      <a:lnTo>
                        <a:pt x="933" y="923"/>
                      </a:lnTo>
                      <a:lnTo>
                        <a:pt x="926" y="928"/>
                      </a:lnTo>
                      <a:lnTo>
                        <a:pt x="918" y="933"/>
                      </a:lnTo>
                      <a:lnTo>
                        <a:pt x="912" y="937"/>
                      </a:lnTo>
                      <a:lnTo>
                        <a:pt x="904" y="940"/>
                      </a:lnTo>
                      <a:lnTo>
                        <a:pt x="898" y="945"/>
                      </a:lnTo>
                      <a:lnTo>
                        <a:pt x="892" y="949"/>
                      </a:lnTo>
                      <a:lnTo>
                        <a:pt x="888" y="952"/>
                      </a:lnTo>
                      <a:lnTo>
                        <a:pt x="879" y="952"/>
                      </a:lnTo>
                      <a:lnTo>
                        <a:pt x="872" y="952"/>
                      </a:lnTo>
                      <a:lnTo>
                        <a:pt x="864" y="952"/>
                      </a:lnTo>
                      <a:lnTo>
                        <a:pt x="855" y="953"/>
                      </a:lnTo>
                      <a:lnTo>
                        <a:pt x="848" y="954"/>
                      </a:lnTo>
                      <a:lnTo>
                        <a:pt x="840" y="955"/>
                      </a:lnTo>
                      <a:lnTo>
                        <a:pt x="832" y="958"/>
                      </a:lnTo>
                      <a:lnTo>
                        <a:pt x="826" y="960"/>
                      </a:lnTo>
                      <a:lnTo>
                        <a:pt x="818" y="962"/>
                      </a:lnTo>
                      <a:lnTo>
                        <a:pt x="817" y="966"/>
                      </a:lnTo>
                      <a:lnTo>
                        <a:pt x="821" y="975"/>
                      </a:lnTo>
                      <a:lnTo>
                        <a:pt x="827" y="985"/>
                      </a:lnTo>
                      <a:lnTo>
                        <a:pt x="828" y="991"/>
                      </a:lnTo>
                      <a:lnTo>
                        <a:pt x="821" y="999"/>
                      </a:lnTo>
                      <a:lnTo>
                        <a:pt x="813" y="1001"/>
                      </a:lnTo>
                      <a:lnTo>
                        <a:pt x="803" y="1001"/>
                      </a:lnTo>
                      <a:lnTo>
                        <a:pt x="793" y="999"/>
                      </a:lnTo>
                      <a:lnTo>
                        <a:pt x="784" y="996"/>
                      </a:lnTo>
                      <a:lnTo>
                        <a:pt x="775" y="995"/>
                      </a:lnTo>
                      <a:lnTo>
                        <a:pt x="767" y="995"/>
                      </a:lnTo>
                      <a:lnTo>
                        <a:pt x="762" y="998"/>
                      </a:lnTo>
                      <a:lnTo>
                        <a:pt x="758" y="1002"/>
                      </a:lnTo>
                      <a:lnTo>
                        <a:pt x="757" y="1009"/>
                      </a:lnTo>
                      <a:lnTo>
                        <a:pt x="756" y="1015"/>
                      </a:lnTo>
                      <a:lnTo>
                        <a:pt x="755" y="1022"/>
                      </a:lnTo>
                      <a:lnTo>
                        <a:pt x="754" y="1028"/>
                      </a:lnTo>
                      <a:lnTo>
                        <a:pt x="752" y="1034"/>
                      </a:lnTo>
                      <a:lnTo>
                        <a:pt x="747" y="1038"/>
                      </a:lnTo>
                      <a:lnTo>
                        <a:pt x="742" y="1040"/>
                      </a:lnTo>
                      <a:lnTo>
                        <a:pt x="729" y="1043"/>
                      </a:lnTo>
                      <a:lnTo>
                        <a:pt x="715" y="1041"/>
                      </a:lnTo>
                      <a:lnTo>
                        <a:pt x="701" y="1041"/>
                      </a:lnTo>
                      <a:lnTo>
                        <a:pt x="686" y="1040"/>
                      </a:lnTo>
                      <a:lnTo>
                        <a:pt x="674" y="1040"/>
                      </a:lnTo>
                      <a:lnTo>
                        <a:pt x="664" y="1041"/>
                      </a:lnTo>
                      <a:lnTo>
                        <a:pt x="655" y="1047"/>
                      </a:lnTo>
                      <a:lnTo>
                        <a:pt x="649" y="1055"/>
                      </a:lnTo>
                      <a:lnTo>
                        <a:pt x="646" y="1063"/>
                      </a:lnTo>
                      <a:lnTo>
                        <a:pt x="643" y="1071"/>
                      </a:lnTo>
                      <a:lnTo>
                        <a:pt x="640" y="1080"/>
                      </a:lnTo>
                      <a:lnTo>
                        <a:pt x="636" y="1088"/>
                      </a:lnTo>
                      <a:lnTo>
                        <a:pt x="634" y="1097"/>
                      </a:lnTo>
                      <a:lnTo>
                        <a:pt x="632" y="1106"/>
                      </a:lnTo>
                      <a:lnTo>
                        <a:pt x="630" y="1115"/>
                      </a:lnTo>
                      <a:lnTo>
                        <a:pt x="630" y="1125"/>
                      </a:lnTo>
                      <a:lnTo>
                        <a:pt x="631" y="1130"/>
                      </a:lnTo>
                      <a:lnTo>
                        <a:pt x="633" y="1136"/>
                      </a:lnTo>
                      <a:lnTo>
                        <a:pt x="634" y="1142"/>
                      </a:lnTo>
                      <a:lnTo>
                        <a:pt x="633" y="1145"/>
                      </a:lnTo>
                      <a:lnTo>
                        <a:pt x="623" y="1151"/>
                      </a:lnTo>
                      <a:lnTo>
                        <a:pt x="613" y="1158"/>
                      </a:lnTo>
                      <a:lnTo>
                        <a:pt x="606" y="1166"/>
                      </a:lnTo>
                      <a:lnTo>
                        <a:pt x="598" y="1173"/>
                      </a:lnTo>
                      <a:lnTo>
                        <a:pt x="593" y="1182"/>
                      </a:lnTo>
                      <a:lnTo>
                        <a:pt x="591" y="1192"/>
                      </a:lnTo>
                      <a:lnTo>
                        <a:pt x="590" y="1201"/>
                      </a:lnTo>
                      <a:lnTo>
                        <a:pt x="592" y="1212"/>
                      </a:lnTo>
                      <a:lnTo>
                        <a:pt x="597" y="1227"/>
                      </a:lnTo>
                      <a:lnTo>
                        <a:pt x="603" y="1240"/>
                      </a:lnTo>
                      <a:lnTo>
                        <a:pt x="609" y="1253"/>
                      </a:lnTo>
                      <a:lnTo>
                        <a:pt x="617" y="1265"/>
                      </a:lnTo>
                      <a:lnTo>
                        <a:pt x="624" y="1277"/>
                      </a:lnTo>
                      <a:lnTo>
                        <a:pt x="632" y="1289"/>
                      </a:lnTo>
                      <a:lnTo>
                        <a:pt x="640" y="1301"/>
                      </a:lnTo>
                      <a:lnTo>
                        <a:pt x="648" y="1313"/>
                      </a:lnTo>
                      <a:lnTo>
                        <a:pt x="657" y="1324"/>
                      </a:lnTo>
                      <a:lnTo>
                        <a:pt x="665" y="1336"/>
                      </a:lnTo>
                      <a:lnTo>
                        <a:pt x="672" y="1348"/>
                      </a:lnTo>
                      <a:lnTo>
                        <a:pt x="680" y="1362"/>
                      </a:lnTo>
                      <a:lnTo>
                        <a:pt x="688" y="1373"/>
                      </a:lnTo>
                      <a:lnTo>
                        <a:pt x="694" y="1387"/>
                      </a:lnTo>
                      <a:lnTo>
                        <a:pt x="700" y="1401"/>
                      </a:lnTo>
                      <a:lnTo>
                        <a:pt x="705" y="1415"/>
                      </a:lnTo>
                      <a:lnTo>
                        <a:pt x="707" y="1420"/>
                      </a:lnTo>
                      <a:lnTo>
                        <a:pt x="711" y="1426"/>
                      </a:lnTo>
                      <a:lnTo>
                        <a:pt x="717" y="1431"/>
                      </a:lnTo>
                      <a:lnTo>
                        <a:pt x="723" y="1436"/>
                      </a:lnTo>
                      <a:lnTo>
                        <a:pt x="731" y="1439"/>
                      </a:lnTo>
                      <a:lnTo>
                        <a:pt x="740" y="1440"/>
                      </a:lnTo>
                      <a:lnTo>
                        <a:pt x="749" y="1441"/>
                      </a:lnTo>
                      <a:lnTo>
                        <a:pt x="758" y="1439"/>
                      </a:lnTo>
                      <a:lnTo>
                        <a:pt x="747" y="1446"/>
                      </a:lnTo>
                      <a:lnTo>
                        <a:pt x="740" y="1454"/>
                      </a:lnTo>
                      <a:lnTo>
                        <a:pt x="734" y="1464"/>
                      </a:lnTo>
                      <a:lnTo>
                        <a:pt x="730" y="1474"/>
                      </a:lnTo>
                      <a:lnTo>
                        <a:pt x="727" y="1485"/>
                      </a:lnTo>
                      <a:lnTo>
                        <a:pt x="726" y="1495"/>
                      </a:lnTo>
                      <a:lnTo>
                        <a:pt x="725" y="1506"/>
                      </a:lnTo>
                      <a:lnTo>
                        <a:pt x="723" y="1518"/>
                      </a:lnTo>
                      <a:lnTo>
                        <a:pt x="721" y="1525"/>
                      </a:lnTo>
                      <a:lnTo>
                        <a:pt x="717" y="1529"/>
                      </a:lnTo>
                      <a:lnTo>
                        <a:pt x="709" y="1533"/>
                      </a:lnTo>
                      <a:lnTo>
                        <a:pt x="702" y="1537"/>
                      </a:lnTo>
                      <a:lnTo>
                        <a:pt x="693" y="1540"/>
                      </a:lnTo>
                      <a:lnTo>
                        <a:pt x="684" y="1544"/>
                      </a:lnTo>
                      <a:lnTo>
                        <a:pt x="678" y="1549"/>
                      </a:lnTo>
                      <a:lnTo>
                        <a:pt x="672" y="1556"/>
                      </a:lnTo>
                      <a:lnTo>
                        <a:pt x="668" y="1566"/>
                      </a:lnTo>
                      <a:lnTo>
                        <a:pt x="667" y="1577"/>
                      </a:lnTo>
                      <a:lnTo>
                        <a:pt x="668" y="1588"/>
                      </a:lnTo>
                      <a:lnTo>
                        <a:pt x="670" y="1599"/>
                      </a:lnTo>
                      <a:lnTo>
                        <a:pt x="674" y="1609"/>
                      </a:lnTo>
                      <a:lnTo>
                        <a:pt x="679" y="1619"/>
                      </a:lnTo>
                      <a:lnTo>
                        <a:pt x="683" y="1630"/>
                      </a:lnTo>
                      <a:lnTo>
                        <a:pt x="688" y="1641"/>
                      </a:lnTo>
                      <a:lnTo>
                        <a:pt x="692" y="1649"/>
                      </a:lnTo>
                      <a:lnTo>
                        <a:pt x="697" y="1655"/>
                      </a:lnTo>
                      <a:lnTo>
                        <a:pt x="705" y="1661"/>
                      </a:lnTo>
                      <a:lnTo>
                        <a:pt x="713" y="1665"/>
                      </a:lnTo>
                      <a:lnTo>
                        <a:pt x="721" y="1670"/>
                      </a:lnTo>
                      <a:lnTo>
                        <a:pt x="729" y="1674"/>
                      </a:lnTo>
                      <a:lnTo>
                        <a:pt x="738" y="1679"/>
                      </a:lnTo>
                      <a:lnTo>
                        <a:pt x="744" y="1686"/>
                      </a:lnTo>
                      <a:lnTo>
                        <a:pt x="750" y="1692"/>
                      </a:lnTo>
                      <a:lnTo>
                        <a:pt x="755" y="1700"/>
                      </a:lnTo>
                      <a:lnTo>
                        <a:pt x="758" y="1707"/>
                      </a:lnTo>
                      <a:lnTo>
                        <a:pt x="762" y="1714"/>
                      </a:lnTo>
                      <a:lnTo>
                        <a:pt x="765" y="1722"/>
                      </a:lnTo>
                      <a:lnTo>
                        <a:pt x="767" y="1731"/>
                      </a:lnTo>
                      <a:lnTo>
                        <a:pt x="768" y="1738"/>
                      </a:lnTo>
                      <a:lnTo>
                        <a:pt x="769" y="1746"/>
                      </a:lnTo>
                      <a:lnTo>
                        <a:pt x="771" y="1759"/>
                      </a:lnTo>
                      <a:lnTo>
                        <a:pt x="774" y="1772"/>
                      </a:lnTo>
                      <a:lnTo>
                        <a:pt x="775" y="1786"/>
                      </a:lnTo>
                      <a:lnTo>
                        <a:pt x="776" y="1799"/>
                      </a:lnTo>
                      <a:lnTo>
                        <a:pt x="775" y="1812"/>
                      </a:lnTo>
                      <a:lnTo>
                        <a:pt x="772" y="1825"/>
                      </a:lnTo>
                      <a:lnTo>
                        <a:pt x="767" y="1837"/>
                      </a:lnTo>
                      <a:lnTo>
                        <a:pt x="758" y="1847"/>
                      </a:lnTo>
                      <a:lnTo>
                        <a:pt x="765" y="1851"/>
                      </a:lnTo>
                      <a:lnTo>
                        <a:pt x="771" y="1854"/>
                      </a:lnTo>
                      <a:lnTo>
                        <a:pt x="779" y="1854"/>
                      </a:lnTo>
                      <a:lnTo>
                        <a:pt x="787" y="1852"/>
                      </a:lnTo>
                      <a:lnTo>
                        <a:pt x="792" y="1851"/>
                      </a:lnTo>
                      <a:lnTo>
                        <a:pt x="798" y="1849"/>
                      </a:lnTo>
                      <a:lnTo>
                        <a:pt x="802" y="1849"/>
                      </a:lnTo>
                      <a:lnTo>
                        <a:pt x="804" y="1850"/>
                      </a:lnTo>
                      <a:lnTo>
                        <a:pt x="811" y="1861"/>
                      </a:lnTo>
                      <a:lnTo>
                        <a:pt x="815" y="1873"/>
                      </a:lnTo>
                      <a:lnTo>
                        <a:pt x="818" y="1884"/>
                      </a:lnTo>
                      <a:lnTo>
                        <a:pt x="819" y="1896"/>
                      </a:lnTo>
                      <a:lnTo>
                        <a:pt x="820" y="1908"/>
                      </a:lnTo>
                      <a:lnTo>
                        <a:pt x="819" y="1920"/>
                      </a:lnTo>
                      <a:lnTo>
                        <a:pt x="817" y="1932"/>
                      </a:lnTo>
                      <a:lnTo>
                        <a:pt x="814" y="1944"/>
                      </a:lnTo>
                      <a:lnTo>
                        <a:pt x="809" y="1956"/>
                      </a:lnTo>
                      <a:lnTo>
                        <a:pt x="804" y="1967"/>
                      </a:lnTo>
                      <a:lnTo>
                        <a:pt x="799" y="1979"/>
                      </a:lnTo>
                      <a:lnTo>
                        <a:pt x="792" y="1990"/>
                      </a:lnTo>
                      <a:lnTo>
                        <a:pt x="784" y="2000"/>
                      </a:lnTo>
                      <a:lnTo>
                        <a:pt x="778" y="2011"/>
                      </a:lnTo>
                      <a:lnTo>
                        <a:pt x="769" y="2022"/>
                      </a:lnTo>
                      <a:lnTo>
                        <a:pt x="762" y="2032"/>
                      </a:lnTo>
                      <a:lnTo>
                        <a:pt x="755" y="2041"/>
                      </a:lnTo>
                      <a:lnTo>
                        <a:pt x="750" y="2048"/>
                      </a:lnTo>
                      <a:lnTo>
                        <a:pt x="744" y="2057"/>
                      </a:lnTo>
                      <a:lnTo>
                        <a:pt x="739" y="2066"/>
                      </a:lnTo>
                      <a:lnTo>
                        <a:pt x="733" y="2076"/>
                      </a:lnTo>
                      <a:lnTo>
                        <a:pt x="729" y="2084"/>
                      </a:lnTo>
                      <a:lnTo>
                        <a:pt x="726" y="2094"/>
                      </a:lnTo>
                      <a:lnTo>
                        <a:pt x="721" y="2104"/>
                      </a:lnTo>
                      <a:lnTo>
                        <a:pt x="708" y="2145"/>
                      </a:lnTo>
                      <a:lnTo>
                        <a:pt x="706" y="2142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06" name="Freeform 2076"/>
                <p:cNvSpPr>
                  <a:spLocks/>
                </p:cNvSpPr>
                <p:nvPr/>
              </p:nvSpPr>
              <p:spPr bwMode="auto">
                <a:xfrm>
                  <a:off x="2388" y="1311"/>
                  <a:ext cx="90" cy="155"/>
                </a:xfrm>
                <a:custGeom>
                  <a:avLst/>
                  <a:gdLst>
                    <a:gd name="T0" fmla="*/ 0 w 898"/>
                    <a:gd name="T1" fmla="*/ 0 h 1680"/>
                    <a:gd name="T2" fmla="*/ 0 w 898"/>
                    <a:gd name="T3" fmla="*/ 0 h 1680"/>
                    <a:gd name="T4" fmla="*/ 0 w 898"/>
                    <a:gd name="T5" fmla="*/ 0 h 1680"/>
                    <a:gd name="T6" fmla="*/ 0 w 898"/>
                    <a:gd name="T7" fmla="*/ 0 h 1680"/>
                    <a:gd name="T8" fmla="*/ 0 w 898"/>
                    <a:gd name="T9" fmla="*/ 0 h 1680"/>
                    <a:gd name="T10" fmla="*/ 0 w 898"/>
                    <a:gd name="T11" fmla="*/ 0 h 1680"/>
                    <a:gd name="T12" fmla="*/ 0 w 898"/>
                    <a:gd name="T13" fmla="*/ 0 h 1680"/>
                    <a:gd name="T14" fmla="*/ 0 w 898"/>
                    <a:gd name="T15" fmla="*/ 0 h 1680"/>
                    <a:gd name="T16" fmla="*/ 0 w 898"/>
                    <a:gd name="T17" fmla="*/ 0 h 1680"/>
                    <a:gd name="T18" fmla="*/ 0 w 898"/>
                    <a:gd name="T19" fmla="*/ 0 h 1680"/>
                    <a:gd name="T20" fmla="*/ 0 w 898"/>
                    <a:gd name="T21" fmla="*/ 0 h 1680"/>
                    <a:gd name="T22" fmla="*/ 0 w 898"/>
                    <a:gd name="T23" fmla="*/ 0 h 1680"/>
                    <a:gd name="T24" fmla="*/ 0 w 898"/>
                    <a:gd name="T25" fmla="*/ 0 h 1680"/>
                    <a:gd name="T26" fmla="*/ 0 w 898"/>
                    <a:gd name="T27" fmla="*/ 0 h 1680"/>
                    <a:gd name="T28" fmla="*/ 0 w 898"/>
                    <a:gd name="T29" fmla="*/ 0 h 1680"/>
                    <a:gd name="T30" fmla="*/ 0 w 898"/>
                    <a:gd name="T31" fmla="*/ 0 h 1680"/>
                    <a:gd name="T32" fmla="*/ 0 w 898"/>
                    <a:gd name="T33" fmla="*/ 0 h 1680"/>
                    <a:gd name="T34" fmla="*/ 0 w 898"/>
                    <a:gd name="T35" fmla="*/ 0 h 1680"/>
                    <a:gd name="T36" fmla="*/ 0 w 898"/>
                    <a:gd name="T37" fmla="*/ 0 h 1680"/>
                    <a:gd name="T38" fmla="*/ 0 w 898"/>
                    <a:gd name="T39" fmla="*/ 0 h 1680"/>
                    <a:gd name="T40" fmla="*/ 0 w 898"/>
                    <a:gd name="T41" fmla="*/ 0 h 1680"/>
                    <a:gd name="T42" fmla="*/ 0 w 898"/>
                    <a:gd name="T43" fmla="*/ 0 h 1680"/>
                    <a:gd name="T44" fmla="*/ 0 w 898"/>
                    <a:gd name="T45" fmla="*/ 0 h 1680"/>
                    <a:gd name="T46" fmla="*/ 0 w 898"/>
                    <a:gd name="T47" fmla="*/ 0 h 1680"/>
                    <a:gd name="T48" fmla="*/ 0 w 898"/>
                    <a:gd name="T49" fmla="*/ 0 h 1680"/>
                    <a:gd name="T50" fmla="*/ 0 w 898"/>
                    <a:gd name="T51" fmla="*/ 0 h 1680"/>
                    <a:gd name="T52" fmla="*/ 0 w 898"/>
                    <a:gd name="T53" fmla="*/ 0 h 1680"/>
                    <a:gd name="T54" fmla="*/ 0 w 898"/>
                    <a:gd name="T55" fmla="*/ 0 h 1680"/>
                    <a:gd name="T56" fmla="*/ 0 w 898"/>
                    <a:gd name="T57" fmla="*/ 0 h 1680"/>
                    <a:gd name="T58" fmla="*/ 0 w 898"/>
                    <a:gd name="T59" fmla="*/ 0 h 1680"/>
                    <a:gd name="T60" fmla="*/ 0 w 898"/>
                    <a:gd name="T61" fmla="*/ 0 h 1680"/>
                    <a:gd name="T62" fmla="*/ 0 w 898"/>
                    <a:gd name="T63" fmla="*/ 0 h 1680"/>
                    <a:gd name="T64" fmla="*/ 0 w 898"/>
                    <a:gd name="T65" fmla="*/ 0 h 1680"/>
                    <a:gd name="T66" fmla="*/ 0 w 898"/>
                    <a:gd name="T67" fmla="*/ 0 h 1680"/>
                    <a:gd name="T68" fmla="*/ 0 w 898"/>
                    <a:gd name="T69" fmla="*/ 0 h 1680"/>
                    <a:gd name="T70" fmla="*/ 0 w 898"/>
                    <a:gd name="T71" fmla="*/ 0 h 1680"/>
                    <a:gd name="T72" fmla="*/ 0 w 898"/>
                    <a:gd name="T73" fmla="*/ 0 h 1680"/>
                    <a:gd name="T74" fmla="*/ 0 w 898"/>
                    <a:gd name="T75" fmla="*/ 0 h 1680"/>
                    <a:gd name="T76" fmla="*/ 0 w 898"/>
                    <a:gd name="T77" fmla="*/ 0 h 1680"/>
                    <a:gd name="T78" fmla="*/ 0 w 898"/>
                    <a:gd name="T79" fmla="*/ 0 h 1680"/>
                    <a:gd name="T80" fmla="*/ 0 w 898"/>
                    <a:gd name="T81" fmla="*/ 0 h 1680"/>
                    <a:gd name="T82" fmla="*/ 0 w 898"/>
                    <a:gd name="T83" fmla="*/ 0 h 1680"/>
                    <a:gd name="T84" fmla="*/ 0 w 898"/>
                    <a:gd name="T85" fmla="*/ 0 h 1680"/>
                    <a:gd name="T86" fmla="*/ 0 w 898"/>
                    <a:gd name="T87" fmla="*/ 0 h 1680"/>
                    <a:gd name="T88" fmla="*/ 0 w 898"/>
                    <a:gd name="T89" fmla="*/ 0 h 1680"/>
                    <a:gd name="T90" fmla="*/ 0 w 898"/>
                    <a:gd name="T91" fmla="*/ 0 h 1680"/>
                    <a:gd name="T92" fmla="*/ 0 w 898"/>
                    <a:gd name="T93" fmla="*/ 0 h 1680"/>
                    <a:gd name="T94" fmla="*/ 0 w 898"/>
                    <a:gd name="T95" fmla="*/ 0 h 1680"/>
                    <a:gd name="T96" fmla="*/ 0 w 898"/>
                    <a:gd name="T97" fmla="*/ 0 h 1680"/>
                    <a:gd name="T98" fmla="*/ 0 w 898"/>
                    <a:gd name="T99" fmla="*/ 0 h 1680"/>
                    <a:gd name="T100" fmla="*/ 0 w 898"/>
                    <a:gd name="T101" fmla="*/ 0 h 1680"/>
                    <a:gd name="T102" fmla="*/ 0 w 898"/>
                    <a:gd name="T103" fmla="*/ 0 h 1680"/>
                    <a:gd name="T104" fmla="*/ 0 w 898"/>
                    <a:gd name="T105" fmla="*/ 0 h 1680"/>
                    <a:gd name="T106" fmla="*/ 0 w 898"/>
                    <a:gd name="T107" fmla="*/ 0 h 1680"/>
                    <a:gd name="T108" fmla="*/ 0 w 898"/>
                    <a:gd name="T109" fmla="*/ 0 h 1680"/>
                    <a:gd name="T110" fmla="*/ 0 w 898"/>
                    <a:gd name="T111" fmla="*/ 0 h 1680"/>
                    <a:gd name="T112" fmla="*/ 0 w 898"/>
                    <a:gd name="T113" fmla="*/ 0 h 1680"/>
                    <a:gd name="T114" fmla="*/ 0 w 898"/>
                    <a:gd name="T115" fmla="*/ 0 h 1680"/>
                    <a:gd name="T116" fmla="*/ 0 w 898"/>
                    <a:gd name="T117" fmla="*/ 0 h 1680"/>
                    <a:gd name="T118" fmla="*/ 0 w 898"/>
                    <a:gd name="T119" fmla="*/ 0 h 1680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898"/>
                    <a:gd name="T181" fmla="*/ 0 h 1680"/>
                    <a:gd name="T182" fmla="*/ 898 w 898"/>
                    <a:gd name="T183" fmla="*/ 1680 h 1680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898" h="1680">
                      <a:moveTo>
                        <a:pt x="289" y="1607"/>
                      </a:moveTo>
                      <a:lnTo>
                        <a:pt x="287" y="1607"/>
                      </a:lnTo>
                      <a:lnTo>
                        <a:pt x="283" y="1609"/>
                      </a:lnTo>
                      <a:lnTo>
                        <a:pt x="277" y="1612"/>
                      </a:lnTo>
                      <a:lnTo>
                        <a:pt x="272" y="1615"/>
                      </a:lnTo>
                      <a:lnTo>
                        <a:pt x="264" y="1618"/>
                      </a:lnTo>
                      <a:lnTo>
                        <a:pt x="258" y="1619"/>
                      </a:lnTo>
                      <a:lnTo>
                        <a:pt x="250" y="1618"/>
                      </a:lnTo>
                      <a:lnTo>
                        <a:pt x="243" y="1613"/>
                      </a:lnTo>
                      <a:lnTo>
                        <a:pt x="236" y="1605"/>
                      </a:lnTo>
                      <a:lnTo>
                        <a:pt x="231" y="1595"/>
                      </a:lnTo>
                      <a:lnTo>
                        <a:pt x="231" y="1585"/>
                      </a:lnTo>
                      <a:lnTo>
                        <a:pt x="233" y="1574"/>
                      </a:lnTo>
                      <a:lnTo>
                        <a:pt x="236" y="1562"/>
                      </a:lnTo>
                      <a:lnTo>
                        <a:pt x="240" y="1551"/>
                      </a:lnTo>
                      <a:lnTo>
                        <a:pt x="245" y="1540"/>
                      </a:lnTo>
                      <a:lnTo>
                        <a:pt x="248" y="1530"/>
                      </a:lnTo>
                      <a:lnTo>
                        <a:pt x="240" y="1530"/>
                      </a:lnTo>
                      <a:lnTo>
                        <a:pt x="236" y="1527"/>
                      </a:lnTo>
                      <a:lnTo>
                        <a:pt x="234" y="1523"/>
                      </a:lnTo>
                      <a:lnTo>
                        <a:pt x="234" y="1518"/>
                      </a:lnTo>
                      <a:lnTo>
                        <a:pt x="233" y="1512"/>
                      </a:lnTo>
                      <a:lnTo>
                        <a:pt x="233" y="1507"/>
                      </a:lnTo>
                      <a:lnTo>
                        <a:pt x="230" y="1502"/>
                      </a:lnTo>
                      <a:lnTo>
                        <a:pt x="226" y="1500"/>
                      </a:lnTo>
                      <a:lnTo>
                        <a:pt x="219" y="1498"/>
                      </a:lnTo>
                      <a:lnTo>
                        <a:pt x="212" y="1496"/>
                      </a:lnTo>
                      <a:lnTo>
                        <a:pt x="204" y="1495"/>
                      </a:lnTo>
                      <a:lnTo>
                        <a:pt x="198" y="1493"/>
                      </a:lnTo>
                      <a:lnTo>
                        <a:pt x="191" y="1490"/>
                      </a:lnTo>
                      <a:lnTo>
                        <a:pt x="186" y="1487"/>
                      </a:lnTo>
                      <a:lnTo>
                        <a:pt x="181" y="1483"/>
                      </a:lnTo>
                      <a:lnTo>
                        <a:pt x="178" y="1477"/>
                      </a:lnTo>
                      <a:lnTo>
                        <a:pt x="176" y="1471"/>
                      </a:lnTo>
                      <a:lnTo>
                        <a:pt x="174" y="1463"/>
                      </a:lnTo>
                      <a:lnTo>
                        <a:pt x="173" y="1457"/>
                      </a:lnTo>
                      <a:lnTo>
                        <a:pt x="170" y="1449"/>
                      </a:lnTo>
                      <a:lnTo>
                        <a:pt x="168" y="1443"/>
                      </a:lnTo>
                      <a:lnTo>
                        <a:pt x="167" y="1435"/>
                      </a:lnTo>
                      <a:lnTo>
                        <a:pt x="166" y="1427"/>
                      </a:lnTo>
                      <a:lnTo>
                        <a:pt x="165" y="1420"/>
                      </a:lnTo>
                      <a:lnTo>
                        <a:pt x="163" y="1413"/>
                      </a:lnTo>
                      <a:lnTo>
                        <a:pt x="156" y="1408"/>
                      </a:lnTo>
                      <a:lnTo>
                        <a:pt x="148" y="1406"/>
                      </a:lnTo>
                      <a:lnTo>
                        <a:pt x="140" y="1407"/>
                      </a:lnTo>
                      <a:lnTo>
                        <a:pt x="132" y="1413"/>
                      </a:lnTo>
                      <a:lnTo>
                        <a:pt x="126" y="1423"/>
                      </a:lnTo>
                      <a:lnTo>
                        <a:pt x="120" y="1432"/>
                      </a:lnTo>
                      <a:lnTo>
                        <a:pt x="116" y="1440"/>
                      </a:lnTo>
                      <a:lnTo>
                        <a:pt x="111" y="1447"/>
                      </a:lnTo>
                      <a:lnTo>
                        <a:pt x="105" y="1449"/>
                      </a:lnTo>
                      <a:lnTo>
                        <a:pt x="99" y="1447"/>
                      </a:lnTo>
                      <a:lnTo>
                        <a:pt x="90" y="1439"/>
                      </a:lnTo>
                      <a:lnTo>
                        <a:pt x="87" y="1433"/>
                      </a:lnTo>
                      <a:lnTo>
                        <a:pt x="87" y="1425"/>
                      </a:lnTo>
                      <a:lnTo>
                        <a:pt x="88" y="1417"/>
                      </a:lnTo>
                      <a:lnTo>
                        <a:pt x="91" y="1409"/>
                      </a:lnTo>
                      <a:lnTo>
                        <a:pt x="93" y="1401"/>
                      </a:lnTo>
                      <a:lnTo>
                        <a:pt x="95" y="1392"/>
                      </a:lnTo>
                      <a:lnTo>
                        <a:pt x="95" y="1385"/>
                      </a:lnTo>
                      <a:lnTo>
                        <a:pt x="92" y="1378"/>
                      </a:lnTo>
                      <a:lnTo>
                        <a:pt x="86" y="1366"/>
                      </a:lnTo>
                      <a:lnTo>
                        <a:pt x="82" y="1355"/>
                      </a:lnTo>
                      <a:lnTo>
                        <a:pt x="81" y="1343"/>
                      </a:lnTo>
                      <a:lnTo>
                        <a:pt x="81" y="1333"/>
                      </a:lnTo>
                      <a:lnTo>
                        <a:pt x="83" y="1322"/>
                      </a:lnTo>
                      <a:lnTo>
                        <a:pt x="87" y="1311"/>
                      </a:lnTo>
                      <a:lnTo>
                        <a:pt x="90" y="1300"/>
                      </a:lnTo>
                      <a:lnTo>
                        <a:pt x="93" y="1290"/>
                      </a:lnTo>
                      <a:lnTo>
                        <a:pt x="96" y="1276"/>
                      </a:lnTo>
                      <a:lnTo>
                        <a:pt x="101" y="1263"/>
                      </a:lnTo>
                      <a:lnTo>
                        <a:pt x="104" y="1249"/>
                      </a:lnTo>
                      <a:lnTo>
                        <a:pt x="107" y="1235"/>
                      </a:lnTo>
                      <a:lnTo>
                        <a:pt x="111" y="1222"/>
                      </a:lnTo>
                      <a:lnTo>
                        <a:pt x="114" y="1207"/>
                      </a:lnTo>
                      <a:lnTo>
                        <a:pt x="118" y="1193"/>
                      </a:lnTo>
                      <a:lnTo>
                        <a:pt x="121" y="1180"/>
                      </a:lnTo>
                      <a:lnTo>
                        <a:pt x="126" y="1167"/>
                      </a:lnTo>
                      <a:lnTo>
                        <a:pt x="130" y="1154"/>
                      </a:lnTo>
                      <a:lnTo>
                        <a:pt x="136" y="1141"/>
                      </a:lnTo>
                      <a:lnTo>
                        <a:pt x="141" y="1128"/>
                      </a:lnTo>
                      <a:lnTo>
                        <a:pt x="148" y="1115"/>
                      </a:lnTo>
                      <a:lnTo>
                        <a:pt x="155" y="1103"/>
                      </a:lnTo>
                      <a:lnTo>
                        <a:pt x="163" y="1091"/>
                      </a:lnTo>
                      <a:lnTo>
                        <a:pt x="172" y="1080"/>
                      </a:lnTo>
                      <a:lnTo>
                        <a:pt x="179" y="1070"/>
                      </a:lnTo>
                      <a:lnTo>
                        <a:pt x="188" y="1059"/>
                      </a:lnTo>
                      <a:lnTo>
                        <a:pt x="194" y="1048"/>
                      </a:lnTo>
                      <a:lnTo>
                        <a:pt x="202" y="1038"/>
                      </a:lnTo>
                      <a:lnTo>
                        <a:pt x="209" y="1027"/>
                      </a:lnTo>
                      <a:lnTo>
                        <a:pt x="214" y="1015"/>
                      </a:lnTo>
                      <a:lnTo>
                        <a:pt x="219" y="1004"/>
                      </a:lnTo>
                      <a:lnTo>
                        <a:pt x="224" y="992"/>
                      </a:lnTo>
                      <a:lnTo>
                        <a:pt x="227" y="980"/>
                      </a:lnTo>
                      <a:lnTo>
                        <a:pt x="229" y="968"/>
                      </a:lnTo>
                      <a:lnTo>
                        <a:pt x="230" y="956"/>
                      </a:lnTo>
                      <a:lnTo>
                        <a:pt x="229" y="944"/>
                      </a:lnTo>
                      <a:lnTo>
                        <a:pt x="228" y="932"/>
                      </a:lnTo>
                      <a:lnTo>
                        <a:pt x="225" y="921"/>
                      </a:lnTo>
                      <a:lnTo>
                        <a:pt x="221" y="909"/>
                      </a:lnTo>
                      <a:lnTo>
                        <a:pt x="214" y="898"/>
                      </a:lnTo>
                      <a:lnTo>
                        <a:pt x="212" y="897"/>
                      </a:lnTo>
                      <a:lnTo>
                        <a:pt x="208" y="897"/>
                      </a:lnTo>
                      <a:lnTo>
                        <a:pt x="202" y="899"/>
                      </a:lnTo>
                      <a:lnTo>
                        <a:pt x="197" y="900"/>
                      </a:lnTo>
                      <a:lnTo>
                        <a:pt x="189" y="902"/>
                      </a:lnTo>
                      <a:lnTo>
                        <a:pt x="181" y="902"/>
                      </a:lnTo>
                      <a:lnTo>
                        <a:pt x="175" y="899"/>
                      </a:lnTo>
                      <a:lnTo>
                        <a:pt x="168" y="895"/>
                      </a:lnTo>
                      <a:lnTo>
                        <a:pt x="177" y="885"/>
                      </a:lnTo>
                      <a:lnTo>
                        <a:pt x="182" y="873"/>
                      </a:lnTo>
                      <a:lnTo>
                        <a:pt x="185" y="860"/>
                      </a:lnTo>
                      <a:lnTo>
                        <a:pt x="186" y="847"/>
                      </a:lnTo>
                      <a:lnTo>
                        <a:pt x="185" y="834"/>
                      </a:lnTo>
                      <a:lnTo>
                        <a:pt x="184" y="820"/>
                      </a:lnTo>
                      <a:lnTo>
                        <a:pt x="181" y="807"/>
                      </a:lnTo>
                      <a:lnTo>
                        <a:pt x="179" y="794"/>
                      </a:lnTo>
                      <a:lnTo>
                        <a:pt x="178" y="786"/>
                      </a:lnTo>
                      <a:lnTo>
                        <a:pt x="177" y="779"/>
                      </a:lnTo>
                      <a:lnTo>
                        <a:pt x="175" y="770"/>
                      </a:lnTo>
                      <a:lnTo>
                        <a:pt x="172" y="762"/>
                      </a:lnTo>
                      <a:lnTo>
                        <a:pt x="168" y="755"/>
                      </a:lnTo>
                      <a:lnTo>
                        <a:pt x="165" y="748"/>
                      </a:lnTo>
                      <a:lnTo>
                        <a:pt x="160" y="740"/>
                      </a:lnTo>
                      <a:lnTo>
                        <a:pt x="154" y="734"/>
                      </a:lnTo>
                      <a:lnTo>
                        <a:pt x="148" y="727"/>
                      </a:lnTo>
                      <a:lnTo>
                        <a:pt x="139" y="722"/>
                      </a:lnTo>
                      <a:lnTo>
                        <a:pt x="131" y="718"/>
                      </a:lnTo>
                      <a:lnTo>
                        <a:pt x="123" y="713"/>
                      </a:lnTo>
                      <a:lnTo>
                        <a:pt x="115" y="709"/>
                      </a:lnTo>
                      <a:lnTo>
                        <a:pt x="107" y="703"/>
                      </a:lnTo>
                      <a:lnTo>
                        <a:pt x="102" y="697"/>
                      </a:lnTo>
                      <a:lnTo>
                        <a:pt x="98" y="689"/>
                      </a:lnTo>
                      <a:lnTo>
                        <a:pt x="93" y="678"/>
                      </a:lnTo>
                      <a:lnTo>
                        <a:pt x="89" y="667"/>
                      </a:lnTo>
                      <a:lnTo>
                        <a:pt x="84" y="657"/>
                      </a:lnTo>
                      <a:lnTo>
                        <a:pt x="80" y="647"/>
                      </a:lnTo>
                      <a:lnTo>
                        <a:pt x="78" y="636"/>
                      </a:lnTo>
                      <a:lnTo>
                        <a:pt x="77" y="625"/>
                      </a:lnTo>
                      <a:lnTo>
                        <a:pt x="78" y="614"/>
                      </a:lnTo>
                      <a:lnTo>
                        <a:pt x="82" y="604"/>
                      </a:lnTo>
                      <a:lnTo>
                        <a:pt x="88" y="597"/>
                      </a:lnTo>
                      <a:lnTo>
                        <a:pt x="94" y="592"/>
                      </a:lnTo>
                      <a:lnTo>
                        <a:pt x="103" y="588"/>
                      </a:lnTo>
                      <a:lnTo>
                        <a:pt x="112" y="585"/>
                      </a:lnTo>
                      <a:lnTo>
                        <a:pt x="119" y="581"/>
                      </a:lnTo>
                      <a:lnTo>
                        <a:pt x="127" y="577"/>
                      </a:lnTo>
                      <a:lnTo>
                        <a:pt x="131" y="573"/>
                      </a:lnTo>
                      <a:lnTo>
                        <a:pt x="133" y="566"/>
                      </a:lnTo>
                      <a:lnTo>
                        <a:pt x="135" y="554"/>
                      </a:lnTo>
                      <a:lnTo>
                        <a:pt x="136" y="543"/>
                      </a:lnTo>
                      <a:lnTo>
                        <a:pt x="137" y="533"/>
                      </a:lnTo>
                      <a:lnTo>
                        <a:pt x="140" y="522"/>
                      </a:lnTo>
                      <a:lnTo>
                        <a:pt x="144" y="512"/>
                      </a:lnTo>
                      <a:lnTo>
                        <a:pt x="150" y="502"/>
                      </a:lnTo>
                      <a:lnTo>
                        <a:pt x="157" y="494"/>
                      </a:lnTo>
                      <a:lnTo>
                        <a:pt x="168" y="487"/>
                      </a:lnTo>
                      <a:lnTo>
                        <a:pt x="159" y="489"/>
                      </a:lnTo>
                      <a:lnTo>
                        <a:pt x="150" y="488"/>
                      </a:lnTo>
                      <a:lnTo>
                        <a:pt x="141" y="487"/>
                      </a:lnTo>
                      <a:lnTo>
                        <a:pt x="133" y="484"/>
                      </a:lnTo>
                      <a:lnTo>
                        <a:pt x="127" y="479"/>
                      </a:lnTo>
                      <a:lnTo>
                        <a:pt x="121" y="474"/>
                      </a:lnTo>
                      <a:lnTo>
                        <a:pt x="117" y="468"/>
                      </a:lnTo>
                      <a:lnTo>
                        <a:pt x="115" y="463"/>
                      </a:lnTo>
                      <a:lnTo>
                        <a:pt x="110" y="449"/>
                      </a:lnTo>
                      <a:lnTo>
                        <a:pt x="104" y="435"/>
                      </a:lnTo>
                      <a:lnTo>
                        <a:pt x="98" y="421"/>
                      </a:lnTo>
                      <a:lnTo>
                        <a:pt x="90" y="410"/>
                      </a:lnTo>
                      <a:lnTo>
                        <a:pt x="82" y="396"/>
                      </a:lnTo>
                      <a:lnTo>
                        <a:pt x="75" y="384"/>
                      </a:lnTo>
                      <a:lnTo>
                        <a:pt x="67" y="372"/>
                      </a:lnTo>
                      <a:lnTo>
                        <a:pt x="58" y="361"/>
                      </a:lnTo>
                      <a:lnTo>
                        <a:pt x="50" y="349"/>
                      </a:lnTo>
                      <a:lnTo>
                        <a:pt x="42" y="337"/>
                      </a:lnTo>
                      <a:lnTo>
                        <a:pt x="34" y="325"/>
                      </a:lnTo>
                      <a:lnTo>
                        <a:pt x="27" y="313"/>
                      </a:lnTo>
                      <a:lnTo>
                        <a:pt x="19" y="301"/>
                      </a:lnTo>
                      <a:lnTo>
                        <a:pt x="13" y="288"/>
                      </a:lnTo>
                      <a:lnTo>
                        <a:pt x="7" y="275"/>
                      </a:lnTo>
                      <a:lnTo>
                        <a:pt x="2" y="260"/>
                      </a:lnTo>
                      <a:lnTo>
                        <a:pt x="0" y="249"/>
                      </a:lnTo>
                      <a:lnTo>
                        <a:pt x="1" y="240"/>
                      </a:lnTo>
                      <a:lnTo>
                        <a:pt x="3" y="230"/>
                      </a:lnTo>
                      <a:lnTo>
                        <a:pt x="8" y="221"/>
                      </a:lnTo>
                      <a:lnTo>
                        <a:pt x="16" y="214"/>
                      </a:lnTo>
                      <a:lnTo>
                        <a:pt x="23" y="206"/>
                      </a:lnTo>
                      <a:lnTo>
                        <a:pt x="33" y="199"/>
                      </a:lnTo>
                      <a:lnTo>
                        <a:pt x="43" y="193"/>
                      </a:lnTo>
                      <a:lnTo>
                        <a:pt x="44" y="190"/>
                      </a:lnTo>
                      <a:lnTo>
                        <a:pt x="43" y="184"/>
                      </a:lnTo>
                      <a:lnTo>
                        <a:pt x="41" y="178"/>
                      </a:lnTo>
                      <a:lnTo>
                        <a:pt x="40" y="173"/>
                      </a:lnTo>
                      <a:lnTo>
                        <a:pt x="40" y="163"/>
                      </a:lnTo>
                      <a:lnTo>
                        <a:pt x="42" y="154"/>
                      </a:lnTo>
                      <a:lnTo>
                        <a:pt x="44" y="145"/>
                      </a:lnTo>
                      <a:lnTo>
                        <a:pt x="46" y="136"/>
                      </a:lnTo>
                      <a:lnTo>
                        <a:pt x="50" y="128"/>
                      </a:lnTo>
                      <a:lnTo>
                        <a:pt x="53" y="119"/>
                      </a:lnTo>
                      <a:lnTo>
                        <a:pt x="56" y="111"/>
                      </a:lnTo>
                      <a:lnTo>
                        <a:pt x="59" y="103"/>
                      </a:lnTo>
                      <a:lnTo>
                        <a:pt x="65" y="95"/>
                      </a:lnTo>
                      <a:lnTo>
                        <a:pt x="74" y="89"/>
                      </a:lnTo>
                      <a:lnTo>
                        <a:pt x="84" y="88"/>
                      </a:lnTo>
                      <a:lnTo>
                        <a:pt x="96" y="88"/>
                      </a:lnTo>
                      <a:lnTo>
                        <a:pt x="111" y="89"/>
                      </a:lnTo>
                      <a:lnTo>
                        <a:pt x="125" y="89"/>
                      </a:lnTo>
                      <a:lnTo>
                        <a:pt x="139" y="91"/>
                      </a:lnTo>
                      <a:lnTo>
                        <a:pt x="152" y="88"/>
                      </a:lnTo>
                      <a:lnTo>
                        <a:pt x="157" y="86"/>
                      </a:lnTo>
                      <a:lnTo>
                        <a:pt x="162" y="82"/>
                      </a:lnTo>
                      <a:lnTo>
                        <a:pt x="164" y="76"/>
                      </a:lnTo>
                      <a:lnTo>
                        <a:pt x="165" y="70"/>
                      </a:lnTo>
                      <a:lnTo>
                        <a:pt x="166" y="63"/>
                      </a:lnTo>
                      <a:lnTo>
                        <a:pt x="167" y="57"/>
                      </a:lnTo>
                      <a:lnTo>
                        <a:pt x="168" y="50"/>
                      </a:lnTo>
                      <a:lnTo>
                        <a:pt x="172" y="46"/>
                      </a:lnTo>
                      <a:lnTo>
                        <a:pt x="177" y="43"/>
                      </a:lnTo>
                      <a:lnTo>
                        <a:pt x="185" y="43"/>
                      </a:lnTo>
                      <a:lnTo>
                        <a:pt x="194" y="44"/>
                      </a:lnTo>
                      <a:lnTo>
                        <a:pt x="203" y="47"/>
                      </a:lnTo>
                      <a:lnTo>
                        <a:pt x="213" y="49"/>
                      </a:lnTo>
                      <a:lnTo>
                        <a:pt x="223" y="49"/>
                      </a:lnTo>
                      <a:lnTo>
                        <a:pt x="231" y="47"/>
                      </a:lnTo>
                      <a:lnTo>
                        <a:pt x="238" y="39"/>
                      </a:lnTo>
                      <a:lnTo>
                        <a:pt x="237" y="33"/>
                      </a:lnTo>
                      <a:lnTo>
                        <a:pt x="231" y="23"/>
                      </a:lnTo>
                      <a:lnTo>
                        <a:pt x="227" y="14"/>
                      </a:lnTo>
                      <a:lnTo>
                        <a:pt x="228" y="10"/>
                      </a:lnTo>
                      <a:lnTo>
                        <a:pt x="242" y="6"/>
                      </a:lnTo>
                      <a:lnTo>
                        <a:pt x="258" y="2"/>
                      </a:lnTo>
                      <a:lnTo>
                        <a:pt x="273" y="0"/>
                      </a:lnTo>
                      <a:lnTo>
                        <a:pt x="288" y="0"/>
                      </a:lnTo>
                      <a:lnTo>
                        <a:pt x="302" y="2"/>
                      </a:lnTo>
                      <a:lnTo>
                        <a:pt x="316" y="7"/>
                      </a:lnTo>
                      <a:lnTo>
                        <a:pt x="328" y="13"/>
                      </a:lnTo>
                      <a:lnTo>
                        <a:pt x="338" y="23"/>
                      </a:lnTo>
                      <a:lnTo>
                        <a:pt x="341" y="31"/>
                      </a:lnTo>
                      <a:lnTo>
                        <a:pt x="344" y="39"/>
                      </a:lnTo>
                      <a:lnTo>
                        <a:pt x="345" y="49"/>
                      </a:lnTo>
                      <a:lnTo>
                        <a:pt x="345" y="60"/>
                      </a:lnTo>
                      <a:lnTo>
                        <a:pt x="346" y="70"/>
                      </a:lnTo>
                      <a:lnTo>
                        <a:pt x="348" y="78"/>
                      </a:lnTo>
                      <a:lnTo>
                        <a:pt x="352" y="84"/>
                      </a:lnTo>
                      <a:lnTo>
                        <a:pt x="359" y="88"/>
                      </a:lnTo>
                      <a:lnTo>
                        <a:pt x="366" y="89"/>
                      </a:lnTo>
                      <a:lnTo>
                        <a:pt x="375" y="91"/>
                      </a:lnTo>
                      <a:lnTo>
                        <a:pt x="384" y="91"/>
                      </a:lnTo>
                      <a:lnTo>
                        <a:pt x="394" y="91"/>
                      </a:lnTo>
                      <a:lnTo>
                        <a:pt x="402" y="91"/>
                      </a:lnTo>
                      <a:lnTo>
                        <a:pt x="412" y="91"/>
                      </a:lnTo>
                      <a:lnTo>
                        <a:pt x="421" y="92"/>
                      </a:lnTo>
                      <a:lnTo>
                        <a:pt x="431" y="93"/>
                      </a:lnTo>
                      <a:lnTo>
                        <a:pt x="431" y="99"/>
                      </a:lnTo>
                      <a:lnTo>
                        <a:pt x="435" y="105"/>
                      </a:lnTo>
                      <a:lnTo>
                        <a:pt x="438" y="109"/>
                      </a:lnTo>
                      <a:lnTo>
                        <a:pt x="436" y="113"/>
                      </a:lnTo>
                      <a:lnTo>
                        <a:pt x="431" y="119"/>
                      </a:lnTo>
                      <a:lnTo>
                        <a:pt x="427" y="125"/>
                      </a:lnTo>
                      <a:lnTo>
                        <a:pt x="425" y="132"/>
                      </a:lnTo>
                      <a:lnTo>
                        <a:pt x="426" y="138"/>
                      </a:lnTo>
                      <a:lnTo>
                        <a:pt x="429" y="145"/>
                      </a:lnTo>
                      <a:lnTo>
                        <a:pt x="432" y="152"/>
                      </a:lnTo>
                      <a:lnTo>
                        <a:pt x="437" y="156"/>
                      </a:lnTo>
                      <a:lnTo>
                        <a:pt x="444" y="160"/>
                      </a:lnTo>
                      <a:lnTo>
                        <a:pt x="446" y="163"/>
                      </a:lnTo>
                      <a:lnTo>
                        <a:pt x="446" y="169"/>
                      </a:lnTo>
                      <a:lnTo>
                        <a:pt x="446" y="174"/>
                      </a:lnTo>
                      <a:lnTo>
                        <a:pt x="444" y="179"/>
                      </a:lnTo>
                      <a:lnTo>
                        <a:pt x="438" y="184"/>
                      </a:lnTo>
                      <a:lnTo>
                        <a:pt x="432" y="190"/>
                      </a:lnTo>
                      <a:lnTo>
                        <a:pt x="424" y="193"/>
                      </a:lnTo>
                      <a:lnTo>
                        <a:pt x="415" y="195"/>
                      </a:lnTo>
                      <a:lnTo>
                        <a:pt x="418" y="203"/>
                      </a:lnTo>
                      <a:lnTo>
                        <a:pt x="419" y="210"/>
                      </a:lnTo>
                      <a:lnTo>
                        <a:pt x="419" y="216"/>
                      </a:lnTo>
                      <a:lnTo>
                        <a:pt x="417" y="222"/>
                      </a:lnTo>
                      <a:lnTo>
                        <a:pt x="414" y="227"/>
                      </a:lnTo>
                      <a:lnTo>
                        <a:pt x="410" y="232"/>
                      </a:lnTo>
                      <a:lnTo>
                        <a:pt x="404" y="238"/>
                      </a:lnTo>
                      <a:lnTo>
                        <a:pt x="397" y="243"/>
                      </a:lnTo>
                      <a:lnTo>
                        <a:pt x="394" y="247"/>
                      </a:lnTo>
                      <a:lnTo>
                        <a:pt x="394" y="251"/>
                      </a:lnTo>
                      <a:lnTo>
                        <a:pt x="397" y="255"/>
                      </a:lnTo>
                      <a:lnTo>
                        <a:pt x="401" y="259"/>
                      </a:lnTo>
                      <a:lnTo>
                        <a:pt x="407" y="264"/>
                      </a:lnTo>
                      <a:lnTo>
                        <a:pt x="412" y="267"/>
                      </a:lnTo>
                      <a:lnTo>
                        <a:pt x="415" y="271"/>
                      </a:lnTo>
                      <a:lnTo>
                        <a:pt x="418" y="276"/>
                      </a:lnTo>
                      <a:lnTo>
                        <a:pt x="417" y="286"/>
                      </a:lnTo>
                      <a:lnTo>
                        <a:pt x="411" y="296"/>
                      </a:lnTo>
                      <a:lnTo>
                        <a:pt x="404" y="306"/>
                      </a:lnTo>
                      <a:lnTo>
                        <a:pt x="397" y="315"/>
                      </a:lnTo>
                      <a:lnTo>
                        <a:pt x="392" y="322"/>
                      </a:lnTo>
                      <a:lnTo>
                        <a:pt x="392" y="330"/>
                      </a:lnTo>
                      <a:lnTo>
                        <a:pt x="397" y="338"/>
                      </a:lnTo>
                      <a:lnTo>
                        <a:pt x="410" y="344"/>
                      </a:lnTo>
                      <a:lnTo>
                        <a:pt x="426" y="346"/>
                      </a:lnTo>
                      <a:lnTo>
                        <a:pt x="441" y="342"/>
                      </a:lnTo>
                      <a:lnTo>
                        <a:pt x="455" y="333"/>
                      </a:lnTo>
                      <a:lnTo>
                        <a:pt x="467" y="320"/>
                      </a:lnTo>
                      <a:lnTo>
                        <a:pt x="479" y="307"/>
                      </a:lnTo>
                      <a:lnTo>
                        <a:pt x="490" y="293"/>
                      </a:lnTo>
                      <a:lnTo>
                        <a:pt x="502" y="282"/>
                      </a:lnTo>
                      <a:lnTo>
                        <a:pt x="513" y="273"/>
                      </a:lnTo>
                      <a:lnTo>
                        <a:pt x="522" y="271"/>
                      </a:lnTo>
                      <a:lnTo>
                        <a:pt x="532" y="275"/>
                      </a:lnTo>
                      <a:lnTo>
                        <a:pt x="541" y="279"/>
                      </a:lnTo>
                      <a:lnTo>
                        <a:pt x="551" y="286"/>
                      </a:lnTo>
                      <a:lnTo>
                        <a:pt x="561" y="293"/>
                      </a:lnTo>
                      <a:lnTo>
                        <a:pt x="571" y="300"/>
                      </a:lnTo>
                      <a:lnTo>
                        <a:pt x="581" y="305"/>
                      </a:lnTo>
                      <a:lnTo>
                        <a:pt x="591" y="306"/>
                      </a:lnTo>
                      <a:lnTo>
                        <a:pt x="601" y="304"/>
                      </a:lnTo>
                      <a:lnTo>
                        <a:pt x="608" y="298"/>
                      </a:lnTo>
                      <a:lnTo>
                        <a:pt x="616" y="290"/>
                      </a:lnTo>
                      <a:lnTo>
                        <a:pt x="623" y="281"/>
                      </a:lnTo>
                      <a:lnTo>
                        <a:pt x="631" y="271"/>
                      </a:lnTo>
                      <a:lnTo>
                        <a:pt x="641" y="263"/>
                      </a:lnTo>
                      <a:lnTo>
                        <a:pt x="651" y="256"/>
                      </a:lnTo>
                      <a:lnTo>
                        <a:pt x="664" y="253"/>
                      </a:lnTo>
                      <a:lnTo>
                        <a:pt x="675" y="253"/>
                      </a:lnTo>
                      <a:lnTo>
                        <a:pt x="684" y="254"/>
                      </a:lnTo>
                      <a:lnTo>
                        <a:pt x="694" y="255"/>
                      </a:lnTo>
                      <a:lnTo>
                        <a:pt x="704" y="256"/>
                      </a:lnTo>
                      <a:lnTo>
                        <a:pt x="713" y="257"/>
                      </a:lnTo>
                      <a:lnTo>
                        <a:pt x="720" y="257"/>
                      </a:lnTo>
                      <a:lnTo>
                        <a:pt x="729" y="256"/>
                      </a:lnTo>
                      <a:lnTo>
                        <a:pt x="737" y="253"/>
                      </a:lnTo>
                      <a:lnTo>
                        <a:pt x="743" y="267"/>
                      </a:lnTo>
                      <a:lnTo>
                        <a:pt x="750" y="280"/>
                      </a:lnTo>
                      <a:lnTo>
                        <a:pt x="758" y="292"/>
                      </a:lnTo>
                      <a:lnTo>
                        <a:pt x="767" y="304"/>
                      </a:lnTo>
                      <a:lnTo>
                        <a:pt x="777" y="316"/>
                      </a:lnTo>
                      <a:lnTo>
                        <a:pt x="787" y="327"/>
                      </a:lnTo>
                      <a:lnTo>
                        <a:pt x="798" y="338"/>
                      </a:lnTo>
                      <a:lnTo>
                        <a:pt x="807" y="350"/>
                      </a:lnTo>
                      <a:lnTo>
                        <a:pt x="811" y="353"/>
                      </a:lnTo>
                      <a:lnTo>
                        <a:pt x="814" y="357"/>
                      </a:lnTo>
                      <a:lnTo>
                        <a:pt x="817" y="361"/>
                      </a:lnTo>
                      <a:lnTo>
                        <a:pt x="821" y="365"/>
                      </a:lnTo>
                      <a:lnTo>
                        <a:pt x="823" y="369"/>
                      </a:lnTo>
                      <a:lnTo>
                        <a:pt x="824" y="374"/>
                      </a:lnTo>
                      <a:lnTo>
                        <a:pt x="824" y="379"/>
                      </a:lnTo>
                      <a:lnTo>
                        <a:pt x="823" y="383"/>
                      </a:lnTo>
                      <a:lnTo>
                        <a:pt x="819" y="390"/>
                      </a:lnTo>
                      <a:lnTo>
                        <a:pt x="816" y="396"/>
                      </a:lnTo>
                      <a:lnTo>
                        <a:pt x="813" y="403"/>
                      </a:lnTo>
                      <a:lnTo>
                        <a:pt x="811" y="410"/>
                      </a:lnTo>
                      <a:lnTo>
                        <a:pt x="810" y="416"/>
                      </a:lnTo>
                      <a:lnTo>
                        <a:pt x="809" y="423"/>
                      </a:lnTo>
                      <a:lnTo>
                        <a:pt x="810" y="428"/>
                      </a:lnTo>
                      <a:lnTo>
                        <a:pt x="812" y="435"/>
                      </a:lnTo>
                      <a:lnTo>
                        <a:pt x="821" y="449"/>
                      </a:lnTo>
                      <a:lnTo>
                        <a:pt x="829" y="463"/>
                      </a:lnTo>
                      <a:lnTo>
                        <a:pt x="839" y="477"/>
                      </a:lnTo>
                      <a:lnTo>
                        <a:pt x="848" y="491"/>
                      </a:lnTo>
                      <a:lnTo>
                        <a:pt x="856" y="505"/>
                      </a:lnTo>
                      <a:lnTo>
                        <a:pt x="865" y="521"/>
                      </a:lnTo>
                      <a:lnTo>
                        <a:pt x="873" y="535"/>
                      </a:lnTo>
                      <a:lnTo>
                        <a:pt x="880" y="549"/>
                      </a:lnTo>
                      <a:lnTo>
                        <a:pt x="886" y="564"/>
                      </a:lnTo>
                      <a:lnTo>
                        <a:pt x="891" y="578"/>
                      </a:lnTo>
                      <a:lnTo>
                        <a:pt x="895" y="593"/>
                      </a:lnTo>
                      <a:lnTo>
                        <a:pt x="897" y="610"/>
                      </a:lnTo>
                      <a:lnTo>
                        <a:pt x="898" y="625"/>
                      </a:lnTo>
                      <a:lnTo>
                        <a:pt x="897" y="641"/>
                      </a:lnTo>
                      <a:lnTo>
                        <a:pt x="895" y="659"/>
                      </a:lnTo>
                      <a:lnTo>
                        <a:pt x="889" y="676"/>
                      </a:lnTo>
                      <a:lnTo>
                        <a:pt x="850" y="713"/>
                      </a:lnTo>
                      <a:lnTo>
                        <a:pt x="846" y="708"/>
                      </a:lnTo>
                      <a:lnTo>
                        <a:pt x="840" y="701"/>
                      </a:lnTo>
                      <a:lnTo>
                        <a:pt x="836" y="696"/>
                      </a:lnTo>
                      <a:lnTo>
                        <a:pt x="830" y="693"/>
                      </a:lnTo>
                      <a:lnTo>
                        <a:pt x="823" y="690"/>
                      </a:lnTo>
                      <a:lnTo>
                        <a:pt x="815" y="689"/>
                      </a:lnTo>
                      <a:lnTo>
                        <a:pt x="807" y="691"/>
                      </a:lnTo>
                      <a:lnTo>
                        <a:pt x="801" y="694"/>
                      </a:lnTo>
                      <a:lnTo>
                        <a:pt x="793" y="697"/>
                      </a:lnTo>
                      <a:lnTo>
                        <a:pt x="786" y="701"/>
                      </a:lnTo>
                      <a:lnTo>
                        <a:pt x="779" y="704"/>
                      </a:lnTo>
                      <a:lnTo>
                        <a:pt x="772" y="708"/>
                      </a:lnTo>
                      <a:lnTo>
                        <a:pt x="765" y="710"/>
                      </a:lnTo>
                      <a:lnTo>
                        <a:pt x="757" y="710"/>
                      </a:lnTo>
                      <a:lnTo>
                        <a:pt x="750" y="710"/>
                      </a:lnTo>
                      <a:lnTo>
                        <a:pt x="742" y="709"/>
                      </a:lnTo>
                      <a:lnTo>
                        <a:pt x="733" y="708"/>
                      </a:lnTo>
                      <a:lnTo>
                        <a:pt x="725" y="707"/>
                      </a:lnTo>
                      <a:lnTo>
                        <a:pt x="716" y="706"/>
                      </a:lnTo>
                      <a:lnTo>
                        <a:pt x="707" y="706"/>
                      </a:lnTo>
                      <a:lnTo>
                        <a:pt x="703" y="704"/>
                      </a:lnTo>
                      <a:lnTo>
                        <a:pt x="698" y="703"/>
                      </a:lnTo>
                      <a:lnTo>
                        <a:pt x="693" y="701"/>
                      </a:lnTo>
                      <a:lnTo>
                        <a:pt x="689" y="699"/>
                      </a:lnTo>
                      <a:lnTo>
                        <a:pt x="684" y="698"/>
                      </a:lnTo>
                      <a:lnTo>
                        <a:pt x="680" y="697"/>
                      </a:lnTo>
                      <a:lnTo>
                        <a:pt x="676" y="697"/>
                      </a:lnTo>
                      <a:lnTo>
                        <a:pt x="671" y="699"/>
                      </a:lnTo>
                      <a:lnTo>
                        <a:pt x="666" y="702"/>
                      </a:lnTo>
                      <a:lnTo>
                        <a:pt x="660" y="706"/>
                      </a:lnTo>
                      <a:lnTo>
                        <a:pt x="655" y="708"/>
                      </a:lnTo>
                      <a:lnTo>
                        <a:pt x="651" y="710"/>
                      </a:lnTo>
                      <a:lnTo>
                        <a:pt x="645" y="711"/>
                      </a:lnTo>
                      <a:lnTo>
                        <a:pt x="640" y="712"/>
                      </a:lnTo>
                      <a:lnTo>
                        <a:pt x="634" y="713"/>
                      </a:lnTo>
                      <a:lnTo>
                        <a:pt x="628" y="714"/>
                      </a:lnTo>
                      <a:lnTo>
                        <a:pt x="622" y="716"/>
                      </a:lnTo>
                      <a:lnTo>
                        <a:pt x="619" y="720"/>
                      </a:lnTo>
                      <a:lnTo>
                        <a:pt x="617" y="723"/>
                      </a:lnTo>
                      <a:lnTo>
                        <a:pt x="616" y="728"/>
                      </a:lnTo>
                      <a:lnTo>
                        <a:pt x="614" y="733"/>
                      </a:lnTo>
                      <a:lnTo>
                        <a:pt x="613" y="738"/>
                      </a:lnTo>
                      <a:lnTo>
                        <a:pt x="611" y="743"/>
                      </a:lnTo>
                      <a:lnTo>
                        <a:pt x="609" y="747"/>
                      </a:lnTo>
                      <a:lnTo>
                        <a:pt x="601" y="758"/>
                      </a:lnTo>
                      <a:lnTo>
                        <a:pt x="591" y="768"/>
                      </a:lnTo>
                      <a:lnTo>
                        <a:pt x="581" y="776"/>
                      </a:lnTo>
                      <a:lnTo>
                        <a:pt x="570" y="784"/>
                      </a:lnTo>
                      <a:lnTo>
                        <a:pt x="560" y="793"/>
                      </a:lnTo>
                      <a:lnTo>
                        <a:pt x="551" y="801"/>
                      </a:lnTo>
                      <a:lnTo>
                        <a:pt x="542" y="812"/>
                      </a:lnTo>
                      <a:lnTo>
                        <a:pt x="535" y="823"/>
                      </a:lnTo>
                      <a:lnTo>
                        <a:pt x="536" y="827"/>
                      </a:lnTo>
                      <a:lnTo>
                        <a:pt x="543" y="829"/>
                      </a:lnTo>
                      <a:lnTo>
                        <a:pt x="549" y="831"/>
                      </a:lnTo>
                      <a:lnTo>
                        <a:pt x="554" y="836"/>
                      </a:lnTo>
                      <a:lnTo>
                        <a:pt x="555" y="844"/>
                      </a:lnTo>
                      <a:lnTo>
                        <a:pt x="555" y="853"/>
                      </a:lnTo>
                      <a:lnTo>
                        <a:pt x="554" y="860"/>
                      </a:lnTo>
                      <a:lnTo>
                        <a:pt x="547" y="866"/>
                      </a:lnTo>
                      <a:lnTo>
                        <a:pt x="561" y="893"/>
                      </a:lnTo>
                      <a:lnTo>
                        <a:pt x="571" y="916"/>
                      </a:lnTo>
                      <a:lnTo>
                        <a:pt x="578" y="935"/>
                      </a:lnTo>
                      <a:lnTo>
                        <a:pt x="581" y="952"/>
                      </a:lnTo>
                      <a:lnTo>
                        <a:pt x="583" y="967"/>
                      </a:lnTo>
                      <a:lnTo>
                        <a:pt x="584" y="981"/>
                      </a:lnTo>
                      <a:lnTo>
                        <a:pt x="585" y="995"/>
                      </a:lnTo>
                      <a:lnTo>
                        <a:pt x="585" y="1011"/>
                      </a:lnTo>
                      <a:lnTo>
                        <a:pt x="579" y="1011"/>
                      </a:lnTo>
                      <a:lnTo>
                        <a:pt x="568" y="1011"/>
                      </a:lnTo>
                      <a:lnTo>
                        <a:pt x="559" y="1014"/>
                      </a:lnTo>
                      <a:lnTo>
                        <a:pt x="552" y="1016"/>
                      </a:lnTo>
                      <a:lnTo>
                        <a:pt x="547" y="1019"/>
                      </a:lnTo>
                      <a:lnTo>
                        <a:pt x="548" y="1013"/>
                      </a:lnTo>
                      <a:lnTo>
                        <a:pt x="548" y="1005"/>
                      </a:lnTo>
                      <a:lnTo>
                        <a:pt x="547" y="998"/>
                      </a:lnTo>
                      <a:lnTo>
                        <a:pt x="546" y="992"/>
                      </a:lnTo>
                      <a:lnTo>
                        <a:pt x="544" y="985"/>
                      </a:lnTo>
                      <a:lnTo>
                        <a:pt x="542" y="980"/>
                      </a:lnTo>
                      <a:lnTo>
                        <a:pt x="540" y="976"/>
                      </a:lnTo>
                      <a:lnTo>
                        <a:pt x="536" y="971"/>
                      </a:lnTo>
                      <a:lnTo>
                        <a:pt x="530" y="962"/>
                      </a:lnTo>
                      <a:lnTo>
                        <a:pt x="524" y="954"/>
                      </a:lnTo>
                      <a:lnTo>
                        <a:pt x="519" y="944"/>
                      </a:lnTo>
                      <a:lnTo>
                        <a:pt x="515" y="934"/>
                      </a:lnTo>
                      <a:lnTo>
                        <a:pt x="510" y="924"/>
                      </a:lnTo>
                      <a:lnTo>
                        <a:pt x="506" y="915"/>
                      </a:lnTo>
                      <a:lnTo>
                        <a:pt x="502" y="905"/>
                      </a:lnTo>
                      <a:lnTo>
                        <a:pt x="496" y="895"/>
                      </a:lnTo>
                      <a:lnTo>
                        <a:pt x="487" y="900"/>
                      </a:lnTo>
                      <a:lnTo>
                        <a:pt x="481" y="903"/>
                      </a:lnTo>
                      <a:lnTo>
                        <a:pt x="474" y="903"/>
                      </a:lnTo>
                      <a:lnTo>
                        <a:pt x="469" y="899"/>
                      </a:lnTo>
                      <a:lnTo>
                        <a:pt x="463" y="894"/>
                      </a:lnTo>
                      <a:lnTo>
                        <a:pt x="458" y="890"/>
                      </a:lnTo>
                      <a:lnTo>
                        <a:pt x="451" y="884"/>
                      </a:lnTo>
                      <a:lnTo>
                        <a:pt x="445" y="881"/>
                      </a:lnTo>
                      <a:lnTo>
                        <a:pt x="445" y="885"/>
                      </a:lnTo>
                      <a:lnTo>
                        <a:pt x="444" y="890"/>
                      </a:lnTo>
                      <a:lnTo>
                        <a:pt x="441" y="893"/>
                      </a:lnTo>
                      <a:lnTo>
                        <a:pt x="437" y="894"/>
                      </a:lnTo>
                      <a:lnTo>
                        <a:pt x="432" y="894"/>
                      </a:lnTo>
                      <a:lnTo>
                        <a:pt x="426" y="895"/>
                      </a:lnTo>
                      <a:lnTo>
                        <a:pt x="422" y="896"/>
                      </a:lnTo>
                      <a:lnTo>
                        <a:pt x="418" y="897"/>
                      </a:lnTo>
                      <a:lnTo>
                        <a:pt x="413" y="899"/>
                      </a:lnTo>
                      <a:lnTo>
                        <a:pt x="409" y="902"/>
                      </a:lnTo>
                      <a:lnTo>
                        <a:pt x="405" y="904"/>
                      </a:lnTo>
                      <a:lnTo>
                        <a:pt x="400" y="907"/>
                      </a:lnTo>
                      <a:lnTo>
                        <a:pt x="394" y="910"/>
                      </a:lnTo>
                      <a:lnTo>
                        <a:pt x="386" y="911"/>
                      </a:lnTo>
                      <a:lnTo>
                        <a:pt x="378" y="910"/>
                      </a:lnTo>
                      <a:lnTo>
                        <a:pt x="372" y="907"/>
                      </a:lnTo>
                      <a:lnTo>
                        <a:pt x="368" y="903"/>
                      </a:lnTo>
                      <a:lnTo>
                        <a:pt x="364" y="897"/>
                      </a:lnTo>
                      <a:lnTo>
                        <a:pt x="364" y="890"/>
                      </a:lnTo>
                      <a:lnTo>
                        <a:pt x="366" y="882"/>
                      </a:lnTo>
                      <a:lnTo>
                        <a:pt x="370" y="875"/>
                      </a:lnTo>
                      <a:lnTo>
                        <a:pt x="374" y="869"/>
                      </a:lnTo>
                      <a:lnTo>
                        <a:pt x="377" y="861"/>
                      </a:lnTo>
                      <a:lnTo>
                        <a:pt x="381" y="854"/>
                      </a:lnTo>
                      <a:lnTo>
                        <a:pt x="382" y="846"/>
                      </a:lnTo>
                      <a:lnTo>
                        <a:pt x="383" y="837"/>
                      </a:lnTo>
                      <a:lnTo>
                        <a:pt x="382" y="830"/>
                      </a:lnTo>
                      <a:lnTo>
                        <a:pt x="378" y="822"/>
                      </a:lnTo>
                      <a:lnTo>
                        <a:pt x="371" y="811"/>
                      </a:lnTo>
                      <a:lnTo>
                        <a:pt x="361" y="802"/>
                      </a:lnTo>
                      <a:lnTo>
                        <a:pt x="351" y="797"/>
                      </a:lnTo>
                      <a:lnTo>
                        <a:pt x="340" y="793"/>
                      </a:lnTo>
                      <a:lnTo>
                        <a:pt x="328" y="790"/>
                      </a:lnTo>
                      <a:lnTo>
                        <a:pt x="316" y="790"/>
                      </a:lnTo>
                      <a:lnTo>
                        <a:pt x="304" y="792"/>
                      </a:lnTo>
                      <a:lnTo>
                        <a:pt x="292" y="795"/>
                      </a:lnTo>
                      <a:lnTo>
                        <a:pt x="289" y="797"/>
                      </a:lnTo>
                      <a:lnTo>
                        <a:pt x="287" y="800"/>
                      </a:lnTo>
                      <a:lnTo>
                        <a:pt x="285" y="805"/>
                      </a:lnTo>
                      <a:lnTo>
                        <a:pt x="284" y="809"/>
                      </a:lnTo>
                      <a:lnTo>
                        <a:pt x="284" y="814"/>
                      </a:lnTo>
                      <a:lnTo>
                        <a:pt x="284" y="819"/>
                      </a:lnTo>
                      <a:lnTo>
                        <a:pt x="285" y="824"/>
                      </a:lnTo>
                      <a:lnTo>
                        <a:pt x="285" y="830"/>
                      </a:lnTo>
                      <a:lnTo>
                        <a:pt x="289" y="829"/>
                      </a:lnTo>
                      <a:lnTo>
                        <a:pt x="294" y="830"/>
                      </a:lnTo>
                      <a:lnTo>
                        <a:pt x="297" y="833"/>
                      </a:lnTo>
                      <a:lnTo>
                        <a:pt x="299" y="836"/>
                      </a:lnTo>
                      <a:lnTo>
                        <a:pt x="299" y="842"/>
                      </a:lnTo>
                      <a:lnTo>
                        <a:pt x="299" y="847"/>
                      </a:lnTo>
                      <a:lnTo>
                        <a:pt x="299" y="853"/>
                      </a:lnTo>
                      <a:lnTo>
                        <a:pt x="299" y="858"/>
                      </a:lnTo>
                      <a:lnTo>
                        <a:pt x="294" y="857"/>
                      </a:lnTo>
                      <a:lnTo>
                        <a:pt x="291" y="861"/>
                      </a:lnTo>
                      <a:lnTo>
                        <a:pt x="289" y="867"/>
                      </a:lnTo>
                      <a:lnTo>
                        <a:pt x="285" y="866"/>
                      </a:lnTo>
                      <a:lnTo>
                        <a:pt x="286" y="873"/>
                      </a:lnTo>
                      <a:lnTo>
                        <a:pt x="288" y="882"/>
                      </a:lnTo>
                      <a:lnTo>
                        <a:pt x="290" y="890"/>
                      </a:lnTo>
                      <a:lnTo>
                        <a:pt x="291" y="898"/>
                      </a:lnTo>
                      <a:lnTo>
                        <a:pt x="292" y="906"/>
                      </a:lnTo>
                      <a:lnTo>
                        <a:pt x="294" y="915"/>
                      </a:lnTo>
                      <a:lnTo>
                        <a:pt x="292" y="922"/>
                      </a:lnTo>
                      <a:lnTo>
                        <a:pt x="290" y="931"/>
                      </a:lnTo>
                      <a:lnTo>
                        <a:pt x="286" y="943"/>
                      </a:lnTo>
                      <a:lnTo>
                        <a:pt x="283" y="955"/>
                      </a:lnTo>
                      <a:lnTo>
                        <a:pt x="279" y="967"/>
                      </a:lnTo>
                      <a:lnTo>
                        <a:pt x="276" y="979"/>
                      </a:lnTo>
                      <a:lnTo>
                        <a:pt x="272" y="990"/>
                      </a:lnTo>
                      <a:lnTo>
                        <a:pt x="268" y="1002"/>
                      </a:lnTo>
                      <a:lnTo>
                        <a:pt x="265" y="1014"/>
                      </a:lnTo>
                      <a:lnTo>
                        <a:pt x="262" y="1025"/>
                      </a:lnTo>
                      <a:lnTo>
                        <a:pt x="258" y="1036"/>
                      </a:lnTo>
                      <a:lnTo>
                        <a:pt x="254" y="1047"/>
                      </a:lnTo>
                      <a:lnTo>
                        <a:pt x="250" y="1059"/>
                      </a:lnTo>
                      <a:lnTo>
                        <a:pt x="246" y="1070"/>
                      </a:lnTo>
                      <a:lnTo>
                        <a:pt x="240" y="1082"/>
                      </a:lnTo>
                      <a:lnTo>
                        <a:pt x="235" y="1093"/>
                      </a:lnTo>
                      <a:lnTo>
                        <a:pt x="229" y="1105"/>
                      </a:lnTo>
                      <a:lnTo>
                        <a:pt x="223" y="1116"/>
                      </a:lnTo>
                      <a:lnTo>
                        <a:pt x="216" y="1127"/>
                      </a:lnTo>
                      <a:lnTo>
                        <a:pt x="210" y="1139"/>
                      </a:lnTo>
                      <a:lnTo>
                        <a:pt x="204" y="1151"/>
                      </a:lnTo>
                      <a:lnTo>
                        <a:pt x="200" y="1164"/>
                      </a:lnTo>
                      <a:lnTo>
                        <a:pt x="197" y="1177"/>
                      </a:lnTo>
                      <a:lnTo>
                        <a:pt x="196" y="1189"/>
                      </a:lnTo>
                      <a:lnTo>
                        <a:pt x="197" y="1202"/>
                      </a:lnTo>
                      <a:lnTo>
                        <a:pt x="201" y="1214"/>
                      </a:lnTo>
                      <a:lnTo>
                        <a:pt x="202" y="1219"/>
                      </a:lnTo>
                      <a:lnTo>
                        <a:pt x="203" y="1225"/>
                      </a:lnTo>
                      <a:lnTo>
                        <a:pt x="202" y="1229"/>
                      </a:lnTo>
                      <a:lnTo>
                        <a:pt x="202" y="1235"/>
                      </a:lnTo>
                      <a:lnTo>
                        <a:pt x="202" y="1239"/>
                      </a:lnTo>
                      <a:lnTo>
                        <a:pt x="202" y="1243"/>
                      </a:lnTo>
                      <a:lnTo>
                        <a:pt x="203" y="1248"/>
                      </a:lnTo>
                      <a:lnTo>
                        <a:pt x="205" y="1251"/>
                      </a:lnTo>
                      <a:lnTo>
                        <a:pt x="215" y="1260"/>
                      </a:lnTo>
                      <a:lnTo>
                        <a:pt x="224" y="1269"/>
                      </a:lnTo>
                      <a:lnTo>
                        <a:pt x="234" y="1278"/>
                      </a:lnTo>
                      <a:lnTo>
                        <a:pt x="243" y="1286"/>
                      </a:lnTo>
                      <a:lnTo>
                        <a:pt x="253" y="1294"/>
                      </a:lnTo>
                      <a:lnTo>
                        <a:pt x="263" y="1303"/>
                      </a:lnTo>
                      <a:lnTo>
                        <a:pt x="273" y="1311"/>
                      </a:lnTo>
                      <a:lnTo>
                        <a:pt x="283" y="1320"/>
                      </a:lnTo>
                      <a:lnTo>
                        <a:pt x="285" y="1323"/>
                      </a:lnTo>
                      <a:lnTo>
                        <a:pt x="284" y="1328"/>
                      </a:lnTo>
                      <a:lnTo>
                        <a:pt x="282" y="1335"/>
                      </a:lnTo>
                      <a:lnTo>
                        <a:pt x="280" y="1340"/>
                      </a:lnTo>
                      <a:lnTo>
                        <a:pt x="279" y="1350"/>
                      </a:lnTo>
                      <a:lnTo>
                        <a:pt x="283" y="1360"/>
                      </a:lnTo>
                      <a:lnTo>
                        <a:pt x="288" y="1367"/>
                      </a:lnTo>
                      <a:lnTo>
                        <a:pt x="295" y="1375"/>
                      </a:lnTo>
                      <a:lnTo>
                        <a:pt x="302" y="1382"/>
                      </a:lnTo>
                      <a:lnTo>
                        <a:pt x="309" y="1389"/>
                      </a:lnTo>
                      <a:lnTo>
                        <a:pt x="315" y="1397"/>
                      </a:lnTo>
                      <a:lnTo>
                        <a:pt x="320" y="1406"/>
                      </a:lnTo>
                      <a:lnTo>
                        <a:pt x="321" y="1413"/>
                      </a:lnTo>
                      <a:lnTo>
                        <a:pt x="321" y="1420"/>
                      </a:lnTo>
                      <a:lnTo>
                        <a:pt x="321" y="1427"/>
                      </a:lnTo>
                      <a:lnTo>
                        <a:pt x="320" y="1435"/>
                      </a:lnTo>
                      <a:lnTo>
                        <a:pt x="317" y="1443"/>
                      </a:lnTo>
                      <a:lnTo>
                        <a:pt x="317" y="1450"/>
                      </a:lnTo>
                      <a:lnTo>
                        <a:pt x="317" y="1457"/>
                      </a:lnTo>
                      <a:lnTo>
                        <a:pt x="319" y="1462"/>
                      </a:lnTo>
                      <a:lnTo>
                        <a:pt x="324" y="1476"/>
                      </a:lnTo>
                      <a:lnTo>
                        <a:pt x="332" y="1490"/>
                      </a:lnTo>
                      <a:lnTo>
                        <a:pt x="340" y="1505"/>
                      </a:lnTo>
                      <a:lnTo>
                        <a:pt x="350" y="1517"/>
                      </a:lnTo>
                      <a:lnTo>
                        <a:pt x="362" y="1529"/>
                      </a:lnTo>
                      <a:lnTo>
                        <a:pt x="374" y="1539"/>
                      </a:lnTo>
                      <a:lnTo>
                        <a:pt x="388" y="1549"/>
                      </a:lnTo>
                      <a:lnTo>
                        <a:pt x="402" y="1557"/>
                      </a:lnTo>
                      <a:lnTo>
                        <a:pt x="409" y="1559"/>
                      </a:lnTo>
                      <a:lnTo>
                        <a:pt x="415" y="1558"/>
                      </a:lnTo>
                      <a:lnTo>
                        <a:pt x="421" y="1556"/>
                      </a:lnTo>
                      <a:lnTo>
                        <a:pt x="427" y="1554"/>
                      </a:lnTo>
                      <a:lnTo>
                        <a:pt x="433" y="1549"/>
                      </a:lnTo>
                      <a:lnTo>
                        <a:pt x="439" y="1547"/>
                      </a:lnTo>
                      <a:lnTo>
                        <a:pt x="446" y="1545"/>
                      </a:lnTo>
                      <a:lnTo>
                        <a:pt x="453" y="1544"/>
                      </a:lnTo>
                      <a:lnTo>
                        <a:pt x="453" y="1551"/>
                      </a:lnTo>
                      <a:lnTo>
                        <a:pt x="456" y="1558"/>
                      </a:lnTo>
                      <a:lnTo>
                        <a:pt x="459" y="1563"/>
                      </a:lnTo>
                      <a:lnTo>
                        <a:pt x="464" y="1569"/>
                      </a:lnTo>
                      <a:lnTo>
                        <a:pt x="469" y="1574"/>
                      </a:lnTo>
                      <a:lnTo>
                        <a:pt x="473" y="1581"/>
                      </a:lnTo>
                      <a:lnTo>
                        <a:pt x="474" y="1587"/>
                      </a:lnTo>
                      <a:lnTo>
                        <a:pt x="474" y="1595"/>
                      </a:lnTo>
                      <a:lnTo>
                        <a:pt x="481" y="1594"/>
                      </a:lnTo>
                      <a:lnTo>
                        <a:pt x="487" y="1594"/>
                      </a:lnTo>
                      <a:lnTo>
                        <a:pt x="493" y="1595"/>
                      </a:lnTo>
                      <a:lnTo>
                        <a:pt x="498" y="1597"/>
                      </a:lnTo>
                      <a:lnTo>
                        <a:pt x="502" y="1601"/>
                      </a:lnTo>
                      <a:lnTo>
                        <a:pt x="506" y="1606"/>
                      </a:lnTo>
                      <a:lnTo>
                        <a:pt x="508" y="1610"/>
                      </a:lnTo>
                      <a:lnTo>
                        <a:pt x="509" y="1617"/>
                      </a:lnTo>
                      <a:lnTo>
                        <a:pt x="507" y="1624"/>
                      </a:lnTo>
                      <a:lnTo>
                        <a:pt x="505" y="1623"/>
                      </a:lnTo>
                      <a:lnTo>
                        <a:pt x="502" y="1623"/>
                      </a:lnTo>
                      <a:lnTo>
                        <a:pt x="498" y="1623"/>
                      </a:lnTo>
                      <a:lnTo>
                        <a:pt x="496" y="1624"/>
                      </a:lnTo>
                      <a:lnTo>
                        <a:pt x="496" y="1633"/>
                      </a:lnTo>
                      <a:lnTo>
                        <a:pt x="495" y="1640"/>
                      </a:lnTo>
                      <a:lnTo>
                        <a:pt x="492" y="1646"/>
                      </a:lnTo>
                      <a:lnTo>
                        <a:pt x="486" y="1650"/>
                      </a:lnTo>
                      <a:lnTo>
                        <a:pt x="481" y="1654"/>
                      </a:lnTo>
                      <a:lnTo>
                        <a:pt x="474" y="1657"/>
                      </a:lnTo>
                      <a:lnTo>
                        <a:pt x="467" y="1659"/>
                      </a:lnTo>
                      <a:lnTo>
                        <a:pt x="459" y="1660"/>
                      </a:lnTo>
                      <a:lnTo>
                        <a:pt x="460" y="1656"/>
                      </a:lnTo>
                      <a:lnTo>
                        <a:pt x="459" y="1652"/>
                      </a:lnTo>
                      <a:lnTo>
                        <a:pt x="456" y="1648"/>
                      </a:lnTo>
                      <a:lnTo>
                        <a:pt x="453" y="1647"/>
                      </a:lnTo>
                      <a:lnTo>
                        <a:pt x="444" y="1647"/>
                      </a:lnTo>
                      <a:lnTo>
                        <a:pt x="437" y="1650"/>
                      </a:lnTo>
                      <a:lnTo>
                        <a:pt x="434" y="1657"/>
                      </a:lnTo>
                      <a:lnTo>
                        <a:pt x="432" y="1663"/>
                      </a:lnTo>
                      <a:lnTo>
                        <a:pt x="431" y="1671"/>
                      </a:lnTo>
                      <a:lnTo>
                        <a:pt x="427" y="1677"/>
                      </a:lnTo>
                      <a:lnTo>
                        <a:pt x="423" y="1680"/>
                      </a:lnTo>
                      <a:lnTo>
                        <a:pt x="417" y="1680"/>
                      </a:lnTo>
                      <a:lnTo>
                        <a:pt x="409" y="1677"/>
                      </a:lnTo>
                      <a:lnTo>
                        <a:pt x="402" y="1671"/>
                      </a:lnTo>
                      <a:lnTo>
                        <a:pt x="395" y="1666"/>
                      </a:lnTo>
                      <a:lnTo>
                        <a:pt x="387" y="1660"/>
                      </a:lnTo>
                      <a:lnTo>
                        <a:pt x="396" y="1641"/>
                      </a:lnTo>
                      <a:lnTo>
                        <a:pt x="398" y="1624"/>
                      </a:lnTo>
                      <a:lnTo>
                        <a:pt x="394" y="1610"/>
                      </a:lnTo>
                      <a:lnTo>
                        <a:pt x="384" y="1598"/>
                      </a:lnTo>
                      <a:lnTo>
                        <a:pt x="371" y="1588"/>
                      </a:lnTo>
                      <a:lnTo>
                        <a:pt x="356" y="1581"/>
                      </a:lnTo>
                      <a:lnTo>
                        <a:pt x="338" y="1574"/>
                      </a:lnTo>
                      <a:lnTo>
                        <a:pt x="321" y="1568"/>
                      </a:lnTo>
                      <a:lnTo>
                        <a:pt x="314" y="1567"/>
                      </a:lnTo>
                      <a:lnTo>
                        <a:pt x="309" y="1568"/>
                      </a:lnTo>
                      <a:lnTo>
                        <a:pt x="306" y="1571"/>
                      </a:lnTo>
                      <a:lnTo>
                        <a:pt x="302" y="1575"/>
                      </a:lnTo>
                      <a:lnTo>
                        <a:pt x="289" y="1607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07" name="Freeform 2077"/>
                <p:cNvSpPr>
                  <a:spLocks/>
                </p:cNvSpPr>
                <p:nvPr/>
              </p:nvSpPr>
              <p:spPr bwMode="auto">
                <a:xfrm>
                  <a:off x="2388" y="1311"/>
                  <a:ext cx="90" cy="155"/>
                </a:xfrm>
                <a:custGeom>
                  <a:avLst/>
                  <a:gdLst>
                    <a:gd name="T0" fmla="*/ 0 w 898"/>
                    <a:gd name="T1" fmla="*/ 0 h 1680"/>
                    <a:gd name="T2" fmla="*/ 0 w 898"/>
                    <a:gd name="T3" fmla="*/ 0 h 1680"/>
                    <a:gd name="T4" fmla="*/ 0 w 898"/>
                    <a:gd name="T5" fmla="*/ 0 h 1680"/>
                    <a:gd name="T6" fmla="*/ 0 w 898"/>
                    <a:gd name="T7" fmla="*/ 0 h 1680"/>
                    <a:gd name="T8" fmla="*/ 0 w 898"/>
                    <a:gd name="T9" fmla="*/ 0 h 1680"/>
                    <a:gd name="T10" fmla="*/ 0 w 898"/>
                    <a:gd name="T11" fmla="*/ 0 h 1680"/>
                    <a:gd name="T12" fmla="*/ 0 w 898"/>
                    <a:gd name="T13" fmla="*/ 0 h 1680"/>
                    <a:gd name="T14" fmla="*/ 0 w 898"/>
                    <a:gd name="T15" fmla="*/ 0 h 1680"/>
                    <a:gd name="T16" fmla="*/ 0 w 898"/>
                    <a:gd name="T17" fmla="*/ 0 h 1680"/>
                    <a:gd name="T18" fmla="*/ 0 w 898"/>
                    <a:gd name="T19" fmla="*/ 0 h 1680"/>
                    <a:gd name="T20" fmla="*/ 0 w 898"/>
                    <a:gd name="T21" fmla="*/ 0 h 1680"/>
                    <a:gd name="T22" fmla="*/ 0 w 898"/>
                    <a:gd name="T23" fmla="*/ 0 h 1680"/>
                    <a:gd name="T24" fmla="*/ 0 w 898"/>
                    <a:gd name="T25" fmla="*/ 0 h 1680"/>
                    <a:gd name="T26" fmla="*/ 0 w 898"/>
                    <a:gd name="T27" fmla="*/ 0 h 1680"/>
                    <a:gd name="T28" fmla="*/ 0 w 898"/>
                    <a:gd name="T29" fmla="*/ 0 h 1680"/>
                    <a:gd name="T30" fmla="*/ 0 w 898"/>
                    <a:gd name="T31" fmla="*/ 0 h 1680"/>
                    <a:gd name="T32" fmla="*/ 0 w 898"/>
                    <a:gd name="T33" fmla="*/ 0 h 1680"/>
                    <a:gd name="T34" fmla="*/ 0 w 898"/>
                    <a:gd name="T35" fmla="*/ 0 h 1680"/>
                    <a:gd name="T36" fmla="*/ 0 w 898"/>
                    <a:gd name="T37" fmla="*/ 0 h 1680"/>
                    <a:gd name="T38" fmla="*/ 0 w 898"/>
                    <a:gd name="T39" fmla="*/ 0 h 1680"/>
                    <a:gd name="T40" fmla="*/ 0 w 898"/>
                    <a:gd name="T41" fmla="*/ 0 h 1680"/>
                    <a:gd name="T42" fmla="*/ 0 w 898"/>
                    <a:gd name="T43" fmla="*/ 0 h 1680"/>
                    <a:gd name="T44" fmla="*/ 0 w 898"/>
                    <a:gd name="T45" fmla="*/ 0 h 1680"/>
                    <a:gd name="T46" fmla="*/ 0 w 898"/>
                    <a:gd name="T47" fmla="*/ 0 h 1680"/>
                    <a:gd name="T48" fmla="*/ 0 w 898"/>
                    <a:gd name="T49" fmla="*/ 0 h 1680"/>
                    <a:gd name="T50" fmla="*/ 0 w 898"/>
                    <a:gd name="T51" fmla="*/ 0 h 1680"/>
                    <a:gd name="T52" fmla="*/ 0 w 898"/>
                    <a:gd name="T53" fmla="*/ 0 h 1680"/>
                    <a:gd name="T54" fmla="*/ 0 w 898"/>
                    <a:gd name="T55" fmla="*/ 0 h 1680"/>
                    <a:gd name="T56" fmla="*/ 0 w 898"/>
                    <a:gd name="T57" fmla="*/ 0 h 1680"/>
                    <a:gd name="T58" fmla="*/ 0 w 898"/>
                    <a:gd name="T59" fmla="*/ 0 h 1680"/>
                    <a:gd name="T60" fmla="*/ 0 w 898"/>
                    <a:gd name="T61" fmla="*/ 0 h 1680"/>
                    <a:gd name="T62" fmla="*/ 0 w 898"/>
                    <a:gd name="T63" fmla="*/ 0 h 1680"/>
                    <a:gd name="T64" fmla="*/ 0 w 898"/>
                    <a:gd name="T65" fmla="*/ 0 h 1680"/>
                    <a:gd name="T66" fmla="*/ 0 w 898"/>
                    <a:gd name="T67" fmla="*/ 0 h 1680"/>
                    <a:gd name="T68" fmla="*/ 0 w 898"/>
                    <a:gd name="T69" fmla="*/ 0 h 1680"/>
                    <a:gd name="T70" fmla="*/ 0 w 898"/>
                    <a:gd name="T71" fmla="*/ 0 h 1680"/>
                    <a:gd name="T72" fmla="*/ 0 w 898"/>
                    <a:gd name="T73" fmla="*/ 0 h 1680"/>
                    <a:gd name="T74" fmla="*/ 0 w 898"/>
                    <a:gd name="T75" fmla="*/ 0 h 1680"/>
                    <a:gd name="T76" fmla="*/ 0 w 898"/>
                    <a:gd name="T77" fmla="*/ 0 h 1680"/>
                    <a:gd name="T78" fmla="*/ 0 w 898"/>
                    <a:gd name="T79" fmla="*/ 0 h 1680"/>
                    <a:gd name="T80" fmla="*/ 0 w 898"/>
                    <a:gd name="T81" fmla="*/ 0 h 1680"/>
                    <a:gd name="T82" fmla="*/ 0 w 898"/>
                    <a:gd name="T83" fmla="*/ 0 h 1680"/>
                    <a:gd name="T84" fmla="*/ 0 w 898"/>
                    <a:gd name="T85" fmla="*/ 0 h 1680"/>
                    <a:gd name="T86" fmla="*/ 0 w 898"/>
                    <a:gd name="T87" fmla="*/ 0 h 1680"/>
                    <a:gd name="T88" fmla="*/ 0 w 898"/>
                    <a:gd name="T89" fmla="*/ 0 h 1680"/>
                    <a:gd name="T90" fmla="*/ 0 w 898"/>
                    <a:gd name="T91" fmla="*/ 0 h 1680"/>
                    <a:gd name="T92" fmla="*/ 0 w 898"/>
                    <a:gd name="T93" fmla="*/ 0 h 1680"/>
                    <a:gd name="T94" fmla="*/ 0 w 898"/>
                    <a:gd name="T95" fmla="*/ 0 h 1680"/>
                    <a:gd name="T96" fmla="*/ 0 w 898"/>
                    <a:gd name="T97" fmla="*/ 0 h 1680"/>
                    <a:gd name="T98" fmla="*/ 0 w 898"/>
                    <a:gd name="T99" fmla="*/ 0 h 1680"/>
                    <a:gd name="T100" fmla="*/ 0 w 898"/>
                    <a:gd name="T101" fmla="*/ 0 h 1680"/>
                    <a:gd name="T102" fmla="*/ 0 w 898"/>
                    <a:gd name="T103" fmla="*/ 0 h 1680"/>
                    <a:gd name="T104" fmla="*/ 0 w 898"/>
                    <a:gd name="T105" fmla="*/ 0 h 1680"/>
                    <a:gd name="T106" fmla="*/ 0 w 898"/>
                    <a:gd name="T107" fmla="*/ 0 h 1680"/>
                    <a:gd name="T108" fmla="*/ 0 w 898"/>
                    <a:gd name="T109" fmla="*/ 0 h 1680"/>
                    <a:gd name="T110" fmla="*/ 0 w 898"/>
                    <a:gd name="T111" fmla="*/ 0 h 1680"/>
                    <a:gd name="T112" fmla="*/ 0 w 898"/>
                    <a:gd name="T113" fmla="*/ 0 h 1680"/>
                    <a:gd name="T114" fmla="*/ 0 w 898"/>
                    <a:gd name="T115" fmla="*/ 0 h 1680"/>
                    <a:gd name="T116" fmla="*/ 0 w 898"/>
                    <a:gd name="T117" fmla="*/ 0 h 1680"/>
                    <a:gd name="T118" fmla="*/ 0 w 898"/>
                    <a:gd name="T119" fmla="*/ 0 h 1680"/>
                    <a:gd name="T120" fmla="*/ 0 w 898"/>
                    <a:gd name="T121" fmla="*/ 0 h 1680"/>
                    <a:gd name="T122" fmla="*/ 0 w 898"/>
                    <a:gd name="T123" fmla="*/ 0 h 1680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898"/>
                    <a:gd name="T187" fmla="*/ 0 h 1680"/>
                    <a:gd name="T188" fmla="*/ 898 w 898"/>
                    <a:gd name="T189" fmla="*/ 1680 h 1680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898" h="1680">
                      <a:moveTo>
                        <a:pt x="289" y="1607"/>
                      </a:moveTo>
                      <a:lnTo>
                        <a:pt x="289" y="1607"/>
                      </a:lnTo>
                      <a:lnTo>
                        <a:pt x="287" y="1607"/>
                      </a:lnTo>
                      <a:lnTo>
                        <a:pt x="283" y="1609"/>
                      </a:lnTo>
                      <a:lnTo>
                        <a:pt x="277" y="1612"/>
                      </a:lnTo>
                      <a:lnTo>
                        <a:pt x="272" y="1615"/>
                      </a:lnTo>
                      <a:lnTo>
                        <a:pt x="264" y="1618"/>
                      </a:lnTo>
                      <a:lnTo>
                        <a:pt x="258" y="1619"/>
                      </a:lnTo>
                      <a:lnTo>
                        <a:pt x="250" y="1618"/>
                      </a:lnTo>
                      <a:lnTo>
                        <a:pt x="243" y="1613"/>
                      </a:lnTo>
                      <a:lnTo>
                        <a:pt x="236" y="1605"/>
                      </a:lnTo>
                      <a:lnTo>
                        <a:pt x="231" y="1595"/>
                      </a:lnTo>
                      <a:lnTo>
                        <a:pt x="231" y="1585"/>
                      </a:lnTo>
                      <a:lnTo>
                        <a:pt x="233" y="1574"/>
                      </a:lnTo>
                      <a:lnTo>
                        <a:pt x="236" y="1562"/>
                      </a:lnTo>
                      <a:lnTo>
                        <a:pt x="240" y="1551"/>
                      </a:lnTo>
                      <a:lnTo>
                        <a:pt x="245" y="1540"/>
                      </a:lnTo>
                      <a:lnTo>
                        <a:pt x="248" y="1530"/>
                      </a:lnTo>
                      <a:lnTo>
                        <a:pt x="240" y="1530"/>
                      </a:lnTo>
                      <a:lnTo>
                        <a:pt x="236" y="1527"/>
                      </a:lnTo>
                      <a:lnTo>
                        <a:pt x="234" y="1523"/>
                      </a:lnTo>
                      <a:lnTo>
                        <a:pt x="234" y="1518"/>
                      </a:lnTo>
                      <a:lnTo>
                        <a:pt x="233" y="1512"/>
                      </a:lnTo>
                      <a:lnTo>
                        <a:pt x="233" y="1507"/>
                      </a:lnTo>
                      <a:lnTo>
                        <a:pt x="230" y="1502"/>
                      </a:lnTo>
                      <a:lnTo>
                        <a:pt x="226" y="1500"/>
                      </a:lnTo>
                      <a:lnTo>
                        <a:pt x="219" y="1498"/>
                      </a:lnTo>
                      <a:lnTo>
                        <a:pt x="212" y="1496"/>
                      </a:lnTo>
                      <a:lnTo>
                        <a:pt x="204" y="1495"/>
                      </a:lnTo>
                      <a:lnTo>
                        <a:pt x="198" y="1493"/>
                      </a:lnTo>
                      <a:lnTo>
                        <a:pt x="191" y="1490"/>
                      </a:lnTo>
                      <a:lnTo>
                        <a:pt x="186" y="1487"/>
                      </a:lnTo>
                      <a:lnTo>
                        <a:pt x="181" y="1483"/>
                      </a:lnTo>
                      <a:lnTo>
                        <a:pt x="178" y="1477"/>
                      </a:lnTo>
                      <a:lnTo>
                        <a:pt x="176" y="1471"/>
                      </a:lnTo>
                      <a:lnTo>
                        <a:pt x="174" y="1463"/>
                      </a:lnTo>
                      <a:lnTo>
                        <a:pt x="173" y="1457"/>
                      </a:lnTo>
                      <a:lnTo>
                        <a:pt x="170" y="1449"/>
                      </a:lnTo>
                      <a:lnTo>
                        <a:pt x="168" y="1443"/>
                      </a:lnTo>
                      <a:lnTo>
                        <a:pt x="167" y="1435"/>
                      </a:lnTo>
                      <a:lnTo>
                        <a:pt x="166" y="1427"/>
                      </a:lnTo>
                      <a:lnTo>
                        <a:pt x="165" y="1420"/>
                      </a:lnTo>
                      <a:lnTo>
                        <a:pt x="163" y="1413"/>
                      </a:lnTo>
                      <a:lnTo>
                        <a:pt x="156" y="1408"/>
                      </a:lnTo>
                      <a:lnTo>
                        <a:pt x="148" y="1406"/>
                      </a:lnTo>
                      <a:lnTo>
                        <a:pt x="140" y="1407"/>
                      </a:lnTo>
                      <a:lnTo>
                        <a:pt x="132" y="1413"/>
                      </a:lnTo>
                      <a:lnTo>
                        <a:pt x="126" y="1423"/>
                      </a:lnTo>
                      <a:lnTo>
                        <a:pt x="120" y="1432"/>
                      </a:lnTo>
                      <a:lnTo>
                        <a:pt x="116" y="1440"/>
                      </a:lnTo>
                      <a:lnTo>
                        <a:pt x="111" y="1447"/>
                      </a:lnTo>
                      <a:lnTo>
                        <a:pt x="105" y="1449"/>
                      </a:lnTo>
                      <a:lnTo>
                        <a:pt x="99" y="1447"/>
                      </a:lnTo>
                      <a:lnTo>
                        <a:pt x="90" y="1439"/>
                      </a:lnTo>
                      <a:lnTo>
                        <a:pt x="87" y="1433"/>
                      </a:lnTo>
                      <a:lnTo>
                        <a:pt x="87" y="1425"/>
                      </a:lnTo>
                      <a:lnTo>
                        <a:pt x="88" y="1417"/>
                      </a:lnTo>
                      <a:lnTo>
                        <a:pt x="91" y="1409"/>
                      </a:lnTo>
                      <a:lnTo>
                        <a:pt x="93" y="1401"/>
                      </a:lnTo>
                      <a:lnTo>
                        <a:pt x="95" y="1392"/>
                      </a:lnTo>
                      <a:lnTo>
                        <a:pt x="95" y="1385"/>
                      </a:lnTo>
                      <a:lnTo>
                        <a:pt x="92" y="1378"/>
                      </a:lnTo>
                      <a:lnTo>
                        <a:pt x="86" y="1366"/>
                      </a:lnTo>
                      <a:lnTo>
                        <a:pt x="82" y="1355"/>
                      </a:lnTo>
                      <a:lnTo>
                        <a:pt x="81" y="1343"/>
                      </a:lnTo>
                      <a:lnTo>
                        <a:pt x="81" y="1333"/>
                      </a:lnTo>
                      <a:lnTo>
                        <a:pt x="83" y="1322"/>
                      </a:lnTo>
                      <a:lnTo>
                        <a:pt x="87" y="1311"/>
                      </a:lnTo>
                      <a:lnTo>
                        <a:pt x="90" y="1300"/>
                      </a:lnTo>
                      <a:lnTo>
                        <a:pt x="93" y="1290"/>
                      </a:lnTo>
                      <a:lnTo>
                        <a:pt x="96" y="1276"/>
                      </a:lnTo>
                      <a:lnTo>
                        <a:pt x="101" y="1263"/>
                      </a:lnTo>
                      <a:lnTo>
                        <a:pt x="104" y="1249"/>
                      </a:lnTo>
                      <a:lnTo>
                        <a:pt x="107" y="1235"/>
                      </a:lnTo>
                      <a:lnTo>
                        <a:pt x="111" y="1222"/>
                      </a:lnTo>
                      <a:lnTo>
                        <a:pt x="114" y="1207"/>
                      </a:lnTo>
                      <a:lnTo>
                        <a:pt x="118" y="1193"/>
                      </a:lnTo>
                      <a:lnTo>
                        <a:pt x="121" y="1180"/>
                      </a:lnTo>
                      <a:lnTo>
                        <a:pt x="126" y="1167"/>
                      </a:lnTo>
                      <a:lnTo>
                        <a:pt x="130" y="1154"/>
                      </a:lnTo>
                      <a:lnTo>
                        <a:pt x="136" y="1141"/>
                      </a:lnTo>
                      <a:lnTo>
                        <a:pt x="141" y="1128"/>
                      </a:lnTo>
                      <a:lnTo>
                        <a:pt x="148" y="1115"/>
                      </a:lnTo>
                      <a:lnTo>
                        <a:pt x="155" y="1103"/>
                      </a:lnTo>
                      <a:lnTo>
                        <a:pt x="163" y="1091"/>
                      </a:lnTo>
                      <a:lnTo>
                        <a:pt x="172" y="1080"/>
                      </a:lnTo>
                      <a:lnTo>
                        <a:pt x="179" y="1070"/>
                      </a:lnTo>
                      <a:lnTo>
                        <a:pt x="188" y="1059"/>
                      </a:lnTo>
                      <a:lnTo>
                        <a:pt x="194" y="1048"/>
                      </a:lnTo>
                      <a:lnTo>
                        <a:pt x="202" y="1038"/>
                      </a:lnTo>
                      <a:lnTo>
                        <a:pt x="209" y="1027"/>
                      </a:lnTo>
                      <a:lnTo>
                        <a:pt x="214" y="1015"/>
                      </a:lnTo>
                      <a:lnTo>
                        <a:pt x="219" y="1004"/>
                      </a:lnTo>
                      <a:lnTo>
                        <a:pt x="224" y="992"/>
                      </a:lnTo>
                      <a:lnTo>
                        <a:pt x="227" y="980"/>
                      </a:lnTo>
                      <a:lnTo>
                        <a:pt x="229" y="968"/>
                      </a:lnTo>
                      <a:lnTo>
                        <a:pt x="230" y="956"/>
                      </a:lnTo>
                      <a:lnTo>
                        <a:pt x="229" y="944"/>
                      </a:lnTo>
                      <a:lnTo>
                        <a:pt x="228" y="932"/>
                      </a:lnTo>
                      <a:lnTo>
                        <a:pt x="225" y="921"/>
                      </a:lnTo>
                      <a:lnTo>
                        <a:pt x="221" y="909"/>
                      </a:lnTo>
                      <a:lnTo>
                        <a:pt x="214" y="898"/>
                      </a:lnTo>
                      <a:lnTo>
                        <a:pt x="212" y="897"/>
                      </a:lnTo>
                      <a:lnTo>
                        <a:pt x="208" y="897"/>
                      </a:lnTo>
                      <a:lnTo>
                        <a:pt x="202" y="899"/>
                      </a:lnTo>
                      <a:lnTo>
                        <a:pt x="197" y="900"/>
                      </a:lnTo>
                      <a:lnTo>
                        <a:pt x="189" y="902"/>
                      </a:lnTo>
                      <a:lnTo>
                        <a:pt x="181" y="902"/>
                      </a:lnTo>
                      <a:lnTo>
                        <a:pt x="175" y="899"/>
                      </a:lnTo>
                      <a:lnTo>
                        <a:pt x="168" y="895"/>
                      </a:lnTo>
                      <a:lnTo>
                        <a:pt x="177" y="885"/>
                      </a:lnTo>
                      <a:lnTo>
                        <a:pt x="182" y="873"/>
                      </a:lnTo>
                      <a:lnTo>
                        <a:pt x="185" y="860"/>
                      </a:lnTo>
                      <a:lnTo>
                        <a:pt x="186" y="847"/>
                      </a:lnTo>
                      <a:lnTo>
                        <a:pt x="185" y="834"/>
                      </a:lnTo>
                      <a:lnTo>
                        <a:pt x="184" y="820"/>
                      </a:lnTo>
                      <a:lnTo>
                        <a:pt x="181" y="807"/>
                      </a:lnTo>
                      <a:lnTo>
                        <a:pt x="179" y="794"/>
                      </a:lnTo>
                      <a:lnTo>
                        <a:pt x="178" y="786"/>
                      </a:lnTo>
                      <a:lnTo>
                        <a:pt x="177" y="779"/>
                      </a:lnTo>
                      <a:lnTo>
                        <a:pt x="175" y="770"/>
                      </a:lnTo>
                      <a:lnTo>
                        <a:pt x="172" y="762"/>
                      </a:lnTo>
                      <a:lnTo>
                        <a:pt x="168" y="755"/>
                      </a:lnTo>
                      <a:lnTo>
                        <a:pt x="165" y="748"/>
                      </a:lnTo>
                      <a:lnTo>
                        <a:pt x="160" y="740"/>
                      </a:lnTo>
                      <a:lnTo>
                        <a:pt x="154" y="734"/>
                      </a:lnTo>
                      <a:lnTo>
                        <a:pt x="148" y="727"/>
                      </a:lnTo>
                      <a:lnTo>
                        <a:pt x="139" y="722"/>
                      </a:lnTo>
                      <a:lnTo>
                        <a:pt x="131" y="718"/>
                      </a:lnTo>
                      <a:lnTo>
                        <a:pt x="123" y="713"/>
                      </a:lnTo>
                      <a:lnTo>
                        <a:pt x="115" y="709"/>
                      </a:lnTo>
                      <a:lnTo>
                        <a:pt x="107" y="703"/>
                      </a:lnTo>
                      <a:lnTo>
                        <a:pt x="102" y="697"/>
                      </a:lnTo>
                      <a:lnTo>
                        <a:pt x="98" y="689"/>
                      </a:lnTo>
                      <a:lnTo>
                        <a:pt x="93" y="678"/>
                      </a:lnTo>
                      <a:lnTo>
                        <a:pt x="89" y="667"/>
                      </a:lnTo>
                      <a:lnTo>
                        <a:pt x="84" y="657"/>
                      </a:lnTo>
                      <a:lnTo>
                        <a:pt x="80" y="647"/>
                      </a:lnTo>
                      <a:lnTo>
                        <a:pt x="78" y="636"/>
                      </a:lnTo>
                      <a:lnTo>
                        <a:pt x="77" y="625"/>
                      </a:lnTo>
                      <a:lnTo>
                        <a:pt x="78" y="614"/>
                      </a:lnTo>
                      <a:lnTo>
                        <a:pt x="82" y="604"/>
                      </a:lnTo>
                      <a:lnTo>
                        <a:pt x="88" y="597"/>
                      </a:lnTo>
                      <a:lnTo>
                        <a:pt x="94" y="592"/>
                      </a:lnTo>
                      <a:lnTo>
                        <a:pt x="103" y="588"/>
                      </a:lnTo>
                      <a:lnTo>
                        <a:pt x="112" y="585"/>
                      </a:lnTo>
                      <a:lnTo>
                        <a:pt x="119" y="581"/>
                      </a:lnTo>
                      <a:lnTo>
                        <a:pt x="127" y="577"/>
                      </a:lnTo>
                      <a:lnTo>
                        <a:pt x="131" y="573"/>
                      </a:lnTo>
                      <a:lnTo>
                        <a:pt x="133" y="566"/>
                      </a:lnTo>
                      <a:lnTo>
                        <a:pt x="135" y="554"/>
                      </a:lnTo>
                      <a:lnTo>
                        <a:pt x="136" y="543"/>
                      </a:lnTo>
                      <a:lnTo>
                        <a:pt x="137" y="533"/>
                      </a:lnTo>
                      <a:lnTo>
                        <a:pt x="140" y="522"/>
                      </a:lnTo>
                      <a:lnTo>
                        <a:pt x="144" y="512"/>
                      </a:lnTo>
                      <a:lnTo>
                        <a:pt x="150" y="502"/>
                      </a:lnTo>
                      <a:lnTo>
                        <a:pt x="157" y="494"/>
                      </a:lnTo>
                      <a:lnTo>
                        <a:pt x="168" y="487"/>
                      </a:lnTo>
                      <a:lnTo>
                        <a:pt x="159" y="489"/>
                      </a:lnTo>
                      <a:lnTo>
                        <a:pt x="150" y="488"/>
                      </a:lnTo>
                      <a:lnTo>
                        <a:pt x="141" y="487"/>
                      </a:lnTo>
                      <a:lnTo>
                        <a:pt x="133" y="484"/>
                      </a:lnTo>
                      <a:lnTo>
                        <a:pt x="127" y="479"/>
                      </a:lnTo>
                      <a:lnTo>
                        <a:pt x="121" y="474"/>
                      </a:lnTo>
                      <a:lnTo>
                        <a:pt x="117" y="468"/>
                      </a:lnTo>
                      <a:lnTo>
                        <a:pt x="115" y="463"/>
                      </a:lnTo>
                      <a:lnTo>
                        <a:pt x="110" y="449"/>
                      </a:lnTo>
                      <a:lnTo>
                        <a:pt x="104" y="435"/>
                      </a:lnTo>
                      <a:lnTo>
                        <a:pt x="98" y="421"/>
                      </a:lnTo>
                      <a:lnTo>
                        <a:pt x="90" y="410"/>
                      </a:lnTo>
                      <a:lnTo>
                        <a:pt x="82" y="396"/>
                      </a:lnTo>
                      <a:lnTo>
                        <a:pt x="75" y="384"/>
                      </a:lnTo>
                      <a:lnTo>
                        <a:pt x="67" y="372"/>
                      </a:lnTo>
                      <a:lnTo>
                        <a:pt x="58" y="361"/>
                      </a:lnTo>
                      <a:lnTo>
                        <a:pt x="50" y="349"/>
                      </a:lnTo>
                      <a:lnTo>
                        <a:pt x="42" y="337"/>
                      </a:lnTo>
                      <a:lnTo>
                        <a:pt x="34" y="325"/>
                      </a:lnTo>
                      <a:lnTo>
                        <a:pt x="27" y="313"/>
                      </a:lnTo>
                      <a:lnTo>
                        <a:pt x="19" y="301"/>
                      </a:lnTo>
                      <a:lnTo>
                        <a:pt x="13" y="288"/>
                      </a:lnTo>
                      <a:lnTo>
                        <a:pt x="7" y="275"/>
                      </a:lnTo>
                      <a:lnTo>
                        <a:pt x="2" y="260"/>
                      </a:lnTo>
                      <a:lnTo>
                        <a:pt x="0" y="249"/>
                      </a:lnTo>
                      <a:lnTo>
                        <a:pt x="1" y="240"/>
                      </a:lnTo>
                      <a:lnTo>
                        <a:pt x="3" y="230"/>
                      </a:lnTo>
                      <a:lnTo>
                        <a:pt x="8" y="221"/>
                      </a:lnTo>
                      <a:lnTo>
                        <a:pt x="16" y="214"/>
                      </a:lnTo>
                      <a:lnTo>
                        <a:pt x="23" y="206"/>
                      </a:lnTo>
                      <a:lnTo>
                        <a:pt x="33" y="199"/>
                      </a:lnTo>
                      <a:lnTo>
                        <a:pt x="43" y="193"/>
                      </a:lnTo>
                      <a:lnTo>
                        <a:pt x="44" y="190"/>
                      </a:lnTo>
                      <a:lnTo>
                        <a:pt x="43" y="184"/>
                      </a:lnTo>
                      <a:lnTo>
                        <a:pt x="41" y="178"/>
                      </a:lnTo>
                      <a:lnTo>
                        <a:pt x="40" y="173"/>
                      </a:lnTo>
                      <a:lnTo>
                        <a:pt x="40" y="163"/>
                      </a:lnTo>
                      <a:lnTo>
                        <a:pt x="42" y="154"/>
                      </a:lnTo>
                      <a:lnTo>
                        <a:pt x="44" y="145"/>
                      </a:lnTo>
                      <a:lnTo>
                        <a:pt x="46" y="136"/>
                      </a:lnTo>
                      <a:lnTo>
                        <a:pt x="50" y="128"/>
                      </a:lnTo>
                      <a:lnTo>
                        <a:pt x="53" y="119"/>
                      </a:lnTo>
                      <a:lnTo>
                        <a:pt x="56" y="111"/>
                      </a:lnTo>
                      <a:lnTo>
                        <a:pt x="59" y="103"/>
                      </a:lnTo>
                      <a:lnTo>
                        <a:pt x="65" y="95"/>
                      </a:lnTo>
                      <a:lnTo>
                        <a:pt x="74" y="89"/>
                      </a:lnTo>
                      <a:lnTo>
                        <a:pt x="84" y="88"/>
                      </a:lnTo>
                      <a:lnTo>
                        <a:pt x="96" y="88"/>
                      </a:lnTo>
                      <a:lnTo>
                        <a:pt x="111" y="89"/>
                      </a:lnTo>
                      <a:lnTo>
                        <a:pt x="125" y="89"/>
                      </a:lnTo>
                      <a:lnTo>
                        <a:pt x="139" y="91"/>
                      </a:lnTo>
                      <a:lnTo>
                        <a:pt x="152" y="88"/>
                      </a:lnTo>
                      <a:lnTo>
                        <a:pt x="157" y="86"/>
                      </a:lnTo>
                      <a:lnTo>
                        <a:pt x="162" y="82"/>
                      </a:lnTo>
                      <a:lnTo>
                        <a:pt x="164" y="76"/>
                      </a:lnTo>
                      <a:lnTo>
                        <a:pt x="165" y="70"/>
                      </a:lnTo>
                      <a:lnTo>
                        <a:pt x="166" y="63"/>
                      </a:lnTo>
                      <a:lnTo>
                        <a:pt x="167" y="57"/>
                      </a:lnTo>
                      <a:lnTo>
                        <a:pt x="168" y="50"/>
                      </a:lnTo>
                      <a:lnTo>
                        <a:pt x="172" y="46"/>
                      </a:lnTo>
                      <a:lnTo>
                        <a:pt x="177" y="43"/>
                      </a:lnTo>
                      <a:lnTo>
                        <a:pt x="185" y="43"/>
                      </a:lnTo>
                      <a:lnTo>
                        <a:pt x="194" y="44"/>
                      </a:lnTo>
                      <a:lnTo>
                        <a:pt x="203" y="47"/>
                      </a:lnTo>
                      <a:lnTo>
                        <a:pt x="213" y="49"/>
                      </a:lnTo>
                      <a:lnTo>
                        <a:pt x="223" y="49"/>
                      </a:lnTo>
                      <a:lnTo>
                        <a:pt x="231" y="47"/>
                      </a:lnTo>
                      <a:lnTo>
                        <a:pt x="238" y="39"/>
                      </a:lnTo>
                      <a:lnTo>
                        <a:pt x="237" y="33"/>
                      </a:lnTo>
                      <a:lnTo>
                        <a:pt x="231" y="23"/>
                      </a:lnTo>
                      <a:lnTo>
                        <a:pt x="227" y="14"/>
                      </a:lnTo>
                      <a:lnTo>
                        <a:pt x="228" y="10"/>
                      </a:lnTo>
                      <a:lnTo>
                        <a:pt x="242" y="6"/>
                      </a:lnTo>
                      <a:lnTo>
                        <a:pt x="258" y="2"/>
                      </a:lnTo>
                      <a:lnTo>
                        <a:pt x="273" y="0"/>
                      </a:lnTo>
                      <a:lnTo>
                        <a:pt x="288" y="0"/>
                      </a:lnTo>
                      <a:lnTo>
                        <a:pt x="302" y="2"/>
                      </a:lnTo>
                      <a:lnTo>
                        <a:pt x="316" y="7"/>
                      </a:lnTo>
                      <a:lnTo>
                        <a:pt x="328" y="13"/>
                      </a:lnTo>
                      <a:lnTo>
                        <a:pt x="338" y="23"/>
                      </a:lnTo>
                      <a:lnTo>
                        <a:pt x="341" y="31"/>
                      </a:lnTo>
                      <a:lnTo>
                        <a:pt x="344" y="39"/>
                      </a:lnTo>
                      <a:lnTo>
                        <a:pt x="345" y="49"/>
                      </a:lnTo>
                      <a:lnTo>
                        <a:pt x="345" y="60"/>
                      </a:lnTo>
                      <a:lnTo>
                        <a:pt x="346" y="70"/>
                      </a:lnTo>
                      <a:lnTo>
                        <a:pt x="348" y="78"/>
                      </a:lnTo>
                      <a:lnTo>
                        <a:pt x="352" y="84"/>
                      </a:lnTo>
                      <a:lnTo>
                        <a:pt x="359" y="88"/>
                      </a:lnTo>
                      <a:lnTo>
                        <a:pt x="366" y="89"/>
                      </a:lnTo>
                      <a:lnTo>
                        <a:pt x="375" y="91"/>
                      </a:lnTo>
                      <a:lnTo>
                        <a:pt x="384" y="91"/>
                      </a:lnTo>
                      <a:lnTo>
                        <a:pt x="394" y="91"/>
                      </a:lnTo>
                      <a:lnTo>
                        <a:pt x="402" y="91"/>
                      </a:lnTo>
                      <a:lnTo>
                        <a:pt x="412" y="91"/>
                      </a:lnTo>
                      <a:lnTo>
                        <a:pt x="421" y="92"/>
                      </a:lnTo>
                      <a:lnTo>
                        <a:pt x="431" y="93"/>
                      </a:lnTo>
                      <a:lnTo>
                        <a:pt x="431" y="99"/>
                      </a:lnTo>
                      <a:lnTo>
                        <a:pt x="435" y="105"/>
                      </a:lnTo>
                      <a:lnTo>
                        <a:pt x="438" y="109"/>
                      </a:lnTo>
                      <a:lnTo>
                        <a:pt x="436" y="113"/>
                      </a:lnTo>
                      <a:lnTo>
                        <a:pt x="431" y="119"/>
                      </a:lnTo>
                      <a:lnTo>
                        <a:pt x="427" y="125"/>
                      </a:lnTo>
                      <a:lnTo>
                        <a:pt x="425" y="132"/>
                      </a:lnTo>
                      <a:lnTo>
                        <a:pt x="426" y="138"/>
                      </a:lnTo>
                      <a:lnTo>
                        <a:pt x="429" y="145"/>
                      </a:lnTo>
                      <a:lnTo>
                        <a:pt x="432" y="152"/>
                      </a:lnTo>
                      <a:lnTo>
                        <a:pt x="437" y="156"/>
                      </a:lnTo>
                      <a:lnTo>
                        <a:pt x="444" y="160"/>
                      </a:lnTo>
                      <a:lnTo>
                        <a:pt x="446" y="163"/>
                      </a:lnTo>
                      <a:lnTo>
                        <a:pt x="446" y="169"/>
                      </a:lnTo>
                      <a:lnTo>
                        <a:pt x="446" y="174"/>
                      </a:lnTo>
                      <a:lnTo>
                        <a:pt x="444" y="179"/>
                      </a:lnTo>
                      <a:lnTo>
                        <a:pt x="438" y="184"/>
                      </a:lnTo>
                      <a:lnTo>
                        <a:pt x="432" y="190"/>
                      </a:lnTo>
                      <a:lnTo>
                        <a:pt x="424" y="193"/>
                      </a:lnTo>
                      <a:lnTo>
                        <a:pt x="415" y="195"/>
                      </a:lnTo>
                      <a:lnTo>
                        <a:pt x="418" y="203"/>
                      </a:lnTo>
                      <a:lnTo>
                        <a:pt x="419" y="210"/>
                      </a:lnTo>
                      <a:lnTo>
                        <a:pt x="419" y="216"/>
                      </a:lnTo>
                      <a:lnTo>
                        <a:pt x="417" y="222"/>
                      </a:lnTo>
                      <a:lnTo>
                        <a:pt x="414" y="227"/>
                      </a:lnTo>
                      <a:lnTo>
                        <a:pt x="410" y="232"/>
                      </a:lnTo>
                      <a:lnTo>
                        <a:pt x="404" y="238"/>
                      </a:lnTo>
                      <a:lnTo>
                        <a:pt x="397" y="243"/>
                      </a:lnTo>
                      <a:lnTo>
                        <a:pt x="394" y="247"/>
                      </a:lnTo>
                      <a:lnTo>
                        <a:pt x="394" y="251"/>
                      </a:lnTo>
                      <a:lnTo>
                        <a:pt x="397" y="255"/>
                      </a:lnTo>
                      <a:lnTo>
                        <a:pt x="401" y="259"/>
                      </a:lnTo>
                      <a:lnTo>
                        <a:pt x="407" y="264"/>
                      </a:lnTo>
                      <a:lnTo>
                        <a:pt x="412" y="267"/>
                      </a:lnTo>
                      <a:lnTo>
                        <a:pt x="415" y="271"/>
                      </a:lnTo>
                      <a:lnTo>
                        <a:pt x="418" y="276"/>
                      </a:lnTo>
                      <a:lnTo>
                        <a:pt x="417" y="286"/>
                      </a:lnTo>
                      <a:lnTo>
                        <a:pt x="411" y="296"/>
                      </a:lnTo>
                      <a:lnTo>
                        <a:pt x="404" y="306"/>
                      </a:lnTo>
                      <a:lnTo>
                        <a:pt x="397" y="315"/>
                      </a:lnTo>
                      <a:lnTo>
                        <a:pt x="392" y="322"/>
                      </a:lnTo>
                      <a:lnTo>
                        <a:pt x="392" y="330"/>
                      </a:lnTo>
                      <a:lnTo>
                        <a:pt x="397" y="338"/>
                      </a:lnTo>
                      <a:lnTo>
                        <a:pt x="410" y="344"/>
                      </a:lnTo>
                      <a:lnTo>
                        <a:pt x="426" y="346"/>
                      </a:lnTo>
                      <a:lnTo>
                        <a:pt x="441" y="342"/>
                      </a:lnTo>
                      <a:lnTo>
                        <a:pt x="455" y="333"/>
                      </a:lnTo>
                      <a:lnTo>
                        <a:pt x="467" y="320"/>
                      </a:lnTo>
                      <a:lnTo>
                        <a:pt x="479" y="307"/>
                      </a:lnTo>
                      <a:lnTo>
                        <a:pt x="490" y="293"/>
                      </a:lnTo>
                      <a:lnTo>
                        <a:pt x="502" y="282"/>
                      </a:lnTo>
                      <a:lnTo>
                        <a:pt x="513" y="273"/>
                      </a:lnTo>
                      <a:lnTo>
                        <a:pt x="522" y="271"/>
                      </a:lnTo>
                      <a:lnTo>
                        <a:pt x="532" y="275"/>
                      </a:lnTo>
                      <a:lnTo>
                        <a:pt x="541" y="279"/>
                      </a:lnTo>
                      <a:lnTo>
                        <a:pt x="551" y="286"/>
                      </a:lnTo>
                      <a:lnTo>
                        <a:pt x="561" y="293"/>
                      </a:lnTo>
                      <a:lnTo>
                        <a:pt x="571" y="300"/>
                      </a:lnTo>
                      <a:lnTo>
                        <a:pt x="581" y="305"/>
                      </a:lnTo>
                      <a:lnTo>
                        <a:pt x="591" y="306"/>
                      </a:lnTo>
                      <a:lnTo>
                        <a:pt x="601" y="304"/>
                      </a:lnTo>
                      <a:lnTo>
                        <a:pt x="608" y="298"/>
                      </a:lnTo>
                      <a:lnTo>
                        <a:pt x="616" y="290"/>
                      </a:lnTo>
                      <a:lnTo>
                        <a:pt x="623" y="281"/>
                      </a:lnTo>
                      <a:lnTo>
                        <a:pt x="631" y="271"/>
                      </a:lnTo>
                      <a:lnTo>
                        <a:pt x="641" y="263"/>
                      </a:lnTo>
                      <a:lnTo>
                        <a:pt x="651" y="256"/>
                      </a:lnTo>
                      <a:lnTo>
                        <a:pt x="664" y="253"/>
                      </a:lnTo>
                      <a:lnTo>
                        <a:pt x="675" y="253"/>
                      </a:lnTo>
                      <a:lnTo>
                        <a:pt x="684" y="254"/>
                      </a:lnTo>
                      <a:lnTo>
                        <a:pt x="694" y="255"/>
                      </a:lnTo>
                      <a:lnTo>
                        <a:pt x="704" y="256"/>
                      </a:lnTo>
                      <a:lnTo>
                        <a:pt x="713" y="257"/>
                      </a:lnTo>
                      <a:lnTo>
                        <a:pt x="720" y="257"/>
                      </a:lnTo>
                      <a:lnTo>
                        <a:pt x="729" y="256"/>
                      </a:lnTo>
                      <a:lnTo>
                        <a:pt x="737" y="253"/>
                      </a:lnTo>
                      <a:lnTo>
                        <a:pt x="743" y="267"/>
                      </a:lnTo>
                      <a:lnTo>
                        <a:pt x="750" y="280"/>
                      </a:lnTo>
                      <a:lnTo>
                        <a:pt x="758" y="292"/>
                      </a:lnTo>
                      <a:lnTo>
                        <a:pt x="767" y="304"/>
                      </a:lnTo>
                      <a:lnTo>
                        <a:pt x="777" y="316"/>
                      </a:lnTo>
                      <a:lnTo>
                        <a:pt x="787" y="327"/>
                      </a:lnTo>
                      <a:lnTo>
                        <a:pt x="798" y="338"/>
                      </a:lnTo>
                      <a:lnTo>
                        <a:pt x="807" y="350"/>
                      </a:lnTo>
                      <a:lnTo>
                        <a:pt x="811" y="353"/>
                      </a:lnTo>
                      <a:lnTo>
                        <a:pt x="814" y="357"/>
                      </a:lnTo>
                      <a:lnTo>
                        <a:pt x="817" y="361"/>
                      </a:lnTo>
                      <a:lnTo>
                        <a:pt x="821" y="365"/>
                      </a:lnTo>
                      <a:lnTo>
                        <a:pt x="823" y="369"/>
                      </a:lnTo>
                      <a:lnTo>
                        <a:pt x="824" y="374"/>
                      </a:lnTo>
                      <a:lnTo>
                        <a:pt x="824" y="379"/>
                      </a:lnTo>
                      <a:lnTo>
                        <a:pt x="823" y="383"/>
                      </a:lnTo>
                      <a:lnTo>
                        <a:pt x="819" y="390"/>
                      </a:lnTo>
                      <a:lnTo>
                        <a:pt x="816" y="396"/>
                      </a:lnTo>
                      <a:lnTo>
                        <a:pt x="813" y="403"/>
                      </a:lnTo>
                      <a:lnTo>
                        <a:pt x="811" y="410"/>
                      </a:lnTo>
                      <a:lnTo>
                        <a:pt x="810" y="416"/>
                      </a:lnTo>
                      <a:lnTo>
                        <a:pt x="809" y="423"/>
                      </a:lnTo>
                      <a:lnTo>
                        <a:pt x="810" y="428"/>
                      </a:lnTo>
                      <a:lnTo>
                        <a:pt x="812" y="435"/>
                      </a:lnTo>
                      <a:lnTo>
                        <a:pt x="821" y="449"/>
                      </a:lnTo>
                      <a:lnTo>
                        <a:pt x="829" y="463"/>
                      </a:lnTo>
                      <a:lnTo>
                        <a:pt x="839" y="477"/>
                      </a:lnTo>
                      <a:lnTo>
                        <a:pt x="848" y="491"/>
                      </a:lnTo>
                      <a:lnTo>
                        <a:pt x="856" y="505"/>
                      </a:lnTo>
                      <a:lnTo>
                        <a:pt x="865" y="521"/>
                      </a:lnTo>
                      <a:lnTo>
                        <a:pt x="873" y="535"/>
                      </a:lnTo>
                      <a:lnTo>
                        <a:pt x="880" y="549"/>
                      </a:lnTo>
                      <a:lnTo>
                        <a:pt x="886" y="564"/>
                      </a:lnTo>
                      <a:lnTo>
                        <a:pt x="891" y="578"/>
                      </a:lnTo>
                      <a:lnTo>
                        <a:pt x="895" y="593"/>
                      </a:lnTo>
                      <a:lnTo>
                        <a:pt x="897" y="610"/>
                      </a:lnTo>
                      <a:lnTo>
                        <a:pt x="898" y="625"/>
                      </a:lnTo>
                      <a:lnTo>
                        <a:pt x="897" y="641"/>
                      </a:lnTo>
                      <a:lnTo>
                        <a:pt x="895" y="659"/>
                      </a:lnTo>
                      <a:lnTo>
                        <a:pt x="889" y="676"/>
                      </a:lnTo>
                      <a:lnTo>
                        <a:pt x="850" y="713"/>
                      </a:lnTo>
                      <a:lnTo>
                        <a:pt x="846" y="708"/>
                      </a:lnTo>
                      <a:lnTo>
                        <a:pt x="840" y="701"/>
                      </a:lnTo>
                      <a:lnTo>
                        <a:pt x="836" y="696"/>
                      </a:lnTo>
                      <a:lnTo>
                        <a:pt x="830" y="693"/>
                      </a:lnTo>
                      <a:lnTo>
                        <a:pt x="823" y="690"/>
                      </a:lnTo>
                      <a:lnTo>
                        <a:pt x="815" y="689"/>
                      </a:lnTo>
                      <a:lnTo>
                        <a:pt x="807" y="691"/>
                      </a:lnTo>
                      <a:lnTo>
                        <a:pt x="801" y="694"/>
                      </a:lnTo>
                      <a:lnTo>
                        <a:pt x="793" y="697"/>
                      </a:lnTo>
                      <a:lnTo>
                        <a:pt x="786" y="701"/>
                      </a:lnTo>
                      <a:lnTo>
                        <a:pt x="779" y="704"/>
                      </a:lnTo>
                      <a:lnTo>
                        <a:pt x="772" y="708"/>
                      </a:lnTo>
                      <a:lnTo>
                        <a:pt x="765" y="710"/>
                      </a:lnTo>
                      <a:lnTo>
                        <a:pt x="757" y="710"/>
                      </a:lnTo>
                      <a:lnTo>
                        <a:pt x="750" y="710"/>
                      </a:lnTo>
                      <a:lnTo>
                        <a:pt x="742" y="709"/>
                      </a:lnTo>
                      <a:lnTo>
                        <a:pt x="733" y="708"/>
                      </a:lnTo>
                      <a:lnTo>
                        <a:pt x="725" y="707"/>
                      </a:lnTo>
                      <a:lnTo>
                        <a:pt x="716" y="706"/>
                      </a:lnTo>
                      <a:lnTo>
                        <a:pt x="707" y="706"/>
                      </a:lnTo>
                      <a:lnTo>
                        <a:pt x="703" y="704"/>
                      </a:lnTo>
                      <a:lnTo>
                        <a:pt x="698" y="703"/>
                      </a:lnTo>
                      <a:lnTo>
                        <a:pt x="693" y="701"/>
                      </a:lnTo>
                      <a:lnTo>
                        <a:pt x="689" y="699"/>
                      </a:lnTo>
                      <a:lnTo>
                        <a:pt x="684" y="698"/>
                      </a:lnTo>
                      <a:lnTo>
                        <a:pt x="680" y="697"/>
                      </a:lnTo>
                      <a:lnTo>
                        <a:pt x="676" y="697"/>
                      </a:lnTo>
                      <a:lnTo>
                        <a:pt x="671" y="699"/>
                      </a:lnTo>
                      <a:lnTo>
                        <a:pt x="666" y="702"/>
                      </a:lnTo>
                      <a:lnTo>
                        <a:pt x="660" y="706"/>
                      </a:lnTo>
                      <a:lnTo>
                        <a:pt x="655" y="708"/>
                      </a:lnTo>
                      <a:lnTo>
                        <a:pt x="651" y="710"/>
                      </a:lnTo>
                      <a:lnTo>
                        <a:pt x="645" y="711"/>
                      </a:lnTo>
                      <a:lnTo>
                        <a:pt x="640" y="712"/>
                      </a:lnTo>
                      <a:lnTo>
                        <a:pt x="634" y="713"/>
                      </a:lnTo>
                      <a:lnTo>
                        <a:pt x="628" y="714"/>
                      </a:lnTo>
                      <a:lnTo>
                        <a:pt x="622" y="716"/>
                      </a:lnTo>
                      <a:lnTo>
                        <a:pt x="619" y="720"/>
                      </a:lnTo>
                      <a:lnTo>
                        <a:pt x="617" y="723"/>
                      </a:lnTo>
                      <a:lnTo>
                        <a:pt x="616" y="728"/>
                      </a:lnTo>
                      <a:lnTo>
                        <a:pt x="614" y="733"/>
                      </a:lnTo>
                      <a:lnTo>
                        <a:pt x="613" y="738"/>
                      </a:lnTo>
                      <a:lnTo>
                        <a:pt x="611" y="743"/>
                      </a:lnTo>
                      <a:lnTo>
                        <a:pt x="609" y="747"/>
                      </a:lnTo>
                      <a:lnTo>
                        <a:pt x="601" y="758"/>
                      </a:lnTo>
                      <a:lnTo>
                        <a:pt x="591" y="768"/>
                      </a:lnTo>
                      <a:lnTo>
                        <a:pt x="581" y="776"/>
                      </a:lnTo>
                      <a:lnTo>
                        <a:pt x="570" y="784"/>
                      </a:lnTo>
                      <a:lnTo>
                        <a:pt x="560" y="793"/>
                      </a:lnTo>
                      <a:lnTo>
                        <a:pt x="551" y="801"/>
                      </a:lnTo>
                      <a:lnTo>
                        <a:pt x="542" y="812"/>
                      </a:lnTo>
                      <a:lnTo>
                        <a:pt x="535" y="823"/>
                      </a:lnTo>
                      <a:lnTo>
                        <a:pt x="536" y="827"/>
                      </a:lnTo>
                      <a:lnTo>
                        <a:pt x="543" y="829"/>
                      </a:lnTo>
                      <a:lnTo>
                        <a:pt x="549" y="831"/>
                      </a:lnTo>
                      <a:lnTo>
                        <a:pt x="554" y="836"/>
                      </a:lnTo>
                      <a:lnTo>
                        <a:pt x="555" y="844"/>
                      </a:lnTo>
                      <a:lnTo>
                        <a:pt x="555" y="853"/>
                      </a:lnTo>
                      <a:lnTo>
                        <a:pt x="554" y="860"/>
                      </a:lnTo>
                      <a:lnTo>
                        <a:pt x="547" y="866"/>
                      </a:lnTo>
                      <a:lnTo>
                        <a:pt x="561" y="893"/>
                      </a:lnTo>
                      <a:lnTo>
                        <a:pt x="571" y="916"/>
                      </a:lnTo>
                      <a:lnTo>
                        <a:pt x="578" y="935"/>
                      </a:lnTo>
                      <a:lnTo>
                        <a:pt x="581" y="952"/>
                      </a:lnTo>
                      <a:lnTo>
                        <a:pt x="583" y="967"/>
                      </a:lnTo>
                      <a:lnTo>
                        <a:pt x="584" y="981"/>
                      </a:lnTo>
                      <a:lnTo>
                        <a:pt x="585" y="995"/>
                      </a:lnTo>
                      <a:lnTo>
                        <a:pt x="585" y="1011"/>
                      </a:lnTo>
                      <a:lnTo>
                        <a:pt x="579" y="1011"/>
                      </a:lnTo>
                      <a:lnTo>
                        <a:pt x="568" y="1011"/>
                      </a:lnTo>
                      <a:lnTo>
                        <a:pt x="559" y="1014"/>
                      </a:lnTo>
                      <a:lnTo>
                        <a:pt x="552" y="1016"/>
                      </a:lnTo>
                      <a:lnTo>
                        <a:pt x="547" y="1019"/>
                      </a:lnTo>
                      <a:lnTo>
                        <a:pt x="548" y="1013"/>
                      </a:lnTo>
                      <a:lnTo>
                        <a:pt x="548" y="1005"/>
                      </a:lnTo>
                      <a:lnTo>
                        <a:pt x="547" y="998"/>
                      </a:lnTo>
                      <a:lnTo>
                        <a:pt x="546" y="992"/>
                      </a:lnTo>
                      <a:lnTo>
                        <a:pt x="544" y="985"/>
                      </a:lnTo>
                      <a:lnTo>
                        <a:pt x="542" y="980"/>
                      </a:lnTo>
                      <a:lnTo>
                        <a:pt x="540" y="976"/>
                      </a:lnTo>
                      <a:lnTo>
                        <a:pt x="536" y="971"/>
                      </a:lnTo>
                      <a:lnTo>
                        <a:pt x="530" y="962"/>
                      </a:lnTo>
                      <a:lnTo>
                        <a:pt x="524" y="954"/>
                      </a:lnTo>
                      <a:lnTo>
                        <a:pt x="519" y="944"/>
                      </a:lnTo>
                      <a:lnTo>
                        <a:pt x="515" y="934"/>
                      </a:lnTo>
                      <a:lnTo>
                        <a:pt x="510" y="924"/>
                      </a:lnTo>
                      <a:lnTo>
                        <a:pt x="506" y="915"/>
                      </a:lnTo>
                      <a:lnTo>
                        <a:pt x="502" y="905"/>
                      </a:lnTo>
                      <a:lnTo>
                        <a:pt x="496" y="895"/>
                      </a:lnTo>
                      <a:lnTo>
                        <a:pt x="487" y="900"/>
                      </a:lnTo>
                      <a:lnTo>
                        <a:pt x="481" y="903"/>
                      </a:lnTo>
                      <a:lnTo>
                        <a:pt x="474" y="903"/>
                      </a:lnTo>
                      <a:lnTo>
                        <a:pt x="469" y="899"/>
                      </a:lnTo>
                      <a:lnTo>
                        <a:pt x="463" y="894"/>
                      </a:lnTo>
                      <a:lnTo>
                        <a:pt x="458" y="890"/>
                      </a:lnTo>
                      <a:lnTo>
                        <a:pt x="451" y="884"/>
                      </a:lnTo>
                      <a:lnTo>
                        <a:pt x="445" y="881"/>
                      </a:lnTo>
                      <a:lnTo>
                        <a:pt x="445" y="885"/>
                      </a:lnTo>
                      <a:lnTo>
                        <a:pt x="444" y="890"/>
                      </a:lnTo>
                      <a:lnTo>
                        <a:pt x="441" y="893"/>
                      </a:lnTo>
                      <a:lnTo>
                        <a:pt x="437" y="894"/>
                      </a:lnTo>
                      <a:lnTo>
                        <a:pt x="432" y="894"/>
                      </a:lnTo>
                      <a:lnTo>
                        <a:pt x="426" y="895"/>
                      </a:lnTo>
                      <a:lnTo>
                        <a:pt x="422" y="896"/>
                      </a:lnTo>
                      <a:lnTo>
                        <a:pt x="418" y="897"/>
                      </a:lnTo>
                      <a:lnTo>
                        <a:pt x="413" y="899"/>
                      </a:lnTo>
                      <a:lnTo>
                        <a:pt x="409" y="902"/>
                      </a:lnTo>
                      <a:lnTo>
                        <a:pt x="405" y="904"/>
                      </a:lnTo>
                      <a:lnTo>
                        <a:pt x="400" y="907"/>
                      </a:lnTo>
                      <a:lnTo>
                        <a:pt x="394" y="910"/>
                      </a:lnTo>
                      <a:lnTo>
                        <a:pt x="386" y="911"/>
                      </a:lnTo>
                      <a:lnTo>
                        <a:pt x="378" y="910"/>
                      </a:lnTo>
                      <a:lnTo>
                        <a:pt x="372" y="907"/>
                      </a:lnTo>
                      <a:lnTo>
                        <a:pt x="368" y="903"/>
                      </a:lnTo>
                      <a:lnTo>
                        <a:pt x="364" y="897"/>
                      </a:lnTo>
                      <a:lnTo>
                        <a:pt x="364" y="890"/>
                      </a:lnTo>
                      <a:lnTo>
                        <a:pt x="366" y="882"/>
                      </a:lnTo>
                      <a:lnTo>
                        <a:pt x="370" y="875"/>
                      </a:lnTo>
                      <a:lnTo>
                        <a:pt x="374" y="869"/>
                      </a:lnTo>
                      <a:lnTo>
                        <a:pt x="377" y="861"/>
                      </a:lnTo>
                      <a:lnTo>
                        <a:pt x="381" y="854"/>
                      </a:lnTo>
                      <a:lnTo>
                        <a:pt x="382" y="846"/>
                      </a:lnTo>
                      <a:lnTo>
                        <a:pt x="383" y="837"/>
                      </a:lnTo>
                      <a:lnTo>
                        <a:pt x="382" y="830"/>
                      </a:lnTo>
                      <a:lnTo>
                        <a:pt x="378" y="822"/>
                      </a:lnTo>
                      <a:lnTo>
                        <a:pt x="371" y="811"/>
                      </a:lnTo>
                      <a:lnTo>
                        <a:pt x="361" y="802"/>
                      </a:lnTo>
                      <a:lnTo>
                        <a:pt x="351" y="797"/>
                      </a:lnTo>
                      <a:lnTo>
                        <a:pt x="340" y="793"/>
                      </a:lnTo>
                      <a:lnTo>
                        <a:pt x="328" y="790"/>
                      </a:lnTo>
                      <a:lnTo>
                        <a:pt x="316" y="790"/>
                      </a:lnTo>
                      <a:lnTo>
                        <a:pt x="304" y="792"/>
                      </a:lnTo>
                      <a:lnTo>
                        <a:pt x="292" y="795"/>
                      </a:lnTo>
                      <a:lnTo>
                        <a:pt x="289" y="797"/>
                      </a:lnTo>
                      <a:lnTo>
                        <a:pt x="287" y="800"/>
                      </a:lnTo>
                      <a:lnTo>
                        <a:pt x="285" y="805"/>
                      </a:lnTo>
                      <a:lnTo>
                        <a:pt x="284" y="809"/>
                      </a:lnTo>
                      <a:lnTo>
                        <a:pt x="284" y="814"/>
                      </a:lnTo>
                      <a:lnTo>
                        <a:pt x="284" y="819"/>
                      </a:lnTo>
                      <a:lnTo>
                        <a:pt x="285" y="824"/>
                      </a:lnTo>
                      <a:lnTo>
                        <a:pt x="285" y="830"/>
                      </a:lnTo>
                      <a:lnTo>
                        <a:pt x="289" y="829"/>
                      </a:lnTo>
                      <a:lnTo>
                        <a:pt x="294" y="830"/>
                      </a:lnTo>
                      <a:lnTo>
                        <a:pt x="297" y="833"/>
                      </a:lnTo>
                      <a:lnTo>
                        <a:pt x="299" y="836"/>
                      </a:lnTo>
                      <a:lnTo>
                        <a:pt x="299" y="842"/>
                      </a:lnTo>
                      <a:lnTo>
                        <a:pt x="299" y="847"/>
                      </a:lnTo>
                      <a:lnTo>
                        <a:pt x="299" y="853"/>
                      </a:lnTo>
                      <a:lnTo>
                        <a:pt x="299" y="858"/>
                      </a:lnTo>
                      <a:lnTo>
                        <a:pt x="294" y="857"/>
                      </a:lnTo>
                      <a:lnTo>
                        <a:pt x="291" y="861"/>
                      </a:lnTo>
                      <a:lnTo>
                        <a:pt x="289" y="867"/>
                      </a:lnTo>
                      <a:lnTo>
                        <a:pt x="285" y="866"/>
                      </a:lnTo>
                      <a:lnTo>
                        <a:pt x="286" y="873"/>
                      </a:lnTo>
                      <a:lnTo>
                        <a:pt x="288" y="882"/>
                      </a:lnTo>
                      <a:lnTo>
                        <a:pt x="290" y="890"/>
                      </a:lnTo>
                      <a:lnTo>
                        <a:pt x="291" y="898"/>
                      </a:lnTo>
                      <a:lnTo>
                        <a:pt x="292" y="906"/>
                      </a:lnTo>
                      <a:lnTo>
                        <a:pt x="294" y="915"/>
                      </a:lnTo>
                      <a:lnTo>
                        <a:pt x="292" y="922"/>
                      </a:lnTo>
                      <a:lnTo>
                        <a:pt x="290" y="931"/>
                      </a:lnTo>
                      <a:lnTo>
                        <a:pt x="286" y="943"/>
                      </a:lnTo>
                      <a:lnTo>
                        <a:pt x="283" y="955"/>
                      </a:lnTo>
                      <a:lnTo>
                        <a:pt x="279" y="967"/>
                      </a:lnTo>
                      <a:lnTo>
                        <a:pt x="276" y="979"/>
                      </a:lnTo>
                      <a:lnTo>
                        <a:pt x="272" y="990"/>
                      </a:lnTo>
                      <a:lnTo>
                        <a:pt x="268" y="1002"/>
                      </a:lnTo>
                      <a:lnTo>
                        <a:pt x="265" y="1014"/>
                      </a:lnTo>
                      <a:lnTo>
                        <a:pt x="262" y="1025"/>
                      </a:lnTo>
                      <a:lnTo>
                        <a:pt x="258" y="1036"/>
                      </a:lnTo>
                      <a:lnTo>
                        <a:pt x="254" y="1047"/>
                      </a:lnTo>
                      <a:lnTo>
                        <a:pt x="250" y="1059"/>
                      </a:lnTo>
                      <a:lnTo>
                        <a:pt x="246" y="1070"/>
                      </a:lnTo>
                      <a:lnTo>
                        <a:pt x="240" y="1082"/>
                      </a:lnTo>
                      <a:lnTo>
                        <a:pt x="235" y="1093"/>
                      </a:lnTo>
                      <a:lnTo>
                        <a:pt x="229" y="1105"/>
                      </a:lnTo>
                      <a:lnTo>
                        <a:pt x="223" y="1116"/>
                      </a:lnTo>
                      <a:lnTo>
                        <a:pt x="216" y="1127"/>
                      </a:lnTo>
                      <a:lnTo>
                        <a:pt x="210" y="1139"/>
                      </a:lnTo>
                      <a:lnTo>
                        <a:pt x="204" y="1151"/>
                      </a:lnTo>
                      <a:lnTo>
                        <a:pt x="200" y="1164"/>
                      </a:lnTo>
                      <a:lnTo>
                        <a:pt x="197" y="1177"/>
                      </a:lnTo>
                      <a:lnTo>
                        <a:pt x="196" y="1189"/>
                      </a:lnTo>
                      <a:lnTo>
                        <a:pt x="197" y="1202"/>
                      </a:lnTo>
                      <a:lnTo>
                        <a:pt x="201" y="1214"/>
                      </a:lnTo>
                      <a:lnTo>
                        <a:pt x="202" y="1219"/>
                      </a:lnTo>
                      <a:lnTo>
                        <a:pt x="203" y="1225"/>
                      </a:lnTo>
                      <a:lnTo>
                        <a:pt x="202" y="1229"/>
                      </a:lnTo>
                      <a:lnTo>
                        <a:pt x="202" y="1235"/>
                      </a:lnTo>
                      <a:lnTo>
                        <a:pt x="202" y="1239"/>
                      </a:lnTo>
                      <a:lnTo>
                        <a:pt x="202" y="1243"/>
                      </a:lnTo>
                      <a:lnTo>
                        <a:pt x="203" y="1248"/>
                      </a:lnTo>
                      <a:lnTo>
                        <a:pt x="205" y="1251"/>
                      </a:lnTo>
                      <a:lnTo>
                        <a:pt x="215" y="1260"/>
                      </a:lnTo>
                      <a:lnTo>
                        <a:pt x="224" y="1269"/>
                      </a:lnTo>
                      <a:lnTo>
                        <a:pt x="234" y="1278"/>
                      </a:lnTo>
                      <a:lnTo>
                        <a:pt x="243" y="1286"/>
                      </a:lnTo>
                      <a:lnTo>
                        <a:pt x="253" y="1294"/>
                      </a:lnTo>
                      <a:lnTo>
                        <a:pt x="263" y="1303"/>
                      </a:lnTo>
                      <a:lnTo>
                        <a:pt x="273" y="1311"/>
                      </a:lnTo>
                      <a:lnTo>
                        <a:pt x="283" y="1320"/>
                      </a:lnTo>
                      <a:lnTo>
                        <a:pt x="285" y="1323"/>
                      </a:lnTo>
                      <a:lnTo>
                        <a:pt x="284" y="1328"/>
                      </a:lnTo>
                      <a:lnTo>
                        <a:pt x="282" y="1335"/>
                      </a:lnTo>
                      <a:lnTo>
                        <a:pt x="280" y="1340"/>
                      </a:lnTo>
                      <a:lnTo>
                        <a:pt x="279" y="1350"/>
                      </a:lnTo>
                      <a:lnTo>
                        <a:pt x="283" y="1360"/>
                      </a:lnTo>
                      <a:lnTo>
                        <a:pt x="288" y="1367"/>
                      </a:lnTo>
                      <a:lnTo>
                        <a:pt x="295" y="1375"/>
                      </a:lnTo>
                      <a:lnTo>
                        <a:pt x="302" y="1382"/>
                      </a:lnTo>
                      <a:lnTo>
                        <a:pt x="309" y="1389"/>
                      </a:lnTo>
                      <a:lnTo>
                        <a:pt x="315" y="1397"/>
                      </a:lnTo>
                      <a:lnTo>
                        <a:pt x="320" y="1406"/>
                      </a:lnTo>
                      <a:lnTo>
                        <a:pt x="321" y="1413"/>
                      </a:lnTo>
                      <a:lnTo>
                        <a:pt x="321" y="1420"/>
                      </a:lnTo>
                      <a:lnTo>
                        <a:pt x="321" y="1427"/>
                      </a:lnTo>
                      <a:lnTo>
                        <a:pt x="320" y="1435"/>
                      </a:lnTo>
                      <a:lnTo>
                        <a:pt x="317" y="1443"/>
                      </a:lnTo>
                      <a:lnTo>
                        <a:pt x="317" y="1450"/>
                      </a:lnTo>
                      <a:lnTo>
                        <a:pt x="317" y="1457"/>
                      </a:lnTo>
                      <a:lnTo>
                        <a:pt x="319" y="1462"/>
                      </a:lnTo>
                      <a:lnTo>
                        <a:pt x="324" y="1476"/>
                      </a:lnTo>
                      <a:lnTo>
                        <a:pt x="332" y="1490"/>
                      </a:lnTo>
                      <a:lnTo>
                        <a:pt x="340" y="1505"/>
                      </a:lnTo>
                      <a:lnTo>
                        <a:pt x="350" y="1517"/>
                      </a:lnTo>
                      <a:lnTo>
                        <a:pt x="362" y="1529"/>
                      </a:lnTo>
                      <a:lnTo>
                        <a:pt x="374" y="1539"/>
                      </a:lnTo>
                      <a:lnTo>
                        <a:pt x="388" y="1549"/>
                      </a:lnTo>
                      <a:lnTo>
                        <a:pt x="402" y="1557"/>
                      </a:lnTo>
                      <a:lnTo>
                        <a:pt x="409" y="1559"/>
                      </a:lnTo>
                      <a:lnTo>
                        <a:pt x="415" y="1558"/>
                      </a:lnTo>
                      <a:lnTo>
                        <a:pt x="421" y="1556"/>
                      </a:lnTo>
                      <a:lnTo>
                        <a:pt x="427" y="1554"/>
                      </a:lnTo>
                      <a:lnTo>
                        <a:pt x="433" y="1549"/>
                      </a:lnTo>
                      <a:lnTo>
                        <a:pt x="439" y="1547"/>
                      </a:lnTo>
                      <a:lnTo>
                        <a:pt x="446" y="1545"/>
                      </a:lnTo>
                      <a:lnTo>
                        <a:pt x="453" y="1544"/>
                      </a:lnTo>
                      <a:lnTo>
                        <a:pt x="453" y="1551"/>
                      </a:lnTo>
                      <a:lnTo>
                        <a:pt x="456" y="1558"/>
                      </a:lnTo>
                      <a:lnTo>
                        <a:pt x="459" y="1563"/>
                      </a:lnTo>
                      <a:lnTo>
                        <a:pt x="464" y="1569"/>
                      </a:lnTo>
                      <a:lnTo>
                        <a:pt x="469" y="1574"/>
                      </a:lnTo>
                      <a:lnTo>
                        <a:pt x="473" y="1581"/>
                      </a:lnTo>
                      <a:lnTo>
                        <a:pt x="474" y="1587"/>
                      </a:lnTo>
                      <a:lnTo>
                        <a:pt x="474" y="1595"/>
                      </a:lnTo>
                      <a:lnTo>
                        <a:pt x="481" y="1594"/>
                      </a:lnTo>
                      <a:lnTo>
                        <a:pt x="487" y="1594"/>
                      </a:lnTo>
                      <a:lnTo>
                        <a:pt x="493" y="1595"/>
                      </a:lnTo>
                      <a:lnTo>
                        <a:pt x="498" y="1597"/>
                      </a:lnTo>
                      <a:lnTo>
                        <a:pt x="502" y="1601"/>
                      </a:lnTo>
                      <a:lnTo>
                        <a:pt x="506" y="1606"/>
                      </a:lnTo>
                      <a:lnTo>
                        <a:pt x="508" y="1610"/>
                      </a:lnTo>
                      <a:lnTo>
                        <a:pt x="509" y="1617"/>
                      </a:lnTo>
                      <a:lnTo>
                        <a:pt x="507" y="1624"/>
                      </a:lnTo>
                      <a:lnTo>
                        <a:pt x="505" y="1623"/>
                      </a:lnTo>
                      <a:lnTo>
                        <a:pt x="502" y="1623"/>
                      </a:lnTo>
                      <a:lnTo>
                        <a:pt x="498" y="1623"/>
                      </a:lnTo>
                      <a:lnTo>
                        <a:pt x="496" y="1624"/>
                      </a:lnTo>
                      <a:lnTo>
                        <a:pt x="496" y="1633"/>
                      </a:lnTo>
                      <a:lnTo>
                        <a:pt x="495" y="1640"/>
                      </a:lnTo>
                      <a:lnTo>
                        <a:pt x="492" y="1646"/>
                      </a:lnTo>
                      <a:lnTo>
                        <a:pt x="486" y="1650"/>
                      </a:lnTo>
                      <a:lnTo>
                        <a:pt x="481" y="1654"/>
                      </a:lnTo>
                      <a:lnTo>
                        <a:pt x="474" y="1657"/>
                      </a:lnTo>
                      <a:lnTo>
                        <a:pt x="467" y="1659"/>
                      </a:lnTo>
                      <a:lnTo>
                        <a:pt x="459" y="1660"/>
                      </a:lnTo>
                      <a:lnTo>
                        <a:pt x="460" y="1656"/>
                      </a:lnTo>
                      <a:lnTo>
                        <a:pt x="459" y="1652"/>
                      </a:lnTo>
                      <a:lnTo>
                        <a:pt x="456" y="1648"/>
                      </a:lnTo>
                      <a:lnTo>
                        <a:pt x="453" y="1647"/>
                      </a:lnTo>
                      <a:lnTo>
                        <a:pt x="444" y="1647"/>
                      </a:lnTo>
                      <a:lnTo>
                        <a:pt x="437" y="1650"/>
                      </a:lnTo>
                      <a:lnTo>
                        <a:pt x="434" y="1657"/>
                      </a:lnTo>
                      <a:lnTo>
                        <a:pt x="432" y="1663"/>
                      </a:lnTo>
                      <a:lnTo>
                        <a:pt x="431" y="1671"/>
                      </a:lnTo>
                      <a:lnTo>
                        <a:pt x="427" y="1677"/>
                      </a:lnTo>
                      <a:lnTo>
                        <a:pt x="423" y="1680"/>
                      </a:lnTo>
                      <a:lnTo>
                        <a:pt x="417" y="1680"/>
                      </a:lnTo>
                      <a:lnTo>
                        <a:pt x="409" y="1677"/>
                      </a:lnTo>
                      <a:lnTo>
                        <a:pt x="402" y="1671"/>
                      </a:lnTo>
                      <a:lnTo>
                        <a:pt x="395" y="1666"/>
                      </a:lnTo>
                      <a:lnTo>
                        <a:pt x="387" y="1660"/>
                      </a:lnTo>
                      <a:lnTo>
                        <a:pt x="396" y="1641"/>
                      </a:lnTo>
                      <a:lnTo>
                        <a:pt x="398" y="1624"/>
                      </a:lnTo>
                      <a:lnTo>
                        <a:pt x="394" y="1610"/>
                      </a:lnTo>
                      <a:lnTo>
                        <a:pt x="384" y="1598"/>
                      </a:lnTo>
                      <a:lnTo>
                        <a:pt x="371" y="1588"/>
                      </a:lnTo>
                      <a:lnTo>
                        <a:pt x="356" y="1581"/>
                      </a:lnTo>
                      <a:lnTo>
                        <a:pt x="338" y="1574"/>
                      </a:lnTo>
                      <a:lnTo>
                        <a:pt x="321" y="1568"/>
                      </a:lnTo>
                      <a:lnTo>
                        <a:pt x="314" y="1567"/>
                      </a:lnTo>
                      <a:lnTo>
                        <a:pt x="309" y="1568"/>
                      </a:lnTo>
                      <a:lnTo>
                        <a:pt x="306" y="1571"/>
                      </a:lnTo>
                      <a:lnTo>
                        <a:pt x="302" y="1575"/>
                      </a:lnTo>
                      <a:lnTo>
                        <a:pt x="289" y="1607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08" name="Freeform 2078"/>
                <p:cNvSpPr>
                  <a:spLocks/>
                </p:cNvSpPr>
                <p:nvPr/>
              </p:nvSpPr>
              <p:spPr bwMode="auto">
                <a:xfrm>
                  <a:off x="2442" y="1372"/>
                  <a:ext cx="59" cy="47"/>
                </a:xfrm>
                <a:custGeom>
                  <a:avLst/>
                  <a:gdLst>
                    <a:gd name="T0" fmla="*/ 0 w 599"/>
                    <a:gd name="T1" fmla="*/ 0 h 505"/>
                    <a:gd name="T2" fmla="*/ 0 w 599"/>
                    <a:gd name="T3" fmla="*/ 0 h 505"/>
                    <a:gd name="T4" fmla="*/ 0 w 599"/>
                    <a:gd name="T5" fmla="*/ 0 h 505"/>
                    <a:gd name="T6" fmla="*/ 0 w 599"/>
                    <a:gd name="T7" fmla="*/ 0 h 505"/>
                    <a:gd name="T8" fmla="*/ 0 w 599"/>
                    <a:gd name="T9" fmla="*/ 0 h 505"/>
                    <a:gd name="T10" fmla="*/ 0 w 599"/>
                    <a:gd name="T11" fmla="*/ 0 h 505"/>
                    <a:gd name="T12" fmla="*/ 0 w 599"/>
                    <a:gd name="T13" fmla="*/ 0 h 505"/>
                    <a:gd name="T14" fmla="*/ 0 w 599"/>
                    <a:gd name="T15" fmla="*/ 0 h 505"/>
                    <a:gd name="T16" fmla="*/ 0 w 599"/>
                    <a:gd name="T17" fmla="*/ 0 h 505"/>
                    <a:gd name="T18" fmla="*/ 0 w 599"/>
                    <a:gd name="T19" fmla="*/ 0 h 505"/>
                    <a:gd name="T20" fmla="*/ 0 w 599"/>
                    <a:gd name="T21" fmla="*/ 0 h 505"/>
                    <a:gd name="T22" fmla="*/ 0 w 599"/>
                    <a:gd name="T23" fmla="*/ 0 h 505"/>
                    <a:gd name="T24" fmla="*/ 0 w 599"/>
                    <a:gd name="T25" fmla="*/ 0 h 505"/>
                    <a:gd name="T26" fmla="*/ 0 w 599"/>
                    <a:gd name="T27" fmla="*/ 0 h 505"/>
                    <a:gd name="T28" fmla="*/ 0 w 599"/>
                    <a:gd name="T29" fmla="*/ 0 h 505"/>
                    <a:gd name="T30" fmla="*/ 0 w 599"/>
                    <a:gd name="T31" fmla="*/ 0 h 505"/>
                    <a:gd name="T32" fmla="*/ 0 w 599"/>
                    <a:gd name="T33" fmla="*/ 0 h 505"/>
                    <a:gd name="T34" fmla="*/ 0 w 599"/>
                    <a:gd name="T35" fmla="*/ 0 h 505"/>
                    <a:gd name="T36" fmla="*/ 0 w 599"/>
                    <a:gd name="T37" fmla="*/ 0 h 505"/>
                    <a:gd name="T38" fmla="*/ 0 w 599"/>
                    <a:gd name="T39" fmla="*/ 0 h 505"/>
                    <a:gd name="T40" fmla="*/ 0 w 599"/>
                    <a:gd name="T41" fmla="*/ 0 h 505"/>
                    <a:gd name="T42" fmla="*/ 0 w 599"/>
                    <a:gd name="T43" fmla="*/ 0 h 505"/>
                    <a:gd name="T44" fmla="*/ 0 w 599"/>
                    <a:gd name="T45" fmla="*/ 0 h 505"/>
                    <a:gd name="T46" fmla="*/ 0 w 599"/>
                    <a:gd name="T47" fmla="*/ 0 h 505"/>
                    <a:gd name="T48" fmla="*/ 0 w 599"/>
                    <a:gd name="T49" fmla="*/ 0 h 505"/>
                    <a:gd name="T50" fmla="*/ 0 w 599"/>
                    <a:gd name="T51" fmla="*/ 0 h 505"/>
                    <a:gd name="T52" fmla="*/ 0 w 599"/>
                    <a:gd name="T53" fmla="*/ 0 h 505"/>
                    <a:gd name="T54" fmla="*/ 0 w 599"/>
                    <a:gd name="T55" fmla="*/ 0 h 505"/>
                    <a:gd name="T56" fmla="*/ 0 w 599"/>
                    <a:gd name="T57" fmla="*/ 0 h 505"/>
                    <a:gd name="T58" fmla="*/ 0 w 599"/>
                    <a:gd name="T59" fmla="*/ 0 h 505"/>
                    <a:gd name="T60" fmla="*/ 0 w 599"/>
                    <a:gd name="T61" fmla="*/ 0 h 505"/>
                    <a:gd name="T62" fmla="*/ 0 w 599"/>
                    <a:gd name="T63" fmla="*/ 0 h 505"/>
                    <a:gd name="T64" fmla="*/ 0 w 599"/>
                    <a:gd name="T65" fmla="*/ 0 h 505"/>
                    <a:gd name="T66" fmla="*/ 0 w 599"/>
                    <a:gd name="T67" fmla="*/ 0 h 505"/>
                    <a:gd name="T68" fmla="*/ 0 w 599"/>
                    <a:gd name="T69" fmla="*/ 0 h 505"/>
                    <a:gd name="T70" fmla="*/ 0 w 599"/>
                    <a:gd name="T71" fmla="*/ 0 h 505"/>
                    <a:gd name="T72" fmla="*/ 0 w 599"/>
                    <a:gd name="T73" fmla="*/ 0 h 505"/>
                    <a:gd name="T74" fmla="*/ 0 w 599"/>
                    <a:gd name="T75" fmla="*/ 0 h 505"/>
                    <a:gd name="T76" fmla="*/ 0 w 599"/>
                    <a:gd name="T77" fmla="*/ 0 h 505"/>
                    <a:gd name="T78" fmla="*/ 0 w 599"/>
                    <a:gd name="T79" fmla="*/ 0 h 505"/>
                    <a:gd name="T80" fmla="*/ 0 w 599"/>
                    <a:gd name="T81" fmla="*/ 0 h 505"/>
                    <a:gd name="T82" fmla="*/ 0 w 599"/>
                    <a:gd name="T83" fmla="*/ 0 h 505"/>
                    <a:gd name="T84" fmla="*/ 0 w 599"/>
                    <a:gd name="T85" fmla="*/ 0 h 505"/>
                    <a:gd name="T86" fmla="*/ 0 w 599"/>
                    <a:gd name="T87" fmla="*/ 0 h 505"/>
                    <a:gd name="T88" fmla="*/ 0 w 599"/>
                    <a:gd name="T89" fmla="*/ 0 h 505"/>
                    <a:gd name="T90" fmla="*/ 0 w 599"/>
                    <a:gd name="T91" fmla="*/ 0 h 505"/>
                    <a:gd name="T92" fmla="*/ 0 w 599"/>
                    <a:gd name="T93" fmla="*/ 0 h 505"/>
                    <a:gd name="T94" fmla="*/ 0 w 599"/>
                    <a:gd name="T95" fmla="*/ 0 h 505"/>
                    <a:gd name="T96" fmla="*/ 0 w 599"/>
                    <a:gd name="T97" fmla="*/ 0 h 505"/>
                    <a:gd name="T98" fmla="*/ 0 w 599"/>
                    <a:gd name="T99" fmla="*/ 0 h 505"/>
                    <a:gd name="T100" fmla="*/ 0 w 599"/>
                    <a:gd name="T101" fmla="*/ 0 h 505"/>
                    <a:gd name="T102" fmla="*/ 0 w 599"/>
                    <a:gd name="T103" fmla="*/ 0 h 505"/>
                    <a:gd name="T104" fmla="*/ 0 w 599"/>
                    <a:gd name="T105" fmla="*/ 0 h 505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599"/>
                    <a:gd name="T160" fmla="*/ 0 h 505"/>
                    <a:gd name="T161" fmla="*/ 599 w 599"/>
                    <a:gd name="T162" fmla="*/ 505 h 505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599" h="505">
                      <a:moveTo>
                        <a:pt x="172" y="40"/>
                      </a:moveTo>
                      <a:lnTo>
                        <a:pt x="168" y="38"/>
                      </a:lnTo>
                      <a:lnTo>
                        <a:pt x="163" y="37"/>
                      </a:lnTo>
                      <a:lnTo>
                        <a:pt x="158" y="35"/>
                      </a:lnTo>
                      <a:lnTo>
                        <a:pt x="154" y="33"/>
                      </a:lnTo>
                      <a:lnTo>
                        <a:pt x="149" y="32"/>
                      </a:lnTo>
                      <a:lnTo>
                        <a:pt x="145" y="31"/>
                      </a:lnTo>
                      <a:lnTo>
                        <a:pt x="141" y="31"/>
                      </a:lnTo>
                      <a:lnTo>
                        <a:pt x="136" y="33"/>
                      </a:lnTo>
                      <a:lnTo>
                        <a:pt x="131" y="36"/>
                      </a:lnTo>
                      <a:lnTo>
                        <a:pt x="125" y="40"/>
                      </a:lnTo>
                      <a:lnTo>
                        <a:pt x="120" y="42"/>
                      </a:lnTo>
                      <a:lnTo>
                        <a:pt x="116" y="44"/>
                      </a:lnTo>
                      <a:lnTo>
                        <a:pt x="110" y="45"/>
                      </a:lnTo>
                      <a:lnTo>
                        <a:pt x="105" y="46"/>
                      </a:lnTo>
                      <a:lnTo>
                        <a:pt x="99" y="47"/>
                      </a:lnTo>
                      <a:lnTo>
                        <a:pt x="93" y="48"/>
                      </a:lnTo>
                      <a:lnTo>
                        <a:pt x="87" y="50"/>
                      </a:lnTo>
                      <a:lnTo>
                        <a:pt x="84" y="54"/>
                      </a:lnTo>
                      <a:lnTo>
                        <a:pt x="82" y="57"/>
                      </a:lnTo>
                      <a:lnTo>
                        <a:pt x="81" y="62"/>
                      </a:lnTo>
                      <a:lnTo>
                        <a:pt x="79" y="67"/>
                      </a:lnTo>
                      <a:lnTo>
                        <a:pt x="78" y="72"/>
                      </a:lnTo>
                      <a:lnTo>
                        <a:pt x="76" y="77"/>
                      </a:lnTo>
                      <a:lnTo>
                        <a:pt x="74" y="81"/>
                      </a:lnTo>
                      <a:lnTo>
                        <a:pt x="66" y="92"/>
                      </a:lnTo>
                      <a:lnTo>
                        <a:pt x="56" y="102"/>
                      </a:lnTo>
                      <a:lnTo>
                        <a:pt x="46" y="110"/>
                      </a:lnTo>
                      <a:lnTo>
                        <a:pt x="35" y="118"/>
                      </a:lnTo>
                      <a:lnTo>
                        <a:pt x="25" y="127"/>
                      </a:lnTo>
                      <a:lnTo>
                        <a:pt x="16" y="135"/>
                      </a:lnTo>
                      <a:lnTo>
                        <a:pt x="7" y="146"/>
                      </a:lnTo>
                      <a:lnTo>
                        <a:pt x="0" y="157"/>
                      </a:lnTo>
                      <a:lnTo>
                        <a:pt x="1" y="161"/>
                      </a:lnTo>
                      <a:lnTo>
                        <a:pt x="8" y="163"/>
                      </a:lnTo>
                      <a:lnTo>
                        <a:pt x="14" y="165"/>
                      </a:lnTo>
                      <a:lnTo>
                        <a:pt x="19" y="170"/>
                      </a:lnTo>
                      <a:lnTo>
                        <a:pt x="20" y="178"/>
                      </a:lnTo>
                      <a:lnTo>
                        <a:pt x="20" y="187"/>
                      </a:lnTo>
                      <a:lnTo>
                        <a:pt x="19" y="194"/>
                      </a:lnTo>
                      <a:lnTo>
                        <a:pt x="12" y="200"/>
                      </a:lnTo>
                      <a:lnTo>
                        <a:pt x="25" y="227"/>
                      </a:lnTo>
                      <a:lnTo>
                        <a:pt x="36" y="250"/>
                      </a:lnTo>
                      <a:lnTo>
                        <a:pt x="43" y="270"/>
                      </a:lnTo>
                      <a:lnTo>
                        <a:pt x="48" y="288"/>
                      </a:lnTo>
                      <a:lnTo>
                        <a:pt x="50" y="305"/>
                      </a:lnTo>
                      <a:lnTo>
                        <a:pt x="51" y="322"/>
                      </a:lnTo>
                      <a:lnTo>
                        <a:pt x="51" y="340"/>
                      </a:lnTo>
                      <a:lnTo>
                        <a:pt x="50" y="361"/>
                      </a:lnTo>
                      <a:lnTo>
                        <a:pt x="50" y="367"/>
                      </a:lnTo>
                      <a:lnTo>
                        <a:pt x="53" y="376"/>
                      </a:lnTo>
                      <a:lnTo>
                        <a:pt x="55" y="388"/>
                      </a:lnTo>
                      <a:lnTo>
                        <a:pt x="58" y="400"/>
                      </a:lnTo>
                      <a:lnTo>
                        <a:pt x="62" y="413"/>
                      </a:lnTo>
                      <a:lnTo>
                        <a:pt x="67" y="424"/>
                      </a:lnTo>
                      <a:lnTo>
                        <a:pt x="70" y="433"/>
                      </a:lnTo>
                      <a:lnTo>
                        <a:pt x="74" y="437"/>
                      </a:lnTo>
                      <a:lnTo>
                        <a:pt x="82" y="439"/>
                      </a:lnTo>
                      <a:lnTo>
                        <a:pt x="90" y="437"/>
                      </a:lnTo>
                      <a:lnTo>
                        <a:pt x="97" y="433"/>
                      </a:lnTo>
                      <a:lnTo>
                        <a:pt x="105" y="426"/>
                      </a:lnTo>
                      <a:lnTo>
                        <a:pt x="112" y="419"/>
                      </a:lnTo>
                      <a:lnTo>
                        <a:pt x="120" y="415"/>
                      </a:lnTo>
                      <a:lnTo>
                        <a:pt x="127" y="413"/>
                      </a:lnTo>
                      <a:lnTo>
                        <a:pt x="133" y="415"/>
                      </a:lnTo>
                      <a:lnTo>
                        <a:pt x="141" y="423"/>
                      </a:lnTo>
                      <a:lnTo>
                        <a:pt x="144" y="430"/>
                      </a:lnTo>
                      <a:lnTo>
                        <a:pt x="145" y="437"/>
                      </a:lnTo>
                      <a:lnTo>
                        <a:pt x="144" y="443"/>
                      </a:lnTo>
                      <a:lnTo>
                        <a:pt x="143" y="451"/>
                      </a:lnTo>
                      <a:lnTo>
                        <a:pt x="142" y="459"/>
                      </a:lnTo>
                      <a:lnTo>
                        <a:pt x="143" y="468"/>
                      </a:lnTo>
                      <a:lnTo>
                        <a:pt x="147" y="480"/>
                      </a:lnTo>
                      <a:lnTo>
                        <a:pt x="151" y="484"/>
                      </a:lnTo>
                      <a:lnTo>
                        <a:pt x="157" y="488"/>
                      </a:lnTo>
                      <a:lnTo>
                        <a:pt x="166" y="492"/>
                      </a:lnTo>
                      <a:lnTo>
                        <a:pt x="176" y="496"/>
                      </a:lnTo>
                      <a:lnTo>
                        <a:pt x="185" y="500"/>
                      </a:lnTo>
                      <a:lnTo>
                        <a:pt x="195" y="503"/>
                      </a:lnTo>
                      <a:lnTo>
                        <a:pt x="204" y="504"/>
                      </a:lnTo>
                      <a:lnTo>
                        <a:pt x="209" y="505"/>
                      </a:lnTo>
                      <a:lnTo>
                        <a:pt x="209" y="502"/>
                      </a:lnTo>
                      <a:lnTo>
                        <a:pt x="209" y="498"/>
                      </a:lnTo>
                      <a:lnTo>
                        <a:pt x="209" y="495"/>
                      </a:lnTo>
                      <a:lnTo>
                        <a:pt x="209" y="492"/>
                      </a:lnTo>
                      <a:lnTo>
                        <a:pt x="216" y="491"/>
                      </a:lnTo>
                      <a:lnTo>
                        <a:pt x="222" y="491"/>
                      </a:lnTo>
                      <a:lnTo>
                        <a:pt x="229" y="491"/>
                      </a:lnTo>
                      <a:lnTo>
                        <a:pt x="235" y="491"/>
                      </a:lnTo>
                      <a:lnTo>
                        <a:pt x="242" y="492"/>
                      </a:lnTo>
                      <a:lnTo>
                        <a:pt x="247" y="491"/>
                      </a:lnTo>
                      <a:lnTo>
                        <a:pt x="253" y="490"/>
                      </a:lnTo>
                      <a:lnTo>
                        <a:pt x="257" y="488"/>
                      </a:lnTo>
                      <a:lnTo>
                        <a:pt x="262" y="484"/>
                      </a:lnTo>
                      <a:lnTo>
                        <a:pt x="266" y="479"/>
                      </a:lnTo>
                      <a:lnTo>
                        <a:pt x="270" y="475"/>
                      </a:lnTo>
                      <a:lnTo>
                        <a:pt x="275" y="471"/>
                      </a:lnTo>
                      <a:lnTo>
                        <a:pt x="279" y="466"/>
                      </a:lnTo>
                      <a:lnTo>
                        <a:pt x="284" y="462"/>
                      </a:lnTo>
                      <a:lnTo>
                        <a:pt x="290" y="458"/>
                      </a:lnTo>
                      <a:lnTo>
                        <a:pt x="296" y="454"/>
                      </a:lnTo>
                      <a:lnTo>
                        <a:pt x="303" y="450"/>
                      </a:lnTo>
                      <a:lnTo>
                        <a:pt x="305" y="445"/>
                      </a:lnTo>
                      <a:lnTo>
                        <a:pt x="303" y="438"/>
                      </a:lnTo>
                      <a:lnTo>
                        <a:pt x="296" y="433"/>
                      </a:lnTo>
                      <a:lnTo>
                        <a:pt x="305" y="427"/>
                      </a:lnTo>
                      <a:lnTo>
                        <a:pt x="313" y="425"/>
                      </a:lnTo>
                      <a:lnTo>
                        <a:pt x="321" y="425"/>
                      </a:lnTo>
                      <a:lnTo>
                        <a:pt x="329" y="427"/>
                      </a:lnTo>
                      <a:lnTo>
                        <a:pt x="338" y="429"/>
                      </a:lnTo>
                      <a:lnTo>
                        <a:pt x="345" y="431"/>
                      </a:lnTo>
                      <a:lnTo>
                        <a:pt x="354" y="433"/>
                      </a:lnTo>
                      <a:lnTo>
                        <a:pt x="362" y="431"/>
                      </a:lnTo>
                      <a:lnTo>
                        <a:pt x="366" y="430"/>
                      </a:lnTo>
                      <a:lnTo>
                        <a:pt x="370" y="428"/>
                      </a:lnTo>
                      <a:lnTo>
                        <a:pt x="375" y="426"/>
                      </a:lnTo>
                      <a:lnTo>
                        <a:pt x="379" y="424"/>
                      </a:lnTo>
                      <a:lnTo>
                        <a:pt x="384" y="422"/>
                      </a:lnTo>
                      <a:lnTo>
                        <a:pt x="389" y="421"/>
                      </a:lnTo>
                      <a:lnTo>
                        <a:pt x="393" y="419"/>
                      </a:lnTo>
                      <a:lnTo>
                        <a:pt x="399" y="418"/>
                      </a:lnTo>
                      <a:lnTo>
                        <a:pt x="398" y="424"/>
                      </a:lnTo>
                      <a:lnTo>
                        <a:pt x="403" y="426"/>
                      </a:lnTo>
                      <a:lnTo>
                        <a:pt x="408" y="428"/>
                      </a:lnTo>
                      <a:lnTo>
                        <a:pt x="406" y="433"/>
                      </a:lnTo>
                      <a:lnTo>
                        <a:pt x="413" y="433"/>
                      </a:lnTo>
                      <a:lnTo>
                        <a:pt x="418" y="433"/>
                      </a:lnTo>
                      <a:lnTo>
                        <a:pt x="425" y="433"/>
                      </a:lnTo>
                      <a:lnTo>
                        <a:pt x="431" y="433"/>
                      </a:lnTo>
                      <a:lnTo>
                        <a:pt x="438" y="433"/>
                      </a:lnTo>
                      <a:lnTo>
                        <a:pt x="445" y="433"/>
                      </a:lnTo>
                      <a:lnTo>
                        <a:pt x="450" y="433"/>
                      </a:lnTo>
                      <a:lnTo>
                        <a:pt x="457" y="433"/>
                      </a:lnTo>
                      <a:lnTo>
                        <a:pt x="453" y="424"/>
                      </a:lnTo>
                      <a:lnTo>
                        <a:pt x="447" y="415"/>
                      </a:lnTo>
                      <a:lnTo>
                        <a:pt x="439" y="409"/>
                      </a:lnTo>
                      <a:lnTo>
                        <a:pt x="431" y="402"/>
                      </a:lnTo>
                      <a:lnTo>
                        <a:pt x="423" y="397"/>
                      </a:lnTo>
                      <a:lnTo>
                        <a:pt x="415" y="391"/>
                      </a:lnTo>
                      <a:lnTo>
                        <a:pt x="409" y="386"/>
                      </a:lnTo>
                      <a:lnTo>
                        <a:pt x="404" y="379"/>
                      </a:lnTo>
                      <a:lnTo>
                        <a:pt x="399" y="363"/>
                      </a:lnTo>
                      <a:lnTo>
                        <a:pt x="400" y="353"/>
                      </a:lnTo>
                      <a:lnTo>
                        <a:pt x="405" y="348"/>
                      </a:lnTo>
                      <a:lnTo>
                        <a:pt x="415" y="345"/>
                      </a:lnTo>
                      <a:lnTo>
                        <a:pt x="427" y="344"/>
                      </a:lnTo>
                      <a:lnTo>
                        <a:pt x="441" y="344"/>
                      </a:lnTo>
                      <a:lnTo>
                        <a:pt x="457" y="342"/>
                      </a:lnTo>
                      <a:lnTo>
                        <a:pt x="471" y="337"/>
                      </a:lnTo>
                      <a:lnTo>
                        <a:pt x="472" y="333"/>
                      </a:lnTo>
                      <a:lnTo>
                        <a:pt x="472" y="327"/>
                      </a:lnTo>
                      <a:lnTo>
                        <a:pt x="472" y="322"/>
                      </a:lnTo>
                      <a:lnTo>
                        <a:pt x="473" y="318"/>
                      </a:lnTo>
                      <a:lnTo>
                        <a:pt x="478" y="314"/>
                      </a:lnTo>
                      <a:lnTo>
                        <a:pt x="484" y="311"/>
                      </a:lnTo>
                      <a:lnTo>
                        <a:pt x="490" y="307"/>
                      </a:lnTo>
                      <a:lnTo>
                        <a:pt x="496" y="305"/>
                      </a:lnTo>
                      <a:lnTo>
                        <a:pt x="502" y="303"/>
                      </a:lnTo>
                      <a:lnTo>
                        <a:pt x="508" y="302"/>
                      </a:lnTo>
                      <a:lnTo>
                        <a:pt x="514" y="301"/>
                      </a:lnTo>
                      <a:lnTo>
                        <a:pt x="522" y="300"/>
                      </a:lnTo>
                      <a:lnTo>
                        <a:pt x="527" y="298"/>
                      </a:lnTo>
                      <a:lnTo>
                        <a:pt x="531" y="294"/>
                      </a:lnTo>
                      <a:lnTo>
                        <a:pt x="534" y="290"/>
                      </a:lnTo>
                      <a:lnTo>
                        <a:pt x="537" y="285"/>
                      </a:lnTo>
                      <a:lnTo>
                        <a:pt x="540" y="279"/>
                      </a:lnTo>
                      <a:lnTo>
                        <a:pt x="544" y="274"/>
                      </a:lnTo>
                      <a:lnTo>
                        <a:pt x="547" y="269"/>
                      </a:lnTo>
                      <a:lnTo>
                        <a:pt x="552" y="266"/>
                      </a:lnTo>
                      <a:lnTo>
                        <a:pt x="558" y="265"/>
                      </a:lnTo>
                      <a:lnTo>
                        <a:pt x="563" y="266"/>
                      </a:lnTo>
                      <a:lnTo>
                        <a:pt x="569" y="266"/>
                      </a:lnTo>
                      <a:lnTo>
                        <a:pt x="573" y="264"/>
                      </a:lnTo>
                      <a:lnTo>
                        <a:pt x="588" y="246"/>
                      </a:lnTo>
                      <a:lnTo>
                        <a:pt x="596" y="228"/>
                      </a:lnTo>
                      <a:lnTo>
                        <a:pt x="599" y="208"/>
                      </a:lnTo>
                      <a:lnTo>
                        <a:pt x="598" y="188"/>
                      </a:lnTo>
                      <a:lnTo>
                        <a:pt x="595" y="167"/>
                      </a:lnTo>
                      <a:lnTo>
                        <a:pt x="590" y="145"/>
                      </a:lnTo>
                      <a:lnTo>
                        <a:pt x="586" y="124"/>
                      </a:lnTo>
                      <a:lnTo>
                        <a:pt x="585" y="105"/>
                      </a:lnTo>
                      <a:lnTo>
                        <a:pt x="584" y="101"/>
                      </a:lnTo>
                      <a:lnTo>
                        <a:pt x="580" y="94"/>
                      </a:lnTo>
                      <a:lnTo>
                        <a:pt x="574" y="87"/>
                      </a:lnTo>
                      <a:lnTo>
                        <a:pt x="568" y="81"/>
                      </a:lnTo>
                      <a:lnTo>
                        <a:pt x="565" y="78"/>
                      </a:lnTo>
                      <a:lnTo>
                        <a:pt x="565" y="72"/>
                      </a:lnTo>
                      <a:lnTo>
                        <a:pt x="565" y="67"/>
                      </a:lnTo>
                      <a:lnTo>
                        <a:pt x="568" y="62"/>
                      </a:lnTo>
                      <a:lnTo>
                        <a:pt x="573" y="58"/>
                      </a:lnTo>
                      <a:lnTo>
                        <a:pt x="578" y="54"/>
                      </a:lnTo>
                      <a:lnTo>
                        <a:pt x="583" y="50"/>
                      </a:lnTo>
                      <a:lnTo>
                        <a:pt x="586" y="46"/>
                      </a:lnTo>
                      <a:lnTo>
                        <a:pt x="588" y="38"/>
                      </a:lnTo>
                      <a:lnTo>
                        <a:pt x="590" y="30"/>
                      </a:lnTo>
                      <a:lnTo>
                        <a:pt x="589" y="21"/>
                      </a:lnTo>
                      <a:lnTo>
                        <a:pt x="588" y="13"/>
                      </a:lnTo>
                      <a:lnTo>
                        <a:pt x="585" y="8"/>
                      </a:lnTo>
                      <a:lnTo>
                        <a:pt x="581" y="3"/>
                      </a:lnTo>
                      <a:lnTo>
                        <a:pt x="575" y="0"/>
                      </a:lnTo>
                      <a:lnTo>
                        <a:pt x="568" y="0"/>
                      </a:lnTo>
                      <a:lnTo>
                        <a:pt x="560" y="3"/>
                      </a:lnTo>
                      <a:lnTo>
                        <a:pt x="551" y="5"/>
                      </a:lnTo>
                      <a:lnTo>
                        <a:pt x="544" y="9"/>
                      </a:lnTo>
                      <a:lnTo>
                        <a:pt x="536" y="13"/>
                      </a:lnTo>
                      <a:lnTo>
                        <a:pt x="528" y="19"/>
                      </a:lnTo>
                      <a:lnTo>
                        <a:pt x="521" y="25"/>
                      </a:lnTo>
                      <a:lnTo>
                        <a:pt x="514" y="32"/>
                      </a:lnTo>
                      <a:lnTo>
                        <a:pt x="508" y="40"/>
                      </a:lnTo>
                      <a:lnTo>
                        <a:pt x="498" y="30"/>
                      </a:lnTo>
                      <a:lnTo>
                        <a:pt x="486" y="23"/>
                      </a:lnTo>
                      <a:lnTo>
                        <a:pt x="474" y="21"/>
                      </a:lnTo>
                      <a:lnTo>
                        <a:pt x="460" y="20"/>
                      </a:lnTo>
                      <a:lnTo>
                        <a:pt x="447" y="22"/>
                      </a:lnTo>
                      <a:lnTo>
                        <a:pt x="434" y="25"/>
                      </a:lnTo>
                      <a:lnTo>
                        <a:pt x="421" y="31"/>
                      </a:lnTo>
                      <a:lnTo>
                        <a:pt x="409" y="36"/>
                      </a:lnTo>
                      <a:lnTo>
                        <a:pt x="405" y="40"/>
                      </a:lnTo>
                      <a:lnTo>
                        <a:pt x="405" y="43"/>
                      </a:lnTo>
                      <a:lnTo>
                        <a:pt x="408" y="48"/>
                      </a:lnTo>
                      <a:lnTo>
                        <a:pt x="411" y="53"/>
                      </a:lnTo>
                      <a:lnTo>
                        <a:pt x="414" y="59"/>
                      </a:lnTo>
                      <a:lnTo>
                        <a:pt x="418" y="65"/>
                      </a:lnTo>
                      <a:lnTo>
                        <a:pt x="423" y="71"/>
                      </a:lnTo>
                      <a:lnTo>
                        <a:pt x="426" y="77"/>
                      </a:lnTo>
                      <a:lnTo>
                        <a:pt x="427" y="84"/>
                      </a:lnTo>
                      <a:lnTo>
                        <a:pt x="426" y="90"/>
                      </a:lnTo>
                      <a:lnTo>
                        <a:pt x="423" y="94"/>
                      </a:lnTo>
                      <a:lnTo>
                        <a:pt x="417" y="97"/>
                      </a:lnTo>
                      <a:lnTo>
                        <a:pt x="412" y="98"/>
                      </a:lnTo>
                      <a:lnTo>
                        <a:pt x="404" y="99"/>
                      </a:lnTo>
                      <a:lnTo>
                        <a:pt x="398" y="98"/>
                      </a:lnTo>
                      <a:lnTo>
                        <a:pt x="392" y="96"/>
                      </a:lnTo>
                      <a:lnTo>
                        <a:pt x="386" y="92"/>
                      </a:lnTo>
                      <a:lnTo>
                        <a:pt x="381" y="84"/>
                      </a:lnTo>
                      <a:lnTo>
                        <a:pt x="377" y="78"/>
                      </a:lnTo>
                      <a:lnTo>
                        <a:pt x="374" y="70"/>
                      </a:lnTo>
                      <a:lnTo>
                        <a:pt x="369" y="65"/>
                      </a:lnTo>
                      <a:lnTo>
                        <a:pt x="364" y="60"/>
                      </a:lnTo>
                      <a:lnTo>
                        <a:pt x="357" y="60"/>
                      </a:lnTo>
                      <a:lnTo>
                        <a:pt x="349" y="64"/>
                      </a:lnTo>
                      <a:lnTo>
                        <a:pt x="348" y="66"/>
                      </a:lnTo>
                      <a:lnTo>
                        <a:pt x="345" y="70"/>
                      </a:lnTo>
                      <a:lnTo>
                        <a:pt x="343" y="73"/>
                      </a:lnTo>
                      <a:lnTo>
                        <a:pt x="341" y="74"/>
                      </a:lnTo>
                      <a:lnTo>
                        <a:pt x="333" y="70"/>
                      </a:lnTo>
                      <a:lnTo>
                        <a:pt x="328" y="65"/>
                      </a:lnTo>
                      <a:lnTo>
                        <a:pt x="323" y="58"/>
                      </a:lnTo>
                      <a:lnTo>
                        <a:pt x="318" y="50"/>
                      </a:lnTo>
                      <a:lnTo>
                        <a:pt x="313" y="44"/>
                      </a:lnTo>
                      <a:lnTo>
                        <a:pt x="307" y="37"/>
                      </a:lnTo>
                      <a:lnTo>
                        <a:pt x="302" y="31"/>
                      </a:lnTo>
                      <a:lnTo>
                        <a:pt x="295" y="27"/>
                      </a:lnTo>
                      <a:lnTo>
                        <a:pt x="288" y="24"/>
                      </a:lnTo>
                      <a:lnTo>
                        <a:pt x="280" y="23"/>
                      </a:lnTo>
                      <a:lnTo>
                        <a:pt x="272" y="25"/>
                      </a:lnTo>
                      <a:lnTo>
                        <a:pt x="266" y="28"/>
                      </a:lnTo>
                      <a:lnTo>
                        <a:pt x="258" y="31"/>
                      </a:lnTo>
                      <a:lnTo>
                        <a:pt x="251" y="35"/>
                      </a:lnTo>
                      <a:lnTo>
                        <a:pt x="244" y="38"/>
                      </a:lnTo>
                      <a:lnTo>
                        <a:pt x="237" y="42"/>
                      </a:lnTo>
                      <a:lnTo>
                        <a:pt x="230" y="44"/>
                      </a:lnTo>
                      <a:lnTo>
                        <a:pt x="222" y="44"/>
                      </a:lnTo>
                      <a:lnTo>
                        <a:pt x="215" y="44"/>
                      </a:lnTo>
                      <a:lnTo>
                        <a:pt x="207" y="43"/>
                      </a:lnTo>
                      <a:lnTo>
                        <a:pt x="198" y="42"/>
                      </a:lnTo>
                      <a:lnTo>
                        <a:pt x="190" y="41"/>
                      </a:lnTo>
                      <a:lnTo>
                        <a:pt x="181" y="40"/>
                      </a:lnTo>
                      <a:lnTo>
                        <a:pt x="172" y="4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09" name="Freeform 2079"/>
                <p:cNvSpPr>
                  <a:spLocks/>
                </p:cNvSpPr>
                <p:nvPr/>
              </p:nvSpPr>
              <p:spPr bwMode="auto">
                <a:xfrm>
                  <a:off x="2442" y="1372"/>
                  <a:ext cx="59" cy="47"/>
                </a:xfrm>
                <a:custGeom>
                  <a:avLst/>
                  <a:gdLst>
                    <a:gd name="T0" fmla="*/ 0 w 599"/>
                    <a:gd name="T1" fmla="*/ 0 h 505"/>
                    <a:gd name="T2" fmla="*/ 0 w 599"/>
                    <a:gd name="T3" fmla="*/ 0 h 505"/>
                    <a:gd name="T4" fmla="*/ 0 w 599"/>
                    <a:gd name="T5" fmla="*/ 0 h 505"/>
                    <a:gd name="T6" fmla="*/ 0 w 599"/>
                    <a:gd name="T7" fmla="*/ 0 h 505"/>
                    <a:gd name="T8" fmla="*/ 0 w 599"/>
                    <a:gd name="T9" fmla="*/ 0 h 505"/>
                    <a:gd name="T10" fmla="*/ 0 w 599"/>
                    <a:gd name="T11" fmla="*/ 0 h 505"/>
                    <a:gd name="T12" fmla="*/ 0 w 599"/>
                    <a:gd name="T13" fmla="*/ 0 h 505"/>
                    <a:gd name="T14" fmla="*/ 0 w 599"/>
                    <a:gd name="T15" fmla="*/ 0 h 505"/>
                    <a:gd name="T16" fmla="*/ 0 w 599"/>
                    <a:gd name="T17" fmla="*/ 0 h 505"/>
                    <a:gd name="T18" fmla="*/ 0 w 599"/>
                    <a:gd name="T19" fmla="*/ 0 h 505"/>
                    <a:gd name="T20" fmla="*/ 0 w 599"/>
                    <a:gd name="T21" fmla="*/ 0 h 505"/>
                    <a:gd name="T22" fmla="*/ 0 w 599"/>
                    <a:gd name="T23" fmla="*/ 0 h 505"/>
                    <a:gd name="T24" fmla="*/ 0 w 599"/>
                    <a:gd name="T25" fmla="*/ 0 h 505"/>
                    <a:gd name="T26" fmla="*/ 0 w 599"/>
                    <a:gd name="T27" fmla="*/ 0 h 505"/>
                    <a:gd name="T28" fmla="*/ 0 w 599"/>
                    <a:gd name="T29" fmla="*/ 0 h 505"/>
                    <a:gd name="T30" fmla="*/ 0 w 599"/>
                    <a:gd name="T31" fmla="*/ 0 h 505"/>
                    <a:gd name="T32" fmla="*/ 0 w 599"/>
                    <a:gd name="T33" fmla="*/ 0 h 505"/>
                    <a:gd name="T34" fmla="*/ 0 w 599"/>
                    <a:gd name="T35" fmla="*/ 0 h 505"/>
                    <a:gd name="T36" fmla="*/ 0 w 599"/>
                    <a:gd name="T37" fmla="*/ 0 h 505"/>
                    <a:gd name="T38" fmla="*/ 0 w 599"/>
                    <a:gd name="T39" fmla="*/ 0 h 505"/>
                    <a:gd name="T40" fmla="*/ 0 w 599"/>
                    <a:gd name="T41" fmla="*/ 0 h 505"/>
                    <a:gd name="T42" fmla="*/ 0 w 599"/>
                    <a:gd name="T43" fmla="*/ 0 h 505"/>
                    <a:gd name="T44" fmla="*/ 0 w 599"/>
                    <a:gd name="T45" fmla="*/ 0 h 505"/>
                    <a:gd name="T46" fmla="*/ 0 w 599"/>
                    <a:gd name="T47" fmla="*/ 0 h 505"/>
                    <a:gd name="T48" fmla="*/ 0 w 599"/>
                    <a:gd name="T49" fmla="*/ 0 h 505"/>
                    <a:gd name="T50" fmla="*/ 0 w 599"/>
                    <a:gd name="T51" fmla="*/ 0 h 505"/>
                    <a:gd name="T52" fmla="*/ 0 w 599"/>
                    <a:gd name="T53" fmla="*/ 0 h 505"/>
                    <a:gd name="T54" fmla="*/ 0 w 599"/>
                    <a:gd name="T55" fmla="*/ 0 h 505"/>
                    <a:gd name="T56" fmla="*/ 0 w 599"/>
                    <a:gd name="T57" fmla="*/ 0 h 505"/>
                    <a:gd name="T58" fmla="*/ 0 w 599"/>
                    <a:gd name="T59" fmla="*/ 0 h 505"/>
                    <a:gd name="T60" fmla="*/ 0 w 599"/>
                    <a:gd name="T61" fmla="*/ 0 h 505"/>
                    <a:gd name="T62" fmla="*/ 0 w 599"/>
                    <a:gd name="T63" fmla="*/ 0 h 505"/>
                    <a:gd name="T64" fmla="*/ 0 w 599"/>
                    <a:gd name="T65" fmla="*/ 0 h 505"/>
                    <a:gd name="T66" fmla="*/ 0 w 599"/>
                    <a:gd name="T67" fmla="*/ 0 h 505"/>
                    <a:gd name="T68" fmla="*/ 0 w 599"/>
                    <a:gd name="T69" fmla="*/ 0 h 505"/>
                    <a:gd name="T70" fmla="*/ 0 w 599"/>
                    <a:gd name="T71" fmla="*/ 0 h 505"/>
                    <a:gd name="T72" fmla="*/ 0 w 599"/>
                    <a:gd name="T73" fmla="*/ 0 h 505"/>
                    <a:gd name="T74" fmla="*/ 0 w 599"/>
                    <a:gd name="T75" fmla="*/ 0 h 505"/>
                    <a:gd name="T76" fmla="*/ 0 w 599"/>
                    <a:gd name="T77" fmla="*/ 0 h 505"/>
                    <a:gd name="T78" fmla="*/ 0 w 599"/>
                    <a:gd name="T79" fmla="*/ 0 h 505"/>
                    <a:gd name="T80" fmla="*/ 0 w 599"/>
                    <a:gd name="T81" fmla="*/ 0 h 505"/>
                    <a:gd name="T82" fmla="*/ 0 w 599"/>
                    <a:gd name="T83" fmla="*/ 0 h 505"/>
                    <a:gd name="T84" fmla="*/ 0 w 599"/>
                    <a:gd name="T85" fmla="*/ 0 h 505"/>
                    <a:gd name="T86" fmla="*/ 0 w 599"/>
                    <a:gd name="T87" fmla="*/ 0 h 505"/>
                    <a:gd name="T88" fmla="*/ 0 w 599"/>
                    <a:gd name="T89" fmla="*/ 0 h 505"/>
                    <a:gd name="T90" fmla="*/ 0 w 599"/>
                    <a:gd name="T91" fmla="*/ 0 h 505"/>
                    <a:gd name="T92" fmla="*/ 0 w 599"/>
                    <a:gd name="T93" fmla="*/ 0 h 505"/>
                    <a:gd name="T94" fmla="*/ 0 w 599"/>
                    <a:gd name="T95" fmla="*/ 0 h 505"/>
                    <a:gd name="T96" fmla="*/ 0 w 599"/>
                    <a:gd name="T97" fmla="*/ 0 h 505"/>
                    <a:gd name="T98" fmla="*/ 0 w 599"/>
                    <a:gd name="T99" fmla="*/ 0 h 505"/>
                    <a:gd name="T100" fmla="*/ 0 w 599"/>
                    <a:gd name="T101" fmla="*/ 0 h 505"/>
                    <a:gd name="T102" fmla="*/ 0 w 599"/>
                    <a:gd name="T103" fmla="*/ 0 h 505"/>
                    <a:gd name="T104" fmla="*/ 0 w 599"/>
                    <a:gd name="T105" fmla="*/ 0 h 505"/>
                    <a:gd name="T106" fmla="*/ 0 w 599"/>
                    <a:gd name="T107" fmla="*/ 0 h 505"/>
                    <a:gd name="T108" fmla="*/ 0 w 599"/>
                    <a:gd name="T109" fmla="*/ 0 h 505"/>
                    <a:gd name="T110" fmla="*/ 0 w 599"/>
                    <a:gd name="T111" fmla="*/ 0 h 505"/>
                    <a:gd name="T112" fmla="*/ 0 w 599"/>
                    <a:gd name="T113" fmla="*/ 0 h 505"/>
                    <a:gd name="T114" fmla="*/ 0 w 599"/>
                    <a:gd name="T115" fmla="*/ 0 h 505"/>
                    <a:gd name="T116" fmla="*/ 0 w 599"/>
                    <a:gd name="T117" fmla="*/ 0 h 505"/>
                    <a:gd name="T118" fmla="*/ 0 w 599"/>
                    <a:gd name="T119" fmla="*/ 0 h 505"/>
                    <a:gd name="T120" fmla="*/ 0 w 599"/>
                    <a:gd name="T121" fmla="*/ 0 h 505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599"/>
                    <a:gd name="T184" fmla="*/ 0 h 505"/>
                    <a:gd name="T185" fmla="*/ 599 w 599"/>
                    <a:gd name="T186" fmla="*/ 505 h 505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599" h="505">
                      <a:moveTo>
                        <a:pt x="172" y="40"/>
                      </a:moveTo>
                      <a:lnTo>
                        <a:pt x="172" y="40"/>
                      </a:lnTo>
                      <a:lnTo>
                        <a:pt x="168" y="38"/>
                      </a:lnTo>
                      <a:lnTo>
                        <a:pt x="163" y="37"/>
                      </a:lnTo>
                      <a:lnTo>
                        <a:pt x="158" y="35"/>
                      </a:lnTo>
                      <a:lnTo>
                        <a:pt x="154" y="33"/>
                      </a:lnTo>
                      <a:lnTo>
                        <a:pt x="149" y="32"/>
                      </a:lnTo>
                      <a:lnTo>
                        <a:pt x="145" y="31"/>
                      </a:lnTo>
                      <a:lnTo>
                        <a:pt x="141" y="31"/>
                      </a:lnTo>
                      <a:lnTo>
                        <a:pt x="136" y="33"/>
                      </a:lnTo>
                      <a:lnTo>
                        <a:pt x="131" y="36"/>
                      </a:lnTo>
                      <a:lnTo>
                        <a:pt x="125" y="40"/>
                      </a:lnTo>
                      <a:lnTo>
                        <a:pt x="120" y="42"/>
                      </a:lnTo>
                      <a:lnTo>
                        <a:pt x="116" y="44"/>
                      </a:lnTo>
                      <a:lnTo>
                        <a:pt x="110" y="45"/>
                      </a:lnTo>
                      <a:lnTo>
                        <a:pt x="105" y="46"/>
                      </a:lnTo>
                      <a:lnTo>
                        <a:pt x="99" y="47"/>
                      </a:lnTo>
                      <a:lnTo>
                        <a:pt x="93" y="48"/>
                      </a:lnTo>
                      <a:lnTo>
                        <a:pt x="87" y="50"/>
                      </a:lnTo>
                      <a:lnTo>
                        <a:pt x="84" y="54"/>
                      </a:lnTo>
                      <a:lnTo>
                        <a:pt x="82" y="57"/>
                      </a:lnTo>
                      <a:lnTo>
                        <a:pt x="81" y="62"/>
                      </a:lnTo>
                      <a:lnTo>
                        <a:pt x="79" y="67"/>
                      </a:lnTo>
                      <a:lnTo>
                        <a:pt x="78" y="72"/>
                      </a:lnTo>
                      <a:lnTo>
                        <a:pt x="76" y="77"/>
                      </a:lnTo>
                      <a:lnTo>
                        <a:pt x="74" y="81"/>
                      </a:lnTo>
                      <a:lnTo>
                        <a:pt x="66" y="92"/>
                      </a:lnTo>
                      <a:lnTo>
                        <a:pt x="56" y="102"/>
                      </a:lnTo>
                      <a:lnTo>
                        <a:pt x="46" y="110"/>
                      </a:lnTo>
                      <a:lnTo>
                        <a:pt x="35" y="118"/>
                      </a:lnTo>
                      <a:lnTo>
                        <a:pt x="25" y="127"/>
                      </a:lnTo>
                      <a:lnTo>
                        <a:pt x="16" y="135"/>
                      </a:lnTo>
                      <a:lnTo>
                        <a:pt x="7" y="146"/>
                      </a:lnTo>
                      <a:lnTo>
                        <a:pt x="0" y="157"/>
                      </a:lnTo>
                      <a:lnTo>
                        <a:pt x="1" y="161"/>
                      </a:lnTo>
                      <a:lnTo>
                        <a:pt x="8" y="163"/>
                      </a:lnTo>
                      <a:lnTo>
                        <a:pt x="14" y="165"/>
                      </a:lnTo>
                      <a:lnTo>
                        <a:pt x="19" y="170"/>
                      </a:lnTo>
                      <a:lnTo>
                        <a:pt x="20" y="178"/>
                      </a:lnTo>
                      <a:lnTo>
                        <a:pt x="20" y="187"/>
                      </a:lnTo>
                      <a:lnTo>
                        <a:pt x="19" y="194"/>
                      </a:lnTo>
                      <a:lnTo>
                        <a:pt x="12" y="200"/>
                      </a:lnTo>
                      <a:lnTo>
                        <a:pt x="25" y="227"/>
                      </a:lnTo>
                      <a:lnTo>
                        <a:pt x="36" y="250"/>
                      </a:lnTo>
                      <a:lnTo>
                        <a:pt x="43" y="270"/>
                      </a:lnTo>
                      <a:lnTo>
                        <a:pt x="48" y="288"/>
                      </a:lnTo>
                      <a:lnTo>
                        <a:pt x="50" y="305"/>
                      </a:lnTo>
                      <a:lnTo>
                        <a:pt x="51" y="322"/>
                      </a:lnTo>
                      <a:lnTo>
                        <a:pt x="51" y="340"/>
                      </a:lnTo>
                      <a:lnTo>
                        <a:pt x="50" y="361"/>
                      </a:lnTo>
                      <a:lnTo>
                        <a:pt x="50" y="367"/>
                      </a:lnTo>
                      <a:lnTo>
                        <a:pt x="53" y="376"/>
                      </a:lnTo>
                      <a:lnTo>
                        <a:pt x="55" y="388"/>
                      </a:lnTo>
                      <a:lnTo>
                        <a:pt x="58" y="400"/>
                      </a:lnTo>
                      <a:lnTo>
                        <a:pt x="62" y="413"/>
                      </a:lnTo>
                      <a:lnTo>
                        <a:pt x="67" y="424"/>
                      </a:lnTo>
                      <a:lnTo>
                        <a:pt x="70" y="433"/>
                      </a:lnTo>
                      <a:lnTo>
                        <a:pt x="74" y="437"/>
                      </a:lnTo>
                      <a:lnTo>
                        <a:pt x="82" y="439"/>
                      </a:lnTo>
                      <a:lnTo>
                        <a:pt x="90" y="437"/>
                      </a:lnTo>
                      <a:lnTo>
                        <a:pt x="97" y="433"/>
                      </a:lnTo>
                      <a:lnTo>
                        <a:pt x="105" y="426"/>
                      </a:lnTo>
                      <a:lnTo>
                        <a:pt x="112" y="419"/>
                      </a:lnTo>
                      <a:lnTo>
                        <a:pt x="120" y="415"/>
                      </a:lnTo>
                      <a:lnTo>
                        <a:pt x="127" y="413"/>
                      </a:lnTo>
                      <a:lnTo>
                        <a:pt x="133" y="415"/>
                      </a:lnTo>
                      <a:lnTo>
                        <a:pt x="141" y="423"/>
                      </a:lnTo>
                      <a:lnTo>
                        <a:pt x="144" y="430"/>
                      </a:lnTo>
                      <a:lnTo>
                        <a:pt x="145" y="437"/>
                      </a:lnTo>
                      <a:lnTo>
                        <a:pt x="144" y="443"/>
                      </a:lnTo>
                      <a:lnTo>
                        <a:pt x="143" y="451"/>
                      </a:lnTo>
                      <a:lnTo>
                        <a:pt x="142" y="459"/>
                      </a:lnTo>
                      <a:lnTo>
                        <a:pt x="143" y="468"/>
                      </a:lnTo>
                      <a:lnTo>
                        <a:pt x="147" y="480"/>
                      </a:lnTo>
                      <a:lnTo>
                        <a:pt x="151" y="484"/>
                      </a:lnTo>
                      <a:lnTo>
                        <a:pt x="157" y="488"/>
                      </a:lnTo>
                      <a:lnTo>
                        <a:pt x="166" y="492"/>
                      </a:lnTo>
                      <a:lnTo>
                        <a:pt x="176" y="496"/>
                      </a:lnTo>
                      <a:lnTo>
                        <a:pt x="185" y="500"/>
                      </a:lnTo>
                      <a:lnTo>
                        <a:pt x="195" y="503"/>
                      </a:lnTo>
                      <a:lnTo>
                        <a:pt x="204" y="504"/>
                      </a:lnTo>
                      <a:lnTo>
                        <a:pt x="209" y="505"/>
                      </a:lnTo>
                      <a:lnTo>
                        <a:pt x="209" y="502"/>
                      </a:lnTo>
                      <a:lnTo>
                        <a:pt x="209" y="498"/>
                      </a:lnTo>
                      <a:lnTo>
                        <a:pt x="209" y="495"/>
                      </a:lnTo>
                      <a:lnTo>
                        <a:pt x="209" y="492"/>
                      </a:lnTo>
                      <a:lnTo>
                        <a:pt x="216" y="491"/>
                      </a:lnTo>
                      <a:lnTo>
                        <a:pt x="222" y="491"/>
                      </a:lnTo>
                      <a:lnTo>
                        <a:pt x="229" y="491"/>
                      </a:lnTo>
                      <a:lnTo>
                        <a:pt x="235" y="491"/>
                      </a:lnTo>
                      <a:lnTo>
                        <a:pt x="242" y="492"/>
                      </a:lnTo>
                      <a:lnTo>
                        <a:pt x="247" y="491"/>
                      </a:lnTo>
                      <a:lnTo>
                        <a:pt x="253" y="490"/>
                      </a:lnTo>
                      <a:lnTo>
                        <a:pt x="257" y="488"/>
                      </a:lnTo>
                      <a:lnTo>
                        <a:pt x="262" y="484"/>
                      </a:lnTo>
                      <a:lnTo>
                        <a:pt x="266" y="479"/>
                      </a:lnTo>
                      <a:lnTo>
                        <a:pt x="270" y="475"/>
                      </a:lnTo>
                      <a:lnTo>
                        <a:pt x="275" y="471"/>
                      </a:lnTo>
                      <a:lnTo>
                        <a:pt x="279" y="466"/>
                      </a:lnTo>
                      <a:lnTo>
                        <a:pt x="284" y="462"/>
                      </a:lnTo>
                      <a:lnTo>
                        <a:pt x="290" y="458"/>
                      </a:lnTo>
                      <a:lnTo>
                        <a:pt x="296" y="454"/>
                      </a:lnTo>
                      <a:lnTo>
                        <a:pt x="303" y="450"/>
                      </a:lnTo>
                      <a:lnTo>
                        <a:pt x="305" y="445"/>
                      </a:lnTo>
                      <a:lnTo>
                        <a:pt x="303" y="438"/>
                      </a:lnTo>
                      <a:lnTo>
                        <a:pt x="296" y="433"/>
                      </a:lnTo>
                      <a:lnTo>
                        <a:pt x="305" y="427"/>
                      </a:lnTo>
                      <a:lnTo>
                        <a:pt x="313" y="425"/>
                      </a:lnTo>
                      <a:lnTo>
                        <a:pt x="321" y="425"/>
                      </a:lnTo>
                      <a:lnTo>
                        <a:pt x="329" y="427"/>
                      </a:lnTo>
                      <a:lnTo>
                        <a:pt x="338" y="429"/>
                      </a:lnTo>
                      <a:lnTo>
                        <a:pt x="345" y="431"/>
                      </a:lnTo>
                      <a:lnTo>
                        <a:pt x="354" y="433"/>
                      </a:lnTo>
                      <a:lnTo>
                        <a:pt x="362" y="431"/>
                      </a:lnTo>
                      <a:lnTo>
                        <a:pt x="366" y="430"/>
                      </a:lnTo>
                      <a:lnTo>
                        <a:pt x="370" y="428"/>
                      </a:lnTo>
                      <a:lnTo>
                        <a:pt x="375" y="426"/>
                      </a:lnTo>
                      <a:lnTo>
                        <a:pt x="379" y="424"/>
                      </a:lnTo>
                      <a:lnTo>
                        <a:pt x="384" y="422"/>
                      </a:lnTo>
                      <a:lnTo>
                        <a:pt x="389" y="421"/>
                      </a:lnTo>
                      <a:lnTo>
                        <a:pt x="393" y="419"/>
                      </a:lnTo>
                      <a:lnTo>
                        <a:pt x="399" y="418"/>
                      </a:lnTo>
                      <a:lnTo>
                        <a:pt x="398" y="424"/>
                      </a:lnTo>
                      <a:lnTo>
                        <a:pt x="403" y="426"/>
                      </a:lnTo>
                      <a:lnTo>
                        <a:pt x="408" y="428"/>
                      </a:lnTo>
                      <a:lnTo>
                        <a:pt x="406" y="433"/>
                      </a:lnTo>
                      <a:lnTo>
                        <a:pt x="413" y="433"/>
                      </a:lnTo>
                      <a:lnTo>
                        <a:pt x="418" y="433"/>
                      </a:lnTo>
                      <a:lnTo>
                        <a:pt x="425" y="433"/>
                      </a:lnTo>
                      <a:lnTo>
                        <a:pt x="431" y="433"/>
                      </a:lnTo>
                      <a:lnTo>
                        <a:pt x="438" y="433"/>
                      </a:lnTo>
                      <a:lnTo>
                        <a:pt x="445" y="433"/>
                      </a:lnTo>
                      <a:lnTo>
                        <a:pt x="450" y="433"/>
                      </a:lnTo>
                      <a:lnTo>
                        <a:pt x="457" y="433"/>
                      </a:lnTo>
                      <a:lnTo>
                        <a:pt x="453" y="424"/>
                      </a:lnTo>
                      <a:lnTo>
                        <a:pt x="447" y="415"/>
                      </a:lnTo>
                      <a:lnTo>
                        <a:pt x="439" y="409"/>
                      </a:lnTo>
                      <a:lnTo>
                        <a:pt x="431" y="402"/>
                      </a:lnTo>
                      <a:lnTo>
                        <a:pt x="423" y="397"/>
                      </a:lnTo>
                      <a:lnTo>
                        <a:pt x="415" y="391"/>
                      </a:lnTo>
                      <a:lnTo>
                        <a:pt x="409" y="386"/>
                      </a:lnTo>
                      <a:lnTo>
                        <a:pt x="404" y="379"/>
                      </a:lnTo>
                      <a:lnTo>
                        <a:pt x="399" y="363"/>
                      </a:lnTo>
                      <a:lnTo>
                        <a:pt x="400" y="353"/>
                      </a:lnTo>
                      <a:lnTo>
                        <a:pt x="405" y="348"/>
                      </a:lnTo>
                      <a:lnTo>
                        <a:pt x="415" y="345"/>
                      </a:lnTo>
                      <a:lnTo>
                        <a:pt x="427" y="344"/>
                      </a:lnTo>
                      <a:lnTo>
                        <a:pt x="441" y="344"/>
                      </a:lnTo>
                      <a:lnTo>
                        <a:pt x="457" y="342"/>
                      </a:lnTo>
                      <a:lnTo>
                        <a:pt x="471" y="337"/>
                      </a:lnTo>
                      <a:lnTo>
                        <a:pt x="472" y="333"/>
                      </a:lnTo>
                      <a:lnTo>
                        <a:pt x="472" y="327"/>
                      </a:lnTo>
                      <a:lnTo>
                        <a:pt x="472" y="322"/>
                      </a:lnTo>
                      <a:lnTo>
                        <a:pt x="473" y="318"/>
                      </a:lnTo>
                      <a:lnTo>
                        <a:pt x="478" y="314"/>
                      </a:lnTo>
                      <a:lnTo>
                        <a:pt x="484" y="311"/>
                      </a:lnTo>
                      <a:lnTo>
                        <a:pt x="490" y="307"/>
                      </a:lnTo>
                      <a:lnTo>
                        <a:pt x="496" y="305"/>
                      </a:lnTo>
                      <a:lnTo>
                        <a:pt x="502" y="303"/>
                      </a:lnTo>
                      <a:lnTo>
                        <a:pt x="508" y="302"/>
                      </a:lnTo>
                      <a:lnTo>
                        <a:pt x="514" y="301"/>
                      </a:lnTo>
                      <a:lnTo>
                        <a:pt x="522" y="300"/>
                      </a:lnTo>
                      <a:lnTo>
                        <a:pt x="527" y="298"/>
                      </a:lnTo>
                      <a:lnTo>
                        <a:pt x="531" y="294"/>
                      </a:lnTo>
                      <a:lnTo>
                        <a:pt x="534" y="290"/>
                      </a:lnTo>
                      <a:lnTo>
                        <a:pt x="537" y="285"/>
                      </a:lnTo>
                      <a:lnTo>
                        <a:pt x="540" y="279"/>
                      </a:lnTo>
                      <a:lnTo>
                        <a:pt x="544" y="274"/>
                      </a:lnTo>
                      <a:lnTo>
                        <a:pt x="547" y="269"/>
                      </a:lnTo>
                      <a:lnTo>
                        <a:pt x="552" y="266"/>
                      </a:lnTo>
                      <a:lnTo>
                        <a:pt x="558" y="265"/>
                      </a:lnTo>
                      <a:lnTo>
                        <a:pt x="563" y="266"/>
                      </a:lnTo>
                      <a:lnTo>
                        <a:pt x="569" y="266"/>
                      </a:lnTo>
                      <a:lnTo>
                        <a:pt x="573" y="264"/>
                      </a:lnTo>
                      <a:lnTo>
                        <a:pt x="588" y="246"/>
                      </a:lnTo>
                      <a:lnTo>
                        <a:pt x="596" y="228"/>
                      </a:lnTo>
                      <a:lnTo>
                        <a:pt x="599" y="208"/>
                      </a:lnTo>
                      <a:lnTo>
                        <a:pt x="598" y="188"/>
                      </a:lnTo>
                      <a:lnTo>
                        <a:pt x="595" y="167"/>
                      </a:lnTo>
                      <a:lnTo>
                        <a:pt x="590" y="145"/>
                      </a:lnTo>
                      <a:lnTo>
                        <a:pt x="586" y="124"/>
                      </a:lnTo>
                      <a:lnTo>
                        <a:pt x="585" y="105"/>
                      </a:lnTo>
                      <a:lnTo>
                        <a:pt x="584" y="101"/>
                      </a:lnTo>
                      <a:lnTo>
                        <a:pt x="580" y="94"/>
                      </a:lnTo>
                      <a:lnTo>
                        <a:pt x="574" y="87"/>
                      </a:lnTo>
                      <a:lnTo>
                        <a:pt x="568" y="81"/>
                      </a:lnTo>
                      <a:lnTo>
                        <a:pt x="565" y="78"/>
                      </a:lnTo>
                      <a:lnTo>
                        <a:pt x="565" y="72"/>
                      </a:lnTo>
                      <a:lnTo>
                        <a:pt x="565" y="67"/>
                      </a:lnTo>
                      <a:lnTo>
                        <a:pt x="568" y="62"/>
                      </a:lnTo>
                      <a:lnTo>
                        <a:pt x="573" y="58"/>
                      </a:lnTo>
                      <a:lnTo>
                        <a:pt x="578" y="54"/>
                      </a:lnTo>
                      <a:lnTo>
                        <a:pt x="583" y="50"/>
                      </a:lnTo>
                      <a:lnTo>
                        <a:pt x="586" y="46"/>
                      </a:lnTo>
                      <a:lnTo>
                        <a:pt x="588" y="38"/>
                      </a:lnTo>
                      <a:lnTo>
                        <a:pt x="590" y="30"/>
                      </a:lnTo>
                      <a:lnTo>
                        <a:pt x="589" y="21"/>
                      </a:lnTo>
                      <a:lnTo>
                        <a:pt x="588" y="13"/>
                      </a:lnTo>
                      <a:lnTo>
                        <a:pt x="585" y="8"/>
                      </a:lnTo>
                      <a:lnTo>
                        <a:pt x="581" y="3"/>
                      </a:lnTo>
                      <a:lnTo>
                        <a:pt x="575" y="0"/>
                      </a:lnTo>
                      <a:lnTo>
                        <a:pt x="568" y="0"/>
                      </a:lnTo>
                      <a:lnTo>
                        <a:pt x="560" y="3"/>
                      </a:lnTo>
                      <a:lnTo>
                        <a:pt x="551" y="5"/>
                      </a:lnTo>
                      <a:lnTo>
                        <a:pt x="544" y="9"/>
                      </a:lnTo>
                      <a:lnTo>
                        <a:pt x="536" y="13"/>
                      </a:lnTo>
                      <a:lnTo>
                        <a:pt x="528" y="19"/>
                      </a:lnTo>
                      <a:lnTo>
                        <a:pt x="521" y="25"/>
                      </a:lnTo>
                      <a:lnTo>
                        <a:pt x="514" y="32"/>
                      </a:lnTo>
                      <a:lnTo>
                        <a:pt x="508" y="40"/>
                      </a:lnTo>
                      <a:lnTo>
                        <a:pt x="498" y="30"/>
                      </a:lnTo>
                      <a:lnTo>
                        <a:pt x="486" y="23"/>
                      </a:lnTo>
                      <a:lnTo>
                        <a:pt x="474" y="21"/>
                      </a:lnTo>
                      <a:lnTo>
                        <a:pt x="460" y="20"/>
                      </a:lnTo>
                      <a:lnTo>
                        <a:pt x="447" y="22"/>
                      </a:lnTo>
                      <a:lnTo>
                        <a:pt x="434" y="25"/>
                      </a:lnTo>
                      <a:lnTo>
                        <a:pt x="421" y="31"/>
                      </a:lnTo>
                      <a:lnTo>
                        <a:pt x="409" y="36"/>
                      </a:lnTo>
                      <a:lnTo>
                        <a:pt x="405" y="40"/>
                      </a:lnTo>
                      <a:lnTo>
                        <a:pt x="405" y="43"/>
                      </a:lnTo>
                      <a:lnTo>
                        <a:pt x="408" y="48"/>
                      </a:lnTo>
                      <a:lnTo>
                        <a:pt x="411" y="53"/>
                      </a:lnTo>
                      <a:lnTo>
                        <a:pt x="414" y="59"/>
                      </a:lnTo>
                      <a:lnTo>
                        <a:pt x="418" y="65"/>
                      </a:lnTo>
                      <a:lnTo>
                        <a:pt x="423" y="71"/>
                      </a:lnTo>
                      <a:lnTo>
                        <a:pt x="426" y="77"/>
                      </a:lnTo>
                      <a:lnTo>
                        <a:pt x="427" y="84"/>
                      </a:lnTo>
                      <a:lnTo>
                        <a:pt x="426" y="90"/>
                      </a:lnTo>
                      <a:lnTo>
                        <a:pt x="423" y="94"/>
                      </a:lnTo>
                      <a:lnTo>
                        <a:pt x="417" y="97"/>
                      </a:lnTo>
                      <a:lnTo>
                        <a:pt x="412" y="98"/>
                      </a:lnTo>
                      <a:lnTo>
                        <a:pt x="404" y="99"/>
                      </a:lnTo>
                      <a:lnTo>
                        <a:pt x="398" y="98"/>
                      </a:lnTo>
                      <a:lnTo>
                        <a:pt x="392" y="96"/>
                      </a:lnTo>
                      <a:lnTo>
                        <a:pt x="386" y="92"/>
                      </a:lnTo>
                      <a:lnTo>
                        <a:pt x="381" y="84"/>
                      </a:lnTo>
                      <a:lnTo>
                        <a:pt x="377" y="78"/>
                      </a:lnTo>
                      <a:lnTo>
                        <a:pt x="374" y="70"/>
                      </a:lnTo>
                      <a:lnTo>
                        <a:pt x="369" y="65"/>
                      </a:lnTo>
                      <a:lnTo>
                        <a:pt x="364" y="60"/>
                      </a:lnTo>
                      <a:lnTo>
                        <a:pt x="357" y="60"/>
                      </a:lnTo>
                      <a:lnTo>
                        <a:pt x="349" y="64"/>
                      </a:lnTo>
                      <a:lnTo>
                        <a:pt x="348" y="66"/>
                      </a:lnTo>
                      <a:lnTo>
                        <a:pt x="345" y="70"/>
                      </a:lnTo>
                      <a:lnTo>
                        <a:pt x="343" y="73"/>
                      </a:lnTo>
                      <a:lnTo>
                        <a:pt x="341" y="74"/>
                      </a:lnTo>
                      <a:lnTo>
                        <a:pt x="333" y="70"/>
                      </a:lnTo>
                      <a:lnTo>
                        <a:pt x="328" y="65"/>
                      </a:lnTo>
                      <a:lnTo>
                        <a:pt x="323" y="58"/>
                      </a:lnTo>
                      <a:lnTo>
                        <a:pt x="318" y="50"/>
                      </a:lnTo>
                      <a:lnTo>
                        <a:pt x="313" y="44"/>
                      </a:lnTo>
                      <a:lnTo>
                        <a:pt x="307" y="37"/>
                      </a:lnTo>
                      <a:lnTo>
                        <a:pt x="302" y="31"/>
                      </a:lnTo>
                      <a:lnTo>
                        <a:pt x="295" y="27"/>
                      </a:lnTo>
                      <a:lnTo>
                        <a:pt x="288" y="24"/>
                      </a:lnTo>
                      <a:lnTo>
                        <a:pt x="280" y="23"/>
                      </a:lnTo>
                      <a:lnTo>
                        <a:pt x="272" y="25"/>
                      </a:lnTo>
                      <a:lnTo>
                        <a:pt x="266" y="28"/>
                      </a:lnTo>
                      <a:lnTo>
                        <a:pt x="258" y="31"/>
                      </a:lnTo>
                      <a:lnTo>
                        <a:pt x="251" y="35"/>
                      </a:lnTo>
                      <a:lnTo>
                        <a:pt x="244" y="38"/>
                      </a:lnTo>
                      <a:lnTo>
                        <a:pt x="237" y="42"/>
                      </a:lnTo>
                      <a:lnTo>
                        <a:pt x="230" y="44"/>
                      </a:lnTo>
                      <a:lnTo>
                        <a:pt x="222" y="44"/>
                      </a:lnTo>
                      <a:lnTo>
                        <a:pt x="215" y="44"/>
                      </a:lnTo>
                      <a:lnTo>
                        <a:pt x="207" y="43"/>
                      </a:lnTo>
                      <a:lnTo>
                        <a:pt x="198" y="42"/>
                      </a:lnTo>
                      <a:lnTo>
                        <a:pt x="190" y="41"/>
                      </a:lnTo>
                      <a:lnTo>
                        <a:pt x="181" y="40"/>
                      </a:lnTo>
                      <a:lnTo>
                        <a:pt x="172" y="4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10" name="Freeform 2080"/>
                <p:cNvSpPr>
                  <a:spLocks/>
                </p:cNvSpPr>
                <p:nvPr/>
              </p:nvSpPr>
              <p:spPr bwMode="auto">
                <a:xfrm>
                  <a:off x="2520" y="1452"/>
                  <a:ext cx="111" cy="63"/>
                </a:xfrm>
                <a:custGeom>
                  <a:avLst/>
                  <a:gdLst>
                    <a:gd name="T0" fmla="*/ 0 w 1112"/>
                    <a:gd name="T1" fmla="*/ 0 h 678"/>
                    <a:gd name="T2" fmla="*/ 0 w 1112"/>
                    <a:gd name="T3" fmla="*/ 0 h 678"/>
                    <a:gd name="T4" fmla="*/ 0 w 1112"/>
                    <a:gd name="T5" fmla="*/ 0 h 678"/>
                    <a:gd name="T6" fmla="*/ 0 w 1112"/>
                    <a:gd name="T7" fmla="*/ 0 h 678"/>
                    <a:gd name="T8" fmla="*/ 0 w 1112"/>
                    <a:gd name="T9" fmla="*/ 0 h 678"/>
                    <a:gd name="T10" fmla="*/ 0 w 1112"/>
                    <a:gd name="T11" fmla="*/ 0 h 678"/>
                    <a:gd name="T12" fmla="*/ 0 w 1112"/>
                    <a:gd name="T13" fmla="*/ 0 h 678"/>
                    <a:gd name="T14" fmla="*/ 0 w 1112"/>
                    <a:gd name="T15" fmla="*/ 0 h 678"/>
                    <a:gd name="T16" fmla="*/ 0 w 1112"/>
                    <a:gd name="T17" fmla="*/ 0 h 678"/>
                    <a:gd name="T18" fmla="*/ 0 w 1112"/>
                    <a:gd name="T19" fmla="*/ 0 h 678"/>
                    <a:gd name="T20" fmla="*/ 0 w 1112"/>
                    <a:gd name="T21" fmla="*/ 0 h 678"/>
                    <a:gd name="T22" fmla="*/ 0 w 1112"/>
                    <a:gd name="T23" fmla="*/ 0 h 678"/>
                    <a:gd name="T24" fmla="*/ 0 w 1112"/>
                    <a:gd name="T25" fmla="*/ 0 h 678"/>
                    <a:gd name="T26" fmla="*/ 0 w 1112"/>
                    <a:gd name="T27" fmla="*/ 0 h 678"/>
                    <a:gd name="T28" fmla="*/ 0 w 1112"/>
                    <a:gd name="T29" fmla="*/ 0 h 678"/>
                    <a:gd name="T30" fmla="*/ 0 w 1112"/>
                    <a:gd name="T31" fmla="*/ 0 h 678"/>
                    <a:gd name="T32" fmla="*/ 0 w 1112"/>
                    <a:gd name="T33" fmla="*/ 0 h 678"/>
                    <a:gd name="T34" fmla="*/ 0 w 1112"/>
                    <a:gd name="T35" fmla="*/ 0 h 678"/>
                    <a:gd name="T36" fmla="*/ 0 w 1112"/>
                    <a:gd name="T37" fmla="*/ 0 h 678"/>
                    <a:gd name="T38" fmla="*/ 0 w 1112"/>
                    <a:gd name="T39" fmla="*/ 0 h 678"/>
                    <a:gd name="T40" fmla="*/ 0 w 1112"/>
                    <a:gd name="T41" fmla="*/ 0 h 678"/>
                    <a:gd name="T42" fmla="*/ 0 w 1112"/>
                    <a:gd name="T43" fmla="*/ 0 h 678"/>
                    <a:gd name="T44" fmla="*/ 0 w 1112"/>
                    <a:gd name="T45" fmla="*/ 0 h 678"/>
                    <a:gd name="T46" fmla="*/ 0 w 1112"/>
                    <a:gd name="T47" fmla="*/ 0 h 678"/>
                    <a:gd name="T48" fmla="*/ 0 w 1112"/>
                    <a:gd name="T49" fmla="*/ 0 h 678"/>
                    <a:gd name="T50" fmla="*/ 0 w 1112"/>
                    <a:gd name="T51" fmla="*/ 0 h 678"/>
                    <a:gd name="T52" fmla="*/ 0 w 1112"/>
                    <a:gd name="T53" fmla="*/ 0 h 678"/>
                    <a:gd name="T54" fmla="*/ 0 w 1112"/>
                    <a:gd name="T55" fmla="*/ 0 h 678"/>
                    <a:gd name="T56" fmla="*/ 0 w 1112"/>
                    <a:gd name="T57" fmla="*/ 0 h 678"/>
                    <a:gd name="T58" fmla="*/ 0 w 1112"/>
                    <a:gd name="T59" fmla="*/ 0 h 678"/>
                    <a:gd name="T60" fmla="*/ 0 w 1112"/>
                    <a:gd name="T61" fmla="*/ 0 h 678"/>
                    <a:gd name="T62" fmla="*/ 0 w 1112"/>
                    <a:gd name="T63" fmla="*/ 0 h 678"/>
                    <a:gd name="T64" fmla="*/ 0 w 1112"/>
                    <a:gd name="T65" fmla="*/ 0 h 678"/>
                    <a:gd name="T66" fmla="*/ 0 w 1112"/>
                    <a:gd name="T67" fmla="*/ 0 h 678"/>
                    <a:gd name="T68" fmla="*/ 0 w 1112"/>
                    <a:gd name="T69" fmla="*/ 0 h 678"/>
                    <a:gd name="T70" fmla="*/ 0 w 1112"/>
                    <a:gd name="T71" fmla="*/ 0 h 678"/>
                    <a:gd name="T72" fmla="*/ 0 w 1112"/>
                    <a:gd name="T73" fmla="*/ 0 h 678"/>
                    <a:gd name="T74" fmla="*/ 0 w 1112"/>
                    <a:gd name="T75" fmla="*/ 0 h 678"/>
                    <a:gd name="T76" fmla="*/ 0 w 1112"/>
                    <a:gd name="T77" fmla="*/ 0 h 678"/>
                    <a:gd name="T78" fmla="*/ 0 w 1112"/>
                    <a:gd name="T79" fmla="*/ 0 h 678"/>
                    <a:gd name="T80" fmla="*/ 0 w 1112"/>
                    <a:gd name="T81" fmla="*/ 0 h 678"/>
                    <a:gd name="T82" fmla="*/ 0 w 1112"/>
                    <a:gd name="T83" fmla="*/ 0 h 678"/>
                    <a:gd name="T84" fmla="*/ 0 w 1112"/>
                    <a:gd name="T85" fmla="*/ 0 h 678"/>
                    <a:gd name="T86" fmla="*/ 0 w 1112"/>
                    <a:gd name="T87" fmla="*/ 0 h 678"/>
                    <a:gd name="T88" fmla="*/ 0 w 1112"/>
                    <a:gd name="T89" fmla="*/ 0 h 678"/>
                    <a:gd name="T90" fmla="*/ 0 w 1112"/>
                    <a:gd name="T91" fmla="*/ 0 h 678"/>
                    <a:gd name="T92" fmla="*/ 0 w 1112"/>
                    <a:gd name="T93" fmla="*/ 0 h 678"/>
                    <a:gd name="T94" fmla="*/ 0 w 1112"/>
                    <a:gd name="T95" fmla="*/ 0 h 678"/>
                    <a:gd name="T96" fmla="*/ 0 w 1112"/>
                    <a:gd name="T97" fmla="*/ 0 h 678"/>
                    <a:gd name="T98" fmla="*/ 0 w 1112"/>
                    <a:gd name="T99" fmla="*/ 0 h 678"/>
                    <a:gd name="T100" fmla="*/ 0 w 1112"/>
                    <a:gd name="T101" fmla="*/ 0 h 678"/>
                    <a:gd name="T102" fmla="*/ 0 w 1112"/>
                    <a:gd name="T103" fmla="*/ 0 h 678"/>
                    <a:gd name="T104" fmla="*/ 0 w 1112"/>
                    <a:gd name="T105" fmla="*/ 0 h 678"/>
                    <a:gd name="T106" fmla="*/ 0 w 1112"/>
                    <a:gd name="T107" fmla="*/ 0 h 678"/>
                    <a:gd name="T108" fmla="*/ 0 w 1112"/>
                    <a:gd name="T109" fmla="*/ 0 h 678"/>
                    <a:gd name="T110" fmla="*/ 0 w 1112"/>
                    <a:gd name="T111" fmla="*/ 0 h 678"/>
                    <a:gd name="T112" fmla="*/ 0 w 1112"/>
                    <a:gd name="T113" fmla="*/ 0 h 678"/>
                    <a:gd name="T114" fmla="*/ 0 w 1112"/>
                    <a:gd name="T115" fmla="*/ 0 h 678"/>
                    <a:gd name="T116" fmla="*/ 0 w 1112"/>
                    <a:gd name="T117" fmla="*/ 0 h 678"/>
                    <a:gd name="T118" fmla="*/ 0 w 1112"/>
                    <a:gd name="T119" fmla="*/ 0 h 678"/>
                    <a:gd name="T120" fmla="*/ 0 w 1112"/>
                    <a:gd name="T121" fmla="*/ 0 h 678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112"/>
                    <a:gd name="T184" fmla="*/ 0 h 678"/>
                    <a:gd name="T185" fmla="*/ 1112 w 1112"/>
                    <a:gd name="T186" fmla="*/ 678 h 678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112" h="678">
                      <a:moveTo>
                        <a:pt x="0" y="581"/>
                      </a:moveTo>
                      <a:lnTo>
                        <a:pt x="7" y="579"/>
                      </a:lnTo>
                      <a:lnTo>
                        <a:pt x="11" y="575"/>
                      </a:lnTo>
                      <a:lnTo>
                        <a:pt x="14" y="568"/>
                      </a:lnTo>
                      <a:lnTo>
                        <a:pt x="18" y="562"/>
                      </a:lnTo>
                      <a:lnTo>
                        <a:pt x="21" y="555"/>
                      </a:lnTo>
                      <a:lnTo>
                        <a:pt x="25" y="550"/>
                      </a:lnTo>
                      <a:lnTo>
                        <a:pt x="32" y="548"/>
                      </a:lnTo>
                      <a:lnTo>
                        <a:pt x="39" y="548"/>
                      </a:lnTo>
                      <a:lnTo>
                        <a:pt x="45" y="551"/>
                      </a:lnTo>
                      <a:lnTo>
                        <a:pt x="47" y="556"/>
                      </a:lnTo>
                      <a:lnTo>
                        <a:pt x="47" y="563"/>
                      </a:lnTo>
                      <a:lnTo>
                        <a:pt x="48" y="568"/>
                      </a:lnTo>
                      <a:lnTo>
                        <a:pt x="55" y="578"/>
                      </a:lnTo>
                      <a:lnTo>
                        <a:pt x="62" y="585"/>
                      </a:lnTo>
                      <a:lnTo>
                        <a:pt x="71" y="589"/>
                      </a:lnTo>
                      <a:lnTo>
                        <a:pt x="80" y="591"/>
                      </a:lnTo>
                      <a:lnTo>
                        <a:pt x="89" y="592"/>
                      </a:lnTo>
                      <a:lnTo>
                        <a:pt x="99" y="592"/>
                      </a:lnTo>
                      <a:lnTo>
                        <a:pt x="110" y="591"/>
                      </a:lnTo>
                      <a:lnTo>
                        <a:pt x="120" y="591"/>
                      </a:lnTo>
                      <a:lnTo>
                        <a:pt x="120" y="599"/>
                      </a:lnTo>
                      <a:lnTo>
                        <a:pt x="125" y="603"/>
                      </a:lnTo>
                      <a:lnTo>
                        <a:pt x="132" y="606"/>
                      </a:lnTo>
                      <a:lnTo>
                        <a:pt x="134" y="613"/>
                      </a:lnTo>
                      <a:lnTo>
                        <a:pt x="142" y="613"/>
                      </a:lnTo>
                      <a:lnTo>
                        <a:pt x="150" y="614"/>
                      </a:lnTo>
                      <a:lnTo>
                        <a:pt x="157" y="613"/>
                      </a:lnTo>
                      <a:lnTo>
                        <a:pt x="162" y="611"/>
                      </a:lnTo>
                      <a:lnTo>
                        <a:pt x="168" y="605"/>
                      </a:lnTo>
                      <a:lnTo>
                        <a:pt x="173" y="601"/>
                      </a:lnTo>
                      <a:lnTo>
                        <a:pt x="179" y="596"/>
                      </a:lnTo>
                      <a:lnTo>
                        <a:pt x="183" y="591"/>
                      </a:lnTo>
                      <a:lnTo>
                        <a:pt x="186" y="585"/>
                      </a:lnTo>
                      <a:lnTo>
                        <a:pt x="187" y="578"/>
                      </a:lnTo>
                      <a:lnTo>
                        <a:pt x="187" y="571"/>
                      </a:lnTo>
                      <a:lnTo>
                        <a:pt x="185" y="562"/>
                      </a:lnTo>
                      <a:lnTo>
                        <a:pt x="192" y="562"/>
                      </a:lnTo>
                      <a:lnTo>
                        <a:pt x="197" y="563"/>
                      </a:lnTo>
                      <a:lnTo>
                        <a:pt x="203" y="562"/>
                      </a:lnTo>
                      <a:lnTo>
                        <a:pt x="206" y="561"/>
                      </a:lnTo>
                      <a:lnTo>
                        <a:pt x="207" y="557"/>
                      </a:lnTo>
                      <a:lnTo>
                        <a:pt x="208" y="553"/>
                      </a:lnTo>
                      <a:lnTo>
                        <a:pt x="208" y="549"/>
                      </a:lnTo>
                      <a:lnTo>
                        <a:pt x="208" y="544"/>
                      </a:lnTo>
                      <a:lnTo>
                        <a:pt x="208" y="539"/>
                      </a:lnTo>
                      <a:lnTo>
                        <a:pt x="208" y="535"/>
                      </a:lnTo>
                      <a:lnTo>
                        <a:pt x="208" y="530"/>
                      </a:lnTo>
                      <a:lnTo>
                        <a:pt x="209" y="526"/>
                      </a:lnTo>
                      <a:lnTo>
                        <a:pt x="215" y="516"/>
                      </a:lnTo>
                      <a:lnTo>
                        <a:pt x="222" y="507"/>
                      </a:lnTo>
                      <a:lnTo>
                        <a:pt x="230" y="500"/>
                      </a:lnTo>
                      <a:lnTo>
                        <a:pt x="240" y="493"/>
                      </a:lnTo>
                      <a:lnTo>
                        <a:pt x="249" y="488"/>
                      </a:lnTo>
                      <a:lnTo>
                        <a:pt x="259" y="483"/>
                      </a:lnTo>
                      <a:lnTo>
                        <a:pt x="270" y="480"/>
                      </a:lnTo>
                      <a:lnTo>
                        <a:pt x="281" y="477"/>
                      </a:lnTo>
                      <a:lnTo>
                        <a:pt x="294" y="475"/>
                      </a:lnTo>
                      <a:lnTo>
                        <a:pt x="307" y="475"/>
                      </a:lnTo>
                      <a:lnTo>
                        <a:pt x="321" y="476"/>
                      </a:lnTo>
                      <a:lnTo>
                        <a:pt x="335" y="477"/>
                      </a:lnTo>
                      <a:lnTo>
                        <a:pt x="349" y="478"/>
                      </a:lnTo>
                      <a:lnTo>
                        <a:pt x="363" y="479"/>
                      </a:lnTo>
                      <a:lnTo>
                        <a:pt x="377" y="477"/>
                      </a:lnTo>
                      <a:lnTo>
                        <a:pt x="390" y="474"/>
                      </a:lnTo>
                      <a:lnTo>
                        <a:pt x="396" y="470"/>
                      </a:lnTo>
                      <a:lnTo>
                        <a:pt x="402" y="468"/>
                      </a:lnTo>
                      <a:lnTo>
                        <a:pt x="408" y="466"/>
                      </a:lnTo>
                      <a:lnTo>
                        <a:pt x="415" y="464"/>
                      </a:lnTo>
                      <a:lnTo>
                        <a:pt x="422" y="461"/>
                      </a:lnTo>
                      <a:lnTo>
                        <a:pt x="428" y="458"/>
                      </a:lnTo>
                      <a:lnTo>
                        <a:pt x="435" y="455"/>
                      </a:lnTo>
                      <a:lnTo>
                        <a:pt x="441" y="452"/>
                      </a:lnTo>
                      <a:lnTo>
                        <a:pt x="448" y="448"/>
                      </a:lnTo>
                      <a:lnTo>
                        <a:pt x="452" y="443"/>
                      </a:lnTo>
                      <a:lnTo>
                        <a:pt x="456" y="437"/>
                      </a:lnTo>
                      <a:lnTo>
                        <a:pt x="461" y="431"/>
                      </a:lnTo>
                      <a:lnTo>
                        <a:pt x="464" y="425"/>
                      </a:lnTo>
                      <a:lnTo>
                        <a:pt x="466" y="418"/>
                      </a:lnTo>
                      <a:lnTo>
                        <a:pt x="469" y="412"/>
                      </a:lnTo>
                      <a:lnTo>
                        <a:pt x="473" y="406"/>
                      </a:lnTo>
                      <a:lnTo>
                        <a:pt x="482" y="387"/>
                      </a:lnTo>
                      <a:lnTo>
                        <a:pt x="491" y="367"/>
                      </a:lnTo>
                      <a:lnTo>
                        <a:pt x="499" y="346"/>
                      </a:lnTo>
                      <a:lnTo>
                        <a:pt x="506" y="326"/>
                      </a:lnTo>
                      <a:lnTo>
                        <a:pt x="515" y="307"/>
                      </a:lnTo>
                      <a:lnTo>
                        <a:pt x="525" y="289"/>
                      </a:lnTo>
                      <a:lnTo>
                        <a:pt x="537" y="273"/>
                      </a:lnTo>
                      <a:lnTo>
                        <a:pt x="553" y="261"/>
                      </a:lnTo>
                      <a:lnTo>
                        <a:pt x="567" y="255"/>
                      </a:lnTo>
                      <a:lnTo>
                        <a:pt x="584" y="249"/>
                      </a:lnTo>
                      <a:lnTo>
                        <a:pt x="599" y="246"/>
                      </a:lnTo>
                      <a:lnTo>
                        <a:pt x="616" y="243"/>
                      </a:lnTo>
                      <a:lnTo>
                        <a:pt x="633" y="240"/>
                      </a:lnTo>
                      <a:lnTo>
                        <a:pt x="648" y="235"/>
                      </a:lnTo>
                      <a:lnTo>
                        <a:pt x="664" y="230"/>
                      </a:lnTo>
                      <a:lnTo>
                        <a:pt x="678" y="222"/>
                      </a:lnTo>
                      <a:lnTo>
                        <a:pt x="681" y="218"/>
                      </a:lnTo>
                      <a:lnTo>
                        <a:pt x="681" y="213"/>
                      </a:lnTo>
                      <a:lnTo>
                        <a:pt x="677" y="208"/>
                      </a:lnTo>
                      <a:lnTo>
                        <a:pt x="673" y="202"/>
                      </a:lnTo>
                      <a:lnTo>
                        <a:pt x="669" y="195"/>
                      </a:lnTo>
                      <a:lnTo>
                        <a:pt x="665" y="188"/>
                      </a:lnTo>
                      <a:lnTo>
                        <a:pt x="663" y="182"/>
                      </a:lnTo>
                      <a:lnTo>
                        <a:pt x="663" y="176"/>
                      </a:lnTo>
                      <a:lnTo>
                        <a:pt x="668" y="169"/>
                      </a:lnTo>
                      <a:lnTo>
                        <a:pt x="673" y="163"/>
                      </a:lnTo>
                      <a:lnTo>
                        <a:pt x="681" y="161"/>
                      </a:lnTo>
                      <a:lnTo>
                        <a:pt x="689" y="161"/>
                      </a:lnTo>
                      <a:lnTo>
                        <a:pt x="698" y="162"/>
                      </a:lnTo>
                      <a:lnTo>
                        <a:pt x="707" y="164"/>
                      </a:lnTo>
                      <a:lnTo>
                        <a:pt x="717" y="167"/>
                      </a:lnTo>
                      <a:lnTo>
                        <a:pt x="725" y="168"/>
                      </a:lnTo>
                      <a:lnTo>
                        <a:pt x="723" y="166"/>
                      </a:lnTo>
                      <a:lnTo>
                        <a:pt x="722" y="164"/>
                      </a:lnTo>
                      <a:lnTo>
                        <a:pt x="720" y="162"/>
                      </a:lnTo>
                      <a:lnTo>
                        <a:pt x="718" y="161"/>
                      </a:lnTo>
                      <a:lnTo>
                        <a:pt x="746" y="157"/>
                      </a:lnTo>
                      <a:lnTo>
                        <a:pt x="766" y="144"/>
                      </a:lnTo>
                      <a:lnTo>
                        <a:pt x="780" y="124"/>
                      </a:lnTo>
                      <a:lnTo>
                        <a:pt x="790" y="100"/>
                      </a:lnTo>
                      <a:lnTo>
                        <a:pt x="797" y="74"/>
                      </a:lnTo>
                      <a:lnTo>
                        <a:pt x="805" y="47"/>
                      </a:lnTo>
                      <a:lnTo>
                        <a:pt x="815" y="22"/>
                      </a:lnTo>
                      <a:lnTo>
                        <a:pt x="828" y="0"/>
                      </a:lnTo>
                      <a:lnTo>
                        <a:pt x="830" y="7"/>
                      </a:lnTo>
                      <a:lnTo>
                        <a:pt x="831" y="14"/>
                      </a:lnTo>
                      <a:lnTo>
                        <a:pt x="833" y="21"/>
                      </a:lnTo>
                      <a:lnTo>
                        <a:pt x="836" y="26"/>
                      </a:lnTo>
                      <a:lnTo>
                        <a:pt x="840" y="31"/>
                      </a:lnTo>
                      <a:lnTo>
                        <a:pt x="844" y="34"/>
                      </a:lnTo>
                      <a:lnTo>
                        <a:pt x="849" y="35"/>
                      </a:lnTo>
                      <a:lnTo>
                        <a:pt x="856" y="34"/>
                      </a:lnTo>
                      <a:lnTo>
                        <a:pt x="863" y="31"/>
                      </a:lnTo>
                      <a:lnTo>
                        <a:pt x="871" y="26"/>
                      </a:lnTo>
                      <a:lnTo>
                        <a:pt x="879" y="22"/>
                      </a:lnTo>
                      <a:lnTo>
                        <a:pt x="885" y="15"/>
                      </a:lnTo>
                      <a:lnTo>
                        <a:pt x="885" y="21"/>
                      </a:lnTo>
                      <a:lnTo>
                        <a:pt x="885" y="27"/>
                      </a:lnTo>
                      <a:lnTo>
                        <a:pt x="885" y="33"/>
                      </a:lnTo>
                      <a:lnTo>
                        <a:pt x="885" y="39"/>
                      </a:lnTo>
                      <a:lnTo>
                        <a:pt x="885" y="45"/>
                      </a:lnTo>
                      <a:lnTo>
                        <a:pt x="886" y="49"/>
                      </a:lnTo>
                      <a:lnTo>
                        <a:pt x="890" y="53"/>
                      </a:lnTo>
                      <a:lnTo>
                        <a:pt x="894" y="57"/>
                      </a:lnTo>
                      <a:lnTo>
                        <a:pt x="900" y="58"/>
                      </a:lnTo>
                      <a:lnTo>
                        <a:pt x="906" y="59"/>
                      </a:lnTo>
                      <a:lnTo>
                        <a:pt x="913" y="60"/>
                      </a:lnTo>
                      <a:lnTo>
                        <a:pt x="919" y="60"/>
                      </a:lnTo>
                      <a:lnTo>
                        <a:pt x="925" y="62"/>
                      </a:lnTo>
                      <a:lnTo>
                        <a:pt x="929" y="64"/>
                      </a:lnTo>
                      <a:lnTo>
                        <a:pt x="932" y="69"/>
                      </a:lnTo>
                      <a:lnTo>
                        <a:pt x="934" y="74"/>
                      </a:lnTo>
                      <a:lnTo>
                        <a:pt x="934" y="82"/>
                      </a:lnTo>
                      <a:lnTo>
                        <a:pt x="931" y="88"/>
                      </a:lnTo>
                      <a:lnTo>
                        <a:pt x="927" y="95"/>
                      </a:lnTo>
                      <a:lnTo>
                        <a:pt x="921" y="101"/>
                      </a:lnTo>
                      <a:lnTo>
                        <a:pt x="916" y="108"/>
                      </a:lnTo>
                      <a:lnTo>
                        <a:pt x="910" y="114"/>
                      </a:lnTo>
                      <a:lnTo>
                        <a:pt x="908" y="123"/>
                      </a:lnTo>
                      <a:lnTo>
                        <a:pt x="907" y="132"/>
                      </a:lnTo>
                      <a:lnTo>
                        <a:pt x="907" y="126"/>
                      </a:lnTo>
                      <a:lnTo>
                        <a:pt x="908" y="122"/>
                      </a:lnTo>
                      <a:lnTo>
                        <a:pt x="912" y="119"/>
                      </a:lnTo>
                      <a:lnTo>
                        <a:pt x="915" y="118"/>
                      </a:lnTo>
                      <a:lnTo>
                        <a:pt x="919" y="117"/>
                      </a:lnTo>
                      <a:lnTo>
                        <a:pt x="925" y="117"/>
                      </a:lnTo>
                      <a:lnTo>
                        <a:pt x="929" y="116"/>
                      </a:lnTo>
                      <a:lnTo>
                        <a:pt x="934" y="116"/>
                      </a:lnTo>
                      <a:lnTo>
                        <a:pt x="939" y="116"/>
                      </a:lnTo>
                      <a:lnTo>
                        <a:pt x="943" y="116"/>
                      </a:lnTo>
                      <a:lnTo>
                        <a:pt x="946" y="117"/>
                      </a:lnTo>
                      <a:lnTo>
                        <a:pt x="950" y="119"/>
                      </a:lnTo>
                      <a:lnTo>
                        <a:pt x="951" y="122"/>
                      </a:lnTo>
                      <a:lnTo>
                        <a:pt x="951" y="125"/>
                      </a:lnTo>
                      <a:lnTo>
                        <a:pt x="950" y="130"/>
                      </a:lnTo>
                      <a:lnTo>
                        <a:pt x="947" y="134"/>
                      </a:lnTo>
                      <a:lnTo>
                        <a:pt x="945" y="138"/>
                      </a:lnTo>
                      <a:lnTo>
                        <a:pt x="944" y="144"/>
                      </a:lnTo>
                      <a:lnTo>
                        <a:pt x="943" y="148"/>
                      </a:lnTo>
                      <a:lnTo>
                        <a:pt x="944" y="154"/>
                      </a:lnTo>
                      <a:lnTo>
                        <a:pt x="962" y="147"/>
                      </a:lnTo>
                      <a:lnTo>
                        <a:pt x="978" y="145"/>
                      </a:lnTo>
                      <a:lnTo>
                        <a:pt x="993" y="145"/>
                      </a:lnTo>
                      <a:lnTo>
                        <a:pt x="1010" y="149"/>
                      </a:lnTo>
                      <a:lnTo>
                        <a:pt x="1025" y="156"/>
                      </a:lnTo>
                      <a:lnTo>
                        <a:pt x="1040" y="163"/>
                      </a:lnTo>
                      <a:lnTo>
                        <a:pt x="1054" y="172"/>
                      </a:lnTo>
                      <a:lnTo>
                        <a:pt x="1069" y="181"/>
                      </a:lnTo>
                      <a:lnTo>
                        <a:pt x="1074" y="183"/>
                      </a:lnTo>
                      <a:lnTo>
                        <a:pt x="1078" y="184"/>
                      </a:lnTo>
                      <a:lnTo>
                        <a:pt x="1084" y="184"/>
                      </a:lnTo>
                      <a:lnTo>
                        <a:pt x="1089" y="184"/>
                      </a:lnTo>
                      <a:lnTo>
                        <a:pt x="1096" y="184"/>
                      </a:lnTo>
                      <a:lnTo>
                        <a:pt x="1101" y="184"/>
                      </a:lnTo>
                      <a:lnTo>
                        <a:pt x="1106" y="183"/>
                      </a:lnTo>
                      <a:lnTo>
                        <a:pt x="1112" y="183"/>
                      </a:lnTo>
                      <a:lnTo>
                        <a:pt x="1108" y="195"/>
                      </a:lnTo>
                      <a:lnTo>
                        <a:pt x="1101" y="204"/>
                      </a:lnTo>
                      <a:lnTo>
                        <a:pt x="1093" y="210"/>
                      </a:lnTo>
                      <a:lnTo>
                        <a:pt x="1085" y="215"/>
                      </a:lnTo>
                      <a:lnTo>
                        <a:pt x="1074" y="219"/>
                      </a:lnTo>
                      <a:lnTo>
                        <a:pt x="1064" y="223"/>
                      </a:lnTo>
                      <a:lnTo>
                        <a:pt x="1054" y="227"/>
                      </a:lnTo>
                      <a:lnTo>
                        <a:pt x="1044" y="231"/>
                      </a:lnTo>
                      <a:lnTo>
                        <a:pt x="1039" y="233"/>
                      </a:lnTo>
                      <a:lnTo>
                        <a:pt x="1033" y="234"/>
                      </a:lnTo>
                      <a:lnTo>
                        <a:pt x="1027" y="235"/>
                      </a:lnTo>
                      <a:lnTo>
                        <a:pt x="1021" y="235"/>
                      </a:lnTo>
                      <a:lnTo>
                        <a:pt x="1015" y="235"/>
                      </a:lnTo>
                      <a:lnTo>
                        <a:pt x="1008" y="235"/>
                      </a:lnTo>
                      <a:lnTo>
                        <a:pt x="1002" y="234"/>
                      </a:lnTo>
                      <a:lnTo>
                        <a:pt x="995" y="234"/>
                      </a:lnTo>
                      <a:lnTo>
                        <a:pt x="1002" y="243"/>
                      </a:lnTo>
                      <a:lnTo>
                        <a:pt x="1010" y="252"/>
                      </a:lnTo>
                      <a:lnTo>
                        <a:pt x="1017" y="259"/>
                      </a:lnTo>
                      <a:lnTo>
                        <a:pt x="1027" y="266"/>
                      </a:lnTo>
                      <a:lnTo>
                        <a:pt x="1036" y="272"/>
                      </a:lnTo>
                      <a:lnTo>
                        <a:pt x="1047" y="278"/>
                      </a:lnTo>
                      <a:lnTo>
                        <a:pt x="1057" y="282"/>
                      </a:lnTo>
                      <a:lnTo>
                        <a:pt x="1068" y="285"/>
                      </a:lnTo>
                      <a:lnTo>
                        <a:pt x="1052" y="294"/>
                      </a:lnTo>
                      <a:lnTo>
                        <a:pt x="1035" y="299"/>
                      </a:lnTo>
                      <a:lnTo>
                        <a:pt x="1017" y="303"/>
                      </a:lnTo>
                      <a:lnTo>
                        <a:pt x="1000" y="304"/>
                      </a:lnTo>
                      <a:lnTo>
                        <a:pt x="982" y="304"/>
                      </a:lnTo>
                      <a:lnTo>
                        <a:pt x="965" y="303"/>
                      </a:lnTo>
                      <a:lnTo>
                        <a:pt x="946" y="302"/>
                      </a:lnTo>
                      <a:lnTo>
                        <a:pt x="929" y="302"/>
                      </a:lnTo>
                      <a:lnTo>
                        <a:pt x="921" y="313"/>
                      </a:lnTo>
                      <a:lnTo>
                        <a:pt x="914" y="306"/>
                      </a:lnTo>
                      <a:lnTo>
                        <a:pt x="905" y="301"/>
                      </a:lnTo>
                      <a:lnTo>
                        <a:pt x="896" y="298"/>
                      </a:lnTo>
                      <a:lnTo>
                        <a:pt x="888" y="297"/>
                      </a:lnTo>
                      <a:lnTo>
                        <a:pt x="878" y="296"/>
                      </a:lnTo>
                      <a:lnTo>
                        <a:pt x="868" y="295"/>
                      </a:lnTo>
                      <a:lnTo>
                        <a:pt x="858" y="293"/>
                      </a:lnTo>
                      <a:lnTo>
                        <a:pt x="847" y="290"/>
                      </a:lnTo>
                      <a:lnTo>
                        <a:pt x="836" y="286"/>
                      </a:lnTo>
                      <a:lnTo>
                        <a:pt x="824" y="286"/>
                      </a:lnTo>
                      <a:lnTo>
                        <a:pt x="812" y="288"/>
                      </a:lnTo>
                      <a:lnTo>
                        <a:pt x="800" y="290"/>
                      </a:lnTo>
                      <a:lnTo>
                        <a:pt x="787" y="292"/>
                      </a:lnTo>
                      <a:lnTo>
                        <a:pt x="774" y="293"/>
                      </a:lnTo>
                      <a:lnTo>
                        <a:pt x="760" y="291"/>
                      </a:lnTo>
                      <a:lnTo>
                        <a:pt x="747" y="285"/>
                      </a:lnTo>
                      <a:lnTo>
                        <a:pt x="741" y="283"/>
                      </a:lnTo>
                      <a:lnTo>
                        <a:pt x="735" y="284"/>
                      </a:lnTo>
                      <a:lnTo>
                        <a:pt x="730" y="286"/>
                      </a:lnTo>
                      <a:lnTo>
                        <a:pt x="725" y="290"/>
                      </a:lnTo>
                      <a:lnTo>
                        <a:pt x="720" y="294"/>
                      </a:lnTo>
                      <a:lnTo>
                        <a:pt x="716" y="297"/>
                      </a:lnTo>
                      <a:lnTo>
                        <a:pt x="710" y="299"/>
                      </a:lnTo>
                      <a:lnTo>
                        <a:pt x="704" y="299"/>
                      </a:lnTo>
                      <a:lnTo>
                        <a:pt x="705" y="306"/>
                      </a:lnTo>
                      <a:lnTo>
                        <a:pt x="704" y="313"/>
                      </a:lnTo>
                      <a:lnTo>
                        <a:pt x="702" y="319"/>
                      </a:lnTo>
                      <a:lnTo>
                        <a:pt x="700" y="325"/>
                      </a:lnTo>
                      <a:lnTo>
                        <a:pt x="697" y="330"/>
                      </a:lnTo>
                      <a:lnTo>
                        <a:pt x="694" y="335"/>
                      </a:lnTo>
                      <a:lnTo>
                        <a:pt x="689" y="341"/>
                      </a:lnTo>
                      <a:lnTo>
                        <a:pt x="684" y="346"/>
                      </a:lnTo>
                      <a:lnTo>
                        <a:pt x="682" y="350"/>
                      </a:lnTo>
                      <a:lnTo>
                        <a:pt x="683" y="354"/>
                      </a:lnTo>
                      <a:lnTo>
                        <a:pt x="686" y="358"/>
                      </a:lnTo>
                      <a:lnTo>
                        <a:pt x="689" y="363"/>
                      </a:lnTo>
                      <a:lnTo>
                        <a:pt x="693" y="368"/>
                      </a:lnTo>
                      <a:lnTo>
                        <a:pt x="696" y="375"/>
                      </a:lnTo>
                      <a:lnTo>
                        <a:pt x="697" y="380"/>
                      </a:lnTo>
                      <a:lnTo>
                        <a:pt x="696" y="387"/>
                      </a:lnTo>
                      <a:lnTo>
                        <a:pt x="689" y="393"/>
                      </a:lnTo>
                      <a:lnTo>
                        <a:pt x="682" y="394"/>
                      </a:lnTo>
                      <a:lnTo>
                        <a:pt x="674" y="393"/>
                      </a:lnTo>
                      <a:lnTo>
                        <a:pt x="669" y="395"/>
                      </a:lnTo>
                      <a:lnTo>
                        <a:pt x="665" y="402"/>
                      </a:lnTo>
                      <a:lnTo>
                        <a:pt x="663" y="407"/>
                      </a:lnTo>
                      <a:lnTo>
                        <a:pt x="664" y="413"/>
                      </a:lnTo>
                      <a:lnTo>
                        <a:pt x="667" y="419"/>
                      </a:lnTo>
                      <a:lnTo>
                        <a:pt x="669" y="425"/>
                      </a:lnTo>
                      <a:lnTo>
                        <a:pt x="671" y="431"/>
                      </a:lnTo>
                      <a:lnTo>
                        <a:pt x="672" y="438"/>
                      </a:lnTo>
                      <a:lnTo>
                        <a:pt x="671" y="444"/>
                      </a:lnTo>
                      <a:lnTo>
                        <a:pt x="667" y="450"/>
                      </a:lnTo>
                      <a:lnTo>
                        <a:pt x="658" y="451"/>
                      </a:lnTo>
                      <a:lnTo>
                        <a:pt x="648" y="452"/>
                      </a:lnTo>
                      <a:lnTo>
                        <a:pt x="639" y="455"/>
                      </a:lnTo>
                      <a:lnTo>
                        <a:pt x="635" y="459"/>
                      </a:lnTo>
                      <a:lnTo>
                        <a:pt x="632" y="465"/>
                      </a:lnTo>
                      <a:lnTo>
                        <a:pt x="629" y="470"/>
                      </a:lnTo>
                      <a:lnTo>
                        <a:pt x="629" y="477"/>
                      </a:lnTo>
                      <a:lnTo>
                        <a:pt x="631" y="483"/>
                      </a:lnTo>
                      <a:lnTo>
                        <a:pt x="633" y="491"/>
                      </a:lnTo>
                      <a:lnTo>
                        <a:pt x="635" y="498"/>
                      </a:lnTo>
                      <a:lnTo>
                        <a:pt x="638" y="504"/>
                      </a:lnTo>
                      <a:lnTo>
                        <a:pt x="631" y="507"/>
                      </a:lnTo>
                      <a:lnTo>
                        <a:pt x="624" y="511"/>
                      </a:lnTo>
                      <a:lnTo>
                        <a:pt x="619" y="516"/>
                      </a:lnTo>
                      <a:lnTo>
                        <a:pt x="614" y="522"/>
                      </a:lnTo>
                      <a:lnTo>
                        <a:pt x="611" y="528"/>
                      </a:lnTo>
                      <a:lnTo>
                        <a:pt x="609" y="535"/>
                      </a:lnTo>
                      <a:lnTo>
                        <a:pt x="606" y="541"/>
                      </a:lnTo>
                      <a:lnTo>
                        <a:pt x="603" y="548"/>
                      </a:lnTo>
                      <a:lnTo>
                        <a:pt x="602" y="553"/>
                      </a:lnTo>
                      <a:lnTo>
                        <a:pt x="601" y="559"/>
                      </a:lnTo>
                      <a:lnTo>
                        <a:pt x="601" y="564"/>
                      </a:lnTo>
                      <a:lnTo>
                        <a:pt x="601" y="571"/>
                      </a:lnTo>
                      <a:lnTo>
                        <a:pt x="601" y="576"/>
                      </a:lnTo>
                      <a:lnTo>
                        <a:pt x="600" y="581"/>
                      </a:lnTo>
                      <a:lnTo>
                        <a:pt x="597" y="586"/>
                      </a:lnTo>
                      <a:lnTo>
                        <a:pt x="592" y="589"/>
                      </a:lnTo>
                      <a:lnTo>
                        <a:pt x="578" y="594"/>
                      </a:lnTo>
                      <a:lnTo>
                        <a:pt x="563" y="598"/>
                      </a:lnTo>
                      <a:lnTo>
                        <a:pt x="548" y="599"/>
                      </a:lnTo>
                      <a:lnTo>
                        <a:pt x="531" y="599"/>
                      </a:lnTo>
                      <a:lnTo>
                        <a:pt x="515" y="600"/>
                      </a:lnTo>
                      <a:lnTo>
                        <a:pt x="500" y="601"/>
                      </a:lnTo>
                      <a:lnTo>
                        <a:pt x="485" y="605"/>
                      </a:lnTo>
                      <a:lnTo>
                        <a:pt x="471" y="613"/>
                      </a:lnTo>
                      <a:lnTo>
                        <a:pt x="477" y="616"/>
                      </a:lnTo>
                      <a:lnTo>
                        <a:pt x="481" y="623"/>
                      </a:lnTo>
                      <a:lnTo>
                        <a:pt x="485" y="630"/>
                      </a:lnTo>
                      <a:lnTo>
                        <a:pt x="490" y="637"/>
                      </a:lnTo>
                      <a:lnTo>
                        <a:pt x="492" y="640"/>
                      </a:lnTo>
                      <a:lnTo>
                        <a:pt x="487" y="641"/>
                      </a:lnTo>
                      <a:lnTo>
                        <a:pt x="479" y="643"/>
                      </a:lnTo>
                      <a:lnTo>
                        <a:pt x="477" y="649"/>
                      </a:lnTo>
                      <a:lnTo>
                        <a:pt x="457" y="638"/>
                      </a:lnTo>
                      <a:lnTo>
                        <a:pt x="438" y="626"/>
                      </a:lnTo>
                      <a:lnTo>
                        <a:pt x="418" y="614"/>
                      </a:lnTo>
                      <a:lnTo>
                        <a:pt x="399" y="602"/>
                      </a:lnTo>
                      <a:lnTo>
                        <a:pt x="378" y="592"/>
                      </a:lnTo>
                      <a:lnTo>
                        <a:pt x="356" y="585"/>
                      </a:lnTo>
                      <a:lnTo>
                        <a:pt x="333" y="581"/>
                      </a:lnTo>
                      <a:lnTo>
                        <a:pt x="309" y="584"/>
                      </a:lnTo>
                      <a:lnTo>
                        <a:pt x="310" y="589"/>
                      </a:lnTo>
                      <a:lnTo>
                        <a:pt x="308" y="596"/>
                      </a:lnTo>
                      <a:lnTo>
                        <a:pt x="309" y="602"/>
                      </a:lnTo>
                      <a:lnTo>
                        <a:pt x="317" y="605"/>
                      </a:lnTo>
                      <a:lnTo>
                        <a:pt x="314" y="612"/>
                      </a:lnTo>
                      <a:lnTo>
                        <a:pt x="309" y="617"/>
                      </a:lnTo>
                      <a:lnTo>
                        <a:pt x="304" y="622"/>
                      </a:lnTo>
                      <a:lnTo>
                        <a:pt x="298" y="625"/>
                      </a:lnTo>
                      <a:lnTo>
                        <a:pt x="292" y="628"/>
                      </a:lnTo>
                      <a:lnTo>
                        <a:pt x="285" y="630"/>
                      </a:lnTo>
                      <a:lnTo>
                        <a:pt x="279" y="631"/>
                      </a:lnTo>
                      <a:lnTo>
                        <a:pt x="272" y="634"/>
                      </a:lnTo>
                      <a:lnTo>
                        <a:pt x="260" y="636"/>
                      </a:lnTo>
                      <a:lnTo>
                        <a:pt x="249" y="638"/>
                      </a:lnTo>
                      <a:lnTo>
                        <a:pt x="237" y="640"/>
                      </a:lnTo>
                      <a:lnTo>
                        <a:pt x="227" y="642"/>
                      </a:lnTo>
                      <a:lnTo>
                        <a:pt x="216" y="643"/>
                      </a:lnTo>
                      <a:lnTo>
                        <a:pt x="205" y="645"/>
                      </a:lnTo>
                      <a:lnTo>
                        <a:pt x="193" y="647"/>
                      </a:lnTo>
                      <a:lnTo>
                        <a:pt x="182" y="648"/>
                      </a:lnTo>
                      <a:lnTo>
                        <a:pt x="171" y="650"/>
                      </a:lnTo>
                      <a:lnTo>
                        <a:pt x="161" y="652"/>
                      </a:lnTo>
                      <a:lnTo>
                        <a:pt x="150" y="654"/>
                      </a:lnTo>
                      <a:lnTo>
                        <a:pt x="139" y="658"/>
                      </a:lnTo>
                      <a:lnTo>
                        <a:pt x="129" y="662"/>
                      </a:lnTo>
                      <a:lnTo>
                        <a:pt x="119" y="666"/>
                      </a:lnTo>
                      <a:lnTo>
                        <a:pt x="108" y="672"/>
                      </a:lnTo>
                      <a:lnTo>
                        <a:pt x="98" y="678"/>
                      </a:lnTo>
                      <a:lnTo>
                        <a:pt x="90" y="663"/>
                      </a:lnTo>
                      <a:lnTo>
                        <a:pt x="83" y="648"/>
                      </a:lnTo>
                      <a:lnTo>
                        <a:pt x="73" y="634"/>
                      </a:lnTo>
                      <a:lnTo>
                        <a:pt x="62" y="620"/>
                      </a:lnTo>
                      <a:lnTo>
                        <a:pt x="50" y="608"/>
                      </a:lnTo>
                      <a:lnTo>
                        <a:pt x="36" y="597"/>
                      </a:lnTo>
                      <a:lnTo>
                        <a:pt x="21" y="588"/>
                      </a:lnTo>
                      <a:lnTo>
                        <a:pt x="4" y="581"/>
                      </a:lnTo>
                      <a:lnTo>
                        <a:pt x="0" y="58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11" name="Freeform 2081"/>
                <p:cNvSpPr>
                  <a:spLocks/>
                </p:cNvSpPr>
                <p:nvPr/>
              </p:nvSpPr>
              <p:spPr bwMode="auto">
                <a:xfrm>
                  <a:off x="2520" y="1452"/>
                  <a:ext cx="111" cy="63"/>
                </a:xfrm>
                <a:custGeom>
                  <a:avLst/>
                  <a:gdLst>
                    <a:gd name="T0" fmla="*/ 0 w 1112"/>
                    <a:gd name="T1" fmla="*/ 0 h 678"/>
                    <a:gd name="T2" fmla="*/ 0 w 1112"/>
                    <a:gd name="T3" fmla="*/ 0 h 678"/>
                    <a:gd name="T4" fmla="*/ 0 w 1112"/>
                    <a:gd name="T5" fmla="*/ 0 h 678"/>
                    <a:gd name="T6" fmla="*/ 0 w 1112"/>
                    <a:gd name="T7" fmla="*/ 0 h 678"/>
                    <a:gd name="T8" fmla="*/ 0 w 1112"/>
                    <a:gd name="T9" fmla="*/ 0 h 678"/>
                    <a:gd name="T10" fmla="*/ 0 w 1112"/>
                    <a:gd name="T11" fmla="*/ 0 h 678"/>
                    <a:gd name="T12" fmla="*/ 0 w 1112"/>
                    <a:gd name="T13" fmla="*/ 0 h 678"/>
                    <a:gd name="T14" fmla="*/ 0 w 1112"/>
                    <a:gd name="T15" fmla="*/ 0 h 678"/>
                    <a:gd name="T16" fmla="*/ 0 w 1112"/>
                    <a:gd name="T17" fmla="*/ 0 h 678"/>
                    <a:gd name="T18" fmla="*/ 0 w 1112"/>
                    <a:gd name="T19" fmla="*/ 0 h 678"/>
                    <a:gd name="T20" fmla="*/ 0 w 1112"/>
                    <a:gd name="T21" fmla="*/ 0 h 678"/>
                    <a:gd name="T22" fmla="*/ 0 w 1112"/>
                    <a:gd name="T23" fmla="*/ 0 h 678"/>
                    <a:gd name="T24" fmla="*/ 0 w 1112"/>
                    <a:gd name="T25" fmla="*/ 0 h 678"/>
                    <a:gd name="T26" fmla="*/ 0 w 1112"/>
                    <a:gd name="T27" fmla="*/ 0 h 678"/>
                    <a:gd name="T28" fmla="*/ 0 w 1112"/>
                    <a:gd name="T29" fmla="*/ 0 h 678"/>
                    <a:gd name="T30" fmla="*/ 0 w 1112"/>
                    <a:gd name="T31" fmla="*/ 0 h 678"/>
                    <a:gd name="T32" fmla="*/ 0 w 1112"/>
                    <a:gd name="T33" fmla="*/ 0 h 678"/>
                    <a:gd name="T34" fmla="*/ 0 w 1112"/>
                    <a:gd name="T35" fmla="*/ 0 h 678"/>
                    <a:gd name="T36" fmla="*/ 0 w 1112"/>
                    <a:gd name="T37" fmla="*/ 0 h 678"/>
                    <a:gd name="T38" fmla="*/ 0 w 1112"/>
                    <a:gd name="T39" fmla="*/ 0 h 678"/>
                    <a:gd name="T40" fmla="*/ 0 w 1112"/>
                    <a:gd name="T41" fmla="*/ 0 h 678"/>
                    <a:gd name="T42" fmla="*/ 0 w 1112"/>
                    <a:gd name="T43" fmla="*/ 0 h 678"/>
                    <a:gd name="T44" fmla="*/ 0 w 1112"/>
                    <a:gd name="T45" fmla="*/ 0 h 678"/>
                    <a:gd name="T46" fmla="*/ 0 w 1112"/>
                    <a:gd name="T47" fmla="*/ 0 h 678"/>
                    <a:gd name="T48" fmla="*/ 0 w 1112"/>
                    <a:gd name="T49" fmla="*/ 0 h 678"/>
                    <a:gd name="T50" fmla="*/ 0 w 1112"/>
                    <a:gd name="T51" fmla="*/ 0 h 678"/>
                    <a:gd name="T52" fmla="*/ 0 w 1112"/>
                    <a:gd name="T53" fmla="*/ 0 h 678"/>
                    <a:gd name="T54" fmla="*/ 0 w 1112"/>
                    <a:gd name="T55" fmla="*/ 0 h 678"/>
                    <a:gd name="T56" fmla="*/ 0 w 1112"/>
                    <a:gd name="T57" fmla="*/ 0 h 678"/>
                    <a:gd name="T58" fmla="*/ 0 w 1112"/>
                    <a:gd name="T59" fmla="*/ 0 h 678"/>
                    <a:gd name="T60" fmla="*/ 0 w 1112"/>
                    <a:gd name="T61" fmla="*/ 0 h 678"/>
                    <a:gd name="T62" fmla="*/ 0 w 1112"/>
                    <a:gd name="T63" fmla="*/ 0 h 678"/>
                    <a:gd name="T64" fmla="*/ 0 w 1112"/>
                    <a:gd name="T65" fmla="*/ 0 h 678"/>
                    <a:gd name="T66" fmla="*/ 0 w 1112"/>
                    <a:gd name="T67" fmla="*/ 0 h 678"/>
                    <a:gd name="T68" fmla="*/ 0 w 1112"/>
                    <a:gd name="T69" fmla="*/ 0 h 678"/>
                    <a:gd name="T70" fmla="*/ 0 w 1112"/>
                    <a:gd name="T71" fmla="*/ 0 h 678"/>
                    <a:gd name="T72" fmla="*/ 0 w 1112"/>
                    <a:gd name="T73" fmla="*/ 0 h 678"/>
                    <a:gd name="T74" fmla="*/ 0 w 1112"/>
                    <a:gd name="T75" fmla="*/ 0 h 678"/>
                    <a:gd name="T76" fmla="*/ 0 w 1112"/>
                    <a:gd name="T77" fmla="*/ 0 h 678"/>
                    <a:gd name="T78" fmla="*/ 0 w 1112"/>
                    <a:gd name="T79" fmla="*/ 0 h 678"/>
                    <a:gd name="T80" fmla="*/ 0 w 1112"/>
                    <a:gd name="T81" fmla="*/ 0 h 678"/>
                    <a:gd name="T82" fmla="*/ 0 w 1112"/>
                    <a:gd name="T83" fmla="*/ 0 h 678"/>
                    <a:gd name="T84" fmla="*/ 0 w 1112"/>
                    <a:gd name="T85" fmla="*/ 0 h 678"/>
                    <a:gd name="T86" fmla="*/ 0 w 1112"/>
                    <a:gd name="T87" fmla="*/ 0 h 678"/>
                    <a:gd name="T88" fmla="*/ 0 w 1112"/>
                    <a:gd name="T89" fmla="*/ 0 h 678"/>
                    <a:gd name="T90" fmla="*/ 0 w 1112"/>
                    <a:gd name="T91" fmla="*/ 0 h 678"/>
                    <a:gd name="T92" fmla="*/ 0 w 1112"/>
                    <a:gd name="T93" fmla="*/ 0 h 678"/>
                    <a:gd name="T94" fmla="*/ 0 w 1112"/>
                    <a:gd name="T95" fmla="*/ 0 h 678"/>
                    <a:gd name="T96" fmla="*/ 0 w 1112"/>
                    <a:gd name="T97" fmla="*/ 0 h 678"/>
                    <a:gd name="T98" fmla="*/ 0 w 1112"/>
                    <a:gd name="T99" fmla="*/ 0 h 678"/>
                    <a:gd name="T100" fmla="*/ 0 w 1112"/>
                    <a:gd name="T101" fmla="*/ 0 h 678"/>
                    <a:gd name="T102" fmla="*/ 0 w 1112"/>
                    <a:gd name="T103" fmla="*/ 0 h 678"/>
                    <a:gd name="T104" fmla="*/ 0 w 1112"/>
                    <a:gd name="T105" fmla="*/ 0 h 678"/>
                    <a:gd name="T106" fmla="*/ 0 w 1112"/>
                    <a:gd name="T107" fmla="*/ 0 h 678"/>
                    <a:gd name="T108" fmla="*/ 0 w 1112"/>
                    <a:gd name="T109" fmla="*/ 0 h 678"/>
                    <a:gd name="T110" fmla="*/ 0 w 1112"/>
                    <a:gd name="T111" fmla="*/ 0 h 678"/>
                    <a:gd name="T112" fmla="*/ 0 w 1112"/>
                    <a:gd name="T113" fmla="*/ 0 h 678"/>
                    <a:gd name="T114" fmla="*/ 0 w 1112"/>
                    <a:gd name="T115" fmla="*/ 0 h 678"/>
                    <a:gd name="T116" fmla="*/ 0 w 1112"/>
                    <a:gd name="T117" fmla="*/ 0 h 678"/>
                    <a:gd name="T118" fmla="*/ 0 w 1112"/>
                    <a:gd name="T119" fmla="*/ 0 h 678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1112"/>
                    <a:gd name="T181" fmla="*/ 0 h 678"/>
                    <a:gd name="T182" fmla="*/ 1112 w 1112"/>
                    <a:gd name="T183" fmla="*/ 678 h 678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1112" h="678">
                      <a:moveTo>
                        <a:pt x="0" y="581"/>
                      </a:moveTo>
                      <a:lnTo>
                        <a:pt x="0" y="581"/>
                      </a:lnTo>
                      <a:lnTo>
                        <a:pt x="7" y="579"/>
                      </a:lnTo>
                      <a:lnTo>
                        <a:pt x="11" y="575"/>
                      </a:lnTo>
                      <a:lnTo>
                        <a:pt x="14" y="568"/>
                      </a:lnTo>
                      <a:lnTo>
                        <a:pt x="18" y="562"/>
                      </a:lnTo>
                      <a:lnTo>
                        <a:pt x="21" y="555"/>
                      </a:lnTo>
                      <a:lnTo>
                        <a:pt x="25" y="550"/>
                      </a:lnTo>
                      <a:lnTo>
                        <a:pt x="32" y="548"/>
                      </a:lnTo>
                      <a:lnTo>
                        <a:pt x="39" y="548"/>
                      </a:lnTo>
                      <a:lnTo>
                        <a:pt x="45" y="551"/>
                      </a:lnTo>
                      <a:lnTo>
                        <a:pt x="47" y="556"/>
                      </a:lnTo>
                      <a:lnTo>
                        <a:pt x="47" y="563"/>
                      </a:lnTo>
                      <a:lnTo>
                        <a:pt x="48" y="568"/>
                      </a:lnTo>
                      <a:lnTo>
                        <a:pt x="55" y="578"/>
                      </a:lnTo>
                      <a:lnTo>
                        <a:pt x="62" y="585"/>
                      </a:lnTo>
                      <a:lnTo>
                        <a:pt x="71" y="589"/>
                      </a:lnTo>
                      <a:lnTo>
                        <a:pt x="80" y="591"/>
                      </a:lnTo>
                      <a:lnTo>
                        <a:pt x="89" y="592"/>
                      </a:lnTo>
                      <a:lnTo>
                        <a:pt x="99" y="592"/>
                      </a:lnTo>
                      <a:lnTo>
                        <a:pt x="110" y="591"/>
                      </a:lnTo>
                      <a:lnTo>
                        <a:pt x="120" y="591"/>
                      </a:lnTo>
                      <a:lnTo>
                        <a:pt x="120" y="599"/>
                      </a:lnTo>
                      <a:lnTo>
                        <a:pt x="125" y="603"/>
                      </a:lnTo>
                      <a:lnTo>
                        <a:pt x="132" y="606"/>
                      </a:lnTo>
                      <a:lnTo>
                        <a:pt x="134" y="613"/>
                      </a:lnTo>
                      <a:lnTo>
                        <a:pt x="142" y="613"/>
                      </a:lnTo>
                      <a:lnTo>
                        <a:pt x="150" y="614"/>
                      </a:lnTo>
                      <a:lnTo>
                        <a:pt x="157" y="613"/>
                      </a:lnTo>
                      <a:lnTo>
                        <a:pt x="162" y="611"/>
                      </a:lnTo>
                      <a:lnTo>
                        <a:pt x="168" y="605"/>
                      </a:lnTo>
                      <a:lnTo>
                        <a:pt x="173" y="601"/>
                      </a:lnTo>
                      <a:lnTo>
                        <a:pt x="179" y="596"/>
                      </a:lnTo>
                      <a:lnTo>
                        <a:pt x="183" y="591"/>
                      </a:lnTo>
                      <a:lnTo>
                        <a:pt x="186" y="585"/>
                      </a:lnTo>
                      <a:lnTo>
                        <a:pt x="187" y="578"/>
                      </a:lnTo>
                      <a:lnTo>
                        <a:pt x="187" y="571"/>
                      </a:lnTo>
                      <a:lnTo>
                        <a:pt x="185" y="562"/>
                      </a:lnTo>
                      <a:lnTo>
                        <a:pt x="192" y="562"/>
                      </a:lnTo>
                      <a:lnTo>
                        <a:pt x="197" y="563"/>
                      </a:lnTo>
                      <a:lnTo>
                        <a:pt x="203" y="562"/>
                      </a:lnTo>
                      <a:lnTo>
                        <a:pt x="206" y="561"/>
                      </a:lnTo>
                      <a:lnTo>
                        <a:pt x="207" y="557"/>
                      </a:lnTo>
                      <a:lnTo>
                        <a:pt x="208" y="553"/>
                      </a:lnTo>
                      <a:lnTo>
                        <a:pt x="208" y="549"/>
                      </a:lnTo>
                      <a:lnTo>
                        <a:pt x="208" y="544"/>
                      </a:lnTo>
                      <a:lnTo>
                        <a:pt x="208" y="539"/>
                      </a:lnTo>
                      <a:lnTo>
                        <a:pt x="208" y="535"/>
                      </a:lnTo>
                      <a:lnTo>
                        <a:pt x="208" y="530"/>
                      </a:lnTo>
                      <a:lnTo>
                        <a:pt x="209" y="526"/>
                      </a:lnTo>
                      <a:lnTo>
                        <a:pt x="215" y="516"/>
                      </a:lnTo>
                      <a:lnTo>
                        <a:pt x="222" y="507"/>
                      </a:lnTo>
                      <a:lnTo>
                        <a:pt x="230" y="500"/>
                      </a:lnTo>
                      <a:lnTo>
                        <a:pt x="240" y="493"/>
                      </a:lnTo>
                      <a:lnTo>
                        <a:pt x="249" y="488"/>
                      </a:lnTo>
                      <a:lnTo>
                        <a:pt x="259" y="483"/>
                      </a:lnTo>
                      <a:lnTo>
                        <a:pt x="270" y="480"/>
                      </a:lnTo>
                      <a:lnTo>
                        <a:pt x="281" y="477"/>
                      </a:lnTo>
                      <a:lnTo>
                        <a:pt x="294" y="475"/>
                      </a:lnTo>
                      <a:lnTo>
                        <a:pt x="307" y="475"/>
                      </a:lnTo>
                      <a:lnTo>
                        <a:pt x="321" y="476"/>
                      </a:lnTo>
                      <a:lnTo>
                        <a:pt x="335" y="477"/>
                      </a:lnTo>
                      <a:lnTo>
                        <a:pt x="349" y="478"/>
                      </a:lnTo>
                      <a:lnTo>
                        <a:pt x="363" y="479"/>
                      </a:lnTo>
                      <a:lnTo>
                        <a:pt x="377" y="477"/>
                      </a:lnTo>
                      <a:lnTo>
                        <a:pt x="390" y="474"/>
                      </a:lnTo>
                      <a:lnTo>
                        <a:pt x="396" y="470"/>
                      </a:lnTo>
                      <a:lnTo>
                        <a:pt x="402" y="468"/>
                      </a:lnTo>
                      <a:lnTo>
                        <a:pt x="408" y="466"/>
                      </a:lnTo>
                      <a:lnTo>
                        <a:pt x="415" y="464"/>
                      </a:lnTo>
                      <a:lnTo>
                        <a:pt x="422" y="461"/>
                      </a:lnTo>
                      <a:lnTo>
                        <a:pt x="428" y="458"/>
                      </a:lnTo>
                      <a:lnTo>
                        <a:pt x="435" y="455"/>
                      </a:lnTo>
                      <a:lnTo>
                        <a:pt x="441" y="452"/>
                      </a:lnTo>
                      <a:lnTo>
                        <a:pt x="448" y="448"/>
                      </a:lnTo>
                      <a:lnTo>
                        <a:pt x="452" y="443"/>
                      </a:lnTo>
                      <a:lnTo>
                        <a:pt x="456" y="437"/>
                      </a:lnTo>
                      <a:lnTo>
                        <a:pt x="461" y="431"/>
                      </a:lnTo>
                      <a:lnTo>
                        <a:pt x="464" y="425"/>
                      </a:lnTo>
                      <a:lnTo>
                        <a:pt x="466" y="418"/>
                      </a:lnTo>
                      <a:lnTo>
                        <a:pt x="469" y="412"/>
                      </a:lnTo>
                      <a:lnTo>
                        <a:pt x="473" y="406"/>
                      </a:lnTo>
                      <a:lnTo>
                        <a:pt x="482" y="387"/>
                      </a:lnTo>
                      <a:lnTo>
                        <a:pt x="491" y="367"/>
                      </a:lnTo>
                      <a:lnTo>
                        <a:pt x="499" y="346"/>
                      </a:lnTo>
                      <a:lnTo>
                        <a:pt x="506" y="326"/>
                      </a:lnTo>
                      <a:lnTo>
                        <a:pt x="515" y="307"/>
                      </a:lnTo>
                      <a:lnTo>
                        <a:pt x="525" y="289"/>
                      </a:lnTo>
                      <a:lnTo>
                        <a:pt x="537" y="273"/>
                      </a:lnTo>
                      <a:lnTo>
                        <a:pt x="553" y="261"/>
                      </a:lnTo>
                      <a:lnTo>
                        <a:pt x="567" y="255"/>
                      </a:lnTo>
                      <a:lnTo>
                        <a:pt x="584" y="249"/>
                      </a:lnTo>
                      <a:lnTo>
                        <a:pt x="599" y="246"/>
                      </a:lnTo>
                      <a:lnTo>
                        <a:pt x="616" y="243"/>
                      </a:lnTo>
                      <a:lnTo>
                        <a:pt x="633" y="240"/>
                      </a:lnTo>
                      <a:lnTo>
                        <a:pt x="648" y="235"/>
                      </a:lnTo>
                      <a:lnTo>
                        <a:pt x="664" y="230"/>
                      </a:lnTo>
                      <a:lnTo>
                        <a:pt x="678" y="222"/>
                      </a:lnTo>
                      <a:lnTo>
                        <a:pt x="681" y="218"/>
                      </a:lnTo>
                      <a:lnTo>
                        <a:pt x="681" y="213"/>
                      </a:lnTo>
                      <a:lnTo>
                        <a:pt x="677" y="208"/>
                      </a:lnTo>
                      <a:lnTo>
                        <a:pt x="673" y="202"/>
                      </a:lnTo>
                      <a:lnTo>
                        <a:pt x="669" y="195"/>
                      </a:lnTo>
                      <a:lnTo>
                        <a:pt x="665" y="188"/>
                      </a:lnTo>
                      <a:lnTo>
                        <a:pt x="663" y="182"/>
                      </a:lnTo>
                      <a:lnTo>
                        <a:pt x="663" y="176"/>
                      </a:lnTo>
                      <a:lnTo>
                        <a:pt x="668" y="169"/>
                      </a:lnTo>
                      <a:lnTo>
                        <a:pt x="673" y="163"/>
                      </a:lnTo>
                      <a:lnTo>
                        <a:pt x="681" y="161"/>
                      </a:lnTo>
                      <a:lnTo>
                        <a:pt x="689" y="161"/>
                      </a:lnTo>
                      <a:lnTo>
                        <a:pt x="698" y="162"/>
                      </a:lnTo>
                      <a:lnTo>
                        <a:pt x="707" y="164"/>
                      </a:lnTo>
                      <a:lnTo>
                        <a:pt x="717" y="167"/>
                      </a:lnTo>
                      <a:lnTo>
                        <a:pt x="725" y="168"/>
                      </a:lnTo>
                      <a:lnTo>
                        <a:pt x="723" y="166"/>
                      </a:lnTo>
                      <a:lnTo>
                        <a:pt x="722" y="164"/>
                      </a:lnTo>
                      <a:lnTo>
                        <a:pt x="720" y="162"/>
                      </a:lnTo>
                      <a:lnTo>
                        <a:pt x="718" y="161"/>
                      </a:lnTo>
                      <a:lnTo>
                        <a:pt x="746" y="157"/>
                      </a:lnTo>
                      <a:lnTo>
                        <a:pt x="766" y="144"/>
                      </a:lnTo>
                      <a:lnTo>
                        <a:pt x="780" y="124"/>
                      </a:lnTo>
                      <a:lnTo>
                        <a:pt x="790" y="100"/>
                      </a:lnTo>
                      <a:lnTo>
                        <a:pt x="797" y="74"/>
                      </a:lnTo>
                      <a:lnTo>
                        <a:pt x="805" y="47"/>
                      </a:lnTo>
                      <a:lnTo>
                        <a:pt x="815" y="22"/>
                      </a:lnTo>
                      <a:lnTo>
                        <a:pt x="828" y="0"/>
                      </a:lnTo>
                      <a:lnTo>
                        <a:pt x="830" y="7"/>
                      </a:lnTo>
                      <a:lnTo>
                        <a:pt x="831" y="14"/>
                      </a:lnTo>
                      <a:lnTo>
                        <a:pt x="833" y="21"/>
                      </a:lnTo>
                      <a:lnTo>
                        <a:pt x="836" y="26"/>
                      </a:lnTo>
                      <a:lnTo>
                        <a:pt x="840" y="31"/>
                      </a:lnTo>
                      <a:lnTo>
                        <a:pt x="844" y="34"/>
                      </a:lnTo>
                      <a:lnTo>
                        <a:pt x="849" y="35"/>
                      </a:lnTo>
                      <a:lnTo>
                        <a:pt x="856" y="34"/>
                      </a:lnTo>
                      <a:lnTo>
                        <a:pt x="863" y="31"/>
                      </a:lnTo>
                      <a:lnTo>
                        <a:pt x="871" y="26"/>
                      </a:lnTo>
                      <a:lnTo>
                        <a:pt x="879" y="22"/>
                      </a:lnTo>
                      <a:lnTo>
                        <a:pt x="885" y="15"/>
                      </a:lnTo>
                      <a:lnTo>
                        <a:pt x="885" y="21"/>
                      </a:lnTo>
                      <a:lnTo>
                        <a:pt x="885" y="27"/>
                      </a:lnTo>
                      <a:lnTo>
                        <a:pt x="885" y="33"/>
                      </a:lnTo>
                      <a:lnTo>
                        <a:pt x="885" y="39"/>
                      </a:lnTo>
                      <a:lnTo>
                        <a:pt x="885" y="45"/>
                      </a:lnTo>
                      <a:lnTo>
                        <a:pt x="886" y="49"/>
                      </a:lnTo>
                      <a:lnTo>
                        <a:pt x="890" y="53"/>
                      </a:lnTo>
                      <a:lnTo>
                        <a:pt x="894" y="57"/>
                      </a:lnTo>
                      <a:lnTo>
                        <a:pt x="900" y="58"/>
                      </a:lnTo>
                      <a:lnTo>
                        <a:pt x="906" y="59"/>
                      </a:lnTo>
                      <a:lnTo>
                        <a:pt x="913" y="60"/>
                      </a:lnTo>
                      <a:lnTo>
                        <a:pt x="919" y="60"/>
                      </a:lnTo>
                      <a:lnTo>
                        <a:pt x="925" y="62"/>
                      </a:lnTo>
                      <a:lnTo>
                        <a:pt x="929" y="64"/>
                      </a:lnTo>
                      <a:lnTo>
                        <a:pt x="932" y="69"/>
                      </a:lnTo>
                      <a:lnTo>
                        <a:pt x="934" y="74"/>
                      </a:lnTo>
                      <a:lnTo>
                        <a:pt x="934" y="82"/>
                      </a:lnTo>
                      <a:lnTo>
                        <a:pt x="931" y="88"/>
                      </a:lnTo>
                      <a:lnTo>
                        <a:pt x="927" y="95"/>
                      </a:lnTo>
                      <a:lnTo>
                        <a:pt x="921" y="101"/>
                      </a:lnTo>
                      <a:lnTo>
                        <a:pt x="916" y="108"/>
                      </a:lnTo>
                      <a:lnTo>
                        <a:pt x="910" y="114"/>
                      </a:lnTo>
                      <a:lnTo>
                        <a:pt x="908" y="123"/>
                      </a:lnTo>
                      <a:lnTo>
                        <a:pt x="907" y="132"/>
                      </a:lnTo>
                      <a:lnTo>
                        <a:pt x="907" y="126"/>
                      </a:lnTo>
                      <a:lnTo>
                        <a:pt x="908" y="122"/>
                      </a:lnTo>
                      <a:lnTo>
                        <a:pt x="912" y="119"/>
                      </a:lnTo>
                      <a:lnTo>
                        <a:pt x="915" y="118"/>
                      </a:lnTo>
                      <a:lnTo>
                        <a:pt x="919" y="117"/>
                      </a:lnTo>
                      <a:lnTo>
                        <a:pt x="925" y="117"/>
                      </a:lnTo>
                      <a:lnTo>
                        <a:pt x="929" y="116"/>
                      </a:lnTo>
                      <a:lnTo>
                        <a:pt x="934" y="116"/>
                      </a:lnTo>
                      <a:lnTo>
                        <a:pt x="939" y="116"/>
                      </a:lnTo>
                      <a:lnTo>
                        <a:pt x="943" y="116"/>
                      </a:lnTo>
                      <a:lnTo>
                        <a:pt x="946" y="117"/>
                      </a:lnTo>
                      <a:lnTo>
                        <a:pt x="950" y="119"/>
                      </a:lnTo>
                      <a:lnTo>
                        <a:pt x="951" y="122"/>
                      </a:lnTo>
                      <a:lnTo>
                        <a:pt x="951" y="125"/>
                      </a:lnTo>
                      <a:lnTo>
                        <a:pt x="950" y="130"/>
                      </a:lnTo>
                      <a:lnTo>
                        <a:pt x="947" y="134"/>
                      </a:lnTo>
                      <a:lnTo>
                        <a:pt x="945" y="138"/>
                      </a:lnTo>
                      <a:lnTo>
                        <a:pt x="944" y="144"/>
                      </a:lnTo>
                      <a:lnTo>
                        <a:pt x="943" y="148"/>
                      </a:lnTo>
                      <a:lnTo>
                        <a:pt x="944" y="154"/>
                      </a:lnTo>
                      <a:lnTo>
                        <a:pt x="962" y="147"/>
                      </a:lnTo>
                      <a:lnTo>
                        <a:pt x="978" y="145"/>
                      </a:lnTo>
                      <a:lnTo>
                        <a:pt x="993" y="145"/>
                      </a:lnTo>
                      <a:lnTo>
                        <a:pt x="1010" y="149"/>
                      </a:lnTo>
                      <a:lnTo>
                        <a:pt x="1025" y="156"/>
                      </a:lnTo>
                      <a:lnTo>
                        <a:pt x="1040" y="163"/>
                      </a:lnTo>
                      <a:lnTo>
                        <a:pt x="1054" y="172"/>
                      </a:lnTo>
                      <a:lnTo>
                        <a:pt x="1069" y="181"/>
                      </a:lnTo>
                      <a:lnTo>
                        <a:pt x="1074" y="183"/>
                      </a:lnTo>
                      <a:lnTo>
                        <a:pt x="1078" y="184"/>
                      </a:lnTo>
                      <a:lnTo>
                        <a:pt x="1084" y="184"/>
                      </a:lnTo>
                      <a:lnTo>
                        <a:pt x="1089" y="184"/>
                      </a:lnTo>
                      <a:lnTo>
                        <a:pt x="1096" y="184"/>
                      </a:lnTo>
                      <a:lnTo>
                        <a:pt x="1101" y="184"/>
                      </a:lnTo>
                      <a:lnTo>
                        <a:pt x="1106" y="183"/>
                      </a:lnTo>
                      <a:lnTo>
                        <a:pt x="1112" y="183"/>
                      </a:lnTo>
                      <a:lnTo>
                        <a:pt x="1108" y="195"/>
                      </a:lnTo>
                      <a:lnTo>
                        <a:pt x="1101" y="204"/>
                      </a:lnTo>
                      <a:lnTo>
                        <a:pt x="1093" y="210"/>
                      </a:lnTo>
                      <a:lnTo>
                        <a:pt x="1085" y="215"/>
                      </a:lnTo>
                      <a:lnTo>
                        <a:pt x="1074" y="219"/>
                      </a:lnTo>
                      <a:lnTo>
                        <a:pt x="1064" y="223"/>
                      </a:lnTo>
                      <a:lnTo>
                        <a:pt x="1054" y="227"/>
                      </a:lnTo>
                      <a:lnTo>
                        <a:pt x="1044" y="231"/>
                      </a:lnTo>
                      <a:lnTo>
                        <a:pt x="1039" y="233"/>
                      </a:lnTo>
                      <a:lnTo>
                        <a:pt x="1033" y="234"/>
                      </a:lnTo>
                      <a:lnTo>
                        <a:pt x="1027" y="235"/>
                      </a:lnTo>
                      <a:lnTo>
                        <a:pt x="1021" y="235"/>
                      </a:lnTo>
                      <a:lnTo>
                        <a:pt x="1015" y="235"/>
                      </a:lnTo>
                      <a:lnTo>
                        <a:pt x="1008" y="235"/>
                      </a:lnTo>
                      <a:lnTo>
                        <a:pt x="1002" y="234"/>
                      </a:lnTo>
                      <a:lnTo>
                        <a:pt x="995" y="234"/>
                      </a:lnTo>
                      <a:lnTo>
                        <a:pt x="1002" y="243"/>
                      </a:lnTo>
                      <a:lnTo>
                        <a:pt x="1010" y="252"/>
                      </a:lnTo>
                      <a:lnTo>
                        <a:pt x="1017" y="259"/>
                      </a:lnTo>
                      <a:lnTo>
                        <a:pt x="1027" y="266"/>
                      </a:lnTo>
                      <a:lnTo>
                        <a:pt x="1036" y="272"/>
                      </a:lnTo>
                      <a:lnTo>
                        <a:pt x="1047" y="278"/>
                      </a:lnTo>
                      <a:lnTo>
                        <a:pt x="1057" y="282"/>
                      </a:lnTo>
                      <a:lnTo>
                        <a:pt x="1068" y="285"/>
                      </a:lnTo>
                      <a:lnTo>
                        <a:pt x="1052" y="294"/>
                      </a:lnTo>
                      <a:lnTo>
                        <a:pt x="1035" y="299"/>
                      </a:lnTo>
                      <a:lnTo>
                        <a:pt x="1017" y="303"/>
                      </a:lnTo>
                      <a:lnTo>
                        <a:pt x="1000" y="304"/>
                      </a:lnTo>
                      <a:lnTo>
                        <a:pt x="982" y="304"/>
                      </a:lnTo>
                      <a:lnTo>
                        <a:pt x="965" y="303"/>
                      </a:lnTo>
                      <a:lnTo>
                        <a:pt x="946" y="302"/>
                      </a:lnTo>
                      <a:lnTo>
                        <a:pt x="929" y="302"/>
                      </a:lnTo>
                      <a:lnTo>
                        <a:pt x="921" y="313"/>
                      </a:lnTo>
                      <a:lnTo>
                        <a:pt x="914" y="306"/>
                      </a:lnTo>
                      <a:lnTo>
                        <a:pt x="905" y="301"/>
                      </a:lnTo>
                      <a:lnTo>
                        <a:pt x="896" y="298"/>
                      </a:lnTo>
                      <a:lnTo>
                        <a:pt x="888" y="297"/>
                      </a:lnTo>
                      <a:lnTo>
                        <a:pt x="878" y="296"/>
                      </a:lnTo>
                      <a:lnTo>
                        <a:pt x="868" y="295"/>
                      </a:lnTo>
                      <a:lnTo>
                        <a:pt x="858" y="293"/>
                      </a:lnTo>
                      <a:lnTo>
                        <a:pt x="847" y="290"/>
                      </a:lnTo>
                      <a:lnTo>
                        <a:pt x="836" y="286"/>
                      </a:lnTo>
                      <a:lnTo>
                        <a:pt x="824" y="286"/>
                      </a:lnTo>
                      <a:lnTo>
                        <a:pt x="812" y="288"/>
                      </a:lnTo>
                      <a:lnTo>
                        <a:pt x="800" y="290"/>
                      </a:lnTo>
                      <a:lnTo>
                        <a:pt x="787" y="292"/>
                      </a:lnTo>
                      <a:lnTo>
                        <a:pt x="774" y="293"/>
                      </a:lnTo>
                      <a:lnTo>
                        <a:pt x="760" y="291"/>
                      </a:lnTo>
                      <a:lnTo>
                        <a:pt x="747" y="285"/>
                      </a:lnTo>
                      <a:lnTo>
                        <a:pt x="741" y="283"/>
                      </a:lnTo>
                      <a:lnTo>
                        <a:pt x="735" y="284"/>
                      </a:lnTo>
                      <a:lnTo>
                        <a:pt x="730" y="286"/>
                      </a:lnTo>
                      <a:lnTo>
                        <a:pt x="725" y="290"/>
                      </a:lnTo>
                      <a:lnTo>
                        <a:pt x="720" y="294"/>
                      </a:lnTo>
                      <a:lnTo>
                        <a:pt x="716" y="297"/>
                      </a:lnTo>
                      <a:lnTo>
                        <a:pt x="710" y="299"/>
                      </a:lnTo>
                      <a:lnTo>
                        <a:pt x="704" y="299"/>
                      </a:lnTo>
                      <a:lnTo>
                        <a:pt x="705" y="306"/>
                      </a:lnTo>
                      <a:lnTo>
                        <a:pt x="704" y="313"/>
                      </a:lnTo>
                      <a:lnTo>
                        <a:pt x="702" y="319"/>
                      </a:lnTo>
                      <a:lnTo>
                        <a:pt x="700" y="325"/>
                      </a:lnTo>
                      <a:lnTo>
                        <a:pt x="697" y="330"/>
                      </a:lnTo>
                      <a:lnTo>
                        <a:pt x="694" y="335"/>
                      </a:lnTo>
                      <a:lnTo>
                        <a:pt x="689" y="341"/>
                      </a:lnTo>
                      <a:lnTo>
                        <a:pt x="684" y="346"/>
                      </a:lnTo>
                      <a:lnTo>
                        <a:pt x="682" y="350"/>
                      </a:lnTo>
                      <a:lnTo>
                        <a:pt x="683" y="354"/>
                      </a:lnTo>
                      <a:lnTo>
                        <a:pt x="686" y="358"/>
                      </a:lnTo>
                      <a:lnTo>
                        <a:pt x="689" y="363"/>
                      </a:lnTo>
                      <a:lnTo>
                        <a:pt x="693" y="368"/>
                      </a:lnTo>
                      <a:lnTo>
                        <a:pt x="696" y="375"/>
                      </a:lnTo>
                      <a:lnTo>
                        <a:pt x="697" y="380"/>
                      </a:lnTo>
                      <a:lnTo>
                        <a:pt x="696" y="387"/>
                      </a:lnTo>
                      <a:lnTo>
                        <a:pt x="689" y="393"/>
                      </a:lnTo>
                      <a:lnTo>
                        <a:pt x="682" y="394"/>
                      </a:lnTo>
                      <a:lnTo>
                        <a:pt x="674" y="393"/>
                      </a:lnTo>
                      <a:lnTo>
                        <a:pt x="669" y="395"/>
                      </a:lnTo>
                      <a:lnTo>
                        <a:pt x="665" y="402"/>
                      </a:lnTo>
                      <a:lnTo>
                        <a:pt x="663" y="407"/>
                      </a:lnTo>
                      <a:lnTo>
                        <a:pt x="664" y="413"/>
                      </a:lnTo>
                      <a:lnTo>
                        <a:pt x="667" y="419"/>
                      </a:lnTo>
                      <a:lnTo>
                        <a:pt x="669" y="425"/>
                      </a:lnTo>
                      <a:lnTo>
                        <a:pt x="671" y="431"/>
                      </a:lnTo>
                      <a:lnTo>
                        <a:pt x="672" y="438"/>
                      </a:lnTo>
                      <a:lnTo>
                        <a:pt x="671" y="444"/>
                      </a:lnTo>
                      <a:lnTo>
                        <a:pt x="667" y="450"/>
                      </a:lnTo>
                      <a:lnTo>
                        <a:pt x="658" y="451"/>
                      </a:lnTo>
                      <a:lnTo>
                        <a:pt x="648" y="452"/>
                      </a:lnTo>
                      <a:lnTo>
                        <a:pt x="639" y="455"/>
                      </a:lnTo>
                      <a:lnTo>
                        <a:pt x="635" y="459"/>
                      </a:lnTo>
                      <a:lnTo>
                        <a:pt x="632" y="465"/>
                      </a:lnTo>
                      <a:lnTo>
                        <a:pt x="629" y="470"/>
                      </a:lnTo>
                      <a:lnTo>
                        <a:pt x="629" y="477"/>
                      </a:lnTo>
                      <a:lnTo>
                        <a:pt x="631" y="483"/>
                      </a:lnTo>
                      <a:lnTo>
                        <a:pt x="633" y="491"/>
                      </a:lnTo>
                      <a:lnTo>
                        <a:pt x="635" y="498"/>
                      </a:lnTo>
                      <a:lnTo>
                        <a:pt x="638" y="504"/>
                      </a:lnTo>
                      <a:lnTo>
                        <a:pt x="631" y="507"/>
                      </a:lnTo>
                      <a:lnTo>
                        <a:pt x="624" y="511"/>
                      </a:lnTo>
                      <a:lnTo>
                        <a:pt x="619" y="516"/>
                      </a:lnTo>
                      <a:lnTo>
                        <a:pt x="614" y="522"/>
                      </a:lnTo>
                      <a:lnTo>
                        <a:pt x="611" y="528"/>
                      </a:lnTo>
                      <a:lnTo>
                        <a:pt x="609" y="535"/>
                      </a:lnTo>
                      <a:lnTo>
                        <a:pt x="606" y="541"/>
                      </a:lnTo>
                      <a:lnTo>
                        <a:pt x="603" y="548"/>
                      </a:lnTo>
                      <a:lnTo>
                        <a:pt x="602" y="553"/>
                      </a:lnTo>
                      <a:lnTo>
                        <a:pt x="601" y="559"/>
                      </a:lnTo>
                      <a:lnTo>
                        <a:pt x="601" y="564"/>
                      </a:lnTo>
                      <a:lnTo>
                        <a:pt x="601" y="571"/>
                      </a:lnTo>
                      <a:lnTo>
                        <a:pt x="601" y="576"/>
                      </a:lnTo>
                      <a:lnTo>
                        <a:pt x="600" y="581"/>
                      </a:lnTo>
                      <a:lnTo>
                        <a:pt x="597" y="586"/>
                      </a:lnTo>
                      <a:lnTo>
                        <a:pt x="592" y="589"/>
                      </a:lnTo>
                      <a:lnTo>
                        <a:pt x="578" y="594"/>
                      </a:lnTo>
                      <a:lnTo>
                        <a:pt x="563" y="598"/>
                      </a:lnTo>
                      <a:lnTo>
                        <a:pt x="548" y="599"/>
                      </a:lnTo>
                      <a:lnTo>
                        <a:pt x="531" y="599"/>
                      </a:lnTo>
                      <a:lnTo>
                        <a:pt x="515" y="600"/>
                      </a:lnTo>
                      <a:lnTo>
                        <a:pt x="500" y="601"/>
                      </a:lnTo>
                      <a:lnTo>
                        <a:pt x="485" y="605"/>
                      </a:lnTo>
                      <a:lnTo>
                        <a:pt x="471" y="613"/>
                      </a:lnTo>
                      <a:lnTo>
                        <a:pt x="477" y="616"/>
                      </a:lnTo>
                      <a:lnTo>
                        <a:pt x="481" y="623"/>
                      </a:lnTo>
                      <a:lnTo>
                        <a:pt x="485" y="630"/>
                      </a:lnTo>
                      <a:lnTo>
                        <a:pt x="490" y="637"/>
                      </a:lnTo>
                      <a:lnTo>
                        <a:pt x="492" y="640"/>
                      </a:lnTo>
                      <a:lnTo>
                        <a:pt x="487" y="641"/>
                      </a:lnTo>
                      <a:lnTo>
                        <a:pt x="479" y="643"/>
                      </a:lnTo>
                      <a:lnTo>
                        <a:pt x="477" y="649"/>
                      </a:lnTo>
                      <a:lnTo>
                        <a:pt x="457" y="638"/>
                      </a:lnTo>
                      <a:lnTo>
                        <a:pt x="438" y="626"/>
                      </a:lnTo>
                      <a:lnTo>
                        <a:pt x="418" y="614"/>
                      </a:lnTo>
                      <a:lnTo>
                        <a:pt x="399" y="602"/>
                      </a:lnTo>
                      <a:lnTo>
                        <a:pt x="378" y="592"/>
                      </a:lnTo>
                      <a:lnTo>
                        <a:pt x="356" y="585"/>
                      </a:lnTo>
                      <a:lnTo>
                        <a:pt x="333" y="581"/>
                      </a:lnTo>
                      <a:lnTo>
                        <a:pt x="309" y="584"/>
                      </a:lnTo>
                      <a:lnTo>
                        <a:pt x="310" y="589"/>
                      </a:lnTo>
                      <a:lnTo>
                        <a:pt x="308" y="596"/>
                      </a:lnTo>
                      <a:lnTo>
                        <a:pt x="309" y="602"/>
                      </a:lnTo>
                      <a:lnTo>
                        <a:pt x="317" y="605"/>
                      </a:lnTo>
                      <a:lnTo>
                        <a:pt x="314" y="612"/>
                      </a:lnTo>
                      <a:lnTo>
                        <a:pt x="309" y="617"/>
                      </a:lnTo>
                      <a:lnTo>
                        <a:pt x="304" y="622"/>
                      </a:lnTo>
                      <a:lnTo>
                        <a:pt x="298" y="625"/>
                      </a:lnTo>
                      <a:lnTo>
                        <a:pt x="292" y="628"/>
                      </a:lnTo>
                      <a:lnTo>
                        <a:pt x="285" y="630"/>
                      </a:lnTo>
                      <a:lnTo>
                        <a:pt x="279" y="631"/>
                      </a:lnTo>
                      <a:lnTo>
                        <a:pt x="272" y="634"/>
                      </a:lnTo>
                      <a:lnTo>
                        <a:pt x="260" y="636"/>
                      </a:lnTo>
                      <a:lnTo>
                        <a:pt x="249" y="638"/>
                      </a:lnTo>
                      <a:lnTo>
                        <a:pt x="237" y="640"/>
                      </a:lnTo>
                      <a:lnTo>
                        <a:pt x="227" y="642"/>
                      </a:lnTo>
                      <a:lnTo>
                        <a:pt x="216" y="643"/>
                      </a:lnTo>
                      <a:lnTo>
                        <a:pt x="205" y="645"/>
                      </a:lnTo>
                      <a:lnTo>
                        <a:pt x="193" y="647"/>
                      </a:lnTo>
                      <a:lnTo>
                        <a:pt x="182" y="648"/>
                      </a:lnTo>
                      <a:lnTo>
                        <a:pt x="171" y="650"/>
                      </a:lnTo>
                      <a:lnTo>
                        <a:pt x="161" y="652"/>
                      </a:lnTo>
                      <a:lnTo>
                        <a:pt x="150" y="654"/>
                      </a:lnTo>
                      <a:lnTo>
                        <a:pt x="139" y="658"/>
                      </a:lnTo>
                      <a:lnTo>
                        <a:pt x="129" y="662"/>
                      </a:lnTo>
                      <a:lnTo>
                        <a:pt x="119" y="666"/>
                      </a:lnTo>
                      <a:lnTo>
                        <a:pt x="108" y="672"/>
                      </a:lnTo>
                      <a:lnTo>
                        <a:pt x="98" y="678"/>
                      </a:lnTo>
                      <a:lnTo>
                        <a:pt x="90" y="663"/>
                      </a:lnTo>
                      <a:lnTo>
                        <a:pt x="83" y="648"/>
                      </a:lnTo>
                      <a:lnTo>
                        <a:pt x="73" y="634"/>
                      </a:lnTo>
                      <a:lnTo>
                        <a:pt x="62" y="620"/>
                      </a:lnTo>
                      <a:lnTo>
                        <a:pt x="50" y="608"/>
                      </a:lnTo>
                      <a:lnTo>
                        <a:pt x="36" y="597"/>
                      </a:lnTo>
                      <a:lnTo>
                        <a:pt x="21" y="588"/>
                      </a:lnTo>
                      <a:lnTo>
                        <a:pt x="4" y="581"/>
                      </a:lnTo>
                      <a:lnTo>
                        <a:pt x="0" y="581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12" name="Freeform 2082"/>
                <p:cNvSpPr>
                  <a:spLocks/>
                </p:cNvSpPr>
                <p:nvPr/>
              </p:nvSpPr>
              <p:spPr bwMode="auto">
                <a:xfrm>
                  <a:off x="2484" y="1586"/>
                  <a:ext cx="96" cy="32"/>
                </a:xfrm>
                <a:custGeom>
                  <a:avLst/>
                  <a:gdLst>
                    <a:gd name="T0" fmla="*/ 0 w 955"/>
                    <a:gd name="T1" fmla="*/ 0 h 342"/>
                    <a:gd name="T2" fmla="*/ 0 w 955"/>
                    <a:gd name="T3" fmla="*/ 0 h 342"/>
                    <a:gd name="T4" fmla="*/ 0 w 955"/>
                    <a:gd name="T5" fmla="*/ 0 h 342"/>
                    <a:gd name="T6" fmla="*/ 0 w 955"/>
                    <a:gd name="T7" fmla="*/ 0 h 342"/>
                    <a:gd name="T8" fmla="*/ 0 w 955"/>
                    <a:gd name="T9" fmla="*/ 0 h 342"/>
                    <a:gd name="T10" fmla="*/ 0 w 955"/>
                    <a:gd name="T11" fmla="*/ 0 h 342"/>
                    <a:gd name="T12" fmla="*/ 0 w 955"/>
                    <a:gd name="T13" fmla="*/ 0 h 342"/>
                    <a:gd name="T14" fmla="*/ 0 w 955"/>
                    <a:gd name="T15" fmla="*/ 0 h 342"/>
                    <a:gd name="T16" fmla="*/ 0 w 955"/>
                    <a:gd name="T17" fmla="*/ 0 h 342"/>
                    <a:gd name="T18" fmla="*/ 0 w 955"/>
                    <a:gd name="T19" fmla="*/ 0 h 342"/>
                    <a:gd name="T20" fmla="*/ 0 w 955"/>
                    <a:gd name="T21" fmla="*/ 0 h 342"/>
                    <a:gd name="T22" fmla="*/ 0 w 955"/>
                    <a:gd name="T23" fmla="*/ 0 h 342"/>
                    <a:gd name="T24" fmla="*/ 0 w 955"/>
                    <a:gd name="T25" fmla="*/ 0 h 342"/>
                    <a:gd name="T26" fmla="*/ 0 w 955"/>
                    <a:gd name="T27" fmla="*/ 0 h 342"/>
                    <a:gd name="T28" fmla="*/ 0 w 955"/>
                    <a:gd name="T29" fmla="*/ 0 h 342"/>
                    <a:gd name="T30" fmla="*/ 0 w 955"/>
                    <a:gd name="T31" fmla="*/ 0 h 342"/>
                    <a:gd name="T32" fmla="*/ 0 w 955"/>
                    <a:gd name="T33" fmla="*/ 0 h 342"/>
                    <a:gd name="T34" fmla="*/ 0 w 955"/>
                    <a:gd name="T35" fmla="*/ 0 h 342"/>
                    <a:gd name="T36" fmla="*/ 0 w 955"/>
                    <a:gd name="T37" fmla="*/ 0 h 342"/>
                    <a:gd name="T38" fmla="*/ 0 w 955"/>
                    <a:gd name="T39" fmla="*/ 0 h 342"/>
                    <a:gd name="T40" fmla="*/ 0 w 955"/>
                    <a:gd name="T41" fmla="*/ 0 h 342"/>
                    <a:gd name="T42" fmla="*/ 0 w 955"/>
                    <a:gd name="T43" fmla="*/ 0 h 342"/>
                    <a:gd name="T44" fmla="*/ 0 w 955"/>
                    <a:gd name="T45" fmla="*/ 0 h 342"/>
                    <a:gd name="T46" fmla="*/ 0 w 955"/>
                    <a:gd name="T47" fmla="*/ 0 h 342"/>
                    <a:gd name="T48" fmla="*/ 0 w 955"/>
                    <a:gd name="T49" fmla="*/ 0 h 342"/>
                    <a:gd name="T50" fmla="*/ 0 w 955"/>
                    <a:gd name="T51" fmla="*/ 0 h 342"/>
                    <a:gd name="T52" fmla="*/ 0 w 955"/>
                    <a:gd name="T53" fmla="*/ 0 h 342"/>
                    <a:gd name="T54" fmla="*/ 0 w 955"/>
                    <a:gd name="T55" fmla="*/ 0 h 342"/>
                    <a:gd name="T56" fmla="*/ 0 w 955"/>
                    <a:gd name="T57" fmla="*/ 0 h 342"/>
                    <a:gd name="T58" fmla="*/ 0 w 955"/>
                    <a:gd name="T59" fmla="*/ 0 h 342"/>
                    <a:gd name="T60" fmla="*/ 0 w 955"/>
                    <a:gd name="T61" fmla="*/ 0 h 342"/>
                    <a:gd name="T62" fmla="*/ 0 w 955"/>
                    <a:gd name="T63" fmla="*/ 0 h 342"/>
                    <a:gd name="T64" fmla="*/ 0 w 955"/>
                    <a:gd name="T65" fmla="*/ 0 h 342"/>
                    <a:gd name="T66" fmla="*/ 0 w 955"/>
                    <a:gd name="T67" fmla="*/ 0 h 342"/>
                    <a:gd name="T68" fmla="*/ 0 w 955"/>
                    <a:gd name="T69" fmla="*/ 0 h 342"/>
                    <a:gd name="T70" fmla="*/ 0 w 955"/>
                    <a:gd name="T71" fmla="*/ 0 h 342"/>
                    <a:gd name="T72" fmla="*/ 0 w 955"/>
                    <a:gd name="T73" fmla="*/ 0 h 342"/>
                    <a:gd name="T74" fmla="*/ 0 w 955"/>
                    <a:gd name="T75" fmla="*/ 0 h 342"/>
                    <a:gd name="T76" fmla="*/ 0 w 955"/>
                    <a:gd name="T77" fmla="*/ 0 h 342"/>
                    <a:gd name="T78" fmla="*/ 0 w 955"/>
                    <a:gd name="T79" fmla="*/ 0 h 342"/>
                    <a:gd name="T80" fmla="*/ 0 w 955"/>
                    <a:gd name="T81" fmla="*/ 0 h 342"/>
                    <a:gd name="T82" fmla="*/ 0 w 955"/>
                    <a:gd name="T83" fmla="*/ 0 h 342"/>
                    <a:gd name="T84" fmla="*/ 0 w 955"/>
                    <a:gd name="T85" fmla="*/ 0 h 342"/>
                    <a:gd name="T86" fmla="*/ 0 w 955"/>
                    <a:gd name="T87" fmla="*/ 0 h 342"/>
                    <a:gd name="T88" fmla="*/ 0 w 955"/>
                    <a:gd name="T89" fmla="*/ 0 h 342"/>
                    <a:gd name="T90" fmla="*/ 0 w 955"/>
                    <a:gd name="T91" fmla="*/ 0 h 342"/>
                    <a:gd name="T92" fmla="*/ 0 w 955"/>
                    <a:gd name="T93" fmla="*/ 0 h 342"/>
                    <a:gd name="T94" fmla="*/ 0 w 955"/>
                    <a:gd name="T95" fmla="*/ 0 h 342"/>
                    <a:gd name="T96" fmla="*/ 0 w 955"/>
                    <a:gd name="T97" fmla="*/ 0 h 342"/>
                    <a:gd name="T98" fmla="*/ 0 w 955"/>
                    <a:gd name="T99" fmla="*/ 0 h 342"/>
                    <a:gd name="T100" fmla="*/ 0 w 955"/>
                    <a:gd name="T101" fmla="*/ 0 h 342"/>
                    <a:gd name="T102" fmla="*/ 0 w 955"/>
                    <a:gd name="T103" fmla="*/ 0 h 342"/>
                    <a:gd name="T104" fmla="*/ 0 w 955"/>
                    <a:gd name="T105" fmla="*/ 0 h 342"/>
                    <a:gd name="T106" fmla="*/ 0 w 955"/>
                    <a:gd name="T107" fmla="*/ 0 h 342"/>
                    <a:gd name="T108" fmla="*/ 0 w 955"/>
                    <a:gd name="T109" fmla="*/ 0 h 342"/>
                    <a:gd name="T110" fmla="*/ 0 w 955"/>
                    <a:gd name="T111" fmla="*/ 0 h 34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955"/>
                    <a:gd name="T169" fmla="*/ 0 h 342"/>
                    <a:gd name="T170" fmla="*/ 955 w 955"/>
                    <a:gd name="T171" fmla="*/ 342 h 34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955" h="342">
                      <a:moveTo>
                        <a:pt x="729" y="137"/>
                      </a:moveTo>
                      <a:lnTo>
                        <a:pt x="736" y="143"/>
                      </a:lnTo>
                      <a:lnTo>
                        <a:pt x="742" y="149"/>
                      </a:lnTo>
                      <a:lnTo>
                        <a:pt x="746" y="157"/>
                      </a:lnTo>
                      <a:lnTo>
                        <a:pt x="748" y="166"/>
                      </a:lnTo>
                      <a:lnTo>
                        <a:pt x="750" y="174"/>
                      </a:lnTo>
                      <a:lnTo>
                        <a:pt x="754" y="182"/>
                      </a:lnTo>
                      <a:lnTo>
                        <a:pt x="758" y="190"/>
                      </a:lnTo>
                      <a:lnTo>
                        <a:pt x="766" y="195"/>
                      </a:lnTo>
                      <a:lnTo>
                        <a:pt x="781" y="200"/>
                      </a:lnTo>
                      <a:lnTo>
                        <a:pt x="796" y="201"/>
                      </a:lnTo>
                      <a:lnTo>
                        <a:pt x="811" y="198"/>
                      </a:lnTo>
                      <a:lnTo>
                        <a:pt x="827" y="196"/>
                      </a:lnTo>
                      <a:lnTo>
                        <a:pt x="841" y="193"/>
                      </a:lnTo>
                      <a:lnTo>
                        <a:pt x="855" y="192"/>
                      </a:lnTo>
                      <a:lnTo>
                        <a:pt x="867" y="194"/>
                      </a:lnTo>
                      <a:lnTo>
                        <a:pt x="878" y="201"/>
                      </a:lnTo>
                      <a:lnTo>
                        <a:pt x="884" y="205"/>
                      </a:lnTo>
                      <a:lnTo>
                        <a:pt x="892" y="207"/>
                      </a:lnTo>
                      <a:lnTo>
                        <a:pt x="899" y="208"/>
                      </a:lnTo>
                      <a:lnTo>
                        <a:pt x="905" y="207"/>
                      </a:lnTo>
                      <a:lnTo>
                        <a:pt x="912" y="207"/>
                      </a:lnTo>
                      <a:lnTo>
                        <a:pt x="917" y="208"/>
                      </a:lnTo>
                      <a:lnTo>
                        <a:pt x="923" y="211"/>
                      </a:lnTo>
                      <a:lnTo>
                        <a:pt x="926" y="217"/>
                      </a:lnTo>
                      <a:lnTo>
                        <a:pt x="927" y="223"/>
                      </a:lnTo>
                      <a:lnTo>
                        <a:pt x="927" y="230"/>
                      </a:lnTo>
                      <a:lnTo>
                        <a:pt x="925" y="235"/>
                      </a:lnTo>
                      <a:lnTo>
                        <a:pt x="921" y="241"/>
                      </a:lnTo>
                      <a:lnTo>
                        <a:pt x="918" y="246"/>
                      </a:lnTo>
                      <a:lnTo>
                        <a:pt x="914" y="251"/>
                      </a:lnTo>
                      <a:lnTo>
                        <a:pt x="909" y="256"/>
                      </a:lnTo>
                      <a:lnTo>
                        <a:pt x="904" y="260"/>
                      </a:lnTo>
                      <a:lnTo>
                        <a:pt x="912" y="267"/>
                      </a:lnTo>
                      <a:lnTo>
                        <a:pt x="919" y="275"/>
                      </a:lnTo>
                      <a:lnTo>
                        <a:pt x="925" y="281"/>
                      </a:lnTo>
                      <a:lnTo>
                        <a:pt x="929" y="290"/>
                      </a:lnTo>
                      <a:lnTo>
                        <a:pt x="932" y="297"/>
                      </a:lnTo>
                      <a:lnTo>
                        <a:pt x="934" y="307"/>
                      </a:lnTo>
                      <a:lnTo>
                        <a:pt x="934" y="317"/>
                      </a:lnTo>
                      <a:lnTo>
                        <a:pt x="933" y="327"/>
                      </a:lnTo>
                      <a:lnTo>
                        <a:pt x="939" y="329"/>
                      </a:lnTo>
                      <a:lnTo>
                        <a:pt x="943" y="332"/>
                      </a:lnTo>
                      <a:lnTo>
                        <a:pt x="949" y="334"/>
                      </a:lnTo>
                      <a:lnTo>
                        <a:pt x="955" y="333"/>
                      </a:lnTo>
                      <a:lnTo>
                        <a:pt x="940" y="339"/>
                      </a:lnTo>
                      <a:lnTo>
                        <a:pt x="925" y="342"/>
                      </a:lnTo>
                      <a:lnTo>
                        <a:pt x="908" y="342"/>
                      </a:lnTo>
                      <a:lnTo>
                        <a:pt x="893" y="341"/>
                      </a:lnTo>
                      <a:lnTo>
                        <a:pt x="877" y="338"/>
                      </a:lnTo>
                      <a:lnTo>
                        <a:pt x="862" y="333"/>
                      </a:lnTo>
                      <a:lnTo>
                        <a:pt x="846" y="329"/>
                      </a:lnTo>
                      <a:lnTo>
                        <a:pt x="832" y="324"/>
                      </a:lnTo>
                      <a:lnTo>
                        <a:pt x="820" y="318"/>
                      </a:lnTo>
                      <a:lnTo>
                        <a:pt x="808" y="309"/>
                      </a:lnTo>
                      <a:lnTo>
                        <a:pt x="798" y="300"/>
                      </a:lnTo>
                      <a:lnTo>
                        <a:pt x="790" y="289"/>
                      </a:lnTo>
                      <a:lnTo>
                        <a:pt x="780" y="278"/>
                      </a:lnTo>
                      <a:lnTo>
                        <a:pt x="769" y="268"/>
                      </a:lnTo>
                      <a:lnTo>
                        <a:pt x="757" y="259"/>
                      </a:lnTo>
                      <a:lnTo>
                        <a:pt x="744" y="254"/>
                      </a:lnTo>
                      <a:lnTo>
                        <a:pt x="735" y="270"/>
                      </a:lnTo>
                      <a:lnTo>
                        <a:pt x="723" y="279"/>
                      </a:lnTo>
                      <a:lnTo>
                        <a:pt x="708" y="281"/>
                      </a:lnTo>
                      <a:lnTo>
                        <a:pt x="692" y="279"/>
                      </a:lnTo>
                      <a:lnTo>
                        <a:pt x="674" y="274"/>
                      </a:lnTo>
                      <a:lnTo>
                        <a:pt x="657" y="267"/>
                      </a:lnTo>
                      <a:lnTo>
                        <a:pt x="640" y="262"/>
                      </a:lnTo>
                      <a:lnTo>
                        <a:pt x="626" y="258"/>
                      </a:lnTo>
                      <a:lnTo>
                        <a:pt x="614" y="257"/>
                      </a:lnTo>
                      <a:lnTo>
                        <a:pt x="602" y="257"/>
                      </a:lnTo>
                      <a:lnTo>
                        <a:pt x="590" y="257"/>
                      </a:lnTo>
                      <a:lnTo>
                        <a:pt x="578" y="257"/>
                      </a:lnTo>
                      <a:lnTo>
                        <a:pt x="566" y="258"/>
                      </a:lnTo>
                      <a:lnTo>
                        <a:pt x="554" y="258"/>
                      </a:lnTo>
                      <a:lnTo>
                        <a:pt x="542" y="258"/>
                      </a:lnTo>
                      <a:lnTo>
                        <a:pt x="530" y="258"/>
                      </a:lnTo>
                      <a:lnTo>
                        <a:pt x="519" y="258"/>
                      </a:lnTo>
                      <a:lnTo>
                        <a:pt x="507" y="257"/>
                      </a:lnTo>
                      <a:lnTo>
                        <a:pt x="496" y="256"/>
                      </a:lnTo>
                      <a:lnTo>
                        <a:pt x="484" y="254"/>
                      </a:lnTo>
                      <a:lnTo>
                        <a:pt x="473" y="252"/>
                      </a:lnTo>
                      <a:lnTo>
                        <a:pt x="462" y="250"/>
                      </a:lnTo>
                      <a:lnTo>
                        <a:pt x="451" y="245"/>
                      </a:lnTo>
                      <a:lnTo>
                        <a:pt x="440" y="241"/>
                      </a:lnTo>
                      <a:lnTo>
                        <a:pt x="421" y="232"/>
                      </a:lnTo>
                      <a:lnTo>
                        <a:pt x="401" y="227"/>
                      </a:lnTo>
                      <a:lnTo>
                        <a:pt x="381" y="223"/>
                      </a:lnTo>
                      <a:lnTo>
                        <a:pt x="363" y="221"/>
                      </a:lnTo>
                      <a:lnTo>
                        <a:pt x="343" y="219"/>
                      </a:lnTo>
                      <a:lnTo>
                        <a:pt x="325" y="217"/>
                      </a:lnTo>
                      <a:lnTo>
                        <a:pt x="305" y="215"/>
                      </a:lnTo>
                      <a:lnTo>
                        <a:pt x="287" y="210"/>
                      </a:lnTo>
                      <a:lnTo>
                        <a:pt x="268" y="205"/>
                      </a:lnTo>
                      <a:lnTo>
                        <a:pt x="250" y="200"/>
                      </a:lnTo>
                      <a:lnTo>
                        <a:pt x="232" y="194"/>
                      </a:lnTo>
                      <a:lnTo>
                        <a:pt x="214" y="190"/>
                      </a:lnTo>
                      <a:lnTo>
                        <a:pt x="195" y="185"/>
                      </a:lnTo>
                      <a:lnTo>
                        <a:pt x="177" y="182"/>
                      </a:lnTo>
                      <a:lnTo>
                        <a:pt x="157" y="181"/>
                      </a:lnTo>
                      <a:lnTo>
                        <a:pt x="138" y="181"/>
                      </a:lnTo>
                      <a:lnTo>
                        <a:pt x="143" y="181"/>
                      </a:lnTo>
                      <a:lnTo>
                        <a:pt x="147" y="180"/>
                      </a:lnTo>
                      <a:lnTo>
                        <a:pt x="150" y="177"/>
                      </a:lnTo>
                      <a:lnTo>
                        <a:pt x="153" y="173"/>
                      </a:lnTo>
                      <a:lnTo>
                        <a:pt x="154" y="167"/>
                      </a:lnTo>
                      <a:lnTo>
                        <a:pt x="152" y="160"/>
                      </a:lnTo>
                      <a:lnTo>
                        <a:pt x="148" y="156"/>
                      </a:lnTo>
                      <a:lnTo>
                        <a:pt x="145" y="154"/>
                      </a:lnTo>
                      <a:lnTo>
                        <a:pt x="127" y="151"/>
                      </a:lnTo>
                      <a:lnTo>
                        <a:pt x="108" y="148"/>
                      </a:lnTo>
                      <a:lnTo>
                        <a:pt x="89" y="148"/>
                      </a:lnTo>
                      <a:lnTo>
                        <a:pt x="71" y="147"/>
                      </a:lnTo>
                      <a:lnTo>
                        <a:pt x="52" y="146"/>
                      </a:lnTo>
                      <a:lnTo>
                        <a:pt x="34" y="142"/>
                      </a:lnTo>
                      <a:lnTo>
                        <a:pt x="17" y="134"/>
                      </a:lnTo>
                      <a:lnTo>
                        <a:pt x="0" y="122"/>
                      </a:lnTo>
                      <a:lnTo>
                        <a:pt x="5" y="123"/>
                      </a:lnTo>
                      <a:lnTo>
                        <a:pt x="10" y="123"/>
                      </a:lnTo>
                      <a:lnTo>
                        <a:pt x="14" y="122"/>
                      </a:lnTo>
                      <a:lnTo>
                        <a:pt x="19" y="121"/>
                      </a:lnTo>
                      <a:lnTo>
                        <a:pt x="23" y="120"/>
                      </a:lnTo>
                      <a:lnTo>
                        <a:pt x="27" y="118"/>
                      </a:lnTo>
                      <a:lnTo>
                        <a:pt x="32" y="116"/>
                      </a:lnTo>
                      <a:lnTo>
                        <a:pt x="36" y="115"/>
                      </a:lnTo>
                      <a:lnTo>
                        <a:pt x="34" y="102"/>
                      </a:lnTo>
                      <a:lnTo>
                        <a:pt x="35" y="91"/>
                      </a:lnTo>
                      <a:lnTo>
                        <a:pt x="40" y="82"/>
                      </a:lnTo>
                      <a:lnTo>
                        <a:pt x="47" y="73"/>
                      </a:lnTo>
                      <a:lnTo>
                        <a:pt x="55" y="66"/>
                      </a:lnTo>
                      <a:lnTo>
                        <a:pt x="62" y="57"/>
                      </a:lnTo>
                      <a:lnTo>
                        <a:pt x="69" y="47"/>
                      </a:lnTo>
                      <a:lnTo>
                        <a:pt x="73" y="35"/>
                      </a:lnTo>
                      <a:lnTo>
                        <a:pt x="66" y="34"/>
                      </a:lnTo>
                      <a:lnTo>
                        <a:pt x="64" y="30"/>
                      </a:lnTo>
                      <a:lnTo>
                        <a:pt x="66" y="24"/>
                      </a:lnTo>
                      <a:lnTo>
                        <a:pt x="68" y="21"/>
                      </a:lnTo>
                      <a:lnTo>
                        <a:pt x="69" y="16"/>
                      </a:lnTo>
                      <a:lnTo>
                        <a:pt x="72" y="10"/>
                      </a:lnTo>
                      <a:lnTo>
                        <a:pt x="76" y="7"/>
                      </a:lnTo>
                      <a:lnTo>
                        <a:pt x="81" y="4"/>
                      </a:lnTo>
                      <a:lnTo>
                        <a:pt x="86" y="1"/>
                      </a:lnTo>
                      <a:lnTo>
                        <a:pt x="92" y="0"/>
                      </a:lnTo>
                      <a:lnTo>
                        <a:pt x="96" y="0"/>
                      </a:lnTo>
                      <a:lnTo>
                        <a:pt x="100" y="1"/>
                      </a:lnTo>
                      <a:lnTo>
                        <a:pt x="115" y="6"/>
                      </a:lnTo>
                      <a:lnTo>
                        <a:pt x="128" y="9"/>
                      </a:lnTo>
                      <a:lnTo>
                        <a:pt x="141" y="9"/>
                      </a:lnTo>
                      <a:lnTo>
                        <a:pt x="154" y="9"/>
                      </a:lnTo>
                      <a:lnTo>
                        <a:pt x="166" y="8"/>
                      </a:lnTo>
                      <a:lnTo>
                        <a:pt x="179" y="7"/>
                      </a:lnTo>
                      <a:lnTo>
                        <a:pt x="191" y="7"/>
                      </a:lnTo>
                      <a:lnTo>
                        <a:pt x="204" y="8"/>
                      </a:lnTo>
                      <a:lnTo>
                        <a:pt x="220" y="12"/>
                      </a:lnTo>
                      <a:lnTo>
                        <a:pt x="235" y="20"/>
                      </a:lnTo>
                      <a:lnTo>
                        <a:pt x="251" y="29"/>
                      </a:lnTo>
                      <a:lnTo>
                        <a:pt x="265" y="40"/>
                      </a:lnTo>
                      <a:lnTo>
                        <a:pt x="279" y="49"/>
                      </a:lnTo>
                      <a:lnTo>
                        <a:pt x="293" y="57"/>
                      </a:lnTo>
                      <a:lnTo>
                        <a:pt x="309" y="62"/>
                      </a:lnTo>
                      <a:lnTo>
                        <a:pt x="328" y="65"/>
                      </a:lnTo>
                      <a:lnTo>
                        <a:pt x="325" y="72"/>
                      </a:lnTo>
                      <a:lnTo>
                        <a:pt x="321" y="79"/>
                      </a:lnTo>
                      <a:lnTo>
                        <a:pt x="320" y="86"/>
                      </a:lnTo>
                      <a:lnTo>
                        <a:pt x="323" y="91"/>
                      </a:lnTo>
                      <a:lnTo>
                        <a:pt x="340" y="99"/>
                      </a:lnTo>
                      <a:lnTo>
                        <a:pt x="358" y="105"/>
                      </a:lnTo>
                      <a:lnTo>
                        <a:pt x="378" y="107"/>
                      </a:lnTo>
                      <a:lnTo>
                        <a:pt x="397" y="106"/>
                      </a:lnTo>
                      <a:lnTo>
                        <a:pt x="416" y="105"/>
                      </a:lnTo>
                      <a:lnTo>
                        <a:pt x="436" y="103"/>
                      </a:lnTo>
                      <a:lnTo>
                        <a:pt x="455" y="102"/>
                      </a:lnTo>
                      <a:lnTo>
                        <a:pt x="474" y="102"/>
                      </a:lnTo>
                      <a:lnTo>
                        <a:pt x="478" y="100"/>
                      </a:lnTo>
                      <a:lnTo>
                        <a:pt x="483" y="96"/>
                      </a:lnTo>
                      <a:lnTo>
                        <a:pt x="487" y="90"/>
                      </a:lnTo>
                      <a:lnTo>
                        <a:pt x="491" y="82"/>
                      </a:lnTo>
                      <a:lnTo>
                        <a:pt x="496" y="74"/>
                      </a:lnTo>
                      <a:lnTo>
                        <a:pt x="501" y="66"/>
                      </a:lnTo>
                      <a:lnTo>
                        <a:pt x="507" y="58"/>
                      </a:lnTo>
                      <a:lnTo>
                        <a:pt x="512" y="51"/>
                      </a:lnTo>
                      <a:lnTo>
                        <a:pt x="517" y="49"/>
                      </a:lnTo>
                      <a:lnTo>
                        <a:pt x="525" y="48"/>
                      </a:lnTo>
                      <a:lnTo>
                        <a:pt x="534" y="50"/>
                      </a:lnTo>
                      <a:lnTo>
                        <a:pt x="539" y="57"/>
                      </a:lnTo>
                      <a:lnTo>
                        <a:pt x="539" y="61"/>
                      </a:lnTo>
                      <a:lnTo>
                        <a:pt x="540" y="65"/>
                      </a:lnTo>
                      <a:lnTo>
                        <a:pt x="540" y="69"/>
                      </a:lnTo>
                      <a:lnTo>
                        <a:pt x="540" y="70"/>
                      </a:lnTo>
                      <a:lnTo>
                        <a:pt x="548" y="71"/>
                      </a:lnTo>
                      <a:lnTo>
                        <a:pt x="556" y="71"/>
                      </a:lnTo>
                      <a:lnTo>
                        <a:pt x="564" y="71"/>
                      </a:lnTo>
                      <a:lnTo>
                        <a:pt x="572" y="71"/>
                      </a:lnTo>
                      <a:lnTo>
                        <a:pt x="581" y="71"/>
                      </a:lnTo>
                      <a:lnTo>
                        <a:pt x="588" y="71"/>
                      </a:lnTo>
                      <a:lnTo>
                        <a:pt x="597" y="72"/>
                      </a:lnTo>
                      <a:lnTo>
                        <a:pt x="605" y="73"/>
                      </a:lnTo>
                      <a:lnTo>
                        <a:pt x="605" y="75"/>
                      </a:lnTo>
                      <a:lnTo>
                        <a:pt x="606" y="79"/>
                      </a:lnTo>
                      <a:lnTo>
                        <a:pt x="606" y="82"/>
                      </a:lnTo>
                      <a:lnTo>
                        <a:pt x="606" y="84"/>
                      </a:lnTo>
                      <a:lnTo>
                        <a:pt x="612" y="85"/>
                      </a:lnTo>
                      <a:lnTo>
                        <a:pt x="619" y="85"/>
                      </a:lnTo>
                      <a:lnTo>
                        <a:pt x="626" y="85"/>
                      </a:lnTo>
                      <a:lnTo>
                        <a:pt x="633" y="84"/>
                      </a:lnTo>
                      <a:lnTo>
                        <a:pt x="639" y="84"/>
                      </a:lnTo>
                      <a:lnTo>
                        <a:pt x="645" y="85"/>
                      </a:lnTo>
                      <a:lnTo>
                        <a:pt x="649" y="86"/>
                      </a:lnTo>
                      <a:lnTo>
                        <a:pt x="652" y="88"/>
                      </a:lnTo>
                      <a:lnTo>
                        <a:pt x="661" y="98"/>
                      </a:lnTo>
                      <a:lnTo>
                        <a:pt x="671" y="104"/>
                      </a:lnTo>
                      <a:lnTo>
                        <a:pt x="682" y="106"/>
                      </a:lnTo>
                      <a:lnTo>
                        <a:pt x="693" y="108"/>
                      </a:lnTo>
                      <a:lnTo>
                        <a:pt x="704" y="108"/>
                      </a:lnTo>
                      <a:lnTo>
                        <a:pt x="715" y="109"/>
                      </a:lnTo>
                      <a:lnTo>
                        <a:pt x="725" y="110"/>
                      </a:lnTo>
                      <a:lnTo>
                        <a:pt x="736" y="115"/>
                      </a:lnTo>
                      <a:lnTo>
                        <a:pt x="735" y="122"/>
                      </a:lnTo>
                      <a:lnTo>
                        <a:pt x="741" y="130"/>
                      </a:lnTo>
                      <a:lnTo>
                        <a:pt x="743" y="137"/>
                      </a:lnTo>
                      <a:lnTo>
                        <a:pt x="736" y="143"/>
                      </a:lnTo>
                      <a:lnTo>
                        <a:pt x="735" y="143"/>
                      </a:lnTo>
                      <a:lnTo>
                        <a:pt x="733" y="142"/>
                      </a:lnTo>
                      <a:lnTo>
                        <a:pt x="731" y="140"/>
                      </a:lnTo>
                      <a:lnTo>
                        <a:pt x="729" y="13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13" name="Freeform 2083"/>
                <p:cNvSpPr>
                  <a:spLocks/>
                </p:cNvSpPr>
                <p:nvPr/>
              </p:nvSpPr>
              <p:spPr bwMode="auto">
                <a:xfrm>
                  <a:off x="2484" y="1586"/>
                  <a:ext cx="96" cy="32"/>
                </a:xfrm>
                <a:custGeom>
                  <a:avLst/>
                  <a:gdLst>
                    <a:gd name="T0" fmla="*/ 0 w 955"/>
                    <a:gd name="T1" fmla="*/ 0 h 342"/>
                    <a:gd name="T2" fmla="*/ 0 w 955"/>
                    <a:gd name="T3" fmla="*/ 0 h 342"/>
                    <a:gd name="T4" fmla="*/ 0 w 955"/>
                    <a:gd name="T5" fmla="*/ 0 h 342"/>
                    <a:gd name="T6" fmla="*/ 0 w 955"/>
                    <a:gd name="T7" fmla="*/ 0 h 342"/>
                    <a:gd name="T8" fmla="*/ 0 w 955"/>
                    <a:gd name="T9" fmla="*/ 0 h 342"/>
                    <a:gd name="T10" fmla="*/ 0 w 955"/>
                    <a:gd name="T11" fmla="*/ 0 h 342"/>
                    <a:gd name="T12" fmla="*/ 0 w 955"/>
                    <a:gd name="T13" fmla="*/ 0 h 342"/>
                    <a:gd name="T14" fmla="*/ 0 w 955"/>
                    <a:gd name="T15" fmla="*/ 0 h 342"/>
                    <a:gd name="T16" fmla="*/ 0 w 955"/>
                    <a:gd name="T17" fmla="*/ 0 h 342"/>
                    <a:gd name="T18" fmla="*/ 0 w 955"/>
                    <a:gd name="T19" fmla="*/ 0 h 342"/>
                    <a:gd name="T20" fmla="*/ 0 w 955"/>
                    <a:gd name="T21" fmla="*/ 0 h 342"/>
                    <a:gd name="T22" fmla="*/ 0 w 955"/>
                    <a:gd name="T23" fmla="*/ 0 h 342"/>
                    <a:gd name="T24" fmla="*/ 0 w 955"/>
                    <a:gd name="T25" fmla="*/ 0 h 342"/>
                    <a:gd name="T26" fmla="*/ 0 w 955"/>
                    <a:gd name="T27" fmla="*/ 0 h 342"/>
                    <a:gd name="T28" fmla="*/ 0 w 955"/>
                    <a:gd name="T29" fmla="*/ 0 h 342"/>
                    <a:gd name="T30" fmla="*/ 0 w 955"/>
                    <a:gd name="T31" fmla="*/ 0 h 342"/>
                    <a:gd name="T32" fmla="*/ 0 w 955"/>
                    <a:gd name="T33" fmla="*/ 0 h 342"/>
                    <a:gd name="T34" fmla="*/ 0 w 955"/>
                    <a:gd name="T35" fmla="*/ 0 h 342"/>
                    <a:gd name="T36" fmla="*/ 0 w 955"/>
                    <a:gd name="T37" fmla="*/ 0 h 342"/>
                    <a:gd name="T38" fmla="*/ 0 w 955"/>
                    <a:gd name="T39" fmla="*/ 0 h 342"/>
                    <a:gd name="T40" fmla="*/ 0 w 955"/>
                    <a:gd name="T41" fmla="*/ 0 h 342"/>
                    <a:gd name="T42" fmla="*/ 0 w 955"/>
                    <a:gd name="T43" fmla="*/ 0 h 342"/>
                    <a:gd name="T44" fmla="*/ 0 w 955"/>
                    <a:gd name="T45" fmla="*/ 0 h 342"/>
                    <a:gd name="T46" fmla="*/ 0 w 955"/>
                    <a:gd name="T47" fmla="*/ 0 h 342"/>
                    <a:gd name="T48" fmla="*/ 0 w 955"/>
                    <a:gd name="T49" fmla="*/ 0 h 342"/>
                    <a:gd name="T50" fmla="*/ 0 w 955"/>
                    <a:gd name="T51" fmla="*/ 0 h 342"/>
                    <a:gd name="T52" fmla="*/ 0 w 955"/>
                    <a:gd name="T53" fmla="*/ 0 h 342"/>
                    <a:gd name="T54" fmla="*/ 0 w 955"/>
                    <a:gd name="T55" fmla="*/ 0 h 342"/>
                    <a:gd name="T56" fmla="*/ 0 w 955"/>
                    <a:gd name="T57" fmla="*/ 0 h 342"/>
                    <a:gd name="T58" fmla="*/ 0 w 955"/>
                    <a:gd name="T59" fmla="*/ 0 h 342"/>
                    <a:gd name="T60" fmla="*/ 0 w 955"/>
                    <a:gd name="T61" fmla="*/ 0 h 342"/>
                    <a:gd name="T62" fmla="*/ 0 w 955"/>
                    <a:gd name="T63" fmla="*/ 0 h 342"/>
                    <a:gd name="T64" fmla="*/ 0 w 955"/>
                    <a:gd name="T65" fmla="*/ 0 h 342"/>
                    <a:gd name="T66" fmla="*/ 0 w 955"/>
                    <a:gd name="T67" fmla="*/ 0 h 342"/>
                    <a:gd name="T68" fmla="*/ 0 w 955"/>
                    <a:gd name="T69" fmla="*/ 0 h 342"/>
                    <a:gd name="T70" fmla="*/ 0 w 955"/>
                    <a:gd name="T71" fmla="*/ 0 h 342"/>
                    <a:gd name="T72" fmla="*/ 0 w 955"/>
                    <a:gd name="T73" fmla="*/ 0 h 342"/>
                    <a:gd name="T74" fmla="*/ 0 w 955"/>
                    <a:gd name="T75" fmla="*/ 0 h 342"/>
                    <a:gd name="T76" fmla="*/ 0 w 955"/>
                    <a:gd name="T77" fmla="*/ 0 h 342"/>
                    <a:gd name="T78" fmla="*/ 0 w 955"/>
                    <a:gd name="T79" fmla="*/ 0 h 342"/>
                    <a:gd name="T80" fmla="*/ 0 w 955"/>
                    <a:gd name="T81" fmla="*/ 0 h 342"/>
                    <a:gd name="T82" fmla="*/ 0 w 955"/>
                    <a:gd name="T83" fmla="*/ 0 h 342"/>
                    <a:gd name="T84" fmla="*/ 0 w 955"/>
                    <a:gd name="T85" fmla="*/ 0 h 342"/>
                    <a:gd name="T86" fmla="*/ 0 w 955"/>
                    <a:gd name="T87" fmla="*/ 0 h 342"/>
                    <a:gd name="T88" fmla="*/ 0 w 955"/>
                    <a:gd name="T89" fmla="*/ 0 h 342"/>
                    <a:gd name="T90" fmla="*/ 0 w 955"/>
                    <a:gd name="T91" fmla="*/ 0 h 342"/>
                    <a:gd name="T92" fmla="*/ 0 w 955"/>
                    <a:gd name="T93" fmla="*/ 0 h 342"/>
                    <a:gd name="T94" fmla="*/ 0 w 955"/>
                    <a:gd name="T95" fmla="*/ 0 h 342"/>
                    <a:gd name="T96" fmla="*/ 0 w 955"/>
                    <a:gd name="T97" fmla="*/ 0 h 342"/>
                    <a:gd name="T98" fmla="*/ 0 w 955"/>
                    <a:gd name="T99" fmla="*/ 0 h 342"/>
                    <a:gd name="T100" fmla="*/ 0 w 955"/>
                    <a:gd name="T101" fmla="*/ 0 h 34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955"/>
                    <a:gd name="T154" fmla="*/ 0 h 342"/>
                    <a:gd name="T155" fmla="*/ 955 w 955"/>
                    <a:gd name="T156" fmla="*/ 342 h 342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955" h="342">
                      <a:moveTo>
                        <a:pt x="729" y="137"/>
                      </a:moveTo>
                      <a:lnTo>
                        <a:pt x="729" y="137"/>
                      </a:lnTo>
                      <a:lnTo>
                        <a:pt x="736" y="143"/>
                      </a:lnTo>
                      <a:lnTo>
                        <a:pt x="742" y="149"/>
                      </a:lnTo>
                      <a:lnTo>
                        <a:pt x="746" y="157"/>
                      </a:lnTo>
                      <a:lnTo>
                        <a:pt x="748" y="166"/>
                      </a:lnTo>
                      <a:lnTo>
                        <a:pt x="750" y="174"/>
                      </a:lnTo>
                      <a:lnTo>
                        <a:pt x="754" y="182"/>
                      </a:lnTo>
                      <a:lnTo>
                        <a:pt x="758" y="190"/>
                      </a:lnTo>
                      <a:lnTo>
                        <a:pt x="766" y="195"/>
                      </a:lnTo>
                      <a:lnTo>
                        <a:pt x="781" y="200"/>
                      </a:lnTo>
                      <a:lnTo>
                        <a:pt x="796" y="201"/>
                      </a:lnTo>
                      <a:lnTo>
                        <a:pt x="811" y="198"/>
                      </a:lnTo>
                      <a:lnTo>
                        <a:pt x="827" y="196"/>
                      </a:lnTo>
                      <a:lnTo>
                        <a:pt x="841" y="193"/>
                      </a:lnTo>
                      <a:lnTo>
                        <a:pt x="855" y="192"/>
                      </a:lnTo>
                      <a:lnTo>
                        <a:pt x="867" y="194"/>
                      </a:lnTo>
                      <a:lnTo>
                        <a:pt x="878" y="201"/>
                      </a:lnTo>
                      <a:lnTo>
                        <a:pt x="884" y="205"/>
                      </a:lnTo>
                      <a:lnTo>
                        <a:pt x="892" y="207"/>
                      </a:lnTo>
                      <a:lnTo>
                        <a:pt x="899" y="208"/>
                      </a:lnTo>
                      <a:lnTo>
                        <a:pt x="905" y="207"/>
                      </a:lnTo>
                      <a:lnTo>
                        <a:pt x="912" y="207"/>
                      </a:lnTo>
                      <a:lnTo>
                        <a:pt x="917" y="208"/>
                      </a:lnTo>
                      <a:lnTo>
                        <a:pt x="923" y="211"/>
                      </a:lnTo>
                      <a:lnTo>
                        <a:pt x="926" y="217"/>
                      </a:lnTo>
                      <a:lnTo>
                        <a:pt x="927" y="223"/>
                      </a:lnTo>
                      <a:lnTo>
                        <a:pt x="927" y="230"/>
                      </a:lnTo>
                      <a:lnTo>
                        <a:pt x="925" y="235"/>
                      </a:lnTo>
                      <a:lnTo>
                        <a:pt x="921" y="241"/>
                      </a:lnTo>
                      <a:lnTo>
                        <a:pt x="918" y="246"/>
                      </a:lnTo>
                      <a:lnTo>
                        <a:pt x="914" y="251"/>
                      </a:lnTo>
                      <a:lnTo>
                        <a:pt x="909" y="256"/>
                      </a:lnTo>
                      <a:lnTo>
                        <a:pt x="904" y="260"/>
                      </a:lnTo>
                      <a:lnTo>
                        <a:pt x="912" y="267"/>
                      </a:lnTo>
                      <a:lnTo>
                        <a:pt x="919" y="275"/>
                      </a:lnTo>
                      <a:lnTo>
                        <a:pt x="925" y="281"/>
                      </a:lnTo>
                      <a:lnTo>
                        <a:pt x="929" y="290"/>
                      </a:lnTo>
                      <a:lnTo>
                        <a:pt x="932" y="297"/>
                      </a:lnTo>
                      <a:lnTo>
                        <a:pt x="934" y="307"/>
                      </a:lnTo>
                      <a:lnTo>
                        <a:pt x="934" y="317"/>
                      </a:lnTo>
                      <a:lnTo>
                        <a:pt x="933" y="327"/>
                      </a:lnTo>
                      <a:lnTo>
                        <a:pt x="939" y="329"/>
                      </a:lnTo>
                      <a:lnTo>
                        <a:pt x="943" y="332"/>
                      </a:lnTo>
                      <a:lnTo>
                        <a:pt x="949" y="334"/>
                      </a:lnTo>
                      <a:lnTo>
                        <a:pt x="955" y="333"/>
                      </a:lnTo>
                      <a:lnTo>
                        <a:pt x="940" y="339"/>
                      </a:lnTo>
                      <a:lnTo>
                        <a:pt x="925" y="342"/>
                      </a:lnTo>
                      <a:lnTo>
                        <a:pt x="908" y="342"/>
                      </a:lnTo>
                      <a:lnTo>
                        <a:pt x="893" y="341"/>
                      </a:lnTo>
                      <a:lnTo>
                        <a:pt x="877" y="338"/>
                      </a:lnTo>
                      <a:lnTo>
                        <a:pt x="862" y="333"/>
                      </a:lnTo>
                      <a:lnTo>
                        <a:pt x="846" y="329"/>
                      </a:lnTo>
                      <a:lnTo>
                        <a:pt x="832" y="324"/>
                      </a:lnTo>
                      <a:lnTo>
                        <a:pt x="820" y="318"/>
                      </a:lnTo>
                      <a:lnTo>
                        <a:pt x="808" y="309"/>
                      </a:lnTo>
                      <a:lnTo>
                        <a:pt x="798" y="300"/>
                      </a:lnTo>
                      <a:lnTo>
                        <a:pt x="790" y="289"/>
                      </a:lnTo>
                      <a:lnTo>
                        <a:pt x="780" y="278"/>
                      </a:lnTo>
                      <a:lnTo>
                        <a:pt x="769" y="268"/>
                      </a:lnTo>
                      <a:lnTo>
                        <a:pt x="757" y="259"/>
                      </a:lnTo>
                      <a:lnTo>
                        <a:pt x="744" y="254"/>
                      </a:lnTo>
                      <a:lnTo>
                        <a:pt x="735" y="270"/>
                      </a:lnTo>
                      <a:lnTo>
                        <a:pt x="723" y="279"/>
                      </a:lnTo>
                      <a:lnTo>
                        <a:pt x="708" y="281"/>
                      </a:lnTo>
                      <a:lnTo>
                        <a:pt x="692" y="279"/>
                      </a:lnTo>
                      <a:lnTo>
                        <a:pt x="674" y="274"/>
                      </a:lnTo>
                      <a:lnTo>
                        <a:pt x="657" y="267"/>
                      </a:lnTo>
                      <a:lnTo>
                        <a:pt x="640" y="262"/>
                      </a:lnTo>
                      <a:lnTo>
                        <a:pt x="626" y="258"/>
                      </a:lnTo>
                      <a:lnTo>
                        <a:pt x="614" y="257"/>
                      </a:lnTo>
                      <a:lnTo>
                        <a:pt x="602" y="257"/>
                      </a:lnTo>
                      <a:lnTo>
                        <a:pt x="590" y="257"/>
                      </a:lnTo>
                      <a:lnTo>
                        <a:pt x="578" y="257"/>
                      </a:lnTo>
                      <a:lnTo>
                        <a:pt x="566" y="258"/>
                      </a:lnTo>
                      <a:lnTo>
                        <a:pt x="554" y="258"/>
                      </a:lnTo>
                      <a:lnTo>
                        <a:pt x="542" y="258"/>
                      </a:lnTo>
                      <a:lnTo>
                        <a:pt x="530" y="258"/>
                      </a:lnTo>
                      <a:lnTo>
                        <a:pt x="519" y="258"/>
                      </a:lnTo>
                      <a:lnTo>
                        <a:pt x="507" y="257"/>
                      </a:lnTo>
                      <a:lnTo>
                        <a:pt x="496" y="256"/>
                      </a:lnTo>
                      <a:lnTo>
                        <a:pt x="484" y="254"/>
                      </a:lnTo>
                      <a:lnTo>
                        <a:pt x="473" y="252"/>
                      </a:lnTo>
                      <a:lnTo>
                        <a:pt x="462" y="250"/>
                      </a:lnTo>
                      <a:lnTo>
                        <a:pt x="451" y="245"/>
                      </a:lnTo>
                      <a:lnTo>
                        <a:pt x="440" y="241"/>
                      </a:lnTo>
                      <a:lnTo>
                        <a:pt x="421" y="232"/>
                      </a:lnTo>
                      <a:lnTo>
                        <a:pt x="401" y="227"/>
                      </a:lnTo>
                      <a:lnTo>
                        <a:pt x="381" y="223"/>
                      </a:lnTo>
                      <a:lnTo>
                        <a:pt x="363" y="221"/>
                      </a:lnTo>
                      <a:lnTo>
                        <a:pt x="343" y="219"/>
                      </a:lnTo>
                      <a:lnTo>
                        <a:pt x="325" y="217"/>
                      </a:lnTo>
                      <a:lnTo>
                        <a:pt x="305" y="215"/>
                      </a:lnTo>
                      <a:lnTo>
                        <a:pt x="287" y="210"/>
                      </a:lnTo>
                      <a:lnTo>
                        <a:pt x="268" y="205"/>
                      </a:lnTo>
                      <a:lnTo>
                        <a:pt x="250" y="200"/>
                      </a:lnTo>
                      <a:lnTo>
                        <a:pt x="232" y="194"/>
                      </a:lnTo>
                      <a:lnTo>
                        <a:pt x="214" y="190"/>
                      </a:lnTo>
                      <a:lnTo>
                        <a:pt x="195" y="185"/>
                      </a:lnTo>
                      <a:lnTo>
                        <a:pt x="177" y="182"/>
                      </a:lnTo>
                      <a:lnTo>
                        <a:pt x="157" y="181"/>
                      </a:lnTo>
                      <a:lnTo>
                        <a:pt x="138" y="181"/>
                      </a:lnTo>
                      <a:lnTo>
                        <a:pt x="143" y="181"/>
                      </a:lnTo>
                      <a:lnTo>
                        <a:pt x="147" y="180"/>
                      </a:lnTo>
                      <a:lnTo>
                        <a:pt x="150" y="177"/>
                      </a:lnTo>
                      <a:lnTo>
                        <a:pt x="153" y="173"/>
                      </a:lnTo>
                      <a:lnTo>
                        <a:pt x="154" y="167"/>
                      </a:lnTo>
                      <a:lnTo>
                        <a:pt x="152" y="160"/>
                      </a:lnTo>
                      <a:lnTo>
                        <a:pt x="148" y="156"/>
                      </a:lnTo>
                      <a:lnTo>
                        <a:pt x="145" y="154"/>
                      </a:lnTo>
                      <a:lnTo>
                        <a:pt x="127" y="151"/>
                      </a:lnTo>
                      <a:lnTo>
                        <a:pt x="108" y="148"/>
                      </a:lnTo>
                      <a:lnTo>
                        <a:pt x="89" y="148"/>
                      </a:lnTo>
                      <a:lnTo>
                        <a:pt x="71" y="147"/>
                      </a:lnTo>
                      <a:lnTo>
                        <a:pt x="52" y="146"/>
                      </a:lnTo>
                      <a:lnTo>
                        <a:pt x="34" y="142"/>
                      </a:lnTo>
                      <a:lnTo>
                        <a:pt x="17" y="134"/>
                      </a:lnTo>
                      <a:lnTo>
                        <a:pt x="0" y="122"/>
                      </a:lnTo>
                      <a:lnTo>
                        <a:pt x="5" y="123"/>
                      </a:lnTo>
                      <a:lnTo>
                        <a:pt x="10" y="123"/>
                      </a:lnTo>
                      <a:lnTo>
                        <a:pt x="14" y="122"/>
                      </a:lnTo>
                      <a:lnTo>
                        <a:pt x="19" y="121"/>
                      </a:lnTo>
                      <a:lnTo>
                        <a:pt x="23" y="120"/>
                      </a:lnTo>
                      <a:lnTo>
                        <a:pt x="27" y="118"/>
                      </a:lnTo>
                      <a:lnTo>
                        <a:pt x="32" y="116"/>
                      </a:lnTo>
                      <a:lnTo>
                        <a:pt x="36" y="115"/>
                      </a:lnTo>
                      <a:lnTo>
                        <a:pt x="34" y="102"/>
                      </a:lnTo>
                      <a:lnTo>
                        <a:pt x="35" y="91"/>
                      </a:lnTo>
                      <a:lnTo>
                        <a:pt x="40" y="82"/>
                      </a:lnTo>
                      <a:lnTo>
                        <a:pt x="47" y="73"/>
                      </a:lnTo>
                      <a:lnTo>
                        <a:pt x="55" y="66"/>
                      </a:lnTo>
                      <a:lnTo>
                        <a:pt x="62" y="57"/>
                      </a:lnTo>
                      <a:lnTo>
                        <a:pt x="69" y="47"/>
                      </a:lnTo>
                      <a:lnTo>
                        <a:pt x="73" y="35"/>
                      </a:lnTo>
                      <a:lnTo>
                        <a:pt x="66" y="34"/>
                      </a:lnTo>
                      <a:lnTo>
                        <a:pt x="64" y="30"/>
                      </a:lnTo>
                      <a:lnTo>
                        <a:pt x="66" y="24"/>
                      </a:lnTo>
                      <a:lnTo>
                        <a:pt x="68" y="21"/>
                      </a:lnTo>
                      <a:lnTo>
                        <a:pt x="69" y="16"/>
                      </a:lnTo>
                      <a:lnTo>
                        <a:pt x="72" y="10"/>
                      </a:lnTo>
                      <a:lnTo>
                        <a:pt x="76" y="7"/>
                      </a:lnTo>
                      <a:lnTo>
                        <a:pt x="81" y="4"/>
                      </a:lnTo>
                      <a:lnTo>
                        <a:pt x="86" y="1"/>
                      </a:lnTo>
                      <a:lnTo>
                        <a:pt x="92" y="0"/>
                      </a:lnTo>
                      <a:lnTo>
                        <a:pt x="96" y="0"/>
                      </a:lnTo>
                      <a:lnTo>
                        <a:pt x="100" y="1"/>
                      </a:lnTo>
                      <a:lnTo>
                        <a:pt x="115" y="6"/>
                      </a:lnTo>
                      <a:lnTo>
                        <a:pt x="128" y="9"/>
                      </a:lnTo>
                      <a:lnTo>
                        <a:pt x="141" y="9"/>
                      </a:lnTo>
                      <a:lnTo>
                        <a:pt x="154" y="9"/>
                      </a:lnTo>
                      <a:lnTo>
                        <a:pt x="166" y="8"/>
                      </a:lnTo>
                      <a:lnTo>
                        <a:pt x="179" y="7"/>
                      </a:lnTo>
                      <a:lnTo>
                        <a:pt x="191" y="7"/>
                      </a:lnTo>
                      <a:lnTo>
                        <a:pt x="204" y="8"/>
                      </a:lnTo>
                      <a:lnTo>
                        <a:pt x="220" y="12"/>
                      </a:lnTo>
                      <a:lnTo>
                        <a:pt x="235" y="20"/>
                      </a:lnTo>
                      <a:lnTo>
                        <a:pt x="251" y="29"/>
                      </a:lnTo>
                      <a:lnTo>
                        <a:pt x="265" y="40"/>
                      </a:lnTo>
                      <a:lnTo>
                        <a:pt x="279" y="49"/>
                      </a:lnTo>
                      <a:lnTo>
                        <a:pt x="293" y="57"/>
                      </a:lnTo>
                      <a:lnTo>
                        <a:pt x="309" y="62"/>
                      </a:lnTo>
                      <a:lnTo>
                        <a:pt x="328" y="65"/>
                      </a:lnTo>
                      <a:lnTo>
                        <a:pt x="325" y="72"/>
                      </a:lnTo>
                      <a:lnTo>
                        <a:pt x="321" y="79"/>
                      </a:lnTo>
                      <a:lnTo>
                        <a:pt x="320" y="86"/>
                      </a:lnTo>
                      <a:lnTo>
                        <a:pt x="323" y="91"/>
                      </a:lnTo>
                      <a:lnTo>
                        <a:pt x="340" y="99"/>
                      </a:lnTo>
                      <a:lnTo>
                        <a:pt x="358" y="105"/>
                      </a:lnTo>
                      <a:lnTo>
                        <a:pt x="378" y="107"/>
                      </a:lnTo>
                      <a:lnTo>
                        <a:pt x="397" y="106"/>
                      </a:lnTo>
                      <a:lnTo>
                        <a:pt x="416" y="105"/>
                      </a:lnTo>
                      <a:lnTo>
                        <a:pt x="436" y="103"/>
                      </a:lnTo>
                      <a:lnTo>
                        <a:pt x="455" y="102"/>
                      </a:lnTo>
                      <a:lnTo>
                        <a:pt x="474" y="102"/>
                      </a:lnTo>
                      <a:lnTo>
                        <a:pt x="478" y="100"/>
                      </a:lnTo>
                      <a:lnTo>
                        <a:pt x="483" y="96"/>
                      </a:lnTo>
                      <a:lnTo>
                        <a:pt x="487" y="90"/>
                      </a:lnTo>
                      <a:lnTo>
                        <a:pt x="491" y="82"/>
                      </a:lnTo>
                      <a:lnTo>
                        <a:pt x="496" y="74"/>
                      </a:lnTo>
                      <a:lnTo>
                        <a:pt x="501" y="66"/>
                      </a:lnTo>
                      <a:lnTo>
                        <a:pt x="507" y="58"/>
                      </a:lnTo>
                      <a:lnTo>
                        <a:pt x="512" y="51"/>
                      </a:lnTo>
                      <a:lnTo>
                        <a:pt x="517" y="49"/>
                      </a:lnTo>
                      <a:lnTo>
                        <a:pt x="525" y="48"/>
                      </a:lnTo>
                      <a:lnTo>
                        <a:pt x="534" y="50"/>
                      </a:lnTo>
                      <a:lnTo>
                        <a:pt x="539" y="57"/>
                      </a:lnTo>
                      <a:lnTo>
                        <a:pt x="539" y="61"/>
                      </a:lnTo>
                      <a:lnTo>
                        <a:pt x="540" y="65"/>
                      </a:lnTo>
                      <a:lnTo>
                        <a:pt x="540" y="69"/>
                      </a:lnTo>
                      <a:lnTo>
                        <a:pt x="540" y="70"/>
                      </a:lnTo>
                      <a:lnTo>
                        <a:pt x="548" y="71"/>
                      </a:lnTo>
                      <a:lnTo>
                        <a:pt x="556" y="71"/>
                      </a:lnTo>
                      <a:lnTo>
                        <a:pt x="564" y="71"/>
                      </a:lnTo>
                      <a:lnTo>
                        <a:pt x="572" y="71"/>
                      </a:lnTo>
                      <a:lnTo>
                        <a:pt x="581" y="71"/>
                      </a:lnTo>
                      <a:lnTo>
                        <a:pt x="588" y="71"/>
                      </a:lnTo>
                      <a:lnTo>
                        <a:pt x="597" y="72"/>
                      </a:lnTo>
                      <a:lnTo>
                        <a:pt x="605" y="73"/>
                      </a:lnTo>
                      <a:lnTo>
                        <a:pt x="605" y="75"/>
                      </a:lnTo>
                      <a:lnTo>
                        <a:pt x="606" y="79"/>
                      </a:lnTo>
                      <a:lnTo>
                        <a:pt x="606" y="82"/>
                      </a:lnTo>
                      <a:lnTo>
                        <a:pt x="606" y="84"/>
                      </a:lnTo>
                      <a:lnTo>
                        <a:pt x="612" y="85"/>
                      </a:lnTo>
                      <a:lnTo>
                        <a:pt x="619" y="85"/>
                      </a:lnTo>
                      <a:lnTo>
                        <a:pt x="626" y="85"/>
                      </a:lnTo>
                      <a:lnTo>
                        <a:pt x="633" y="84"/>
                      </a:lnTo>
                      <a:lnTo>
                        <a:pt x="639" y="84"/>
                      </a:lnTo>
                      <a:lnTo>
                        <a:pt x="645" y="85"/>
                      </a:lnTo>
                      <a:lnTo>
                        <a:pt x="649" y="86"/>
                      </a:lnTo>
                      <a:lnTo>
                        <a:pt x="652" y="88"/>
                      </a:lnTo>
                      <a:lnTo>
                        <a:pt x="661" y="98"/>
                      </a:lnTo>
                      <a:lnTo>
                        <a:pt x="671" y="104"/>
                      </a:lnTo>
                      <a:lnTo>
                        <a:pt x="682" y="106"/>
                      </a:lnTo>
                      <a:lnTo>
                        <a:pt x="693" y="108"/>
                      </a:lnTo>
                      <a:lnTo>
                        <a:pt x="704" y="108"/>
                      </a:lnTo>
                      <a:lnTo>
                        <a:pt x="715" y="109"/>
                      </a:lnTo>
                      <a:lnTo>
                        <a:pt x="725" y="110"/>
                      </a:lnTo>
                      <a:lnTo>
                        <a:pt x="736" y="115"/>
                      </a:lnTo>
                      <a:lnTo>
                        <a:pt x="735" y="122"/>
                      </a:lnTo>
                      <a:lnTo>
                        <a:pt x="741" y="130"/>
                      </a:lnTo>
                      <a:lnTo>
                        <a:pt x="743" y="137"/>
                      </a:lnTo>
                      <a:lnTo>
                        <a:pt x="736" y="143"/>
                      </a:lnTo>
                      <a:lnTo>
                        <a:pt x="735" y="143"/>
                      </a:lnTo>
                      <a:lnTo>
                        <a:pt x="733" y="142"/>
                      </a:lnTo>
                      <a:lnTo>
                        <a:pt x="731" y="140"/>
                      </a:lnTo>
                      <a:lnTo>
                        <a:pt x="729" y="137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14" name="Freeform 2084"/>
                <p:cNvSpPr>
                  <a:spLocks/>
                </p:cNvSpPr>
                <p:nvPr/>
              </p:nvSpPr>
              <p:spPr bwMode="auto">
                <a:xfrm>
                  <a:off x="2560" y="1597"/>
                  <a:ext cx="16" cy="3"/>
                </a:xfrm>
                <a:custGeom>
                  <a:avLst/>
                  <a:gdLst>
                    <a:gd name="T0" fmla="*/ 0 w 160"/>
                    <a:gd name="T1" fmla="*/ 0 h 42"/>
                    <a:gd name="T2" fmla="*/ 0 w 160"/>
                    <a:gd name="T3" fmla="*/ 0 h 42"/>
                    <a:gd name="T4" fmla="*/ 0 w 160"/>
                    <a:gd name="T5" fmla="*/ 0 h 42"/>
                    <a:gd name="T6" fmla="*/ 0 w 160"/>
                    <a:gd name="T7" fmla="*/ 0 h 42"/>
                    <a:gd name="T8" fmla="*/ 0 w 160"/>
                    <a:gd name="T9" fmla="*/ 0 h 42"/>
                    <a:gd name="T10" fmla="*/ 0 w 160"/>
                    <a:gd name="T11" fmla="*/ 0 h 42"/>
                    <a:gd name="T12" fmla="*/ 0 w 160"/>
                    <a:gd name="T13" fmla="*/ 0 h 42"/>
                    <a:gd name="T14" fmla="*/ 0 w 160"/>
                    <a:gd name="T15" fmla="*/ 0 h 42"/>
                    <a:gd name="T16" fmla="*/ 0 w 160"/>
                    <a:gd name="T17" fmla="*/ 0 h 42"/>
                    <a:gd name="T18" fmla="*/ 0 w 160"/>
                    <a:gd name="T19" fmla="*/ 0 h 42"/>
                    <a:gd name="T20" fmla="*/ 0 w 160"/>
                    <a:gd name="T21" fmla="*/ 0 h 42"/>
                    <a:gd name="T22" fmla="*/ 0 w 160"/>
                    <a:gd name="T23" fmla="*/ 0 h 42"/>
                    <a:gd name="T24" fmla="*/ 0 w 160"/>
                    <a:gd name="T25" fmla="*/ 0 h 42"/>
                    <a:gd name="T26" fmla="*/ 0 w 160"/>
                    <a:gd name="T27" fmla="*/ 0 h 42"/>
                    <a:gd name="T28" fmla="*/ 0 w 160"/>
                    <a:gd name="T29" fmla="*/ 0 h 42"/>
                    <a:gd name="T30" fmla="*/ 0 w 160"/>
                    <a:gd name="T31" fmla="*/ 0 h 42"/>
                    <a:gd name="T32" fmla="*/ 0 w 160"/>
                    <a:gd name="T33" fmla="*/ 0 h 42"/>
                    <a:gd name="T34" fmla="*/ 0 w 160"/>
                    <a:gd name="T35" fmla="*/ 0 h 42"/>
                    <a:gd name="T36" fmla="*/ 0 w 160"/>
                    <a:gd name="T37" fmla="*/ 0 h 42"/>
                    <a:gd name="T38" fmla="*/ 0 w 160"/>
                    <a:gd name="T39" fmla="*/ 0 h 42"/>
                    <a:gd name="T40" fmla="*/ 0 w 160"/>
                    <a:gd name="T41" fmla="*/ 0 h 42"/>
                    <a:gd name="T42" fmla="*/ 0 w 160"/>
                    <a:gd name="T43" fmla="*/ 0 h 42"/>
                    <a:gd name="T44" fmla="*/ 0 w 160"/>
                    <a:gd name="T45" fmla="*/ 0 h 42"/>
                    <a:gd name="T46" fmla="*/ 0 w 160"/>
                    <a:gd name="T47" fmla="*/ 0 h 42"/>
                    <a:gd name="T48" fmla="*/ 0 w 160"/>
                    <a:gd name="T49" fmla="*/ 0 h 42"/>
                    <a:gd name="T50" fmla="*/ 0 w 160"/>
                    <a:gd name="T51" fmla="*/ 0 h 42"/>
                    <a:gd name="T52" fmla="*/ 0 w 160"/>
                    <a:gd name="T53" fmla="*/ 0 h 42"/>
                    <a:gd name="T54" fmla="*/ 0 w 160"/>
                    <a:gd name="T55" fmla="*/ 0 h 42"/>
                    <a:gd name="T56" fmla="*/ 0 w 160"/>
                    <a:gd name="T57" fmla="*/ 0 h 42"/>
                    <a:gd name="T58" fmla="*/ 0 w 160"/>
                    <a:gd name="T59" fmla="*/ 0 h 42"/>
                    <a:gd name="T60" fmla="*/ 0 w 160"/>
                    <a:gd name="T61" fmla="*/ 0 h 42"/>
                    <a:gd name="T62" fmla="*/ 0 w 160"/>
                    <a:gd name="T63" fmla="*/ 0 h 42"/>
                    <a:gd name="T64" fmla="*/ 0 w 160"/>
                    <a:gd name="T65" fmla="*/ 0 h 4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60"/>
                    <a:gd name="T100" fmla="*/ 0 h 42"/>
                    <a:gd name="T101" fmla="*/ 160 w 160"/>
                    <a:gd name="T102" fmla="*/ 42 h 4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60" h="42">
                      <a:moveTo>
                        <a:pt x="28" y="10"/>
                      </a:moveTo>
                      <a:lnTo>
                        <a:pt x="43" y="4"/>
                      </a:lnTo>
                      <a:lnTo>
                        <a:pt x="59" y="0"/>
                      </a:lnTo>
                      <a:lnTo>
                        <a:pt x="76" y="0"/>
                      </a:lnTo>
                      <a:lnTo>
                        <a:pt x="92" y="3"/>
                      </a:lnTo>
                      <a:lnTo>
                        <a:pt x="108" y="7"/>
                      </a:lnTo>
                      <a:lnTo>
                        <a:pt x="126" y="11"/>
                      </a:lnTo>
                      <a:lnTo>
                        <a:pt x="143" y="15"/>
                      </a:lnTo>
                      <a:lnTo>
                        <a:pt x="160" y="18"/>
                      </a:lnTo>
                      <a:lnTo>
                        <a:pt x="150" y="25"/>
                      </a:lnTo>
                      <a:lnTo>
                        <a:pt x="139" y="30"/>
                      </a:lnTo>
                      <a:lnTo>
                        <a:pt x="128" y="33"/>
                      </a:lnTo>
                      <a:lnTo>
                        <a:pt x="117" y="34"/>
                      </a:lnTo>
                      <a:lnTo>
                        <a:pt x="105" y="34"/>
                      </a:lnTo>
                      <a:lnTo>
                        <a:pt x="94" y="34"/>
                      </a:lnTo>
                      <a:lnTo>
                        <a:pt x="82" y="35"/>
                      </a:lnTo>
                      <a:lnTo>
                        <a:pt x="71" y="37"/>
                      </a:lnTo>
                      <a:lnTo>
                        <a:pt x="62" y="40"/>
                      </a:lnTo>
                      <a:lnTo>
                        <a:pt x="52" y="42"/>
                      </a:lnTo>
                      <a:lnTo>
                        <a:pt x="42" y="42"/>
                      </a:lnTo>
                      <a:lnTo>
                        <a:pt x="32" y="41"/>
                      </a:lnTo>
                      <a:lnTo>
                        <a:pt x="22" y="37"/>
                      </a:lnTo>
                      <a:lnTo>
                        <a:pt x="14" y="33"/>
                      </a:lnTo>
                      <a:lnTo>
                        <a:pt x="6" y="27"/>
                      </a:lnTo>
                      <a:lnTo>
                        <a:pt x="0" y="17"/>
                      </a:lnTo>
                      <a:lnTo>
                        <a:pt x="0" y="11"/>
                      </a:lnTo>
                      <a:lnTo>
                        <a:pt x="5" y="9"/>
                      </a:lnTo>
                      <a:lnTo>
                        <a:pt x="12" y="8"/>
                      </a:lnTo>
                      <a:lnTo>
                        <a:pt x="14" y="3"/>
                      </a:lnTo>
                      <a:lnTo>
                        <a:pt x="18" y="4"/>
                      </a:lnTo>
                      <a:lnTo>
                        <a:pt x="22" y="3"/>
                      </a:lnTo>
                      <a:lnTo>
                        <a:pt x="27" y="3"/>
                      </a:lnTo>
                      <a:lnTo>
                        <a:pt x="28" y="1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15" name="Freeform 2085"/>
                <p:cNvSpPr>
                  <a:spLocks/>
                </p:cNvSpPr>
                <p:nvPr/>
              </p:nvSpPr>
              <p:spPr bwMode="auto">
                <a:xfrm>
                  <a:off x="2560" y="1597"/>
                  <a:ext cx="16" cy="3"/>
                </a:xfrm>
                <a:custGeom>
                  <a:avLst/>
                  <a:gdLst>
                    <a:gd name="T0" fmla="*/ 0 w 160"/>
                    <a:gd name="T1" fmla="*/ 0 h 42"/>
                    <a:gd name="T2" fmla="*/ 0 w 160"/>
                    <a:gd name="T3" fmla="*/ 0 h 42"/>
                    <a:gd name="T4" fmla="*/ 0 w 160"/>
                    <a:gd name="T5" fmla="*/ 0 h 42"/>
                    <a:gd name="T6" fmla="*/ 0 w 160"/>
                    <a:gd name="T7" fmla="*/ 0 h 42"/>
                    <a:gd name="T8" fmla="*/ 0 w 160"/>
                    <a:gd name="T9" fmla="*/ 0 h 42"/>
                    <a:gd name="T10" fmla="*/ 0 w 160"/>
                    <a:gd name="T11" fmla="*/ 0 h 42"/>
                    <a:gd name="T12" fmla="*/ 0 w 160"/>
                    <a:gd name="T13" fmla="*/ 0 h 42"/>
                    <a:gd name="T14" fmla="*/ 0 w 160"/>
                    <a:gd name="T15" fmla="*/ 0 h 42"/>
                    <a:gd name="T16" fmla="*/ 0 w 160"/>
                    <a:gd name="T17" fmla="*/ 0 h 42"/>
                    <a:gd name="T18" fmla="*/ 0 w 160"/>
                    <a:gd name="T19" fmla="*/ 0 h 42"/>
                    <a:gd name="T20" fmla="*/ 0 w 160"/>
                    <a:gd name="T21" fmla="*/ 0 h 42"/>
                    <a:gd name="T22" fmla="*/ 0 w 160"/>
                    <a:gd name="T23" fmla="*/ 0 h 42"/>
                    <a:gd name="T24" fmla="*/ 0 w 160"/>
                    <a:gd name="T25" fmla="*/ 0 h 42"/>
                    <a:gd name="T26" fmla="*/ 0 w 160"/>
                    <a:gd name="T27" fmla="*/ 0 h 42"/>
                    <a:gd name="T28" fmla="*/ 0 w 160"/>
                    <a:gd name="T29" fmla="*/ 0 h 42"/>
                    <a:gd name="T30" fmla="*/ 0 w 160"/>
                    <a:gd name="T31" fmla="*/ 0 h 42"/>
                    <a:gd name="T32" fmla="*/ 0 w 160"/>
                    <a:gd name="T33" fmla="*/ 0 h 42"/>
                    <a:gd name="T34" fmla="*/ 0 w 160"/>
                    <a:gd name="T35" fmla="*/ 0 h 42"/>
                    <a:gd name="T36" fmla="*/ 0 w 160"/>
                    <a:gd name="T37" fmla="*/ 0 h 42"/>
                    <a:gd name="T38" fmla="*/ 0 w 160"/>
                    <a:gd name="T39" fmla="*/ 0 h 42"/>
                    <a:gd name="T40" fmla="*/ 0 w 160"/>
                    <a:gd name="T41" fmla="*/ 0 h 42"/>
                    <a:gd name="T42" fmla="*/ 0 w 160"/>
                    <a:gd name="T43" fmla="*/ 0 h 42"/>
                    <a:gd name="T44" fmla="*/ 0 w 160"/>
                    <a:gd name="T45" fmla="*/ 0 h 42"/>
                    <a:gd name="T46" fmla="*/ 0 w 160"/>
                    <a:gd name="T47" fmla="*/ 0 h 42"/>
                    <a:gd name="T48" fmla="*/ 0 w 160"/>
                    <a:gd name="T49" fmla="*/ 0 h 42"/>
                    <a:gd name="T50" fmla="*/ 0 w 160"/>
                    <a:gd name="T51" fmla="*/ 0 h 42"/>
                    <a:gd name="T52" fmla="*/ 0 w 160"/>
                    <a:gd name="T53" fmla="*/ 0 h 42"/>
                    <a:gd name="T54" fmla="*/ 0 w 160"/>
                    <a:gd name="T55" fmla="*/ 0 h 42"/>
                    <a:gd name="T56" fmla="*/ 0 w 160"/>
                    <a:gd name="T57" fmla="*/ 0 h 42"/>
                    <a:gd name="T58" fmla="*/ 0 w 160"/>
                    <a:gd name="T59" fmla="*/ 0 h 42"/>
                    <a:gd name="T60" fmla="*/ 0 w 160"/>
                    <a:gd name="T61" fmla="*/ 0 h 42"/>
                    <a:gd name="T62" fmla="*/ 0 w 160"/>
                    <a:gd name="T63" fmla="*/ 0 h 42"/>
                    <a:gd name="T64" fmla="*/ 0 w 160"/>
                    <a:gd name="T65" fmla="*/ 0 h 42"/>
                    <a:gd name="T66" fmla="*/ 0 w 160"/>
                    <a:gd name="T67" fmla="*/ 0 h 42"/>
                    <a:gd name="T68" fmla="*/ 0 w 160"/>
                    <a:gd name="T69" fmla="*/ 0 h 42"/>
                    <a:gd name="T70" fmla="*/ 0 w 160"/>
                    <a:gd name="T71" fmla="*/ 0 h 42"/>
                    <a:gd name="T72" fmla="*/ 0 w 160"/>
                    <a:gd name="T73" fmla="*/ 0 h 42"/>
                    <a:gd name="T74" fmla="*/ 0 w 160"/>
                    <a:gd name="T75" fmla="*/ 0 h 42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160"/>
                    <a:gd name="T115" fmla="*/ 0 h 42"/>
                    <a:gd name="T116" fmla="*/ 160 w 160"/>
                    <a:gd name="T117" fmla="*/ 42 h 42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160" h="42">
                      <a:moveTo>
                        <a:pt x="28" y="10"/>
                      </a:moveTo>
                      <a:lnTo>
                        <a:pt x="28" y="10"/>
                      </a:lnTo>
                      <a:lnTo>
                        <a:pt x="43" y="4"/>
                      </a:lnTo>
                      <a:lnTo>
                        <a:pt x="59" y="0"/>
                      </a:lnTo>
                      <a:lnTo>
                        <a:pt x="76" y="0"/>
                      </a:lnTo>
                      <a:lnTo>
                        <a:pt x="92" y="3"/>
                      </a:lnTo>
                      <a:lnTo>
                        <a:pt x="108" y="7"/>
                      </a:lnTo>
                      <a:lnTo>
                        <a:pt x="126" y="11"/>
                      </a:lnTo>
                      <a:lnTo>
                        <a:pt x="143" y="15"/>
                      </a:lnTo>
                      <a:lnTo>
                        <a:pt x="160" y="18"/>
                      </a:lnTo>
                      <a:lnTo>
                        <a:pt x="150" y="25"/>
                      </a:lnTo>
                      <a:lnTo>
                        <a:pt x="139" y="30"/>
                      </a:lnTo>
                      <a:lnTo>
                        <a:pt x="128" y="33"/>
                      </a:lnTo>
                      <a:lnTo>
                        <a:pt x="117" y="34"/>
                      </a:lnTo>
                      <a:lnTo>
                        <a:pt x="105" y="34"/>
                      </a:lnTo>
                      <a:lnTo>
                        <a:pt x="94" y="34"/>
                      </a:lnTo>
                      <a:lnTo>
                        <a:pt x="82" y="35"/>
                      </a:lnTo>
                      <a:lnTo>
                        <a:pt x="71" y="37"/>
                      </a:lnTo>
                      <a:lnTo>
                        <a:pt x="62" y="40"/>
                      </a:lnTo>
                      <a:lnTo>
                        <a:pt x="52" y="42"/>
                      </a:lnTo>
                      <a:lnTo>
                        <a:pt x="42" y="42"/>
                      </a:lnTo>
                      <a:lnTo>
                        <a:pt x="32" y="41"/>
                      </a:lnTo>
                      <a:lnTo>
                        <a:pt x="22" y="37"/>
                      </a:lnTo>
                      <a:lnTo>
                        <a:pt x="14" y="33"/>
                      </a:lnTo>
                      <a:lnTo>
                        <a:pt x="6" y="27"/>
                      </a:lnTo>
                      <a:lnTo>
                        <a:pt x="0" y="17"/>
                      </a:lnTo>
                      <a:lnTo>
                        <a:pt x="0" y="11"/>
                      </a:lnTo>
                      <a:lnTo>
                        <a:pt x="5" y="9"/>
                      </a:lnTo>
                      <a:lnTo>
                        <a:pt x="12" y="8"/>
                      </a:lnTo>
                      <a:lnTo>
                        <a:pt x="14" y="3"/>
                      </a:lnTo>
                      <a:lnTo>
                        <a:pt x="18" y="4"/>
                      </a:lnTo>
                      <a:lnTo>
                        <a:pt x="22" y="3"/>
                      </a:lnTo>
                      <a:lnTo>
                        <a:pt x="27" y="3"/>
                      </a:lnTo>
                      <a:lnTo>
                        <a:pt x="28" y="1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16" name="Freeform 2086"/>
                <p:cNvSpPr>
                  <a:spLocks/>
                </p:cNvSpPr>
                <p:nvPr/>
              </p:nvSpPr>
              <p:spPr bwMode="auto">
                <a:xfrm>
                  <a:off x="2594" y="1560"/>
                  <a:ext cx="5" cy="8"/>
                </a:xfrm>
                <a:custGeom>
                  <a:avLst/>
                  <a:gdLst>
                    <a:gd name="T0" fmla="*/ 0 w 54"/>
                    <a:gd name="T1" fmla="*/ 0 h 87"/>
                    <a:gd name="T2" fmla="*/ 0 w 54"/>
                    <a:gd name="T3" fmla="*/ 0 h 87"/>
                    <a:gd name="T4" fmla="*/ 0 w 54"/>
                    <a:gd name="T5" fmla="*/ 0 h 87"/>
                    <a:gd name="T6" fmla="*/ 0 w 54"/>
                    <a:gd name="T7" fmla="*/ 0 h 87"/>
                    <a:gd name="T8" fmla="*/ 0 w 54"/>
                    <a:gd name="T9" fmla="*/ 0 h 87"/>
                    <a:gd name="T10" fmla="*/ 0 w 54"/>
                    <a:gd name="T11" fmla="*/ 0 h 87"/>
                    <a:gd name="T12" fmla="*/ 0 w 54"/>
                    <a:gd name="T13" fmla="*/ 0 h 87"/>
                    <a:gd name="T14" fmla="*/ 0 w 54"/>
                    <a:gd name="T15" fmla="*/ 0 h 87"/>
                    <a:gd name="T16" fmla="*/ 0 w 54"/>
                    <a:gd name="T17" fmla="*/ 0 h 87"/>
                    <a:gd name="T18" fmla="*/ 0 w 54"/>
                    <a:gd name="T19" fmla="*/ 0 h 87"/>
                    <a:gd name="T20" fmla="*/ 0 w 54"/>
                    <a:gd name="T21" fmla="*/ 0 h 87"/>
                    <a:gd name="T22" fmla="*/ 0 w 54"/>
                    <a:gd name="T23" fmla="*/ 0 h 87"/>
                    <a:gd name="T24" fmla="*/ 0 w 54"/>
                    <a:gd name="T25" fmla="*/ 0 h 87"/>
                    <a:gd name="T26" fmla="*/ 0 w 54"/>
                    <a:gd name="T27" fmla="*/ 0 h 87"/>
                    <a:gd name="T28" fmla="*/ 0 w 54"/>
                    <a:gd name="T29" fmla="*/ 0 h 87"/>
                    <a:gd name="T30" fmla="*/ 0 w 54"/>
                    <a:gd name="T31" fmla="*/ 0 h 87"/>
                    <a:gd name="T32" fmla="*/ 0 w 54"/>
                    <a:gd name="T33" fmla="*/ 0 h 87"/>
                    <a:gd name="T34" fmla="*/ 0 w 54"/>
                    <a:gd name="T35" fmla="*/ 0 h 87"/>
                    <a:gd name="T36" fmla="*/ 0 w 54"/>
                    <a:gd name="T37" fmla="*/ 0 h 87"/>
                    <a:gd name="T38" fmla="*/ 0 w 54"/>
                    <a:gd name="T39" fmla="*/ 0 h 87"/>
                    <a:gd name="T40" fmla="*/ 0 w 54"/>
                    <a:gd name="T41" fmla="*/ 0 h 87"/>
                    <a:gd name="T42" fmla="*/ 0 w 54"/>
                    <a:gd name="T43" fmla="*/ 0 h 87"/>
                    <a:gd name="T44" fmla="*/ 0 w 54"/>
                    <a:gd name="T45" fmla="*/ 0 h 87"/>
                    <a:gd name="T46" fmla="*/ 0 w 54"/>
                    <a:gd name="T47" fmla="*/ 0 h 87"/>
                    <a:gd name="T48" fmla="*/ 0 w 54"/>
                    <a:gd name="T49" fmla="*/ 0 h 87"/>
                    <a:gd name="T50" fmla="*/ 0 w 54"/>
                    <a:gd name="T51" fmla="*/ 0 h 87"/>
                    <a:gd name="T52" fmla="*/ 0 w 54"/>
                    <a:gd name="T53" fmla="*/ 0 h 87"/>
                    <a:gd name="T54" fmla="*/ 0 w 54"/>
                    <a:gd name="T55" fmla="*/ 0 h 87"/>
                    <a:gd name="T56" fmla="*/ 0 w 54"/>
                    <a:gd name="T57" fmla="*/ 0 h 8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54"/>
                    <a:gd name="T88" fmla="*/ 0 h 87"/>
                    <a:gd name="T89" fmla="*/ 54 w 54"/>
                    <a:gd name="T90" fmla="*/ 87 h 87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54" h="87">
                      <a:moveTo>
                        <a:pt x="8" y="35"/>
                      </a:moveTo>
                      <a:lnTo>
                        <a:pt x="5" y="46"/>
                      </a:lnTo>
                      <a:lnTo>
                        <a:pt x="4" y="56"/>
                      </a:lnTo>
                      <a:lnTo>
                        <a:pt x="4" y="64"/>
                      </a:lnTo>
                      <a:lnTo>
                        <a:pt x="6" y="72"/>
                      </a:lnTo>
                      <a:lnTo>
                        <a:pt x="9" y="79"/>
                      </a:lnTo>
                      <a:lnTo>
                        <a:pt x="15" y="83"/>
                      </a:lnTo>
                      <a:lnTo>
                        <a:pt x="21" y="86"/>
                      </a:lnTo>
                      <a:lnTo>
                        <a:pt x="30" y="87"/>
                      </a:lnTo>
                      <a:lnTo>
                        <a:pt x="44" y="84"/>
                      </a:lnTo>
                      <a:lnTo>
                        <a:pt x="52" y="76"/>
                      </a:lnTo>
                      <a:lnTo>
                        <a:pt x="54" y="64"/>
                      </a:lnTo>
                      <a:lnTo>
                        <a:pt x="52" y="51"/>
                      </a:lnTo>
                      <a:lnTo>
                        <a:pt x="47" y="36"/>
                      </a:lnTo>
                      <a:lnTo>
                        <a:pt x="41" y="23"/>
                      </a:lnTo>
                      <a:lnTo>
                        <a:pt x="33" y="11"/>
                      </a:lnTo>
                      <a:lnTo>
                        <a:pt x="27" y="2"/>
                      </a:lnTo>
                      <a:lnTo>
                        <a:pt x="22" y="0"/>
                      </a:lnTo>
                      <a:lnTo>
                        <a:pt x="19" y="1"/>
                      </a:lnTo>
                      <a:lnTo>
                        <a:pt x="15" y="3"/>
                      </a:lnTo>
                      <a:lnTo>
                        <a:pt x="10" y="8"/>
                      </a:lnTo>
                      <a:lnTo>
                        <a:pt x="7" y="13"/>
                      </a:lnTo>
                      <a:lnTo>
                        <a:pt x="4" y="21"/>
                      </a:lnTo>
                      <a:lnTo>
                        <a:pt x="2" y="27"/>
                      </a:lnTo>
                      <a:lnTo>
                        <a:pt x="0" y="35"/>
                      </a:lnTo>
                      <a:lnTo>
                        <a:pt x="3" y="35"/>
                      </a:lnTo>
                      <a:lnTo>
                        <a:pt x="5" y="35"/>
                      </a:lnTo>
                      <a:lnTo>
                        <a:pt x="6" y="35"/>
                      </a:lnTo>
                      <a:lnTo>
                        <a:pt x="8" y="3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17" name="Freeform 2087"/>
                <p:cNvSpPr>
                  <a:spLocks/>
                </p:cNvSpPr>
                <p:nvPr/>
              </p:nvSpPr>
              <p:spPr bwMode="auto">
                <a:xfrm>
                  <a:off x="2594" y="1560"/>
                  <a:ext cx="5" cy="8"/>
                </a:xfrm>
                <a:custGeom>
                  <a:avLst/>
                  <a:gdLst>
                    <a:gd name="T0" fmla="*/ 0 w 54"/>
                    <a:gd name="T1" fmla="*/ 0 h 87"/>
                    <a:gd name="T2" fmla="*/ 0 w 54"/>
                    <a:gd name="T3" fmla="*/ 0 h 87"/>
                    <a:gd name="T4" fmla="*/ 0 w 54"/>
                    <a:gd name="T5" fmla="*/ 0 h 87"/>
                    <a:gd name="T6" fmla="*/ 0 w 54"/>
                    <a:gd name="T7" fmla="*/ 0 h 87"/>
                    <a:gd name="T8" fmla="*/ 0 w 54"/>
                    <a:gd name="T9" fmla="*/ 0 h 87"/>
                    <a:gd name="T10" fmla="*/ 0 w 54"/>
                    <a:gd name="T11" fmla="*/ 0 h 87"/>
                    <a:gd name="T12" fmla="*/ 0 w 54"/>
                    <a:gd name="T13" fmla="*/ 0 h 87"/>
                    <a:gd name="T14" fmla="*/ 0 w 54"/>
                    <a:gd name="T15" fmla="*/ 0 h 87"/>
                    <a:gd name="T16" fmla="*/ 0 w 54"/>
                    <a:gd name="T17" fmla="*/ 0 h 87"/>
                    <a:gd name="T18" fmla="*/ 0 w 54"/>
                    <a:gd name="T19" fmla="*/ 0 h 87"/>
                    <a:gd name="T20" fmla="*/ 0 w 54"/>
                    <a:gd name="T21" fmla="*/ 0 h 87"/>
                    <a:gd name="T22" fmla="*/ 0 w 54"/>
                    <a:gd name="T23" fmla="*/ 0 h 87"/>
                    <a:gd name="T24" fmla="*/ 0 w 54"/>
                    <a:gd name="T25" fmla="*/ 0 h 87"/>
                    <a:gd name="T26" fmla="*/ 0 w 54"/>
                    <a:gd name="T27" fmla="*/ 0 h 87"/>
                    <a:gd name="T28" fmla="*/ 0 w 54"/>
                    <a:gd name="T29" fmla="*/ 0 h 87"/>
                    <a:gd name="T30" fmla="*/ 0 w 54"/>
                    <a:gd name="T31" fmla="*/ 0 h 87"/>
                    <a:gd name="T32" fmla="*/ 0 w 54"/>
                    <a:gd name="T33" fmla="*/ 0 h 87"/>
                    <a:gd name="T34" fmla="*/ 0 w 54"/>
                    <a:gd name="T35" fmla="*/ 0 h 87"/>
                    <a:gd name="T36" fmla="*/ 0 w 54"/>
                    <a:gd name="T37" fmla="*/ 0 h 87"/>
                    <a:gd name="T38" fmla="*/ 0 w 54"/>
                    <a:gd name="T39" fmla="*/ 0 h 87"/>
                    <a:gd name="T40" fmla="*/ 0 w 54"/>
                    <a:gd name="T41" fmla="*/ 0 h 87"/>
                    <a:gd name="T42" fmla="*/ 0 w 54"/>
                    <a:gd name="T43" fmla="*/ 0 h 87"/>
                    <a:gd name="T44" fmla="*/ 0 w 54"/>
                    <a:gd name="T45" fmla="*/ 0 h 87"/>
                    <a:gd name="T46" fmla="*/ 0 w 54"/>
                    <a:gd name="T47" fmla="*/ 0 h 87"/>
                    <a:gd name="T48" fmla="*/ 0 w 54"/>
                    <a:gd name="T49" fmla="*/ 0 h 87"/>
                    <a:gd name="T50" fmla="*/ 0 w 54"/>
                    <a:gd name="T51" fmla="*/ 0 h 87"/>
                    <a:gd name="T52" fmla="*/ 0 w 54"/>
                    <a:gd name="T53" fmla="*/ 0 h 87"/>
                    <a:gd name="T54" fmla="*/ 0 w 54"/>
                    <a:gd name="T55" fmla="*/ 0 h 87"/>
                    <a:gd name="T56" fmla="*/ 0 w 54"/>
                    <a:gd name="T57" fmla="*/ 0 h 87"/>
                    <a:gd name="T58" fmla="*/ 0 w 54"/>
                    <a:gd name="T59" fmla="*/ 0 h 87"/>
                    <a:gd name="T60" fmla="*/ 0 w 54"/>
                    <a:gd name="T61" fmla="*/ 0 h 87"/>
                    <a:gd name="T62" fmla="*/ 0 w 54"/>
                    <a:gd name="T63" fmla="*/ 0 h 87"/>
                    <a:gd name="T64" fmla="*/ 0 w 54"/>
                    <a:gd name="T65" fmla="*/ 0 h 8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54"/>
                    <a:gd name="T100" fmla="*/ 0 h 87"/>
                    <a:gd name="T101" fmla="*/ 54 w 54"/>
                    <a:gd name="T102" fmla="*/ 87 h 8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54" h="87">
                      <a:moveTo>
                        <a:pt x="8" y="35"/>
                      </a:moveTo>
                      <a:lnTo>
                        <a:pt x="8" y="35"/>
                      </a:lnTo>
                      <a:lnTo>
                        <a:pt x="5" y="46"/>
                      </a:lnTo>
                      <a:lnTo>
                        <a:pt x="4" y="56"/>
                      </a:lnTo>
                      <a:lnTo>
                        <a:pt x="4" y="64"/>
                      </a:lnTo>
                      <a:lnTo>
                        <a:pt x="6" y="72"/>
                      </a:lnTo>
                      <a:lnTo>
                        <a:pt x="9" y="79"/>
                      </a:lnTo>
                      <a:lnTo>
                        <a:pt x="15" y="83"/>
                      </a:lnTo>
                      <a:lnTo>
                        <a:pt x="21" y="86"/>
                      </a:lnTo>
                      <a:lnTo>
                        <a:pt x="30" y="87"/>
                      </a:lnTo>
                      <a:lnTo>
                        <a:pt x="44" y="84"/>
                      </a:lnTo>
                      <a:lnTo>
                        <a:pt x="52" y="76"/>
                      </a:lnTo>
                      <a:lnTo>
                        <a:pt x="54" y="64"/>
                      </a:lnTo>
                      <a:lnTo>
                        <a:pt x="52" y="51"/>
                      </a:lnTo>
                      <a:lnTo>
                        <a:pt x="47" y="36"/>
                      </a:lnTo>
                      <a:lnTo>
                        <a:pt x="41" y="23"/>
                      </a:lnTo>
                      <a:lnTo>
                        <a:pt x="33" y="11"/>
                      </a:lnTo>
                      <a:lnTo>
                        <a:pt x="27" y="2"/>
                      </a:lnTo>
                      <a:lnTo>
                        <a:pt x="22" y="0"/>
                      </a:lnTo>
                      <a:lnTo>
                        <a:pt x="19" y="1"/>
                      </a:lnTo>
                      <a:lnTo>
                        <a:pt x="15" y="3"/>
                      </a:lnTo>
                      <a:lnTo>
                        <a:pt x="10" y="8"/>
                      </a:lnTo>
                      <a:lnTo>
                        <a:pt x="7" y="13"/>
                      </a:lnTo>
                      <a:lnTo>
                        <a:pt x="4" y="21"/>
                      </a:lnTo>
                      <a:lnTo>
                        <a:pt x="2" y="27"/>
                      </a:lnTo>
                      <a:lnTo>
                        <a:pt x="0" y="35"/>
                      </a:lnTo>
                      <a:lnTo>
                        <a:pt x="3" y="35"/>
                      </a:lnTo>
                      <a:lnTo>
                        <a:pt x="5" y="35"/>
                      </a:lnTo>
                      <a:lnTo>
                        <a:pt x="6" y="35"/>
                      </a:lnTo>
                      <a:lnTo>
                        <a:pt x="8" y="35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18" name="Freeform 2088"/>
                <p:cNvSpPr>
                  <a:spLocks/>
                </p:cNvSpPr>
                <p:nvPr/>
              </p:nvSpPr>
              <p:spPr bwMode="auto">
                <a:xfrm>
                  <a:off x="2622" y="1502"/>
                  <a:ext cx="71" cy="81"/>
                </a:xfrm>
                <a:custGeom>
                  <a:avLst/>
                  <a:gdLst>
                    <a:gd name="T0" fmla="*/ 0 w 716"/>
                    <a:gd name="T1" fmla="*/ 0 h 881"/>
                    <a:gd name="T2" fmla="*/ 0 w 716"/>
                    <a:gd name="T3" fmla="*/ 0 h 881"/>
                    <a:gd name="T4" fmla="*/ 0 w 716"/>
                    <a:gd name="T5" fmla="*/ 0 h 881"/>
                    <a:gd name="T6" fmla="*/ 0 w 716"/>
                    <a:gd name="T7" fmla="*/ 0 h 881"/>
                    <a:gd name="T8" fmla="*/ 0 w 716"/>
                    <a:gd name="T9" fmla="*/ 0 h 881"/>
                    <a:gd name="T10" fmla="*/ 0 w 716"/>
                    <a:gd name="T11" fmla="*/ 0 h 881"/>
                    <a:gd name="T12" fmla="*/ 0 w 716"/>
                    <a:gd name="T13" fmla="*/ 0 h 881"/>
                    <a:gd name="T14" fmla="*/ 0 w 716"/>
                    <a:gd name="T15" fmla="*/ 0 h 881"/>
                    <a:gd name="T16" fmla="*/ 0 w 716"/>
                    <a:gd name="T17" fmla="*/ 0 h 881"/>
                    <a:gd name="T18" fmla="*/ 0 w 716"/>
                    <a:gd name="T19" fmla="*/ 0 h 881"/>
                    <a:gd name="T20" fmla="*/ 0 w 716"/>
                    <a:gd name="T21" fmla="*/ 0 h 881"/>
                    <a:gd name="T22" fmla="*/ 0 w 716"/>
                    <a:gd name="T23" fmla="*/ 0 h 881"/>
                    <a:gd name="T24" fmla="*/ 0 w 716"/>
                    <a:gd name="T25" fmla="*/ 0 h 881"/>
                    <a:gd name="T26" fmla="*/ 0 w 716"/>
                    <a:gd name="T27" fmla="*/ 0 h 881"/>
                    <a:gd name="T28" fmla="*/ 0 w 716"/>
                    <a:gd name="T29" fmla="*/ 0 h 881"/>
                    <a:gd name="T30" fmla="*/ 0 w 716"/>
                    <a:gd name="T31" fmla="*/ 0 h 881"/>
                    <a:gd name="T32" fmla="*/ 0 w 716"/>
                    <a:gd name="T33" fmla="*/ 0 h 881"/>
                    <a:gd name="T34" fmla="*/ 0 w 716"/>
                    <a:gd name="T35" fmla="*/ 0 h 881"/>
                    <a:gd name="T36" fmla="*/ 0 w 716"/>
                    <a:gd name="T37" fmla="*/ 0 h 881"/>
                    <a:gd name="T38" fmla="*/ 0 w 716"/>
                    <a:gd name="T39" fmla="*/ 0 h 881"/>
                    <a:gd name="T40" fmla="*/ 0 w 716"/>
                    <a:gd name="T41" fmla="*/ 0 h 881"/>
                    <a:gd name="T42" fmla="*/ 0 w 716"/>
                    <a:gd name="T43" fmla="*/ 0 h 881"/>
                    <a:gd name="T44" fmla="*/ 0 w 716"/>
                    <a:gd name="T45" fmla="*/ 0 h 881"/>
                    <a:gd name="T46" fmla="*/ 0 w 716"/>
                    <a:gd name="T47" fmla="*/ 0 h 881"/>
                    <a:gd name="T48" fmla="*/ 0 w 716"/>
                    <a:gd name="T49" fmla="*/ 0 h 881"/>
                    <a:gd name="T50" fmla="*/ 0 w 716"/>
                    <a:gd name="T51" fmla="*/ 0 h 881"/>
                    <a:gd name="T52" fmla="*/ 0 w 716"/>
                    <a:gd name="T53" fmla="*/ 0 h 881"/>
                    <a:gd name="T54" fmla="*/ 0 w 716"/>
                    <a:gd name="T55" fmla="*/ 0 h 881"/>
                    <a:gd name="T56" fmla="*/ 0 w 716"/>
                    <a:gd name="T57" fmla="*/ 0 h 881"/>
                    <a:gd name="T58" fmla="*/ 0 w 716"/>
                    <a:gd name="T59" fmla="*/ 0 h 881"/>
                    <a:gd name="T60" fmla="*/ 0 w 716"/>
                    <a:gd name="T61" fmla="*/ 0 h 881"/>
                    <a:gd name="T62" fmla="*/ 0 w 716"/>
                    <a:gd name="T63" fmla="*/ 0 h 881"/>
                    <a:gd name="T64" fmla="*/ 0 w 716"/>
                    <a:gd name="T65" fmla="*/ 0 h 881"/>
                    <a:gd name="T66" fmla="*/ 0 w 716"/>
                    <a:gd name="T67" fmla="*/ 0 h 881"/>
                    <a:gd name="T68" fmla="*/ 0 w 716"/>
                    <a:gd name="T69" fmla="*/ 0 h 881"/>
                    <a:gd name="T70" fmla="*/ 0 w 716"/>
                    <a:gd name="T71" fmla="*/ 0 h 881"/>
                    <a:gd name="T72" fmla="*/ 0 w 716"/>
                    <a:gd name="T73" fmla="*/ 0 h 881"/>
                    <a:gd name="T74" fmla="*/ 0 w 716"/>
                    <a:gd name="T75" fmla="*/ 0 h 881"/>
                    <a:gd name="T76" fmla="*/ 0 w 716"/>
                    <a:gd name="T77" fmla="*/ 0 h 881"/>
                    <a:gd name="T78" fmla="*/ 0 w 716"/>
                    <a:gd name="T79" fmla="*/ 0 h 881"/>
                    <a:gd name="T80" fmla="*/ 0 w 716"/>
                    <a:gd name="T81" fmla="*/ 0 h 881"/>
                    <a:gd name="T82" fmla="*/ 0 w 716"/>
                    <a:gd name="T83" fmla="*/ 0 h 881"/>
                    <a:gd name="T84" fmla="*/ 0 w 716"/>
                    <a:gd name="T85" fmla="*/ 0 h 881"/>
                    <a:gd name="T86" fmla="*/ 0 w 716"/>
                    <a:gd name="T87" fmla="*/ 0 h 881"/>
                    <a:gd name="T88" fmla="*/ 0 w 716"/>
                    <a:gd name="T89" fmla="*/ 0 h 881"/>
                    <a:gd name="T90" fmla="*/ 0 w 716"/>
                    <a:gd name="T91" fmla="*/ 0 h 881"/>
                    <a:gd name="T92" fmla="*/ 0 w 716"/>
                    <a:gd name="T93" fmla="*/ 0 h 881"/>
                    <a:gd name="T94" fmla="*/ 0 w 716"/>
                    <a:gd name="T95" fmla="*/ 0 h 881"/>
                    <a:gd name="T96" fmla="*/ 0 w 716"/>
                    <a:gd name="T97" fmla="*/ 0 h 881"/>
                    <a:gd name="T98" fmla="*/ 0 w 716"/>
                    <a:gd name="T99" fmla="*/ 0 h 881"/>
                    <a:gd name="T100" fmla="*/ 0 w 716"/>
                    <a:gd name="T101" fmla="*/ 0 h 881"/>
                    <a:gd name="T102" fmla="*/ 0 w 716"/>
                    <a:gd name="T103" fmla="*/ 0 h 881"/>
                    <a:gd name="T104" fmla="*/ 0 w 716"/>
                    <a:gd name="T105" fmla="*/ 0 h 881"/>
                    <a:gd name="T106" fmla="*/ 0 w 716"/>
                    <a:gd name="T107" fmla="*/ 0 h 881"/>
                    <a:gd name="T108" fmla="*/ 0 w 716"/>
                    <a:gd name="T109" fmla="*/ 0 h 881"/>
                    <a:gd name="T110" fmla="*/ 0 w 716"/>
                    <a:gd name="T111" fmla="*/ 0 h 881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16"/>
                    <a:gd name="T169" fmla="*/ 0 h 881"/>
                    <a:gd name="T170" fmla="*/ 716 w 716"/>
                    <a:gd name="T171" fmla="*/ 881 h 881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16" h="881">
                      <a:moveTo>
                        <a:pt x="124" y="206"/>
                      </a:moveTo>
                      <a:lnTo>
                        <a:pt x="131" y="197"/>
                      </a:lnTo>
                      <a:lnTo>
                        <a:pt x="136" y="186"/>
                      </a:lnTo>
                      <a:lnTo>
                        <a:pt x="139" y="174"/>
                      </a:lnTo>
                      <a:lnTo>
                        <a:pt x="141" y="162"/>
                      </a:lnTo>
                      <a:lnTo>
                        <a:pt x="143" y="152"/>
                      </a:lnTo>
                      <a:lnTo>
                        <a:pt x="147" y="144"/>
                      </a:lnTo>
                      <a:lnTo>
                        <a:pt x="151" y="140"/>
                      </a:lnTo>
                      <a:lnTo>
                        <a:pt x="159" y="140"/>
                      </a:lnTo>
                      <a:lnTo>
                        <a:pt x="175" y="143"/>
                      </a:lnTo>
                      <a:lnTo>
                        <a:pt x="187" y="139"/>
                      </a:lnTo>
                      <a:lnTo>
                        <a:pt x="198" y="131"/>
                      </a:lnTo>
                      <a:lnTo>
                        <a:pt x="208" y="120"/>
                      </a:lnTo>
                      <a:lnTo>
                        <a:pt x="217" y="108"/>
                      </a:lnTo>
                      <a:lnTo>
                        <a:pt x="226" y="97"/>
                      </a:lnTo>
                      <a:lnTo>
                        <a:pt x="237" y="89"/>
                      </a:lnTo>
                      <a:lnTo>
                        <a:pt x="249" y="85"/>
                      </a:lnTo>
                      <a:lnTo>
                        <a:pt x="254" y="88"/>
                      </a:lnTo>
                      <a:lnTo>
                        <a:pt x="259" y="95"/>
                      </a:lnTo>
                      <a:lnTo>
                        <a:pt x="264" y="103"/>
                      </a:lnTo>
                      <a:lnTo>
                        <a:pt x="271" y="109"/>
                      </a:lnTo>
                      <a:lnTo>
                        <a:pt x="291" y="114"/>
                      </a:lnTo>
                      <a:lnTo>
                        <a:pt x="313" y="119"/>
                      </a:lnTo>
                      <a:lnTo>
                        <a:pt x="334" y="122"/>
                      </a:lnTo>
                      <a:lnTo>
                        <a:pt x="355" y="125"/>
                      </a:lnTo>
                      <a:lnTo>
                        <a:pt x="375" y="128"/>
                      </a:lnTo>
                      <a:lnTo>
                        <a:pt x="396" y="133"/>
                      </a:lnTo>
                      <a:lnTo>
                        <a:pt x="418" y="136"/>
                      </a:lnTo>
                      <a:lnTo>
                        <a:pt x="440" y="141"/>
                      </a:lnTo>
                      <a:lnTo>
                        <a:pt x="457" y="146"/>
                      </a:lnTo>
                      <a:lnTo>
                        <a:pt x="476" y="148"/>
                      </a:lnTo>
                      <a:lnTo>
                        <a:pt x="494" y="149"/>
                      </a:lnTo>
                      <a:lnTo>
                        <a:pt x="513" y="148"/>
                      </a:lnTo>
                      <a:lnTo>
                        <a:pt x="530" y="146"/>
                      </a:lnTo>
                      <a:lnTo>
                        <a:pt x="548" y="141"/>
                      </a:lnTo>
                      <a:lnTo>
                        <a:pt x="565" y="135"/>
                      </a:lnTo>
                      <a:lnTo>
                        <a:pt x="580" y="126"/>
                      </a:lnTo>
                      <a:lnTo>
                        <a:pt x="596" y="114"/>
                      </a:lnTo>
                      <a:lnTo>
                        <a:pt x="611" y="100"/>
                      </a:lnTo>
                      <a:lnTo>
                        <a:pt x="625" y="86"/>
                      </a:lnTo>
                      <a:lnTo>
                        <a:pt x="638" y="70"/>
                      </a:lnTo>
                      <a:lnTo>
                        <a:pt x="651" y="54"/>
                      </a:lnTo>
                      <a:lnTo>
                        <a:pt x="663" y="37"/>
                      </a:lnTo>
                      <a:lnTo>
                        <a:pt x="676" y="21"/>
                      </a:lnTo>
                      <a:lnTo>
                        <a:pt x="689" y="4"/>
                      </a:lnTo>
                      <a:lnTo>
                        <a:pt x="693" y="1"/>
                      </a:lnTo>
                      <a:lnTo>
                        <a:pt x="699" y="0"/>
                      </a:lnTo>
                      <a:lnTo>
                        <a:pt x="703" y="2"/>
                      </a:lnTo>
                      <a:lnTo>
                        <a:pt x="707" y="5"/>
                      </a:lnTo>
                      <a:lnTo>
                        <a:pt x="712" y="10"/>
                      </a:lnTo>
                      <a:lnTo>
                        <a:pt x="715" y="16"/>
                      </a:lnTo>
                      <a:lnTo>
                        <a:pt x="716" y="23"/>
                      </a:lnTo>
                      <a:lnTo>
                        <a:pt x="716" y="30"/>
                      </a:lnTo>
                      <a:lnTo>
                        <a:pt x="711" y="41"/>
                      </a:lnTo>
                      <a:lnTo>
                        <a:pt x="702" y="48"/>
                      </a:lnTo>
                      <a:lnTo>
                        <a:pt x="693" y="53"/>
                      </a:lnTo>
                      <a:lnTo>
                        <a:pt x="687" y="60"/>
                      </a:lnTo>
                      <a:lnTo>
                        <a:pt x="685" y="66"/>
                      </a:lnTo>
                      <a:lnTo>
                        <a:pt x="686" y="74"/>
                      </a:lnTo>
                      <a:lnTo>
                        <a:pt x="687" y="82"/>
                      </a:lnTo>
                      <a:lnTo>
                        <a:pt x="689" y="89"/>
                      </a:lnTo>
                      <a:lnTo>
                        <a:pt x="691" y="96"/>
                      </a:lnTo>
                      <a:lnTo>
                        <a:pt x="692" y="103"/>
                      </a:lnTo>
                      <a:lnTo>
                        <a:pt x="692" y="110"/>
                      </a:lnTo>
                      <a:lnTo>
                        <a:pt x="690" y="116"/>
                      </a:lnTo>
                      <a:lnTo>
                        <a:pt x="686" y="125"/>
                      </a:lnTo>
                      <a:lnTo>
                        <a:pt x="681" y="135"/>
                      </a:lnTo>
                      <a:lnTo>
                        <a:pt x="676" y="144"/>
                      </a:lnTo>
                      <a:lnTo>
                        <a:pt x="672" y="152"/>
                      </a:lnTo>
                      <a:lnTo>
                        <a:pt x="667" y="161"/>
                      </a:lnTo>
                      <a:lnTo>
                        <a:pt x="663" y="171"/>
                      </a:lnTo>
                      <a:lnTo>
                        <a:pt x="658" y="180"/>
                      </a:lnTo>
                      <a:lnTo>
                        <a:pt x="654" y="189"/>
                      </a:lnTo>
                      <a:lnTo>
                        <a:pt x="651" y="194"/>
                      </a:lnTo>
                      <a:lnTo>
                        <a:pt x="643" y="198"/>
                      </a:lnTo>
                      <a:lnTo>
                        <a:pt x="634" y="201"/>
                      </a:lnTo>
                      <a:lnTo>
                        <a:pt x="627" y="204"/>
                      </a:lnTo>
                      <a:lnTo>
                        <a:pt x="617" y="205"/>
                      </a:lnTo>
                      <a:lnTo>
                        <a:pt x="607" y="205"/>
                      </a:lnTo>
                      <a:lnTo>
                        <a:pt x="597" y="204"/>
                      </a:lnTo>
                      <a:lnTo>
                        <a:pt x="588" y="201"/>
                      </a:lnTo>
                      <a:lnTo>
                        <a:pt x="578" y="200"/>
                      </a:lnTo>
                      <a:lnTo>
                        <a:pt x="568" y="198"/>
                      </a:lnTo>
                      <a:lnTo>
                        <a:pt x="557" y="195"/>
                      </a:lnTo>
                      <a:lnTo>
                        <a:pt x="547" y="193"/>
                      </a:lnTo>
                      <a:lnTo>
                        <a:pt x="526" y="189"/>
                      </a:lnTo>
                      <a:lnTo>
                        <a:pt x="504" y="189"/>
                      </a:lnTo>
                      <a:lnTo>
                        <a:pt x="483" y="193"/>
                      </a:lnTo>
                      <a:lnTo>
                        <a:pt x="462" y="197"/>
                      </a:lnTo>
                      <a:lnTo>
                        <a:pt x="442" y="202"/>
                      </a:lnTo>
                      <a:lnTo>
                        <a:pt x="421" y="207"/>
                      </a:lnTo>
                      <a:lnTo>
                        <a:pt x="400" y="210"/>
                      </a:lnTo>
                      <a:lnTo>
                        <a:pt x="380" y="209"/>
                      </a:lnTo>
                      <a:lnTo>
                        <a:pt x="359" y="206"/>
                      </a:lnTo>
                      <a:lnTo>
                        <a:pt x="337" y="201"/>
                      </a:lnTo>
                      <a:lnTo>
                        <a:pt x="317" y="197"/>
                      </a:lnTo>
                      <a:lnTo>
                        <a:pt x="295" y="194"/>
                      </a:lnTo>
                      <a:lnTo>
                        <a:pt x="274" y="192"/>
                      </a:lnTo>
                      <a:lnTo>
                        <a:pt x="253" y="190"/>
                      </a:lnTo>
                      <a:lnTo>
                        <a:pt x="234" y="192"/>
                      </a:lnTo>
                      <a:lnTo>
                        <a:pt x="213" y="196"/>
                      </a:lnTo>
                      <a:lnTo>
                        <a:pt x="198" y="204"/>
                      </a:lnTo>
                      <a:lnTo>
                        <a:pt x="187" y="214"/>
                      </a:lnTo>
                      <a:lnTo>
                        <a:pt x="178" y="230"/>
                      </a:lnTo>
                      <a:lnTo>
                        <a:pt x="173" y="247"/>
                      </a:lnTo>
                      <a:lnTo>
                        <a:pt x="170" y="267"/>
                      </a:lnTo>
                      <a:lnTo>
                        <a:pt x="170" y="286"/>
                      </a:lnTo>
                      <a:lnTo>
                        <a:pt x="172" y="305"/>
                      </a:lnTo>
                      <a:lnTo>
                        <a:pt x="177" y="321"/>
                      </a:lnTo>
                      <a:lnTo>
                        <a:pt x="178" y="322"/>
                      </a:lnTo>
                      <a:lnTo>
                        <a:pt x="182" y="322"/>
                      </a:lnTo>
                      <a:lnTo>
                        <a:pt x="186" y="322"/>
                      </a:lnTo>
                      <a:lnTo>
                        <a:pt x="190" y="322"/>
                      </a:lnTo>
                      <a:lnTo>
                        <a:pt x="191" y="333"/>
                      </a:lnTo>
                      <a:lnTo>
                        <a:pt x="195" y="343"/>
                      </a:lnTo>
                      <a:lnTo>
                        <a:pt x="200" y="350"/>
                      </a:lnTo>
                      <a:lnTo>
                        <a:pt x="208" y="357"/>
                      </a:lnTo>
                      <a:lnTo>
                        <a:pt x="215" y="364"/>
                      </a:lnTo>
                      <a:lnTo>
                        <a:pt x="224" y="369"/>
                      </a:lnTo>
                      <a:lnTo>
                        <a:pt x="232" y="375"/>
                      </a:lnTo>
                      <a:lnTo>
                        <a:pt x="239" y="382"/>
                      </a:lnTo>
                      <a:lnTo>
                        <a:pt x="241" y="386"/>
                      </a:lnTo>
                      <a:lnTo>
                        <a:pt x="242" y="394"/>
                      </a:lnTo>
                      <a:lnTo>
                        <a:pt x="241" y="402"/>
                      </a:lnTo>
                      <a:lnTo>
                        <a:pt x="241" y="409"/>
                      </a:lnTo>
                      <a:lnTo>
                        <a:pt x="247" y="409"/>
                      </a:lnTo>
                      <a:lnTo>
                        <a:pt x="252" y="410"/>
                      </a:lnTo>
                      <a:lnTo>
                        <a:pt x="258" y="411"/>
                      </a:lnTo>
                      <a:lnTo>
                        <a:pt x="262" y="409"/>
                      </a:lnTo>
                      <a:lnTo>
                        <a:pt x="268" y="402"/>
                      </a:lnTo>
                      <a:lnTo>
                        <a:pt x="273" y="394"/>
                      </a:lnTo>
                      <a:lnTo>
                        <a:pt x="277" y="385"/>
                      </a:lnTo>
                      <a:lnTo>
                        <a:pt x="283" y="377"/>
                      </a:lnTo>
                      <a:lnTo>
                        <a:pt x="287" y="370"/>
                      </a:lnTo>
                      <a:lnTo>
                        <a:pt x="291" y="364"/>
                      </a:lnTo>
                      <a:lnTo>
                        <a:pt x="296" y="360"/>
                      </a:lnTo>
                      <a:lnTo>
                        <a:pt x="300" y="358"/>
                      </a:lnTo>
                      <a:lnTo>
                        <a:pt x="319" y="357"/>
                      </a:lnTo>
                      <a:lnTo>
                        <a:pt x="338" y="356"/>
                      </a:lnTo>
                      <a:lnTo>
                        <a:pt x="357" y="356"/>
                      </a:lnTo>
                      <a:lnTo>
                        <a:pt x="376" y="355"/>
                      </a:lnTo>
                      <a:lnTo>
                        <a:pt x="396" y="355"/>
                      </a:lnTo>
                      <a:lnTo>
                        <a:pt x="415" y="353"/>
                      </a:lnTo>
                      <a:lnTo>
                        <a:pt x="433" y="349"/>
                      </a:lnTo>
                      <a:lnTo>
                        <a:pt x="450" y="345"/>
                      </a:lnTo>
                      <a:lnTo>
                        <a:pt x="459" y="342"/>
                      </a:lnTo>
                      <a:lnTo>
                        <a:pt x="468" y="338"/>
                      </a:lnTo>
                      <a:lnTo>
                        <a:pt x="477" y="334"/>
                      </a:lnTo>
                      <a:lnTo>
                        <a:pt x="486" y="330"/>
                      </a:lnTo>
                      <a:lnTo>
                        <a:pt x="495" y="325"/>
                      </a:lnTo>
                      <a:lnTo>
                        <a:pt x="505" y="323"/>
                      </a:lnTo>
                      <a:lnTo>
                        <a:pt x="515" y="322"/>
                      </a:lnTo>
                      <a:lnTo>
                        <a:pt x="526" y="322"/>
                      </a:lnTo>
                      <a:lnTo>
                        <a:pt x="526" y="331"/>
                      </a:lnTo>
                      <a:lnTo>
                        <a:pt x="526" y="338"/>
                      </a:lnTo>
                      <a:lnTo>
                        <a:pt x="525" y="346"/>
                      </a:lnTo>
                      <a:lnTo>
                        <a:pt x="518" y="349"/>
                      </a:lnTo>
                      <a:lnTo>
                        <a:pt x="503" y="352"/>
                      </a:lnTo>
                      <a:lnTo>
                        <a:pt x="489" y="356"/>
                      </a:lnTo>
                      <a:lnTo>
                        <a:pt x="474" y="364"/>
                      </a:lnTo>
                      <a:lnTo>
                        <a:pt x="461" y="372"/>
                      </a:lnTo>
                      <a:lnTo>
                        <a:pt x="448" y="383"/>
                      </a:lnTo>
                      <a:lnTo>
                        <a:pt x="437" y="395"/>
                      </a:lnTo>
                      <a:lnTo>
                        <a:pt x="428" y="408"/>
                      </a:lnTo>
                      <a:lnTo>
                        <a:pt x="420" y="422"/>
                      </a:lnTo>
                      <a:lnTo>
                        <a:pt x="415" y="432"/>
                      </a:lnTo>
                      <a:lnTo>
                        <a:pt x="407" y="441"/>
                      </a:lnTo>
                      <a:lnTo>
                        <a:pt x="398" y="447"/>
                      </a:lnTo>
                      <a:lnTo>
                        <a:pt x="388" y="453"/>
                      </a:lnTo>
                      <a:lnTo>
                        <a:pt x="378" y="456"/>
                      </a:lnTo>
                      <a:lnTo>
                        <a:pt x="367" y="458"/>
                      </a:lnTo>
                      <a:lnTo>
                        <a:pt x="356" y="459"/>
                      </a:lnTo>
                      <a:lnTo>
                        <a:pt x="344" y="458"/>
                      </a:lnTo>
                      <a:lnTo>
                        <a:pt x="338" y="457"/>
                      </a:lnTo>
                      <a:lnTo>
                        <a:pt x="334" y="455"/>
                      </a:lnTo>
                      <a:lnTo>
                        <a:pt x="330" y="453"/>
                      </a:lnTo>
                      <a:lnTo>
                        <a:pt x="326" y="450"/>
                      </a:lnTo>
                      <a:lnTo>
                        <a:pt x="322" y="447"/>
                      </a:lnTo>
                      <a:lnTo>
                        <a:pt x="318" y="446"/>
                      </a:lnTo>
                      <a:lnTo>
                        <a:pt x="312" y="445"/>
                      </a:lnTo>
                      <a:lnTo>
                        <a:pt x="307" y="446"/>
                      </a:lnTo>
                      <a:lnTo>
                        <a:pt x="311" y="445"/>
                      </a:lnTo>
                      <a:lnTo>
                        <a:pt x="315" y="446"/>
                      </a:lnTo>
                      <a:lnTo>
                        <a:pt x="319" y="450"/>
                      </a:lnTo>
                      <a:lnTo>
                        <a:pt x="320" y="453"/>
                      </a:lnTo>
                      <a:lnTo>
                        <a:pt x="319" y="460"/>
                      </a:lnTo>
                      <a:lnTo>
                        <a:pt x="314" y="465"/>
                      </a:lnTo>
                      <a:lnTo>
                        <a:pt x="307" y="467"/>
                      </a:lnTo>
                      <a:lnTo>
                        <a:pt x="299" y="468"/>
                      </a:lnTo>
                      <a:lnTo>
                        <a:pt x="314" y="481"/>
                      </a:lnTo>
                      <a:lnTo>
                        <a:pt x="331" y="493"/>
                      </a:lnTo>
                      <a:lnTo>
                        <a:pt x="348" y="504"/>
                      </a:lnTo>
                      <a:lnTo>
                        <a:pt x="364" y="515"/>
                      </a:lnTo>
                      <a:lnTo>
                        <a:pt x="381" y="527"/>
                      </a:lnTo>
                      <a:lnTo>
                        <a:pt x="396" y="540"/>
                      </a:lnTo>
                      <a:lnTo>
                        <a:pt x="409" y="554"/>
                      </a:lnTo>
                      <a:lnTo>
                        <a:pt x="420" y="571"/>
                      </a:lnTo>
                      <a:lnTo>
                        <a:pt x="424" y="582"/>
                      </a:lnTo>
                      <a:lnTo>
                        <a:pt x="425" y="593"/>
                      </a:lnTo>
                      <a:lnTo>
                        <a:pt x="423" y="604"/>
                      </a:lnTo>
                      <a:lnTo>
                        <a:pt x="420" y="614"/>
                      </a:lnTo>
                      <a:lnTo>
                        <a:pt x="416" y="624"/>
                      </a:lnTo>
                      <a:lnTo>
                        <a:pt x="413" y="633"/>
                      </a:lnTo>
                      <a:lnTo>
                        <a:pt x="412" y="644"/>
                      </a:lnTo>
                      <a:lnTo>
                        <a:pt x="415" y="655"/>
                      </a:lnTo>
                      <a:lnTo>
                        <a:pt x="420" y="665"/>
                      </a:lnTo>
                      <a:lnTo>
                        <a:pt x="428" y="677"/>
                      </a:lnTo>
                      <a:lnTo>
                        <a:pt x="436" y="688"/>
                      </a:lnTo>
                      <a:lnTo>
                        <a:pt x="444" y="700"/>
                      </a:lnTo>
                      <a:lnTo>
                        <a:pt x="450" y="711"/>
                      </a:lnTo>
                      <a:lnTo>
                        <a:pt x="453" y="722"/>
                      </a:lnTo>
                      <a:lnTo>
                        <a:pt x="450" y="730"/>
                      </a:lnTo>
                      <a:lnTo>
                        <a:pt x="442" y="738"/>
                      </a:lnTo>
                      <a:lnTo>
                        <a:pt x="433" y="741"/>
                      </a:lnTo>
                      <a:lnTo>
                        <a:pt x="422" y="742"/>
                      </a:lnTo>
                      <a:lnTo>
                        <a:pt x="410" y="741"/>
                      </a:lnTo>
                      <a:lnTo>
                        <a:pt x="398" y="740"/>
                      </a:lnTo>
                      <a:lnTo>
                        <a:pt x="386" y="739"/>
                      </a:lnTo>
                      <a:lnTo>
                        <a:pt x="374" y="740"/>
                      </a:lnTo>
                      <a:lnTo>
                        <a:pt x="363" y="742"/>
                      </a:lnTo>
                      <a:lnTo>
                        <a:pt x="354" y="748"/>
                      </a:lnTo>
                      <a:lnTo>
                        <a:pt x="350" y="752"/>
                      </a:lnTo>
                      <a:lnTo>
                        <a:pt x="347" y="756"/>
                      </a:lnTo>
                      <a:lnTo>
                        <a:pt x="345" y="763"/>
                      </a:lnTo>
                      <a:lnTo>
                        <a:pt x="342" y="768"/>
                      </a:lnTo>
                      <a:lnTo>
                        <a:pt x="337" y="774"/>
                      </a:lnTo>
                      <a:lnTo>
                        <a:pt x="333" y="778"/>
                      </a:lnTo>
                      <a:lnTo>
                        <a:pt x="327" y="780"/>
                      </a:lnTo>
                      <a:lnTo>
                        <a:pt x="321" y="780"/>
                      </a:lnTo>
                      <a:lnTo>
                        <a:pt x="315" y="777"/>
                      </a:lnTo>
                      <a:lnTo>
                        <a:pt x="313" y="772"/>
                      </a:lnTo>
                      <a:lnTo>
                        <a:pt x="311" y="764"/>
                      </a:lnTo>
                      <a:lnTo>
                        <a:pt x="309" y="758"/>
                      </a:lnTo>
                      <a:lnTo>
                        <a:pt x="306" y="750"/>
                      </a:lnTo>
                      <a:lnTo>
                        <a:pt x="307" y="742"/>
                      </a:lnTo>
                      <a:lnTo>
                        <a:pt x="310" y="735"/>
                      </a:lnTo>
                      <a:lnTo>
                        <a:pt x="313" y="727"/>
                      </a:lnTo>
                      <a:lnTo>
                        <a:pt x="318" y="719"/>
                      </a:lnTo>
                      <a:lnTo>
                        <a:pt x="321" y="712"/>
                      </a:lnTo>
                      <a:lnTo>
                        <a:pt x="323" y="703"/>
                      </a:lnTo>
                      <a:lnTo>
                        <a:pt x="321" y="694"/>
                      </a:lnTo>
                      <a:lnTo>
                        <a:pt x="314" y="684"/>
                      </a:lnTo>
                      <a:lnTo>
                        <a:pt x="307" y="674"/>
                      </a:lnTo>
                      <a:lnTo>
                        <a:pt x="297" y="666"/>
                      </a:lnTo>
                      <a:lnTo>
                        <a:pt x="287" y="657"/>
                      </a:lnTo>
                      <a:lnTo>
                        <a:pt x="277" y="650"/>
                      </a:lnTo>
                      <a:lnTo>
                        <a:pt x="269" y="641"/>
                      </a:lnTo>
                      <a:lnTo>
                        <a:pt x="262" y="631"/>
                      </a:lnTo>
                      <a:lnTo>
                        <a:pt x="259" y="620"/>
                      </a:lnTo>
                      <a:lnTo>
                        <a:pt x="260" y="614"/>
                      </a:lnTo>
                      <a:lnTo>
                        <a:pt x="263" y="607"/>
                      </a:lnTo>
                      <a:lnTo>
                        <a:pt x="268" y="602"/>
                      </a:lnTo>
                      <a:lnTo>
                        <a:pt x="273" y="598"/>
                      </a:lnTo>
                      <a:lnTo>
                        <a:pt x="278" y="592"/>
                      </a:lnTo>
                      <a:lnTo>
                        <a:pt x="283" y="587"/>
                      </a:lnTo>
                      <a:lnTo>
                        <a:pt x="285" y="579"/>
                      </a:lnTo>
                      <a:lnTo>
                        <a:pt x="284" y="570"/>
                      </a:lnTo>
                      <a:lnTo>
                        <a:pt x="281" y="562"/>
                      </a:lnTo>
                      <a:lnTo>
                        <a:pt x="275" y="554"/>
                      </a:lnTo>
                      <a:lnTo>
                        <a:pt x="268" y="547"/>
                      </a:lnTo>
                      <a:lnTo>
                        <a:pt x="260" y="543"/>
                      </a:lnTo>
                      <a:lnTo>
                        <a:pt x="252" y="540"/>
                      </a:lnTo>
                      <a:lnTo>
                        <a:pt x="244" y="539"/>
                      </a:lnTo>
                      <a:lnTo>
                        <a:pt x="236" y="541"/>
                      </a:lnTo>
                      <a:lnTo>
                        <a:pt x="229" y="544"/>
                      </a:lnTo>
                      <a:lnTo>
                        <a:pt x="222" y="550"/>
                      </a:lnTo>
                      <a:lnTo>
                        <a:pt x="215" y="554"/>
                      </a:lnTo>
                      <a:lnTo>
                        <a:pt x="208" y="557"/>
                      </a:lnTo>
                      <a:lnTo>
                        <a:pt x="201" y="559"/>
                      </a:lnTo>
                      <a:lnTo>
                        <a:pt x="193" y="562"/>
                      </a:lnTo>
                      <a:lnTo>
                        <a:pt x="186" y="563"/>
                      </a:lnTo>
                      <a:lnTo>
                        <a:pt x="177" y="563"/>
                      </a:lnTo>
                      <a:lnTo>
                        <a:pt x="168" y="563"/>
                      </a:lnTo>
                      <a:lnTo>
                        <a:pt x="171" y="573"/>
                      </a:lnTo>
                      <a:lnTo>
                        <a:pt x="174" y="581"/>
                      </a:lnTo>
                      <a:lnTo>
                        <a:pt x="178" y="589"/>
                      </a:lnTo>
                      <a:lnTo>
                        <a:pt x="183" y="598"/>
                      </a:lnTo>
                      <a:lnTo>
                        <a:pt x="188" y="605"/>
                      </a:lnTo>
                      <a:lnTo>
                        <a:pt x="193" y="613"/>
                      </a:lnTo>
                      <a:lnTo>
                        <a:pt x="198" y="620"/>
                      </a:lnTo>
                      <a:lnTo>
                        <a:pt x="202" y="629"/>
                      </a:lnTo>
                      <a:lnTo>
                        <a:pt x="203" y="636"/>
                      </a:lnTo>
                      <a:lnTo>
                        <a:pt x="203" y="643"/>
                      </a:lnTo>
                      <a:lnTo>
                        <a:pt x="200" y="650"/>
                      </a:lnTo>
                      <a:lnTo>
                        <a:pt x="197" y="656"/>
                      </a:lnTo>
                      <a:lnTo>
                        <a:pt x="192" y="664"/>
                      </a:lnTo>
                      <a:lnTo>
                        <a:pt x="190" y="670"/>
                      </a:lnTo>
                      <a:lnTo>
                        <a:pt x="189" y="678"/>
                      </a:lnTo>
                      <a:lnTo>
                        <a:pt x="191" y="686"/>
                      </a:lnTo>
                      <a:lnTo>
                        <a:pt x="193" y="687"/>
                      </a:lnTo>
                      <a:lnTo>
                        <a:pt x="197" y="687"/>
                      </a:lnTo>
                      <a:lnTo>
                        <a:pt x="201" y="687"/>
                      </a:lnTo>
                      <a:lnTo>
                        <a:pt x="204" y="687"/>
                      </a:lnTo>
                      <a:lnTo>
                        <a:pt x="204" y="703"/>
                      </a:lnTo>
                      <a:lnTo>
                        <a:pt x="204" y="721"/>
                      </a:lnTo>
                      <a:lnTo>
                        <a:pt x="205" y="738"/>
                      </a:lnTo>
                      <a:lnTo>
                        <a:pt x="205" y="754"/>
                      </a:lnTo>
                      <a:lnTo>
                        <a:pt x="204" y="771"/>
                      </a:lnTo>
                      <a:lnTo>
                        <a:pt x="202" y="787"/>
                      </a:lnTo>
                      <a:lnTo>
                        <a:pt x="198" y="802"/>
                      </a:lnTo>
                      <a:lnTo>
                        <a:pt x="190" y="817"/>
                      </a:lnTo>
                      <a:lnTo>
                        <a:pt x="199" y="822"/>
                      </a:lnTo>
                      <a:lnTo>
                        <a:pt x="201" y="831"/>
                      </a:lnTo>
                      <a:lnTo>
                        <a:pt x="201" y="839"/>
                      </a:lnTo>
                      <a:lnTo>
                        <a:pt x="205" y="846"/>
                      </a:lnTo>
                      <a:lnTo>
                        <a:pt x="210" y="848"/>
                      </a:lnTo>
                      <a:lnTo>
                        <a:pt x="213" y="849"/>
                      </a:lnTo>
                      <a:lnTo>
                        <a:pt x="217" y="850"/>
                      </a:lnTo>
                      <a:lnTo>
                        <a:pt x="223" y="851"/>
                      </a:lnTo>
                      <a:lnTo>
                        <a:pt x="227" y="851"/>
                      </a:lnTo>
                      <a:lnTo>
                        <a:pt x="232" y="852"/>
                      </a:lnTo>
                      <a:lnTo>
                        <a:pt x="237" y="853"/>
                      </a:lnTo>
                      <a:lnTo>
                        <a:pt x="241" y="854"/>
                      </a:lnTo>
                      <a:lnTo>
                        <a:pt x="237" y="859"/>
                      </a:lnTo>
                      <a:lnTo>
                        <a:pt x="233" y="863"/>
                      </a:lnTo>
                      <a:lnTo>
                        <a:pt x="228" y="868"/>
                      </a:lnTo>
                      <a:lnTo>
                        <a:pt x="225" y="872"/>
                      </a:lnTo>
                      <a:lnTo>
                        <a:pt x="221" y="876"/>
                      </a:lnTo>
                      <a:lnTo>
                        <a:pt x="216" y="878"/>
                      </a:lnTo>
                      <a:lnTo>
                        <a:pt x="211" y="881"/>
                      </a:lnTo>
                      <a:lnTo>
                        <a:pt x="205" y="881"/>
                      </a:lnTo>
                      <a:lnTo>
                        <a:pt x="186" y="878"/>
                      </a:lnTo>
                      <a:lnTo>
                        <a:pt x="166" y="876"/>
                      </a:lnTo>
                      <a:lnTo>
                        <a:pt x="146" y="873"/>
                      </a:lnTo>
                      <a:lnTo>
                        <a:pt x="126" y="869"/>
                      </a:lnTo>
                      <a:lnTo>
                        <a:pt x="109" y="862"/>
                      </a:lnTo>
                      <a:lnTo>
                        <a:pt x="95" y="852"/>
                      </a:lnTo>
                      <a:lnTo>
                        <a:pt x="87" y="837"/>
                      </a:lnTo>
                      <a:lnTo>
                        <a:pt x="85" y="817"/>
                      </a:lnTo>
                      <a:lnTo>
                        <a:pt x="87" y="803"/>
                      </a:lnTo>
                      <a:lnTo>
                        <a:pt x="90" y="788"/>
                      </a:lnTo>
                      <a:lnTo>
                        <a:pt x="94" y="774"/>
                      </a:lnTo>
                      <a:lnTo>
                        <a:pt x="99" y="759"/>
                      </a:lnTo>
                      <a:lnTo>
                        <a:pt x="103" y="745"/>
                      </a:lnTo>
                      <a:lnTo>
                        <a:pt x="107" y="730"/>
                      </a:lnTo>
                      <a:lnTo>
                        <a:pt x="111" y="715"/>
                      </a:lnTo>
                      <a:lnTo>
                        <a:pt x="112" y="701"/>
                      </a:lnTo>
                      <a:lnTo>
                        <a:pt x="111" y="686"/>
                      </a:lnTo>
                      <a:lnTo>
                        <a:pt x="107" y="670"/>
                      </a:lnTo>
                      <a:lnTo>
                        <a:pt x="102" y="656"/>
                      </a:lnTo>
                      <a:lnTo>
                        <a:pt x="93" y="644"/>
                      </a:lnTo>
                      <a:lnTo>
                        <a:pt x="81" y="633"/>
                      </a:lnTo>
                      <a:lnTo>
                        <a:pt x="67" y="624"/>
                      </a:lnTo>
                      <a:lnTo>
                        <a:pt x="51" y="616"/>
                      </a:lnTo>
                      <a:lnTo>
                        <a:pt x="32" y="611"/>
                      </a:lnTo>
                      <a:lnTo>
                        <a:pt x="24" y="606"/>
                      </a:lnTo>
                      <a:lnTo>
                        <a:pt x="15" y="598"/>
                      </a:lnTo>
                      <a:lnTo>
                        <a:pt x="8" y="584"/>
                      </a:lnTo>
                      <a:lnTo>
                        <a:pt x="3" y="570"/>
                      </a:lnTo>
                      <a:lnTo>
                        <a:pt x="0" y="554"/>
                      </a:lnTo>
                      <a:lnTo>
                        <a:pt x="0" y="537"/>
                      </a:lnTo>
                      <a:lnTo>
                        <a:pt x="2" y="519"/>
                      </a:lnTo>
                      <a:lnTo>
                        <a:pt x="7" y="504"/>
                      </a:lnTo>
                      <a:lnTo>
                        <a:pt x="28" y="512"/>
                      </a:lnTo>
                      <a:lnTo>
                        <a:pt x="43" y="512"/>
                      </a:lnTo>
                      <a:lnTo>
                        <a:pt x="55" y="505"/>
                      </a:lnTo>
                      <a:lnTo>
                        <a:pt x="64" y="493"/>
                      </a:lnTo>
                      <a:lnTo>
                        <a:pt x="69" y="477"/>
                      </a:lnTo>
                      <a:lnTo>
                        <a:pt x="73" y="459"/>
                      </a:lnTo>
                      <a:lnTo>
                        <a:pt x="74" y="442"/>
                      </a:lnTo>
                      <a:lnTo>
                        <a:pt x="74" y="424"/>
                      </a:lnTo>
                      <a:lnTo>
                        <a:pt x="81" y="424"/>
                      </a:lnTo>
                      <a:lnTo>
                        <a:pt x="88" y="424"/>
                      </a:lnTo>
                      <a:lnTo>
                        <a:pt x="94" y="424"/>
                      </a:lnTo>
                      <a:lnTo>
                        <a:pt x="102" y="424"/>
                      </a:lnTo>
                      <a:lnTo>
                        <a:pt x="98" y="415"/>
                      </a:lnTo>
                      <a:lnTo>
                        <a:pt x="93" y="405"/>
                      </a:lnTo>
                      <a:lnTo>
                        <a:pt x="89" y="395"/>
                      </a:lnTo>
                      <a:lnTo>
                        <a:pt x="85" y="385"/>
                      </a:lnTo>
                      <a:lnTo>
                        <a:pt x="81" y="375"/>
                      </a:lnTo>
                      <a:lnTo>
                        <a:pt x="79" y="365"/>
                      </a:lnTo>
                      <a:lnTo>
                        <a:pt x="79" y="355"/>
                      </a:lnTo>
                      <a:lnTo>
                        <a:pt x="82" y="344"/>
                      </a:lnTo>
                      <a:lnTo>
                        <a:pt x="86" y="336"/>
                      </a:lnTo>
                      <a:lnTo>
                        <a:pt x="91" y="330"/>
                      </a:lnTo>
                      <a:lnTo>
                        <a:pt x="97" y="324"/>
                      </a:lnTo>
                      <a:lnTo>
                        <a:pt x="103" y="319"/>
                      </a:lnTo>
                      <a:lnTo>
                        <a:pt x="109" y="313"/>
                      </a:lnTo>
                      <a:lnTo>
                        <a:pt x="116" y="308"/>
                      </a:lnTo>
                      <a:lnTo>
                        <a:pt x="123" y="303"/>
                      </a:lnTo>
                      <a:lnTo>
                        <a:pt x="129" y="297"/>
                      </a:lnTo>
                      <a:lnTo>
                        <a:pt x="135" y="291"/>
                      </a:lnTo>
                      <a:lnTo>
                        <a:pt x="137" y="283"/>
                      </a:lnTo>
                      <a:lnTo>
                        <a:pt x="137" y="274"/>
                      </a:lnTo>
                      <a:lnTo>
                        <a:pt x="136" y="266"/>
                      </a:lnTo>
                      <a:lnTo>
                        <a:pt x="134" y="256"/>
                      </a:lnTo>
                      <a:lnTo>
                        <a:pt x="134" y="246"/>
                      </a:lnTo>
                      <a:lnTo>
                        <a:pt x="135" y="236"/>
                      </a:lnTo>
                      <a:lnTo>
                        <a:pt x="139" y="227"/>
                      </a:lnTo>
                      <a:lnTo>
                        <a:pt x="131" y="224"/>
                      </a:lnTo>
                      <a:lnTo>
                        <a:pt x="131" y="215"/>
                      </a:lnTo>
                      <a:lnTo>
                        <a:pt x="131" y="208"/>
                      </a:lnTo>
                      <a:lnTo>
                        <a:pt x="124" y="206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19" name="Freeform 2089"/>
                <p:cNvSpPr>
                  <a:spLocks/>
                </p:cNvSpPr>
                <p:nvPr/>
              </p:nvSpPr>
              <p:spPr bwMode="auto">
                <a:xfrm>
                  <a:off x="2622" y="1502"/>
                  <a:ext cx="71" cy="81"/>
                </a:xfrm>
                <a:custGeom>
                  <a:avLst/>
                  <a:gdLst>
                    <a:gd name="T0" fmla="*/ 0 w 716"/>
                    <a:gd name="T1" fmla="*/ 0 h 881"/>
                    <a:gd name="T2" fmla="*/ 0 w 716"/>
                    <a:gd name="T3" fmla="*/ 0 h 881"/>
                    <a:gd name="T4" fmla="*/ 0 w 716"/>
                    <a:gd name="T5" fmla="*/ 0 h 881"/>
                    <a:gd name="T6" fmla="*/ 0 w 716"/>
                    <a:gd name="T7" fmla="*/ 0 h 881"/>
                    <a:gd name="T8" fmla="*/ 0 w 716"/>
                    <a:gd name="T9" fmla="*/ 0 h 881"/>
                    <a:gd name="T10" fmla="*/ 0 w 716"/>
                    <a:gd name="T11" fmla="*/ 0 h 881"/>
                    <a:gd name="T12" fmla="*/ 0 w 716"/>
                    <a:gd name="T13" fmla="*/ 0 h 881"/>
                    <a:gd name="T14" fmla="*/ 0 w 716"/>
                    <a:gd name="T15" fmla="*/ 0 h 881"/>
                    <a:gd name="T16" fmla="*/ 0 w 716"/>
                    <a:gd name="T17" fmla="*/ 0 h 881"/>
                    <a:gd name="T18" fmla="*/ 0 w 716"/>
                    <a:gd name="T19" fmla="*/ 0 h 881"/>
                    <a:gd name="T20" fmla="*/ 0 w 716"/>
                    <a:gd name="T21" fmla="*/ 0 h 881"/>
                    <a:gd name="T22" fmla="*/ 0 w 716"/>
                    <a:gd name="T23" fmla="*/ 0 h 881"/>
                    <a:gd name="T24" fmla="*/ 0 w 716"/>
                    <a:gd name="T25" fmla="*/ 0 h 881"/>
                    <a:gd name="T26" fmla="*/ 0 w 716"/>
                    <a:gd name="T27" fmla="*/ 0 h 881"/>
                    <a:gd name="T28" fmla="*/ 0 w 716"/>
                    <a:gd name="T29" fmla="*/ 0 h 881"/>
                    <a:gd name="T30" fmla="*/ 0 w 716"/>
                    <a:gd name="T31" fmla="*/ 0 h 881"/>
                    <a:gd name="T32" fmla="*/ 0 w 716"/>
                    <a:gd name="T33" fmla="*/ 0 h 881"/>
                    <a:gd name="T34" fmla="*/ 0 w 716"/>
                    <a:gd name="T35" fmla="*/ 0 h 881"/>
                    <a:gd name="T36" fmla="*/ 0 w 716"/>
                    <a:gd name="T37" fmla="*/ 0 h 881"/>
                    <a:gd name="T38" fmla="*/ 0 w 716"/>
                    <a:gd name="T39" fmla="*/ 0 h 881"/>
                    <a:gd name="T40" fmla="*/ 0 w 716"/>
                    <a:gd name="T41" fmla="*/ 0 h 881"/>
                    <a:gd name="T42" fmla="*/ 0 w 716"/>
                    <a:gd name="T43" fmla="*/ 0 h 881"/>
                    <a:gd name="T44" fmla="*/ 0 w 716"/>
                    <a:gd name="T45" fmla="*/ 0 h 881"/>
                    <a:gd name="T46" fmla="*/ 0 w 716"/>
                    <a:gd name="T47" fmla="*/ 0 h 881"/>
                    <a:gd name="T48" fmla="*/ 0 w 716"/>
                    <a:gd name="T49" fmla="*/ 0 h 881"/>
                    <a:gd name="T50" fmla="*/ 0 w 716"/>
                    <a:gd name="T51" fmla="*/ 0 h 881"/>
                    <a:gd name="T52" fmla="*/ 0 w 716"/>
                    <a:gd name="T53" fmla="*/ 0 h 881"/>
                    <a:gd name="T54" fmla="*/ 0 w 716"/>
                    <a:gd name="T55" fmla="*/ 0 h 881"/>
                    <a:gd name="T56" fmla="*/ 0 w 716"/>
                    <a:gd name="T57" fmla="*/ 0 h 881"/>
                    <a:gd name="T58" fmla="*/ 0 w 716"/>
                    <a:gd name="T59" fmla="*/ 0 h 881"/>
                    <a:gd name="T60" fmla="*/ 0 w 716"/>
                    <a:gd name="T61" fmla="*/ 0 h 881"/>
                    <a:gd name="T62" fmla="*/ 0 w 716"/>
                    <a:gd name="T63" fmla="*/ 0 h 881"/>
                    <a:gd name="T64" fmla="*/ 0 w 716"/>
                    <a:gd name="T65" fmla="*/ 0 h 881"/>
                    <a:gd name="T66" fmla="*/ 0 w 716"/>
                    <a:gd name="T67" fmla="*/ 0 h 881"/>
                    <a:gd name="T68" fmla="*/ 0 w 716"/>
                    <a:gd name="T69" fmla="*/ 0 h 881"/>
                    <a:gd name="T70" fmla="*/ 0 w 716"/>
                    <a:gd name="T71" fmla="*/ 0 h 881"/>
                    <a:gd name="T72" fmla="*/ 0 w 716"/>
                    <a:gd name="T73" fmla="*/ 0 h 881"/>
                    <a:gd name="T74" fmla="*/ 0 w 716"/>
                    <a:gd name="T75" fmla="*/ 0 h 881"/>
                    <a:gd name="T76" fmla="*/ 0 w 716"/>
                    <a:gd name="T77" fmla="*/ 0 h 881"/>
                    <a:gd name="T78" fmla="*/ 0 w 716"/>
                    <a:gd name="T79" fmla="*/ 0 h 881"/>
                    <a:gd name="T80" fmla="*/ 0 w 716"/>
                    <a:gd name="T81" fmla="*/ 0 h 881"/>
                    <a:gd name="T82" fmla="*/ 0 w 716"/>
                    <a:gd name="T83" fmla="*/ 0 h 881"/>
                    <a:gd name="T84" fmla="*/ 0 w 716"/>
                    <a:gd name="T85" fmla="*/ 0 h 881"/>
                    <a:gd name="T86" fmla="*/ 0 w 716"/>
                    <a:gd name="T87" fmla="*/ 0 h 881"/>
                    <a:gd name="T88" fmla="*/ 0 w 716"/>
                    <a:gd name="T89" fmla="*/ 0 h 881"/>
                    <a:gd name="T90" fmla="*/ 0 w 716"/>
                    <a:gd name="T91" fmla="*/ 0 h 881"/>
                    <a:gd name="T92" fmla="*/ 0 w 716"/>
                    <a:gd name="T93" fmla="*/ 0 h 881"/>
                    <a:gd name="T94" fmla="*/ 0 w 716"/>
                    <a:gd name="T95" fmla="*/ 0 h 881"/>
                    <a:gd name="T96" fmla="*/ 0 w 716"/>
                    <a:gd name="T97" fmla="*/ 0 h 881"/>
                    <a:gd name="T98" fmla="*/ 0 w 716"/>
                    <a:gd name="T99" fmla="*/ 0 h 881"/>
                    <a:gd name="T100" fmla="*/ 0 w 716"/>
                    <a:gd name="T101" fmla="*/ 0 h 881"/>
                    <a:gd name="T102" fmla="*/ 0 w 716"/>
                    <a:gd name="T103" fmla="*/ 0 h 881"/>
                    <a:gd name="T104" fmla="*/ 0 w 716"/>
                    <a:gd name="T105" fmla="*/ 0 h 881"/>
                    <a:gd name="T106" fmla="*/ 0 w 716"/>
                    <a:gd name="T107" fmla="*/ 0 h 881"/>
                    <a:gd name="T108" fmla="*/ 0 w 716"/>
                    <a:gd name="T109" fmla="*/ 0 h 881"/>
                    <a:gd name="T110" fmla="*/ 0 w 716"/>
                    <a:gd name="T111" fmla="*/ 0 h 881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16"/>
                    <a:gd name="T169" fmla="*/ 0 h 881"/>
                    <a:gd name="T170" fmla="*/ 716 w 716"/>
                    <a:gd name="T171" fmla="*/ 881 h 881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16" h="881">
                      <a:moveTo>
                        <a:pt x="124" y="206"/>
                      </a:moveTo>
                      <a:lnTo>
                        <a:pt x="124" y="206"/>
                      </a:lnTo>
                      <a:lnTo>
                        <a:pt x="131" y="197"/>
                      </a:lnTo>
                      <a:lnTo>
                        <a:pt x="136" y="186"/>
                      </a:lnTo>
                      <a:lnTo>
                        <a:pt x="139" y="174"/>
                      </a:lnTo>
                      <a:lnTo>
                        <a:pt x="141" y="162"/>
                      </a:lnTo>
                      <a:lnTo>
                        <a:pt x="143" y="152"/>
                      </a:lnTo>
                      <a:lnTo>
                        <a:pt x="147" y="144"/>
                      </a:lnTo>
                      <a:lnTo>
                        <a:pt x="151" y="140"/>
                      </a:lnTo>
                      <a:lnTo>
                        <a:pt x="159" y="140"/>
                      </a:lnTo>
                      <a:lnTo>
                        <a:pt x="175" y="143"/>
                      </a:lnTo>
                      <a:lnTo>
                        <a:pt x="187" y="139"/>
                      </a:lnTo>
                      <a:lnTo>
                        <a:pt x="198" y="131"/>
                      </a:lnTo>
                      <a:lnTo>
                        <a:pt x="208" y="120"/>
                      </a:lnTo>
                      <a:lnTo>
                        <a:pt x="217" y="108"/>
                      </a:lnTo>
                      <a:lnTo>
                        <a:pt x="226" y="97"/>
                      </a:lnTo>
                      <a:lnTo>
                        <a:pt x="237" y="89"/>
                      </a:lnTo>
                      <a:lnTo>
                        <a:pt x="249" y="85"/>
                      </a:lnTo>
                      <a:lnTo>
                        <a:pt x="254" y="88"/>
                      </a:lnTo>
                      <a:lnTo>
                        <a:pt x="259" y="95"/>
                      </a:lnTo>
                      <a:lnTo>
                        <a:pt x="264" y="103"/>
                      </a:lnTo>
                      <a:lnTo>
                        <a:pt x="271" y="109"/>
                      </a:lnTo>
                      <a:lnTo>
                        <a:pt x="291" y="114"/>
                      </a:lnTo>
                      <a:lnTo>
                        <a:pt x="313" y="119"/>
                      </a:lnTo>
                      <a:lnTo>
                        <a:pt x="334" y="122"/>
                      </a:lnTo>
                      <a:lnTo>
                        <a:pt x="355" y="125"/>
                      </a:lnTo>
                      <a:lnTo>
                        <a:pt x="375" y="128"/>
                      </a:lnTo>
                      <a:lnTo>
                        <a:pt x="396" y="133"/>
                      </a:lnTo>
                      <a:lnTo>
                        <a:pt x="418" y="136"/>
                      </a:lnTo>
                      <a:lnTo>
                        <a:pt x="440" y="141"/>
                      </a:lnTo>
                      <a:lnTo>
                        <a:pt x="457" y="146"/>
                      </a:lnTo>
                      <a:lnTo>
                        <a:pt x="476" y="148"/>
                      </a:lnTo>
                      <a:lnTo>
                        <a:pt x="494" y="149"/>
                      </a:lnTo>
                      <a:lnTo>
                        <a:pt x="513" y="148"/>
                      </a:lnTo>
                      <a:lnTo>
                        <a:pt x="530" y="146"/>
                      </a:lnTo>
                      <a:lnTo>
                        <a:pt x="548" y="141"/>
                      </a:lnTo>
                      <a:lnTo>
                        <a:pt x="565" y="135"/>
                      </a:lnTo>
                      <a:lnTo>
                        <a:pt x="580" y="126"/>
                      </a:lnTo>
                      <a:lnTo>
                        <a:pt x="596" y="114"/>
                      </a:lnTo>
                      <a:lnTo>
                        <a:pt x="611" y="100"/>
                      </a:lnTo>
                      <a:lnTo>
                        <a:pt x="625" y="86"/>
                      </a:lnTo>
                      <a:lnTo>
                        <a:pt x="638" y="70"/>
                      </a:lnTo>
                      <a:lnTo>
                        <a:pt x="651" y="54"/>
                      </a:lnTo>
                      <a:lnTo>
                        <a:pt x="663" y="37"/>
                      </a:lnTo>
                      <a:lnTo>
                        <a:pt x="676" y="21"/>
                      </a:lnTo>
                      <a:lnTo>
                        <a:pt x="689" y="4"/>
                      </a:lnTo>
                      <a:lnTo>
                        <a:pt x="693" y="1"/>
                      </a:lnTo>
                      <a:lnTo>
                        <a:pt x="699" y="0"/>
                      </a:lnTo>
                      <a:lnTo>
                        <a:pt x="703" y="2"/>
                      </a:lnTo>
                      <a:lnTo>
                        <a:pt x="707" y="5"/>
                      </a:lnTo>
                      <a:lnTo>
                        <a:pt x="712" y="10"/>
                      </a:lnTo>
                      <a:lnTo>
                        <a:pt x="715" y="16"/>
                      </a:lnTo>
                      <a:lnTo>
                        <a:pt x="716" y="23"/>
                      </a:lnTo>
                      <a:lnTo>
                        <a:pt x="716" y="30"/>
                      </a:lnTo>
                      <a:lnTo>
                        <a:pt x="711" y="41"/>
                      </a:lnTo>
                      <a:lnTo>
                        <a:pt x="702" y="48"/>
                      </a:lnTo>
                      <a:lnTo>
                        <a:pt x="693" y="53"/>
                      </a:lnTo>
                      <a:lnTo>
                        <a:pt x="687" y="60"/>
                      </a:lnTo>
                      <a:lnTo>
                        <a:pt x="685" y="66"/>
                      </a:lnTo>
                      <a:lnTo>
                        <a:pt x="686" y="74"/>
                      </a:lnTo>
                      <a:lnTo>
                        <a:pt x="687" y="82"/>
                      </a:lnTo>
                      <a:lnTo>
                        <a:pt x="689" y="89"/>
                      </a:lnTo>
                      <a:lnTo>
                        <a:pt x="691" y="96"/>
                      </a:lnTo>
                      <a:lnTo>
                        <a:pt x="692" y="103"/>
                      </a:lnTo>
                      <a:lnTo>
                        <a:pt x="692" y="110"/>
                      </a:lnTo>
                      <a:lnTo>
                        <a:pt x="690" y="116"/>
                      </a:lnTo>
                      <a:lnTo>
                        <a:pt x="686" y="125"/>
                      </a:lnTo>
                      <a:lnTo>
                        <a:pt x="681" y="135"/>
                      </a:lnTo>
                      <a:lnTo>
                        <a:pt x="676" y="144"/>
                      </a:lnTo>
                      <a:lnTo>
                        <a:pt x="672" y="152"/>
                      </a:lnTo>
                      <a:lnTo>
                        <a:pt x="667" y="161"/>
                      </a:lnTo>
                      <a:lnTo>
                        <a:pt x="663" y="171"/>
                      </a:lnTo>
                      <a:lnTo>
                        <a:pt x="658" y="180"/>
                      </a:lnTo>
                      <a:lnTo>
                        <a:pt x="654" y="189"/>
                      </a:lnTo>
                      <a:lnTo>
                        <a:pt x="651" y="194"/>
                      </a:lnTo>
                      <a:lnTo>
                        <a:pt x="643" y="198"/>
                      </a:lnTo>
                      <a:lnTo>
                        <a:pt x="634" y="201"/>
                      </a:lnTo>
                      <a:lnTo>
                        <a:pt x="627" y="204"/>
                      </a:lnTo>
                      <a:lnTo>
                        <a:pt x="617" y="205"/>
                      </a:lnTo>
                      <a:lnTo>
                        <a:pt x="607" y="205"/>
                      </a:lnTo>
                      <a:lnTo>
                        <a:pt x="597" y="204"/>
                      </a:lnTo>
                      <a:lnTo>
                        <a:pt x="588" y="201"/>
                      </a:lnTo>
                      <a:lnTo>
                        <a:pt x="578" y="200"/>
                      </a:lnTo>
                      <a:lnTo>
                        <a:pt x="568" y="198"/>
                      </a:lnTo>
                      <a:lnTo>
                        <a:pt x="557" y="195"/>
                      </a:lnTo>
                      <a:lnTo>
                        <a:pt x="547" y="193"/>
                      </a:lnTo>
                      <a:lnTo>
                        <a:pt x="526" y="189"/>
                      </a:lnTo>
                      <a:lnTo>
                        <a:pt x="504" y="189"/>
                      </a:lnTo>
                      <a:lnTo>
                        <a:pt x="483" y="193"/>
                      </a:lnTo>
                      <a:lnTo>
                        <a:pt x="462" y="197"/>
                      </a:lnTo>
                      <a:lnTo>
                        <a:pt x="442" y="202"/>
                      </a:lnTo>
                      <a:lnTo>
                        <a:pt x="421" y="207"/>
                      </a:lnTo>
                      <a:lnTo>
                        <a:pt x="400" y="210"/>
                      </a:lnTo>
                      <a:lnTo>
                        <a:pt x="380" y="209"/>
                      </a:lnTo>
                      <a:lnTo>
                        <a:pt x="359" y="206"/>
                      </a:lnTo>
                      <a:lnTo>
                        <a:pt x="337" y="201"/>
                      </a:lnTo>
                      <a:lnTo>
                        <a:pt x="317" y="197"/>
                      </a:lnTo>
                      <a:lnTo>
                        <a:pt x="295" y="194"/>
                      </a:lnTo>
                      <a:lnTo>
                        <a:pt x="274" y="192"/>
                      </a:lnTo>
                      <a:lnTo>
                        <a:pt x="253" y="190"/>
                      </a:lnTo>
                      <a:lnTo>
                        <a:pt x="234" y="192"/>
                      </a:lnTo>
                      <a:lnTo>
                        <a:pt x="213" y="196"/>
                      </a:lnTo>
                      <a:lnTo>
                        <a:pt x="198" y="204"/>
                      </a:lnTo>
                      <a:lnTo>
                        <a:pt x="187" y="214"/>
                      </a:lnTo>
                      <a:lnTo>
                        <a:pt x="178" y="230"/>
                      </a:lnTo>
                      <a:lnTo>
                        <a:pt x="173" y="247"/>
                      </a:lnTo>
                      <a:lnTo>
                        <a:pt x="170" y="267"/>
                      </a:lnTo>
                      <a:lnTo>
                        <a:pt x="170" y="286"/>
                      </a:lnTo>
                      <a:lnTo>
                        <a:pt x="172" y="305"/>
                      </a:lnTo>
                      <a:lnTo>
                        <a:pt x="177" y="321"/>
                      </a:lnTo>
                      <a:lnTo>
                        <a:pt x="178" y="322"/>
                      </a:lnTo>
                      <a:lnTo>
                        <a:pt x="182" y="322"/>
                      </a:lnTo>
                      <a:lnTo>
                        <a:pt x="186" y="322"/>
                      </a:lnTo>
                      <a:lnTo>
                        <a:pt x="190" y="322"/>
                      </a:lnTo>
                      <a:lnTo>
                        <a:pt x="191" y="333"/>
                      </a:lnTo>
                      <a:lnTo>
                        <a:pt x="195" y="343"/>
                      </a:lnTo>
                      <a:lnTo>
                        <a:pt x="200" y="350"/>
                      </a:lnTo>
                      <a:lnTo>
                        <a:pt x="208" y="357"/>
                      </a:lnTo>
                      <a:lnTo>
                        <a:pt x="215" y="364"/>
                      </a:lnTo>
                      <a:lnTo>
                        <a:pt x="224" y="369"/>
                      </a:lnTo>
                      <a:lnTo>
                        <a:pt x="232" y="375"/>
                      </a:lnTo>
                      <a:lnTo>
                        <a:pt x="239" y="382"/>
                      </a:lnTo>
                      <a:lnTo>
                        <a:pt x="241" y="386"/>
                      </a:lnTo>
                      <a:lnTo>
                        <a:pt x="242" y="394"/>
                      </a:lnTo>
                      <a:lnTo>
                        <a:pt x="241" y="402"/>
                      </a:lnTo>
                      <a:lnTo>
                        <a:pt x="241" y="409"/>
                      </a:lnTo>
                      <a:lnTo>
                        <a:pt x="247" y="409"/>
                      </a:lnTo>
                      <a:lnTo>
                        <a:pt x="252" y="410"/>
                      </a:lnTo>
                      <a:lnTo>
                        <a:pt x="258" y="411"/>
                      </a:lnTo>
                      <a:lnTo>
                        <a:pt x="262" y="409"/>
                      </a:lnTo>
                      <a:lnTo>
                        <a:pt x="268" y="402"/>
                      </a:lnTo>
                      <a:lnTo>
                        <a:pt x="273" y="394"/>
                      </a:lnTo>
                      <a:lnTo>
                        <a:pt x="277" y="385"/>
                      </a:lnTo>
                      <a:lnTo>
                        <a:pt x="283" y="377"/>
                      </a:lnTo>
                      <a:lnTo>
                        <a:pt x="287" y="370"/>
                      </a:lnTo>
                      <a:lnTo>
                        <a:pt x="291" y="364"/>
                      </a:lnTo>
                      <a:lnTo>
                        <a:pt x="296" y="360"/>
                      </a:lnTo>
                      <a:lnTo>
                        <a:pt x="300" y="358"/>
                      </a:lnTo>
                      <a:lnTo>
                        <a:pt x="319" y="357"/>
                      </a:lnTo>
                      <a:lnTo>
                        <a:pt x="338" y="356"/>
                      </a:lnTo>
                      <a:lnTo>
                        <a:pt x="357" y="356"/>
                      </a:lnTo>
                      <a:lnTo>
                        <a:pt x="376" y="355"/>
                      </a:lnTo>
                      <a:lnTo>
                        <a:pt x="396" y="355"/>
                      </a:lnTo>
                      <a:lnTo>
                        <a:pt x="415" y="353"/>
                      </a:lnTo>
                      <a:lnTo>
                        <a:pt x="433" y="349"/>
                      </a:lnTo>
                      <a:lnTo>
                        <a:pt x="450" y="345"/>
                      </a:lnTo>
                      <a:lnTo>
                        <a:pt x="459" y="342"/>
                      </a:lnTo>
                      <a:lnTo>
                        <a:pt x="468" y="338"/>
                      </a:lnTo>
                      <a:lnTo>
                        <a:pt x="477" y="334"/>
                      </a:lnTo>
                      <a:lnTo>
                        <a:pt x="486" y="330"/>
                      </a:lnTo>
                      <a:lnTo>
                        <a:pt x="495" y="325"/>
                      </a:lnTo>
                      <a:lnTo>
                        <a:pt x="505" y="323"/>
                      </a:lnTo>
                      <a:lnTo>
                        <a:pt x="515" y="322"/>
                      </a:lnTo>
                      <a:lnTo>
                        <a:pt x="526" y="322"/>
                      </a:lnTo>
                      <a:lnTo>
                        <a:pt x="526" y="331"/>
                      </a:lnTo>
                      <a:lnTo>
                        <a:pt x="526" y="338"/>
                      </a:lnTo>
                      <a:lnTo>
                        <a:pt x="525" y="346"/>
                      </a:lnTo>
                      <a:lnTo>
                        <a:pt x="518" y="349"/>
                      </a:lnTo>
                      <a:lnTo>
                        <a:pt x="503" y="352"/>
                      </a:lnTo>
                      <a:lnTo>
                        <a:pt x="489" y="356"/>
                      </a:lnTo>
                      <a:lnTo>
                        <a:pt x="474" y="364"/>
                      </a:lnTo>
                      <a:lnTo>
                        <a:pt x="461" y="372"/>
                      </a:lnTo>
                      <a:lnTo>
                        <a:pt x="448" y="383"/>
                      </a:lnTo>
                      <a:lnTo>
                        <a:pt x="437" y="395"/>
                      </a:lnTo>
                      <a:lnTo>
                        <a:pt x="428" y="408"/>
                      </a:lnTo>
                      <a:lnTo>
                        <a:pt x="420" y="422"/>
                      </a:lnTo>
                      <a:lnTo>
                        <a:pt x="415" y="432"/>
                      </a:lnTo>
                      <a:lnTo>
                        <a:pt x="407" y="441"/>
                      </a:lnTo>
                      <a:lnTo>
                        <a:pt x="398" y="447"/>
                      </a:lnTo>
                      <a:lnTo>
                        <a:pt x="388" y="453"/>
                      </a:lnTo>
                      <a:lnTo>
                        <a:pt x="378" y="456"/>
                      </a:lnTo>
                      <a:lnTo>
                        <a:pt x="367" y="458"/>
                      </a:lnTo>
                      <a:lnTo>
                        <a:pt x="356" y="459"/>
                      </a:lnTo>
                      <a:lnTo>
                        <a:pt x="344" y="458"/>
                      </a:lnTo>
                      <a:lnTo>
                        <a:pt x="338" y="457"/>
                      </a:lnTo>
                      <a:lnTo>
                        <a:pt x="334" y="455"/>
                      </a:lnTo>
                      <a:lnTo>
                        <a:pt x="330" y="453"/>
                      </a:lnTo>
                      <a:lnTo>
                        <a:pt x="326" y="450"/>
                      </a:lnTo>
                      <a:lnTo>
                        <a:pt x="322" y="447"/>
                      </a:lnTo>
                      <a:lnTo>
                        <a:pt x="318" y="446"/>
                      </a:lnTo>
                      <a:lnTo>
                        <a:pt x="312" y="445"/>
                      </a:lnTo>
                      <a:lnTo>
                        <a:pt x="307" y="446"/>
                      </a:lnTo>
                      <a:lnTo>
                        <a:pt x="311" y="445"/>
                      </a:lnTo>
                      <a:lnTo>
                        <a:pt x="315" y="446"/>
                      </a:lnTo>
                      <a:lnTo>
                        <a:pt x="319" y="450"/>
                      </a:lnTo>
                      <a:lnTo>
                        <a:pt x="320" y="453"/>
                      </a:lnTo>
                      <a:lnTo>
                        <a:pt x="319" y="460"/>
                      </a:lnTo>
                      <a:lnTo>
                        <a:pt x="314" y="465"/>
                      </a:lnTo>
                      <a:lnTo>
                        <a:pt x="307" y="467"/>
                      </a:lnTo>
                      <a:lnTo>
                        <a:pt x="299" y="468"/>
                      </a:lnTo>
                      <a:lnTo>
                        <a:pt x="314" y="481"/>
                      </a:lnTo>
                      <a:lnTo>
                        <a:pt x="331" y="493"/>
                      </a:lnTo>
                      <a:lnTo>
                        <a:pt x="348" y="504"/>
                      </a:lnTo>
                      <a:lnTo>
                        <a:pt x="364" y="515"/>
                      </a:lnTo>
                      <a:lnTo>
                        <a:pt x="381" y="527"/>
                      </a:lnTo>
                      <a:lnTo>
                        <a:pt x="396" y="540"/>
                      </a:lnTo>
                      <a:lnTo>
                        <a:pt x="409" y="554"/>
                      </a:lnTo>
                      <a:lnTo>
                        <a:pt x="420" y="571"/>
                      </a:lnTo>
                      <a:lnTo>
                        <a:pt x="424" y="582"/>
                      </a:lnTo>
                      <a:lnTo>
                        <a:pt x="425" y="593"/>
                      </a:lnTo>
                      <a:lnTo>
                        <a:pt x="423" y="604"/>
                      </a:lnTo>
                      <a:lnTo>
                        <a:pt x="420" y="614"/>
                      </a:lnTo>
                      <a:lnTo>
                        <a:pt x="416" y="624"/>
                      </a:lnTo>
                      <a:lnTo>
                        <a:pt x="413" y="633"/>
                      </a:lnTo>
                      <a:lnTo>
                        <a:pt x="412" y="644"/>
                      </a:lnTo>
                      <a:lnTo>
                        <a:pt x="415" y="655"/>
                      </a:lnTo>
                      <a:lnTo>
                        <a:pt x="420" y="665"/>
                      </a:lnTo>
                      <a:lnTo>
                        <a:pt x="428" y="677"/>
                      </a:lnTo>
                      <a:lnTo>
                        <a:pt x="436" y="688"/>
                      </a:lnTo>
                      <a:lnTo>
                        <a:pt x="444" y="700"/>
                      </a:lnTo>
                      <a:lnTo>
                        <a:pt x="450" y="711"/>
                      </a:lnTo>
                      <a:lnTo>
                        <a:pt x="453" y="722"/>
                      </a:lnTo>
                      <a:lnTo>
                        <a:pt x="450" y="730"/>
                      </a:lnTo>
                      <a:lnTo>
                        <a:pt x="442" y="738"/>
                      </a:lnTo>
                      <a:lnTo>
                        <a:pt x="433" y="741"/>
                      </a:lnTo>
                      <a:lnTo>
                        <a:pt x="422" y="742"/>
                      </a:lnTo>
                      <a:lnTo>
                        <a:pt x="410" y="741"/>
                      </a:lnTo>
                      <a:lnTo>
                        <a:pt x="398" y="740"/>
                      </a:lnTo>
                      <a:lnTo>
                        <a:pt x="386" y="739"/>
                      </a:lnTo>
                      <a:lnTo>
                        <a:pt x="374" y="740"/>
                      </a:lnTo>
                      <a:lnTo>
                        <a:pt x="363" y="742"/>
                      </a:lnTo>
                      <a:lnTo>
                        <a:pt x="354" y="748"/>
                      </a:lnTo>
                      <a:lnTo>
                        <a:pt x="350" y="752"/>
                      </a:lnTo>
                      <a:lnTo>
                        <a:pt x="347" y="756"/>
                      </a:lnTo>
                      <a:lnTo>
                        <a:pt x="345" y="763"/>
                      </a:lnTo>
                      <a:lnTo>
                        <a:pt x="342" y="768"/>
                      </a:lnTo>
                      <a:lnTo>
                        <a:pt x="337" y="774"/>
                      </a:lnTo>
                      <a:lnTo>
                        <a:pt x="333" y="778"/>
                      </a:lnTo>
                      <a:lnTo>
                        <a:pt x="327" y="780"/>
                      </a:lnTo>
                      <a:lnTo>
                        <a:pt x="321" y="780"/>
                      </a:lnTo>
                      <a:lnTo>
                        <a:pt x="315" y="777"/>
                      </a:lnTo>
                      <a:lnTo>
                        <a:pt x="313" y="772"/>
                      </a:lnTo>
                      <a:lnTo>
                        <a:pt x="311" y="764"/>
                      </a:lnTo>
                      <a:lnTo>
                        <a:pt x="309" y="758"/>
                      </a:lnTo>
                      <a:lnTo>
                        <a:pt x="306" y="750"/>
                      </a:lnTo>
                      <a:lnTo>
                        <a:pt x="307" y="742"/>
                      </a:lnTo>
                      <a:lnTo>
                        <a:pt x="310" y="735"/>
                      </a:lnTo>
                      <a:lnTo>
                        <a:pt x="313" y="727"/>
                      </a:lnTo>
                      <a:lnTo>
                        <a:pt x="318" y="719"/>
                      </a:lnTo>
                      <a:lnTo>
                        <a:pt x="321" y="712"/>
                      </a:lnTo>
                      <a:lnTo>
                        <a:pt x="323" y="703"/>
                      </a:lnTo>
                      <a:lnTo>
                        <a:pt x="321" y="694"/>
                      </a:lnTo>
                      <a:lnTo>
                        <a:pt x="314" y="684"/>
                      </a:lnTo>
                      <a:lnTo>
                        <a:pt x="307" y="674"/>
                      </a:lnTo>
                      <a:lnTo>
                        <a:pt x="297" y="666"/>
                      </a:lnTo>
                      <a:lnTo>
                        <a:pt x="287" y="657"/>
                      </a:lnTo>
                      <a:lnTo>
                        <a:pt x="277" y="650"/>
                      </a:lnTo>
                      <a:lnTo>
                        <a:pt x="269" y="641"/>
                      </a:lnTo>
                      <a:lnTo>
                        <a:pt x="262" y="631"/>
                      </a:lnTo>
                      <a:lnTo>
                        <a:pt x="259" y="620"/>
                      </a:lnTo>
                      <a:lnTo>
                        <a:pt x="260" y="614"/>
                      </a:lnTo>
                      <a:lnTo>
                        <a:pt x="263" y="607"/>
                      </a:lnTo>
                      <a:lnTo>
                        <a:pt x="268" y="602"/>
                      </a:lnTo>
                      <a:lnTo>
                        <a:pt x="273" y="598"/>
                      </a:lnTo>
                      <a:lnTo>
                        <a:pt x="278" y="592"/>
                      </a:lnTo>
                      <a:lnTo>
                        <a:pt x="283" y="587"/>
                      </a:lnTo>
                      <a:lnTo>
                        <a:pt x="285" y="579"/>
                      </a:lnTo>
                      <a:lnTo>
                        <a:pt x="284" y="570"/>
                      </a:lnTo>
                      <a:lnTo>
                        <a:pt x="281" y="562"/>
                      </a:lnTo>
                      <a:lnTo>
                        <a:pt x="275" y="554"/>
                      </a:lnTo>
                      <a:lnTo>
                        <a:pt x="268" y="547"/>
                      </a:lnTo>
                      <a:lnTo>
                        <a:pt x="260" y="543"/>
                      </a:lnTo>
                      <a:lnTo>
                        <a:pt x="252" y="540"/>
                      </a:lnTo>
                      <a:lnTo>
                        <a:pt x="244" y="539"/>
                      </a:lnTo>
                      <a:lnTo>
                        <a:pt x="236" y="541"/>
                      </a:lnTo>
                      <a:lnTo>
                        <a:pt x="229" y="544"/>
                      </a:lnTo>
                      <a:lnTo>
                        <a:pt x="222" y="550"/>
                      </a:lnTo>
                      <a:lnTo>
                        <a:pt x="215" y="554"/>
                      </a:lnTo>
                      <a:lnTo>
                        <a:pt x="208" y="557"/>
                      </a:lnTo>
                      <a:lnTo>
                        <a:pt x="201" y="559"/>
                      </a:lnTo>
                      <a:lnTo>
                        <a:pt x="193" y="562"/>
                      </a:lnTo>
                      <a:lnTo>
                        <a:pt x="186" y="563"/>
                      </a:lnTo>
                      <a:lnTo>
                        <a:pt x="177" y="563"/>
                      </a:lnTo>
                      <a:lnTo>
                        <a:pt x="168" y="563"/>
                      </a:lnTo>
                      <a:lnTo>
                        <a:pt x="171" y="573"/>
                      </a:lnTo>
                      <a:lnTo>
                        <a:pt x="174" y="581"/>
                      </a:lnTo>
                      <a:lnTo>
                        <a:pt x="178" y="589"/>
                      </a:lnTo>
                      <a:lnTo>
                        <a:pt x="183" y="598"/>
                      </a:lnTo>
                      <a:lnTo>
                        <a:pt x="188" y="605"/>
                      </a:lnTo>
                      <a:lnTo>
                        <a:pt x="193" y="613"/>
                      </a:lnTo>
                      <a:lnTo>
                        <a:pt x="198" y="620"/>
                      </a:lnTo>
                      <a:lnTo>
                        <a:pt x="202" y="629"/>
                      </a:lnTo>
                      <a:lnTo>
                        <a:pt x="203" y="636"/>
                      </a:lnTo>
                      <a:lnTo>
                        <a:pt x="203" y="643"/>
                      </a:lnTo>
                      <a:lnTo>
                        <a:pt x="200" y="650"/>
                      </a:lnTo>
                      <a:lnTo>
                        <a:pt x="197" y="656"/>
                      </a:lnTo>
                      <a:lnTo>
                        <a:pt x="192" y="664"/>
                      </a:lnTo>
                      <a:lnTo>
                        <a:pt x="190" y="670"/>
                      </a:lnTo>
                      <a:lnTo>
                        <a:pt x="189" y="678"/>
                      </a:lnTo>
                      <a:lnTo>
                        <a:pt x="191" y="686"/>
                      </a:lnTo>
                      <a:lnTo>
                        <a:pt x="193" y="687"/>
                      </a:lnTo>
                      <a:lnTo>
                        <a:pt x="197" y="687"/>
                      </a:lnTo>
                      <a:lnTo>
                        <a:pt x="201" y="687"/>
                      </a:lnTo>
                      <a:lnTo>
                        <a:pt x="204" y="687"/>
                      </a:lnTo>
                      <a:lnTo>
                        <a:pt x="204" y="703"/>
                      </a:lnTo>
                      <a:lnTo>
                        <a:pt x="204" y="721"/>
                      </a:lnTo>
                      <a:lnTo>
                        <a:pt x="205" y="738"/>
                      </a:lnTo>
                      <a:lnTo>
                        <a:pt x="205" y="754"/>
                      </a:lnTo>
                      <a:lnTo>
                        <a:pt x="204" y="771"/>
                      </a:lnTo>
                      <a:lnTo>
                        <a:pt x="202" y="787"/>
                      </a:lnTo>
                      <a:lnTo>
                        <a:pt x="198" y="802"/>
                      </a:lnTo>
                      <a:lnTo>
                        <a:pt x="190" y="817"/>
                      </a:lnTo>
                      <a:lnTo>
                        <a:pt x="199" y="822"/>
                      </a:lnTo>
                      <a:lnTo>
                        <a:pt x="201" y="831"/>
                      </a:lnTo>
                      <a:lnTo>
                        <a:pt x="201" y="839"/>
                      </a:lnTo>
                      <a:lnTo>
                        <a:pt x="205" y="846"/>
                      </a:lnTo>
                      <a:lnTo>
                        <a:pt x="210" y="848"/>
                      </a:lnTo>
                      <a:lnTo>
                        <a:pt x="213" y="849"/>
                      </a:lnTo>
                      <a:lnTo>
                        <a:pt x="217" y="850"/>
                      </a:lnTo>
                      <a:lnTo>
                        <a:pt x="223" y="851"/>
                      </a:lnTo>
                      <a:lnTo>
                        <a:pt x="227" y="851"/>
                      </a:lnTo>
                      <a:lnTo>
                        <a:pt x="232" y="852"/>
                      </a:lnTo>
                      <a:lnTo>
                        <a:pt x="237" y="853"/>
                      </a:lnTo>
                      <a:lnTo>
                        <a:pt x="241" y="854"/>
                      </a:lnTo>
                      <a:lnTo>
                        <a:pt x="237" y="859"/>
                      </a:lnTo>
                      <a:lnTo>
                        <a:pt x="233" y="863"/>
                      </a:lnTo>
                      <a:lnTo>
                        <a:pt x="228" y="868"/>
                      </a:lnTo>
                      <a:lnTo>
                        <a:pt x="225" y="872"/>
                      </a:lnTo>
                      <a:lnTo>
                        <a:pt x="221" y="876"/>
                      </a:lnTo>
                      <a:lnTo>
                        <a:pt x="216" y="878"/>
                      </a:lnTo>
                      <a:lnTo>
                        <a:pt x="211" y="881"/>
                      </a:lnTo>
                      <a:lnTo>
                        <a:pt x="205" y="881"/>
                      </a:lnTo>
                      <a:lnTo>
                        <a:pt x="186" y="878"/>
                      </a:lnTo>
                      <a:lnTo>
                        <a:pt x="166" y="876"/>
                      </a:lnTo>
                      <a:lnTo>
                        <a:pt x="146" y="873"/>
                      </a:lnTo>
                      <a:lnTo>
                        <a:pt x="126" y="869"/>
                      </a:lnTo>
                      <a:lnTo>
                        <a:pt x="109" y="862"/>
                      </a:lnTo>
                      <a:lnTo>
                        <a:pt x="95" y="852"/>
                      </a:lnTo>
                      <a:lnTo>
                        <a:pt x="87" y="837"/>
                      </a:lnTo>
                      <a:lnTo>
                        <a:pt x="85" y="817"/>
                      </a:lnTo>
                      <a:lnTo>
                        <a:pt x="87" y="803"/>
                      </a:lnTo>
                      <a:lnTo>
                        <a:pt x="90" y="788"/>
                      </a:lnTo>
                      <a:lnTo>
                        <a:pt x="94" y="774"/>
                      </a:lnTo>
                      <a:lnTo>
                        <a:pt x="99" y="759"/>
                      </a:lnTo>
                      <a:lnTo>
                        <a:pt x="103" y="745"/>
                      </a:lnTo>
                      <a:lnTo>
                        <a:pt x="107" y="730"/>
                      </a:lnTo>
                      <a:lnTo>
                        <a:pt x="111" y="715"/>
                      </a:lnTo>
                      <a:lnTo>
                        <a:pt x="112" y="701"/>
                      </a:lnTo>
                      <a:lnTo>
                        <a:pt x="111" y="686"/>
                      </a:lnTo>
                      <a:lnTo>
                        <a:pt x="107" y="670"/>
                      </a:lnTo>
                      <a:lnTo>
                        <a:pt x="102" y="656"/>
                      </a:lnTo>
                      <a:lnTo>
                        <a:pt x="93" y="644"/>
                      </a:lnTo>
                      <a:lnTo>
                        <a:pt x="81" y="633"/>
                      </a:lnTo>
                      <a:lnTo>
                        <a:pt x="67" y="624"/>
                      </a:lnTo>
                      <a:lnTo>
                        <a:pt x="51" y="616"/>
                      </a:lnTo>
                      <a:lnTo>
                        <a:pt x="32" y="611"/>
                      </a:lnTo>
                      <a:lnTo>
                        <a:pt x="24" y="606"/>
                      </a:lnTo>
                      <a:lnTo>
                        <a:pt x="15" y="598"/>
                      </a:lnTo>
                      <a:lnTo>
                        <a:pt x="8" y="584"/>
                      </a:lnTo>
                      <a:lnTo>
                        <a:pt x="3" y="570"/>
                      </a:lnTo>
                      <a:lnTo>
                        <a:pt x="0" y="554"/>
                      </a:lnTo>
                      <a:lnTo>
                        <a:pt x="0" y="537"/>
                      </a:lnTo>
                      <a:lnTo>
                        <a:pt x="2" y="519"/>
                      </a:lnTo>
                      <a:lnTo>
                        <a:pt x="7" y="504"/>
                      </a:lnTo>
                      <a:lnTo>
                        <a:pt x="28" y="512"/>
                      </a:lnTo>
                      <a:lnTo>
                        <a:pt x="43" y="512"/>
                      </a:lnTo>
                      <a:lnTo>
                        <a:pt x="55" y="505"/>
                      </a:lnTo>
                      <a:lnTo>
                        <a:pt x="64" y="493"/>
                      </a:lnTo>
                      <a:lnTo>
                        <a:pt x="69" y="477"/>
                      </a:lnTo>
                      <a:lnTo>
                        <a:pt x="73" y="459"/>
                      </a:lnTo>
                      <a:lnTo>
                        <a:pt x="74" y="442"/>
                      </a:lnTo>
                      <a:lnTo>
                        <a:pt x="74" y="424"/>
                      </a:lnTo>
                      <a:lnTo>
                        <a:pt x="81" y="424"/>
                      </a:lnTo>
                      <a:lnTo>
                        <a:pt x="88" y="424"/>
                      </a:lnTo>
                      <a:lnTo>
                        <a:pt x="94" y="424"/>
                      </a:lnTo>
                      <a:lnTo>
                        <a:pt x="102" y="424"/>
                      </a:lnTo>
                      <a:lnTo>
                        <a:pt x="98" y="415"/>
                      </a:lnTo>
                      <a:lnTo>
                        <a:pt x="93" y="405"/>
                      </a:lnTo>
                      <a:lnTo>
                        <a:pt x="89" y="395"/>
                      </a:lnTo>
                      <a:lnTo>
                        <a:pt x="85" y="385"/>
                      </a:lnTo>
                      <a:lnTo>
                        <a:pt x="81" y="375"/>
                      </a:lnTo>
                      <a:lnTo>
                        <a:pt x="79" y="365"/>
                      </a:lnTo>
                      <a:lnTo>
                        <a:pt x="79" y="355"/>
                      </a:lnTo>
                      <a:lnTo>
                        <a:pt x="82" y="344"/>
                      </a:lnTo>
                      <a:lnTo>
                        <a:pt x="86" y="336"/>
                      </a:lnTo>
                      <a:lnTo>
                        <a:pt x="91" y="330"/>
                      </a:lnTo>
                      <a:lnTo>
                        <a:pt x="97" y="324"/>
                      </a:lnTo>
                      <a:lnTo>
                        <a:pt x="103" y="319"/>
                      </a:lnTo>
                      <a:lnTo>
                        <a:pt x="109" y="313"/>
                      </a:lnTo>
                      <a:lnTo>
                        <a:pt x="116" y="308"/>
                      </a:lnTo>
                      <a:lnTo>
                        <a:pt x="123" y="303"/>
                      </a:lnTo>
                      <a:lnTo>
                        <a:pt x="129" y="297"/>
                      </a:lnTo>
                      <a:lnTo>
                        <a:pt x="135" y="291"/>
                      </a:lnTo>
                      <a:lnTo>
                        <a:pt x="137" y="283"/>
                      </a:lnTo>
                      <a:lnTo>
                        <a:pt x="137" y="274"/>
                      </a:lnTo>
                      <a:lnTo>
                        <a:pt x="136" y="266"/>
                      </a:lnTo>
                      <a:lnTo>
                        <a:pt x="134" y="256"/>
                      </a:lnTo>
                      <a:lnTo>
                        <a:pt x="134" y="246"/>
                      </a:lnTo>
                      <a:lnTo>
                        <a:pt x="135" y="236"/>
                      </a:lnTo>
                      <a:lnTo>
                        <a:pt x="139" y="227"/>
                      </a:lnTo>
                      <a:lnTo>
                        <a:pt x="131" y="224"/>
                      </a:lnTo>
                      <a:lnTo>
                        <a:pt x="131" y="215"/>
                      </a:lnTo>
                      <a:lnTo>
                        <a:pt x="131" y="208"/>
                      </a:lnTo>
                      <a:lnTo>
                        <a:pt x="124" y="206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20" name="Freeform 2090"/>
                <p:cNvSpPr>
                  <a:spLocks/>
                </p:cNvSpPr>
                <p:nvPr/>
              </p:nvSpPr>
              <p:spPr bwMode="auto">
                <a:xfrm>
                  <a:off x="2684" y="1542"/>
                  <a:ext cx="21" cy="8"/>
                </a:xfrm>
                <a:custGeom>
                  <a:avLst/>
                  <a:gdLst>
                    <a:gd name="T0" fmla="*/ 0 w 212"/>
                    <a:gd name="T1" fmla="*/ 0 h 88"/>
                    <a:gd name="T2" fmla="*/ 0 w 212"/>
                    <a:gd name="T3" fmla="*/ 0 h 88"/>
                    <a:gd name="T4" fmla="*/ 0 w 212"/>
                    <a:gd name="T5" fmla="*/ 0 h 88"/>
                    <a:gd name="T6" fmla="*/ 0 w 212"/>
                    <a:gd name="T7" fmla="*/ 0 h 88"/>
                    <a:gd name="T8" fmla="*/ 0 w 212"/>
                    <a:gd name="T9" fmla="*/ 0 h 88"/>
                    <a:gd name="T10" fmla="*/ 0 w 212"/>
                    <a:gd name="T11" fmla="*/ 0 h 88"/>
                    <a:gd name="T12" fmla="*/ 0 w 212"/>
                    <a:gd name="T13" fmla="*/ 0 h 88"/>
                    <a:gd name="T14" fmla="*/ 0 w 212"/>
                    <a:gd name="T15" fmla="*/ 0 h 88"/>
                    <a:gd name="T16" fmla="*/ 0 w 212"/>
                    <a:gd name="T17" fmla="*/ 0 h 88"/>
                    <a:gd name="T18" fmla="*/ 0 w 212"/>
                    <a:gd name="T19" fmla="*/ 0 h 88"/>
                    <a:gd name="T20" fmla="*/ 0 w 212"/>
                    <a:gd name="T21" fmla="*/ 0 h 88"/>
                    <a:gd name="T22" fmla="*/ 0 w 212"/>
                    <a:gd name="T23" fmla="*/ 0 h 88"/>
                    <a:gd name="T24" fmla="*/ 0 w 212"/>
                    <a:gd name="T25" fmla="*/ 0 h 88"/>
                    <a:gd name="T26" fmla="*/ 0 w 212"/>
                    <a:gd name="T27" fmla="*/ 0 h 88"/>
                    <a:gd name="T28" fmla="*/ 0 w 212"/>
                    <a:gd name="T29" fmla="*/ 0 h 88"/>
                    <a:gd name="T30" fmla="*/ 0 w 212"/>
                    <a:gd name="T31" fmla="*/ 0 h 88"/>
                    <a:gd name="T32" fmla="*/ 0 w 212"/>
                    <a:gd name="T33" fmla="*/ 0 h 88"/>
                    <a:gd name="T34" fmla="*/ 0 w 212"/>
                    <a:gd name="T35" fmla="*/ 0 h 88"/>
                    <a:gd name="T36" fmla="*/ 0 w 212"/>
                    <a:gd name="T37" fmla="*/ 0 h 88"/>
                    <a:gd name="T38" fmla="*/ 0 w 212"/>
                    <a:gd name="T39" fmla="*/ 0 h 88"/>
                    <a:gd name="T40" fmla="*/ 0 w 212"/>
                    <a:gd name="T41" fmla="*/ 0 h 88"/>
                    <a:gd name="T42" fmla="*/ 0 w 212"/>
                    <a:gd name="T43" fmla="*/ 0 h 88"/>
                    <a:gd name="T44" fmla="*/ 0 w 212"/>
                    <a:gd name="T45" fmla="*/ 0 h 88"/>
                    <a:gd name="T46" fmla="*/ 0 w 212"/>
                    <a:gd name="T47" fmla="*/ 0 h 88"/>
                    <a:gd name="T48" fmla="*/ 0 w 212"/>
                    <a:gd name="T49" fmla="*/ 0 h 88"/>
                    <a:gd name="T50" fmla="*/ 0 w 212"/>
                    <a:gd name="T51" fmla="*/ 0 h 88"/>
                    <a:gd name="T52" fmla="*/ 0 w 212"/>
                    <a:gd name="T53" fmla="*/ 0 h 88"/>
                    <a:gd name="T54" fmla="*/ 0 w 212"/>
                    <a:gd name="T55" fmla="*/ 0 h 88"/>
                    <a:gd name="T56" fmla="*/ 0 w 212"/>
                    <a:gd name="T57" fmla="*/ 0 h 88"/>
                    <a:gd name="T58" fmla="*/ 0 w 212"/>
                    <a:gd name="T59" fmla="*/ 0 h 88"/>
                    <a:gd name="T60" fmla="*/ 0 w 212"/>
                    <a:gd name="T61" fmla="*/ 0 h 88"/>
                    <a:gd name="T62" fmla="*/ 0 w 212"/>
                    <a:gd name="T63" fmla="*/ 0 h 88"/>
                    <a:gd name="T64" fmla="*/ 0 w 212"/>
                    <a:gd name="T65" fmla="*/ 0 h 88"/>
                    <a:gd name="T66" fmla="*/ 0 w 212"/>
                    <a:gd name="T67" fmla="*/ 0 h 88"/>
                    <a:gd name="T68" fmla="*/ 0 w 212"/>
                    <a:gd name="T69" fmla="*/ 0 h 88"/>
                    <a:gd name="T70" fmla="*/ 0 w 212"/>
                    <a:gd name="T71" fmla="*/ 0 h 88"/>
                    <a:gd name="T72" fmla="*/ 0 w 212"/>
                    <a:gd name="T73" fmla="*/ 0 h 88"/>
                    <a:gd name="T74" fmla="*/ 0 w 212"/>
                    <a:gd name="T75" fmla="*/ 0 h 88"/>
                    <a:gd name="T76" fmla="*/ 0 w 212"/>
                    <a:gd name="T77" fmla="*/ 0 h 88"/>
                    <a:gd name="T78" fmla="*/ 0 w 212"/>
                    <a:gd name="T79" fmla="*/ 0 h 88"/>
                    <a:gd name="T80" fmla="*/ 0 w 212"/>
                    <a:gd name="T81" fmla="*/ 0 h 88"/>
                    <a:gd name="T82" fmla="*/ 0 w 212"/>
                    <a:gd name="T83" fmla="*/ 0 h 88"/>
                    <a:gd name="T84" fmla="*/ 0 w 212"/>
                    <a:gd name="T85" fmla="*/ 0 h 88"/>
                    <a:gd name="T86" fmla="*/ 0 w 212"/>
                    <a:gd name="T87" fmla="*/ 0 h 88"/>
                    <a:gd name="T88" fmla="*/ 0 w 212"/>
                    <a:gd name="T89" fmla="*/ 0 h 88"/>
                    <a:gd name="T90" fmla="*/ 0 w 212"/>
                    <a:gd name="T91" fmla="*/ 0 h 88"/>
                    <a:gd name="T92" fmla="*/ 0 w 212"/>
                    <a:gd name="T93" fmla="*/ 0 h 88"/>
                    <a:gd name="T94" fmla="*/ 0 w 212"/>
                    <a:gd name="T95" fmla="*/ 0 h 88"/>
                    <a:gd name="T96" fmla="*/ 0 w 212"/>
                    <a:gd name="T97" fmla="*/ 0 h 88"/>
                    <a:gd name="T98" fmla="*/ 0 w 212"/>
                    <a:gd name="T99" fmla="*/ 0 h 88"/>
                    <a:gd name="T100" fmla="*/ 0 w 212"/>
                    <a:gd name="T101" fmla="*/ 0 h 88"/>
                    <a:gd name="T102" fmla="*/ 0 w 212"/>
                    <a:gd name="T103" fmla="*/ 0 h 88"/>
                    <a:gd name="T104" fmla="*/ 0 w 212"/>
                    <a:gd name="T105" fmla="*/ 0 h 88"/>
                    <a:gd name="T106" fmla="*/ 0 w 212"/>
                    <a:gd name="T107" fmla="*/ 0 h 88"/>
                    <a:gd name="T108" fmla="*/ 0 w 212"/>
                    <a:gd name="T109" fmla="*/ 0 h 88"/>
                    <a:gd name="T110" fmla="*/ 0 w 212"/>
                    <a:gd name="T111" fmla="*/ 0 h 88"/>
                    <a:gd name="T112" fmla="*/ 0 w 212"/>
                    <a:gd name="T113" fmla="*/ 0 h 88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212"/>
                    <a:gd name="T172" fmla="*/ 0 h 88"/>
                    <a:gd name="T173" fmla="*/ 212 w 212"/>
                    <a:gd name="T174" fmla="*/ 88 h 88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212" h="88">
                      <a:moveTo>
                        <a:pt x="110" y="7"/>
                      </a:moveTo>
                      <a:lnTo>
                        <a:pt x="97" y="5"/>
                      </a:lnTo>
                      <a:lnTo>
                        <a:pt x="84" y="4"/>
                      </a:lnTo>
                      <a:lnTo>
                        <a:pt x="71" y="2"/>
                      </a:lnTo>
                      <a:lnTo>
                        <a:pt x="59" y="1"/>
                      </a:lnTo>
                      <a:lnTo>
                        <a:pt x="46" y="0"/>
                      </a:lnTo>
                      <a:lnTo>
                        <a:pt x="33" y="0"/>
                      </a:lnTo>
                      <a:lnTo>
                        <a:pt x="21" y="0"/>
                      </a:lnTo>
                      <a:lnTo>
                        <a:pt x="8" y="0"/>
                      </a:lnTo>
                      <a:lnTo>
                        <a:pt x="8" y="4"/>
                      </a:lnTo>
                      <a:lnTo>
                        <a:pt x="7" y="9"/>
                      </a:lnTo>
                      <a:lnTo>
                        <a:pt x="4" y="12"/>
                      </a:lnTo>
                      <a:lnTo>
                        <a:pt x="1" y="15"/>
                      </a:lnTo>
                      <a:lnTo>
                        <a:pt x="0" y="20"/>
                      </a:lnTo>
                      <a:lnTo>
                        <a:pt x="1" y="24"/>
                      </a:lnTo>
                      <a:lnTo>
                        <a:pt x="4" y="27"/>
                      </a:lnTo>
                      <a:lnTo>
                        <a:pt x="8" y="28"/>
                      </a:lnTo>
                      <a:lnTo>
                        <a:pt x="28" y="26"/>
                      </a:lnTo>
                      <a:lnTo>
                        <a:pt x="46" y="24"/>
                      </a:lnTo>
                      <a:lnTo>
                        <a:pt x="66" y="22"/>
                      </a:lnTo>
                      <a:lnTo>
                        <a:pt x="84" y="21"/>
                      </a:lnTo>
                      <a:lnTo>
                        <a:pt x="103" y="21"/>
                      </a:lnTo>
                      <a:lnTo>
                        <a:pt x="122" y="21"/>
                      </a:lnTo>
                      <a:lnTo>
                        <a:pt x="141" y="22"/>
                      </a:lnTo>
                      <a:lnTo>
                        <a:pt x="160" y="25"/>
                      </a:lnTo>
                      <a:lnTo>
                        <a:pt x="169" y="28"/>
                      </a:lnTo>
                      <a:lnTo>
                        <a:pt x="177" y="35"/>
                      </a:lnTo>
                      <a:lnTo>
                        <a:pt x="182" y="42"/>
                      </a:lnTo>
                      <a:lnTo>
                        <a:pt x="187" y="51"/>
                      </a:lnTo>
                      <a:lnTo>
                        <a:pt x="190" y="61"/>
                      </a:lnTo>
                      <a:lnTo>
                        <a:pt x="194" y="71"/>
                      </a:lnTo>
                      <a:lnTo>
                        <a:pt x="199" y="81"/>
                      </a:lnTo>
                      <a:lnTo>
                        <a:pt x="205" y="88"/>
                      </a:lnTo>
                      <a:lnTo>
                        <a:pt x="208" y="82"/>
                      </a:lnTo>
                      <a:lnTo>
                        <a:pt x="208" y="76"/>
                      </a:lnTo>
                      <a:lnTo>
                        <a:pt x="205" y="71"/>
                      </a:lnTo>
                      <a:lnTo>
                        <a:pt x="202" y="66"/>
                      </a:lnTo>
                      <a:lnTo>
                        <a:pt x="199" y="61"/>
                      </a:lnTo>
                      <a:lnTo>
                        <a:pt x="195" y="56"/>
                      </a:lnTo>
                      <a:lnTo>
                        <a:pt x="194" y="50"/>
                      </a:lnTo>
                      <a:lnTo>
                        <a:pt x="196" y="44"/>
                      </a:lnTo>
                      <a:lnTo>
                        <a:pt x="199" y="39"/>
                      </a:lnTo>
                      <a:lnTo>
                        <a:pt x="201" y="35"/>
                      </a:lnTo>
                      <a:lnTo>
                        <a:pt x="203" y="30"/>
                      </a:lnTo>
                      <a:lnTo>
                        <a:pt x="205" y="26"/>
                      </a:lnTo>
                      <a:lnTo>
                        <a:pt x="207" y="22"/>
                      </a:lnTo>
                      <a:lnTo>
                        <a:pt x="209" y="17"/>
                      </a:lnTo>
                      <a:lnTo>
                        <a:pt x="210" y="12"/>
                      </a:lnTo>
                      <a:lnTo>
                        <a:pt x="212" y="8"/>
                      </a:lnTo>
                      <a:lnTo>
                        <a:pt x="199" y="8"/>
                      </a:lnTo>
                      <a:lnTo>
                        <a:pt x="187" y="8"/>
                      </a:lnTo>
                      <a:lnTo>
                        <a:pt x="173" y="8"/>
                      </a:lnTo>
                      <a:lnTo>
                        <a:pt x="161" y="9"/>
                      </a:lnTo>
                      <a:lnTo>
                        <a:pt x="148" y="9"/>
                      </a:lnTo>
                      <a:lnTo>
                        <a:pt x="135" y="8"/>
                      </a:lnTo>
                      <a:lnTo>
                        <a:pt x="123" y="8"/>
                      </a:lnTo>
                      <a:lnTo>
                        <a:pt x="110" y="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21" name="Freeform 2091"/>
                <p:cNvSpPr>
                  <a:spLocks/>
                </p:cNvSpPr>
                <p:nvPr/>
              </p:nvSpPr>
              <p:spPr bwMode="auto">
                <a:xfrm>
                  <a:off x="2684" y="1542"/>
                  <a:ext cx="21" cy="8"/>
                </a:xfrm>
                <a:custGeom>
                  <a:avLst/>
                  <a:gdLst>
                    <a:gd name="T0" fmla="*/ 0 w 212"/>
                    <a:gd name="T1" fmla="*/ 0 h 88"/>
                    <a:gd name="T2" fmla="*/ 0 w 212"/>
                    <a:gd name="T3" fmla="*/ 0 h 88"/>
                    <a:gd name="T4" fmla="*/ 0 w 212"/>
                    <a:gd name="T5" fmla="*/ 0 h 88"/>
                    <a:gd name="T6" fmla="*/ 0 w 212"/>
                    <a:gd name="T7" fmla="*/ 0 h 88"/>
                    <a:gd name="T8" fmla="*/ 0 w 212"/>
                    <a:gd name="T9" fmla="*/ 0 h 88"/>
                    <a:gd name="T10" fmla="*/ 0 w 212"/>
                    <a:gd name="T11" fmla="*/ 0 h 88"/>
                    <a:gd name="T12" fmla="*/ 0 w 212"/>
                    <a:gd name="T13" fmla="*/ 0 h 88"/>
                    <a:gd name="T14" fmla="*/ 0 w 212"/>
                    <a:gd name="T15" fmla="*/ 0 h 88"/>
                    <a:gd name="T16" fmla="*/ 0 w 212"/>
                    <a:gd name="T17" fmla="*/ 0 h 88"/>
                    <a:gd name="T18" fmla="*/ 0 w 212"/>
                    <a:gd name="T19" fmla="*/ 0 h 88"/>
                    <a:gd name="T20" fmla="*/ 0 w 212"/>
                    <a:gd name="T21" fmla="*/ 0 h 88"/>
                    <a:gd name="T22" fmla="*/ 0 w 212"/>
                    <a:gd name="T23" fmla="*/ 0 h 88"/>
                    <a:gd name="T24" fmla="*/ 0 w 212"/>
                    <a:gd name="T25" fmla="*/ 0 h 88"/>
                    <a:gd name="T26" fmla="*/ 0 w 212"/>
                    <a:gd name="T27" fmla="*/ 0 h 88"/>
                    <a:gd name="T28" fmla="*/ 0 w 212"/>
                    <a:gd name="T29" fmla="*/ 0 h 88"/>
                    <a:gd name="T30" fmla="*/ 0 w 212"/>
                    <a:gd name="T31" fmla="*/ 0 h 88"/>
                    <a:gd name="T32" fmla="*/ 0 w 212"/>
                    <a:gd name="T33" fmla="*/ 0 h 88"/>
                    <a:gd name="T34" fmla="*/ 0 w 212"/>
                    <a:gd name="T35" fmla="*/ 0 h 88"/>
                    <a:gd name="T36" fmla="*/ 0 w 212"/>
                    <a:gd name="T37" fmla="*/ 0 h 88"/>
                    <a:gd name="T38" fmla="*/ 0 w 212"/>
                    <a:gd name="T39" fmla="*/ 0 h 88"/>
                    <a:gd name="T40" fmla="*/ 0 w 212"/>
                    <a:gd name="T41" fmla="*/ 0 h 88"/>
                    <a:gd name="T42" fmla="*/ 0 w 212"/>
                    <a:gd name="T43" fmla="*/ 0 h 88"/>
                    <a:gd name="T44" fmla="*/ 0 w 212"/>
                    <a:gd name="T45" fmla="*/ 0 h 88"/>
                    <a:gd name="T46" fmla="*/ 0 w 212"/>
                    <a:gd name="T47" fmla="*/ 0 h 88"/>
                    <a:gd name="T48" fmla="*/ 0 w 212"/>
                    <a:gd name="T49" fmla="*/ 0 h 88"/>
                    <a:gd name="T50" fmla="*/ 0 w 212"/>
                    <a:gd name="T51" fmla="*/ 0 h 88"/>
                    <a:gd name="T52" fmla="*/ 0 w 212"/>
                    <a:gd name="T53" fmla="*/ 0 h 88"/>
                    <a:gd name="T54" fmla="*/ 0 w 212"/>
                    <a:gd name="T55" fmla="*/ 0 h 88"/>
                    <a:gd name="T56" fmla="*/ 0 w 212"/>
                    <a:gd name="T57" fmla="*/ 0 h 88"/>
                    <a:gd name="T58" fmla="*/ 0 w 212"/>
                    <a:gd name="T59" fmla="*/ 0 h 88"/>
                    <a:gd name="T60" fmla="*/ 0 w 212"/>
                    <a:gd name="T61" fmla="*/ 0 h 88"/>
                    <a:gd name="T62" fmla="*/ 0 w 212"/>
                    <a:gd name="T63" fmla="*/ 0 h 88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212"/>
                    <a:gd name="T97" fmla="*/ 0 h 88"/>
                    <a:gd name="T98" fmla="*/ 212 w 212"/>
                    <a:gd name="T99" fmla="*/ 88 h 88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212" h="88">
                      <a:moveTo>
                        <a:pt x="110" y="7"/>
                      </a:moveTo>
                      <a:lnTo>
                        <a:pt x="110" y="7"/>
                      </a:lnTo>
                      <a:lnTo>
                        <a:pt x="97" y="5"/>
                      </a:lnTo>
                      <a:lnTo>
                        <a:pt x="84" y="4"/>
                      </a:lnTo>
                      <a:lnTo>
                        <a:pt x="71" y="2"/>
                      </a:lnTo>
                      <a:lnTo>
                        <a:pt x="59" y="1"/>
                      </a:lnTo>
                      <a:lnTo>
                        <a:pt x="46" y="0"/>
                      </a:lnTo>
                      <a:lnTo>
                        <a:pt x="33" y="0"/>
                      </a:lnTo>
                      <a:lnTo>
                        <a:pt x="21" y="0"/>
                      </a:lnTo>
                      <a:lnTo>
                        <a:pt x="8" y="0"/>
                      </a:lnTo>
                      <a:lnTo>
                        <a:pt x="8" y="4"/>
                      </a:lnTo>
                      <a:lnTo>
                        <a:pt x="7" y="9"/>
                      </a:lnTo>
                      <a:lnTo>
                        <a:pt x="4" y="12"/>
                      </a:lnTo>
                      <a:lnTo>
                        <a:pt x="1" y="15"/>
                      </a:lnTo>
                      <a:lnTo>
                        <a:pt x="0" y="20"/>
                      </a:lnTo>
                      <a:lnTo>
                        <a:pt x="1" y="24"/>
                      </a:lnTo>
                      <a:lnTo>
                        <a:pt x="4" y="27"/>
                      </a:lnTo>
                      <a:lnTo>
                        <a:pt x="8" y="28"/>
                      </a:lnTo>
                      <a:lnTo>
                        <a:pt x="28" y="26"/>
                      </a:lnTo>
                      <a:lnTo>
                        <a:pt x="46" y="24"/>
                      </a:lnTo>
                      <a:lnTo>
                        <a:pt x="66" y="22"/>
                      </a:lnTo>
                      <a:lnTo>
                        <a:pt x="84" y="21"/>
                      </a:lnTo>
                      <a:lnTo>
                        <a:pt x="103" y="21"/>
                      </a:lnTo>
                      <a:lnTo>
                        <a:pt x="122" y="21"/>
                      </a:lnTo>
                      <a:lnTo>
                        <a:pt x="141" y="22"/>
                      </a:lnTo>
                      <a:lnTo>
                        <a:pt x="160" y="25"/>
                      </a:lnTo>
                      <a:lnTo>
                        <a:pt x="169" y="28"/>
                      </a:lnTo>
                      <a:lnTo>
                        <a:pt x="177" y="35"/>
                      </a:lnTo>
                      <a:lnTo>
                        <a:pt x="182" y="42"/>
                      </a:lnTo>
                      <a:lnTo>
                        <a:pt x="187" y="51"/>
                      </a:lnTo>
                      <a:lnTo>
                        <a:pt x="190" y="61"/>
                      </a:lnTo>
                      <a:lnTo>
                        <a:pt x="194" y="71"/>
                      </a:lnTo>
                      <a:lnTo>
                        <a:pt x="199" y="81"/>
                      </a:lnTo>
                      <a:lnTo>
                        <a:pt x="205" y="88"/>
                      </a:lnTo>
                      <a:lnTo>
                        <a:pt x="208" y="82"/>
                      </a:lnTo>
                      <a:lnTo>
                        <a:pt x="208" y="76"/>
                      </a:lnTo>
                      <a:lnTo>
                        <a:pt x="205" y="71"/>
                      </a:lnTo>
                      <a:lnTo>
                        <a:pt x="202" y="66"/>
                      </a:lnTo>
                      <a:lnTo>
                        <a:pt x="199" y="61"/>
                      </a:lnTo>
                      <a:lnTo>
                        <a:pt x="195" y="56"/>
                      </a:lnTo>
                      <a:lnTo>
                        <a:pt x="194" y="50"/>
                      </a:lnTo>
                      <a:lnTo>
                        <a:pt x="196" y="44"/>
                      </a:lnTo>
                      <a:lnTo>
                        <a:pt x="199" y="39"/>
                      </a:lnTo>
                      <a:lnTo>
                        <a:pt x="201" y="35"/>
                      </a:lnTo>
                      <a:lnTo>
                        <a:pt x="203" y="30"/>
                      </a:lnTo>
                      <a:lnTo>
                        <a:pt x="205" y="26"/>
                      </a:lnTo>
                      <a:lnTo>
                        <a:pt x="207" y="22"/>
                      </a:lnTo>
                      <a:lnTo>
                        <a:pt x="209" y="17"/>
                      </a:lnTo>
                      <a:lnTo>
                        <a:pt x="210" y="12"/>
                      </a:lnTo>
                      <a:lnTo>
                        <a:pt x="212" y="8"/>
                      </a:lnTo>
                      <a:lnTo>
                        <a:pt x="199" y="8"/>
                      </a:lnTo>
                      <a:lnTo>
                        <a:pt x="187" y="8"/>
                      </a:lnTo>
                      <a:lnTo>
                        <a:pt x="173" y="8"/>
                      </a:lnTo>
                      <a:lnTo>
                        <a:pt x="161" y="9"/>
                      </a:lnTo>
                      <a:lnTo>
                        <a:pt x="148" y="9"/>
                      </a:lnTo>
                      <a:lnTo>
                        <a:pt x="135" y="8"/>
                      </a:lnTo>
                      <a:lnTo>
                        <a:pt x="123" y="8"/>
                      </a:lnTo>
                      <a:lnTo>
                        <a:pt x="110" y="7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22" name="Freeform 2092"/>
                <p:cNvSpPr>
                  <a:spLocks/>
                </p:cNvSpPr>
                <p:nvPr/>
              </p:nvSpPr>
              <p:spPr bwMode="auto">
                <a:xfrm>
                  <a:off x="2714" y="1556"/>
                  <a:ext cx="12" cy="5"/>
                </a:xfrm>
                <a:custGeom>
                  <a:avLst/>
                  <a:gdLst>
                    <a:gd name="T0" fmla="*/ 0 w 127"/>
                    <a:gd name="T1" fmla="*/ 0 h 61"/>
                    <a:gd name="T2" fmla="*/ 0 w 127"/>
                    <a:gd name="T3" fmla="*/ 0 h 61"/>
                    <a:gd name="T4" fmla="*/ 0 w 127"/>
                    <a:gd name="T5" fmla="*/ 0 h 61"/>
                    <a:gd name="T6" fmla="*/ 0 w 127"/>
                    <a:gd name="T7" fmla="*/ 0 h 61"/>
                    <a:gd name="T8" fmla="*/ 0 w 127"/>
                    <a:gd name="T9" fmla="*/ 0 h 61"/>
                    <a:gd name="T10" fmla="*/ 0 w 127"/>
                    <a:gd name="T11" fmla="*/ 0 h 61"/>
                    <a:gd name="T12" fmla="*/ 0 w 127"/>
                    <a:gd name="T13" fmla="*/ 0 h 61"/>
                    <a:gd name="T14" fmla="*/ 0 w 127"/>
                    <a:gd name="T15" fmla="*/ 0 h 61"/>
                    <a:gd name="T16" fmla="*/ 0 w 127"/>
                    <a:gd name="T17" fmla="*/ 0 h 61"/>
                    <a:gd name="T18" fmla="*/ 0 w 127"/>
                    <a:gd name="T19" fmla="*/ 0 h 61"/>
                    <a:gd name="T20" fmla="*/ 0 w 127"/>
                    <a:gd name="T21" fmla="*/ 0 h 61"/>
                    <a:gd name="T22" fmla="*/ 0 w 127"/>
                    <a:gd name="T23" fmla="*/ 0 h 61"/>
                    <a:gd name="T24" fmla="*/ 0 w 127"/>
                    <a:gd name="T25" fmla="*/ 0 h 61"/>
                    <a:gd name="T26" fmla="*/ 0 w 127"/>
                    <a:gd name="T27" fmla="*/ 0 h 61"/>
                    <a:gd name="T28" fmla="*/ 0 w 127"/>
                    <a:gd name="T29" fmla="*/ 0 h 61"/>
                    <a:gd name="T30" fmla="*/ 0 w 127"/>
                    <a:gd name="T31" fmla="*/ 0 h 61"/>
                    <a:gd name="T32" fmla="*/ 0 w 127"/>
                    <a:gd name="T33" fmla="*/ 0 h 61"/>
                    <a:gd name="T34" fmla="*/ 0 w 127"/>
                    <a:gd name="T35" fmla="*/ 0 h 61"/>
                    <a:gd name="T36" fmla="*/ 0 w 127"/>
                    <a:gd name="T37" fmla="*/ 0 h 61"/>
                    <a:gd name="T38" fmla="*/ 0 w 127"/>
                    <a:gd name="T39" fmla="*/ 0 h 61"/>
                    <a:gd name="T40" fmla="*/ 0 w 127"/>
                    <a:gd name="T41" fmla="*/ 0 h 61"/>
                    <a:gd name="T42" fmla="*/ 0 w 127"/>
                    <a:gd name="T43" fmla="*/ 0 h 61"/>
                    <a:gd name="T44" fmla="*/ 0 w 127"/>
                    <a:gd name="T45" fmla="*/ 0 h 61"/>
                    <a:gd name="T46" fmla="*/ 0 w 127"/>
                    <a:gd name="T47" fmla="*/ 0 h 61"/>
                    <a:gd name="T48" fmla="*/ 0 w 127"/>
                    <a:gd name="T49" fmla="*/ 0 h 61"/>
                    <a:gd name="T50" fmla="*/ 0 w 127"/>
                    <a:gd name="T51" fmla="*/ 0 h 61"/>
                    <a:gd name="T52" fmla="*/ 0 w 127"/>
                    <a:gd name="T53" fmla="*/ 0 h 61"/>
                    <a:gd name="T54" fmla="*/ 0 w 127"/>
                    <a:gd name="T55" fmla="*/ 0 h 61"/>
                    <a:gd name="T56" fmla="*/ 0 w 127"/>
                    <a:gd name="T57" fmla="*/ 0 h 61"/>
                    <a:gd name="T58" fmla="*/ 0 w 127"/>
                    <a:gd name="T59" fmla="*/ 0 h 61"/>
                    <a:gd name="T60" fmla="*/ 0 w 127"/>
                    <a:gd name="T61" fmla="*/ 0 h 61"/>
                    <a:gd name="T62" fmla="*/ 0 w 127"/>
                    <a:gd name="T63" fmla="*/ 0 h 61"/>
                    <a:gd name="T64" fmla="*/ 0 w 127"/>
                    <a:gd name="T65" fmla="*/ 0 h 61"/>
                    <a:gd name="T66" fmla="*/ 0 w 127"/>
                    <a:gd name="T67" fmla="*/ 0 h 61"/>
                    <a:gd name="T68" fmla="*/ 0 w 127"/>
                    <a:gd name="T69" fmla="*/ 0 h 61"/>
                    <a:gd name="T70" fmla="*/ 0 w 127"/>
                    <a:gd name="T71" fmla="*/ 0 h 61"/>
                    <a:gd name="T72" fmla="*/ 0 w 127"/>
                    <a:gd name="T73" fmla="*/ 0 h 61"/>
                    <a:gd name="T74" fmla="*/ 0 w 127"/>
                    <a:gd name="T75" fmla="*/ 0 h 61"/>
                    <a:gd name="T76" fmla="*/ 0 w 127"/>
                    <a:gd name="T77" fmla="*/ 0 h 61"/>
                    <a:gd name="T78" fmla="*/ 0 w 127"/>
                    <a:gd name="T79" fmla="*/ 0 h 61"/>
                    <a:gd name="T80" fmla="*/ 0 w 127"/>
                    <a:gd name="T81" fmla="*/ 0 h 61"/>
                    <a:gd name="T82" fmla="*/ 0 w 127"/>
                    <a:gd name="T83" fmla="*/ 0 h 61"/>
                    <a:gd name="T84" fmla="*/ 0 w 127"/>
                    <a:gd name="T85" fmla="*/ 0 h 61"/>
                    <a:gd name="T86" fmla="*/ 0 w 127"/>
                    <a:gd name="T87" fmla="*/ 0 h 61"/>
                    <a:gd name="T88" fmla="*/ 0 w 127"/>
                    <a:gd name="T89" fmla="*/ 0 h 61"/>
                    <a:gd name="T90" fmla="*/ 0 w 127"/>
                    <a:gd name="T91" fmla="*/ 0 h 61"/>
                    <a:gd name="T92" fmla="*/ 0 w 127"/>
                    <a:gd name="T93" fmla="*/ 0 h 61"/>
                    <a:gd name="T94" fmla="*/ 0 w 127"/>
                    <a:gd name="T95" fmla="*/ 0 h 61"/>
                    <a:gd name="T96" fmla="*/ 0 w 127"/>
                    <a:gd name="T97" fmla="*/ 0 h 61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27"/>
                    <a:gd name="T148" fmla="*/ 0 h 61"/>
                    <a:gd name="T149" fmla="*/ 127 w 127"/>
                    <a:gd name="T150" fmla="*/ 61 h 61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27" h="61">
                      <a:moveTo>
                        <a:pt x="75" y="10"/>
                      </a:moveTo>
                      <a:lnTo>
                        <a:pt x="66" y="16"/>
                      </a:lnTo>
                      <a:lnTo>
                        <a:pt x="58" y="18"/>
                      </a:lnTo>
                      <a:lnTo>
                        <a:pt x="50" y="18"/>
                      </a:lnTo>
                      <a:lnTo>
                        <a:pt x="42" y="16"/>
                      </a:lnTo>
                      <a:lnTo>
                        <a:pt x="33" y="13"/>
                      </a:lnTo>
                      <a:lnTo>
                        <a:pt x="25" y="10"/>
                      </a:lnTo>
                      <a:lnTo>
                        <a:pt x="17" y="9"/>
                      </a:lnTo>
                      <a:lnTo>
                        <a:pt x="8" y="10"/>
                      </a:lnTo>
                      <a:lnTo>
                        <a:pt x="2" y="14"/>
                      </a:lnTo>
                      <a:lnTo>
                        <a:pt x="0" y="20"/>
                      </a:lnTo>
                      <a:lnTo>
                        <a:pt x="1" y="25"/>
                      </a:lnTo>
                      <a:lnTo>
                        <a:pt x="3" y="31"/>
                      </a:lnTo>
                      <a:lnTo>
                        <a:pt x="10" y="41"/>
                      </a:lnTo>
                      <a:lnTo>
                        <a:pt x="19" y="49"/>
                      </a:lnTo>
                      <a:lnTo>
                        <a:pt x="29" y="56"/>
                      </a:lnTo>
                      <a:lnTo>
                        <a:pt x="39" y="60"/>
                      </a:lnTo>
                      <a:lnTo>
                        <a:pt x="50" y="61"/>
                      </a:lnTo>
                      <a:lnTo>
                        <a:pt x="59" y="60"/>
                      </a:lnTo>
                      <a:lnTo>
                        <a:pt x="70" y="55"/>
                      </a:lnTo>
                      <a:lnTo>
                        <a:pt x="81" y="46"/>
                      </a:lnTo>
                      <a:lnTo>
                        <a:pt x="86" y="51"/>
                      </a:lnTo>
                      <a:lnTo>
                        <a:pt x="91" y="55"/>
                      </a:lnTo>
                      <a:lnTo>
                        <a:pt x="95" y="55"/>
                      </a:lnTo>
                      <a:lnTo>
                        <a:pt x="101" y="55"/>
                      </a:lnTo>
                      <a:lnTo>
                        <a:pt x="105" y="53"/>
                      </a:lnTo>
                      <a:lnTo>
                        <a:pt x="110" y="49"/>
                      </a:lnTo>
                      <a:lnTo>
                        <a:pt x="113" y="47"/>
                      </a:lnTo>
                      <a:lnTo>
                        <a:pt x="116" y="44"/>
                      </a:lnTo>
                      <a:lnTo>
                        <a:pt x="122" y="37"/>
                      </a:lnTo>
                      <a:lnTo>
                        <a:pt x="126" y="28"/>
                      </a:lnTo>
                      <a:lnTo>
                        <a:pt x="127" y="19"/>
                      </a:lnTo>
                      <a:lnTo>
                        <a:pt x="124" y="12"/>
                      </a:lnTo>
                      <a:lnTo>
                        <a:pt x="119" y="10"/>
                      </a:lnTo>
                      <a:lnTo>
                        <a:pt x="114" y="7"/>
                      </a:lnTo>
                      <a:lnTo>
                        <a:pt x="110" y="5"/>
                      </a:lnTo>
                      <a:lnTo>
                        <a:pt x="104" y="2"/>
                      </a:lnTo>
                      <a:lnTo>
                        <a:pt x="98" y="0"/>
                      </a:lnTo>
                      <a:lnTo>
                        <a:pt x="93" y="0"/>
                      </a:lnTo>
                      <a:lnTo>
                        <a:pt x="88" y="1"/>
                      </a:lnTo>
                      <a:lnTo>
                        <a:pt x="83" y="4"/>
                      </a:lnTo>
                      <a:lnTo>
                        <a:pt x="81" y="6"/>
                      </a:lnTo>
                      <a:lnTo>
                        <a:pt x="79" y="10"/>
                      </a:lnTo>
                      <a:lnTo>
                        <a:pt x="78" y="13"/>
                      </a:lnTo>
                      <a:lnTo>
                        <a:pt x="75" y="17"/>
                      </a:lnTo>
                      <a:lnTo>
                        <a:pt x="75" y="14"/>
                      </a:lnTo>
                      <a:lnTo>
                        <a:pt x="75" y="13"/>
                      </a:lnTo>
                      <a:lnTo>
                        <a:pt x="75" y="11"/>
                      </a:lnTo>
                      <a:lnTo>
                        <a:pt x="75" y="1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23" name="Freeform 2093"/>
                <p:cNvSpPr>
                  <a:spLocks/>
                </p:cNvSpPr>
                <p:nvPr/>
              </p:nvSpPr>
              <p:spPr bwMode="auto">
                <a:xfrm>
                  <a:off x="2714" y="1556"/>
                  <a:ext cx="12" cy="5"/>
                </a:xfrm>
                <a:custGeom>
                  <a:avLst/>
                  <a:gdLst>
                    <a:gd name="T0" fmla="*/ 0 w 127"/>
                    <a:gd name="T1" fmla="*/ 0 h 61"/>
                    <a:gd name="T2" fmla="*/ 0 w 127"/>
                    <a:gd name="T3" fmla="*/ 0 h 61"/>
                    <a:gd name="T4" fmla="*/ 0 w 127"/>
                    <a:gd name="T5" fmla="*/ 0 h 61"/>
                    <a:gd name="T6" fmla="*/ 0 w 127"/>
                    <a:gd name="T7" fmla="*/ 0 h 61"/>
                    <a:gd name="T8" fmla="*/ 0 w 127"/>
                    <a:gd name="T9" fmla="*/ 0 h 61"/>
                    <a:gd name="T10" fmla="*/ 0 w 127"/>
                    <a:gd name="T11" fmla="*/ 0 h 61"/>
                    <a:gd name="T12" fmla="*/ 0 w 127"/>
                    <a:gd name="T13" fmla="*/ 0 h 61"/>
                    <a:gd name="T14" fmla="*/ 0 w 127"/>
                    <a:gd name="T15" fmla="*/ 0 h 61"/>
                    <a:gd name="T16" fmla="*/ 0 w 127"/>
                    <a:gd name="T17" fmla="*/ 0 h 61"/>
                    <a:gd name="T18" fmla="*/ 0 w 127"/>
                    <a:gd name="T19" fmla="*/ 0 h 61"/>
                    <a:gd name="T20" fmla="*/ 0 w 127"/>
                    <a:gd name="T21" fmla="*/ 0 h 61"/>
                    <a:gd name="T22" fmla="*/ 0 w 127"/>
                    <a:gd name="T23" fmla="*/ 0 h 61"/>
                    <a:gd name="T24" fmla="*/ 0 w 127"/>
                    <a:gd name="T25" fmla="*/ 0 h 61"/>
                    <a:gd name="T26" fmla="*/ 0 w 127"/>
                    <a:gd name="T27" fmla="*/ 0 h 61"/>
                    <a:gd name="T28" fmla="*/ 0 w 127"/>
                    <a:gd name="T29" fmla="*/ 0 h 61"/>
                    <a:gd name="T30" fmla="*/ 0 w 127"/>
                    <a:gd name="T31" fmla="*/ 0 h 61"/>
                    <a:gd name="T32" fmla="*/ 0 w 127"/>
                    <a:gd name="T33" fmla="*/ 0 h 61"/>
                    <a:gd name="T34" fmla="*/ 0 w 127"/>
                    <a:gd name="T35" fmla="*/ 0 h 61"/>
                    <a:gd name="T36" fmla="*/ 0 w 127"/>
                    <a:gd name="T37" fmla="*/ 0 h 61"/>
                    <a:gd name="T38" fmla="*/ 0 w 127"/>
                    <a:gd name="T39" fmla="*/ 0 h 61"/>
                    <a:gd name="T40" fmla="*/ 0 w 127"/>
                    <a:gd name="T41" fmla="*/ 0 h 61"/>
                    <a:gd name="T42" fmla="*/ 0 w 127"/>
                    <a:gd name="T43" fmla="*/ 0 h 61"/>
                    <a:gd name="T44" fmla="*/ 0 w 127"/>
                    <a:gd name="T45" fmla="*/ 0 h 61"/>
                    <a:gd name="T46" fmla="*/ 0 w 127"/>
                    <a:gd name="T47" fmla="*/ 0 h 61"/>
                    <a:gd name="T48" fmla="*/ 0 w 127"/>
                    <a:gd name="T49" fmla="*/ 0 h 61"/>
                    <a:gd name="T50" fmla="*/ 0 w 127"/>
                    <a:gd name="T51" fmla="*/ 0 h 61"/>
                    <a:gd name="T52" fmla="*/ 0 w 127"/>
                    <a:gd name="T53" fmla="*/ 0 h 61"/>
                    <a:gd name="T54" fmla="*/ 0 w 127"/>
                    <a:gd name="T55" fmla="*/ 0 h 61"/>
                    <a:gd name="T56" fmla="*/ 0 w 127"/>
                    <a:gd name="T57" fmla="*/ 0 h 61"/>
                    <a:gd name="T58" fmla="*/ 0 w 127"/>
                    <a:gd name="T59" fmla="*/ 0 h 61"/>
                    <a:gd name="T60" fmla="*/ 0 w 127"/>
                    <a:gd name="T61" fmla="*/ 0 h 61"/>
                    <a:gd name="T62" fmla="*/ 0 w 127"/>
                    <a:gd name="T63" fmla="*/ 0 h 61"/>
                    <a:gd name="T64" fmla="*/ 0 w 127"/>
                    <a:gd name="T65" fmla="*/ 0 h 61"/>
                    <a:gd name="T66" fmla="*/ 0 w 127"/>
                    <a:gd name="T67" fmla="*/ 0 h 61"/>
                    <a:gd name="T68" fmla="*/ 0 w 127"/>
                    <a:gd name="T69" fmla="*/ 0 h 61"/>
                    <a:gd name="T70" fmla="*/ 0 w 127"/>
                    <a:gd name="T71" fmla="*/ 0 h 61"/>
                    <a:gd name="T72" fmla="*/ 0 w 127"/>
                    <a:gd name="T73" fmla="*/ 0 h 61"/>
                    <a:gd name="T74" fmla="*/ 0 w 127"/>
                    <a:gd name="T75" fmla="*/ 0 h 61"/>
                    <a:gd name="T76" fmla="*/ 0 w 127"/>
                    <a:gd name="T77" fmla="*/ 0 h 61"/>
                    <a:gd name="T78" fmla="*/ 0 w 127"/>
                    <a:gd name="T79" fmla="*/ 0 h 61"/>
                    <a:gd name="T80" fmla="*/ 0 w 127"/>
                    <a:gd name="T81" fmla="*/ 0 h 61"/>
                    <a:gd name="T82" fmla="*/ 0 w 127"/>
                    <a:gd name="T83" fmla="*/ 0 h 61"/>
                    <a:gd name="T84" fmla="*/ 0 w 127"/>
                    <a:gd name="T85" fmla="*/ 0 h 61"/>
                    <a:gd name="T86" fmla="*/ 0 w 127"/>
                    <a:gd name="T87" fmla="*/ 0 h 61"/>
                    <a:gd name="T88" fmla="*/ 0 w 127"/>
                    <a:gd name="T89" fmla="*/ 0 h 61"/>
                    <a:gd name="T90" fmla="*/ 0 w 127"/>
                    <a:gd name="T91" fmla="*/ 0 h 61"/>
                    <a:gd name="T92" fmla="*/ 0 w 127"/>
                    <a:gd name="T93" fmla="*/ 0 h 61"/>
                    <a:gd name="T94" fmla="*/ 0 w 127"/>
                    <a:gd name="T95" fmla="*/ 0 h 61"/>
                    <a:gd name="T96" fmla="*/ 0 w 127"/>
                    <a:gd name="T97" fmla="*/ 0 h 61"/>
                    <a:gd name="T98" fmla="*/ 0 w 127"/>
                    <a:gd name="T99" fmla="*/ 0 h 61"/>
                    <a:gd name="T100" fmla="*/ 0 w 127"/>
                    <a:gd name="T101" fmla="*/ 0 h 61"/>
                    <a:gd name="T102" fmla="*/ 0 w 127"/>
                    <a:gd name="T103" fmla="*/ 0 h 61"/>
                    <a:gd name="T104" fmla="*/ 0 w 127"/>
                    <a:gd name="T105" fmla="*/ 0 h 61"/>
                    <a:gd name="T106" fmla="*/ 0 w 127"/>
                    <a:gd name="T107" fmla="*/ 0 h 61"/>
                    <a:gd name="T108" fmla="*/ 0 w 127"/>
                    <a:gd name="T109" fmla="*/ 0 h 61"/>
                    <a:gd name="T110" fmla="*/ 0 w 127"/>
                    <a:gd name="T111" fmla="*/ 0 h 61"/>
                    <a:gd name="T112" fmla="*/ 0 w 127"/>
                    <a:gd name="T113" fmla="*/ 0 h 6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127"/>
                    <a:gd name="T172" fmla="*/ 0 h 61"/>
                    <a:gd name="T173" fmla="*/ 127 w 127"/>
                    <a:gd name="T174" fmla="*/ 61 h 6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127" h="61">
                      <a:moveTo>
                        <a:pt x="75" y="10"/>
                      </a:moveTo>
                      <a:lnTo>
                        <a:pt x="75" y="10"/>
                      </a:lnTo>
                      <a:lnTo>
                        <a:pt x="66" y="16"/>
                      </a:lnTo>
                      <a:lnTo>
                        <a:pt x="58" y="18"/>
                      </a:lnTo>
                      <a:lnTo>
                        <a:pt x="50" y="18"/>
                      </a:lnTo>
                      <a:lnTo>
                        <a:pt x="42" y="16"/>
                      </a:lnTo>
                      <a:lnTo>
                        <a:pt x="33" y="13"/>
                      </a:lnTo>
                      <a:lnTo>
                        <a:pt x="25" y="10"/>
                      </a:lnTo>
                      <a:lnTo>
                        <a:pt x="17" y="9"/>
                      </a:lnTo>
                      <a:lnTo>
                        <a:pt x="8" y="10"/>
                      </a:lnTo>
                      <a:lnTo>
                        <a:pt x="2" y="14"/>
                      </a:lnTo>
                      <a:lnTo>
                        <a:pt x="0" y="20"/>
                      </a:lnTo>
                      <a:lnTo>
                        <a:pt x="1" y="25"/>
                      </a:lnTo>
                      <a:lnTo>
                        <a:pt x="3" y="31"/>
                      </a:lnTo>
                      <a:lnTo>
                        <a:pt x="10" y="41"/>
                      </a:lnTo>
                      <a:lnTo>
                        <a:pt x="19" y="49"/>
                      </a:lnTo>
                      <a:lnTo>
                        <a:pt x="29" y="56"/>
                      </a:lnTo>
                      <a:lnTo>
                        <a:pt x="39" y="60"/>
                      </a:lnTo>
                      <a:lnTo>
                        <a:pt x="50" y="61"/>
                      </a:lnTo>
                      <a:lnTo>
                        <a:pt x="59" y="60"/>
                      </a:lnTo>
                      <a:lnTo>
                        <a:pt x="70" y="55"/>
                      </a:lnTo>
                      <a:lnTo>
                        <a:pt x="81" y="46"/>
                      </a:lnTo>
                      <a:lnTo>
                        <a:pt x="86" y="51"/>
                      </a:lnTo>
                      <a:lnTo>
                        <a:pt x="91" y="55"/>
                      </a:lnTo>
                      <a:lnTo>
                        <a:pt x="95" y="55"/>
                      </a:lnTo>
                      <a:lnTo>
                        <a:pt x="101" y="55"/>
                      </a:lnTo>
                      <a:lnTo>
                        <a:pt x="105" y="53"/>
                      </a:lnTo>
                      <a:lnTo>
                        <a:pt x="110" y="49"/>
                      </a:lnTo>
                      <a:lnTo>
                        <a:pt x="113" y="47"/>
                      </a:lnTo>
                      <a:lnTo>
                        <a:pt x="116" y="44"/>
                      </a:lnTo>
                      <a:lnTo>
                        <a:pt x="122" y="37"/>
                      </a:lnTo>
                      <a:lnTo>
                        <a:pt x="126" y="28"/>
                      </a:lnTo>
                      <a:lnTo>
                        <a:pt x="127" y="19"/>
                      </a:lnTo>
                      <a:lnTo>
                        <a:pt x="124" y="12"/>
                      </a:lnTo>
                      <a:lnTo>
                        <a:pt x="119" y="10"/>
                      </a:lnTo>
                      <a:lnTo>
                        <a:pt x="114" y="7"/>
                      </a:lnTo>
                      <a:lnTo>
                        <a:pt x="110" y="5"/>
                      </a:lnTo>
                      <a:lnTo>
                        <a:pt x="104" y="2"/>
                      </a:lnTo>
                      <a:lnTo>
                        <a:pt x="98" y="0"/>
                      </a:lnTo>
                      <a:lnTo>
                        <a:pt x="93" y="0"/>
                      </a:lnTo>
                      <a:lnTo>
                        <a:pt x="88" y="1"/>
                      </a:lnTo>
                      <a:lnTo>
                        <a:pt x="83" y="4"/>
                      </a:lnTo>
                      <a:lnTo>
                        <a:pt x="81" y="6"/>
                      </a:lnTo>
                      <a:lnTo>
                        <a:pt x="79" y="10"/>
                      </a:lnTo>
                      <a:lnTo>
                        <a:pt x="78" y="13"/>
                      </a:lnTo>
                      <a:lnTo>
                        <a:pt x="75" y="17"/>
                      </a:lnTo>
                      <a:lnTo>
                        <a:pt x="75" y="14"/>
                      </a:lnTo>
                      <a:lnTo>
                        <a:pt x="75" y="13"/>
                      </a:lnTo>
                      <a:lnTo>
                        <a:pt x="75" y="11"/>
                      </a:lnTo>
                      <a:lnTo>
                        <a:pt x="75" y="1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24" name="Freeform 2094"/>
                <p:cNvSpPr>
                  <a:spLocks/>
                </p:cNvSpPr>
                <p:nvPr/>
              </p:nvSpPr>
              <p:spPr bwMode="auto">
                <a:xfrm>
                  <a:off x="2726" y="1555"/>
                  <a:ext cx="27" cy="15"/>
                </a:xfrm>
                <a:custGeom>
                  <a:avLst/>
                  <a:gdLst>
                    <a:gd name="T0" fmla="*/ 0 w 270"/>
                    <a:gd name="T1" fmla="*/ 0 h 169"/>
                    <a:gd name="T2" fmla="*/ 0 w 270"/>
                    <a:gd name="T3" fmla="*/ 0 h 169"/>
                    <a:gd name="T4" fmla="*/ 0 w 270"/>
                    <a:gd name="T5" fmla="*/ 0 h 169"/>
                    <a:gd name="T6" fmla="*/ 0 w 270"/>
                    <a:gd name="T7" fmla="*/ 0 h 169"/>
                    <a:gd name="T8" fmla="*/ 0 w 270"/>
                    <a:gd name="T9" fmla="*/ 0 h 169"/>
                    <a:gd name="T10" fmla="*/ 0 w 270"/>
                    <a:gd name="T11" fmla="*/ 0 h 169"/>
                    <a:gd name="T12" fmla="*/ 0 w 270"/>
                    <a:gd name="T13" fmla="*/ 0 h 169"/>
                    <a:gd name="T14" fmla="*/ 0 w 270"/>
                    <a:gd name="T15" fmla="*/ 0 h 169"/>
                    <a:gd name="T16" fmla="*/ 0 w 270"/>
                    <a:gd name="T17" fmla="*/ 0 h 169"/>
                    <a:gd name="T18" fmla="*/ 0 w 270"/>
                    <a:gd name="T19" fmla="*/ 0 h 169"/>
                    <a:gd name="T20" fmla="*/ 0 w 270"/>
                    <a:gd name="T21" fmla="*/ 0 h 169"/>
                    <a:gd name="T22" fmla="*/ 0 w 270"/>
                    <a:gd name="T23" fmla="*/ 0 h 169"/>
                    <a:gd name="T24" fmla="*/ 0 w 270"/>
                    <a:gd name="T25" fmla="*/ 0 h 169"/>
                    <a:gd name="T26" fmla="*/ 0 w 270"/>
                    <a:gd name="T27" fmla="*/ 0 h 169"/>
                    <a:gd name="T28" fmla="*/ 0 w 270"/>
                    <a:gd name="T29" fmla="*/ 0 h 169"/>
                    <a:gd name="T30" fmla="*/ 0 w 270"/>
                    <a:gd name="T31" fmla="*/ 0 h 169"/>
                    <a:gd name="T32" fmla="*/ 0 w 270"/>
                    <a:gd name="T33" fmla="*/ 0 h 169"/>
                    <a:gd name="T34" fmla="*/ 0 w 270"/>
                    <a:gd name="T35" fmla="*/ 0 h 169"/>
                    <a:gd name="T36" fmla="*/ 0 w 270"/>
                    <a:gd name="T37" fmla="*/ 0 h 169"/>
                    <a:gd name="T38" fmla="*/ 0 w 270"/>
                    <a:gd name="T39" fmla="*/ 0 h 169"/>
                    <a:gd name="T40" fmla="*/ 0 w 270"/>
                    <a:gd name="T41" fmla="*/ 0 h 169"/>
                    <a:gd name="T42" fmla="*/ 0 w 270"/>
                    <a:gd name="T43" fmla="*/ 0 h 169"/>
                    <a:gd name="T44" fmla="*/ 0 w 270"/>
                    <a:gd name="T45" fmla="*/ 0 h 169"/>
                    <a:gd name="T46" fmla="*/ 0 w 270"/>
                    <a:gd name="T47" fmla="*/ 0 h 169"/>
                    <a:gd name="T48" fmla="*/ 0 w 270"/>
                    <a:gd name="T49" fmla="*/ 0 h 169"/>
                    <a:gd name="T50" fmla="*/ 0 w 270"/>
                    <a:gd name="T51" fmla="*/ 0 h 169"/>
                    <a:gd name="T52" fmla="*/ 0 w 270"/>
                    <a:gd name="T53" fmla="*/ 0 h 169"/>
                    <a:gd name="T54" fmla="*/ 0 w 270"/>
                    <a:gd name="T55" fmla="*/ 0 h 169"/>
                    <a:gd name="T56" fmla="*/ 0 w 270"/>
                    <a:gd name="T57" fmla="*/ 0 h 169"/>
                    <a:gd name="T58" fmla="*/ 0 w 270"/>
                    <a:gd name="T59" fmla="*/ 0 h 169"/>
                    <a:gd name="T60" fmla="*/ 0 w 270"/>
                    <a:gd name="T61" fmla="*/ 0 h 169"/>
                    <a:gd name="T62" fmla="*/ 0 w 270"/>
                    <a:gd name="T63" fmla="*/ 0 h 169"/>
                    <a:gd name="T64" fmla="*/ 0 w 270"/>
                    <a:gd name="T65" fmla="*/ 0 h 169"/>
                    <a:gd name="T66" fmla="*/ 0 w 270"/>
                    <a:gd name="T67" fmla="*/ 0 h 169"/>
                    <a:gd name="T68" fmla="*/ 0 w 270"/>
                    <a:gd name="T69" fmla="*/ 0 h 169"/>
                    <a:gd name="T70" fmla="*/ 0 w 270"/>
                    <a:gd name="T71" fmla="*/ 0 h 169"/>
                    <a:gd name="T72" fmla="*/ 0 w 270"/>
                    <a:gd name="T73" fmla="*/ 0 h 169"/>
                    <a:gd name="T74" fmla="*/ 0 w 270"/>
                    <a:gd name="T75" fmla="*/ 0 h 169"/>
                    <a:gd name="T76" fmla="*/ 0 w 270"/>
                    <a:gd name="T77" fmla="*/ 0 h 169"/>
                    <a:gd name="T78" fmla="*/ 0 w 270"/>
                    <a:gd name="T79" fmla="*/ 0 h 169"/>
                    <a:gd name="T80" fmla="*/ 0 w 270"/>
                    <a:gd name="T81" fmla="*/ 0 h 169"/>
                    <a:gd name="T82" fmla="*/ 0 w 270"/>
                    <a:gd name="T83" fmla="*/ 0 h 169"/>
                    <a:gd name="T84" fmla="*/ 0 w 270"/>
                    <a:gd name="T85" fmla="*/ 0 h 169"/>
                    <a:gd name="T86" fmla="*/ 0 w 270"/>
                    <a:gd name="T87" fmla="*/ 0 h 169"/>
                    <a:gd name="T88" fmla="*/ 0 w 270"/>
                    <a:gd name="T89" fmla="*/ 0 h 169"/>
                    <a:gd name="T90" fmla="*/ 0 w 270"/>
                    <a:gd name="T91" fmla="*/ 0 h 169"/>
                    <a:gd name="T92" fmla="*/ 0 w 270"/>
                    <a:gd name="T93" fmla="*/ 0 h 169"/>
                    <a:gd name="T94" fmla="*/ 0 w 270"/>
                    <a:gd name="T95" fmla="*/ 0 h 169"/>
                    <a:gd name="T96" fmla="*/ 0 w 270"/>
                    <a:gd name="T97" fmla="*/ 0 h 169"/>
                    <a:gd name="T98" fmla="*/ 0 w 270"/>
                    <a:gd name="T99" fmla="*/ 0 h 169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270"/>
                    <a:gd name="T151" fmla="*/ 0 h 169"/>
                    <a:gd name="T152" fmla="*/ 270 w 270"/>
                    <a:gd name="T153" fmla="*/ 169 h 169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270" h="169">
                      <a:moveTo>
                        <a:pt x="37" y="0"/>
                      </a:moveTo>
                      <a:lnTo>
                        <a:pt x="50" y="0"/>
                      </a:lnTo>
                      <a:lnTo>
                        <a:pt x="62" y="2"/>
                      </a:lnTo>
                      <a:lnTo>
                        <a:pt x="75" y="6"/>
                      </a:lnTo>
                      <a:lnTo>
                        <a:pt x="87" y="11"/>
                      </a:lnTo>
                      <a:lnTo>
                        <a:pt x="99" y="17"/>
                      </a:lnTo>
                      <a:lnTo>
                        <a:pt x="109" y="24"/>
                      </a:lnTo>
                      <a:lnTo>
                        <a:pt x="119" y="32"/>
                      </a:lnTo>
                      <a:lnTo>
                        <a:pt x="127" y="42"/>
                      </a:lnTo>
                      <a:lnTo>
                        <a:pt x="130" y="45"/>
                      </a:lnTo>
                      <a:lnTo>
                        <a:pt x="135" y="45"/>
                      </a:lnTo>
                      <a:lnTo>
                        <a:pt x="140" y="44"/>
                      </a:lnTo>
                      <a:lnTo>
                        <a:pt x="146" y="42"/>
                      </a:lnTo>
                      <a:lnTo>
                        <a:pt x="151" y="39"/>
                      </a:lnTo>
                      <a:lnTo>
                        <a:pt x="158" y="36"/>
                      </a:lnTo>
                      <a:lnTo>
                        <a:pt x="163" y="34"/>
                      </a:lnTo>
                      <a:lnTo>
                        <a:pt x="169" y="33"/>
                      </a:lnTo>
                      <a:lnTo>
                        <a:pt x="181" y="34"/>
                      </a:lnTo>
                      <a:lnTo>
                        <a:pt x="190" y="38"/>
                      </a:lnTo>
                      <a:lnTo>
                        <a:pt x="199" y="46"/>
                      </a:lnTo>
                      <a:lnTo>
                        <a:pt x="208" y="55"/>
                      </a:lnTo>
                      <a:lnTo>
                        <a:pt x="217" y="64"/>
                      </a:lnTo>
                      <a:lnTo>
                        <a:pt x="225" y="72"/>
                      </a:lnTo>
                      <a:lnTo>
                        <a:pt x="236" y="79"/>
                      </a:lnTo>
                      <a:lnTo>
                        <a:pt x="248" y="81"/>
                      </a:lnTo>
                      <a:lnTo>
                        <a:pt x="246" y="93"/>
                      </a:lnTo>
                      <a:lnTo>
                        <a:pt x="248" y="105"/>
                      </a:lnTo>
                      <a:lnTo>
                        <a:pt x="252" y="115"/>
                      </a:lnTo>
                      <a:lnTo>
                        <a:pt x="258" y="125"/>
                      </a:lnTo>
                      <a:lnTo>
                        <a:pt x="263" y="135"/>
                      </a:lnTo>
                      <a:lnTo>
                        <a:pt x="268" y="146"/>
                      </a:lnTo>
                      <a:lnTo>
                        <a:pt x="270" y="157"/>
                      </a:lnTo>
                      <a:lnTo>
                        <a:pt x="270" y="169"/>
                      </a:lnTo>
                      <a:lnTo>
                        <a:pt x="251" y="156"/>
                      </a:lnTo>
                      <a:lnTo>
                        <a:pt x="234" y="143"/>
                      </a:lnTo>
                      <a:lnTo>
                        <a:pt x="217" y="130"/>
                      </a:lnTo>
                      <a:lnTo>
                        <a:pt x="199" y="118"/>
                      </a:lnTo>
                      <a:lnTo>
                        <a:pt x="179" y="107"/>
                      </a:lnTo>
                      <a:lnTo>
                        <a:pt x="161" y="97"/>
                      </a:lnTo>
                      <a:lnTo>
                        <a:pt x="140" y="90"/>
                      </a:lnTo>
                      <a:lnTo>
                        <a:pt x="117" y="85"/>
                      </a:lnTo>
                      <a:lnTo>
                        <a:pt x="112" y="82"/>
                      </a:lnTo>
                      <a:lnTo>
                        <a:pt x="105" y="76"/>
                      </a:lnTo>
                      <a:lnTo>
                        <a:pt x="100" y="69"/>
                      </a:lnTo>
                      <a:lnTo>
                        <a:pt x="93" y="60"/>
                      </a:lnTo>
                      <a:lnTo>
                        <a:pt x="89" y="59"/>
                      </a:lnTo>
                      <a:lnTo>
                        <a:pt x="85" y="62"/>
                      </a:lnTo>
                      <a:lnTo>
                        <a:pt x="79" y="67"/>
                      </a:lnTo>
                      <a:lnTo>
                        <a:pt x="73" y="67"/>
                      </a:lnTo>
                      <a:lnTo>
                        <a:pt x="71" y="70"/>
                      </a:lnTo>
                      <a:lnTo>
                        <a:pt x="67" y="73"/>
                      </a:lnTo>
                      <a:lnTo>
                        <a:pt x="63" y="75"/>
                      </a:lnTo>
                      <a:lnTo>
                        <a:pt x="59" y="79"/>
                      </a:lnTo>
                      <a:lnTo>
                        <a:pt x="55" y="82"/>
                      </a:lnTo>
                      <a:lnTo>
                        <a:pt x="55" y="85"/>
                      </a:lnTo>
                      <a:lnTo>
                        <a:pt x="59" y="91"/>
                      </a:lnTo>
                      <a:lnTo>
                        <a:pt x="66" y="96"/>
                      </a:lnTo>
                      <a:lnTo>
                        <a:pt x="59" y="92"/>
                      </a:lnTo>
                      <a:lnTo>
                        <a:pt x="54" y="85"/>
                      </a:lnTo>
                      <a:lnTo>
                        <a:pt x="51" y="79"/>
                      </a:lnTo>
                      <a:lnTo>
                        <a:pt x="44" y="73"/>
                      </a:lnTo>
                      <a:lnTo>
                        <a:pt x="42" y="80"/>
                      </a:lnTo>
                      <a:lnTo>
                        <a:pt x="36" y="83"/>
                      </a:lnTo>
                      <a:lnTo>
                        <a:pt x="29" y="87"/>
                      </a:lnTo>
                      <a:lnTo>
                        <a:pt x="29" y="96"/>
                      </a:lnTo>
                      <a:lnTo>
                        <a:pt x="32" y="100"/>
                      </a:lnTo>
                      <a:lnTo>
                        <a:pt x="37" y="103"/>
                      </a:lnTo>
                      <a:lnTo>
                        <a:pt x="42" y="105"/>
                      </a:lnTo>
                      <a:lnTo>
                        <a:pt x="48" y="106"/>
                      </a:lnTo>
                      <a:lnTo>
                        <a:pt x="52" y="107"/>
                      </a:lnTo>
                      <a:lnTo>
                        <a:pt x="55" y="109"/>
                      </a:lnTo>
                      <a:lnTo>
                        <a:pt x="56" y="111"/>
                      </a:lnTo>
                      <a:lnTo>
                        <a:pt x="55" y="116"/>
                      </a:lnTo>
                      <a:lnTo>
                        <a:pt x="51" y="121"/>
                      </a:lnTo>
                      <a:lnTo>
                        <a:pt x="43" y="123"/>
                      </a:lnTo>
                      <a:lnTo>
                        <a:pt x="35" y="123"/>
                      </a:lnTo>
                      <a:lnTo>
                        <a:pt x="25" y="120"/>
                      </a:lnTo>
                      <a:lnTo>
                        <a:pt x="16" y="115"/>
                      </a:lnTo>
                      <a:lnTo>
                        <a:pt x="9" y="107"/>
                      </a:lnTo>
                      <a:lnTo>
                        <a:pt x="2" y="98"/>
                      </a:lnTo>
                      <a:lnTo>
                        <a:pt x="0" y="88"/>
                      </a:lnTo>
                      <a:lnTo>
                        <a:pt x="6" y="88"/>
                      </a:lnTo>
                      <a:lnTo>
                        <a:pt x="12" y="84"/>
                      </a:lnTo>
                      <a:lnTo>
                        <a:pt x="16" y="81"/>
                      </a:lnTo>
                      <a:lnTo>
                        <a:pt x="23" y="81"/>
                      </a:lnTo>
                      <a:lnTo>
                        <a:pt x="23" y="78"/>
                      </a:lnTo>
                      <a:lnTo>
                        <a:pt x="23" y="73"/>
                      </a:lnTo>
                      <a:lnTo>
                        <a:pt x="23" y="70"/>
                      </a:lnTo>
                      <a:lnTo>
                        <a:pt x="22" y="67"/>
                      </a:lnTo>
                      <a:lnTo>
                        <a:pt x="19" y="63"/>
                      </a:lnTo>
                      <a:lnTo>
                        <a:pt x="16" y="60"/>
                      </a:lnTo>
                      <a:lnTo>
                        <a:pt x="13" y="59"/>
                      </a:lnTo>
                      <a:lnTo>
                        <a:pt x="7" y="59"/>
                      </a:lnTo>
                      <a:lnTo>
                        <a:pt x="13" y="53"/>
                      </a:lnTo>
                      <a:lnTo>
                        <a:pt x="18" y="46"/>
                      </a:lnTo>
                      <a:lnTo>
                        <a:pt x="24" y="39"/>
                      </a:lnTo>
                      <a:lnTo>
                        <a:pt x="28" y="33"/>
                      </a:lnTo>
                      <a:lnTo>
                        <a:pt x="32" y="26"/>
                      </a:lnTo>
                      <a:lnTo>
                        <a:pt x="35" y="19"/>
                      </a:lnTo>
                      <a:lnTo>
                        <a:pt x="37" y="10"/>
                      </a:lnTo>
                      <a:lnTo>
                        <a:pt x="37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25" name="Freeform 2095"/>
                <p:cNvSpPr>
                  <a:spLocks/>
                </p:cNvSpPr>
                <p:nvPr/>
              </p:nvSpPr>
              <p:spPr bwMode="auto">
                <a:xfrm>
                  <a:off x="2726" y="1555"/>
                  <a:ext cx="27" cy="15"/>
                </a:xfrm>
                <a:custGeom>
                  <a:avLst/>
                  <a:gdLst>
                    <a:gd name="T0" fmla="*/ 0 w 270"/>
                    <a:gd name="T1" fmla="*/ 0 h 169"/>
                    <a:gd name="T2" fmla="*/ 0 w 270"/>
                    <a:gd name="T3" fmla="*/ 0 h 169"/>
                    <a:gd name="T4" fmla="*/ 0 w 270"/>
                    <a:gd name="T5" fmla="*/ 0 h 169"/>
                    <a:gd name="T6" fmla="*/ 0 w 270"/>
                    <a:gd name="T7" fmla="*/ 0 h 169"/>
                    <a:gd name="T8" fmla="*/ 0 w 270"/>
                    <a:gd name="T9" fmla="*/ 0 h 169"/>
                    <a:gd name="T10" fmla="*/ 0 w 270"/>
                    <a:gd name="T11" fmla="*/ 0 h 169"/>
                    <a:gd name="T12" fmla="*/ 0 w 270"/>
                    <a:gd name="T13" fmla="*/ 0 h 169"/>
                    <a:gd name="T14" fmla="*/ 0 w 270"/>
                    <a:gd name="T15" fmla="*/ 0 h 169"/>
                    <a:gd name="T16" fmla="*/ 0 w 270"/>
                    <a:gd name="T17" fmla="*/ 0 h 169"/>
                    <a:gd name="T18" fmla="*/ 0 w 270"/>
                    <a:gd name="T19" fmla="*/ 0 h 169"/>
                    <a:gd name="T20" fmla="*/ 0 w 270"/>
                    <a:gd name="T21" fmla="*/ 0 h 169"/>
                    <a:gd name="T22" fmla="*/ 0 w 270"/>
                    <a:gd name="T23" fmla="*/ 0 h 169"/>
                    <a:gd name="T24" fmla="*/ 0 w 270"/>
                    <a:gd name="T25" fmla="*/ 0 h 169"/>
                    <a:gd name="T26" fmla="*/ 0 w 270"/>
                    <a:gd name="T27" fmla="*/ 0 h 169"/>
                    <a:gd name="T28" fmla="*/ 0 w 270"/>
                    <a:gd name="T29" fmla="*/ 0 h 169"/>
                    <a:gd name="T30" fmla="*/ 0 w 270"/>
                    <a:gd name="T31" fmla="*/ 0 h 169"/>
                    <a:gd name="T32" fmla="*/ 0 w 270"/>
                    <a:gd name="T33" fmla="*/ 0 h 169"/>
                    <a:gd name="T34" fmla="*/ 0 w 270"/>
                    <a:gd name="T35" fmla="*/ 0 h 169"/>
                    <a:gd name="T36" fmla="*/ 0 w 270"/>
                    <a:gd name="T37" fmla="*/ 0 h 169"/>
                    <a:gd name="T38" fmla="*/ 0 w 270"/>
                    <a:gd name="T39" fmla="*/ 0 h 169"/>
                    <a:gd name="T40" fmla="*/ 0 w 270"/>
                    <a:gd name="T41" fmla="*/ 0 h 169"/>
                    <a:gd name="T42" fmla="*/ 0 w 270"/>
                    <a:gd name="T43" fmla="*/ 0 h 169"/>
                    <a:gd name="T44" fmla="*/ 0 w 270"/>
                    <a:gd name="T45" fmla="*/ 0 h 169"/>
                    <a:gd name="T46" fmla="*/ 0 w 270"/>
                    <a:gd name="T47" fmla="*/ 0 h 169"/>
                    <a:gd name="T48" fmla="*/ 0 w 270"/>
                    <a:gd name="T49" fmla="*/ 0 h 169"/>
                    <a:gd name="T50" fmla="*/ 0 w 270"/>
                    <a:gd name="T51" fmla="*/ 0 h 169"/>
                    <a:gd name="T52" fmla="*/ 0 w 270"/>
                    <a:gd name="T53" fmla="*/ 0 h 169"/>
                    <a:gd name="T54" fmla="*/ 0 w 270"/>
                    <a:gd name="T55" fmla="*/ 0 h 169"/>
                    <a:gd name="T56" fmla="*/ 0 w 270"/>
                    <a:gd name="T57" fmla="*/ 0 h 169"/>
                    <a:gd name="T58" fmla="*/ 0 w 270"/>
                    <a:gd name="T59" fmla="*/ 0 h 169"/>
                    <a:gd name="T60" fmla="*/ 0 w 270"/>
                    <a:gd name="T61" fmla="*/ 0 h 169"/>
                    <a:gd name="T62" fmla="*/ 0 w 270"/>
                    <a:gd name="T63" fmla="*/ 0 h 169"/>
                    <a:gd name="T64" fmla="*/ 0 w 270"/>
                    <a:gd name="T65" fmla="*/ 0 h 169"/>
                    <a:gd name="T66" fmla="*/ 0 w 270"/>
                    <a:gd name="T67" fmla="*/ 0 h 169"/>
                    <a:gd name="T68" fmla="*/ 0 w 270"/>
                    <a:gd name="T69" fmla="*/ 0 h 169"/>
                    <a:gd name="T70" fmla="*/ 0 w 270"/>
                    <a:gd name="T71" fmla="*/ 0 h 169"/>
                    <a:gd name="T72" fmla="*/ 0 w 270"/>
                    <a:gd name="T73" fmla="*/ 0 h 169"/>
                    <a:gd name="T74" fmla="*/ 0 w 270"/>
                    <a:gd name="T75" fmla="*/ 0 h 169"/>
                    <a:gd name="T76" fmla="*/ 0 w 270"/>
                    <a:gd name="T77" fmla="*/ 0 h 169"/>
                    <a:gd name="T78" fmla="*/ 0 w 270"/>
                    <a:gd name="T79" fmla="*/ 0 h 169"/>
                    <a:gd name="T80" fmla="*/ 0 w 270"/>
                    <a:gd name="T81" fmla="*/ 0 h 169"/>
                    <a:gd name="T82" fmla="*/ 0 w 270"/>
                    <a:gd name="T83" fmla="*/ 0 h 169"/>
                    <a:gd name="T84" fmla="*/ 0 w 270"/>
                    <a:gd name="T85" fmla="*/ 0 h 169"/>
                    <a:gd name="T86" fmla="*/ 0 w 270"/>
                    <a:gd name="T87" fmla="*/ 0 h 169"/>
                    <a:gd name="T88" fmla="*/ 0 w 270"/>
                    <a:gd name="T89" fmla="*/ 0 h 169"/>
                    <a:gd name="T90" fmla="*/ 0 w 270"/>
                    <a:gd name="T91" fmla="*/ 0 h 169"/>
                    <a:gd name="T92" fmla="*/ 0 w 270"/>
                    <a:gd name="T93" fmla="*/ 0 h 169"/>
                    <a:gd name="T94" fmla="*/ 0 w 270"/>
                    <a:gd name="T95" fmla="*/ 0 h 169"/>
                    <a:gd name="T96" fmla="*/ 0 w 270"/>
                    <a:gd name="T97" fmla="*/ 0 h 169"/>
                    <a:gd name="T98" fmla="*/ 0 w 270"/>
                    <a:gd name="T99" fmla="*/ 0 h 169"/>
                    <a:gd name="T100" fmla="*/ 0 w 270"/>
                    <a:gd name="T101" fmla="*/ 0 h 169"/>
                    <a:gd name="T102" fmla="*/ 0 w 270"/>
                    <a:gd name="T103" fmla="*/ 0 h 169"/>
                    <a:gd name="T104" fmla="*/ 0 w 270"/>
                    <a:gd name="T105" fmla="*/ 0 h 169"/>
                    <a:gd name="T106" fmla="*/ 0 w 270"/>
                    <a:gd name="T107" fmla="*/ 0 h 169"/>
                    <a:gd name="T108" fmla="*/ 0 w 270"/>
                    <a:gd name="T109" fmla="*/ 0 h 169"/>
                    <a:gd name="T110" fmla="*/ 0 w 270"/>
                    <a:gd name="T111" fmla="*/ 0 h 169"/>
                    <a:gd name="T112" fmla="*/ 0 w 270"/>
                    <a:gd name="T113" fmla="*/ 0 h 169"/>
                    <a:gd name="T114" fmla="*/ 0 w 270"/>
                    <a:gd name="T115" fmla="*/ 0 h 169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270"/>
                    <a:gd name="T175" fmla="*/ 0 h 169"/>
                    <a:gd name="T176" fmla="*/ 270 w 270"/>
                    <a:gd name="T177" fmla="*/ 169 h 169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270" h="169">
                      <a:moveTo>
                        <a:pt x="37" y="0"/>
                      </a:moveTo>
                      <a:lnTo>
                        <a:pt x="37" y="0"/>
                      </a:lnTo>
                      <a:lnTo>
                        <a:pt x="50" y="0"/>
                      </a:lnTo>
                      <a:lnTo>
                        <a:pt x="62" y="2"/>
                      </a:lnTo>
                      <a:lnTo>
                        <a:pt x="75" y="6"/>
                      </a:lnTo>
                      <a:lnTo>
                        <a:pt x="87" y="11"/>
                      </a:lnTo>
                      <a:lnTo>
                        <a:pt x="99" y="17"/>
                      </a:lnTo>
                      <a:lnTo>
                        <a:pt x="109" y="24"/>
                      </a:lnTo>
                      <a:lnTo>
                        <a:pt x="119" y="32"/>
                      </a:lnTo>
                      <a:lnTo>
                        <a:pt x="127" y="42"/>
                      </a:lnTo>
                      <a:lnTo>
                        <a:pt x="130" y="45"/>
                      </a:lnTo>
                      <a:lnTo>
                        <a:pt x="135" y="45"/>
                      </a:lnTo>
                      <a:lnTo>
                        <a:pt x="140" y="44"/>
                      </a:lnTo>
                      <a:lnTo>
                        <a:pt x="146" y="42"/>
                      </a:lnTo>
                      <a:lnTo>
                        <a:pt x="151" y="39"/>
                      </a:lnTo>
                      <a:lnTo>
                        <a:pt x="158" y="36"/>
                      </a:lnTo>
                      <a:lnTo>
                        <a:pt x="163" y="34"/>
                      </a:lnTo>
                      <a:lnTo>
                        <a:pt x="169" y="33"/>
                      </a:lnTo>
                      <a:lnTo>
                        <a:pt x="181" y="34"/>
                      </a:lnTo>
                      <a:lnTo>
                        <a:pt x="190" y="38"/>
                      </a:lnTo>
                      <a:lnTo>
                        <a:pt x="199" y="46"/>
                      </a:lnTo>
                      <a:lnTo>
                        <a:pt x="208" y="55"/>
                      </a:lnTo>
                      <a:lnTo>
                        <a:pt x="217" y="64"/>
                      </a:lnTo>
                      <a:lnTo>
                        <a:pt x="225" y="72"/>
                      </a:lnTo>
                      <a:lnTo>
                        <a:pt x="236" y="79"/>
                      </a:lnTo>
                      <a:lnTo>
                        <a:pt x="248" y="81"/>
                      </a:lnTo>
                      <a:lnTo>
                        <a:pt x="246" y="93"/>
                      </a:lnTo>
                      <a:lnTo>
                        <a:pt x="248" y="105"/>
                      </a:lnTo>
                      <a:lnTo>
                        <a:pt x="252" y="115"/>
                      </a:lnTo>
                      <a:lnTo>
                        <a:pt x="258" y="125"/>
                      </a:lnTo>
                      <a:lnTo>
                        <a:pt x="263" y="135"/>
                      </a:lnTo>
                      <a:lnTo>
                        <a:pt x="268" y="146"/>
                      </a:lnTo>
                      <a:lnTo>
                        <a:pt x="270" y="157"/>
                      </a:lnTo>
                      <a:lnTo>
                        <a:pt x="270" y="169"/>
                      </a:lnTo>
                      <a:lnTo>
                        <a:pt x="251" y="156"/>
                      </a:lnTo>
                      <a:lnTo>
                        <a:pt x="234" y="143"/>
                      </a:lnTo>
                      <a:lnTo>
                        <a:pt x="217" y="130"/>
                      </a:lnTo>
                      <a:lnTo>
                        <a:pt x="199" y="118"/>
                      </a:lnTo>
                      <a:lnTo>
                        <a:pt x="179" y="107"/>
                      </a:lnTo>
                      <a:lnTo>
                        <a:pt x="161" y="97"/>
                      </a:lnTo>
                      <a:lnTo>
                        <a:pt x="140" y="90"/>
                      </a:lnTo>
                      <a:lnTo>
                        <a:pt x="117" y="85"/>
                      </a:lnTo>
                      <a:lnTo>
                        <a:pt x="112" y="82"/>
                      </a:lnTo>
                      <a:lnTo>
                        <a:pt x="105" y="76"/>
                      </a:lnTo>
                      <a:lnTo>
                        <a:pt x="100" y="69"/>
                      </a:lnTo>
                      <a:lnTo>
                        <a:pt x="93" y="60"/>
                      </a:lnTo>
                      <a:lnTo>
                        <a:pt x="89" y="59"/>
                      </a:lnTo>
                      <a:lnTo>
                        <a:pt x="85" y="62"/>
                      </a:lnTo>
                      <a:lnTo>
                        <a:pt x="79" y="67"/>
                      </a:lnTo>
                      <a:lnTo>
                        <a:pt x="73" y="67"/>
                      </a:lnTo>
                      <a:lnTo>
                        <a:pt x="71" y="70"/>
                      </a:lnTo>
                      <a:lnTo>
                        <a:pt x="67" y="73"/>
                      </a:lnTo>
                      <a:lnTo>
                        <a:pt x="63" y="75"/>
                      </a:lnTo>
                      <a:lnTo>
                        <a:pt x="59" y="79"/>
                      </a:lnTo>
                      <a:lnTo>
                        <a:pt x="55" y="82"/>
                      </a:lnTo>
                      <a:lnTo>
                        <a:pt x="55" y="85"/>
                      </a:lnTo>
                      <a:lnTo>
                        <a:pt x="59" y="91"/>
                      </a:lnTo>
                      <a:lnTo>
                        <a:pt x="66" y="96"/>
                      </a:lnTo>
                      <a:lnTo>
                        <a:pt x="59" y="92"/>
                      </a:lnTo>
                      <a:lnTo>
                        <a:pt x="54" y="85"/>
                      </a:lnTo>
                      <a:lnTo>
                        <a:pt x="51" y="79"/>
                      </a:lnTo>
                      <a:lnTo>
                        <a:pt x="44" y="73"/>
                      </a:lnTo>
                      <a:lnTo>
                        <a:pt x="42" y="80"/>
                      </a:lnTo>
                      <a:lnTo>
                        <a:pt x="36" y="83"/>
                      </a:lnTo>
                      <a:lnTo>
                        <a:pt x="29" y="87"/>
                      </a:lnTo>
                      <a:lnTo>
                        <a:pt x="29" y="96"/>
                      </a:lnTo>
                      <a:lnTo>
                        <a:pt x="32" y="100"/>
                      </a:lnTo>
                      <a:lnTo>
                        <a:pt x="37" y="103"/>
                      </a:lnTo>
                      <a:lnTo>
                        <a:pt x="42" y="105"/>
                      </a:lnTo>
                      <a:lnTo>
                        <a:pt x="48" y="106"/>
                      </a:lnTo>
                      <a:lnTo>
                        <a:pt x="52" y="107"/>
                      </a:lnTo>
                      <a:lnTo>
                        <a:pt x="55" y="109"/>
                      </a:lnTo>
                      <a:lnTo>
                        <a:pt x="56" y="111"/>
                      </a:lnTo>
                      <a:lnTo>
                        <a:pt x="55" y="116"/>
                      </a:lnTo>
                      <a:lnTo>
                        <a:pt x="51" y="121"/>
                      </a:lnTo>
                      <a:lnTo>
                        <a:pt x="43" y="123"/>
                      </a:lnTo>
                      <a:lnTo>
                        <a:pt x="35" y="123"/>
                      </a:lnTo>
                      <a:lnTo>
                        <a:pt x="25" y="120"/>
                      </a:lnTo>
                      <a:lnTo>
                        <a:pt x="16" y="115"/>
                      </a:lnTo>
                      <a:lnTo>
                        <a:pt x="9" y="107"/>
                      </a:lnTo>
                      <a:lnTo>
                        <a:pt x="2" y="98"/>
                      </a:lnTo>
                      <a:lnTo>
                        <a:pt x="0" y="88"/>
                      </a:lnTo>
                      <a:lnTo>
                        <a:pt x="6" y="88"/>
                      </a:lnTo>
                      <a:lnTo>
                        <a:pt x="12" y="84"/>
                      </a:lnTo>
                      <a:lnTo>
                        <a:pt x="16" y="81"/>
                      </a:lnTo>
                      <a:lnTo>
                        <a:pt x="23" y="81"/>
                      </a:lnTo>
                      <a:lnTo>
                        <a:pt x="23" y="78"/>
                      </a:lnTo>
                      <a:lnTo>
                        <a:pt x="23" y="73"/>
                      </a:lnTo>
                      <a:lnTo>
                        <a:pt x="23" y="70"/>
                      </a:lnTo>
                      <a:lnTo>
                        <a:pt x="22" y="67"/>
                      </a:lnTo>
                      <a:lnTo>
                        <a:pt x="19" y="63"/>
                      </a:lnTo>
                      <a:lnTo>
                        <a:pt x="16" y="60"/>
                      </a:lnTo>
                      <a:lnTo>
                        <a:pt x="13" y="59"/>
                      </a:lnTo>
                      <a:lnTo>
                        <a:pt x="7" y="59"/>
                      </a:lnTo>
                      <a:lnTo>
                        <a:pt x="13" y="53"/>
                      </a:lnTo>
                      <a:lnTo>
                        <a:pt x="18" y="46"/>
                      </a:lnTo>
                      <a:lnTo>
                        <a:pt x="24" y="39"/>
                      </a:lnTo>
                      <a:lnTo>
                        <a:pt x="28" y="33"/>
                      </a:lnTo>
                      <a:lnTo>
                        <a:pt x="32" y="26"/>
                      </a:lnTo>
                      <a:lnTo>
                        <a:pt x="35" y="19"/>
                      </a:lnTo>
                      <a:lnTo>
                        <a:pt x="37" y="10"/>
                      </a:lnTo>
                      <a:lnTo>
                        <a:pt x="37" y="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26" name="Freeform 2096"/>
                <p:cNvSpPr>
                  <a:spLocks/>
                </p:cNvSpPr>
                <p:nvPr/>
              </p:nvSpPr>
              <p:spPr bwMode="auto">
                <a:xfrm>
                  <a:off x="2701" y="1603"/>
                  <a:ext cx="10" cy="4"/>
                </a:xfrm>
                <a:custGeom>
                  <a:avLst/>
                  <a:gdLst>
                    <a:gd name="T0" fmla="*/ 0 w 109"/>
                    <a:gd name="T1" fmla="*/ 0 h 34"/>
                    <a:gd name="T2" fmla="*/ 0 w 109"/>
                    <a:gd name="T3" fmla="*/ 0 h 34"/>
                    <a:gd name="T4" fmla="*/ 0 w 109"/>
                    <a:gd name="T5" fmla="*/ 0 h 34"/>
                    <a:gd name="T6" fmla="*/ 0 w 109"/>
                    <a:gd name="T7" fmla="*/ 0 h 34"/>
                    <a:gd name="T8" fmla="*/ 0 w 109"/>
                    <a:gd name="T9" fmla="*/ 0 h 34"/>
                    <a:gd name="T10" fmla="*/ 0 w 109"/>
                    <a:gd name="T11" fmla="*/ 0 h 34"/>
                    <a:gd name="T12" fmla="*/ 0 w 109"/>
                    <a:gd name="T13" fmla="*/ 0 h 34"/>
                    <a:gd name="T14" fmla="*/ 0 w 109"/>
                    <a:gd name="T15" fmla="*/ 0 h 34"/>
                    <a:gd name="T16" fmla="*/ 0 w 109"/>
                    <a:gd name="T17" fmla="*/ 0 h 34"/>
                    <a:gd name="T18" fmla="*/ 0 w 109"/>
                    <a:gd name="T19" fmla="*/ 0 h 34"/>
                    <a:gd name="T20" fmla="*/ 0 w 109"/>
                    <a:gd name="T21" fmla="*/ 0 h 34"/>
                    <a:gd name="T22" fmla="*/ 0 w 109"/>
                    <a:gd name="T23" fmla="*/ 0 h 34"/>
                    <a:gd name="T24" fmla="*/ 0 w 109"/>
                    <a:gd name="T25" fmla="*/ 0 h 34"/>
                    <a:gd name="T26" fmla="*/ 0 w 109"/>
                    <a:gd name="T27" fmla="*/ 0 h 34"/>
                    <a:gd name="T28" fmla="*/ 0 w 109"/>
                    <a:gd name="T29" fmla="*/ 0 h 34"/>
                    <a:gd name="T30" fmla="*/ 0 w 109"/>
                    <a:gd name="T31" fmla="*/ 0 h 34"/>
                    <a:gd name="T32" fmla="*/ 0 w 109"/>
                    <a:gd name="T33" fmla="*/ 0 h 34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09"/>
                    <a:gd name="T52" fmla="*/ 0 h 34"/>
                    <a:gd name="T53" fmla="*/ 109 w 109"/>
                    <a:gd name="T54" fmla="*/ 34 h 34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09" h="34">
                      <a:moveTo>
                        <a:pt x="0" y="15"/>
                      </a:moveTo>
                      <a:lnTo>
                        <a:pt x="12" y="6"/>
                      </a:lnTo>
                      <a:lnTo>
                        <a:pt x="25" y="3"/>
                      </a:lnTo>
                      <a:lnTo>
                        <a:pt x="38" y="2"/>
                      </a:lnTo>
                      <a:lnTo>
                        <a:pt x="52" y="4"/>
                      </a:lnTo>
                      <a:lnTo>
                        <a:pt x="66" y="6"/>
                      </a:lnTo>
                      <a:lnTo>
                        <a:pt x="81" y="7"/>
                      </a:lnTo>
                      <a:lnTo>
                        <a:pt x="95" y="5"/>
                      </a:lnTo>
                      <a:lnTo>
                        <a:pt x="109" y="0"/>
                      </a:lnTo>
                      <a:lnTo>
                        <a:pt x="99" y="13"/>
                      </a:lnTo>
                      <a:lnTo>
                        <a:pt x="87" y="23"/>
                      </a:lnTo>
                      <a:lnTo>
                        <a:pt x="74" y="30"/>
                      </a:lnTo>
                      <a:lnTo>
                        <a:pt x="60" y="33"/>
                      </a:lnTo>
                      <a:lnTo>
                        <a:pt x="44" y="34"/>
                      </a:lnTo>
                      <a:lnTo>
                        <a:pt x="28" y="31"/>
                      </a:lnTo>
                      <a:lnTo>
                        <a:pt x="14" y="25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27" name="Freeform 2097"/>
                <p:cNvSpPr>
                  <a:spLocks/>
                </p:cNvSpPr>
                <p:nvPr/>
              </p:nvSpPr>
              <p:spPr bwMode="auto">
                <a:xfrm>
                  <a:off x="2701" y="1603"/>
                  <a:ext cx="10" cy="4"/>
                </a:xfrm>
                <a:custGeom>
                  <a:avLst/>
                  <a:gdLst>
                    <a:gd name="T0" fmla="*/ 0 w 109"/>
                    <a:gd name="T1" fmla="*/ 0 h 34"/>
                    <a:gd name="T2" fmla="*/ 0 w 109"/>
                    <a:gd name="T3" fmla="*/ 0 h 34"/>
                    <a:gd name="T4" fmla="*/ 0 w 109"/>
                    <a:gd name="T5" fmla="*/ 0 h 34"/>
                    <a:gd name="T6" fmla="*/ 0 w 109"/>
                    <a:gd name="T7" fmla="*/ 0 h 34"/>
                    <a:gd name="T8" fmla="*/ 0 w 109"/>
                    <a:gd name="T9" fmla="*/ 0 h 34"/>
                    <a:gd name="T10" fmla="*/ 0 w 109"/>
                    <a:gd name="T11" fmla="*/ 0 h 34"/>
                    <a:gd name="T12" fmla="*/ 0 w 109"/>
                    <a:gd name="T13" fmla="*/ 0 h 34"/>
                    <a:gd name="T14" fmla="*/ 0 w 109"/>
                    <a:gd name="T15" fmla="*/ 0 h 34"/>
                    <a:gd name="T16" fmla="*/ 0 w 109"/>
                    <a:gd name="T17" fmla="*/ 0 h 34"/>
                    <a:gd name="T18" fmla="*/ 0 w 109"/>
                    <a:gd name="T19" fmla="*/ 0 h 34"/>
                    <a:gd name="T20" fmla="*/ 0 w 109"/>
                    <a:gd name="T21" fmla="*/ 0 h 34"/>
                    <a:gd name="T22" fmla="*/ 0 w 109"/>
                    <a:gd name="T23" fmla="*/ 0 h 34"/>
                    <a:gd name="T24" fmla="*/ 0 w 109"/>
                    <a:gd name="T25" fmla="*/ 0 h 34"/>
                    <a:gd name="T26" fmla="*/ 0 w 109"/>
                    <a:gd name="T27" fmla="*/ 0 h 34"/>
                    <a:gd name="T28" fmla="*/ 0 w 109"/>
                    <a:gd name="T29" fmla="*/ 0 h 34"/>
                    <a:gd name="T30" fmla="*/ 0 w 109"/>
                    <a:gd name="T31" fmla="*/ 0 h 34"/>
                    <a:gd name="T32" fmla="*/ 0 w 109"/>
                    <a:gd name="T33" fmla="*/ 0 h 34"/>
                    <a:gd name="T34" fmla="*/ 0 w 109"/>
                    <a:gd name="T35" fmla="*/ 0 h 34"/>
                    <a:gd name="T36" fmla="*/ 0 w 109"/>
                    <a:gd name="T37" fmla="*/ 0 h 3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9"/>
                    <a:gd name="T58" fmla="*/ 0 h 34"/>
                    <a:gd name="T59" fmla="*/ 109 w 109"/>
                    <a:gd name="T60" fmla="*/ 34 h 3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9" h="34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12" y="6"/>
                      </a:lnTo>
                      <a:lnTo>
                        <a:pt x="25" y="3"/>
                      </a:lnTo>
                      <a:lnTo>
                        <a:pt x="38" y="2"/>
                      </a:lnTo>
                      <a:lnTo>
                        <a:pt x="52" y="4"/>
                      </a:lnTo>
                      <a:lnTo>
                        <a:pt x="66" y="6"/>
                      </a:lnTo>
                      <a:lnTo>
                        <a:pt x="81" y="7"/>
                      </a:lnTo>
                      <a:lnTo>
                        <a:pt x="95" y="5"/>
                      </a:lnTo>
                      <a:lnTo>
                        <a:pt x="109" y="0"/>
                      </a:lnTo>
                      <a:lnTo>
                        <a:pt x="99" y="13"/>
                      </a:lnTo>
                      <a:lnTo>
                        <a:pt x="87" y="23"/>
                      </a:lnTo>
                      <a:lnTo>
                        <a:pt x="74" y="30"/>
                      </a:lnTo>
                      <a:lnTo>
                        <a:pt x="60" y="33"/>
                      </a:lnTo>
                      <a:lnTo>
                        <a:pt x="44" y="34"/>
                      </a:lnTo>
                      <a:lnTo>
                        <a:pt x="28" y="31"/>
                      </a:lnTo>
                      <a:lnTo>
                        <a:pt x="14" y="25"/>
                      </a:lnTo>
                      <a:lnTo>
                        <a:pt x="0" y="15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28" name="Freeform 2098"/>
                <p:cNvSpPr>
                  <a:spLocks/>
                </p:cNvSpPr>
                <p:nvPr/>
              </p:nvSpPr>
              <p:spPr bwMode="auto">
                <a:xfrm>
                  <a:off x="2668" y="1610"/>
                  <a:ext cx="51" cy="27"/>
                </a:xfrm>
                <a:custGeom>
                  <a:avLst/>
                  <a:gdLst>
                    <a:gd name="T0" fmla="*/ 0 w 499"/>
                    <a:gd name="T1" fmla="*/ 0 h 292"/>
                    <a:gd name="T2" fmla="*/ 0 w 499"/>
                    <a:gd name="T3" fmla="*/ 0 h 292"/>
                    <a:gd name="T4" fmla="*/ 0 w 499"/>
                    <a:gd name="T5" fmla="*/ 0 h 292"/>
                    <a:gd name="T6" fmla="*/ 0 w 499"/>
                    <a:gd name="T7" fmla="*/ 0 h 292"/>
                    <a:gd name="T8" fmla="*/ 0 w 499"/>
                    <a:gd name="T9" fmla="*/ 0 h 292"/>
                    <a:gd name="T10" fmla="*/ 0 w 499"/>
                    <a:gd name="T11" fmla="*/ 0 h 292"/>
                    <a:gd name="T12" fmla="*/ 0 w 499"/>
                    <a:gd name="T13" fmla="*/ 0 h 292"/>
                    <a:gd name="T14" fmla="*/ 0 w 499"/>
                    <a:gd name="T15" fmla="*/ 0 h 292"/>
                    <a:gd name="T16" fmla="*/ 0 w 499"/>
                    <a:gd name="T17" fmla="*/ 0 h 292"/>
                    <a:gd name="T18" fmla="*/ 0 w 499"/>
                    <a:gd name="T19" fmla="*/ 0 h 292"/>
                    <a:gd name="T20" fmla="*/ 0 w 499"/>
                    <a:gd name="T21" fmla="*/ 0 h 292"/>
                    <a:gd name="T22" fmla="*/ 0 w 499"/>
                    <a:gd name="T23" fmla="*/ 0 h 292"/>
                    <a:gd name="T24" fmla="*/ 0 w 499"/>
                    <a:gd name="T25" fmla="*/ 0 h 292"/>
                    <a:gd name="T26" fmla="*/ 0 w 499"/>
                    <a:gd name="T27" fmla="*/ 0 h 292"/>
                    <a:gd name="T28" fmla="*/ 0 w 499"/>
                    <a:gd name="T29" fmla="*/ 0 h 292"/>
                    <a:gd name="T30" fmla="*/ 0 w 499"/>
                    <a:gd name="T31" fmla="*/ 0 h 292"/>
                    <a:gd name="T32" fmla="*/ 0 w 499"/>
                    <a:gd name="T33" fmla="*/ 0 h 292"/>
                    <a:gd name="T34" fmla="*/ 0 w 499"/>
                    <a:gd name="T35" fmla="*/ 0 h 292"/>
                    <a:gd name="T36" fmla="*/ 0 w 499"/>
                    <a:gd name="T37" fmla="*/ 0 h 292"/>
                    <a:gd name="T38" fmla="*/ 0 w 499"/>
                    <a:gd name="T39" fmla="*/ 0 h 292"/>
                    <a:gd name="T40" fmla="*/ 0 w 499"/>
                    <a:gd name="T41" fmla="*/ 0 h 292"/>
                    <a:gd name="T42" fmla="*/ 0 w 499"/>
                    <a:gd name="T43" fmla="*/ 0 h 292"/>
                    <a:gd name="T44" fmla="*/ 0 w 499"/>
                    <a:gd name="T45" fmla="*/ 0 h 292"/>
                    <a:gd name="T46" fmla="*/ 0 w 499"/>
                    <a:gd name="T47" fmla="*/ 0 h 292"/>
                    <a:gd name="T48" fmla="*/ 0 w 499"/>
                    <a:gd name="T49" fmla="*/ 0 h 292"/>
                    <a:gd name="T50" fmla="*/ 0 w 499"/>
                    <a:gd name="T51" fmla="*/ 0 h 292"/>
                    <a:gd name="T52" fmla="*/ 0 w 499"/>
                    <a:gd name="T53" fmla="*/ 0 h 292"/>
                    <a:gd name="T54" fmla="*/ 0 w 499"/>
                    <a:gd name="T55" fmla="*/ 0 h 292"/>
                    <a:gd name="T56" fmla="*/ 0 w 499"/>
                    <a:gd name="T57" fmla="*/ 0 h 292"/>
                    <a:gd name="T58" fmla="*/ 0 w 499"/>
                    <a:gd name="T59" fmla="*/ 0 h 292"/>
                    <a:gd name="T60" fmla="*/ 0 w 499"/>
                    <a:gd name="T61" fmla="*/ 0 h 292"/>
                    <a:gd name="T62" fmla="*/ 0 w 499"/>
                    <a:gd name="T63" fmla="*/ 0 h 292"/>
                    <a:gd name="T64" fmla="*/ 0 w 499"/>
                    <a:gd name="T65" fmla="*/ 0 h 292"/>
                    <a:gd name="T66" fmla="*/ 0 w 499"/>
                    <a:gd name="T67" fmla="*/ 0 h 292"/>
                    <a:gd name="T68" fmla="*/ 0 w 499"/>
                    <a:gd name="T69" fmla="*/ 0 h 292"/>
                    <a:gd name="T70" fmla="*/ 0 w 499"/>
                    <a:gd name="T71" fmla="*/ 0 h 292"/>
                    <a:gd name="T72" fmla="*/ 0 w 499"/>
                    <a:gd name="T73" fmla="*/ 0 h 292"/>
                    <a:gd name="T74" fmla="*/ 0 w 499"/>
                    <a:gd name="T75" fmla="*/ 0 h 292"/>
                    <a:gd name="T76" fmla="*/ 0 w 499"/>
                    <a:gd name="T77" fmla="*/ 0 h 292"/>
                    <a:gd name="T78" fmla="*/ 0 w 499"/>
                    <a:gd name="T79" fmla="*/ 0 h 292"/>
                    <a:gd name="T80" fmla="*/ 0 w 499"/>
                    <a:gd name="T81" fmla="*/ 0 h 292"/>
                    <a:gd name="T82" fmla="*/ 0 w 499"/>
                    <a:gd name="T83" fmla="*/ 0 h 292"/>
                    <a:gd name="T84" fmla="*/ 0 w 499"/>
                    <a:gd name="T85" fmla="*/ 0 h 292"/>
                    <a:gd name="T86" fmla="*/ 0 w 499"/>
                    <a:gd name="T87" fmla="*/ 0 h 292"/>
                    <a:gd name="T88" fmla="*/ 0 w 499"/>
                    <a:gd name="T89" fmla="*/ 0 h 292"/>
                    <a:gd name="T90" fmla="*/ 0 w 499"/>
                    <a:gd name="T91" fmla="*/ 0 h 292"/>
                    <a:gd name="T92" fmla="*/ 0 w 499"/>
                    <a:gd name="T93" fmla="*/ 0 h 292"/>
                    <a:gd name="T94" fmla="*/ 0 w 499"/>
                    <a:gd name="T95" fmla="*/ 0 h 292"/>
                    <a:gd name="T96" fmla="*/ 0 w 499"/>
                    <a:gd name="T97" fmla="*/ 0 h 292"/>
                    <a:gd name="T98" fmla="*/ 0 w 499"/>
                    <a:gd name="T99" fmla="*/ 0 h 292"/>
                    <a:gd name="T100" fmla="*/ 0 w 499"/>
                    <a:gd name="T101" fmla="*/ 0 h 292"/>
                    <a:gd name="T102" fmla="*/ 0 w 499"/>
                    <a:gd name="T103" fmla="*/ 0 h 292"/>
                    <a:gd name="T104" fmla="*/ 0 w 499"/>
                    <a:gd name="T105" fmla="*/ 0 h 292"/>
                    <a:gd name="T106" fmla="*/ 0 w 499"/>
                    <a:gd name="T107" fmla="*/ 0 h 292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499"/>
                    <a:gd name="T163" fmla="*/ 0 h 292"/>
                    <a:gd name="T164" fmla="*/ 499 w 499"/>
                    <a:gd name="T165" fmla="*/ 292 h 292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499" h="292">
                      <a:moveTo>
                        <a:pt x="455" y="7"/>
                      </a:moveTo>
                      <a:lnTo>
                        <a:pt x="442" y="5"/>
                      </a:lnTo>
                      <a:lnTo>
                        <a:pt x="428" y="2"/>
                      </a:lnTo>
                      <a:lnTo>
                        <a:pt x="414" y="1"/>
                      </a:lnTo>
                      <a:lnTo>
                        <a:pt x="401" y="0"/>
                      </a:lnTo>
                      <a:lnTo>
                        <a:pt x="388" y="0"/>
                      </a:lnTo>
                      <a:lnTo>
                        <a:pt x="376" y="2"/>
                      </a:lnTo>
                      <a:lnTo>
                        <a:pt x="365" y="5"/>
                      </a:lnTo>
                      <a:lnTo>
                        <a:pt x="355" y="8"/>
                      </a:lnTo>
                      <a:lnTo>
                        <a:pt x="349" y="11"/>
                      </a:lnTo>
                      <a:lnTo>
                        <a:pt x="343" y="16"/>
                      </a:lnTo>
                      <a:lnTo>
                        <a:pt x="337" y="21"/>
                      </a:lnTo>
                      <a:lnTo>
                        <a:pt x="331" y="26"/>
                      </a:lnTo>
                      <a:lnTo>
                        <a:pt x="325" y="33"/>
                      </a:lnTo>
                      <a:lnTo>
                        <a:pt x="319" y="39"/>
                      </a:lnTo>
                      <a:lnTo>
                        <a:pt x="313" y="46"/>
                      </a:lnTo>
                      <a:lnTo>
                        <a:pt x="307" y="51"/>
                      </a:lnTo>
                      <a:lnTo>
                        <a:pt x="293" y="62"/>
                      </a:lnTo>
                      <a:lnTo>
                        <a:pt x="278" y="71"/>
                      </a:lnTo>
                      <a:lnTo>
                        <a:pt x="262" y="79"/>
                      </a:lnTo>
                      <a:lnTo>
                        <a:pt x="247" y="86"/>
                      </a:lnTo>
                      <a:lnTo>
                        <a:pt x="230" y="93"/>
                      </a:lnTo>
                      <a:lnTo>
                        <a:pt x="214" y="99"/>
                      </a:lnTo>
                      <a:lnTo>
                        <a:pt x="198" y="106"/>
                      </a:lnTo>
                      <a:lnTo>
                        <a:pt x="181" y="115"/>
                      </a:lnTo>
                      <a:lnTo>
                        <a:pt x="173" y="119"/>
                      </a:lnTo>
                      <a:lnTo>
                        <a:pt x="162" y="122"/>
                      </a:lnTo>
                      <a:lnTo>
                        <a:pt x="151" y="125"/>
                      </a:lnTo>
                      <a:lnTo>
                        <a:pt x="140" y="128"/>
                      </a:lnTo>
                      <a:lnTo>
                        <a:pt x="130" y="131"/>
                      </a:lnTo>
                      <a:lnTo>
                        <a:pt x="122" y="134"/>
                      </a:lnTo>
                      <a:lnTo>
                        <a:pt x="115" y="139"/>
                      </a:lnTo>
                      <a:lnTo>
                        <a:pt x="112" y="144"/>
                      </a:lnTo>
                      <a:lnTo>
                        <a:pt x="104" y="162"/>
                      </a:lnTo>
                      <a:lnTo>
                        <a:pt x="94" y="180"/>
                      </a:lnTo>
                      <a:lnTo>
                        <a:pt x="83" y="195"/>
                      </a:lnTo>
                      <a:lnTo>
                        <a:pt x="70" y="209"/>
                      </a:lnTo>
                      <a:lnTo>
                        <a:pt x="57" y="221"/>
                      </a:lnTo>
                      <a:lnTo>
                        <a:pt x="42" y="232"/>
                      </a:lnTo>
                      <a:lnTo>
                        <a:pt x="26" y="242"/>
                      </a:lnTo>
                      <a:lnTo>
                        <a:pt x="9" y="251"/>
                      </a:lnTo>
                      <a:lnTo>
                        <a:pt x="2" y="257"/>
                      </a:lnTo>
                      <a:lnTo>
                        <a:pt x="0" y="266"/>
                      </a:lnTo>
                      <a:lnTo>
                        <a:pt x="2" y="274"/>
                      </a:lnTo>
                      <a:lnTo>
                        <a:pt x="4" y="278"/>
                      </a:lnTo>
                      <a:lnTo>
                        <a:pt x="13" y="284"/>
                      </a:lnTo>
                      <a:lnTo>
                        <a:pt x="22" y="289"/>
                      </a:lnTo>
                      <a:lnTo>
                        <a:pt x="33" y="291"/>
                      </a:lnTo>
                      <a:lnTo>
                        <a:pt x="45" y="292"/>
                      </a:lnTo>
                      <a:lnTo>
                        <a:pt x="56" y="291"/>
                      </a:lnTo>
                      <a:lnTo>
                        <a:pt x="68" y="289"/>
                      </a:lnTo>
                      <a:lnTo>
                        <a:pt x="79" y="287"/>
                      </a:lnTo>
                      <a:lnTo>
                        <a:pt x="89" y="283"/>
                      </a:lnTo>
                      <a:lnTo>
                        <a:pt x="98" y="279"/>
                      </a:lnTo>
                      <a:lnTo>
                        <a:pt x="104" y="274"/>
                      </a:lnTo>
                      <a:lnTo>
                        <a:pt x="111" y="267"/>
                      </a:lnTo>
                      <a:lnTo>
                        <a:pt x="116" y="259"/>
                      </a:lnTo>
                      <a:lnTo>
                        <a:pt x="120" y="251"/>
                      </a:lnTo>
                      <a:lnTo>
                        <a:pt x="126" y="242"/>
                      </a:lnTo>
                      <a:lnTo>
                        <a:pt x="130" y="233"/>
                      </a:lnTo>
                      <a:lnTo>
                        <a:pt x="137" y="225"/>
                      </a:lnTo>
                      <a:lnTo>
                        <a:pt x="151" y="210"/>
                      </a:lnTo>
                      <a:lnTo>
                        <a:pt x="166" y="200"/>
                      </a:lnTo>
                      <a:lnTo>
                        <a:pt x="183" y="190"/>
                      </a:lnTo>
                      <a:lnTo>
                        <a:pt x="200" y="181"/>
                      </a:lnTo>
                      <a:lnTo>
                        <a:pt x="217" y="173"/>
                      </a:lnTo>
                      <a:lnTo>
                        <a:pt x="235" y="165"/>
                      </a:lnTo>
                      <a:lnTo>
                        <a:pt x="253" y="156"/>
                      </a:lnTo>
                      <a:lnTo>
                        <a:pt x="270" y="145"/>
                      </a:lnTo>
                      <a:lnTo>
                        <a:pt x="274" y="142"/>
                      </a:lnTo>
                      <a:lnTo>
                        <a:pt x="278" y="139"/>
                      </a:lnTo>
                      <a:lnTo>
                        <a:pt x="283" y="134"/>
                      </a:lnTo>
                      <a:lnTo>
                        <a:pt x="287" y="131"/>
                      </a:lnTo>
                      <a:lnTo>
                        <a:pt x="291" y="127"/>
                      </a:lnTo>
                      <a:lnTo>
                        <a:pt x="296" y="123"/>
                      </a:lnTo>
                      <a:lnTo>
                        <a:pt x="299" y="119"/>
                      </a:lnTo>
                      <a:lnTo>
                        <a:pt x="303" y="116"/>
                      </a:lnTo>
                      <a:lnTo>
                        <a:pt x="311" y="110"/>
                      </a:lnTo>
                      <a:lnTo>
                        <a:pt x="320" y="107"/>
                      </a:lnTo>
                      <a:lnTo>
                        <a:pt x="330" y="105"/>
                      </a:lnTo>
                      <a:lnTo>
                        <a:pt x="339" y="104"/>
                      </a:lnTo>
                      <a:lnTo>
                        <a:pt x="350" y="104"/>
                      </a:lnTo>
                      <a:lnTo>
                        <a:pt x="361" y="104"/>
                      </a:lnTo>
                      <a:lnTo>
                        <a:pt x="371" y="104"/>
                      </a:lnTo>
                      <a:lnTo>
                        <a:pt x="382" y="105"/>
                      </a:lnTo>
                      <a:lnTo>
                        <a:pt x="382" y="99"/>
                      </a:lnTo>
                      <a:lnTo>
                        <a:pt x="381" y="93"/>
                      </a:lnTo>
                      <a:lnTo>
                        <a:pt x="381" y="88"/>
                      </a:lnTo>
                      <a:lnTo>
                        <a:pt x="383" y="84"/>
                      </a:lnTo>
                      <a:lnTo>
                        <a:pt x="395" y="72"/>
                      </a:lnTo>
                      <a:lnTo>
                        <a:pt x="408" y="63"/>
                      </a:lnTo>
                      <a:lnTo>
                        <a:pt x="423" y="57"/>
                      </a:lnTo>
                      <a:lnTo>
                        <a:pt x="438" y="51"/>
                      </a:lnTo>
                      <a:lnTo>
                        <a:pt x="454" y="46"/>
                      </a:lnTo>
                      <a:lnTo>
                        <a:pt x="469" y="39"/>
                      </a:lnTo>
                      <a:lnTo>
                        <a:pt x="483" y="33"/>
                      </a:lnTo>
                      <a:lnTo>
                        <a:pt x="496" y="23"/>
                      </a:lnTo>
                      <a:lnTo>
                        <a:pt x="498" y="19"/>
                      </a:lnTo>
                      <a:lnTo>
                        <a:pt x="499" y="13"/>
                      </a:lnTo>
                      <a:lnTo>
                        <a:pt x="497" y="8"/>
                      </a:lnTo>
                      <a:lnTo>
                        <a:pt x="491" y="4"/>
                      </a:lnTo>
                      <a:lnTo>
                        <a:pt x="486" y="2"/>
                      </a:lnTo>
                      <a:lnTo>
                        <a:pt x="481" y="2"/>
                      </a:lnTo>
                      <a:lnTo>
                        <a:pt x="477" y="4"/>
                      </a:lnTo>
                      <a:lnTo>
                        <a:pt x="471" y="5"/>
                      </a:lnTo>
                      <a:lnTo>
                        <a:pt x="467" y="6"/>
                      </a:lnTo>
                      <a:lnTo>
                        <a:pt x="462" y="7"/>
                      </a:lnTo>
                      <a:lnTo>
                        <a:pt x="459" y="7"/>
                      </a:lnTo>
                      <a:lnTo>
                        <a:pt x="455" y="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29" name="Freeform 2099"/>
                <p:cNvSpPr>
                  <a:spLocks/>
                </p:cNvSpPr>
                <p:nvPr/>
              </p:nvSpPr>
              <p:spPr bwMode="auto">
                <a:xfrm>
                  <a:off x="2668" y="1610"/>
                  <a:ext cx="51" cy="27"/>
                </a:xfrm>
                <a:custGeom>
                  <a:avLst/>
                  <a:gdLst>
                    <a:gd name="T0" fmla="*/ 0 w 499"/>
                    <a:gd name="T1" fmla="*/ 0 h 292"/>
                    <a:gd name="T2" fmla="*/ 0 w 499"/>
                    <a:gd name="T3" fmla="*/ 0 h 292"/>
                    <a:gd name="T4" fmla="*/ 0 w 499"/>
                    <a:gd name="T5" fmla="*/ 0 h 292"/>
                    <a:gd name="T6" fmla="*/ 0 w 499"/>
                    <a:gd name="T7" fmla="*/ 0 h 292"/>
                    <a:gd name="T8" fmla="*/ 0 w 499"/>
                    <a:gd name="T9" fmla="*/ 0 h 292"/>
                    <a:gd name="T10" fmla="*/ 0 w 499"/>
                    <a:gd name="T11" fmla="*/ 0 h 292"/>
                    <a:gd name="T12" fmla="*/ 0 w 499"/>
                    <a:gd name="T13" fmla="*/ 0 h 292"/>
                    <a:gd name="T14" fmla="*/ 0 w 499"/>
                    <a:gd name="T15" fmla="*/ 0 h 292"/>
                    <a:gd name="T16" fmla="*/ 0 w 499"/>
                    <a:gd name="T17" fmla="*/ 0 h 292"/>
                    <a:gd name="T18" fmla="*/ 0 w 499"/>
                    <a:gd name="T19" fmla="*/ 0 h 292"/>
                    <a:gd name="T20" fmla="*/ 0 w 499"/>
                    <a:gd name="T21" fmla="*/ 0 h 292"/>
                    <a:gd name="T22" fmla="*/ 0 w 499"/>
                    <a:gd name="T23" fmla="*/ 0 h 292"/>
                    <a:gd name="T24" fmla="*/ 0 w 499"/>
                    <a:gd name="T25" fmla="*/ 0 h 292"/>
                    <a:gd name="T26" fmla="*/ 0 w 499"/>
                    <a:gd name="T27" fmla="*/ 0 h 292"/>
                    <a:gd name="T28" fmla="*/ 0 w 499"/>
                    <a:gd name="T29" fmla="*/ 0 h 292"/>
                    <a:gd name="T30" fmla="*/ 0 w 499"/>
                    <a:gd name="T31" fmla="*/ 0 h 292"/>
                    <a:gd name="T32" fmla="*/ 0 w 499"/>
                    <a:gd name="T33" fmla="*/ 0 h 292"/>
                    <a:gd name="T34" fmla="*/ 0 w 499"/>
                    <a:gd name="T35" fmla="*/ 0 h 292"/>
                    <a:gd name="T36" fmla="*/ 0 w 499"/>
                    <a:gd name="T37" fmla="*/ 0 h 292"/>
                    <a:gd name="T38" fmla="*/ 0 w 499"/>
                    <a:gd name="T39" fmla="*/ 0 h 292"/>
                    <a:gd name="T40" fmla="*/ 0 w 499"/>
                    <a:gd name="T41" fmla="*/ 0 h 292"/>
                    <a:gd name="T42" fmla="*/ 0 w 499"/>
                    <a:gd name="T43" fmla="*/ 0 h 292"/>
                    <a:gd name="T44" fmla="*/ 0 w 499"/>
                    <a:gd name="T45" fmla="*/ 0 h 292"/>
                    <a:gd name="T46" fmla="*/ 0 w 499"/>
                    <a:gd name="T47" fmla="*/ 0 h 292"/>
                    <a:gd name="T48" fmla="*/ 0 w 499"/>
                    <a:gd name="T49" fmla="*/ 0 h 292"/>
                    <a:gd name="T50" fmla="*/ 0 w 499"/>
                    <a:gd name="T51" fmla="*/ 0 h 292"/>
                    <a:gd name="T52" fmla="*/ 0 w 499"/>
                    <a:gd name="T53" fmla="*/ 0 h 292"/>
                    <a:gd name="T54" fmla="*/ 0 w 499"/>
                    <a:gd name="T55" fmla="*/ 0 h 292"/>
                    <a:gd name="T56" fmla="*/ 0 w 499"/>
                    <a:gd name="T57" fmla="*/ 0 h 292"/>
                    <a:gd name="T58" fmla="*/ 0 w 499"/>
                    <a:gd name="T59" fmla="*/ 0 h 292"/>
                    <a:gd name="T60" fmla="*/ 0 w 499"/>
                    <a:gd name="T61" fmla="*/ 0 h 292"/>
                    <a:gd name="T62" fmla="*/ 0 w 499"/>
                    <a:gd name="T63" fmla="*/ 0 h 292"/>
                    <a:gd name="T64" fmla="*/ 0 w 499"/>
                    <a:gd name="T65" fmla="*/ 0 h 292"/>
                    <a:gd name="T66" fmla="*/ 0 w 499"/>
                    <a:gd name="T67" fmla="*/ 0 h 292"/>
                    <a:gd name="T68" fmla="*/ 0 w 499"/>
                    <a:gd name="T69" fmla="*/ 0 h 292"/>
                    <a:gd name="T70" fmla="*/ 0 w 499"/>
                    <a:gd name="T71" fmla="*/ 0 h 292"/>
                    <a:gd name="T72" fmla="*/ 0 w 499"/>
                    <a:gd name="T73" fmla="*/ 0 h 292"/>
                    <a:gd name="T74" fmla="*/ 0 w 499"/>
                    <a:gd name="T75" fmla="*/ 0 h 292"/>
                    <a:gd name="T76" fmla="*/ 0 w 499"/>
                    <a:gd name="T77" fmla="*/ 0 h 292"/>
                    <a:gd name="T78" fmla="*/ 0 w 499"/>
                    <a:gd name="T79" fmla="*/ 0 h 292"/>
                    <a:gd name="T80" fmla="*/ 0 w 499"/>
                    <a:gd name="T81" fmla="*/ 0 h 292"/>
                    <a:gd name="T82" fmla="*/ 0 w 499"/>
                    <a:gd name="T83" fmla="*/ 0 h 292"/>
                    <a:gd name="T84" fmla="*/ 0 w 499"/>
                    <a:gd name="T85" fmla="*/ 0 h 292"/>
                    <a:gd name="T86" fmla="*/ 0 w 499"/>
                    <a:gd name="T87" fmla="*/ 0 h 292"/>
                    <a:gd name="T88" fmla="*/ 0 w 499"/>
                    <a:gd name="T89" fmla="*/ 0 h 292"/>
                    <a:gd name="T90" fmla="*/ 0 w 499"/>
                    <a:gd name="T91" fmla="*/ 0 h 292"/>
                    <a:gd name="T92" fmla="*/ 0 w 499"/>
                    <a:gd name="T93" fmla="*/ 0 h 292"/>
                    <a:gd name="T94" fmla="*/ 0 w 499"/>
                    <a:gd name="T95" fmla="*/ 0 h 292"/>
                    <a:gd name="T96" fmla="*/ 0 w 499"/>
                    <a:gd name="T97" fmla="*/ 0 h 292"/>
                    <a:gd name="T98" fmla="*/ 0 w 499"/>
                    <a:gd name="T99" fmla="*/ 0 h 292"/>
                    <a:gd name="T100" fmla="*/ 0 w 499"/>
                    <a:gd name="T101" fmla="*/ 0 h 292"/>
                    <a:gd name="T102" fmla="*/ 0 w 499"/>
                    <a:gd name="T103" fmla="*/ 0 h 292"/>
                    <a:gd name="T104" fmla="*/ 0 w 499"/>
                    <a:gd name="T105" fmla="*/ 0 h 292"/>
                    <a:gd name="T106" fmla="*/ 0 w 499"/>
                    <a:gd name="T107" fmla="*/ 0 h 292"/>
                    <a:gd name="T108" fmla="*/ 0 w 499"/>
                    <a:gd name="T109" fmla="*/ 0 h 292"/>
                    <a:gd name="T110" fmla="*/ 0 w 499"/>
                    <a:gd name="T111" fmla="*/ 0 h 292"/>
                    <a:gd name="T112" fmla="*/ 0 w 499"/>
                    <a:gd name="T113" fmla="*/ 0 h 292"/>
                    <a:gd name="T114" fmla="*/ 0 w 499"/>
                    <a:gd name="T115" fmla="*/ 0 h 292"/>
                    <a:gd name="T116" fmla="*/ 0 w 499"/>
                    <a:gd name="T117" fmla="*/ 0 h 292"/>
                    <a:gd name="T118" fmla="*/ 0 w 499"/>
                    <a:gd name="T119" fmla="*/ 0 h 292"/>
                    <a:gd name="T120" fmla="*/ 0 w 499"/>
                    <a:gd name="T121" fmla="*/ 0 h 292"/>
                    <a:gd name="T122" fmla="*/ 0 w 499"/>
                    <a:gd name="T123" fmla="*/ 0 h 292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499"/>
                    <a:gd name="T187" fmla="*/ 0 h 292"/>
                    <a:gd name="T188" fmla="*/ 499 w 499"/>
                    <a:gd name="T189" fmla="*/ 292 h 292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499" h="292">
                      <a:moveTo>
                        <a:pt x="455" y="7"/>
                      </a:moveTo>
                      <a:lnTo>
                        <a:pt x="455" y="7"/>
                      </a:lnTo>
                      <a:lnTo>
                        <a:pt x="442" y="5"/>
                      </a:lnTo>
                      <a:lnTo>
                        <a:pt x="428" y="2"/>
                      </a:lnTo>
                      <a:lnTo>
                        <a:pt x="414" y="1"/>
                      </a:lnTo>
                      <a:lnTo>
                        <a:pt x="401" y="0"/>
                      </a:lnTo>
                      <a:lnTo>
                        <a:pt x="388" y="0"/>
                      </a:lnTo>
                      <a:lnTo>
                        <a:pt x="376" y="2"/>
                      </a:lnTo>
                      <a:lnTo>
                        <a:pt x="365" y="5"/>
                      </a:lnTo>
                      <a:lnTo>
                        <a:pt x="355" y="8"/>
                      </a:lnTo>
                      <a:lnTo>
                        <a:pt x="349" y="11"/>
                      </a:lnTo>
                      <a:lnTo>
                        <a:pt x="343" y="16"/>
                      </a:lnTo>
                      <a:lnTo>
                        <a:pt x="337" y="21"/>
                      </a:lnTo>
                      <a:lnTo>
                        <a:pt x="331" y="26"/>
                      </a:lnTo>
                      <a:lnTo>
                        <a:pt x="325" y="33"/>
                      </a:lnTo>
                      <a:lnTo>
                        <a:pt x="319" y="39"/>
                      </a:lnTo>
                      <a:lnTo>
                        <a:pt x="313" y="46"/>
                      </a:lnTo>
                      <a:lnTo>
                        <a:pt x="307" y="51"/>
                      </a:lnTo>
                      <a:lnTo>
                        <a:pt x="293" y="62"/>
                      </a:lnTo>
                      <a:lnTo>
                        <a:pt x="278" y="71"/>
                      </a:lnTo>
                      <a:lnTo>
                        <a:pt x="262" y="79"/>
                      </a:lnTo>
                      <a:lnTo>
                        <a:pt x="247" y="86"/>
                      </a:lnTo>
                      <a:lnTo>
                        <a:pt x="230" y="93"/>
                      </a:lnTo>
                      <a:lnTo>
                        <a:pt x="214" y="99"/>
                      </a:lnTo>
                      <a:lnTo>
                        <a:pt x="198" y="106"/>
                      </a:lnTo>
                      <a:lnTo>
                        <a:pt x="181" y="115"/>
                      </a:lnTo>
                      <a:lnTo>
                        <a:pt x="173" y="119"/>
                      </a:lnTo>
                      <a:lnTo>
                        <a:pt x="162" y="122"/>
                      </a:lnTo>
                      <a:lnTo>
                        <a:pt x="151" y="125"/>
                      </a:lnTo>
                      <a:lnTo>
                        <a:pt x="140" y="128"/>
                      </a:lnTo>
                      <a:lnTo>
                        <a:pt x="130" y="131"/>
                      </a:lnTo>
                      <a:lnTo>
                        <a:pt x="122" y="134"/>
                      </a:lnTo>
                      <a:lnTo>
                        <a:pt x="115" y="139"/>
                      </a:lnTo>
                      <a:lnTo>
                        <a:pt x="112" y="144"/>
                      </a:lnTo>
                      <a:lnTo>
                        <a:pt x="104" y="162"/>
                      </a:lnTo>
                      <a:lnTo>
                        <a:pt x="94" y="180"/>
                      </a:lnTo>
                      <a:lnTo>
                        <a:pt x="83" y="195"/>
                      </a:lnTo>
                      <a:lnTo>
                        <a:pt x="70" y="209"/>
                      </a:lnTo>
                      <a:lnTo>
                        <a:pt x="57" y="221"/>
                      </a:lnTo>
                      <a:lnTo>
                        <a:pt x="42" y="232"/>
                      </a:lnTo>
                      <a:lnTo>
                        <a:pt x="26" y="242"/>
                      </a:lnTo>
                      <a:lnTo>
                        <a:pt x="9" y="251"/>
                      </a:lnTo>
                      <a:lnTo>
                        <a:pt x="2" y="257"/>
                      </a:lnTo>
                      <a:lnTo>
                        <a:pt x="0" y="266"/>
                      </a:lnTo>
                      <a:lnTo>
                        <a:pt x="2" y="274"/>
                      </a:lnTo>
                      <a:lnTo>
                        <a:pt x="4" y="278"/>
                      </a:lnTo>
                      <a:lnTo>
                        <a:pt x="13" y="284"/>
                      </a:lnTo>
                      <a:lnTo>
                        <a:pt x="22" y="289"/>
                      </a:lnTo>
                      <a:lnTo>
                        <a:pt x="33" y="291"/>
                      </a:lnTo>
                      <a:lnTo>
                        <a:pt x="45" y="292"/>
                      </a:lnTo>
                      <a:lnTo>
                        <a:pt x="56" y="291"/>
                      </a:lnTo>
                      <a:lnTo>
                        <a:pt x="68" y="289"/>
                      </a:lnTo>
                      <a:lnTo>
                        <a:pt x="79" y="287"/>
                      </a:lnTo>
                      <a:lnTo>
                        <a:pt x="89" y="283"/>
                      </a:lnTo>
                      <a:lnTo>
                        <a:pt x="98" y="279"/>
                      </a:lnTo>
                      <a:lnTo>
                        <a:pt x="104" y="274"/>
                      </a:lnTo>
                      <a:lnTo>
                        <a:pt x="111" y="267"/>
                      </a:lnTo>
                      <a:lnTo>
                        <a:pt x="116" y="259"/>
                      </a:lnTo>
                      <a:lnTo>
                        <a:pt x="120" y="251"/>
                      </a:lnTo>
                      <a:lnTo>
                        <a:pt x="126" y="242"/>
                      </a:lnTo>
                      <a:lnTo>
                        <a:pt x="130" y="233"/>
                      </a:lnTo>
                      <a:lnTo>
                        <a:pt x="137" y="225"/>
                      </a:lnTo>
                      <a:lnTo>
                        <a:pt x="151" y="210"/>
                      </a:lnTo>
                      <a:lnTo>
                        <a:pt x="166" y="200"/>
                      </a:lnTo>
                      <a:lnTo>
                        <a:pt x="183" y="190"/>
                      </a:lnTo>
                      <a:lnTo>
                        <a:pt x="200" y="181"/>
                      </a:lnTo>
                      <a:lnTo>
                        <a:pt x="217" y="173"/>
                      </a:lnTo>
                      <a:lnTo>
                        <a:pt x="235" y="165"/>
                      </a:lnTo>
                      <a:lnTo>
                        <a:pt x="253" y="156"/>
                      </a:lnTo>
                      <a:lnTo>
                        <a:pt x="270" y="145"/>
                      </a:lnTo>
                      <a:lnTo>
                        <a:pt x="274" y="142"/>
                      </a:lnTo>
                      <a:lnTo>
                        <a:pt x="278" y="139"/>
                      </a:lnTo>
                      <a:lnTo>
                        <a:pt x="283" y="134"/>
                      </a:lnTo>
                      <a:lnTo>
                        <a:pt x="287" y="131"/>
                      </a:lnTo>
                      <a:lnTo>
                        <a:pt x="291" y="127"/>
                      </a:lnTo>
                      <a:lnTo>
                        <a:pt x="296" y="123"/>
                      </a:lnTo>
                      <a:lnTo>
                        <a:pt x="299" y="119"/>
                      </a:lnTo>
                      <a:lnTo>
                        <a:pt x="303" y="116"/>
                      </a:lnTo>
                      <a:lnTo>
                        <a:pt x="311" y="110"/>
                      </a:lnTo>
                      <a:lnTo>
                        <a:pt x="320" y="107"/>
                      </a:lnTo>
                      <a:lnTo>
                        <a:pt x="330" y="105"/>
                      </a:lnTo>
                      <a:lnTo>
                        <a:pt x="339" y="104"/>
                      </a:lnTo>
                      <a:lnTo>
                        <a:pt x="350" y="104"/>
                      </a:lnTo>
                      <a:lnTo>
                        <a:pt x="361" y="104"/>
                      </a:lnTo>
                      <a:lnTo>
                        <a:pt x="371" y="104"/>
                      </a:lnTo>
                      <a:lnTo>
                        <a:pt x="382" y="105"/>
                      </a:lnTo>
                      <a:lnTo>
                        <a:pt x="382" y="99"/>
                      </a:lnTo>
                      <a:lnTo>
                        <a:pt x="381" y="93"/>
                      </a:lnTo>
                      <a:lnTo>
                        <a:pt x="381" y="88"/>
                      </a:lnTo>
                      <a:lnTo>
                        <a:pt x="383" y="84"/>
                      </a:lnTo>
                      <a:lnTo>
                        <a:pt x="395" y="72"/>
                      </a:lnTo>
                      <a:lnTo>
                        <a:pt x="408" y="63"/>
                      </a:lnTo>
                      <a:lnTo>
                        <a:pt x="423" y="57"/>
                      </a:lnTo>
                      <a:lnTo>
                        <a:pt x="438" y="51"/>
                      </a:lnTo>
                      <a:lnTo>
                        <a:pt x="454" y="46"/>
                      </a:lnTo>
                      <a:lnTo>
                        <a:pt x="469" y="39"/>
                      </a:lnTo>
                      <a:lnTo>
                        <a:pt x="483" y="33"/>
                      </a:lnTo>
                      <a:lnTo>
                        <a:pt x="496" y="23"/>
                      </a:lnTo>
                      <a:lnTo>
                        <a:pt x="498" y="19"/>
                      </a:lnTo>
                      <a:lnTo>
                        <a:pt x="499" y="13"/>
                      </a:lnTo>
                      <a:lnTo>
                        <a:pt x="497" y="8"/>
                      </a:lnTo>
                      <a:lnTo>
                        <a:pt x="491" y="4"/>
                      </a:lnTo>
                      <a:lnTo>
                        <a:pt x="486" y="2"/>
                      </a:lnTo>
                      <a:lnTo>
                        <a:pt x="481" y="2"/>
                      </a:lnTo>
                      <a:lnTo>
                        <a:pt x="477" y="4"/>
                      </a:lnTo>
                      <a:lnTo>
                        <a:pt x="471" y="5"/>
                      </a:lnTo>
                      <a:lnTo>
                        <a:pt x="467" y="6"/>
                      </a:lnTo>
                      <a:lnTo>
                        <a:pt x="462" y="7"/>
                      </a:lnTo>
                      <a:lnTo>
                        <a:pt x="459" y="7"/>
                      </a:lnTo>
                      <a:lnTo>
                        <a:pt x="455" y="7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30" name="Freeform 2100"/>
                <p:cNvSpPr>
                  <a:spLocks/>
                </p:cNvSpPr>
                <p:nvPr/>
              </p:nvSpPr>
              <p:spPr bwMode="auto">
                <a:xfrm>
                  <a:off x="2655" y="1634"/>
                  <a:ext cx="8" cy="3"/>
                </a:xfrm>
                <a:custGeom>
                  <a:avLst/>
                  <a:gdLst>
                    <a:gd name="T0" fmla="*/ 0 w 87"/>
                    <a:gd name="T1" fmla="*/ 0 h 35"/>
                    <a:gd name="T2" fmla="*/ 0 w 87"/>
                    <a:gd name="T3" fmla="*/ 0 h 35"/>
                    <a:gd name="T4" fmla="*/ 0 w 87"/>
                    <a:gd name="T5" fmla="*/ 0 h 35"/>
                    <a:gd name="T6" fmla="*/ 0 w 87"/>
                    <a:gd name="T7" fmla="*/ 0 h 35"/>
                    <a:gd name="T8" fmla="*/ 0 w 87"/>
                    <a:gd name="T9" fmla="*/ 0 h 35"/>
                    <a:gd name="T10" fmla="*/ 0 w 87"/>
                    <a:gd name="T11" fmla="*/ 0 h 35"/>
                    <a:gd name="T12" fmla="*/ 0 w 87"/>
                    <a:gd name="T13" fmla="*/ 0 h 35"/>
                    <a:gd name="T14" fmla="*/ 0 w 87"/>
                    <a:gd name="T15" fmla="*/ 0 h 35"/>
                    <a:gd name="T16" fmla="*/ 0 w 87"/>
                    <a:gd name="T17" fmla="*/ 0 h 35"/>
                    <a:gd name="T18" fmla="*/ 0 w 87"/>
                    <a:gd name="T19" fmla="*/ 0 h 35"/>
                    <a:gd name="T20" fmla="*/ 0 w 87"/>
                    <a:gd name="T21" fmla="*/ 0 h 35"/>
                    <a:gd name="T22" fmla="*/ 0 w 87"/>
                    <a:gd name="T23" fmla="*/ 0 h 35"/>
                    <a:gd name="T24" fmla="*/ 0 w 87"/>
                    <a:gd name="T25" fmla="*/ 0 h 35"/>
                    <a:gd name="T26" fmla="*/ 0 w 87"/>
                    <a:gd name="T27" fmla="*/ 0 h 35"/>
                    <a:gd name="T28" fmla="*/ 0 w 87"/>
                    <a:gd name="T29" fmla="*/ 0 h 35"/>
                    <a:gd name="T30" fmla="*/ 0 w 87"/>
                    <a:gd name="T31" fmla="*/ 0 h 35"/>
                    <a:gd name="T32" fmla="*/ 0 w 87"/>
                    <a:gd name="T33" fmla="*/ 0 h 3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87"/>
                    <a:gd name="T52" fmla="*/ 0 h 35"/>
                    <a:gd name="T53" fmla="*/ 87 w 87"/>
                    <a:gd name="T54" fmla="*/ 35 h 3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87" h="35">
                      <a:moveTo>
                        <a:pt x="87" y="0"/>
                      </a:moveTo>
                      <a:lnTo>
                        <a:pt x="76" y="2"/>
                      </a:lnTo>
                      <a:lnTo>
                        <a:pt x="65" y="5"/>
                      </a:lnTo>
                      <a:lnTo>
                        <a:pt x="54" y="10"/>
                      </a:lnTo>
                      <a:lnTo>
                        <a:pt x="44" y="13"/>
                      </a:lnTo>
                      <a:lnTo>
                        <a:pt x="33" y="17"/>
                      </a:lnTo>
                      <a:lnTo>
                        <a:pt x="22" y="19"/>
                      </a:lnTo>
                      <a:lnTo>
                        <a:pt x="11" y="22"/>
                      </a:lnTo>
                      <a:lnTo>
                        <a:pt x="0" y="22"/>
                      </a:lnTo>
                      <a:lnTo>
                        <a:pt x="10" y="30"/>
                      </a:lnTo>
                      <a:lnTo>
                        <a:pt x="22" y="34"/>
                      </a:lnTo>
                      <a:lnTo>
                        <a:pt x="35" y="35"/>
                      </a:lnTo>
                      <a:lnTo>
                        <a:pt x="47" y="31"/>
                      </a:lnTo>
                      <a:lnTo>
                        <a:pt x="59" y="26"/>
                      </a:lnTo>
                      <a:lnTo>
                        <a:pt x="70" y="18"/>
                      </a:lnTo>
                      <a:lnTo>
                        <a:pt x="80" y="10"/>
                      </a:lnTo>
                      <a:lnTo>
                        <a:pt x="87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31" name="Freeform 2101"/>
                <p:cNvSpPr>
                  <a:spLocks/>
                </p:cNvSpPr>
                <p:nvPr/>
              </p:nvSpPr>
              <p:spPr bwMode="auto">
                <a:xfrm>
                  <a:off x="2655" y="1634"/>
                  <a:ext cx="8" cy="3"/>
                </a:xfrm>
                <a:custGeom>
                  <a:avLst/>
                  <a:gdLst>
                    <a:gd name="T0" fmla="*/ 0 w 87"/>
                    <a:gd name="T1" fmla="*/ 0 h 35"/>
                    <a:gd name="T2" fmla="*/ 0 w 87"/>
                    <a:gd name="T3" fmla="*/ 0 h 35"/>
                    <a:gd name="T4" fmla="*/ 0 w 87"/>
                    <a:gd name="T5" fmla="*/ 0 h 35"/>
                    <a:gd name="T6" fmla="*/ 0 w 87"/>
                    <a:gd name="T7" fmla="*/ 0 h 35"/>
                    <a:gd name="T8" fmla="*/ 0 w 87"/>
                    <a:gd name="T9" fmla="*/ 0 h 35"/>
                    <a:gd name="T10" fmla="*/ 0 w 87"/>
                    <a:gd name="T11" fmla="*/ 0 h 35"/>
                    <a:gd name="T12" fmla="*/ 0 w 87"/>
                    <a:gd name="T13" fmla="*/ 0 h 35"/>
                    <a:gd name="T14" fmla="*/ 0 w 87"/>
                    <a:gd name="T15" fmla="*/ 0 h 35"/>
                    <a:gd name="T16" fmla="*/ 0 w 87"/>
                    <a:gd name="T17" fmla="*/ 0 h 35"/>
                    <a:gd name="T18" fmla="*/ 0 w 87"/>
                    <a:gd name="T19" fmla="*/ 0 h 35"/>
                    <a:gd name="T20" fmla="*/ 0 w 87"/>
                    <a:gd name="T21" fmla="*/ 0 h 35"/>
                    <a:gd name="T22" fmla="*/ 0 w 87"/>
                    <a:gd name="T23" fmla="*/ 0 h 35"/>
                    <a:gd name="T24" fmla="*/ 0 w 87"/>
                    <a:gd name="T25" fmla="*/ 0 h 35"/>
                    <a:gd name="T26" fmla="*/ 0 w 87"/>
                    <a:gd name="T27" fmla="*/ 0 h 35"/>
                    <a:gd name="T28" fmla="*/ 0 w 87"/>
                    <a:gd name="T29" fmla="*/ 0 h 35"/>
                    <a:gd name="T30" fmla="*/ 0 w 87"/>
                    <a:gd name="T31" fmla="*/ 0 h 35"/>
                    <a:gd name="T32" fmla="*/ 0 w 87"/>
                    <a:gd name="T33" fmla="*/ 0 h 35"/>
                    <a:gd name="T34" fmla="*/ 0 w 87"/>
                    <a:gd name="T35" fmla="*/ 0 h 35"/>
                    <a:gd name="T36" fmla="*/ 0 w 87"/>
                    <a:gd name="T37" fmla="*/ 0 h 3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7"/>
                    <a:gd name="T58" fmla="*/ 0 h 35"/>
                    <a:gd name="T59" fmla="*/ 87 w 87"/>
                    <a:gd name="T60" fmla="*/ 35 h 3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7" h="35">
                      <a:moveTo>
                        <a:pt x="87" y="0"/>
                      </a:moveTo>
                      <a:lnTo>
                        <a:pt x="87" y="0"/>
                      </a:lnTo>
                      <a:lnTo>
                        <a:pt x="76" y="2"/>
                      </a:lnTo>
                      <a:lnTo>
                        <a:pt x="65" y="5"/>
                      </a:lnTo>
                      <a:lnTo>
                        <a:pt x="54" y="10"/>
                      </a:lnTo>
                      <a:lnTo>
                        <a:pt x="44" y="13"/>
                      </a:lnTo>
                      <a:lnTo>
                        <a:pt x="33" y="17"/>
                      </a:lnTo>
                      <a:lnTo>
                        <a:pt x="22" y="19"/>
                      </a:lnTo>
                      <a:lnTo>
                        <a:pt x="11" y="22"/>
                      </a:lnTo>
                      <a:lnTo>
                        <a:pt x="0" y="22"/>
                      </a:lnTo>
                      <a:lnTo>
                        <a:pt x="10" y="30"/>
                      </a:lnTo>
                      <a:lnTo>
                        <a:pt x="22" y="34"/>
                      </a:lnTo>
                      <a:lnTo>
                        <a:pt x="35" y="35"/>
                      </a:lnTo>
                      <a:lnTo>
                        <a:pt x="47" y="31"/>
                      </a:lnTo>
                      <a:lnTo>
                        <a:pt x="59" y="26"/>
                      </a:lnTo>
                      <a:lnTo>
                        <a:pt x="70" y="18"/>
                      </a:lnTo>
                      <a:lnTo>
                        <a:pt x="80" y="10"/>
                      </a:lnTo>
                      <a:lnTo>
                        <a:pt x="87" y="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32" name="Freeform 2102"/>
                <p:cNvSpPr>
                  <a:spLocks/>
                </p:cNvSpPr>
                <p:nvPr/>
              </p:nvSpPr>
              <p:spPr bwMode="auto">
                <a:xfrm>
                  <a:off x="2717" y="1602"/>
                  <a:ext cx="4" cy="1"/>
                </a:xfrm>
                <a:custGeom>
                  <a:avLst/>
                  <a:gdLst>
                    <a:gd name="T0" fmla="*/ 0 w 38"/>
                    <a:gd name="T1" fmla="*/ 0 h 24"/>
                    <a:gd name="T2" fmla="*/ 0 w 38"/>
                    <a:gd name="T3" fmla="*/ 0 h 24"/>
                    <a:gd name="T4" fmla="*/ 0 w 38"/>
                    <a:gd name="T5" fmla="*/ 0 h 24"/>
                    <a:gd name="T6" fmla="*/ 0 w 38"/>
                    <a:gd name="T7" fmla="*/ 0 h 24"/>
                    <a:gd name="T8" fmla="*/ 0 w 38"/>
                    <a:gd name="T9" fmla="*/ 0 h 24"/>
                    <a:gd name="T10" fmla="*/ 0 w 38"/>
                    <a:gd name="T11" fmla="*/ 0 h 24"/>
                    <a:gd name="T12" fmla="*/ 0 w 38"/>
                    <a:gd name="T13" fmla="*/ 0 h 24"/>
                    <a:gd name="T14" fmla="*/ 0 w 38"/>
                    <a:gd name="T15" fmla="*/ 0 h 24"/>
                    <a:gd name="T16" fmla="*/ 0 w 38"/>
                    <a:gd name="T17" fmla="*/ 0 h 24"/>
                    <a:gd name="T18" fmla="*/ 0 w 38"/>
                    <a:gd name="T19" fmla="*/ 0 h 24"/>
                    <a:gd name="T20" fmla="*/ 0 w 38"/>
                    <a:gd name="T21" fmla="*/ 0 h 24"/>
                    <a:gd name="T22" fmla="*/ 0 w 38"/>
                    <a:gd name="T23" fmla="*/ 0 h 24"/>
                    <a:gd name="T24" fmla="*/ 0 w 38"/>
                    <a:gd name="T25" fmla="*/ 0 h 24"/>
                    <a:gd name="T26" fmla="*/ 0 w 38"/>
                    <a:gd name="T27" fmla="*/ 0 h 24"/>
                    <a:gd name="T28" fmla="*/ 0 w 38"/>
                    <a:gd name="T29" fmla="*/ 0 h 24"/>
                    <a:gd name="T30" fmla="*/ 0 w 38"/>
                    <a:gd name="T31" fmla="*/ 0 h 24"/>
                    <a:gd name="T32" fmla="*/ 0 w 38"/>
                    <a:gd name="T33" fmla="*/ 0 h 24"/>
                    <a:gd name="T34" fmla="*/ 0 w 38"/>
                    <a:gd name="T35" fmla="*/ 0 h 24"/>
                    <a:gd name="T36" fmla="*/ 0 w 38"/>
                    <a:gd name="T37" fmla="*/ 0 h 24"/>
                    <a:gd name="T38" fmla="*/ 0 w 38"/>
                    <a:gd name="T39" fmla="*/ 0 h 24"/>
                    <a:gd name="T40" fmla="*/ 0 w 38"/>
                    <a:gd name="T41" fmla="*/ 0 h 2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8"/>
                    <a:gd name="T64" fmla="*/ 0 h 24"/>
                    <a:gd name="T65" fmla="*/ 38 w 38"/>
                    <a:gd name="T66" fmla="*/ 24 h 2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8" h="24">
                      <a:moveTo>
                        <a:pt x="1" y="23"/>
                      </a:moveTo>
                      <a:lnTo>
                        <a:pt x="1" y="17"/>
                      </a:lnTo>
                      <a:lnTo>
                        <a:pt x="0" y="12"/>
                      </a:ln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9" y="2"/>
                      </a:lnTo>
                      <a:lnTo>
                        <a:pt x="24" y="4"/>
                      </a:lnTo>
                      <a:lnTo>
                        <a:pt x="28" y="6"/>
                      </a:lnTo>
                      <a:lnTo>
                        <a:pt x="33" y="7"/>
                      </a:lnTo>
                      <a:lnTo>
                        <a:pt x="38" y="8"/>
                      </a:lnTo>
                      <a:lnTo>
                        <a:pt x="36" y="15"/>
                      </a:lnTo>
                      <a:lnTo>
                        <a:pt x="32" y="19"/>
                      </a:lnTo>
                      <a:lnTo>
                        <a:pt x="28" y="23"/>
                      </a:lnTo>
                      <a:lnTo>
                        <a:pt x="22" y="24"/>
                      </a:lnTo>
                      <a:lnTo>
                        <a:pt x="17" y="24"/>
                      </a:lnTo>
                      <a:lnTo>
                        <a:pt x="11" y="23"/>
                      </a:lnTo>
                      <a:lnTo>
                        <a:pt x="5" y="23"/>
                      </a:lnTo>
                      <a:lnTo>
                        <a:pt x="1" y="2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33" name="Freeform 2103"/>
                <p:cNvSpPr>
                  <a:spLocks/>
                </p:cNvSpPr>
                <p:nvPr/>
              </p:nvSpPr>
              <p:spPr bwMode="auto">
                <a:xfrm>
                  <a:off x="2717" y="1602"/>
                  <a:ext cx="4" cy="1"/>
                </a:xfrm>
                <a:custGeom>
                  <a:avLst/>
                  <a:gdLst>
                    <a:gd name="T0" fmla="*/ 0 w 38"/>
                    <a:gd name="T1" fmla="*/ 0 h 24"/>
                    <a:gd name="T2" fmla="*/ 0 w 38"/>
                    <a:gd name="T3" fmla="*/ 0 h 24"/>
                    <a:gd name="T4" fmla="*/ 0 w 38"/>
                    <a:gd name="T5" fmla="*/ 0 h 24"/>
                    <a:gd name="T6" fmla="*/ 0 w 38"/>
                    <a:gd name="T7" fmla="*/ 0 h 24"/>
                    <a:gd name="T8" fmla="*/ 0 w 38"/>
                    <a:gd name="T9" fmla="*/ 0 h 24"/>
                    <a:gd name="T10" fmla="*/ 0 w 38"/>
                    <a:gd name="T11" fmla="*/ 0 h 24"/>
                    <a:gd name="T12" fmla="*/ 0 w 38"/>
                    <a:gd name="T13" fmla="*/ 0 h 24"/>
                    <a:gd name="T14" fmla="*/ 0 w 38"/>
                    <a:gd name="T15" fmla="*/ 0 h 24"/>
                    <a:gd name="T16" fmla="*/ 0 w 38"/>
                    <a:gd name="T17" fmla="*/ 0 h 24"/>
                    <a:gd name="T18" fmla="*/ 0 w 38"/>
                    <a:gd name="T19" fmla="*/ 0 h 24"/>
                    <a:gd name="T20" fmla="*/ 0 w 38"/>
                    <a:gd name="T21" fmla="*/ 0 h 24"/>
                    <a:gd name="T22" fmla="*/ 0 w 38"/>
                    <a:gd name="T23" fmla="*/ 0 h 24"/>
                    <a:gd name="T24" fmla="*/ 0 w 38"/>
                    <a:gd name="T25" fmla="*/ 0 h 24"/>
                    <a:gd name="T26" fmla="*/ 0 w 38"/>
                    <a:gd name="T27" fmla="*/ 0 h 24"/>
                    <a:gd name="T28" fmla="*/ 0 w 38"/>
                    <a:gd name="T29" fmla="*/ 0 h 24"/>
                    <a:gd name="T30" fmla="*/ 0 w 38"/>
                    <a:gd name="T31" fmla="*/ 0 h 24"/>
                    <a:gd name="T32" fmla="*/ 0 w 38"/>
                    <a:gd name="T33" fmla="*/ 0 h 24"/>
                    <a:gd name="T34" fmla="*/ 0 w 38"/>
                    <a:gd name="T35" fmla="*/ 0 h 24"/>
                    <a:gd name="T36" fmla="*/ 0 w 38"/>
                    <a:gd name="T37" fmla="*/ 0 h 24"/>
                    <a:gd name="T38" fmla="*/ 0 w 38"/>
                    <a:gd name="T39" fmla="*/ 0 h 24"/>
                    <a:gd name="T40" fmla="*/ 0 w 38"/>
                    <a:gd name="T41" fmla="*/ 0 h 24"/>
                    <a:gd name="T42" fmla="*/ 0 w 38"/>
                    <a:gd name="T43" fmla="*/ 0 h 24"/>
                    <a:gd name="T44" fmla="*/ 0 w 38"/>
                    <a:gd name="T45" fmla="*/ 0 h 24"/>
                    <a:gd name="T46" fmla="*/ 0 w 38"/>
                    <a:gd name="T47" fmla="*/ 0 h 2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8"/>
                    <a:gd name="T73" fmla="*/ 0 h 24"/>
                    <a:gd name="T74" fmla="*/ 38 w 38"/>
                    <a:gd name="T75" fmla="*/ 24 h 2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8" h="24">
                      <a:moveTo>
                        <a:pt x="1" y="23"/>
                      </a:moveTo>
                      <a:lnTo>
                        <a:pt x="1" y="23"/>
                      </a:lnTo>
                      <a:lnTo>
                        <a:pt x="1" y="17"/>
                      </a:lnTo>
                      <a:lnTo>
                        <a:pt x="0" y="12"/>
                      </a:ln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9" y="2"/>
                      </a:lnTo>
                      <a:lnTo>
                        <a:pt x="24" y="4"/>
                      </a:lnTo>
                      <a:lnTo>
                        <a:pt x="28" y="6"/>
                      </a:lnTo>
                      <a:lnTo>
                        <a:pt x="33" y="7"/>
                      </a:lnTo>
                      <a:lnTo>
                        <a:pt x="38" y="8"/>
                      </a:lnTo>
                      <a:lnTo>
                        <a:pt x="36" y="15"/>
                      </a:lnTo>
                      <a:lnTo>
                        <a:pt x="32" y="19"/>
                      </a:lnTo>
                      <a:lnTo>
                        <a:pt x="28" y="23"/>
                      </a:lnTo>
                      <a:lnTo>
                        <a:pt x="22" y="24"/>
                      </a:lnTo>
                      <a:lnTo>
                        <a:pt x="17" y="24"/>
                      </a:lnTo>
                      <a:lnTo>
                        <a:pt x="11" y="23"/>
                      </a:lnTo>
                      <a:lnTo>
                        <a:pt x="5" y="23"/>
                      </a:lnTo>
                      <a:lnTo>
                        <a:pt x="1" y="23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34" name="Freeform 2104"/>
                <p:cNvSpPr>
                  <a:spLocks/>
                </p:cNvSpPr>
                <p:nvPr/>
              </p:nvSpPr>
              <p:spPr bwMode="auto">
                <a:xfrm>
                  <a:off x="2722" y="1608"/>
                  <a:ext cx="5" cy="4"/>
                </a:xfrm>
                <a:custGeom>
                  <a:avLst/>
                  <a:gdLst>
                    <a:gd name="T0" fmla="*/ 0 w 51"/>
                    <a:gd name="T1" fmla="*/ 0 h 36"/>
                    <a:gd name="T2" fmla="*/ 0 w 51"/>
                    <a:gd name="T3" fmla="*/ 0 h 36"/>
                    <a:gd name="T4" fmla="*/ 0 w 51"/>
                    <a:gd name="T5" fmla="*/ 0 h 36"/>
                    <a:gd name="T6" fmla="*/ 0 w 51"/>
                    <a:gd name="T7" fmla="*/ 0 h 36"/>
                    <a:gd name="T8" fmla="*/ 0 w 51"/>
                    <a:gd name="T9" fmla="*/ 0 h 36"/>
                    <a:gd name="T10" fmla="*/ 0 w 51"/>
                    <a:gd name="T11" fmla="*/ 0 h 36"/>
                    <a:gd name="T12" fmla="*/ 0 w 51"/>
                    <a:gd name="T13" fmla="*/ 0 h 36"/>
                    <a:gd name="T14" fmla="*/ 0 w 51"/>
                    <a:gd name="T15" fmla="*/ 0 h 36"/>
                    <a:gd name="T16" fmla="*/ 0 w 51"/>
                    <a:gd name="T17" fmla="*/ 0 h 36"/>
                    <a:gd name="T18" fmla="*/ 0 w 51"/>
                    <a:gd name="T19" fmla="*/ 0 h 36"/>
                    <a:gd name="T20" fmla="*/ 0 w 51"/>
                    <a:gd name="T21" fmla="*/ 0 h 36"/>
                    <a:gd name="T22" fmla="*/ 0 w 51"/>
                    <a:gd name="T23" fmla="*/ 0 h 36"/>
                    <a:gd name="T24" fmla="*/ 0 w 51"/>
                    <a:gd name="T25" fmla="*/ 0 h 36"/>
                    <a:gd name="T26" fmla="*/ 0 w 51"/>
                    <a:gd name="T27" fmla="*/ 0 h 36"/>
                    <a:gd name="T28" fmla="*/ 0 w 51"/>
                    <a:gd name="T29" fmla="*/ 0 h 36"/>
                    <a:gd name="T30" fmla="*/ 0 w 51"/>
                    <a:gd name="T31" fmla="*/ 0 h 36"/>
                    <a:gd name="T32" fmla="*/ 0 w 51"/>
                    <a:gd name="T33" fmla="*/ 0 h 36"/>
                    <a:gd name="T34" fmla="*/ 0 w 51"/>
                    <a:gd name="T35" fmla="*/ 0 h 36"/>
                    <a:gd name="T36" fmla="*/ 0 w 51"/>
                    <a:gd name="T37" fmla="*/ 0 h 36"/>
                    <a:gd name="T38" fmla="*/ 0 w 51"/>
                    <a:gd name="T39" fmla="*/ 0 h 36"/>
                    <a:gd name="T40" fmla="*/ 0 w 51"/>
                    <a:gd name="T41" fmla="*/ 0 h 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1"/>
                    <a:gd name="T64" fmla="*/ 0 h 36"/>
                    <a:gd name="T65" fmla="*/ 51 w 51"/>
                    <a:gd name="T66" fmla="*/ 36 h 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1" h="36">
                      <a:moveTo>
                        <a:pt x="0" y="0"/>
                      </a:moveTo>
                      <a:lnTo>
                        <a:pt x="6" y="2"/>
                      </a:lnTo>
                      <a:lnTo>
                        <a:pt x="13" y="4"/>
                      </a:lnTo>
                      <a:lnTo>
                        <a:pt x="19" y="6"/>
                      </a:lnTo>
                      <a:lnTo>
                        <a:pt x="26" y="8"/>
                      </a:lnTo>
                      <a:lnTo>
                        <a:pt x="33" y="11"/>
                      </a:lnTo>
                      <a:lnTo>
                        <a:pt x="38" y="13"/>
                      </a:lnTo>
                      <a:lnTo>
                        <a:pt x="45" y="15"/>
                      </a:lnTo>
                      <a:lnTo>
                        <a:pt x="49" y="18"/>
                      </a:lnTo>
                      <a:lnTo>
                        <a:pt x="51" y="25"/>
                      </a:lnTo>
                      <a:lnTo>
                        <a:pt x="48" y="31"/>
                      </a:lnTo>
                      <a:lnTo>
                        <a:pt x="39" y="36"/>
                      </a:lnTo>
                      <a:lnTo>
                        <a:pt x="29" y="36"/>
                      </a:lnTo>
                      <a:lnTo>
                        <a:pt x="24" y="33"/>
                      </a:lnTo>
                      <a:lnTo>
                        <a:pt x="19" y="30"/>
                      </a:lnTo>
                      <a:lnTo>
                        <a:pt x="15" y="26"/>
                      </a:lnTo>
                      <a:lnTo>
                        <a:pt x="12" y="20"/>
                      </a:lnTo>
                      <a:lnTo>
                        <a:pt x="8" y="16"/>
                      </a:lnTo>
                      <a:lnTo>
                        <a:pt x="5" y="11"/>
                      </a:lnTo>
                      <a:lnTo>
                        <a:pt x="2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35" name="Freeform 2105"/>
                <p:cNvSpPr>
                  <a:spLocks/>
                </p:cNvSpPr>
                <p:nvPr/>
              </p:nvSpPr>
              <p:spPr bwMode="auto">
                <a:xfrm>
                  <a:off x="2722" y="1608"/>
                  <a:ext cx="5" cy="4"/>
                </a:xfrm>
                <a:custGeom>
                  <a:avLst/>
                  <a:gdLst>
                    <a:gd name="T0" fmla="*/ 0 w 51"/>
                    <a:gd name="T1" fmla="*/ 0 h 36"/>
                    <a:gd name="T2" fmla="*/ 0 w 51"/>
                    <a:gd name="T3" fmla="*/ 0 h 36"/>
                    <a:gd name="T4" fmla="*/ 0 w 51"/>
                    <a:gd name="T5" fmla="*/ 0 h 36"/>
                    <a:gd name="T6" fmla="*/ 0 w 51"/>
                    <a:gd name="T7" fmla="*/ 0 h 36"/>
                    <a:gd name="T8" fmla="*/ 0 w 51"/>
                    <a:gd name="T9" fmla="*/ 0 h 36"/>
                    <a:gd name="T10" fmla="*/ 0 w 51"/>
                    <a:gd name="T11" fmla="*/ 0 h 36"/>
                    <a:gd name="T12" fmla="*/ 0 w 51"/>
                    <a:gd name="T13" fmla="*/ 0 h 36"/>
                    <a:gd name="T14" fmla="*/ 0 w 51"/>
                    <a:gd name="T15" fmla="*/ 0 h 36"/>
                    <a:gd name="T16" fmla="*/ 0 w 51"/>
                    <a:gd name="T17" fmla="*/ 0 h 36"/>
                    <a:gd name="T18" fmla="*/ 0 w 51"/>
                    <a:gd name="T19" fmla="*/ 0 h 36"/>
                    <a:gd name="T20" fmla="*/ 0 w 51"/>
                    <a:gd name="T21" fmla="*/ 0 h 36"/>
                    <a:gd name="T22" fmla="*/ 0 w 51"/>
                    <a:gd name="T23" fmla="*/ 0 h 36"/>
                    <a:gd name="T24" fmla="*/ 0 w 51"/>
                    <a:gd name="T25" fmla="*/ 0 h 36"/>
                    <a:gd name="T26" fmla="*/ 0 w 51"/>
                    <a:gd name="T27" fmla="*/ 0 h 36"/>
                    <a:gd name="T28" fmla="*/ 0 w 51"/>
                    <a:gd name="T29" fmla="*/ 0 h 36"/>
                    <a:gd name="T30" fmla="*/ 0 w 51"/>
                    <a:gd name="T31" fmla="*/ 0 h 36"/>
                    <a:gd name="T32" fmla="*/ 0 w 51"/>
                    <a:gd name="T33" fmla="*/ 0 h 36"/>
                    <a:gd name="T34" fmla="*/ 0 w 51"/>
                    <a:gd name="T35" fmla="*/ 0 h 36"/>
                    <a:gd name="T36" fmla="*/ 0 w 51"/>
                    <a:gd name="T37" fmla="*/ 0 h 36"/>
                    <a:gd name="T38" fmla="*/ 0 w 51"/>
                    <a:gd name="T39" fmla="*/ 0 h 36"/>
                    <a:gd name="T40" fmla="*/ 0 w 51"/>
                    <a:gd name="T41" fmla="*/ 0 h 36"/>
                    <a:gd name="T42" fmla="*/ 0 w 51"/>
                    <a:gd name="T43" fmla="*/ 0 h 36"/>
                    <a:gd name="T44" fmla="*/ 0 w 51"/>
                    <a:gd name="T45" fmla="*/ 0 h 36"/>
                    <a:gd name="T46" fmla="*/ 0 w 51"/>
                    <a:gd name="T47" fmla="*/ 0 h 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1"/>
                    <a:gd name="T73" fmla="*/ 0 h 36"/>
                    <a:gd name="T74" fmla="*/ 51 w 51"/>
                    <a:gd name="T75" fmla="*/ 36 h 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1" h="3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2"/>
                      </a:lnTo>
                      <a:lnTo>
                        <a:pt x="13" y="4"/>
                      </a:lnTo>
                      <a:lnTo>
                        <a:pt x="19" y="6"/>
                      </a:lnTo>
                      <a:lnTo>
                        <a:pt x="26" y="8"/>
                      </a:lnTo>
                      <a:lnTo>
                        <a:pt x="33" y="11"/>
                      </a:lnTo>
                      <a:lnTo>
                        <a:pt x="38" y="13"/>
                      </a:lnTo>
                      <a:lnTo>
                        <a:pt x="45" y="15"/>
                      </a:lnTo>
                      <a:lnTo>
                        <a:pt x="49" y="18"/>
                      </a:lnTo>
                      <a:lnTo>
                        <a:pt x="51" y="25"/>
                      </a:lnTo>
                      <a:lnTo>
                        <a:pt x="48" y="31"/>
                      </a:lnTo>
                      <a:lnTo>
                        <a:pt x="39" y="36"/>
                      </a:lnTo>
                      <a:lnTo>
                        <a:pt x="29" y="36"/>
                      </a:lnTo>
                      <a:lnTo>
                        <a:pt x="24" y="33"/>
                      </a:lnTo>
                      <a:lnTo>
                        <a:pt x="19" y="30"/>
                      </a:lnTo>
                      <a:lnTo>
                        <a:pt x="15" y="26"/>
                      </a:lnTo>
                      <a:lnTo>
                        <a:pt x="12" y="20"/>
                      </a:lnTo>
                      <a:lnTo>
                        <a:pt x="8" y="16"/>
                      </a:lnTo>
                      <a:lnTo>
                        <a:pt x="5" y="11"/>
                      </a:lnTo>
                      <a:lnTo>
                        <a:pt x="2" y="5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36" name="Freeform 2106"/>
                <p:cNvSpPr>
                  <a:spLocks/>
                </p:cNvSpPr>
                <p:nvPr/>
              </p:nvSpPr>
              <p:spPr bwMode="auto">
                <a:xfrm>
                  <a:off x="2746" y="1607"/>
                  <a:ext cx="4" cy="1"/>
                </a:xfrm>
                <a:custGeom>
                  <a:avLst/>
                  <a:gdLst>
                    <a:gd name="T0" fmla="*/ 0 w 33"/>
                    <a:gd name="T1" fmla="*/ 0 h 17"/>
                    <a:gd name="T2" fmla="*/ 0 w 33"/>
                    <a:gd name="T3" fmla="*/ 0 h 17"/>
                    <a:gd name="T4" fmla="*/ 0 w 33"/>
                    <a:gd name="T5" fmla="*/ 0 h 17"/>
                    <a:gd name="T6" fmla="*/ 0 w 33"/>
                    <a:gd name="T7" fmla="*/ 0 h 17"/>
                    <a:gd name="T8" fmla="*/ 0 w 33"/>
                    <a:gd name="T9" fmla="*/ 0 h 17"/>
                    <a:gd name="T10" fmla="*/ 0 w 33"/>
                    <a:gd name="T11" fmla="*/ 0 h 17"/>
                    <a:gd name="T12" fmla="*/ 0 w 33"/>
                    <a:gd name="T13" fmla="*/ 0 h 17"/>
                    <a:gd name="T14" fmla="*/ 0 w 33"/>
                    <a:gd name="T15" fmla="*/ 0 h 17"/>
                    <a:gd name="T16" fmla="*/ 0 w 33"/>
                    <a:gd name="T17" fmla="*/ 0 h 17"/>
                    <a:gd name="T18" fmla="*/ 0 w 33"/>
                    <a:gd name="T19" fmla="*/ 0 h 17"/>
                    <a:gd name="T20" fmla="*/ 0 w 33"/>
                    <a:gd name="T21" fmla="*/ 0 h 17"/>
                    <a:gd name="T22" fmla="*/ 0 w 33"/>
                    <a:gd name="T23" fmla="*/ 0 h 17"/>
                    <a:gd name="T24" fmla="*/ 0 w 33"/>
                    <a:gd name="T25" fmla="*/ 0 h 17"/>
                    <a:gd name="T26" fmla="*/ 0 w 33"/>
                    <a:gd name="T27" fmla="*/ 0 h 17"/>
                    <a:gd name="T28" fmla="*/ 0 w 33"/>
                    <a:gd name="T29" fmla="*/ 0 h 17"/>
                    <a:gd name="T30" fmla="*/ 0 w 33"/>
                    <a:gd name="T31" fmla="*/ 0 h 17"/>
                    <a:gd name="T32" fmla="*/ 0 w 33"/>
                    <a:gd name="T33" fmla="*/ 0 h 1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3"/>
                    <a:gd name="T52" fmla="*/ 0 h 17"/>
                    <a:gd name="T53" fmla="*/ 33 w 33"/>
                    <a:gd name="T54" fmla="*/ 17 h 1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3" h="17">
                      <a:moveTo>
                        <a:pt x="0" y="2"/>
                      </a:moveTo>
                      <a:lnTo>
                        <a:pt x="1" y="8"/>
                      </a:lnTo>
                      <a:lnTo>
                        <a:pt x="5" y="12"/>
                      </a:lnTo>
                      <a:lnTo>
                        <a:pt x="10" y="15"/>
                      </a:lnTo>
                      <a:lnTo>
                        <a:pt x="17" y="17"/>
                      </a:lnTo>
                      <a:lnTo>
                        <a:pt x="23" y="17"/>
                      </a:lnTo>
                      <a:lnTo>
                        <a:pt x="29" y="16"/>
                      </a:lnTo>
                      <a:lnTo>
                        <a:pt x="32" y="12"/>
                      </a:lnTo>
                      <a:lnTo>
                        <a:pt x="33" y="9"/>
                      </a:lnTo>
                      <a:lnTo>
                        <a:pt x="32" y="5"/>
                      </a:lnTo>
                      <a:lnTo>
                        <a:pt x="29" y="3"/>
                      </a:lnTo>
                      <a:lnTo>
                        <a:pt x="26" y="0"/>
                      </a:lnTo>
                      <a:lnTo>
                        <a:pt x="20" y="0"/>
                      </a:lnTo>
                      <a:lnTo>
                        <a:pt x="15" y="0"/>
                      </a:lnTo>
                      <a:lnTo>
                        <a:pt x="9" y="2"/>
                      </a:lnTo>
                      <a:lnTo>
                        <a:pt x="4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37" name="Freeform 2107"/>
                <p:cNvSpPr>
                  <a:spLocks/>
                </p:cNvSpPr>
                <p:nvPr/>
              </p:nvSpPr>
              <p:spPr bwMode="auto">
                <a:xfrm>
                  <a:off x="2746" y="1607"/>
                  <a:ext cx="4" cy="1"/>
                </a:xfrm>
                <a:custGeom>
                  <a:avLst/>
                  <a:gdLst>
                    <a:gd name="T0" fmla="*/ 0 w 33"/>
                    <a:gd name="T1" fmla="*/ 0 h 17"/>
                    <a:gd name="T2" fmla="*/ 0 w 33"/>
                    <a:gd name="T3" fmla="*/ 0 h 17"/>
                    <a:gd name="T4" fmla="*/ 0 w 33"/>
                    <a:gd name="T5" fmla="*/ 0 h 17"/>
                    <a:gd name="T6" fmla="*/ 0 w 33"/>
                    <a:gd name="T7" fmla="*/ 0 h 17"/>
                    <a:gd name="T8" fmla="*/ 0 w 33"/>
                    <a:gd name="T9" fmla="*/ 0 h 17"/>
                    <a:gd name="T10" fmla="*/ 0 w 33"/>
                    <a:gd name="T11" fmla="*/ 0 h 17"/>
                    <a:gd name="T12" fmla="*/ 0 w 33"/>
                    <a:gd name="T13" fmla="*/ 0 h 17"/>
                    <a:gd name="T14" fmla="*/ 0 w 33"/>
                    <a:gd name="T15" fmla="*/ 0 h 17"/>
                    <a:gd name="T16" fmla="*/ 0 w 33"/>
                    <a:gd name="T17" fmla="*/ 0 h 17"/>
                    <a:gd name="T18" fmla="*/ 0 w 33"/>
                    <a:gd name="T19" fmla="*/ 0 h 17"/>
                    <a:gd name="T20" fmla="*/ 0 w 33"/>
                    <a:gd name="T21" fmla="*/ 0 h 17"/>
                    <a:gd name="T22" fmla="*/ 0 w 33"/>
                    <a:gd name="T23" fmla="*/ 0 h 17"/>
                    <a:gd name="T24" fmla="*/ 0 w 33"/>
                    <a:gd name="T25" fmla="*/ 0 h 17"/>
                    <a:gd name="T26" fmla="*/ 0 w 33"/>
                    <a:gd name="T27" fmla="*/ 0 h 17"/>
                    <a:gd name="T28" fmla="*/ 0 w 33"/>
                    <a:gd name="T29" fmla="*/ 0 h 17"/>
                    <a:gd name="T30" fmla="*/ 0 w 33"/>
                    <a:gd name="T31" fmla="*/ 0 h 17"/>
                    <a:gd name="T32" fmla="*/ 0 w 33"/>
                    <a:gd name="T33" fmla="*/ 0 h 17"/>
                    <a:gd name="T34" fmla="*/ 0 w 33"/>
                    <a:gd name="T35" fmla="*/ 0 h 17"/>
                    <a:gd name="T36" fmla="*/ 0 w 33"/>
                    <a:gd name="T37" fmla="*/ 0 h 1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33"/>
                    <a:gd name="T58" fmla="*/ 0 h 17"/>
                    <a:gd name="T59" fmla="*/ 33 w 33"/>
                    <a:gd name="T60" fmla="*/ 17 h 1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33" h="17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1" y="8"/>
                      </a:lnTo>
                      <a:lnTo>
                        <a:pt x="5" y="12"/>
                      </a:lnTo>
                      <a:lnTo>
                        <a:pt x="10" y="15"/>
                      </a:lnTo>
                      <a:lnTo>
                        <a:pt x="17" y="17"/>
                      </a:lnTo>
                      <a:lnTo>
                        <a:pt x="23" y="17"/>
                      </a:lnTo>
                      <a:lnTo>
                        <a:pt x="29" y="16"/>
                      </a:lnTo>
                      <a:lnTo>
                        <a:pt x="32" y="12"/>
                      </a:lnTo>
                      <a:lnTo>
                        <a:pt x="33" y="9"/>
                      </a:lnTo>
                      <a:lnTo>
                        <a:pt x="32" y="5"/>
                      </a:lnTo>
                      <a:lnTo>
                        <a:pt x="29" y="3"/>
                      </a:lnTo>
                      <a:lnTo>
                        <a:pt x="26" y="0"/>
                      </a:lnTo>
                      <a:lnTo>
                        <a:pt x="20" y="0"/>
                      </a:lnTo>
                      <a:lnTo>
                        <a:pt x="15" y="0"/>
                      </a:lnTo>
                      <a:lnTo>
                        <a:pt x="9" y="2"/>
                      </a:lnTo>
                      <a:lnTo>
                        <a:pt x="4" y="2"/>
                      </a:lnTo>
                      <a:lnTo>
                        <a:pt x="0" y="2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38" name="Freeform 2108"/>
                <p:cNvSpPr>
                  <a:spLocks/>
                </p:cNvSpPr>
                <p:nvPr/>
              </p:nvSpPr>
              <p:spPr bwMode="auto">
                <a:xfrm>
                  <a:off x="2736" y="1608"/>
                  <a:ext cx="3" cy="2"/>
                </a:xfrm>
                <a:custGeom>
                  <a:avLst/>
                  <a:gdLst>
                    <a:gd name="T0" fmla="*/ 0 w 31"/>
                    <a:gd name="T1" fmla="*/ 0 h 18"/>
                    <a:gd name="T2" fmla="*/ 0 w 31"/>
                    <a:gd name="T3" fmla="*/ 0 h 18"/>
                    <a:gd name="T4" fmla="*/ 0 w 31"/>
                    <a:gd name="T5" fmla="*/ 0 h 18"/>
                    <a:gd name="T6" fmla="*/ 0 w 31"/>
                    <a:gd name="T7" fmla="*/ 0 h 18"/>
                    <a:gd name="T8" fmla="*/ 0 w 31"/>
                    <a:gd name="T9" fmla="*/ 0 h 18"/>
                    <a:gd name="T10" fmla="*/ 0 w 31"/>
                    <a:gd name="T11" fmla="*/ 0 h 18"/>
                    <a:gd name="T12" fmla="*/ 0 w 31"/>
                    <a:gd name="T13" fmla="*/ 0 h 18"/>
                    <a:gd name="T14" fmla="*/ 0 w 31"/>
                    <a:gd name="T15" fmla="*/ 0 h 18"/>
                    <a:gd name="T16" fmla="*/ 0 w 31"/>
                    <a:gd name="T17" fmla="*/ 0 h 18"/>
                    <a:gd name="T18" fmla="*/ 0 w 31"/>
                    <a:gd name="T19" fmla="*/ 0 h 18"/>
                    <a:gd name="T20" fmla="*/ 0 w 31"/>
                    <a:gd name="T21" fmla="*/ 0 h 18"/>
                    <a:gd name="T22" fmla="*/ 0 w 31"/>
                    <a:gd name="T23" fmla="*/ 0 h 18"/>
                    <a:gd name="T24" fmla="*/ 0 w 31"/>
                    <a:gd name="T25" fmla="*/ 0 h 18"/>
                    <a:gd name="T26" fmla="*/ 0 w 31"/>
                    <a:gd name="T27" fmla="*/ 0 h 18"/>
                    <a:gd name="T28" fmla="*/ 0 w 31"/>
                    <a:gd name="T29" fmla="*/ 0 h 1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1"/>
                    <a:gd name="T46" fmla="*/ 0 h 18"/>
                    <a:gd name="T47" fmla="*/ 31 w 31"/>
                    <a:gd name="T48" fmla="*/ 18 h 18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1" h="18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4" y="10"/>
                      </a:lnTo>
                      <a:lnTo>
                        <a:pt x="9" y="10"/>
                      </a:lnTo>
                      <a:lnTo>
                        <a:pt x="15" y="12"/>
                      </a:lnTo>
                      <a:lnTo>
                        <a:pt x="20" y="15"/>
                      </a:lnTo>
                      <a:lnTo>
                        <a:pt x="25" y="17"/>
                      </a:lnTo>
                      <a:lnTo>
                        <a:pt x="28" y="18"/>
                      </a:lnTo>
                      <a:lnTo>
                        <a:pt x="30" y="17"/>
                      </a:lnTo>
                      <a:lnTo>
                        <a:pt x="31" y="12"/>
                      </a:lnTo>
                      <a:lnTo>
                        <a:pt x="28" y="3"/>
                      </a:lnTo>
                      <a:lnTo>
                        <a:pt x="21" y="0"/>
                      </a:lnTo>
                      <a:lnTo>
                        <a:pt x="12" y="3"/>
                      </a:lnTo>
                      <a:lnTo>
                        <a:pt x="0" y="12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39" name="Freeform 2109"/>
                <p:cNvSpPr>
                  <a:spLocks/>
                </p:cNvSpPr>
                <p:nvPr/>
              </p:nvSpPr>
              <p:spPr bwMode="auto">
                <a:xfrm>
                  <a:off x="2758" y="1599"/>
                  <a:ext cx="7" cy="9"/>
                </a:xfrm>
                <a:custGeom>
                  <a:avLst/>
                  <a:gdLst>
                    <a:gd name="T0" fmla="*/ 0 w 74"/>
                    <a:gd name="T1" fmla="*/ 0 h 88"/>
                    <a:gd name="T2" fmla="*/ 0 w 74"/>
                    <a:gd name="T3" fmla="*/ 0 h 88"/>
                    <a:gd name="T4" fmla="*/ 0 w 74"/>
                    <a:gd name="T5" fmla="*/ 0 h 88"/>
                    <a:gd name="T6" fmla="*/ 0 w 74"/>
                    <a:gd name="T7" fmla="*/ 0 h 88"/>
                    <a:gd name="T8" fmla="*/ 0 w 74"/>
                    <a:gd name="T9" fmla="*/ 0 h 88"/>
                    <a:gd name="T10" fmla="*/ 0 w 74"/>
                    <a:gd name="T11" fmla="*/ 0 h 88"/>
                    <a:gd name="T12" fmla="*/ 0 w 74"/>
                    <a:gd name="T13" fmla="*/ 0 h 88"/>
                    <a:gd name="T14" fmla="*/ 0 w 74"/>
                    <a:gd name="T15" fmla="*/ 0 h 88"/>
                    <a:gd name="T16" fmla="*/ 0 w 74"/>
                    <a:gd name="T17" fmla="*/ 0 h 88"/>
                    <a:gd name="T18" fmla="*/ 0 w 74"/>
                    <a:gd name="T19" fmla="*/ 0 h 88"/>
                    <a:gd name="T20" fmla="*/ 0 w 74"/>
                    <a:gd name="T21" fmla="*/ 0 h 88"/>
                    <a:gd name="T22" fmla="*/ 0 w 74"/>
                    <a:gd name="T23" fmla="*/ 0 h 88"/>
                    <a:gd name="T24" fmla="*/ 0 w 74"/>
                    <a:gd name="T25" fmla="*/ 0 h 88"/>
                    <a:gd name="T26" fmla="*/ 0 w 74"/>
                    <a:gd name="T27" fmla="*/ 0 h 88"/>
                    <a:gd name="T28" fmla="*/ 0 w 74"/>
                    <a:gd name="T29" fmla="*/ 0 h 88"/>
                    <a:gd name="T30" fmla="*/ 0 w 74"/>
                    <a:gd name="T31" fmla="*/ 0 h 88"/>
                    <a:gd name="T32" fmla="*/ 0 w 74"/>
                    <a:gd name="T33" fmla="*/ 0 h 88"/>
                    <a:gd name="T34" fmla="*/ 0 w 74"/>
                    <a:gd name="T35" fmla="*/ 0 h 88"/>
                    <a:gd name="T36" fmla="*/ 0 w 74"/>
                    <a:gd name="T37" fmla="*/ 0 h 88"/>
                    <a:gd name="T38" fmla="*/ 0 w 74"/>
                    <a:gd name="T39" fmla="*/ 0 h 88"/>
                    <a:gd name="T40" fmla="*/ 0 w 74"/>
                    <a:gd name="T41" fmla="*/ 0 h 88"/>
                    <a:gd name="T42" fmla="*/ 0 w 74"/>
                    <a:gd name="T43" fmla="*/ 0 h 88"/>
                    <a:gd name="T44" fmla="*/ 0 w 74"/>
                    <a:gd name="T45" fmla="*/ 0 h 88"/>
                    <a:gd name="T46" fmla="*/ 0 w 74"/>
                    <a:gd name="T47" fmla="*/ 0 h 88"/>
                    <a:gd name="T48" fmla="*/ 0 w 74"/>
                    <a:gd name="T49" fmla="*/ 0 h 88"/>
                    <a:gd name="T50" fmla="*/ 0 w 74"/>
                    <a:gd name="T51" fmla="*/ 0 h 88"/>
                    <a:gd name="T52" fmla="*/ 0 w 74"/>
                    <a:gd name="T53" fmla="*/ 0 h 88"/>
                    <a:gd name="T54" fmla="*/ 0 w 74"/>
                    <a:gd name="T55" fmla="*/ 0 h 88"/>
                    <a:gd name="T56" fmla="*/ 0 w 74"/>
                    <a:gd name="T57" fmla="*/ 0 h 88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74"/>
                    <a:gd name="T88" fmla="*/ 0 h 88"/>
                    <a:gd name="T89" fmla="*/ 74 w 74"/>
                    <a:gd name="T90" fmla="*/ 88 h 88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74" h="88">
                      <a:moveTo>
                        <a:pt x="66" y="8"/>
                      </a:moveTo>
                      <a:lnTo>
                        <a:pt x="66" y="13"/>
                      </a:lnTo>
                      <a:lnTo>
                        <a:pt x="67" y="16"/>
                      </a:lnTo>
                      <a:lnTo>
                        <a:pt x="71" y="20"/>
                      </a:lnTo>
                      <a:lnTo>
                        <a:pt x="74" y="22"/>
                      </a:lnTo>
                      <a:lnTo>
                        <a:pt x="64" y="29"/>
                      </a:lnTo>
                      <a:lnTo>
                        <a:pt x="55" y="37"/>
                      </a:lnTo>
                      <a:lnTo>
                        <a:pt x="47" y="47"/>
                      </a:lnTo>
                      <a:lnTo>
                        <a:pt x="39" y="57"/>
                      </a:lnTo>
                      <a:lnTo>
                        <a:pt x="30" y="65"/>
                      </a:lnTo>
                      <a:lnTo>
                        <a:pt x="22" y="74"/>
                      </a:lnTo>
                      <a:lnTo>
                        <a:pt x="12" y="82"/>
                      </a:lnTo>
                      <a:lnTo>
                        <a:pt x="1" y="88"/>
                      </a:lnTo>
                      <a:lnTo>
                        <a:pt x="0" y="74"/>
                      </a:lnTo>
                      <a:lnTo>
                        <a:pt x="0" y="59"/>
                      </a:lnTo>
                      <a:lnTo>
                        <a:pt x="2" y="46"/>
                      </a:lnTo>
                      <a:lnTo>
                        <a:pt x="5" y="35"/>
                      </a:lnTo>
                      <a:lnTo>
                        <a:pt x="13" y="26"/>
                      </a:lnTo>
                      <a:lnTo>
                        <a:pt x="23" y="21"/>
                      </a:lnTo>
                      <a:lnTo>
                        <a:pt x="36" y="19"/>
                      </a:lnTo>
                      <a:lnTo>
                        <a:pt x="52" y="22"/>
                      </a:lnTo>
                      <a:lnTo>
                        <a:pt x="53" y="14"/>
                      </a:lnTo>
                      <a:lnTo>
                        <a:pt x="58" y="9"/>
                      </a:lnTo>
                      <a:lnTo>
                        <a:pt x="62" y="5"/>
                      </a:lnTo>
                      <a:lnTo>
                        <a:pt x="66" y="0"/>
                      </a:lnTo>
                      <a:lnTo>
                        <a:pt x="66" y="2"/>
                      </a:lnTo>
                      <a:lnTo>
                        <a:pt x="66" y="3"/>
                      </a:lnTo>
                      <a:lnTo>
                        <a:pt x="66" y="5"/>
                      </a:lnTo>
                      <a:lnTo>
                        <a:pt x="66" y="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40" name="Freeform 2110"/>
                <p:cNvSpPr>
                  <a:spLocks/>
                </p:cNvSpPr>
                <p:nvPr/>
              </p:nvSpPr>
              <p:spPr bwMode="auto">
                <a:xfrm>
                  <a:off x="2758" y="1599"/>
                  <a:ext cx="7" cy="9"/>
                </a:xfrm>
                <a:custGeom>
                  <a:avLst/>
                  <a:gdLst>
                    <a:gd name="T0" fmla="*/ 0 w 74"/>
                    <a:gd name="T1" fmla="*/ 0 h 88"/>
                    <a:gd name="T2" fmla="*/ 0 w 74"/>
                    <a:gd name="T3" fmla="*/ 0 h 88"/>
                    <a:gd name="T4" fmla="*/ 0 w 74"/>
                    <a:gd name="T5" fmla="*/ 0 h 88"/>
                    <a:gd name="T6" fmla="*/ 0 w 74"/>
                    <a:gd name="T7" fmla="*/ 0 h 88"/>
                    <a:gd name="T8" fmla="*/ 0 w 74"/>
                    <a:gd name="T9" fmla="*/ 0 h 88"/>
                    <a:gd name="T10" fmla="*/ 0 w 74"/>
                    <a:gd name="T11" fmla="*/ 0 h 88"/>
                    <a:gd name="T12" fmla="*/ 0 w 74"/>
                    <a:gd name="T13" fmla="*/ 0 h 88"/>
                    <a:gd name="T14" fmla="*/ 0 w 74"/>
                    <a:gd name="T15" fmla="*/ 0 h 88"/>
                    <a:gd name="T16" fmla="*/ 0 w 74"/>
                    <a:gd name="T17" fmla="*/ 0 h 88"/>
                    <a:gd name="T18" fmla="*/ 0 w 74"/>
                    <a:gd name="T19" fmla="*/ 0 h 88"/>
                    <a:gd name="T20" fmla="*/ 0 w 74"/>
                    <a:gd name="T21" fmla="*/ 0 h 88"/>
                    <a:gd name="T22" fmla="*/ 0 w 74"/>
                    <a:gd name="T23" fmla="*/ 0 h 88"/>
                    <a:gd name="T24" fmla="*/ 0 w 74"/>
                    <a:gd name="T25" fmla="*/ 0 h 88"/>
                    <a:gd name="T26" fmla="*/ 0 w 74"/>
                    <a:gd name="T27" fmla="*/ 0 h 88"/>
                    <a:gd name="T28" fmla="*/ 0 w 74"/>
                    <a:gd name="T29" fmla="*/ 0 h 88"/>
                    <a:gd name="T30" fmla="*/ 0 w 74"/>
                    <a:gd name="T31" fmla="*/ 0 h 88"/>
                    <a:gd name="T32" fmla="*/ 0 w 74"/>
                    <a:gd name="T33" fmla="*/ 0 h 88"/>
                    <a:gd name="T34" fmla="*/ 0 w 74"/>
                    <a:gd name="T35" fmla="*/ 0 h 88"/>
                    <a:gd name="T36" fmla="*/ 0 w 74"/>
                    <a:gd name="T37" fmla="*/ 0 h 88"/>
                    <a:gd name="T38" fmla="*/ 0 w 74"/>
                    <a:gd name="T39" fmla="*/ 0 h 88"/>
                    <a:gd name="T40" fmla="*/ 0 w 74"/>
                    <a:gd name="T41" fmla="*/ 0 h 88"/>
                    <a:gd name="T42" fmla="*/ 0 w 74"/>
                    <a:gd name="T43" fmla="*/ 0 h 88"/>
                    <a:gd name="T44" fmla="*/ 0 w 74"/>
                    <a:gd name="T45" fmla="*/ 0 h 88"/>
                    <a:gd name="T46" fmla="*/ 0 w 74"/>
                    <a:gd name="T47" fmla="*/ 0 h 88"/>
                    <a:gd name="T48" fmla="*/ 0 w 74"/>
                    <a:gd name="T49" fmla="*/ 0 h 88"/>
                    <a:gd name="T50" fmla="*/ 0 w 74"/>
                    <a:gd name="T51" fmla="*/ 0 h 88"/>
                    <a:gd name="T52" fmla="*/ 0 w 74"/>
                    <a:gd name="T53" fmla="*/ 0 h 88"/>
                    <a:gd name="T54" fmla="*/ 0 w 74"/>
                    <a:gd name="T55" fmla="*/ 0 h 88"/>
                    <a:gd name="T56" fmla="*/ 0 w 74"/>
                    <a:gd name="T57" fmla="*/ 0 h 88"/>
                    <a:gd name="T58" fmla="*/ 0 w 74"/>
                    <a:gd name="T59" fmla="*/ 0 h 88"/>
                    <a:gd name="T60" fmla="*/ 0 w 74"/>
                    <a:gd name="T61" fmla="*/ 0 h 88"/>
                    <a:gd name="T62" fmla="*/ 0 w 74"/>
                    <a:gd name="T63" fmla="*/ 0 h 88"/>
                    <a:gd name="T64" fmla="*/ 0 w 74"/>
                    <a:gd name="T65" fmla="*/ 0 h 88"/>
                    <a:gd name="T66" fmla="*/ 0 w 74"/>
                    <a:gd name="T67" fmla="*/ 0 h 88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74"/>
                    <a:gd name="T103" fmla="*/ 0 h 88"/>
                    <a:gd name="T104" fmla="*/ 74 w 74"/>
                    <a:gd name="T105" fmla="*/ 88 h 88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74" h="88">
                      <a:moveTo>
                        <a:pt x="66" y="8"/>
                      </a:moveTo>
                      <a:lnTo>
                        <a:pt x="66" y="8"/>
                      </a:lnTo>
                      <a:lnTo>
                        <a:pt x="66" y="13"/>
                      </a:lnTo>
                      <a:lnTo>
                        <a:pt x="67" y="16"/>
                      </a:lnTo>
                      <a:lnTo>
                        <a:pt x="71" y="20"/>
                      </a:lnTo>
                      <a:lnTo>
                        <a:pt x="74" y="22"/>
                      </a:lnTo>
                      <a:lnTo>
                        <a:pt x="64" y="29"/>
                      </a:lnTo>
                      <a:lnTo>
                        <a:pt x="55" y="37"/>
                      </a:lnTo>
                      <a:lnTo>
                        <a:pt x="47" y="47"/>
                      </a:lnTo>
                      <a:lnTo>
                        <a:pt x="39" y="57"/>
                      </a:lnTo>
                      <a:lnTo>
                        <a:pt x="30" y="65"/>
                      </a:lnTo>
                      <a:lnTo>
                        <a:pt x="22" y="74"/>
                      </a:lnTo>
                      <a:lnTo>
                        <a:pt x="12" y="82"/>
                      </a:lnTo>
                      <a:lnTo>
                        <a:pt x="1" y="88"/>
                      </a:lnTo>
                      <a:lnTo>
                        <a:pt x="0" y="74"/>
                      </a:lnTo>
                      <a:lnTo>
                        <a:pt x="0" y="59"/>
                      </a:lnTo>
                      <a:lnTo>
                        <a:pt x="2" y="46"/>
                      </a:lnTo>
                      <a:lnTo>
                        <a:pt x="5" y="35"/>
                      </a:lnTo>
                      <a:lnTo>
                        <a:pt x="13" y="26"/>
                      </a:lnTo>
                      <a:lnTo>
                        <a:pt x="23" y="21"/>
                      </a:lnTo>
                      <a:lnTo>
                        <a:pt x="36" y="19"/>
                      </a:lnTo>
                      <a:lnTo>
                        <a:pt x="52" y="22"/>
                      </a:lnTo>
                      <a:lnTo>
                        <a:pt x="53" y="14"/>
                      </a:lnTo>
                      <a:lnTo>
                        <a:pt x="58" y="9"/>
                      </a:lnTo>
                      <a:lnTo>
                        <a:pt x="62" y="5"/>
                      </a:lnTo>
                      <a:lnTo>
                        <a:pt x="66" y="0"/>
                      </a:lnTo>
                      <a:lnTo>
                        <a:pt x="66" y="2"/>
                      </a:lnTo>
                      <a:lnTo>
                        <a:pt x="66" y="3"/>
                      </a:lnTo>
                      <a:lnTo>
                        <a:pt x="66" y="5"/>
                      </a:lnTo>
                      <a:lnTo>
                        <a:pt x="66" y="8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41" name="Freeform 2111"/>
                <p:cNvSpPr>
                  <a:spLocks/>
                </p:cNvSpPr>
                <p:nvPr/>
              </p:nvSpPr>
              <p:spPr bwMode="auto">
                <a:xfrm>
                  <a:off x="2635" y="1608"/>
                  <a:ext cx="38" cy="7"/>
                </a:xfrm>
                <a:custGeom>
                  <a:avLst/>
                  <a:gdLst>
                    <a:gd name="T0" fmla="*/ 0 w 373"/>
                    <a:gd name="T1" fmla="*/ 0 h 79"/>
                    <a:gd name="T2" fmla="*/ 0 w 373"/>
                    <a:gd name="T3" fmla="*/ 0 h 79"/>
                    <a:gd name="T4" fmla="*/ 0 w 373"/>
                    <a:gd name="T5" fmla="*/ 0 h 79"/>
                    <a:gd name="T6" fmla="*/ 0 w 373"/>
                    <a:gd name="T7" fmla="*/ 0 h 79"/>
                    <a:gd name="T8" fmla="*/ 0 w 373"/>
                    <a:gd name="T9" fmla="*/ 0 h 79"/>
                    <a:gd name="T10" fmla="*/ 0 w 373"/>
                    <a:gd name="T11" fmla="*/ 0 h 79"/>
                    <a:gd name="T12" fmla="*/ 0 w 373"/>
                    <a:gd name="T13" fmla="*/ 0 h 79"/>
                    <a:gd name="T14" fmla="*/ 0 w 373"/>
                    <a:gd name="T15" fmla="*/ 0 h 79"/>
                    <a:gd name="T16" fmla="*/ 0 w 373"/>
                    <a:gd name="T17" fmla="*/ 0 h 79"/>
                    <a:gd name="T18" fmla="*/ 0 w 373"/>
                    <a:gd name="T19" fmla="*/ 0 h 79"/>
                    <a:gd name="T20" fmla="*/ 0 w 373"/>
                    <a:gd name="T21" fmla="*/ 0 h 79"/>
                    <a:gd name="T22" fmla="*/ 0 w 373"/>
                    <a:gd name="T23" fmla="*/ 0 h 79"/>
                    <a:gd name="T24" fmla="*/ 0 w 373"/>
                    <a:gd name="T25" fmla="*/ 0 h 79"/>
                    <a:gd name="T26" fmla="*/ 0 w 373"/>
                    <a:gd name="T27" fmla="*/ 0 h 79"/>
                    <a:gd name="T28" fmla="*/ 0 w 373"/>
                    <a:gd name="T29" fmla="*/ 0 h 79"/>
                    <a:gd name="T30" fmla="*/ 0 w 373"/>
                    <a:gd name="T31" fmla="*/ 0 h 79"/>
                    <a:gd name="T32" fmla="*/ 0 w 373"/>
                    <a:gd name="T33" fmla="*/ 0 h 79"/>
                    <a:gd name="T34" fmla="*/ 0 w 373"/>
                    <a:gd name="T35" fmla="*/ 0 h 79"/>
                    <a:gd name="T36" fmla="*/ 0 w 373"/>
                    <a:gd name="T37" fmla="*/ 0 h 79"/>
                    <a:gd name="T38" fmla="*/ 0 w 373"/>
                    <a:gd name="T39" fmla="*/ 0 h 79"/>
                    <a:gd name="T40" fmla="*/ 0 w 373"/>
                    <a:gd name="T41" fmla="*/ 0 h 79"/>
                    <a:gd name="T42" fmla="*/ 0 w 373"/>
                    <a:gd name="T43" fmla="*/ 0 h 79"/>
                    <a:gd name="T44" fmla="*/ 0 w 373"/>
                    <a:gd name="T45" fmla="*/ 0 h 79"/>
                    <a:gd name="T46" fmla="*/ 0 w 373"/>
                    <a:gd name="T47" fmla="*/ 0 h 79"/>
                    <a:gd name="T48" fmla="*/ 0 w 373"/>
                    <a:gd name="T49" fmla="*/ 0 h 79"/>
                    <a:gd name="T50" fmla="*/ 0 w 373"/>
                    <a:gd name="T51" fmla="*/ 0 h 79"/>
                    <a:gd name="T52" fmla="*/ 0 w 373"/>
                    <a:gd name="T53" fmla="*/ 0 h 79"/>
                    <a:gd name="T54" fmla="*/ 0 w 373"/>
                    <a:gd name="T55" fmla="*/ 0 h 79"/>
                    <a:gd name="T56" fmla="*/ 0 w 373"/>
                    <a:gd name="T57" fmla="*/ 0 h 79"/>
                    <a:gd name="T58" fmla="*/ 0 w 373"/>
                    <a:gd name="T59" fmla="*/ 0 h 79"/>
                    <a:gd name="T60" fmla="*/ 0 w 373"/>
                    <a:gd name="T61" fmla="*/ 0 h 79"/>
                    <a:gd name="T62" fmla="*/ 0 w 373"/>
                    <a:gd name="T63" fmla="*/ 0 h 79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373"/>
                    <a:gd name="T97" fmla="*/ 0 h 79"/>
                    <a:gd name="T98" fmla="*/ 373 w 373"/>
                    <a:gd name="T99" fmla="*/ 79 h 79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373" h="79">
                      <a:moveTo>
                        <a:pt x="365" y="27"/>
                      </a:moveTo>
                      <a:lnTo>
                        <a:pt x="351" y="19"/>
                      </a:lnTo>
                      <a:lnTo>
                        <a:pt x="337" y="16"/>
                      </a:lnTo>
                      <a:lnTo>
                        <a:pt x="324" y="18"/>
                      </a:lnTo>
                      <a:lnTo>
                        <a:pt x="311" y="23"/>
                      </a:lnTo>
                      <a:lnTo>
                        <a:pt x="298" y="29"/>
                      </a:lnTo>
                      <a:lnTo>
                        <a:pt x="285" y="33"/>
                      </a:lnTo>
                      <a:lnTo>
                        <a:pt x="272" y="35"/>
                      </a:lnTo>
                      <a:lnTo>
                        <a:pt x="257" y="32"/>
                      </a:lnTo>
                      <a:lnTo>
                        <a:pt x="238" y="25"/>
                      </a:lnTo>
                      <a:lnTo>
                        <a:pt x="218" y="23"/>
                      </a:lnTo>
                      <a:lnTo>
                        <a:pt x="198" y="24"/>
                      </a:lnTo>
                      <a:lnTo>
                        <a:pt x="177" y="26"/>
                      </a:lnTo>
                      <a:lnTo>
                        <a:pt x="156" y="29"/>
                      </a:lnTo>
                      <a:lnTo>
                        <a:pt x="135" y="29"/>
                      </a:lnTo>
                      <a:lnTo>
                        <a:pt x="116" y="26"/>
                      </a:lnTo>
                      <a:lnTo>
                        <a:pt x="96" y="19"/>
                      </a:lnTo>
                      <a:lnTo>
                        <a:pt x="91" y="14"/>
                      </a:lnTo>
                      <a:lnTo>
                        <a:pt x="86" y="8"/>
                      </a:lnTo>
                      <a:lnTo>
                        <a:pt x="81" y="2"/>
                      </a:lnTo>
                      <a:lnTo>
                        <a:pt x="73" y="0"/>
                      </a:lnTo>
                      <a:lnTo>
                        <a:pt x="68" y="1"/>
                      </a:lnTo>
                      <a:lnTo>
                        <a:pt x="62" y="4"/>
                      </a:lnTo>
                      <a:lnTo>
                        <a:pt x="57" y="6"/>
                      </a:lnTo>
                      <a:lnTo>
                        <a:pt x="52" y="9"/>
                      </a:lnTo>
                      <a:lnTo>
                        <a:pt x="46" y="12"/>
                      </a:lnTo>
                      <a:lnTo>
                        <a:pt x="42" y="16"/>
                      </a:lnTo>
                      <a:lnTo>
                        <a:pt x="36" y="19"/>
                      </a:lnTo>
                      <a:lnTo>
                        <a:pt x="31" y="22"/>
                      </a:lnTo>
                      <a:lnTo>
                        <a:pt x="24" y="27"/>
                      </a:lnTo>
                      <a:lnTo>
                        <a:pt x="20" y="34"/>
                      </a:lnTo>
                      <a:lnTo>
                        <a:pt x="18" y="41"/>
                      </a:lnTo>
                      <a:lnTo>
                        <a:pt x="16" y="49"/>
                      </a:lnTo>
                      <a:lnTo>
                        <a:pt x="13" y="57"/>
                      </a:lnTo>
                      <a:lnTo>
                        <a:pt x="10" y="66"/>
                      </a:lnTo>
                      <a:lnTo>
                        <a:pt x="7" y="72"/>
                      </a:lnTo>
                      <a:lnTo>
                        <a:pt x="0" y="79"/>
                      </a:lnTo>
                      <a:lnTo>
                        <a:pt x="17" y="71"/>
                      </a:lnTo>
                      <a:lnTo>
                        <a:pt x="34" y="63"/>
                      </a:lnTo>
                      <a:lnTo>
                        <a:pt x="52" y="58"/>
                      </a:lnTo>
                      <a:lnTo>
                        <a:pt x="68" y="55"/>
                      </a:lnTo>
                      <a:lnTo>
                        <a:pt x="85" y="55"/>
                      </a:lnTo>
                      <a:lnTo>
                        <a:pt x="102" y="58"/>
                      </a:lnTo>
                      <a:lnTo>
                        <a:pt x="117" y="66"/>
                      </a:lnTo>
                      <a:lnTo>
                        <a:pt x="132" y="79"/>
                      </a:lnTo>
                      <a:lnTo>
                        <a:pt x="147" y="74"/>
                      </a:lnTo>
                      <a:lnTo>
                        <a:pt x="162" y="71"/>
                      </a:lnTo>
                      <a:lnTo>
                        <a:pt x="177" y="68"/>
                      </a:lnTo>
                      <a:lnTo>
                        <a:pt x="192" y="64"/>
                      </a:lnTo>
                      <a:lnTo>
                        <a:pt x="207" y="62"/>
                      </a:lnTo>
                      <a:lnTo>
                        <a:pt x="223" y="60"/>
                      </a:lnTo>
                      <a:lnTo>
                        <a:pt x="238" y="58"/>
                      </a:lnTo>
                      <a:lnTo>
                        <a:pt x="253" y="56"/>
                      </a:lnTo>
                      <a:lnTo>
                        <a:pt x="268" y="55"/>
                      </a:lnTo>
                      <a:lnTo>
                        <a:pt x="284" y="51"/>
                      </a:lnTo>
                      <a:lnTo>
                        <a:pt x="299" y="49"/>
                      </a:lnTo>
                      <a:lnTo>
                        <a:pt x="314" y="46"/>
                      </a:lnTo>
                      <a:lnTo>
                        <a:pt x="328" y="43"/>
                      </a:lnTo>
                      <a:lnTo>
                        <a:pt x="343" y="38"/>
                      </a:lnTo>
                      <a:lnTo>
                        <a:pt x="359" y="33"/>
                      </a:lnTo>
                      <a:lnTo>
                        <a:pt x="373" y="27"/>
                      </a:lnTo>
                      <a:lnTo>
                        <a:pt x="371" y="27"/>
                      </a:lnTo>
                      <a:lnTo>
                        <a:pt x="370" y="27"/>
                      </a:lnTo>
                      <a:lnTo>
                        <a:pt x="367" y="27"/>
                      </a:lnTo>
                      <a:lnTo>
                        <a:pt x="365" y="2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42" name="Freeform 2112"/>
                <p:cNvSpPr>
                  <a:spLocks/>
                </p:cNvSpPr>
                <p:nvPr/>
              </p:nvSpPr>
              <p:spPr bwMode="auto">
                <a:xfrm>
                  <a:off x="2635" y="1608"/>
                  <a:ext cx="38" cy="7"/>
                </a:xfrm>
                <a:custGeom>
                  <a:avLst/>
                  <a:gdLst>
                    <a:gd name="T0" fmla="*/ 0 w 373"/>
                    <a:gd name="T1" fmla="*/ 0 h 79"/>
                    <a:gd name="T2" fmla="*/ 0 w 373"/>
                    <a:gd name="T3" fmla="*/ 0 h 79"/>
                    <a:gd name="T4" fmla="*/ 0 w 373"/>
                    <a:gd name="T5" fmla="*/ 0 h 79"/>
                    <a:gd name="T6" fmla="*/ 0 w 373"/>
                    <a:gd name="T7" fmla="*/ 0 h 79"/>
                    <a:gd name="T8" fmla="*/ 0 w 373"/>
                    <a:gd name="T9" fmla="*/ 0 h 79"/>
                    <a:gd name="T10" fmla="*/ 0 w 373"/>
                    <a:gd name="T11" fmla="*/ 0 h 79"/>
                    <a:gd name="T12" fmla="*/ 0 w 373"/>
                    <a:gd name="T13" fmla="*/ 0 h 79"/>
                    <a:gd name="T14" fmla="*/ 0 w 373"/>
                    <a:gd name="T15" fmla="*/ 0 h 79"/>
                    <a:gd name="T16" fmla="*/ 0 w 373"/>
                    <a:gd name="T17" fmla="*/ 0 h 79"/>
                    <a:gd name="T18" fmla="*/ 0 w 373"/>
                    <a:gd name="T19" fmla="*/ 0 h 79"/>
                    <a:gd name="T20" fmla="*/ 0 w 373"/>
                    <a:gd name="T21" fmla="*/ 0 h 79"/>
                    <a:gd name="T22" fmla="*/ 0 w 373"/>
                    <a:gd name="T23" fmla="*/ 0 h 79"/>
                    <a:gd name="T24" fmla="*/ 0 w 373"/>
                    <a:gd name="T25" fmla="*/ 0 h 79"/>
                    <a:gd name="T26" fmla="*/ 0 w 373"/>
                    <a:gd name="T27" fmla="*/ 0 h 79"/>
                    <a:gd name="T28" fmla="*/ 0 w 373"/>
                    <a:gd name="T29" fmla="*/ 0 h 79"/>
                    <a:gd name="T30" fmla="*/ 0 w 373"/>
                    <a:gd name="T31" fmla="*/ 0 h 79"/>
                    <a:gd name="T32" fmla="*/ 0 w 373"/>
                    <a:gd name="T33" fmla="*/ 0 h 79"/>
                    <a:gd name="T34" fmla="*/ 0 w 373"/>
                    <a:gd name="T35" fmla="*/ 0 h 79"/>
                    <a:gd name="T36" fmla="*/ 0 w 373"/>
                    <a:gd name="T37" fmla="*/ 0 h 79"/>
                    <a:gd name="T38" fmla="*/ 0 w 373"/>
                    <a:gd name="T39" fmla="*/ 0 h 79"/>
                    <a:gd name="T40" fmla="*/ 0 w 373"/>
                    <a:gd name="T41" fmla="*/ 0 h 79"/>
                    <a:gd name="T42" fmla="*/ 0 w 373"/>
                    <a:gd name="T43" fmla="*/ 0 h 79"/>
                    <a:gd name="T44" fmla="*/ 0 w 373"/>
                    <a:gd name="T45" fmla="*/ 0 h 79"/>
                    <a:gd name="T46" fmla="*/ 0 w 373"/>
                    <a:gd name="T47" fmla="*/ 0 h 79"/>
                    <a:gd name="T48" fmla="*/ 0 w 373"/>
                    <a:gd name="T49" fmla="*/ 0 h 79"/>
                    <a:gd name="T50" fmla="*/ 0 w 373"/>
                    <a:gd name="T51" fmla="*/ 0 h 79"/>
                    <a:gd name="T52" fmla="*/ 0 w 373"/>
                    <a:gd name="T53" fmla="*/ 0 h 79"/>
                    <a:gd name="T54" fmla="*/ 0 w 373"/>
                    <a:gd name="T55" fmla="*/ 0 h 79"/>
                    <a:gd name="T56" fmla="*/ 0 w 373"/>
                    <a:gd name="T57" fmla="*/ 0 h 79"/>
                    <a:gd name="T58" fmla="*/ 0 w 373"/>
                    <a:gd name="T59" fmla="*/ 0 h 79"/>
                    <a:gd name="T60" fmla="*/ 0 w 373"/>
                    <a:gd name="T61" fmla="*/ 0 h 79"/>
                    <a:gd name="T62" fmla="*/ 0 w 373"/>
                    <a:gd name="T63" fmla="*/ 0 h 79"/>
                    <a:gd name="T64" fmla="*/ 0 w 373"/>
                    <a:gd name="T65" fmla="*/ 0 h 79"/>
                    <a:gd name="T66" fmla="*/ 0 w 373"/>
                    <a:gd name="T67" fmla="*/ 0 h 79"/>
                    <a:gd name="T68" fmla="*/ 0 w 373"/>
                    <a:gd name="T69" fmla="*/ 0 h 79"/>
                    <a:gd name="T70" fmla="*/ 0 w 373"/>
                    <a:gd name="T71" fmla="*/ 0 h 79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73"/>
                    <a:gd name="T109" fmla="*/ 0 h 79"/>
                    <a:gd name="T110" fmla="*/ 373 w 373"/>
                    <a:gd name="T111" fmla="*/ 79 h 79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73" h="79">
                      <a:moveTo>
                        <a:pt x="365" y="27"/>
                      </a:moveTo>
                      <a:lnTo>
                        <a:pt x="365" y="27"/>
                      </a:lnTo>
                      <a:lnTo>
                        <a:pt x="351" y="19"/>
                      </a:lnTo>
                      <a:lnTo>
                        <a:pt x="337" y="16"/>
                      </a:lnTo>
                      <a:lnTo>
                        <a:pt x="324" y="18"/>
                      </a:lnTo>
                      <a:lnTo>
                        <a:pt x="311" y="23"/>
                      </a:lnTo>
                      <a:lnTo>
                        <a:pt x="298" y="29"/>
                      </a:lnTo>
                      <a:lnTo>
                        <a:pt x="285" y="33"/>
                      </a:lnTo>
                      <a:lnTo>
                        <a:pt x="272" y="35"/>
                      </a:lnTo>
                      <a:lnTo>
                        <a:pt x="257" y="32"/>
                      </a:lnTo>
                      <a:lnTo>
                        <a:pt x="238" y="25"/>
                      </a:lnTo>
                      <a:lnTo>
                        <a:pt x="218" y="23"/>
                      </a:lnTo>
                      <a:lnTo>
                        <a:pt x="198" y="24"/>
                      </a:lnTo>
                      <a:lnTo>
                        <a:pt x="177" y="26"/>
                      </a:lnTo>
                      <a:lnTo>
                        <a:pt x="156" y="29"/>
                      </a:lnTo>
                      <a:lnTo>
                        <a:pt x="135" y="29"/>
                      </a:lnTo>
                      <a:lnTo>
                        <a:pt x="116" y="26"/>
                      </a:lnTo>
                      <a:lnTo>
                        <a:pt x="96" y="19"/>
                      </a:lnTo>
                      <a:lnTo>
                        <a:pt x="91" y="14"/>
                      </a:lnTo>
                      <a:lnTo>
                        <a:pt x="86" y="8"/>
                      </a:lnTo>
                      <a:lnTo>
                        <a:pt x="81" y="2"/>
                      </a:lnTo>
                      <a:lnTo>
                        <a:pt x="73" y="0"/>
                      </a:lnTo>
                      <a:lnTo>
                        <a:pt x="68" y="1"/>
                      </a:lnTo>
                      <a:lnTo>
                        <a:pt x="62" y="4"/>
                      </a:lnTo>
                      <a:lnTo>
                        <a:pt x="57" y="6"/>
                      </a:lnTo>
                      <a:lnTo>
                        <a:pt x="52" y="9"/>
                      </a:lnTo>
                      <a:lnTo>
                        <a:pt x="46" y="12"/>
                      </a:lnTo>
                      <a:lnTo>
                        <a:pt x="42" y="16"/>
                      </a:lnTo>
                      <a:lnTo>
                        <a:pt x="36" y="19"/>
                      </a:lnTo>
                      <a:lnTo>
                        <a:pt x="31" y="22"/>
                      </a:lnTo>
                      <a:lnTo>
                        <a:pt x="24" y="27"/>
                      </a:lnTo>
                      <a:lnTo>
                        <a:pt x="20" y="34"/>
                      </a:lnTo>
                      <a:lnTo>
                        <a:pt x="18" y="41"/>
                      </a:lnTo>
                      <a:lnTo>
                        <a:pt x="16" y="49"/>
                      </a:lnTo>
                      <a:lnTo>
                        <a:pt x="13" y="57"/>
                      </a:lnTo>
                      <a:lnTo>
                        <a:pt x="10" y="66"/>
                      </a:lnTo>
                      <a:lnTo>
                        <a:pt x="7" y="72"/>
                      </a:lnTo>
                      <a:lnTo>
                        <a:pt x="0" y="79"/>
                      </a:lnTo>
                      <a:lnTo>
                        <a:pt x="17" y="71"/>
                      </a:lnTo>
                      <a:lnTo>
                        <a:pt x="34" y="63"/>
                      </a:lnTo>
                      <a:lnTo>
                        <a:pt x="52" y="58"/>
                      </a:lnTo>
                      <a:lnTo>
                        <a:pt x="68" y="55"/>
                      </a:lnTo>
                      <a:lnTo>
                        <a:pt x="85" y="55"/>
                      </a:lnTo>
                      <a:lnTo>
                        <a:pt x="102" y="58"/>
                      </a:lnTo>
                      <a:lnTo>
                        <a:pt x="117" y="66"/>
                      </a:lnTo>
                      <a:lnTo>
                        <a:pt x="132" y="79"/>
                      </a:lnTo>
                      <a:lnTo>
                        <a:pt x="147" y="74"/>
                      </a:lnTo>
                      <a:lnTo>
                        <a:pt x="162" y="71"/>
                      </a:lnTo>
                      <a:lnTo>
                        <a:pt x="177" y="68"/>
                      </a:lnTo>
                      <a:lnTo>
                        <a:pt x="192" y="64"/>
                      </a:lnTo>
                      <a:lnTo>
                        <a:pt x="207" y="62"/>
                      </a:lnTo>
                      <a:lnTo>
                        <a:pt x="223" y="60"/>
                      </a:lnTo>
                      <a:lnTo>
                        <a:pt x="238" y="58"/>
                      </a:lnTo>
                      <a:lnTo>
                        <a:pt x="253" y="56"/>
                      </a:lnTo>
                      <a:lnTo>
                        <a:pt x="268" y="55"/>
                      </a:lnTo>
                      <a:lnTo>
                        <a:pt x="284" y="51"/>
                      </a:lnTo>
                      <a:lnTo>
                        <a:pt x="299" y="49"/>
                      </a:lnTo>
                      <a:lnTo>
                        <a:pt x="314" y="46"/>
                      </a:lnTo>
                      <a:lnTo>
                        <a:pt x="328" y="43"/>
                      </a:lnTo>
                      <a:lnTo>
                        <a:pt x="343" y="38"/>
                      </a:lnTo>
                      <a:lnTo>
                        <a:pt x="359" y="33"/>
                      </a:lnTo>
                      <a:lnTo>
                        <a:pt x="373" y="27"/>
                      </a:lnTo>
                      <a:lnTo>
                        <a:pt x="371" y="27"/>
                      </a:lnTo>
                      <a:lnTo>
                        <a:pt x="370" y="27"/>
                      </a:lnTo>
                      <a:lnTo>
                        <a:pt x="367" y="27"/>
                      </a:lnTo>
                      <a:lnTo>
                        <a:pt x="365" y="27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43" name="Freeform 2113"/>
                <p:cNvSpPr>
                  <a:spLocks/>
                </p:cNvSpPr>
                <p:nvPr/>
              </p:nvSpPr>
              <p:spPr bwMode="auto">
                <a:xfrm>
                  <a:off x="2682" y="1607"/>
                  <a:ext cx="10" cy="4"/>
                </a:xfrm>
                <a:custGeom>
                  <a:avLst/>
                  <a:gdLst>
                    <a:gd name="T0" fmla="*/ 0 w 103"/>
                    <a:gd name="T1" fmla="*/ 0 h 42"/>
                    <a:gd name="T2" fmla="*/ 0 w 103"/>
                    <a:gd name="T3" fmla="*/ 0 h 42"/>
                    <a:gd name="T4" fmla="*/ 0 w 103"/>
                    <a:gd name="T5" fmla="*/ 0 h 42"/>
                    <a:gd name="T6" fmla="*/ 0 w 103"/>
                    <a:gd name="T7" fmla="*/ 0 h 42"/>
                    <a:gd name="T8" fmla="*/ 0 w 103"/>
                    <a:gd name="T9" fmla="*/ 0 h 42"/>
                    <a:gd name="T10" fmla="*/ 0 w 103"/>
                    <a:gd name="T11" fmla="*/ 0 h 42"/>
                    <a:gd name="T12" fmla="*/ 0 w 103"/>
                    <a:gd name="T13" fmla="*/ 0 h 42"/>
                    <a:gd name="T14" fmla="*/ 0 w 103"/>
                    <a:gd name="T15" fmla="*/ 0 h 42"/>
                    <a:gd name="T16" fmla="*/ 0 w 103"/>
                    <a:gd name="T17" fmla="*/ 0 h 42"/>
                    <a:gd name="T18" fmla="*/ 0 w 103"/>
                    <a:gd name="T19" fmla="*/ 0 h 42"/>
                    <a:gd name="T20" fmla="*/ 0 w 103"/>
                    <a:gd name="T21" fmla="*/ 0 h 42"/>
                    <a:gd name="T22" fmla="*/ 0 w 103"/>
                    <a:gd name="T23" fmla="*/ 0 h 42"/>
                    <a:gd name="T24" fmla="*/ 0 w 103"/>
                    <a:gd name="T25" fmla="*/ 0 h 42"/>
                    <a:gd name="T26" fmla="*/ 0 w 103"/>
                    <a:gd name="T27" fmla="*/ 0 h 42"/>
                    <a:gd name="T28" fmla="*/ 0 w 103"/>
                    <a:gd name="T29" fmla="*/ 0 h 42"/>
                    <a:gd name="T30" fmla="*/ 0 w 103"/>
                    <a:gd name="T31" fmla="*/ 0 h 42"/>
                    <a:gd name="T32" fmla="*/ 0 w 103"/>
                    <a:gd name="T33" fmla="*/ 0 h 42"/>
                    <a:gd name="T34" fmla="*/ 0 w 103"/>
                    <a:gd name="T35" fmla="*/ 0 h 42"/>
                    <a:gd name="T36" fmla="*/ 0 w 103"/>
                    <a:gd name="T37" fmla="*/ 0 h 42"/>
                    <a:gd name="T38" fmla="*/ 0 w 103"/>
                    <a:gd name="T39" fmla="*/ 0 h 42"/>
                    <a:gd name="T40" fmla="*/ 0 w 103"/>
                    <a:gd name="T41" fmla="*/ 0 h 42"/>
                    <a:gd name="T42" fmla="*/ 0 w 103"/>
                    <a:gd name="T43" fmla="*/ 0 h 42"/>
                    <a:gd name="T44" fmla="*/ 0 w 103"/>
                    <a:gd name="T45" fmla="*/ 0 h 42"/>
                    <a:gd name="T46" fmla="*/ 0 w 103"/>
                    <a:gd name="T47" fmla="*/ 0 h 42"/>
                    <a:gd name="T48" fmla="*/ 0 w 103"/>
                    <a:gd name="T49" fmla="*/ 0 h 42"/>
                    <a:gd name="T50" fmla="*/ 0 w 103"/>
                    <a:gd name="T51" fmla="*/ 0 h 42"/>
                    <a:gd name="T52" fmla="*/ 0 w 103"/>
                    <a:gd name="T53" fmla="*/ 0 h 42"/>
                    <a:gd name="T54" fmla="*/ 0 w 103"/>
                    <a:gd name="T55" fmla="*/ 0 h 42"/>
                    <a:gd name="T56" fmla="*/ 0 w 103"/>
                    <a:gd name="T57" fmla="*/ 0 h 42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03"/>
                    <a:gd name="T88" fmla="*/ 0 h 42"/>
                    <a:gd name="T89" fmla="*/ 103 w 103"/>
                    <a:gd name="T90" fmla="*/ 42 h 42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03" h="42">
                      <a:moveTo>
                        <a:pt x="0" y="31"/>
                      </a:moveTo>
                      <a:lnTo>
                        <a:pt x="9" y="26"/>
                      </a:lnTo>
                      <a:lnTo>
                        <a:pt x="18" y="21"/>
                      </a:lnTo>
                      <a:lnTo>
                        <a:pt x="28" y="19"/>
                      </a:lnTo>
                      <a:lnTo>
                        <a:pt x="38" y="17"/>
                      </a:lnTo>
                      <a:lnTo>
                        <a:pt x="49" y="16"/>
                      </a:lnTo>
                      <a:lnTo>
                        <a:pt x="58" y="16"/>
                      </a:lnTo>
                      <a:lnTo>
                        <a:pt x="68" y="16"/>
                      </a:lnTo>
                      <a:lnTo>
                        <a:pt x="79" y="15"/>
                      </a:lnTo>
                      <a:lnTo>
                        <a:pt x="82" y="14"/>
                      </a:lnTo>
                      <a:lnTo>
                        <a:pt x="86" y="10"/>
                      </a:lnTo>
                      <a:lnTo>
                        <a:pt x="87" y="6"/>
                      </a:lnTo>
                      <a:lnTo>
                        <a:pt x="87" y="2"/>
                      </a:lnTo>
                      <a:lnTo>
                        <a:pt x="91" y="2"/>
                      </a:lnTo>
                      <a:lnTo>
                        <a:pt x="95" y="0"/>
                      </a:lnTo>
                      <a:lnTo>
                        <a:pt x="99" y="2"/>
                      </a:lnTo>
                      <a:lnTo>
                        <a:pt x="101" y="3"/>
                      </a:lnTo>
                      <a:lnTo>
                        <a:pt x="103" y="7"/>
                      </a:lnTo>
                      <a:lnTo>
                        <a:pt x="103" y="14"/>
                      </a:lnTo>
                      <a:lnTo>
                        <a:pt x="103" y="19"/>
                      </a:lnTo>
                      <a:lnTo>
                        <a:pt x="101" y="22"/>
                      </a:lnTo>
                      <a:lnTo>
                        <a:pt x="89" y="31"/>
                      </a:lnTo>
                      <a:lnTo>
                        <a:pt x="77" y="36"/>
                      </a:lnTo>
                      <a:lnTo>
                        <a:pt x="64" y="41"/>
                      </a:lnTo>
                      <a:lnTo>
                        <a:pt x="52" y="42"/>
                      </a:lnTo>
                      <a:lnTo>
                        <a:pt x="39" y="42"/>
                      </a:lnTo>
                      <a:lnTo>
                        <a:pt x="26" y="40"/>
                      </a:lnTo>
                      <a:lnTo>
                        <a:pt x="13" y="35"/>
                      </a:lnTo>
                      <a:lnTo>
                        <a:pt x="0" y="3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44" name="Freeform 2114"/>
                <p:cNvSpPr>
                  <a:spLocks/>
                </p:cNvSpPr>
                <p:nvPr/>
              </p:nvSpPr>
              <p:spPr bwMode="auto">
                <a:xfrm>
                  <a:off x="2682" y="1607"/>
                  <a:ext cx="10" cy="4"/>
                </a:xfrm>
                <a:custGeom>
                  <a:avLst/>
                  <a:gdLst>
                    <a:gd name="T0" fmla="*/ 0 w 103"/>
                    <a:gd name="T1" fmla="*/ 0 h 42"/>
                    <a:gd name="T2" fmla="*/ 0 w 103"/>
                    <a:gd name="T3" fmla="*/ 0 h 42"/>
                    <a:gd name="T4" fmla="*/ 0 w 103"/>
                    <a:gd name="T5" fmla="*/ 0 h 42"/>
                    <a:gd name="T6" fmla="*/ 0 w 103"/>
                    <a:gd name="T7" fmla="*/ 0 h 42"/>
                    <a:gd name="T8" fmla="*/ 0 w 103"/>
                    <a:gd name="T9" fmla="*/ 0 h 42"/>
                    <a:gd name="T10" fmla="*/ 0 w 103"/>
                    <a:gd name="T11" fmla="*/ 0 h 42"/>
                    <a:gd name="T12" fmla="*/ 0 w 103"/>
                    <a:gd name="T13" fmla="*/ 0 h 42"/>
                    <a:gd name="T14" fmla="*/ 0 w 103"/>
                    <a:gd name="T15" fmla="*/ 0 h 42"/>
                    <a:gd name="T16" fmla="*/ 0 w 103"/>
                    <a:gd name="T17" fmla="*/ 0 h 42"/>
                    <a:gd name="T18" fmla="*/ 0 w 103"/>
                    <a:gd name="T19" fmla="*/ 0 h 42"/>
                    <a:gd name="T20" fmla="*/ 0 w 103"/>
                    <a:gd name="T21" fmla="*/ 0 h 42"/>
                    <a:gd name="T22" fmla="*/ 0 w 103"/>
                    <a:gd name="T23" fmla="*/ 0 h 42"/>
                    <a:gd name="T24" fmla="*/ 0 w 103"/>
                    <a:gd name="T25" fmla="*/ 0 h 42"/>
                    <a:gd name="T26" fmla="*/ 0 w 103"/>
                    <a:gd name="T27" fmla="*/ 0 h 42"/>
                    <a:gd name="T28" fmla="*/ 0 w 103"/>
                    <a:gd name="T29" fmla="*/ 0 h 42"/>
                    <a:gd name="T30" fmla="*/ 0 w 103"/>
                    <a:gd name="T31" fmla="*/ 0 h 42"/>
                    <a:gd name="T32" fmla="*/ 0 w 103"/>
                    <a:gd name="T33" fmla="*/ 0 h 42"/>
                    <a:gd name="T34" fmla="*/ 0 w 103"/>
                    <a:gd name="T35" fmla="*/ 0 h 42"/>
                    <a:gd name="T36" fmla="*/ 0 w 103"/>
                    <a:gd name="T37" fmla="*/ 0 h 42"/>
                    <a:gd name="T38" fmla="*/ 0 w 103"/>
                    <a:gd name="T39" fmla="*/ 0 h 42"/>
                    <a:gd name="T40" fmla="*/ 0 w 103"/>
                    <a:gd name="T41" fmla="*/ 0 h 42"/>
                    <a:gd name="T42" fmla="*/ 0 w 103"/>
                    <a:gd name="T43" fmla="*/ 0 h 42"/>
                    <a:gd name="T44" fmla="*/ 0 w 103"/>
                    <a:gd name="T45" fmla="*/ 0 h 42"/>
                    <a:gd name="T46" fmla="*/ 0 w 103"/>
                    <a:gd name="T47" fmla="*/ 0 h 42"/>
                    <a:gd name="T48" fmla="*/ 0 w 103"/>
                    <a:gd name="T49" fmla="*/ 0 h 42"/>
                    <a:gd name="T50" fmla="*/ 0 w 103"/>
                    <a:gd name="T51" fmla="*/ 0 h 42"/>
                    <a:gd name="T52" fmla="*/ 0 w 103"/>
                    <a:gd name="T53" fmla="*/ 0 h 42"/>
                    <a:gd name="T54" fmla="*/ 0 w 103"/>
                    <a:gd name="T55" fmla="*/ 0 h 42"/>
                    <a:gd name="T56" fmla="*/ 0 w 103"/>
                    <a:gd name="T57" fmla="*/ 0 h 42"/>
                    <a:gd name="T58" fmla="*/ 0 w 103"/>
                    <a:gd name="T59" fmla="*/ 0 h 42"/>
                    <a:gd name="T60" fmla="*/ 0 w 103"/>
                    <a:gd name="T61" fmla="*/ 0 h 42"/>
                    <a:gd name="T62" fmla="*/ 0 w 103"/>
                    <a:gd name="T63" fmla="*/ 0 h 42"/>
                    <a:gd name="T64" fmla="*/ 0 w 103"/>
                    <a:gd name="T65" fmla="*/ 0 h 42"/>
                    <a:gd name="T66" fmla="*/ 0 w 103"/>
                    <a:gd name="T67" fmla="*/ 0 h 42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03"/>
                    <a:gd name="T103" fmla="*/ 0 h 42"/>
                    <a:gd name="T104" fmla="*/ 103 w 103"/>
                    <a:gd name="T105" fmla="*/ 42 h 42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03" h="42">
                      <a:moveTo>
                        <a:pt x="0" y="31"/>
                      </a:moveTo>
                      <a:lnTo>
                        <a:pt x="0" y="31"/>
                      </a:lnTo>
                      <a:lnTo>
                        <a:pt x="9" y="26"/>
                      </a:lnTo>
                      <a:lnTo>
                        <a:pt x="18" y="21"/>
                      </a:lnTo>
                      <a:lnTo>
                        <a:pt x="28" y="19"/>
                      </a:lnTo>
                      <a:lnTo>
                        <a:pt x="38" y="17"/>
                      </a:lnTo>
                      <a:lnTo>
                        <a:pt x="49" y="16"/>
                      </a:lnTo>
                      <a:lnTo>
                        <a:pt x="58" y="16"/>
                      </a:lnTo>
                      <a:lnTo>
                        <a:pt x="68" y="16"/>
                      </a:lnTo>
                      <a:lnTo>
                        <a:pt x="79" y="15"/>
                      </a:lnTo>
                      <a:lnTo>
                        <a:pt x="82" y="14"/>
                      </a:lnTo>
                      <a:lnTo>
                        <a:pt x="86" y="10"/>
                      </a:lnTo>
                      <a:lnTo>
                        <a:pt x="87" y="6"/>
                      </a:lnTo>
                      <a:lnTo>
                        <a:pt x="87" y="2"/>
                      </a:lnTo>
                      <a:lnTo>
                        <a:pt x="91" y="2"/>
                      </a:lnTo>
                      <a:lnTo>
                        <a:pt x="95" y="0"/>
                      </a:lnTo>
                      <a:lnTo>
                        <a:pt x="99" y="2"/>
                      </a:lnTo>
                      <a:lnTo>
                        <a:pt x="101" y="3"/>
                      </a:lnTo>
                      <a:lnTo>
                        <a:pt x="103" y="7"/>
                      </a:lnTo>
                      <a:lnTo>
                        <a:pt x="103" y="14"/>
                      </a:lnTo>
                      <a:lnTo>
                        <a:pt x="103" y="19"/>
                      </a:lnTo>
                      <a:lnTo>
                        <a:pt x="101" y="22"/>
                      </a:lnTo>
                      <a:lnTo>
                        <a:pt x="89" y="31"/>
                      </a:lnTo>
                      <a:lnTo>
                        <a:pt x="77" y="36"/>
                      </a:lnTo>
                      <a:lnTo>
                        <a:pt x="64" y="41"/>
                      </a:lnTo>
                      <a:lnTo>
                        <a:pt x="52" y="42"/>
                      </a:lnTo>
                      <a:lnTo>
                        <a:pt x="39" y="42"/>
                      </a:lnTo>
                      <a:lnTo>
                        <a:pt x="26" y="40"/>
                      </a:lnTo>
                      <a:lnTo>
                        <a:pt x="13" y="35"/>
                      </a:lnTo>
                      <a:lnTo>
                        <a:pt x="0" y="31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45" name="Freeform 2115"/>
                <p:cNvSpPr>
                  <a:spLocks/>
                </p:cNvSpPr>
                <p:nvPr/>
              </p:nvSpPr>
              <p:spPr bwMode="auto">
                <a:xfrm>
                  <a:off x="2625" y="1618"/>
                  <a:ext cx="21" cy="10"/>
                </a:xfrm>
                <a:custGeom>
                  <a:avLst/>
                  <a:gdLst>
                    <a:gd name="T0" fmla="*/ 0 w 207"/>
                    <a:gd name="T1" fmla="*/ 0 h 105"/>
                    <a:gd name="T2" fmla="*/ 0 w 207"/>
                    <a:gd name="T3" fmla="*/ 0 h 105"/>
                    <a:gd name="T4" fmla="*/ 0 w 207"/>
                    <a:gd name="T5" fmla="*/ 0 h 105"/>
                    <a:gd name="T6" fmla="*/ 0 w 207"/>
                    <a:gd name="T7" fmla="*/ 0 h 105"/>
                    <a:gd name="T8" fmla="*/ 0 w 207"/>
                    <a:gd name="T9" fmla="*/ 0 h 105"/>
                    <a:gd name="T10" fmla="*/ 0 w 207"/>
                    <a:gd name="T11" fmla="*/ 0 h 105"/>
                    <a:gd name="T12" fmla="*/ 0 w 207"/>
                    <a:gd name="T13" fmla="*/ 0 h 105"/>
                    <a:gd name="T14" fmla="*/ 0 w 207"/>
                    <a:gd name="T15" fmla="*/ 0 h 105"/>
                    <a:gd name="T16" fmla="*/ 0 w 207"/>
                    <a:gd name="T17" fmla="*/ 0 h 105"/>
                    <a:gd name="T18" fmla="*/ 0 w 207"/>
                    <a:gd name="T19" fmla="*/ 0 h 105"/>
                    <a:gd name="T20" fmla="*/ 0 w 207"/>
                    <a:gd name="T21" fmla="*/ 0 h 105"/>
                    <a:gd name="T22" fmla="*/ 0 w 207"/>
                    <a:gd name="T23" fmla="*/ 0 h 105"/>
                    <a:gd name="T24" fmla="*/ 0 w 207"/>
                    <a:gd name="T25" fmla="*/ 0 h 105"/>
                    <a:gd name="T26" fmla="*/ 0 w 207"/>
                    <a:gd name="T27" fmla="*/ 0 h 105"/>
                    <a:gd name="T28" fmla="*/ 0 w 207"/>
                    <a:gd name="T29" fmla="*/ 0 h 105"/>
                    <a:gd name="T30" fmla="*/ 0 w 207"/>
                    <a:gd name="T31" fmla="*/ 0 h 105"/>
                    <a:gd name="T32" fmla="*/ 0 w 207"/>
                    <a:gd name="T33" fmla="*/ 0 h 105"/>
                    <a:gd name="T34" fmla="*/ 0 w 207"/>
                    <a:gd name="T35" fmla="*/ 0 h 105"/>
                    <a:gd name="T36" fmla="*/ 0 w 207"/>
                    <a:gd name="T37" fmla="*/ 0 h 105"/>
                    <a:gd name="T38" fmla="*/ 0 w 207"/>
                    <a:gd name="T39" fmla="*/ 0 h 105"/>
                    <a:gd name="T40" fmla="*/ 0 w 207"/>
                    <a:gd name="T41" fmla="*/ 0 h 105"/>
                    <a:gd name="T42" fmla="*/ 0 w 207"/>
                    <a:gd name="T43" fmla="*/ 0 h 105"/>
                    <a:gd name="T44" fmla="*/ 0 w 207"/>
                    <a:gd name="T45" fmla="*/ 0 h 105"/>
                    <a:gd name="T46" fmla="*/ 0 w 207"/>
                    <a:gd name="T47" fmla="*/ 0 h 105"/>
                    <a:gd name="T48" fmla="*/ 0 w 207"/>
                    <a:gd name="T49" fmla="*/ 0 h 105"/>
                    <a:gd name="T50" fmla="*/ 0 w 207"/>
                    <a:gd name="T51" fmla="*/ 0 h 105"/>
                    <a:gd name="T52" fmla="*/ 0 w 207"/>
                    <a:gd name="T53" fmla="*/ 0 h 105"/>
                    <a:gd name="T54" fmla="*/ 0 w 207"/>
                    <a:gd name="T55" fmla="*/ 0 h 105"/>
                    <a:gd name="T56" fmla="*/ 0 w 207"/>
                    <a:gd name="T57" fmla="*/ 0 h 105"/>
                    <a:gd name="T58" fmla="*/ 0 w 207"/>
                    <a:gd name="T59" fmla="*/ 0 h 105"/>
                    <a:gd name="T60" fmla="*/ 0 w 207"/>
                    <a:gd name="T61" fmla="*/ 0 h 105"/>
                    <a:gd name="T62" fmla="*/ 0 w 207"/>
                    <a:gd name="T63" fmla="*/ 0 h 105"/>
                    <a:gd name="T64" fmla="*/ 0 w 207"/>
                    <a:gd name="T65" fmla="*/ 0 h 105"/>
                    <a:gd name="T66" fmla="*/ 0 w 207"/>
                    <a:gd name="T67" fmla="*/ 0 h 105"/>
                    <a:gd name="T68" fmla="*/ 0 w 207"/>
                    <a:gd name="T69" fmla="*/ 0 h 105"/>
                    <a:gd name="T70" fmla="*/ 0 w 207"/>
                    <a:gd name="T71" fmla="*/ 0 h 105"/>
                    <a:gd name="T72" fmla="*/ 0 w 207"/>
                    <a:gd name="T73" fmla="*/ 0 h 105"/>
                    <a:gd name="T74" fmla="*/ 0 w 207"/>
                    <a:gd name="T75" fmla="*/ 0 h 105"/>
                    <a:gd name="T76" fmla="*/ 0 w 207"/>
                    <a:gd name="T77" fmla="*/ 0 h 105"/>
                    <a:gd name="T78" fmla="*/ 0 w 207"/>
                    <a:gd name="T79" fmla="*/ 0 h 105"/>
                    <a:gd name="T80" fmla="*/ 0 w 207"/>
                    <a:gd name="T81" fmla="*/ 0 h 105"/>
                    <a:gd name="T82" fmla="*/ 0 w 207"/>
                    <a:gd name="T83" fmla="*/ 0 h 105"/>
                    <a:gd name="T84" fmla="*/ 0 w 207"/>
                    <a:gd name="T85" fmla="*/ 0 h 105"/>
                    <a:gd name="T86" fmla="*/ 0 w 207"/>
                    <a:gd name="T87" fmla="*/ 0 h 105"/>
                    <a:gd name="T88" fmla="*/ 0 w 207"/>
                    <a:gd name="T89" fmla="*/ 0 h 105"/>
                    <a:gd name="T90" fmla="*/ 0 w 207"/>
                    <a:gd name="T91" fmla="*/ 0 h 105"/>
                    <a:gd name="T92" fmla="*/ 0 w 207"/>
                    <a:gd name="T93" fmla="*/ 0 h 105"/>
                    <a:gd name="T94" fmla="*/ 0 w 207"/>
                    <a:gd name="T95" fmla="*/ 0 h 105"/>
                    <a:gd name="T96" fmla="*/ 0 w 207"/>
                    <a:gd name="T97" fmla="*/ 0 h 105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207"/>
                    <a:gd name="T148" fmla="*/ 0 h 105"/>
                    <a:gd name="T149" fmla="*/ 207 w 207"/>
                    <a:gd name="T150" fmla="*/ 105 h 105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207" h="105">
                      <a:moveTo>
                        <a:pt x="207" y="95"/>
                      </a:moveTo>
                      <a:lnTo>
                        <a:pt x="205" y="83"/>
                      </a:lnTo>
                      <a:lnTo>
                        <a:pt x="198" y="72"/>
                      </a:lnTo>
                      <a:lnTo>
                        <a:pt x="190" y="63"/>
                      </a:lnTo>
                      <a:lnTo>
                        <a:pt x="179" y="55"/>
                      </a:lnTo>
                      <a:lnTo>
                        <a:pt x="167" y="50"/>
                      </a:lnTo>
                      <a:lnTo>
                        <a:pt x="153" y="45"/>
                      </a:lnTo>
                      <a:lnTo>
                        <a:pt x="138" y="44"/>
                      </a:lnTo>
                      <a:lnTo>
                        <a:pt x="124" y="44"/>
                      </a:lnTo>
                      <a:lnTo>
                        <a:pt x="123" y="38"/>
                      </a:lnTo>
                      <a:lnTo>
                        <a:pt x="122" y="31"/>
                      </a:lnTo>
                      <a:lnTo>
                        <a:pt x="121" y="25"/>
                      </a:lnTo>
                      <a:lnTo>
                        <a:pt x="119" y="18"/>
                      </a:lnTo>
                      <a:lnTo>
                        <a:pt x="115" y="14"/>
                      </a:lnTo>
                      <a:lnTo>
                        <a:pt x="112" y="8"/>
                      </a:lnTo>
                      <a:lnTo>
                        <a:pt x="108" y="5"/>
                      </a:lnTo>
                      <a:lnTo>
                        <a:pt x="102" y="3"/>
                      </a:lnTo>
                      <a:lnTo>
                        <a:pt x="89" y="1"/>
                      </a:lnTo>
                      <a:lnTo>
                        <a:pt x="75" y="0"/>
                      </a:lnTo>
                      <a:lnTo>
                        <a:pt x="62" y="1"/>
                      </a:lnTo>
                      <a:lnTo>
                        <a:pt x="49" y="3"/>
                      </a:lnTo>
                      <a:lnTo>
                        <a:pt x="36" y="7"/>
                      </a:lnTo>
                      <a:lnTo>
                        <a:pt x="24" y="14"/>
                      </a:lnTo>
                      <a:lnTo>
                        <a:pt x="12" y="21"/>
                      </a:lnTo>
                      <a:lnTo>
                        <a:pt x="2" y="31"/>
                      </a:lnTo>
                      <a:lnTo>
                        <a:pt x="0" y="35"/>
                      </a:lnTo>
                      <a:lnTo>
                        <a:pt x="0" y="41"/>
                      </a:lnTo>
                      <a:lnTo>
                        <a:pt x="1" y="46"/>
                      </a:lnTo>
                      <a:lnTo>
                        <a:pt x="3" y="53"/>
                      </a:lnTo>
                      <a:lnTo>
                        <a:pt x="7" y="58"/>
                      </a:lnTo>
                      <a:lnTo>
                        <a:pt x="10" y="62"/>
                      </a:lnTo>
                      <a:lnTo>
                        <a:pt x="15" y="64"/>
                      </a:lnTo>
                      <a:lnTo>
                        <a:pt x="21" y="63"/>
                      </a:lnTo>
                      <a:lnTo>
                        <a:pt x="41" y="57"/>
                      </a:lnTo>
                      <a:lnTo>
                        <a:pt x="60" y="56"/>
                      </a:lnTo>
                      <a:lnTo>
                        <a:pt x="77" y="59"/>
                      </a:lnTo>
                      <a:lnTo>
                        <a:pt x="95" y="66"/>
                      </a:lnTo>
                      <a:lnTo>
                        <a:pt x="110" y="75"/>
                      </a:lnTo>
                      <a:lnTo>
                        <a:pt x="126" y="84"/>
                      </a:lnTo>
                      <a:lnTo>
                        <a:pt x="144" y="93"/>
                      </a:lnTo>
                      <a:lnTo>
                        <a:pt x="162" y="100"/>
                      </a:lnTo>
                      <a:lnTo>
                        <a:pt x="168" y="102"/>
                      </a:lnTo>
                      <a:lnTo>
                        <a:pt x="175" y="103"/>
                      </a:lnTo>
                      <a:lnTo>
                        <a:pt x="183" y="104"/>
                      </a:lnTo>
                      <a:lnTo>
                        <a:pt x="190" y="105"/>
                      </a:lnTo>
                      <a:lnTo>
                        <a:pt x="196" y="104"/>
                      </a:lnTo>
                      <a:lnTo>
                        <a:pt x="202" y="103"/>
                      </a:lnTo>
                      <a:lnTo>
                        <a:pt x="206" y="100"/>
                      </a:lnTo>
                      <a:lnTo>
                        <a:pt x="207" y="9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46" name="Freeform 2116"/>
                <p:cNvSpPr>
                  <a:spLocks/>
                </p:cNvSpPr>
                <p:nvPr/>
              </p:nvSpPr>
              <p:spPr bwMode="auto">
                <a:xfrm>
                  <a:off x="2625" y="1618"/>
                  <a:ext cx="21" cy="10"/>
                </a:xfrm>
                <a:custGeom>
                  <a:avLst/>
                  <a:gdLst>
                    <a:gd name="T0" fmla="*/ 0 w 207"/>
                    <a:gd name="T1" fmla="*/ 0 h 105"/>
                    <a:gd name="T2" fmla="*/ 0 w 207"/>
                    <a:gd name="T3" fmla="*/ 0 h 105"/>
                    <a:gd name="T4" fmla="*/ 0 w 207"/>
                    <a:gd name="T5" fmla="*/ 0 h 105"/>
                    <a:gd name="T6" fmla="*/ 0 w 207"/>
                    <a:gd name="T7" fmla="*/ 0 h 105"/>
                    <a:gd name="T8" fmla="*/ 0 w 207"/>
                    <a:gd name="T9" fmla="*/ 0 h 105"/>
                    <a:gd name="T10" fmla="*/ 0 w 207"/>
                    <a:gd name="T11" fmla="*/ 0 h 105"/>
                    <a:gd name="T12" fmla="*/ 0 w 207"/>
                    <a:gd name="T13" fmla="*/ 0 h 105"/>
                    <a:gd name="T14" fmla="*/ 0 w 207"/>
                    <a:gd name="T15" fmla="*/ 0 h 105"/>
                    <a:gd name="T16" fmla="*/ 0 w 207"/>
                    <a:gd name="T17" fmla="*/ 0 h 105"/>
                    <a:gd name="T18" fmla="*/ 0 w 207"/>
                    <a:gd name="T19" fmla="*/ 0 h 105"/>
                    <a:gd name="T20" fmla="*/ 0 w 207"/>
                    <a:gd name="T21" fmla="*/ 0 h 105"/>
                    <a:gd name="T22" fmla="*/ 0 w 207"/>
                    <a:gd name="T23" fmla="*/ 0 h 105"/>
                    <a:gd name="T24" fmla="*/ 0 w 207"/>
                    <a:gd name="T25" fmla="*/ 0 h 105"/>
                    <a:gd name="T26" fmla="*/ 0 w 207"/>
                    <a:gd name="T27" fmla="*/ 0 h 105"/>
                    <a:gd name="T28" fmla="*/ 0 w 207"/>
                    <a:gd name="T29" fmla="*/ 0 h 105"/>
                    <a:gd name="T30" fmla="*/ 0 w 207"/>
                    <a:gd name="T31" fmla="*/ 0 h 105"/>
                    <a:gd name="T32" fmla="*/ 0 w 207"/>
                    <a:gd name="T33" fmla="*/ 0 h 105"/>
                    <a:gd name="T34" fmla="*/ 0 w 207"/>
                    <a:gd name="T35" fmla="*/ 0 h 105"/>
                    <a:gd name="T36" fmla="*/ 0 w 207"/>
                    <a:gd name="T37" fmla="*/ 0 h 105"/>
                    <a:gd name="T38" fmla="*/ 0 w 207"/>
                    <a:gd name="T39" fmla="*/ 0 h 105"/>
                    <a:gd name="T40" fmla="*/ 0 w 207"/>
                    <a:gd name="T41" fmla="*/ 0 h 105"/>
                    <a:gd name="T42" fmla="*/ 0 w 207"/>
                    <a:gd name="T43" fmla="*/ 0 h 105"/>
                    <a:gd name="T44" fmla="*/ 0 w 207"/>
                    <a:gd name="T45" fmla="*/ 0 h 105"/>
                    <a:gd name="T46" fmla="*/ 0 w 207"/>
                    <a:gd name="T47" fmla="*/ 0 h 105"/>
                    <a:gd name="T48" fmla="*/ 0 w 207"/>
                    <a:gd name="T49" fmla="*/ 0 h 105"/>
                    <a:gd name="T50" fmla="*/ 0 w 207"/>
                    <a:gd name="T51" fmla="*/ 0 h 105"/>
                    <a:gd name="T52" fmla="*/ 0 w 207"/>
                    <a:gd name="T53" fmla="*/ 0 h 105"/>
                    <a:gd name="T54" fmla="*/ 0 w 207"/>
                    <a:gd name="T55" fmla="*/ 0 h 105"/>
                    <a:gd name="T56" fmla="*/ 0 w 207"/>
                    <a:gd name="T57" fmla="*/ 0 h 105"/>
                    <a:gd name="T58" fmla="*/ 0 w 207"/>
                    <a:gd name="T59" fmla="*/ 0 h 105"/>
                    <a:gd name="T60" fmla="*/ 0 w 207"/>
                    <a:gd name="T61" fmla="*/ 0 h 105"/>
                    <a:gd name="T62" fmla="*/ 0 w 207"/>
                    <a:gd name="T63" fmla="*/ 0 h 105"/>
                    <a:gd name="T64" fmla="*/ 0 w 207"/>
                    <a:gd name="T65" fmla="*/ 0 h 105"/>
                    <a:gd name="T66" fmla="*/ 0 w 207"/>
                    <a:gd name="T67" fmla="*/ 0 h 105"/>
                    <a:gd name="T68" fmla="*/ 0 w 207"/>
                    <a:gd name="T69" fmla="*/ 0 h 105"/>
                    <a:gd name="T70" fmla="*/ 0 w 207"/>
                    <a:gd name="T71" fmla="*/ 0 h 105"/>
                    <a:gd name="T72" fmla="*/ 0 w 207"/>
                    <a:gd name="T73" fmla="*/ 0 h 105"/>
                    <a:gd name="T74" fmla="*/ 0 w 207"/>
                    <a:gd name="T75" fmla="*/ 0 h 105"/>
                    <a:gd name="T76" fmla="*/ 0 w 207"/>
                    <a:gd name="T77" fmla="*/ 0 h 105"/>
                    <a:gd name="T78" fmla="*/ 0 w 207"/>
                    <a:gd name="T79" fmla="*/ 0 h 105"/>
                    <a:gd name="T80" fmla="*/ 0 w 207"/>
                    <a:gd name="T81" fmla="*/ 0 h 105"/>
                    <a:gd name="T82" fmla="*/ 0 w 207"/>
                    <a:gd name="T83" fmla="*/ 0 h 105"/>
                    <a:gd name="T84" fmla="*/ 0 w 207"/>
                    <a:gd name="T85" fmla="*/ 0 h 105"/>
                    <a:gd name="T86" fmla="*/ 0 w 207"/>
                    <a:gd name="T87" fmla="*/ 0 h 105"/>
                    <a:gd name="T88" fmla="*/ 0 w 207"/>
                    <a:gd name="T89" fmla="*/ 0 h 105"/>
                    <a:gd name="T90" fmla="*/ 0 w 207"/>
                    <a:gd name="T91" fmla="*/ 0 h 105"/>
                    <a:gd name="T92" fmla="*/ 0 w 207"/>
                    <a:gd name="T93" fmla="*/ 0 h 105"/>
                    <a:gd name="T94" fmla="*/ 0 w 207"/>
                    <a:gd name="T95" fmla="*/ 0 h 105"/>
                    <a:gd name="T96" fmla="*/ 0 w 207"/>
                    <a:gd name="T97" fmla="*/ 0 h 105"/>
                    <a:gd name="T98" fmla="*/ 0 w 207"/>
                    <a:gd name="T99" fmla="*/ 0 h 105"/>
                    <a:gd name="T100" fmla="*/ 0 w 207"/>
                    <a:gd name="T101" fmla="*/ 0 h 105"/>
                    <a:gd name="T102" fmla="*/ 0 w 207"/>
                    <a:gd name="T103" fmla="*/ 0 h 105"/>
                    <a:gd name="T104" fmla="*/ 0 w 207"/>
                    <a:gd name="T105" fmla="*/ 0 h 105"/>
                    <a:gd name="T106" fmla="*/ 0 w 207"/>
                    <a:gd name="T107" fmla="*/ 0 h 105"/>
                    <a:gd name="T108" fmla="*/ 0 w 207"/>
                    <a:gd name="T109" fmla="*/ 0 h 105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207"/>
                    <a:gd name="T166" fmla="*/ 0 h 105"/>
                    <a:gd name="T167" fmla="*/ 207 w 207"/>
                    <a:gd name="T168" fmla="*/ 105 h 105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207" h="105">
                      <a:moveTo>
                        <a:pt x="207" y="95"/>
                      </a:moveTo>
                      <a:lnTo>
                        <a:pt x="207" y="95"/>
                      </a:lnTo>
                      <a:lnTo>
                        <a:pt x="205" y="83"/>
                      </a:lnTo>
                      <a:lnTo>
                        <a:pt x="198" y="72"/>
                      </a:lnTo>
                      <a:lnTo>
                        <a:pt x="190" y="63"/>
                      </a:lnTo>
                      <a:lnTo>
                        <a:pt x="179" y="55"/>
                      </a:lnTo>
                      <a:lnTo>
                        <a:pt x="167" y="50"/>
                      </a:lnTo>
                      <a:lnTo>
                        <a:pt x="153" y="45"/>
                      </a:lnTo>
                      <a:lnTo>
                        <a:pt x="138" y="44"/>
                      </a:lnTo>
                      <a:lnTo>
                        <a:pt x="124" y="44"/>
                      </a:lnTo>
                      <a:lnTo>
                        <a:pt x="123" y="38"/>
                      </a:lnTo>
                      <a:lnTo>
                        <a:pt x="122" y="31"/>
                      </a:lnTo>
                      <a:lnTo>
                        <a:pt x="121" y="25"/>
                      </a:lnTo>
                      <a:lnTo>
                        <a:pt x="119" y="18"/>
                      </a:lnTo>
                      <a:lnTo>
                        <a:pt x="115" y="14"/>
                      </a:lnTo>
                      <a:lnTo>
                        <a:pt x="112" y="8"/>
                      </a:lnTo>
                      <a:lnTo>
                        <a:pt x="108" y="5"/>
                      </a:lnTo>
                      <a:lnTo>
                        <a:pt x="102" y="3"/>
                      </a:lnTo>
                      <a:lnTo>
                        <a:pt x="89" y="1"/>
                      </a:lnTo>
                      <a:lnTo>
                        <a:pt x="75" y="0"/>
                      </a:lnTo>
                      <a:lnTo>
                        <a:pt x="62" y="1"/>
                      </a:lnTo>
                      <a:lnTo>
                        <a:pt x="49" y="3"/>
                      </a:lnTo>
                      <a:lnTo>
                        <a:pt x="36" y="7"/>
                      </a:lnTo>
                      <a:lnTo>
                        <a:pt x="24" y="14"/>
                      </a:lnTo>
                      <a:lnTo>
                        <a:pt x="12" y="21"/>
                      </a:lnTo>
                      <a:lnTo>
                        <a:pt x="2" y="31"/>
                      </a:lnTo>
                      <a:lnTo>
                        <a:pt x="0" y="35"/>
                      </a:lnTo>
                      <a:lnTo>
                        <a:pt x="0" y="41"/>
                      </a:lnTo>
                      <a:lnTo>
                        <a:pt x="1" y="46"/>
                      </a:lnTo>
                      <a:lnTo>
                        <a:pt x="3" y="53"/>
                      </a:lnTo>
                      <a:lnTo>
                        <a:pt x="7" y="58"/>
                      </a:lnTo>
                      <a:lnTo>
                        <a:pt x="10" y="62"/>
                      </a:lnTo>
                      <a:lnTo>
                        <a:pt x="15" y="64"/>
                      </a:lnTo>
                      <a:lnTo>
                        <a:pt x="21" y="63"/>
                      </a:lnTo>
                      <a:lnTo>
                        <a:pt x="41" y="57"/>
                      </a:lnTo>
                      <a:lnTo>
                        <a:pt x="60" y="56"/>
                      </a:lnTo>
                      <a:lnTo>
                        <a:pt x="77" y="59"/>
                      </a:lnTo>
                      <a:lnTo>
                        <a:pt x="95" y="66"/>
                      </a:lnTo>
                      <a:lnTo>
                        <a:pt x="110" y="75"/>
                      </a:lnTo>
                      <a:lnTo>
                        <a:pt x="126" y="84"/>
                      </a:lnTo>
                      <a:lnTo>
                        <a:pt x="144" y="93"/>
                      </a:lnTo>
                      <a:lnTo>
                        <a:pt x="162" y="100"/>
                      </a:lnTo>
                      <a:lnTo>
                        <a:pt x="168" y="102"/>
                      </a:lnTo>
                      <a:lnTo>
                        <a:pt x="175" y="103"/>
                      </a:lnTo>
                      <a:lnTo>
                        <a:pt x="183" y="104"/>
                      </a:lnTo>
                      <a:lnTo>
                        <a:pt x="190" y="105"/>
                      </a:lnTo>
                      <a:lnTo>
                        <a:pt x="196" y="104"/>
                      </a:lnTo>
                      <a:lnTo>
                        <a:pt x="202" y="103"/>
                      </a:lnTo>
                      <a:lnTo>
                        <a:pt x="206" y="100"/>
                      </a:lnTo>
                      <a:lnTo>
                        <a:pt x="207" y="95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47" name="Freeform 2117"/>
                <p:cNvSpPr>
                  <a:spLocks/>
                </p:cNvSpPr>
                <p:nvPr/>
              </p:nvSpPr>
              <p:spPr bwMode="auto">
                <a:xfrm>
                  <a:off x="2653" y="1629"/>
                  <a:ext cx="4" cy="2"/>
                </a:xfrm>
                <a:custGeom>
                  <a:avLst/>
                  <a:gdLst>
                    <a:gd name="T0" fmla="*/ 0 w 43"/>
                    <a:gd name="T1" fmla="*/ 0 h 27"/>
                    <a:gd name="T2" fmla="*/ 0 w 43"/>
                    <a:gd name="T3" fmla="*/ 0 h 27"/>
                    <a:gd name="T4" fmla="*/ 0 w 43"/>
                    <a:gd name="T5" fmla="*/ 0 h 27"/>
                    <a:gd name="T6" fmla="*/ 0 w 43"/>
                    <a:gd name="T7" fmla="*/ 0 h 27"/>
                    <a:gd name="T8" fmla="*/ 0 w 43"/>
                    <a:gd name="T9" fmla="*/ 0 h 27"/>
                    <a:gd name="T10" fmla="*/ 0 w 43"/>
                    <a:gd name="T11" fmla="*/ 0 h 27"/>
                    <a:gd name="T12" fmla="*/ 0 w 43"/>
                    <a:gd name="T13" fmla="*/ 0 h 27"/>
                    <a:gd name="T14" fmla="*/ 0 w 43"/>
                    <a:gd name="T15" fmla="*/ 0 h 27"/>
                    <a:gd name="T16" fmla="*/ 0 w 43"/>
                    <a:gd name="T17" fmla="*/ 0 h 27"/>
                    <a:gd name="T18" fmla="*/ 0 w 43"/>
                    <a:gd name="T19" fmla="*/ 0 h 27"/>
                    <a:gd name="T20" fmla="*/ 0 w 43"/>
                    <a:gd name="T21" fmla="*/ 0 h 27"/>
                    <a:gd name="T22" fmla="*/ 0 w 43"/>
                    <a:gd name="T23" fmla="*/ 0 h 27"/>
                    <a:gd name="T24" fmla="*/ 0 w 43"/>
                    <a:gd name="T25" fmla="*/ 0 h 27"/>
                    <a:gd name="T26" fmla="*/ 0 w 43"/>
                    <a:gd name="T27" fmla="*/ 0 h 27"/>
                    <a:gd name="T28" fmla="*/ 0 w 43"/>
                    <a:gd name="T29" fmla="*/ 0 h 27"/>
                    <a:gd name="T30" fmla="*/ 0 w 43"/>
                    <a:gd name="T31" fmla="*/ 0 h 27"/>
                    <a:gd name="T32" fmla="*/ 0 w 43"/>
                    <a:gd name="T33" fmla="*/ 0 h 27"/>
                    <a:gd name="T34" fmla="*/ 0 w 43"/>
                    <a:gd name="T35" fmla="*/ 0 h 27"/>
                    <a:gd name="T36" fmla="*/ 0 w 43"/>
                    <a:gd name="T37" fmla="*/ 0 h 27"/>
                    <a:gd name="T38" fmla="*/ 0 w 43"/>
                    <a:gd name="T39" fmla="*/ 0 h 27"/>
                    <a:gd name="T40" fmla="*/ 0 w 43"/>
                    <a:gd name="T41" fmla="*/ 0 h 27"/>
                    <a:gd name="T42" fmla="*/ 0 w 43"/>
                    <a:gd name="T43" fmla="*/ 0 h 27"/>
                    <a:gd name="T44" fmla="*/ 0 w 43"/>
                    <a:gd name="T45" fmla="*/ 0 h 27"/>
                    <a:gd name="T46" fmla="*/ 0 w 43"/>
                    <a:gd name="T47" fmla="*/ 0 h 27"/>
                    <a:gd name="T48" fmla="*/ 0 w 43"/>
                    <a:gd name="T49" fmla="*/ 0 h 27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27"/>
                    <a:gd name="T77" fmla="*/ 43 w 43"/>
                    <a:gd name="T78" fmla="*/ 27 h 27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27">
                      <a:moveTo>
                        <a:pt x="11" y="9"/>
                      </a:moveTo>
                      <a:lnTo>
                        <a:pt x="7" y="12"/>
                      </a:lnTo>
                      <a:lnTo>
                        <a:pt x="3" y="15"/>
                      </a:lnTo>
                      <a:lnTo>
                        <a:pt x="0" y="18"/>
                      </a:lnTo>
                      <a:lnTo>
                        <a:pt x="1" y="23"/>
                      </a:lnTo>
                      <a:lnTo>
                        <a:pt x="5" y="26"/>
                      </a:lnTo>
                      <a:lnTo>
                        <a:pt x="11" y="27"/>
                      </a:lnTo>
                      <a:lnTo>
                        <a:pt x="16" y="27"/>
                      </a:lnTo>
                      <a:lnTo>
                        <a:pt x="22" y="26"/>
                      </a:lnTo>
                      <a:lnTo>
                        <a:pt x="27" y="24"/>
                      </a:lnTo>
                      <a:lnTo>
                        <a:pt x="32" y="22"/>
                      </a:lnTo>
                      <a:lnTo>
                        <a:pt x="38" y="19"/>
                      </a:lnTo>
                      <a:lnTo>
                        <a:pt x="42" y="16"/>
                      </a:lnTo>
                      <a:lnTo>
                        <a:pt x="43" y="14"/>
                      </a:lnTo>
                      <a:lnTo>
                        <a:pt x="43" y="11"/>
                      </a:lnTo>
                      <a:lnTo>
                        <a:pt x="43" y="6"/>
                      </a:lnTo>
                      <a:lnTo>
                        <a:pt x="43" y="3"/>
                      </a:lnTo>
                      <a:lnTo>
                        <a:pt x="40" y="7"/>
                      </a:lnTo>
                      <a:lnTo>
                        <a:pt x="37" y="7"/>
                      </a:lnTo>
                      <a:lnTo>
                        <a:pt x="33" y="5"/>
                      </a:lnTo>
                      <a:lnTo>
                        <a:pt x="29" y="2"/>
                      </a:lnTo>
                      <a:lnTo>
                        <a:pt x="25" y="0"/>
                      </a:lnTo>
                      <a:lnTo>
                        <a:pt x="20" y="0"/>
                      </a:lnTo>
                      <a:lnTo>
                        <a:pt x="15" y="2"/>
                      </a:lnTo>
                      <a:lnTo>
                        <a:pt x="11" y="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48" name="Freeform 2118"/>
                <p:cNvSpPr>
                  <a:spLocks/>
                </p:cNvSpPr>
                <p:nvPr/>
              </p:nvSpPr>
              <p:spPr bwMode="auto">
                <a:xfrm>
                  <a:off x="2653" y="1629"/>
                  <a:ext cx="4" cy="2"/>
                </a:xfrm>
                <a:custGeom>
                  <a:avLst/>
                  <a:gdLst>
                    <a:gd name="T0" fmla="*/ 0 w 43"/>
                    <a:gd name="T1" fmla="*/ 0 h 27"/>
                    <a:gd name="T2" fmla="*/ 0 w 43"/>
                    <a:gd name="T3" fmla="*/ 0 h 27"/>
                    <a:gd name="T4" fmla="*/ 0 w 43"/>
                    <a:gd name="T5" fmla="*/ 0 h 27"/>
                    <a:gd name="T6" fmla="*/ 0 w 43"/>
                    <a:gd name="T7" fmla="*/ 0 h 27"/>
                    <a:gd name="T8" fmla="*/ 0 w 43"/>
                    <a:gd name="T9" fmla="*/ 0 h 27"/>
                    <a:gd name="T10" fmla="*/ 0 w 43"/>
                    <a:gd name="T11" fmla="*/ 0 h 27"/>
                    <a:gd name="T12" fmla="*/ 0 w 43"/>
                    <a:gd name="T13" fmla="*/ 0 h 27"/>
                    <a:gd name="T14" fmla="*/ 0 w 43"/>
                    <a:gd name="T15" fmla="*/ 0 h 27"/>
                    <a:gd name="T16" fmla="*/ 0 w 43"/>
                    <a:gd name="T17" fmla="*/ 0 h 27"/>
                    <a:gd name="T18" fmla="*/ 0 w 43"/>
                    <a:gd name="T19" fmla="*/ 0 h 27"/>
                    <a:gd name="T20" fmla="*/ 0 w 43"/>
                    <a:gd name="T21" fmla="*/ 0 h 27"/>
                    <a:gd name="T22" fmla="*/ 0 w 43"/>
                    <a:gd name="T23" fmla="*/ 0 h 27"/>
                    <a:gd name="T24" fmla="*/ 0 w 43"/>
                    <a:gd name="T25" fmla="*/ 0 h 27"/>
                    <a:gd name="T26" fmla="*/ 0 w 43"/>
                    <a:gd name="T27" fmla="*/ 0 h 27"/>
                    <a:gd name="T28" fmla="*/ 0 w 43"/>
                    <a:gd name="T29" fmla="*/ 0 h 27"/>
                    <a:gd name="T30" fmla="*/ 0 w 43"/>
                    <a:gd name="T31" fmla="*/ 0 h 27"/>
                    <a:gd name="T32" fmla="*/ 0 w 43"/>
                    <a:gd name="T33" fmla="*/ 0 h 27"/>
                    <a:gd name="T34" fmla="*/ 0 w 43"/>
                    <a:gd name="T35" fmla="*/ 0 h 27"/>
                    <a:gd name="T36" fmla="*/ 0 w 43"/>
                    <a:gd name="T37" fmla="*/ 0 h 27"/>
                    <a:gd name="T38" fmla="*/ 0 w 43"/>
                    <a:gd name="T39" fmla="*/ 0 h 27"/>
                    <a:gd name="T40" fmla="*/ 0 w 43"/>
                    <a:gd name="T41" fmla="*/ 0 h 27"/>
                    <a:gd name="T42" fmla="*/ 0 w 43"/>
                    <a:gd name="T43" fmla="*/ 0 h 27"/>
                    <a:gd name="T44" fmla="*/ 0 w 43"/>
                    <a:gd name="T45" fmla="*/ 0 h 27"/>
                    <a:gd name="T46" fmla="*/ 0 w 43"/>
                    <a:gd name="T47" fmla="*/ 0 h 27"/>
                    <a:gd name="T48" fmla="*/ 0 w 43"/>
                    <a:gd name="T49" fmla="*/ 0 h 27"/>
                    <a:gd name="T50" fmla="*/ 0 w 43"/>
                    <a:gd name="T51" fmla="*/ 0 h 27"/>
                    <a:gd name="T52" fmla="*/ 0 w 43"/>
                    <a:gd name="T53" fmla="*/ 0 h 27"/>
                    <a:gd name="T54" fmla="*/ 0 w 43"/>
                    <a:gd name="T55" fmla="*/ 0 h 27"/>
                    <a:gd name="T56" fmla="*/ 0 w 43"/>
                    <a:gd name="T57" fmla="*/ 0 h 2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43"/>
                    <a:gd name="T88" fmla="*/ 0 h 27"/>
                    <a:gd name="T89" fmla="*/ 43 w 43"/>
                    <a:gd name="T90" fmla="*/ 27 h 27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43" h="27">
                      <a:moveTo>
                        <a:pt x="11" y="9"/>
                      </a:moveTo>
                      <a:lnTo>
                        <a:pt x="11" y="9"/>
                      </a:lnTo>
                      <a:lnTo>
                        <a:pt x="7" y="12"/>
                      </a:lnTo>
                      <a:lnTo>
                        <a:pt x="3" y="15"/>
                      </a:lnTo>
                      <a:lnTo>
                        <a:pt x="0" y="18"/>
                      </a:lnTo>
                      <a:lnTo>
                        <a:pt x="1" y="23"/>
                      </a:lnTo>
                      <a:lnTo>
                        <a:pt x="5" y="26"/>
                      </a:lnTo>
                      <a:lnTo>
                        <a:pt x="11" y="27"/>
                      </a:lnTo>
                      <a:lnTo>
                        <a:pt x="16" y="27"/>
                      </a:lnTo>
                      <a:lnTo>
                        <a:pt x="22" y="26"/>
                      </a:lnTo>
                      <a:lnTo>
                        <a:pt x="27" y="24"/>
                      </a:lnTo>
                      <a:lnTo>
                        <a:pt x="32" y="22"/>
                      </a:lnTo>
                      <a:lnTo>
                        <a:pt x="38" y="19"/>
                      </a:lnTo>
                      <a:lnTo>
                        <a:pt x="42" y="16"/>
                      </a:lnTo>
                      <a:lnTo>
                        <a:pt x="43" y="14"/>
                      </a:lnTo>
                      <a:lnTo>
                        <a:pt x="43" y="11"/>
                      </a:lnTo>
                      <a:lnTo>
                        <a:pt x="43" y="6"/>
                      </a:lnTo>
                      <a:lnTo>
                        <a:pt x="43" y="3"/>
                      </a:lnTo>
                      <a:lnTo>
                        <a:pt x="40" y="7"/>
                      </a:lnTo>
                      <a:lnTo>
                        <a:pt x="37" y="7"/>
                      </a:lnTo>
                      <a:lnTo>
                        <a:pt x="33" y="5"/>
                      </a:lnTo>
                      <a:lnTo>
                        <a:pt x="29" y="2"/>
                      </a:lnTo>
                      <a:lnTo>
                        <a:pt x="25" y="0"/>
                      </a:lnTo>
                      <a:lnTo>
                        <a:pt x="20" y="0"/>
                      </a:lnTo>
                      <a:lnTo>
                        <a:pt x="15" y="2"/>
                      </a:lnTo>
                      <a:lnTo>
                        <a:pt x="11" y="9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49" name="Freeform 2119"/>
                <p:cNvSpPr>
                  <a:spLocks/>
                </p:cNvSpPr>
                <p:nvPr/>
              </p:nvSpPr>
              <p:spPr bwMode="auto">
                <a:xfrm>
                  <a:off x="2631" y="1611"/>
                  <a:ext cx="4" cy="3"/>
                </a:xfrm>
                <a:custGeom>
                  <a:avLst/>
                  <a:gdLst>
                    <a:gd name="T0" fmla="*/ 0 w 35"/>
                    <a:gd name="T1" fmla="*/ 0 h 30"/>
                    <a:gd name="T2" fmla="*/ 0 w 35"/>
                    <a:gd name="T3" fmla="*/ 0 h 30"/>
                    <a:gd name="T4" fmla="*/ 0 w 35"/>
                    <a:gd name="T5" fmla="*/ 0 h 30"/>
                    <a:gd name="T6" fmla="*/ 0 w 35"/>
                    <a:gd name="T7" fmla="*/ 0 h 30"/>
                    <a:gd name="T8" fmla="*/ 0 w 35"/>
                    <a:gd name="T9" fmla="*/ 0 h 30"/>
                    <a:gd name="T10" fmla="*/ 0 w 35"/>
                    <a:gd name="T11" fmla="*/ 0 h 30"/>
                    <a:gd name="T12" fmla="*/ 0 w 35"/>
                    <a:gd name="T13" fmla="*/ 0 h 30"/>
                    <a:gd name="T14" fmla="*/ 0 w 35"/>
                    <a:gd name="T15" fmla="*/ 0 h 30"/>
                    <a:gd name="T16" fmla="*/ 0 w 35"/>
                    <a:gd name="T17" fmla="*/ 0 h 30"/>
                    <a:gd name="T18" fmla="*/ 0 w 35"/>
                    <a:gd name="T19" fmla="*/ 0 h 30"/>
                    <a:gd name="T20" fmla="*/ 0 w 35"/>
                    <a:gd name="T21" fmla="*/ 0 h 30"/>
                    <a:gd name="T22" fmla="*/ 0 w 35"/>
                    <a:gd name="T23" fmla="*/ 0 h 30"/>
                    <a:gd name="T24" fmla="*/ 0 w 35"/>
                    <a:gd name="T25" fmla="*/ 0 h 30"/>
                    <a:gd name="T26" fmla="*/ 0 w 35"/>
                    <a:gd name="T27" fmla="*/ 0 h 30"/>
                    <a:gd name="T28" fmla="*/ 0 w 35"/>
                    <a:gd name="T29" fmla="*/ 0 h 30"/>
                    <a:gd name="T30" fmla="*/ 0 w 35"/>
                    <a:gd name="T31" fmla="*/ 0 h 30"/>
                    <a:gd name="T32" fmla="*/ 0 w 35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5"/>
                    <a:gd name="T52" fmla="*/ 0 h 30"/>
                    <a:gd name="T53" fmla="*/ 35 w 35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5" h="30">
                      <a:moveTo>
                        <a:pt x="32" y="11"/>
                      </a:moveTo>
                      <a:lnTo>
                        <a:pt x="26" y="7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6" y="2"/>
                      </a:lnTo>
                      <a:lnTo>
                        <a:pt x="0" y="10"/>
                      </a:lnTo>
                      <a:lnTo>
                        <a:pt x="0" y="17"/>
                      </a:lnTo>
                      <a:lnTo>
                        <a:pt x="4" y="24"/>
                      </a:lnTo>
                      <a:lnTo>
                        <a:pt x="12" y="29"/>
                      </a:lnTo>
                      <a:lnTo>
                        <a:pt x="15" y="30"/>
                      </a:lnTo>
                      <a:lnTo>
                        <a:pt x="19" y="30"/>
                      </a:lnTo>
                      <a:lnTo>
                        <a:pt x="23" y="30"/>
                      </a:lnTo>
                      <a:lnTo>
                        <a:pt x="26" y="29"/>
                      </a:lnTo>
                      <a:lnTo>
                        <a:pt x="32" y="25"/>
                      </a:lnTo>
                      <a:lnTo>
                        <a:pt x="35" y="20"/>
                      </a:lnTo>
                      <a:lnTo>
                        <a:pt x="35" y="14"/>
                      </a:lnTo>
                      <a:lnTo>
                        <a:pt x="32" y="1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50" name="Freeform 2120"/>
                <p:cNvSpPr>
                  <a:spLocks/>
                </p:cNvSpPr>
                <p:nvPr/>
              </p:nvSpPr>
              <p:spPr bwMode="auto">
                <a:xfrm>
                  <a:off x="2631" y="1611"/>
                  <a:ext cx="4" cy="3"/>
                </a:xfrm>
                <a:custGeom>
                  <a:avLst/>
                  <a:gdLst>
                    <a:gd name="T0" fmla="*/ 0 w 35"/>
                    <a:gd name="T1" fmla="*/ 0 h 30"/>
                    <a:gd name="T2" fmla="*/ 0 w 35"/>
                    <a:gd name="T3" fmla="*/ 0 h 30"/>
                    <a:gd name="T4" fmla="*/ 0 w 35"/>
                    <a:gd name="T5" fmla="*/ 0 h 30"/>
                    <a:gd name="T6" fmla="*/ 0 w 35"/>
                    <a:gd name="T7" fmla="*/ 0 h 30"/>
                    <a:gd name="T8" fmla="*/ 0 w 35"/>
                    <a:gd name="T9" fmla="*/ 0 h 30"/>
                    <a:gd name="T10" fmla="*/ 0 w 35"/>
                    <a:gd name="T11" fmla="*/ 0 h 30"/>
                    <a:gd name="T12" fmla="*/ 0 w 35"/>
                    <a:gd name="T13" fmla="*/ 0 h 30"/>
                    <a:gd name="T14" fmla="*/ 0 w 35"/>
                    <a:gd name="T15" fmla="*/ 0 h 30"/>
                    <a:gd name="T16" fmla="*/ 0 w 35"/>
                    <a:gd name="T17" fmla="*/ 0 h 30"/>
                    <a:gd name="T18" fmla="*/ 0 w 35"/>
                    <a:gd name="T19" fmla="*/ 0 h 30"/>
                    <a:gd name="T20" fmla="*/ 0 w 35"/>
                    <a:gd name="T21" fmla="*/ 0 h 30"/>
                    <a:gd name="T22" fmla="*/ 0 w 35"/>
                    <a:gd name="T23" fmla="*/ 0 h 30"/>
                    <a:gd name="T24" fmla="*/ 0 w 35"/>
                    <a:gd name="T25" fmla="*/ 0 h 30"/>
                    <a:gd name="T26" fmla="*/ 0 w 35"/>
                    <a:gd name="T27" fmla="*/ 0 h 30"/>
                    <a:gd name="T28" fmla="*/ 0 w 35"/>
                    <a:gd name="T29" fmla="*/ 0 h 30"/>
                    <a:gd name="T30" fmla="*/ 0 w 35"/>
                    <a:gd name="T31" fmla="*/ 0 h 30"/>
                    <a:gd name="T32" fmla="*/ 0 w 35"/>
                    <a:gd name="T33" fmla="*/ 0 h 30"/>
                    <a:gd name="T34" fmla="*/ 0 w 35"/>
                    <a:gd name="T35" fmla="*/ 0 h 30"/>
                    <a:gd name="T36" fmla="*/ 0 w 35"/>
                    <a:gd name="T37" fmla="*/ 0 h 30"/>
                    <a:gd name="T38" fmla="*/ 0 w 35"/>
                    <a:gd name="T39" fmla="*/ 0 h 30"/>
                    <a:gd name="T40" fmla="*/ 0 w 35"/>
                    <a:gd name="T41" fmla="*/ 0 h 3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5"/>
                    <a:gd name="T64" fmla="*/ 0 h 30"/>
                    <a:gd name="T65" fmla="*/ 35 w 35"/>
                    <a:gd name="T66" fmla="*/ 30 h 3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5" h="30">
                      <a:moveTo>
                        <a:pt x="32" y="11"/>
                      </a:moveTo>
                      <a:lnTo>
                        <a:pt x="32" y="11"/>
                      </a:lnTo>
                      <a:lnTo>
                        <a:pt x="26" y="7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6" y="2"/>
                      </a:lnTo>
                      <a:lnTo>
                        <a:pt x="0" y="10"/>
                      </a:lnTo>
                      <a:lnTo>
                        <a:pt x="0" y="17"/>
                      </a:lnTo>
                      <a:lnTo>
                        <a:pt x="4" y="24"/>
                      </a:lnTo>
                      <a:lnTo>
                        <a:pt x="12" y="29"/>
                      </a:lnTo>
                      <a:lnTo>
                        <a:pt x="15" y="30"/>
                      </a:lnTo>
                      <a:lnTo>
                        <a:pt x="19" y="30"/>
                      </a:lnTo>
                      <a:lnTo>
                        <a:pt x="23" y="30"/>
                      </a:lnTo>
                      <a:lnTo>
                        <a:pt x="26" y="29"/>
                      </a:lnTo>
                      <a:lnTo>
                        <a:pt x="32" y="25"/>
                      </a:lnTo>
                      <a:lnTo>
                        <a:pt x="35" y="20"/>
                      </a:lnTo>
                      <a:lnTo>
                        <a:pt x="35" y="14"/>
                      </a:lnTo>
                      <a:lnTo>
                        <a:pt x="32" y="11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51" name="Freeform 2121"/>
                <p:cNvSpPr>
                  <a:spLocks/>
                </p:cNvSpPr>
                <p:nvPr/>
              </p:nvSpPr>
              <p:spPr bwMode="auto">
                <a:xfrm>
                  <a:off x="2610" y="1607"/>
                  <a:ext cx="18" cy="8"/>
                </a:xfrm>
                <a:custGeom>
                  <a:avLst/>
                  <a:gdLst>
                    <a:gd name="T0" fmla="*/ 0 w 181"/>
                    <a:gd name="T1" fmla="*/ 0 h 85"/>
                    <a:gd name="T2" fmla="*/ 0 w 181"/>
                    <a:gd name="T3" fmla="*/ 0 h 85"/>
                    <a:gd name="T4" fmla="*/ 0 w 181"/>
                    <a:gd name="T5" fmla="*/ 0 h 85"/>
                    <a:gd name="T6" fmla="*/ 0 w 181"/>
                    <a:gd name="T7" fmla="*/ 0 h 85"/>
                    <a:gd name="T8" fmla="*/ 0 w 181"/>
                    <a:gd name="T9" fmla="*/ 0 h 85"/>
                    <a:gd name="T10" fmla="*/ 0 w 181"/>
                    <a:gd name="T11" fmla="*/ 0 h 85"/>
                    <a:gd name="T12" fmla="*/ 0 w 181"/>
                    <a:gd name="T13" fmla="*/ 0 h 85"/>
                    <a:gd name="T14" fmla="*/ 0 w 181"/>
                    <a:gd name="T15" fmla="*/ 0 h 85"/>
                    <a:gd name="T16" fmla="*/ 0 w 181"/>
                    <a:gd name="T17" fmla="*/ 0 h 85"/>
                    <a:gd name="T18" fmla="*/ 0 w 181"/>
                    <a:gd name="T19" fmla="*/ 0 h 85"/>
                    <a:gd name="T20" fmla="*/ 0 w 181"/>
                    <a:gd name="T21" fmla="*/ 0 h 85"/>
                    <a:gd name="T22" fmla="*/ 0 w 181"/>
                    <a:gd name="T23" fmla="*/ 0 h 85"/>
                    <a:gd name="T24" fmla="*/ 0 w 181"/>
                    <a:gd name="T25" fmla="*/ 0 h 85"/>
                    <a:gd name="T26" fmla="*/ 0 w 181"/>
                    <a:gd name="T27" fmla="*/ 0 h 85"/>
                    <a:gd name="T28" fmla="*/ 0 w 181"/>
                    <a:gd name="T29" fmla="*/ 0 h 85"/>
                    <a:gd name="T30" fmla="*/ 0 w 181"/>
                    <a:gd name="T31" fmla="*/ 0 h 85"/>
                    <a:gd name="T32" fmla="*/ 0 w 181"/>
                    <a:gd name="T33" fmla="*/ 0 h 85"/>
                    <a:gd name="T34" fmla="*/ 0 w 181"/>
                    <a:gd name="T35" fmla="*/ 0 h 85"/>
                    <a:gd name="T36" fmla="*/ 0 w 181"/>
                    <a:gd name="T37" fmla="*/ 0 h 85"/>
                    <a:gd name="T38" fmla="*/ 0 w 181"/>
                    <a:gd name="T39" fmla="*/ 0 h 85"/>
                    <a:gd name="T40" fmla="*/ 0 w 181"/>
                    <a:gd name="T41" fmla="*/ 0 h 85"/>
                    <a:gd name="T42" fmla="*/ 0 w 181"/>
                    <a:gd name="T43" fmla="*/ 0 h 85"/>
                    <a:gd name="T44" fmla="*/ 0 w 181"/>
                    <a:gd name="T45" fmla="*/ 0 h 85"/>
                    <a:gd name="T46" fmla="*/ 0 w 181"/>
                    <a:gd name="T47" fmla="*/ 0 h 85"/>
                    <a:gd name="T48" fmla="*/ 0 w 181"/>
                    <a:gd name="T49" fmla="*/ 0 h 85"/>
                    <a:gd name="T50" fmla="*/ 0 w 181"/>
                    <a:gd name="T51" fmla="*/ 0 h 85"/>
                    <a:gd name="T52" fmla="*/ 0 w 181"/>
                    <a:gd name="T53" fmla="*/ 0 h 85"/>
                    <a:gd name="T54" fmla="*/ 0 w 181"/>
                    <a:gd name="T55" fmla="*/ 0 h 85"/>
                    <a:gd name="T56" fmla="*/ 0 w 181"/>
                    <a:gd name="T57" fmla="*/ 0 h 85"/>
                    <a:gd name="T58" fmla="*/ 0 w 181"/>
                    <a:gd name="T59" fmla="*/ 0 h 85"/>
                    <a:gd name="T60" fmla="*/ 0 w 181"/>
                    <a:gd name="T61" fmla="*/ 0 h 85"/>
                    <a:gd name="T62" fmla="*/ 0 w 181"/>
                    <a:gd name="T63" fmla="*/ 0 h 85"/>
                    <a:gd name="T64" fmla="*/ 0 w 181"/>
                    <a:gd name="T65" fmla="*/ 0 h 85"/>
                    <a:gd name="T66" fmla="*/ 0 w 181"/>
                    <a:gd name="T67" fmla="*/ 0 h 85"/>
                    <a:gd name="T68" fmla="*/ 0 w 181"/>
                    <a:gd name="T69" fmla="*/ 0 h 85"/>
                    <a:gd name="T70" fmla="*/ 0 w 181"/>
                    <a:gd name="T71" fmla="*/ 0 h 85"/>
                    <a:gd name="T72" fmla="*/ 0 w 181"/>
                    <a:gd name="T73" fmla="*/ 0 h 85"/>
                    <a:gd name="T74" fmla="*/ 0 w 181"/>
                    <a:gd name="T75" fmla="*/ 0 h 85"/>
                    <a:gd name="T76" fmla="*/ 0 w 181"/>
                    <a:gd name="T77" fmla="*/ 0 h 85"/>
                    <a:gd name="T78" fmla="*/ 0 w 181"/>
                    <a:gd name="T79" fmla="*/ 0 h 85"/>
                    <a:gd name="T80" fmla="*/ 0 w 181"/>
                    <a:gd name="T81" fmla="*/ 0 h 85"/>
                    <a:gd name="T82" fmla="*/ 0 w 181"/>
                    <a:gd name="T83" fmla="*/ 0 h 85"/>
                    <a:gd name="T84" fmla="*/ 0 w 181"/>
                    <a:gd name="T85" fmla="*/ 0 h 85"/>
                    <a:gd name="T86" fmla="*/ 0 w 181"/>
                    <a:gd name="T87" fmla="*/ 0 h 85"/>
                    <a:gd name="T88" fmla="*/ 0 w 181"/>
                    <a:gd name="T89" fmla="*/ 0 h 85"/>
                    <a:gd name="T90" fmla="*/ 0 w 181"/>
                    <a:gd name="T91" fmla="*/ 0 h 85"/>
                    <a:gd name="T92" fmla="*/ 0 w 181"/>
                    <a:gd name="T93" fmla="*/ 0 h 85"/>
                    <a:gd name="T94" fmla="*/ 0 w 181"/>
                    <a:gd name="T95" fmla="*/ 0 h 85"/>
                    <a:gd name="T96" fmla="*/ 0 w 181"/>
                    <a:gd name="T97" fmla="*/ 0 h 85"/>
                    <a:gd name="T98" fmla="*/ 0 w 181"/>
                    <a:gd name="T99" fmla="*/ 0 h 85"/>
                    <a:gd name="T100" fmla="*/ 0 w 181"/>
                    <a:gd name="T101" fmla="*/ 0 h 85"/>
                    <a:gd name="T102" fmla="*/ 0 w 181"/>
                    <a:gd name="T103" fmla="*/ 0 h 85"/>
                    <a:gd name="T104" fmla="*/ 0 w 181"/>
                    <a:gd name="T105" fmla="*/ 0 h 85"/>
                    <a:gd name="T106" fmla="*/ 0 w 181"/>
                    <a:gd name="T107" fmla="*/ 0 h 85"/>
                    <a:gd name="T108" fmla="*/ 0 w 181"/>
                    <a:gd name="T109" fmla="*/ 0 h 85"/>
                    <a:gd name="T110" fmla="*/ 0 w 181"/>
                    <a:gd name="T111" fmla="*/ 0 h 85"/>
                    <a:gd name="T112" fmla="*/ 0 w 181"/>
                    <a:gd name="T113" fmla="*/ 0 h 85"/>
                    <a:gd name="T114" fmla="*/ 0 w 181"/>
                    <a:gd name="T115" fmla="*/ 0 h 85"/>
                    <a:gd name="T116" fmla="*/ 0 w 181"/>
                    <a:gd name="T117" fmla="*/ 0 h 85"/>
                    <a:gd name="T118" fmla="*/ 0 w 181"/>
                    <a:gd name="T119" fmla="*/ 0 h 85"/>
                    <a:gd name="T120" fmla="*/ 0 w 181"/>
                    <a:gd name="T121" fmla="*/ 0 h 85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81"/>
                    <a:gd name="T184" fmla="*/ 0 h 85"/>
                    <a:gd name="T185" fmla="*/ 181 w 181"/>
                    <a:gd name="T186" fmla="*/ 85 h 85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81" h="85">
                      <a:moveTo>
                        <a:pt x="175" y="53"/>
                      </a:moveTo>
                      <a:lnTo>
                        <a:pt x="167" y="38"/>
                      </a:lnTo>
                      <a:lnTo>
                        <a:pt x="156" y="28"/>
                      </a:lnTo>
                      <a:lnTo>
                        <a:pt x="142" y="23"/>
                      </a:lnTo>
                      <a:lnTo>
                        <a:pt x="127" y="20"/>
                      </a:lnTo>
                      <a:lnTo>
                        <a:pt x="111" y="17"/>
                      </a:lnTo>
                      <a:lnTo>
                        <a:pt x="95" y="16"/>
                      </a:lnTo>
                      <a:lnTo>
                        <a:pt x="80" y="15"/>
                      </a:lnTo>
                      <a:lnTo>
                        <a:pt x="68" y="11"/>
                      </a:lnTo>
                      <a:lnTo>
                        <a:pt x="61" y="8"/>
                      </a:lnTo>
                      <a:lnTo>
                        <a:pt x="52" y="4"/>
                      </a:lnTo>
                      <a:lnTo>
                        <a:pt x="42" y="2"/>
                      </a:lnTo>
                      <a:lnTo>
                        <a:pt x="33" y="1"/>
                      </a:lnTo>
                      <a:lnTo>
                        <a:pt x="25" y="0"/>
                      </a:lnTo>
                      <a:lnTo>
                        <a:pt x="16" y="1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6" y="9"/>
                      </a:lnTo>
                      <a:lnTo>
                        <a:pt x="14" y="13"/>
                      </a:lnTo>
                      <a:lnTo>
                        <a:pt x="22" y="17"/>
                      </a:lnTo>
                      <a:lnTo>
                        <a:pt x="30" y="22"/>
                      </a:lnTo>
                      <a:lnTo>
                        <a:pt x="37" y="26"/>
                      </a:lnTo>
                      <a:lnTo>
                        <a:pt x="43" y="31"/>
                      </a:lnTo>
                      <a:lnTo>
                        <a:pt x="46" y="38"/>
                      </a:lnTo>
                      <a:lnTo>
                        <a:pt x="46" y="46"/>
                      </a:lnTo>
                      <a:lnTo>
                        <a:pt x="45" y="49"/>
                      </a:lnTo>
                      <a:lnTo>
                        <a:pt x="43" y="53"/>
                      </a:lnTo>
                      <a:lnTo>
                        <a:pt x="40" y="57"/>
                      </a:lnTo>
                      <a:lnTo>
                        <a:pt x="37" y="61"/>
                      </a:lnTo>
                      <a:lnTo>
                        <a:pt x="31" y="64"/>
                      </a:lnTo>
                      <a:lnTo>
                        <a:pt x="26" y="66"/>
                      </a:lnTo>
                      <a:lnTo>
                        <a:pt x="20" y="68"/>
                      </a:lnTo>
                      <a:lnTo>
                        <a:pt x="14" y="68"/>
                      </a:lnTo>
                      <a:lnTo>
                        <a:pt x="16" y="75"/>
                      </a:lnTo>
                      <a:lnTo>
                        <a:pt x="19" y="79"/>
                      </a:lnTo>
                      <a:lnTo>
                        <a:pt x="24" y="83"/>
                      </a:lnTo>
                      <a:lnTo>
                        <a:pt x="29" y="84"/>
                      </a:lnTo>
                      <a:lnTo>
                        <a:pt x="34" y="85"/>
                      </a:lnTo>
                      <a:lnTo>
                        <a:pt x="40" y="84"/>
                      </a:lnTo>
                      <a:lnTo>
                        <a:pt x="45" y="83"/>
                      </a:lnTo>
                      <a:lnTo>
                        <a:pt x="49" y="80"/>
                      </a:lnTo>
                      <a:lnTo>
                        <a:pt x="55" y="75"/>
                      </a:lnTo>
                      <a:lnTo>
                        <a:pt x="62" y="68"/>
                      </a:lnTo>
                      <a:lnTo>
                        <a:pt x="68" y="62"/>
                      </a:lnTo>
                      <a:lnTo>
                        <a:pt x="74" y="55"/>
                      </a:lnTo>
                      <a:lnTo>
                        <a:pt x="79" y="53"/>
                      </a:lnTo>
                      <a:lnTo>
                        <a:pt x="86" y="55"/>
                      </a:lnTo>
                      <a:lnTo>
                        <a:pt x="91" y="60"/>
                      </a:lnTo>
                      <a:lnTo>
                        <a:pt x="94" y="68"/>
                      </a:lnTo>
                      <a:lnTo>
                        <a:pt x="105" y="64"/>
                      </a:lnTo>
                      <a:lnTo>
                        <a:pt x="116" y="61"/>
                      </a:lnTo>
                      <a:lnTo>
                        <a:pt x="126" y="58"/>
                      </a:lnTo>
                      <a:lnTo>
                        <a:pt x="137" y="54"/>
                      </a:lnTo>
                      <a:lnTo>
                        <a:pt x="148" y="53"/>
                      </a:lnTo>
                      <a:lnTo>
                        <a:pt x="159" y="52"/>
                      </a:lnTo>
                      <a:lnTo>
                        <a:pt x="169" y="53"/>
                      </a:lnTo>
                      <a:lnTo>
                        <a:pt x="181" y="54"/>
                      </a:lnTo>
                      <a:lnTo>
                        <a:pt x="179" y="54"/>
                      </a:lnTo>
                      <a:lnTo>
                        <a:pt x="177" y="54"/>
                      </a:lnTo>
                      <a:lnTo>
                        <a:pt x="176" y="54"/>
                      </a:lnTo>
                      <a:lnTo>
                        <a:pt x="175" y="5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52" name="Freeform 2122"/>
                <p:cNvSpPr>
                  <a:spLocks/>
                </p:cNvSpPr>
                <p:nvPr/>
              </p:nvSpPr>
              <p:spPr bwMode="auto">
                <a:xfrm>
                  <a:off x="2610" y="1607"/>
                  <a:ext cx="18" cy="8"/>
                </a:xfrm>
                <a:custGeom>
                  <a:avLst/>
                  <a:gdLst>
                    <a:gd name="T0" fmla="*/ 0 w 181"/>
                    <a:gd name="T1" fmla="*/ 0 h 85"/>
                    <a:gd name="T2" fmla="*/ 0 w 181"/>
                    <a:gd name="T3" fmla="*/ 0 h 85"/>
                    <a:gd name="T4" fmla="*/ 0 w 181"/>
                    <a:gd name="T5" fmla="*/ 0 h 85"/>
                    <a:gd name="T6" fmla="*/ 0 w 181"/>
                    <a:gd name="T7" fmla="*/ 0 h 85"/>
                    <a:gd name="T8" fmla="*/ 0 w 181"/>
                    <a:gd name="T9" fmla="*/ 0 h 85"/>
                    <a:gd name="T10" fmla="*/ 0 w 181"/>
                    <a:gd name="T11" fmla="*/ 0 h 85"/>
                    <a:gd name="T12" fmla="*/ 0 w 181"/>
                    <a:gd name="T13" fmla="*/ 0 h 85"/>
                    <a:gd name="T14" fmla="*/ 0 w 181"/>
                    <a:gd name="T15" fmla="*/ 0 h 85"/>
                    <a:gd name="T16" fmla="*/ 0 w 181"/>
                    <a:gd name="T17" fmla="*/ 0 h 85"/>
                    <a:gd name="T18" fmla="*/ 0 w 181"/>
                    <a:gd name="T19" fmla="*/ 0 h 85"/>
                    <a:gd name="T20" fmla="*/ 0 w 181"/>
                    <a:gd name="T21" fmla="*/ 0 h 85"/>
                    <a:gd name="T22" fmla="*/ 0 w 181"/>
                    <a:gd name="T23" fmla="*/ 0 h 85"/>
                    <a:gd name="T24" fmla="*/ 0 w 181"/>
                    <a:gd name="T25" fmla="*/ 0 h 85"/>
                    <a:gd name="T26" fmla="*/ 0 w 181"/>
                    <a:gd name="T27" fmla="*/ 0 h 85"/>
                    <a:gd name="T28" fmla="*/ 0 w 181"/>
                    <a:gd name="T29" fmla="*/ 0 h 85"/>
                    <a:gd name="T30" fmla="*/ 0 w 181"/>
                    <a:gd name="T31" fmla="*/ 0 h 85"/>
                    <a:gd name="T32" fmla="*/ 0 w 181"/>
                    <a:gd name="T33" fmla="*/ 0 h 85"/>
                    <a:gd name="T34" fmla="*/ 0 w 181"/>
                    <a:gd name="T35" fmla="*/ 0 h 85"/>
                    <a:gd name="T36" fmla="*/ 0 w 181"/>
                    <a:gd name="T37" fmla="*/ 0 h 85"/>
                    <a:gd name="T38" fmla="*/ 0 w 181"/>
                    <a:gd name="T39" fmla="*/ 0 h 85"/>
                    <a:gd name="T40" fmla="*/ 0 w 181"/>
                    <a:gd name="T41" fmla="*/ 0 h 85"/>
                    <a:gd name="T42" fmla="*/ 0 w 181"/>
                    <a:gd name="T43" fmla="*/ 0 h 85"/>
                    <a:gd name="T44" fmla="*/ 0 w 181"/>
                    <a:gd name="T45" fmla="*/ 0 h 85"/>
                    <a:gd name="T46" fmla="*/ 0 w 181"/>
                    <a:gd name="T47" fmla="*/ 0 h 85"/>
                    <a:gd name="T48" fmla="*/ 0 w 181"/>
                    <a:gd name="T49" fmla="*/ 0 h 85"/>
                    <a:gd name="T50" fmla="*/ 0 w 181"/>
                    <a:gd name="T51" fmla="*/ 0 h 85"/>
                    <a:gd name="T52" fmla="*/ 0 w 181"/>
                    <a:gd name="T53" fmla="*/ 0 h 85"/>
                    <a:gd name="T54" fmla="*/ 0 w 181"/>
                    <a:gd name="T55" fmla="*/ 0 h 85"/>
                    <a:gd name="T56" fmla="*/ 0 w 181"/>
                    <a:gd name="T57" fmla="*/ 0 h 85"/>
                    <a:gd name="T58" fmla="*/ 0 w 181"/>
                    <a:gd name="T59" fmla="*/ 0 h 85"/>
                    <a:gd name="T60" fmla="*/ 0 w 181"/>
                    <a:gd name="T61" fmla="*/ 0 h 85"/>
                    <a:gd name="T62" fmla="*/ 0 w 181"/>
                    <a:gd name="T63" fmla="*/ 0 h 85"/>
                    <a:gd name="T64" fmla="*/ 0 w 181"/>
                    <a:gd name="T65" fmla="*/ 0 h 85"/>
                    <a:gd name="T66" fmla="*/ 0 w 181"/>
                    <a:gd name="T67" fmla="*/ 0 h 85"/>
                    <a:gd name="T68" fmla="*/ 0 w 181"/>
                    <a:gd name="T69" fmla="*/ 0 h 8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1"/>
                    <a:gd name="T106" fmla="*/ 0 h 85"/>
                    <a:gd name="T107" fmla="*/ 181 w 181"/>
                    <a:gd name="T108" fmla="*/ 85 h 8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1" h="85">
                      <a:moveTo>
                        <a:pt x="175" y="53"/>
                      </a:moveTo>
                      <a:lnTo>
                        <a:pt x="175" y="53"/>
                      </a:lnTo>
                      <a:lnTo>
                        <a:pt x="167" y="38"/>
                      </a:lnTo>
                      <a:lnTo>
                        <a:pt x="156" y="28"/>
                      </a:lnTo>
                      <a:lnTo>
                        <a:pt x="142" y="23"/>
                      </a:lnTo>
                      <a:lnTo>
                        <a:pt x="127" y="20"/>
                      </a:lnTo>
                      <a:lnTo>
                        <a:pt x="111" y="17"/>
                      </a:lnTo>
                      <a:lnTo>
                        <a:pt x="95" y="16"/>
                      </a:lnTo>
                      <a:lnTo>
                        <a:pt x="80" y="15"/>
                      </a:lnTo>
                      <a:lnTo>
                        <a:pt x="68" y="11"/>
                      </a:lnTo>
                      <a:lnTo>
                        <a:pt x="61" y="8"/>
                      </a:lnTo>
                      <a:lnTo>
                        <a:pt x="52" y="4"/>
                      </a:lnTo>
                      <a:lnTo>
                        <a:pt x="42" y="2"/>
                      </a:lnTo>
                      <a:lnTo>
                        <a:pt x="33" y="1"/>
                      </a:lnTo>
                      <a:lnTo>
                        <a:pt x="25" y="0"/>
                      </a:lnTo>
                      <a:lnTo>
                        <a:pt x="16" y="1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6" y="9"/>
                      </a:lnTo>
                      <a:lnTo>
                        <a:pt x="14" y="13"/>
                      </a:lnTo>
                      <a:lnTo>
                        <a:pt x="22" y="17"/>
                      </a:lnTo>
                      <a:lnTo>
                        <a:pt x="30" y="22"/>
                      </a:lnTo>
                      <a:lnTo>
                        <a:pt x="37" y="26"/>
                      </a:lnTo>
                      <a:lnTo>
                        <a:pt x="43" y="31"/>
                      </a:lnTo>
                      <a:lnTo>
                        <a:pt x="46" y="38"/>
                      </a:lnTo>
                      <a:lnTo>
                        <a:pt x="46" y="46"/>
                      </a:lnTo>
                      <a:lnTo>
                        <a:pt x="45" y="49"/>
                      </a:lnTo>
                      <a:lnTo>
                        <a:pt x="43" y="53"/>
                      </a:lnTo>
                      <a:lnTo>
                        <a:pt x="40" y="57"/>
                      </a:lnTo>
                      <a:lnTo>
                        <a:pt x="37" y="61"/>
                      </a:lnTo>
                      <a:lnTo>
                        <a:pt x="31" y="64"/>
                      </a:lnTo>
                      <a:lnTo>
                        <a:pt x="26" y="66"/>
                      </a:lnTo>
                      <a:lnTo>
                        <a:pt x="20" y="68"/>
                      </a:lnTo>
                      <a:lnTo>
                        <a:pt x="14" y="68"/>
                      </a:lnTo>
                      <a:lnTo>
                        <a:pt x="16" y="75"/>
                      </a:lnTo>
                      <a:lnTo>
                        <a:pt x="19" y="79"/>
                      </a:lnTo>
                      <a:lnTo>
                        <a:pt x="24" y="83"/>
                      </a:lnTo>
                      <a:lnTo>
                        <a:pt x="29" y="84"/>
                      </a:lnTo>
                      <a:lnTo>
                        <a:pt x="34" y="85"/>
                      </a:lnTo>
                      <a:lnTo>
                        <a:pt x="40" y="84"/>
                      </a:lnTo>
                      <a:lnTo>
                        <a:pt x="45" y="83"/>
                      </a:lnTo>
                      <a:lnTo>
                        <a:pt x="49" y="80"/>
                      </a:lnTo>
                      <a:lnTo>
                        <a:pt x="55" y="75"/>
                      </a:lnTo>
                      <a:lnTo>
                        <a:pt x="62" y="68"/>
                      </a:lnTo>
                      <a:lnTo>
                        <a:pt x="68" y="62"/>
                      </a:lnTo>
                      <a:lnTo>
                        <a:pt x="74" y="55"/>
                      </a:lnTo>
                      <a:lnTo>
                        <a:pt x="79" y="53"/>
                      </a:lnTo>
                      <a:lnTo>
                        <a:pt x="86" y="55"/>
                      </a:lnTo>
                      <a:lnTo>
                        <a:pt x="91" y="60"/>
                      </a:lnTo>
                      <a:lnTo>
                        <a:pt x="94" y="68"/>
                      </a:lnTo>
                      <a:lnTo>
                        <a:pt x="105" y="64"/>
                      </a:lnTo>
                      <a:lnTo>
                        <a:pt x="116" y="61"/>
                      </a:lnTo>
                      <a:lnTo>
                        <a:pt x="126" y="58"/>
                      </a:lnTo>
                      <a:lnTo>
                        <a:pt x="137" y="54"/>
                      </a:lnTo>
                      <a:lnTo>
                        <a:pt x="148" y="53"/>
                      </a:lnTo>
                      <a:lnTo>
                        <a:pt x="159" y="52"/>
                      </a:lnTo>
                      <a:lnTo>
                        <a:pt x="169" y="53"/>
                      </a:lnTo>
                      <a:lnTo>
                        <a:pt x="181" y="54"/>
                      </a:lnTo>
                      <a:lnTo>
                        <a:pt x="179" y="54"/>
                      </a:lnTo>
                      <a:lnTo>
                        <a:pt x="177" y="54"/>
                      </a:lnTo>
                      <a:lnTo>
                        <a:pt x="176" y="54"/>
                      </a:lnTo>
                      <a:lnTo>
                        <a:pt x="175" y="53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53" name="Freeform 2123"/>
                <p:cNvSpPr>
                  <a:spLocks/>
                </p:cNvSpPr>
                <p:nvPr/>
              </p:nvSpPr>
              <p:spPr bwMode="auto">
                <a:xfrm>
                  <a:off x="2600" y="1609"/>
                  <a:ext cx="12" cy="9"/>
                </a:xfrm>
                <a:custGeom>
                  <a:avLst/>
                  <a:gdLst>
                    <a:gd name="T0" fmla="*/ 0 w 116"/>
                    <a:gd name="T1" fmla="*/ 0 h 95"/>
                    <a:gd name="T2" fmla="*/ 0 w 116"/>
                    <a:gd name="T3" fmla="*/ 0 h 95"/>
                    <a:gd name="T4" fmla="*/ 0 w 116"/>
                    <a:gd name="T5" fmla="*/ 0 h 95"/>
                    <a:gd name="T6" fmla="*/ 0 w 116"/>
                    <a:gd name="T7" fmla="*/ 0 h 95"/>
                    <a:gd name="T8" fmla="*/ 0 w 116"/>
                    <a:gd name="T9" fmla="*/ 0 h 95"/>
                    <a:gd name="T10" fmla="*/ 0 w 116"/>
                    <a:gd name="T11" fmla="*/ 0 h 95"/>
                    <a:gd name="T12" fmla="*/ 0 w 116"/>
                    <a:gd name="T13" fmla="*/ 0 h 95"/>
                    <a:gd name="T14" fmla="*/ 0 w 116"/>
                    <a:gd name="T15" fmla="*/ 0 h 95"/>
                    <a:gd name="T16" fmla="*/ 0 w 116"/>
                    <a:gd name="T17" fmla="*/ 0 h 95"/>
                    <a:gd name="T18" fmla="*/ 0 w 116"/>
                    <a:gd name="T19" fmla="*/ 0 h 95"/>
                    <a:gd name="T20" fmla="*/ 0 w 116"/>
                    <a:gd name="T21" fmla="*/ 0 h 95"/>
                    <a:gd name="T22" fmla="*/ 0 w 116"/>
                    <a:gd name="T23" fmla="*/ 0 h 95"/>
                    <a:gd name="T24" fmla="*/ 0 w 116"/>
                    <a:gd name="T25" fmla="*/ 0 h 95"/>
                    <a:gd name="T26" fmla="*/ 0 w 116"/>
                    <a:gd name="T27" fmla="*/ 0 h 95"/>
                    <a:gd name="T28" fmla="*/ 0 w 116"/>
                    <a:gd name="T29" fmla="*/ 0 h 95"/>
                    <a:gd name="T30" fmla="*/ 0 w 116"/>
                    <a:gd name="T31" fmla="*/ 0 h 95"/>
                    <a:gd name="T32" fmla="*/ 0 w 116"/>
                    <a:gd name="T33" fmla="*/ 0 h 95"/>
                    <a:gd name="T34" fmla="*/ 0 w 116"/>
                    <a:gd name="T35" fmla="*/ 0 h 95"/>
                    <a:gd name="T36" fmla="*/ 0 w 116"/>
                    <a:gd name="T37" fmla="*/ 0 h 95"/>
                    <a:gd name="T38" fmla="*/ 0 w 116"/>
                    <a:gd name="T39" fmla="*/ 0 h 95"/>
                    <a:gd name="T40" fmla="*/ 0 w 116"/>
                    <a:gd name="T41" fmla="*/ 0 h 95"/>
                    <a:gd name="T42" fmla="*/ 0 w 116"/>
                    <a:gd name="T43" fmla="*/ 0 h 95"/>
                    <a:gd name="T44" fmla="*/ 0 w 116"/>
                    <a:gd name="T45" fmla="*/ 0 h 95"/>
                    <a:gd name="T46" fmla="*/ 0 w 116"/>
                    <a:gd name="T47" fmla="*/ 0 h 95"/>
                    <a:gd name="T48" fmla="*/ 0 w 116"/>
                    <a:gd name="T49" fmla="*/ 0 h 95"/>
                    <a:gd name="T50" fmla="*/ 0 w 116"/>
                    <a:gd name="T51" fmla="*/ 0 h 95"/>
                    <a:gd name="T52" fmla="*/ 0 w 116"/>
                    <a:gd name="T53" fmla="*/ 0 h 95"/>
                    <a:gd name="T54" fmla="*/ 0 w 116"/>
                    <a:gd name="T55" fmla="*/ 0 h 95"/>
                    <a:gd name="T56" fmla="*/ 0 w 116"/>
                    <a:gd name="T57" fmla="*/ 0 h 95"/>
                    <a:gd name="T58" fmla="*/ 0 w 116"/>
                    <a:gd name="T59" fmla="*/ 0 h 95"/>
                    <a:gd name="T60" fmla="*/ 0 w 116"/>
                    <a:gd name="T61" fmla="*/ 0 h 95"/>
                    <a:gd name="T62" fmla="*/ 0 w 116"/>
                    <a:gd name="T63" fmla="*/ 0 h 95"/>
                    <a:gd name="T64" fmla="*/ 0 w 116"/>
                    <a:gd name="T65" fmla="*/ 0 h 95"/>
                    <a:gd name="T66" fmla="*/ 0 w 116"/>
                    <a:gd name="T67" fmla="*/ 0 h 95"/>
                    <a:gd name="T68" fmla="*/ 0 w 116"/>
                    <a:gd name="T69" fmla="*/ 0 h 95"/>
                    <a:gd name="T70" fmla="*/ 0 w 116"/>
                    <a:gd name="T71" fmla="*/ 0 h 95"/>
                    <a:gd name="T72" fmla="*/ 0 w 116"/>
                    <a:gd name="T73" fmla="*/ 0 h 95"/>
                    <a:gd name="T74" fmla="*/ 0 w 116"/>
                    <a:gd name="T75" fmla="*/ 0 h 95"/>
                    <a:gd name="T76" fmla="*/ 0 w 116"/>
                    <a:gd name="T77" fmla="*/ 0 h 95"/>
                    <a:gd name="T78" fmla="*/ 0 w 116"/>
                    <a:gd name="T79" fmla="*/ 0 h 95"/>
                    <a:gd name="T80" fmla="*/ 0 w 116"/>
                    <a:gd name="T81" fmla="*/ 0 h 95"/>
                    <a:gd name="T82" fmla="*/ 0 w 116"/>
                    <a:gd name="T83" fmla="*/ 0 h 95"/>
                    <a:gd name="T84" fmla="*/ 0 w 116"/>
                    <a:gd name="T85" fmla="*/ 0 h 95"/>
                    <a:gd name="T86" fmla="*/ 0 w 116"/>
                    <a:gd name="T87" fmla="*/ 0 h 95"/>
                    <a:gd name="T88" fmla="*/ 0 w 116"/>
                    <a:gd name="T89" fmla="*/ 0 h 95"/>
                    <a:gd name="T90" fmla="*/ 0 w 116"/>
                    <a:gd name="T91" fmla="*/ 0 h 95"/>
                    <a:gd name="T92" fmla="*/ 0 w 116"/>
                    <a:gd name="T93" fmla="*/ 0 h 95"/>
                    <a:gd name="T94" fmla="*/ 0 w 116"/>
                    <a:gd name="T95" fmla="*/ 0 h 95"/>
                    <a:gd name="T96" fmla="*/ 0 w 116"/>
                    <a:gd name="T97" fmla="*/ 0 h 95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16"/>
                    <a:gd name="T148" fmla="*/ 0 h 95"/>
                    <a:gd name="T149" fmla="*/ 116 w 116"/>
                    <a:gd name="T150" fmla="*/ 95 h 95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16" h="95">
                      <a:moveTo>
                        <a:pt x="79" y="30"/>
                      </a:moveTo>
                      <a:lnTo>
                        <a:pt x="79" y="24"/>
                      </a:lnTo>
                      <a:lnTo>
                        <a:pt x="80" y="18"/>
                      </a:lnTo>
                      <a:lnTo>
                        <a:pt x="80" y="13"/>
                      </a:lnTo>
                      <a:lnTo>
                        <a:pt x="78" y="10"/>
                      </a:lnTo>
                      <a:lnTo>
                        <a:pt x="71" y="4"/>
                      </a:lnTo>
                      <a:lnTo>
                        <a:pt x="63" y="1"/>
                      </a:lnTo>
                      <a:lnTo>
                        <a:pt x="54" y="0"/>
                      </a:lnTo>
                      <a:lnTo>
                        <a:pt x="47" y="0"/>
                      </a:lnTo>
                      <a:lnTo>
                        <a:pt x="38" y="2"/>
                      </a:lnTo>
                      <a:lnTo>
                        <a:pt x="30" y="4"/>
                      </a:lnTo>
                      <a:lnTo>
                        <a:pt x="23" y="9"/>
                      </a:lnTo>
                      <a:lnTo>
                        <a:pt x="17" y="12"/>
                      </a:lnTo>
                      <a:lnTo>
                        <a:pt x="12" y="17"/>
                      </a:lnTo>
                      <a:lnTo>
                        <a:pt x="8" y="23"/>
                      </a:lnTo>
                      <a:lnTo>
                        <a:pt x="4" y="30"/>
                      </a:lnTo>
                      <a:lnTo>
                        <a:pt x="1" y="39"/>
                      </a:lnTo>
                      <a:lnTo>
                        <a:pt x="0" y="48"/>
                      </a:lnTo>
                      <a:lnTo>
                        <a:pt x="0" y="56"/>
                      </a:lnTo>
                      <a:lnTo>
                        <a:pt x="1" y="64"/>
                      </a:lnTo>
                      <a:lnTo>
                        <a:pt x="3" y="72"/>
                      </a:lnTo>
                      <a:lnTo>
                        <a:pt x="6" y="78"/>
                      </a:lnTo>
                      <a:lnTo>
                        <a:pt x="11" y="85"/>
                      </a:lnTo>
                      <a:lnTo>
                        <a:pt x="16" y="89"/>
                      </a:lnTo>
                      <a:lnTo>
                        <a:pt x="22" y="92"/>
                      </a:lnTo>
                      <a:lnTo>
                        <a:pt x="26" y="95"/>
                      </a:lnTo>
                      <a:lnTo>
                        <a:pt x="30" y="95"/>
                      </a:lnTo>
                      <a:lnTo>
                        <a:pt x="35" y="91"/>
                      </a:lnTo>
                      <a:lnTo>
                        <a:pt x="37" y="87"/>
                      </a:lnTo>
                      <a:lnTo>
                        <a:pt x="41" y="72"/>
                      </a:lnTo>
                      <a:lnTo>
                        <a:pt x="48" y="61"/>
                      </a:lnTo>
                      <a:lnTo>
                        <a:pt x="54" y="52"/>
                      </a:lnTo>
                      <a:lnTo>
                        <a:pt x="63" y="48"/>
                      </a:lnTo>
                      <a:lnTo>
                        <a:pt x="73" y="44"/>
                      </a:lnTo>
                      <a:lnTo>
                        <a:pt x="84" y="43"/>
                      </a:lnTo>
                      <a:lnTo>
                        <a:pt x="96" y="43"/>
                      </a:lnTo>
                      <a:lnTo>
                        <a:pt x="109" y="43"/>
                      </a:lnTo>
                      <a:lnTo>
                        <a:pt x="113" y="42"/>
                      </a:lnTo>
                      <a:lnTo>
                        <a:pt x="115" y="39"/>
                      </a:lnTo>
                      <a:lnTo>
                        <a:pt x="116" y="35"/>
                      </a:lnTo>
                      <a:lnTo>
                        <a:pt x="115" y="31"/>
                      </a:lnTo>
                      <a:lnTo>
                        <a:pt x="110" y="25"/>
                      </a:lnTo>
                      <a:lnTo>
                        <a:pt x="103" y="18"/>
                      </a:lnTo>
                      <a:lnTo>
                        <a:pt x="97" y="14"/>
                      </a:lnTo>
                      <a:lnTo>
                        <a:pt x="87" y="15"/>
                      </a:lnTo>
                      <a:lnTo>
                        <a:pt x="84" y="17"/>
                      </a:lnTo>
                      <a:lnTo>
                        <a:pt x="80" y="21"/>
                      </a:lnTo>
                      <a:lnTo>
                        <a:pt x="79" y="25"/>
                      </a:lnTo>
                      <a:lnTo>
                        <a:pt x="79" y="3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54" name="Freeform 2124"/>
                <p:cNvSpPr>
                  <a:spLocks/>
                </p:cNvSpPr>
                <p:nvPr/>
              </p:nvSpPr>
              <p:spPr bwMode="auto">
                <a:xfrm>
                  <a:off x="2600" y="1609"/>
                  <a:ext cx="12" cy="9"/>
                </a:xfrm>
                <a:custGeom>
                  <a:avLst/>
                  <a:gdLst>
                    <a:gd name="T0" fmla="*/ 0 w 116"/>
                    <a:gd name="T1" fmla="*/ 0 h 95"/>
                    <a:gd name="T2" fmla="*/ 0 w 116"/>
                    <a:gd name="T3" fmla="*/ 0 h 95"/>
                    <a:gd name="T4" fmla="*/ 0 w 116"/>
                    <a:gd name="T5" fmla="*/ 0 h 95"/>
                    <a:gd name="T6" fmla="*/ 0 w 116"/>
                    <a:gd name="T7" fmla="*/ 0 h 95"/>
                    <a:gd name="T8" fmla="*/ 0 w 116"/>
                    <a:gd name="T9" fmla="*/ 0 h 95"/>
                    <a:gd name="T10" fmla="*/ 0 w 116"/>
                    <a:gd name="T11" fmla="*/ 0 h 95"/>
                    <a:gd name="T12" fmla="*/ 0 w 116"/>
                    <a:gd name="T13" fmla="*/ 0 h 95"/>
                    <a:gd name="T14" fmla="*/ 0 w 116"/>
                    <a:gd name="T15" fmla="*/ 0 h 95"/>
                    <a:gd name="T16" fmla="*/ 0 w 116"/>
                    <a:gd name="T17" fmla="*/ 0 h 95"/>
                    <a:gd name="T18" fmla="*/ 0 w 116"/>
                    <a:gd name="T19" fmla="*/ 0 h 95"/>
                    <a:gd name="T20" fmla="*/ 0 w 116"/>
                    <a:gd name="T21" fmla="*/ 0 h 95"/>
                    <a:gd name="T22" fmla="*/ 0 w 116"/>
                    <a:gd name="T23" fmla="*/ 0 h 95"/>
                    <a:gd name="T24" fmla="*/ 0 w 116"/>
                    <a:gd name="T25" fmla="*/ 0 h 95"/>
                    <a:gd name="T26" fmla="*/ 0 w 116"/>
                    <a:gd name="T27" fmla="*/ 0 h 95"/>
                    <a:gd name="T28" fmla="*/ 0 w 116"/>
                    <a:gd name="T29" fmla="*/ 0 h 95"/>
                    <a:gd name="T30" fmla="*/ 0 w 116"/>
                    <a:gd name="T31" fmla="*/ 0 h 95"/>
                    <a:gd name="T32" fmla="*/ 0 w 116"/>
                    <a:gd name="T33" fmla="*/ 0 h 95"/>
                    <a:gd name="T34" fmla="*/ 0 w 116"/>
                    <a:gd name="T35" fmla="*/ 0 h 95"/>
                    <a:gd name="T36" fmla="*/ 0 w 116"/>
                    <a:gd name="T37" fmla="*/ 0 h 95"/>
                    <a:gd name="T38" fmla="*/ 0 w 116"/>
                    <a:gd name="T39" fmla="*/ 0 h 95"/>
                    <a:gd name="T40" fmla="*/ 0 w 116"/>
                    <a:gd name="T41" fmla="*/ 0 h 95"/>
                    <a:gd name="T42" fmla="*/ 0 w 116"/>
                    <a:gd name="T43" fmla="*/ 0 h 95"/>
                    <a:gd name="T44" fmla="*/ 0 w 116"/>
                    <a:gd name="T45" fmla="*/ 0 h 95"/>
                    <a:gd name="T46" fmla="*/ 0 w 116"/>
                    <a:gd name="T47" fmla="*/ 0 h 95"/>
                    <a:gd name="T48" fmla="*/ 0 w 116"/>
                    <a:gd name="T49" fmla="*/ 0 h 95"/>
                    <a:gd name="T50" fmla="*/ 0 w 116"/>
                    <a:gd name="T51" fmla="*/ 0 h 95"/>
                    <a:gd name="T52" fmla="*/ 0 w 116"/>
                    <a:gd name="T53" fmla="*/ 0 h 95"/>
                    <a:gd name="T54" fmla="*/ 0 w 116"/>
                    <a:gd name="T55" fmla="*/ 0 h 95"/>
                    <a:gd name="T56" fmla="*/ 0 w 116"/>
                    <a:gd name="T57" fmla="*/ 0 h 95"/>
                    <a:gd name="T58" fmla="*/ 0 w 116"/>
                    <a:gd name="T59" fmla="*/ 0 h 95"/>
                    <a:gd name="T60" fmla="*/ 0 w 116"/>
                    <a:gd name="T61" fmla="*/ 0 h 95"/>
                    <a:gd name="T62" fmla="*/ 0 w 116"/>
                    <a:gd name="T63" fmla="*/ 0 h 95"/>
                    <a:gd name="T64" fmla="*/ 0 w 116"/>
                    <a:gd name="T65" fmla="*/ 0 h 95"/>
                    <a:gd name="T66" fmla="*/ 0 w 116"/>
                    <a:gd name="T67" fmla="*/ 0 h 95"/>
                    <a:gd name="T68" fmla="*/ 0 w 116"/>
                    <a:gd name="T69" fmla="*/ 0 h 95"/>
                    <a:gd name="T70" fmla="*/ 0 w 116"/>
                    <a:gd name="T71" fmla="*/ 0 h 95"/>
                    <a:gd name="T72" fmla="*/ 0 w 116"/>
                    <a:gd name="T73" fmla="*/ 0 h 95"/>
                    <a:gd name="T74" fmla="*/ 0 w 116"/>
                    <a:gd name="T75" fmla="*/ 0 h 95"/>
                    <a:gd name="T76" fmla="*/ 0 w 116"/>
                    <a:gd name="T77" fmla="*/ 0 h 95"/>
                    <a:gd name="T78" fmla="*/ 0 w 116"/>
                    <a:gd name="T79" fmla="*/ 0 h 95"/>
                    <a:gd name="T80" fmla="*/ 0 w 116"/>
                    <a:gd name="T81" fmla="*/ 0 h 95"/>
                    <a:gd name="T82" fmla="*/ 0 w 116"/>
                    <a:gd name="T83" fmla="*/ 0 h 95"/>
                    <a:gd name="T84" fmla="*/ 0 w 116"/>
                    <a:gd name="T85" fmla="*/ 0 h 95"/>
                    <a:gd name="T86" fmla="*/ 0 w 116"/>
                    <a:gd name="T87" fmla="*/ 0 h 95"/>
                    <a:gd name="T88" fmla="*/ 0 w 116"/>
                    <a:gd name="T89" fmla="*/ 0 h 95"/>
                    <a:gd name="T90" fmla="*/ 0 w 116"/>
                    <a:gd name="T91" fmla="*/ 0 h 95"/>
                    <a:gd name="T92" fmla="*/ 0 w 116"/>
                    <a:gd name="T93" fmla="*/ 0 h 95"/>
                    <a:gd name="T94" fmla="*/ 0 w 116"/>
                    <a:gd name="T95" fmla="*/ 0 h 95"/>
                    <a:gd name="T96" fmla="*/ 0 w 116"/>
                    <a:gd name="T97" fmla="*/ 0 h 95"/>
                    <a:gd name="T98" fmla="*/ 0 w 116"/>
                    <a:gd name="T99" fmla="*/ 0 h 95"/>
                    <a:gd name="T100" fmla="*/ 0 w 116"/>
                    <a:gd name="T101" fmla="*/ 0 h 95"/>
                    <a:gd name="T102" fmla="*/ 0 w 116"/>
                    <a:gd name="T103" fmla="*/ 0 h 95"/>
                    <a:gd name="T104" fmla="*/ 0 w 116"/>
                    <a:gd name="T105" fmla="*/ 0 h 95"/>
                    <a:gd name="T106" fmla="*/ 0 w 116"/>
                    <a:gd name="T107" fmla="*/ 0 h 95"/>
                    <a:gd name="T108" fmla="*/ 0 w 116"/>
                    <a:gd name="T109" fmla="*/ 0 h 95"/>
                    <a:gd name="T110" fmla="*/ 0 w 116"/>
                    <a:gd name="T111" fmla="*/ 0 h 95"/>
                    <a:gd name="T112" fmla="*/ 0 w 116"/>
                    <a:gd name="T113" fmla="*/ 0 h 95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116"/>
                    <a:gd name="T172" fmla="*/ 0 h 95"/>
                    <a:gd name="T173" fmla="*/ 116 w 116"/>
                    <a:gd name="T174" fmla="*/ 95 h 95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116" h="95">
                      <a:moveTo>
                        <a:pt x="79" y="30"/>
                      </a:moveTo>
                      <a:lnTo>
                        <a:pt x="79" y="30"/>
                      </a:lnTo>
                      <a:lnTo>
                        <a:pt x="79" y="24"/>
                      </a:lnTo>
                      <a:lnTo>
                        <a:pt x="80" y="18"/>
                      </a:lnTo>
                      <a:lnTo>
                        <a:pt x="80" y="13"/>
                      </a:lnTo>
                      <a:lnTo>
                        <a:pt x="78" y="10"/>
                      </a:lnTo>
                      <a:lnTo>
                        <a:pt x="71" y="4"/>
                      </a:lnTo>
                      <a:lnTo>
                        <a:pt x="63" y="1"/>
                      </a:lnTo>
                      <a:lnTo>
                        <a:pt x="54" y="0"/>
                      </a:lnTo>
                      <a:lnTo>
                        <a:pt x="47" y="0"/>
                      </a:lnTo>
                      <a:lnTo>
                        <a:pt x="38" y="2"/>
                      </a:lnTo>
                      <a:lnTo>
                        <a:pt x="30" y="4"/>
                      </a:lnTo>
                      <a:lnTo>
                        <a:pt x="23" y="9"/>
                      </a:lnTo>
                      <a:lnTo>
                        <a:pt x="17" y="12"/>
                      </a:lnTo>
                      <a:lnTo>
                        <a:pt x="12" y="17"/>
                      </a:lnTo>
                      <a:lnTo>
                        <a:pt x="8" y="23"/>
                      </a:lnTo>
                      <a:lnTo>
                        <a:pt x="4" y="30"/>
                      </a:lnTo>
                      <a:lnTo>
                        <a:pt x="1" y="39"/>
                      </a:lnTo>
                      <a:lnTo>
                        <a:pt x="0" y="48"/>
                      </a:lnTo>
                      <a:lnTo>
                        <a:pt x="0" y="56"/>
                      </a:lnTo>
                      <a:lnTo>
                        <a:pt x="1" y="64"/>
                      </a:lnTo>
                      <a:lnTo>
                        <a:pt x="3" y="72"/>
                      </a:lnTo>
                      <a:lnTo>
                        <a:pt x="6" y="78"/>
                      </a:lnTo>
                      <a:lnTo>
                        <a:pt x="11" y="85"/>
                      </a:lnTo>
                      <a:lnTo>
                        <a:pt x="16" y="89"/>
                      </a:lnTo>
                      <a:lnTo>
                        <a:pt x="22" y="92"/>
                      </a:lnTo>
                      <a:lnTo>
                        <a:pt x="26" y="95"/>
                      </a:lnTo>
                      <a:lnTo>
                        <a:pt x="30" y="95"/>
                      </a:lnTo>
                      <a:lnTo>
                        <a:pt x="35" y="91"/>
                      </a:lnTo>
                      <a:lnTo>
                        <a:pt x="37" y="87"/>
                      </a:lnTo>
                      <a:lnTo>
                        <a:pt x="41" y="72"/>
                      </a:lnTo>
                      <a:lnTo>
                        <a:pt x="48" y="61"/>
                      </a:lnTo>
                      <a:lnTo>
                        <a:pt x="54" y="52"/>
                      </a:lnTo>
                      <a:lnTo>
                        <a:pt x="63" y="48"/>
                      </a:lnTo>
                      <a:lnTo>
                        <a:pt x="73" y="44"/>
                      </a:lnTo>
                      <a:lnTo>
                        <a:pt x="84" y="43"/>
                      </a:lnTo>
                      <a:lnTo>
                        <a:pt x="96" y="43"/>
                      </a:lnTo>
                      <a:lnTo>
                        <a:pt x="109" y="43"/>
                      </a:lnTo>
                      <a:lnTo>
                        <a:pt x="113" y="42"/>
                      </a:lnTo>
                      <a:lnTo>
                        <a:pt x="115" y="39"/>
                      </a:lnTo>
                      <a:lnTo>
                        <a:pt x="116" y="35"/>
                      </a:lnTo>
                      <a:lnTo>
                        <a:pt x="115" y="31"/>
                      </a:lnTo>
                      <a:lnTo>
                        <a:pt x="110" y="25"/>
                      </a:lnTo>
                      <a:lnTo>
                        <a:pt x="103" y="18"/>
                      </a:lnTo>
                      <a:lnTo>
                        <a:pt x="97" y="14"/>
                      </a:lnTo>
                      <a:lnTo>
                        <a:pt x="87" y="15"/>
                      </a:lnTo>
                      <a:lnTo>
                        <a:pt x="84" y="17"/>
                      </a:lnTo>
                      <a:lnTo>
                        <a:pt x="80" y="21"/>
                      </a:lnTo>
                      <a:lnTo>
                        <a:pt x="79" y="25"/>
                      </a:lnTo>
                      <a:lnTo>
                        <a:pt x="79" y="3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55" name="Freeform 2125"/>
                <p:cNvSpPr>
                  <a:spLocks/>
                </p:cNvSpPr>
                <p:nvPr/>
              </p:nvSpPr>
              <p:spPr bwMode="auto">
                <a:xfrm>
                  <a:off x="2588" y="1609"/>
                  <a:ext cx="11" cy="6"/>
                </a:xfrm>
                <a:custGeom>
                  <a:avLst/>
                  <a:gdLst>
                    <a:gd name="T0" fmla="*/ 0 w 109"/>
                    <a:gd name="T1" fmla="*/ 0 h 73"/>
                    <a:gd name="T2" fmla="*/ 0 w 109"/>
                    <a:gd name="T3" fmla="*/ 0 h 73"/>
                    <a:gd name="T4" fmla="*/ 0 w 109"/>
                    <a:gd name="T5" fmla="*/ 0 h 73"/>
                    <a:gd name="T6" fmla="*/ 0 w 109"/>
                    <a:gd name="T7" fmla="*/ 0 h 73"/>
                    <a:gd name="T8" fmla="*/ 0 w 109"/>
                    <a:gd name="T9" fmla="*/ 0 h 73"/>
                    <a:gd name="T10" fmla="*/ 0 w 109"/>
                    <a:gd name="T11" fmla="*/ 0 h 73"/>
                    <a:gd name="T12" fmla="*/ 0 w 109"/>
                    <a:gd name="T13" fmla="*/ 0 h 73"/>
                    <a:gd name="T14" fmla="*/ 0 w 109"/>
                    <a:gd name="T15" fmla="*/ 0 h 73"/>
                    <a:gd name="T16" fmla="*/ 0 w 109"/>
                    <a:gd name="T17" fmla="*/ 0 h 73"/>
                    <a:gd name="T18" fmla="*/ 0 w 109"/>
                    <a:gd name="T19" fmla="*/ 0 h 73"/>
                    <a:gd name="T20" fmla="*/ 0 w 109"/>
                    <a:gd name="T21" fmla="*/ 0 h 73"/>
                    <a:gd name="T22" fmla="*/ 0 w 109"/>
                    <a:gd name="T23" fmla="*/ 0 h 73"/>
                    <a:gd name="T24" fmla="*/ 0 w 109"/>
                    <a:gd name="T25" fmla="*/ 0 h 73"/>
                    <a:gd name="T26" fmla="*/ 0 w 109"/>
                    <a:gd name="T27" fmla="*/ 0 h 73"/>
                    <a:gd name="T28" fmla="*/ 0 w 109"/>
                    <a:gd name="T29" fmla="*/ 0 h 73"/>
                    <a:gd name="T30" fmla="*/ 0 w 109"/>
                    <a:gd name="T31" fmla="*/ 0 h 73"/>
                    <a:gd name="T32" fmla="*/ 0 w 109"/>
                    <a:gd name="T33" fmla="*/ 0 h 73"/>
                    <a:gd name="T34" fmla="*/ 0 w 109"/>
                    <a:gd name="T35" fmla="*/ 0 h 73"/>
                    <a:gd name="T36" fmla="*/ 0 w 109"/>
                    <a:gd name="T37" fmla="*/ 0 h 73"/>
                    <a:gd name="T38" fmla="*/ 0 w 109"/>
                    <a:gd name="T39" fmla="*/ 0 h 73"/>
                    <a:gd name="T40" fmla="*/ 0 w 109"/>
                    <a:gd name="T41" fmla="*/ 0 h 73"/>
                    <a:gd name="T42" fmla="*/ 0 w 109"/>
                    <a:gd name="T43" fmla="*/ 0 h 73"/>
                    <a:gd name="T44" fmla="*/ 0 w 109"/>
                    <a:gd name="T45" fmla="*/ 0 h 73"/>
                    <a:gd name="T46" fmla="*/ 0 w 109"/>
                    <a:gd name="T47" fmla="*/ 0 h 73"/>
                    <a:gd name="T48" fmla="*/ 0 w 109"/>
                    <a:gd name="T49" fmla="*/ 0 h 73"/>
                    <a:gd name="T50" fmla="*/ 0 w 109"/>
                    <a:gd name="T51" fmla="*/ 0 h 73"/>
                    <a:gd name="T52" fmla="*/ 0 w 109"/>
                    <a:gd name="T53" fmla="*/ 0 h 73"/>
                    <a:gd name="T54" fmla="*/ 0 w 109"/>
                    <a:gd name="T55" fmla="*/ 0 h 73"/>
                    <a:gd name="T56" fmla="*/ 0 w 109"/>
                    <a:gd name="T57" fmla="*/ 0 h 73"/>
                    <a:gd name="T58" fmla="*/ 0 w 109"/>
                    <a:gd name="T59" fmla="*/ 0 h 73"/>
                    <a:gd name="T60" fmla="*/ 0 w 109"/>
                    <a:gd name="T61" fmla="*/ 0 h 73"/>
                    <a:gd name="T62" fmla="*/ 0 w 109"/>
                    <a:gd name="T63" fmla="*/ 0 h 73"/>
                    <a:gd name="T64" fmla="*/ 0 w 109"/>
                    <a:gd name="T65" fmla="*/ 0 h 73"/>
                    <a:gd name="T66" fmla="*/ 0 w 109"/>
                    <a:gd name="T67" fmla="*/ 0 h 73"/>
                    <a:gd name="T68" fmla="*/ 0 w 109"/>
                    <a:gd name="T69" fmla="*/ 0 h 73"/>
                    <a:gd name="T70" fmla="*/ 0 w 109"/>
                    <a:gd name="T71" fmla="*/ 0 h 73"/>
                    <a:gd name="T72" fmla="*/ 0 w 109"/>
                    <a:gd name="T73" fmla="*/ 0 h 73"/>
                    <a:gd name="T74" fmla="*/ 0 w 109"/>
                    <a:gd name="T75" fmla="*/ 0 h 73"/>
                    <a:gd name="T76" fmla="*/ 0 w 109"/>
                    <a:gd name="T77" fmla="*/ 0 h 73"/>
                    <a:gd name="T78" fmla="*/ 0 w 109"/>
                    <a:gd name="T79" fmla="*/ 0 h 73"/>
                    <a:gd name="T80" fmla="*/ 0 w 109"/>
                    <a:gd name="T81" fmla="*/ 0 h 73"/>
                    <a:gd name="T82" fmla="*/ 0 w 109"/>
                    <a:gd name="T83" fmla="*/ 0 h 73"/>
                    <a:gd name="T84" fmla="*/ 0 w 109"/>
                    <a:gd name="T85" fmla="*/ 0 h 73"/>
                    <a:gd name="T86" fmla="*/ 0 w 109"/>
                    <a:gd name="T87" fmla="*/ 0 h 73"/>
                    <a:gd name="T88" fmla="*/ 0 w 109"/>
                    <a:gd name="T89" fmla="*/ 0 h 73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9"/>
                    <a:gd name="T136" fmla="*/ 0 h 73"/>
                    <a:gd name="T137" fmla="*/ 109 w 109"/>
                    <a:gd name="T138" fmla="*/ 73 h 73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9" h="73">
                      <a:moveTo>
                        <a:pt x="102" y="29"/>
                      </a:moveTo>
                      <a:lnTo>
                        <a:pt x="96" y="19"/>
                      </a:lnTo>
                      <a:lnTo>
                        <a:pt x="88" y="10"/>
                      </a:lnTo>
                      <a:lnTo>
                        <a:pt x="79" y="5"/>
                      </a:lnTo>
                      <a:lnTo>
                        <a:pt x="69" y="1"/>
                      </a:lnTo>
                      <a:lnTo>
                        <a:pt x="60" y="0"/>
                      </a:lnTo>
                      <a:lnTo>
                        <a:pt x="49" y="3"/>
                      </a:lnTo>
                      <a:lnTo>
                        <a:pt x="38" y="6"/>
                      </a:lnTo>
                      <a:lnTo>
                        <a:pt x="27" y="13"/>
                      </a:lnTo>
                      <a:lnTo>
                        <a:pt x="22" y="16"/>
                      </a:lnTo>
                      <a:lnTo>
                        <a:pt x="15" y="16"/>
                      </a:lnTo>
                      <a:lnTo>
                        <a:pt x="7" y="14"/>
                      </a:lnTo>
                      <a:lnTo>
                        <a:pt x="0" y="14"/>
                      </a:lnTo>
                      <a:lnTo>
                        <a:pt x="3" y="14"/>
                      </a:lnTo>
                      <a:lnTo>
                        <a:pt x="7" y="14"/>
                      </a:lnTo>
                      <a:lnTo>
                        <a:pt x="11" y="14"/>
                      </a:lnTo>
                      <a:lnTo>
                        <a:pt x="13" y="16"/>
                      </a:lnTo>
                      <a:lnTo>
                        <a:pt x="15" y="21"/>
                      </a:lnTo>
                      <a:lnTo>
                        <a:pt x="17" y="26"/>
                      </a:lnTo>
                      <a:lnTo>
                        <a:pt x="19" y="32"/>
                      </a:lnTo>
                      <a:lnTo>
                        <a:pt x="22" y="37"/>
                      </a:lnTo>
                      <a:lnTo>
                        <a:pt x="24" y="43"/>
                      </a:lnTo>
                      <a:lnTo>
                        <a:pt x="26" y="48"/>
                      </a:lnTo>
                      <a:lnTo>
                        <a:pt x="28" y="53"/>
                      </a:lnTo>
                      <a:lnTo>
                        <a:pt x="31" y="57"/>
                      </a:lnTo>
                      <a:lnTo>
                        <a:pt x="36" y="62"/>
                      </a:lnTo>
                      <a:lnTo>
                        <a:pt x="41" y="67"/>
                      </a:lnTo>
                      <a:lnTo>
                        <a:pt x="47" y="70"/>
                      </a:lnTo>
                      <a:lnTo>
                        <a:pt x="52" y="72"/>
                      </a:lnTo>
                      <a:lnTo>
                        <a:pt x="56" y="73"/>
                      </a:lnTo>
                      <a:lnTo>
                        <a:pt x="62" y="72"/>
                      </a:lnTo>
                      <a:lnTo>
                        <a:pt x="65" y="70"/>
                      </a:lnTo>
                      <a:lnTo>
                        <a:pt x="67" y="65"/>
                      </a:lnTo>
                      <a:lnTo>
                        <a:pt x="69" y="56"/>
                      </a:lnTo>
                      <a:lnTo>
                        <a:pt x="73" y="49"/>
                      </a:lnTo>
                      <a:lnTo>
                        <a:pt x="77" y="43"/>
                      </a:lnTo>
                      <a:lnTo>
                        <a:pt x="81" y="37"/>
                      </a:lnTo>
                      <a:lnTo>
                        <a:pt x="86" y="33"/>
                      </a:lnTo>
                      <a:lnTo>
                        <a:pt x="92" y="30"/>
                      </a:lnTo>
                      <a:lnTo>
                        <a:pt x="100" y="29"/>
                      </a:lnTo>
                      <a:lnTo>
                        <a:pt x="109" y="30"/>
                      </a:lnTo>
                      <a:lnTo>
                        <a:pt x="106" y="30"/>
                      </a:lnTo>
                      <a:lnTo>
                        <a:pt x="105" y="30"/>
                      </a:lnTo>
                      <a:lnTo>
                        <a:pt x="103" y="30"/>
                      </a:lnTo>
                      <a:lnTo>
                        <a:pt x="102" y="2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56" name="Freeform 2126"/>
                <p:cNvSpPr>
                  <a:spLocks/>
                </p:cNvSpPr>
                <p:nvPr/>
              </p:nvSpPr>
              <p:spPr bwMode="auto">
                <a:xfrm>
                  <a:off x="2588" y="1609"/>
                  <a:ext cx="11" cy="6"/>
                </a:xfrm>
                <a:custGeom>
                  <a:avLst/>
                  <a:gdLst>
                    <a:gd name="T0" fmla="*/ 0 w 109"/>
                    <a:gd name="T1" fmla="*/ 0 h 73"/>
                    <a:gd name="T2" fmla="*/ 0 w 109"/>
                    <a:gd name="T3" fmla="*/ 0 h 73"/>
                    <a:gd name="T4" fmla="*/ 0 w 109"/>
                    <a:gd name="T5" fmla="*/ 0 h 73"/>
                    <a:gd name="T6" fmla="*/ 0 w 109"/>
                    <a:gd name="T7" fmla="*/ 0 h 73"/>
                    <a:gd name="T8" fmla="*/ 0 w 109"/>
                    <a:gd name="T9" fmla="*/ 0 h 73"/>
                    <a:gd name="T10" fmla="*/ 0 w 109"/>
                    <a:gd name="T11" fmla="*/ 0 h 73"/>
                    <a:gd name="T12" fmla="*/ 0 w 109"/>
                    <a:gd name="T13" fmla="*/ 0 h 73"/>
                    <a:gd name="T14" fmla="*/ 0 w 109"/>
                    <a:gd name="T15" fmla="*/ 0 h 73"/>
                    <a:gd name="T16" fmla="*/ 0 w 109"/>
                    <a:gd name="T17" fmla="*/ 0 h 73"/>
                    <a:gd name="T18" fmla="*/ 0 w 109"/>
                    <a:gd name="T19" fmla="*/ 0 h 73"/>
                    <a:gd name="T20" fmla="*/ 0 w 109"/>
                    <a:gd name="T21" fmla="*/ 0 h 73"/>
                    <a:gd name="T22" fmla="*/ 0 w 109"/>
                    <a:gd name="T23" fmla="*/ 0 h 73"/>
                    <a:gd name="T24" fmla="*/ 0 w 109"/>
                    <a:gd name="T25" fmla="*/ 0 h 73"/>
                    <a:gd name="T26" fmla="*/ 0 w 109"/>
                    <a:gd name="T27" fmla="*/ 0 h 73"/>
                    <a:gd name="T28" fmla="*/ 0 w 109"/>
                    <a:gd name="T29" fmla="*/ 0 h 73"/>
                    <a:gd name="T30" fmla="*/ 0 w 109"/>
                    <a:gd name="T31" fmla="*/ 0 h 73"/>
                    <a:gd name="T32" fmla="*/ 0 w 109"/>
                    <a:gd name="T33" fmla="*/ 0 h 73"/>
                    <a:gd name="T34" fmla="*/ 0 w 109"/>
                    <a:gd name="T35" fmla="*/ 0 h 73"/>
                    <a:gd name="T36" fmla="*/ 0 w 109"/>
                    <a:gd name="T37" fmla="*/ 0 h 73"/>
                    <a:gd name="T38" fmla="*/ 0 w 109"/>
                    <a:gd name="T39" fmla="*/ 0 h 73"/>
                    <a:gd name="T40" fmla="*/ 0 w 109"/>
                    <a:gd name="T41" fmla="*/ 0 h 73"/>
                    <a:gd name="T42" fmla="*/ 0 w 109"/>
                    <a:gd name="T43" fmla="*/ 0 h 73"/>
                    <a:gd name="T44" fmla="*/ 0 w 109"/>
                    <a:gd name="T45" fmla="*/ 0 h 73"/>
                    <a:gd name="T46" fmla="*/ 0 w 109"/>
                    <a:gd name="T47" fmla="*/ 0 h 73"/>
                    <a:gd name="T48" fmla="*/ 0 w 109"/>
                    <a:gd name="T49" fmla="*/ 0 h 73"/>
                    <a:gd name="T50" fmla="*/ 0 w 109"/>
                    <a:gd name="T51" fmla="*/ 0 h 73"/>
                    <a:gd name="T52" fmla="*/ 0 w 109"/>
                    <a:gd name="T53" fmla="*/ 0 h 73"/>
                    <a:gd name="T54" fmla="*/ 0 w 109"/>
                    <a:gd name="T55" fmla="*/ 0 h 73"/>
                    <a:gd name="T56" fmla="*/ 0 w 109"/>
                    <a:gd name="T57" fmla="*/ 0 h 73"/>
                    <a:gd name="T58" fmla="*/ 0 w 109"/>
                    <a:gd name="T59" fmla="*/ 0 h 73"/>
                    <a:gd name="T60" fmla="*/ 0 w 109"/>
                    <a:gd name="T61" fmla="*/ 0 h 73"/>
                    <a:gd name="T62" fmla="*/ 0 w 109"/>
                    <a:gd name="T63" fmla="*/ 0 h 73"/>
                    <a:gd name="T64" fmla="*/ 0 w 109"/>
                    <a:gd name="T65" fmla="*/ 0 h 73"/>
                    <a:gd name="T66" fmla="*/ 0 w 109"/>
                    <a:gd name="T67" fmla="*/ 0 h 73"/>
                    <a:gd name="T68" fmla="*/ 0 w 109"/>
                    <a:gd name="T69" fmla="*/ 0 h 73"/>
                    <a:gd name="T70" fmla="*/ 0 w 109"/>
                    <a:gd name="T71" fmla="*/ 0 h 73"/>
                    <a:gd name="T72" fmla="*/ 0 w 109"/>
                    <a:gd name="T73" fmla="*/ 0 h 73"/>
                    <a:gd name="T74" fmla="*/ 0 w 109"/>
                    <a:gd name="T75" fmla="*/ 0 h 73"/>
                    <a:gd name="T76" fmla="*/ 0 w 109"/>
                    <a:gd name="T77" fmla="*/ 0 h 73"/>
                    <a:gd name="T78" fmla="*/ 0 w 109"/>
                    <a:gd name="T79" fmla="*/ 0 h 73"/>
                    <a:gd name="T80" fmla="*/ 0 w 109"/>
                    <a:gd name="T81" fmla="*/ 0 h 73"/>
                    <a:gd name="T82" fmla="*/ 0 w 109"/>
                    <a:gd name="T83" fmla="*/ 0 h 73"/>
                    <a:gd name="T84" fmla="*/ 0 w 109"/>
                    <a:gd name="T85" fmla="*/ 0 h 73"/>
                    <a:gd name="T86" fmla="*/ 0 w 109"/>
                    <a:gd name="T87" fmla="*/ 0 h 73"/>
                    <a:gd name="T88" fmla="*/ 0 w 109"/>
                    <a:gd name="T89" fmla="*/ 0 h 73"/>
                    <a:gd name="T90" fmla="*/ 0 w 109"/>
                    <a:gd name="T91" fmla="*/ 0 h 73"/>
                    <a:gd name="T92" fmla="*/ 0 w 109"/>
                    <a:gd name="T93" fmla="*/ 0 h 73"/>
                    <a:gd name="T94" fmla="*/ 0 w 109"/>
                    <a:gd name="T95" fmla="*/ 0 h 73"/>
                    <a:gd name="T96" fmla="*/ 0 w 109"/>
                    <a:gd name="T97" fmla="*/ 0 h 73"/>
                    <a:gd name="T98" fmla="*/ 0 w 109"/>
                    <a:gd name="T99" fmla="*/ 0 h 73"/>
                    <a:gd name="T100" fmla="*/ 0 w 109"/>
                    <a:gd name="T101" fmla="*/ 0 h 73"/>
                    <a:gd name="T102" fmla="*/ 0 w 109"/>
                    <a:gd name="T103" fmla="*/ 0 h 73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09"/>
                    <a:gd name="T157" fmla="*/ 0 h 73"/>
                    <a:gd name="T158" fmla="*/ 109 w 109"/>
                    <a:gd name="T159" fmla="*/ 73 h 73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09" h="73">
                      <a:moveTo>
                        <a:pt x="102" y="29"/>
                      </a:moveTo>
                      <a:lnTo>
                        <a:pt x="102" y="29"/>
                      </a:lnTo>
                      <a:lnTo>
                        <a:pt x="96" y="19"/>
                      </a:lnTo>
                      <a:lnTo>
                        <a:pt x="88" y="10"/>
                      </a:lnTo>
                      <a:lnTo>
                        <a:pt x="79" y="5"/>
                      </a:lnTo>
                      <a:lnTo>
                        <a:pt x="69" y="1"/>
                      </a:lnTo>
                      <a:lnTo>
                        <a:pt x="60" y="0"/>
                      </a:lnTo>
                      <a:lnTo>
                        <a:pt x="49" y="3"/>
                      </a:lnTo>
                      <a:lnTo>
                        <a:pt x="38" y="6"/>
                      </a:lnTo>
                      <a:lnTo>
                        <a:pt x="27" y="13"/>
                      </a:lnTo>
                      <a:lnTo>
                        <a:pt x="22" y="16"/>
                      </a:lnTo>
                      <a:lnTo>
                        <a:pt x="15" y="16"/>
                      </a:lnTo>
                      <a:lnTo>
                        <a:pt x="7" y="14"/>
                      </a:lnTo>
                      <a:lnTo>
                        <a:pt x="0" y="14"/>
                      </a:lnTo>
                      <a:lnTo>
                        <a:pt x="3" y="14"/>
                      </a:lnTo>
                      <a:lnTo>
                        <a:pt x="7" y="14"/>
                      </a:lnTo>
                      <a:lnTo>
                        <a:pt x="11" y="14"/>
                      </a:lnTo>
                      <a:lnTo>
                        <a:pt x="13" y="16"/>
                      </a:lnTo>
                      <a:lnTo>
                        <a:pt x="15" y="21"/>
                      </a:lnTo>
                      <a:lnTo>
                        <a:pt x="17" y="26"/>
                      </a:lnTo>
                      <a:lnTo>
                        <a:pt x="19" y="32"/>
                      </a:lnTo>
                      <a:lnTo>
                        <a:pt x="22" y="37"/>
                      </a:lnTo>
                      <a:lnTo>
                        <a:pt x="24" y="43"/>
                      </a:lnTo>
                      <a:lnTo>
                        <a:pt x="26" y="48"/>
                      </a:lnTo>
                      <a:lnTo>
                        <a:pt x="28" y="53"/>
                      </a:lnTo>
                      <a:lnTo>
                        <a:pt x="31" y="57"/>
                      </a:lnTo>
                      <a:lnTo>
                        <a:pt x="36" y="62"/>
                      </a:lnTo>
                      <a:lnTo>
                        <a:pt x="41" y="67"/>
                      </a:lnTo>
                      <a:lnTo>
                        <a:pt x="47" y="70"/>
                      </a:lnTo>
                      <a:lnTo>
                        <a:pt x="52" y="72"/>
                      </a:lnTo>
                      <a:lnTo>
                        <a:pt x="56" y="73"/>
                      </a:lnTo>
                      <a:lnTo>
                        <a:pt x="62" y="72"/>
                      </a:lnTo>
                      <a:lnTo>
                        <a:pt x="65" y="70"/>
                      </a:lnTo>
                      <a:lnTo>
                        <a:pt x="67" y="65"/>
                      </a:lnTo>
                      <a:lnTo>
                        <a:pt x="69" y="56"/>
                      </a:lnTo>
                      <a:lnTo>
                        <a:pt x="73" y="49"/>
                      </a:lnTo>
                      <a:lnTo>
                        <a:pt x="77" y="43"/>
                      </a:lnTo>
                      <a:lnTo>
                        <a:pt x="81" y="37"/>
                      </a:lnTo>
                      <a:lnTo>
                        <a:pt x="86" y="33"/>
                      </a:lnTo>
                      <a:lnTo>
                        <a:pt x="92" y="30"/>
                      </a:lnTo>
                      <a:lnTo>
                        <a:pt x="100" y="29"/>
                      </a:lnTo>
                      <a:lnTo>
                        <a:pt x="109" y="30"/>
                      </a:lnTo>
                      <a:lnTo>
                        <a:pt x="106" y="30"/>
                      </a:lnTo>
                      <a:lnTo>
                        <a:pt x="105" y="30"/>
                      </a:lnTo>
                      <a:lnTo>
                        <a:pt x="103" y="30"/>
                      </a:lnTo>
                      <a:lnTo>
                        <a:pt x="102" y="29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57" name="Freeform 2127"/>
                <p:cNvSpPr>
                  <a:spLocks/>
                </p:cNvSpPr>
                <p:nvPr/>
              </p:nvSpPr>
              <p:spPr bwMode="auto">
                <a:xfrm>
                  <a:off x="2578" y="1611"/>
                  <a:ext cx="12" cy="7"/>
                </a:xfrm>
                <a:custGeom>
                  <a:avLst/>
                  <a:gdLst>
                    <a:gd name="T0" fmla="*/ 0 w 118"/>
                    <a:gd name="T1" fmla="*/ 0 h 74"/>
                    <a:gd name="T2" fmla="*/ 0 w 118"/>
                    <a:gd name="T3" fmla="*/ 0 h 74"/>
                    <a:gd name="T4" fmla="*/ 0 w 118"/>
                    <a:gd name="T5" fmla="*/ 0 h 74"/>
                    <a:gd name="T6" fmla="*/ 0 w 118"/>
                    <a:gd name="T7" fmla="*/ 0 h 74"/>
                    <a:gd name="T8" fmla="*/ 0 w 118"/>
                    <a:gd name="T9" fmla="*/ 0 h 74"/>
                    <a:gd name="T10" fmla="*/ 0 w 118"/>
                    <a:gd name="T11" fmla="*/ 0 h 74"/>
                    <a:gd name="T12" fmla="*/ 0 w 118"/>
                    <a:gd name="T13" fmla="*/ 0 h 74"/>
                    <a:gd name="T14" fmla="*/ 0 w 118"/>
                    <a:gd name="T15" fmla="*/ 0 h 74"/>
                    <a:gd name="T16" fmla="*/ 0 w 118"/>
                    <a:gd name="T17" fmla="*/ 0 h 74"/>
                    <a:gd name="T18" fmla="*/ 0 w 118"/>
                    <a:gd name="T19" fmla="*/ 0 h 74"/>
                    <a:gd name="T20" fmla="*/ 0 w 118"/>
                    <a:gd name="T21" fmla="*/ 0 h 74"/>
                    <a:gd name="T22" fmla="*/ 0 w 118"/>
                    <a:gd name="T23" fmla="*/ 0 h 74"/>
                    <a:gd name="T24" fmla="*/ 0 w 118"/>
                    <a:gd name="T25" fmla="*/ 0 h 74"/>
                    <a:gd name="T26" fmla="*/ 0 w 118"/>
                    <a:gd name="T27" fmla="*/ 0 h 74"/>
                    <a:gd name="T28" fmla="*/ 0 w 118"/>
                    <a:gd name="T29" fmla="*/ 0 h 74"/>
                    <a:gd name="T30" fmla="*/ 0 w 118"/>
                    <a:gd name="T31" fmla="*/ 0 h 74"/>
                    <a:gd name="T32" fmla="*/ 0 w 118"/>
                    <a:gd name="T33" fmla="*/ 0 h 74"/>
                    <a:gd name="T34" fmla="*/ 0 w 118"/>
                    <a:gd name="T35" fmla="*/ 0 h 74"/>
                    <a:gd name="T36" fmla="*/ 0 w 118"/>
                    <a:gd name="T37" fmla="*/ 0 h 74"/>
                    <a:gd name="T38" fmla="*/ 0 w 118"/>
                    <a:gd name="T39" fmla="*/ 0 h 74"/>
                    <a:gd name="T40" fmla="*/ 0 w 118"/>
                    <a:gd name="T41" fmla="*/ 0 h 74"/>
                    <a:gd name="T42" fmla="*/ 0 w 118"/>
                    <a:gd name="T43" fmla="*/ 0 h 74"/>
                    <a:gd name="T44" fmla="*/ 0 w 118"/>
                    <a:gd name="T45" fmla="*/ 0 h 74"/>
                    <a:gd name="T46" fmla="*/ 0 w 118"/>
                    <a:gd name="T47" fmla="*/ 0 h 74"/>
                    <a:gd name="T48" fmla="*/ 0 w 118"/>
                    <a:gd name="T49" fmla="*/ 0 h 74"/>
                    <a:gd name="T50" fmla="*/ 0 w 118"/>
                    <a:gd name="T51" fmla="*/ 0 h 74"/>
                    <a:gd name="T52" fmla="*/ 0 w 118"/>
                    <a:gd name="T53" fmla="*/ 0 h 74"/>
                    <a:gd name="T54" fmla="*/ 0 w 118"/>
                    <a:gd name="T55" fmla="*/ 0 h 74"/>
                    <a:gd name="T56" fmla="*/ 0 w 118"/>
                    <a:gd name="T57" fmla="*/ 0 h 74"/>
                    <a:gd name="T58" fmla="*/ 0 w 118"/>
                    <a:gd name="T59" fmla="*/ 0 h 74"/>
                    <a:gd name="T60" fmla="*/ 0 w 118"/>
                    <a:gd name="T61" fmla="*/ 0 h 74"/>
                    <a:gd name="T62" fmla="*/ 0 w 118"/>
                    <a:gd name="T63" fmla="*/ 0 h 74"/>
                    <a:gd name="T64" fmla="*/ 0 w 118"/>
                    <a:gd name="T65" fmla="*/ 0 h 74"/>
                    <a:gd name="T66" fmla="*/ 0 w 118"/>
                    <a:gd name="T67" fmla="*/ 0 h 74"/>
                    <a:gd name="T68" fmla="*/ 0 w 118"/>
                    <a:gd name="T69" fmla="*/ 0 h 74"/>
                    <a:gd name="T70" fmla="*/ 0 w 118"/>
                    <a:gd name="T71" fmla="*/ 0 h 74"/>
                    <a:gd name="T72" fmla="*/ 0 w 118"/>
                    <a:gd name="T73" fmla="*/ 0 h 74"/>
                    <a:gd name="T74" fmla="*/ 0 w 118"/>
                    <a:gd name="T75" fmla="*/ 0 h 74"/>
                    <a:gd name="T76" fmla="*/ 0 w 118"/>
                    <a:gd name="T77" fmla="*/ 0 h 74"/>
                    <a:gd name="T78" fmla="*/ 0 w 118"/>
                    <a:gd name="T79" fmla="*/ 0 h 74"/>
                    <a:gd name="T80" fmla="*/ 0 w 118"/>
                    <a:gd name="T81" fmla="*/ 0 h 74"/>
                    <a:gd name="T82" fmla="*/ 0 w 118"/>
                    <a:gd name="T83" fmla="*/ 0 h 74"/>
                    <a:gd name="T84" fmla="*/ 0 w 118"/>
                    <a:gd name="T85" fmla="*/ 0 h 74"/>
                    <a:gd name="T86" fmla="*/ 0 w 118"/>
                    <a:gd name="T87" fmla="*/ 0 h 74"/>
                    <a:gd name="T88" fmla="*/ 0 w 118"/>
                    <a:gd name="T89" fmla="*/ 0 h 74"/>
                    <a:gd name="T90" fmla="*/ 0 w 118"/>
                    <a:gd name="T91" fmla="*/ 0 h 74"/>
                    <a:gd name="T92" fmla="*/ 0 w 118"/>
                    <a:gd name="T93" fmla="*/ 0 h 74"/>
                    <a:gd name="T94" fmla="*/ 0 w 118"/>
                    <a:gd name="T95" fmla="*/ 0 h 74"/>
                    <a:gd name="T96" fmla="*/ 0 w 118"/>
                    <a:gd name="T97" fmla="*/ 0 h 74"/>
                    <a:gd name="T98" fmla="*/ 0 w 118"/>
                    <a:gd name="T99" fmla="*/ 0 h 74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118"/>
                    <a:gd name="T151" fmla="*/ 0 h 74"/>
                    <a:gd name="T152" fmla="*/ 118 w 118"/>
                    <a:gd name="T153" fmla="*/ 74 h 74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118" h="74">
                      <a:moveTo>
                        <a:pt x="95" y="23"/>
                      </a:moveTo>
                      <a:lnTo>
                        <a:pt x="91" y="16"/>
                      </a:lnTo>
                      <a:lnTo>
                        <a:pt x="86" y="11"/>
                      </a:lnTo>
                      <a:lnTo>
                        <a:pt x="81" y="7"/>
                      </a:lnTo>
                      <a:lnTo>
                        <a:pt x="75" y="3"/>
                      </a:lnTo>
                      <a:lnTo>
                        <a:pt x="69" y="1"/>
                      </a:lnTo>
                      <a:lnTo>
                        <a:pt x="63" y="0"/>
                      </a:lnTo>
                      <a:lnTo>
                        <a:pt x="58" y="1"/>
                      </a:lnTo>
                      <a:lnTo>
                        <a:pt x="54" y="3"/>
                      </a:lnTo>
                      <a:lnTo>
                        <a:pt x="48" y="12"/>
                      </a:lnTo>
                      <a:lnTo>
                        <a:pt x="42" y="20"/>
                      </a:lnTo>
                      <a:lnTo>
                        <a:pt x="36" y="26"/>
                      </a:lnTo>
                      <a:lnTo>
                        <a:pt x="31" y="32"/>
                      </a:lnTo>
                      <a:lnTo>
                        <a:pt x="24" y="37"/>
                      </a:lnTo>
                      <a:lnTo>
                        <a:pt x="17" y="41"/>
                      </a:lnTo>
                      <a:lnTo>
                        <a:pt x="9" y="47"/>
                      </a:lnTo>
                      <a:lnTo>
                        <a:pt x="0" y="52"/>
                      </a:lnTo>
                      <a:lnTo>
                        <a:pt x="3" y="57"/>
                      </a:lnTo>
                      <a:lnTo>
                        <a:pt x="7" y="61"/>
                      </a:lnTo>
                      <a:lnTo>
                        <a:pt x="10" y="65"/>
                      </a:lnTo>
                      <a:lnTo>
                        <a:pt x="14" y="69"/>
                      </a:lnTo>
                      <a:lnTo>
                        <a:pt x="19" y="72"/>
                      </a:lnTo>
                      <a:lnTo>
                        <a:pt x="24" y="73"/>
                      </a:lnTo>
                      <a:lnTo>
                        <a:pt x="29" y="74"/>
                      </a:lnTo>
                      <a:lnTo>
                        <a:pt x="36" y="74"/>
                      </a:lnTo>
                      <a:lnTo>
                        <a:pt x="41" y="70"/>
                      </a:lnTo>
                      <a:lnTo>
                        <a:pt x="44" y="62"/>
                      </a:lnTo>
                      <a:lnTo>
                        <a:pt x="45" y="56"/>
                      </a:lnTo>
                      <a:lnTo>
                        <a:pt x="50" y="53"/>
                      </a:lnTo>
                      <a:lnTo>
                        <a:pt x="60" y="54"/>
                      </a:lnTo>
                      <a:lnTo>
                        <a:pt x="69" y="53"/>
                      </a:lnTo>
                      <a:lnTo>
                        <a:pt x="77" y="52"/>
                      </a:lnTo>
                      <a:lnTo>
                        <a:pt x="86" y="50"/>
                      </a:lnTo>
                      <a:lnTo>
                        <a:pt x="93" y="47"/>
                      </a:lnTo>
                      <a:lnTo>
                        <a:pt x="100" y="44"/>
                      </a:lnTo>
                      <a:lnTo>
                        <a:pt x="108" y="39"/>
                      </a:lnTo>
                      <a:lnTo>
                        <a:pt x="114" y="35"/>
                      </a:lnTo>
                      <a:lnTo>
                        <a:pt x="118" y="30"/>
                      </a:lnTo>
                      <a:lnTo>
                        <a:pt x="118" y="27"/>
                      </a:lnTo>
                      <a:lnTo>
                        <a:pt x="115" y="24"/>
                      </a:lnTo>
                      <a:lnTo>
                        <a:pt x="112" y="21"/>
                      </a:lnTo>
                      <a:lnTo>
                        <a:pt x="108" y="17"/>
                      </a:lnTo>
                      <a:lnTo>
                        <a:pt x="102" y="15"/>
                      </a:lnTo>
                      <a:lnTo>
                        <a:pt x="98" y="12"/>
                      </a:lnTo>
                      <a:lnTo>
                        <a:pt x="95" y="9"/>
                      </a:lnTo>
                      <a:lnTo>
                        <a:pt x="89" y="12"/>
                      </a:lnTo>
                      <a:lnTo>
                        <a:pt x="83" y="9"/>
                      </a:lnTo>
                      <a:lnTo>
                        <a:pt x="76" y="8"/>
                      </a:lnTo>
                      <a:lnTo>
                        <a:pt x="73" y="16"/>
                      </a:lnTo>
                      <a:lnTo>
                        <a:pt x="95" y="2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58" name="Freeform 2128"/>
                <p:cNvSpPr>
                  <a:spLocks/>
                </p:cNvSpPr>
                <p:nvPr/>
              </p:nvSpPr>
              <p:spPr bwMode="auto">
                <a:xfrm>
                  <a:off x="2578" y="1611"/>
                  <a:ext cx="12" cy="7"/>
                </a:xfrm>
                <a:custGeom>
                  <a:avLst/>
                  <a:gdLst>
                    <a:gd name="T0" fmla="*/ 0 w 118"/>
                    <a:gd name="T1" fmla="*/ 0 h 74"/>
                    <a:gd name="T2" fmla="*/ 0 w 118"/>
                    <a:gd name="T3" fmla="*/ 0 h 74"/>
                    <a:gd name="T4" fmla="*/ 0 w 118"/>
                    <a:gd name="T5" fmla="*/ 0 h 74"/>
                    <a:gd name="T6" fmla="*/ 0 w 118"/>
                    <a:gd name="T7" fmla="*/ 0 h 74"/>
                    <a:gd name="T8" fmla="*/ 0 w 118"/>
                    <a:gd name="T9" fmla="*/ 0 h 74"/>
                    <a:gd name="T10" fmla="*/ 0 w 118"/>
                    <a:gd name="T11" fmla="*/ 0 h 74"/>
                    <a:gd name="T12" fmla="*/ 0 w 118"/>
                    <a:gd name="T13" fmla="*/ 0 h 74"/>
                    <a:gd name="T14" fmla="*/ 0 w 118"/>
                    <a:gd name="T15" fmla="*/ 0 h 74"/>
                    <a:gd name="T16" fmla="*/ 0 w 118"/>
                    <a:gd name="T17" fmla="*/ 0 h 74"/>
                    <a:gd name="T18" fmla="*/ 0 w 118"/>
                    <a:gd name="T19" fmla="*/ 0 h 74"/>
                    <a:gd name="T20" fmla="*/ 0 w 118"/>
                    <a:gd name="T21" fmla="*/ 0 h 74"/>
                    <a:gd name="T22" fmla="*/ 0 w 118"/>
                    <a:gd name="T23" fmla="*/ 0 h 74"/>
                    <a:gd name="T24" fmla="*/ 0 w 118"/>
                    <a:gd name="T25" fmla="*/ 0 h 74"/>
                    <a:gd name="T26" fmla="*/ 0 w 118"/>
                    <a:gd name="T27" fmla="*/ 0 h 74"/>
                    <a:gd name="T28" fmla="*/ 0 w 118"/>
                    <a:gd name="T29" fmla="*/ 0 h 74"/>
                    <a:gd name="T30" fmla="*/ 0 w 118"/>
                    <a:gd name="T31" fmla="*/ 0 h 74"/>
                    <a:gd name="T32" fmla="*/ 0 w 118"/>
                    <a:gd name="T33" fmla="*/ 0 h 74"/>
                    <a:gd name="T34" fmla="*/ 0 w 118"/>
                    <a:gd name="T35" fmla="*/ 0 h 74"/>
                    <a:gd name="T36" fmla="*/ 0 w 118"/>
                    <a:gd name="T37" fmla="*/ 0 h 74"/>
                    <a:gd name="T38" fmla="*/ 0 w 118"/>
                    <a:gd name="T39" fmla="*/ 0 h 74"/>
                    <a:gd name="T40" fmla="*/ 0 w 118"/>
                    <a:gd name="T41" fmla="*/ 0 h 74"/>
                    <a:gd name="T42" fmla="*/ 0 w 118"/>
                    <a:gd name="T43" fmla="*/ 0 h 74"/>
                    <a:gd name="T44" fmla="*/ 0 w 118"/>
                    <a:gd name="T45" fmla="*/ 0 h 74"/>
                    <a:gd name="T46" fmla="*/ 0 w 118"/>
                    <a:gd name="T47" fmla="*/ 0 h 74"/>
                    <a:gd name="T48" fmla="*/ 0 w 118"/>
                    <a:gd name="T49" fmla="*/ 0 h 74"/>
                    <a:gd name="T50" fmla="*/ 0 w 118"/>
                    <a:gd name="T51" fmla="*/ 0 h 74"/>
                    <a:gd name="T52" fmla="*/ 0 w 118"/>
                    <a:gd name="T53" fmla="*/ 0 h 74"/>
                    <a:gd name="T54" fmla="*/ 0 w 118"/>
                    <a:gd name="T55" fmla="*/ 0 h 74"/>
                    <a:gd name="T56" fmla="*/ 0 w 118"/>
                    <a:gd name="T57" fmla="*/ 0 h 74"/>
                    <a:gd name="T58" fmla="*/ 0 w 118"/>
                    <a:gd name="T59" fmla="*/ 0 h 74"/>
                    <a:gd name="T60" fmla="*/ 0 w 118"/>
                    <a:gd name="T61" fmla="*/ 0 h 74"/>
                    <a:gd name="T62" fmla="*/ 0 w 118"/>
                    <a:gd name="T63" fmla="*/ 0 h 74"/>
                    <a:gd name="T64" fmla="*/ 0 w 118"/>
                    <a:gd name="T65" fmla="*/ 0 h 74"/>
                    <a:gd name="T66" fmla="*/ 0 w 118"/>
                    <a:gd name="T67" fmla="*/ 0 h 74"/>
                    <a:gd name="T68" fmla="*/ 0 w 118"/>
                    <a:gd name="T69" fmla="*/ 0 h 74"/>
                    <a:gd name="T70" fmla="*/ 0 w 118"/>
                    <a:gd name="T71" fmla="*/ 0 h 74"/>
                    <a:gd name="T72" fmla="*/ 0 w 118"/>
                    <a:gd name="T73" fmla="*/ 0 h 74"/>
                    <a:gd name="T74" fmla="*/ 0 w 118"/>
                    <a:gd name="T75" fmla="*/ 0 h 74"/>
                    <a:gd name="T76" fmla="*/ 0 w 118"/>
                    <a:gd name="T77" fmla="*/ 0 h 74"/>
                    <a:gd name="T78" fmla="*/ 0 w 118"/>
                    <a:gd name="T79" fmla="*/ 0 h 74"/>
                    <a:gd name="T80" fmla="*/ 0 w 118"/>
                    <a:gd name="T81" fmla="*/ 0 h 74"/>
                    <a:gd name="T82" fmla="*/ 0 w 118"/>
                    <a:gd name="T83" fmla="*/ 0 h 74"/>
                    <a:gd name="T84" fmla="*/ 0 w 118"/>
                    <a:gd name="T85" fmla="*/ 0 h 74"/>
                    <a:gd name="T86" fmla="*/ 0 w 118"/>
                    <a:gd name="T87" fmla="*/ 0 h 74"/>
                    <a:gd name="T88" fmla="*/ 0 w 118"/>
                    <a:gd name="T89" fmla="*/ 0 h 74"/>
                    <a:gd name="T90" fmla="*/ 0 w 118"/>
                    <a:gd name="T91" fmla="*/ 0 h 74"/>
                    <a:gd name="T92" fmla="*/ 0 w 118"/>
                    <a:gd name="T93" fmla="*/ 0 h 74"/>
                    <a:gd name="T94" fmla="*/ 0 w 118"/>
                    <a:gd name="T95" fmla="*/ 0 h 74"/>
                    <a:gd name="T96" fmla="*/ 0 w 118"/>
                    <a:gd name="T97" fmla="*/ 0 h 74"/>
                    <a:gd name="T98" fmla="*/ 0 w 118"/>
                    <a:gd name="T99" fmla="*/ 0 h 74"/>
                    <a:gd name="T100" fmla="*/ 0 w 118"/>
                    <a:gd name="T101" fmla="*/ 0 h 74"/>
                    <a:gd name="T102" fmla="*/ 0 w 118"/>
                    <a:gd name="T103" fmla="*/ 0 h 74"/>
                    <a:gd name="T104" fmla="*/ 0 w 118"/>
                    <a:gd name="T105" fmla="*/ 0 h 74"/>
                    <a:gd name="T106" fmla="*/ 0 w 118"/>
                    <a:gd name="T107" fmla="*/ 0 h 74"/>
                    <a:gd name="T108" fmla="*/ 0 w 118"/>
                    <a:gd name="T109" fmla="*/ 0 h 74"/>
                    <a:gd name="T110" fmla="*/ 0 w 118"/>
                    <a:gd name="T111" fmla="*/ 0 h 74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118"/>
                    <a:gd name="T169" fmla="*/ 0 h 74"/>
                    <a:gd name="T170" fmla="*/ 118 w 118"/>
                    <a:gd name="T171" fmla="*/ 74 h 74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118" h="74">
                      <a:moveTo>
                        <a:pt x="95" y="23"/>
                      </a:moveTo>
                      <a:lnTo>
                        <a:pt x="95" y="23"/>
                      </a:lnTo>
                      <a:lnTo>
                        <a:pt x="91" y="16"/>
                      </a:lnTo>
                      <a:lnTo>
                        <a:pt x="86" y="11"/>
                      </a:lnTo>
                      <a:lnTo>
                        <a:pt x="81" y="7"/>
                      </a:lnTo>
                      <a:lnTo>
                        <a:pt x="75" y="3"/>
                      </a:lnTo>
                      <a:lnTo>
                        <a:pt x="69" y="1"/>
                      </a:lnTo>
                      <a:lnTo>
                        <a:pt x="63" y="0"/>
                      </a:lnTo>
                      <a:lnTo>
                        <a:pt x="58" y="1"/>
                      </a:lnTo>
                      <a:lnTo>
                        <a:pt x="54" y="3"/>
                      </a:lnTo>
                      <a:lnTo>
                        <a:pt x="48" y="12"/>
                      </a:lnTo>
                      <a:lnTo>
                        <a:pt x="42" y="20"/>
                      </a:lnTo>
                      <a:lnTo>
                        <a:pt x="36" y="26"/>
                      </a:lnTo>
                      <a:lnTo>
                        <a:pt x="31" y="32"/>
                      </a:lnTo>
                      <a:lnTo>
                        <a:pt x="24" y="37"/>
                      </a:lnTo>
                      <a:lnTo>
                        <a:pt x="17" y="41"/>
                      </a:lnTo>
                      <a:lnTo>
                        <a:pt x="9" y="47"/>
                      </a:lnTo>
                      <a:lnTo>
                        <a:pt x="0" y="52"/>
                      </a:lnTo>
                      <a:lnTo>
                        <a:pt x="3" y="57"/>
                      </a:lnTo>
                      <a:lnTo>
                        <a:pt x="7" y="61"/>
                      </a:lnTo>
                      <a:lnTo>
                        <a:pt x="10" y="65"/>
                      </a:lnTo>
                      <a:lnTo>
                        <a:pt x="14" y="69"/>
                      </a:lnTo>
                      <a:lnTo>
                        <a:pt x="19" y="72"/>
                      </a:lnTo>
                      <a:lnTo>
                        <a:pt x="24" y="73"/>
                      </a:lnTo>
                      <a:lnTo>
                        <a:pt x="29" y="74"/>
                      </a:lnTo>
                      <a:lnTo>
                        <a:pt x="36" y="74"/>
                      </a:lnTo>
                      <a:lnTo>
                        <a:pt x="41" y="70"/>
                      </a:lnTo>
                      <a:lnTo>
                        <a:pt x="44" y="62"/>
                      </a:lnTo>
                      <a:lnTo>
                        <a:pt x="45" y="56"/>
                      </a:lnTo>
                      <a:lnTo>
                        <a:pt x="50" y="53"/>
                      </a:lnTo>
                      <a:lnTo>
                        <a:pt x="60" y="54"/>
                      </a:lnTo>
                      <a:lnTo>
                        <a:pt x="69" y="53"/>
                      </a:lnTo>
                      <a:lnTo>
                        <a:pt x="77" y="52"/>
                      </a:lnTo>
                      <a:lnTo>
                        <a:pt x="86" y="50"/>
                      </a:lnTo>
                      <a:lnTo>
                        <a:pt x="93" y="47"/>
                      </a:lnTo>
                      <a:lnTo>
                        <a:pt x="100" y="44"/>
                      </a:lnTo>
                      <a:lnTo>
                        <a:pt x="108" y="39"/>
                      </a:lnTo>
                      <a:lnTo>
                        <a:pt x="114" y="35"/>
                      </a:lnTo>
                      <a:lnTo>
                        <a:pt x="118" y="30"/>
                      </a:lnTo>
                      <a:lnTo>
                        <a:pt x="118" y="27"/>
                      </a:lnTo>
                      <a:lnTo>
                        <a:pt x="115" y="24"/>
                      </a:lnTo>
                      <a:lnTo>
                        <a:pt x="112" y="21"/>
                      </a:lnTo>
                      <a:lnTo>
                        <a:pt x="108" y="17"/>
                      </a:lnTo>
                      <a:lnTo>
                        <a:pt x="102" y="15"/>
                      </a:lnTo>
                      <a:lnTo>
                        <a:pt x="98" y="12"/>
                      </a:lnTo>
                      <a:lnTo>
                        <a:pt x="95" y="9"/>
                      </a:lnTo>
                      <a:lnTo>
                        <a:pt x="89" y="12"/>
                      </a:lnTo>
                      <a:lnTo>
                        <a:pt x="83" y="9"/>
                      </a:lnTo>
                      <a:lnTo>
                        <a:pt x="76" y="8"/>
                      </a:lnTo>
                      <a:lnTo>
                        <a:pt x="73" y="16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59" name="Freeform 2129"/>
                <p:cNvSpPr>
                  <a:spLocks/>
                </p:cNvSpPr>
                <p:nvPr/>
              </p:nvSpPr>
              <p:spPr bwMode="auto">
                <a:xfrm>
                  <a:off x="2514" y="1479"/>
                  <a:ext cx="107" cy="90"/>
                </a:xfrm>
                <a:custGeom>
                  <a:avLst/>
                  <a:gdLst>
                    <a:gd name="T0" fmla="*/ 0 w 1078"/>
                    <a:gd name="T1" fmla="*/ 0 h 980"/>
                    <a:gd name="T2" fmla="*/ 0 w 1078"/>
                    <a:gd name="T3" fmla="*/ 0 h 980"/>
                    <a:gd name="T4" fmla="*/ 0 w 1078"/>
                    <a:gd name="T5" fmla="*/ 0 h 980"/>
                    <a:gd name="T6" fmla="*/ 0 w 1078"/>
                    <a:gd name="T7" fmla="*/ 0 h 980"/>
                    <a:gd name="T8" fmla="*/ 0 w 1078"/>
                    <a:gd name="T9" fmla="*/ 0 h 980"/>
                    <a:gd name="T10" fmla="*/ 0 w 1078"/>
                    <a:gd name="T11" fmla="*/ 0 h 980"/>
                    <a:gd name="T12" fmla="*/ 0 w 1078"/>
                    <a:gd name="T13" fmla="*/ 0 h 980"/>
                    <a:gd name="T14" fmla="*/ 0 w 1078"/>
                    <a:gd name="T15" fmla="*/ 0 h 980"/>
                    <a:gd name="T16" fmla="*/ 0 w 1078"/>
                    <a:gd name="T17" fmla="*/ 0 h 980"/>
                    <a:gd name="T18" fmla="*/ 0 w 1078"/>
                    <a:gd name="T19" fmla="*/ 0 h 980"/>
                    <a:gd name="T20" fmla="*/ 0 w 1078"/>
                    <a:gd name="T21" fmla="*/ 0 h 980"/>
                    <a:gd name="T22" fmla="*/ 0 w 1078"/>
                    <a:gd name="T23" fmla="*/ 0 h 980"/>
                    <a:gd name="T24" fmla="*/ 0 w 1078"/>
                    <a:gd name="T25" fmla="*/ 0 h 980"/>
                    <a:gd name="T26" fmla="*/ 0 w 1078"/>
                    <a:gd name="T27" fmla="*/ 0 h 980"/>
                    <a:gd name="T28" fmla="*/ 0 w 1078"/>
                    <a:gd name="T29" fmla="*/ 0 h 980"/>
                    <a:gd name="T30" fmla="*/ 0 w 1078"/>
                    <a:gd name="T31" fmla="*/ 0 h 980"/>
                    <a:gd name="T32" fmla="*/ 0 w 1078"/>
                    <a:gd name="T33" fmla="*/ 0 h 980"/>
                    <a:gd name="T34" fmla="*/ 0 w 1078"/>
                    <a:gd name="T35" fmla="*/ 0 h 980"/>
                    <a:gd name="T36" fmla="*/ 0 w 1078"/>
                    <a:gd name="T37" fmla="*/ 0 h 980"/>
                    <a:gd name="T38" fmla="*/ 0 w 1078"/>
                    <a:gd name="T39" fmla="*/ 0 h 980"/>
                    <a:gd name="T40" fmla="*/ 0 w 1078"/>
                    <a:gd name="T41" fmla="*/ 0 h 980"/>
                    <a:gd name="T42" fmla="*/ 0 w 1078"/>
                    <a:gd name="T43" fmla="*/ 0 h 980"/>
                    <a:gd name="T44" fmla="*/ 0 w 1078"/>
                    <a:gd name="T45" fmla="*/ 0 h 980"/>
                    <a:gd name="T46" fmla="*/ 0 w 1078"/>
                    <a:gd name="T47" fmla="*/ 0 h 980"/>
                    <a:gd name="T48" fmla="*/ 0 w 1078"/>
                    <a:gd name="T49" fmla="*/ 0 h 980"/>
                    <a:gd name="T50" fmla="*/ 0 w 1078"/>
                    <a:gd name="T51" fmla="*/ 0 h 980"/>
                    <a:gd name="T52" fmla="*/ 0 w 1078"/>
                    <a:gd name="T53" fmla="*/ 0 h 980"/>
                    <a:gd name="T54" fmla="*/ 0 w 1078"/>
                    <a:gd name="T55" fmla="*/ 0 h 980"/>
                    <a:gd name="T56" fmla="*/ 0 w 1078"/>
                    <a:gd name="T57" fmla="*/ 0 h 980"/>
                    <a:gd name="T58" fmla="*/ 0 w 1078"/>
                    <a:gd name="T59" fmla="*/ 0 h 980"/>
                    <a:gd name="T60" fmla="*/ 0 w 1078"/>
                    <a:gd name="T61" fmla="*/ 0 h 980"/>
                    <a:gd name="T62" fmla="*/ 0 w 1078"/>
                    <a:gd name="T63" fmla="*/ 0 h 980"/>
                    <a:gd name="T64" fmla="*/ 0 w 1078"/>
                    <a:gd name="T65" fmla="*/ 0 h 980"/>
                    <a:gd name="T66" fmla="*/ 0 w 1078"/>
                    <a:gd name="T67" fmla="*/ 0 h 980"/>
                    <a:gd name="T68" fmla="*/ 0 w 1078"/>
                    <a:gd name="T69" fmla="*/ 0 h 980"/>
                    <a:gd name="T70" fmla="*/ 0 w 1078"/>
                    <a:gd name="T71" fmla="*/ 0 h 980"/>
                    <a:gd name="T72" fmla="*/ 0 w 1078"/>
                    <a:gd name="T73" fmla="*/ 0 h 980"/>
                    <a:gd name="T74" fmla="*/ 0 w 1078"/>
                    <a:gd name="T75" fmla="*/ 0 h 980"/>
                    <a:gd name="T76" fmla="*/ 0 w 1078"/>
                    <a:gd name="T77" fmla="*/ 0 h 980"/>
                    <a:gd name="T78" fmla="*/ 0 w 1078"/>
                    <a:gd name="T79" fmla="*/ 0 h 980"/>
                    <a:gd name="T80" fmla="*/ 0 w 1078"/>
                    <a:gd name="T81" fmla="*/ 0 h 980"/>
                    <a:gd name="T82" fmla="*/ 0 w 1078"/>
                    <a:gd name="T83" fmla="*/ 0 h 980"/>
                    <a:gd name="T84" fmla="*/ 0 w 1078"/>
                    <a:gd name="T85" fmla="*/ 0 h 980"/>
                    <a:gd name="T86" fmla="*/ 0 w 1078"/>
                    <a:gd name="T87" fmla="*/ 0 h 980"/>
                    <a:gd name="T88" fmla="*/ 0 w 1078"/>
                    <a:gd name="T89" fmla="*/ 0 h 980"/>
                    <a:gd name="T90" fmla="*/ 0 w 1078"/>
                    <a:gd name="T91" fmla="*/ 0 h 980"/>
                    <a:gd name="T92" fmla="*/ 0 w 1078"/>
                    <a:gd name="T93" fmla="*/ 0 h 980"/>
                    <a:gd name="T94" fmla="*/ 0 w 1078"/>
                    <a:gd name="T95" fmla="*/ 0 h 980"/>
                    <a:gd name="T96" fmla="*/ 0 w 1078"/>
                    <a:gd name="T97" fmla="*/ 0 h 980"/>
                    <a:gd name="T98" fmla="*/ 0 w 1078"/>
                    <a:gd name="T99" fmla="*/ 0 h 980"/>
                    <a:gd name="T100" fmla="*/ 0 w 1078"/>
                    <a:gd name="T101" fmla="*/ 0 h 980"/>
                    <a:gd name="T102" fmla="*/ 0 w 1078"/>
                    <a:gd name="T103" fmla="*/ 0 h 980"/>
                    <a:gd name="T104" fmla="*/ 0 w 1078"/>
                    <a:gd name="T105" fmla="*/ 0 h 980"/>
                    <a:gd name="T106" fmla="*/ 0 w 1078"/>
                    <a:gd name="T107" fmla="*/ 0 h 980"/>
                    <a:gd name="T108" fmla="*/ 0 w 1078"/>
                    <a:gd name="T109" fmla="*/ 0 h 980"/>
                    <a:gd name="T110" fmla="*/ 0 w 1078"/>
                    <a:gd name="T111" fmla="*/ 0 h 980"/>
                    <a:gd name="T112" fmla="*/ 0 w 1078"/>
                    <a:gd name="T113" fmla="*/ 0 h 980"/>
                    <a:gd name="T114" fmla="*/ 0 w 1078"/>
                    <a:gd name="T115" fmla="*/ 0 h 980"/>
                    <a:gd name="T116" fmla="*/ 0 w 1078"/>
                    <a:gd name="T117" fmla="*/ 0 h 980"/>
                    <a:gd name="T118" fmla="*/ 0 w 1078"/>
                    <a:gd name="T119" fmla="*/ 0 h 980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1078"/>
                    <a:gd name="T181" fmla="*/ 0 h 980"/>
                    <a:gd name="T182" fmla="*/ 1078 w 1078"/>
                    <a:gd name="T183" fmla="*/ 980 h 980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1078" h="980">
                      <a:moveTo>
                        <a:pt x="320" y="813"/>
                      </a:moveTo>
                      <a:lnTo>
                        <a:pt x="314" y="811"/>
                      </a:lnTo>
                      <a:lnTo>
                        <a:pt x="311" y="814"/>
                      </a:lnTo>
                      <a:lnTo>
                        <a:pt x="313" y="820"/>
                      </a:lnTo>
                      <a:lnTo>
                        <a:pt x="314" y="825"/>
                      </a:lnTo>
                      <a:lnTo>
                        <a:pt x="317" y="825"/>
                      </a:lnTo>
                      <a:lnTo>
                        <a:pt x="321" y="825"/>
                      </a:lnTo>
                      <a:lnTo>
                        <a:pt x="325" y="825"/>
                      </a:lnTo>
                      <a:lnTo>
                        <a:pt x="327" y="826"/>
                      </a:lnTo>
                      <a:lnTo>
                        <a:pt x="333" y="834"/>
                      </a:lnTo>
                      <a:lnTo>
                        <a:pt x="335" y="840"/>
                      </a:lnTo>
                      <a:lnTo>
                        <a:pt x="334" y="849"/>
                      </a:lnTo>
                      <a:lnTo>
                        <a:pt x="331" y="857"/>
                      </a:lnTo>
                      <a:lnTo>
                        <a:pt x="327" y="866"/>
                      </a:lnTo>
                      <a:lnTo>
                        <a:pt x="322" y="874"/>
                      </a:lnTo>
                      <a:lnTo>
                        <a:pt x="320" y="883"/>
                      </a:lnTo>
                      <a:lnTo>
                        <a:pt x="321" y="892"/>
                      </a:lnTo>
                      <a:lnTo>
                        <a:pt x="323" y="896"/>
                      </a:lnTo>
                      <a:lnTo>
                        <a:pt x="328" y="898"/>
                      </a:lnTo>
                      <a:lnTo>
                        <a:pt x="331" y="899"/>
                      </a:lnTo>
                      <a:lnTo>
                        <a:pt x="333" y="898"/>
                      </a:lnTo>
                      <a:lnTo>
                        <a:pt x="338" y="891"/>
                      </a:lnTo>
                      <a:lnTo>
                        <a:pt x="344" y="885"/>
                      </a:lnTo>
                      <a:lnTo>
                        <a:pt x="351" y="882"/>
                      </a:lnTo>
                      <a:lnTo>
                        <a:pt x="358" y="880"/>
                      </a:lnTo>
                      <a:lnTo>
                        <a:pt x="365" y="879"/>
                      </a:lnTo>
                      <a:lnTo>
                        <a:pt x="372" y="878"/>
                      </a:lnTo>
                      <a:lnTo>
                        <a:pt x="379" y="876"/>
                      </a:lnTo>
                      <a:lnTo>
                        <a:pt x="383" y="873"/>
                      </a:lnTo>
                      <a:lnTo>
                        <a:pt x="391" y="867"/>
                      </a:lnTo>
                      <a:lnTo>
                        <a:pt x="397" y="861"/>
                      </a:lnTo>
                      <a:lnTo>
                        <a:pt x="405" y="857"/>
                      </a:lnTo>
                      <a:lnTo>
                        <a:pt x="413" y="851"/>
                      </a:lnTo>
                      <a:lnTo>
                        <a:pt x="418" y="848"/>
                      </a:lnTo>
                      <a:lnTo>
                        <a:pt x="424" y="845"/>
                      </a:lnTo>
                      <a:lnTo>
                        <a:pt x="430" y="840"/>
                      </a:lnTo>
                      <a:lnTo>
                        <a:pt x="436" y="836"/>
                      </a:lnTo>
                      <a:lnTo>
                        <a:pt x="441" y="831"/>
                      </a:lnTo>
                      <a:lnTo>
                        <a:pt x="445" y="825"/>
                      </a:lnTo>
                      <a:lnTo>
                        <a:pt x="450" y="819"/>
                      </a:lnTo>
                      <a:lnTo>
                        <a:pt x="452" y="811"/>
                      </a:lnTo>
                      <a:lnTo>
                        <a:pt x="454" y="817"/>
                      </a:lnTo>
                      <a:lnTo>
                        <a:pt x="457" y="822"/>
                      </a:lnTo>
                      <a:lnTo>
                        <a:pt x="462" y="826"/>
                      </a:lnTo>
                      <a:lnTo>
                        <a:pt x="466" y="830"/>
                      </a:lnTo>
                      <a:lnTo>
                        <a:pt x="470" y="832"/>
                      </a:lnTo>
                      <a:lnTo>
                        <a:pt x="476" y="832"/>
                      </a:lnTo>
                      <a:lnTo>
                        <a:pt x="482" y="831"/>
                      </a:lnTo>
                      <a:lnTo>
                        <a:pt x="489" y="827"/>
                      </a:lnTo>
                      <a:lnTo>
                        <a:pt x="491" y="827"/>
                      </a:lnTo>
                      <a:lnTo>
                        <a:pt x="494" y="831"/>
                      </a:lnTo>
                      <a:lnTo>
                        <a:pt x="495" y="835"/>
                      </a:lnTo>
                      <a:lnTo>
                        <a:pt x="495" y="840"/>
                      </a:lnTo>
                      <a:lnTo>
                        <a:pt x="501" y="840"/>
                      </a:lnTo>
                      <a:lnTo>
                        <a:pt x="506" y="840"/>
                      </a:lnTo>
                      <a:lnTo>
                        <a:pt x="512" y="840"/>
                      </a:lnTo>
                      <a:lnTo>
                        <a:pt x="517" y="840"/>
                      </a:lnTo>
                      <a:lnTo>
                        <a:pt x="515" y="846"/>
                      </a:lnTo>
                      <a:lnTo>
                        <a:pt x="516" y="852"/>
                      </a:lnTo>
                      <a:lnTo>
                        <a:pt x="517" y="858"/>
                      </a:lnTo>
                      <a:lnTo>
                        <a:pt x="519" y="862"/>
                      </a:lnTo>
                      <a:lnTo>
                        <a:pt x="522" y="868"/>
                      </a:lnTo>
                      <a:lnTo>
                        <a:pt x="524" y="873"/>
                      </a:lnTo>
                      <a:lnTo>
                        <a:pt x="525" y="879"/>
                      </a:lnTo>
                      <a:lnTo>
                        <a:pt x="525" y="884"/>
                      </a:lnTo>
                      <a:lnTo>
                        <a:pt x="538" y="880"/>
                      </a:lnTo>
                      <a:lnTo>
                        <a:pt x="551" y="876"/>
                      </a:lnTo>
                      <a:lnTo>
                        <a:pt x="565" y="874"/>
                      </a:lnTo>
                      <a:lnTo>
                        <a:pt x="579" y="873"/>
                      </a:lnTo>
                      <a:lnTo>
                        <a:pt x="592" y="872"/>
                      </a:lnTo>
                      <a:lnTo>
                        <a:pt x="607" y="871"/>
                      </a:lnTo>
                      <a:lnTo>
                        <a:pt x="621" y="871"/>
                      </a:lnTo>
                      <a:lnTo>
                        <a:pt x="634" y="870"/>
                      </a:lnTo>
                      <a:lnTo>
                        <a:pt x="634" y="884"/>
                      </a:lnTo>
                      <a:lnTo>
                        <a:pt x="634" y="898"/>
                      </a:lnTo>
                      <a:lnTo>
                        <a:pt x="635" y="912"/>
                      </a:lnTo>
                      <a:lnTo>
                        <a:pt x="635" y="926"/>
                      </a:lnTo>
                      <a:lnTo>
                        <a:pt x="634" y="941"/>
                      </a:lnTo>
                      <a:lnTo>
                        <a:pt x="632" y="954"/>
                      </a:lnTo>
                      <a:lnTo>
                        <a:pt x="627" y="967"/>
                      </a:lnTo>
                      <a:lnTo>
                        <a:pt x="620" y="979"/>
                      </a:lnTo>
                      <a:lnTo>
                        <a:pt x="625" y="980"/>
                      </a:lnTo>
                      <a:lnTo>
                        <a:pt x="631" y="980"/>
                      </a:lnTo>
                      <a:lnTo>
                        <a:pt x="637" y="980"/>
                      </a:lnTo>
                      <a:lnTo>
                        <a:pt x="642" y="979"/>
                      </a:lnTo>
                      <a:lnTo>
                        <a:pt x="648" y="978"/>
                      </a:lnTo>
                      <a:lnTo>
                        <a:pt x="652" y="975"/>
                      </a:lnTo>
                      <a:lnTo>
                        <a:pt x="658" y="973"/>
                      </a:lnTo>
                      <a:lnTo>
                        <a:pt x="662" y="970"/>
                      </a:lnTo>
                      <a:lnTo>
                        <a:pt x="663" y="968"/>
                      </a:lnTo>
                      <a:lnTo>
                        <a:pt x="663" y="963"/>
                      </a:lnTo>
                      <a:lnTo>
                        <a:pt x="663" y="960"/>
                      </a:lnTo>
                      <a:lnTo>
                        <a:pt x="664" y="958"/>
                      </a:lnTo>
                      <a:lnTo>
                        <a:pt x="674" y="954"/>
                      </a:lnTo>
                      <a:lnTo>
                        <a:pt x="683" y="952"/>
                      </a:lnTo>
                      <a:lnTo>
                        <a:pt x="694" y="950"/>
                      </a:lnTo>
                      <a:lnTo>
                        <a:pt x="703" y="949"/>
                      </a:lnTo>
                      <a:lnTo>
                        <a:pt x="713" y="949"/>
                      </a:lnTo>
                      <a:lnTo>
                        <a:pt x="724" y="947"/>
                      </a:lnTo>
                      <a:lnTo>
                        <a:pt x="733" y="945"/>
                      </a:lnTo>
                      <a:lnTo>
                        <a:pt x="743" y="941"/>
                      </a:lnTo>
                      <a:lnTo>
                        <a:pt x="751" y="935"/>
                      </a:lnTo>
                      <a:lnTo>
                        <a:pt x="760" y="930"/>
                      </a:lnTo>
                      <a:lnTo>
                        <a:pt x="769" y="923"/>
                      </a:lnTo>
                      <a:lnTo>
                        <a:pt x="776" y="917"/>
                      </a:lnTo>
                      <a:lnTo>
                        <a:pt x="784" y="910"/>
                      </a:lnTo>
                      <a:lnTo>
                        <a:pt x="792" y="903"/>
                      </a:lnTo>
                      <a:lnTo>
                        <a:pt x="799" y="896"/>
                      </a:lnTo>
                      <a:lnTo>
                        <a:pt x="806" y="888"/>
                      </a:lnTo>
                      <a:lnTo>
                        <a:pt x="808" y="884"/>
                      </a:lnTo>
                      <a:lnTo>
                        <a:pt x="809" y="878"/>
                      </a:lnTo>
                      <a:lnTo>
                        <a:pt x="809" y="870"/>
                      </a:lnTo>
                      <a:lnTo>
                        <a:pt x="809" y="862"/>
                      </a:lnTo>
                      <a:lnTo>
                        <a:pt x="809" y="855"/>
                      </a:lnTo>
                      <a:lnTo>
                        <a:pt x="809" y="847"/>
                      </a:lnTo>
                      <a:lnTo>
                        <a:pt x="810" y="840"/>
                      </a:lnTo>
                      <a:lnTo>
                        <a:pt x="812" y="835"/>
                      </a:lnTo>
                      <a:lnTo>
                        <a:pt x="820" y="829"/>
                      </a:lnTo>
                      <a:lnTo>
                        <a:pt x="830" y="822"/>
                      </a:lnTo>
                      <a:lnTo>
                        <a:pt x="838" y="817"/>
                      </a:lnTo>
                      <a:lnTo>
                        <a:pt x="842" y="812"/>
                      </a:lnTo>
                      <a:lnTo>
                        <a:pt x="841" y="798"/>
                      </a:lnTo>
                      <a:lnTo>
                        <a:pt x="843" y="785"/>
                      </a:lnTo>
                      <a:lnTo>
                        <a:pt x="846" y="774"/>
                      </a:lnTo>
                      <a:lnTo>
                        <a:pt x="852" y="764"/>
                      </a:lnTo>
                      <a:lnTo>
                        <a:pt x="858" y="756"/>
                      </a:lnTo>
                      <a:lnTo>
                        <a:pt x="864" y="746"/>
                      </a:lnTo>
                      <a:lnTo>
                        <a:pt x="870" y="735"/>
                      </a:lnTo>
                      <a:lnTo>
                        <a:pt x="874" y="724"/>
                      </a:lnTo>
                      <a:lnTo>
                        <a:pt x="868" y="724"/>
                      </a:lnTo>
                      <a:lnTo>
                        <a:pt x="861" y="722"/>
                      </a:lnTo>
                      <a:lnTo>
                        <a:pt x="857" y="720"/>
                      </a:lnTo>
                      <a:lnTo>
                        <a:pt x="855" y="716"/>
                      </a:lnTo>
                      <a:lnTo>
                        <a:pt x="855" y="711"/>
                      </a:lnTo>
                      <a:lnTo>
                        <a:pt x="855" y="707"/>
                      </a:lnTo>
                      <a:lnTo>
                        <a:pt x="855" y="701"/>
                      </a:lnTo>
                      <a:lnTo>
                        <a:pt x="855" y="697"/>
                      </a:lnTo>
                      <a:lnTo>
                        <a:pt x="854" y="692"/>
                      </a:lnTo>
                      <a:lnTo>
                        <a:pt x="852" y="688"/>
                      </a:lnTo>
                      <a:lnTo>
                        <a:pt x="849" y="684"/>
                      </a:lnTo>
                      <a:lnTo>
                        <a:pt x="846" y="680"/>
                      </a:lnTo>
                      <a:lnTo>
                        <a:pt x="854" y="673"/>
                      </a:lnTo>
                      <a:lnTo>
                        <a:pt x="862" y="666"/>
                      </a:lnTo>
                      <a:lnTo>
                        <a:pt x="870" y="659"/>
                      </a:lnTo>
                      <a:lnTo>
                        <a:pt x="879" y="651"/>
                      </a:lnTo>
                      <a:lnTo>
                        <a:pt x="886" y="643"/>
                      </a:lnTo>
                      <a:lnTo>
                        <a:pt x="894" y="635"/>
                      </a:lnTo>
                      <a:lnTo>
                        <a:pt x="901" y="626"/>
                      </a:lnTo>
                      <a:lnTo>
                        <a:pt x="907" y="616"/>
                      </a:lnTo>
                      <a:lnTo>
                        <a:pt x="911" y="611"/>
                      </a:lnTo>
                      <a:lnTo>
                        <a:pt x="918" y="608"/>
                      </a:lnTo>
                      <a:lnTo>
                        <a:pt x="926" y="606"/>
                      </a:lnTo>
                      <a:lnTo>
                        <a:pt x="933" y="605"/>
                      </a:lnTo>
                      <a:lnTo>
                        <a:pt x="942" y="603"/>
                      </a:lnTo>
                      <a:lnTo>
                        <a:pt x="950" y="601"/>
                      </a:lnTo>
                      <a:lnTo>
                        <a:pt x="956" y="598"/>
                      </a:lnTo>
                      <a:lnTo>
                        <a:pt x="960" y="591"/>
                      </a:lnTo>
                      <a:lnTo>
                        <a:pt x="964" y="586"/>
                      </a:lnTo>
                      <a:lnTo>
                        <a:pt x="968" y="581"/>
                      </a:lnTo>
                      <a:lnTo>
                        <a:pt x="972" y="578"/>
                      </a:lnTo>
                      <a:lnTo>
                        <a:pt x="978" y="574"/>
                      </a:lnTo>
                      <a:lnTo>
                        <a:pt x="981" y="571"/>
                      </a:lnTo>
                      <a:lnTo>
                        <a:pt x="984" y="566"/>
                      </a:lnTo>
                      <a:lnTo>
                        <a:pt x="984" y="563"/>
                      </a:lnTo>
                      <a:lnTo>
                        <a:pt x="982" y="559"/>
                      </a:lnTo>
                      <a:lnTo>
                        <a:pt x="972" y="546"/>
                      </a:lnTo>
                      <a:lnTo>
                        <a:pt x="967" y="532"/>
                      </a:lnTo>
                      <a:lnTo>
                        <a:pt x="963" y="519"/>
                      </a:lnTo>
                      <a:lnTo>
                        <a:pt x="960" y="506"/>
                      </a:lnTo>
                      <a:lnTo>
                        <a:pt x="959" y="493"/>
                      </a:lnTo>
                      <a:lnTo>
                        <a:pt x="958" y="480"/>
                      </a:lnTo>
                      <a:lnTo>
                        <a:pt x="957" y="467"/>
                      </a:lnTo>
                      <a:lnTo>
                        <a:pt x="955" y="454"/>
                      </a:lnTo>
                      <a:lnTo>
                        <a:pt x="965" y="452"/>
                      </a:lnTo>
                      <a:lnTo>
                        <a:pt x="971" y="450"/>
                      </a:lnTo>
                      <a:lnTo>
                        <a:pt x="975" y="446"/>
                      </a:lnTo>
                      <a:lnTo>
                        <a:pt x="977" y="443"/>
                      </a:lnTo>
                      <a:lnTo>
                        <a:pt x="977" y="438"/>
                      </a:lnTo>
                      <a:lnTo>
                        <a:pt x="978" y="431"/>
                      </a:lnTo>
                      <a:lnTo>
                        <a:pt x="980" y="424"/>
                      </a:lnTo>
                      <a:lnTo>
                        <a:pt x="984" y="414"/>
                      </a:lnTo>
                      <a:lnTo>
                        <a:pt x="991" y="396"/>
                      </a:lnTo>
                      <a:lnTo>
                        <a:pt x="992" y="378"/>
                      </a:lnTo>
                      <a:lnTo>
                        <a:pt x="991" y="358"/>
                      </a:lnTo>
                      <a:lnTo>
                        <a:pt x="989" y="339"/>
                      </a:lnTo>
                      <a:lnTo>
                        <a:pt x="989" y="319"/>
                      </a:lnTo>
                      <a:lnTo>
                        <a:pt x="990" y="301"/>
                      </a:lnTo>
                      <a:lnTo>
                        <a:pt x="996" y="283"/>
                      </a:lnTo>
                      <a:lnTo>
                        <a:pt x="1009" y="268"/>
                      </a:lnTo>
                      <a:lnTo>
                        <a:pt x="1017" y="264"/>
                      </a:lnTo>
                      <a:lnTo>
                        <a:pt x="1028" y="262"/>
                      </a:lnTo>
                      <a:lnTo>
                        <a:pt x="1039" y="265"/>
                      </a:lnTo>
                      <a:lnTo>
                        <a:pt x="1050" y="267"/>
                      </a:lnTo>
                      <a:lnTo>
                        <a:pt x="1060" y="269"/>
                      </a:lnTo>
                      <a:lnTo>
                        <a:pt x="1068" y="269"/>
                      </a:lnTo>
                      <a:lnTo>
                        <a:pt x="1075" y="268"/>
                      </a:lnTo>
                      <a:lnTo>
                        <a:pt x="1078" y="262"/>
                      </a:lnTo>
                      <a:lnTo>
                        <a:pt x="1078" y="251"/>
                      </a:lnTo>
                      <a:lnTo>
                        <a:pt x="1073" y="242"/>
                      </a:lnTo>
                      <a:lnTo>
                        <a:pt x="1063" y="234"/>
                      </a:lnTo>
                      <a:lnTo>
                        <a:pt x="1051" y="228"/>
                      </a:lnTo>
                      <a:lnTo>
                        <a:pt x="1037" y="222"/>
                      </a:lnTo>
                      <a:lnTo>
                        <a:pt x="1024" y="216"/>
                      </a:lnTo>
                      <a:lnTo>
                        <a:pt x="1009" y="208"/>
                      </a:lnTo>
                      <a:lnTo>
                        <a:pt x="999" y="198"/>
                      </a:lnTo>
                      <a:lnTo>
                        <a:pt x="1005" y="192"/>
                      </a:lnTo>
                      <a:lnTo>
                        <a:pt x="1009" y="184"/>
                      </a:lnTo>
                      <a:lnTo>
                        <a:pt x="1014" y="176"/>
                      </a:lnTo>
                      <a:lnTo>
                        <a:pt x="1020" y="170"/>
                      </a:lnTo>
                      <a:lnTo>
                        <a:pt x="1015" y="170"/>
                      </a:lnTo>
                      <a:lnTo>
                        <a:pt x="1011" y="169"/>
                      </a:lnTo>
                      <a:lnTo>
                        <a:pt x="1005" y="168"/>
                      </a:lnTo>
                      <a:lnTo>
                        <a:pt x="1002" y="165"/>
                      </a:lnTo>
                      <a:lnTo>
                        <a:pt x="997" y="161"/>
                      </a:lnTo>
                      <a:lnTo>
                        <a:pt x="994" y="158"/>
                      </a:lnTo>
                      <a:lnTo>
                        <a:pt x="990" y="155"/>
                      </a:lnTo>
                      <a:lnTo>
                        <a:pt x="987" y="151"/>
                      </a:lnTo>
                      <a:lnTo>
                        <a:pt x="980" y="147"/>
                      </a:lnTo>
                      <a:lnTo>
                        <a:pt x="972" y="142"/>
                      </a:lnTo>
                      <a:lnTo>
                        <a:pt x="966" y="135"/>
                      </a:lnTo>
                      <a:lnTo>
                        <a:pt x="959" y="129"/>
                      </a:lnTo>
                      <a:lnTo>
                        <a:pt x="954" y="123"/>
                      </a:lnTo>
                      <a:lnTo>
                        <a:pt x="950" y="117"/>
                      </a:lnTo>
                      <a:lnTo>
                        <a:pt x="946" y="110"/>
                      </a:lnTo>
                      <a:lnTo>
                        <a:pt x="945" y="104"/>
                      </a:lnTo>
                      <a:lnTo>
                        <a:pt x="947" y="95"/>
                      </a:lnTo>
                      <a:lnTo>
                        <a:pt x="952" y="89"/>
                      </a:lnTo>
                      <a:lnTo>
                        <a:pt x="960" y="86"/>
                      </a:lnTo>
                      <a:lnTo>
                        <a:pt x="969" y="84"/>
                      </a:lnTo>
                      <a:lnTo>
                        <a:pt x="980" y="84"/>
                      </a:lnTo>
                      <a:lnTo>
                        <a:pt x="991" y="83"/>
                      </a:lnTo>
                      <a:lnTo>
                        <a:pt x="1002" y="81"/>
                      </a:lnTo>
                      <a:lnTo>
                        <a:pt x="1012" y="77"/>
                      </a:lnTo>
                      <a:lnTo>
                        <a:pt x="1013" y="74"/>
                      </a:lnTo>
                      <a:lnTo>
                        <a:pt x="1006" y="71"/>
                      </a:lnTo>
                      <a:lnTo>
                        <a:pt x="997" y="67"/>
                      </a:lnTo>
                      <a:lnTo>
                        <a:pt x="993" y="60"/>
                      </a:lnTo>
                      <a:lnTo>
                        <a:pt x="995" y="57"/>
                      </a:lnTo>
                      <a:lnTo>
                        <a:pt x="999" y="52"/>
                      </a:lnTo>
                      <a:lnTo>
                        <a:pt x="1003" y="49"/>
                      </a:lnTo>
                      <a:lnTo>
                        <a:pt x="1004" y="47"/>
                      </a:lnTo>
                      <a:lnTo>
                        <a:pt x="996" y="35"/>
                      </a:lnTo>
                      <a:lnTo>
                        <a:pt x="987" y="27"/>
                      </a:lnTo>
                      <a:lnTo>
                        <a:pt x="975" y="22"/>
                      </a:lnTo>
                      <a:lnTo>
                        <a:pt x="962" y="19"/>
                      </a:lnTo>
                      <a:lnTo>
                        <a:pt x="948" y="16"/>
                      </a:lnTo>
                      <a:lnTo>
                        <a:pt x="935" y="14"/>
                      </a:lnTo>
                      <a:lnTo>
                        <a:pt x="921" y="11"/>
                      </a:lnTo>
                      <a:lnTo>
                        <a:pt x="909" y="7"/>
                      </a:lnTo>
                      <a:lnTo>
                        <a:pt x="898" y="3"/>
                      </a:lnTo>
                      <a:lnTo>
                        <a:pt x="886" y="3"/>
                      </a:lnTo>
                      <a:lnTo>
                        <a:pt x="874" y="5"/>
                      </a:lnTo>
                      <a:lnTo>
                        <a:pt x="862" y="7"/>
                      </a:lnTo>
                      <a:lnTo>
                        <a:pt x="849" y="9"/>
                      </a:lnTo>
                      <a:lnTo>
                        <a:pt x="836" y="10"/>
                      </a:lnTo>
                      <a:lnTo>
                        <a:pt x="822" y="8"/>
                      </a:lnTo>
                      <a:lnTo>
                        <a:pt x="809" y="2"/>
                      </a:lnTo>
                      <a:lnTo>
                        <a:pt x="803" y="0"/>
                      </a:lnTo>
                      <a:lnTo>
                        <a:pt x="797" y="1"/>
                      </a:lnTo>
                      <a:lnTo>
                        <a:pt x="792" y="3"/>
                      </a:lnTo>
                      <a:lnTo>
                        <a:pt x="787" y="7"/>
                      </a:lnTo>
                      <a:lnTo>
                        <a:pt x="782" y="11"/>
                      </a:lnTo>
                      <a:lnTo>
                        <a:pt x="778" y="14"/>
                      </a:lnTo>
                      <a:lnTo>
                        <a:pt x="772" y="16"/>
                      </a:lnTo>
                      <a:lnTo>
                        <a:pt x="766" y="16"/>
                      </a:lnTo>
                      <a:lnTo>
                        <a:pt x="767" y="23"/>
                      </a:lnTo>
                      <a:lnTo>
                        <a:pt x="766" y="30"/>
                      </a:lnTo>
                      <a:lnTo>
                        <a:pt x="764" y="36"/>
                      </a:lnTo>
                      <a:lnTo>
                        <a:pt x="762" y="42"/>
                      </a:lnTo>
                      <a:lnTo>
                        <a:pt x="759" y="47"/>
                      </a:lnTo>
                      <a:lnTo>
                        <a:pt x="756" y="52"/>
                      </a:lnTo>
                      <a:lnTo>
                        <a:pt x="751" y="58"/>
                      </a:lnTo>
                      <a:lnTo>
                        <a:pt x="746" y="63"/>
                      </a:lnTo>
                      <a:lnTo>
                        <a:pt x="744" y="67"/>
                      </a:lnTo>
                      <a:lnTo>
                        <a:pt x="745" y="71"/>
                      </a:lnTo>
                      <a:lnTo>
                        <a:pt x="748" y="75"/>
                      </a:lnTo>
                      <a:lnTo>
                        <a:pt x="751" y="80"/>
                      </a:lnTo>
                      <a:lnTo>
                        <a:pt x="755" y="85"/>
                      </a:lnTo>
                      <a:lnTo>
                        <a:pt x="758" y="92"/>
                      </a:lnTo>
                      <a:lnTo>
                        <a:pt x="759" y="97"/>
                      </a:lnTo>
                      <a:lnTo>
                        <a:pt x="758" y="104"/>
                      </a:lnTo>
                      <a:lnTo>
                        <a:pt x="751" y="110"/>
                      </a:lnTo>
                      <a:lnTo>
                        <a:pt x="744" y="111"/>
                      </a:lnTo>
                      <a:lnTo>
                        <a:pt x="736" y="110"/>
                      </a:lnTo>
                      <a:lnTo>
                        <a:pt x="731" y="112"/>
                      </a:lnTo>
                      <a:lnTo>
                        <a:pt x="727" y="119"/>
                      </a:lnTo>
                      <a:lnTo>
                        <a:pt x="725" y="124"/>
                      </a:lnTo>
                      <a:lnTo>
                        <a:pt x="726" y="130"/>
                      </a:lnTo>
                      <a:lnTo>
                        <a:pt x="729" y="136"/>
                      </a:lnTo>
                      <a:lnTo>
                        <a:pt x="731" y="142"/>
                      </a:lnTo>
                      <a:lnTo>
                        <a:pt x="733" y="148"/>
                      </a:lnTo>
                      <a:lnTo>
                        <a:pt x="734" y="155"/>
                      </a:lnTo>
                      <a:lnTo>
                        <a:pt x="733" y="161"/>
                      </a:lnTo>
                      <a:lnTo>
                        <a:pt x="729" y="167"/>
                      </a:lnTo>
                      <a:lnTo>
                        <a:pt x="720" y="168"/>
                      </a:lnTo>
                      <a:lnTo>
                        <a:pt x="710" y="169"/>
                      </a:lnTo>
                      <a:lnTo>
                        <a:pt x="701" y="172"/>
                      </a:lnTo>
                      <a:lnTo>
                        <a:pt x="697" y="176"/>
                      </a:lnTo>
                      <a:lnTo>
                        <a:pt x="694" y="182"/>
                      </a:lnTo>
                      <a:lnTo>
                        <a:pt x="691" y="187"/>
                      </a:lnTo>
                      <a:lnTo>
                        <a:pt x="691" y="194"/>
                      </a:lnTo>
                      <a:lnTo>
                        <a:pt x="693" y="200"/>
                      </a:lnTo>
                      <a:lnTo>
                        <a:pt x="695" y="208"/>
                      </a:lnTo>
                      <a:lnTo>
                        <a:pt x="697" y="215"/>
                      </a:lnTo>
                      <a:lnTo>
                        <a:pt x="700" y="221"/>
                      </a:lnTo>
                      <a:lnTo>
                        <a:pt x="693" y="224"/>
                      </a:lnTo>
                      <a:lnTo>
                        <a:pt x="686" y="228"/>
                      </a:lnTo>
                      <a:lnTo>
                        <a:pt x="681" y="233"/>
                      </a:lnTo>
                      <a:lnTo>
                        <a:pt x="676" y="239"/>
                      </a:lnTo>
                      <a:lnTo>
                        <a:pt x="673" y="245"/>
                      </a:lnTo>
                      <a:lnTo>
                        <a:pt x="671" y="252"/>
                      </a:lnTo>
                      <a:lnTo>
                        <a:pt x="668" y="258"/>
                      </a:lnTo>
                      <a:lnTo>
                        <a:pt x="665" y="265"/>
                      </a:lnTo>
                      <a:lnTo>
                        <a:pt x="664" y="270"/>
                      </a:lnTo>
                      <a:lnTo>
                        <a:pt x="663" y="276"/>
                      </a:lnTo>
                      <a:lnTo>
                        <a:pt x="663" y="281"/>
                      </a:lnTo>
                      <a:lnTo>
                        <a:pt x="663" y="288"/>
                      </a:lnTo>
                      <a:lnTo>
                        <a:pt x="663" y="293"/>
                      </a:lnTo>
                      <a:lnTo>
                        <a:pt x="662" y="298"/>
                      </a:lnTo>
                      <a:lnTo>
                        <a:pt x="659" y="303"/>
                      </a:lnTo>
                      <a:lnTo>
                        <a:pt x="654" y="306"/>
                      </a:lnTo>
                      <a:lnTo>
                        <a:pt x="640" y="311"/>
                      </a:lnTo>
                      <a:lnTo>
                        <a:pt x="625" y="315"/>
                      </a:lnTo>
                      <a:lnTo>
                        <a:pt x="610" y="316"/>
                      </a:lnTo>
                      <a:lnTo>
                        <a:pt x="593" y="316"/>
                      </a:lnTo>
                      <a:lnTo>
                        <a:pt x="577" y="317"/>
                      </a:lnTo>
                      <a:lnTo>
                        <a:pt x="562" y="318"/>
                      </a:lnTo>
                      <a:lnTo>
                        <a:pt x="547" y="322"/>
                      </a:lnTo>
                      <a:lnTo>
                        <a:pt x="533" y="330"/>
                      </a:lnTo>
                      <a:lnTo>
                        <a:pt x="539" y="333"/>
                      </a:lnTo>
                      <a:lnTo>
                        <a:pt x="543" y="340"/>
                      </a:lnTo>
                      <a:lnTo>
                        <a:pt x="547" y="347"/>
                      </a:lnTo>
                      <a:lnTo>
                        <a:pt x="552" y="354"/>
                      </a:lnTo>
                      <a:lnTo>
                        <a:pt x="554" y="357"/>
                      </a:lnTo>
                      <a:lnTo>
                        <a:pt x="549" y="358"/>
                      </a:lnTo>
                      <a:lnTo>
                        <a:pt x="541" y="360"/>
                      </a:lnTo>
                      <a:lnTo>
                        <a:pt x="539" y="366"/>
                      </a:lnTo>
                      <a:lnTo>
                        <a:pt x="519" y="355"/>
                      </a:lnTo>
                      <a:lnTo>
                        <a:pt x="500" y="343"/>
                      </a:lnTo>
                      <a:lnTo>
                        <a:pt x="480" y="331"/>
                      </a:lnTo>
                      <a:lnTo>
                        <a:pt x="461" y="319"/>
                      </a:lnTo>
                      <a:lnTo>
                        <a:pt x="440" y="309"/>
                      </a:lnTo>
                      <a:lnTo>
                        <a:pt x="418" y="302"/>
                      </a:lnTo>
                      <a:lnTo>
                        <a:pt x="395" y="298"/>
                      </a:lnTo>
                      <a:lnTo>
                        <a:pt x="371" y="301"/>
                      </a:lnTo>
                      <a:lnTo>
                        <a:pt x="372" y="306"/>
                      </a:lnTo>
                      <a:lnTo>
                        <a:pt x="370" y="313"/>
                      </a:lnTo>
                      <a:lnTo>
                        <a:pt x="371" y="319"/>
                      </a:lnTo>
                      <a:lnTo>
                        <a:pt x="379" y="322"/>
                      </a:lnTo>
                      <a:lnTo>
                        <a:pt x="376" y="329"/>
                      </a:lnTo>
                      <a:lnTo>
                        <a:pt x="371" y="334"/>
                      </a:lnTo>
                      <a:lnTo>
                        <a:pt x="366" y="339"/>
                      </a:lnTo>
                      <a:lnTo>
                        <a:pt x="360" y="342"/>
                      </a:lnTo>
                      <a:lnTo>
                        <a:pt x="354" y="345"/>
                      </a:lnTo>
                      <a:lnTo>
                        <a:pt x="347" y="347"/>
                      </a:lnTo>
                      <a:lnTo>
                        <a:pt x="341" y="348"/>
                      </a:lnTo>
                      <a:lnTo>
                        <a:pt x="334" y="351"/>
                      </a:lnTo>
                      <a:lnTo>
                        <a:pt x="322" y="353"/>
                      </a:lnTo>
                      <a:lnTo>
                        <a:pt x="311" y="355"/>
                      </a:lnTo>
                      <a:lnTo>
                        <a:pt x="299" y="357"/>
                      </a:lnTo>
                      <a:lnTo>
                        <a:pt x="289" y="359"/>
                      </a:lnTo>
                      <a:lnTo>
                        <a:pt x="278" y="360"/>
                      </a:lnTo>
                      <a:lnTo>
                        <a:pt x="267" y="362"/>
                      </a:lnTo>
                      <a:lnTo>
                        <a:pt x="255" y="364"/>
                      </a:lnTo>
                      <a:lnTo>
                        <a:pt x="244" y="365"/>
                      </a:lnTo>
                      <a:lnTo>
                        <a:pt x="233" y="367"/>
                      </a:lnTo>
                      <a:lnTo>
                        <a:pt x="223" y="369"/>
                      </a:lnTo>
                      <a:lnTo>
                        <a:pt x="212" y="371"/>
                      </a:lnTo>
                      <a:lnTo>
                        <a:pt x="201" y="375"/>
                      </a:lnTo>
                      <a:lnTo>
                        <a:pt x="191" y="379"/>
                      </a:lnTo>
                      <a:lnTo>
                        <a:pt x="181" y="383"/>
                      </a:lnTo>
                      <a:lnTo>
                        <a:pt x="170" y="389"/>
                      </a:lnTo>
                      <a:lnTo>
                        <a:pt x="160" y="395"/>
                      </a:lnTo>
                      <a:lnTo>
                        <a:pt x="151" y="377"/>
                      </a:lnTo>
                      <a:lnTo>
                        <a:pt x="139" y="357"/>
                      </a:lnTo>
                      <a:lnTo>
                        <a:pt x="125" y="338"/>
                      </a:lnTo>
                      <a:lnTo>
                        <a:pt x="109" y="321"/>
                      </a:lnTo>
                      <a:lnTo>
                        <a:pt x="91" y="308"/>
                      </a:lnTo>
                      <a:lnTo>
                        <a:pt x="72" y="301"/>
                      </a:lnTo>
                      <a:lnTo>
                        <a:pt x="51" y="302"/>
                      </a:lnTo>
                      <a:lnTo>
                        <a:pt x="31" y="310"/>
                      </a:lnTo>
                      <a:lnTo>
                        <a:pt x="28" y="315"/>
                      </a:lnTo>
                      <a:lnTo>
                        <a:pt x="27" y="322"/>
                      </a:lnTo>
                      <a:lnTo>
                        <a:pt x="29" y="330"/>
                      </a:lnTo>
                      <a:lnTo>
                        <a:pt x="36" y="338"/>
                      </a:lnTo>
                      <a:lnTo>
                        <a:pt x="27" y="344"/>
                      </a:lnTo>
                      <a:lnTo>
                        <a:pt x="22" y="352"/>
                      </a:lnTo>
                      <a:lnTo>
                        <a:pt x="19" y="359"/>
                      </a:lnTo>
                      <a:lnTo>
                        <a:pt x="17" y="367"/>
                      </a:lnTo>
                      <a:lnTo>
                        <a:pt x="17" y="376"/>
                      </a:lnTo>
                      <a:lnTo>
                        <a:pt x="19" y="384"/>
                      </a:lnTo>
                      <a:lnTo>
                        <a:pt x="20" y="394"/>
                      </a:lnTo>
                      <a:lnTo>
                        <a:pt x="22" y="403"/>
                      </a:lnTo>
                      <a:lnTo>
                        <a:pt x="14" y="404"/>
                      </a:lnTo>
                      <a:lnTo>
                        <a:pt x="9" y="408"/>
                      </a:lnTo>
                      <a:lnTo>
                        <a:pt x="4" y="413"/>
                      </a:lnTo>
                      <a:lnTo>
                        <a:pt x="0" y="417"/>
                      </a:lnTo>
                      <a:lnTo>
                        <a:pt x="8" y="430"/>
                      </a:lnTo>
                      <a:lnTo>
                        <a:pt x="16" y="443"/>
                      </a:lnTo>
                      <a:lnTo>
                        <a:pt x="24" y="456"/>
                      </a:lnTo>
                      <a:lnTo>
                        <a:pt x="31" y="469"/>
                      </a:lnTo>
                      <a:lnTo>
                        <a:pt x="34" y="482"/>
                      </a:lnTo>
                      <a:lnTo>
                        <a:pt x="35" y="497"/>
                      </a:lnTo>
                      <a:lnTo>
                        <a:pt x="33" y="513"/>
                      </a:lnTo>
                      <a:lnTo>
                        <a:pt x="25" y="529"/>
                      </a:lnTo>
                      <a:lnTo>
                        <a:pt x="27" y="531"/>
                      </a:lnTo>
                      <a:lnTo>
                        <a:pt x="35" y="536"/>
                      </a:lnTo>
                      <a:lnTo>
                        <a:pt x="44" y="541"/>
                      </a:lnTo>
                      <a:lnTo>
                        <a:pt x="50" y="549"/>
                      </a:lnTo>
                      <a:lnTo>
                        <a:pt x="54" y="561"/>
                      </a:lnTo>
                      <a:lnTo>
                        <a:pt x="57" y="574"/>
                      </a:lnTo>
                      <a:lnTo>
                        <a:pt x="58" y="586"/>
                      </a:lnTo>
                      <a:lnTo>
                        <a:pt x="60" y="599"/>
                      </a:lnTo>
                      <a:lnTo>
                        <a:pt x="61" y="611"/>
                      </a:lnTo>
                      <a:lnTo>
                        <a:pt x="65" y="623"/>
                      </a:lnTo>
                      <a:lnTo>
                        <a:pt x="71" y="634"/>
                      </a:lnTo>
                      <a:lnTo>
                        <a:pt x="80" y="643"/>
                      </a:lnTo>
                      <a:lnTo>
                        <a:pt x="80" y="637"/>
                      </a:lnTo>
                      <a:lnTo>
                        <a:pt x="78" y="631"/>
                      </a:lnTo>
                      <a:lnTo>
                        <a:pt x="80" y="626"/>
                      </a:lnTo>
                      <a:lnTo>
                        <a:pt x="81" y="623"/>
                      </a:lnTo>
                      <a:lnTo>
                        <a:pt x="84" y="621"/>
                      </a:lnTo>
                      <a:lnTo>
                        <a:pt x="88" y="618"/>
                      </a:lnTo>
                      <a:lnTo>
                        <a:pt x="93" y="616"/>
                      </a:lnTo>
                      <a:lnTo>
                        <a:pt x="97" y="614"/>
                      </a:lnTo>
                      <a:lnTo>
                        <a:pt x="101" y="613"/>
                      </a:lnTo>
                      <a:lnTo>
                        <a:pt x="106" y="613"/>
                      </a:lnTo>
                      <a:lnTo>
                        <a:pt x="111" y="613"/>
                      </a:lnTo>
                      <a:lnTo>
                        <a:pt x="115" y="615"/>
                      </a:lnTo>
                      <a:lnTo>
                        <a:pt x="127" y="624"/>
                      </a:lnTo>
                      <a:lnTo>
                        <a:pt x="135" y="635"/>
                      </a:lnTo>
                      <a:lnTo>
                        <a:pt x="138" y="646"/>
                      </a:lnTo>
                      <a:lnTo>
                        <a:pt x="138" y="658"/>
                      </a:lnTo>
                      <a:lnTo>
                        <a:pt x="137" y="671"/>
                      </a:lnTo>
                      <a:lnTo>
                        <a:pt x="136" y="683"/>
                      </a:lnTo>
                      <a:lnTo>
                        <a:pt x="135" y="696"/>
                      </a:lnTo>
                      <a:lnTo>
                        <a:pt x="135" y="709"/>
                      </a:lnTo>
                      <a:lnTo>
                        <a:pt x="138" y="715"/>
                      </a:lnTo>
                      <a:lnTo>
                        <a:pt x="145" y="723"/>
                      </a:lnTo>
                      <a:lnTo>
                        <a:pt x="151" y="732"/>
                      </a:lnTo>
                      <a:lnTo>
                        <a:pt x="157" y="740"/>
                      </a:lnTo>
                      <a:lnTo>
                        <a:pt x="159" y="744"/>
                      </a:lnTo>
                      <a:lnTo>
                        <a:pt x="161" y="748"/>
                      </a:lnTo>
                      <a:lnTo>
                        <a:pt x="163" y="751"/>
                      </a:lnTo>
                      <a:lnTo>
                        <a:pt x="164" y="756"/>
                      </a:lnTo>
                      <a:lnTo>
                        <a:pt x="166" y="760"/>
                      </a:lnTo>
                      <a:lnTo>
                        <a:pt x="167" y="765"/>
                      </a:lnTo>
                      <a:lnTo>
                        <a:pt x="167" y="770"/>
                      </a:lnTo>
                      <a:lnTo>
                        <a:pt x="167" y="774"/>
                      </a:lnTo>
                      <a:lnTo>
                        <a:pt x="164" y="778"/>
                      </a:lnTo>
                      <a:lnTo>
                        <a:pt x="161" y="783"/>
                      </a:lnTo>
                      <a:lnTo>
                        <a:pt x="158" y="787"/>
                      </a:lnTo>
                      <a:lnTo>
                        <a:pt x="155" y="792"/>
                      </a:lnTo>
                      <a:lnTo>
                        <a:pt x="152" y="796"/>
                      </a:lnTo>
                      <a:lnTo>
                        <a:pt x="152" y="800"/>
                      </a:lnTo>
                      <a:lnTo>
                        <a:pt x="155" y="806"/>
                      </a:lnTo>
                      <a:lnTo>
                        <a:pt x="160" y="811"/>
                      </a:lnTo>
                      <a:lnTo>
                        <a:pt x="160" y="808"/>
                      </a:lnTo>
                      <a:lnTo>
                        <a:pt x="160" y="803"/>
                      </a:lnTo>
                      <a:lnTo>
                        <a:pt x="160" y="800"/>
                      </a:lnTo>
                      <a:lnTo>
                        <a:pt x="160" y="798"/>
                      </a:lnTo>
                      <a:lnTo>
                        <a:pt x="170" y="796"/>
                      </a:lnTo>
                      <a:lnTo>
                        <a:pt x="180" y="797"/>
                      </a:lnTo>
                      <a:lnTo>
                        <a:pt x="189" y="799"/>
                      </a:lnTo>
                      <a:lnTo>
                        <a:pt x="199" y="801"/>
                      </a:lnTo>
                      <a:lnTo>
                        <a:pt x="209" y="803"/>
                      </a:lnTo>
                      <a:lnTo>
                        <a:pt x="219" y="805"/>
                      </a:lnTo>
                      <a:lnTo>
                        <a:pt x="229" y="801"/>
                      </a:lnTo>
                      <a:lnTo>
                        <a:pt x="238" y="795"/>
                      </a:lnTo>
                      <a:lnTo>
                        <a:pt x="245" y="793"/>
                      </a:lnTo>
                      <a:lnTo>
                        <a:pt x="252" y="794"/>
                      </a:lnTo>
                      <a:lnTo>
                        <a:pt x="258" y="799"/>
                      </a:lnTo>
                      <a:lnTo>
                        <a:pt x="267" y="805"/>
                      </a:lnTo>
                      <a:lnTo>
                        <a:pt x="274" y="810"/>
                      </a:lnTo>
                      <a:lnTo>
                        <a:pt x="284" y="813"/>
                      </a:lnTo>
                      <a:lnTo>
                        <a:pt x="295" y="812"/>
                      </a:lnTo>
                      <a:lnTo>
                        <a:pt x="307" y="806"/>
                      </a:lnTo>
                      <a:lnTo>
                        <a:pt x="308" y="807"/>
                      </a:lnTo>
                      <a:lnTo>
                        <a:pt x="310" y="810"/>
                      </a:lnTo>
                      <a:lnTo>
                        <a:pt x="313" y="813"/>
                      </a:lnTo>
                      <a:lnTo>
                        <a:pt x="315" y="818"/>
                      </a:lnTo>
                      <a:lnTo>
                        <a:pt x="317" y="819"/>
                      </a:lnTo>
                      <a:lnTo>
                        <a:pt x="319" y="818"/>
                      </a:lnTo>
                      <a:lnTo>
                        <a:pt x="321" y="815"/>
                      </a:lnTo>
                      <a:lnTo>
                        <a:pt x="320" y="81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60" name="Freeform 2130"/>
                <p:cNvSpPr>
                  <a:spLocks/>
                </p:cNvSpPr>
                <p:nvPr/>
              </p:nvSpPr>
              <p:spPr bwMode="auto">
                <a:xfrm>
                  <a:off x="2514" y="1479"/>
                  <a:ext cx="107" cy="90"/>
                </a:xfrm>
                <a:custGeom>
                  <a:avLst/>
                  <a:gdLst>
                    <a:gd name="T0" fmla="*/ 0 w 1078"/>
                    <a:gd name="T1" fmla="*/ 0 h 980"/>
                    <a:gd name="T2" fmla="*/ 0 w 1078"/>
                    <a:gd name="T3" fmla="*/ 0 h 980"/>
                    <a:gd name="T4" fmla="*/ 0 w 1078"/>
                    <a:gd name="T5" fmla="*/ 0 h 980"/>
                    <a:gd name="T6" fmla="*/ 0 w 1078"/>
                    <a:gd name="T7" fmla="*/ 0 h 980"/>
                    <a:gd name="T8" fmla="*/ 0 w 1078"/>
                    <a:gd name="T9" fmla="*/ 0 h 980"/>
                    <a:gd name="T10" fmla="*/ 0 w 1078"/>
                    <a:gd name="T11" fmla="*/ 0 h 980"/>
                    <a:gd name="T12" fmla="*/ 0 w 1078"/>
                    <a:gd name="T13" fmla="*/ 0 h 980"/>
                    <a:gd name="T14" fmla="*/ 0 w 1078"/>
                    <a:gd name="T15" fmla="*/ 0 h 980"/>
                    <a:gd name="T16" fmla="*/ 0 w 1078"/>
                    <a:gd name="T17" fmla="*/ 0 h 980"/>
                    <a:gd name="T18" fmla="*/ 0 w 1078"/>
                    <a:gd name="T19" fmla="*/ 0 h 980"/>
                    <a:gd name="T20" fmla="*/ 0 w 1078"/>
                    <a:gd name="T21" fmla="*/ 0 h 980"/>
                    <a:gd name="T22" fmla="*/ 0 w 1078"/>
                    <a:gd name="T23" fmla="*/ 0 h 980"/>
                    <a:gd name="T24" fmla="*/ 0 w 1078"/>
                    <a:gd name="T25" fmla="*/ 0 h 980"/>
                    <a:gd name="T26" fmla="*/ 0 w 1078"/>
                    <a:gd name="T27" fmla="*/ 0 h 980"/>
                    <a:gd name="T28" fmla="*/ 0 w 1078"/>
                    <a:gd name="T29" fmla="*/ 0 h 980"/>
                    <a:gd name="T30" fmla="*/ 0 w 1078"/>
                    <a:gd name="T31" fmla="*/ 0 h 980"/>
                    <a:gd name="T32" fmla="*/ 0 w 1078"/>
                    <a:gd name="T33" fmla="*/ 0 h 980"/>
                    <a:gd name="T34" fmla="*/ 0 w 1078"/>
                    <a:gd name="T35" fmla="*/ 0 h 980"/>
                    <a:gd name="T36" fmla="*/ 0 w 1078"/>
                    <a:gd name="T37" fmla="*/ 0 h 980"/>
                    <a:gd name="T38" fmla="*/ 0 w 1078"/>
                    <a:gd name="T39" fmla="*/ 0 h 980"/>
                    <a:gd name="T40" fmla="*/ 0 w 1078"/>
                    <a:gd name="T41" fmla="*/ 0 h 980"/>
                    <a:gd name="T42" fmla="*/ 0 w 1078"/>
                    <a:gd name="T43" fmla="*/ 0 h 980"/>
                    <a:gd name="T44" fmla="*/ 0 w 1078"/>
                    <a:gd name="T45" fmla="*/ 0 h 980"/>
                    <a:gd name="T46" fmla="*/ 0 w 1078"/>
                    <a:gd name="T47" fmla="*/ 0 h 980"/>
                    <a:gd name="T48" fmla="*/ 0 w 1078"/>
                    <a:gd name="T49" fmla="*/ 0 h 980"/>
                    <a:gd name="T50" fmla="*/ 0 w 1078"/>
                    <a:gd name="T51" fmla="*/ 0 h 980"/>
                    <a:gd name="T52" fmla="*/ 0 w 1078"/>
                    <a:gd name="T53" fmla="*/ 0 h 980"/>
                    <a:gd name="T54" fmla="*/ 0 w 1078"/>
                    <a:gd name="T55" fmla="*/ 0 h 980"/>
                    <a:gd name="T56" fmla="*/ 0 w 1078"/>
                    <a:gd name="T57" fmla="*/ 0 h 980"/>
                    <a:gd name="T58" fmla="*/ 0 w 1078"/>
                    <a:gd name="T59" fmla="*/ 0 h 980"/>
                    <a:gd name="T60" fmla="*/ 0 w 1078"/>
                    <a:gd name="T61" fmla="*/ 0 h 980"/>
                    <a:gd name="T62" fmla="*/ 0 w 1078"/>
                    <a:gd name="T63" fmla="*/ 0 h 980"/>
                    <a:gd name="T64" fmla="*/ 0 w 1078"/>
                    <a:gd name="T65" fmla="*/ 0 h 980"/>
                    <a:gd name="T66" fmla="*/ 0 w 1078"/>
                    <a:gd name="T67" fmla="*/ 0 h 980"/>
                    <a:gd name="T68" fmla="*/ 0 w 1078"/>
                    <a:gd name="T69" fmla="*/ 0 h 980"/>
                    <a:gd name="T70" fmla="*/ 0 w 1078"/>
                    <a:gd name="T71" fmla="*/ 0 h 980"/>
                    <a:gd name="T72" fmla="*/ 0 w 1078"/>
                    <a:gd name="T73" fmla="*/ 0 h 980"/>
                    <a:gd name="T74" fmla="*/ 0 w 1078"/>
                    <a:gd name="T75" fmla="*/ 0 h 980"/>
                    <a:gd name="T76" fmla="*/ 0 w 1078"/>
                    <a:gd name="T77" fmla="*/ 0 h 980"/>
                    <a:gd name="T78" fmla="*/ 0 w 1078"/>
                    <a:gd name="T79" fmla="*/ 0 h 980"/>
                    <a:gd name="T80" fmla="*/ 0 w 1078"/>
                    <a:gd name="T81" fmla="*/ 0 h 980"/>
                    <a:gd name="T82" fmla="*/ 0 w 1078"/>
                    <a:gd name="T83" fmla="*/ 0 h 980"/>
                    <a:gd name="T84" fmla="*/ 0 w 1078"/>
                    <a:gd name="T85" fmla="*/ 0 h 980"/>
                    <a:gd name="T86" fmla="*/ 0 w 1078"/>
                    <a:gd name="T87" fmla="*/ 0 h 980"/>
                    <a:gd name="T88" fmla="*/ 0 w 1078"/>
                    <a:gd name="T89" fmla="*/ 0 h 980"/>
                    <a:gd name="T90" fmla="*/ 0 w 1078"/>
                    <a:gd name="T91" fmla="*/ 0 h 980"/>
                    <a:gd name="T92" fmla="*/ 0 w 1078"/>
                    <a:gd name="T93" fmla="*/ 0 h 980"/>
                    <a:gd name="T94" fmla="*/ 0 w 1078"/>
                    <a:gd name="T95" fmla="*/ 0 h 980"/>
                    <a:gd name="T96" fmla="*/ 0 w 1078"/>
                    <a:gd name="T97" fmla="*/ 0 h 980"/>
                    <a:gd name="T98" fmla="*/ 0 w 1078"/>
                    <a:gd name="T99" fmla="*/ 0 h 980"/>
                    <a:gd name="T100" fmla="*/ 0 w 1078"/>
                    <a:gd name="T101" fmla="*/ 0 h 980"/>
                    <a:gd name="T102" fmla="*/ 0 w 1078"/>
                    <a:gd name="T103" fmla="*/ 0 h 980"/>
                    <a:gd name="T104" fmla="*/ 0 w 1078"/>
                    <a:gd name="T105" fmla="*/ 0 h 980"/>
                    <a:gd name="T106" fmla="*/ 0 w 1078"/>
                    <a:gd name="T107" fmla="*/ 0 h 980"/>
                    <a:gd name="T108" fmla="*/ 0 w 1078"/>
                    <a:gd name="T109" fmla="*/ 0 h 980"/>
                    <a:gd name="T110" fmla="*/ 0 w 1078"/>
                    <a:gd name="T111" fmla="*/ 0 h 980"/>
                    <a:gd name="T112" fmla="*/ 0 w 1078"/>
                    <a:gd name="T113" fmla="*/ 0 h 980"/>
                    <a:gd name="T114" fmla="*/ 0 w 1078"/>
                    <a:gd name="T115" fmla="*/ 0 h 980"/>
                    <a:gd name="T116" fmla="*/ 0 w 1078"/>
                    <a:gd name="T117" fmla="*/ 0 h 980"/>
                    <a:gd name="T118" fmla="*/ 0 w 1078"/>
                    <a:gd name="T119" fmla="*/ 0 h 980"/>
                    <a:gd name="T120" fmla="*/ 0 w 1078"/>
                    <a:gd name="T121" fmla="*/ 0 h 980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078"/>
                    <a:gd name="T184" fmla="*/ 0 h 980"/>
                    <a:gd name="T185" fmla="*/ 1078 w 1078"/>
                    <a:gd name="T186" fmla="*/ 980 h 980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078" h="980">
                      <a:moveTo>
                        <a:pt x="320" y="813"/>
                      </a:moveTo>
                      <a:lnTo>
                        <a:pt x="320" y="813"/>
                      </a:lnTo>
                      <a:lnTo>
                        <a:pt x="314" y="811"/>
                      </a:lnTo>
                      <a:lnTo>
                        <a:pt x="311" y="814"/>
                      </a:lnTo>
                      <a:lnTo>
                        <a:pt x="313" y="820"/>
                      </a:lnTo>
                      <a:lnTo>
                        <a:pt x="314" y="825"/>
                      </a:lnTo>
                      <a:lnTo>
                        <a:pt x="317" y="825"/>
                      </a:lnTo>
                      <a:lnTo>
                        <a:pt x="321" y="825"/>
                      </a:lnTo>
                      <a:lnTo>
                        <a:pt x="325" y="825"/>
                      </a:lnTo>
                      <a:lnTo>
                        <a:pt x="327" y="826"/>
                      </a:lnTo>
                      <a:lnTo>
                        <a:pt x="333" y="834"/>
                      </a:lnTo>
                      <a:lnTo>
                        <a:pt x="335" y="840"/>
                      </a:lnTo>
                      <a:lnTo>
                        <a:pt x="334" y="849"/>
                      </a:lnTo>
                      <a:lnTo>
                        <a:pt x="331" y="857"/>
                      </a:lnTo>
                      <a:lnTo>
                        <a:pt x="327" y="866"/>
                      </a:lnTo>
                      <a:lnTo>
                        <a:pt x="322" y="874"/>
                      </a:lnTo>
                      <a:lnTo>
                        <a:pt x="320" y="883"/>
                      </a:lnTo>
                      <a:lnTo>
                        <a:pt x="321" y="892"/>
                      </a:lnTo>
                      <a:lnTo>
                        <a:pt x="323" y="896"/>
                      </a:lnTo>
                      <a:lnTo>
                        <a:pt x="328" y="898"/>
                      </a:lnTo>
                      <a:lnTo>
                        <a:pt x="331" y="899"/>
                      </a:lnTo>
                      <a:lnTo>
                        <a:pt x="333" y="898"/>
                      </a:lnTo>
                      <a:lnTo>
                        <a:pt x="338" y="891"/>
                      </a:lnTo>
                      <a:lnTo>
                        <a:pt x="344" y="885"/>
                      </a:lnTo>
                      <a:lnTo>
                        <a:pt x="351" y="882"/>
                      </a:lnTo>
                      <a:lnTo>
                        <a:pt x="358" y="880"/>
                      </a:lnTo>
                      <a:lnTo>
                        <a:pt x="365" y="879"/>
                      </a:lnTo>
                      <a:lnTo>
                        <a:pt x="372" y="878"/>
                      </a:lnTo>
                      <a:lnTo>
                        <a:pt x="379" y="876"/>
                      </a:lnTo>
                      <a:lnTo>
                        <a:pt x="383" y="873"/>
                      </a:lnTo>
                      <a:lnTo>
                        <a:pt x="391" y="867"/>
                      </a:lnTo>
                      <a:lnTo>
                        <a:pt x="397" y="861"/>
                      </a:lnTo>
                      <a:lnTo>
                        <a:pt x="405" y="857"/>
                      </a:lnTo>
                      <a:lnTo>
                        <a:pt x="413" y="851"/>
                      </a:lnTo>
                      <a:lnTo>
                        <a:pt x="418" y="848"/>
                      </a:lnTo>
                      <a:lnTo>
                        <a:pt x="424" y="845"/>
                      </a:lnTo>
                      <a:lnTo>
                        <a:pt x="430" y="840"/>
                      </a:lnTo>
                      <a:lnTo>
                        <a:pt x="436" y="836"/>
                      </a:lnTo>
                      <a:lnTo>
                        <a:pt x="441" y="831"/>
                      </a:lnTo>
                      <a:lnTo>
                        <a:pt x="445" y="825"/>
                      </a:lnTo>
                      <a:lnTo>
                        <a:pt x="450" y="819"/>
                      </a:lnTo>
                      <a:lnTo>
                        <a:pt x="452" y="811"/>
                      </a:lnTo>
                      <a:lnTo>
                        <a:pt x="454" y="817"/>
                      </a:lnTo>
                      <a:lnTo>
                        <a:pt x="457" y="822"/>
                      </a:lnTo>
                      <a:lnTo>
                        <a:pt x="462" y="826"/>
                      </a:lnTo>
                      <a:lnTo>
                        <a:pt x="466" y="830"/>
                      </a:lnTo>
                      <a:lnTo>
                        <a:pt x="470" y="832"/>
                      </a:lnTo>
                      <a:lnTo>
                        <a:pt x="476" y="832"/>
                      </a:lnTo>
                      <a:lnTo>
                        <a:pt x="482" y="831"/>
                      </a:lnTo>
                      <a:lnTo>
                        <a:pt x="489" y="827"/>
                      </a:lnTo>
                      <a:lnTo>
                        <a:pt x="491" y="827"/>
                      </a:lnTo>
                      <a:lnTo>
                        <a:pt x="494" y="831"/>
                      </a:lnTo>
                      <a:lnTo>
                        <a:pt x="495" y="835"/>
                      </a:lnTo>
                      <a:lnTo>
                        <a:pt x="495" y="840"/>
                      </a:lnTo>
                      <a:lnTo>
                        <a:pt x="501" y="840"/>
                      </a:lnTo>
                      <a:lnTo>
                        <a:pt x="506" y="840"/>
                      </a:lnTo>
                      <a:lnTo>
                        <a:pt x="512" y="840"/>
                      </a:lnTo>
                      <a:lnTo>
                        <a:pt x="517" y="840"/>
                      </a:lnTo>
                      <a:lnTo>
                        <a:pt x="515" y="846"/>
                      </a:lnTo>
                      <a:lnTo>
                        <a:pt x="516" y="852"/>
                      </a:lnTo>
                      <a:lnTo>
                        <a:pt x="517" y="858"/>
                      </a:lnTo>
                      <a:lnTo>
                        <a:pt x="519" y="862"/>
                      </a:lnTo>
                      <a:lnTo>
                        <a:pt x="522" y="868"/>
                      </a:lnTo>
                      <a:lnTo>
                        <a:pt x="524" y="873"/>
                      </a:lnTo>
                      <a:lnTo>
                        <a:pt x="525" y="879"/>
                      </a:lnTo>
                      <a:lnTo>
                        <a:pt x="525" y="884"/>
                      </a:lnTo>
                      <a:lnTo>
                        <a:pt x="538" y="880"/>
                      </a:lnTo>
                      <a:lnTo>
                        <a:pt x="551" y="876"/>
                      </a:lnTo>
                      <a:lnTo>
                        <a:pt x="565" y="874"/>
                      </a:lnTo>
                      <a:lnTo>
                        <a:pt x="579" y="873"/>
                      </a:lnTo>
                      <a:lnTo>
                        <a:pt x="592" y="872"/>
                      </a:lnTo>
                      <a:lnTo>
                        <a:pt x="607" y="871"/>
                      </a:lnTo>
                      <a:lnTo>
                        <a:pt x="621" y="871"/>
                      </a:lnTo>
                      <a:lnTo>
                        <a:pt x="634" y="870"/>
                      </a:lnTo>
                      <a:lnTo>
                        <a:pt x="634" y="884"/>
                      </a:lnTo>
                      <a:lnTo>
                        <a:pt x="634" y="898"/>
                      </a:lnTo>
                      <a:lnTo>
                        <a:pt x="635" y="912"/>
                      </a:lnTo>
                      <a:lnTo>
                        <a:pt x="635" y="926"/>
                      </a:lnTo>
                      <a:lnTo>
                        <a:pt x="634" y="941"/>
                      </a:lnTo>
                      <a:lnTo>
                        <a:pt x="632" y="954"/>
                      </a:lnTo>
                      <a:lnTo>
                        <a:pt x="627" y="967"/>
                      </a:lnTo>
                      <a:lnTo>
                        <a:pt x="620" y="979"/>
                      </a:lnTo>
                      <a:lnTo>
                        <a:pt x="625" y="980"/>
                      </a:lnTo>
                      <a:lnTo>
                        <a:pt x="631" y="980"/>
                      </a:lnTo>
                      <a:lnTo>
                        <a:pt x="637" y="980"/>
                      </a:lnTo>
                      <a:lnTo>
                        <a:pt x="642" y="979"/>
                      </a:lnTo>
                      <a:lnTo>
                        <a:pt x="648" y="978"/>
                      </a:lnTo>
                      <a:lnTo>
                        <a:pt x="652" y="975"/>
                      </a:lnTo>
                      <a:lnTo>
                        <a:pt x="658" y="973"/>
                      </a:lnTo>
                      <a:lnTo>
                        <a:pt x="662" y="970"/>
                      </a:lnTo>
                      <a:lnTo>
                        <a:pt x="663" y="968"/>
                      </a:lnTo>
                      <a:lnTo>
                        <a:pt x="663" y="963"/>
                      </a:lnTo>
                      <a:lnTo>
                        <a:pt x="663" y="960"/>
                      </a:lnTo>
                      <a:lnTo>
                        <a:pt x="664" y="958"/>
                      </a:lnTo>
                      <a:lnTo>
                        <a:pt x="674" y="954"/>
                      </a:lnTo>
                      <a:lnTo>
                        <a:pt x="683" y="952"/>
                      </a:lnTo>
                      <a:lnTo>
                        <a:pt x="694" y="950"/>
                      </a:lnTo>
                      <a:lnTo>
                        <a:pt x="703" y="949"/>
                      </a:lnTo>
                      <a:lnTo>
                        <a:pt x="713" y="949"/>
                      </a:lnTo>
                      <a:lnTo>
                        <a:pt x="724" y="947"/>
                      </a:lnTo>
                      <a:lnTo>
                        <a:pt x="733" y="945"/>
                      </a:lnTo>
                      <a:lnTo>
                        <a:pt x="743" y="941"/>
                      </a:lnTo>
                      <a:lnTo>
                        <a:pt x="751" y="935"/>
                      </a:lnTo>
                      <a:lnTo>
                        <a:pt x="760" y="930"/>
                      </a:lnTo>
                      <a:lnTo>
                        <a:pt x="769" y="923"/>
                      </a:lnTo>
                      <a:lnTo>
                        <a:pt x="776" y="917"/>
                      </a:lnTo>
                      <a:lnTo>
                        <a:pt x="784" y="910"/>
                      </a:lnTo>
                      <a:lnTo>
                        <a:pt x="792" y="903"/>
                      </a:lnTo>
                      <a:lnTo>
                        <a:pt x="799" y="896"/>
                      </a:lnTo>
                      <a:lnTo>
                        <a:pt x="806" y="888"/>
                      </a:lnTo>
                      <a:lnTo>
                        <a:pt x="808" y="884"/>
                      </a:lnTo>
                      <a:lnTo>
                        <a:pt x="809" y="878"/>
                      </a:lnTo>
                      <a:lnTo>
                        <a:pt x="809" y="870"/>
                      </a:lnTo>
                      <a:lnTo>
                        <a:pt x="809" y="862"/>
                      </a:lnTo>
                      <a:lnTo>
                        <a:pt x="809" y="855"/>
                      </a:lnTo>
                      <a:lnTo>
                        <a:pt x="809" y="847"/>
                      </a:lnTo>
                      <a:lnTo>
                        <a:pt x="810" y="840"/>
                      </a:lnTo>
                      <a:lnTo>
                        <a:pt x="812" y="835"/>
                      </a:lnTo>
                      <a:lnTo>
                        <a:pt x="820" y="829"/>
                      </a:lnTo>
                      <a:lnTo>
                        <a:pt x="830" y="822"/>
                      </a:lnTo>
                      <a:lnTo>
                        <a:pt x="838" y="817"/>
                      </a:lnTo>
                      <a:lnTo>
                        <a:pt x="842" y="812"/>
                      </a:lnTo>
                      <a:lnTo>
                        <a:pt x="841" y="798"/>
                      </a:lnTo>
                      <a:lnTo>
                        <a:pt x="843" y="785"/>
                      </a:lnTo>
                      <a:lnTo>
                        <a:pt x="846" y="774"/>
                      </a:lnTo>
                      <a:lnTo>
                        <a:pt x="852" y="764"/>
                      </a:lnTo>
                      <a:lnTo>
                        <a:pt x="858" y="756"/>
                      </a:lnTo>
                      <a:lnTo>
                        <a:pt x="864" y="746"/>
                      </a:lnTo>
                      <a:lnTo>
                        <a:pt x="870" y="735"/>
                      </a:lnTo>
                      <a:lnTo>
                        <a:pt x="874" y="724"/>
                      </a:lnTo>
                      <a:lnTo>
                        <a:pt x="868" y="724"/>
                      </a:lnTo>
                      <a:lnTo>
                        <a:pt x="861" y="722"/>
                      </a:lnTo>
                      <a:lnTo>
                        <a:pt x="857" y="720"/>
                      </a:lnTo>
                      <a:lnTo>
                        <a:pt x="855" y="716"/>
                      </a:lnTo>
                      <a:lnTo>
                        <a:pt x="855" y="711"/>
                      </a:lnTo>
                      <a:lnTo>
                        <a:pt x="855" y="707"/>
                      </a:lnTo>
                      <a:lnTo>
                        <a:pt x="855" y="701"/>
                      </a:lnTo>
                      <a:lnTo>
                        <a:pt x="855" y="697"/>
                      </a:lnTo>
                      <a:lnTo>
                        <a:pt x="854" y="692"/>
                      </a:lnTo>
                      <a:lnTo>
                        <a:pt x="852" y="688"/>
                      </a:lnTo>
                      <a:lnTo>
                        <a:pt x="849" y="684"/>
                      </a:lnTo>
                      <a:lnTo>
                        <a:pt x="846" y="680"/>
                      </a:lnTo>
                      <a:lnTo>
                        <a:pt x="854" y="673"/>
                      </a:lnTo>
                      <a:lnTo>
                        <a:pt x="862" y="666"/>
                      </a:lnTo>
                      <a:lnTo>
                        <a:pt x="870" y="659"/>
                      </a:lnTo>
                      <a:lnTo>
                        <a:pt x="879" y="651"/>
                      </a:lnTo>
                      <a:lnTo>
                        <a:pt x="886" y="643"/>
                      </a:lnTo>
                      <a:lnTo>
                        <a:pt x="894" y="635"/>
                      </a:lnTo>
                      <a:lnTo>
                        <a:pt x="901" y="626"/>
                      </a:lnTo>
                      <a:lnTo>
                        <a:pt x="907" y="616"/>
                      </a:lnTo>
                      <a:lnTo>
                        <a:pt x="911" y="611"/>
                      </a:lnTo>
                      <a:lnTo>
                        <a:pt x="918" y="608"/>
                      </a:lnTo>
                      <a:lnTo>
                        <a:pt x="926" y="606"/>
                      </a:lnTo>
                      <a:lnTo>
                        <a:pt x="933" y="605"/>
                      </a:lnTo>
                      <a:lnTo>
                        <a:pt x="942" y="603"/>
                      </a:lnTo>
                      <a:lnTo>
                        <a:pt x="950" y="601"/>
                      </a:lnTo>
                      <a:lnTo>
                        <a:pt x="956" y="598"/>
                      </a:lnTo>
                      <a:lnTo>
                        <a:pt x="960" y="591"/>
                      </a:lnTo>
                      <a:lnTo>
                        <a:pt x="964" y="586"/>
                      </a:lnTo>
                      <a:lnTo>
                        <a:pt x="968" y="581"/>
                      </a:lnTo>
                      <a:lnTo>
                        <a:pt x="972" y="578"/>
                      </a:lnTo>
                      <a:lnTo>
                        <a:pt x="978" y="574"/>
                      </a:lnTo>
                      <a:lnTo>
                        <a:pt x="981" y="571"/>
                      </a:lnTo>
                      <a:lnTo>
                        <a:pt x="984" y="566"/>
                      </a:lnTo>
                      <a:lnTo>
                        <a:pt x="984" y="563"/>
                      </a:lnTo>
                      <a:lnTo>
                        <a:pt x="982" y="559"/>
                      </a:lnTo>
                      <a:lnTo>
                        <a:pt x="972" y="546"/>
                      </a:lnTo>
                      <a:lnTo>
                        <a:pt x="967" y="532"/>
                      </a:lnTo>
                      <a:lnTo>
                        <a:pt x="963" y="519"/>
                      </a:lnTo>
                      <a:lnTo>
                        <a:pt x="960" y="506"/>
                      </a:lnTo>
                      <a:lnTo>
                        <a:pt x="959" y="493"/>
                      </a:lnTo>
                      <a:lnTo>
                        <a:pt x="958" y="480"/>
                      </a:lnTo>
                      <a:lnTo>
                        <a:pt x="957" y="467"/>
                      </a:lnTo>
                      <a:lnTo>
                        <a:pt x="955" y="454"/>
                      </a:lnTo>
                      <a:lnTo>
                        <a:pt x="965" y="452"/>
                      </a:lnTo>
                      <a:lnTo>
                        <a:pt x="971" y="450"/>
                      </a:lnTo>
                      <a:lnTo>
                        <a:pt x="975" y="446"/>
                      </a:lnTo>
                      <a:lnTo>
                        <a:pt x="977" y="443"/>
                      </a:lnTo>
                      <a:lnTo>
                        <a:pt x="977" y="438"/>
                      </a:lnTo>
                      <a:lnTo>
                        <a:pt x="978" y="431"/>
                      </a:lnTo>
                      <a:lnTo>
                        <a:pt x="980" y="424"/>
                      </a:lnTo>
                      <a:lnTo>
                        <a:pt x="984" y="414"/>
                      </a:lnTo>
                      <a:lnTo>
                        <a:pt x="991" y="396"/>
                      </a:lnTo>
                      <a:lnTo>
                        <a:pt x="992" y="378"/>
                      </a:lnTo>
                      <a:lnTo>
                        <a:pt x="991" y="358"/>
                      </a:lnTo>
                      <a:lnTo>
                        <a:pt x="989" y="339"/>
                      </a:lnTo>
                      <a:lnTo>
                        <a:pt x="989" y="319"/>
                      </a:lnTo>
                      <a:lnTo>
                        <a:pt x="990" y="301"/>
                      </a:lnTo>
                      <a:lnTo>
                        <a:pt x="996" y="283"/>
                      </a:lnTo>
                      <a:lnTo>
                        <a:pt x="1009" y="268"/>
                      </a:lnTo>
                      <a:lnTo>
                        <a:pt x="1017" y="264"/>
                      </a:lnTo>
                      <a:lnTo>
                        <a:pt x="1028" y="262"/>
                      </a:lnTo>
                      <a:lnTo>
                        <a:pt x="1039" y="265"/>
                      </a:lnTo>
                      <a:lnTo>
                        <a:pt x="1050" y="267"/>
                      </a:lnTo>
                      <a:lnTo>
                        <a:pt x="1060" y="269"/>
                      </a:lnTo>
                      <a:lnTo>
                        <a:pt x="1068" y="269"/>
                      </a:lnTo>
                      <a:lnTo>
                        <a:pt x="1075" y="268"/>
                      </a:lnTo>
                      <a:lnTo>
                        <a:pt x="1078" y="262"/>
                      </a:lnTo>
                      <a:lnTo>
                        <a:pt x="1078" y="251"/>
                      </a:lnTo>
                      <a:lnTo>
                        <a:pt x="1073" y="242"/>
                      </a:lnTo>
                      <a:lnTo>
                        <a:pt x="1063" y="234"/>
                      </a:lnTo>
                      <a:lnTo>
                        <a:pt x="1051" y="228"/>
                      </a:lnTo>
                      <a:lnTo>
                        <a:pt x="1037" y="222"/>
                      </a:lnTo>
                      <a:lnTo>
                        <a:pt x="1024" y="216"/>
                      </a:lnTo>
                      <a:lnTo>
                        <a:pt x="1009" y="208"/>
                      </a:lnTo>
                      <a:lnTo>
                        <a:pt x="999" y="198"/>
                      </a:lnTo>
                      <a:lnTo>
                        <a:pt x="1005" y="192"/>
                      </a:lnTo>
                      <a:lnTo>
                        <a:pt x="1009" y="184"/>
                      </a:lnTo>
                      <a:lnTo>
                        <a:pt x="1014" y="176"/>
                      </a:lnTo>
                      <a:lnTo>
                        <a:pt x="1020" y="170"/>
                      </a:lnTo>
                      <a:lnTo>
                        <a:pt x="1015" y="170"/>
                      </a:lnTo>
                      <a:lnTo>
                        <a:pt x="1011" y="169"/>
                      </a:lnTo>
                      <a:lnTo>
                        <a:pt x="1005" y="168"/>
                      </a:lnTo>
                      <a:lnTo>
                        <a:pt x="1002" y="165"/>
                      </a:lnTo>
                      <a:lnTo>
                        <a:pt x="997" y="161"/>
                      </a:lnTo>
                      <a:lnTo>
                        <a:pt x="994" y="158"/>
                      </a:lnTo>
                      <a:lnTo>
                        <a:pt x="990" y="155"/>
                      </a:lnTo>
                      <a:lnTo>
                        <a:pt x="987" y="151"/>
                      </a:lnTo>
                      <a:lnTo>
                        <a:pt x="980" y="147"/>
                      </a:lnTo>
                      <a:lnTo>
                        <a:pt x="972" y="142"/>
                      </a:lnTo>
                      <a:lnTo>
                        <a:pt x="966" y="135"/>
                      </a:lnTo>
                      <a:lnTo>
                        <a:pt x="959" y="129"/>
                      </a:lnTo>
                      <a:lnTo>
                        <a:pt x="954" y="123"/>
                      </a:lnTo>
                      <a:lnTo>
                        <a:pt x="950" y="117"/>
                      </a:lnTo>
                      <a:lnTo>
                        <a:pt x="946" y="110"/>
                      </a:lnTo>
                      <a:lnTo>
                        <a:pt x="945" y="104"/>
                      </a:lnTo>
                      <a:lnTo>
                        <a:pt x="947" y="95"/>
                      </a:lnTo>
                      <a:lnTo>
                        <a:pt x="952" y="89"/>
                      </a:lnTo>
                      <a:lnTo>
                        <a:pt x="960" y="86"/>
                      </a:lnTo>
                      <a:lnTo>
                        <a:pt x="969" y="84"/>
                      </a:lnTo>
                      <a:lnTo>
                        <a:pt x="980" y="84"/>
                      </a:lnTo>
                      <a:lnTo>
                        <a:pt x="991" y="83"/>
                      </a:lnTo>
                      <a:lnTo>
                        <a:pt x="1002" y="81"/>
                      </a:lnTo>
                      <a:lnTo>
                        <a:pt x="1012" y="77"/>
                      </a:lnTo>
                      <a:lnTo>
                        <a:pt x="1013" y="74"/>
                      </a:lnTo>
                      <a:lnTo>
                        <a:pt x="1006" y="71"/>
                      </a:lnTo>
                      <a:lnTo>
                        <a:pt x="997" y="67"/>
                      </a:lnTo>
                      <a:lnTo>
                        <a:pt x="993" y="60"/>
                      </a:lnTo>
                      <a:lnTo>
                        <a:pt x="995" y="57"/>
                      </a:lnTo>
                      <a:lnTo>
                        <a:pt x="999" y="52"/>
                      </a:lnTo>
                      <a:lnTo>
                        <a:pt x="1003" y="49"/>
                      </a:lnTo>
                      <a:lnTo>
                        <a:pt x="1004" y="47"/>
                      </a:lnTo>
                      <a:lnTo>
                        <a:pt x="996" y="35"/>
                      </a:lnTo>
                      <a:lnTo>
                        <a:pt x="987" y="27"/>
                      </a:lnTo>
                      <a:lnTo>
                        <a:pt x="975" y="22"/>
                      </a:lnTo>
                      <a:lnTo>
                        <a:pt x="962" y="19"/>
                      </a:lnTo>
                      <a:lnTo>
                        <a:pt x="948" y="16"/>
                      </a:lnTo>
                      <a:lnTo>
                        <a:pt x="935" y="14"/>
                      </a:lnTo>
                      <a:lnTo>
                        <a:pt x="921" y="11"/>
                      </a:lnTo>
                      <a:lnTo>
                        <a:pt x="909" y="7"/>
                      </a:lnTo>
                      <a:lnTo>
                        <a:pt x="898" y="3"/>
                      </a:lnTo>
                      <a:lnTo>
                        <a:pt x="886" y="3"/>
                      </a:lnTo>
                      <a:lnTo>
                        <a:pt x="874" y="5"/>
                      </a:lnTo>
                      <a:lnTo>
                        <a:pt x="862" y="7"/>
                      </a:lnTo>
                      <a:lnTo>
                        <a:pt x="849" y="9"/>
                      </a:lnTo>
                      <a:lnTo>
                        <a:pt x="836" y="10"/>
                      </a:lnTo>
                      <a:lnTo>
                        <a:pt x="822" y="8"/>
                      </a:lnTo>
                      <a:lnTo>
                        <a:pt x="809" y="2"/>
                      </a:lnTo>
                      <a:lnTo>
                        <a:pt x="803" y="0"/>
                      </a:lnTo>
                      <a:lnTo>
                        <a:pt x="797" y="1"/>
                      </a:lnTo>
                      <a:lnTo>
                        <a:pt x="792" y="3"/>
                      </a:lnTo>
                      <a:lnTo>
                        <a:pt x="787" y="7"/>
                      </a:lnTo>
                      <a:lnTo>
                        <a:pt x="782" y="11"/>
                      </a:lnTo>
                      <a:lnTo>
                        <a:pt x="778" y="14"/>
                      </a:lnTo>
                      <a:lnTo>
                        <a:pt x="772" y="16"/>
                      </a:lnTo>
                      <a:lnTo>
                        <a:pt x="766" y="16"/>
                      </a:lnTo>
                      <a:lnTo>
                        <a:pt x="767" y="23"/>
                      </a:lnTo>
                      <a:lnTo>
                        <a:pt x="766" y="30"/>
                      </a:lnTo>
                      <a:lnTo>
                        <a:pt x="764" y="36"/>
                      </a:lnTo>
                      <a:lnTo>
                        <a:pt x="762" y="42"/>
                      </a:lnTo>
                      <a:lnTo>
                        <a:pt x="759" y="47"/>
                      </a:lnTo>
                      <a:lnTo>
                        <a:pt x="756" y="52"/>
                      </a:lnTo>
                      <a:lnTo>
                        <a:pt x="751" y="58"/>
                      </a:lnTo>
                      <a:lnTo>
                        <a:pt x="746" y="63"/>
                      </a:lnTo>
                      <a:lnTo>
                        <a:pt x="744" y="67"/>
                      </a:lnTo>
                      <a:lnTo>
                        <a:pt x="745" y="71"/>
                      </a:lnTo>
                      <a:lnTo>
                        <a:pt x="748" y="75"/>
                      </a:lnTo>
                      <a:lnTo>
                        <a:pt x="751" y="80"/>
                      </a:lnTo>
                      <a:lnTo>
                        <a:pt x="755" y="85"/>
                      </a:lnTo>
                      <a:lnTo>
                        <a:pt x="758" y="92"/>
                      </a:lnTo>
                      <a:lnTo>
                        <a:pt x="759" y="97"/>
                      </a:lnTo>
                      <a:lnTo>
                        <a:pt x="758" y="104"/>
                      </a:lnTo>
                      <a:lnTo>
                        <a:pt x="751" y="110"/>
                      </a:lnTo>
                      <a:lnTo>
                        <a:pt x="744" y="111"/>
                      </a:lnTo>
                      <a:lnTo>
                        <a:pt x="736" y="110"/>
                      </a:lnTo>
                      <a:lnTo>
                        <a:pt x="731" y="112"/>
                      </a:lnTo>
                      <a:lnTo>
                        <a:pt x="727" y="119"/>
                      </a:lnTo>
                      <a:lnTo>
                        <a:pt x="725" y="124"/>
                      </a:lnTo>
                      <a:lnTo>
                        <a:pt x="726" y="130"/>
                      </a:lnTo>
                      <a:lnTo>
                        <a:pt x="729" y="136"/>
                      </a:lnTo>
                      <a:lnTo>
                        <a:pt x="731" y="142"/>
                      </a:lnTo>
                      <a:lnTo>
                        <a:pt x="733" y="148"/>
                      </a:lnTo>
                      <a:lnTo>
                        <a:pt x="734" y="155"/>
                      </a:lnTo>
                      <a:lnTo>
                        <a:pt x="733" y="161"/>
                      </a:lnTo>
                      <a:lnTo>
                        <a:pt x="729" y="167"/>
                      </a:lnTo>
                      <a:lnTo>
                        <a:pt x="720" y="168"/>
                      </a:lnTo>
                      <a:lnTo>
                        <a:pt x="710" y="169"/>
                      </a:lnTo>
                      <a:lnTo>
                        <a:pt x="701" y="172"/>
                      </a:lnTo>
                      <a:lnTo>
                        <a:pt x="697" y="176"/>
                      </a:lnTo>
                      <a:lnTo>
                        <a:pt x="694" y="182"/>
                      </a:lnTo>
                      <a:lnTo>
                        <a:pt x="691" y="187"/>
                      </a:lnTo>
                      <a:lnTo>
                        <a:pt x="691" y="194"/>
                      </a:lnTo>
                      <a:lnTo>
                        <a:pt x="693" y="200"/>
                      </a:lnTo>
                      <a:lnTo>
                        <a:pt x="695" y="208"/>
                      </a:lnTo>
                      <a:lnTo>
                        <a:pt x="697" y="215"/>
                      </a:lnTo>
                      <a:lnTo>
                        <a:pt x="700" y="221"/>
                      </a:lnTo>
                      <a:lnTo>
                        <a:pt x="693" y="224"/>
                      </a:lnTo>
                      <a:lnTo>
                        <a:pt x="686" y="228"/>
                      </a:lnTo>
                      <a:lnTo>
                        <a:pt x="681" y="233"/>
                      </a:lnTo>
                      <a:lnTo>
                        <a:pt x="676" y="239"/>
                      </a:lnTo>
                      <a:lnTo>
                        <a:pt x="673" y="245"/>
                      </a:lnTo>
                      <a:lnTo>
                        <a:pt x="671" y="252"/>
                      </a:lnTo>
                      <a:lnTo>
                        <a:pt x="668" y="258"/>
                      </a:lnTo>
                      <a:lnTo>
                        <a:pt x="665" y="265"/>
                      </a:lnTo>
                      <a:lnTo>
                        <a:pt x="664" y="270"/>
                      </a:lnTo>
                      <a:lnTo>
                        <a:pt x="663" y="276"/>
                      </a:lnTo>
                      <a:lnTo>
                        <a:pt x="663" y="281"/>
                      </a:lnTo>
                      <a:lnTo>
                        <a:pt x="663" y="288"/>
                      </a:lnTo>
                      <a:lnTo>
                        <a:pt x="663" y="293"/>
                      </a:lnTo>
                      <a:lnTo>
                        <a:pt x="662" y="298"/>
                      </a:lnTo>
                      <a:lnTo>
                        <a:pt x="659" y="303"/>
                      </a:lnTo>
                      <a:lnTo>
                        <a:pt x="654" y="306"/>
                      </a:lnTo>
                      <a:lnTo>
                        <a:pt x="640" y="311"/>
                      </a:lnTo>
                      <a:lnTo>
                        <a:pt x="625" y="315"/>
                      </a:lnTo>
                      <a:lnTo>
                        <a:pt x="610" y="316"/>
                      </a:lnTo>
                      <a:lnTo>
                        <a:pt x="593" y="316"/>
                      </a:lnTo>
                      <a:lnTo>
                        <a:pt x="577" y="317"/>
                      </a:lnTo>
                      <a:lnTo>
                        <a:pt x="562" y="318"/>
                      </a:lnTo>
                      <a:lnTo>
                        <a:pt x="547" y="322"/>
                      </a:lnTo>
                      <a:lnTo>
                        <a:pt x="533" y="330"/>
                      </a:lnTo>
                      <a:lnTo>
                        <a:pt x="539" y="333"/>
                      </a:lnTo>
                      <a:lnTo>
                        <a:pt x="543" y="340"/>
                      </a:lnTo>
                      <a:lnTo>
                        <a:pt x="547" y="347"/>
                      </a:lnTo>
                      <a:lnTo>
                        <a:pt x="552" y="354"/>
                      </a:lnTo>
                      <a:lnTo>
                        <a:pt x="554" y="357"/>
                      </a:lnTo>
                      <a:lnTo>
                        <a:pt x="549" y="358"/>
                      </a:lnTo>
                      <a:lnTo>
                        <a:pt x="541" y="360"/>
                      </a:lnTo>
                      <a:lnTo>
                        <a:pt x="539" y="366"/>
                      </a:lnTo>
                      <a:lnTo>
                        <a:pt x="519" y="355"/>
                      </a:lnTo>
                      <a:lnTo>
                        <a:pt x="500" y="343"/>
                      </a:lnTo>
                      <a:lnTo>
                        <a:pt x="480" y="331"/>
                      </a:lnTo>
                      <a:lnTo>
                        <a:pt x="461" y="319"/>
                      </a:lnTo>
                      <a:lnTo>
                        <a:pt x="440" y="309"/>
                      </a:lnTo>
                      <a:lnTo>
                        <a:pt x="418" y="302"/>
                      </a:lnTo>
                      <a:lnTo>
                        <a:pt x="395" y="298"/>
                      </a:lnTo>
                      <a:lnTo>
                        <a:pt x="371" y="301"/>
                      </a:lnTo>
                      <a:lnTo>
                        <a:pt x="372" y="306"/>
                      </a:lnTo>
                      <a:lnTo>
                        <a:pt x="370" y="313"/>
                      </a:lnTo>
                      <a:lnTo>
                        <a:pt x="371" y="319"/>
                      </a:lnTo>
                      <a:lnTo>
                        <a:pt x="379" y="322"/>
                      </a:lnTo>
                      <a:lnTo>
                        <a:pt x="376" y="329"/>
                      </a:lnTo>
                      <a:lnTo>
                        <a:pt x="371" y="334"/>
                      </a:lnTo>
                      <a:lnTo>
                        <a:pt x="366" y="339"/>
                      </a:lnTo>
                      <a:lnTo>
                        <a:pt x="360" y="342"/>
                      </a:lnTo>
                      <a:lnTo>
                        <a:pt x="354" y="345"/>
                      </a:lnTo>
                      <a:lnTo>
                        <a:pt x="347" y="347"/>
                      </a:lnTo>
                      <a:lnTo>
                        <a:pt x="341" y="348"/>
                      </a:lnTo>
                      <a:lnTo>
                        <a:pt x="334" y="351"/>
                      </a:lnTo>
                      <a:lnTo>
                        <a:pt x="322" y="353"/>
                      </a:lnTo>
                      <a:lnTo>
                        <a:pt x="311" y="355"/>
                      </a:lnTo>
                      <a:lnTo>
                        <a:pt x="299" y="357"/>
                      </a:lnTo>
                      <a:lnTo>
                        <a:pt x="289" y="359"/>
                      </a:lnTo>
                      <a:lnTo>
                        <a:pt x="278" y="360"/>
                      </a:lnTo>
                      <a:lnTo>
                        <a:pt x="267" y="362"/>
                      </a:lnTo>
                      <a:lnTo>
                        <a:pt x="255" y="364"/>
                      </a:lnTo>
                      <a:lnTo>
                        <a:pt x="244" y="365"/>
                      </a:lnTo>
                      <a:lnTo>
                        <a:pt x="233" y="367"/>
                      </a:lnTo>
                      <a:lnTo>
                        <a:pt x="223" y="369"/>
                      </a:lnTo>
                      <a:lnTo>
                        <a:pt x="212" y="371"/>
                      </a:lnTo>
                      <a:lnTo>
                        <a:pt x="201" y="375"/>
                      </a:lnTo>
                      <a:lnTo>
                        <a:pt x="191" y="379"/>
                      </a:lnTo>
                      <a:lnTo>
                        <a:pt x="181" y="383"/>
                      </a:lnTo>
                      <a:lnTo>
                        <a:pt x="170" y="389"/>
                      </a:lnTo>
                      <a:lnTo>
                        <a:pt x="160" y="395"/>
                      </a:lnTo>
                      <a:lnTo>
                        <a:pt x="151" y="377"/>
                      </a:lnTo>
                      <a:lnTo>
                        <a:pt x="139" y="357"/>
                      </a:lnTo>
                      <a:lnTo>
                        <a:pt x="125" y="338"/>
                      </a:lnTo>
                      <a:lnTo>
                        <a:pt x="109" y="321"/>
                      </a:lnTo>
                      <a:lnTo>
                        <a:pt x="91" y="308"/>
                      </a:lnTo>
                      <a:lnTo>
                        <a:pt x="72" y="301"/>
                      </a:lnTo>
                      <a:lnTo>
                        <a:pt x="51" y="302"/>
                      </a:lnTo>
                      <a:lnTo>
                        <a:pt x="31" y="310"/>
                      </a:lnTo>
                      <a:lnTo>
                        <a:pt x="28" y="315"/>
                      </a:lnTo>
                      <a:lnTo>
                        <a:pt x="27" y="322"/>
                      </a:lnTo>
                      <a:lnTo>
                        <a:pt x="29" y="330"/>
                      </a:lnTo>
                      <a:lnTo>
                        <a:pt x="36" y="338"/>
                      </a:lnTo>
                      <a:lnTo>
                        <a:pt x="27" y="344"/>
                      </a:lnTo>
                      <a:lnTo>
                        <a:pt x="22" y="352"/>
                      </a:lnTo>
                      <a:lnTo>
                        <a:pt x="19" y="359"/>
                      </a:lnTo>
                      <a:lnTo>
                        <a:pt x="17" y="367"/>
                      </a:lnTo>
                      <a:lnTo>
                        <a:pt x="17" y="376"/>
                      </a:lnTo>
                      <a:lnTo>
                        <a:pt x="19" y="384"/>
                      </a:lnTo>
                      <a:lnTo>
                        <a:pt x="20" y="394"/>
                      </a:lnTo>
                      <a:lnTo>
                        <a:pt x="22" y="403"/>
                      </a:lnTo>
                      <a:lnTo>
                        <a:pt x="14" y="404"/>
                      </a:lnTo>
                      <a:lnTo>
                        <a:pt x="9" y="408"/>
                      </a:lnTo>
                      <a:lnTo>
                        <a:pt x="4" y="413"/>
                      </a:lnTo>
                      <a:lnTo>
                        <a:pt x="0" y="417"/>
                      </a:lnTo>
                      <a:lnTo>
                        <a:pt x="8" y="430"/>
                      </a:lnTo>
                      <a:lnTo>
                        <a:pt x="16" y="443"/>
                      </a:lnTo>
                      <a:lnTo>
                        <a:pt x="24" y="456"/>
                      </a:lnTo>
                      <a:lnTo>
                        <a:pt x="31" y="469"/>
                      </a:lnTo>
                      <a:lnTo>
                        <a:pt x="34" y="482"/>
                      </a:lnTo>
                      <a:lnTo>
                        <a:pt x="35" y="497"/>
                      </a:lnTo>
                      <a:lnTo>
                        <a:pt x="33" y="513"/>
                      </a:lnTo>
                      <a:lnTo>
                        <a:pt x="25" y="529"/>
                      </a:lnTo>
                      <a:lnTo>
                        <a:pt x="27" y="531"/>
                      </a:lnTo>
                      <a:lnTo>
                        <a:pt x="35" y="536"/>
                      </a:lnTo>
                      <a:lnTo>
                        <a:pt x="44" y="541"/>
                      </a:lnTo>
                      <a:lnTo>
                        <a:pt x="50" y="549"/>
                      </a:lnTo>
                      <a:lnTo>
                        <a:pt x="54" y="561"/>
                      </a:lnTo>
                      <a:lnTo>
                        <a:pt x="57" y="574"/>
                      </a:lnTo>
                      <a:lnTo>
                        <a:pt x="58" y="586"/>
                      </a:lnTo>
                      <a:lnTo>
                        <a:pt x="60" y="599"/>
                      </a:lnTo>
                      <a:lnTo>
                        <a:pt x="61" y="611"/>
                      </a:lnTo>
                      <a:lnTo>
                        <a:pt x="65" y="623"/>
                      </a:lnTo>
                      <a:lnTo>
                        <a:pt x="71" y="634"/>
                      </a:lnTo>
                      <a:lnTo>
                        <a:pt x="80" y="643"/>
                      </a:lnTo>
                      <a:lnTo>
                        <a:pt x="80" y="637"/>
                      </a:lnTo>
                      <a:lnTo>
                        <a:pt x="78" y="631"/>
                      </a:lnTo>
                      <a:lnTo>
                        <a:pt x="80" y="626"/>
                      </a:lnTo>
                      <a:lnTo>
                        <a:pt x="81" y="623"/>
                      </a:lnTo>
                      <a:lnTo>
                        <a:pt x="84" y="621"/>
                      </a:lnTo>
                      <a:lnTo>
                        <a:pt x="88" y="618"/>
                      </a:lnTo>
                      <a:lnTo>
                        <a:pt x="93" y="616"/>
                      </a:lnTo>
                      <a:lnTo>
                        <a:pt x="97" y="614"/>
                      </a:lnTo>
                      <a:lnTo>
                        <a:pt x="101" y="613"/>
                      </a:lnTo>
                      <a:lnTo>
                        <a:pt x="106" y="613"/>
                      </a:lnTo>
                      <a:lnTo>
                        <a:pt x="111" y="613"/>
                      </a:lnTo>
                      <a:lnTo>
                        <a:pt x="115" y="615"/>
                      </a:lnTo>
                      <a:lnTo>
                        <a:pt x="127" y="624"/>
                      </a:lnTo>
                      <a:lnTo>
                        <a:pt x="135" y="635"/>
                      </a:lnTo>
                      <a:lnTo>
                        <a:pt x="138" y="646"/>
                      </a:lnTo>
                      <a:lnTo>
                        <a:pt x="138" y="658"/>
                      </a:lnTo>
                      <a:lnTo>
                        <a:pt x="137" y="671"/>
                      </a:lnTo>
                      <a:lnTo>
                        <a:pt x="136" y="683"/>
                      </a:lnTo>
                      <a:lnTo>
                        <a:pt x="135" y="696"/>
                      </a:lnTo>
                      <a:lnTo>
                        <a:pt x="135" y="709"/>
                      </a:lnTo>
                      <a:lnTo>
                        <a:pt x="138" y="715"/>
                      </a:lnTo>
                      <a:lnTo>
                        <a:pt x="145" y="723"/>
                      </a:lnTo>
                      <a:lnTo>
                        <a:pt x="151" y="732"/>
                      </a:lnTo>
                      <a:lnTo>
                        <a:pt x="157" y="740"/>
                      </a:lnTo>
                      <a:lnTo>
                        <a:pt x="159" y="744"/>
                      </a:lnTo>
                      <a:lnTo>
                        <a:pt x="161" y="748"/>
                      </a:lnTo>
                      <a:lnTo>
                        <a:pt x="163" y="751"/>
                      </a:lnTo>
                      <a:lnTo>
                        <a:pt x="164" y="756"/>
                      </a:lnTo>
                      <a:lnTo>
                        <a:pt x="166" y="760"/>
                      </a:lnTo>
                      <a:lnTo>
                        <a:pt x="167" y="765"/>
                      </a:lnTo>
                      <a:lnTo>
                        <a:pt x="167" y="770"/>
                      </a:lnTo>
                      <a:lnTo>
                        <a:pt x="167" y="774"/>
                      </a:lnTo>
                      <a:lnTo>
                        <a:pt x="164" y="778"/>
                      </a:lnTo>
                      <a:lnTo>
                        <a:pt x="161" y="783"/>
                      </a:lnTo>
                      <a:lnTo>
                        <a:pt x="158" y="787"/>
                      </a:lnTo>
                      <a:lnTo>
                        <a:pt x="155" y="792"/>
                      </a:lnTo>
                      <a:lnTo>
                        <a:pt x="152" y="796"/>
                      </a:lnTo>
                      <a:lnTo>
                        <a:pt x="152" y="800"/>
                      </a:lnTo>
                      <a:lnTo>
                        <a:pt x="155" y="806"/>
                      </a:lnTo>
                      <a:lnTo>
                        <a:pt x="160" y="811"/>
                      </a:lnTo>
                      <a:lnTo>
                        <a:pt x="160" y="808"/>
                      </a:lnTo>
                      <a:lnTo>
                        <a:pt x="160" y="803"/>
                      </a:lnTo>
                      <a:lnTo>
                        <a:pt x="160" y="800"/>
                      </a:lnTo>
                      <a:lnTo>
                        <a:pt x="160" y="798"/>
                      </a:lnTo>
                      <a:lnTo>
                        <a:pt x="170" y="796"/>
                      </a:lnTo>
                      <a:lnTo>
                        <a:pt x="180" y="797"/>
                      </a:lnTo>
                      <a:lnTo>
                        <a:pt x="189" y="799"/>
                      </a:lnTo>
                      <a:lnTo>
                        <a:pt x="199" y="801"/>
                      </a:lnTo>
                      <a:lnTo>
                        <a:pt x="209" y="803"/>
                      </a:lnTo>
                      <a:lnTo>
                        <a:pt x="219" y="805"/>
                      </a:lnTo>
                      <a:lnTo>
                        <a:pt x="229" y="801"/>
                      </a:lnTo>
                      <a:lnTo>
                        <a:pt x="238" y="795"/>
                      </a:lnTo>
                      <a:lnTo>
                        <a:pt x="245" y="793"/>
                      </a:lnTo>
                      <a:lnTo>
                        <a:pt x="252" y="794"/>
                      </a:lnTo>
                      <a:lnTo>
                        <a:pt x="258" y="799"/>
                      </a:lnTo>
                      <a:lnTo>
                        <a:pt x="267" y="805"/>
                      </a:lnTo>
                      <a:lnTo>
                        <a:pt x="274" y="810"/>
                      </a:lnTo>
                      <a:lnTo>
                        <a:pt x="284" y="813"/>
                      </a:lnTo>
                      <a:lnTo>
                        <a:pt x="295" y="812"/>
                      </a:lnTo>
                      <a:lnTo>
                        <a:pt x="307" y="806"/>
                      </a:lnTo>
                      <a:lnTo>
                        <a:pt x="308" y="807"/>
                      </a:lnTo>
                      <a:lnTo>
                        <a:pt x="310" y="810"/>
                      </a:lnTo>
                      <a:lnTo>
                        <a:pt x="313" y="813"/>
                      </a:lnTo>
                      <a:lnTo>
                        <a:pt x="315" y="818"/>
                      </a:lnTo>
                      <a:lnTo>
                        <a:pt x="317" y="819"/>
                      </a:lnTo>
                      <a:lnTo>
                        <a:pt x="319" y="818"/>
                      </a:lnTo>
                      <a:lnTo>
                        <a:pt x="321" y="815"/>
                      </a:lnTo>
                      <a:lnTo>
                        <a:pt x="320" y="813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61" name="Freeform 2131"/>
                <p:cNvSpPr>
                  <a:spLocks/>
                </p:cNvSpPr>
                <p:nvPr/>
              </p:nvSpPr>
              <p:spPr bwMode="auto">
                <a:xfrm>
                  <a:off x="2362" y="1466"/>
                  <a:ext cx="125" cy="120"/>
                </a:xfrm>
                <a:custGeom>
                  <a:avLst/>
                  <a:gdLst>
                    <a:gd name="T0" fmla="*/ 0 w 1250"/>
                    <a:gd name="T1" fmla="*/ 0 h 1301"/>
                    <a:gd name="T2" fmla="*/ 0 w 1250"/>
                    <a:gd name="T3" fmla="*/ 0 h 1301"/>
                    <a:gd name="T4" fmla="*/ 0 w 1250"/>
                    <a:gd name="T5" fmla="*/ 0 h 1301"/>
                    <a:gd name="T6" fmla="*/ 0 w 1250"/>
                    <a:gd name="T7" fmla="*/ 0 h 1301"/>
                    <a:gd name="T8" fmla="*/ 0 w 1250"/>
                    <a:gd name="T9" fmla="*/ 0 h 1301"/>
                    <a:gd name="T10" fmla="*/ 0 w 1250"/>
                    <a:gd name="T11" fmla="*/ 0 h 1301"/>
                    <a:gd name="T12" fmla="*/ 0 w 1250"/>
                    <a:gd name="T13" fmla="*/ 0 h 1301"/>
                    <a:gd name="T14" fmla="*/ 0 w 1250"/>
                    <a:gd name="T15" fmla="*/ 0 h 1301"/>
                    <a:gd name="T16" fmla="*/ 0 w 1250"/>
                    <a:gd name="T17" fmla="*/ 0 h 1301"/>
                    <a:gd name="T18" fmla="*/ 0 w 1250"/>
                    <a:gd name="T19" fmla="*/ 0 h 1301"/>
                    <a:gd name="T20" fmla="*/ 0 w 1250"/>
                    <a:gd name="T21" fmla="*/ 0 h 1301"/>
                    <a:gd name="T22" fmla="*/ 0 w 1250"/>
                    <a:gd name="T23" fmla="*/ 0 h 1301"/>
                    <a:gd name="T24" fmla="*/ 0 w 1250"/>
                    <a:gd name="T25" fmla="*/ 0 h 1301"/>
                    <a:gd name="T26" fmla="*/ 0 w 1250"/>
                    <a:gd name="T27" fmla="*/ 0 h 1301"/>
                    <a:gd name="T28" fmla="*/ 0 w 1250"/>
                    <a:gd name="T29" fmla="*/ 0 h 1301"/>
                    <a:gd name="T30" fmla="*/ 0 w 1250"/>
                    <a:gd name="T31" fmla="*/ 0 h 1301"/>
                    <a:gd name="T32" fmla="*/ 0 w 1250"/>
                    <a:gd name="T33" fmla="*/ 0 h 1301"/>
                    <a:gd name="T34" fmla="*/ 0 w 1250"/>
                    <a:gd name="T35" fmla="*/ 0 h 1301"/>
                    <a:gd name="T36" fmla="*/ 0 w 1250"/>
                    <a:gd name="T37" fmla="*/ 0 h 1301"/>
                    <a:gd name="T38" fmla="*/ 0 w 1250"/>
                    <a:gd name="T39" fmla="*/ 0 h 1301"/>
                    <a:gd name="T40" fmla="*/ 0 w 1250"/>
                    <a:gd name="T41" fmla="*/ 0 h 1301"/>
                    <a:gd name="T42" fmla="*/ 0 w 1250"/>
                    <a:gd name="T43" fmla="*/ 0 h 1301"/>
                    <a:gd name="T44" fmla="*/ 0 w 1250"/>
                    <a:gd name="T45" fmla="*/ 0 h 1301"/>
                    <a:gd name="T46" fmla="*/ 0 w 1250"/>
                    <a:gd name="T47" fmla="*/ 0 h 1301"/>
                    <a:gd name="T48" fmla="*/ 0 w 1250"/>
                    <a:gd name="T49" fmla="*/ 0 h 1301"/>
                    <a:gd name="T50" fmla="*/ 0 w 1250"/>
                    <a:gd name="T51" fmla="*/ 0 h 1301"/>
                    <a:gd name="T52" fmla="*/ 0 w 1250"/>
                    <a:gd name="T53" fmla="*/ 0 h 1301"/>
                    <a:gd name="T54" fmla="*/ 0 w 1250"/>
                    <a:gd name="T55" fmla="*/ 0 h 1301"/>
                    <a:gd name="T56" fmla="*/ 0 w 1250"/>
                    <a:gd name="T57" fmla="*/ 0 h 1301"/>
                    <a:gd name="T58" fmla="*/ 0 w 1250"/>
                    <a:gd name="T59" fmla="*/ 0 h 1301"/>
                    <a:gd name="T60" fmla="*/ 0 w 1250"/>
                    <a:gd name="T61" fmla="*/ 0 h 1301"/>
                    <a:gd name="T62" fmla="*/ 0 w 1250"/>
                    <a:gd name="T63" fmla="*/ 0 h 1301"/>
                    <a:gd name="T64" fmla="*/ 0 w 1250"/>
                    <a:gd name="T65" fmla="*/ 0 h 1301"/>
                    <a:gd name="T66" fmla="*/ 0 w 1250"/>
                    <a:gd name="T67" fmla="*/ 0 h 1301"/>
                    <a:gd name="T68" fmla="*/ 0 w 1250"/>
                    <a:gd name="T69" fmla="*/ 0 h 1301"/>
                    <a:gd name="T70" fmla="*/ 0 w 1250"/>
                    <a:gd name="T71" fmla="*/ 0 h 1301"/>
                    <a:gd name="T72" fmla="*/ 0 w 1250"/>
                    <a:gd name="T73" fmla="*/ 0 h 1301"/>
                    <a:gd name="T74" fmla="*/ 0 w 1250"/>
                    <a:gd name="T75" fmla="*/ 0 h 1301"/>
                    <a:gd name="T76" fmla="*/ 0 w 1250"/>
                    <a:gd name="T77" fmla="*/ 0 h 1301"/>
                    <a:gd name="T78" fmla="*/ 0 w 1250"/>
                    <a:gd name="T79" fmla="*/ 0 h 1301"/>
                    <a:gd name="T80" fmla="*/ 0 w 1250"/>
                    <a:gd name="T81" fmla="*/ 0 h 1301"/>
                    <a:gd name="T82" fmla="*/ 0 w 1250"/>
                    <a:gd name="T83" fmla="*/ 0 h 1301"/>
                    <a:gd name="T84" fmla="*/ 0 w 1250"/>
                    <a:gd name="T85" fmla="*/ 0 h 1301"/>
                    <a:gd name="T86" fmla="*/ 0 w 1250"/>
                    <a:gd name="T87" fmla="*/ 0 h 1301"/>
                    <a:gd name="T88" fmla="*/ 0 w 1250"/>
                    <a:gd name="T89" fmla="*/ 0 h 1301"/>
                    <a:gd name="T90" fmla="*/ 0 w 1250"/>
                    <a:gd name="T91" fmla="*/ 0 h 1301"/>
                    <a:gd name="T92" fmla="*/ 0 w 1250"/>
                    <a:gd name="T93" fmla="*/ 0 h 1301"/>
                    <a:gd name="T94" fmla="*/ 0 w 1250"/>
                    <a:gd name="T95" fmla="*/ 0 h 1301"/>
                    <a:gd name="T96" fmla="*/ 0 w 1250"/>
                    <a:gd name="T97" fmla="*/ 0 h 1301"/>
                    <a:gd name="T98" fmla="*/ 0 w 1250"/>
                    <a:gd name="T99" fmla="*/ 0 h 1301"/>
                    <a:gd name="T100" fmla="*/ 0 w 1250"/>
                    <a:gd name="T101" fmla="*/ 0 h 1301"/>
                    <a:gd name="T102" fmla="*/ 0 w 1250"/>
                    <a:gd name="T103" fmla="*/ 0 h 1301"/>
                    <a:gd name="T104" fmla="*/ 0 w 1250"/>
                    <a:gd name="T105" fmla="*/ 0 h 1301"/>
                    <a:gd name="T106" fmla="*/ 0 w 1250"/>
                    <a:gd name="T107" fmla="*/ 0 h 1301"/>
                    <a:gd name="T108" fmla="*/ 0 w 1250"/>
                    <a:gd name="T109" fmla="*/ 0 h 1301"/>
                    <a:gd name="T110" fmla="*/ 0 w 1250"/>
                    <a:gd name="T111" fmla="*/ 0 h 1301"/>
                    <a:gd name="T112" fmla="*/ 0 w 1250"/>
                    <a:gd name="T113" fmla="*/ 0 h 1301"/>
                    <a:gd name="T114" fmla="*/ 0 w 1250"/>
                    <a:gd name="T115" fmla="*/ 0 h 1301"/>
                    <a:gd name="T116" fmla="*/ 0 w 1250"/>
                    <a:gd name="T117" fmla="*/ 0 h 1301"/>
                    <a:gd name="T118" fmla="*/ 0 w 1250"/>
                    <a:gd name="T119" fmla="*/ 0 h 1301"/>
                    <a:gd name="T120" fmla="*/ 0 w 1250"/>
                    <a:gd name="T121" fmla="*/ 0 h 1301"/>
                    <a:gd name="T122" fmla="*/ 0 w 1250"/>
                    <a:gd name="T123" fmla="*/ 0 h 1301"/>
                    <a:gd name="T124" fmla="*/ 0 w 1250"/>
                    <a:gd name="T125" fmla="*/ 0 h 1301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250"/>
                    <a:gd name="T190" fmla="*/ 0 h 1301"/>
                    <a:gd name="T191" fmla="*/ 1250 w 1250"/>
                    <a:gd name="T192" fmla="*/ 1301 h 1301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250" h="1301">
                      <a:moveTo>
                        <a:pt x="135" y="45"/>
                      </a:moveTo>
                      <a:lnTo>
                        <a:pt x="119" y="35"/>
                      </a:lnTo>
                      <a:lnTo>
                        <a:pt x="103" y="24"/>
                      </a:lnTo>
                      <a:lnTo>
                        <a:pt x="87" y="16"/>
                      </a:lnTo>
                      <a:lnTo>
                        <a:pt x="71" y="7"/>
                      </a:lnTo>
                      <a:lnTo>
                        <a:pt x="54" y="2"/>
                      </a:lnTo>
                      <a:lnTo>
                        <a:pt x="38" y="0"/>
                      </a:lnTo>
                      <a:lnTo>
                        <a:pt x="22" y="4"/>
                      </a:lnTo>
                      <a:lnTo>
                        <a:pt x="5" y="13"/>
                      </a:lnTo>
                      <a:lnTo>
                        <a:pt x="1" y="18"/>
                      </a:lnTo>
                      <a:lnTo>
                        <a:pt x="0" y="23"/>
                      </a:lnTo>
                      <a:lnTo>
                        <a:pt x="0" y="29"/>
                      </a:lnTo>
                      <a:lnTo>
                        <a:pt x="1" y="35"/>
                      </a:lnTo>
                      <a:lnTo>
                        <a:pt x="3" y="43"/>
                      </a:lnTo>
                      <a:lnTo>
                        <a:pt x="5" y="48"/>
                      </a:lnTo>
                      <a:lnTo>
                        <a:pt x="10" y="54"/>
                      </a:lnTo>
                      <a:lnTo>
                        <a:pt x="13" y="58"/>
                      </a:lnTo>
                      <a:lnTo>
                        <a:pt x="26" y="70"/>
                      </a:lnTo>
                      <a:lnTo>
                        <a:pt x="37" y="84"/>
                      </a:lnTo>
                      <a:lnTo>
                        <a:pt x="48" y="98"/>
                      </a:lnTo>
                      <a:lnTo>
                        <a:pt x="59" y="111"/>
                      </a:lnTo>
                      <a:lnTo>
                        <a:pt x="70" y="126"/>
                      </a:lnTo>
                      <a:lnTo>
                        <a:pt x="81" y="139"/>
                      </a:lnTo>
                      <a:lnTo>
                        <a:pt x="92" y="150"/>
                      </a:lnTo>
                      <a:lnTo>
                        <a:pt x="107" y="159"/>
                      </a:lnTo>
                      <a:lnTo>
                        <a:pt x="123" y="169"/>
                      </a:lnTo>
                      <a:lnTo>
                        <a:pt x="139" y="181"/>
                      </a:lnTo>
                      <a:lnTo>
                        <a:pt x="155" y="192"/>
                      </a:lnTo>
                      <a:lnTo>
                        <a:pt x="170" y="204"/>
                      </a:lnTo>
                      <a:lnTo>
                        <a:pt x="183" y="217"/>
                      </a:lnTo>
                      <a:lnTo>
                        <a:pt x="197" y="230"/>
                      </a:lnTo>
                      <a:lnTo>
                        <a:pt x="209" y="243"/>
                      </a:lnTo>
                      <a:lnTo>
                        <a:pt x="222" y="257"/>
                      </a:lnTo>
                      <a:lnTo>
                        <a:pt x="233" y="273"/>
                      </a:lnTo>
                      <a:lnTo>
                        <a:pt x="244" y="287"/>
                      </a:lnTo>
                      <a:lnTo>
                        <a:pt x="255" y="302"/>
                      </a:lnTo>
                      <a:lnTo>
                        <a:pt x="266" y="317"/>
                      </a:lnTo>
                      <a:lnTo>
                        <a:pt x="274" y="334"/>
                      </a:lnTo>
                      <a:lnTo>
                        <a:pt x="284" y="349"/>
                      </a:lnTo>
                      <a:lnTo>
                        <a:pt x="293" y="365"/>
                      </a:lnTo>
                      <a:lnTo>
                        <a:pt x="302" y="381"/>
                      </a:lnTo>
                      <a:lnTo>
                        <a:pt x="319" y="386"/>
                      </a:lnTo>
                      <a:lnTo>
                        <a:pt x="335" y="392"/>
                      </a:lnTo>
                      <a:lnTo>
                        <a:pt x="349" y="399"/>
                      </a:lnTo>
                      <a:lnTo>
                        <a:pt x="363" y="409"/>
                      </a:lnTo>
                      <a:lnTo>
                        <a:pt x="376" y="418"/>
                      </a:lnTo>
                      <a:lnTo>
                        <a:pt x="386" y="430"/>
                      </a:lnTo>
                      <a:lnTo>
                        <a:pt x="396" y="442"/>
                      </a:lnTo>
                      <a:lnTo>
                        <a:pt x="405" y="457"/>
                      </a:lnTo>
                      <a:lnTo>
                        <a:pt x="413" y="471"/>
                      </a:lnTo>
                      <a:lnTo>
                        <a:pt x="419" y="486"/>
                      </a:lnTo>
                      <a:lnTo>
                        <a:pt x="426" y="501"/>
                      </a:lnTo>
                      <a:lnTo>
                        <a:pt x="430" y="517"/>
                      </a:lnTo>
                      <a:lnTo>
                        <a:pt x="434" y="534"/>
                      </a:lnTo>
                      <a:lnTo>
                        <a:pt x="439" y="551"/>
                      </a:lnTo>
                      <a:lnTo>
                        <a:pt x="442" y="568"/>
                      </a:lnTo>
                      <a:lnTo>
                        <a:pt x="444" y="585"/>
                      </a:lnTo>
                      <a:lnTo>
                        <a:pt x="446" y="589"/>
                      </a:lnTo>
                      <a:lnTo>
                        <a:pt x="452" y="596"/>
                      </a:lnTo>
                      <a:lnTo>
                        <a:pt x="457" y="602"/>
                      </a:lnTo>
                      <a:lnTo>
                        <a:pt x="463" y="605"/>
                      </a:lnTo>
                      <a:lnTo>
                        <a:pt x="487" y="610"/>
                      </a:lnTo>
                      <a:lnTo>
                        <a:pt x="508" y="620"/>
                      </a:lnTo>
                      <a:lnTo>
                        <a:pt x="528" y="634"/>
                      </a:lnTo>
                      <a:lnTo>
                        <a:pt x="545" y="651"/>
                      </a:lnTo>
                      <a:lnTo>
                        <a:pt x="560" y="671"/>
                      </a:lnTo>
                      <a:lnTo>
                        <a:pt x="574" y="692"/>
                      </a:lnTo>
                      <a:lnTo>
                        <a:pt x="585" y="713"/>
                      </a:lnTo>
                      <a:lnTo>
                        <a:pt x="596" y="734"/>
                      </a:lnTo>
                      <a:lnTo>
                        <a:pt x="601" y="746"/>
                      </a:lnTo>
                      <a:lnTo>
                        <a:pt x="606" y="757"/>
                      </a:lnTo>
                      <a:lnTo>
                        <a:pt x="612" y="769"/>
                      </a:lnTo>
                      <a:lnTo>
                        <a:pt x="617" y="781"/>
                      </a:lnTo>
                      <a:lnTo>
                        <a:pt x="623" y="792"/>
                      </a:lnTo>
                      <a:lnTo>
                        <a:pt x="629" y="804"/>
                      </a:lnTo>
                      <a:lnTo>
                        <a:pt x="636" y="816"/>
                      </a:lnTo>
                      <a:lnTo>
                        <a:pt x="642" y="828"/>
                      </a:lnTo>
                      <a:lnTo>
                        <a:pt x="645" y="832"/>
                      </a:lnTo>
                      <a:lnTo>
                        <a:pt x="645" y="836"/>
                      </a:lnTo>
                      <a:lnTo>
                        <a:pt x="646" y="842"/>
                      </a:lnTo>
                      <a:lnTo>
                        <a:pt x="645" y="847"/>
                      </a:lnTo>
                      <a:lnTo>
                        <a:pt x="645" y="854"/>
                      </a:lnTo>
                      <a:lnTo>
                        <a:pt x="645" y="859"/>
                      </a:lnTo>
                      <a:lnTo>
                        <a:pt x="645" y="865"/>
                      </a:lnTo>
                      <a:lnTo>
                        <a:pt x="646" y="870"/>
                      </a:lnTo>
                      <a:lnTo>
                        <a:pt x="650" y="880"/>
                      </a:lnTo>
                      <a:lnTo>
                        <a:pt x="655" y="889"/>
                      </a:lnTo>
                      <a:lnTo>
                        <a:pt x="662" y="896"/>
                      </a:lnTo>
                      <a:lnTo>
                        <a:pt x="670" y="903"/>
                      </a:lnTo>
                      <a:lnTo>
                        <a:pt x="677" y="908"/>
                      </a:lnTo>
                      <a:lnTo>
                        <a:pt x="685" y="915"/>
                      </a:lnTo>
                      <a:lnTo>
                        <a:pt x="694" y="921"/>
                      </a:lnTo>
                      <a:lnTo>
                        <a:pt x="701" y="930"/>
                      </a:lnTo>
                      <a:lnTo>
                        <a:pt x="703" y="935"/>
                      </a:lnTo>
                      <a:lnTo>
                        <a:pt x="703" y="943"/>
                      </a:lnTo>
                      <a:lnTo>
                        <a:pt x="702" y="951"/>
                      </a:lnTo>
                      <a:lnTo>
                        <a:pt x="704" y="957"/>
                      </a:lnTo>
                      <a:lnTo>
                        <a:pt x="719" y="978"/>
                      </a:lnTo>
                      <a:lnTo>
                        <a:pt x="734" y="996"/>
                      </a:lnTo>
                      <a:lnTo>
                        <a:pt x="751" y="1014"/>
                      </a:lnTo>
                      <a:lnTo>
                        <a:pt x="771" y="1029"/>
                      </a:lnTo>
                      <a:lnTo>
                        <a:pt x="789" y="1044"/>
                      </a:lnTo>
                      <a:lnTo>
                        <a:pt x="809" y="1058"/>
                      </a:lnTo>
                      <a:lnTo>
                        <a:pt x="827" y="1075"/>
                      </a:lnTo>
                      <a:lnTo>
                        <a:pt x="846" y="1091"/>
                      </a:lnTo>
                      <a:lnTo>
                        <a:pt x="851" y="1097"/>
                      </a:lnTo>
                      <a:lnTo>
                        <a:pt x="856" y="1103"/>
                      </a:lnTo>
                      <a:lnTo>
                        <a:pt x="861" y="1109"/>
                      </a:lnTo>
                      <a:lnTo>
                        <a:pt x="866" y="1115"/>
                      </a:lnTo>
                      <a:lnTo>
                        <a:pt x="871" y="1122"/>
                      </a:lnTo>
                      <a:lnTo>
                        <a:pt x="875" y="1127"/>
                      </a:lnTo>
                      <a:lnTo>
                        <a:pt x="881" y="1133"/>
                      </a:lnTo>
                      <a:lnTo>
                        <a:pt x="886" y="1138"/>
                      </a:lnTo>
                      <a:lnTo>
                        <a:pt x="892" y="1142"/>
                      </a:lnTo>
                      <a:lnTo>
                        <a:pt x="897" y="1147"/>
                      </a:lnTo>
                      <a:lnTo>
                        <a:pt x="904" y="1150"/>
                      </a:lnTo>
                      <a:lnTo>
                        <a:pt x="909" y="1153"/>
                      </a:lnTo>
                      <a:lnTo>
                        <a:pt x="916" y="1156"/>
                      </a:lnTo>
                      <a:lnTo>
                        <a:pt x="922" y="1159"/>
                      </a:lnTo>
                      <a:lnTo>
                        <a:pt x="929" y="1162"/>
                      </a:lnTo>
                      <a:lnTo>
                        <a:pt x="935" y="1164"/>
                      </a:lnTo>
                      <a:lnTo>
                        <a:pt x="953" y="1174"/>
                      </a:lnTo>
                      <a:lnTo>
                        <a:pt x="966" y="1186"/>
                      </a:lnTo>
                      <a:lnTo>
                        <a:pt x="978" y="1202"/>
                      </a:lnTo>
                      <a:lnTo>
                        <a:pt x="989" y="1219"/>
                      </a:lnTo>
                      <a:lnTo>
                        <a:pt x="998" y="1236"/>
                      </a:lnTo>
                      <a:lnTo>
                        <a:pt x="1009" y="1252"/>
                      </a:lnTo>
                      <a:lnTo>
                        <a:pt x="1022" y="1266"/>
                      </a:lnTo>
                      <a:lnTo>
                        <a:pt x="1039" y="1278"/>
                      </a:lnTo>
                      <a:lnTo>
                        <a:pt x="1038" y="1272"/>
                      </a:lnTo>
                      <a:lnTo>
                        <a:pt x="1038" y="1265"/>
                      </a:lnTo>
                      <a:lnTo>
                        <a:pt x="1039" y="1260"/>
                      </a:lnTo>
                      <a:lnTo>
                        <a:pt x="1040" y="1256"/>
                      </a:lnTo>
                      <a:lnTo>
                        <a:pt x="1042" y="1251"/>
                      </a:lnTo>
                      <a:lnTo>
                        <a:pt x="1045" y="1246"/>
                      </a:lnTo>
                      <a:lnTo>
                        <a:pt x="1049" y="1240"/>
                      </a:lnTo>
                      <a:lnTo>
                        <a:pt x="1053" y="1235"/>
                      </a:lnTo>
                      <a:lnTo>
                        <a:pt x="1064" y="1241"/>
                      </a:lnTo>
                      <a:lnTo>
                        <a:pt x="1074" y="1247"/>
                      </a:lnTo>
                      <a:lnTo>
                        <a:pt x="1082" y="1249"/>
                      </a:lnTo>
                      <a:lnTo>
                        <a:pt x="1091" y="1249"/>
                      </a:lnTo>
                      <a:lnTo>
                        <a:pt x="1099" y="1247"/>
                      </a:lnTo>
                      <a:lnTo>
                        <a:pt x="1105" y="1241"/>
                      </a:lnTo>
                      <a:lnTo>
                        <a:pt x="1112" y="1233"/>
                      </a:lnTo>
                      <a:lnTo>
                        <a:pt x="1118" y="1221"/>
                      </a:lnTo>
                      <a:lnTo>
                        <a:pt x="1128" y="1228"/>
                      </a:lnTo>
                      <a:lnTo>
                        <a:pt x="1137" y="1236"/>
                      </a:lnTo>
                      <a:lnTo>
                        <a:pt x="1143" y="1245"/>
                      </a:lnTo>
                      <a:lnTo>
                        <a:pt x="1150" y="1254"/>
                      </a:lnTo>
                      <a:lnTo>
                        <a:pt x="1156" y="1265"/>
                      </a:lnTo>
                      <a:lnTo>
                        <a:pt x="1162" y="1276"/>
                      </a:lnTo>
                      <a:lnTo>
                        <a:pt x="1166" y="1288"/>
                      </a:lnTo>
                      <a:lnTo>
                        <a:pt x="1172" y="1299"/>
                      </a:lnTo>
                      <a:lnTo>
                        <a:pt x="1174" y="1300"/>
                      </a:lnTo>
                      <a:lnTo>
                        <a:pt x="1179" y="1301"/>
                      </a:lnTo>
                      <a:lnTo>
                        <a:pt x="1185" y="1300"/>
                      </a:lnTo>
                      <a:lnTo>
                        <a:pt x="1191" y="1300"/>
                      </a:lnTo>
                      <a:lnTo>
                        <a:pt x="1189" y="1286"/>
                      </a:lnTo>
                      <a:lnTo>
                        <a:pt x="1187" y="1273"/>
                      </a:lnTo>
                      <a:lnTo>
                        <a:pt x="1186" y="1259"/>
                      </a:lnTo>
                      <a:lnTo>
                        <a:pt x="1186" y="1246"/>
                      </a:lnTo>
                      <a:lnTo>
                        <a:pt x="1187" y="1232"/>
                      </a:lnTo>
                      <a:lnTo>
                        <a:pt x="1189" y="1219"/>
                      </a:lnTo>
                      <a:lnTo>
                        <a:pt x="1191" y="1204"/>
                      </a:lnTo>
                      <a:lnTo>
                        <a:pt x="1196" y="1190"/>
                      </a:lnTo>
                      <a:lnTo>
                        <a:pt x="1197" y="1180"/>
                      </a:lnTo>
                      <a:lnTo>
                        <a:pt x="1197" y="1172"/>
                      </a:lnTo>
                      <a:lnTo>
                        <a:pt x="1193" y="1162"/>
                      </a:lnTo>
                      <a:lnTo>
                        <a:pt x="1190" y="1152"/>
                      </a:lnTo>
                      <a:lnTo>
                        <a:pt x="1187" y="1142"/>
                      </a:lnTo>
                      <a:lnTo>
                        <a:pt x="1185" y="1133"/>
                      </a:lnTo>
                      <a:lnTo>
                        <a:pt x="1184" y="1122"/>
                      </a:lnTo>
                      <a:lnTo>
                        <a:pt x="1185" y="1111"/>
                      </a:lnTo>
                      <a:lnTo>
                        <a:pt x="1187" y="1104"/>
                      </a:lnTo>
                      <a:lnTo>
                        <a:pt x="1190" y="1098"/>
                      </a:lnTo>
                      <a:lnTo>
                        <a:pt x="1194" y="1091"/>
                      </a:lnTo>
                      <a:lnTo>
                        <a:pt x="1199" y="1086"/>
                      </a:lnTo>
                      <a:lnTo>
                        <a:pt x="1202" y="1080"/>
                      </a:lnTo>
                      <a:lnTo>
                        <a:pt x="1205" y="1074"/>
                      </a:lnTo>
                      <a:lnTo>
                        <a:pt x="1205" y="1067"/>
                      </a:lnTo>
                      <a:lnTo>
                        <a:pt x="1204" y="1061"/>
                      </a:lnTo>
                      <a:lnTo>
                        <a:pt x="1201" y="1055"/>
                      </a:lnTo>
                      <a:lnTo>
                        <a:pt x="1198" y="1050"/>
                      </a:lnTo>
                      <a:lnTo>
                        <a:pt x="1193" y="1044"/>
                      </a:lnTo>
                      <a:lnTo>
                        <a:pt x="1190" y="1039"/>
                      </a:lnTo>
                      <a:lnTo>
                        <a:pt x="1187" y="1035"/>
                      </a:lnTo>
                      <a:lnTo>
                        <a:pt x="1185" y="1029"/>
                      </a:lnTo>
                      <a:lnTo>
                        <a:pt x="1185" y="1023"/>
                      </a:lnTo>
                      <a:lnTo>
                        <a:pt x="1186" y="1017"/>
                      </a:lnTo>
                      <a:lnTo>
                        <a:pt x="1188" y="1012"/>
                      </a:lnTo>
                      <a:lnTo>
                        <a:pt x="1192" y="1006"/>
                      </a:lnTo>
                      <a:lnTo>
                        <a:pt x="1198" y="1002"/>
                      </a:lnTo>
                      <a:lnTo>
                        <a:pt x="1206" y="1002"/>
                      </a:lnTo>
                      <a:lnTo>
                        <a:pt x="1206" y="995"/>
                      </a:lnTo>
                      <a:lnTo>
                        <a:pt x="1205" y="988"/>
                      </a:lnTo>
                      <a:lnTo>
                        <a:pt x="1204" y="980"/>
                      </a:lnTo>
                      <a:lnTo>
                        <a:pt x="1203" y="974"/>
                      </a:lnTo>
                      <a:lnTo>
                        <a:pt x="1202" y="967"/>
                      </a:lnTo>
                      <a:lnTo>
                        <a:pt x="1202" y="962"/>
                      </a:lnTo>
                      <a:lnTo>
                        <a:pt x="1204" y="957"/>
                      </a:lnTo>
                      <a:lnTo>
                        <a:pt x="1208" y="954"/>
                      </a:lnTo>
                      <a:lnTo>
                        <a:pt x="1216" y="950"/>
                      </a:lnTo>
                      <a:lnTo>
                        <a:pt x="1222" y="945"/>
                      </a:lnTo>
                      <a:lnTo>
                        <a:pt x="1226" y="941"/>
                      </a:lnTo>
                      <a:lnTo>
                        <a:pt x="1230" y="935"/>
                      </a:lnTo>
                      <a:lnTo>
                        <a:pt x="1234" y="930"/>
                      </a:lnTo>
                      <a:lnTo>
                        <a:pt x="1237" y="925"/>
                      </a:lnTo>
                      <a:lnTo>
                        <a:pt x="1242" y="919"/>
                      </a:lnTo>
                      <a:lnTo>
                        <a:pt x="1250" y="914"/>
                      </a:lnTo>
                      <a:lnTo>
                        <a:pt x="1242" y="914"/>
                      </a:lnTo>
                      <a:lnTo>
                        <a:pt x="1235" y="915"/>
                      </a:lnTo>
                      <a:lnTo>
                        <a:pt x="1228" y="915"/>
                      </a:lnTo>
                      <a:lnTo>
                        <a:pt x="1222" y="913"/>
                      </a:lnTo>
                      <a:lnTo>
                        <a:pt x="1210" y="906"/>
                      </a:lnTo>
                      <a:lnTo>
                        <a:pt x="1199" y="900"/>
                      </a:lnTo>
                      <a:lnTo>
                        <a:pt x="1188" y="892"/>
                      </a:lnTo>
                      <a:lnTo>
                        <a:pt x="1177" y="884"/>
                      </a:lnTo>
                      <a:lnTo>
                        <a:pt x="1165" y="878"/>
                      </a:lnTo>
                      <a:lnTo>
                        <a:pt x="1154" y="871"/>
                      </a:lnTo>
                      <a:lnTo>
                        <a:pt x="1143" y="865"/>
                      </a:lnTo>
                      <a:lnTo>
                        <a:pt x="1131" y="859"/>
                      </a:lnTo>
                      <a:lnTo>
                        <a:pt x="1123" y="857"/>
                      </a:lnTo>
                      <a:lnTo>
                        <a:pt x="1112" y="857"/>
                      </a:lnTo>
                      <a:lnTo>
                        <a:pt x="1102" y="858"/>
                      </a:lnTo>
                      <a:lnTo>
                        <a:pt x="1091" y="863"/>
                      </a:lnTo>
                      <a:lnTo>
                        <a:pt x="1081" y="868"/>
                      </a:lnTo>
                      <a:lnTo>
                        <a:pt x="1072" y="875"/>
                      </a:lnTo>
                      <a:lnTo>
                        <a:pt x="1066" y="882"/>
                      </a:lnTo>
                      <a:lnTo>
                        <a:pt x="1061" y="892"/>
                      </a:lnTo>
                      <a:lnTo>
                        <a:pt x="1055" y="881"/>
                      </a:lnTo>
                      <a:lnTo>
                        <a:pt x="1053" y="869"/>
                      </a:lnTo>
                      <a:lnTo>
                        <a:pt x="1052" y="856"/>
                      </a:lnTo>
                      <a:lnTo>
                        <a:pt x="1052" y="844"/>
                      </a:lnTo>
                      <a:lnTo>
                        <a:pt x="1051" y="834"/>
                      </a:lnTo>
                      <a:lnTo>
                        <a:pt x="1046" y="826"/>
                      </a:lnTo>
                      <a:lnTo>
                        <a:pt x="1039" y="820"/>
                      </a:lnTo>
                      <a:lnTo>
                        <a:pt x="1023" y="819"/>
                      </a:lnTo>
                      <a:lnTo>
                        <a:pt x="1028" y="806"/>
                      </a:lnTo>
                      <a:lnTo>
                        <a:pt x="1029" y="794"/>
                      </a:lnTo>
                      <a:lnTo>
                        <a:pt x="1029" y="781"/>
                      </a:lnTo>
                      <a:lnTo>
                        <a:pt x="1028" y="768"/>
                      </a:lnTo>
                      <a:lnTo>
                        <a:pt x="1027" y="756"/>
                      </a:lnTo>
                      <a:lnTo>
                        <a:pt x="1025" y="743"/>
                      </a:lnTo>
                      <a:lnTo>
                        <a:pt x="1023" y="730"/>
                      </a:lnTo>
                      <a:lnTo>
                        <a:pt x="1023" y="717"/>
                      </a:lnTo>
                      <a:lnTo>
                        <a:pt x="1013" y="722"/>
                      </a:lnTo>
                      <a:lnTo>
                        <a:pt x="1001" y="725"/>
                      </a:lnTo>
                      <a:lnTo>
                        <a:pt x="990" y="726"/>
                      </a:lnTo>
                      <a:lnTo>
                        <a:pt x="978" y="725"/>
                      </a:lnTo>
                      <a:lnTo>
                        <a:pt x="967" y="723"/>
                      </a:lnTo>
                      <a:lnTo>
                        <a:pt x="956" y="720"/>
                      </a:lnTo>
                      <a:lnTo>
                        <a:pt x="946" y="715"/>
                      </a:lnTo>
                      <a:lnTo>
                        <a:pt x="937" y="708"/>
                      </a:lnTo>
                      <a:lnTo>
                        <a:pt x="931" y="700"/>
                      </a:lnTo>
                      <a:lnTo>
                        <a:pt x="929" y="693"/>
                      </a:lnTo>
                      <a:lnTo>
                        <a:pt x="930" y="686"/>
                      </a:lnTo>
                      <a:lnTo>
                        <a:pt x="934" y="681"/>
                      </a:lnTo>
                      <a:lnTo>
                        <a:pt x="941" y="674"/>
                      </a:lnTo>
                      <a:lnTo>
                        <a:pt x="947" y="668"/>
                      </a:lnTo>
                      <a:lnTo>
                        <a:pt x="954" y="660"/>
                      </a:lnTo>
                      <a:lnTo>
                        <a:pt x="958" y="651"/>
                      </a:lnTo>
                      <a:lnTo>
                        <a:pt x="954" y="651"/>
                      </a:lnTo>
                      <a:lnTo>
                        <a:pt x="949" y="651"/>
                      </a:lnTo>
                      <a:lnTo>
                        <a:pt x="944" y="651"/>
                      </a:lnTo>
                      <a:lnTo>
                        <a:pt x="940" y="651"/>
                      </a:lnTo>
                      <a:lnTo>
                        <a:pt x="935" y="651"/>
                      </a:lnTo>
                      <a:lnTo>
                        <a:pt x="930" y="651"/>
                      </a:lnTo>
                      <a:lnTo>
                        <a:pt x="925" y="651"/>
                      </a:lnTo>
                      <a:lnTo>
                        <a:pt x="921" y="651"/>
                      </a:lnTo>
                      <a:lnTo>
                        <a:pt x="927" y="647"/>
                      </a:lnTo>
                      <a:lnTo>
                        <a:pt x="932" y="642"/>
                      </a:lnTo>
                      <a:lnTo>
                        <a:pt x="936" y="636"/>
                      </a:lnTo>
                      <a:lnTo>
                        <a:pt x="942" y="631"/>
                      </a:lnTo>
                      <a:lnTo>
                        <a:pt x="946" y="625"/>
                      </a:lnTo>
                      <a:lnTo>
                        <a:pt x="949" y="620"/>
                      </a:lnTo>
                      <a:lnTo>
                        <a:pt x="954" y="614"/>
                      </a:lnTo>
                      <a:lnTo>
                        <a:pt x="958" y="608"/>
                      </a:lnTo>
                      <a:lnTo>
                        <a:pt x="949" y="603"/>
                      </a:lnTo>
                      <a:lnTo>
                        <a:pt x="942" y="599"/>
                      </a:lnTo>
                      <a:lnTo>
                        <a:pt x="933" y="596"/>
                      </a:lnTo>
                      <a:lnTo>
                        <a:pt x="927" y="592"/>
                      </a:lnTo>
                      <a:lnTo>
                        <a:pt x="920" y="586"/>
                      </a:lnTo>
                      <a:lnTo>
                        <a:pt x="915" y="581"/>
                      </a:lnTo>
                      <a:lnTo>
                        <a:pt x="910" y="573"/>
                      </a:lnTo>
                      <a:lnTo>
                        <a:pt x="907" y="564"/>
                      </a:lnTo>
                      <a:lnTo>
                        <a:pt x="896" y="568"/>
                      </a:lnTo>
                      <a:lnTo>
                        <a:pt x="893" y="568"/>
                      </a:lnTo>
                      <a:lnTo>
                        <a:pt x="891" y="569"/>
                      </a:lnTo>
                      <a:lnTo>
                        <a:pt x="881" y="574"/>
                      </a:lnTo>
                      <a:lnTo>
                        <a:pt x="888" y="573"/>
                      </a:lnTo>
                      <a:lnTo>
                        <a:pt x="887" y="575"/>
                      </a:lnTo>
                      <a:lnTo>
                        <a:pt x="882" y="574"/>
                      </a:lnTo>
                      <a:lnTo>
                        <a:pt x="875" y="565"/>
                      </a:lnTo>
                      <a:lnTo>
                        <a:pt x="870" y="554"/>
                      </a:lnTo>
                      <a:lnTo>
                        <a:pt x="862" y="546"/>
                      </a:lnTo>
                      <a:lnTo>
                        <a:pt x="854" y="539"/>
                      </a:lnTo>
                      <a:lnTo>
                        <a:pt x="844" y="535"/>
                      </a:lnTo>
                      <a:lnTo>
                        <a:pt x="833" y="533"/>
                      </a:lnTo>
                      <a:lnTo>
                        <a:pt x="821" y="532"/>
                      </a:lnTo>
                      <a:lnTo>
                        <a:pt x="809" y="533"/>
                      </a:lnTo>
                      <a:lnTo>
                        <a:pt x="797" y="535"/>
                      </a:lnTo>
                      <a:lnTo>
                        <a:pt x="797" y="531"/>
                      </a:lnTo>
                      <a:lnTo>
                        <a:pt x="796" y="526"/>
                      </a:lnTo>
                      <a:lnTo>
                        <a:pt x="795" y="522"/>
                      </a:lnTo>
                      <a:lnTo>
                        <a:pt x="794" y="516"/>
                      </a:lnTo>
                      <a:lnTo>
                        <a:pt x="792" y="512"/>
                      </a:lnTo>
                      <a:lnTo>
                        <a:pt x="790" y="508"/>
                      </a:lnTo>
                      <a:lnTo>
                        <a:pt x="788" y="503"/>
                      </a:lnTo>
                      <a:lnTo>
                        <a:pt x="787" y="499"/>
                      </a:lnTo>
                      <a:lnTo>
                        <a:pt x="783" y="486"/>
                      </a:lnTo>
                      <a:lnTo>
                        <a:pt x="776" y="475"/>
                      </a:lnTo>
                      <a:lnTo>
                        <a:pt x="769" y="465"/>
                      </a:lnTo>
                      <a:lnTo>
                        <a:pt x="760" y="457"/>
                      </a:lnTo>
                      <a:lnTo>
                        <a:pt x="750" y="448"/>
                      </a:lnTo>
                      <a:lnTo>
                        <a:pt x="740" y="440"/>
                      </a:lnTo>
                      <a:lnTo>
                        <a:pt x="729" y="431"/>
                      </a:lnTo>
                      <a:lnTo>
                        <a:pt x="720" y="423"/>
                      </a:lnTo>
                      <a:lnTo>
                        <a:pt x="711" y="413"/>
                      </a:lnTo>
                      <a:lnTo>
                        <a:pt x="700" y="402"/>
                      </a:lnTo>
                      <a:lnTo>
                        <a:pt x="690" y="392"/>
                      </a:lnTo>
                      <a:lnTo>
                        <a:pt x="678" y="383"/>
                      </a:lnTo>
                      <a:lnTo>
                        <a:pt x="667" y="376"/>
                      </a:lnTo>
                      <a:lnTo>
                        <a:pt x="655" y="373"/>
                      </a:lnTo>
                      <a:lnTo>
                        <a:pt x="645" y="376"/>
                      </a:lnTo>
                      <a:lnTo>
                        <a:pt x="634" y="385"/>
                      </a:lnTo>
                      <a:lnTo>
                        <a:pt x="633" y="387"/>
                      </a:lnTo>
                      <a:lnTo>
                        <a:pt x="634" y="391"/>
                      </a:lnTo>
                      <a:lnTo>
                        <a:pt x="637" y="396"/>
                      </a:lnTo>
                      <a:lnTo>
                        <a:pt x="640" y="401"/>
                      </a:lnTo>
                      <a:lnTo>
                        <a:pt x="643" y="406"/>
                      </a:lnTo>
                      <a:lnTo>
                        <a:pt x="647" y="413"/>
                      </a:lnTo>
                      <a:lnTo>
                        <a:pt x="650" y="420"/>
                      </a:lnTo>
                      <a:lnTo>
                        <a:pt x="652" y="426"/>
                      </a:lnTo>
                      <a:lnTo>
                        <a:pt x="629" y="416"/>
                      </a:lnTo>
                      <a:lnTo>
                        <a:pt x="610" y="403"/>
                      </a:lnTo>
                      <a:lnTo>
                        <a:pt x="591" y="388"/>
                      </a:lnTo>
                      <a:lnTo>
                        <a:pt x="575" y="371"/>
                      </a:lnTo>
                      <a:lnTo>
                        <a:pt x="560" y="352"/>
                      </a:lnTo>
                      <a:lnTo>
                        <a:pt x="544" y="332"/>
                      </a:lnTo>
                      <a:lnTo>
                        <a:pt x="530" y="313"/>
                      </a:lnTo>
                      <a:lnTo>
                        <a:pt x="515" y="293"/>
                      </a:lnTo>
                      <a:lnTo>
                        <a:pt x="513" y="287"/>
                      </a:lnTo>
                      <a:lnTo>
                        <a:pt x="513" y="279"/>
                      </a:lnTo>
                      <a:lnTo>
                        <a:pt x="513" y="273"/>
                      </a:lnTo>
                      <a:lnTo>
                        <a:pt x="512" y="266"/>
                      </a:lnTo>
                      <a:lnTo>
                        <a:pt x="498" y="250"/>
                      </a:lnTo>
                      <a:lnTo>
                        <a:pt x="480" y="238"/>
                      </a:lnTo>
                      <a:lnTo>
                        <a:pt x="462" y="228"/>
                      </a:lnTo>
                      <a:lnTo>
                        <a:pt x="443" y="219"/>
                      </a:lnTo>
                      <a:lnTo>
                        <a:pt x="425" y="211"/>
                      </a:lnTo>
                      <a:lnTo>
                        <a:pt x="407" y="202"/>
                      </a:lnTo>
                      <a:lnTo>
                        <a:pt x="392" y="190"/>
                      </a:lnTo>
                      <a:lnTo>
                        <a:pt x="381" y="175"/>
                      </a:lnTo>
                      <a:lnTo>
                        <a:pt x="377" y="165"/>
                      </a:lnTo>
                      <a:lnTo>
                        <a:pt x="372" y="154"/>
                      </a:lnTo>
                      <a:lnTo>
                        <a:pt x="369" y="143"/>
                      </a:lnTo>
                      <a:lnTo>
                        <a:pt x="366" y="131"/>
                      </a:lnTo>
                      <a:lnTo>
                        <a:pt x="361" y="120"/>
                      </a:lnTo>
                      <a:lnTo>
                        <a:pt x="357" y="109"/>
                      </a:lnTo>
                      <a:lnTo>
                        <a:pt x="349" y="98"/>
                      </a:lnTo>
                      <a:lnTo>
                        <a:pt x="340" y="89"/>
                      </a:lnTo>
                      <a:lnTo>
                        <a:pt x="337" y="84"/>
                      </a:lnTo>
                      <a:lnTo>
                        <a:pt x="339" y="79"/>
                      </a:lnTo>
                      <a:lnTo>
                        <a:pt x="339" y="73"/>
                      </a:lnTo>
                      <a:lnTo>
                        <a:pt x="336" y="69"/>
                      </a:lnTo>
                      <a:lnTo>
                        <a:pt x="324" y="59"/>
                      </a:lnTo>
                      <a:lnTo>
                        <a:pt x="310" y="52"/>
                      </a:lnTo>
                      <a:lnTo>
                        <a:pt x="296" y="48"/>
                      </a:lnTo>
                      <a:lnTo>
                        <a:pt x="281" y="46"/>
                      </a:lnTo>
                      <a:lnTo>
                        <a:pt x="266" y="46"/>
                      </a:lnTo>
                      <a:lnTo>
                        <a:pt x="250" y="46"/>
                      </a:lnTo>
                      <a:lnTo>
                        <a:pt x="235" y="46"/>
                      </a:lnTo>
                      <a:lnTo>
                        <a:pt x="221" y="46"/>
                      </a:lnTo>
                      <a:lnTo>
                        <a:pt x="210" y="46"/>
                      </a:lnTo>
                      <a:lnTo>
                        <a:pt x="200" y="47"/>
                      </a:lnTo>
                      <a:lnTo>
                        <a:pt x="189" y="49"/>
                      </a:lnTo>
                      <a:lnTo>
                        <a:pt x="179" y="51"/>
                      </a:lnTo>
                      <a:lnTo>
                        <a:pt x="168" y="52"/>
                      </a:lnTo>
                      <a:lnTo>
                        <a:pt x="157" y="52"/>
                      </a:lnTo>
                      <a:lnTo>
                        <a:pt x="146" y="49"/>
                      </a:lnTo>
                      <a:lnTo>
                        <a:pt x="135" y="45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62" name="Freeform 2132"/>
                <p:cNvSpPr>
                  <a:spLocks/>
                </p:cNvSpPr>
                <p:nvPr/>
              </p:nvSpPr>
              <p:spPr bwMode="auto">
                <a:xfrm>
                  <a:off x="2362" y="1466"/>
                  <a:ext cx="125" cy="120"/>
                </a:xfrm>
                <a:custGeom>
                  <a:avLst/>
                  <a:gdLst>
                    <a:gd name="T0" fmla="*/ 0 w 1250"/>
                    <a:gd name="T1" fmla="*/ 0 h 1301"/>
                    <a:gd name="T2" fmla="*/ 0 w 1250"/>
                    <a:gd name="T3" fmla="*/ 0 h 1301"/>
                    <a:gd name="T4" fmla="*/ 0 w 1250"/>
                    <a:gd name="T5" fmla="*/ 0 h 1301"/>
                    <a:gd name="T6" fmla="*/ 0 w 1250"/>
                    <a:gd name="T7" fmla="*/ 0 h 1301"/>
                    <a:gd name="T8" fmla="*/ 0 w 1250"/>
                    <a:gd name="T9" fmla="*/ 0 h 1301"/>
                    <a:gd name="T10" fmla="*/ 0 w 1250"/>
                    <a:gd name="T11" fmla="*/ 0 h 1301"/>
                    <a:gd name="T12" fmla="*/ 0 w 1250"/>
                    <a:gd name="T13" fmla="*/ 0 h 1301"/>
                    <a:gd name="T14" fmla="*/ 0 w 1250"/>
                    <a:gd name="T15" fmla="*/ 0 h 1301"/>
                    <a:gd name="T16" fmla="*/ 0 w 1250"/>
                    <a:gd name="T17" fmla="*/ 0 h 1301"/>
                    <a:gd name="T18" fmla="*/ 0 w 1250"/>
                    <a:gd name="T19" fmla="*/ 0 h 1301"/>
                    <a:gd name="T20" fmla="*/ 0 w 1250"/>
                    <a:gd name="T21" fmla="*/ 0 h 1301"/>
                    <a:gd name="T22" fmla="*/ 0 w 1250"/>
                    <a:gd name="T23" fmla="*/ 0 h 1301"/>
                    <a:gd name="T24" fmla="*/ 0 w 1250"/>
                    <a:gd name="T25" fmla="*/ 0 h 1301"/>
                    <a:gd name="T26" fmla="*/ 0 w 1250"/>
                    <a:gd name="T27" fmla="*/ 0 h 1301"/>
                    <a:gd name="T28" fmla="*/ 0 w 1250"/>
                    <a:gd name="T29" fmla="*/ 0 h 1301"/>
                    <a:gd name="T30" fmla="*/ 0 w 1250"/>
                    <a:gd name="T31" fmla="*/ 0 h 1301"/>
                    <a:gd name="T32" fmla="*/ 0 w 1250"/>
                    <a:gd name="T33" fmla="*/ 0 h 1301"/>
                    <a:gd name="T34" fmla="*/ 0 w 1250"/>
                    <a:gd name="T35" fmla="*/ 0 h 1301"/>
                    <a:gd name="T36" fmla="*/ 0 w 1250"/>
                    <a:gd name="T37" fmla="*/ 0 h 1301"/>
                    <a:gd name="T38" fmla="*/ 0 w 1250"/>
                    <a:gd name="T39" fmla="*/ 0 h 1301"/>
                    <a:gd name="T40" fmla="*/ 0 w 1250"/>
                    <a:gd name="T41" fmla="*/ 0 h 1301"/>
                    <a:gd name="T42" fmla="*/ 0 w 1250"/>
                    <a:gd name="T43" fmla="*/ 0 h 1301"/>
                    <a:gd name="T44" fmla="*/ 0 w 1250"/>
                    <a:gd name="T45" fmla="*/ 0 h 1301"/>
                    <a:gd name="T46" fmla="*/ 0 w 1250"/>
                    <a:gd name="T47" fmla="*/ 0 h 1301"/>
                    <a:gd name="T48" fmla="*/ 0 w 1250"/>
                    <a:gd name="T49" fmla="*/ 0 h 1301"/>
                    <a:gd name="T50" fmla="*/ 0 w 1250"/>
                    <a:gd name="T51" fmla="*/ 0 h 1301"/>
                    <a:gd name="T52" fmla="*/ 0 w 1250"/>
                    <a:gd name="T53" fmla="*/ 0 h 1301"/>
                    <a:gd name="T54" fmla="*/ 0 w 1250"/>
                    <a:gd name="T55" fmla="*/ 0 h 1301"/>
                    <a:gd name="T56" fmla="*/ 0 w 1250"/>
                    <a:gd name="T57" fmla="*/ 0 h 1301"/>
                    <a:gd name="T58" fmla="*/ 0 w 1250"/>
                    <a:gd name="T59" fmla="*/ 0 h 1301"/>
                    <a:gd name="T60" fmla="*/ 0 w 1250"/>
                    <a:gd name="T61" fmla="*/ 0 h 1301"/>
                    <a:gd name="T62" fmla="*/ 0 w 1250"/>
                    <a:gd name="T63" fmla="*/ 0 h 1301"/>
                    <a:gd name="T64" fmla="*/ 0 w 1250"/>
                    <a:gd name="T65" fmla="*/ 0 h 1301"/>
                    <a:gd name="T66" fmla="*/ 0 w 1250"/>
                    <a:gd name="T67" fmla="*/ 0 h 1301"/>
                    <a:gd name="T68" fmla="*/ 0 w 1250"/>
                    <a:gd name="T69" fmla="*/ 0 h 1301"/>
                    <a:gd name="T70" fmla="*/ 0 w 1250"/>
                    <a:gd name="T71" fmla="*/ 0 h 1301"/>
                    <a:gd name="T72" fmla="*/ 0 w 1250"/>
                    <a:gd name="T73" fmla="*/ 0 h 1301"/>
                    <a:gd name="T74" fmla="*/ 0 w 1250"/>
                    <a:gd name="T75" fmla="*/ 0 h 1301"/>
                    <a:gd name="T76" fmla="*/ 0 w 1250"/>
                    <a:gd name="T77" fmla="*/ 0 h 1301"/>
                    <a:gd name="T78" fmla="*/ 0 w 1250"/>
                    <a:gd name="T79" fmla="*/ 0 h 1301"/>
                    <a:gd name="T80" fmla="*/ 0 w 1250"/>
                    <a:gd name="T81" fmla="*/ 0 h 1301"/>
                    <a:gd name="T82" fmla="*/ 0 w 1250"/>
                    <a:gd name="T83" fmla="*/ 0 h 1301"/>
                    <a:gd name="T84" fmla="*/ 0 w 1250"/>
                    <a:gd name="T85" fmla="*/ 0 h 1301"/>
                    <a:gd name="T86" fmla="*/ 0 w 1250"/>
                    <a:gd name="T87" fmla="*/ 0 h 1301"/>
                    <a:gd name="T88" fmla="*/ 0 w 1250"/>
                    <a:gd name="T89" fmla="*/ 0 h 1301"/>
                    <a:gd name="T90" fmla="*/ 0 w 1250"/>
                    <a:gd name="T91" fmla="*/ 0 h 1301"/>
                    <a:gd name="T92" fmla="*/ 0 w 1250"/>
                    <a:gd name="T93" fmla="*/ 0 h 1301"/>
                    <a:gd name="T94" fmla="*/ 0 w 1250"/>
                    <a:gd name="T95" fmla="*/ 0 h 1301"/>
                    <a:gd name="T96" fmla="*/ 0 w 1250"/>
                    <a:gd name="T97" fmla="*/ 0 h 1301"/>
                    <a:gd name="T98" fmla="*/ 0 w 1250"/>
                    <a:gd name="T99" fmla="*/ 0 h 1301"/>
                    <a:gd name="T100" fmla="*/ 0 w 1250"/>
                    <a:gd name="T101" fmla="*/ 0 h 1301"/>
                    <a:gd name="T102" fmla="*/ 0 w 1250"/>
                    <a:gd name="T103" fmla="*/ 0 h 1301"/>
                    <a:gd name="T104" fmla="*/ 0 w 1250"/>
                    <a:gd name="T105" fmla="*/ 0 h 1301"/>
                    <a:gd name="T106" fmla="*/ 0 w 1250"/>
                    <a:gd name="T107" fmla="*/ 0 h 1301"/>
                    <a:gd name="T108" fmla="*/ 0 w 1250"/>
                    <a:gd name="T109" fmla="*/ 0 h 1301"/>
                    <a:gd name="T110" fmla="*/ 0 w 1250"/>
                    <a:gd name="T111" fmla="*/ 0 h 1301"/>
                    <a:gd name="T112" fmla="*/ 0 w 1250"/>
                    <a:gd name="T113" fmla="*/ 0 h 1301"/>
                    <a:gd name="T114" fmla="*/ 0 w 1250"/>
                    <a:gd name="T115" fmla="*/ 0 h 1301"/>
                    <a:gd name="T116" fmla="*/ 0 w 1250"/>
                    <a:gd name="T117" fmla="*/ 0 h 1301"/>
                    <a:gd name="T118" fmla="*/ 0 w 1250"/>
                    <a:gd name="T119" fmla="*/ 0 h 1301"/>
                    <a:gd name="T120" fmla="*/ 0 w 1250"/>
                    <a:gd name="T121" fmla="*/ 0 h 1301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250"/>
                    <a:gd name="T184" fmla="*/ 0 h 1301"/>
                    <a:gd name="T185" fmla="*/ 1250 w 1250"/>
                    <a:gd name="T186" fmla="*/ 1301 h 1301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250" h="1301">
                      <a:moveTo>
                        <a:pt x="135" y="45"/>
                      </a:moveTo>
                      <a:lnTo>
                        <a:pt x="135" y="45"/>
                      </a:lnTo>
                      <a:lnTo>
                        <a:pt x="119" y="35"/>
                      </a:lnTo>
                      <a:lnTo>
                        <a:pt x="103" y="24"/>
                      </a:lnTo>
                      <a:lnTo>
                        <a:pt x="87" y="16"/>
                      </a:lnTo>
                      <a:lnTo>
                        <a:pt x="71" y="7"/>
                      </a:lnTo>
                      <a:lnTo>
                        <a:pt x="54" y="2"/>
                      </a:lnTo>
                      <a:lnTo>
                        <a:pt x="38" y="0"/>
                      </a:lnTo>
                      <a:lnTo>
                        <a:pt x="22" y="4"/>
                      </a:lnTo>
                      <a:lnTo>
                        <a:pt x="5" y="13"/>
                      </a:lnTo>
                      <a:lnTo>
                        <a:pt x="1" y="18"/>
                      </a:lnTo>
                      <a:lnTo>
                        <a:pt x="0" y="23"/>
                      </a:lnTo>
                      <a:lnTo>
                        <a:pt x="0" y="29"/>
                      </a:lnTo>
                      <a:lnTo>
                        <a:pt x="1" y="35"/>
                      </a:lnTo>
                      <a:lnTo>
                        <a:pt x="3" y="43"/>
                      </a:lnTo>
                      <a:lnTo>
                        <a:pt x="5" y="48"/>
                      </a:lnTo>
                      <a:lnTo>
                        <a:pt x="10" y="54"/>
                      </a:lnTo>
                      <a:lnTo>
                        <a:pt x="13" y="58"/>
                      </a:lnTo>
                      <a:lnTo>
                        <a:pt x="26" y="70"/>
                      </a:lnTo>
                      <a:lnTo>
                        <a:pt x="37" y="84"/>
                      </a:lnTo>
                      <a:lnTo>
                        <a:pt x="48" y="98"/>
                      </a:lnTo>
                      <a:lnTo>
                        <a:pt x="59" y="111"/>
                      </a:lnTo>
                      <a:lnTo>
                        <a:pt x="70" y="126"/>
                      </a:lnTo>
                      <a:lnTo>
                        <a:pt x="81" y="139"/>
                      </a:lnTo>
                      <a:lnTo>
                        <a:pt x="92" y="150"/>
                      </a:lnTo>
                      <a:lnTo>
                        <a:pt x="107" y="159"/>
                      </a:lnTo>
                      <a:lnTo>
                        <a:pt x="123" y="169"/>
                      </a:lnTo>
                      <a:lnTo>
                        <a:pt x="139" y="181"/>
                      </a:lnTo>
                      <a:lnTo>
                        <a:pt x="155" y="192"/>
                      </a:lnTo>
                      <a:lnTo>
                        <a:pt x="170" y="204"/>
                      </a:lnTo>
                      <a:lnTo>
                        <a:pt x="183" y="217"/>
                      </a:lnTo>
                      <a:lnTo>
                        <a:pt x="197" y="230"/>
                      </a:lnTo>
                      <a:lnTo>
                        <a:pt x="209" y="243"/>
                      </a:lnTo>
                      <a:lnTo>
                        <a:pt x="222" y="257"/>
                      </a:lnTo>
                      <a:lnTo>
                        <a:pt x="233" y="273"/>
                      </a:lnTo>
                      <a:lnTo>
                        <a:pt x="244" y="287"/>
                      </a:lnTo>
                      <a:lnTo>
                        <a:pt x="255" y="302"/>
                      </a:lnTo>
                      <a:lnTo>
                        <a:pt x="266" y="317"/>
                      </a:lnTo>
                      <a:lnTo>
                        <a:pt x="274" y="334"/>
                      </a:lnTo>
                      <a:lnTo>
                        <a:pt x="284" y="349"/>
                      </a:lnTo>
                      <a:lnTo>
                        <a:pt x="293" y="365"/>
                      </a:lnTo>
                      <a:lnTo>
                        <a:pt x="302" y="381"/>
                      </a:lnTo>
                      <a:lnTo>
                        <a:pt x="319" y="386"/>
                      </a:lnTo>
                      <a:lnTo>
                        <a:pt x="335" y="392"/>
                      </a:lnTo>
                      <a:lnTo>
                        <a:pt x="349" y="399"/>
                      </a:lnTo>
                      <a:lnTo>
                        <a:pt x="363" y="409"/>
                      </a:lnTo>
                      <a:lnTo>
                        <a:pt x="376" y="418"/>
                      </a:lnTo>
                      <a:lnTo>
                        <a:pt x="386" y="430"/>
                      </a:lnTo>
                      <a:lnTo>
                        <a:pt x="396" y="442"/>
                      </a:lnTo>
                      <a:lnTo>
                        <a:pt x="405" y="457"/>
                      </a:lnTo>
                      <a:lnTo>
                        <a:pt x="413" y="471"/>
                      </a:lnTo>
                      <a:lnTo>
                        <a:pt x="419" y="486"/>
                      </a:lnTo>
                      <a:lnTo>
                        <a:pt x="426" y="501"/>
                      </a:lnTo>
                      <a:lnTo>
                        <a:pt x="430" y="517"/>
                      </a:lnTo>
                      <a:lnTo>
                        <a:pt x="434" y="534"/>
                      </a:lnTo>
                      <a:lnTo>
                        <a:pt x="439" y="551"/>
                      </a:lnTo>
                      <a:lnTo>
                        <a:pt x="442" y="568"/>
                      </a:lnTo>
                      <a:lnTo>
                        <a:pt x="444" y="585"/>
                      </a:lnTo>
                      <a:lnTo>
                        <a:pt x="446" y="589"/>
                      </a:lnTo>
                      <a:lnTo>
                        <a:pt x="452" y="596"/>
                      </a:lnTo>
                      <a:lnTo>
                        <a:pt x="457" y="602"/>
                      </a:lnTo>
                      <a:lnTo>
                        <a:pt x="463" y="605"/>
                      </a:lnTo>
                      <a:lnTo>
                        <a:pt x="487" y="610"/>
                      </a:lnTo>
                      <a:lnTo>
                        <a:pt x="508" y="620"/>
                      </a:lnTo>
                      <a:lnTo>
                        <a:pt x="528" y="634"/>
                      </a:lnTo>
                      <a:lnTo>
                        <a:pt x="545" y="651"/>
                      </a:lnTo>
                      <a:lnTo>
                        <a:pt x="560" y="671"/>
                      </a:lnTo>
                      <a:lnTo>
                        <a:pt x="574" y="692"/>
                      </a:lnTo>
                      <a:lnTo>
                        <a:pt x="585" y="713"/>
                      </a:lnTo>
                      <a:lnTo>
                        <a:pt x="596" y="734"/>
                      </a:lnTo>
                      <a:lnTo>
                        <a:pt x="601" y="746"/>
                      </a:lnTo>
                      <a:lnTo>
                        <a:pt x="606" y="757"/>
                      </a:lnTo>
                      <a:lnTo>
                        <a:pt x="612" y="769"/>
                      </a:lnTo>
                      <a:lnTo>
                        <a:pt x="617" y="781"/>
                      </a:lnTo>
                      <a:lnTo>
                        <a:pt x="623" y="792"/>
                      </a:lnTo>
                      <a:lnTo>
                        <a:pt x="629" y="804"/>
                      </a:lnTo>
                      <a:lnTo>
                        <a:pt x="636" y="816"/>
                      </a:lnTo>
                      <a:lnTo>
                        <a:pt x="642" y="828"/>
                      </a:lnTo>
                      <a:lnTo>
                        <a:pt x="645" y="832"/>
                      </a:lnTo>
                      <a:lnTo>
                        <a:pt x="645" y="836"/>
                      </a:lnTo>
                      <a:lnTo>
                        <a:pt x="646" y="842"/>
                      </a:lnTo>
                      <a:lnTo>
                        <a:pt x="645" y="847"/>
                      </a:lnTo>
                      <a:lnTo>
                        <a:pt x="645" y="854"/>
                      </a:lnTo>
                      <a:lnTo>
                        <a:pt x="645" y="859"/>
                      </a:lnTo>
                      <a:lnTo>
                        <a:pt x="645" y="865"/>
                      </a:lnTo>
                      <a:lnTo>
                        <a:pt x="646" y="870"/>
                      </a:lnTo>
                      <a:lnTo>
                        <a:pt x="650" y="880"/>
                      </a:lnTo>
                      <a:lnTo>
                        <a:pt x="655" y="889"/>
                      </a:lnTo>
                      <a:lnTo>
                        <a:pt x="662" y="896"/>
                      </a:lnTo>
                      <a:lnTo>
                        <a:pt x="670" y="903"/>
                      </a:lnTo>
                      <a:lnTo>
                        <a:pt x="677" y="908"/>
                      </a:lnTo>
                      <a:lnTo>
                        <a:pt x="685" y="915"/>
                      </a:lnTo>
                      <a:lnTo>
                        <a:pt x="694" y="921"/>
                      </a:lnTo>
                      <a:lnTo>
                        <a:pt x="701" y="930"/>
                      </a:lnTo>
                      <a:lnTo>
                        <a:pt x="703" y="935"/>
                      </a:lnTo>
                      <a:lnTo>
                        <a:pt x="703" y="943"/>
                      </a:lnTo>
                      <a:lnTo>
                        <a:pt x="702" y="951"/>
                      </a:lnTo>
                      <a:lnTo>
                        <a:pt x="704" y="957"/>
                      </a:lnTo>
                      <a:lnTo>
                        <a:pt x="719" y="978"/>
                      </a:lnTo>
                      <a:lnTo>
                        <a:pt x="734" y="996"/>
                      </a:lnTo>
                      <a:lnTo>
                        <a:pt x="751" y="1014"/>
                      </a:lnTo>
                      <a:lnTo>
                        <a:pt x="771" y="1029"/>
                      </a:lnTo>
                      <a:lnTo>
                        <a:pt x="789" y="1044"/>
                      </a:lnTo>
                      <a:lnTo>
                        <a:pt x="809" y="1058"/>
                      </a:lnTo>
                      <a:lnTo>
                        <a:pt x="827" y="1075"/>
                      </a:lnTo>
                      <a:lnTo>
                        <a:pt x="846" y="1091"/>
                      </a:lnTo>
                      <a:lnTo>
                        <a:pt x="851" y="1097"/>
                      </a:lnTo>
                      <a:lnTo>
                        <a:pt x="856" y="1103"/>
                      </a:lnTo>
                      <a:lnTo>
                        <a:pt x="861" y="1109"/>
                      </a:lnTo>
                      <a:lnTo>
                        <a:pt x="866" y="1115"/>
                      </a:lnTo>
                      <a:lnTo>
                        <a:pt x="871" y="1122"/>
                      </a:lnTo>
                      <a:lnTo>
                        <a:pt x="875" y="1127"/>
                      </a:lnTo>
                      <a:lnTo>
                        <a:pt x="881" y="1133"/>
                      </a:lnTo>
                      <a:lnTo>
                        <a:pt x="886" y="1138"/>
                      </a:lnTo>
                      <a:lnTo>
                        <a:pt x="892" y="1142"/>
                      </a:lnTo>
                      <a:lnTo>
                        <a:pt x="897" y="1147"/>
                      </a:lnTo>
                      <a:lnTo>
                        <a:pt x="904" y="1150"/>
                      </a:lnTo>
                      <a:lnTo>
                        <a:pt x="909" y="1153"/>
                      </a:lnTo>
                      <a:lnTo>
                        <a:pt x="916" y="1156"/>
                      </a:lnTo>
                      <a:lnTo>
                        <a:pt x="922" y="1159"/>
                      </a:lnTo>
                      <a:lnTo>
                        <a:pt x="929" y="1162"/>
                      </a:lnTo>
                      <a:lnTo>
                        <a:pt x="935" y="1164"/>
                      </a:lnTo>
                      <a:lnTo>
                        <a:pt x="953" y="1174"/>
                      </a:lnTo>
                      <a:lnTo>
                        <a:pt x="966" y="1186"/>
                      </a:lnTo>
                      <a:lnTo>
                        <a:pt x="978" y="1202"/>
                      </a:lnTo>
                      <a:lnTo>
                        <a:pt x="989" y="1219"/>
                      </a:lnTo>
                      <a:lnTo>
                        <a:pt x="998" y="1236"/>
                      </a:lnTo>
                      <a:lnTo>
                        <a:pt x="1009" y="1252"/>
                      </a:lnTo>
                      <a:lnTo>
                        <a:pt x="1022" y="1266"/>
                      </a:lnTo>
                      <a:lnTo>
                        <a:pt x="1039" y="1278"/>
                      </a:lnTo>
                      <a:lnTo>
                        <a:pt x="1038" y="1272"/>
                      </a:lnTo>
                      <a:lnTo>
                        <a:pt x="1038" y="1265"/>
                      </a:lnTo>
                      <a:lnTo>
                        <a:pt x="1039" y="1260"/>
                      </a:lnTo>
                      <a:lnTo>
                        <a:pt x="1040" y="1256"/>
                      </a:lnTo>
                      <a:lnTo>
                        <a:pt x="1042" y="1251"/>
                      </a:lnTo>
                      <a:lnTo>
                        <a:pt x="1045" y="1246"/>
                      </a:lnTo>
                      <a:lnTo>
                        <a:pt x="1049" y="1240"/>
                      </a:lnTo>
                      <a:lnTo>
                        <a:pt x="1053" y="1235"/>
                      </a:lnTo>
                      <a:lnTo>
                        <a:pt x="1064" y="1241"/>
                      </a:lnTo>
                      <a:lnTo>
                        <a:pt x="1074" y="1247"/>
                      </a:lnTo>
                      <a:lnTo>
                        <a:pt x="1082" y="1249"/>
                      </a:lnTo>
                      <a:lnTo>
                        <a:pt x="1091" y="1249"/>
                      </a:lnTo>
                      <a:lnTo>
                        <a:pt x="1099" y="1247"/>
                      </a:lnTo>
                      <a:lnTo>
                        <a:pt x="1105" y="1241"/>
                      </a:lnTo>
                      <a:lnTo>
                        <a:pt x="1112" y="1233"/>
                      </a:lnTo>
                      <a:lnTo>
                        <a:pt x="1118" y="1221"/>
                      </a:lnTo>
                      <a:lnTo>
                        <a:pt x="1128" y="1228"/>
                      </a:lnTo>
                      <a:lnTo>
                        <a:pt x="1137" y="1236"/>
                      </a:lnTo>
                      <a:lnTo>
                        <a:pt x="1143" y="1245"/>
                      </a:lnTo>
                      <a:lnTo>
                        <a:pt x="1150" y="1254"/>
                      </a:lnTo>
                      <a:lnTo>
                        <a:pt x="1156" y="1265"/>
                      </a:lnTo>
                      <a:lnTo>
                        <a:pt x="1162" y="1276"/>
                      </a:lnTo>
                      <a:lnTo>
                        <a:pt x="1166" y="1288"/>
                      </a:lnTo>
                      <a:lnTo>
                        <a:pt x="1172" y="1299"/>
                      </a:lnTo>
                      <a:lnTo>
                        <a:pt x="1174" y="1300"/>
                      </a:lnTo>
                      <a:lnTo>
                        <a:pt x="1179" y="1301"/>
                      </a:lnTo>
                      <a:lnTo>
                        <a:pt x="1185" y="1300"/>
                      </a:lnTo>
                      <a:lnTo>
                        <a:pt x="1191" y="1300"/>
                      </a:lnTo>
                      <a:lnTo>
                        <a:pt x="1189" y="1286"/>
                      </a:lnTo>
                      <a:lnTo>
                        <a:pt x="1187" y="1273"/>
                      </a:lnTo>
                      <a:lnTo>
                        <a:pt x="1186" y="1259"/>
                      </a:lnTo>
                      <a:lnTo>
                        <a:pt x="1186" y="1246"/>
                      </a:lnTo>
                      <a:lnTo>
                        <a:pt x="1187" y="1232"/>
                      </a:lnTo>
                      <a:lnTo>
                        <a:pt x="1189" y="1219"/>
                      </a:lnTo>
                      <a:lnTo>
                        <a:pt x="1191" y="1204"/>
                      </a:lnTo>
                      <a:lnTo>
                        <a:pt x="1196" y="1190"/>
                      </a:lnTo>
                      <a:lnTo>
                        <a:pt x="1197" y="1180"/>
                      </a:lnTo>
                      <a:lnTo>
                        <a:pt x="1197" y="1172"/>
                      </a:lnTo>
                      <a:lnTo>
                        <a:pt x="1193" y="1162"/>
                      </a:lnTo>
                      <a:lnTo>
                        <a:pt x="1190" y="1152"/>
                      </a:lnTo>
                      <a:lnTo>
                        <a:pt x="1187" y="1142"/>
                      </a:lnTo>
                      <a:lnTo>
                        <a:pt x="1185" y="1133"/>
                      </a:lnTo>
                      <a:lnTo>
                        <a:pt x="1184" y="1122"/>
                      </a:lnTo>
                      <a:lnTo>
                        <a:pt x="1185" y="1111"/>
                      </a:lnTo>
                      <a:lnTo>
                        <a:pt x="1187" y="1104"/>
                      </a:lnTo>
                      <a:lnTo>
                        <a:pt x="1190" y="1098"/>
                      </a:lnTo>
                      <a:lnTo>
                        <a:pt x="1194" y="1091"/>
                      </a:lnTo>
                      <a:lnTo>
                        <a:pt x="1199" y="1086"/>
                      </a:lnTo>
                      <a:lnTo>
                        <a:pt x="1202" y="1080"/>
                      </a:lnTo>
                      <a:lnTo>
                        <a:pt x="1205" y="1074"/>
                      </a:lnTo>
                      <a:lnTo>
                        <a:pt x="1205" y="1067"/>
                      </a:lnTo>
                      <a:lnTo>
                        <a:pt x="1204" y="1061"/>
                      </a:lnTo>
                      <a:lnTo>
                        <a:pt x="1201" y="1055"/>
                      </a:lnTo>
                      <a:lnTo>
                        <a:pt x="1198" y="1050"/>
                      </a:lnTo>
                      <a:lnTo>
                        <a:pt x="1193" y="1044"/>
                      </a:lnTo>
                      <a:lnTo>
                        <a:pt x="1190" y="1039"/>
                      </a:lnTo>
                      <a:lnTo>
                        <a:pt x="1187" y="1035"/>
                      </a:lnTo>
                      <a:lnTo>
                        <a:pt x="1185" y="1029"/>
                      </a:lnTo>
                      <a:lnTo>
                        <a:pt x="1185" y="1023"/>
                      </a:lnTo>
                      <a:lnTo>
                        <a:pt x="1186" y="1017"/>
                      </a:lnTo>
                      <a:lnTo>
                        <a:pt x="1188" y="1012"/>
                      </a:lnTo>
                      <a:lnTo>
                        <a:pt x="1192" y="1006"/>
                      </a:lnTo>
                      <a:lnTo>
                        <a:pt x="1198" y="1002"/>
                      </a:lnTo>
                      <a:lnTo>
                        <a:pt x="1206" y="1002"/>
                      </a:lnTo>
                      <a:lnTo>
                        <a:pt x="1206" y="995"/>
                      </a:lnTo>
                      <a:lnTo>
                        <a:pt x="1205" y="988"/>
                      </a:lnTo>
                      <a:lnTo>
                        <a:pt x="1204" y="980"/>
                      </a:lnTo>
                      <a:lnTo>
                        <a:pt x="1203" y="974"/>
                      </a:lnTo>
                      <a:lnTo>
                        <a:pt x="1202" y="967"/>
                      </a:lnTo>
                      <a:lnTo>
                        <a:pt x="1202" y="962"/>
                      </a:lnTo>
                      <a:lnTo>
                        <a:pt x="1204" y="957"/>
                      </a:lnTo>
                      <a:lnTo>
                        <a:pt x="1208" y="954"/>
                      </a:lnTo>
                      <a:lnTo>
                        <a:pt x="1216" y="950"/>
                      </a:lnTo>
                      <a:lnTo>
                        <a:pt x="1222" y="945"/>
                      </a:lnTo>
                      <a:lnTo>
                        <a:pt x="1226" y="941"/>
                      </a:lnTo>
                      <a:lnTo>
                        <a:pt x="1230" y="935"/>
                      </a:lnTo>
                      <a:lnTo>
                        <a:pt x="1234" y="930"/>
                      </a:lnTo>
                      <a:lnTo>
                        <a:pt x="1237" y="925"/>
                      </a:lnTo>
                      <a:lnTo>
                        <a:pt x="1242" y="919"/>
                      </a:lnTo>
                      <a:lnTo>
                        <a:pt x="1250" y="914"/>
                      </a:lnTo>
                      <a:lnTo>
                        <a:pt x="1242" y="914"/>
                      </a:lnTo>
                      <a:lnTo>
                        <a:pt x="1235" y="915"/>
                      </a:lnTo>
                      <a:lnTo>
                        <a:pt x="1228" y="915"/>
                      </a:lnTo>
                      <a:lnTo>
                        <a:pt x="1222" y="913"/>
                      </a:lnTo>
                      <a:lnTo>
                        <a:pt x="1210" y="906"/>
                      </a:lnTo>
                      <a:lnTo>
                        <a:pt x="1199" y="900"/>
                      </a:lnTo>
                      <a:lnTo>
                        <a:pt x="1188" y="892"/>
                      </a:lnTo>
                      <a:lnTo>
                        <a:pt x="1177" y="884"/>
                      </a:lnTo>
                      <a:lnTo>
                        <a:pt x="1165" y="878"/>
                      </a:lnTo>
                      <a:lnTo>
                        <a:pt x="1154" y="871"/>
                      </a:lnTo>
                      <a:lnTo>
                        <a:pt x="1143" y="865"/>
                      </a:lnTo>
                      <a:lnTo>
                        <a:pt x="1131" y="859"/>
                      </a:lnTo>
                      <a:lnTo>
                        <a:pt x="1123" y="857"/>
                      </a:lnTo>
                      <a:lnTo>
                        <a:pt x="1112" y="857"/>
                      </a:lnTo>
                      <a:lnTo>
                        <a:pt x="1102" y="858"/>
                      </a:lnTo>
                      <a:lnTo>
                        <a:pt x="1091" y="863"/>
                      </a:lnTo>
                      <a:lnTo>
                        <a:pt x="1081" y="868"/>
                      </a:lnTo>
                      <a:lnTo>
                        <a:pt x="1072" y="875"/>
                      </a:lnTo>
                      <a:lnTo>
                        <a:pt x="1066" y="882"/>
                      </a:lnTo>
                      <a:lnTo>
                        <a:pt x="1061" y="892"/>
                      </a:lnTo>
                      <a:lnTo>
                        <a:pt x="1055" y="881"/>
                      </a:lnTo>
                      <a:lnTo>
                        <a:pt x="1053" y="869"/>
                      </a:lnTo>
                      <a:lnTo>
                        <a:pt x="1052" y="856"/>
                      </a:lnTo>
                      <a:lnTo>
                        <a:pt x="1052" y="844"/>
                      </a:lnTo>
                      <a:lnTo>
                        <a:pt x="1051" y="834"/>
                      </a:lnTo>
                      <a:lnTo>
                        <a:pt x="1046" y="826"/>
                      </a:lnTo>
                      <a:lnTo>
                        <a:pt x="1039" y="820"/>
                      </a:lnTo>
                      <a:lnTo>
                        <a:pt x="1023" y="819"/>
                      </a:lnTo>
                      <a:lnTo>
                        <a:pt x="1028" y="806"/>
                      </a:lnTo>
                      <a:lnTo>
                        <a:pt x="1029" y="794"/>
                      </a:lnTo>
                      <a:lnTo>
                        <a:pt x="1029" y="781"/>
                      </a:lnTo>
                      <a:lnTo>
                        <a:pt x="1028" y="768"/>
                      </a:lnTo>
                      <a:lnTo>
                        <a:pt x="1027" y="756"/>
                      </a:lnTo>
                      <a:lnTo>
                        <a:pt x="1025" y="743"/>
                      </a:lnTo>
                      <a:lnTo>
                        <a:pt x="1023" y="730"/>
                      </a:lnTo>
                      <a:lnTo>
                        <a:pt x="1023" y="717"/>
                      </a:lnTo>
                      <a:lnTo>
                        <a:pt x="1013" y="722"/>
                      </a:lnTo>
                      <a:lnTo>
                        <a:pt x="1001" y="725"/>
                      </a:lnTo>
                      <a:lnTo>
                        <a:pt x="990" y="726"/>
                      </a:lnTo>
                      <a:lnTo>
                        <a:pt x="978" y="725"/>
                      </a:lnTo>
                      <a:lnTo>
                        <a:pt x="967" y="723"/>
                      </a:lnTo>
                      <a:lnTo>
                        <a:pt x="956" y="720"/>
                      </a:lnTo>
                      <a:lnTo>
                        <a:pt x="946" y="715"/>
                      </a:lnTo>
                      <a:lnTo>
                        <a:pt x="937" y="708"/>
                      </a:lnTo>
                      <a:lnTo>
                        <a:pt x="931" y="700"/>
                      </a:lnTo>
                      <a:lnTo>
                        <a:pt x="929" y="693"/>
                      </a:lnTo>
                      <a:lnTo>
                        <a:pt x="930" y="686"/>
                      </a:lnTo>
                      <a:lnTo>
                        <a:pt x="934" y="681"/>
                      </a:lnTo>
                      <a:lnTo>
                        <a:pt x="941" y="674"/>
                      </a:lnTo>
                      <a:lnTo>
                        <a:pt x="947" y="668"/>
                      </a:lnTo>
                      <a:lnTo>
                        <a:pt x="954" y="660"/>
                      </a:lnTo>
                      <a:lnTo>
                        <a:pt x="958" y="651"/>
                      </a:lnTo>
                      <a:lnTo>
                        <a:pt x="954" y="651"/>
                      </a:lnTo>
                      <a:lnTo>
                        <a:pt x="949" y="651"/>
                      </a:lnTo>
                      <a:lnTo>
                        <a:pt x="944" y="651"/>
                      </a:lnTo>
                      <a:lnTo>
                        <a:pt x="940" y="651"/>
                      </a:lnTo>
                      <a:lnTo>
                        <a:pt x="935" y="651"/>
                      </a:lnTo>
                      <a:lnTo>
                        <a:pt x="930" y="651"/>
                      </a:lnTo>
                      <a:lnTo>
                        <a:pt x="925" y="651"/>
                      </a:lnTo>
                      <a:lnTo>
                        <a:pt x="921" y="651"/>
                      </a:lnTo>
                      <a:lnTo>
                        <a:pt x="927" y="647"/>
                      </a:lnTo>
                      <a:lnTo>
                        <a:pt x="932" y="642"/>
                      </a:lnTo>
                      <a:lnTo>
                        <a:pt x="936" y="636"/>
                      </a:lnTo>
                      <a:lnTo>
                        <a:pt x="942" y="631"/>
                      </a:lnTo>
                      <a:lnTo>
                        <a:pt x="946" y="625"/>
                      </a:lnTo>
                      <a:lnTo>
                        <a:pt x="949" y="620"/>
                      </a:lnTo>
                      <a:lnTo>
                        <a:pt x="954" y="614"/>
                      </a:lnTo>
                      <a:lnTo>
                        <a:pt x="958" y="608"/>
                      </a:lnTo>
                      <a:lnTo>
                        <a:pt x="949" y="603"/>
                      </a:lnTo>
                      <a:lnTo>
                        <a:pt x="942" y="599"/>
                      </a:lnTo>
                      <a:lnTo>
                        <a:pt x="933" y="596"/>
                      </a:lnTo>
                      <a:lnTo>
                        <a:pt x="927" y="592"/>
                      </a:lnTo>
                      <a:lnTo>
                        <a:pt x="920" y="586"/>
                      </a:lnTo>
                      <a:lnTo>
                        <a:pt x="915" y="581"/>
                      </a:lnTo>
                      <a:lnTo>
                        <a:pt x="910" y="573"/>
                      </a:lnTo>
                      <a:lnTo>
                        <a:pt x="907" y="564"/>
                      </a:lnTo>
                      <a:lnTo>
                        <a:pt x="896" y="568"/>
                      </a:lnTo>
                      <a:lnTo>
                        <a:pt x="893" y="568"/>
                      </a:lnTo>
                      <a:lnTo>
                        <a:pt x="891" y="569"/>
                      </a:lnTo>
                      <a:lnTo>
                        <a:pt x="881" y="574"/>
                      </a:lnTo>
                      <a:lnTo>
                        <a:pt x="888" y="573"/>
                      </a:lnTo>
                      <a:lnTo>
                        <a:pt x="887" y="575"/>
                      </a:lnTo>
                      <a:lnTo>
                        <a:pt x="882" y="574"/>
                      </a:lnTo>
                      <a:lnTo>
                        <a:pt x="875" y="565"/>
                      </a:lnTo>
                      <a:lnTo>
                        <a:pt x="870" y="554"/>
                      </a:lnTo>
                      <a:lnTo>
                        <a:pt x="862" y="546"/>
                      </a:lnTo>
                      <a:lnTo>
                        <a:pt x="854" y="539"/>
                      </a:lnTo>
                      <a:lnTo>
                        <a:pt x="844" y="535"/>
                      </a:lnTo>
                      <a:lnTo>
                        <a:pt x="833" y="533"/>
                      </a:lnTo>
                      <a:lnTo>
                        <a:pt x="821" y="532"/>
                      </a:lnTo>
                      <a:lnTo>
                        <a:pt x="809" y="533"/>
                      </a:lnTo>
                      <a:lnTo>
                        <a:pt x="797" y="535"/>
                      </a:lnTo>
                      <a:lnTo>
                        <a:pt x="797" y="531"/>
                      </a:lnTo>
                      <a:lnTo>
                        <a:pt x="796" y="526"/>
                      </a:lnTo>
                      <a:lnTo>
                        <a:pt x="795" y="522"/>
                      </a:lnTo>
                      <a:lnTo>
                        <a:pt x="794" y="516"/>
                      </a:lnTo>
                      <a:lnTo>
                        <a:pt x="792" y="512"/>
                      </a:lnTo>
                      <a:lnTo>
                        <a:pt x="790" y="508"/>
                      </a:lnTo>
                      <a:lnTo>
                        <a:pt x="788" y="503"/>
                      </a:lnTo>
                      <a:lnTo>
                        <a:pt x="787" y="499"/>
                      </a:lnTo>
                      <a:lnTo>
                        <a:pt x="783" y="486"/>
                      </a:lnTo>
                      <a:lnTo>
                        <a:pt x="776" y="475"/>
                      </a:lnTo>
                      <a:lnTo>
                        <a:pt x="769" y="465"/>
                      </a:lnTo>
                      <a:lnTo>
                        <a:pt x="760" y="457"/>
                      </a:lnTo>
                      <a:lnTo>
                        <a:pt x="750" y="448"/>
                      </a:lnTo>
                      <a:lnTo>
                        <a:pt x="740" y="440"/>
                      </a:lnTo>
                      <a:lnTo>
                        <a:pt x="729" y="431"/>
                      </a:lnTo>
                      <a:lnTo>
                        <a:pt x="720" y="423"/>
                      </a:lnTo>
                      <a:lnTo>
                        <a:pt x="711" y="413"/>
                      </a:lnTo>
                      <a:lnTo>
                        <a:pt x="700" y="402"/>
                      </a:lnTo>
                      <a:lnTo>
                        <a:pt x="690" y="392"/>
                      </a:lnTo>
                      <a:lnTo>
                        <a:pt x="678" y="383"/>
                      </a:lnTo>
                      <a:lnTo>
                        <a:pt x="667" y="376"/>
                      </a:lnTo>
                      <a:lnTo>
                        <a:pt x="655" y="373"/>
                      </a:lnTo>
                      <a:lnTo>
                        <a:pt x="645" y="376"/>
                      </a:lnTo>
                      <a:lnTo>
                        <a:pt x="634" y="385"/>
                      </a:lnTo>
                      <a:lnTo>
                        <a:pt x="633" y="387"/>
                      </a:lnTo>
                      <a:lnTo>
                        <a:pt x="634" y="391"/>
                      </a:lnTo>
                      <a:lnTo>
                        <a:pt x="637" y="396"/>
                      </a:lnTo>
                      <a:lnTo>
                        <a:pt x="640" y="401"/>
                      </a:lnTo>
                      <a:lnTo>
                        <a:pt x="643" y="406"/>
                      </a:lnTo>
                      <a:lnTo>
                        <a:pt x="647" y="413"/>
                      </a:lnTo>
                      <a:lnTo>
                        <a:pt x="650" y="420"/>
                      </a:lnTo>
                      <a:lnTo>
                        <a:pt x="652" y="426"/>
                      </a:lnTo>
                      <a:lnTo>
                        <a:pt x="629" y="416"/>
                      </a:lnTo>
                      <a:lnTo>
                        <a:pt x="610" y="403"/>
                      </a:lnTo>
                      <a:lnTo>
                        <a:pt x="591" y="388"/>
                      </a:lnTo>
                      <a:lnTo>
                        <a:pt x="575" y="371"/>
                      </a:lnTo>
                      <a:lnTo>
                        <a:pt x="560" y="352"/>
                      </a:lnTo>
                      <a:lnTo>
                        <a:pt x="544" y="332"/>
                      </a:lnTo>
                      <a:lnTo>
                        <a:pt x="530" y="313"/>
                      </a:lnTo>
                      <a:lnTo>
                        <a:pt x="515" y="293"/>
                      </a:lnTo>
                      <a:lnTo>
                        <a:pt x="513" y="287"/>
                      </a:lnTo>
                      <a:lnTo>
                        <a:pt x="513" y="279"/>
                      </a:lnTo>
                      <a:lnTo>
                        <a:pt x="513" y="273"/>
                      </a:lnTo>
                      <a:lnTo>
                        <a:pt x="512" y="266"/>
                      </a:lnTo>
                      <a:lnTo>
                        <a:pt x="498" y="250"/>
                      </a:lnTo>
                      <a:lnTo>
                        <a:pt x="480" y="238"/>
                      </a:lnTo>
                      <a:lnTo>
                        <a:pt x="462" y="228"/>
                      </a:lnTo>
                      <a:lnTo>
                        <a:pt x="443" y="219"/>
                      </a:lnTo>
                      <a:lnTo>
                        <a:pt x="425" y="211"/>
                      </a:lnTo>
                      <a:lnTo>
                        <a:pt x="407" y="202"/>
                      </a:lnTo>
                      <a:lnTo>
                        <a:pt x="392" y="190"/>
                      </a:lnTo>
                      <a:lnTo>
                        <a:pt x="381" y="175"/>
                      </a:lnTo>
                      <a:lnTo>
                        <a:pt x="377" y="165"/>
                      </a:lnTo>
                      <a:lnTo>
                        <a:pt x="372" y="154"/>
                      </a:lnTo>
                      <a:lnTo>
                        <a:pt x="369" y="143"/>
                      </a:lnTo>
                      <a:lnTo>
                        <a:pt x="366" y="131"/>
                      </a:lnTo>
                      <a:lnTo>
                        <a:pt x="361" y="120"/>
                      </a:lnTo>
                      <a:lnTo>
                        <a:pt x="357" y="109"/>
                      </a:lnTo>
                      <a:lnTo>
                        <a:pt x="349" y="98"/>
                      </a:lnTo>
                      <a:lnTo>
                        <a:pt x="340" y="89"/>
                      </a:lnTo>
                      <a:lnTo>
                        <a:pt x="337" y="84"/>
                      </a:lnTo>
                      <a:lnTo>
                        <a:pt x="339" y="79"/>
                      </a:lnTo>
                      <a:lnTo>
                        <a:pt x="339" y="73"/>
                      </a:lnTo>
                      <a:lnTo>
                        <a:pt x="336" y="69"/>
                      </a:lnTo>
                      <a:lnTo>
                        <a:pt x="324" y="59"/>
                      </a:lnTo>
                      <a:lnTo>
                        <a:pt x="310" y="52"/>
                      </a:lnTo>
                      <a:lnTo>
                        <a:pt x="296" y="48"/>
                      </a:lnTo>
                      <a:lnTo>
                        <a:pt x="281" y="46"/>
                      </a:lnTo>
                      <a:lnTo>
                        <a:pt x="266" y="46"/>
                      </a:lnTo>
                      <a:lnTo>
                        <a:pt x="250" y="46"/>
                      </a:lnTo>
                      <a:lnTo>
                        <a:pt x="235" y="46"/>
                      </a:lnTo>
                      <a:lnTo>
                        <a:pt x="221" y="46"/>
                      </a:lnTo>
                      <a:lnTo>
                        <a:pt x="210" y="46"/>
                      </a:lnTo>
                      <a:lnTo>
                        <a:pt x="200" y="47"/>
                      </a:lnTo>
                      <a:lnTo>
                        <a:pt x="189" y="49"/>
                      </a:lnTo>
                      <a:lnTo>
                        <a:pt x="179" y="51"/>
                      </a:lnTo>
                      <a:lnTo>
                        <a:pt x="168" y="52"/>
                      </a:lnTo>
                      <a:lnTo>
                        <a:pt x="157" y="52"/>
                      </a:lnTo>
                      <a:lnTo>
                        <a:pt x="146" y="49"/>
                      </a:lnTo>
                      <a:lnTo>
                        <a:pt x="135" y="45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63" name="Freeform 2133"/>
                <p:cNvSpPr>
                  <a:spLocks/>
                </p:cNvSpPr>
                <p:nvPr/>
              </p:nvSpPr>
              <p:spPr bwMode="auto">
                <a:xfrm>
                  <a:off x="2417" y="1455"/>
                  <a:ext cx="51" cy="57"/>
                </a:xfrm>
                <a:custGeom>
                  <a:avLst/>
                  <a:gdLst>
                    <a:gd name="T0" fmla="*/ 0 w 505"/>
                    <a:gd name="T1" fmla="*/ 0 h 614"/>
                    <a:gd name="T2" fmla="*/ 0 w 505"/>
                    <a:gd name="T3" fmla="*/ 0 h 614"/>
                    <a:gd name="T4" fmla="*/ 0 w 505"/>
                    <a:gd name="T5" fmla="*/ 0 h 614"/>
                    <a:gd name="T6" fmla="*/ 0 w 505"/>
                    <a:gd name="T7" fmla="*/ 0 h 614"/>
                    <a:gd name="T8" fmla="*/ 0 w 505"/>
                    <a:gd name="T9" fmla="*/ 0 h 614"/>
                    <a:gd name="T10" fmla="*/ 0 w 505"/>
                    <a:gd name="T11" fmla="*/ 0 h 614"/>
                    <a:gd name="T12" fmla="*/ 0 w 505"/>
                    <a:gd name="T13" fmla="*/ 0 h 614"/>
                    <a:gd name="T14" fmla="*/ 0 w 505"/>
                    <a:gd name="T15" fmla="*/ 0 h 614"/>
                    <a:gd name="T16" fmla="*/ 0 w 505"/>
                    <a:gd name="T17" fmla="*/ 0 h 614"/>
                    <a:gd name="T18" fmla="*/ 0 w 505"/>
                    <a:gd name="T19" fmla="*/ 0 h 614"/>
                    <a:gd name="T20" fmla="*/ 0 w 505"/>
                    <a:gd name="T21" fmla="*/ 0 h 614"/>
                    <a:gd name="T22" fmla="*/ 0 w 505"/>
                    <a:gd name="T23" fmla="*/ 0 h 614"/>
                    <a:gd name="T24" fmla="*/ 0 w 505"/>
                    <a:gd name="T25" fmla="*/ 0 h 614"/>
                    <a:gd name="T26" fmla="*/ 0 w 505"/>
                    <a:gd name="T27" fmla="*/ 0 h 614"/>
                    <a:gd name="T28" fmla="*/ 0 w 505"/>
                    <a:gd name="T29" fmla="*/ 0 h 614"/>
                    <a:gd name="T30" fmla="*/ 0 w 505"/>
                    <a:gd name="T31" fmla="*/ 0 h 614"/>
                    <a:gd name="T32" fmla="*/ 0 w 505"/>
                    <a:gd name="T33" fmla="*/ 0 h 614"/>
                    <a:gd name="T34" fmla="*/ 0 w 505"/>
                    <a:gd name="T35" fmla="*/ 0 h 614"/>
                    <a:gd name="T36" fmla="*/ 0 w 505"/>
                    <a:gd name="T37" fmla="*/ 0 h 614"/>
                    <a:gd name="T38" fmla="*/ 0 w 505"/>
                    <a:gd name="T39" fmla="*/ 0 h 614"/>
                    <a:gd name="T40" fmla="*/ 0 w 505"/>
                    <a:gd name="T41" fmla="*/ 0 h 614"/>
                    <a:gd name="T42" fmla="*/ 0 w 505"/>
                    <a:gd name="T43" fmla="*/ 0 h 614"/>
                    <a:gd name="T44" fmla="*/ 0 w 505"/>
                    <a:gd name="T45" fmla="*/ 0 h 614"/>
                    <a:gd name="T46" fmla="*/ 0 w 505"/>
                    <a:gd name="T47" fmla="*/ 0 h 614"/>
                    <a:gd name="T48" fmla="*/ 0 w 505"/>
                    <a:gd name="T49" fmla="*/ 0 h 614"/>
                    <a:gd name="T50" fmla="*/ 0 w 505"/>
                    <a:gd name="T51" fmla="*/ 0 h 614"/>
                    <a:gd name="T52" fmla="*/ 0 w 505"/>
                    <a:gd name="T53" fmla="*/ 0 h 614"/>
                    <a:gd name="T54" fmla="*/ 0 w 505"/>
                    <a:gd name="T55" fmla="*/ 0 h 614"/>
                    <a:gd name="T56" fmla="*/ 0 w 505"/>
                    <a:gd name="T57" fmla="*/ 0 h 614"/>
                    <a:gd name="T58" fmla="*/ 0 w 505"/>
                    <a:gd name="T59" fmla="*/ 0 h 614"/>
                    <a:gd name="T60" fmla="*/ 0 w 505"/>
                    <a:gd name="T61" fmla="*/ 0 h 614"/>
                    <a:gd name="T62" fmla="*/ 0 w 505"/>
                    <a:gd name="T63" fmla="*/ 0 h 614"/>
                    <a:gd name="T64" fmla="*/ 0 w 505"/>
                    <a:gd name="T65" fmla="*/ 0 h 614"/>
                    <a:gd name="T66" fmla="*/ 0 w 505"/>
                    <a:gd name="T67" fmla="*/ 0 h 614"/>
                    <a:gd name="T68" fmla="*/ 0 w 505"/>
                    <a:gd name="T69" fmla="*/ 0 h 614"/>
                    <a:gd name="T70" fmla="*/ 0 w 505"/>
                    <a:gd name="T71" fmla="*/ 0 h 614"/>
                    <a:gd name="T72" fmla="*/ 0 w 505"/>
                    <a:gd name="T73" fmla="*/ 0 h 614"/>
                    <a:gd name="T74" fmla="*/ 0 w 505"/>
                    <a:gd name="T75" fmla="*/ 0 h 614"/>
                    <a:gd name="T76" fmla="*/ 0 w 505"/>
                    <a:gd name="T77" fmla="*/ 0 h 614"/>
                    <a:gd name="T78" fmla="*/ 0 w 505"/>
                    <a:gd name="T79" fmla="*/ 0 h 614"/>
                    <a:gd name="T80" fmla="*/ 0 w 505"/>
                    <a:gd name="T81" fmla="*/ 0 h 614"/>
                    <a:gd name="T82" fmla="*/ 0 w 505"/>
                    <a:gd name="T83" fmla="*/ 0 h 614"/>
                    <a:gd name="T84" fmla="*/ 0 w 505"/>
                    <a:gd name="T85" fmla="*/ 0 h 614"/>
                    <a:gd name="T86" fmla="*/ 0 w 505"/>
                    <a:gd name="T87" fmla="*/ 0 h 614"/>
                    <a:gd name="T88" fmla="*/ 0 w 505"/>
                    <a:gd name="T89" fmla="*/ 0 h 614"/>
                    <a:gd name="T90" fmla="*/ 0 w 505"/>
                    <a:gd name="T91" fmla="*/ 0 h 614"/>
                    <a:gd name="T92" fmla="*/ 0 w 505"/>
                    <a:gd name="T93" fmla="*/ 0 h 614"/>
                    <a:gd name="T94" fmla="*/ 0 w 505"/>
                    <a:gd name="T95" fmla="*/ 0 h 614"/>
                    <a:gd name="T96" fmla="*/ 0 w 505"/>
                    <a:gd name="T97" fmla="*/ 0 h 614"/>
                    <a:gd name="T98" fmla="*/ 0 w 505"/>
                    <a:gd name="T99" fmla="*/ 0 h 614"/>
                    <a:gd name="T100" fmla="*/ 0 w 505"/>
                    <a:gd name="T101" fmla="*/ 0 h 614"/>
                    <a:gd name="T102" fmla="*/ 0 w 505"/>
                    <a:gd name="T103" fmla="*/ 0 h 614"/>
                    <a:gd name="T104" fmla="*/ 0 w 505"/>
                    <a:gd name="T105" fmla="*/ 0 h 614"/>
                    <a:gd name="T106" fmla="*/ 0 w 505"/>
                    <a:gd name="T107" fmla="*/ 0 h 614"/>
                    <a:gd name="T108" fmla="*/ 0 w 505"/>
                    <a:gd name="T109" fmla="*/ 0 h 614"/>
                    <a:gd name="T110" fmla="*/ 0 w 505"/>
                    <a:gd name="T111" fmla="*/ 0 h 614"/>
                    <a:gd name="T112" fmla="*/ 0 w 505"/>
                    <a:gd name="T113" fmla="*/ 0 h 614"/>
                    <a:gd name="T114" fmla="*/ 0 w 505"/>
                    <a:gd name="T115" fmla="*/ 0 h 614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505"/>
                    <a:gd name="T175" fmla="*/ 0 h 614"/>
                    <a:gd name="T176" fmla="*/ 505 w 505"/>
                    <a:gd name="T177" fmla="*/ 614 h 614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505" h="614">
                      <a:moveTo>
                        <a:pt x="497" y="568"/>
                      </a:moveTo>
                      <a:lnTo>
                        <a:pt x="501" y="573"/>
                      </a:lnTo>
                      <a:lnTo>
                        <a:pt x="503" y="579"/>
                      </a:lnTo>
                      <a:lnTo>
                        <a:pt x="505" y="585"/>
                      </a:lnTo>
                      <a:lnTo>
                        <a:pt x="503" y="591"/>
                      </a:lnTo>
                      <a:lnTo>
                        <a:pt x="502" y="596"/>
                      </a:lnTo>
                      <a:lnTo>
                        <a:pt x="500" y="600"/>
                      </a:lnTo>
                      <a:lnTo>
                        <a:pt x="497" y="605"/>
                      </a:lnTo>
                      <a:lnTo>
                        <a:pt x="494" y="608"/>
                      </a:lnTo>
                      <a:lnTo>
                        <a:pt x="485" y="614"/>
                      </a:lnTo>
                      <a:lnTo>
                        <a:pt x="478" y="612"/>
                      </a:lnTo>
                      <a:lnTo>
                        <a:pt x="474" y="607"/>
                      </a:lnTo>
                      <a:lnTo>
                        <a:pt x="470" y="598"/>
                      </a:lnTo>
                      <a:lnTo>
                        <a:pt x="465" y="591"/>
                      </a:lnTo>
                      <a:lnTo>
                        <a:pt x="460" y="583"/>
                      </a:lnTo>
                      <a:lnTo>
                        <a:pt x="454" y="579"/>
                      </a:lnTo>
                      <a:lnTo>
                        <a:pt x="448" y="580"/>
                      </a:lnTo>
                      <a:lnTo>
                        <a:pt x="441" y="584"/>
                      </a:lnTo>
                      <a:lnTo>
                        <a:pt x="434" y="589"/>
                      </a:lnTo>
                      <a:lnTo>
                        <a:pt x="426" y="593"/>
                      </a:lnTo>
                      <a:lnTo>
                        <a:pt x="418" y="597"/>
                      </a:lnTo>
                      <a:lnTo>
                        <a:pt x="411" y="600"/>
                      </a:lnTo>
                      <a:lnTo>
                        <a:pt x="403" y="603"/>
                      </a:lnTo>
                      <a:lnTo>
                        <a:pt x="397" y="603"/>
                      </a:lnTo>
                      <a:lnTo>
                        <a:pt x="391" y="599"/>
                      </a:lnTo>
                      <a:lnTo>
                        <a:pt x="376" y="589"/>
                      </a:lnTo>
                      <a:lnTo>
                        <a:pt x="361" y="578"/>
                      </a:lnTo>
                      <a:lnTo>
                        <a:pt x="344" y="568"/>
                      </a:lnTo>
                      <a:lnTo>
                        <a:pt x="328" y="559"/>
                      </a:lnTo>
                      <a:lnTo>
                        <a:pt x="312" y="550"/>
                      </a:lnTo>
                      <a:lnTo>
                        <a:pt x="297" y="542"/>
                      </a:lnTo>
                      <a:lnTo>
                        <a:pt x="280" y="533"/>
                      </a:lnTo>
                      <a:lnTo>
                        <a:pt x="264" y="525"/>
                      </a:lnTo>
                      <a:lnTo>
                        <a:pt x="249" y="517"/>
                      </a:lnTo>
                      <a:lnTo>
                        <a:pt x="233" y="508"/>
                      </a:lnTo>
                      <a:lnTo>
                        <a:pt x="218" y="498"/>
                      </a:lnTo>
                      <a:lnTo>
                        <a:pt x="204" y="488"/>
                      </a:lnTo>
                      <a:lnTo>
                        <a:pt x="190" y="477"/>
                      </a:lnTo>
                      <a:lnTo>
                        <a:pt x="176" y="466"/>
                      </a:lnTo>
                      <a:lnTo>
                        <a:pt x="164" y="454"/>
                      </a:lnTo>
                      <a:lnTo>
                        <a:pt x="152" y="439"/>
                      </a:lnTo>
                      <a:lnTo>
                        <a:pt x="148" y="435"/>
                      </a:lnTo>
                      <a:lnTo>
                        <a:pt x="145" y="430"/>
                      </a:lnTo>
                      <a:lnTo>
                        <a:pt x="142" y="423"/>
                      </a:lnTo>
                      <a:lnTo>
                        <a:pt x="140" y="415"/>
                      </a:lnTo>
                      <a:lnTo>
                        <a:pt x="136" y="408"/>
                      </a:lnTo>
                      <a:lnTo>
                        <a:pt x="134" y="400"/>
                      </a:lnTo>
                      <a:lnTo>
                        <a:pt x="131" y="394"/>
                      </a:lnTo>
                      <a:lnTo>
                        <a:pt x="129" y="386"/>
                      </a:lnTo>
                      <a:lnTo>
                        <a:pt x="123" y="375"/>
                      </a:lnTo>
                      <a:lnTo>
                        <a:pt x="117" y="365"/>
                      </a:lnTo>
                      <a:lnTo>
                        <a:pt x="108" y="356"/>
                      </a:lnTo>
                      <a:lnTo>
                        <a:pt x="98" y="347"/>
                      </a:lnTo>
                      <a:lnTo>
                        <a:pt x="90" y="337"/>
                      </a:lnTo>
                      <a:lnTo>
                        <a:pt x="81" y="327"/>
                      </a:lnTo>
                      <a:lnTo>
                        <a:pt x="72" y="316"/>
                      </a:lnTo>
                      <a:lnTo>
                        <a:pt x="67" y="304"/>
                      </a:lnTo>
                      <a:lnTo>
                        <a:pt x="62" y="289"/>
                      </a:lnTo>
                      <a:lnTo>
                        <a:pt x="60" y="274"/>
                      </a:lnTo>
                      <a:lnTo>
                        <a:pt x="59" y="258"/>
                      </a:lnTo>
                      <a:lnTo>
                        <a:pt x="58" y="242"/>
                      </a:lnTo>
                      <a:lnTo>
                        <a:pt x="57" y="227"/>
                      </a:lnTo>
                      <a:lnTo>
                        <a:pt x="55" y="212"/>
                      </a:lnTo>
                      <a:lnTo>
                        <a:pt x="50" y="197"/>
                      </a:lnTo>
                      <a:lnTo>
                        <a:pt x="43" y="182"/>
                      </a:lnTo>
                      <a:lnTo>
                        <a:pt x="40" y="178"/>
                      </a:lnTo>
                      <a:lnTo>
                        <a:pt x="36" y="174"/>
                      </a:lnTo>
                      <a:lnTo>
                        <a:pt x="33" y="171"/>
                      </a:lnTo>
                      <a:lnTo>
                        <a:pt x="30" y="166"/>
                      </a:lnTo>
                      <a:lnTo>
                        <a:pt x="26" y="162"/>
                      </a:lnTo>
                      <a:lnTo>
                        <a:pt x="24" y="157"/>
                      </a:lnTo>
                      <a:lnTo>
                        <a:pt x="21" y="154"/>
                      </a:lnTo>
                      <a:lnTo>
                        <a:pt x="19" y="150"/>
                      </a:lnTo>
                      <a:lnTo>
                        <a:pt x="17" y="143"/>
                      </a:lnTo>
                      <a:lnTo>
                        <a:pt x="16" y="136"/>
                      </a:lnTo>
                      <a:lnTo>
                        <a:pt x="17" y="128"/>
                      </a:lnTo>
                      <a:lnTo>
                        <a:pt x="19" y="119"/>
                      </a:lnTo>
                      <a:lnTo>
                        <a:pt x="21" y="112"/>
                      </a:lnTo>
                      <a:lnTo>
                        <a:pt x="23" y="103"/>
                      </a:lnTo>
                      <a:lnTo>
                        <a:pt x="23" y="95"/>
                      </a:lnTo>
                      <a:lnTo>
                        <a:pt x="21" y="87"/>
                      </a:lnTo>
                      <a:lnTo>
                        <a:pt x="18" y="79"/>
                      </a:lnTo>
                      <a:lnTo>
                        <a:pt x="13" y="73"/>
                      </a:lnTo>
                      <a:lnTo>
                        <a:pt x="9" y="65"/>
                      </a:lnTo>
                      <a:lnTo>
                        <a:pt x="5" y="58"/>
                      </a:lnTo>
                      <a:lnTo>
                        <a:pt x="1" y="51"/>
                      </a:lnTo>
                      <a:lnTo>
                        <a:pt x="0" y="44"/>
                      </a:lnTo>
                      <a:lnTo>
                        <a:pt x="0" y="37"/>
                      </a:lnTo>
                      <a:lnTo>
                        <a:pt x="4" y="29"/>
                      </a:lnTo>
                      <a:lnTo>
                        <a:pt x="6" y="25"/>
                      </a:lnTo>
                      <a:lnTo>
                        <a:pt x="8" y="19"/>
                      </a:lnTo>
                      <a:lnTo>
                        <a:pt x="9" y="14"/>
                      </a:lnTo>
                      <a:lnTo>
                        <a:pt x="12" y="8"/>
                      </a:lnTo>
                      <a:lnTo>
                        <a:pt x="15" y="4"/>
                      </a:lnTo>
                      <a:lnTo>
                        <a:pt x="19" y="1"/>
                      </a:lnTo>
                      <a:lnTo>
                        <a:pt x="23" y="0"/>
                      </a:lnTo>
                      <a:lnTo>
                        <a:pt x="30" y="1"/>
                      </a:lnTo>
                      <a:lnTo>
                        <a:pt x="47" y="7"/>
                      </a:lnTo>
                      <a:lnTo>
                        <a:pt x="65" y="14"/>
                      </a:lnTo>
                      <a:lnTo>
                        <a:pt x="80" y="21"/>
                      </a:lnTo>
                      <a:lnTo>
                        <a:pt x="93" y="31"/>
                      </a:lnTo>
                      <a:lnTo>
                        <a:pt x="103" y="43"/>
                      </a:lnTo>
                      <a:lnTo>
                        <a:pt x="107" y="57"/>
                      </a:lnTo>
                      <a:lnTo>
                        <a:pt x="105" y="74"/>
                      </a:lnTo>
                      <a:lnTo>
                        <a:pt x="96" y="93"/>
                      </a:lnTo>
                      <a:lnTo>
                        <a:pt x="104" y="99"/>
                      </a:lnTo>
                      <a:lnTo>
                        <a:pt x="111" y="104"/>
                      </a:lnTo>
                      <a:lnTo>
                        <a:pt x="118" y="110"/>
                      </a:lnTo>
                      <a:lnTo>
                        <a:pt x="126" y="113"/>
                      </a:lnTo>
                      <a:lnTo>
                        <a:pt x="132" y="113"/>
                      </a:lnTo>
                      <a:lnTo>
                        <a:pt x="136" y="110"/>
                      </a:lnTo>
                      <a:lnTo>
                        <a:pt x="140" y="104"/>
                      </a:lnTo>
                      <a:lnTo>
                        <a:pt x="141" y="96"/>
                      </a:lnTo>
                      <a:lnTo>
                        <a:pt x="143" y="90"/>
                      </a:lnTo>
                      <a:lnTo>
                        <a:pt x="146" y="83"/>
                      </a:lnTo>
                      <a:lnTo>
                        <a:pt x="153" y="80"/>
                      </a:lnTo>
                      <a:lnTo>
                        <a:pt x="162" y="80"/>
                      </a:lnTo>
                      <a:lnTo>
                        <a:pt x="165" y="81"/>
                      </a:lnTo>
                      <a:lnTo>
                        <a:pt x="168" y="85"/>
                      </a:lnTo>
                      <a:lnTo>
                        <a:pt x="169" y="89"/>
                      </a:lnTo>
                      <a:lnTo>
                        <a:pt x="168" y="93"/>
                      </a:lnTo>
                      <a:lnTo>
                        <a:pt x="176" y="92"/>
                      </a:lnTo>
                      <a:lnTo>
                        <a:pt x="183" y="90"/>
                      </a:lnTo>
                      <a:lnTo>
                        <a:pt x="190" y="87"/>
                      </a:lnTo>
                      <a:lnTo>
                        <a:pt x="195" y="83"/>
                      </a:lnTo>
                      <a:lnTo>
                        <a:pt x="201" y="79"/>
                      </a:lnTo>
                      <a:lnTo>
                        <a:pt x="204" y="73"/>
                      </a:lnTo>
                      <a:lnTo>
                        <a:pt x="205" y="66"/>
                      </a:lnTo>
                      <a:lnTo>
                        <a:pt x="205" y="57"/>
                      </a:lnTo>
                      <a:lnTo>
                        <a:pt x="216" y="57"/>
                      </a:lnTo>
                      <a:lnTo>
                        <a:pt x="227" y="58"/>
                      </a:lnTo>
                      <a:lnTo>
                        <a:pt x="237" y="62"/>
                      </a:lnTo>
                      <a:lnTo>
                        <a:pt x="245" y="66"/>
                      </a:lnTo>
                      <a:lnTo>
                        <a:pt x="254" y="73"/>
                      </a:lnTo>
                      <a:lnTo>
                        <a:pt x="262" y="79"/>
                      </a:lnTo>
                      <a:lnTo>
                        <a:pt x="269" y="88"/>
                      </a:lnTo>
                      <a:lnTo>
                        <a:pt x="276" y="98"/>
                      </a:lnTo>
                      <a:lnTo>
                        <a:pt x="287" y="110"/>
                      </a:lnTo>
                      <a:lnTo>
                        <a:pt x="299" y="122"/>
                      </a:lnTo>
                      <a:lnTo>
                        <a:pt x="313" y="131"/>
                      </a:lnTo>
                      <a:lnTo>
                        <a:pt x="327" y="141"/>
                      </a:lnTo>
                      <a:lnTo>
                        <a:pt x="340" y="151"/>
                      </a:lnTo>
                      <a:lnTo>
                        <a:pt x="352" y="162"/>
                      </a:lnTo>
                      <a:lnTo>
                        <a:pt x="361" y="175"/>
                      </a:lnTo>
                      <a:lnTo>
                        <a:pt x="367" y="190"/>
                      </a:lnTo>
                      <a:lnTo>
                        <a:pt x="369" y="202"/>
                      </a:lnTo>
                      <a:lnTo>
                        <a:pt x="372" y="215"/>
                      </a:lnTo>
                      <a:lnTo>
                        <a:pt x="373" y="227"/>
                      </a:lnTo>
                      <a:lnTo>
                        <a:pt x="373" y="239"/>
                      </a:lnTo>
                      <a:lnTo>
                        <a:pt x="373" y="252"/>
                      </a:lnTo>
                      <a:lnTo>
                        <a:pt x="372" y="265"/>
                      </a:lnTo>
                      <a:lnTo>
                        <a:pt x="371" y="277"/>
                      </a:lnTo>
                      <a:lnTo>
                        <a:pt x="368" y="290"/>
                      </a:lnTo>
                      <a:lnTo>
                        <a:pt x="367" y="302"/>
                      </a:lnTo>
                      <a:lnTo>
                        <a:pt x="366" y="315"/>
                      </a:lnTo>
                      <a:lnTo>
                        <a:pt x="365" y="328"/>
                      </a:lnTo>
                      <a:lnTo>
                        <a:pt x="365" y="340"/>
                      </a:lnTo>
                      <a:lnTo>
                        <a:pt x="365" y="353"/>
                      </a:lnTo>
                      <a:lnTo>
                        <a:pt x="365" y="366"/>
                      </a:lnTo>
                      <a:lnTo>
                        <a:pt x="367" y="378"/>
                      </a:lnTo>
                      <a:lnTo>
                        <a:pt x="369" y="391"/>
                      </a:lnTo>
                      <a:lnTo>
                        <a:pt x="377" y="413"/>
                      </a:lnTo>
                      <a:lnTo>
                        <a:pt x="388" y="433"/>
                      </a:lnTo>
                      <a:lnTo>
                        <a:pt x="401" y="450"/>
                      </a:lnTo>
                      <a:lnTo>
                        <a:pt x="416" y="468"/>
                      </a:lnTo>
                      <a:lnTo>
                        <a:pt x="430" y="485"/>
                      </a:lnTo>
                      <a:lnTo>
                        <a:pt x="442" y="504"/>
                      </a:lnTo>
                      <a:lnTo>
                        <a:pt x="452" y="524"/>
                      </a:lnTo>
                      <a:lnTo>
                        <a:pt x="459" y="546"/>
                      </a:lnTo>
                      <a:lnTo>
                        <a:pt x="458" y="551"/>
                      </a:lnTo>
                      <a:lnTo>
                        <a:pt x="453" y="556"/>
                      </a:lnTo>
                      <a:lnTo>
                        <a:pt x="448" y="561"/>
                      </a:lnTo>
                      <a:lnTo>
                        <a:pt x="446" y="568"/>
                      </a:lnTo>
                      <a:lnTo>
                        <a:pt x="497" y="568"/>
                      </a:lnTo>
                      <a:close/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64" name="Freeform 2134"/>
                <p:cNvSpPr>
                  <a:spLocks/>
                </p:cNvSpPr>
                <p:nvPr/>
              </p:nvSpPr>
              <p:spPr bwMode="auto">
                <a:xfrm>
                  <a:off x="2417" y="1455"/>
                  <a:ext cx="51" cy="57"/>
                </a:xfrm>
                <a:custGeom>
                  <a:avLst/>
                  <a:gdLst>
                    <a:gd name="T0" fmla="*/ 0 w 505"/>
                    <a:gd name="T1" fmla="*/ 0 h 614"/>
                    <a:gd name="T2" fmla="*/ 0 w 505"/>
                    <a:gd name="T3" fmla="*/ 0 h 614"/>
                    <a:gd name="T4" fmla="*/ 0 w 505"/>
                    <a:gd name="T5" fmla="*/ 0 h 614"/>
                    <a:gd name="T6" fmla="*/ 0 w 505"/>
                    <a:gd name="T7" fmla="*/ 0 h 614"/>
                    <a:gd name="T8" fmla="*/ 0 w 505"/>
                    <a:gd name="T9" fmla="*/ 0 h 614"/>
                    <a:gd name="T10" fmla="*/ 0 w 505"/>
                    <a:gd name="T11" fmla="*/ 0 h 614"/>
                    <a:gd name="T12" fmla="*/ 0 w 505"/>
                    <a:gd name="T13" fmla="*/ 0 h 614"/>
                    <a:gd name="T14" fmla="*/ 0 w 505"/>
                    <a:gd name="T15" fmla="*/ 0 h 614"/>
                    <a:gd name="T16" fmla="*/ 0 w 505"/>
                    <a:gd name="T17" fmla="*/ 0 h 614"/>
                    <a:gd name="T18" fmla="*/ 0 w 505"/>
                    <a:gd name="T19" fmla="*/ 0 h 614"/>
                    <a:gd name="T20" fmla="*/ 0 w 505"/>
                    <a:gd name="T21" fmla="*/ 0 h 614"/>
                    <a:gd name="T22" fmla="*/ 0 w 505"/>
                    <a:gd name="T23" fmla="*/ 0 h 614"/>
                    <a:gd name="T24" fmla="*/ 0 w 505"/>
                    <a:gd name="T25" fmla="*/ 0 h 614"/>
                    <a:gd name="T26" fmla="*/ 0 w 505"/>
                    <a:gd name="T27" fmla="*/ 0 h 614"/>
                    <a:gd name="T28" fmla="*/ 0 w 505"/>
                    <a:gd name="T29" fmla="*/ 0 h 614"/>
                    <a:gd name="T30" fmla="*/ 0 w 505"/>
                    <a:gd name="T31" fmla="*/ 0 h 614"/>
                    <a:gd name="T32" fmla="*/ 0 w 505"/>
                    <a:gd name="T33" fmla="*/ 0 h 614"/>
                    <a:gd name="T34" fmla="*/ 0 w 505"/>
                    <a:gd name="T35" fmla="*/ 0 h 614"/>
                    <a:gd name="T36" fmla="*/ 0 w 505"/>
                    <a:gd name="T37" fmla="*/ 0 h 614"/>
                    <a:gd name="T38" fmla="*/ 0 w 505"/>
                    <a:gd name="T39" fmla="*/ 0 h 614"/>
                    <a:gd name="T40" fmla="*/ 0 w 505"/>
                    <a:gd name="T41" fmla="*/ 0 h 614"/>
                    <a:gd name="T42" fmla="*/ 0 w 505"/>
                    <a:gd name="T43" fmla="*/ 0 h 614"/>
                    <a:gd name="T44" fmla="*/ 0 w 505"/>
                    <a:gd name="T45" fmla="*/ 0 h 614"/>
                    <a:gd name="T46" fmla="*/ 0 w 505"/>
                    <a:gd name="T47" fmla="*/ 0 h 614"/>
                    <a:gd name="T48" fmla="*/ 0 w 505"/>
                    <a:gd name="T49" fmla="*/ 0 h 614"/>
                    <a:gd name="T50" fmla="*/ 0 w 505"/>
                    <a:gd name="T51" fmla="*/ 0 h 614"/>
                    <a:gd name="T52" fmla="*/ 0 w 505"/>
                    <a:gd name="T53" fmla="*/ 0 h 614"/>
                    <a:gd name="T54" fmla="*/ 0 w 505"/>
                    <a:gd name="T55" fmla="*/ 0 h 614"/>
                    <a:gd name="T56" fmla="*/ 0 w 505"/>
                    <a:gd name="T57" fmla="*/ 0 h 614"/>
                    <a:gd name="T58" fmla="*/ 0 w 505"/>
                    <a:gd name="T59" fmla="*/ 0 h 614"/>
                    <a:gd name="T60" fmla="*/ 0 w 505"/>
                    <a:gd name="T61" fmla="*/ 0 h 614"/>
                    <a:gd name="T62" fmla="*/ 0 w 505"/>
                    <a:gd name="T63" fmla="*/ 0 h 614"/>
                    <a:gd name="T64" fmla="*/ 0 w 505"/>
                    <a:gd name="T65" fmla="*/ 0 h 614"/>
                    <a:gd name="T66" fmla="*/ 0 w 505"/>
                    <a:gd name="T67" fmla="*/ 0 h 614"/>
                    <a:gd name="T68" fmla="*/ 0 w 505"/>
                    <a:gd name="T69" fmla="*/ 0 h 614"/>
                    <a:gd name="T70" fmla="*/ 0 w 505"/>
                    <a:gd name="T71" fmla="*/ 0 h 614"/>
                    <a:gd name="T72" fmla="*/ 0 w 505"/>
                    <a:gd name="T73" fmla="*/ 0 h 614"/>
                    <a:gd name="T74" fmla="*/ 0 w 505"/>
                    <a:gd name="T75" fmla="*/ 0 h 614"/>
                    <a:gd name="T76" fmla="*/ 0 w 505"/>
                    <a:gd name="T77" fmla="*/ 0 h 614"/>
                    <a:gd name="T78" fmla="*/ 0 w 505"/>
                    <a:gd name="T79" fmla="*/ 0 h 614"/>
                    <a:gd name="T80" fmla="*/ 0 w 505"/>
                    <a:gd name="T81" fmla="*/ 0 h 614"/>
                    <a:gd name="T82" fmla="*/ 0 w 505"/>
                    <a:gd name="T83" fmla="*/ 0 h 614"/>
                    <a:gd name="T84" fmla="*/ 0 w 505"/>
                    <a:gd name="T85" fmla="*/ 0 h 614"/>
                    <a:gd name="T86" fmla="*/ 0 w 505"/>
                    <a:gd name="T87" fmla="*/ 0 h 614"/>
                    <a:gd name="T88" fmla="*/ 0 w 505"/>
                    <a:gd name="T89" fmla="*/ 0 h 614"/>
                    <a:gd name="T90" fmla="*/ 0 w 505"/>
                    <a:gd name="T91" fmla="*/ 0 h 614"/>
                    <a:gd name="T92" fmla="*/ 0 w 505"/>
                    <a:gd name="T93" fmla="*/ 0 h 614"/>
                    <a:gd name="T94" fmla="*/ 0 w 505"/>
                    <a:gd name="T95" fmla="*/ 0 h 614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505"/>
                    <a:gd name="T145" fmla="*/ 0 h 614"/>
                    <a:gd name="T146" fmla="*/ 505 w 505"/>
                    <a:gd name="T147" fmla="*/ 614 h 614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505" h="614">
                      <a:moveTo>
                        <a:pt x="497" y="568"/>
                      </a:moveTo>
                      <a:lnTo>
                        <a:pt x="497" y="568"/>
                      </a:lnTo>
                      <a:lnTo>
                        <a:pt x="501" y="573"/>
                      </a:lnTo>
                      <a:lnTo>
                        <a:pt x="503" y="579"/>
                      </a:lnTo>
                      <a:lnTo>
                        <a:pt x="505" y="585"/>
                      </a:lnTo>
                      <a:lnTo>
                        <a:pt x="503" y="591"/>
                      </a:lnTo>
                      <a:lnTo>
                        <a:pt x="502" y="596"/>
                      </a:lnTo>
                      <a:lnTo>
                        <a:pt x="500" y="600"/>
                      </a:lnTo>
                      <a:lnTo>
                        <a:pt x="497" y="605"/>
                      </a:lnTo>
                      <a:lnTo>
                        <a:pt x="494" y="608"/>
                      </a:lnTo>
                      <a:lnTo>
                        <a:pt x="485" y="614"/>
                      </a:lnTo>
                      <a:lnTo>
                        <a:pt x="478" y="612"/>
                      </a:lnTo>
                      <a:lnTo>
                        <a:pt x="474" y="607"/>
                      </a:lnTo>
                      <a:lnTo>
                        <a:pt x="470" y="598"/>
                      </a:lnTo>
                      <a:lnTo>
                        <a:pt x="465" y="591"/>
                      </a:lnTo>
                      <a:lnTo>
                        <a:pt x="460" y="583"/>
                      </a:lnTo>
                      <a:lnTo>
                        <a:pt x="454" y="579"/>
                      </a:lnTo>
                      <a:lnTo>
                        <a:pt x="448" y="580"/>
                      </a:lnTo>
                      <a:lnTo>
                        <a:pt x="441" y="584"/>
                      </a:lnTo>
                      <a:lnTo>
                        <a:pt x="434" y="589"/>
                      </a:lnTo>
                      <a:lnTo>
                        <a:pt x="426" y="593"/>
                      </a:lnTo>
                      <a:lnTo>
                        <a:pt x="418" y="597"/>
                      </a:lnTo>
                      <a:lnTo>
                        <a:pt x="411" y="600"/>
                      </a:lnTo>
                      <a:lnTo>
                        <a:pt x="403" y="603"/>
                      </a:lnTo>
                      <a:lnTo>
                        <a:pt x="397" y="603"/>
                      </a:lnTo>
                      <a:lnTo>
                        <a:pt x="391" y="599"/>
                      </a:lnTo>
                      <a:lnTo>
                        <a:pt x="376" y="589"/>
                      </a:lnTo>
                      <a:lnTo>
                        <a:pt x="361" y="578"/>
                      </a:lnTo>
                      <a:lnTo>
                        <a:pt x="344" y="568"/>
                      </a:lnTo>
                      <a:lnTo>
                        <a:pt x="328" y="559"/>
                      </a:lnTo>
                      <a:lnTo>
                        <a:pt x="312" y="550"/>
                      </a:lnTo>
                      <a:lnTo>
                        <a:pt x="297" y="542"/>
                      </a:lnTo>
                      <a:lnTo>
                        <a:pt x="280" y="533"/>
                      </a:lnTo>
                      <a:lnTo>
                        <a:pt x="264" y="525"/>
                      </a:lnTo>
                      <a:lnTo>
                        <a:pt x="249" y="517"/>
                      </a:lnTo>
                      <a:lnTo>
                        <a:pt x="233" y="508"/>
                      </a:lnTo>
                      <a:lnTo>
                        <a:pt x="218" y="498"/>
                      </a:lnTo>
                      <a:lnTo>
                        <a:pt x="204" y="488"/>
                      </a:lnTo>
                      <a:lnTo>
                        <a:pt x="190" y="477"/>
                      </a:lnTo>
                      <a:lnTo>
                        <a:pt x="176" y="466"/>
                      </a:lnTo>
                      <a:lnTo>
                        <a:pt x="164" y="454"/>
                      </a:lnTo>
                      <a:lnTo>
                        <a:pt x="152" y="439"/>
                      </a:lnTo>
                      <a:lnTo>
                        <a:pt x="148" y="435"/>
                      </a:lnTo>
                      <a:lnTo>
                        <a:pt x="145" y="430"/>
                      </a:lnTo>
                      <a:lnTo>
                        <a:pt x="142" y="423"/>
                      </a:lnTo>
                      <a:lnTo>
                        <a:pt x="140" y="415"/>
                      </a:lnTo>
                      <a:lnTo>
                        <a:pt x="136" y="408"/>
                      </a:lnTo>
                      <a:lnTo>
                        <a:pt x="134" y="400"/>
                      </a:lnTo>
                      <a:lnTo>
                        <a:pt x="131" y="394"/>
                      </a:lnTo>
                      <a:lnTo>
                        <a:pt x="129" y="386"/>
                      </a:lnTo>
                      <a:lnTo>
                        <a:pt x="123" y="375"/>
                      </a:lnTo>
                      <a:lnTo>
                        <a:pt x="117" y="365"/>
                      </a:lnTo>
                      <a:lnTo>
                        <a:pt x="108" y="356"/>
                      </a:lnTo>
                      <a:lnTo>
                        <a:pt x="98" y="347"/>
                      </a:lnTo>
                      <a:lnTo>
                        <a:pt x="90" y="337"/>
                      </a:lnTo>
                      <a:lnTo>
                        <a:pt x="81" y="327"/>
                      </a:lnTo>
                      <a:lnTo>
                        <a:pt x="72" y="316"/>
                      </a:lnTo>
                      <a:lnTo>
                        <a:pt x="67" y="304"/>
                      </a:lnTo>
                      <a:lnTo>
                        <a:pt x="62" y="289"/>
                      </a:lnTo>
                      <a:lnTo>
                        <a:pt x="60" y="274"/>
                      </a:lnTo>
                      <a:lnTo>
                        <a:pt x="59" y="258"/>
                      </a:lnTo>
                      <a:lnTo>
                        <a:pt x="58" y="242"/>
                      </a:lnTo>
                      <a:lnTo>
                        <a:pt x="57" y="227"/>
                      </a:lnTo>
                      <a:lnTo>
                        <a:pt x="55" y="212"/>
                      </a:lnTo>
                      <a:lnTo>
                        <a:pt x="50" y="197"/>
                      </a:lnTo>
                      <a:lnTo>
                        <a:pt x="43" y="182"/>
                      </a:lnTo>
                      <a:lnTo>
                        <a:pt x="40" y="178"/>
                      </a:lnTo>
                      <a:lnTo>
                        <a:pt x="36" y="174"/>
                      </a:lnTo>
                      <a:lnTo>
                        <a:pt x="33" y="171"/>
                      </a:lnTo>
                      <a:lnTo>
                        <a:pt x="30" y="166"/>
                      </a:lnTo>
                      <a:lnTo>
                        <a:pt x="26" y="162"/>
                      </a:lnTo>
                      <a:lnTo>
                        <a:pt x="24" y="157"/>
                      </a:lnTo>
                      <a:lnTo>
                        <a:pt x="21" y="154"/>
                      </a:lnTo>
                      <a:lnTo>
                        <a:pt x="19" y="150"/>
                      </a:lnTo>
                      <a:lnTo>
                        <a:pt x="17" y="143"/>
                      </a:lnTo>
                      <a:lnTo>
                        <a:pt x="16" y="136"/>
                      </a:lnTo>
                      <a:lnTo>
                        <a:pt x="17" y="128"/>
                      </a:lnTo>
                      <a:lnTo>
                        <a:pt x="19" y="119"/>
                      </a:lnTo>
                      <a:lnTo>
                        <a:pt x="21" y="112"/>
                      </a:lnTo>
                      <a:lnTo>
                        <a:pt x="23" y="103"/>
                      </a:lnTo>
                      <a:lnTo>
                        <a:pt x="23" y="95"/>
                      </a:lnTo>
                      <a:lnTo>
                        <a:pt x="21" y="87"/>
                      </a:lnTo>
                      <a:lnTo>
                        <a:pt x="18" y="79"/>
                      </a:lnTo>
                      <a:lnTo>
                        <a:pt x="13" y="73"/>
                      </a:lnTo>
                      <a:lnTo>
                        <a:pt x="9" y="65"/>
                      </a:lnTo>
                      <a:lnTo>
                        <a:pt x="5" y="58"/>
                      </a:lnTo>
                      <a:lnTo>
                        <a:pt x="1" y="51"/>
                      </a:lnTo>
                      <a:lnTo>
                        <a:pt x="0" y="44"/>
                      </a:lnTo>
                      <a:lnTo>
                        <a:pt x="0" y="37"/>
                      </a:lnTo>
                      <a:lnTo>
                        <a:pt x="4" y="29"/>
                      </a:lnTo>
                      <a:lnTo>
                        <a:pt x="6" y="25"/>
                      </a:lnTo>
                      <a:lnTo>
                        <a:pt x="8" y="19"/>
                      </a:lnTo>
                      <a:lnTo>
                        <a:pt x="9" y="14"/>
                      </a:lnTo>
                      <a:lnTo>
                        <a:pt x="12" y="8"/>
                      </a:lnTo>
                      <a:lnTo>
                        <a:pt x="15" y="4"/>
                      </a:lnTo>
                      <a:lnTo>
                        <a:pt x="19" y="1"/>
                      </a:lnTo>
                      <a:lnTo>
                        <a:pt x="23" y="0"/>
                      </a:lnTo>
                      <a:lnTo>
                        <a:pt x="30" y="1"/>
                      </a:lnTo>
                      <a:lnTo>
                        <a:pt x="47" y="7"/>
                      </a:lnTo>
                      <a:lnTo>
                        <a:pt x="65" y="14"/>
                      </a:lnTo>
                      <a:lnTo>
                        <a:pt x="80" y="21"/>
                      </a:lnTo>
                      <a:lnTo>
                        <a:pt x="93" y="31"/>
                      </a:lnTo>
                      <a:lnTo>
                        <a:pt x="103" y="43"/>
                      </a:lnTo>
                      <a:lnTo>
                        <a:pt x="107" y="57"/>
                      </a:lnTo>
                      <a:lnTo>
                        <a:pt x="105" y="74"/>
                      </a:lnTo>
                      <a:lnTo>
                        <a:pt x="96" y="93"/>
                      </a:lnTo>
                      <a:lnTo>
                        <a:pt x="104" y="99"/>
                      </a:lnTo>
                      <a:lnTo>
                        <a:pt x="111" y="104"/>
                      </a:lnTo>
                      <a:lnTo>
                        <a:pt x="118" y="110"/>
                      </a:lnTo>
                      <a:lnTo>
                        <a:pt x="126" y="113"/>
                      </a:lnTo>
                      <a:lnTo>
                        <a:pt x="132" y="113"/>
                      </a:lnTo>
                      <a:lnTo>
                        <a:pt x="136" y="110"/>
                      </a:lnTo>
                      <a:lnTo>
                        <a:pt x="140" y="104"/>
                      </a:lnTo>
                      <a:lnTo>
                        <a:pt x="141" y="96"/>
                      </a:lnTo>
                      <a:lnTo>
                        <a:pt x="143" y="90"/>
                      </a:lnTo>
                      <a:lnTo>
                        <a:pt x="146" y="83"/>
                      </a:lnTo>
                      <a:lnTo>
                        <a:pt x="153" y="80"/>
                      </a:lnTo>
                      <a:lnTo>
                        <a:pt x="162" y="80"/>
                      </a:lnTo>
                      <a:lnTo>
                        <a:pt x="165" y="81"/>
                      </a:lnTo>
                      <a:lnTo>
                        <a:pt x="168" y="85"/>
                      </a:lnTo>
                      <a:lnTo>
                        <a:pt x="169" y="89"/>
                      </a:lnTo>
                      <a:lnTo>
                        <a:pt x="168" y="93"/>
                      </a:lnTo>
                      <a:lnTo>
                        <a:pt x="176" y="92"/>
                      </a:lnTo>
                      <a:lnTo>
                        <a:pt x="183" y="90"/>
                      </a:lnTo>
                      <a:lnTo>
                        <a:pt x="190" y="87"/>
                      </a:lnTo>
                      <a:lnTo>
                        <a:pt x="195" y="83"/>
                      </a:lnTo>
                      <a:lnTo>
                        <a:pt x="201" y="79"/>
                      </a:lnTo>
                      <a:lnTo>
                        <a:pt x="204" y="73"/>
                      </a:lnTo>
                      <a:lnTo>
                        <a:pt x="205" y="66"/>
                      </a:lnTo>
                      <a:lnTo>
                        <a:pt x="205" y="57"/>
                      </a:lnTo>
                      <a:lnTo>
                        <a:pt x="216" y="57"/>
                      </a:lnTo>
                      <a:lnTo>
                        <a:pt x="227" y="58"/>
                      </a:lnTo>
                      <a:lnTo>
                        <a:pt x="237" y="62"/>
                      </a:lnTo>
                      <a:lnTo>
                        <a:pt x="245" y="66"/>
                      </a:lnTo>
                      <a:lnTo>
                        <a:pt x="254" y="73"/>
                      </a:lnTo>
                      <a:lnTo>
                        <a:pt x="262" y="79"/>
                      </a:lnTo>
                      <a:lnTo>
                        <a:pt x="269" y="88"/>
                      </a:lnTo>
                      <a:lnTo>
                        <a:pt x="276" y="98"/>
                      </a:lnTo>
                      <a:lnTo>
                        <a:pt x="287" y="110"/>
                      </a:lnTo>
                      <a:lnTo>
                        <a:pt x="299" y="122"/>
                      </a:lnTo>
                      <a:lnTo>
                        <a:pt x="313" y="131"/>
                      </a:lnTo>
                      <a:lnTo>
                        <a:pt x="327" y="141"/>
                      </a:lnTo>
                      <a:lnTo>
                        <a:pt x="340" y="151"/>
                      </a:lnTo>
                      <a:lnTo>
                        <a:pt x="352" y="162"/>
                      </a:lnTo>
                      <a:lnTo>
                        <a:pt x="361" y="175"/>
                      </a:lnTo>
                      <a:lnTo>
                        <a:pt x="367" y="190"/>
                      </a:lnTo>
                      <a:lnTo>
                        <a:pt x="369" y="202"/>
                      </a:lnTo>
                      <a:lnTo>
                        <a:pt x="372" y="215"/>
                      </a:lnTo>
                      <a:lnTo>
                        <a:pt x="373" y="227"/>
                      </a:lnTo>
                      <a:lnTo>
                        <a:pt x="373" y="239"/>
                      </a:lnTo>
                      <a:lnTo>
                        <a:pt x="373" y="252"/>
                      </a:lnTo>
                      <a:lnTo>
                        <a:pt x="372" y="265"/>
                      </a:lnTo>
                      <a:lnTo>
                        <a:pt x="371" y="277"/>
                      </a:lnTo>
                      <a:lnTo>
                        <a:pt x="368" y="290"/>
                      </a:lnTo>
                      <a:lnTo>
                        <a:pt x="367" y="302"/>
                      </a:lnTo>
                      <a:lnTo>
                        <a:pt x="366" y="315"/>
                      </a:lnTo>
                      <a:lnTo>
                        <a:pt x="365" y="328"/>
                      </a:lnTo>
                      <a:lnTo>
                        <a:pt x="365" y="340"/>
                      </a:lnTo>
                      <a:lnTo>
                        <a:pt x="365" y="353"/>
                      </a:lnTo>
                      <a:lnTo>
                        <a:pt x="365" y="366"/>
                      </a:lnTo>
                      <a:lnTo>
                        <a:pt x="367" y="378"/>
                      </a:lnTo>
                      <a:lnTo>
                        <a:pt x="369" y="391"/>
                      </a:lnTo>
                      <a:lnTo>
                        <a:pt x="377" y="413"/>
                      </a:lnTo>
                      <a:lnTo>
                        <a:pt x="388" y="433"/>
                      </a:lnTo>
                      <a:lnTo>
                        <a:pt x="401" y="450"/>
                      </a:lnTo>
                      <a:lnTo>
                        <a:pt x="416" y="468"/>
                      </a:lnTo>
                      <a:lnTo>
                        <a:pt x="430" y="485"/>
                      </a:lnTo>
                      <a:lnTo>
                        <a:pt x="442" y="504"/>
                      </a:lnTo>
                      <a:lnTo>
                        <a:pt x="452" y="524"/>
                      </a:lnTo>
                      <a:lnTo>
                        <a:pt x="459" y="546"/>
                      </a:lnTo>
                      <a:lnTo>
                        <a:pt x="458" y="551"/>
                      </a:lnTo>
                      <a:lnTo>
                        <a:pt x="453" y="556"/>
                      </a:lnTo>
                      <a:lnTo>
                        <a:pt x="448" y="561"/>
                      </a:lnTo>
                      <a:lnTo>
                        <a:pt x="446" y="568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65" name="Freeform 2135"/>
                <p:cNvSpPr>
                  <a:spLocks/>
                </p:cNvSpPr>
                <p:nvPr/>
              </p:nvSpPr>
              <p:spPr bwMode="auto">
                <a:xfrm>
                  <a:off x="2441" y="1279"/>
                  <a:ext cx="81" cy="157"/>
                </a:xfrm>
                <a:custGeom>
                  <a:avLst/>
                  <a:gdLst>
                    <a:gd name="T0" fmla="*/ 0 w 810"/>
                    <a:gd name="T1" fmla="*/ 0 h 1706"/>
                    <a:gd name="T2" fmla="*/ 0 w 810"/>
                    <a:gd name="T3" fmla="*/ 0 h 1706"/>
                    <a:gd name="T4" fmla="*/ 0 w 810"/>
                    <a:gd name="T5" fmla="*/ 0 h 1706"/>
                    <a:gd name="T6" fmla="*/ 0 w 810"/>
                    <a:gd name="T7" fmla="*/ 0 h 1706"/>
                    <a:gd name="T8" fmla="*/ 0 w 810"/>
                    <a:gd name="T9" fmla="*/ 0 h 1706"/>
                    <a:gd name="T10" fmla="*/ 0 w 810"/>
                    <a:gd name="T11" fmla="*/ 0 h 1706"/>
                    <a:gd name="T12" fmla="*/ 0 w 810"/>
                    <a:gd name="T13" fmla="*/ 0 h 1706"/>
                    <a:gd name="T14" fmla="*/ 0 w 810"/>
                    <a:gd name="T15" fmla="*/ 0 h 1706"/>
                    <a:gd name="T16" fmla="*/ 0 w 810"/>
                    <a:gd name="T17" fmla="*/ 0 h 1706"/>
                    <a:gd name="T18" fmla="*/ 0 w 810"/>
                    <a:gd name="T19" fmla="*/ 0 h 1706"/>
                    <a:gd name="T20" fmla="*/ 0 w 810"/>
                    <a:gd name="T21" fmla="*/ 0 h 1706"/>
                    <a:gd name="T22" fmla="*/ 0 w 810"/>
                    <a:gd name="T23" fmla="*/ 0 h 1706"/>
                    <a:gd name="T24" fmla="*/ 0 w 810"/>
                    <a:gd name="T25" fmla="*/ 0 h 1706"/>
                    <a:gd name="T26" fmla="*/ 0 w 810"/>
                    <a:gd name="T27" fmla="*/ 0 h 1706"/>
                    <a:gd name="T28" fmla="*/ 0 w 810"/>
                    <a:gd name="T29" fmla="*/ 0 h 1706"/>
                    <a:gd name="T30" fmla="*/ 0 w 810"/>
                    <a:gd name="T31" fmla="*/ 0 h 1706"/>
                    <a:gd name="T32" fmla="*/ 0 w 810"/>
                    <a:gd name="T33" fmla="*/ 0 h 1706"/>
                    <a:gd name="T34" fmla="*/ 0 w 810"/>
                    <a:gd name="T35" fmla="*/ 0 h 1706"/>
                    <a:gd name="T36" fmla="*/ 0 w 810"/>
                    <a:gd name="T37" fmla="*/ 0 h 1706"/>
                    <a:gd name="T38" fmla="*/ 0 w 810"/>
                    <a:gd name="T39" fmla="*/ 0 h 1706"/>
                    <a:gd name="T40" fmla="*/ 0 w 810"/>
                    <a:gd name="T41" fmla="*/ 0 h 1706"/>
                    <a:gd name="T42" fmla="*/ 0 w 810"/>
                    <a:gd name="T43" fmla="*/ 0 h 1706"/>
                    <a:gd name="T44" fmla="*/ 0 w 810"/>
                    <a:gd name="T45" fmla="*/ 0 h 1706"/>
                    <a:gd name="T46" fmla="*/ 0 w 810"/>
                    <a:gd name="T47" fmla="*/ 0 h 1706"/>
                    <a:gd name="T48" fmla="*/ 0 w 810"/>
                    <a:gd name="T49" fmla="*/ 0 h 1706"/>
                    <a:gd name="T50" fmla="*/ 0 w 810"/>
                    <a:gd name="T51" fmla="*/ 0 h 1706"/>
                    <a:gd name="T52" fmla="*/ 0 w 810"/>
                    <a:gd name="T53" fmla="*/ 0 h 1706"/>
                    <a:gd name="T54" fmla="*/ 0 w 810"/>
                    <a:gd name="T55" fmla="*/ 0 h 1706"/>
                    <a:gd name="T56" fmla="*/ 0 w 810"/>
                    <a:gd name="T57" fmla="*/ 0 h 1706"/>
                    <a:gd name="T58" fmla="*/ 0 w 810"/>
                    <a:gd name="T59" fmla="*/ 0 h 1706"/>
                    <a:gd name="T60" fmla="*/ 0 w 810"/>
                    <a:gd name="T61" fmla="*/ 0 h 1706"/>
                    <a:gd name="T62" fmla="*/ 0 w 810"/>
                    <a:gd name="T63" fmla="*/ 0 h 1706"/>
                    <a:gd name="T64" fmla="*/ 0 w 810"/>
                    <a:gd name="T65" fmla="*/ 0 h 1706"/>
                    <a:gd name="T66" fmla="*/ 0 w 810"/>
                    <a:gd name="T67" fmla="*/ 0 h 1706"/>
                    <a:gd name="T68" fmla="*/ 0 w 810"/>
                    <a:gd name="T69" fmla="*/ 0 h 1706"/>
                    <a:gd name="T70" fmla="*/ 0 w 810"/>
                    <a:gd name="T71" fmla="*/ 0 h 1706"/>
                    <a:gd name="T72" fmla="*/ 0 w 810"/>
                    <a:gd name="T73" fmla="*/ 0 h 1706"/>
                    <a:gd name="T74" fmla="*/ 0 w 810"/>
                    <a:gd name="T75" fmla="*/ 0 h 1706"/>
                    <a:gd name="T76" fmla="*/ 0 w 810"/>
                    <a:gd name="T77" fmla="*/ 0 h 1706"/>
                    <a:gd name="T78" fmla="*/ 0 w 810"/>
                    <a:gd name="T79" fmla="*/ 0 h 1706"/>
                    <a:gd name="T80" fmla="*/ 0 w 810"/>
                    <a:gd name="T81" fmla="*/ 0 h 1706"/>
                    <a:gd name="T82" fmla="*/ 0 w 810"/>
                    <a:gd name="T83" fmla="*/ 0 h 1706"/>
                    <a:gd name="T84" fmla="*/ 0 w 810"/>
                    <a:gd name="T85" fmla="*/ 0 h 1706"/>
                    <a:gd name="T86" fmla="*/ 0 w 810"/>
                    <a:gd name="T87" fmla="*/ 0 h 1706"/>
                    <a:gd name="T88" fmla="*/ 0 w 810"/>
                    <a:gd name="T89" fmla="*/ 0 h 1706"/>
                    <a:gd name="T90" fmla="*/ 0 w 810"/>
                    <a:gd name="T91" fmla="*/ 0 h 1706"/>
                    <a:gd name="T92" fmla="*/ 0 w 810"/>
                    <a:gd name="T93" fmla="*/ 0 h 1706"/>
                    <a:gd name="T94" fmla="*/ 0 w 810"/>
                    <a:gd name="T95" fmla="*/ 0 h 1706"/>
                    <a:gd name="T96" fmla="*/ 0 w 810"/>
                    <a:gd name="T97" fmla="*/ 0 h 1706"/>
                    <a:gd name="T98" fmla="*/ 0 w 810"/>
                    <a:gd name="T99" fmla="*/ 0 h 1706"/>
                    <a:gd name="T100" fmla="*/ 0 w 810"/>
                    <a:gd name="T101" fmla="*/ 0 h 1706"/>
                    <a:gd name="T102" fmla="*/ 0 w 810"/>
                    <a:gd name="T103" fmla="*/ 0 h 1706"/>
                    <a:gd name="T104" fmla="*/ 0 w 810"/>
                    <a:gd name="T105" fmla="*/ 0 h 1706"/>
                    <a:gd name="T106" fmla="*/ 0 w 810"/>
                    <a:gd name="T107" fmla="*/ 0 h 1706"/>
                    <a:gd name="T108" fmla="*/ 0 w 810"/>
                    <a:gd name="T109" fmla="*/ 0 h 1706"/>
                    <a:gd name="T110" fmla="*/ 0 w 810"/>
                    <a:gd name="T111" fmla="*/ 0 h 1706"/>
                    <a:gd name="T112" fmla="*/ 0 w 810"/>
                    <a:gd name="T113" fmla="*/ 0 h 1706"/>
                    <a:gd name="T114" fmla="*/ 0 w 810"/>
                    <a:gd name="T115" fmla="*/ 0 h 1706"/>
                    <a:gd name="T116" fmla="*/ 0 w 810"/>
                    <a:gd name="T117" fmla="*/ 0 h 1706"/>
                    <a:gd name="T118" fmla="*/ 0 w 810"/>
                    <a:gd name="T119" fmla="*/ 0 h 1706"/>
                    <a:gd name="T120" fmla="*/ 0 w 810"/>
                    <a:gd name="T121" fmla="*/ 0 h 170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810"/>
                    <a:gd name="T184" fmla="*/ 0 h 1706"/>
                    <a:gd name="T185" fmla="*/ 810 w 810"/>
                    <a:gd name="T186" fmla="*/ 1706 h 170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810" h="1706">
                      <a:moveTo>
                        <a:pt x="0" y="126"/>
                      </a:moveTo>
                      <a:lnTo>
                        <a:pt x="7" y="132"/>
                      </a:lnTo>
                      <a:lnTo>
                        <a:pt x="14" y="140"/>
                      </a:lnTo>
                      <a:lnTo>
                        <a:pt x="21" y="146"/>
                      </a:lnTo>
                      <a:lnTo>
                        <a:pt x="27" y="153"/>
                      </a:lnTo>
                      <a:lnTo>
                        <a:pt x="34" y="160"/>
                      </a:lnTo>
                      <a:lnTo>
                        <a:pt x="39" y="169"/>
                      </a:lnTo>
                      <a:lnTo>
                        <a:pt x="45" y="178"/>
                      </a:lnTo>
                      <a:lnTo>
                        <a:pt x="49" y="188"/>
                      </a:lnTo>
                      <a:lnTo>
                        <a:pt x="55" y="194"/>
                      </a:lnTo>
                      <a:lnTo>
                        <a:pt x="62" y="196"/>
                      </a:lnTo>
                      <a:lnTo>
                        <a:pt x="71" y="197"/>
                      </a:lnTo>
                      <a:lnTo>
                        <a:pt x="81" y="196"/>
                      </a:lnTo>
                      <a:lnTo>
                        <a:pt x="89" y="196"/>
                      </a:lnTo>
                      <a:lnTo>
                        <a:pt x="96" y="196"/>
                      </a:lnTo>
                      <a:lnTo>
                        <a:pt x="100" y="201"/>
                      </a:lnTo>
                      <a:lnTo>
                        <a:pt x="100" y="208"/>
                      </a:lnTo>
                      <a:lnTo>
                        <a:pt x="97" y="217"/>
                      </a:lnTo>
                      <a:lnTo>
                        <a:pt x="94" y="226"/>
                      </a:lnTo>
                      <a:lnTo>
                        <a:pt x="91" y="234"/>
                      </a:lnTo>
                      <a:lnTo>
                        <a:pt x="88" y="243"/>
                      </a:lnTo>
                      <a:lnTo>
                        <a:pt x="86" y="252"/>
                      </a:lnTo>
                      <a:lnTo>
                        <a:pt x="86" y="259"/>
                      </a:lnTo>
                      <a:lnTo>
                        <a:pt x="88" y="266"/>
                      </a:lnTo>
                      <a:lnTo>
                        <a:pt x="94" y="271"/>
                      </a:lnTo>
                      <a:lnTo>
                        <a:pt x="110" y="280"/>
                      </a:lnTo>
                      <a:lnTo>
                        <a:pt x="128" y="284"/>
                      </a:lnTo>
                      <a:lnTo>
                        <a:pt x="145" y="286"/>
                      </a:lnTo>
                      <a:lnTo>
                        <a:pt x="164" y="284"/>
                      </a:lnTo>
                      <a:lnTo>
                        <a:pt x="181" y="283"/>
                      </a:lnTo>
                      <a:lnTo>
                        <a:pt x="199" y="282"/>
                      </a:lnTo>
                      <a:lnTo>
                        <a:pt x="218" y="282"/>
                      </a:lnTo>
                      <a:lnTo>
                        <a:pt x="236" y="286"/>
                      </a:lnTo>
                      <a:lnTo>
                        <a:pt x="245" y="290"/>
                      </a:lnTo>
                      <a:lnTo>
                        <a:pt x="250" y="296"/>
                      </a:lnTo>
                      <a:lnTo>
                        <a:pt x="252" y="304"/>
                      </a:lnTo>
                      <a:lnTo>
                        <a:pt x="252" y="314"/>
                      </a:lnTo>
                      <a:lnTo>
                        <a:pt x="251" y="323"/>
                      </a:lnTo>
                      <a:lnTo>
                        <a:pt x="252" y="332"/>
                      </a:lnTo>
                      <a:lnTo>
                        <a:pt x="254" y="340"/>
                      </a:lnTo>
                      <a:lnTo>
                        <a:pt x="260" y="346"/>
                      </a:lnTo>
                      <a:lnTo>
                        <a:pt x="267" y="351"/>
                      </a:lnTo>
                      <a:lnTo>
                        <a:pt x="273" y="354"/>
                      </a:lnTo>
                      <a:lnTo>
                        <a:pt x="280" y="357"/>
                      </a:lnTo>
                      <a:lnTo>
                        <a:pt x="287" y="361"/>
                      </a:lnTo>
                      <a:lnTo>
                        <a:pt x="293" y="364"/>
                      </a:lnTo>
                      <a:lnTo>
                        <a:pt x="299" y="368"/>
                      </a:lnTo>
                      <a:lnTo>
                        <a:pt x="304" y="374"/>
                      </a:lnTo>
                      <a:lnTo>
                        <a:pt x="308" y="379"/>
                      </a:lnTo>
                      <a:lnTo>
                        <a:pt x="309" y="382"/>
                      </a:lnTo>
                      <a:lnTo>
                        <a:pt x="308" y="386"/>
                      </a:lnTo>
                      <a:lnTo>
                        <a:pt x="307" y="390"/>
                      </a:lnTo>
                      <a:lnTo>
                        <a:pt x="305" y="393"/>
                      </a:lnTo>
                      <a:lnTo>
                        <a:pt x="302" y="398"/>
                      </a:lnTo>
                      <a:lnTo>
                        <a:pt x="300" y="403"/>
                      </a:lnTo>
                      <a:lnTo>
                        <a:pt x="299" y="409"/>
                      </a:lnTo>
                      <a:lnTo>
                        <a:pt x="299" y="414"/>
                      </a:lnTo>
                      <a:lnTo>
                        <a:pt x="297" y="423"/>
                      </a:lnTo>
                      <a:lnTo>
                        <a:pt x="294" y="429"/>
                      </a:lnTo>
                      <a:lnTo>
                        <a:pt x="288" y="436"/>
                      </a:lnTo>
                      <a:lnTo>
                        <a:pt x="281" y="441"/>
                      </a:lnTo>
                      <a:lnTo>
                        <a:pt x="272" y="447"/>
                      </a:lnTo>
                      <a:lnTo>
                        <a:pt x="263" y="450"/>
                      </a:lnTo>
                      <a:lnTo>
                        <a:pt x="254" y="454"/>
                      </a:lnTo>
                      <a:lnTo>
                        <a:pt x="244" y="458"/>
                      </a:lnTo>
                      <a:lnTo>
                        <a:pt x="245" y="453"/>
                      </a:lnTo>
                      <a:lnTo>
                        <a:pt x="244" y="449"/>
                      </a:lnTo>
                      <a:lnTo>
                        <a:pt x="241" y="446"/>
                      </a:lnTo>
                      <a:lnTo>
                        <a:pt x="236" y="444"/>
                      </a:lnTo>
                      <a:lnTo>
                        <a:pt x="232" y="443"/>
                      </a:lnTo>
                      <a:lnTo>
                        <a:pt x="227" y="442"/>
                      </a:lnTo>
                      <a:lnTo>
                        <a:pt x="221" y="443"/>
                      </a:lnTo>
                      <a:lnTo>
                        <a:pt x="216" y="443"/>
                      </a:lnTo>
                      <a:lnTo>
                        <a:pt x="211" y="444"/>
                      </a:lnTo>
                      <a:lnTo>
                        <a:pt x="208" y="447"/>
                      </a:lnTo>
                      <a:lnTo>
                        <a:pt x="206" y="448"/>
                      </a:lnTo>
                      <a:lnTo>
                        <a:pt x="205" y="450"/>
                      </a:lnTo>
                      <a:lnTo>
                        <a:pt x="209" y="468"/>
                      </a:lnTo>
                      <a:lnTo>
                        <a:pt x="219" y="485"/>
                      </a:lnTo>
                      <a:lnTo>
                        <a:pt x="231" y="499"/>
                      </a:lnTo>
                      <a:lnTo>
                        <a:pt x="246" y="510"/>
                      </a:lnTo>
                      <a:lnTo>
                        <a:pt x="264" y="520"/>
                      </a:lnTo>
                      <a:lnTo>
                        <a:pt x="281" y="527"/>
                      </a:lnTo>
                      <a:lnTo>
                        <a:pt x="300" y="534"/>
                      </a:lnTo>
                      <a:lnTo>
                        <a:pt x="317" y="538"/>
                      </a:lnTo>
                      <a:lnTo>
                        <a:pt x="316" y="542"/>
                      </a:lnTo>
                      <a:lnTo>
                        <a:pt x="317" y="548"/>
                      </a:lnTo>
                      <a:lnTo>
                        <a:pt x="318" y="552"/>
                      </a:lnTo>
                      <a:lnTo>
                        <a:pt x="320" y="557"/>
                      </a:lnTo>
                      <a:lnTo>
                        <a:pt x="322" y="561"/>
                      </a:lnTo>
                      <a:lnTo>
                        <a:pt x="325" y="564"/>
                      </a:lnTo>
                      <a:lnTo>
                        <a:pt x="328" y="569"/>
                      </a:lnTo>
                      <a:lnTo>
                        <a:pt x="329" y="573"/>
                      </a:lnTo>
                      <a:lnTo>
                        <a:pt x="331" y="579"/>
                      </a:lnTo>
                      <a:lnTo>
                        <a:pt x="337" y="586"/>
                      </a:lnTo>
                      <a:lnTo>
                        <a:pt x="342" y="591"/>
                      </a:lnTo>
                      <a:lnTo>
                        <a:pt x="349" y="597"/>
                      </a:lnTo>
                      <a:lnTo>
                        <a:pt x="355" y="602"/>
                      </a:lnTo>
                      <a:lnTo>
                        <a:pt x="362" y="608"/>
                      </a:lnTo>
                      <a:lnTo>
                        <a:pt x="368" y="613"/>
                      </a:lnTo>
                      <a:lnTo>
                        <a:pt x="373" y="620"/>
                      </a:lnTo>
                      <a:lnTo>
                        <a:pt x="382" y="634"/>
                      </a:lnTo>
                      <a:lnTo>
                        <a:pt x="392" y="647"/>
                      </a:lnTo>
                      <a:lnTo>
                        <a:pt x="402" y="659"/>
                      </a:lnTo>
                      <a:lnTo>
                        <a:pt x="413" y="671"/>
                      </a:lnTo>
                      <a:lnTo>
                        <a:pt x="424" y="683"/>
                      </a:lnTo>
                      <a:lnTo>
                        <a:pt x="436" y="695"/>
                      </a:lnTo>
                      <a:lnTo>
                        <a:pt x="446" y="707"/>
                      </a:lnTo>
                      <a:lnTo>
                        <a:pt x="456" y="720"/>
                      </a:lnTo>
                      <a:lnTo>
                        <a:pt x="449" y="721"/>
                      </a:lnTo>
                      <a:lnTo>
                        <a:pt x="448" y="725"/>
                      </a:lnTo>
                      <a:lnTo>
                        <a:pt x="450" y="731"/>
                      </a:lnTo>
                      <a:lnTo>
                        <a:pt x="449" y="735"/>
                      </a:lnTo>
                      <a:lnTo>
                        <a:pt x="456" y="738"/>
                      </a:lnTo>
                      <a:lnTo>
                        <a:pt x="464" y="741"/>
                      </a:lnTo>
                      <a:lnTo>
                        <a:pt x="472" y="744"/>
                      </a:lnTo>
                      <a:lnTo>
                        <a:pt x="478" y="749"/>
                      </a:lnTo>
                      <a:lnTo>
                        <a:pt x="471" y="749"/>
                      </a:lnTo>
                      <a:lnTo>
                        <a:pt x="464" y="749"/>
                      </a:lnTo>
                      <a:lnTo>
                        <a:pt x="456" y="749"/>
                      </a:lnTo>
                      <a:lnTo>
                        <a:pt x="449" y="749"/>
                      </a:lnTo>
                      <a:lnTo>
                        <a:pt x="463" y="760"/>
                      </a:lnTo>
                      <a:lnTo>
                        <a:pt x="477" y="770"/>
                      </a:lnTo>
                      <a:lnTo>
                        <a:pt x="491" y="781"/>
                      </a:lnTo>
                      <a:lnTo>
                        <a:pt x="505" y="792"/>
                      </a:lnTo>
                      <a:lnTo>
                        <a:pt x="518" y="803"/>
                      </a:lnTo>
                      <a:lnTo>
                        <a:pt x="534" y="813"/>
                      </a:lnTo>
                      <a:lnTo>
                        <a:pt x="548" y="823"/>
                      </a:lnTo>
                      <a:lnTo>
                        <a:pt x="564" y="832"/>
                      </a:lnTo>
                      <a:lnTo>
                        <a:pt x="567" y="834"/>
                      </a:lnTo>
                      <a:lnTo>
                        <a:pt x="571" y="838"/>
                      </a:lnTo>
                      <a:lnTo>
                        <a:pt x="573" y="843"/>
                      </a:lnTo>
                      <a:lnTo>
                        <a:pt x="575" y="847"/>
                      </a:lnTo>
                      <a:lnTo>
                        <a:pt x="577" y="853"/>
                      </a:lnTo>
                      <a:lnTo>
                        <a:pt x="579" y="857"/>
                      </a:lnTo>
                      <a:lnTo>
                        <a:pt x="583" y="862"/>
                      </a:lnTo>
                      <a:lnTo>
                        <a:pt x="587" y="866"/>
                      </a:lnTo>
                      <a:lnTo>
                        <a:pt x="582" y="864"/>
                      </a:lnTo>
                      <a:lnTo>
                        <a:pt x="577" y="860"/>
                      </a:lnTo>
                      <a:lnTo>
                        <a:pt x="572" y="857"/>
                      </a:lnTo>
                      <a:lnTo>
                        <a:pt x="566" y="859"/>
                      </a:lnTo>
                      <a:lnTo>
                        <a:pt x="563" y="864"/>
                      </a:lnTo>
                      <a:lnTo>
                        <a:pt x="561" y="868"/>
                      </a:lnTo>
                      <a:lnTo>
                        <a:pt x="560" y="873"/>
                      </a:lnTo>
                      <a:lnTo>
                        <a:pt x="561" y="879"/>
                      </a:lnTo>
                      <a:lnTo>
                        <a:pt x="561" y="883"/>
                      </a:lnTo>
                      <a:lnTo>
                        <a:pt x="563" y="887"/>
                      </a:lnTo>
                      <a:lnTo>
                        <a:pt x="565" y="891"/>
                      </a:lnTo>
                      <a:lnTo>
                        <a:pt x="567" y="893"/>
                      </a:lnTo>
                      <a:lnTo>
                        <a:pt x="579" y="902"/>
                      </a:lnTo>
                      <a:lnTo>
                        <a:pt x="590" y="910"/>
                      </a:lnTo>
                      <a:lnTo>
                        <a:pt x="598" y="921"/>
                      </a:lnTo>
                      <a:lnTo>
                        <a:pt x="603" y="932"/>
                      </a:lnTo>
                      <a:lnTo>
                        <a:pt x="608" y="944"/>
                      </a:lnTo>
                      <a:lnTo>
                        <a:pt x="609" y="956"/>
                      </a:lnTo>
                      <a:lnTo>
                        <a:pt x="608" y="969"/>
                      </a:lnTo>
                      <a:lnTo>
                        <a:pt x="606" y="982"/>
                      </a:lnTo>
                      <a:lnTo>
                        <a:pt x="605" y="987"/>
                      </a:lnTo>
                      <a:lnTo>
                        <a:pt x="602" y="992"/>
                      </a:lnTo>
                      <a:lnTo>
                        <a:pt x="599" y="996"/>
                      </a:lnTo>
                      <a:lnTo>
                        <a:pt x="596" y="1001"/>
                      </a:lnTo>
                      <a:lnTo>
                        <a:pt x="583" y="1014"/>
                      </a:lnTo>
                      <a:lnTo>
                        <a:pt x="587" y="1016"/>
                      </a:lnTo>
                      <a:lnTo>
                        <a:pt x="590" y="1020"/>
                      </a:lnTo>
                      <a:lnTo>
                        <a:pt x="591" y="1025"/>
                      </a:lnTo>
                      <a:lnTo>
                        <a:pt x="593" y="1030"/>
                      </a:lnTo>
                      <a:lnTo>
                        <a:pt x="593" y="1037"/>
                      </a:lnTo>
                      <a:lnTo>
                        <a:pt x="591" y="1042"/>
                      </a:lnTo>
                      <a:lnTo>
                        <a:pt x="589" y="1049"/>
                      </a:lnTo>
                      <a:lnTo>
                        <a:pt x="587" y="1055"/>
                      </a:lnTo>
                      <a:lnTo>
                        <a:pt x="584" y="1059"/>
                      </a:lnTo>
                      <a:lnTo>
                        <a:pt x="578" y="1064"/>
                      </a:lnTo>
                      <a:lnTo>
                        <a:pt x="573" y="1067"/>
                      </a:lnTo>
                      <a:lnTo>
                        <a:pt x="567" y="1071"/>
                      </a:lnTo>
                      <a:lnTo>
                        <a:pt x="565" y="1076"/>
                      </a:lnTo>
                      <a:lnTo>
                        <a:pt x="565" y="1081"/>
                      </a:lnTo>
                      <a:lnTo>
                        <a:pt x="565" y="1087"/>
                      </a:lnTo>
                      <a:lnTo>
                        <a:pt x="567" y="1091"/>
                      </a:lnTo>
                      <a:lnTo>
                        <a:pt x="575" y="1096"/>
                      </a:lnTo>
                      <a:lnTo>
                        <a:pt x="581" y="1104"/>
                      </a:lnTo>
                      <a:lnTo>
                        <a:pt x="584" y="1110"/>
                      </a:lnTo>
                      <a:lnTo>
                        <a:pt x="585" y="1114"/>
                      </a:lnTo>
                      <a:lnTo>
                        <a:pt x="587" y="1135"/>
                      </a:lnTo>
                      <a:lnTo>
                        <a:pt x="590" y="1155"/>
                      </a:lnTo>
                      <a:lnTo>
                        <a:pt x="595" y="1176"/>
                      </a:lnTo>
                      <a:lnTo>
                        <a:pt x="599" y="1197"/>
                      </a:lnTo>
                      <a:lnTo>
                        <a:pt x="599" y="1217"/>
                      </a:lnTo>
                      <a:lnTo>
                        <a:pt x="597" y="1238"/>
                      </a:lnTo>
                      <a:lnTo>
                        <a:pt x="588" y="1256"/>
                      </a:lnTo>
                      <a:lnTo>
                        <a:pt x="573" y="1274"/>
                      </a:lnTo>
                      <a:lnTo>
                        <a:pt x="569" y="1275"/>
                      </a:lnTo>
                      <a:lnTo>
                        <a:pt x="563" y="1275"/>
                      </a:lnTo>
                      <a:lnTo>
                        <a:pt x="558" y="1275"/>
                      </a:lnTo>
                      <a:lnTo>
                        <a:pt x="552" y="1276"/>
                      </a:lnTo>
                      <a:lnTo>
                        <a:pt x="548" y="1279"/>
                      </a:lnTo>
                      <a:lnTo>
                        <a:pt x="544" y="1284"/>
                      </a:lnTo>
                      <a:lnTo>
                        <a:pt x="540" y="1289"/>
                      </a:lnTo>
                      <a:lnTo>
                        <a:pt x="538" y="1294"/>
                      </a:lnTo>
                      <a:lnTo>
                        <a:pt x="535" y="1299"/>
                      </a:lnTo>
                      <a:lnTo>
                        <a:pt x="532" y="1303"/>
                      </a:lnTo>
                      <a:lnTo>
                        <a:pt x="527" y="1307"/>
                      </a:lnTo>
                      <a:lnTo>
                        <a:pt x="523" y="1309"/>
                      </a:lnTo>
                      <a:lnTo>
                        <a:pt x="515" y="1310"/>
                      </a:lnTo>
                      <a:lnTo>
                        <a:pt x="509" y="1311"/>
                      </a:lnTo>
                      <a:lnTo>
                        <a:pt x="502" y="1312"/>
                      </a:lnTo>
                      <a:lnTo>
                        <a:pt x="496" y="1314"/>
                      </a:lnTo>
                      <a:lnTo>
                        <a:pt x="490" y="1316"/>
                      </a:lnTo>
                      <a:lnTo>
                        <a:pt x="484" y="1320"/>
                      </a:lnTo>
                      <a:lnTo>
                        <a:pt x="478" y="1323"/>
                      </a:lnTo>
                      <a:lnTo>
                        <a:pt x="473" y="1327"/>
                      </a:lnTo>
                      <a:lnTo>
                        <a:pt x="472" y="1332"/>
                      </a:lnTo>
                      <a:lnTo>
                        <a:pt x="472" y="1337"/>
                      </a:lnTo>
                      <a:lnTo>
                        <a:pt x="472" y="1342"/>
                      </a:lnTo>
                      <a:lnTo>
                        <a:pt x="471" y="1346"/>
                      </a:lnTo>
                      <a:lnTo>
                        <a:pt x="456" y="1351"/>
                      </a:lnTo>
                      <a:lnTo>
                        <a:pt x="442" y="1353"/>
                      </a:lnTo>
                      <a:lnTo>
                        <a:pt x="428" y="1354"/>
                      </a:lnTo>
                      <a:lnTo>
                        <a:pt x="415" y="1354"/>
                      </a:lnTo>
                      <a:lnTo>
                        <a:pt x="406" y="1358"/>
                      </a:lnTo>
                      <a:lnTo>
                        <a:pt x="400" y="1363"/>
                      </a:lnTo>
                      <a:lnTo>
                        <a:pt x="400" y="1373"/>
                      </a:lnTo>
                      <a:lnTo>
                        <a:pt x="405" y="1389"/>
                      </a:lnTo>
                      <a:lnTo>
                        <a:pt x="410" y="1396"/>
                      </a:lnTo>
                      <a:lnTo>
                        <a:pt x="415" y="1401"/>
                      </a:lnTo>
                      <a:lnTo>
                        <a:pt x="423" y="1407"/>
                      </a:lnTo>
                      <a:lnTo>
                        <a:pt x="431" y="1412"/>
                      </a:lnTo>
                      <a:lnTo>
                        <a:pt x="440" y="1419"/>
                      </a:lnTo>
                      <a:lnTo>
                        <a:pt x="448" y="1425"/>
                      </a:lnTo>
                      <a:lnTo>
                        <a:pt x="453" y="1433"/>
                      </a:lnTo>
                      <a:lnTo>
                        <a:pt x="458" y="1443"/>
                      </a:lnTo>
                      <a:lnTo>
                        <a:pt x="451" y="1443"/>
                      </a:lnTo>
                      <a:lnTo>
                        <a:pt x="444" y="1443"/>
                      </a:lnTo>
                      <a:lnTo>
                        <a:pt x="438" y="1443"/>
                      </a:lnTo>
                      <a:lnTo>
                        <a:pt x="432" y="1443"/>
                      </a:lnTo>
                      <a:lnTo>
                        <a:pt x="426" y="1443"/>
                      </a:lnTo>
                      <a:lnTo>
                        <a:pt x="419" y="1443"/>
                      </a:lnTo>
                      <a:lnTo>
                        <a:pt x="413" y="1443"/>
                      </a:lnTo>
                      <a:lnTo>
                        <a:pt x="406" y="1443"/>
                      </a:lnTo>
                      <a:lnTo>
                        <a:pt x="407" y="1437"/>
                      </a:lnTo>
                      <a:lnTo>
                        <a:pt x="403" y="1435"/>
                      </a:lnTo>
                      <a:lnTo>
                        <a:pt x="398" y="1433"/>
                      </a:lnTo>
                      <a:lnTo>
                        <a:pt x="399" y="1427"/>
                      </a:lnTo>
                      <a:lnTo>
                        <a:pt x="394" y="1428"/>
                      </a:lnTo>
                      <a:lnTo>
                        <a:pt x="389" y="1430"/>
                      </a:lnTo>
                      <a:lnTo>
                        <a:pt x="385" y="1432"/>
                      </a:lnTo>
                      <a:lnTo>
                        <a:pt x="380" y="1434"/>
                      </a:lnTo>
                      <a:lnTo>
                        <a:pt x="376" y="1435"/>
                      </a:lnTo>
                      <a:lnTo>
                        <a:pt x="371" y="1437"/>
                      </a:lnTo>
                      <a:lnTo>
                        <a:pt x="366" y="1439"/>
                      </a:lnTo>
                      <a:lnTo>
                        <a:pt x="362" y="1440"/>
                      </a:lnTo>
                      <a:lnTo>
                        <a:pt x="354" y="1442"/>
                      </a:lnTo>
                      <a:lnTo>
                        <a:pt x="346" y="1440"/>
                      </a:lnTo>
                      <a:lnTo>
                        <a:pt x="338" y="1438"/>
                      </a:lnTo>
                      <a:lnTo>
                        <a:pt x="330" y="1436"/>
                      </a:lnTo>
                      <a:lnTo>
                        <a:pt x="321" y="1435"/>
                      </a:lnTo>
                      <a:lnTo>
                        <a:pt x="314" y="1435"/>
                      </a:lnTo>
                      <a:lnTo>
                        <a:pt x="305" y="1437"/>
                      </a:lnTo>
                      <a:lnTo>
                        <a:pt x="296" y="1443"/>
                      </a:lnTo>
                      <a:lnTo>
                        <a:pt x="303" y="1448"/>
                      </a:lnTo>
                      <a:lnTo>
                        <a:pt x="305" y="1455"/>
                      </a:lnTo>
                      <a:lnTo>
                        <a:pt x="303" y="1459"/>
                      </a:lnTo>
                      <a:lnTo>
                        <a:pt x="296" y="1463"/>
                      </a:lnTo>
                      <a:lnTo>
                        <a:pt x="290" y="1467"/>
                      </a:lnTo>
                      <a:lnTo>
                        <a:pt x="284" y="1471"/>
                      </a:lnTo>
                      <a:lnTo>
                        <a:pt x="280" y="1475"/>
                      </a:lnTo>
                      <a:lnTo>
                        <a:pt x="276" y="1480"/>
                      </a:lnTo>
                      <a:lnTo>
                        <a:pt x="271" y="1484"/>
                      </a:lnTo>
                      <a:lnTo>
                        <a:pt x="267" y="1489"/>
                      </a:lnTo>
                      <a:lnTo>
                        <a:pt x="263" y="1494"/>
                      </a:lnTo>
                      <a:lnTo>
                        <a:pt x="258" y="1498"/>
                      </a:lnTo>
                      <a:lnTo>
                        <a:pt x="254" y="1501"/>
                      </a:lnTo>
                      <a:lnTo>
                        <a:pt x="258" y="1502"/>
                      </a:lnTo>
                      <a:lnTo>
                        <a:pt x="263" y="1502"/>
                      </a:lnTo>
                      <a:lnTo>
                        <a:pt x="267" y="1505"/>
                      </a:lnTo>
                      <a:lnTo>
                        <a:pt x="271" y="1506"/>
                      </a:lnTo>
                      <a:lnTo>
                        <a:pt x="275" y="1507"/>
                      </a:lnTo>
                      <a:lnTo>
                        <a:pt x="279" y="1509"/>
                      </a:lnTo>
                      <a:lnTo>
                        <a:pt x="283" y="1510"/>
                      </a:lnTo>
                      <a:lnTo>
                        <a:pt x="287" y="1512"/>
                      </a:lnTo>
                      <a:lnTo>
                        <a:pt x="292" y="1514"/>
                      </a:lnTo>
                      <a:lnTo>
                        <a:pt x="296" y="1518"/>
                      </a:lnTo>
                      <a:lnTo>
                        <a:pt x="300" y="1520"/>
                      </a:lnTo>
                      <a:lnTo>
                        <a:pt x="304" y="1522"/>
                      </a:lnTo>
                      <a:lnTo>
                        <a:pt x="307" y="1525"/>
                      </a:lnTo>
                      <a:lnTo>
                        <a:pt x="312" y="1529"/>
                      </a:lnTo>
                      <a:lnTo>
                        <a:pt x="316" y="1532"/>
                      </a:lnTo>
                      <a:lnTo>
                        <a:pt x="321" y="1535"/>
                      </a:lnTo>
                      <a:lnTo>
                        <a:pt x="325" y="1538"/>
                      </a:lnTo>
                      <a:lnTo>
                        <a:pt x="325" y="1543"/>
                      </a:lnTo>
                      <a:lnTo>
                        <a:pt x="321" y="1547"/>
                      </a:lnTo>
                      <a:lnTo>
                        <a:pt x="316" y="1551"/>
                      </a:lnTo>
                      <a:lnTo>
                        <a:pt x="309" y="1557"/>
                      </a:lnTo>
                      <a:lnTo>
                        <a:pt x="303" y="1561"/>
                      </a:lnTo>
                      <a:lnTo>
                        <a:pt x="299" y="1568"/>
                      </a:lnTo>
                      <a:lnTo>
                        <a:pt x="295" y="1574"/>
                      </a:lnTo>
                      <a:lnTo>
                        <a:pt x="292" y="1591"/>
                      </a:lnTo>
                      <a:lnTo>
                        <a:pt x="291" y="1607"/>
                      </a:lnTo>
                      <a:lnTo>
                        <a:pt x="289" y="1623"/>
                      </a:lnTo>
                      <a:lnTo>
                        <a:pt x="288" y="1640"/>
                      </a:lnTo>
                      <a:lnTo>
                        <a:pt x="287" y="1656"/>
                      </a:lnTo>
                      <a:lnTo>
                        <a:pt x="285" y="1672"/>
                      </a:lnTo>
                      <a:lnTo>
                        <a:pt x="283" y="1689"/>
                      </a:lnTo>
                      <a:lnTo>
                        <a:pt x="280" y="1705"/>
                      </a:lnTo>
                      <a:lnTo>
                        <a:pt x="284" y="1705"/>
                      </a:lnTo>
                      <a:lnTo>
                        <a:pt x="290" y="1705"/>
                      </a:lnTo>
                      <a:lnTo>
                        <a:pt x="294" y="1706"/>
                      </a:lnTo>
                      <a:lnTo>
                        <a:pt x="300" y="1706"/>
                      </a:lnTo>
                      <a:lnTo>
                        <a:pt x="304" y="1706"/>
                      </a:lnTo>
                      <a:lnTo>
                        <a:pt x="308" y="1706"/>
                      </a:lnTo>
                      <a:lnTo>
                        <a:pt x="313" y="1705"/>
                      </a:lnTo>
                      <a:lnTo>
                        <a:pt x="317" y="1704"/>
                      </a:lnTo>
                      <a:lnTo>
                        <a:pt x="324" y="1700"/>
                      </a:lnTo>
                      <a:lnTo>
                        <a:pt x="328" y="1692"/>
                      </a:lnTo>
                      <a:lnTo>
                        <a:pt x="331" y="1685"/>
                      </a:lnTo>
                      <a:lnTo>
                        <a:pt x="334" y="1678"/>
                      </a:lnTo>
                      <a:lnTo>
                        <a:pt x="345" y="1665"/>
                      </a:lnTo>
                      <a:lnTo>
                        <a:pt x="358" y="1655"/>
                      </a:lnTo>
                      <a:lnTo>
                        <a:pt x="375" y="1647"/>
                      </a:lnTo>
                      <a:lnTo>
                        <a:pt x="391" y="1642"/>
                      </a:lnTo>
                      <a:lnTo>
                        <a:pt x="407" y="1636"/>
                      </a:lnTo>
                      <a:lnTo>
                        <a:pt x="423" y="1630"/>
                      </a:lnTo>
                      <a:lnTo>
                        <a:pt x="435" y="1621"/>
                      </a:lnTo>
                      <a:lnTo>
                        <a:pt x="443" y="1608"/>
                      </a:lnTo>
                      <a:lnTo>
                        <a:pt x="444" y="1602"/>
                      </a:lnTo>
                      <a:lnTo>
                        <a:pt x="444" y="1594"/>
                      </a:lnTo>
                      <a:lnTo>
                        <a:pt x="443" y="1586"/>
                      </a:lnTo>
                      <a:lnTo>
                        <a:pt x="440" y="1578"/>
                      </a:lnTo>
                      <a:lnTo>
                        <a:pt x="435" y="1570"/>
                      </a:lnTo>
                      <a:lnTo>
                        <a:pt x="429" y="1562"/>
                      </a:lnTo>
                      <a:lnTo>
                        <a:pt x="420" y="1556"/>
                      </a:lnTo>
                      <a:lnTo>
                        <a:pt x="412" y="1551"/>
                      </a:lnTo>
                      <a:lnTo>
                        <a:pt x="420" y="1551"/>
                      </a:lnTo>
                      <a:lnTo>
                        <a:pt x="427" y="1556"/>
                      </a:lnTo>
                      <a:lnTo>
                        <a:pt x="431" y="1561"/>
                      </a:lnTo>
                      <a:lnTo>
                        <a:pt x="435" y="1569"/>
                      </a:lnTo>
                      <a:lnTo>
                        <a:pt x="438" y="1577"/>
                      </a:lnTo>
                      <a:lnTo>
                        <a:pt x="441" y="1583"/>
                      </a:lnTo>
                      <a:lnTo>
                        <a:pt x="447" y="1587"/>
                      </a:lnTo>
                      <a:lnTo>
                        <a:pt x="455" y="1588"/>
                      </a:lnTo>
                      <a:lnTo>
                        <a:pt x="460" y="1588"/>
                      </a:lnTo>
                      <a:lnTo>
                        <a:pt x="464" y="1588"/>
                      </a:lnTo>
                      <a:lnTo>
                        <a:pt x="469" y="1588"/>
                      </a:lnTo>
                      <a:lnTo>
                        <a:pt x="474" y="1588"/>
                      </a:lnTo>
                      <a:lnTo>
                        <a:pt x="478" y="1588"/>
                      </a:lnTo>
                      <a:lnTo>
                        <a:pt x="484" y="1588"/>
                      </a:lnTo>
                      <a:lnTo>
                        <a:pt x="488" y="1588"/>
                      </a:lnTo>
                      <a:lnTo>
                        <a:pt x="492" y="1588"/>
                      </a:lnTo>
                      <a:lnTo>
                        <a:pt x="490" y="1581"/>
                      </a:lnTo>
                      <a:lnTo>
                        <a:pt x="487" y="1573"/>
                      </a:lnTo>
                      <a:lnTo>
                        <a:pt x="483" y="1566"/>
                      </a:lnTo>
                      <a:lnTo>
                        <a:pt x="478" y="1559"/>
                      </a:lnTo>
                      <a:lnTo>
                        <a:pt x="473" y="1553"/>
                      </a:lnTo>
                      <a:lnTo>
                        <a:pt x="468" y="1546"/>
                      </a:lnTo>
                      <a:lnTo>
                        <a:pt x="465" y="1538"/>
                      </a:lnTo>
                      <a:lnTo>
                        <a:pt x="463" y="1530"/>
                      </a:lnTo>
                      <a:lnTo>
                        <a:pt x="468" y="1537"/>
                      </a:lnTo>
                      <a:lnTo>
                        <a:pt x="475" y="1543"/>
                      </a:lnTo>
                      <a:lnTo>
                        <a:pt x="481" y="1547"/>
                      </a:lnTo>
                      <a:lnTo>
                        <a:pt x="489" y="1550"/>
                      </a:lnTo>
                      <a:lnTo>
                        <a:pt x="497" y="1554"/>
                      </a:lnTo>
                      <a:lnTo>
                        <a:pt x="505" y="1556"/>
                      </a:lnTo>
                      <a:lnTo>
                        <a:pt x="513" y="1557"/>
                      </a:lnTo>
                      <a:lnTo>
                        <a:pt x="522" y="1559"/>
                      </a:lnTo>
                      <a:lnTo>
                        <a:pt x="520" y="1547"/>
                      </a:lnTo>
                      <a:lnTo>
                        <a:pt x="514" y="1537"/>
                      </a:lnTo>
                      <a:lnTo>
                        <a:pt x="508" y="1528"/>
                      </a:lnTo>
                      <a:lnTo>
                        <a:pt x="501" y="1519"/>
                      </a:lnTo>
                      <a:lnTo>
                        <a:pt x="496" y="1510"/>
                      </a:lnTo>
                      <a:lnTo>
                        <a:pt x="492" y="1501"/>
                      </a:lnTo>
                      <a:lnTo>
                        <a:pt x="495" y="1492"/>
                      </a:lnTo>
                      <a:lnTo>
                        <a:pt x="501" y="1481"/>
                      </a:lnTo>
                      <a:lnTo>
                        <a:pt x="507" y="1479"/>
                      </a:lnTo>
                      <a:lnTo>
                        <a:pt x="513" y="1482"/>
                      </a:lnTo>
                      <a:lnTo>
                        <a:pt x="521" y="1486"/>
                      </a:lnTo>
                      <a:lnTo>
                        <a:pt x="528" y="1486"/>
                      </a:lnTo>
                      <a:lnTo>
                        <a:pt x="532" y="1484"/>
                      </a:lnTo>
                      <a:lnTo>
                        <a:pt x="535" y="1481"/>
                      </a:lnTo>
                      <a:lnTo>
                        <a:pt x="536" y="1476"/>
                      </a:lnTo>
                      <a:lnTo>
                        <a:pt x="536" y="1472"/>
                      </a:lnTo>
                      <a:lnTo>
                        <a:pt x="552" y="1487"/>
                      </a:lnTo>
                      <a:lnTo>
                        <a:pt x="569" y="1493"/>
                      </a:lnTo>
                      <a:lnTo>
                        <a:pt x="585" y="1491"/>
                      </a:lnTo>
                      <a:lnTo>
                        <a:pt x="601" y="1483"/>
                      </a:lnTo>
                      <a:lnTo>
                        <a:pt x="616" y="1472"/>
                      </a:lnTo>
                      <a:lnTo>
                        <a:pt x="632" y="1460"/>
                      </a:lnTo>
                      <a:lnTo>
                        <a:pt x="647" y="1448"/>
                      </a:lnTo>
                      <a:lnTo>
                        <a:pt x="661" y="1438"/>
                      </a:lnTo>
                      <a:lnTo>
                        <a:pt x="664" y="1436"/>
                      </a:lnTo>
                      <a:lnTo>
                        <a:pt x="669" y="1434"/>
                      </a:lnTo>
                      <a:lnTo>
                        <a:pt x="672" y="1432"/>
                      </a:lnTo>
                      <a:lnTo>
                        <a:pt x="677" y="1430"/>
                      </a:lnTo>
                      <a:lnTo>
                        <a:pt x="682" y="1427"/>
                      </a:lnTo>
                      <a:lnTo>
                        <a:pt x="686" y="1426"/>
                      </a:lnTo>
                      <a:lnTo>
                        <a:pt x="692" y="1426"/>
                      </a:lnTo>
                      <a:lnTo>
                        <a:pt x="696" y="1428"/>
                      </a:lnTo>
                      <a:lnTo>
                        <a:pt x="698" y="1422"/>
                      </a:lnTo>
                      <a:lnTo>
                        <a:pt x="706" y="1419"/>
                      </a:lnTo>
                      <a:lnTo>
                        <a:pt x="711" y="1414"/>
                      </a:lnTo>
                      <a:lnTo>
                        <a:pt x="711" y="1406"/>
                      </a:lnTo>
                      <a:lnTo>
                        <a:pt x="717" y="1406"/>
                      </a:lnTo>
                      <a:lnTo>
                        <a:pt x="722" y="1405"/>
                      </a:lnTo>
                      <a:lnTo>
                        <a:pt x="728" y="1403"/>
                      </a:lnTo>
                      <a:lnTo>
                        <a:pt x="733" y="1402"/>
                      </a:lnTo>
                      <a:lnTo>
                        <a:pt x="738" y="1401"/>
                      </a:lnTo>
                      <a:lnTo>
                        <a:pt x="744" y="1399"/>
                      </a:lnTo>
                      <a:lnTo>
                        <a:pt x="748" y="1398"/>
                      </a:lnTo>
                      <a:lnTo>
                        <a:pt x="754" y="1396"/>
                      </a:lnTo>
                      <a:lnTo>
                        <a:pt x="759" y="1390"/>
                      </a:lnTo>
                      <a:lnTo>
                        <a:pt x="759" y="1382"/>
                      </a:lnTo>
                      <a:lnTo>
                        <a:pt x="757" y="1372"/>
                      </a:lnTo>
                      <a:lnTo>
                        <a:pt x="757" y="1364"/>
                      </a:lnTo>
                      <a:lnTo>
                        <a:pt x="763" y="1359"/>
                      </a:lnTo>
                      <a:lnTo>
                        <a:pt x="773" y="1354"/>
                      </a:lnTo>
                      <a:lnTo>
                        <a:pt x="782" y="1350"/>
                      </a:lnTo>
                      <a:lnTo>
                        <a:pt x="787" y="1347"/>
                      </a:lnTo>
                      <a:lnTo>
                        <a:pt x="791" y="1332"/>
                      </a:lnTo>
                      <a:lnTo>
                        <a:pt x="790" y="1317"/>
                      </a:lnTo>
                      <a:lnTo>
                        <a:pt x="786" y="1302"/>
                      </a:lnTo>
                      <a:lnTo>
                        <a:pt x="783" y="1287"/>
                      </a:lnTo>
                      <a:lnTo>
                        <a:pt x="779" y="1271"/>
                      </a:lnTo>
                      <a:lnTo>
                        <a:pt x="777" y="1255"/>
                      </a:lnTo>
                      <a:lnTo>
                        <a:pt x="778" y="1240"/>
                      </a:lnTo>
                      <a:lnTo>
                        <a:pt x="784" y="1224"/>
                      </a:lnTo>
                      <a:lnTo>
                        <a:pt x="787" y="1226"/>
                      </a:lnTo>
                      <a:lnTo>
                        <a:pt x="790" y="1229"/>
                      </a:lnTo>
                      <a:lnTo>
                        <a:pt x="791" y="1234"/>
                      </a:lnTo>
                      <a:lnTo>
                        <a:pt x="791" y="1238"/>
                      </a:lnTo>
                      <a:lnTo>
                        <a:pt x="795" y="1238"/>
                      </a:lnTo>
                      <a:lnTo>
                        <a:pt x="798" y="1238"/>
                      </a:lnTo>
                      <a:lnTo>
                        <a:pt x="802" y="1238"/>
                      </a:lnTo>
                      <a:lnTo>
                        <a:pt x="806" y="1238"/>
                      </a:lnTo>
                      <a:lnTo>
                        <a:pt x="799" y="1228"/>
                      </a:lnTo>
                      <a:lnTo>
                        <a:pt x="802" y="1221"/>
                      </a:lnTo>
                      <a:lnTo>
                        <a:pt x="808" y="1215"/>
                      </a:lnTo>
                      <a:lnTo>
                        <a:pt x="810" y="1210"/>
                      </a:lnTo>
                      <a:lnTo>
                        <a:pt x="803" y="1186"/>
                      </a:lnTo>
                      <a:lnTo>
                        <a:pt x="795" y="1161"/>
                      </a:lnTo>
                      <a:lnTo>
                        <a:pt x="789" y="1136"/>
                      </a:lnTo>
                      <a:lnTo>
                        <a:pt x="783" y="1111"/>
                      </a:lnTo>
                      <a:lnTo>
                        <a:pt x="778" y="1085"/>
                      </a:lnTo>
                      <a:lnTo>
                        <a:pt x="771" y="1059"/>
                      </a:lnTo>
                      <a:lnTo>
                        <a:pt x="766" y="1036"/>
                      </a:lnTo>
                      <a:lnTo>
                        <a:pt x="759" y="1010"/>
                      </a:lnTo>
                      <a:lnTo>
                        <a:pt x="753" y="987"/>
                      </a:lnTo>
                      <a:lnTo>
                        <a:pt x="745" y="963"/>
                      </a:lnTo>
                      <a:lnTo>
                        <a:pt x="736" y="940"/>
                      </a:lnTo>
                      <a:lnTo>
                        <a:pt x="725" y="917"/>
                      </a:lnTo>
                      <a:lnTo>
                        <a:pt x="714" y="896"/>
                      </a:lnTo>
                      <a:lnTo>
                        <a:pt x="700" y="876"/>
                      </a:lnTo>
                      <a:lnTo>
                        <a:pt x="685" y="856"/>
                      </a:lnTo>
                      <a:lnTo>
                        <a:pt x="668" y="837"/>
                      </a:lnTo>
                      <a:lnTo>
                        <a:pt x="654" y="825"/>
                      </a:lnTo>
                      <a:lnTo>
                        <a:pt x="639" y="815"/>
                      </a:lnTo>
                      <a:lnTo>
                        <a:pt x="623" y="804"/>
                      </a:lnTo>
                      <a:lnTo>
                        <a:pt x="607" y="794"/>
                      </a:lnTo>
                      <a:lnTo>
                        <a:pt x="590" y="783"/>
                      </a:lnTo>
                      <a:lnTo>
                        <a:pt x="573" y="773"/>
                      </a:lnTo>
                      <a:lnTo>
                        <a:pt x="557" y="763"/>
                      </a:lnTo>
                      <a:lnTo>
                        <a:pt x="539" y="753"/>
                      </a:lnTo>
                      <a:lnTo>
                        <a:pt x="528" y="745"/>
                      </a:lnTo>
                      <a:lnTo>
                        <a:pt x="517" y="735"/>
                      </a:lnTo>
                      <a:lnTo>
                        <a:pt x="508" y="725"/>
                      </a:lnTo>
                      <a:lnTo>
                        <a:pt x="498" y="715"/>
                      </a:lnTo>
                      <a:lnTo>
                        <a:pt x="489" y="705"/>
                      </a:lnTo>
                      <a:lnTo>
                        <a:pt x="480" y="693"/>
                      </a:lnTo>
                      <a:lnTo>
                        <a:pt x="472" y="682"/>
                      </a:lnTo>
                      <a:lnTo>
                        <a:pt x="463" y="670"/>
                      </a:lnTo>
                      <a:lnTo>
                        <a:pt x="474" y="670"/>
                      </a:lnTo>
                      <a:lnTo>
                        <a:pt x="481" y="663"/>
                      </a:lnTo>
                      <a:lnTo>
                        <a:pt x="486" y="656"/>
                      </a:lnTo>
                      <a:lnTo>
                        <a:pt x="492" y="648"/>
                      </a:lnTo>
                      <a:lnTo>
                        <a:pt x="478" y="634"/>
                      </a:lnTo>
                      <a:lnTo>
                        <a:pt x="464" y="620"/>
                      </a:lnTo>
                      <a:lnTo>
                        <a:pt x="452" y="603"/>
                      </a:lnTo>
                      <a:lnTo>
                        <a:pt x="439" y="588"/>
                      </a:lnTo>
                      <a:lnTo>
                        <a:pt x="427" y="572"/>
                      </a:lnTo>
                      <a:lnTo>
                        <a:pt x="414" y="558"/>
                      </a:lnTo>
                      <a:lnTo>
                        <a:pt x="399" y="544"/>
                      </a:lnTo>
                      <a:lnTo>
                        <a:pt x="382" y="532"/>
                      </a:lnTo>
                      <a:lnTo>
                        <a:pt x="391" y="526"/>
                      </a:lnTo>
                      <a:lnTo>
                        <a:pt x="400" y="522"/>
                      </a:lnTo>
                      <a:lnTo>
                        <a:pt x="407" y="517"/>
                      </a:lnTo>
                      <a:lnTo>
                        <a:pt x="410" y="510"/>
                      </a:lnTo>
                      <a:lnTo>
                        <a:pt x="407" y="498"/>
                      </a:lnTo>
                      <a:lnTo>
                        <a:pt x="403" y="486"/>
                      </a:lnTo>
                      <a:lnTo>
                        <a:pt x="399" y="474"/>
                      </a:lnTo>
                      <a:lnTo>
                        <a:pt x="395" y="463"/>
                      </a:lnTo>
                      <a:lnTo>
                        <a:pt x="393" y="453"/>
                      </a:lnTo>
                      <a:lnTo>
                        <a:pt x="393" y="443"/>
                      </a:lnTo>
                      <a:lnTo>
                        <a:pt x="398" y="434"/>
                      </a:lnTo>
                      <a:lnTo>
                        <a:pt x="406" y="424"/>
                      </a:lnTo>
                      <a:lnTo>
                        <a:pt x="410" y="422"/>
                      </a:lnTo>
                      <a:lnTo>
                        <a:pt x="414" y="422"/>
                      </a:lnTo>
                      <a:lnTo>
                        <a:pt x="418" y="422"/>
                      </a:lnTo>
                      <a:lnTo>
                        <a:pt x="423" y="422"/>
                      </a:lnTo>
                      <a:lnTo>
                        <a:pt x="428" y="422"/>
                      </a:lnTo>
                      <a:lnTo>
                        <a:pt x="432" y="422"/>
                      </a:lnTo>
                      <a:lnTo>
                        <a:pt x="437" y="422"/>
                      </a:lnTo>
                      <a:lnTo>
                        <a:pt x="440" y="419"/>
                      </a:lnTo>
                      <a:lnTo>
                        <a:pt x="446" y="416"/>
                      </a:lnTo>
                      <a:lnTo>
                        <a:pt x="451" y="412"/>
                      </a:lnTo>
                      <a:lnTo>
                        <a:pt x="455" y="409"/>
                      </a:lnTo>
                      <a:lnTo>
                        <a:pt x="461" y="404"/>
                      </a:lnTo>
                      <a:lnTo>
                        <a:pt x="465" y="400"/>
                      </a:lnTo>
                      <a:lnTo>
                        <a:pt x="468" y="394"/>
                      </a:lnTo>
                      <a:lnTo>
                        <a:pt x="472" y="390"/>
                      </a:lnTo>
                      <a:lnTo>
                        <a:pt x="475" y="385"/>
                      </a:lnTo>
                      <a:lnTo>
                        <a:pt x="478" y="377"/>
                      </a:lnTo>
                      <a:lnTo>
                        <a:pt x="479" y="370"/>
                      </a:lnTo>
                      <a:lnTo>
                        <a:pt x="480" y="363"/>
                      </a:lnTo>
                      <a:lnTo>
                        <a:pt x="480" y="354"/>
                      </a:lnTo>
                      <a:lnTo>
                        <a:pt x="483" y="346"/>
                      </a:lnTo>
                      <a:lnTo>
                        <a:pt x="485" y="339"/>
                      </a:lnTo>
                      <a:lnTo>
                        <a:pt x="490" y="332"/>
                      </a:lnTo>
                      <a:lnTo>
                        <a:pt x="498" y="325"/>
                      </a:lnTo>
                      <a:lnTo>
                        <a:pt x="500" y="320"/>
                      </a:lnTo>
                      <a:lnTo>
                        <a:pt x="501" y="313"/>
                      </a:lnTo>
                      <a:lnTo>
                        <a:pt x="499" y="304"/>
                      </a:lnTo>
                      <a:lnTo>
                        <a:pt x="492" y="297"/>
                      </a:lnTo>
                      <a:lnTo>
                        <a:pt x="504" y="297"/>
                      </a:lnTo>
                      <a:lnTo>
                        <a:pt x="514" y="300"/>
                      </a:lnTo>
                      <a:lnTo>
                        <a:pt x="524" y="306"/>
                      </a:lnTo>
                      <a:lnTo>
                        <a:pt x="534" y="313"/>
                      </a:lnTo>
                      <a:lnTo>
                        <a:pt x="542" y="319"/>
                      </a:lnTo>
                      <a:lnTo>
                        <a:pt x="551" y="324"/>
                      </a:lnTo>
                      <a:lnTo>
                        <a:pt x="561" y="326"/>
                      </a:lnTo>
                      <a:lnTo>
                        <a:pt x="571" y="324"/>
                      </a:lnTo>
                      <a:lnTo>
                        <a:pt x="577" y="321"/>
                      </a:lnTo>
                      <a:lnTo>
                        <a:pt x="583" y="321"/>
                      </a:lnTo>
                      <a:lnTo>
                        <a:pt x="589" y="321"/>
                      </a:lnTo>
                      <a:lnTo>
                        <a:pt x="595" y="323"/>
                      </a:lnTo>
                      <a:lnTo>
                        <a:pt x="600" y="323"/>
                      </a:lnTo>
                      <a:lnTo>
                        <a:pt x="606" y="323"/>
                      </a:lnTo>
                      <a:lnTo>
                        <a:pt x="610" y="321"/>
                      </a:lnTo>
                      <a:lnTo>
                        <a:pt x="614" y="318"/>
                      </a:lnTo>
                      <a:lnTo>
                        <a:pt x="616" y="315"/>
                      </a:lnTo>
                      <a:lnTo>
                        <a:pt x="618" y="309"/>
                      </a:lnTo>
                      <a:lnTo>
                        <a:pt x="616" y="303"/>
                      </a:lnTo>
                      <a:lnTo>
                        <a:pt x="616" y="297"/>
                      </a:lnTo>
                      <a:lnTo>
                        <a:pt x="606" y="296"/>
                      </a:lnTo>
                      <a:lnTo>
                        <a:pt x="600" y="289"/>
                      </a:lnTo>
                      <a:lnTo>
                        <a:pt x="595" y="280"/>
                      </a:lnTo>
                      <a:lnTo>
                        <a:pt x="587" y="276"/>
                      </a:lnTo>
                      <a:lnTo>
                        <a:pt x="591" y="268"/>
                      </a:lnTo>
                      <a:lnTo>
                        <a:pt x="597" y="259"/>
                      </a:lnTo>
                      <a:lnTo>
                        <a:pt x="601" y="252"/>
                      </a:lnTo>
                      <a:lnTo>
                        <a:pt x="607" y="245"/>
                      </a:lnTo>
                      <a:lnTo>
                        <a:pt x="612" y="238"/>
                      </a:lnTo>
                      <a:lnTo>
                        <a:pt x="618" y="231"/>
                      </a:lnTo>
                      <a:lnTo>
                        <a:pt x="624" y="225"/>
                      </a:lnTo>
                      <a:lnTo>
                        <a:pt x="631" y="218"/>
                      </a:lnTo>
                      <a:lnTo>
                        <a:pt x="625" y="212"/>
                      </a:lnTo>
                      <a:lnTo>
                        <a:pt x="620" y="206"/>
                      </a:lnTo>
                      <a:lnTo>
                        <a:pt x="614" y="201"/>
                      </a:lnTo>
                      <a:lnTo>
                        <a:pt x="609" y="197"/>
                      </a:lnTo>
                      <a:lnTo>
                        <a:pt x="600" y="196"/>
                      </a:lnTo>
                      <a:lnTo>
                        <a:pt x="591" y="196"/>
                      </a:lnTo>
                      <a:lnTo>
                        <a:pt x="584" y="195"/>
                      </a:lnTo>
                      <a:lnTo>
                        <a:pt x="575" y="195"/>
                      </a:lnTo>
                      <a:lnTo>
                        <a:pt x="566" y="194"/>
                      </a:lnTo>
                      <a:lnTo>
                        <a:pt x="559" y="192"/>
                      </a:lnTo>
                      <a:lnTo>
                        <a:pt x="551" y="190"/>
                      </a:lnTo>
                      <a:lnTo>
                        <a:pt x="544" y="186"/>
                      </a:lnTo>
                      <a:lnTo>
                        <a:pt x="536" y="182"/>
                      </a:lnTo>
                      <a:lnTo>
                        <a:pt x="529" y="176"/>
                      </a:lnTo>
                      <a:lnTo>
                        <a:pt x="524" y="168"/>
                      </a:lnTo>
                      <a:lnTo>
                        <a:pt x="517" y="160"/>
                      </a:lnTo>
                      <a:lnTo>
                        <a:pt x="511" y="154"/>
                      </a:lnTo>
                      <a:lnTo>
                        <a:pt x="503" y="148"/>
                      </a:lnTo>
                      <a:lnTo>
                        <a:pt x="496" y="145"/>
                      </a:lnTo>
                      <a:lnTo>
                        <a:pt x="485" y="145"/>
                      </a:lnTo>
                      <a:lnTo>
                        <a:pt x="489" y="136"/>
                      </a:lnTo>
                      <a:lnTo>
                        <a:pt x="493" y="128"/>
                      </a:lnTo>
                      <a:lnTo>
                        <a:pt x="497" y="118"/>
                      </a:lnTo>
                      <a:lnTo>
                        <a:pt x="499" y="108"/>
                      </a:lnTo>
                      <a:lnTo>
                        <a:pt x="501" y="99"/>
                      </a:lnTo>
                      <a:lnTo>
                        <a:pt x="504" y="90"/>
                      </a:lnTo>
                      <a:lnTo>
                        <a:pt x="509" y="80"/>
                      </a:lnTo>
                      <a:lnTo>
                        <a:pt x="513" y="71"/>
                      </a:lnTo>
                      <a:lnTo>
                        <a:pt x="515" y="62"/>
                      </a:lnTo>
                      <a:lnTo>
                        <a:pt x="511" y="58"/>
                      </a:lnTo>
                      <a:lnTo>
                        <a:pt x="503" y="56"/>
                      </a:lnTo>
                      <a:lnTo>
                        <a:pt x="497" y="53"/>
                      </a:lnTo>
                      <a:lnTo>
                        <a:pt x="492" y="49"/>
                      </a:lnTo>
                      <a:lnTo>
                        <a:pt x="487" y="49"/>
                      </a:lnTo>
                      <a:lnTo>
                        <a:pt x="481" y="50"/>
                      </a:lnTo>
                      <a:lnTo>
                        <a:pt x="475" y="53"/>
                      </a:lnTo>
                      <a:lnTo>
                        <a:pt x="468" y="56"/>
                      </a:lnTo>
                      <a:lnTo>
                        <a:pt x="462" y="58"/>
                      </a:lnTo>
                      <a:lnTo>
                        <a:pt x="455" y="58"/>
                      </a:lnTo>
                      <a:lnTo>
                        <a:pt x="449" y="56"/>
                      </a:lnTo>
                      <a:lnTo>
                        <a:pt x="439" y="51"/>
                      </a:lnTo>
                      <a:lnTo>
                        <a:pt x="429" y="49"/>
                      </a:lnTo>
                      <a:lnTo>
                        <a:pt x="419" y="49"/>
                      </a:lnTo>
                      <a:lnTo>
                        <a:pt x="410" y="49"/>
                      </a:lnTo>
                      <a:lnTo>
                        <a:pt x="400" y="49"/>
                      </a:lnTo>
                      <a:lnTo>
                        <a:pt x="392" y="48"/>
                      </a:lnTo>
                      <a:lnTo>
                        <a:pt x="386" y="46"/>
                      </a:lnTo>
                      <a:lnTo>
                        <a:pt x="380" y="40"/>
                      </a:lnTo>
                      <a:lnTo>
                        <a:pt x="374" y="30"/>
                      </a:lnTo>
                      <a:lnTo>
                        <a:pt x="366" y="21"/>
                      </a:lnTo>
                      <a:lnTo>
                        <a:pt x="357" y="13"/>
                      </a:lnTo>
                      <a:lnTo>
                        <a:pt x="349" y="7"/>
                      </a:lnTo>
                      <a:lnTo>
                        <a:pt x="339" y="3"/>
                      </a:lnTo>
                      <a:lnTo>
                        <a:pt x="329" y="0"/>
                      </a:lnTo>
                      <a:lnTo>
                        <a:pt x="320" y="0"/>
                      </a:lnTo>
                      <a:lnTo>
                        <a:pt x="312" y="3"/>
                      </a:lnTo>
                      <a:lnTo>
                        <a:pt x="303" y="8"/>
                      </a:lnTo>
                      <a:lnTo>
                        <a:pt x="295" y="14"/>
                      </a:lnTo>
                      <a:lnTo>
                        <a:pt x="290" y="21"/>
                      </a:lnTo>
                      <a:lnTo>
                        <a:pt x="285" y="30"/>
                      </a:lnTo>
                      <a:lnTo>
                        <a:pt x="283" y="40"/>
                      </a:lnTo>
                      <a:lnTo>
                        <a:pt x="283" y="49"/>
                      </a:lnTo>
                      <a:lnTo>
                        <a:pt x="284" y="60"/>
                      </a:lnTo>
                      <a:lnTo>
                        <a:pt x="288" y="72"/>
                      </a:lnTo>
                      <a:lnTo>
                        <a:pt x="281" y="71"/>
                      </a:lnTo>
                      <a:lnTo>
                        <a:pt x="276" y="70"/>
                      </a:lnTo>
                      <a:lnTo>
                        <a:pt x="270" y="69"/>
                      </a:lnTo>
                      <a:lnTo>
                        <a:pt x="266" y="68"/>
                      </a:lnTo>
                      <a:lnTo>
                        <a:pt x="260" y="67"/>
                      </a:lnTo>
                      <a:lnTo>
                        <a:pt x="256" y="68"/>
                      </a:lnTo>
                      <a:lnTo>
                        <a:pt x="251" y="70"/>
                      </a:lnTo>
                      <a:lnTo>
                        <a:pt x="245" y="73"/>
                      </a:lnTo>
                      <a:lnTo>
                        <a:pt x="244" y="75"/>
                      </a:lnTo>
                      <a:lnTo>
                        <a:pt x="244" y="79"/>
                      </a:lnTo>
                      <a:lnTo>
                        <a:pt x="244" y="83"/>
                      </a:lnTo>
                      <a:lnTo>
                        <a:pt x="243" y="85"/>
                      </a:lnTo>
                      <a:lnTo>
                        <a:pt x="241" y="86"/>
                      </a:lnTo>
                      <a:lnTo>
                        <a:pt x="238" y="87"/>
                      </a:lnTo>
                      <a:lnTo>
                        <a:pt x="233" y="86"/>
                      </a:lnTo>
                      <a:lnTo>
                        <a:pt x="230" y="86"/>
                      </a:lnTo>
                      <a:lnTo>
                        <a:pt x="230" y="82"/>
                      </a:lnTo>
                      <a:lnTo>
                        <a:pt x="229" y="78"/>
                      </a:lnTo>
                      <a:lnTo>
                        <a:pt x="226" y="74"/>
                      </a:lnTo>
                      <a:lnTo>
                        <a:pt x="222" y="72"/>
                      </a:lnTo>
                      <a:lnTo>
                        <a:pt x="219" y="79"/>
                      </a:lnTo>
                      <a:lnTo>
                        <a:pt x="214" y="83"/>
                      </a:lnTo>
                      <a:lnTo>
                        <a:pt x="209" y="87"/>
                      </a:lnTo>
                      <a:lnTo>
                        <a:pt x="204" y="91"/>
                      </a:lnTo>
                      <a:lnTo>
                        <a:pt x="197" y="94"/>
                      </a:lnTo>
                      <a:lnTo>
                        <a:pt x="191" y="96"/>
                      </a:lnTo>
                      <a:lnTo>
                        <a:pt x="185" y="98"/>
                      </a:lnTo>
                      <a:lnTo>
                        <a:pt x="179" y="100"/>
                      </a:lnTo>
                      <a:lnTo>
                        <a:pt x="174" y="91"/>
                      </a:lnTo>
                      <a:lnTo>
                        <a:pt x="169" y="82"/>
                      </a:lnTo>
                      <a:lnTo>
                        <a:pt x="164" y="75"/>
                      </a:lnTo>
                      <a:lnTo>
                        <a:pt x="157" y="71"/>
                      </a:lnTo>
                      <a:lnTo>
                        <a:pt x="148" y="68"/>
                      </a:lnTo>
                      <a:lnTo>
                        <a:pt x="141" y="67"/>
                      </a:lnTo>
                      <a:lnTo>
                        <a:pt x="131" y="67"/>
                      </a:lnTo>
                      <a:lnTo>
                        <a:pt x="121" y="68"/>
                      </a:lnTo>
                      <a:lnTo>
                        <a:pt x="116" y="70"/>
                      </a:lnTo>
                      <a:lnTo>
                        <a:pt x="111" y="74"/>
                      </a:lnTo>
                      <a:lnTo>
                        <a:pt x="107" y="80"/>
                      </a:lnTo>
                      <a:lnTo>
                        <a:pt x="105" y="85"/>
                      </a:lnTo>
                      <a:lnTo>
                        <a:pt x="101" y="92"/>
                      </a:lnTo>
                      <a:lnTo>
                        <a:pt x="98" y="97"/>
                      </a:lnTo>
                      <a:lnTo>
                        <a:pt x="95" y="102"/>
                      </a:lnTo>
                      <a:lnTo>
                        <a:pt x="91" y="104"/>
                      </a:lnTo>
                      <a:lnTo>
                        <a:pt x="84" y="104"/>
                      </a:lnTo>
                      <a:lnTo>
                        <a:pt x="77" y="104"/>
                      </a:lnTo>
                      <a:lnTo>
                        <a:pt x="70" y="100"/>
                      </a:lnTo>
                      <a:lnTo>
                        <a:pt x="63" y="97"/>
                      </a:lnTo>
                      <a:lnTo>
                        <a:pt x="56" y="93"/>
                      </a:lnTo>
                      <a:lnTo>
                        <a:pt x="49" y="87"/>
                      </a:lnTo>
                      <a:lnTo>
                        <a:pt x="44" y="81"/>
                      </a:lnTo>
                      <a:lnTo>
                        <a:pt x="38" y="73"/>
                      </a:lnTo>
                      <a:lnTo>
                        <a:pt x="35" y="71"/>
                      </a:lnTo>
                      <a:lnTo>
                        <a:pt x="28" y="71"/>
                      </a:lnTo>
                      <a:lnTo>
                        <a:pt x="23" y="71"/>
                      </a:lnTo>
                      <a:lnTo>
                        <a:pt x="20" y="73"/>
                      </a:lnTo>
                      <a:lnTo>
                        <a:pt x="17" y="80"/>
                      </a:lnTo>
                      <a:lnTo>
                        <a:pt x="13" y="86"/>
                      </a:lnTo>
                      <a:lnTo>
                        <a:pt x="11" y="92"/>
                      </a:lnTo>
                      <a:lnTo>
                        <a:pt x="10" y="96"/>
                      </a:lnTo>
                      <a:lnTo>
                        <a:pt x="8" y="102"/>
                      </a:lnTo>
                      <a:lnTo>
                        <a:pt x="6" y="107"/>
                      </a:lnTo>
                      <a:lnTo>
                        <a:pt x="5" y="114"/>
                      </a:lnTo>
                      <a:lnTo>
                        <a:pt x="2" y="121"/>
                      </a:lnTo>
                      <a:lnTo>
                        <a:pt x="0" y="126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66" name="Freeform 2136"/>
                <p:cNvSpPr>
                  <a:spLocks/>
                </p:cNvSpPr>
                <p:nvPr/>
              </p:nvSpPr>
              <p:spPr bwMode="auto">
                <a:xfrm>
                  <a:off x="2441" y="1279"/>
                  <a:ext cx="81" cy="157"/>
                </a:xfrm>
                <a:custGeom>
                  <a:avLst/>
                  <a:gdLst>
                    <a:gd name="T0" fmla="*/ 0 w 810"/>
                    <a:gd name="T1" fmla="*/ 0 h 1706"/>
                    <a:gd name="T2" fmla="*/ 0 w 810"/>
                    <a:gd name="T3" fmla="*/ 0 h 1706"/>
                    <a:gd name="T4" fmla="*/ 0 w 810"/>
                    <a:gd name="T5" fmla="*/ 0 h 1706"/>
                    <a:gd name="T6" fmla="*/ 0 w 810"/>
                    <a:gd name="T7" fmla="*/ 0 h 1706"/>
                    <a:gd name="T8" fmla="*/ 0 w 810"/>
                    <a:gd name="T9" fmla="*/ 0 h 1706"/>
                    <a:gd name="T10" fmla="*/ 0 w 810"/>
                    <a:gd name="T11" fmla="*/ 0 h 1706"/>
                    <a:gd name="T12" fmla="*/ 0 w 810"/>
                    <a:gd name="T13" fmla="*/ 0 h 1706"/>
                    <a:gd name="T14" fmla="*/ 0 w 810"/>
                    <a:gd name="T15" fmla="*/ 0 h 1706"/>
                    <a:gd name="T16" fmla="*/ 0 w 810"/>
                    <a:gd name="T17" fmla="*/ 0 h 1706"/>
                    <a:gd name="T18" fmla="*/ 0 w 810"/>
                    <a:gd name="T19" fmla="*/ 0 h 1706"/>
                    <a:gd name="T20" fmla="*/ 0 w 810"/>
                    <a:gd name="T21" fmla="*/ 0 h 1706"/>
                    <a:gd name="T22" fmla="*/ 0 w 810"/>
                    <a:gd name="T23" fmla="*/ 0 h 1706"/>
                    <a:gd name="T24" fmla="*/ 0 w 810"/>
                    <a:gd name="T25" fmla="*/ 0 h 1706"/>
                    <a:gd name="T26" fmla="*/ 0 w 810"/>
                    <a:gd name="T27" fmla="*/ 0 h 1706"/>
                    <a:gd name="T28" fmla="*/ 0 w 810"/>
                    <a:gd name="T29" fmla="*/ 0 h 1706"/>
                    <a:gd name="T30" fmla="*/ 0 w 810"/>
                    <a:gd name="T31" fmla="*/ 0 h 1706"/>
                    <a:gd name="T32" fmla="*/ 0 w 810"/>
                    <a:gd name="T33" fmla="*/ 0 h 1706"/>
                    <a:gd name="T34" fmla="*/ 0 w 810"/>
                    <a:gd name="T35" fmla="*/ 0 h 1706"/>
                    <a:gd name="T36" fmla="*/ 0 w 810"/>
                    <a:gd name="T37" fmla="*/ 0 h 1706"/>
                    <a:gd name="T38" fmla="*/ 0 w 810"/>
                    <a:gd name="T39" fmla="*/ 0 h 1706"/>
                    <a:gd name="T40" fmla="*/ 0 w 810"/>
                    <a:gd name="T41" fmla="*/ 0 h 1706"/>
                    <a:gd name="T42" fmla="*/ 0 w 810"/>
                    <a:gd name="T43" fmla="*/ 0 h 1706"/>
                    <a:gd name="T44" fmla="*/ 0 w 810"/>
                    <a:gd name="T45" fmla="*/ 0 h 1706"/>
                    <a:gd name="T46" fmla="*/ 0 w 810"/>
                    <a:gd name="T47" fmla="*/ 0 h 1706"/>
                    <a:gd name="T48" fmla="*/ 0 w 810"/>
                    <a:gd name="T49" fmla="*/ 0 h 1706"/>
                    <a:gd name="T50" fmla="*/ 0 w 810"/>
                    <a:gd name="T51" fmla="*/ 0 h 1706"/>
                    <a:gd name="T52" fmla="*/ 0 w 810"/>
                    <a:gd name="T53" fmla="*/ 0 h 1706"/>
                    <a:gd name="T54" fmla="*/ 0 w 810"/>
                    <a:gd name="T55" fmla="*/ 0 h 1706"/>
                    <a:gd name="T56" fmla="*/ 0 w 810"/>
                    <a:gd name="T57" fmla="*/ 0 h 1706"/>
                    <a:gd name="T58" fmla="*/ 0 w 810"/>
                    <a:gd name="T59" fmla="*/ 0 h 1706"/>
                    <a:gd name="T60" fmla="*/ 0 w 810"/>
                    <a:gd name="T61" fmla="*/ 0 h 1706"/>
                    <a:gd name="T62" fmla="*/ 0 w 810"/>
                    <a:gd name="T63" fmla="*/ 0 h 1706"/>
                    <a:gd name="T64" fmla="*/ 0 w 810"/>
                    <a:gd name="T65" fmla="*/ 0 h 1706"/>
                    <a:gd name="T66" fmla="*/ 0 w 810"/>
                    <a:gd name="T67" fmla="*/ 0 h 1706"/>
                    <a:gd name="T68" fmla="*/ 0 w 810"/>
                    <a:gd name="T69" fmla="*/ 0 h 1706"/>
                    <a:gd name="T70" fmla="*/ 0 w 810"/>
                    <a:gd name="T71" fmla="*/ 0 h 1706"/>
                    <a:gd name="T72" fmla="*/ 0 w 810"/>
                    <a:gd name="T73" fmla="*/ 0 h 1706"/>
                    <a:gd name="T74" fmla="*/ 0 w 810"/>
                    <a:gd name="T75" fmla="*/ 0 h 1706"/>
                    <a:gd name="T76" fmla="*/ 0 w 810"/>
                    <a:gd name="T77" fmla="*/ 0 h 1706"/>
                    <a:gd name="T78" fmla="*/ 0 w 810"/>
                    <a:gd name="T79" fmla="*/ 0 h 1706"/>
                    <a:gd name="T80" fmla="*/ 0 w 810"/>
                    <a:gd name="T81" fmla="*/ 0 h 1706"/>
                    <a:gd name="T82" fmla="*/ 0 w 810"/>
                    <a:gd name="T83" fmla="*/ 0 h 1706"/>
                    <a:gd name="T84" fmla="*/ 0 w 810"/>
                    <a:gd name="T85" fmla="*/ 0 h 1706"/>
                    <a:gd name="T86" fmla="*/ 0 w 810"/>
                    <a:gd name="T87" fmla="*/ 0 h 1706"/>
                    <a:gd name="T88" fmla="*/ 0 w 810"/>
                    <a:gd name="T89" fmla="*/ 0 h 1706"/>
                    <a:gd name="T90" fmla="*/ 0 w 810"/>
                    <a:gd name="T91" fmla="*/ 0 h 1706"/>
                    <a:gd name="T92" fmla="*/ 0 w 810"/>
                    <a:gd name="T93" fmla="*/ 0 h 1706"/>
                    <a:gd name="T94" fmla="*/ 0 w 810"/>
                    <a:gd name="T95" fmla="*/ 0 h 1706"/>
                    <a:gd name="T96" fmla="*/ 0 w 810"/>
                    <a:gd name="T97" fmla="*/ 0 h 1706"/>
                    <a:gd name="T98" fmla="*/ 0 w 810"/>
                    <a:gd name="T99" fmla="*/ 0 h 1706"/>
                    <a:gd name="T100" fmla="*/ 0 w 810"/>
                    <a:gd name="T101" fmla="*/ 0 h 1706"/>
                    <a:gd name="T102" fmla="*/ 0 w 810"/>
                    <a:gd name="T103" fmla="*/ 0 h 1706"/>
                    <a:gd name="T104" fmla="*/ 0 w 810"/>
                    <a:gd name="T105" fmla="*/ 0 h 1706"/>
                    <a:gd name="T106" fmla="*/ 0 w 810"/>
                    <a:gd name="T107" fmla="*/ 0 h 1706"/>
                    <a:gd name="T108" fmla="*/ 0 w 810"/>
                    <a:gd name="T109" fmla="*/ 0 h 1706"/>
                    <a:gd name="T110" fmla="*/ 0 w 810"/>
                    <a:gd name="T111" fmla="*/ 0 h 1706"/>
                    <a:gd name="T112" fmla="*/ 0 w 810"/>
                    <a:gd name="T113" fmla="*/ 0 h 1706"/>
                    <a:gd name="T114" fmla="*/ 0 w 810"/>
                    <a:gd name="T115" fmla="*/ 0 h 1706"/>
                    <a:gd name="T116" fmla="*/ 0 w 810"/>
                    <a:gd name="T117" fmla="*/ 0 h 1706"/>
                    <a:gd name="T118" fmla="*/ 0 w 810"/>
                    <a:gd name="T119" fmla="*/ 0 h 170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810"/>
                    <a:gd name="T181" fmla="*/ 0 h 1706"/>
                    <a:gd name="T182" fmla="*/ 810 w 810"/>
                    <a:gd name="T183" fmla="*/ 1706 h 170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810" h="1706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7" y="132"/>
                      </a:lnTo>
                      <a:lnTo>
                        <a:pt x="14" y="140"/>
                      </a:lnTo>
                      <a:lnTo>
                        <a:pt x="21" y="146"/>
                      </a:lnTo>
                      <a:lnTo>
                        <a:pt x="27" y="153"/>
                      </a:lnTo>
                      <a:lnTo>
                        <a:pt x="34" y="160"/>
                      </a:lnTo>
                      <a:lnTo>
                        <a:pt x="39" y="169"/>
                      </a:lnTo>
                      <a:lnTo>
                        <a:pt x="45" y="178"/>
                      </a:lnTo>
                      <a:lnTo>
                        <a:pt x="49" y="188"/>
                      </a:lnTo>
                      <a:lnTo>
                        <a:pt x="55" y="194"/>
                      </a:lnTo>
                      <a:lnTo>
                        <a:pt x="62" y="196"/>
                      </a:lnTo>
                      <a:lnTo>
                        <a:pt x="71" y="197"/>
                      </a:lnTo>
                      <a:lnTo>
                        <a:pt x="81" y="196"/>
                      </a:lnTo>
                      <a:lnTo>
                        <a:pt x="89" y="196"/>
                      </a:lnTo>
                      <a:lnTo>
                        <a:pt x="96" y="196"/>
                      </a:lnTo>
                      <a:lnTo>
                        <a:pt x="100" y="201"/>
                      </a:lnTo>
                      <a:lnTo>
                        <a:pt x="100" y="208"/>
                      </a:lnTo>
                      <a:lnTo>
                        <a:pt x="97" y="217"/>
                      </a:lnTo>
                      <a:lnTo>
                        <a:pt x="94" y="226"/>
                      </a:lnTo>
                      <a:lnTo>
                        <a:pt x="91" y="234"/>
                      </a:lnTo>
                      <a:lnTo>
                        <a:pt x="88" y="243"/>
                      </a:lnTo>
                      <a:lnTo>
                        <a:pt x="86" y="252"/>
                      </a:lnTo>
                      <a:lnTo>
                        <a:pt x="86" y="259"/>
                      </a:lnTo>
                      <a:lnTo>
                        <a:pt x="88" y="266"/>
                      </a:lnTo>
                      <a:lnTo>
                        <a:pt x="94" y="271"/>
                      </a:lnTo>
                      <a:lnTo>
                        <a:pt x="110" y="280"/>
                      </a:lnTo>
                      <a:lnTo>
                        <a:pt x="128" y="284"/>
                      </a:lnTo>
                      <a:lnTo>
                        <a:pt x="145" y="286"/>
                      </a:lnTo>
                      <a:lnTo>
                        <a:pt x="164" y="284"/>
                      </a:lnTo>
                      <a:lnTo>
                        <a:pt x="181" y="283"/>
                      </a:lnTo>
                      <a:lnTo>
                        <a:pt x="199" y="282"/>
                      </a:lnTo>
                      <a:lnTo>
                        <a:pt x="218" y="282"/>
                      </a:lnTo>
                      <a:lnTo>
                        <a:pt x="236" y="286"/>
                      </a:lnTo>
                      <a:lnTo>
                        <a:pt x="245" y="290"/>
                      </a:lnTo>
                      <a:lnTo>
                        <a:pt x="250" y="296"/>
                      </a:lnTo>
                      <a:lnTo>
                        <a:pt x="252" y="304"/>
                      </a:lnTo>
                      <a:lnTo>
                        <a:pt x="252" y="314"/>
                      </a:lnTo>
                      <a:lnTo>
                        <a:pt x="251" y="323"/>
                      </a:lnTo>
                      <a:lnTo>
                        <a:pt x="252" y="332"/>
                      </a:lnTo>
                      <a:lnTo>
                        <a:pt x="254" y="340"/>
                      </a:lnTo>
                      <a:lnTo>
                        <a:pt x="260" y="346"/>
                      </a:lnTo>
                      <a:lnTo>
                        <a:pt x="267" y="351"/>
                      </a:lnTo>
                      <a:lnTo>
                        <a:pt x="273" y="354"/>
                      </a:lnTo>
                      <a:lnTo>
                        <a:pt x="280" y="357"/>
                      </a:lnTo>
                      <a:lnTo>
                        <a:pt x="287" y="361"/>
                      </a:lnTo>
                      <a:lnTo>
                        <a:pt x="293" y="364"/>
                      </a:lnTo>
                      <a:lnTo>
                        <a:pt x="299" y="368"/>
                      </a:lnTo>
                      <a:lnTo>
                        <a:pt x="304" y="374"/>
                      </a:lnTo>
                      <a:lnTo>
                        <a:pt x="308" y="379"/>
                      </a:lnTo>
                      <a:lnTo>
                        <a:pt x="309" y="382"/>
                      </a:lnTo>
                      <a:lnTo>
                        <a:pt x="308" y="386"/>
                      </a:lnTo>
                      <a:lnTo>
                        <a:pt x="307" y="390"/>
                      </a:lnTo>
                      <a:lnTo>
                        <a:pt x="305" y="393"/>
                      </a:lnTo>
                      <a:lnTo>
                        <a:pt x="302" y="398"/>
                      </a:lnTo>
                      <a:lnTo>
                        <a:pt x="300" y="403"/>
                      </a:lnTo>
                      <a:lnTo>
                        <a:pt x="299" y="409"/>
                      </a:lnTo>
                      <a:lnTo>
                        <a:pt x="299" y="414"/>
                      </a:lnTo>
                      <a:lnTo>
                        <a:pt x="297" y="423"/>
                      </a:lnTo>
                      <a:lnTo>
                        <a:pt x="294" y="429"/>
                      </a:lnTo>
                      <a:lnTo>
                        <a:pt x="288" y="436"/>
                      </a:lnTo>
                      <a:lnTo>
                        <a:pt x="281" y="441"/>
                      </a:lnTo>
                      <a:lnTo>
                        <a:pt x="272" y="447"/>
                      </a:lnTo>
                      <a:lnTo>
                        <a:pt x="263" y="450"/>
                      </a:lnTo>
                      <a:lnTo>
                        <a:pt x="254" y="454"/>
                      </a:lnTo>
                      <a:lnTo>
                        <a:pt x="244" y="458"/>
                      </a:lnTo>
                      <a:lnTo>
                        <a:pt x="245" y="453"/>
                      </a:lnTo>
                      <a:lnTo>
                        <a:pt x="244" y="449"/>
                      </a:lnTo>
                      <a:lnTo>
                        <a:pt x="241" y="446"/>
                      </a:lnTo>
                      <a:lnTo>
                        <a:pt x="236" y="444"/>
                      </a:lnTo>
                      <a:lnTo>
                        <a:pt x="232" y="443"/>
                      </a:lnTo>
                      <a:lnTo>
                        <a:pt x="227" y="442"/>
                      </a:lnTo>
                      <a:lnTo>
                        <a:pt x="221" y="443"/>
                      </a:lnTo>
                      <a:lnTo>
                        <a:pt x="216" y="443"/>
                      </a:lnTo>
                      <a:lnTo>
                        <a:pt x="211" y="444"/>
                      </a:lnTo>
                      <a:lnTo>
                        <a:pt x="208" y="447"/>
                      </a:lnTo>
                      <a:lnTo>
                        <a:pt x="206" y="448"/>
                      </a:lnTo>
                      <a:lnTo>
                        <a:pt x="205" y="450"/>
                      </a:lnTo>
                      <a:lnTo>
                        <a:pt x="209" y="468"/>
                      </a:lnTo>
                      <a:lnTo>
                        <a:pt x="219" y="485"/>
                      </a:lnTo>
                      <a:lnTo>
                        <a:pt x="231" y="499"/>
                      </a:lnTo>
                      <a:lnTo>
                        <a:pt x="246" y="510"/>
                      </a:lnTo>
                      <a:lnTo>
                        <a:pt x="264" y="520"/>
                      </a:lnTo>
                      <a:lnTo>
                        <a:pt x="281" y="527"/>
                      </a:lnTo>
                      <a:lnTo>
                        <a:pt x="300" y="534"/>
                      </a:lnTo>
                      <a:lnTo>
                        <a:pt x="317" y="538"/>
                      </a:lnTo>
                      <a:lnTo>
                        <a:pt x="316" y="542"/>
                      </a:lnTo>
                      <a:lnTo>
                        <a:pt x="317" y="548"/>
                      </a:lnTo>
                      <a:lnTo>
                        <a:pt x="318" y="552"/>
                      </a:lnTo>
                      <a:lnTo>
                        <a:pt x="320" y="557"/>
                      </a:lnTo>
                      <a:lnTo>
                        <a:pt x="322" y="561"/>
                      </a:lnTo>
                      <a:lnTo>
                        <a:pt x="325" y="564"/>
                      </a:lnTo>
                      <a:lnTo>
                        <a:pt x="328" y="569"/>
                      </a:lnTo>
                      <a:lnTo>
                        <a:pt x="329" y="573"/>
                      </a:lnTo>
                      <a:lnTo>
                        <a:pt x="331" y="579"/>
                      </a:lnTo>
                      <a:lnTo>
                        <a:pt x="337" y="586"/>
                      </a:lnTo>
                      <a:lnTo>
                        <a:pt x="342" y="591"/>
                      </a:lnTo>
                      <a:lnTo>
                        <a:pt x="349" y="597"/>
                      </a:lnTo>
                      <a:lnTo>
                        <a:pt x="355" y="602"/>
                      </a:lnTo>
                      <a:lnTo>
                        <a:pt x="362" y="608"/>
                      </a:lnTo>
                      <a:lnTo>
                        <a:pt x="368" y="613"/>
                      </a:lnTo>
                      <a:lnTo>
                        <a:pt x="373" y="620"/>
                      </a:lnTo>
                      <a:lnTo>
                        <a:pt x="382" y="634"/>
                      </a:lnTo>
                      <a:lnTo>
                        <a:pt x="392" y="647"/>
                      </a:lnTo>
                      <a:lnTo>
                        <a:pt x="402" y="659"/>
                      </a:lnTo>
                      <a:lnTo>
                        <a:pt x="413" y="671"/>
                      </a:lnTo>
                      <a:lnTo>
                        <a:pt x="424" y="683"/>
                      </a:lnTo>
                      <a:lnTo>
                        <a:pt x="436" y="695"/>
                      </a:lnTo>
                      <a:lnTo>
                        <a:pt x="446" y="707"/>
                      </a:lnTo>
                      <a:lnTo>
                        <a:pt x="456" y="720"/>
                      </a:lnTo>
                      <a:lnTo>
                        <a:pt x="449" y="721"/>
                      </a:lnTo>
                      <a:lnTo>
                        <a:pt x="448" y="725"/>
                      </a:lnTo>
                      <a:lnTo>
                        <a:pt x="450" y="731"/>
                      </a:lnTo>
                      <a:lnTo>
                        <a:pt x="449" y="735"/>
                      </a:lnTo>
                      <a:lnTo>
                        <a:pt x="456" y="738"/>
                      </a:lnTo>
                      <a:lnTo>
                        <a:pt x="464" y="741"/>
                      </a:lnTo>
                      <a:lnTo>
                        <a:pt x="472" y="744"/>
                      </a:lnTo>
                      <a:lnTo>
                        <a:pt x="478" y="749"/>
                      </a:lnTo>
                      <a:lnTo>
                        <a:pt x="471" y="749"/>
                      </a:lnTo>
                      <a:lnTo>
                        <a:pt x="464" y="749"/>
                      </a:lnTo>
                      <a:lnTo>
                        <a:pt x="456" y="749"/>
                      </a:lnTo>
                      <a:lnTo>
                        <a:pt x="449" y="749"/>
                      </a:lnTo>
                      <a:lnTo>
                        <a:pt x="463" y="760"/>
                      </a:lnTo>
                      <a:lnTo>
                        <a:pt x="477" y="770"/>
                      </a:lnTo>
                      <a:lnTo>
                        <a:pt x="491" y="781"/>
                      </a:lnTo>
                      <a:lnTo>
                        <a:pt x="505" y="792"/>
                      </a:lnTo>
                      <a:lnTo>
                        <a:pt x="518" y="803"/>
                      </a:lnTo>
                      <a:lnTo>
                        <a:pt x="534" y="813"/>
                      </a:lnTo>
                      <a:lnTo>
                        <a:pt x="548" y="823"/>
                      </a:lnTo>
                      <a:lnTo>
                        <a:pt x="564" y="832"/>
                      </a:lnTo>
                      <a:lnTo>
                        <a:pt x="567" y="834"/>
                      </a:lnTo>
                      <a:lnTo>
                        <a:pt x="571" y="838"/>
                      </a:lnTo>
                      <a:lnTo>
                        <a:pt x="573" y="843"/>
                      </a:lnTo>
                      <a:lnTo>
                        <a:pt x="575" y="847"/>
                      </a:lnTo>
                      <a:lnTo>
                        <a:pt x="577" y="853"/>
                      </a:lnTo>
                      <a:lnTo>
                        <a:pt x="579" y="857"/>
                      </a:lnTo>
                      <a:lnTo>
                        <a:pt x="583" y="862"/>
                      </a:lnTo>
                      <a:lnTo>
                        <a:pt x="587" y="866"/>
                      </a:lnTo>
                      <a:lnTo>
                        <a:pt x="582" y="864"/>
                      </a:lnTo>
                      <a:lnTo>
                        <a:pt x="577" y="860"/>
                      </a:lnTo>
                      <a:lnTo>
                        <a:pt x="572" y="857"/>
                      </a:lnTo>
                      <a:lnTo>
                        <a:pt x="566" y="859"/>
                      </a:lnTo>
                      <a:lnTo>
                        <a:pt x="563" y="864"/>
                      </a:lnTo>
                      <a:lnTo>
                        <a:pt x="561" y="868"/>
                      </a:lnTo>
                      <a:lnTo>
                        <a:pt x="560" y="873"/>
                      </a:lnTo>
                      <a:lnTo>
                        <a:pt x="561" y="879"/>
                      </a:lnTo>
                      <a:lnTo>
                        <a:pt x="561" y="883"/>
                      </a:lnTo>
                      <a:lnTo>
                        <a:pt x="563" y="887"/>
                      </a:lnTo>
                      <a:lnTo>
                        <a:pt x="565" y="891"/>
                      </a:lnTo>
                      <a:lnTo>
                        <a:pt x="567" y="893"/>
                      </a:lnTo>
                      <a:lnTo>
                        <a:pt x="579" y="902"/>
                      </a:lnTo>
                      <a:lnTo>
                        <a:pt x="590" y="910"/>
                      </a:lnTo>
                      <a:lnTo>
                        <a:pt x="598" y="921"/>
                      </a:lnTo>
                      <a:lnTo>
                        <a:pt x="603" y="932"/>
                      </a:lnTo>
                      <a:lnTo>
                        <a:pt x="608" y="944"/>
                      </a:lnTo>
                      <a:lnTo>
                        <a:pt x="609" y="956"/>
                      </a:lnTo>
                      <a:lnTo>
                        <a:pt x="608" y="969"/>
                      </a:lnTo>
                      <a:lnTo>
                        <a:pt x="606" y="982"/>
                      </a:lnTo>
                      <a:lnTo>
                        <a:pt x="605" y="987"/>
                      </a:lnTo>
                      <a:lnTo>
                        <a:pt x="602" y="992"/>
                      </a:lnTo>
                      <a:lnTo>
                        <a:pt x="599" y="996"/>
                      </a:lnTo>
                      <a:lnTo>
                        <a:pt x="596" y="1001"/>
                      </a:lnTo>
                      <a:lnTo>
                        <a:pt x="583" y="1014"/>
                      </a:lnTo>
                      <a:lnTo>
                        <a:pt x="587" y="1016"/>
                      </a:lnTo>
                      <a:lnTo>
                        <a:pt x="590" y="1020"/>
                      </a:lnTo>
                      <a:lnTo>
                        <a:pt x="591" y="1025"/>
                      </a:lnTo>
                      <a:lnTo>
                        <a:pt x="593" y="1030"/>
                      </a:lnTo>
                      <a:lnTo>
                        <a:pt x="593" y="1037"/>
                      </a:lnTo>
                      <a:lnTo>
                        <a:pt x="591" y="1042"/>
                      </a:lnTo>
                      <a:lnTo>
                        <a:pt x="589" y="1049"/>
                      </a:lnTo>
                      <a:lnTo>
                        <a:pt x="587" y="1055"/>
                      </a:lnTo>
                      <a:lnTo>
                        <a:pt x="584" y="1059"/>
                      </a:lnTo>
                      <a:lnTo>
                        <a:pt x="578" y="1064"/>
                      </a:lnTo>
                      <a:lnTo>
                        <a:pt x="573" y="1067"/>
                      </a:lnTo>
                      <a:lnTo>
                        <a:pt x="567" y="1071"/>
                      </a:lnTo>
                      <a:lnTo>
                        <a:pt x="565" y="1076"/>
                      </a:lnTo>
                      <a:lnTo>
                        <a:pt x="565" y="1081"/>
                      </a:lnTo>
                      <a:lnTo>
                        <a:pt x="565" y="1087"/>
                      </a:lnTo>
                      <a:lnTo>
                        <a:pt x="567" y="1091"/>
                      </a:lnTo>
                      <a:lnTo>
                        <a:pt x="575" y="1096"/>
                      </a:lnTo>
                      <a:lnTo>
                        <a:pt x="581" y="1104"/>
                      </a:lnTo>
                      <a:lnTo>
                        <a:pt x="584" y="1110"/>
                      </a:lnTo>
                      <a:lnTo>
                        <a:pt x="585" y="1114"/>
                      </a:lnTo>
                      <a:lnTo>
                        <a:pt x="587" y="1135"/>
                      </a:lnTo>
                      <a:lnTo>
                        <a:pt x="590" y="1155"/>
                      </a:lnTo>
                      <a:lnTo>
                        <a:pt x="595" y="1176"/>
                      </a:lnTo>
                      <a:lnTo>
                        <a:pt x="599" y="1197"/>
                      </a:lnTo>
                      <a:lnTo>
                        <a:pt x="599" y="1217"/>
                      </a:lnTo>
                      <a:lnTo>
                        <a:pt x="597" y="1238"/>
                      </a:lnTo>
                      <a:lnTo>
                        <a:pt x="588" y="1256"/>
                      </a:lnTo>
                      <a:lnTo>
                        <a:pt x="573" y="1274"/>
                      </a:lnTo>
                      <a:lnTo>
                        <a:pt x="569" y="1275"/>
                      </a:lnTo>
                      <a:lnTo>
                        <a:pt x="563" y="1275"/>
                      </a:lnTo>
                      <a:lnTo>
                        <a:pt x="558" y="1275"/>
                      </a:lnTo>
                      <a:lnTo>
                        <a:pt x="552" y="1276"/>
                      </a:lnTo>
                      <a:lnTo>
                        <a:pt x="548" y="1279"/>
                      </a:lnTo>
                      <a:lnTo>
                        <a:pt x="544" y="1284"/>
                      </a:lnTo>
                      <a:lnTo>
                        <a:pt x="540" y="1289"/>
                      </a:lnTo>
                      <a:lnTo>
                        <a:pt x="538" y="1294"/>
                      </a:lnTo>
                      <a:lnTo>
                        <a:pt x="535" y="1299"/>
                      </a:lnTo>
                      <a:lnTo>
                        <a:pt x="532" y="1303"/>
                      </a:lnTo>
                      <a:lnTo>
                        <a:pt x="527" y="1307"/>
                      </a:lnTo>
                      <a:lnTo>
                        <a:pt x="523" y="1309"/>
                      </a:lnTo>
                      <a:lnTo>
                        <a:pt x="515" y="1310"/>
                      </a:lnTo>
                      <a:lnTo>
                        <a:pt x="509" y="1311"/>
                      </a:lnTo>
                      <a:lnTo>
                        <a:pt x="502" y="1312"/>
                      </a:lnTo>
                      <a:lnTo>
                        <a:pt x="496" y="1314"/>
                      </a:lnTo>
                      <a:lnTo>
                        <a:pt x="490" y="1316"/>
                      </a:lnTo>
                      <a:lnTo>
                        <a:pt x="484" y="1320"/>
                      </a:lnTo>
                      <a:lnTo>
                        <a:pt x="478" y="1323"/>
                      </a:lnTo>
                      <a:lnTo>
                        <a:pt x="473" y="1327"/>
                      </a:lnTo>
                      <a:lnTo>
                        <a:pt x="472" y="1332"/>
                      </a:lnTo>
                      <a:lnTo>
                        <a:pt x="472" y="1337"/>
                      </a:lnTo>
                      <a:lnTo>
                        <a:pt x="472" y="1342"/>
                      </a:lnTo>
                      <a:lnTo>
                        <a:pt x="471" y="1346"/>
                      </a:lnTo>
                      <a:lnTo>
                        <a:pt x="456" y="1351"/>
                      </a:lnTo>
                      <a:lnTo>
                        <a:pt x="442" y="1353"/>
                      </a:lnTo>
                      <a:lnTo>
                        <a:pt x="428" y="1354"/>
                      </a:lnTo>
                      <a:lnTo>
                        <a:pt x="415" y="1354"/>
                      </a:lnTo>
                      <a:lnTo>
                        <a:pt x="406" y="1358"/>
                      </a:lnTo>
                      <a:lnTo>
                        <a:pt x="400" y="1363"/>
                      </a:lnTo>
                      <a:lnTo>
                        <a:pt x="400" y="1373"/>
                      </a:lnTo>
                      <a:lnTo>
                        <a:pt x="405" y="1389"/>
                      </a:lnTo>
                      <a:lnTo>
                        <a:pt x="410" y="1396"/>
                      </a:lnTo>
                      <a:lnTo>
                        <a:pt x="415" y="1401"/>
                      </a:lnTo>
                      <a:lnTo>
                        <a:pt x="423" y="1407"/>
                      </a:lnTo>
                      <a:lnTo>
                        <a:pt x="431" y="1412"/>
                      </a:lnTo>
                      <a:lnTo>
                        <a:pt x="440" y="1419"/>
                      </a:lnTo>
                      <a:lnTo>
                        <a:pt x="448" y="1425"/>
                      </a:lnTo>
                      <a:lnTo>
                        <a:pt x="453" y="1433"/>
                      </a:lnTo>
                      <a:lnTo>
                        <a:pt x="458" y="1443"/>
                      </a:lnTo>
                      <a:lnTo>
                        <a:pt x="451" y="1443"/>
                      </a:lnTo>
                      <a:lnTo>
                        <a:pt x="444" y="1443"/>
                      </a:lnTo>
                      <a:lnTo>
                        <a:pt x="438" y="1443"/>
                      </a:lnTo>
                      <a:lnTo>
                        <a:pt x="432" y="1443"/>
                      </a:lnTo>
                      <a:lnTo>
                        <a:pt x="426" y="1443"/>
                      </a:lnTo>
                      <a:lnTo>
                        <a:pt x="419" y="1443"/>
                      </a:lnTo>
                      <a:lnTo>
                        <a:pt x="413" y="1443"/>
                      </a:lnTo>
                      <a:lnTo>
                        <a:pt x="406" y="1443"/>
                      </a:lnTo>
                      <a:lnTo>
                        <a:pt x="407" y="1437"/>
                      </a:lnTo>
                      <a:lnTo>
                        <a:pt x="403" y="1435"/>
                      </a:lnTo>
                      <a:lnTo>
                        <a:pt x="398" y="1433"/>
                      </a:lnTo>
                      <a:lnTo>
                        <a:pt x="399" y="1427"/>
                      </a:lnTo>
                      <a:lnTo>
                        <a:pt x="394" y="1428"/>
                      </a:lnTo>
                      <a:lnTo>
                        <a:pt x="389" y="1430"/>
                      </a:lnTo>
                      <a:lnTo>
                        <a:pt x="385" y="1432"/>
                      </a:lnTo>
                      <a:lnTo>
                        <a:pt x="380" y="1434"/>
                      </a:lnTo>
                      <a:lnTo>
                        <a:pt x="376" y="1435"/>
                      </a:lnTo>
                      <a:lnTo>
                        <a:pt x="371" y="1437"/>
                      </a:lnTo>
                      <a:lnTo>
                        <a:pt x="366" y="1439"/>
                      </a:lnTo>
                      <a:lnTo>
                        <a:pt x="362" y="1440"/>
                      </a:lnTo>
                      <a:lnTo>
                        <a:pt x="354" y="1442"/>
                      </a:lnTo>
                      <a:lnTo>
                        <a:pt x="346" y="1440"/>
                      </a:lnTo>
                      <a:lnTo>
                        <a:pt x="338" y="1438"/>
                      </a:lnTo>
                      <a:lnTo>
                        <a:pt x="330" y="1436"/>
                      </a:lnTo>
                      <a:lnTo>
                        <a:pt x="321" y="1435"/>
                      </a:lnTo>
                      <a:lnTo>
                        <a:pt x="314" y="1435"/>
                      </a:lnTo>
                      <a:lnTo>
                        <a:pt x="305" y="1437"/>
                      </a:lnTo>
                      <a:lnTo>
                        <a:pt x="296" y="1443"/>
                      </a:lnTo>
                      <a:lnTo>
                        <a:pt x="303" y="1448"/>
                      </a:lnTo>
                      <a:lnTo>
                        <a:pt x="305" y="1455"/>
                      </a:lnTo>
                      <a:lnTo>
                        <a:pt x="303" y="1459"/>
                      </a:lnTo>
                      <a:lnTo>
                        <a:pt x="296" y="1463"/>
                      </a:lnTo>
                      <a:lnTo>
                        <a:pt x="290" y="1467"/>
                      </a:lnTo>
                      <a:lnTo>
                        <a:pt x="284" y="1471"/>
                      </a:lnTo>
                      <a:lnTo>
                        <a:pt x="280" y="1475"/>
                      </a:lnTo>
                      <a:lnTo>
                        <a:pt x="276" y="1480"/>
                      </a:lnTo>
                      <a:lnTo>
                        <a:pt x="271" y="1484"/>
                      </a:lnTo>
                      <a:lnTo>
                        <a:pt x="267" y="1489"/>
                      </a:lnTo>
                      <a:lnTo>
                        <a:pt x="263" y="1494"/>
                      </a:lnTo>
                      <a:lnTo>
                        <a:pt x="258" y="1498"/>
                      </a:lnTo>
                      <a:lnTo>
                        <a:pt x="254" y="1501"/>
                      </a:lnTo>
                      <a:lnTo>
                        <a:pt x="258" y="1502"/>
                      </a:lnTo>
                      <a:lnTo>
                        <a:pt x="263" y="1502"/>
                      </a:lnTo>
                      <a:lnTo>
                        <a:pt x="267" y="1505"/>
                      </a:lnTo>
                      <a:lnTo>
                        <a:pt x="271" y="1506"/>
                      </a:lnTo>
                      <a:lnTo>
                        <a:pt x="275" y="1507"/>
                      </a:lnTo>
                      <a:lnTo>
                        <a:pt x="279" y="1509"/>
                      </a:lnTo>
                      <a:lnTo>
                        <a:pt x="283" y="1510"/>
                      </a:lnTo>
                      <a:lnTo>
                        <a:pt x="287" y="1512"/>
                      </a:lnTo>
                      <a:lnTo>
                        <a:pt x="292" y="1514"/>
                      </a:lnTo>
                      <a:lnTo>
                        <a:pt x="296" y="1518"/>
                      </a:lnTo>
                      <a:lnTo>
                        <a:pt x="300" y="1520"/>
                      </a:lnTo>
                      <a:lnTo>
                        <a:pt x="304" y="1522"/>
                      </a:lnTo>
                      <a:lnTo>
                        <a:pt x="307" y="1525"/>
                      </a:lnTo>
                      <a:lnTo>
                        <a:pt x="312" y="1529"/>
                      </a:lnTo>
                      <a:lnTo>
                        <a:pt x="316" y="1532"/>
                      </a:lnTo>
                      <a:lnTo>
                        <a:pt x="321" y="1535"/>
                      </a:lnTo>
                      <a:lnTo>
                        <a:pt x="325" y="1538"/>
                      </a:lnTo>
                      <a:lnTo>
                        <a:pt x="325" y="1543"/>
                      </a:lnTo>
                      <a:lnTo>
                        <a:pt x="321" y="1547"/>
                      </a:lnTo>
                      <a:lnTo>
                        <a:pt x="316" y="1551"/>
                      </a:lnTo>
                      <a:lnTo>
                        <a:pt x="309" y="1557"/>
                      </a:lnTo>
                      <a:lnTo>
                        <a:pt x="303" y="1561"/>
                      </a:lnTo>
                      <a:lnTo>
                        <a:pt x="299" y="1568"/>
                      </a:lnTo>
                      <a:lnTo>
                        <a:pt x="295" y="1574"/>
                      </a:lnTo>
                      <a:lnTo>
                        <a:pt x="292" y="1591"/>
                      </a:lnTo>
                      <a:lnTo>
                        <a:pt x="291" y="1607"/>
                      </a:lnTo>
                      <a:lnTo>
                        <a:pt x="289" y="1623"/>
                      </a:lnTo>
                      <a:lnTo>
                        <a:pt x="288" y="1640"/>
                      </a:lnTo>
                      <a:lnTo>
                        <a:pt x="287" y="1656"/>
                      </a:lnTo>
                      <a:lnTo>
                        <a:pt x="285" y="1672"/>
                      </a:lnTo>
                      <a:lnTo>
                        <a:pt x="283" y="1689"/>
                      </a:lnTo>
                      <a:lnTo>
                        <a:pt x="280" y="1705"/>
                      </a:lnTo>
                      <a:lnTo>
                        <a:pt x="284" y="1705"/>
                      </a:lnTo>
                      <a:lnTo>
                        <a:pt x="290" y="1705"/>
                      </a:lnTo>
                      <a:lnTo>
                        <a:pt x="294" y="1706"/>
                      </a:lnTo>
                      <a:lnTo>
                        <a:pt x="300" y="1706"/>
                      </a:lnTo>
                      <a:lnTo>
                        <a:pt x="304" y="1706"/>
                      </a:lnTo>
                      <a:lnTo>
                        <a:pt x="308" y="1706"/>
                      </a:lnTo>
                      <a:lnTo>
                        <a:pt x="313" y="1705"/>
                      </a:lnTo>
                      <a:lnTo>
                        <a:pt x="317" y="1704"/>
                      </a:lnTo>
                      <a:lnTo>
                        <a:pt x="324" y="1700"/>
                      </a:lnTo>
                      <a:lnTo>
                        <a:pt x="328" y="1692"/>
                      </a:lnTo>
                      <a:lnTo>
                        <a:pt x="331" y="1685"/>
                      </a:lnTo>
                      <a:lnTo>
                        <a:pt x="334" y="1678"/>
                      </a:lnTo>
                      <a:lnTo>
                        <a:pt x="345" y="1665"/>
                      </a:lnTo>
                      <a:lnTo>
                        <a:pt x="358" y="1655"/>
                      </a:lnTo>
                      <a:lnTo>
                        <a:pt x="375" y="1647"/>
                      </a:lnTo>
                      <a:lnTo>
                        <a:pt x="391" y="1642"/>
                      </a:lnTo>
                      <a:lnTo>
                        <a:pt x="407" y="1636"/>
                      </a:lnTo>
                      <a:lnTo>
                        <a:pt x="423" y="1630"/>
                      </a:lnTo>
                      <a:lnTo>
                        <a:pt x="435" y="1621"/>
                      </a:lnTo>
                      <a:lnTo>
                        <a:pt x="443" y="1608"/>
                      </a:lnTo>
                      <a:lnTo>
                        <a:pt x="444" y="1602"/>
                      </a:lnTo>
                      <a:lnTo>
                        <a:pt x="444" y="1594"/>
                      </a:lnTo>
                      <a:lnTo>
                        <a:pt x="443" y="1586"/>
                      </a:lnTo>
                      <a:lnTo>
                        <a:pt x="440" y="1578"/>
                      </a:lnTo>
                      <a:lnTo>
                        <a:pt x="435" y="1570"/>
                      </a:lnTo>
                      <a:lnTo>
                        <a:pt x="429" y="1562"/>
                      </a:lnTo>
                      <a:lnTo>
                        <a:pt x="420" y="1556"/>
                      </a:lnTo>
                      <a:lnTo>
                        <a:pt x="412" y="1551"/>
                      </a:lnTo>
                      <a:lnTo>
                        <a:pt x="420" y="1551"/>
                      </a:lnTo>
                      <a:lnTo>
                        <a:pt x="427" y="1556"/>
                      </a:lnTo>
                      <a:lnTo>
                        <a:pt x="431" y="1561"/>
                      </a:lnTo>
                      <a:lnTo>
                        <a:pt x="435" y="1569"/>
                      </a:lnTo>
                      <a:lnTo>
                        <a:pt x="438" y="1577"/>
                      </a:lnTo>
                      <a:lnTo>
                        <a:pt x="441" y="1583"/>
                      </a:lnTo>
                      <a:lnTo>
                        <a:pt x="447" y="1587"/>
                      </a:lnTo>
                      <a:lnTo>
                        <a:pt x="455" y="1588"/>
                      </a:lnTo>
                      <a:lnTo>
                        <a:pt x="460" y="1588"/>
                      </a:lnTo>
                      <a:lnTo>
                        <a:pt x="464" y="1588"/>
                      </a:lnTo>
                      <a:lnTo>
                        <a:pt x="469" y="1588"/>
                      </a:lnTo>
                      <a:lnTo>
                        <a:pt x="474" y="1588"/>
                      </a:lnTo>
                      <a:lnTo>
                        <a:pt x="478" y="1588"/>
                      </a:lnTo>
                      <a:lnTo>
                        <a:pt x="484" y="1588"/>
                      </a:lnTo>
                      <a:lnTo>
                        <a:pt x="488" y="1588"/>
                      </a:lnTo>
                      <a:lnTo>
                        <a:pt x="492" y="1588"/>
                      </a:lnTo>
                      <a:lnTo>
                        <a:pt x="490" y="1581"/>
                      </a:lnTo>
                      <a:lnTo>
                        <a:pt x="487" y="1573"/>
                      </a:lnTo>
                      <a:lnTo>
                        <a:pt x="483" y="1566"/>
                      </a:lnTo>
                      <a:lnTo>
                        <a:pt x="478" y="1559"/>
                      </a:lnTo>
                      <a:lnTo>
                        <a:pt x="473" y="1553"/>
                      </a:lnTo>
                      <a:lnTo>
                        <a:pt x="468" y="1546"/>
                      </a:lnTo>
                      <a:lnTo>
                        <a:pt x="465" y="1538"/>
                      </a:lnTo>
                      <a:lnTo>
                        <a:pt x="463" y="1530"/>
                      </a:lnTo>
                      <a:lnTo>
                        <a:pt x="468" y="1537"/>
                      </a:lnTo>
                      <a:lnTo>
                        <a:pt x="475" y="1543"/>
                      </a:lnTo>
                      <a:lnTo>
                        <a:pt x="481" y="1547"/>
                      </a:lnTo>
                      <a:lnTo>
                        <a:pt x="489" y="1550"/>
                      </a:lnTo>
                      <a:lnTo>
                        <a:pt x="497" y="1554"/>
                      </a:lnTo>
                      <a:lnTo>
                        <a:pt x="505" y="1556"/>
                      </a:lnTo>
                      <a:lnTo>
                        <a:pt x="513" y="1557"/>
                      </a:lnTo>
                      <a:lnTo>
                        <a:pt x="522" y="1559"/>
                      </a:lnTo>
                      <a:lnTo>
                        <a:pt x="520" y="1547"/>
                      </a:lnTo>
                      <a:lnTo>
                        <a:pt x="514" y="1537"/>
                      </a:lnTo>
                      <a:lnTo>
                        <a:pt x="508" y="1528"/>
                      </a:lnTo>
                      <a:lnTo>
                        <a:pt x="501" y="1519"/>
                      </a:lnTo>
                      <a:lnTo>
                        <a:pt x="496" y="1510"/>
                      </a:lnTo>
                      <a:lnTo>
                        <a:pt x="492" y="1501"/>
                      </a:lnTo>
                      <a:lnTo>
                        <a:pt x="495" y="1492"/>
                      </a:lnTo>
                      <a:lnTo>
                        <a:pt x="501" y="1481"/>
                      </a:lnTo>
                      <a:lnTo>
                        <a:pt x="507" y="1479"/>
                      </a:lnTo>
                      <a:lnTo>
                        <a:pt x="513" y="1482"/>
                      </a:lnTo>
                      <a:lnTo>
                        <a:pt x="521" y="1486"/>
                      </a:lnTo>
                      <a:lnTo>
                        <a:pt x="528" y="1486"/>
                      </a:lnTo>
                      <a:lnTo>
                        <a:pt x="532" y="1484"/>
                      </a:lnTo>
                      <a:lnTo>
                        <a:pt x="535" y="1481"/>
                      </a:lnTo>
                      <a:lnTo>
                        <a:pt x="536" y="1476"/>
                      </a:lnTo>
                      <a:lnTo>
                        <a:pt x="536" y="1472"/>
                      </a:lnTo>
                      <a:lnTo>
                        <a:pt x="552" y="1487"/>
                      </a:lnTo>
                      <a:lnTo>
                        <a:pt x="569" y="1493"/>
                      </a:lnTo>
                      <a:lnTo>
                        <a:pt x="585" y="1491"/>
                      </a:lnTo>
                      <a:lnTo>
                        <a:pt x="601" y="1483"/>
                      </a:lnTo>
                      <a:lnTo>
                        <a:pt x="616" y="1472"/>
                      </a:lnTo>
                      <a:lnTo>
                        <a:pt x="632" y="1460"/>
                      </a:lnTo>
                      <a:lnTo>
                        <a:pt x="647" y="1448"/>
                      </a:lnTo>
                      <a:lnTo>
                        <a:pt x="661" y="1438"/>
                      </a:lnTo>
                      <a:lnTo>
                        <a:pt x="664" y="1436"/>
                      </a:lnTo>
                      <a:lnTo>
                        <a:pt x="669" y="1434"/>
                      </a:lnTo>
                      <a:lnTo>
                        <a:pt x="672" y="1432"/>
                      </a:lnTo>
                      <a:lnTo>
                        <a:pt x="677" y="1430"/>
                      </a:lnTo>
                      <a:lnTo>
                        <a:pt x="682" y="1427"/>
                      </a:lnTo>
                      <a:lnTo>
                        <a:pt x="686" y="1426"/>
                      </a:lnTo>
                      <a:lnTo>
                        <a:pt x="692" y="1426"/>
                      </a:lnTo>
                      <a:lnTo>
                        <a:pt x="696" y="1428"/>
                      </a:lnTo>
                      <a:lnTo>
                        <a:pt x="698" y="1422"/>
                      </a:lnTo>
                      <a:lnTo>
                        <a:pt x="706" y="1419"/>
                      </a:lnTo>
                      <a:lnTo>
                        <a:pt x="711" y="1414"/>
                      </a:lnTo>
                      <a:lnTo>
                        <a:pt x="711" y="1406"/>
                      </a:lnTo>
                      <a:lnTo>
                        <a:pt x="717" y="1406"/>
                      </a:lnTo>
                      <a:lnTo>
                        <a:pt x="722" y="1405"/>
                      </a:lnTo>
                      <a:lnTo>
                        <a:pt x="728" y="1403"/>
                      </a:lnTo>
                      <a:lnTo>
                        <a:pt x="733" y="1402"/>
                      </a:lnTo>
                      <a:lnTo>
                        <a:pt x="738" y="1401"/>
                      </a:lnTo>
                      <a:lnTo>
                        <a:pt x="744" y="1399"/>
                      </a:lnTo>
                      <a:lnTo>
                        <a:pt x="748" y="1398"/>
                      </a:lnTo>
                      <a:lnTo>
                        <a:pt x="754" y="1396"/>
                      </a:lnTo>
                      <a:lnTo>
                        <a:pt x="759" y="1390"/>
                      </a:lnTo>
                      <a:lnTo>
                        <a:pt x="759" y="1382"/>
                      </a:lnTo>
                      <a:lnTo>
                        <a:pt x="757" y="1372"/>
                      </a:lnTo>
                      <a:lnTo>
                        <a:pt x="757" y="1364"/>
                      </a:lnTo>
                      <a:lnTo>
                        <a:pt x="763" y="1359"/>
                      </a:lnTo>
                      <a:lnTo>
                        <a:pt x="773" y="1354"/>
                      </a:lnTo>
                      <a:lnTo>
                        <a:pt x="782" y="1350"/>
                      </a:lnTo>
                      <a:lnTo>
                        <a:pt x="787" y="1347"/>
                      </a:lnTo>
                      <a:lnTo>
                        <a:pt x="791" y="1332"/>
                      </a:lnTo>
                      <a:lnTo>
                        <a:pt x="790" y="1317"/>
                      </a:lnTo>
                      <a:lnTo>
                        <a:pt x="786" y="1302"/>
                      </a:lnTo>
                      <a:lnTo>
                        <a:pt x="783" y="1287"/>
                      </a:lnTo>
                      <a:lnTo>
                        <a:pt x="779" y="1271"/>
                      </a:lnTo>
                      <a:lnTo>
                        <a:pt x="777" y="1255"/>
                      </a:lnTo>
                      <a:lnTo>
                        <a:pt x="778" y="1240"/>
                      </a:lnTo>
                      <a:lnTo>
                        <a:pt x="784" y="1224"/>
                      </a:lnTo>
                      <a:lnTo>
                        <a:pt x="787" y="1226"/>
                      </a:lnTo>
                      <a:lnTo>
                        <a:pt x="790" y="1229"/>
                      </a:lnTo>
                      <a:lnTo>
                        <a:pt x="791" y="1234"/>
                      </a:lnTo>
                      <a:lnTo>
                        <a:pt x="791" y="1238"/>
                      </a:lnTo>
                      <a:lnTo>
                        <a:pt x="795" y="1238"/>
                      </a:lnTo>
                      <a:lnTo>
                        <a:pt x="798" y="1238"/>
                      </a:lnTo>
                      <a:lnTo>
                        <a:pt x="802" y="1238"/>
                      </a:lnTo>
                      <a:lnTo>
                        <a:pt x="806" y="1238"/>
                      </a:lnTo>
                      <a:lnTo>
                        <a:pt x="799" y="1228"/>
                      </a:lnTo>
                      <a:lnTo>
                        <a:pt x="802" y="1221"/>
                      </a:lnTo>
                      <a:lnTo>
                        <a:pt x="808" y="1215"/>
                      </a:lnTo>
                      <a:lnTo>
                        <a:pt x="810" y="1210"/>
                      </a:lnTo>
                      <a:lnTo>
                        <a:pt x="803" y="1186"/>
                      </a:lnTo>
                      <a:lnTo>
                        <a:pt x="795" y="1161"/>
                      </a:lnTo>
                      <a:lnTo>
                        <a:pt x="789" y="1136"/>
                      </a:lnTo>
                      <a:lnTo>
                        <a:pt x="783" y="1111"/>
                      </a:lnTo>
                      <a:lnTo>
                        <a:pt x="778" y="1085"/>
                      </a:lnTo>
                      <a:lnTo>
                        <a:pt x="771" y="1059"/>
                      </a:lnTo>
                      <a:lnTo>
                        <a:pt x="766" y="1036"/>
                      </a:lnTo>
                      <a:lnTo>
                        <a:pt x="759" y="1010"/>
                      </a:lnTo>
                      <a:lnTo>
                        <a:pt x="753" y="987"/>
                      </a:lnTo>
                      <a:lnTo>
                        <a:pt x="745" y="963"/>
                      </a:lnTo>
                      <a:lnTo>
                        <a:pt x="736" y="940"/>
                      </a:lnTo>
                      <a:lnTo>
                        <a:pt x="725" y="917"/>
                      </a:lnTo>
                      <a:lnTo>
                        <a:pt x="714" y="896"/>
                      </a:lnTo>
                      <a:lnTo>
                        <a:pt x="700" y="876"/>
                      </a:lnTo>
                      <a:lnTo>
                        <a:pt x="685" y="856"/>
                      </a:lnTo>
                      <a:lnTo>
                        <a:pt x="668" y="837"/>
                      </a:lnTo>
                      <a:lnTo>
                        <a:pt x="654" y="825"/>
                      </a:lnTo>
                      <a:lnTo>
                        <a:pt x="639" y="815"/>
                      </a:lnTo>
                      <a:lnTo>
                        <a:pt x="623" y="804"/>
                      </a:lnTo>
                      <a:lnTo>
                        <a:pt x="607" y="794"/>
                      </a:lnTo>
                      <a:lnTo>
                        <a:pt x="590" y="783"/>
                      </a:lnTo>
                      <a:lnTo>
                        <a:pt x="573" y="773"/>
                      </a:lnTo>
                      <a:lnTo>
                        <a:pt x="557" y="763"/>
                      </a:lnTo>
                      <a:lnTo>
                        <a:pt x="539" y="753"/>
                      </a:lnTo>
                      <a:lnTo>
                        <a:pt x="528" y="745"/>
                      </a:lnTo>
                      <a:lnTo>
                        <a:pt x="517" y="735"/>
                      </a:lnTo>
                      <a:lnTo>
                        <a:pt x="508" y="725"/>
                      </a:lnTo>
                      <a:lnTo>
                        <a:pt x="498" y="715"/>
                      </a:lnTo>
                      <a:lnTo>
                        <a:pt x="489" y="705"/>
                      </a:lnTo>
                      <a:lnTo>
                        <a:pt x="480" y="693"/>
                      </a:lnTo>
                      <a:lnTo>
                        <a:pt x="472" y="682"/>
                      </a:lnTo>
                      <a:lnTo>
                        <a:pt x="463" y="670"/>
                      </a:lnTo>
                      <a:lnTo>
                        <a:pt x="474" y="670"/>
                      </a:lnTo>
                      <a:lnTo>
                        <a:pt x="481" y="663"/>
                      </a:lnTo>
                      <a:lnTo>
                        <a:pt x="486" y="656"/>
                      </a:lnTo>
                      <a:lnTo>
                        <a:pt x="492" y="648"/>
                      </a:lnTo>
                      <a:lnTo>
                        <a:pt x="478" y="634"/>
                      </a:lnTo>
                      <a:lnTo>
                        <a:pt x="464" y="620"/>
                      </a:lnTo>
                      <a:lnTo>
                        <a:pt x="452" y="603"/>
                      </a:lnTo>
                      <a:lnTo>
                        <a:pt x="439" y="588"/>
                      </a:lnTo>
                      <a:lnTo>
                        <a:pt x="427" y="572"/>
                      </a:lnTo>
                      <a:lnTo>
                        <a:pt x="414" y="558"/>
                      </a:lnTo>
                      <a:lnTo>
                        <a:pt x="399" y="544"/>
                      </a:lnTo>
                      <a:lnTo>
                        <a:pt x="382" y="532"/>
                      </a:lnTo>
                      <a:lnTo>
                        <a:pt x="391" y="526"/>
                      </a:lnTo>
                      <a:lnTo>
                        <a:pt x="400" y="522"/>
                      </a:lnTo>
                      <a:lnTo>
                        <a:pt x="407" y="517"/>
                      </a:lnTo>
                      <a:lnTo>
                        <a:pt x="410" y="510"/>
                      </a:lnTo>
                      <a:lnTo>
                        <a:pt x="407" y="498"/>
                      </a:lnTo>
                      <a:lnTo>
                        <a:pt x="403" y="486"/>
                      </a:lnTo>
                      <a:lnTo>
                        <a:pt x="399" y="474"/>
                      </a:lnTo>
                      <a:lnTo>
                        <a:pt x="395" y="463"/>
                      </a:lnTo>
                      <a:lnTo>
                        <a:pt x="393" y="453"/>
                      </a:lnTo>
                      <a:lnTo>
                        <a:pt x="393" y="443"/>
                      </a:lnTo>
                      <a:lnTo>
                        <a:pt x="398" y="434"/>
                      </a:lnTo>
                      <a:lnTo>
                        <a:pt x="406" y="424"/>
                      </a:lnTo>
                      <a:lnTo>
                        <a:pt x="410" y="422"/>
                      </a:lnTo>
                      <a:lnTo>
                        <a:pt x="414" y="422"/>
                      </a:lnTo>
                      <a:lnTo>
                        <a:pt x="418" y="422"/>
                      </a:lnTo>
                      <a:lnTo>
                        <a:pt x="423" y="422"/>
                      </a:lnTo>
                      <a:lnTo>
                        <a:pt x="428" y="422"/>
                      </a:lnTo>
                      <a:lnTo>
                        <a:pt x="432" y="422"/>
                      </a:lnTo>
                      <a:lnTo>
                        <a:pt x="437" y="422"/>
                      </a:lnTo>
                      <a:lnTo>
                        <a:pt x="440" y="419"/>
                      </a:lnTo>
                      <a:lnTo>
                        <a:pt x="446" y="416"/>
                      </a:lnTo>
                      <a:lnTo>
                        <a:pt x="451" y="412"/>
                      </a:lnTo>
                      <a:lnTo>
                        <a:pt x="455" y="409"/>
                      </a:lnTo>
                      <a:lnTo>
                        <a:pt x="461" y="404"/>
                      </a:lnTo>
                      <a:lnTo>
                        <a:pt x="465" y="400"/>
                      </a:lnTo>
                      <a:lnTo>
                        <a:pt x="468" y="394"/>
                      </a:lnTo>
                      <a:lnTo>
                        <a:pt x="472" y="390"/>
                      </a:lnTo>
                      <a:lnTo>
                        <a:pt x="475" y="385"/>
                      </a:lnTo>
                      <a:lnTo>
                        <a:pt x="478" y="377"/>
                      </a:lnTo>
                      <a:lnTo>
                        <a:pt x="479" y="370"/>
                      </a:lnTo>
                      <a:lnTo>
                        <a:pt x="480" y="363"/>
                      </a:lnTo>
                      <a:lnTo>
                        <a:pt x="480" y="354"/>
                      </a:lnTo>
                      <a:lnTo>
                        <a:pt x="483" y="346"/>
                      </a:lnTo>
                      <a:lnTo>
                        <a:pt x="485" y="339"/>
                      </a:lnTo>
                      <a:lnTo>
                        <a:pt x="490" y="332"/>
                      </a:lnTo>
                      <a:lnTo>
                        <a:pt x="498" y="325"/>
                      </a:lnTo>
                      <a:lnTo>
                        <a:pt x="500" y="320"/>
                      </a:lnTo>
                      <a:lnTo>
                        <a:pt x="501" y="313"/>
                      </a:lnTo>
                      <a:lnTo>
                        <a:pt x="499" y="304"/>
                      </a:lnTo>
                      <a:lnTo>
                        <a:pt x="492" y="297"/>
                      </a:lnTo>
                      <a:lnTo>
                        <a:pt x="504" y="297"/>
                      </a:lnTo>
                      <a:lnTo>
                        <a:pt x="514" y="300"/>
                      </a:lnTo>
                      <a:lnTo>
                        <a:pt x="524" y="306"/>
                      </a:lnTo>
                      <a:lnTo>
                        <a:pt x="534" y="313"/>
                      </a:lnTo>
                      <a:lnTo>
                        <a:pt x="542" y="319"/>
                      </a:lnTo>
                      <a:lnTo>
                        <a:pt x="551" y="324"/>
                      </a:lnTo>
                      <a:lnTo>
                        <a:pt x="561" y="326"/>
                      </a:lnTo>
                      <a:lnTo>
                        <a:pt x="571" y="324"/>
                      </a:lnTo>
                      <a:lnTo>
                        <a:pt x="577" y="321"/>
                      </a:lnTo>
                      <a:lnTo>
                        <a:pt x="583" y="321"/>
                      </a:lnTo>
                      <a:lnTo>
                        <a:pt x="589" y="321"/>
                      </a:lnTo>
                      <a:lnTo>
                        <a:pt x="595" y="323"/>
                      </a:lnTo>
                      <a:lnTo>
                        <a:pt x="600" y="323"/>
                      </a:lnTo>
                      <a:lnTo>
                        <a:pt x="606" y="323"/>
                      </a:lnTo>
                      <a:lnTo>
                        <a:pt x="610" y="321"/>
                      </a:lnTo>
                      <a:lnTo>
                        <a:pt x="614" y="318"/>
                      </a:lnTo>
                      <a:lnTo>
                        <a:pt x="616" y="315"/>
                      </a:lnTo>
                      <a:lnTo>
                        <a:pt x="618" y="309"/>
                      </a:lnTo>
                      <a:lnTo>
                        <a:pt x="616" y="303"/>
                      </a:lnTo>
                      <a:lnTo>
                        <a:pt x="616" y="297"/>
                      </a:lnTo>
                      <a:lnTo>
                        <a:pt x="606" y="296"/>
                      </a:lnTo>
                      <a:lnTo>
                        <a:pt x="600" y="289"/>
                      </a:lnTo>
                      <a:lnTo>
                        <a:pt x="595" y="280"/>
                      </a:lnTo>
                      <a:lnTo>
                        <a:pt x="587" y="276"/>
                      </a:lnTo>
                      <a:lnTo>
                        <a:pt x="591" y="268"/>
                      </a:lnTo>
                      <a:lnTo>
                        <a:pt x="597" y="259"/>
                      </a:lnTo>
                      <a:lnTo>
                        <a:pt x="601" y="252"/>
                      </a:lnTo>
                      <a:lnTo>
                        <a:pt x="607" y="245"/>
                      </a:lnTo>
                      <a:lnTo>
                        <a:pt x="612" y="238"/>
                      </a:lnTo>
                      <a:lnTo>
                        <a:pt x="618" y="231"/>
                      </a:lnTo>
                      <a:lnTo>
                        <a:pt x="624" y="225"/>
                      </a:lnTo>
                      <a:lnTo>
                        <a:pt x="631" y="218"/>
                      </a:lnTo>
                      <a:lnTo>
                        <a:pt x="625" y="212"/>
                      </a:lnTo>
                      <a:lnTo>
                        <a:pt x="620" y="206"/>
                      </a:lnTo>
                      <a:lnTo>
                        <a:pt x="614" y="201"/>
                      </a:lnTo>
                      <a:lnTo>
                        <a:pt x="609" y="197"/>
                      </a:lnTo>
                      <a:lnTo>
                        <a:pt x="600" y="196"/>
                      </a:lnTo>
                      <a:lnTo>
                        <a:pt x="591" y="196"/>
                      </a:lnTo>
                      <a:lnTo>
                        <a:pt x="584" y="195"/>
                      </a:lnTo>
                      <a:lnTo>
                        <a:pt x="575" y="195"/>
                      </a:lnTo>
                      <a:lnTo>
                        <a:pt x="566" y="194"/>
                      </a:lnTo>
                      <a:lnTo>
                        <a:pt x="559" y="192"/>
                      </a:lnTo>
                      <a:lnTo>
                        <a:pt x="551" y="190"/>
                      </a:lnTo>
                      <a:lnTo>
                        <a:pt x="544" y="186"/>
                      </a:lnTo>
                      <a:lnTo>
                        <a:pt x="536" y="182"/>
                      </a:lnTo>
                      <a:lnTo>
                        <a:pt x="529" y="176"/>
                      </a:lnTo>
                      <a:lnTo>
                        <a:pt x="524" y="168"/>
                      </a:lnTo>
                      <a:lnTo>
                        <a:pt x="517" y="160"/>
                      </a:lnTo>
                      <a:lnTo>
                        <a:pt x="511" y="154"/>
                      </a:lnTo>
                      <a:lnTo>
                        <a:pt x="503" y="148"/>
                      </a:lnTo>
                      <a:lnTo>
                        <a:pt x="496" y="145"/>
                      </a:lnTo>
                      <a:lnTo>
                        <a:pt x="485" y="145"/>
                      </a:lnTo>
                      <a:lnTo>
                        <a:pt x="489" y="136"/>
                      </a:lnTo>
                      <a:lnTo>
                        <a:pt x="493" y="128"/>
                      </a:lnTo>
                      <a:lnTo>
                        <a:pt x="497" y="118"/>
                      </a:lnTo>
                      <a:lnTo>
                        <a:pt x="499" y="108"/>
                      </a:lnTo>
                      <a:lnTo>
                        <a:pt x="501" y="99"/>
                      </a:lnTo>
                      <a:lnTo>
                        <a:pt x="504" y="90"/>
                      </a:lnTo>
                      <a:lnTo>
                        <a:pt x="509" y="80"/>
                      </a:lnTo>
                      <a:lnTo>
                        <a:pt x="513" y="71"/>
                      </a:lnTo>
                      <a:lnTo>
                        <a:pt x="515" y="62"/>
                      </a:lnTo>
                      <a:lnTo>
                        <a:pt x="511" y="58"/>
                      </a:lnTo>
                      <a:lnTo>
                        <a:pt x="503" y="56"/>
                      </a:lnTo>
                      <a:lnTo>
                        <a:pt x="497" y="53"/>
                      </a:lnTo>
                      <a:lnTo>
                        <a:pt x="492" y="49"/>
                      </a:lnTo>
                      <a:lnTo>
                        <a:pt x="487" y="49"/>
                      </a:lnTo>
                      <a:lnTo>
                        <a:pt x="481" y="50"/>
                      </a:lnTo>
                      <a:lnTo>
                        <a:pt x="475" y="53"/>
                      </a:lnTo>
                      <a:lnTo>
                        <a:pt x="468" y="56"/>
                      </a:lnTo>
                      <a:lnTo>
                        <a:pt x="462" y="58"/>
                      </a:lnTo>
                      <a:lnTo>
                        <a:pt x="455" y="58"/>
                      </a:lnTo>
                      <a:lnTo>
                        <a:pt x="449" y="56"/>
                      </a:lnTo>
                      <a:lnTo>
                        <a:pt x="439" y="51"/>
                      </a:lnTo>
                      <a:lnTo>
                        <a:pt x="429" y="49"/>
                      </a:lnTo>
                      <a:lnTo>
                        <a:pt x="419" y="49"/>
                      </a:lnTo>
                      <a:lnTo>
                        <a:pt x="410" y="49"/>
                      </a:lnTo>
                      <a:lnTo>
                        <a:pt x="400" y="49"/>
                      </a:lnTo>
                      <a:lnTo>
                        <a:pt x="392" y="48"/>
                      </a:lnTo>
                      <a:lnTo>
                        <a:pt x="386" y="46"/>
                      </a:lnTo>
                      <a:lnTo>
                        <a:pt x="380" y="40"/>
                      </a:lnTo>
                      <a:lnTo>
                        <a:pt x="374" y="30"/>
                      </a:lnTo>
                      <a:lnTo>
                        <a:pt x="366" y="21"/>
                      </a:lnTo>
                      <a:lnTo>
                        <a:pt x="357" y="13"/>
                      </a:lnTo>
                      <a:lnTo>
                        <a:pt x="349" y="7"/>
                      </a:lnTo>
                      <a:lnTo>
                        <a:pt x="339" y="3"/>
                      </a:lnTo>
                      <a:lnTo>
                        <a:pt x="329" y="0"/>
                      </a:lnTo>
                      <a:lnTo>
                        <a:pt x="320" y="0"/>
                      </a:lnTo>
                      <a:lnTo>
                        <a:pt x="312" y="3"/>
                      </a:lnTo>
                      <a:lnTo>
                        <a:pt x="303" y="8"/>
                      </a:lnTo>
                      <a:lnTo>
                        <a:pt x="295" y="14"/>
                      </a:lnTo>
                      <a:lnTo>
                        <a:pt x="290" y="21"/>
                      </a:lnTo>
                      <a:lnTo>
                        <a:pt x="285" y="30"/>
                      </a:lnTo>
                      <a:lnTo>
                        <a:pt x="283" y="40"/>
                      </a:lnTo>
                      <a:lnTo>
                        <a:pt x="283" y="49"/>
                      </a:lnTo>
                      <a:lnTo>
                        <a:pt x="284" y="60"/>
                      </a:lnTo>
                      <a:lnTo>
                        <a:pt x="288" y="72"/>
                      </a:lnTo>
                      <a:lnTo>
                        <a:pt x="281" y="71"/>
                      </a:lnTo>
                      <a:lnTo>
                        <a:pt x="276" y="70"/>
                      </a:lnTo>
                      <a:lnTo>
                        <a:pt x="270" y="69"/>
                      </a:lnTo>
                      <a:lnTo>
                        <a:pt x="266" y="68"/>
                      </a:lnTo>
                      <a:lnTo>
                        <a:pt x="260" y="67"/>
                      </a:lnTo>
                      <a:lnTo>
                        <a:pt x="256" y="68"/>
                      </a:lnTo>
                      <a:lnTo>
                        <a:pt x="251" y="70"/>
                      </a:lnTo>
                      <a:lnTo>
                        <a:pt x="245" y="73"/>
                      </a:lnTo>
                      <a:lnTo>
                        <a:pt x="244" y="75"/>
                      </a:lnTo>
                      <a:lnTo>
                        <a:pt x="244" y="79"/>
                      </a:lnTo>
                      <a:lnTo>
                        <a:pt x="244" y="83"/>
                      </a:lnTo>
                      <a:lnTo>
                        <a:pt x="243" y="85"/>
                      </a:lnTo>
                      <a:lnTo>
                        <a:pt x="241" y="86"/>
                      </a:lnTo>
                      <a:lnTo>
                        <a:pt x="238" y="87"/>
                      </a:lnTo>
                      <a:lnTo>
                        <a:pt x="233" y="86"/>
                      </a:lnTo>
                      <a:lnTo>
                        <a:pt x="230" y="86"/>
                      </a:lnTo>
                      <a:lnTo>
                        <a:pt x="230" y="82"/>
                      </a:lnTo>
                      <a:lnTo>
                        <a:pt x="229" y="78"/>
                      </a:lnTo>
                      <a:lnTo>
                        <a:pt x="226" y="74"/>
                      </a:lnTo>
                      <a:lnTo>
                        <a:pt x="222" y="72"/>
                      </a:lnTo>
                      <a:lnTo>
                        <a:pt x="219" y="79"/>
                      </a:lnTo>
                      <a:lnTo>
                        <a:pt x="214" y="83"/>
                      </a:lnTo>
                      <a:lnTo>
                        <a:pt x="209" y="87"/>
                      </a:lnTo>
                      <a:lnTo>
                        <a:pt x="204" y="91"/>
                      </a:lnTo>
                      <a:lnTo>
                        <a:pt x="197" y="94"/>
                      </a:lnTo>
                      <a:lnTo>
                        <a:pt x="191" y="96"/>
                      </a:lnTo>
                      <a:lnTo>
                        <a:pt x="185" y="98"/>
                      </a:lnTo>
                      <a:lnTo>
                        <a:pt x="179" y="100"/>
                      </a:lnTo>
                      <a:lnTo>
                        <a:pt x="174" y="91"/>
                      </a:lnTo>
                      <a:lnTo>
                        <a:pt x="169" y="82"/>
                      </a:lnTo>
                      <a:lnTo>
                        <a:pt x="164" y="75"/>
                      </a:lnTo>
                      <a:lnTo>
                        <a:pt x="157" y="71"/>
                      </a:lnTo>
                      <a:lnTo>
                        <a:pt x="148" y="68"/>
                      </a:lnTo>
                      <a:lnTo>
                        <a:pt x="141" y="67"/>
                      </a:lnTo>
                      <a:lnTo>
                        <a:pt x="131" y="67"/>
                      </a:lnTo>
                      <a:lnTo>
                        <a:pt x="121" y="68"/>
                      </a:lnTo>
                      <a:lnTo>
                        <a:pt x="116" y="70"/>
                      </a:lnTo>
                      <a:lnTo>
                        <a:pt x="111" y="74"/>
                      </a:lnTo>
                      <a:lnTo>
                        <a:pt x="107" y="80"/>
                      </a:lnTo>
                      <a:lnTo>
                        <a:pt x="105" y="85"/>
                      </a:lnTo>
                      <a:lnTo>
                        <a:pt x="101" y="92"/>
                      </a:lnTo>
                      <a:lnTo>
                        <a:pt x="98" y="97"/>
                      </a:lnTo>
                      <a:lnTo>
                        <a:pt x="95" y="102"/>
                      </a:lnTo>
                      <a:lnTo>
                        <a:pt x="91" y="104"/>
                      </a:lnTo>
                      <a:lnTo>
                        <a:pt x="84" y="104"/>
                      </a:lnTo>
                      <a:lnTo>
                        <a:pt x="77" y="104"/>
                      </a:lnTo>
                      <a:lnTo>
                        <a:pt x="70" y="100"/>
                      </a:lnTo>
                      <a:lnTo>
                        <a:pt x="63" y="97"/>
                      </a:lnTo>
                      <a:lnTo>
                        <a:pt x="56" y="93"/>
                      </a:lnTo>
                      <a:lnTo>
                        <a:pt x="49" y="87"/>
                      </a:lnTo>
                      <a:lnTo>
                        <a:pt x="44" y="81"/>
                      </a:lnTo>
                      <a:lnTo>
                        <a:pt x="38" y="73"/>
                      </a:lnTo>
                      <a:lnTo>
                        <a:pt x="35" y="71"/>
                      </a:lnTo>
                      <a:lnTo>
                        <a:pt x="28" y="71"/>
                      </a:lnTo>
                      <a:lnTo>
                        <a:pt x="23" y="71"/>
                      </a:lnTo>
                      <a:lnTo>
                        <a:pt x="20" y="73"/>
                      </a:lnTo>
                      <a:lnTo>
                        <a:pt x="17" y="80"/>
                      </a:lnTo>
                      <a:lnTo>
                        <a:pt x="13" y="86"/>
                      </a:lnTo>
                      <a:lnTo>
                        <a:pt x="11" y="92"/>
                      </a:lnTo>
                      <a:lnTo>
                        <a:pt x="10" y="96"/>
                      </a:lnTo>
                      <a:lnTo>
                        <a:pt x="8" y="102"/>
                      </a:lnTo>
                      <a:lnTo>
                        <a:pt x="6" y="107"/>
                      </a:lnTo>
                      <a:lnTo>
                        <a:pt x="5" y="114"/>
                      </a:lnTo>
                      <a:lnTo>
                        <a:pt x="2" y="121"/>
                      </a:lnTo>
                      <a:lnTo>
                        <a:pt x="0" y="126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67" name="Freeform 2137"/>
                <p:cNvSpPr>
                  <a:spLocks/>
                </p:cNvSpPr>
                <p:nvPr/>
              </p:nvSpPr>
              <p:spPr bwMode="auto">
                <a:xfrm>
                  <a:off x="2569" y="1289"/>
                  <a:ext cx="9" cy="7"/>
                </a:xfrm>
                <a:custGeom>
                  <a:avLst/>
                  <a:gdLst>
                    <a:gd name="T0" fmla="*/ 0 w 98"/>
                    <a:gd name="T1" fmla="*/ 0 h 82"/>
                    <a:gd name="T2" fmla="*/ 0 w 98"/>
                    <a:gd name="T3" fmla="*/ 0 h 82"/>
                    <a:gd name="T4" fmla="*/ 0 w 98"/>
                    <a:gd name="T5" fmla="*/ 0 h 82"/>
                    <a:gd name="T6" fmla="*/ 0 w 98"/>
                    <a:gd name="T7" fmla="*/ 0 h 82"/>
                    <a:gd name="T8" fmla="*/ 0 w 98"/>
                    <a:gd name="T9" fmla="*/ 0 h 82"/>
                    <a:gd name="T10" fmla="*/ 0 w 98"/>
                    <a:gd name="T11" fmla="*/ 0 h 82"/>
                    <a:gd name="T12" fmla="*/ 0 w 98"/>
                    <a:gd name="T13" fmla="*/ 0 h 82"/>
                    <a:gd name="T14" fmla="*/ 0 w 98"/>
                    <a:gd name="T15" fmla="*/ 0 h 82"/>
                    <a:gd name="T16" fmla="*/ 0 w 98"/>
                    <a:gd name="T17" fmla="*/ 0 h 82"/>
                    <a:gd name="T18" fmla="*/ 0 w 98"/>
                    <a:gd name="T19" fmla="*/ 0 h 82"/>
                    <a:gd name="T20" fmla="*/ 0 w 98"/>
                    <a:gd name="T21" fmla="*/ 0 h 82"/>
                    <a:gd name="T22" fmla="*/ 0 w 98"/>
                    <a:gd name="T23" fmla="*/ 0 h 82"/>
                    <a:gd name="T24" fmla="*/ 0 w 98"/>
                    <a:gd name="T25" fmla="*/ 0 h 82"/>
                    <a:gd name="T26" fmla="*/ 0 w 98"/>
                    <a:gd name="T27" fmla="*/ 0 h 82"/>
                    <a:gd name="T28" fmla="*/ 0 w 98"/>
                    <a:gd name="T29" fmla="*/ 0 h 82"/>
                    <a:gd name="T30" fmla="*/ 0 w 98"/>
                    <a:gd name="T31" fmla="*/ 0 h 82"/>
                    <a:gd name="T32" fmla="*/ 0 w 98"/>
                    <a:gd name="T33" fmla="*/ 0 h 82"/>
                    <a:gd name="T34" fmla="*/ 0 w 98"/>
                    <a:gd name="T35" fmla="*/ 0 h 82"/>
                    <a:gd name="T36" fmla="*/ 0 w 98"/>
                    <a:gd name="T37" fmla="*/ 0 h 82"/>
                    <a:gd name="T38" fmla="*/ 0 w 98"/>
                    <a:gd name="T39" fmla="*/ 0 h 82"/>
                    <a:gd name="T40" fmla="*/ 0 w 98"/>
                    <a:gd name="T41" fmla="*/ 0 h 82"/>
                    <a:gd name="T42" fmla="*/ 0 w 98"/>
                    <a:gd name="T43" fmla="*/ 0 h 82"/>
                    <a:gd name="T44" fmla="*/ 0 w 98"/>
                    <a:gd name="T45" fmla="*/ 0 h 82"/>
                    <a:gd name="T46" fmla="*/ 0 w 98"/>
                    <a:gd name="T47" fmla="*/ 0 h 82"/>
                    <a:gd name="T48" fmla="*/ 0 w 98"/>
                    <a:gd name="T49" fmla="*/ 0 h 82"/>
                    <a:gd name="T50" fmla="*/ 0 w 98"/>
                    <a:gd name="T51" fmla="*/ 0 h 82"/>
                    <a:gd name="T52" fmla="*/ 0 w 98"/>
                    <a:gd name="T53" fmla="*/ 0 h 82"/>
                    <a:gd name="T54" fmla="*/ 0 w 98"/>
                    <a:gd name="T55" fmla="*/ 0 h 82"/>
                    <a:gd name="T56" fmla="*/ 0 w 98"/>
                    <a:gd name="T57" fmla="*/ 0 h 82"/>
                    <a:gd name="T58" fmla="*/ 0 w 98"/>
                    <a:gd name="T59" fmla="*/ 0 h 82"/>
                    <a:gd name="T60" fmla="*/ 0 w 98"/>
                    <a:gd name="T61" fmla="*/ 0 h 82"/>
                    <a:gd name="T62" fmla="*/ 0 w 98"/>
                    <a:gd name="T63" fmla="*/ 0 h 82"/>
                    <a:gd name="T64" fmla="*/ 0 w 98"/>
                    <a:gd name="T65" fmla="*/ 0 h 82"/>
                    <a:gd name="T66" fmla="*/ 0 w 98"/>
                    <a:gd name="T67" fmla="*/ 0 h 82"/>
                    <a:gd name="T68" fmla="*/ 0 w 98"/>
                    <a:gd name="T69" fmla="*/ 0 h 82"/>
                    <a:gd name="T70" fmla="*/ 0 w 98"/>
                    <a:gd name="T71" fmla="*/ 0 h 82"/>
                    <a:gd name="T72" fmla="*/ 0 w 98"/>
                    <a:gd name="T73" fmla="*/ 0 h 82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98"/>
                    <a:gd name="T112" fmla="*/ 0 h 82"/>
                    <a:gd name="T113" fmla="*/ 98 w 98"/>
                    <a:gd name="T114" fmla="*/ 82 h 82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98" h="82">
                      <a:moveTo>
                        <a:pt x="21" y="8"/>
                      </a:moveTo>
                      <a:lnTo>
                        <a:pt x="21" y="7"/>
                      </a:lnTo>
                      <a:lnTo>
                        <a:pt x="21" y="6"/>
                      </a:lnTo>
                      <a:lnTo>
                        <a:pt x="21" y="4"/>
                      </a:lnTo>
                      <a:lnTo>
                        <a:pt x="21" y="1"/>
                      </a:lnTo>
                      <a:lnTo>
                        <a:pt x="11" y="8"/>
                      </a:lnTo>
                      <a:lnTo>
                        <a:pt x="3" y="16"/>
                      </a:lnTo>
                      <a:lnTo>
                        <a:pt x="0" y="25"/>
                      </a:lnTo>
                      <a:lnTo>
                        <a:pt x="0" y="35"/>
                      </a:lnTo>
                      <a:lnTo>
                        <a:pt x="2" y="46"/>
                      </a:lnTo>
                      <a:lnTo>
                        <a:pt x="5" y="55"/>
                      </a:lnTo>
                      <a:lnTo>
                        <a:pt x="11" y="64"/>
                      </a:lnTo>
                      <a:lnTo>
                        <a:pt x="17" y="71"/>
                      </a:lnTo>
                      <a:lnTo>
                        <a:pt x="25" y="77"/>
                      </a:lnTo>
                      <a:lnTo>
                        <a:pt x="32" y="80"/>
                      </a:lnTo>
                      <a:lnTo>
                        <a:pt x="41" y="82"/>
                      </a:lnTo>
                      <a:lnTo>
                        <a:pt x="51" y="82"/>
                      </a:lnTo>
                      <a:lnTo>
                        <a:pt x="60" y="80"/>
                      </a:lnTo>
                      <a:lnTo>
                        <a:pt x="68" y="78"/>
                      </a:lnTo>
                      <a:lnTo>
                        <a:pt x="77" y="74"/>
                      </a:lnTo>
                      <a:lnTo>
                        <a:pt x="85" y="70"/>
                      </a:lnTo>
                      <a:lnTo>
                        <a:pt x="91" y="65"/>
                      </a:lnTo>
                      <a:lnTo>
                        <a:pt x="95" y="57"/>
                      </a:lnTo>
                      <a:lnTo>
                        <a:pt x="98" y="47"/>
                      </a:lnTo>
                      <a:lnTo>
                        <a:pt x="98" y="38"/>
                      </a:lnTo>
                      <a:lnTo>
                        <a:pt x="95" y="29"/>
                      </a:lnTo>
                      <a:lnTo>
                        <a:pt x="92" y="20"/>
                      </a:lnTo>
                      <a:lnTo>
                        <a:pt x="88" y="11"/>
                      </a:lnTo>
                      <a:lnTo>
                        <a:pt x="84" y="5"/>
                      </a:lnTo>
                      <a:lnTo>
                        <a:pt x="78" y="1"/>
                      </a:lnTo>
                      <a:lnTo>
                        <a:pt x="72" y="0"/>
                      </a:lnTo>
                      <a:lnTo>
                        <a:pt x="65" y="3"/>
                      </a:lnTo>
                      <a:lnTo>
                        <a:pt x="56" y="5"/>
                      </a:lnTo>
                      <a:lnTo>
                        <a:pt x="48" y="7"/>
                      </a:lnTo>
                      <a:lnTo>
                        <a:pt x="39" y="9"/>
                      </a:lnTo>
                      <a:lnTo>
                        <a:pt x="30" y="9"/>
                      </a:lnTo>
                      <a:lnTo>
                        <a:pt x="21" y="8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68" name="Freeform 2138"/>
                <p:cNvSpPr>
                  <a:spLocks/>
                </p:cNvSpPr>
                <p:nvPr/>
              </p:nvSpPr>
              <p:spPr bwMode="auto">
                <a:xfrm>
                  <a:off x="2569" y="1289"/>
                  <a:ext cx="9" cy="7"/>
                </a:xfrm>
                <a:custGeom>
                  <a:avLst/>
                  <a:gdLst>
                    <a:gd name="T0" fmla="*/ 0 w 98"/>
                    <a:gd name="T1" fmla="*/ 0 h 82"/>
                    <a:gd name="T2" fmla="*/ 0 w 98"/>
                    <a:gd name="T3" fmla="*/ 0 h 82"/>
                    <a:gd name="T4" fmla="*/ 0 w 98"/>
                    <a:gd name="T5" fmla="*/ 0 h 82"/>
                    <a:gd name="T6" fmla="*/ 0 w 98"/>
                    <a:gd name="T7" fmla="*/ 0 h 82"/>
                    <a:gd name="T8" fmla="*/ 0 w 98"/>
                    <a:gd name="T9" fmla="*/ 0 h 82"/>
                    <a:gd name="T10" fmla="*/ 0 w 98"/>
                    <a:gd name="T11" fmla="*/ 0 h 82"/>
                    <a:gd name="T12" fmla="*/ 0 w 98"/>
                    <a:gd name="T13" fmla="*/ 0 h 82"/>
                    <a:gd name="T14" fmla="*/ 0 w 98"/>
                    <a:gd name="T15" fmla="*/ 0 h 82"/>
                    <a:gd name="T16" fmla="*/ 0 w 98"/>
                    <a:gd name="T17" fmla="*/ 0 h 82"/>
                    <a:gd name="T18" fmla="*/ 0 w 98"/>
                    <a:gd name="T19" fmla="*/ 0 h 82"/>
                    <a:gd name="T20" fmla="*/ 0 w 98"/>
                    <a:gd name="T21" fmla="*/ 0 h 82"/>
                    <a:gd name="T22" fmla="*/ 0 w 98"/>
                    <a:gd name="T23" fmla="*/ 0 h 82"/>
                    <a:gd name="T24" fmla="*/ 0 w 98"/>
                    <a:gd name="T25" fmla="*/ 0 h 82"/>
                    <a:gd name="T26" fmla="*/ 0 w 98"/>
                    <a:gd name="T27" fmla="*/ 0 h 82"/>
                    <a:gd name="T28" fmla="*/ 0 w 98"/>
                    <a:gd name="T29" fmla="*/ 0 h 82"/>
                    <a:gd name="T30" fmla="*/ 0 w 98"/>
                    <a:gd name="T31" fmla="*/ 0 h 82"/>
                    <a:gd name="T32" fmla="*/ 0 w 98"/>
                    <a:gd name="T33" fmla="*/ 0 h 82"/>
                    <a:gd name="T34" fmla="*/ 0 w 98"/>
                    <a:gd name="T35" fmla="*/ 0 h 82"/>
                    <a:gd name="T36" fmla="*/ 0 w 98"/>
                    <a:gd name="T37" fmla="*/ 0 h 82"/>
                    <a:gd name="T38" fmla="*/ 0 w 98"/>
                    <a:gd name="T39" fmla="*/ 0 h 82"/>
                    <a:gd name="T40" fmla="*/ 0 w 98"/>
                    <a:gd name="T41" fmla="*/ 0 h 82"/>
                    <a:gd name="T42" fmla="*/ 0 w 98"/>
                    <a:gd name="T43" fmla="*/ 0 h 82"/>
                    <a:gd name="T44" fmla="*/ 0 w 98"/>
                    <a:gd name="T45" fmla="*/ 0 h 82"/>
                    <a:gd name="T46" fmla="*/ 0 w 98"/>
                    <a:gd name="T47" fmla="*/ 0 h 82"/>
                    <a:gd name="T48" fmla="*/ 0 w 98"/>
                    <a:gd name="T49" fmla="*/ 0 h 82"/>
                    <a:gd name="T50" fmla="*/ 0 w 98"/>
                    <a:gd name="T51" fmla="*/ 0 h 82"/>
                    <a:gd name="T52" fmla="*/ 0 w 98"/>
                    <a:gd name="T53" fmla="*/ 0 h 82"/>
                    <a:gd name="T54" fmla="*/ 0 w 98"/>
                    <a:gd name="T55" fmla="*/ 0 h 82"/>
                    <a:gd name="T56" fmla="*/ 0 w 98"/>
                    <a:gd name="T57" fmla="*/ 0 h 82"/>
                    <a:gd name="T58" fmla="*/ 0 w 98"/>
                    <a:gd name="T59" fmla="*/ 0 h 82"/>
                    <a:gd name="T60" fmla="*/ 0 w 98"/>
                    <a:gd name="T61" fmla="*/ 0 h 82"/>
                    <a:gd name="T62" fmla="*/ 0 w 98"/>
                    <a:gd name="T63" fmla="*/ 0 h 82"/>
                    <a:gd name="T64" fmla="*/ 0 w 98"/>
                    <a:gd name="T65" fmla="*/ 0 h 82"/>
                    <a:gd name="T66" fmla="*/ 0 w 98"/>
                    <a:gd name="T67" fmla="*/ 0 h 82"/>
                    <a:gd name="T68" fmla="*/ 0 w 98"/>
                    <a:gd name="T69" fmla="*/ 0 h 82"/>
                    <a:gd name="T70" fmla="*/ 0 w 98"/>
                    <a:gd name="T71" fmla="*/ 0 h 82"/>
                    <a:gd name="T72" fmla="*/ 0 w 98"/>
                    <a:gd name="T73" fmla="*/ 0 h 82"/>
                    <a:gd name="T74" fmla="*/ 0 w 98"/>
                    <a:gd name="T75" fmla="*/ 0 h 82"/>
                    <a:gd name="T76" fmla="*/ 0 w 98"/>
                    <a:gd name="T77" fmla="*/ 0 h 82"/>
                    <a:gd name="T78" fmla="*/ 0 w 98"/>
                    <a:gd name="T79" fmla="*/ 0 h 82"/>
                    <a:gd name="T80" fmla="*/ 0 w 98"/>
                    <a:gd name="T81" fmla="*/ 0 h 82"/>
                    <a:gd name="T82" fmla="*/ 0 w 98"/>
                    <a:gd name="T83" fmla="*/ 0 h 8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98"/>
                    <a:gd name="T127" fmla="*/ 0 h 82"/>
                    <a:gd name="T128" fmla="*/ 98 w 98"/>
                    <a:gd name="T129" fmla="*/ 82 h 8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98" h="82">
                      <a:moveTo>
                        <a:pt x="21" y="8"/>
                      </a:moveTo>
                      <a:lnTo>
                        <a:pt x="21" y="8"/>
                      </a:lnTo>
                      <a:lnTo>
                        <a:pt x="21" y="7"/>
                      </a:lnTo>
                      <a:lnTo>
                        <a:pt x="21" y="6"/>
                      </a:lnTo>
                      <a:lnTo>
                        <a:pt x="21" y="4"/>
                      </a:lnTo>
                      <a:lnTo>
                        <a:pt x="21" y="1"/>
                      </a:lnTo>
                      <a:lnTo>
                        <a:pt x="11" y="8"/>
                      </a:lnTo>
                      <a:lnTo>
                        <a:pt x="3" y="16"/>
                      </a:lnTo>
                      <a:lnTo>
                        <a:pt x="0" y="25"/>
                      </a:lnTo>
                      <a:lnTo>
                        <a:pt x="0" y="35"/>
                      </a:lnTo>
                      <a:lnTo>
                        <a:pt x="2" y="46"/>
                      </a:lnTo>
                      <a:lnTo>
                        <a:pt x="5" y="55"/>
                      </a:lnTo>
                      <a:lnTo>
                        <a:pt x="11" y="64"/>
                      </a:lnTo>
                      <a:lnTo>
                        <a:pt x="17" y="71"/>
                      </a:lnTo>
                      <a:lnTo>
                        <a:pt x="25" y="77"/>
                      </a:lnTo>
                      <a:lnTo>
                        <a:pt x="32" y="80"/>
                      </a:lnTo>
                      <a:lnTo>
                        <a:pt x="41" y="82"/>
                      </a:lnTo>
                      <a:lnTo>
                        <a:pt x="51" y="82"/>
                      </a:lnTo>
                      <a:lnTo>
                        <a:pt x="60" y="80"/>
                      </a:lnTo>
                      <a:lnTo>
                        <a:pt x="68" y="78"/>
                      </a:lnTo>
                      <a:lnTo>
                        <a:pt x="77" y="74"/>
                      </a:lnTo>
                      <a:lnTo>
                        <a:pt x="85" y="70"/>
                      </a:lnTo>
                      <a:lnTo>
                        <a:pt x="91" y="65"/>
                      </a:lnTo>
                      <a:lnTo>
                        <a:pt x="95" y="57"/>
                      </a:lnTo>
                      <a:lnTo>
                        <a:pt x="98" y="47"/>
                      </a:lnTo>
                      <a:lnTo>
                        <a:pt x="98" y="38"/>
                      </a:lnTo>
                      <a:lnTo>
                        <a:pt x="95" y="29"/>
                      </a:lnTo>
                      <a:lnTo>
                        <a:pt x="92" y="20"/>
                      </a:lnTo>
                      <a:lnTo>
                        <a:pt x="88" y="11"/>
                      </a:lnTo>
                      <a:lnTo>
                        <a:pt x="84" y="5"/>
                      </a:lnTo>
                      <a:lnTo>
                        <a:pt x="78" y="1"/>
                      </a:lnTo>
                      <a:lnTo>
                        <a:pt x="72" y="0"/>
                      </a:lnTo>
                      <a:lnTo>
                        <a:pt x="65" y="3"/>
                      </a:lnTo>
                      <a:lnTo>
                        <a:pt x="56" y="5"/>
                      </a:lnTo>
                      <a:lnTo>
                        <a:pt x="48" y="7"/>
                      </a:lnTo>
                      <a:lnTo>
                        <a:pt x="39" y="9"/>
                      </a:lnTo>
                      <a:lnTo>
                        <a:pt x="30" y="9"/>
                      </a:lnTo>
                      <a:lnTo>
                        <a:pt x="21" y="8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69" name="Freeform 2139"/>
                <p:cNvSpPr>
                  <a:spLocks/>
                </p:cNvSpPr>
                <p:nvPr/>
              </p:nvSpPr>
              <p:spPr bwMode="auto">
                <a:xfrm>
                  <a:off x="2704" y="1111"/>
                  <a:ext cx="40" cy="50"/>
                </a:xfrm>
                <a:custGeom>
                  <a:avLst/>
                  <a:gdLst>
                    <a:gd name="T0" fmla="*/ 0 w 397"/>
                    <a:gd name="T1" fmla="*/ 0 h 532"/>
                    <a:gd name="T2" fmla="*/ 0 w 397"/>
                    <a:gd name="T3" fmla="*/ 0 h 532"/>
                    <a:gd name="T4" fmla="*/ 0 w 397"/>
                    <a:gd name="T5" fmla="*/ 0 h 532"/>
                    <a:gd name="T6" fmla="*/ 0 w 397"/>
                    <a:gd name="T7" fmla="*/ 0 h 532"/>
                    <a:gd name="T8" fmla="*/ 0 w 397"/>
                    <a:gd name="T9" fmla="*/ 0 h 532"/>
                    <a:gd name="T10" fmla="*/ 0 w 397"/>
                    <a:gd name="T11" fmla="*/ 0 h 532"/>
                    <a:gd name="T12" fmla="*/ 0 w 397"/>
                    <a:gd name="T13" fmla="*/ 0 h 532"/>
                    <a:gd name="T14" fmla="*/ 0 w 397"/>
                    <a:gd name="T15" fmla="*/ 0 h 532"/>
                    <a:gd name="T16" fmla="*/ 0 w 397"/>
                    <a:gd name="T17" fmla="*/ 0 h 532"/>
                    <a:gd name="T18" fmla="*/ 0 w 397"/>
                    <a:gd name="T19" fmla="*/ 0 h 532"/>
                    <a:gd name="T20" fmla="*/ 0 w 397"/>
                    <a:gd name="T21" fmla="*/ 0 h 532"/>
                    <a:gd name="T22" fmla="*/ 0 w 397"/>
                    <a:gd name="T23" fmla="*/ 0 h 532"/>
                    <a:gd name="T24" fmla="*/ 0 w 397"/>
                    <a:gd name="T25" fmla="*/ 0 h 532"/>
                    <a:gd name="T26" fmla="*/ 0 w 397"/>
                    <a:gd name="T27" fmla="*/ 0 h 532"/>
                    <a:gd name="T28" fmla="*/ 0 w 397"/>
                    <a:gd name="T29" fmla="*/ 0 h 532"/>
                    <a:gd name="T30" fmla="*/ 0 w 397"/>
                    <a:gd name="T31" fmla="*/ 0 h 532"/>
                    <a:gd name="T32" fmla="*/ 0 w 397"/>
                    <a:gd name="T33" fmla="*/ 0 h 532"/>
                    <a:gd name="T34" fmla="*/ 0 w 397"/>
                    <a:gd name="T35" fmla="*/ 0 h 532"/>
                    <a:gd name="T36" fmla="*/ 0 w 397"/>
                    <a:gd name="T37" fmla="*/ 0 h 532"/>
                    <a:gd name="T38" fmla="*/ 0 w 397"/>
                    <a:gd name="T39" fmla="*/ 0 h 532"/>
                    <a:gd name="T40" fmla="*/ 0 w 397"/>
                    <a:gd name="T41" fmla="*/ 0 h 532"/>
                    <a:gd name="T42" fmla="*/ 0 w 397"/>
                    <a:gd name="T43" fmla="*/ 0 h 532"/>
                    <a:gd name="T44" fmla="*/ 0 w 397"/>
                    <a:gd name="T45" fmla="*/ 0 h 532"/>
                    <a:gd name="T46" fmla="*/ 0 w 397"/>
                    <a:gd name="T47" fmla="*/ 0 h 532"/>
                    <a:gd name="T48" fmla="*/ 0 w 397"/>
                    <a:gd name="T49" fmla="*/ 0 h 532"/>
                    <a:gd name="T50" fmla="*/ 0 w 397"/>
                    <a:gd name="T51" fmla="*/ 0 h 532"/>
                    <a:gd name="T52" fmla="*/ 0 w 397"/>
                    <a:gd name="T53" fmla="*/ 0 h 532"/>
                    <a:gd name="T54" fmla="*/ 0 w 397"/>
                    <a:gd name="T55" fmla="*/ 0 h 532"/>
                    <a:gd name="T56" fmla="*/ 0 w 397"/>
                    <a:gd name="T57" fmla="*/ 0 h 532"/>
                    <a:gd name="T58" fmla="*/ 0 w 397"/>
                    <a:gd name="T59" fmla="*/ 0 h 532"/>
                    <a:gd name="T60" fmla="*/ 0 w 397"/>
                    <a:gd name="T61" fmla="*/ 0 h 532"/>
                    <a:gd name="T62" fmla="*/ 0 w 397"/>
                    <a:gd name="T63" fmla="*/ 0 h 532"/>
                    <a:gd name="T64" fmla="*/ 0 w 397"/>
                    <a:gd name="T65" fmla="*/ 0 h 532"/>
                    <a:gd name="T66" fmla="*/ 0 w 397"/>
                    <a:gd name="T67" fmla="*/ 0 h 532"/>
                    <a:gd name="T68" fmla="*/ 0 w 397"/>
                    <a:gd name="T69" fmla="*/ 0 h 532"/>
                    <a:gd name="T70" fmla="*/ 0 w 397"/>
                    <a:gd name="T71" fmla="*/ 0 h 532"/>
                    <a:gd name="T72" fmla="*/ 0 w 397"/>
                    <a:gd name="T73" fmla="*/ 0 h 532"/>
                    <a:gd name="T74" fmla="*/ 0 w 397"/>
                    <a:gd name="T75" fmla="*/ 0 h 532"/>
                    <a:gd name="T76" fmla="*/ 0 w 397"/>
                    <a:gd name="T77" fmla="*/ 0 h 532"/>
                    <a:gd name="T78" fmla="*/ 0 w 397"/>
                    <a:gd name="T79" fmla="*/ 0 h 532"/>
                    <a:gd name="T80" fmla="*/ 0 w 397"/>
                    <a:gd name="T81" fmla="*/ 0 h 532"/>
                    <a:gd name="T82" fmla="*/ 0 w 397"/>
                    <a:gd name="T83" fmla="*/ 0 h 532"/>
                    <a:gd name="T84" fmla="*/ 0 w 397"/>
                    <a:gd name="T85" fmla="*/ 0 h 532"/>
                    <a:gd name="T86" fmla="*/ 0 w 397"/>
                    <a:gd name="T87" fmla="*/ 0 h 532"/>
                    <a:gd name="T88" fmla="*/ 0 w 397"/>
                    <a:gd name="T89" fmla="*/ 0 h 532"/>
                    <a:gd name="T90" fmla="*/ 0 w 397"/>
                    <a:gd name="T91" fmla="*/ 0 h 532"/>
                    <a:gd name="T92" fmla="*/ 0 w 397"/>
                    <a:gd name="T93" fmla="*/ 0 h 532"/>
                    <a:gd name="T94" fmla="*/ 0 w 397"/>
                    <a:gd name="T95" fmla="*/ 0 h 532"/>
                    <a:gd name="T96" fmla="*/ 0 w 397"/>
                    <a:gd name="T97" fmla="*/ 0 h 532"/>
                    <a:gd name="T98" fmla="*/ 0 w 397"/>
                    <a:gd name="T99" fmla="*/ 0 h 532"/>
                    <a:gd name="T100" fmla="*/ 0 w 397"/>
                    <a:gd name="T101" fmla="*/ 0 h 532"/>
                    <a:gd name="T102" fmla="*/ 0 w 397"/>
                    <a:gd name="T103" fmla="*/ 0 h 532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397"/>
                    <a:gd name="T157" fmla="*/ 0 h 532"/>
                    <a:gd name="T158" fmla="*/ 397 w 397"/>
                    <a:gd name="T159" fmla="*/ 532 h 532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397" h="532">
                      <a:moveTo>
                        <a:pt x="259" y="1"/>
                      </a:moveTo>
                      <a:lnTo>
                        <a:pt x="261" y="0"/>
                      </a:lnTo>
                      <a:lnTo>
                        <a:pt x="268" y="6"/>
                      </a:lnTo>
                      <a:lnTo>
                        <a:pt x="276" y="16"/>
                      </a:lnTo>
                      <a:lnTo>
                        <a:pt x="281" y="24"/>
                      </a:lnTo>
                      <a:lnTo>
                        <a:pt x="285" y="32"/>
                      </a:lnTo>
                      <a:lnTo>
                        <a:pt x="288" y="40"/>
                      </a:lnTo>
                      <a:lnTo>
                        <a:pt x="289" y="49"/>
                      </a:lnTo>
                      <a:lnTo>
                        <a:pt x="290" y="59"/>
                      </a:lnTo>
                      <a:lnTo>
                        <a:pt x="292" y="69"/>
                      </a:lnTo>
                      <a:lnTo>
                        <a:pt x="293" y="77"/>
                      </a:lnTo>
                      <a:lnTo>
                        <a:pt x="296" y="85"/>
                      </a:lnTo>
                      <a:lnTo>
                        <a:pt x="302" y="91"/>
                      </a:lnTo>
                      <a:lnTo>
                        <a:pt x="319" y="109"/>
                      </a:lnTo>
                      <a:lnTo>
                        <a:pt x="334" y="126"/>
                      </a:lnTo>
                      <a:lnTo>
                        <a:pt x="348" y="146"/>
                      </a:lnTo>
                      <a:lnTo>
                        <a:pt x="359" y="165"/>
                      </a:lnTo>
                      <a:lnTo>
                        <a:pt x="370" y="186"/>
                      </a:lnTo>
                      <a:lnTo>
                        <a:pt x="379" y="207"/>
                      </a:lnTo>
                      <a:lnTo>
                        <a:pt x="386" y="229"/>
                      </a:lnTo>
                      <a:lnTo>
                        <a:pt x="391" y="250"/>
                      </a:lnTo>
                      <a:lnTo>
                        <a:pt x="394" y="273"/>
                      </a:lnTo>
                      <a:lnTo>
                        <a:pt x="396" y="295"/>
                      </a:lnTo>
                      <a:lnTo>
                        <a:pt x="397" y="318"/>
                      </a:lnTo>
                      <a:lnTo>
                        <a:pt x="396" y="341"/>
                      </a:lnTo>
                      <a:lnTo>
                        <a:pt x="394" y="362"/>
                      </a:lnTo>
                      <a:lnTo>
                        <a:pt x="390" y="384"/>
                      </a:lnTo>
                      <a:lnTo>
                        <a:pt x="386" y="406"/>
                      </a:lnTo>
                      <a:lnTo>
                        <a:pt x="379" y="428"/>
                      </a:lnTo>
                      <a:lnTo>
                        <a:pt x="372" y="442"/>
                      </a:lnTo>
                      <a:lnTo>
                        <a:pt x="362" y="454"/>
                      </a:lnTo>
                      <a:lnTo>
                        <a:pt x="347" y="463"/>
                      </a:lnTo>
                      <a:lnTo>
                        <a:pt x="331" y="470"/>
                      </a:lnTo>
                      <a:lnTo>
                        <a:pt x="313" y="475"/>
                      </a:lnTo>
                      <a:lnTo>
                        <a:pt x="293" y="475"/>
                      </a:lnTo>
                      <a:lnTo>
                        <a:pt x="273" y="472"/>
                      </a:lnTo>
                      <a:lnTo>
                        <a:pt x="255" y="466"/>
                      </a:lnTo>
                      <a:lnTo>
                        <a:pt x="252" y="473"/>
                      </a:lnTo>
                      <a:lnTo>
                        <a:pt x="246" y="480"/>
                      </a:lnTo>
                      <a:lnTo>
                        <a:pt x="241" y="483"/>
                      </a:lnTo>
                      <a:lnTo>
                        <a:pt x="233" y="485"/>
                      </a:lnTo>
                      <a:lnTo>
                        <a:pt x="225" y="488"/>
                      </a:lnTo>
                      <a:lnTo>
                        <a:pt x="218" y="490"/>
                      </a:lnTo>
                      <a:lnTo>
                        <a:pt x="210" y="492"/>
                      </a:lnTo>
                      <a:lnTo>
                        <a:pt x="204" y="495"/>
                      </a:lnTo>
                      <a:lnTo>
                        <a:pt x="199" y="490"/>
                      </a:lnTo>
                      <a:lnTo>
                        <a:pt x="194" y="485"/>
                      </a:lnTo>
                      <a:lnTo>
                        <a:pt x="190" y="481"/>
                      </a:lnTo>
                      <a:lnTo>
                        <a:pt x="190" y="473"/>
                      </a:lnTo>
                      <a:lnTo>
                        <a:pt x="181" y="481"/>
                      </a:lnTo>
                      <a:lnTo>
                        <a:pt x="171" y="488"/>
                      </a:lnTo>
                      <a:lnTo>
                        <a:pt x="161" y="494"/>
                      </a:lnTo>
                      <a:lnTo>
                        <a:pt x="151" y="501"/>
                      </a:lnTo>
                      <a:lnTo>
                        <a:pt x="142" y="507"/>
                      </a:lnTo>
                      <a:lnTo>
                        <a:pt x="132" y="515"/>
                      </a:lnTo>
                      <a:lnTo>
                        <a:pt x="124" y="522"/>
                      </a:lnTo>
                      <a:lnTo>
                        <a:pt x="117" y="532"/>
                      </a:lnTo>
                      <a:lnTo>
                        <a:pt x="112" y="517"/>
                      </a:lnTo>
                      <a:lnTo>
                        <a:pt x="105" y="507"/>
                      </a:lnTo>
                      <a:lnTo>
                        <a:pt x="94" y="503"/>
                      </a:lnTo>
                      <a:lnTo>
                        <a:pt x="81" y="502"/>
                      </a:lnTo>
                      <a:lnTo>
                        <a:pt x="68" y="503"/>
                      </a:lnTo>
                      <a:lnTo>
                        <a:pt x="53" y="507"/>
                      </a:lnTo>
                      <a:lnTo>
                        <a:pt x="39" y="512"/>
                      </a:lnTo>
                      <a:lnTo>
                        <a:pt x="28" y="517"/>
                      </a:lnTo>
                      <a:lnTo>
                        <a:pt x="35" y="498"/>
                      </a:lnTo>
                      <a:lnTo>
                        <a:pt x="45" y="481"/>
                      </a:lnTo>
                      <a:lnTo>
                        <a:pt x="54" y="465"/>
                      </a:lnTo>
                      <a:lnTo>
                        <a:pt x="64" y="448"/>
                      </a:lnTo>
                      <a:lnTo>
                        <a:pt x="71" y="432"/>
                      </a:lnTo>
                      <a:lnTo>
                        <a:pt x="73" y="415"/>
                      </a:lnTo>
                      <a:lnTo>
                        <a:pt x="69" y="397"/>
                      </a:lnTo>
                      <a:lnTo>
                        <a:pt x="58" y="379"/>
                      </a:lnTo>
                      <a:lnTo>
                        <a:pt x="66" y="373"/>
                      </a:lnTo>
                      <a:lnTo>
                        <a:pt x="73" y="366"/>
                      </a:lnTo>
                      <a:lnTo>
                        <a:pt x="77" y="357"/>
                      </a:lnTo>
                      <a:lnTo>
                        <a:pt x="80" y="348"/>
                      </a:lnTo>
                      <a:lnTo>
                        <a:pt x="82" y="338"/>
                      </a:lnTo>
                      <a:lnTo>
                        <a:pt x="84" y="330"/>
                      </a:lnTo>
                      <a:lnTo>
                        <a:pt x="88" y="321"/>
                      </a:lnTo>
                      <a:lnTo>
                        <a:pt x="95" y="313"/>
                      </a:lnTo>
                      <a:lnTo>
                        <a:pt x="85" y="311"/>
                      </a:lnTo>
                      <a:lnTo>
                        <a:pt x="77" y="315"/>
                      </a:lnTo>
                      <a:lnTo>
                        <a:pt x="71" y="319"/>
                      </a:lnTo>
                      <a:lnTo>
                        <a:pt x="68" y="319"/>
                      </a:lnTo>
                      <a:lnTo>
                        <a:pt x="65" y="313"/>
                      </a:lnTo>
                      <a:lnTo>
                        <a:pt x="64" y="308"/>
                      </a:lnTo>
                      <a:lnTo>
                        <a:pt x="63" y="301"/>
                      </a:lnTo>
                      <a:lnTo>
                        <a:pt x="62" y="295"/>
                      </a:lnTo>
                      <a:lnTo>
                        <a:pt x="63" y="288"/>
                      </a:lnTo>
                      <a:lnTo>
                        <a:pt x="64" y="282"/>
                      </a:lnTo>
                      <a:lnTo>
                        <a:pt x="68" y="275"/>
                      </a:lnTo>
                      <a:lnTo>
                        <a:pt x="72" y="270"/>
                      </a:lnTo>
                      <a:lnTo>
                        <a:pt x="62" y="267"/>
                      </a:lnTo>
                      <a:lnTo>
                        <a:pt x="54" y="266"/>
                      </a:lnTo>
                      <a:lnTo>
                        <a:pt x="47" y="263"/>
                      </a:lnTo>
                      <a:lnTo>
                        <a:pt x="41" y="261"/>
                      </a:lnTo>
                      <a:lnTo>
                        <a:pt x="37" y="258"/>
                      </a:lnTo>
                      <a:lnTo>
                        <a:pt x="35" y="252"/>
                      </a:lnTo>
                      <a:lnTo>
                        <a:pt x="34" y="245"/>
                      </a:lnTo>
                      <a:lnTo>
                        <a:pt x="36" y="233"/>
                      </a:lnTo>
                      <a:lnTo>
                        <a:pt x="32" y="235"/>
                      </a:lnTo>
                      <a:lnTo>
                        <a:pt x="27" y="237"/>
                      </a:lnTo>
                      <a:lnTo>
                        <a:pt x="23" y="239"/>
                      </a:lnTo>
                      <a:lnTo>
                        <a:pt x="19" y="242"/>
                      </a:lnTo>
                      <a:lnTo>
                        <a:pt x="14" y="245"/>
                      </a:lnTo>
                      <a:lnTo>
                        <a:pt x="10" y="246"/>
                      </a:lnTo>
                      <a:lnTo>
                        <a:pt x="5" y="247"/>
                      </a:lnTo>
                      <a:lnTo>
                        <a:pt x="0" y="247"/>
                      </a:lnTo>
                      <a:lnTo>
                        <a:pt x="9" y="234"/>
                      </a:lnTo>
                      <a:lnTo>
                        <a:pt x="17" y="223"/>
                      </a:lnTo>
                      <a:lnTo>
                        <a:pt x="28" y="215"/>
                      </a:lnTo>
                      <a:lnTo>
                        <a:pt x="39" y="208"/>
                      </a:lnTo>
                      <a:lnTo>
                        <a:pt x="52" y="204"/>
                      </a:lnTo>
                      <a:lnTo>
                        <a:pt x="65" y="199"/>
                      </a:lnTo>
                      <a:lnTo>
                        <a:pt x="80" y="198"/>
                      </a:lnTo>
                      <a:lnTo>
                        <a:pt x="95" y="197"/>
                      </a:lnTo>
                      <a:lnTo>
                        <a:pt x="92" y="187"/>
                      </a:lnTo>
                      <a:lnTo>
                        <a:pt x="88" y="178"/>
                      </a:lnTo>
                      <a:lnTo>
                        <a:pt x="84" y="171"/>
                      </a:lnTo>
                      <a:lnTo>
                        <a:pt x="78" y="163"/>
                      </a:lnTo>
                      <a:lnTo>
                        <a:pt x="72" y="157"/>
                      </a:lnTo>
                      <a:lnTo>
                        <a:pt x="64" y="150"/>
                      </a:lnTo>
                      <a:lnTo>
                        <a:pt x="56" y="145"/>
                      </a:lnTo>
                      <a:lnTo>
                        <a:pt x="46" y="140"/>
                      </a:lnTo>
                      <a:lnTo>
                        <a:pt x="41" y="137"/>
                      </a:lnTo>
                      <a:lnTo>
                        <a:pt x="37" y="134"/>
                      </a:lnTo>
                      <a:lnTo>
                        <a:pt x="34" y="128"/>
                      </a:lnTo>
                      <a:lnTo>
                        <a:pt x="31" y="123"/>
                      </a:lnTo>
                      <a:lnTo>
                        <a:pt x="29" y="116"/>
                      </a:lnTo>
                      <a:lnTo>
                        <a:pt x="29" y="109"/>
                      </a:lnTo>
                      <a:lnTo>
                        <a:pt x="32" y="102"/>
                      </a:lnTo>
                      <a:lnTo>
                        <a:pt x="35" y="96"/>
                      </a:lnTo>
                      <a:lnTo>
                        <a:pt x="36" y="96"/>
                      </a:lnTo>
                      <a:lnTo>
                        <a:pt x="38" y="95"/>
                      </a:lnTo>
                      <a:lnTo>
                        <a:pt x="41" y="94"/>
                      </a:lnTo>
                      <a:lnTo>
                        <a:pt x="46" y="92"/>
                      </a:lnTo>
                      <a:lnTo>
                        <a:pt x="51" y="92"/>
                      </a:lnTo>
                      <a:lnTo>
                        <a:pt x="57" y="92"/>
                      </a:lnTo>
                      <a:lnTo>
                        <a:pt x="63" y="94"/>
                      </a:lnTo>
                      <a:lnTo>
                        <a:pt x="71" y="96"/>
                      </a:lnTo>
                      <a:lnTo>
                        <a:pt x="81" y="99"/>
                      </a:lnTo>
                      <a:lnTo>
                        <a:pt x="97" y="103"/>
                      </a:lnTo>
                      <a:lnTo>
                        <a:pt x="117" y="107"/>
                      </a:lnTo>
                      <a:lnTo>
                        <a:pt x="139" y="108"/>
                      </a:lnTo>
                      <a:lnTo>
                        <a:pt x="163" y="107"/>
                      </a:lnTo>
                      <a:lnTo>
                        <a:pt x="187" y="102"/>
                      </a:lnTo>
                      <a:lnTo>
                        <a:pt x="211" y="94"/>
                      </a:lnTo>
                      <a:lnTo>
                        <a:pt x="233" y="79"/>
                      </a:lnTo>
                      <a:lnTo>
                        <a:pt x="234" y="78"/>
                      </a:lnTo>
                      <a:lnTo>
                        <a:pt x="237" y="75"/>
                      </a:lnTo>
                      <a:lnTo>
                        <a:pt x="242" y="69"/>
                      </a:lnTo>
                      <a:lnTo>
                        <a:pt x="247" y="61"/>
                      </a:lnTo>
                      <a:lnTo>
                        <a:pt x="252" y="50"/>
                      </a:lnTo>
                      <a:lnTo>
                        <a:pt x="256" y="36"/>
                      </a:lnTo>
                      <a:lnTo>
                        <a:pt x="259" y="20"/>
                      </a:lnTo>
                      <a:lnTo>
                        <a:pt x="259" y="1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70" name="Freeform 2140"/>
                <p:cNvSpPr>
                  <a:spLocks/>
                </p:cNvSpPr>
                <p:nvPr/>
              </p:nvSpPr>
              <p:spPr bwMode="auto">
                <a:xfrm>
                  <a:off x="2704" y="1111"/>
                  <a:ext cx="40" cy="50"/>
                </a:xfrm>
                <a:custGeom>
                  <a:avLst/>
                  <a:gdLst>
                    <a:gd name="T0" fmla="*/ 0 w 397"/>
                    <a:gd name="T1" fmla="*/ 0 h 532"/>
                    <a:gd name="T2" fmla="*/ 0 w 397"/>
                    <a:gd name="T3" fmla="*/ 0 h 532"/>
                    <a:gd name="T4" fmla="*/ 0 w 397"/>
                    <a:gd name="T5" fmla="*/ 0 h 532"/>
                    <a:gd name="T6" fmla="*/ 0 w 397"/>
                    <a:gd name="T7" fmla="*/ 0 h 532"/>
                    <a:gd name="T8" fmla="*/ 0 w 397"/>
                    <a:gd name="T9" fmla="*/ 0 h 532"/>
                    <a:gd name="T10" fmla="*/ 0 w 397"/>
                    <a:gd name="T11" fmla="*/ 0 h 532"/>
                    <a:gd name="T12" fmla="*/ 0 w 397"/>
                    <a:gd name="T13" fmla="*/ 0 h 532"/>
                    <a:gd name="T14" fmla="*/ 0 w 397"/>
                    <a:gd name="T15" fmla="*/ 0 h 532"/>
                    <a:gd name="T16" fmla="*/ 0 w 397"/>
                    <a:gd name="T17" fmla="*/ 0 h 532"/>
                    <a:gd name="T18" fmla="*/ 0 w 397"/>
                    <a:gd name="T19" fmla="*/ 0 h 532"/>
                    <a:gd name="T20" fmla="*/ 0 w 397"/>
                    <a:gd name="T21" fmla="*/ 0 h 532"/>
                    <a:gd name="T22" fmla="*/ 0 w 397"/>
                    <a:gd name="T23" fmla="*/ 0 h 532"/>
                    <a:gd name="T24" fmla="*/ 0 w 397"/>
                    <a:gd name="T25" fmla="*/ 0 h 532"/>
                    <a:gd name="T26" fmla="*/ 0 w 397"/>
                    <a:gd name="T27" fmla="*/ 0 h 532"/>
                    <a:gd name="T28" fmla="*/ 0 w 397"/>
                    <a:gd name="T29" fmla="*/ 0 h 532"/>
                    <a:gd name="T30" fmla="*/ 0 w 397"/>
                    <a:gd name="T31" fmla="*/ 0 h 532"/>
                    <a:gd name="T32" fmla="*/ 0 w 397"/>
                    <a:gd name="T33" fmla="*/ 0 h 532"/>
                    <a:gd name="T34" fmla="*/ 0 w 397"/>
                    <a:gd name="T35" fmla="*/ 0 h 532"/>
                    <a:gd name="T36" fmla="*/ 0 w 397"/>
                    <a:gd name="T37" fmla="*/ 0 h 532"/>
                    <a:gd name="T38" fmla="*/ 0 w 397"/>
                    <a:gd name="T39" fmla="*/ 0 h 532"/>
                    <a:gd name="T40" fmla="*/ 0 w 397"/>
                    <a:gd name="T41" fmla="*/ 0 h 532"/>
                    <a:gd name="T42" fmla="*/ 0 w 397"/>
                    <a:gd name="T43" fmla="*/ 0 h 532"/>
                    <a:gd name="T44" fmla="*/ 0 w 397"/>
                    <a:gd name="T45" fmla="*/ 0 h 532"/>
                    <a:gd name="T46" fmla="*/ 0 w 397"/>
                    <a:gd name="T47" fmla="*/ 0 h 532"/>
                    <a:gd name="T48" fmla="*/ 0 w 397"/>
                    <a:gd name="T49" fmla="*/ 0 h 532"/>
                    <a:gd name="T50" fmla="*/ 0 w 397"/>
                    <a:gd name="T51" fmla="*/ 0 h 532"/>
                    <a:gd name="T52" fmla="*/ 0 w 397"/>
                    <a:gd name="T53" fmla="*/ 0 h 532"/>
                    <a:gd name="T54" fmla="*/ 0 w 397"/>
                    <a:gd name="T55" fmla="*/ 0 h 532"/>
                    <a:gd name="T56" fmla="*/ 0 w 397"/>
                    <a:gd name="T57" fmla="*/ 0 h 532"/>
                    <a:gd name="T58" fmla="*/ 0 w 397"/>
                    <a:gd name="T59" fmla="*/ 0 h 532"/>
                    <a:gd name="T60" fmla="*/ 0 w 397"/>
                    <a:gd name="T61" fmla="*/ 0 h 532"/>
                    <a:gd name="T62" fmla="*/ 0 w 397"/>
                    <a:gd name="T63" fmla="*/ 0 h 532"/>
                    <a:gd name="T64" fmla="*/ 0 w 397"/>
                    <a:gd name="T65" fmla="*/ 0 h 532"/>
                    <a:gd name="T66" fmla="*/ 0 w 397"/>
                    <a:gd name="T67" fmla="*/ 0 h 532"/>
                    <a:gd name="T68" fmla="*/ 0 w 397"/>
                    <a:gd name="T69" fmla="*/ 0 h 532"/>
                    <a:gd name="T70" fmla="*/ 0 w 397"/>
                    <a:gd name="T71" fmla="*/ 0 h 532"/>
                    <a:gd name="T72" fmla="*/ 0 w 397"/>
                    <a:gd name="T73" fmla="*/ 0 h 532"/>
                    <a:gd name="T74" fmla="*/ 0 w 397"/>
                    <a:gd name="T75" fmla="*/ 0 h 532"/>
                    <a:gd name="T76" fmla="*/ 0 w 397"/>
                    <a:gd name="T77" fmla="*/ 0 h 532"/>
                    <a:gd name="T78" fmla="*/ 0 w 397"/>
                    <a:gd name="T79" fmla="*/ 0 h 532"/>
                    <a:gd name="T80" fmla="*/ 0 w 397"/>
                    <a:gd name="T81" fmla="*/ 0 h 532"/>
                    <a:gd name="T82" fmla="*/ 0 w 397"/>
                    <a:gd name="T83" fmla="*/ 0 h 532"/>
                    <a:gd name="T84" fmla="*/ 0 w 397"/>
                    <a:gd name="T85" fmla="*/ 0 h 532"/>
                    <a:gd name="T86" fmla="*/ 0 w 397"/>
                    <a:gd name="T87" fmla="*/ 0 h 532"/>
                    <a:gd name="T88" fmla="*/ 0 w 397"/>
                    <a:gd name="T89" fmla="*/ 0 h 532"/>
                    <a:gd name="T90" fmla="*/ 0 w 397"/>
                    <a:gd name="T91" fmla="*/ 0 h 532"/>
                    <a:gd name="T92" fmla="*/ 0 w 397"/>
                    <a:gd name="T93" fmla="*/ 0 h 532"/>
                    <a:gd name="T94" fmla="*/ 0 w 397"/>
                    <a:gd name="T95" fmla="*/ 0 h 532"/>
                    <a:gd name="T96" fmla="*/ 0 w 397"/>
                    <a:gd name="T97" fmla="*/ 0 h 532"/>
                    <a:gd name="T98" fmla="*/ 0 w 397"/>
                    <a:gd name="T99" fmla="*/ 0 h 532"/>
                    <a:gd name="T100" fmla="*/ 0 w 397"/>
                    <a:gd name="T101" fmla="*/ 0 h 532"/>
                    <a:gd name="T102" fmla="*/ 0 w 397"/>
                    <a:gd name="T103" fmla="*/ 0 h 532"/>
                    <a:gd name="T104" fmla="*/ 0 w 397"/>
                    <a:gd name="T105" fmla="*/ 0 h 532"/>
                    <a:gd name="T106" fmla="*/ 0 w 397"/>
                    <a:gd name="T107" fmla="*/ 0 h 532"/>
                    <a:gd name="T108" fmla="*/ 0 w 397"/>
                    <a:gd name="T109" fmla="*/ 0 h 532"/>
                    <a:gd name="T110" fmla="*/ 0 w 397"/>
                    <a:gd name="T111" fmla="*/ 0 h 532"/>
                    <a:gd name="T112" fmla="*/ 0 w 397"/>
                    <a:gd name="T113" fmla="*/ 0 h 532"/>
                    <a:gd name="T114" fmla="*/ 0 w 397"/>
                    <a:gd name="T115" fmla="*/ 0 h 532"/>
                    <a:gd name="T116" fmla="*/ 0 w 397"/>
                    <a:gd name="T117" fmla="*/ 0 h 532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397"/>
                    <a:gd name="T178" fmla="*/ 0 h 532"/>
                    <a:gd name="T179" fmla="*/ 397 w 397"/>
                    <a:gd name="T180" fmla="*/ 532 h 532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397" h="532">
                      <a:moveTo>
                        <a:pt x="259" y="1"/>
                      </a:moveTo>
                      <a:lnTo>
                        <a:pt x="259" y="1"/>
                      </a:lnTo>
                      <a:lnTo>
                        <a:pt x="261" y="0"/>
                      </a:lnTo>
                      <a:lnTo>
                        <a:pt x="268" y="6"/>
                      </a:lnTo>
                      <a:lnTo>
                        <a:pt x="276" y="16"/>
                      </a:lnTo>
                      <a:lnTo>
                        <a:pt x="281" y="24"/>
                      </a:lnTo>
                      <a:lnTo>
                        <a:pt x="285" y="32"/>
                      </a:lnTo>
                      <a:lnTo>
                        <a:pt x="288" y="40"/>
                      </a:lnTo>
                      <a:lnTo>
                        <a:pt x="289" y="49"/>
                      </a:lnTo>
                      <a:lnTo>
                        <a:pt x="290" y="59"/>
                      </a:lnTo>
                      <a:lnTo>
                        <a:pt x="292" y="69"/>
                      </a:lnTo>
                      <a:lnTo>
                        <a:pt x="293" y="77"/>
                      </a:lnTo>
                      <a:lnTo>
                        <a:pt x="296" y="85"/>
                      </a:lnTo>
                      <a:lnTo>
                        <a:pt x="302" y="91"/>
                      </a:lnTo>
                      <a:lnTo>
                        <a:pt x="319" y="109"/>
                      </a:lnTo>
                      <a:lnTo>
                        <a:pt x="334" y="126"/>
                      </a:lnTo>
                      <a:lnTo>
                        <a:pt x="348" y="146"/>
                      </a:lnTo>
                      <a:lnTo>
                        <a:pt x="359" y="165"/>
                      </a:lnTo>
                      <a:lnTo>
                        <a:pt x="370" y="186"/>
                      </a:lnTo>
                      <a:lnTo>
                        <a:pt x="379" y="207"/>
                      </a:lnTo>
                      <a:lnTo>
                        <a:pt x="386" y="229"/>
                      </a:lnTo>
                      <a:lnTo>
                        <a:pt x="391" y="250"/>
                      </a:lnTo>
                      <a:lnTo>
                        <a:pt x="394" y="273"/>
                      </a:lnTo>
                      <a:lnTo>
                        <a:pt x="396" y="295"/>
                      </a:lnTo>
                      <a:lnTo>
                        <a:pt x="397" y="318"/>
                      </a:lnTo>
                      <a:lnTo>
                        <a:pt x="396" y="341"/>
                      </a:lnTo>
                      <a:lnTo>
                        <a:pt x="394" y="362"/>
                      </a:lnTo>
                      <a:lnTo>
                        <a:pt x="390" y="384"/>
                      </a:lnTo>
                      <a:lnTo>
                        <a:pt x="386" y="406"/>
                      </a:lnTo>
                      <a:lnTo>
                        <a:pt x="379" y="428"/>
                      </a:lnTo>
                      <a:lnTo>
                        <a:pt x="372" y="442"/>
                      </a:lnTo>
                      <a:lnTo>
                        <a:pt x="362" y="454"/>
                      </a:lnTo>
                      <a:lnTo>
                        <a:pt x="347" y="463"/>
                      </a:lnTo>
                      <a:lnTo>
                        <a:pt x="331" y="470"/>
                      </a:lnTo>
                      <a:lnTo>
                        <a:pt x="313" y="475"/>
                      </a:lnTo>
                      <a:lnTo>
                        <a:pt x="293" y="475"/>
                      </a:lnTo>
                      <a:lnTo>
                        <a:pt x="273" y="472"/>
                      </a:lnTo>
                      <a:lnTo>
                        <a:pt x="255" y="466"/>
                      </a:lnTo>
                      <a:lnTo>
                        <a:pt x="252" y="473"/>
                      </a:lnTo>
                      <a:lnTo>
                        <a:pt x="246" y="480"/>
                      </a:lnTo>
                      <a:lnTo>
                        <a:pt x="241" y="483"/>
                      </a:lnTo>
                      <a:lnTo>
                        <a:pt x="233" y="485"/>
                      </a:lnTo>
                      <a:lnTo>
                        <a:pt x="225" y="488"/>
                      </a:lnTo>
                      <a:lnTo>
                        <a:pt x="218" y="490"/>
                      </a:lnTo>
                      <a:lnTo>
                        <a:pt x="210" y="492"/>
                      </a:lnTo>
                      <a:lnTo>
                        <a:pt x="204" y="495"/>
                      </a:lnTo>
                      <a:lnTo>
                        <a:pt x="199" y="490"/>
                      </a:lnTo>
                      <a:lnTo>
                        <a:pt x="194" y="485"/>
                      </a:lnTo>
                      <a:lnTo>
                        <a:pt x="190" y="481"/>
                      </a:lnTo>
                      <a:lnTo>
                        <a:pt x="190" y="473"/>
                      </a:lnTo>
                      <a:lnTo>
                        <a:pt x="181" y="481"/>
                      </a:lnTo>
                      <a:lnTo>
                        <a:pt x="171" y="488"/>
                      </a:lnTo>
                      <a:lnTo>
                        <a:pt x="161" y="494"/>
                      </a:lnTo>
                      <a:lnTo>
                        <a:pt x="151" y="501"/>
                      </a:lnTo>
                      <a:lnTo>
                        <a:pt x="142" y="507"/>
                      </a:lnTo>
                      <a:lnTo>
                        <a:pt x="132" y="515"/>
                      </a:lnTo>
                      <a:lnTo>
                        <a:pt x="124" y="522"/>
                      </a:lnTo>
                      <a:lnTo>
                        <a:pt x="117" y="532"/>
                      </a:lnTo>
                      <a:lnTo>
                        <a:pt x="112" y="517"/>
                      </a:lnTo>
                      <a:lnTo>
                        <a:pt x="105" y="507"/>
                      </a:lnTo>
                      <a:lnTo>
                        <a:pt x="94" y="503"/>
                      </a:lnTo>
                      <a:lnTo>
                        <a:pt x="81" y="502"/>
                      </a:lnTo>
                      <a:lnTo>
                        <a:pt x="68" y="503"/>
                      </a:lnTo>
                      <a:lnTo>
                        <a:pt x="53" y="507"/>
                      </a:lnTo>
                      <a:lnTo>
                        <a:pt x="39" y="512"/>
                      </a:lnTo>
                      <a:lnTo>
                        <a:pt x="28" y="517"/>
                      </a:lnTo>
                      <a:lnTo>
                        <a:pt x="35" y="498"/>
                      </a:lnTo>
                      <a:lnTo>
                        <a:pt x="45" y="481"/>
                      </a:lnTo>
                      <a:lnTo>
                        <a:pt x="54" y="465"/>
                      </a:lnTo>
                      <a:lnTo>
                        <a:pt x="64" y="448"/>
                      </a:lnTo>
                      <a:lnTo>
                        <a:pt x="71" y="432"/>
                      </a:lnTo>
                      <a:lnTo>
                        <a:pt x="73" y="415"/>
                      </a:lnTo>
                      <a:lnTo>
                        <a:pt x="69" y="397"/>
                      </a:lnTo>
                      <a:lnTo>
                        <a:pt x="58" y="379"/>
                      </a:lnTo>
                      <a:lnTo>
                        <a:pt x="66" y="373"/>
                      </a:lnTo>
                      <a:lnTo>
                        <a:pt x="73" y="366"/>
                      </a:lnTo>
                      <a:lnTo>
                        <a:pt x="77" y="357"/>
                      </a:lnTo>
                      <a:lnTo>
                        <a:pt x="80" y="348"/>
                      </a:lnTo>
                      <a:lnTo>
                        <a:pt x="82" y="338"/>
                      </a:lnTo>
                      <a:lnTo>
                        <a:pt x="84" y="330"/>
                      </a:lnTo>
                      <a:lnTo>
                        <a:pt x="88" y="321"/>
                      </a:lnTo>
                      <a:lnTo>
                        <a:pt x="95" y="313"/>
                      </a:lnTo>
                      <a:lnTo>
                        <a:pt x="85" y="311"/>
                      </a:lnTo>
                      <a:lnTo>
                        <a:pt x="77" y="315"/>
                      </a:lnTo>
                      <a:lnTo>
                        <a:pt x="71" y="319"/>
                      </a:lnTo>
                      <a:lnTo>
                        <a:pt x="68" y="319"/>
                      </a:lnTo>
                      <a:lnTo>
                        <a:pt x="65" y="313"/>
                      </a:lnTo>
                      <a:lnTo>
                        <a:pt x="64" y="308"/>
                      </a:lnTo>
                      <a:lnTo>
                        <a:pt x="63" y="301"/>
                      </a:lnTo>
                      <a:lnTo>
                        <a:pt x="62" y="295"/>
                      </a:lnTo>
                      <a:lnTo>
                        <a:pt x="63" y="288"/>
                      </a:lnTo>
                      <a:lnTo>
                        <a:pt x="64" y="282"/>
                      </a:lnTo>
                      <a:lnTo>
                        <a:pt x="68" y="275"/>
                      </a:lnTo>
                      <a:lnTo>
                        <a:pt x="72" y="270"/>
                      </a:lnTo>
                      <a:lnTo>
                        <a:pt x="62" y="267"/>
                      </a:lnTo>
                      <a:lnTo>
                        <a:pt x="54" y="266"/>
                      </a:lnTo>
                      <a:lnTo>
                        <a:pt x="47" y="263"/>
                      </a:lnTo>
                      <a:lnTo>
                        <a:pt x="41" y="261"/>
                      </a:lnTo>
                      <a:lnTo>
                        <a:pt x="37" y="258"/>
                      </a:lnTo>
                      <a:lnTo>
                        <a:pt x="35" y="252"/>
                      </a:lnTo>
                      <a:lnTo>
                        <a:pt x="34" y="245"/>
                      </a:lnTo>
                      <a:lnTo>
                        <a:pt x="36" y="233"/>
                      </a:lnTo>
                      <a:lnTo>
                        <a:pt x="32" y="235"/>
                      </a:lnTo>
                      <a:lnTo>
                        <a:pt x="27" y="237"/>
                      </a:lnTo>
                      <a:lnTo>
                        <a:pt x="23" y="239"/>
                      </a:lnTo>
                      <a:lnTo>
                        <a:pt x="19" y="242"/>
                      </a:lnTo>
                      <a:lnTo>
                        <a:pt x="14" y="245"/>
                      </a:lnTo>
                      <a:lnTo>
                        <a:pt x="10" y="246"/>
                      </a:lnTo>
                      <a:lnTo>
                        <a:pt x="5" y="247"/>
                      </a:lnTo>
                      <a:lnTo>
                        <a:pt x="0" y="247"/>
                      </a:lnTo>
                      <a:lnTo>
                        <a:pt x="9" y="234"/>
                      </a:lnTo>
                      <a:lnTo>
                        <a:pt x="17" y="223"/>
                      </a:lnTo>
                      <a:lnTo>
                        <a:pt x="28" y="215"/>
                      </a:lnTo>
                      <a:lnTo>
                        <a:pt x="39" y="208"/>
                      </a:lnTo>
                      <a:lnTo>
                        <a:pt x="52" y="204"/>
                      </a:lnTo>
                      <a:lnTo>
                        <a:pt x="65" y="199"/>
                      </a:lnTo>
                      <a:lnTo>
                        <a:pt x="80" y="198"/>
                      </a:lnTo>
                      <a:lnTo>
                        <a:pt x="95" y="197"/>
                      </a:lnTo>
                      <a:lnTo>
                        <a:pt x="92" y="187"/>
                      </a:lnTo>
                      <a:lnTo>
                        <a:pt x="88" y="178"/>
                      </a:lnTo>
                      <a:lnTo>
                        <a:pt x="84" y="171"/>
                      </a:lnTo>
                      <a:lnTo>
                        <a:pt x="78" y="163"/>
                      </a:lnTo>
                      <a:lnTo>
                        <a:pt x="72" y="157"/>
                      </a:lnTo>
                      <a:lnTo>
                        <a:pt x="64" y="150"/>
                      </a:lnTo>
                      <a:lnTo>
                        <a:pt x="56" y="145"/>
                      </a:lnTo>
                      <a:lnTo>
                        <a:pt x="46" y="140"/>
                      </a:lnTo>
                      <a:lnTo>
                        <a:pt x="41" y="137"/>
                      </a:lnTo>
                      <a:lnTo>
                        <a:pt x="37" y="134"/>
                      </a:lnTo>
                      <a:lnTo>
                        <a:pt x="34" y="128"/>
                      </a:lnTo>
                      <a:lnTo>
                        <a:pt x="31" y="123"/>
                      </a:lnTo>
                      <a:lnTo>
                        <a:pt x="29" y="116"/>
                      </a:lnTo>
                      <a:lnTo>
                        <a:pt x="29" y="109"/>
                      </a:lnTo>
                      <a:lnTo>
                        <a:pt x="32" y="102"/>
                      </a:lnTo>
                      <a:lnTo>
                        <a:pt x="35" y="96"/>
                      </a:lnTo>
                      <a:lnTo>
                        <a:pt x="36" y="96"/>
                      </a:lnTo>
                      <a:lnTo>
                        <a:pt x="38" y="95"/>
                      </a:lnTo>
                      <a:lnTo>
                        <a:pt x="41" y="94"/>
                      </a:lnTo>
                      <a:lnTo>
                        <a:pt x="46" y="92"/>
                      </a:lnTo>
                      <a:lnTo>
                        <a:pt x="51" y="92"/>
                      </a:lnTo>
                      <a:lnTo>
                        <a:pt x="57" y="92"/>
                      </a:lnTo>
                      <a:lnTo>
                        <a:pt x="63" y="94"/>
                      </a:lnTo>
                      <a:lnTo>
                        <a:pt x="71" y="96"/>
                      </a:lnTo>
                      <a:lnTo>
                        <a:pt x="81" y="99"/>
                      </a:lnTo>
                      <a:lnTo>
                        <a:pt x="97" y="103"/>
                      </a:lnTo>
                      <a:lnTo>
                        <a:pt x="117" y="107"/>
                      </a:lnTo>
                      <a:lnTo>
                        <a:pt x="139" y="108"/>
                      </a:lnTo>
                      <a:lnTo>
                        <a:pt x="163" y="107"/>
                      </a:lnTo>
                      <a:lnTo>
                        <a:pt x="187" y="102"/>
                      </a:lnTo>
                      <a:lnTo>
                        <a:pt x="211" y="94"/>
                      </a:lnTo>
                      <a:lnTo>
                        <a:pt x="233" y="79"/>
                      </a:lnTo>
                      <a:lnTo>
                        <a:pt x="234" y="78"/>
                      </a:lnTo>
                      <a:lnTo>
                        <a:pt x="237" y="75"/>
                      </a:lnTo>
                      <a:lnTo>
                        <a:pt x="242" y="69"/>
                      </a:lnTo>
                      <a:lnTo>
                        <a:pt x="247" y="61"/>
                      </a:lnTo>
                      <a:lnTo>
                        <a:pt x="252" y="50"/>
                      </a:lnTo>
                      <a:lnTo>
                        <a:pt x="256" y="36"/>
                      </a:lnTo>
                      <a:lnTo>
                        <a:pt x="259" y="20"/>
                      </a:lnTo>
                      <a:lnTo>
                        <a:pt x="259" y="1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71" name="Freeform 2141"/>
                <p:cNvSpPr>
                  <a:spLocks/>
                </p:cNvSpPr>
                <p:nvPr/>
              </p:nvSpPr>
              <p:spPr bwMode="auto">
                <a:xfrm>
                  <a:off x="2685" y="1058"/>
                  <a:ext cx="74" cy="64"/>
                </a:xfrm>
                <a:custGeom>
                  <a:avLst/>
                  <a:gdLst>
                    <a:gd name="T0" fmla="*/ 0 w 740"/>
                    <a:gd name="T1" fmla="*/ 0 h 695"/>
                    <a:gd name="T2" fmla="*/ 0 w 740"/>
                    <a:gd name="T3" fmla="*/ 0 h 695"/>
                    <a:gd name="T4" fmla="*/ 0 w 740"/>
                    <a:gd name="T5" fmla="*/ 0 h 695"/>
                    <a:gd name="T6" fmla="*/ 0 w 740"/>
                    <a:gd name="T7" fmla="*/ 0 h 695"/>
                    <a:gd name="T8" fmla="*/ 0 w 740"/>
                    <a:gd name="T9" fmla="*/ 0 h 695"/>
                    <a:gd name="T10" fmla="*/ 0 w 740"/>
                    <a:gd name="T11" fmla="*/ 0 h 695"/>
                    <a:gd name="T12" fmla="*/ 0 w 740"/>
                    <a:gd name="T13" fmla="*/ 0 h 695"/>
                    <a:gd name="T14" fmla="*/ 0 w 740"/>
                    <a:gd name="T15" fmla="*/ 0 h 695"/>
                    <a:gd name="T16" fmla="*/ 0 w 740"/>
                    <a:gd name="T17" fmla="*/ 0 h 695"/>
                    <a:gd name="T18" fmla="*/ 0 w 740"/>
                    <a:gd name="T19" fmla="*/ 0 h 695"/>
                    <a:gd name="T20" fmla="*/ 0 w 740"/>
                    <a:gd name="T21" fmla="*/ 0 h 695"/>
                    <a:gd name="T22" fmla="*/ 0 w 740"/>
                    <a:gd name="T23" fmla="*/ 0 h 695"/>
                    <a:gd name="T24" fmla="*/ 0 w 740"/>
                    <a:gd name="T25" fmla="*/ 0 h 695"/>
                    <a:gd name="T26" fmla="*/ 0 w 740"/>
                    <a:gd name="T27" fmla="*/ 0 h 695"/>
                    <a:gd name="T28" fmla="*/ 0 w 740"/>
                    <a:gd name="T29" fmla="*/ 0 h 695"/>
                    <a:gd name="T30" fmla="*/ 0 w 740"/>
                    <a:gd name="T31" fmla="*/ 0 h 695"/>
                    <a:gd name="T32" fmla="*/ 0 w 740"/>
                    <a:gd name="T33" fmla="*/ 0 h 695"/>
                    <a:gd name="T34" fmla="*/ 0 w 740"/>
                    <a:gd name="T35" fmla="*/ 0 h 695"/>
                    <a:gd name="T36" fmla="*/ 0 w 740"/>
                    <a:gd name="T37" fmla="*/ 0 h 695"/>
                    <a:gd name="T38" fmla="*/ 0 w 740"/>
                    <a:gd name="T39" fmla="*/ 0 h 695"/>
                    <a:gd name="T40" fmla="*/ 0 w 740"/>
                    <a:gd name="T41" fmla="*/ 0 h 695"/>
                    <a:gd name="T42" fmla="*/ 0 w 740"/>
                    <a:gd name="T43" fmla="*/ 0 h 695"/>
                    <a:gd name="T44" fmla="*/ 0 w 740"/>
                    <a:gd name="T45" fmla="*/ 0 h 695"/>
                    <a:gd name="T46" fmla="*/ 0 w 740"/>
                    <a:gd name="T47" fmla="*/ 0 h 695"/>
                    <a:gd name="T48" fmla="*/ 0 w 740"/>
                    <a:gd name="T49" fmla="*/ 0 h 695"/>
                    <a:gd name="T50" fmla="*/ 0 w 740"/>
                    <a:gd name="T51" fmla="*/ 0 h 695"/>
                    <a:gd name="T52" fmla="*/ 0 w 740"/>
                    <a:gd name="T53" fmla="*/ 0 h 695"/>
                    <a:gd name="T54" fmla="*/ 0 w 740"/>
                    <a:gd name="T55" fmla="*/ 0 h 695"/>
                    <a:gd name="T56" fmla="*/ 0 w 740"/>
                    <a:gd name="T57" fmla="*/ 0 h 695"/>
                    <a:gd name="T58" fmla="*/ 0 w 740"/>
                    <a:gd name="T59" fmla="*/ 0 h 695"/>
                    <a:gd name="T60" fmla="*/ 0 w 740"/>
                    <a:gd name="T61" fmla="*/ 0 h 695"/>
                    <a:gd name="T62" fmla="*/ 0 w 740"/>
                    <a:gd name="T63" fmla="*/ 0 h 695"/>
                    <a:gd name="T64" fmla="*/ 0 w 740"/>
                    <a:gd name="T65" fmla="*/ 0 h 695"/>
                    <a:gd name="T66" fmla="*/ 0 w 740"/>
                    <a:gd name="T67" fmla="*/ 0 h 695"/>
                    <a:gd name="T68" fmla="*/ 0 w 740"/>
                    <a:gd name="T69" fmla="*/ 0 h 695"/>
                    <a:gd name="T70" fmla="*/ 0 w 740"/>
                    <a:gd name="T71" fmla="*/ 0 h 695"/>
                    <a:gd name="T72" fmla="*/ 0 w 740"/>
                    <a:gd name="T73" fmla="*/ 0 h 695"/>
                    <a:gd name="T74" fmla="*/ 0 w 740"/>
                    <a:gd name="T75" fmla="*/ 0 h 695"/>
                    <a:gd name="T76" fmla="*/ 0 w 740"/>
                    <a:gd name="T77" fmla="*/ 0 h 695"/>
                    <a:gd name="T78" fmla="*/ 0 w 740"/>
                    <a:gd name="T79" fmla="*/ 0 h 695"/>
                    <a:gd name="T80" fmla="*/ 0 w 740"/>
                    <a:gd name="T81" fmla="*/ 0 h 695"/>
                    <a:gd name="T82" fmla="*/ 0 w 740"/>
                    <a:gd name="T83" fmla="*/ 0 h 695"/>
                    <a:gd name="T84" fmla="*/ 0 w 740"/>
                    <a:gd name="T85" fmla="*/ 0 h 695"/>
                    <a:gd name="T86" fmla="*/ 0 w 740"/>
                    <a:gd name="T87" fmla="*/ 0 h 695"/>
                    <a:gd name="T88" fmla="*/ 0 w 740"/>
                    <a:gd name="T89" fmla="*/ 0 h 695"/>
                    <a:gd name="T90" fmla="*/ 0 w 740"/>
                    <a:gd name="T91" fmla="*/ 0 h 695"/>
                    <a:gd name="T92" fmla="*/ 0 w 740"/>
                    <a:gd name="T93" fmla="*/ 0 h 695"/>
                    <a:gd name="T94" fmla="*/ 0 w 740"/>
                    <a:gd name="T95" fmla="*/ 0 h 695"/>
                    <a:gd name="T96" fmla="*/ 0 w 740"/>
                    <a:gd name="T97" fmla="*/ 0 h 695"/>
                    <a:gd name="T98" fmla="*/ 0 w 740"/>
                    <a:gd name="T99" fmla="*/ 0 h 695"/>
                    <a:gd name="T100" fmla="*/ 0 w 740"/>
                    <a:gd name="T101" fmla="*/ 0 h 695"/>
                    <a:gd name="T102" fmla="*/ 0 w 740"/>
                    <a:gd name="T103" fmla="*/ 0 h 695"/>
                    <a:gd name="T104" fmla="*/ 0 w 740"/>
                    <a:gd name="T105" fmla="*/ 0 h 695"/>
                    <a:gd name="T106" fmla="*/ 0 w 740"/>
                    <a:gd name="T107" fmla="*/ 0 h 695"/>
                    <a:gd name="T108" fmla="*/ 0 w 740"/>
                    <a:gd name="T109" fmla="*/ 0 h 695"/>
                    <a:gd name="T110" fmla="*/ 0 w 740"/>
                    <a:gd name="T111" fmla="*/ 0 h 695"/>
                    <a:gd name="T112" fmla="*/ 0 w 740"/>
                    <a:gd name="T113" fmla="*/ 0 h 695"/>
                    <a:gd name="T114" fmla="*/ 0 w 740"/>
                    <a:gd name="T115" fmla="*/ 0 h 695"/>
                    <a:gd name="T116" fmla="*/ 0 w 740"/>
                    <a:gd name="T117" fmla="*/ 0 h 695"/>
                    <a:gd name="T118" fmla="*/ 0 w 740"/>
                    <a:gd name="T119" fmla="*/ 0 h 695"/>
                    <a:gd name="T120" fmla="*/ 0 w 740"/>
                    <a:gd name="T121" fmla="*/ 0 h 695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740"/>
                    <a:gd name="T184" fmla="*/ 0 h 695"/>
                    <a:gd name="T185" fmla="*/ 740 w 740"/>
                    <a:gd name="T186" fmla="*/ 695 h 695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740" h="695">
                      <a:moveTo>
                        <a:pt x="740" y="80"/>
                      </a:moveTo>
                      <a:lnTo>
                        <a:pt x="733" y="72"/>
                      </a:lnTo>
                      <a:lnTo>
                        <a:pt x="728" y="64"/>
                      </a:lnTo>
                      <a:lnTo>
                        <a:pt x="722" y="56"/>
                      </a:lnTo>
                      <a:lnTo>
                        <a:pt x="716" y="48"/>
                      </a:lnTo>
                      <a:lnTo>
                        <a:pt x="712" y="47"/>
                      </a:lnTo>
                      <a:lnTo>
                        <a:pt x="708" y="47"/>
                      </a:lnTo>
                      <a:lnTo>
                        <a:pt x="702" y="47"/>
                      </a:lnTo>
                      <a:lnTo>
                        <a:pt x="696" y="46"/>
                      </a:lnTo>
                      <a:lnTo>
                        <a:pt x="685" y="39"/>
                      </a:lnTo>
                      <a:lnTo>
                        <a:pt x="674" y="30"/>
                      </a:lnTo>
                      <a:lnTo>
                        <a:pt x="665" y="20"/>
                      </a:lnTo>
                      <a:lnTo>
                        <a:pt x="654" y="10"/>
                      </a:lnTo>
                      <a:lnTo>
                        <a:pt x="644" y="2"/>
                      </a:lnTo>
                      <a:lnTo>
                        <a:pt x="633" y="0"/>
                      </a:lnTo>
                      <a:lnTo>
                        <a:pt x="623" y="2"/>
                      </a:lnTo>
                      <a:lnTo>
                        <a:pt x="612" y="13"/>
                      </a:lnTo>
                      <a:lnTo>
                        <a:pt x="610" y="19"/>
                      </a:lnTo>
                      <a:lnTo>
                        <a:pt x="608" y="25"/>
                      </a:lnTo>
                      <a:lnTo>
                        <a:pt x="607" y="33"/>
                      </a:lnTo>
                      <a:lnTo>
                        <a:pt x="607" y="41"/>
                      </a:lnTo>
                      <a:lnTo>
                        <a:pt x="606" y="48"/>
                      </a:lnTo>
                      <a:lnTo>
                        <a:pt x="605" y="55"/>
                      </a:lnTo>
                      <a:lnTo>
                        <a:pt x="601" y="61"/>
                      </a:lnTo>
                      <a:lnTo>
                        <a:pt x="598" y="67"/>
                      </a:lnTo>
                      <a:lnTo>
                        <a:pt x="595" y="69"/>
                      </a:lnTo>
                      <a:lnTo>
                        <a:pt x="590" y="70"/>
                      </a:lnTo>
                      <a:lnTo>
                        <a:pt x="585" y="70"/>
                      </a:lnTo>
                      <a:lnTo>
                        <a:pt x="580" y="69"/>
                      </a:lnTo>
                      <a:lnTo>
                        <a:pt x="573" y="69"/>
                      </a:lnTo>
                      <a:lnTo>
                        <a:pt x="568" y="69"/>
                      </a:lnTo>
                      <a:lnTo>
                        <a:pt x="563" y="69"/>
                      </a:lnTo>
                      <a:lnTo>
                        <a:pt x="559" y="71"/>
                      </a:lnTo>
                      <a:lnTo>
                        <a:pt x="552" y="78"/>
                      </a:lnTo>
                      <a:lnTo>
                        <a:pt x="546" y="83"/>
                      </a:lnTo>
                      <a:lnTo>
                        <a:pt x="538" y="88"/>
                      </a:lnTo>
                      <a:lnTo>
                        <a:pt x="531" y="94"/>
                      </a:lnTo>
                      <a:lnTo>
                        <a:pt x="524" y="99"/>
                      </a:lnTo>
                      <a:lnTo>
                        <a:pt x="516" y="105"/>
                      </a:lnTo>
                      <a:lnTo>
                        <a:pt x="509" y="110"/>
                      </a:lnTo>
                      <a:lnTo>
                        <a:pt x="502" y="116"/>
                      </a:lnTo>
                      <a:lnTo>
                        <a:pt x="492" y="120"/>
                      </a:lnTo>
                      <a:lnTo>
                        <a:pt x="482" y="121"/>
                      </a:lnTo>
                      <a:lnTo>
                        <a:pt x="469" y="121"/>
                      </a:lnTo>
                      <a:lnTo>
                        <a:pt x="455" y="120"/>
                      </a:lnTo>
                      <a:lnTo>
                        <a:pt x="443" y="120"/>
                      </a:lnTo>
                      <a:lnTo>
                        <a:pt x="433" y="121"/>
                      </a:lnTo>
                      <a:lnTo>
                        <a:pt x="424" y="124"/>
                      </a:lnTo>
                      <a:lnTo>
                        <a:pt x="418" y="131"/>
                      </a:lnTo>
                      <a:lnTo>
                        <a:pt x="416" y="142"/>
                      </a:lnTo>
                      <a:lnTo>
                        <a:pt x="417" y="153"/>
                      </a:lnTo>
                      <a:lnTo>
                        <a:pt x="420" y="165"/>
                      </a:lnTo>
                      <a:lnTo>
                        <a:pt x="422" y="175"/>
                      </a:lnTo>
                      <a:lnTo>
                        <a:pt x="422" y="185"/>
                      </a:lnTo>
                      <a:lnTo>
                        <a:pt x="420" y="194"/>
                      </a:lnTo>
                      <a:lnTo>
                        <a:pt x="411" y="199"/>
                      </a:lnTo>
                      <a:lnTo>
                        <a:pt x="397" y="204"/>
                      </a:lnTo>
                      <a:lnTo>
                        <a:pt x="383" y="205"/>
                      </a:lnTo>
                      <a:lnTo>
                        <a:pt x="368" y="204"/>
                      </a:lnTo>
                      <a:lnTo>
                        <a:pt x="354" y="202"/>
                      </a:lnTo>
                      <a:lnTo>
                        <a:pt x="341" y="196"/>
                      </a:lnTo>
                      <a:lnTo>
                        <a:pt x="329" y="189"/>
                      </a:lnTo>
                      <a:lnTo>
                        <a:pt x="318" y="179"/>
                      </a:lnTo>
                      <a:lnTo>
                        <a:pt x="310" y="166"/>
                      </a:lnTo>
                      <a:lnTo>
                        <a:pt x="304" y="150"/>
                      </a:lnTo>
                      <a:lnTo>
                        <a:pt x="303" y="149"/>
                      </a:lnTo>
                      <a:lnTo>
                        <a:pt x="300" y="149"/>
                      </a:lnTo>
                      <a:lnTo>
                        <a:pt x="295" y="150"/>
                      </a:lnTo>
                      <a:lnTo>
                        <a:pt x="290" y="152"/>
                      </a:lnTo>
                      <a:lnTo>
                        <a:pt x="285" y="154"/>
                      </a:lnTo>
                      <a:lnTo>
                        <a:pt x="278" y="156"/>
                      </a:lnTo>
                      <a:lnTo>
                        <a:pt x="271" y="158"/>
                      </a:lnTo>
                      <a:lnTo>
                        <a:pt x="266" y="159"/>
                      </a:lnTo>
                      <a:lnTo>
                        <a:pt x="261" y="161"/>
                      </a:lnTo>
                      <a:lnTo>
                        <a:pt x="256" y="165"/>
                      </a:lnTo>
                      <a:lnTo>
                        <a:pt x="254" y="170"/>
                      </a:lnTo>
                      <a:lnTo>
                        <a:pt x="252" y="175"/>
                      </a:lnTo>
                      <a:lnTo>
                        <a:pt x="250" y="182"/>
                      </a:lnTo>
                      <a:lnTo>
                        <a:pt x="247" y="189"/>
                      </a:lnTo>
                      <a:lnTo>
                        <a:pt x="245" y="194"/>
                      </a:lnTo>
                      <a:lnTo>
                        <a:pt x="242" y="199"/>
                      </a:lnTo>
                      <a:lnTo>
                        <a:pt x="230" y="214"/>
                      </a:lnTo>
                      <a:lnTo>
                        <a:pt x="216" y="226"/>
                      </a:lnTo>
                      <a:lnTo>
                        <a:pt x="202" y="236"/>
                      </a:lnTo>
                      <a:lnTo>
                        <a:pt x="188" y="246"/>
                      </a:lnTo>
                      <a:lnTo>
                        <a:pt x="172" y="254"/>
                      </a:lnTo>
                      <a:lnTo>
                        <a:pt x="156" y="263"/>
                      </a:lnTo>
                      <a:lnTo>
                        <a:pt x="141" y="269"/>
                      </a:lnTo>
                      <a:lnTo>
                        <a:pt x="124" y="276"/>
                      </a:lnTo>
                      <a:lnTo>
                        <a:pt x="108" y="283"/>
                      </a:lnTo>
                      <a:lnTo>
                        <a:pt x="93" y="290"/>
                      </a:lnTo>
                      <a:lnTo>
                        <a:pt x="77" y="297"/>
                      </a:lnTo>
                      <a:lnTo>
                        <a:pt x="61" y="306"/>
                      </a:lnTo>
                      <a:lnTo>
                        <a:pt x="47" y="315"/>
                      </a:lnTo>
                      <a:lnTo>
                        <a:pt x="33" y="325"/>
                      </a:lnTo>
                      <a:lnTo>
                        <a:pt x="19" y="337"/>
                      </a:lnTo>
                      <a:lnTo>
                        <a:pt x="7" y="350"/>
                      </a:lnTo>
                      <a:lnTo>
                        <a:pt x="2" y="358"/>
                      </a:lnTo>
                      <a:lnTo>
                        <a:pt x="0" y="367"/>
                      </a:lnTo>
                      <a:lnTo>
                        <a:pt x="1" y="377"/>
                      </a:lnTo>
                      <a:lnTo>
                        <a:pt x="5" y="387"/>
                      </a:lnTo>
                      <a:lnTo>
                        <a:pt x="10" y="396"/>
                      </a:lnTo>
                      <a:lnTo>
                        <a:pt x="17" y="404"/>
                      </a:lnTo>
                      <a:lnTo>
                        <a:pt x="24" y="411"/>
                      </a:lnTo>
                      <a:lnTo>
                        <a:pt x="33" y="415"/>
                      </a:lnTo>
                      <a:lnTo>
                        <a:pt x="44" y="418"/>
                      </a:lnTo>
                      <a:lnTo>
                        <a:pt x="56" y="419"/>
                      </a:lnTo>
                      <a:lnTo>
                        <a:pt x="68" y="419"/>
                      </a:lnTo>
                      <a:lnTo>
                        <a:pt x="80" y="420"/>
                      </a:lnTo>
                      <a:lnTo>
                        <a:pt x="91" y="423"/>
                      </a:lnTo>
                      <a:lnTo>
                        <a:pt x="102" y="426"/>
                      </a:lnTo>
                      <a:lnTo>
                        <a:pt x="110" y="432"/>
                      </a:lnTo>
                      <a:lnTo>
                        <a:pt x="117" y="442"/>
                      </a:lnTo>
                      <a:lnTo>
                        <a:pt x="120" y="453"/>
                      </a:lnTo>
                      <a:lnTo>
                        <a:pt x="119" y="464"/>
                      </a:lnTo>
                      <a:lnTo>
                        <a:pt x="117" y="474"/>
                      </a:lnTo>
                      <a:lnTo>
                        <a:pt x="114" y="485"/>
                      </a:lnTo>
                      <a:lnTo>
                        <a:pt x="108" y="496"/>
                      </a:lnTo>
                      <a:lnTo>
                        <a:pt x="104" y="506"/>
                      </a:lnTo>
                      <a:lnTo>
                        <a:pt x="99" y="517"/>
                      </a:lnTo>
                      <a:lnTo>
                        <a:pt x="97" y="528"/>
                      </a:lnTo>
                      <a:lnTo>
                        <a:pt x="104" y="529"/>
                      </a:lnTo>
                      <a:lnTo>
                        <a:pt x="106" y="535"/>
                      </a:lnTo>
                      <a:lnTo>
                        <a:pt x="107" y="541"/>
                      </a:lnTo>
                      <a:lnTo>
                        <a:pt x="112" y="542"/>
                      </a:lnTo>
                      <a:lnTo>
                        <a:pt x="110" y="553"/>
                      </a:lnTo>
                      <a:lnTo>
                        <a:pt x="105" y="563"/>
                      </a:lnTo>
                      <a:lnTo>
                        <a:pt x="97" y="573"/>
                      </a:lnTo>
                      <a:lnTo>
                        <a:pt x="91" y="582"/>
                      </a:lnTo>
                      <a:lnTo>
                        <a:pt x="83" y="591"/>
                      </a:lnTo>
                      <a:lnTo>
                        <a:pt x="79" y="600"/>
                      </a:lnTo>
                      <a:lnTo>
                        <a:pt x="75" y="611"/>
                      </a:lnTo>
                      <a:lnTo>
                        <a:pt x="78" y="623"/>
                      </a:lnTo>
                      <a:lnTo>
                        <a:pt x="82" y="633"/>
                      </a:lnTo>
                      <a:lnTo>
                        <a:pt x="86" y="641"/>
                      </a:lnTo>
                      <a:lnTo>
                        <a:pt x="91" y="650"/>
                      </a:lnTo>
                      <a:lnTo>
                        <a:pt x="96" y="657"/>
                      </a:lnTo>
                      <a:lnTo>
                        <a:pt x="102" y="664"/>
                      </a:lnTo>
                      <a:lnTo>
                        <a:pt x="108" y="671"/>
                      </a:lnTo>
                      <a:lnTo>
                        <a:pt x="115" y="678"/>
                      </a:lnTo>
                      <a:lnTo>
                        <a:pt x="122" y="685"/>
                      </a:lnTo>
                      <a:lnTo>
                        <a:pt x="130" y="690"/>
                      </a:lnTo>
                      <a:lnTo>
                        <a:pt x="138" y="691"/>
                      </a:lnTo>
                      <a:lnTo>
                        <a:pt x="145" y="690"/>
                      </a:lnTo>
                      <a:lnTo>
                        <a:pt x="153" y="687"/>
                      </a:lnTo>
                      <a:lnTo>
                        <a:pt x="160" y="683"/>
                      </a:lnTo>
                      <a:lnTo>
                        <a:pt x="169" y="677"/>
                      </a:lnTo>
                      <a:lnTo>
                        <a:pt x="177" y="672"/>
                      </a:lnTo>
                      <a:lnTo>
                        <a:pt x="185" y="666"/>
                      </a:lnTo>
                      <a:lnTo>
                        <a:pt x="185" y="671"/>
                      </a:lnTo>
                      <a:lnTo>
                        <a:pt x="185" y="674"/>
                      </a:lnTo>
                      <a:lnTo>
                        <a:pt x="185" y="677"/>
                      </a:lnTo>
                      <a:lnTo>
                        <a:pt x="185" y="682"/>
                      </a:lnTo>
                      <a:lnTo>
                        <a:pt x="189" y="677"/>
                      </a:lnTo>
                      <a:lnTo>
                        <a:pt x="193" y="675"/>
                      </a:lnTo>
                      <a:lnTo>
                        <a:pt x="197" y="674"/>
                      </a:lnTo>
                      <a:lnTo>
                        <a:pt x="203" y="674"/>
                      </a:lnTo>
                      <a:lnTo>
                        <a:pt x="208" y="673"/>
                      </a:lnTo>
                      <a:lnTo>
                        <a:pt x="213" y="673"/>
                      </a:lnTo>
                      <a:lnTo>
                        <a:pt x="218" y="671"/>
                      </a:lnTo>
                      <a:lnTo>
                        <a:pt x="221" y="666"/>
                      </a:lnTo>
                      <a:lnTo>
                        <a:pt x="221" y="672"/>
                      </a:lnTo>
                      <a:lnTo>
                        <a:pt x="220" y="677"/>
                      </a:lnTo>
                      <a:lnTo>
                        <a:pt x="221" y="681"/>
                      </a:lnTo>
                      <a:lnTo>
                        <a:pt x="229" y="682"/>
                      </a:lnTo>
                      <a:lnTo>
                        <a:pt x="240" y="681"/>
                      </a:lnTo>
                      <a:lnTo>
                        <a:pt x="251" y="681"/>
                      </a:lnTo>
                      <a:lnTo>
                        <a:pt x="261" y="682"/>
                      </a:lnTo>
                      <a:lnTo>
                        <a:pt x="270" y="683"/>
                      </a:lnTo>
                      <a:lnTo>
                        <a:pt x="279" y="684"/>
                      </a:lnTo>
                      <a:lnTo>
                        <a:pt x="289" y="686"/>
                      </a:lnTo>
                      <a:lnTo>
                        <a:pt x="300" y="689"/>
                      </a:lnTo>
                      <a:lnTo>
                        <a:pt x="311" y="691"/>
                      </a:lnTo>
                      <a:lnTo>
                        <a:pt x="330" y="695"/>
                      </a:lnTo>
                      <a:lnTo>
                        <a:pt x="351" y="695"/>
                      </a:lnTo>
                      <a:lnTo>
                        <a:pt x="371" y="693"/>
                      </a:lnTo>
                      <a:lnTo>
                        <a:pt x="390" y="686"/>
                      </a:lnTo>
                      <a:lnTo>
                        <a:pt x="409" y="677"/>
                      </a:lnTo>
                      <a:lnTo>
                        <a:pt x="424" y="665"/>
                      </a:lnTo>
                      <a:lnTo>
                        <a:pt x="437" y="649"/>
                      </a:lnTo>
                      <a:lnTo>
                        <a:pt x="446" y="629"/>
                      </a:lnTo>
                      <a:lnTo>
                        <a:pt x="450" y="609"/>
                      </a:lnTo>
                      <a:lnTo>
                        <a:pt x="450" y="589"/>
                      </a:lnTo>
                      <a:lnTo>
                        <a:pt x="446" y="572"/>
                      </a:lnTo>
                      <a:lnTo>
                        <a:pt x="438" y="555"/>
                      </a:lnTo>
                      <a:lnTo>
                        <a:pt x="426" y="540"/>
                      </a:lnTo>
                      <a:lnTo>
                        <a:pt x="412" y="527"/>
                      </a:lnTo>
                      <a:lnTo>
                        <a:pt x="396" y="514"/>
                      </a:lnTo>
                      <a:lnTo>
                        <a:pt x="377" y="502"/>
                      </a:lnTo>
                      <a:lnTo>
                        <a:pt x="371" y="498"/>
                      </a:lnTo>
                      <a:lnTo>
                        <a:pt x="363" y="492"/>
                      </a:lnTo>
                      <a:lnTo>
                        <a:pt x="356" y="486"/>
                      </a:lnTo>
                      <a:lnTo>
                        <a:pt x="350" y="478"/>
                      </a:lnTo>
                      <a:lnTo>
                        <a:pt x="347" y="469"/>
                      </a:lnTo>
                      <a:lnTo>
                        <a:pt x="344" y="461"/>
                      </a:lnTo>
                      <a:lnTo>
                        <a:pt x="348" y="452"/>
                      </a:lnTo>
                      <a:lnTo>
                        <a:pt x="354" y="442"/>
                      </a:lnTo>
                      <a:lnTo>
                        <a:pt x="359" y="437"/>
                      </a:lnTo>
                      <a:lnTo>
                        <a:pt x="363" y="430"/>
                      </a:lnTo>
                      <a:lnTo>
                        <a:pt x="367" y="424"/>
                      </a:lnTo>
                      <a:lnTo>
                        <a:pt x="371" y="418"/>
                      </a:lnTo>
                      <a:lnTo>
                        <a:pt x="375" y="413"/>
                      </a:lnTo>
                      <a:lnTo>
                        <a:pt x="378" y="408"/>
                      </a:lnTo>
                      <a:lnTo>
                        <a:pt x="380" y="405"/>
                      </a:lnTo>
                      <a:lnTo>
                        <a:pt x="384" y="403"/>
                      </a:lnTo>
                      <a:lnTo>
                        <a:pt x="394" y="399"/>
                      </a:lnTo>
                      <a:lnTo>
                        <a:pt x="414" y="391"/>
                      </a:lnTo>
                      <a:lnTo>
                        <a:pt x="439" y="380"/>
                      </a:lnTo>
                      <a:lnTo>
                        <a:pt x="466" y="367"/>
                      </a:lnTo>
                      <a:lnTo>
                        <a:pt x="495" y="354"/>
                      </a:lnTo>
                      <a:lnTo>
                        <a:pt x="521" y="342"/>
                      </a:lnTo>
                      <a:lnTo>
                        <a:pt x="543" y="330"/>
                      </a:lnTo>
                      <a:lnTo>
                        <a:pt x="556" y="321"/>
                      </a:lnTo>
                      <a:lnTo>
                        <a:pt x="559" y="318"/>
                      </a:lnTo>
                      <a:lnTo>
                        <a:pt x="562" y="315"/>
                      </a:lnTo>
                      <a:lnTo>
                        <a:pt x="565" y="310"/>
                      </a:lnTo>
                      <a:lnTo>
                        <a:pt x="569" y="306"/>
                      </a:lnTo>
                      <a:lnTo>
                        <a:pt x="572" y="302"/>
                      </a:lnTo>
                      <a:lnTo>
                        <a:pt x="574" y="297"/>
                      </a:lnTo>
                      <a:lnTo>
                        <a:pt x="577" y="292"/>
                      </a:lnTo>
                      <a:lnTo>
                        <a:pt x="580" y="288"/>
                      </a:lnTo>
                      <a:lnTo>
                        <a:pt x="585" y="289"/>
                      </a:lnTo>
                      <a:lnTo>
                        <a:pt x="592" y="287"/>
                      </a:lnTo>
                      <a:lnTo>
                        <a:pt x="597" y="288"/>
                      </a:lnTo>
                      <a:lnTo>
                        <a:pt x="601" y="295"/>
                      </a:lnTo>
                      <a:lnTo>
                        <a:pt x="605" y="288"/>
                      </a:lnTo>
                      <a:lnTo>
                        <a:pt x="609" y="280"/>
                      </a:lnTo>
                      <a:lnTo>
                        <a:pt x="612" y="273"/>
                      </a:lnTo>
                      <a:lnTo>
                        <a:pt x="614" y="266"/>
                      </a:lnTo>
                      <a:lnTo>
                        <a:pt x="617" y="257"/>
                      </a:lnTo>
                      <a:lnTo>
                        <a:pt x="616" y="248"/>
                      </a:lnTo>
                      <a:lnTo>
                        <a:pt x="614" y="241"/>
                      </a:lnTo>
                      <a:lnTo>
                        <a:pt x="612" y="232"/>
                      </a:lnTo>
                      <a:lnTo>
                        <a:pt x="610" y="224"/>
                      </a:lnTo>
                      <a:lnTo>
                        <a:pt x="609" y="216"/>
                      </a:lnTo>
                      <a:lnTo>
                        <a:pt x="608" y="208"/>
                      </a:lnTo>
                      <a:lnTo>
                        <a:pt x="610" y="201"/>
                      </a:lnTo>
                      <a:lnTo>
                        <a:pt x="620" y="179"/>
                      </a:lnTo>
                      <a:lnTo>
                        <a:pt x="631" y="158"/>
                      </a:lnTo>
                      <a:lnTo>
                        <a:pt x="644" y="138"/>
                      </a:lnTo>
                      <a:lnTo>
                        <a:pt x="659" y="121"/>
                      </a:lnTo>
                      <a:lnTo>
                        <a:pt x="675" y="106"/>
                      </a:lnTo>
                      <a:lnTo>
                        <a:pt x="695" y="94"/>
                      </a:lnTo>
                      <a:lnTo>
                        <a:pt x="716" y="85"/>
                      </a:lnTo>
                      <a:lnTo>
                        <a:pt x="740" y="8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72" name="Freeform 2142"/>
                <p:cNvSpPr>
                  <a:spLocks/>
                </p:cNvSpPr>
                <p:nvPr/>
              </p:nvSpPr>
              <p:spPr bwMode="auto">
                <a:xfrm>
                  <a:off x="2685" y="1058"/>
                  <a:ext cx="74" cy="64"/>
                </a:xfrm>
                <a:custGeom>
                  <a:avLst/>
                  <a:gdLst>
                    <a:gd name="T0" fmla="*/ 0 w 740"/>
                    <a:gd name="T1" fmla="*/ 0 h 695"/>
                    <a:gd name="T2" fmla="*/ 0 w 740"/>
                    <a:gd name="T3" fmla="*/ 0 h 695"/>
                    <a:gd name="T4" fmla="*/ 0 w 740"/>
                    <a:gd name="T5" fmla="*/ 0 h 695"/>
                    <a:gd name="T6" fmla="*/ 0 w 740"/>
                    <a:gd name="T7" fmla="*/ 0 h 695"/>
                    <a:gd name="T8" fmla="*/ 0 w 740"/>
                    <a:gd name="T9" fmla="*/ 0 h 695"/>
                    <a:gd name="T10" fmla="*/ 0 w 740"/>
                    <a:gd name="T11" fmla="*/ 0 h 695"/>
                    <a:gd name="T12" fmla="*/ 0 w 740"/>
                    <a:gd name="T13" fmla="*/ 0 h 695"/>
                    <a:gd name="T14" fmla="*/ 0 w 740"/>
                    <a:gd name="T15" fmla="*/ 0 h 695"/>
                    <a:gd name="T16" fmla="*/ 0 w 740"/>
                    <a:gd name="T17" fmla="*/ 0 h 695"/>
                    <a:gd name="T18" fmla="*/ 0 w 740"/>
                    <a:gd name="T19" fmla="*/ 0 h 695"/>
                    <a:gd name="T20" fmla="*/ 0 w 740"/>
                    <a:gd name="T21" fmla="*/ 0 h 695"/>
                    <a:gd name="T22" fmla="*/ 0 w 740"/>
                    <a:gd name="T23" fmla="*/ 0 h 695"/>
                    <a:gd name="T24" fmla="*/ 0 w 740"/>
                    <a:gd name="T25" fmla="*/ 0 h 695"/>
                    <a:gd name="T26" fmla="*/ 0 w 740"/>
                    <a:gd name="T27" fmla="*/ 0 h 695"/>
                    <a:gd name="T28" fmla="*/ 0 w 740"/>
                    <a:gd name="T29" fmla="*/ 0 h 695"/>
                    <a:gd name="T30" fmla="*/ 0 w 740"/>
                    <a:gd name="T31" fmla="*/ 0 h 695"/>
                    <a:gd name="T32" fmla="*/ 0 w 740"/>
                    <a:gd name="T33" fmla="*/ 0 h 695"/>
                    <a:gd name="T34" fmla="*/ 0 w 740"/>
                    <a:gd name="T35" fmla="*/ 0 h 695"/>
                    <a:gd name="T36" fmla="*/ 0 w 740"/>
                    <a:gd name="T37" fmla="*/ 0 h 695"/>
                    <a:gd name="T38" fmla="*/ 0 w 740"/>
                    <a:gd name="T39" fmla="*/ 0 h 695"/>
                    <a:gd name="T40" fmla="*/ 0 w 740"/>
                    <a:gd name="T41" fmla="*/ 0 h 695"/>
                    <a:gd name="T42" fmla="*/ 0 w 740"/>
                    <a:gd name="T43" fmla="*/ 0 h 695"/>
                    <a:gd name="T44" fmla="*/ 0 w 740"/>
                    <a:gd name="T45" fmla="*/ 0 h 695"/>
                    <a:gd name="T46" fmla="*/ 0 w 740"/>
                    <a:gd name="T47" fmla="*/ 0 h 695"/>
                    <a:gd name="T48" fmla="*/ 0 w 740"/>
                    <a:gd name="T49" fmla="*/ 0 h 695"/>
                    <a:gd name="T50" fmla="*/ 0 w 740"/>
                    <a:gd name="T51" fmla="*/ 0 h 695"/>
                    <a:gd name="T52" fmla="*/ 0 w 740"/>
                    <a:gd name="T53" fmla="*/ 0 h 695"/>
                    <a:gd name="T54" fmla="*/ 0 w 740"/>
                    <a:gd name="T55" fmla="*/ 0 h 695"/>
                    <a:gd name="T56" fmla="*/ 0 w 740"/>
                    <a:gd name="T57" fmla="*/ 0 h 695"/>
                    <a:gd name="T58" fmla="*/ 0 w 740"/>
                    <a:gd name="T59" fmla="*/ 0 h 695"/>
                    <a:gd name="T60" fmla="*/ 0 w 740"/>
                    <a:gd name="T61" fmla="*/ 0 h 695"/>
                    <a:gd name="T62" fmla="*/ 0 w 740"/>
                    <a:gd name="T63" fmla="*/ 0 h 695"/>
                    <a:gd name="T64" fmla="*/ 0 w 740"/>
                    <a:gd name="T65" fmla="*/ 0 h 695"/>
                    <a:gd name="T66" fmla="*/ 0 w 740"/>
                    <a:gd name="T67" fmla="*/ 0 h 695"/>
                    <a:gd name="T68" fmla="*/ 0 w 740"/>
                    <a:gd name="T69" fmla="*/ 0 h 695"/>
                    <a:gd name="T70" fmla="*/ 0 w 740"/>
                    <a:gd name="T71" fmla="*/ 0 h 695"/>
                    <a:gd name="T72" fmla="*/ 0 w 740"/>
                    <a:gd name="T73" fmla="*/ 0 h 695"/>
                    <a:gd name="T74" fmla="*/ 0 w 740"/>
                    <a:gd name="T75" fmla="*/ 0 h 695"/>
                    <a:gd name="T76" fmla="*/ 0 w 740"/>
                    <a:gd name="T77" fmla="*/ 0 h 695"/>
                    <a:gd name="T78" fmla="*/ 0 w 740"/>
                    <a:gd name="T79" fmla="*/ 0 h 695"/>
                    <a:gd name="T80" fmla="*/ 0 w 740"/>
                    <a:gd name="T81" fmla="*/ 0 h 695"/>
                    <a:gd name="T82" fmla="*/ 0 w 740"/>
                    <a:gd name="T83" fmla="*/ 0 h 695"/>
                    <a:gd name="T84" fmla="*/ 0 w 740"/>
                    <a:gd name="T85" fmla="*/ 0 h 695"/>
                    <a:gd name="T86" fmla="*/ 0 w 740"/>
                    <a:gd name="T87" fmla="*/ 0 h 695"/>
                    <a:gd name="T88" fmla="*/ 0 w 740"/>
                    <a:gd name="T89" fmla="*/ 0 h 695"/>
                    <a:gd name="T90" fmla="*/ 0 w 740"/>
                    <a:gd name="T91" fmla="*/ 0 h 695"/>
                    <a:gd name="T92" fmla="*/ 0 w 740"/>
                    <a:gd name="T93" fmla="*/ 0 h 695"/>
                    <a:gd name="T94" fmla="*/ 0 w 740"/>
                    <a:gd name="T95" fmla="*/ 0 h 695"/>
                    <a:gd name="T96" fmla="*/ 0 w 740"/>
                    <a:gd name="T97" fmla="*/ 0 h 695"/>
                    <a:gd name="T98" fmla="*/ 0 w 740"/>
                    <a:gd name="T99" fmla="*/ 0 h 695"/>
                    <a:gd name="T100" fmla="*/ 0 w 740"/>
                    <a:gd name="T101" fmla="*/ 0 h 695"/>
                    <a:gd name="T102" fmla="*/ 0 w 740"/>
                    <a:gd name="T103" fmla="*/ 0 h 695"/>
                    <a:gd name="T104" fmla="*/ 0 w 740"/>
                    <a:gd name="T105" fmla="*/ 0 h 695"/>
                    <a:gd name="T106" fmla="*/ 0 w 740"/>
                    <a:gd name="T107" fmla="*/ 0 h 695"/>
                    <a:gd name="T108" fmla="*/ 0 w 740"/>
                    <a:gd name="T109" fmla="*/ 0 h 695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740"/>
                    <a:gd name="T166" fmla="*/ 0 h 695"/>
                    <a:gd name="T167" fmla="*/ 740 w 740"/>
                    <a:gd name="T168" fmla="*/ 695 h 695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740" h="695">
                      <a:moveTo>
                        <a:pt x="740" y="80"/>
                      </a:moveTo>
                      <a:lnTo>
                        <a:pt x="740" y="80"/>
                      </a:lnTo>
                      <a:lnTo>
                        <a:pt x="733" y="72"/>
                      </a:lnTo>
                      <a:lnTo>
                        <a:pt x="728" y="64"/>
                      </a:lnTo>
                      <a:lnTo>
                        <a:pt x="722" y="56"/>
                      </a:lnTo>
                      <a:lnTo>
                        <a:pt x="716" y="48"/>
                      </a:lnTo>
                      <a:lnTo>
                        <a:pt x="712" y="47"/>
                      </a:lnTo>
                      <a:lnTo>
                        <a:pt x="708" y="47"/>
                      </a:lnTo>
                      <a:lnTo>
                        <a:pt x="702" y="47"/>
                      </a:lnTo>
                      <a:lnTo>
                        <a:pt x="696" y="46"/>
                      </a:lnTo>
                      <a:lnTo>
                        <a:pt x="685" y="39"/>
                      </a:lnTo>
                      <a:lnTo>
                        <a:pt x="674" y="30"/>
                      </a:lnTo>
                      <a:lnTo>
                        <a:pt x="665" y="20"/>
                      </a:lnTo>
                      <a:lnTo>
                        <a:pt x="654" y="10"/>
                      </a:lnTo>
                      <a:lnTo>
                        <a:pt x="644" y="2"/>
                      </a:lnTo>
                      <a:lnTo>
                        <a:pt x="633" y="0"/>
                      </a:lnTo>
                      <a:lnTo>
                        <a:pt x="623" y="2"/>
                      </a:lnTo>
                      <a:lnTo>
                        <a:pt x="612" y="13"/>
                      </a:lnTo>
                      <a:lnTo>
                        <a:pt x="610" y="19"/>
                      </a:lnTo>
                      <a:lnTo>
                        <a:pt x="608" y="25"/>
                      </a:lnTo>
                      <a:lnTo>
                        <a:pt x="607" y="33"/>
                      </a:lnTo>
                      <a:lnTo>
                        <a:pt x="607" y="41"/>
                      </a:lnTo>
                      <a:lnTo>
                        <a:pt x="606" y="48"/>
                      </a:lnTo>
                      <a:lnTo>
                        <a:pt x="605" y="55"/>
                      </a:lnTo>
                      <a:lnTo>
                        <a:pt x="601" y="61"/>
                      </a:lnTo>
                      <a:lnTo>
                        <a:pt x="598" y="67"/>
                      </a:lnTo>
                      <a:lnTo>
                        <a:pt x="595" y="69"/>
                      </a:lnTo>
                      <a:lnTo>
                        <a:pt x="590" y="70"/>
                      </a:lnTo>
                      <a:lnTo>
                        <a:pt x="585" y="70"/>
                      </a:lnTo>
                      <a:lnTo>
                        <a:pt x="580" y="69"/>
                      </a:lnTo>
                      <a:lnTo>
                        <a:pt x="573" y="69"/>
                      </a:lnTo>
                      <a:lnTo>
                        <a:pt x="568" y="69"/>
                      </a:lnTo>
                      <a:lnTo>
                        <a:pt x="563" y="69"/>
                      </a:lnTo>
                      <a:lnTo>
                        <a:pt x="559" y="71"/>
                      </a:lnTo>
                      <a:lnTo>
                        <a:pt x="552" y="78"/>
                      </a:lnTo>
                      <a:lnTo>
                        <a:pt x="546" y="83"/>
                      </a:lnTo>
                      <a:lnTo>
                        <a:pt x="538" y="88"/>
                      </a:lnTo>
                      <a:lnTo>
                        <a:pt x="531" y="94"/>
                      </a:lnTo>
                      <a:lnTo>
                        <a:pt x="524" y="99"/>
                      </a:lnTo>
                      <a:lnTo>
                        <a:pt x="516" y="105"/>
                      </a:lnTo>
                      <a:lnTo>
                        <a:pt x="509" y="110"/>
                      </a:lnTo>
                      <a:lnTo>
                        <a:pt x="502" y="116"/>
                      </a:lnTo>
                      <a:lnTo>
                        <a:pt x="492" y="120"/>
                      </a:lnTo>
                      <a:lnTo>
                        <a:pt x="482" y="121"/>
                      </a:lnTo>
                      <a:lnTo>
                        <a:pt x="469" y="121"/>
                      </a:lnTo>
                      <a:lnTo>
                        <a:pt x="455" y="120"/>
                      </a:lnTo>
                      <a:lnTo>
                        <a:pt x="443" y="120"/>
                      </a:lnTo>
                      <a:lnTo>
                        <a:pt x="433" y="121"/>
                      </a:lnTo>
                      <a:lnTo>
                        <a:pt x="424" y="124"/>
                      </a:lnTo>
                      <a:lnTo>
                        <a:pt x="418" y="131"/>
                      </a:lnTo>
                      <a:lnTo>
                        <a:pt x="416" y="142"/>
                      </a:lnTo>
                      <a:lnTo>
                        <a:pt x="417" y="153"/>
                      </a:lnTo>
                      <a:lnTo>
                        <a:pt x="420" y="165"/>
                      </a:lnTo>
                      <a:lnTo>
                        <a:pt x="422" y="175"/>
                      </a:lnTo>
                      <a:lnTo>
                        <a:pt x="422" y="185"/>
                      </a:lnTo>
                      <a:lnTo>
                        <a:pt x="420" y="194"/>
                      </a:lnTo>
                      <a:lnTo>
                        <a:pt x="411" y="199"/>
                      </a:lnTo>
                      <a:lnTo>
                        <a:pt x="397" y="204"/>
                      </a:lnTo>
                      <a:lnTo>
                        <a:pt x="383" y="205"/>
                      </a:lnTo>
                      <a:lnTo>
                        <a:pt x="368" y="204"/>
                      </a:lnTo>
                      <a:lnTo>
                        <a:pt x="354" y="202"/>
                      </a:lnTo>
                      <a:lnTo>
                        <a:pt x="341" y="196"/>
                      </a:lnTo>
                      <a:lnTo>
                        <a:pt x="329" y="189"/>
                      </a:lnTo>
                      <a:lnTo>
                        <a:pt x="318" y="179"/>
                      </a:lnTo>
                      <a:lnTo>
                        <a:pt x="310" y="166"/>
                      </a:lnTo>
                      <a:lnTo>
                        <a:pt x="304" y="150"/>
                      </a:lnTo>
                      <a:lnTo>
                        <a:pt x="303" y="149"/>
                      </a:lnTo>
                      <a:lnTo>
                        <a:pt x="300" y="149"/>
                      </a:lnTo>
                      <a:lnTo>
                        <a:pt x="295" y="150"/>
                      </a:lnTo>
                      <a:lnTo>
                        <a:pt x="290" y="152"/>
                      </a:lnTo>
                      <a:lnTo>
                        <a:pt x="285" y="154"/>
                      </a:lnTo>
                      <a:lnTo>
                        <a:pt x="278" y="156"/>
                      </a:lnTo>
                      <a:lnTo>
                        <a:pt x="271" y="158"/>
                      </a:lnTo>
                      <a:lnTo>
                        <a:pt x="266" y="159"/>
                      </a:lnTo>
                      <a:lnTo>
                        <a:pt x="261" y="161"/>
                      </a:lnTo>
                      <a:lnTo>
                        <a:pt x="256" y="165"/>
                      </a:lnTo>
                      <a:lnTo>
                        <a:pt x="254" y="170"/>
                      </a:lnTo>
                      <a:lnTo>
                        <a:pt x="252" y="175"/>
                      </a:lnTo>
                      <a:lnTo>
                        <a:pt x="250" y="182"/>
                      </a:lnTo>
                      <a:lnTo>
                        <a:pt x="247" y="189"/>
                      </a:lnTo>
                      <a:lnTo>
                        <a:pt x="245" y="194"/>
                      </a:lnTo>
                      <a:lnTo>
                        <a:pt x="242" y="199"/>
                      </a:lnTo>
                      <a:lnTo>
                        <a:pt x="230" y="214"/>
                      </a:lnTo>
                      <a:lnTo>
                        <a:pt x="216" y="226"/>
                      </a:lnTo>
                      <a:lnTo>
                        <a:pt x="202" y="236"/>
                      </a:lnTo>
                      <a:lnTo>
                        <a:pt x="188" y="246"/>
                      </a:lnTo>
                      <a:lnTo>
                        <a:pt x="172" y="254"/>
                      </a:lnTo>
                      <a:lnTo>
                        <a:pt x="156" y="263"/>
                      </a:lnTo>
                      <a:lnTo>
                        <a:pt x="141" y="269"/>
                      </a:lnTo>
                      <a:lnTo>
                        <a:pt x="124" y="276"/>
                      </a:lnTo>
                      <a:lnTo>
                        <a:pt x="108" y="283"/>
                      </a:lnTo>
                      <a:lnTo>
                        <a:pt x="93" y="290"/>
                      </a:lnTo>
                      <a:lnTo>
                        <a:pt x="77" y="297"/>
                      </a:lnTo>
                      <a:lnTo>
                        <a:pt x="61" y="306"/>
                      </a:lnTo>
                      <a:lnTo>
                        <a:pt x="47" y="315"/>
                      </a:lnTo>
                      <a:lnTo>
                        <a:pt x="33" y="325"/>
                      </a:lnTo>
                      <a:lnTo>
                        <a:pt x="19" y="337"/>
                      </a:lnTo>
                      <a:lnTo>
                        <a:pt x="7" y="350"/>
                      </a:lnTo>
                      <a:lnTo>
                        <a:pt x="2" y="358"/>
                      </a:lnTo>
                      <a:lnTo>
                        <a:pt x="0" y="367"/>
                      </a:lnTo>
                      <a:lnTo>
                        <a:pt x="1" y="377"/>
                      </a:lnTo>
                      <a:lnTo>
                        <a:pt x="5" y="387"/>
                      </a:lnTo>
                      <a:lnTo>
                        <a:pt x="10" y="396"/>
                      </a:lnTo>
                      <a:lnTo>
                        <a:pt x="17" y="404"/>
                      </a:lnTo>
                      <a:lnTo>
                        <a:pt x="24" y="411"/>
                      </a:lnTo>
                      <a:lnTo>
                        <a:pt x="33" y="415"/>
                      </a:lnTo>
                      <a:lnTo>
                        <a:pt x="44" y="418"/>
                      </a:lnTo>
                      <a:lnTo>
                        <a:pt x="56" y="419"/>
                      </a:lnTo>
                      <a:lnTo>
                        <a:pt x="68" y="419"/>
                      </a:lnTo>
                      <a:lnTo>
                        <a:pt x="80" y="420"/>
                      </a:lnTo>
                      <a:lnTo>
                        <a:pt x="91" y="423"/>
                      </a:lnTo>
                      <a:lnTo>
                        <a:pt x="102" y="426"/>
                      </a:lnTo>
                      <a:lnTo>
                        <a:pt x="110" y="432"/>
                      </a:lnTo>
                      <a:lnTo>
                        <a:pt x="117" y="442"/>
                      </a:lnTo>
                      <a:lnTo>
                        <a:pt x="120" y="453"/>
                      </a:lnTo>
                      <a:lnTo>
                        <a:pt x="119" y="464"/>
                      </a:lnTo>
                      <a:lnTo>
                        <a:pt x="117" y="474"/>
                      </a:lnTo>
                      <a:lnTo>
                        <a:pt x="114" y="485"/>
                      </a:lnTo>
                      <a:lnTo>
                        <a:pt x="108" y="496"/>
                      </a:lnTo>
                      <a:lnTo>
                        <a:pt x="104" y="506"/>
                      </a:lnTo>
                      <a:lnTo>
                        <a:pt x="99" y="517"/>
                      </a:lnTo>
                      <a:lnTo>
                        <a:pt x="97" y="528"/>
                      </a:lnTo>
                      <a:lnTo>
                        <a:pt x="104" y="529"/>
                      </a:lnTo>
                      <a:lnTo>
                        <a:pt x="106" y="535"/>
                      </a:lnTo>
                      <a:lnTo>
                        <a:pt x="107" y="541"/>
                      </a:lnTo>
                      <a:lnTo>
                        <a:pt x="112" y="542"/>
                      </a:lnTo>
                      <a:lnTo>
                        <a:pt x="110" y="553"/>
                      </a:lnTo>
                      <a:lnTo>
                        <a:pt x="105" y="563"/>
                      </a:lnTo>
                      <a:lnTo>
                        <a:pt x="97" y="573"/>
                      </a:lnTo>
                      <a:lnTo>
                        <a:pt x="91" y="582"/>
                      </a:lnTo>
                      <a:lnTo>
                        <a:pt x="83" y="591"/>
                      </a:lnTo>
                      <a:lnTo>
                        <a:pt x="79" y="600"/>
                      </a:lnTo>
                      <a:lnTo>
                        <a:pt x="75" y="611"/>
                      </a:lnTo>
                      <a:lnTo>
                        <a:pt x="78" y="623"/>
                      </a:lnTo>
                      <a:lnTo>
                        <a:pt x="82" y="633"/>
                      </a:lnTo>
                      <a:lnTo>
                        <a:pt x="86" y="641"/>
                      </a:lnTo>
                      <a:lnTo>
                        <a:pt x="91" y="650"/>
                      </a:lnTo>
                      <a:lnTo>
                        <a:pt x="96" y="657"/>
                      </a:lnTo>
                      <a:lnTo>
                        <a:pt x="102" y="664"/>
                      </a:lnTo>
                      <a:lnTo>
                        <a:pt x="108" y="671"/>
                      </a:lnTo>
                      <a:lnTo>
                        <a:pt x="115" y="678"/>
                      </a:lnTo>
                      <a:lnTo>
                        <a:pt x="122" y="685"/>
                      </a:lnTo>
                      <a:lnTo>
                        <a:pt x="130" y="690"/>
                      </a:lnTo>
                      <a:lnTo>
                        <a:pt x="138" y="691"/>
                      </a:lnTo>
                      <a:lnTo>
                        <a:pt x="145" y="690"/>
                      </a:lnTo>
                      <a:lnTo>
                        <a:pt x="153" y="687"/>
                      </a:lnTo>
                      <a:lnTo>
                        <a:pt x="160" y="683"/>
                      </a:lnTo>
                      <a:lnTo>
                        <a:pt x="169" y="677"/>
                      </a:lnTo>
                      <a:lnTo>
                        <a:pt x="177" y="672"/>
                      </a:lnTo>
                      <a:lnTo>
                        <a:pt x="185" y="666"/>
                      </a:lnTo>
                      <a:lnTo>
                        <a:pt x="185" y="671"/>
                      </a:lnTo>
                      <a:lnTo>
                        <a:pt x="185" y="674"/>
                      </a:lnTo>
                      <a:lnTo>
                        <a:pt x="185" y="677"/>
                      </a:lnTo>
                      <a:lnTo>
                        <a:pt x="185" y="682"/>
                      </a:lnTo>
                      <a:lnTo>
                        <a:pt x="189" y="677"/>
                      </a:lnTo>
                      <a:lnTo>
                        <a:pt x="193" y="675"/>
                      </a:lnTo>
                      <a:lnTo>
                        <a:pt x="197" y="674"/>
                      </a:lnTo>
                      <a:lnTo>
                        <a:pt x="203" y="674"/>
                      </a:lnTo>
                      <a:lnTo>
                        <a:pt x="208" y="673"/>
                      </a:lnTo>
                      <a:lnTo>
                        <a:pt x="213" y="673"/>
                      </a:lnTo>
                      <a:lnTo>
                        <a:pt x="218" y="671"/>
                      </a:lnTo>
                      <a:lnTo>
                        <a:pt x="221" y="666"/>
                      </a:lnTo>
                      <a:lnTo>
                        <a:pt x="221" y="672"/>
                      </a:lnTo>
                      <a:lnTo>
                        <a:pt x="220" y="677"/>
                      </a:lnTo>
                      <a:lnTo>
                        <a:pt x="221" y="681"/>
                      </a:lnTo>
                      <a:lnTo>
                        <a:pt x="229" y="682"/>
                      </a:lnTo>
                      <a:lnTo>
                        <a:pt x="240" y="681"/>
                      </a:lnTo>
                      <a:lnTo>
                        <a:pt x="251" y="681"/>
                      </a:lnTo>
                      <a:lnTo>
                        <a:pt x="261" y="682"/>
                      </a:lnTo>
                      <a:lnTo>
                        <a:pt x="270" y="683"/>
                      </a:lnTo>
                      <a:lnTo>
                        <a:pt x="279" y="684"/>
                      </a:lnTo>
                      <a:lnTo>
                        <a:pt x="289" y="686"/>
                      </a:lnTo>
                      <a:lnTo>
                        <a:pt x="300" y="689"/>
                      </a:lnTo>
                      <a:lnTo>
                        <a:pt x="311" y="691"/>
                      </a:lnTo>
                      <a:lnTo>
                        <a:pt x="330" y="695"/>
                      </a:lnTo>
                      <a:lnTo>
                        <a:pt x="351" y="695"/>
                      </a:lnTo>
                      <a:lnTo>
                        <a:pt x="371" y="693"/>
                      </a:lnTo>
                      <a:lnTo>
                        <a:pt x="390" y="686"/>
                      </a:lnTo>
                      <a:lnTo>
                        <a:pt x="409" y="677"/>
                      </a:lnTo>
                      <a:lnTo>
                        <a:pt x="424" y="665"/>
                      </a:lnTo>
                      <a:lnTo>
                        <a:pt x="437" y="649"/>
                      </a:lnTo>
                      <a:lnTo>
                        <a:pt x="446" y="629"/>
                      </a:lnTo>
                      <a:lnTo>
                        <a:pt x="450" y="609"/>
                      </a:lnTo>
                      <a:lnTo>
                        <a:pt x="450" y="589"/>
                      </a:lnTo>
                      <a:lnTo>
                        <a:pt x="446" y="572"/>
                      </a:lnTo>
                      <a:lnTo>
                        <a:pt x="438" y="555"/>
                      </a:lnTo>
                      <a:lnTo>
                        <a:pt x="426" y="540"/>
                      </a:lnTo>
                      <a:lnTo>
                        <a:pt x="412" y="527"/>
                      </a:lnTo>
                      <a:lnTo>
                        <a:pt x="396" y="514"/>
                      </a:lnTo>
                      <a:lnTo>
                        <a:pt x="377" y="502"/>
                      </a:lnTo>
                      <a:lnTo>
                        <a:pt x="371" y="498"/>
                      </a:lnTo>
                      <a:lnTo>
                        <a:pt x="363" y="492"/>
                      </a:lnTo>
                      <a:lnTo>
                        <a:pt x="356" y="486"/>
                      </a:lnTo>
                      <a:lnTo>
                        <a:pt x="350" y="478"/>
                      </a:lnTo>
                      <a:lnTo>
                        <a:pt x="347" y="469"/>
                      </a:lnTo>
                      <a:lnTo>
                        <a:pt x="344" y="461"/>
                      </a:lnTo>
                      <a:lnTo>
                        <a:pt x="348" y="452"/>
                      </a:lnTo>
                      <a:lnTo>
                        <a:pt x="354" y="442"/>
                      </a:lnTo>
                      <a:lnTo>
                        <a:pt x="359" y="437"/>
                      </a:lnTo>
                      <a:lnTo>
                        <a:pt x="363" y="430"/>
                      </a:lnTo>
                      <a:lnTo>
                        <a:pt x="367" y="424"/>
                      </a:lnTo>
                      <a:lnTo>
                        <a:pt x="371" y="418"/>
                      </a:lnTo>
                      <a:lnTo>
                        <a:pt x="375" y="413"/>
                      </a:lnTo>
                      <a:lnTo>
                        <a:pt x="378" y="408"/>
                      </a:lnTo>
                      <a:lnTo>
                        <a:pt x="380" y="405"/>
                      </a:lnTo>
                      <a:lnTo>
                        <a:pt x="384" y="403"/>
                      </a:lnTo>
                      <a:lnTo>
                        <a:pt x="394" y="399"/>
                      </a:lnTo>
                      <a:lnTo>
                        <a:pt x="414" y="391"/>
                      </a:lnTo>
                      <a:lnTo>
                        <a:pt x="439" y="380"/>
                      </a:lnTo>
                      <a:lnTo>
                        <a:pt x="466" y="367"/>
                      </a:lnTo>
                      <a:lnTo>
                        <a:pt x="495" y="354"/>
                      </a:lnTo>
                      <a:lnTo>
                        <a:pt x="521" y="342"/>
                      </a:lnTo>
                      <a:lnTo>
                        <a:pt x="543" y="330"/>
                      </a:lnTo>
                      <a:lnTo>
                        <a:pt x="556" y="321"/>
                      </a:lnTo>
                      <a:lnTo>
                        <a:pt x="559" y="318"/>
                      </a:lnTo>
                      <a:lnTo>
                        <a:pt x="562" y="315"/>
                      </a:lnTo>
                      <a:lnTo>
                        <a:pt x="565" y="310"/>
                      </a:lnTo>
                      <a:lnTo>
                        <a:pt x="569" y="306"/>
                      </a:lnTo>
                      <a:lnTo>
                        <a:pt x="572" y="302"/>
                      </a:lnTo>
                      <a:lnTo>
                        <a:pt x="574" y="297"/>
                      </a:lnTo>
                      <a:lnTo>
                        <a:pt x="577" y="292"/>
                      </a:lnTo>
                      <a:lnTo>
                        <a:pt x="580" y="288"/>
                      </a:lnTo>
                      <a:lnTo>
                        <a:pt x="585" y="289"/>
                      </a:lnTo>
                      <a:lnTo>
                        <a:pt x="592" y="287"/>
                      </a:lnTo>
                      <a:lnTo>
                        <a:pt x="597" y="288"/>
                      </a:lnTo>
                      <a:lnTo>
                        <a:pt x="601" y="295"/>
                      </a:lnTo>
                      <a:lnTo>
                        <a:pt x="605" y="288"/>
                      </a:lnTo>
                      <a:lnTo>
                        <a:pt x="609" y="280"/>
                      </a:lnTo>
                      <a:lnTo>
                        <a:pt x="612" y="273"/>
                      </a:lnTo>
                      <a:lnTo>
                        <a:pt x="614" y="266"/>
                      </a:lnTo>
                      <a:lnTo>
                        <a:pt x="617" y="257"/>
                      </a:lnTo>
                      <a:lnTo>
                        <a:pt x="616" y="248"/>
                      </a:lnTo>
                      <a:lnTo>
                        <a:pt x="614" y="241"/>
                      </a:lnTo>
                      <a:lnTo>
                        <a:pt x="612" y="232"/>
                      </a:lnTo>
                      <a:lnTo>
                        <a:pt x="610" y="224"/>
                      </a:lnTo>
                      <a:lnTo>
                        <a:pt x="609" y="216"/>
                      </a:lnTo>
                      <a:lnTo>
                        <a:pt x="608" y="208"/>
                      </a:lnTo>
                      <a:lnTo>
                        <a:pt x="610" y="201"/>
                      </a:lnTo>
                      <a:lnTo>
                        <a:pt x="620" y="179"/>
                      </a:lnTo>
                      <a:lnTo>
                        <a:pt x="631" y="158"/>
                      </a:lnTo>
                      <a:lnTo>
                        <a:pt x="644" y="138"/>
                      </a:lnTo>
                      <a:lnTo>
                        <a:pt x="659" y="121"/>
                      </a:lnTo>
                      <a:lnTo>
                        <a:pt x="675" y="106"/>
                      </a:lnTo>
                      <a:lnTo>
                        <a:pt x="695" y="94"/>
                      </a:lnTo>
                      <a:lnTo>
                        <a:pt x="716" y="85"/>
                      </a:lnTo>
                      <a:lnTo>
                        <a:pt x="740" y="8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73" name="Freeform 2143"/>
                <p:cNvSpPr>
                  <a:spLocks/>
                </p:cNvSpPr>
                <p:nvPr/>
              </p:nvSpPr>
              <p:spPr bwMode="auto">
                <a:xfrm>
                  <a:off x="2283" y="936"/>
                  <a:ext cx="354" cy="137"/>
                </a:xfrm>
                <a:custGeom>
                  <a:avLst/>
                  <a:gdLst>
                    <a:gd name="T0" fmla="*/ 0 w 3549"/>
                    <a:gd name="T1" fmla="*/ 0 h 1488"/>
                    <a:gd name="T2" fmla="*/ 0 w 3549"/>
                    <a:gd name="T3" fmla="*/ 0 h 1488"/>
                    <a:gd name="T4" fmla="*/ 0 w 3549"/>
                    <a:gd name="T5" fmla="*/ 0 h 1488"/>
                    <a:gd name="T6" fmla="*/ 0 w 3549"/>
                    <a:gd name="T7" fmla="*/ 0 h 1488"/>
                    <a:gd name="T8" fmla="*/ 0 w 3549"/>
                    <a:gd name="T9" fmla="*/ 0 h 1488"/>
                    <a:gd name="T10" fmla="*/ 0 w 3549"/>
                    <a:gd name="T11" fmla="*/ 0 h 1488"/>
                    <a:gd name="T12" fmla="*/ 0 w 3549"/>
                    <a:gd name="T13" fmla="*/ 0 h 1488"/>
                    <a:gd name="T14" fmla="*/ 0 w 3549"/>
                    <a:gd name="T15" fmla="*/ 0 h 1488"/>
                    <a:gd name="T16" fmla="*/ 0 w 3549"/>
                    <a:gd name="T17" fmla="*/ 0 h 1488"/>
                    <a:gd name="T18" fmla="*/ 0 w 3549"/>
                    <a:gd name="T19" fmla="*/ 0 h 1488"/>
                    <a:gd name="T20" fmla="*/ 0 w 3549"/>
                    <a:gd name="T21" fmla="*/ 0 h 1488"/>
                    <a:gd name="T22" fmla="*/ 0 w 3549"/>
                    <a:gd name="T23" fmla="*/ 0 h 1488"/>
                    <a:gd name="T24" fmla="*/ 0 w 3549"/>
                    <a:gd name="T25" fmla="*/ 0 h 1488"/>
                    <a:gd name="T26" fmla="*/ 0 w 3549"/>
                    <a:gd name="T27" fmla="*/ 0 h 1488"/>
                    <a:gd name="T28" fmla="*/ 0 w 3549"/>
                    <a:gd name="T29" fmla="*/ 0 h 1488"/>
                    <a:gd name="T30" fmla="*/ 0 w 3549"/>
                    <a:gd name="T31" fmla="*/ 0 h 1488"/>
                    <a:gd name="T32" fmla="*/ 0 w 3549"/>
                    <a:gd name="T33" fmla="*/ 0 h 1488"/>
                    <a:gd name="T34" fmla="*/ 0 w 3549"/>
                    <a:gd name="T35" fmla="*/ 0 h 1488"/>
                    <a:gd name="T36" fmla="*/ 0 w 3549"/>
                    <a:gd name="T37" fmla="*/ 0 h 1488"/>
                    <a:gd name="T38" fmla="*/ 0 w 3549"/>
                    <a:gd name="T39" fmla="*/ 0 h 1488"/>
                    <a:gd name="T40" fmla="*/ 0 w 3549"/>
                    <a:gd name="T41" fmla="*/ 0 h 1488"/>
                    <a:gd name="T42" fmla="*/ 0 w 3549"/>
                    <a:gd name="T43" fmla="*/ 0 h 1488"/>
                    <a:gd name="T44" fmla="*/ 0 w 3549"/>
                    <a:gd name="T45" fmla="*/ 0 h 1488"/>
                    <a:gd name="T46" fmla="*/ 0 w 3549"/>
                    <a:gd name="T47" fmla="*/ 0 h 1488"/>
                    <a:gd name="T48" fmla="*/ 0 w 3549"/>
                    <a:gd name="T49" fmla="*/ 0 h 1488"/>
                    <a:gd name="T50" fmla="*/ 0 w 3549"/>
                    <a:gd name="T51" fmla="*/ 0 h 1488"/>
                    <a:gd name="T52" fmla="*/ 0 w 3549"/>
                    <a:gd name="T53" fmla="*/ 0 h 1488"/>
                    <a:gd name="T54" fmla="*/ 0 w 3549"/>
                    <a:gd name="T55" fmla="*/ 0 h 1488"/>
                    <a:gd name="T56" fmla="*/ 0 w 3549"/>
                    <a:gd name="T57" fmla="*/ 0 h 1488"/>
                    <a:gd name="T58" fmla="*/ 0 w 3549"/>
                    <a:gd name="T59" fmla="*/ 0 h 1488"/>
                    <a:gd name="T60" fmla="*/ 0 w 3549"/>
                    <a:gd name="T61" fmla="*/ 0 h 1488"/>
                    <a:gd name="T62" fmla="*/ 0 w 3549"/>
                    <a:gd name="T63" fmla="*/ 0 h 1488"/>
                    <a:gd name="T64" fmla="*/ 0 w 3549"/>
                    <a:gd name="T65" fmla="*/ 0 h 1488"/>
                    <a:gd name="T66" fmla="*/ 0 w 3549"/>
                    <a:gd name="T67" fmla="*/ 0 h 1488"/>
                    <a:gd name="T68" fmla="*/ 0 w 3549"/>
                    <a:gd name="T69" fmla="*/ 0 h 1488"/>
                    <a:gd name="T70" fmla="*/ 0 w 3549"/>
                    <a:gd name="T71" fmla="*/ 0 h 1488"/>
                    <a:gd name="T72" fmla="*/ 0 w 3549"/>
                    <a:gd name="T73" fmla="*/ 0 h 1488"/>
                    <a:gd name="T74" fmla="*/ 0 w 3549"/>
                    <a:gd name="T75" fmla="*/ 0 h 1488"/>
                    <a:gd name="T76" fmla="*/ 0 w 3549"/>
                    <a:gd name="T77" fmla="*/ 0 h 1488"/>
                    <a:gd name="T78" fmla="*/ 0 w 3549"/>
                    <a:gd name="T79" fmla="*/ 0 h 1488"/>
                    <a:gd name="T80" fmla="*/ 0 w 3549"/>
                    <a:gd name="T81" fmla="*/ 0 h 1488"/>
                    <a:gd name="T82" fmla="*/ 0 w 3549"/>
                    <a:gd name="T83" fmla="*/ 0 h 1488"/>
                    <a:gd name="T84" fmla="*/ 0 w 3549"/>
                    <a:gd name="T85" fmla="*/ 0 h 1488"/>
                    <a:gd name="T86" fmla="*/ 0 w 3549"/>
                    <a:gd name="T87" fmla="*/ 0 h 1488"/>
                    <a:gd name="T88" fmla="*/ 0 w 3549"/>
                    <a:gd name="T89" fmla="*/ 0 h 1488"/>
                    <a:gd name="T90" fmla="*/ 0 w 3549"/>
                    <a:gd name="T91" fmla="*/ 0 h 1488"/>
                    <a:gd name="T92" fmla="*/ 0 w 3549"/>
                    <a:gd name="T93" fmla="*/ 0 h 1488"/>
                    <a:gd name="T94" fmla="*/ 0 w 3549"/>
                    <a:gd name="T95" fmla="*/ 0 h 1488"/>
                    <a:gd name="T96" fmla="*/ 0 w 3549"/>
                    <a:gd name="T97" fmla="*/ 0 h 1488"/>
                    <a:gd name="T98" fmla="*/ 0 w 3549"/>
                    <a:gd name="T99" fmla="*/ 0 h 1488"/>
                    <a:gd name="T100" fmla="*/ 0 w 3549"/>
                    <a:gd name="T101" fmla="*/ 0 h 1488"/>
                    <a:gd name="T102" fmla="*/ 0 w 3549"/>
                    <a:gd name="T103" fmla="*/ 0 h 1488"/>
                    <a:gd name="T104" fmla="*/ 0 w 3549"/>
                    <a:gd name="T105" fmla="*/ 0 h 1488"/>
                    <a:gd name="T106" fmla="*/ 0 w 3549"/>
                    <a:gd name="T107" fmla="*/ 0 h 1488"/>
                    <a:gd name="T108" fmla="*/ 0 w 3549"/>
                    <a:gd name="T109" fmla="*/ 0 h 1488"/>
                    <a:gd name="T110" fmla="*/ 0 w 3549"/>
                    <a:gd name="T111" fmla="*/ 0 h 1488"/>
                    <a:gd name="T112" fmla="*/ 0 w 3549"/>
                    <a:gd name="T113" fmla="*/ 0 h 1488"/>
                    <a:gd name="T114" fmla="*/ 0 w 3549"/>
                    <a:gd name="T115" fmla="*/ 0 h 1488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3549"/>
                    <a:gd name="T175" fmla="*/ 0 h 1488"/>
                    <a:gd name="T176" fmla="*/ 3549 w 3549"/>
                    <a:gd name="T177" fmla="*/ 1488 h 1488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3549" h="1488">
                      <a:moveTo>
                        <a:pt x="1332" y="61"/>
                      </a:moveTo>
                      <a:lnTo>
                        <a:pt x="1328" y="61"/>
                      </a:lnTo>
                      <a:lnTo>
                        <a:pt x="1323" y="60"/>
                      </a:lnTo>
                      <a:lnTo>
                        <a:pt x="1318" y="61"/>
                      </a:lnTo>
                      <a:lnTo>
                        <a:pt x="1314" y="61"/>
                      </a:lnTo>
                      <a:lnTo>
                        <a:pt x="1309" y="61"/>
                      </a:lnTo>
                      <a:lnTo>
                        <a:pt x="1305" y="61"/>
                      </a:lnTo>
                      <a:lnTo>
                        <a:pt x="1301" y="60"/>
                      </a:lnTo>
                      <a:lnTo>
                        <a:pt x="1296" y="59"/>
                      </a:lnTo>
                      <a:lnTo>
                        <a:pt x="1296" y="57"/>
                      </a:lnTo>
                      <a:lnTo>
                        <a:pt x="1296" y="53"/>
                      </a:lnTo>
                      <a:lnTo>
                        <a:pt x="1296" y="49"/>
                      </a:lnTo>
                      <a:lnTo>
                        <a:pt x="1295" y="46"/>
                      </a:lnTo>
                      <a:lnTo>
                        <a:pt x="1288" y="39"/>
                      </a:lnTo>
                      <a:lnTo>
                        <a:pt x="1280" y="35"/>
                      </a:lnTo>
                      <a:lnTo>
                        <a:pt x="1272" y="31"/>
                      </a:lnTo>
                      <a:lnTo>
                        <a:pt x="1265" y="27"/>
                      </a:lnTo>
                      <a:lnTo>
                        <a:pt x="1256" y="23"/>
                      </a:lnTo>
                      <a:lnTo>
                        <a:pt x="1248" y="19"/>
                      </a:lnTo>
                      <a:lnTo>
                        <a:pt x="1241" y="12"/>
                      </a:lnTo>
                      <a:lnTo>
                        <a:pt x="1234" y="3"/>
                      </a:lnTo>
                      <a:lnTo>
                        <a:pt x="1230" y="1"/>
                      </a:lnTo>
                      <a:lnTo>
                        <a:pt x="1222" y="0"/>
                      </a:lnTo>
                      <a:lnTo>
                        <a:pt x="1215" y="2"/>
                      </a:lnTo>
                      <a:lnTo>
                        <a:pt x="1210" y="9"/>
                      </a:lnTo>
                      <a:lnTo>
                        <a:pt x="1209" y="14"/>
                      </a:lnTo>
                      <a:lnTo>
                        <a:pt x="1208" y="21"/>
                      </a:lnTo>
                      <a:lnTo>
                        <a:pt x="1206" y="26"/>
                      </a:lnTo>
                      <a:lnTo>
                        <a:pt x="1205" y="32"/>
                      </a:lnTo>
                      <a:lnTo>
                        <a:pt x="1203" y="37"/>
                      </a:lnTo>
                      <a:lnTo>
                        <a:pt x="1202" y="42"/>
                      </a:lnTo>
                      <a:lnTo>
                        <a:pt x="1199" y="47"/>
                      </a:lnTo>
                      <a:lnTo>
                        <a:pt x="1197" y="51"/>
                      </a:lnTo>
                      <a:lnTo>
                        <a:pt x="1194" y="57"/>
                      </a:lnTo>
                      <a:lnTo>
                        <a:pt x="1190" y="61"/>
                      </a:lnTo>
                      <a:lnTo>
                        <a:pt x="1184" y="65"/>
                      </a:lnTo>
                      <a:lnTo>
                        <a:pt x="1179" y="70"/>
                      </a:lnTo>
                      <a:lnTo>
                        <a:pt x="1173" y="74"/>
                      </a:lnTo>
                      <a:lnTo>
                        <a:pt x="1168" y="78"/>
                      </a:lnTo>
                      <a:lnTo>
                        <a:pt x="1162" y="84"/>
                      </a:lnTo>
                      <a:lnTo>
                        <a:pt x="1158" y="89"/>
                      </a:lnTo>
                      <a:lnTo>
                        <a:pt x="1157" y="97"/>
                      </a:lnTo>
                      <a:lnTo>
                        <a:pt x="1157" y="105"/>
                      </a:lnTo>
                      <a:lnTo>
                        <a:pt x="1156" y="112"/>
                      </a:lnTo>
                      <a:lnTo>
                        <a:pt x="1149" y="118"/>
                      </a:lnTo>
                      <a:lnTo>
                        <a:pt x="1142" y="119"/>
                      </a:lnTo>
                      <a:lnTo>
                        <a:pt x="1134" y="118"/>
                      </a:lnTo>
                      <a:lnTo>
                        <a:pt x="1127" y="118"/>
                      </a:lnTo>
                      <a:lnTo>
                        <a:pt x="1123" y="120"/>
                      </a:lnTo>
                      <a:lnTo>
                        <a:pt x="1113" y="137"/>
                      </a:lnTo>
                      <a:lnTo>
                        <a:pt x="1110" y="156"/>
                      </a:lnTo>
                      <a:lnTo>
                        <a:pt x="1111" y="175"/>
                      </a:lnTo>
                      <a:lnTo>
                        <a:pt x="1117" y="195"/>
                      </a:lnTo>
                      <a:lnTo>
                        <a:pt x="1124" y="214"/>
                      </a:lnTo>
                      <a:lnTo>
                        <a:pt x="1132" y="233"/>
                      </a:lnTo>
                      <a:lnTo>
                        <a:pt x="1141" y="251"/>
                      </a:lnTo>
                      <a:lnTo>
                        <a:pt x="1148" y="268"/>
                      </a:lnTo>
                      <a:lnTo>
                        <a:pt x="1151" y="284"/>
                      </a:lnTo>
                      <a:lnTo>
                        <a:pt x="1148" y="299"/>
                      </a:lnTo>
                      <a:lnTo>
                        <a:pt x="1139" y="314"/>
                      </a:lnTo>
                      <a:lnTo>
                        <a:pt x="1127" y="327"/>
                      </a:lnTo>
                      <a:lnTo>
                        <a:pt x="1112" y="339"/>
                      </a:lnTo>
                      <a:lnTo>
                        <a:pt x="1095" y="347"/>
                      </a:lnTo>
                      <a:lnTo>
                        <a:pt x="1077" y="354"/>
                      </a:lnTo>
                      <a:lnTo>
                        <a:pt x="1061" y="358"/>
                      </a:lnTo>
                      <a:lnTo>
                        <a:pt x="1046" y="359"/>
                      </a:lnTo>
                      <a:lnTo>
                        <a:pt x="1031" y="358"/>
                      </a:lnTo>
                      <a:lnTo>
                        <a:pt x="1014" y="355"/>
                      </a:lnTo>
                      <a:lnTo>
                        <a:pt x="998" y="349"/>
                      </a:lnTo>
                      <a:lnTo>
                        <a:pt x="982" y="344"/>
                      </a:lnTo>
                      <a:lnTo>
                        <a:pt x="965" y="340"/>
                      </a:lnTo>
                      <a:lnTo>
                        <a:pt x="949" y="335"/>
                      </a:lnTo>
                      <a:lnTo>
                        <a:pt x="931" y="333"/>
                      </a:lnTo>
                      <a:lnTo>
                        <a:pt x="925" y="331"/>
                      </a:lnTo>
                      <a:lnTo>
                        <a:pt x="916" y="327"/>
                      </a:lnTo>
                      <a:lnTo>
                        <a:pt x="908" y="321"/>
                      </a:lnTo>
                      <a:lnTo>
                        <a:pt x="902" y="319"/>
                      </a:lnTo>
                      <a:lnTo>
                        <a:pt x="879" y="318"/>
                      </a:lnTo>
                      <a:lnTo>
                        <a:pt x="857" y="318"/>
                      </a:lnTo>
                      <a:lnTo>
                        <a:pt x="835" y="318"/>
                      </a:lnTo>
                      <a:lnTo>
                        <a:pt x="813" y="318"/>
                      </a:lnTo>
                      <a:lnTo>
                        <a:pt x="791" y="315"/>
                      </a:lnTo>
                      <a:lnTo>
                        <a:pt x="769" y="310"/>
                      </a:lnTo>
                      <a:lnTo>
                        <a:pt x="749" y="303"/>
                      </a:lnTo>
                      <a:lnTo>
                        <a:pt x="729" y="291"/>
                      </a:lnTo>
                      <a:lnTo>
                        <a:pt x="727" y="284"/>
                      </a:lnTo>
                      <a:lnTo>
                        <a:pt x="727" y="275"/>
                      </a:lnTo>
                      <a:lnTo>
                        <a:pt x="727" y="266"/>
                      </a:lnTo>
                      <a:lnTo>
                        <a:pt x="725" y="260"/>
                      </a:lnTo>
                      <a:lnTo>
                        <a:pt x="710" y="253"/>
                      </a:lnTo>
                      <a:lnTo>
                        <a:pt x="696" y="245"/>
                      </a:lnTo>
                      <a:lnTo>
                        <a:pt x="681" y="240"/>
                      </a:lnTo>
                      <a:lnTo>
                        <a:pt x="666" y="234"/>
                      </a:lnTo>
                      <a:lnTo>
                        <a:pt x="651" y="230"/>
                      </a:lnTo>
                      <a:lnTo>
                        <a:pt x="635" y="225"/>
                      </a:lnTo>
                      <a:lnTo>
                        <a:pt x="620" y="222"/>
                      </a:lnTo>
                      <a:lnTo>
                        <a:pt x="605" y="219"/>
                      </a:lnTo>
                      <a:lnTo>
                        <a:pt x="588" y="217"/>
                      </a:lnTo>
                      <a:lnTo>
                        <a:pt x="573" y="214"/>
                      </a:lnTo>
                      <a:lnTo>
                        <a:pt x="557" y="212"/>
                      </a:lnTo>
                      <a:lnTo>
                        <a:pt x="542" y="210"/>
                      </a:lnTo>
                      <a:lnTo>
                        <a:pt x="525" y="207"/>
                      </a:lnTo>
                      <a:lnTo>
                        <a:pt x="510" y="205"/>
                      </a:lnTo>
                      <a:lnTo>
                        <a:pt x="494" y="201"/>
                      </a:lnTo>
                      <a:lnTo>
                        <a:pt x="479" y="198"/>
                      </a:lnTo>
                      <a:lnTo>
                        <a:pt x="479" y="205"/>
                      </a:lnTo>
                      <a:lnTo>
                        <a:pt x="479" y="210"/>
                      </a:lnTo>
                      <a:lnTo>
                        <a:pt x="477" y="216"/>
                      </a:lnTo>
                      <a:lnTo>
                        <a:pt x="472" y="220"/>
                      </a:lnTo>
                      <a:lnTo>
                        <a:pt x="467" y="221"/>
                      </a:lnTo>
                      <a:lnTo>
                        <a:pt x="461" y="221"/>
                      </a:lnTo>
                      <a:lnTo>
                        <a:pt x="457" y="219"/>
                      </a:lnTo>
                      <a:lnTo>
                        <a:pt x="452" y="217"/>
                      </a:lnTo>
                      <a:lnTo>
                        <a:pt x="448" y="214"/>
                      </a:lnTo>
                      <a:lnTo>
                        <a:pt x="444" y="213"/>
                      </a:lnTo>
                      <a:lnTo>
                        <a:pt x="440" y="212"/>
                      </a:lnTo>
                      <a:lnTo>
                        <a:pt x="438" y="214"/>
                      </a:lnTo>
                      <a:lnTo>
                        <a:pt x="428" y="224"/>
                      </a:lnTo>
                      <a:lnTo>
                        <a:pt x="419" y="232"/>
                      </a:lnTo>
                      <a:lnTo>
                        <a:pt x="408" y="237"/>
                      </a:lnTo>
                      <a:lnTo>
                        <a:pt x="396" y="241"/>
                      </a:lnTo>
                      <a:lnTo>
                        <a:pt x="384" y="244"/>
                      </a:lnTo>
                      <a:lnTo>
                        <a:pt x="372" y="246"/>
                      </a:lnTo>
                      <a:lnTo>
                        <a:pt x="361" y="250"/>
                      </a:lnTo>
                      <a:lnTo>
                        <a:pt x="351" y="255"/>
                      </a:lnTo>
                      <a:lnTo>
                        <a:pt x="340" y="261"/>
                      </a:lnTo>
                      <a:lnTo>
                        <a:pt x="329" y="268"/>
                      </a:lnTo>
                      <a:lnTo>
                        <a:pt x="318" y="274"/>
                      </a:lnTo>
                      <a:lnTo>
                        <a:pt x="308" y="280"/>
                      </a:lnTo>
                      <a:lnTo>
                        <a:pt x="297" y="285"/>
                      </a:lnTo>
                      <a:lnTo>
                        <a:pt x="285" y="290"/>
                      </a:lnTo>
                      <a:lnTo>
                        <a:pt x="273" y="293"/>
                      </a:lnTo>
                      <a:lnTo>
                        <a:pt x="261" y="295"/>
                      </a:lnTo>
                      <a:lnTo>
                        <a:pt x="254" y="297"/>
                      </a:lnTo>
                      <a:lnTo>
                        <a:pt x="248" y="303"/>
                      </a:lnTo>
                      <a:lnTo>
                        <a:pt x="242" y="308"/>
                      </a:lnTo>
                      <a:lnTo>
                        <a:pt x="237" y="311"/>
                      </a:lnTo>
                      <a:lnTo>
                        <a:pt x="225" y="317"/>
                      </a:lnTo>
                      <a:lnTo>
                        <a:pt x="214" y="321"/>
                      </a:lnTo>
                      <a:lnTo>
                        <a:pt x="204" y="328"/>
                      </a:lnTo>
                      <a:lnTo>
                        <a:pt x="196" y="334"/>
                      </a:lnTo>
                      <a:lnTo>
                        <a:pt x="189" y="341"/>
                      </a:lnTo>
                      <a:lnTo>
                        <a:pt x="181" y="349"/>
                      </a:lnTo>
                      <a:lnTo>
                        <a:pt x="175" y="359"/>
                      </a:lnTo>
                      <a:lnTo>
                        <a:pt x="167" y="370"/>
                      </a:lnTo>
                      <a:lnTo>
                        <a:pt x="162" y="377"/>
                      </a:lnTo>
                      <a:lnTo>
                        <a:pt x="155" y="381"/>
                      </a:lnTo>
                      <a:lnTo>
                        <a:pt x="147" y="385"/>
                      </a:lnTo>
                      <a:lnTo>
                        <a:pt x="139" y="388"/>
                      </a:lnTo>
                      <a:lnTo>
                        <a:pt x="130" y="391"/>
                      </a:lnTo>
                      <a:lnTo>
                        <a:pt x="120" y="394"/>
                      </a:lnTo>
                      <a:lnTo>
                        <a:pt x="112" y="400"/>
                      </a:lnTo>
                      <a:lnTo>
                        <a:pt x="103" y="406"/>
                      </a:lnTo>
                      <a:lnTo>
                        <a:pt x="97" y="409"/>
                      </a:lnTo>
                      <a:lnTo>
                        <a:pt x="90" y="410"/>
                      </a:lnTo>
                      <a:lnTo>
                        <a:pt x="81" y="410"/>
                      </a:lnTo>
                      <a:lnTo>
                        <a:pt x="71" y="410"/>
                      </a:lnTo>
                      <a:lnTo>
                        <a:pt x="61" y="409"/>
                      </a:lnTo>
                      <a:lnTo>
                        <a:pt x="53" y="409"/>
                      </a:lnTo>
                      <a:lnTo>
                        <a:pt x="43" y="410"/>
                      </a:lnTo>
                      <a:lnTo>
                        <a:pt x="35" y="414"/>
                      </a:lnTo>
                      <a:lnTo>
                        <a:pt x="27" y="419"/>
                      </a:lnTo>
                      <a:lnTo>
                        <a:pt x="19" y="427"/>
                      </a:lnTo>
                      <a:lnTo>
                        <a:pt x="14" y="437"/>
                      </a:lnTo>
                      <a:lnTo>
                        <a:pt x="8" y="446"/>
                      </a:lnTo>
                      <a:lnTo>
                        <a:pt x="5" y="457"/>
                      </a:lnTo>
                      <a:lnTo>
                        <a:pt x="3" y="468"/>
                      </a:lnTo>
                      <a:lnTo>
                        <a:pt x="0" y="479"/>
                      </a:lnTo>
                      <a:lnTo>
                        <a:pt x="0" y="490"/>
                      </a:lnTo>
                      <a:lnTo>
                        <a:pt x="3" y="493"/>
                      </a:lnTo>
                      <a:lnTo>
                        <a:pt x="7" y="497"/>
                      </a:lnTo>
                      <a:lnTo>
                        <a:pt x="12" y="502"/>
                      </a:lnTo>
                      <a:lnTo>
                        <a:pt x="18" y="506"/>
                      </a:lnTo>
                      <a:lnTo>
                        <a:pt x="20" y="512"/>
                      </a:lnTo>
                      <a:lnTo>
                        <a:pt x="17" y="515"/>
                      </a:lnTo>
                      <a:lnTo>
                        <a:pt x="10" y="517"/>
                      </a:lnTo>
                      <a:lnTo>
                        <a:pt x="5" y="519"/>
                      </a:lnTo>
                      <a:lnTo>
                        <a:pt x="20" y="531"/>
                      </a:lnTo>
                      <a:lnTo>
                        <a:pt x="35" y="543"/>
                      </a:lnTo>
                      <a:lnTo>
                        <a:pt x="51" y="555"/>
                      </a:lnTo>
                      <a:lnTo>
                        <a:pt x="66" y="568"/>
                      </a:lnTo>
                      <a:lnTo>
                        <a:pt x="81" y="580"/>
                      </a:lnTo>
                      <a:lnTo>
                        <a:pt x="96" y="592"/>
                      </a:lnTo>
                      <a:lnTo>
                        <a:pt x="113" y="603"/>
                      </a:lnTo>
                      <a:lnTo>
                        <a:pt x="130" y="612"/>
                      </a:lnTo>
                      <a:lnTo>
                        <a:pt x="150" y="618"/>
                      </a:lnTo>
                      <a:lnTo>
                        <a:pt x="169" y="622"/>
                      </a:lnTo>
                      <a:lnTo>
                        <a:pt x="190" y="623"/>
                      </a:lnTo>
                      <a:lnTo>
                        <a:pt x="210" y="624"/>
                      </a:lnTo>
                      <a:lnTo>
                        <a:pt x="229" y="627"/>
                      </a:lnTo>
                      <a:lnTo>
                        <a:pt x="248" y="632"/>
                      </a:lnTo>
                      <a:lnTo>
                        <a:pt x="265" y="643"/>
                      </a:lnTo>
                      <a:lnTo>
                        <a:pt x="280" y="660"/>
                      </a:lnTo>
                      <a:lnTo>
                        <a:pt x="290" y="675"/>
                      </a:lnTo>
                      <a:lnTo>
                        <a:pt x="299" y="691"/>
                      </a:lnTo>
                      <a:lnTo>
                        <a:pt x="308" y="708"/>
                      </a:lnTo>
                      <a:lnTo>
                        <a:pt x="315" y="725"/>
                      </a:lnTo>
                      <a:lnTo>
                        <a:pt x="324" y="741"/>
                      </a:lnTo>
                      <a:lnTo>
                        <a:pt x="334" y="758"/>
                      </a:lnTo>
                      <a:lnTo>
                        <a:pt x="345" y="773"/>
                      </a:lnTo>
                      <a:lnTo>
                        <a:pt x="357" y="787"/>
                      </a:lnTo>
                      <a:lnTo>
                        <a:pt x="360" y="794"/>
                      </a:lnTo>
                      <a:lnTo>
                        <a:pt x="361" y="801"/>
                      </a:lnTo>
                      <a:lnTo>
                        <a:pt x="360" y="811"/>
                      </a:lnTo>
                      <a:lnTo>
                        <a:pt x="359" y="822"/>
                      </a:lnTo>
                      <a:lnTo>
                        <a:pt x="357" y="834"/>
                      </a:lnTo>
                      <a:lnTo>
                        <a:pt x="354" y="846"/>
                      </a:lnTo>
                      <a:lnTo>
                        <a:pt x="354" y="859"/>
                      </a:lnTo>
                      <a:lnTo>
                        <a:pt x="355" y="871"/>
                      </a:lnTo>
                      <a:lnTo>
                        <a:pt x="354" y="882"/>
                      </a:lnTo>
                      <a:lnTo>
                        <a:pt x="348" y="892"/>
                      </a:lnTo>
                      <a:lnTo>
                        <a:pt x="338" y="900"/>
                      </a:lnTo>
                      <a:lnTo>
                        <a:pt x="327" y="910"/>
                      </a:lnTo>
                      <a:lnTo>
                        <a:pt x="317" y="920"/>
                      </a:lnTo>
                      <a:lnTo>
                        <a:pt x="309" y="930"/>
                      </a:lnTo>
                      <a:lnTo>
                        <a:pt x="304" y="942"/>
                      </a:lnTo>
                      <a:lnTo>
                        <a:pt x="305" y="956"/>
                      </a:lnTo>
                      <a:lnTo>
                        <a:pt x="308" y="964"/>
                      </a:lnTo>
                      <a:lnTo>
                        <a:pt x="311" y="973"/>
                      </a:lnTo>
                      <a:lnTo>
                        <a:pt x="313" y="981"/>
                      </a:lnTo>
                      <a:lnTo>
                        <a:pt x="317" y="989"/>
                      </a:lnTo>
                      <a:lnTo>
                        <a:pt x="321" y="997"/>
                      </a:lnTo>
                      <a:lnTo>
                        <a:pt x="326" y="1004"/>
                      </a:lnTo>
                      <a:lnTo>
                        <a:pt x="334" y="1009"/>
                      </a:lnTo>
                      <a:lnTo>
                        <a:pt x="341" y="1013"/>
                      </a:lnTo>
                      <a:lnTo>
                        <a:pt x="358" y="1019"/>
                      </a:lnTo>
                      <a:lnTo>
                        <a:pt x="374" y="1023"/>
                      </a:lnTo>
                      <a:lnTo>
                        <a:pt x="390" y="1027"/>
                      </a:lnTo>
                      <a:lnTo>
                        <a:pt x="408" y="1029"/>
                      </a:lnTo>
                      <a:lnTo>
                        <a:pt x="424" y="1031"/>
                      </a:lnTo>
                      <a:lnTo>
                        <a:pt x="440" y="1032"/>
                      </a:lnTo>
                      <a:lnTo>
                        <a:pt x="458" y="1032"/>
                      </a:lnTo>
                      <a:lnTo>
                        <a:pt x="474" y="1033"/>
                      </a:lnTo>
                      <a:lnTo>
                        <a:pt x="490" y="1033"/>
                      </a:lnTo>
                      <a:lnTo>
                        <a:pt x="508" y="1034"/>
                      </a:lnTo>
                      <a:lnTo>
                        <a:pt x="525" y="1034"/>
                      </a:lnTo>
                      <a:lnTo>
                        <a:pt x="542" y="1035"/>
                      </a:lnTo>
                      <a:lnTo>
                        <a:pt x="559" y="1036"/>
                      </a:lnTo>
                      <a:lnTo>
                        <a:pt x="577" y="1038"/>
                      </a:lnTo>
                      <a:lnTo>
                        <a:pt x="593" y="1042"/>
                      </a:lnTo>
                      <a:lnTo>
                        <a:pt x="610" y="1045"/>
                      </a:lnTo>
                      <a:lnTo>
                        <a:pt x="624" y="1050"/>
                      </a:lnTo>
                      <a:lnTo>
                        <a:pt x="636" y="1057"/>
                      </a:lnTo>
                      <a:lnTo>
                        <a:pt x="648" y="1066"/>
                      </a:lnTo>
                      <a:lnTo>
                        <a:pt x="659" y="1075"/>
                      </a:lnTo>
                      <a:lnTo>
                        <a:pt x="670" y="1085"/>
                      </a:lnTo>
                      <a:lnTo>
                        <a:pt x="681" y="1094"/>
                      </a:lnTo>
                      <a:lnTo>
                        <a:pt x="693" y="1101"/>
                      </a:lnTo>
                      <a:lnTo>
                        <a:pt x="706" y="1106"/>
                      </a:lnTo>
                      <a:lnTo>
                        <a:pt x="720" y="1110"/>
                      </a:lnTo>
                      <a:lnTo>
                        <a:pt x="733" y="1114"/>
                      </a:lnTo>
                      <a:lnTo>
                        <a:pt x="747" y="1118"/>
                      </a:lnTo>
                      <a:lnTo>
                        <a:pt x="761" y="1122"/>
                      </a:lnTo>
                      <a:lnTo>
                        <a:pt x="774" y="1127"/>
                      </a:lnTo>
                      <a:lnTo>
                        <a:pt x="787" y="1131"/>
                      </a:lnTo>
                      <a:lnTo>
                        <a:pt x="800" y="1136"/>
                      </a:lnTo>
                      <a:lnTo>
                        <a:pt x="813" y="1142"/>
                      </a:lnTo>
                      <a:lnTo>
                        <a:pt x="820" y="1146"/>
                      </a:lnTo>
                      <a:lnTo>
                        <a:pt x="828" y="1152"/>
                      </a:lnTo>
                      <a:lnTo>
                        <a:pt x="836" y="1159"/>
                      </a:lnTo>
                      <a:lnTo>
                        <a:pt x="842" y="1167"/>
                      </a:lnTo>
                      <a:lnTo>
                        <a:pt x="848" y="1175"/>
                      </a:lnTo>
                      <a:lnTo>
                        <a:pt x="853" y="1183"/>
                      </a:lnTo>
                      <a:lnTo>
                        <a:pt x="857" y="1192"/>
                      </a:lnTo>
                      <a:lnTo>
                        <a:pt x="861" y="1200"/>
                      </a:lnTo>
                      <a:lnTo>
                        <a:pt x="877" y="1238"/>
                      </a:lnTo>
                      <a:lnTo>
                        <a:pt x="898" y="1270"/>
                      </a:lnTo>
                      <a:lnTo>
                        <a:pt x="922" y="1298"/>
                      </a:lnTo>
                      <a:lnTo>
                        <a:pt x="949" y="1320"/>
                      </a:lnTo>
                      <a:lnTo>
                        <a:pt x="979" y="1338"/>
                      </a:lnTo>
                      <a:lnTo>
                        <a:pt x="1012" y="1352"/>
                      </a:lnTo>
                      <a:lnTo>
                        <a:pt x="1046" y="1362"/>
                      </a:lnTo>
                      <a:lnTo>
                        <a:pt x="1082" y="1368"/>
                      </a:lnTo>
                      <a:lnTo>
                        <a:pt x="1120" y="1373"/>
                      </a:lnTo>
                      <a:lnTo>
                        <a:pt x="1158" y="1375"/>
                      </a:lnTo>
                      <a:lnTo>
                        <a:pt x="1196" y="1374"/>
                      </a:lnTo>
                      <a:lnTo>
                        <a:pt x="1235" y="1372"/>
                      </a:lnTo>
                      <a:lnTo>
                        <a:pt x="1273" y="1368"/>
                      </a:lnTo>
                      <a:lnTo>
                        <a:pt x="1312" y="1364"/>
                      </a:lnTo>
                      <a:lnTo>
                        <a:pt x="1349" y="1360"/>
                      </a:lnTo>
                      <a:lnTo>
                        <a:pt x="1383" y="1355"/>
                      </a:lnTo>
                      <a:lnTo>
                        <a:pt x="1403" y="1354"/>
                      </a:lnTo>
                      <a:lnTo>
                        <a:pt x="1423" y="1354"/>
                      </a:lnTo>
                      <a:lnTo>
                        <a:pt x="1441" y="1356"/>
                      </a:lnTo>
                      <a:lnTo>
                        <a:pt x="1461" y="1360"/>
                      </a:lnTo>
                      <a:lnTo>
                        <a:pt x="1480" y="1365"/>
                      </a:lnTo>
                      <a:lnTo>
                        <a:pt x="1499" y="1372"/>
                      </a:lnTo>
                      <a:lnTo>
                        <a:pt x="1517" y="1379"/>
                      </a:lnTo>
                      <a:lnTo>
                        <a:pt x="1536" y="1388"/>
                      </a:lnTo>
                      <a:lnTo>
                        <a:pt x="1553" y="1397"/>
                      </a:lnTo>
                      <a:lnTo>
                        <a:pt x="1571" y="1404"/>
                      </a:lnTo>
                      <a:lnTo>
                        <a:pt x="1588" y="1412"/>
                      </a:lnTo>
                      <a:lnTo>
                        <a:pt x="1606" y="1419"/>
                      </a:lnTo>
                      <a:lnTo>
                        <a:pt x="1624" y="1426"/>
                      </a:lnTo>
                      <a:lnTo>
                        <a:pt x="1641" y="1431"/>
                      </a:lnTo>
                      <a:lnTo>
                        <a:pt x="1660" y="1437"/>
                      </a:lnTo>
                      <a:lnTo>
                        <a:pt x="1678" y="1442"/>
                      </a:lnTo>
                      <a:lnTo>
                        <a:pt x="1697" y="1447"/>
                      </a:lnTo>
                      <a:lnTo>
                        <a:pt x="1715" y="1450"/>
                      </a:lnTo>
                      <a:lnTo>
                        <a:pt x="1734" y="1453"/>
                      </a:lnTo>
                      <a:lnTo>
                        <a:pt x="1753" y="1456"/>
                      </a:lnTo>
                      <a:lnTo>
                        <a:pt x="1771" y="1459"/>
                      </a:lnTo>
                      <a:lnTo>
                        <a:pt x="1791" y="1460"/>
                      </a:lnTo>
                      <a:lnTo>
                        <a:pt x="1809" y="1461"/>
                      </a:lnTo>
                      <a:lnTo>
                        <a:pt x="1829" y="1461"/>
                      </a:lnTo>
                      <a:lnTo>
                        <a:pt x="1834" y="1464"/>
                      </a:lnTo>
                      <a:lnTo>
                        <a:pt x="1836" y="1472"/>
                      </a:lnTo>
                      <a:lnTo>
                        <a:pt x="1837" y="1478"/>
                      </a:lnTo>
                      <a:lnTo>
                        <a:pt x="1842" y="1479"/>
                      </a:lnTo>
                      <a:lnTo>
                        <a:pt x="1851" y="1476"/>
                      </a:lnTo>
                      <a:lnTo>
                        <a:pt x="1860" y="1475"/>
                      </a:lnTo>
                      <a:lnTo>
                        <a:pt x="1868" y="1476"/>
                      </a:lnTo>
                      <a:lnTo>
                        <a:pt x="1877" y="1478"/>
                      </a:lnTo>
                      <a:lnTo>
                        <a:pt x="1884" y="1480"/>
                      </a:lnTo>
                      <a:lnTo>
                        <a:pt x="1893" y="1484"/>
                      </a:lnTo>
                      <a:lnTo>
                        <a:pt x="1901" y="1487"/>
                      </a:lnTo>
                      <a:lnTo>
                        <a:pt x="1908" y="1488"/>
                      </a:lnTo>
                      <a:lnTo>
                        <a:pt x="1929" y="1487"/>
                      </a:lnTo>
                      <a:lnTo>
                        <a:pt x="1947" y="1482"/>
                      </a:lnTo>
                      <a:lnTo>
                        <a:pt x="1964" y="1472"/>
                      </a:lnTo>
                      <a:lnTo>
                        <a:pt x="1980" y="1460"/>
                      </a:lnTo>
                      <a:lnTo>
                        <a:pt x="1995" y="1447"/>
                      </a:lnTo>
                      <a:lnTo>
                        <a:pt x="2011" y="1434"/>
                      </a:lnTo>
                      <a:lnTo>
                        <a:pt x="2026" y="1423"/>
                      </a:lnTo>
                      <a:lnTo>
                        <a:pt x="2042" y="1415"/>
                      </a:lnTo>
                      <a:lnTo>
                        <a:pt x="2066" y="1407"/>
                      </a:lnTo>
                      <a:lnTo>
                        <a:pt x="2091" y="1402"/>
                      </a:lnTo>
                      <a:lnTo>
                        <a:pt x="2115" y="1398"/>
                      </a:lnTo>
                      <a:lnTo>
                        <a:pt x="2140" y="1396"/>
                      </a:lnTo>
                      <a:lnTo>
                        <a:pt x="2165" y="1394"/>
                      </a:lnTo>
                      <a:lnTo>
                        <a:pt x="2190" y="1393"/>
                      </a:lnTo>
                      <a:lnTo>
                        <a:pt x="2215" y="1394"/>
                      </a:lnTo>
                      <a:lnTo>
                        <a:pt x="2241" y="1394"/>
                      </a:lnTo>
                      <a:lnTo>
                        <a:pt x="2266" y="1394"/>
                      </a:lnTo>
                      <a:lnTo>
                        <a:pt x="2292" y="1394"/>
                      </a:lnTo>
                      <a:lnTo>
                        <a:pt x="2317" y="1393"/>
                      </a:lnTo>
                      <a:lnTo>
                        <a:pt x="2342" y="1392"/>
                      </a:lnTo>
                      <a:lnTo>
                        <a:pt x="2366" y="1389"/>
                      </a:lnTo>
                      <a:lnTo>
                        <a:pt x="2390" y="1386"/>
                      </a:lnTo>
                      <a:lnTo>
                        <a:pt x="2413" y="1379"/>
                      </a:lnTo>
                      <a:lnTo>
                        <a:pt x="2437" y="1372"/>
                      </a:lnTo>
                      <a:lnTo>
                        <a:pt x="2453" y="1364"/>
                      </a:lnTo>
                      <a:lnTo>
                        <a:pt x="2468" y="1354"/>
                      </a:lnTo>
                      <a:lnTo>
                        <a:pt x="2481" y="1341"/>
                      </a:lnTo>
                      <a:lnTo>
                        <a:pt x="2495" y="1328"/>
                      </a:lnTo>
                      <a:lnTo>
                        <a:pt x="2509" y="1314"/>
                      </a:lnTo>
                      <a:lnTo>
                        <a:pt x="2523" y="1300"/>
                      </a:lnTo>
                      <a:lnTo>
                        <a:pt x="2539" y="1287"/>
                      </a:lnTo>
                      <a:lnTo>
                        <a:pt x="2554" y="1275"/>
                      </a:lnTo>
                      <a:lnTo>
                        <a:pt x="2568" y="1267"/>
                      </a:lnTo>
                      <a:lnTo>
                        <a:pt x="2583" y="1261"/>
                      </a:lnTo>
                      <a:lnTo>
                        <a:pt x="2599" y="1255"/>
                      </a:lnTo>
                      <a:lnTo>
                        <a:pt x="2615" y="1251"/>
                      </a:lnTo>
                      <a:lnTo>
                        <a:pt x="2631" y="1245"/>
                      </a:lnTo>
                      <a:lnTo>
                        <a:pt x="2645" y="1239"/>
                      </a:lnTo>
                      <a:lnTo>
                        <a:pt x="2657" y="1231"/>
                      </a:lnTo>
                      <a:lnTo>
                        <a:pt x="2668" y="1221"/>
                      </a:lnTo>
                      <a:lnTo>
                        <a:pt x="2673" y="1212"/>
                      </a:lnTo>
                      <a:lnTo>
                        <a:pt x="2673" y="1202"/>
                      </a:lnTo>
                      <a:lnTo>
                        <a:pt x="2667" y="1193"/>
                      </a:lnTo>
                      <a:lnTo>
                        <a:pt x="2660" y="1183"/>
                      </a:lnTo>
                      <a:lnTo>
                        <a:pt x="2650" y="1173"/>
                      </a:lnTo>
                      <a:lnTo>
                        <a:pt x="2640" y="1164"/>
                      </a:lnTo>
                      <a:lnTo>
                        <a:pt x="2629" y="1154"/>
                      </a:lnTo>
                      <a:lnTo>
                        <a:pt x="2620" y="1143"/>
                      </a:lnTo>
                      <a:lnTo>
                        <a:pt x="2612" y="1128"/>
                      </a:lnTo>
                      <a:lnTo>
                        <a:pt x="2609" y="1111"/>
                      </a:lnTo>
                      <a:lnTo>
                        <a:pt x="2612" y="1095"/>
                      </a:lnTo>
                      <a:lnTo>
                        <a:pt x="2618" y="1079"/>
                      </a:lnTo>
                      <a:lnTo>
                        <a:pt x="2627" y="1065"/>
                      </a:lnTo>
                      <a:lnTo>
                        <a:pt x="2640" y="1052"/>
                      </a:lnTo>
                      <a:lnTo>
                        <a:pt x="2653" y="1042"/>
                      </a:lnTo>
                      <a:lnTo>
                        <a:pt x="2668" y="1034"/>
                      </a:lnTo>
                      <a:lnTo>
                        <a:pt x="2685" y="1031"/>
                      </a:lnTo>
                      <a:lnTo>
                        <a:pt x="2700" y="1031"/>
                      </a:lnTo>
                      <a:lnTo>
                        <a:pt x="2716" y="1034"/>
                      </a:lnTo>
                      <a:lnTo>
                        <a:pt x="2733" y="1040"/>
                      </a:lnTo>
                      <a:lnTo>
                        <a:pt x="2749" y="1046"/>
                      </a:lnTo>
                      <a:lnTo>
                        <a:pt x="2765" y="1053"/>
                      </a:lnTo>
                      <a:lnTo>
                        <a:pt x="2782" y="1059"/>
                      </a:lnTo>
                      <a:lnTo>
                        <a:pt x="2799" y="1065"/>
                      </a:lnTo>
                      <a:lnTo>
                        <a:pt x="2816" y="1068"/>
                      </a:lnTo>
                      <a:lnTo>
                        <a:pt x="2835" y="1069"/>
                      </a:lnTo>
                      <a:lnTo>
                        <a:pt x="2852" y="1069"/>
                      </a:lnTo>
                      <a:lnTo>
                        <a:pt x="2869" y="1067"/>
                      </a:lnTo>
                      <a:lnTo>
                        <a:pt x="2885" y="1061"/>
                      </a:lnTo>
                      <a:lnTo>
                        <a:pt x="2900" y="1055"/>
                      </a:lnTo>
                      <a:lnTo>
                        <a:pt x="2913" y="1045"/>
                      </a:lnTo>
                      <a:lnTo>
                        <a:pt x="2924" y="1033"/>
                      </a:lnTo>
                      <a:lnTo>
                        <a:pt x="2931" y="1024"/>
                      </a:lnTo>
                      <a:lnTo>
                        <a:pt x="2937" y="1017"/>
                      </a:lnTo>
                      <a:lnTo>
                        <a:pt x="2943" y="1009"/>
                      </a:lnTo>
                      <a:lnTo>
                        <a:pt x="2950" y="1001"/>
                      </a:lnTo>
                      <a:lnTo>
                        <a:pt x="2957" y="995"/>
                      </a:lnTo>
                      <a:lnTo>
                        <a:pt x="2964" y="989"/>
                      </a:lnTo>
                      <a:lnTo>
                        <a:pt x="2972" y="984"/>
                      </a:lnTo>
                      <a:lnTo>
                        <a:pt x="2982" y="981"/>
                      </a:lnTo>
                      <a:lnTo>
                        <a:pt x="2998" y="979"/>
                      </a:lnTo>
                      <a:lnTo>
                        <a:pt x="3015" y="978"/>
                      </a:lnTo>
                      <a:lnTo>
                        <a:pt x="3031" y="979"/>
                      </a:lnTo>
                      <a:lnTo>
                        <a:pt x="3047" y="981"/>
                      </a:lnTo>
                      <a:lnTo>
                        <a:pt x="3064" y="981"/>
                      </a:lnTo>
                      <a:lnTo>
                        <a:pt x="3080" y="980"/>
                      </a:lnTo>
                      <a:lnTo>
                        <a:pt x="3095" y="975"/>
                      </a:lnTo>
                      <a:lnTo>
                        <a:pt x="3109" y="968"/>
                      </a:lnTo>
                      <a:lnTo>
                        <a:pt x="3123" y="955"/>
                      </a:lnTo>
                      <a:lnTo>
                        <a:pt x="3134" y="939"/>
                      </a:lnTo>
                      <a:lnTo>
                        <a:pt x="3144" y="922"/>
                      </a:lnTo>
                      <a:lnTo>
                        <a:pt x="3154" y="905"/>
                      </a:lnTo>
                      <a:lnTo>
                        <a:pt x="3164" y="888"/>
                      </a:lnTo>
                      <a:lnTo>
                        <a:pt x="3176" y="872"/>
                      </a:lnTo>
                      <a:lnTo>
                        <a:pt x="3190" y="859"/>
                      </a:lnTo>
                      <a:lnTo>
                        <a:pt x="3207" y="848"/>
                      </a:lnTo>
                      <a:lnTo>
                        <a:pt x="3213" y="847"/>
                      </a:lnTo>
                      <a:lnTo>
                        <a:pt x="3218" y="846"/>
                      </a:lnTo>
                      <a:lnTo>
                        <a:pt x="3224" y="847"/>
                      </a:lnTo>
                      <a:lnTo>
                        <a:pt x="3229" y="847"/>
                      </a:lnTo>
                      <a:lnTo>
                        <a:pt x="3235" y="848"/>
                      </a:lnTo>
                      <a:lnTo>
                        <a:pt x="3240" y="848"/>
                      </a:lnTo>
                      <a:lnTo>
                        <a:pt x="3245" y="848"/>
                      </a:lnTo>
                      <a:lnTo>
                        <a:pt x="3250" y="846"/>
                      </a:lnTo>
                      <a:lnTo>
                        <a:pt x="3255" y="843"/>
                      </a:lnTo>
                      <a:lnTo>
                        <a:pt x="3260" y="838"/>
                      </a:lnTo>
                      <a:lnTo>
                        <a:pt x="3264" y="833"/>
                      </a:lnTo>
                      <a:lnTo>
                        <a:pt x="3268" y="827"/>
                      </a:lnTo>
                      <a:lnTo>
                        <a:pt x="3273" y="823"/>
                      </a:lnTo>
                      <a:lnTo>
                        <a:pt x="3277" y="819"/>
                      </a:lnTo>
                      <a:lnTo>
                        <a:pt x="3282" y="815"/>
                      </a:lnTo>
                      <a:lnTo>
                        <a:pt x="3287" y="814"/>
                      </a:lnTo>
                      <a:lnTo>
                        <a:pt x="3306" y="811"/>
                      </a:lnTo>
                      <a:lnTo>
                        <a:pt x="3326" y="807"/>
                      </a:lnTo>
                      <a:lnTo>
                        <a:pt x="3346" y="800"/>
                      </a:lnTo>
                      <a:lnTo>
                        <a:pt x="3364" y="794"/>
                      </a:lnTo>
                      <a:lnTo>
                        <a:pt x="3383" y="789"/>
                      </a:lnTo>
                      <a:lnTo>
                        <a:pt x="3401" y="786"/>
                      </a:lnTo>
                      <a:lnTo>
                        <a:pt x="3420" y="787"/>
                      </a:lnTo>
                      <a:lnTo>
                        <a:pt x="3438" y="792"/>
                      </a:lnTo>
                      <a:lnTo>
                        <a:pt x="3449" y="797"/>
                      </a:lnTo>
                      <a:lnTo>
                        <a:pt x="3460" y="800"/>
                      </a:lnTo>
                      <a:lnTo>
                        <a:pt x="3471" y="801"/>
                      </a:lnTo>
                      <a:lnTo>
                        <a:pt x="3482" y="802"/>
                      </a:lnTo>
                      <a:lnTo>
                        <a:pt x="3494" y="803"/>
                      </a:lnTo>
                      <a:lnTo>
                        <a:pt x="3505" y="803"/>
                      </a:lnTo>
                      <a:lnTo>
                        <a:pt x="3517" y="802"/>
                      </a:lnTo>
                      <a:lnTo>
                        <a:pt x="3527" y="802"/>
                      </a:lnTo>
                      <a:lnTo>
                        <a:pt x="3534" y="800"/>
                      </a:lnTo>
                      <a:lnTo>
                        <a:pt x="3539" y="794"/>
                      </a:lnTo>
                      <a:lnTo>
                        <a:pt x="3543" y="787"/>
                      </a:lnTo>
                      <a:lnTo>
                        <a:pt x="3546" y="781"/>
                      </a:lnTo>
                      <a:lnTo>
                        <a:pt x="3549" y="772"/>
                      </a:lnTo>
                      <a:lnTo>
                        <a:pt x="3549" y="763"/>
                      </a:lnTo>
                      <a:lnTo>
                        <a:pt x="3547" y="754"/>
                      </a:lnTo>
                      <a:lnTo>
                        <a:pt x="3544" y="746"/>
                      </a:lnTo>
                      <a:lnTo>
                        <a:pt x="3539" y="738"/>
                      </a:lnTo>
                      <a:lnTo>
                        <a:pt x="3533" y="730"/>
                      </a:lnTo>
                      <a:lnTo>
                        <a:pt x="3526" y="724"/>
                      </a:lnTo>
                      <a:lnTo>
                        <a:pt x="3519" y="720"/>
                      </a:lnTo>
                      <a:lnTo>
                        <a:pt x="3513" y="716"/>
                      </a:lnTo>
                      <a:lnTo>
                        <a:pt x="3507" y="713"/>
                      </a:lnTo>
                      <a:lnTo>
                        <a:pt x="3500" y="710"/>
                      </a:lnTo>
                      <a:lnTo>
                        <a:pt x="3494" y="706"/>
                      </a:lnTo>
                      <a:lnTo>
                        <a:pt x="3487" y="703"/>
                      </a:lnTo>
                      <a:lnTo>
                        <a:pt x="3482" y="699"/>
                      </a:lnTo>
                      <a:lnTo>
                        <a:pt x="3477" y="696"/>
                      </a:lnTo>
                      <a:lnTo>
                        <a:pt x="3473" y="691"/>
                      </a:lnTo>
                      <a:lnTo>
                        <a:pt x="3458" y="672"/>
                      </a:lnTo>
                      <a:lnTo>
                        <a:pt x="3440" y="655"/>
                      </a:lnTo>
                      <a:lnTo>
                        <a:pt x="3423" y="641"/>
                      </a:lnTo>
                      <a:lnTo>
                        <a:pt x="3403" y="631"/>
                      </a:lnTo>
                      <a:lnTo>
                        <a:pt x="3383" y="625"/>
                      </a:lnTo>
                      <a:lnTo>
                        <a:pt x="3361" y="622"/>
                      </a:lnTo>
                      <a:lnTo>
                        <a:pt x="3339" y="624"/>
                      </a:lnTo>
                      <a:lnTo>
                        <a:pt x="3317" y="630"/>
                      </a:lnTo>
                      <a:lnTo>
                        <a:pt x="3310" y="635"/>
                      </a:lnTo>
                      <a:lnTo>
                        <a:pt x="3301" y="639"/>
                      </a:lnTo>
                      <a:lnTo>
                        <a:pt x="3293" y="643"/>
                      </a:lnTo>
                      <a:lnTo>
                        <a:pt x="3286" y="649"/>
                      </a:lnTo>
                      <a:lnTo>
                        <a:pt x="3278" y="653"/>
                      </a:lnTo>
                      <a:lnTo>
                        <a:pt x="3269" y="656"/>
                      </a:lnTo>
                      <a:lnTo>
                        <a:pt x="3261" y="657"/>
                      </a:lnTo>
                      <a:lnTo>
                        <a:pt x="3251" y="657"/>
                      </a:lnTo>
                      <a:lnTo>
                        <a:pt x="3245" y="655"/>
                      </a:lnTo>
                      <a:lnTo>
                        <a:pt x="3241" y="652"/>
                      </a:lnTo>
                      <a:lnTo>
                        <a:pt x="3237" y="649"/>
                      </a:lnTo>
                      <a:lnTo>
                        <a:pt x="3233" y="647"/>
                      </a:lnTo>
                      <a:lnTo>
                        <a:pt x="3221" y="641"/>
                      </a:lnTo>
                      <a:lnTo>
                        <a:pt x="3209" y="637"/>
                      </a:lnTo>
                      <a:lnTo>
                        <a:pt x="3197" y="635"/>
                      </a:lnTo>
                      <a:lnTo>
                        <a:pt x="3186" y="635"/>
                      </a:lnTo>
                      <a:lnTo>
                        <a:pt x="3172" y="634"/>
                      </a:lnTo>
                      <a:lnTo>
                        <a:pt x="3159" y="634"/>
                      </a:lnTo>
                      <a:lnTo>
                        <a:pt x="3146" y="634"/>
                      </a:lnTo>
                      <a:lnTo>
                        <a:pt x="3133" y="632"/>
                      </a:lnTo>
                      <a:lnTo>
                        <a:pt x="3129" y="632"/>
                      </a:lnTo>
                      <a:lnTo>
                        <a:pt x="3123" y="634"/>
                      </a:lnTo>
                      <a:lnTo>
                        <a:pt x="3118" y="636"/>
                      </a:lnTo>
                      <a:lnTo>
                        <a:pt x="3111" y="639"/>
                      </a:lnTo>
                      <a:lnTo>
                        <a:pt x="3106" y="641"/>
                      </a:lnTo>
                      <a:lnTo>
                        <a:pt x="3099" y="643"/>
                      </a:lnTo>
                      <a:lnTo>
                        <a:pt x="3094" y="644"/>
                      </a:lnTo>
                      <a:lnTo>
                        <a:pt x="3090" y="646"/>
                      </a:lnTo>
                      <a:lnTo>
                        <a:pt x="3079" y="644"/>
                      </a:lnTo>
                      <a:lnTo>
                        <a:pt x="3070" y="639"/>
                      </a:lnTo>
                      <a:lnTo>
                        <a:pt x="3061" y="631"/>
                      </a:lnTo>
                      <a:lnTo>
                        <a:pt x="3056" y="622"/>
                      </a:lnTo>
                      <a:lnTo>
                        <a:pt x="3053" y="611"/>
                      </a:lnTo>
                      <a:lnTo>
                        <a:pt x="3052" y="600"/>
                      </a:lnTo>
                      <a:lnTo>
                        <a:pt x="3053" y="590"/>
                      </a:lnTo>
                      <a:lnTo>
                        <a:pt x="3058" y="581"/>
                      </a:lnTo>
                      <a:lnTo>
                        <a:pt x="3062" y="578"/>
                      </a:lnTo>
                      <a:lnTo>
                        <a:pt x="3068" y="575"/>
                      </a:lnTo>
                      <a:lnTo>
                        <a:pt x="3073" y="572"/>
                      </a:lnTo>
                      <a:lnTo>
                        <a:pt x="3081" y="569"/>
                      </a:lnTo>
                      <a:lnTo>
                        <a:pt x="3089" y="567"/>
                      </a:lnTo>
                      <a:lnTo>
                        <a:pt x="3096" y="565"/>
                      </a:lnTo>
                      <a:lnTo>
                        <a:pt x="3104" y="564"/>
                      </a:lnTo>
                      <a:lnTo>
                        <a:pt x="3111" y="563"/>
                      </a:lnTo>
                      <a:lnTo>
                        <a:pt x="3110" y="557"/>
                      </a:lnTo>
                      <a:lnTo>
                        <a:pt x="3109" y="552"/>
                      </a:lnTo>
                      <a:lnTo>
                        <a:pt x="3108" y="546"/>
                      </a:lnTo>
                      <a:lnTo>
                        <a:pt x="3106" y="541"/>
                      </a:lnTo>
                      <a:lnTo>
                        <a:pt x="3104" y="536"/>
                      </a:lnTo>
                      <a:lnTo>
                        <a:pt x="3103" y="530"/>
                      </a:lnTo>
                      <a:lnTo>
                        <a:pt x="3104" y="525"/>
                      </a:lnTo>
                      <a:lnTo>
                        <a:pt x="3105" y="519"/>
                      </a:lnTo>
                      <a:lnTo>
                        <a:pt x="3114" y="502"/>
                      </a:lnTo>
                      <a:lnTo>
                        <a:pt x="3123" y="486"/>
                      </a:lnTo>
                      <a:lnTo>
                        <a:pt x="3134" y="469"/>
                      </a:lnTo>
                      <a:lnTo>
                        <a:pt x="3144" y="453"/>
                      </a:lnTo>
                      <a:lnTo>
                        <a:pt x="3155" y="438"/>
                      </a:lnTo>
                      <a:lnTo>
                        <a:pt x="3165" y="421"/>
                      </a:lnTo>
                      <a:lnTo>
                        <a:pt x="3175" y="405"/>
                      </a:lnTo>
                      <a:lnTo>
                        <a:pt x="3182" y="388"/>
                      </a:lnTo>
                      <a:lnTo>
                        <a:pt x="3184" y="381"/>
                      </a:lnTo>
                      <a:lnTo>
                        <a:pt x="3187" y="374"/>
                      </a:lnTo>
                      <a:lnTo>
                        <a:pt x="3188" y="368"/>
                      </a:lnTo>
                      <a:lnTo>
                        <a:pt x="3188" y="361"/>
                      </a:lnTo>
                      <a:lnTo>
                        <a:pt x="3188" y="355"/>
                      </a:lnTo>
                      <a:lnTo>
                        <a:pt x="3187" y="348"/>
                      </a:lnTo>
                      <a:lnTo>
                        <a:pt x="3186" y="344"/>
                      </a:lnTo>
                      <a:lnTo>
                        <a:pt x="3182" y="340"/>
                      </a:lnTo>
                      <a:lnTo>
                        <a:pt x="3166" y="328"/>
                      </a:lnTo>
                      <a:lnTo>
                        <a:pt x="3148" y="323"/>
                      </a:lnTo>
                      <a:lnTo>
                        <a:pt x="3130" y="324"/>
                      </a:lnTo>
                      <a:lnTo>
                        <a:pt x="3110" y="329"/>
                      </a:lnTo>
                      <a:lnTo>
                        <a:pt x="3091" y="333"/>
                      </a:lnTo>
                      <a:lnTo>
                        <a:pt x="3071" y="337"/>
                      </a:lnTo>
                      <a:lnTo>
                        <a:pt x="3052" y="339"/>
                      </a:lnTo>
                      <a:lnTo>
                        <a:pt x="3033" y="334"/>
                      </a:lnTo>
                      <a:lnTo>
                        <a:pt x="3024" y="330"/>
                      </a:lnTo>
                      <a:lnTo>
                        <a:pt x="3017" y="324"/>
                      </a:lnTo>
                      <a:lnTo>
                        <a:pt x="3009" y="318"/>
                      </a:lnTo>
                      <a:lnTo>
                        <a:pt x="3003" y="310"/>
                      </a:lnTo>
                      <a:lnTo>
                        <a:pt x="2996" y="304"/>
                      </a:lnTo>
                      <a:lnTo>
                        <a:pt x="2988" y="297"/>
                      </a:lnTo>
                      <a:lnTo>
                        <a:pt x="2981" y="293"/>
                      </a:lnTo>
                      <a:lnTo>
                        <a:pt x="2972" y="290"/>
                      </a:lnTo>
                      <a:lnTo>
                        <a:pt x="2967" y="290"/>
                      </a:lnTo>
                      <a:lnTo>
                        <a:pt x="2960" y="291"/>
                      </a:lnTo>
                      <a:lnTo>
                        <a:pt x="2954" y="293"/>
                      </a:lnTo>
                      <a:lnTo>
                        <a:pt x="2946" y="294"/>
                      </a:lnTo>
                      <a:lnTo>
                        <a:pt x="2938" y="296"/>
                      </a:lnTo>
                      <a:lnTo>
                        <a:pt x="2932" y="295"/>
                      </a:lnTo>
                      <a:lnTo>
                        <a:pt x="2926" y="292"/>
                      </a:lnTo>
                      <a:lnTo>
                        <a:pt x="2922" y="286"/>
                      </a:lnTo>
                      <a:lnTo>
                        <a:pt x="2900" y="297"/>
                      </a:lnTo>
                      <a:lnTo>
                        <a:pt x="2880" y="308"/>
                      </a:lnTo>
                      <a:lnTo>
                        <a:pt x="2860" y="319"/>
                      </a:lnTo>
                      <a:lnTo>
                        <a:pt x="2839" y="331"/>
                      </a:lnTo>
                      <a:lnTo>
                        <a:pt x="2820" y="344"/>
                      </a:lnTo>
                      <a:lnTo>
                        <a:pt x="2800" y="357"/>
                      </a:lnTo>
                      <a:lnTo>
                        <a:pt x="2780" y="370"/>
                      </a:lnTo>
                      <a:lnTo>
                        <a:pt x="2760" y="385"/>
                      </a:lnTo>
                      <a:lnTo>
                        <a:pt x="2754" y="389"/>
                      </a:lnTo>
                      <a:lnTo>
                        <a:pt x="2748" y="391"/>
                      </a:lnTo>
                      <a:lnTo>
                        <a:pt x="2740" y="393"/>
                      </a:lnTo>
                      <a:lnTo>
                        <a:pt x="2733" y="394"/>
                      </a:lnTo>
                      <a:lnTo>
                        <a:pt x="2726" y="394"/>
                      </a:lnTo>
                      <a:lnTo>
                        <a:pt x="2718" y="395"/>
                      </a:lnTo>
                      <a:lnTo>
                        <a:pt x="2712" y="397"/>
                      </a:lnTo>
                      <a:lnTo>
                        <a:pt x="2705" y="400"/>
                      </a:lnTo>
                      <a:lnTo>
                        <a:pt x="2698" y="404"/>
                      </a:lnTo>
                      <a:lnTo>
                        <a:pt x="2689" y="408"/>
                      </a:lnTo>
                      <a:lnTo>
                        <a:pt x="2681" y="413"/>
                      </a:lnTo>
                      <a:lnTo>
                        <a:pt x="2675" y="414"/>
                      </a:lnTo>
                      <a:lnTo>
                        <a:pt x="2662" y="413"/>
                      </a:lnTo>
                      <a:lnTo>
                        <a:pt x="2649" y="413"/>
                      </a:lnTo>
                      <a:lnTo>
                        <a:pt x="2636" y="414"/>
                      </a:lnTo>
                      <a:lnTo>
                        <a:pt x="2623" y="416"/>
                      </a:lnTo>
                      <a:lnTo>
                        <a:pt x="2611" y="420"/>
                      </a:lnTo>
                      <a:lnTo>
                        <a:pt x="2599" y="426"/>
                      </a:lnTo>
                      <a:lnTo>
                        <a:pt x="2588" y="434"/>
                      </a:lnTo>
                      <a:lnTo>
                        <a:pt x="2577" y="444"/>
                      </a:lnTo>
                      <a:lnTo>
                        <a:pt x="2570" y="450"/>
                      </a:lnTo>
                      <a:lnTo>
                        <a:pt x="2562" y="454"/>
                      </a:lnTo>
                      <a:lnTo>
                        <a:pt x="2553" y="456"/>
                      </a:lnTo>
                      <a:lnTo>
                        <a:pt x="2545" y="452"/>
                      </a:lnTo>
                      <a:lnTo>
                        <a:pt x="2541" y="446"/>
                      </a:lnTo>
                      <a:lnTo>
                        <a:pt x="2535" y="442"/>
                      </a:lnTo>
                      <a:lnTo>
                        <a:pt x="2531" y="439"/>
                      </a:lnTo>
                      <a:lnTo>
                        <a:pt x="2526" y="434"/>
                      </a:lnTo>
                      <a:lnTo>
                        <a:pt x="2520" y="432"/>
                      </a:lnTo>
                      <a:lnTo>
                        <a:pt x="2516" y="430"/>
                      </a:lnTo>
                      <a:lnTo>
                        <a:pt x="2510" y="429"/>
                      </a:lnTo>
                      <a:lnTo>
                        <a:pt x="2506" y="428"/>
                      </a:lnTo>
                      <a:lnTo>
                        <a:pt x="2490" y="428"/>
                      </a:lnTo>
                      <a:lnTo>
                        <a:pt x="2473" y="430"/>
                      </a:lnTo>
                      <a:lnTo>
                        <a:pt x="2456" y="432"/>
                      </a:lnTo>
                      <a:lnTo>
                        <a:pt x="2440" y="435"/>
                      </a:lnTo>
                      <a:lnTo>
                        <a:pt x="2423" y="437"/>
                      </a:lnTo>
                      <a:lnTo>
                        <a:pt x="2407" y="435"/>
                      </a:lnTo>
                      <a:lnTo>
                        <a:pt x="2391" y="430"/>
                      </a:lnTo>
                      <a:lnTo>
                        <a:pt x="2373" y="421"/>
                      </a:lnTo>
                      <a:lnTo>
                        <a:pt x="2355" y="414"/>
                      </a:lnTo>
                      <a:lnTo>
                        <a:pt x="2334" y="410"/>
                      </a:lnTo>
                      <a:lnTo>
                        <a:pt x="2311" y="410"/>
                      </a:lnTo>
                      <a:lnTo>
                        <a:pt x="2289" y="411"/>
                      </a:lnTo>
                      <a:lnTo>
                        <a:pt x="2269" y="410"/>
                      </a:lnTo>
                      <a:lnTo>
                        <a:pt x="2251" y="405"/>
                      </a:lnTo>
                      <a:lnTo>
                        <a:pt x="2239" y="394"/>
                      </a:lnTo>
                      <a:lnTo>
                        <a:pt x="2234" y="373"/>
                      </a:lnTo>
                      <a:lnTo>
                        <a:pt x="2234" y="369"/>
                      </a:lnTo>
                      <a:lnTo>
                        <a:pt x="2235" y="366"/>
                      </a:lnTo>
                      <a:lnTo>
                        <a:pt x="2237" y="361"/>
                      </a:lnTo>
                      <a:lnTo>
                        <a:pt x="2239" y="357"/>
                      </a:lnTo>
                      <a:lnTo>
                        <a:pt x="2241" y="353"/>
                      </a:lnTo>
                      <a:lnTo>
                        <a:pt x="2244" y="348"/>
                      </a:lnTo>
                      <a:lnTo>
                        <a:pt x="2244" y="343"/>
                      </a:lnTo>
                      <a:lnTo>
                        <a:pt x="2244" y="337"/>
                      </a:lnTo>
                      <a:lnTo>
                        <a:pt x="2237" y="342"/>
                      </a:lnTo>
                      <a:lnTo>
                        <a:pt x="2231" y="344"/>
                      </a:lnTo>
                      <a:lnTo>
                        <a:pt x="2223" y="344"/>
                      </a:lnTo>
                      <a:lnTo>
                        <a:pt x="2215" y="344"/>
                      </a:lnTo>
                      <a:lnTo>
                        <a:pt x="2217" y="335"/>
                      </a:lnTo>
                      <a:lnTo>
                        <a:pt x="2215" y="328"/>
                      </a:lnTo>
                      <a:lnTo>
                        <a:pt x="2210" y="321"/>
                      </a:lnTo>
                      <a:lnTo>
                        <a:pt x="2205" y="318"/>
                      </a:lnTo>
                      <a:lnTo>
                        <a:pt x="2195" y="312"/>
                      </a:lnTo>
                      <a:lnTo>
                        <a:pt x="2184" y="310"/>
                      </a:lnTo>
                      <a:lnTo>
                        <a:pt x="2172" y="309"/>
                      </a:lnTo>
                      <a:lnTo>
                        <a:pt x="2160" y="310"/>
                      </a:lnTo>
                      <a:lnTo>
                        <a:pt x="2148" y="311"/>
                      </a:lnTo>
                      <a:lnTo>
                        <a:pt x="2136" y="311"/>
                      </a:lnTo>
                      <a:lnTo>
                        <a:pt x="2125" y="311"/>
                      </a:lnTo>
                      <a:lnTo>
                        <a:pt x="2115" y="309"/>
                      </a:lnTo>
                      <a:lnTo>
                        <a:pt x="2106" y="305"/>
                      </a:lnTo>
                      <a:lnTo>
                        <a:pt x="2098" y="297"/>
                      </a:lnTo>
                      <a:lnTo>
                        <a:pt x="2090" y="288"/>
                      </a:lnTo>
                      <a:lnTo>
                        <a:pt x="2081" y="280"/>
                      </a:lnTo>
                      <a:lnTo>
                        <a:pt x="2073" y="272"/>
                      </a:lnTo>
                      <a:lnTo>
                        <a:pt x="2064" y="267"/>
                      </a:lnTo>
                      <a:lnTo>
                        <a:pt x="2053" y="265"/>
                      </a:lnTo>
                      <a:lnTo>
                        <a:pt x="2041" y="267"/>
                      </a:lnTo>
                      <a:lnTo>
                        <a:pt x="2036" y="269"/>
                      </a:lnTo>
                      <a:lnTo>
                        <a:pt x="2028" y="272"/>
                      </a:lnTo>
                      <a:lnTo>
                        <a:pt x="2021" y="274"/>
                      </a:lnTo>
                      <a:lnTo>
                        <a:pt x="2017" y="275"/>
                      </a:lnTo>
                      <a:lnTo>
                        <a:pt x="2006" y="275"/>
                      </a:lnTo>
                      <a:lnTo>
                        <a:pt x="1994" y="272"/>
                      </a:lnTo>
                      <a:lnTo>
                        <a:pt x="1983" y="268"/>
                      </a:lnTo>
                      <a:lnTo>
                        <a:pt x="1971" y="263"/>
                      </a:lnTo>
                      <a:lnTo>
                        <a:pt x="1959" y="259"/>
                      </a:lnTo>
                      <a:lnTo>
                        <a:pt x="1949" y="256"/>
                      </a:lnTo>
                      <a:lnTo>
                        <a:pt x="1935" y="255"/>
                      </a:lnTo>
                      <a:lnTo>
                        <a:pt x="1923" y="258"/>
                      </a:lnTo>
                      <a:lnTo>
                        <a:pt x="1904" y="266"/>
                      </a:lnTo>
                      <a:lnTo>
                        <a:pt x="1885" y="272"/>
                      </a:lnTo>
                      <a:lnTo>
                        <a:pt x="1866" y="278"/>
                      </a:lnTo>
                      <a:lnTo>
                        <a:pt x="1846" y="282"/>
                      </a:lnTo>
                      <a:lnTo>
                        <a:pt x="1825" y="285"/>
                      </a:lnTo>
                      <a:lnTo>
                        <a:pt x="1806" y="287"/>
                      </a:lnTo>
                      <a:lnTo>
                        <a:pt x="1786" y="288"/>
                      </a:lnTo>
                      <a:lnTo>
                        <a:pt x="1767" y="288"/>
                      </a:lnTo>
                      <a:lnTo>
                        <a:pt x="1747" y="287"/>
                      </a:lnTo>
                      <a:lnTo>
                        <a:pt x="1729" y="285"/>
                      </a:lnTo>
                      <a:lnTo>
                        <a:pt x="1710" y="281"/>
                      </a:lnTo>
                      <a:lnTo>
                        <a:pt x="1692" y="277"/>
                      </a:lnTo>
                      <a:lnTo>
                        <a:pt x="1673" y="270"/>
                      </a:lnTo>
                      <a:lnTo>
                        <a:pt x="1656" y="262"/>
                      </a:lnTo>
                      <a:lnTo>
                        <a:pt x="1638" y="253"/>
                      </a:lnTo>
                      <a:lnTo>
                        <a:pt x="1622" y="242"/>
                      </a:lnTo>
                      <a:lnTo>
                        <a:pt x="1612" y="231"/>
                      </a:lnTo>
                      <a:lnTo>
                        <a:pt x="1604" y="217"/>
                      </a:lnTo>
                      <a:lnTo>
                        <a:pt x="1600" y="200"/>
                      </a:lnTo>
                      <a:lnTo>
                        <a:pt x="1596" y="183"/>
                      </a:lnTo>
                      <a:lnTo>
                        <a:pt x="1591" y="165"/>
                      </a:lnTo>
                      <a:lnTo>
                        <a:pt x="1586" y="150"/>
                      </a:lnTo>
                      <a:lnTo>
                        <a:pt x="1578" y="136"/>
                      </a:lnTo>
                      <a:lnTo>
                        <a:pt x="1567" y="126"/>
                      </a:lnTo>
                      <a:lnTo>
                        <a:pt x="1554" y="119"/>
                      </a:lnTo>
                      <a:lnTo>
                        <a:pt x="1541" y="112"/>
                      </a:lnTo>
                      <a:lnTo>
                        <a:pt x="1527" y="106"/>
                      </a:lnTo>
                      <a:lnTo>
                        <a:pt x="1514" y="100"/>
                      </a:lnTo>
                      <a:lnTo>
                        <a:pt x="1499" y="96"/>
                      </a:lnTo>
                      <a:lnTo>
                        <a:pt x="1485" y="91"/>
                      </a:lnTo>
                      <a:lnTo>
                        <a:pt x="1470" y="87"/>
                      </a:lnTo>
                      <a:lnTo>
                        <a:pt x="1455" y="84"/>
                      </a:lnTo>
                      <a:lnTo>
                        <a:pt x="1440" y="81"/>
                      </a:lnTo>
                      <a:lnTo>
                        <a:pt x="1426" y="77"/>
                      </a:lnTo>
                      <a:lnTo>
                        <a:pt x="1411" y="75"/>
                      </a:lnTo>
                      <a:lnTo>
                        <a:pt x="1394" y="72"/>
                      </a:lnTo>
                      <a:lnTo>
                        <a:pt x="1379" y="70"/>
                      </a:lnTo>
                      <a:lnTo>
                        <a:pt x="1364" y="66"/>
                      </a:lnTo>
                      <a:lnTo>
                        <a:pt x="1347" y="64"/>
                      </a:lnTo>
                      <a:lnTo>
                        <a:pt x="1332" y="61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74" name="Freeform 2144"/>
                <p:cNvSpPr>
                  <a:spLocks/>
                </p:cNvSpPr>
                <p:nvPr/>
              </p:nvSpPr>
              <p:spPr bwMode="auto">
                <a:xfrm>
                  <a:off x="2283" y="936"/>
                  <a:ext cx="354" cy="137"/>
                </a:xfrm>
                <a:custGeom>
                  <a:avLst/>
                  <a:gdLst>
                    <a:gd name="T0" fmla="*/ 0 w 3549"/>
                    <a:gd name="T1" fmla="*/ 0 h 1488"/>
                    <a:gd name="T2" fmla="*/ 0 w 3549"/>
                    <a:gd name="T3" fmla="*/ 0 h 1488"/>
                    <a:gd name="T4" fmla="*/ 0 w 3549"/>
                    <a:gd name="T5" fmla="*/ 0 h 1488"/>
                    <a:gd name="T6" fmla="*/ 0 w 3549"/>
                    <a:gd name="T7" fmla="*/ 0 h 1488"/>
                    <a:gd name="T8" fmla="*/ 0 w 3549"/>
                    <a:gd name="T9" fmla="*/ 0 h 1488"/>
                    <a:gd name="T10" fmla="*/ 0 w 3549"/>
                    <a:gd name="T11" fmla="*/ 0 h 1488"/>
                    <a:gd name="T12" fmla="*/ 0 w 3549"/>
                    <a:gd name="T13" fmla="*/ 0 h 1488"/>
                    <a:gd name="T14" fmla="*/ 0 w 3549"/>
                    <a:gd name="T15" fmla="*/ 0 h 1488"/>
                    <a:gd name="T16" fmla="*/ 0 w 3549"/>
                    <a:gd name="T17" fmla="*/ 0 h 1488"/>
                    <a:gd name="T18" fmla="*/ 0 w 3549"/>
                    <a:gd name="T19" fmla="*/ 0 h 1488"/>
                    <a:gd name="T20" fmla="*/ 0 w 3549"/>
                    <a:gd name="T21" fmla="*/ 0 h 1488"/>
                    <a:gd name="T22" fmla="*/ 0 w 3549"/>
                    <a:gd name="T23" fmla="*/ 0 h 1488"/>
                    <a:gd name="T24" fmla="*/ 0 w 3549"/>
                    <a:gd name="T25" fmla="*/ 0 h 1488"/>
                    <a:gd name="T26" fmla="*/ 0 w 3549"/>
                    <a:gd name="T27" fmla="*/ 0 h 1488"/>
                    <a:gd name="T28" fmla="*/ 0 w 3549"/>
                    <a:gd name="T29" fmla="*/ 0 h 1488"/>
                    <a:gd name="T30" fmla="*/ 0 w 3549"/>
                    <a:gd name="T31" fmla="*/ 0 h 1488"/>
                    <a:gd name="T32" fmla="*/ 0 w 3549"/>
                    <a:gd name="T33" fmla="*/ 0 h 1488"/>
                    <a:gd name="T34" fmla="*/ 0 w 3549"/>
                    <a:gd name="T35" fmla="*/ 0 h 1488"/>
                    <a:gd name="T36" fmla="*/ 0 w 3549"/>
                    <a:gd name="T37" fmla="*/ 0 h 1488"/>
                    <a:gd name="T38" fmla="*/ 0 w 3549"/>
                    <a:gd name="T39" fmla="*/ 0 h 1488"/>
                    <a:gd name="T40" fmla="*/ 0 w 3549"/>
                    <a:gd name="T41" fmla="*/ 0 h 1488"/>
                    <a:gd name="T42" fmla="*/ 0 w 3549"/>
                    <a:gd name="T43" fmla="*/ 0 h 1488"/>
                    <a:gd name="T44" fmla="*/ 0 w 3549"/>
                    <a:gd name="T45" fmla="*/ 0 h 1488"/>
                    <a:gd name="T46" fmla="*/ 0 w 3549"/>
                    <a:gd name="T47" fmla="*/ 0 h 1488"/>
                    <a:gd name="T48" fmla="*/ 0 w 3549"/>
                    <a:gd name="T49" fmla="*/ 0 h 1488"/>
                    <a:gd name="T50" fmla="*/ 0 w 3549"/>
                    <a:gd name="T51" fmla="*/ 0 h 1488"/>
                    <a:gd name="T52" fmla="*/ 0 w 3549"/>
                    <a:gd name="T53" fmla="*/ 0 h 1488"/>
                    <a:gd name="T54" fmla="*/ 0 w 3549"/>
                    <a:gd name="T55" fmla="*/ 0 h 1488"/>
                    <a:gd name="T56" fmla="*/ 0 w 3549"/>
                    <a:gd name="T57" fmla="*/ 0 h 1488"/>
                    <a:gd name="T58" fmla="*/ 0 w 3549"/>
                    <a:gd name="T59" fmla="*/ 0 h 1488"/>
                    <a:gd name="T60" fmla="*/ 0 w 3549"/>
                    <a:gd name="T61" fmla="*/ 0 h 1488"/>
                    <a:gd name="T62" fmla="*/ 0 w 3549"/>
                    <a:gd name="T63" fmla="*/ 0 h 1488"/>
                    <a:gd name="T64" fmla="*/ 0 w 3549"/>
                    <a:gd name="T65" fmla="*/ 0 h 1488"/>
                    <a:gd name="T66" fmla="*/ 0 w 3549"/>
                    <a:gd name="T67" fmla="*/ 0 h 1488"/>
                    <a:gd name="T68" fmla="*/ 0 w 3549"/>
                    <a:gd name="T69" fmla="*/ 0 h 1488"/>
                    <a:gd name="T70" fmla="*/ 0 w 3549"/>
                    <a:gd name="T71" fmla="*/ 0 h 1488"/>
                    <a:gd name="T72" fmla="*/ 0 w 3549"/>
                    <a:gd name="T73" fmla="*/ 0 h 1488"/>
                    <a:gd name="T74" fmla="*/ 0 w 3549"/>
                    <a:gd name="T75" fmla="*/ 0 h 1488"/>
                    <a:gd name="T76" fmla="*/ 0 w 3549"/>
                    <a:gd name="T77" fmla="*/ 0 h 1488"/>
                    <a:gd name="T78" fmla="*/ 0 w 3549"/>
                    <a:gd name="T79" fmla="*/ 0 h 1488"/>
                    <a:gd name="T80" fmla="*/ 0 w 3549"/>
                    <a:gd name="T81" fmla="*/ 0 h 1488"/>
                    <a:gd name="T82" fmla="*/ 0 w 3549"/>
                    <a:gd name="T83" fmla="*/ 0 h 1488"/>
                    <a:gd name="T84" fmla="*/ 0 w 3549"/>
                    <a:gd name="T85" fmla="*/ 0 h 1488"/>
                    <a:gd name="T86" fmla="*/ 0 w 3549"/>
                    <a:gd name="T87" fmla="*/ 0 h 1488"/>
                    <a:gd name="T88" fmla="*/ 0 w 3549"/>
                    <a:gd name="T89" fmla="*/ 0 h 1488"/>
                    <a:gd name="T90" fmla="*/ 0 w 3549"/>
                    <a:gd name="T91" fmla="*/ 0 h 1488"/>
                    <a:gd name="T92" fmla="*/ 0 w 3549"/>
                    <a:gd name="T93" fmla="*/ 0 h 1488"/>
                    <a:gd name="T94" fmla="*/ 0 w 3549"/>
                    <a:gd name="T95" fmla="*/ 0 h 1488"/>
                    <a:gd name="T96" fmla="*/ 0 w 3549"/>
                    <a:gd name="T97" fmla="*/ 0 h 1488"/>
                    <a:gd name="T98" fmla="*/ 0 w 3549"/>
                    <a:gd name="T99" fmla="*/ 0 h 1488"/>
                    <a:gd name="T100" fmla="*/ 0 w 3549"/>
                    <a:gd name="T101" fmla="*/ 0 h 1488"/>
                    <a:gd name="T102" fmla="*/ 0 w 3549"/>
                    <a:gd name="T103" fmla="*/ 0 h 1488"/>
                    <a:gd name="T104" fmla="*/ 0 w 3549"/>
                    <a:gd name="T105" fmla="*/ 0 h 1488"/>
                    <a:gd name="T106" fmla="*/ 0 w 3549"/>
                    <a:gd name="T107" fmla="*/ 0 h 1488"/>
                    <a:gd name="T108" fmla="*/ 0 w 3549"/>
                    <a:gd name="T109" fmla="*/ 0 h 1488"/>
                    <a:gd name="T110" fmla="*/ 0 w 3549"/>
                    <a:gd name="T111" fmla="*/ 0 h 1488"/>
                    <a:gd name="T112" fmla="*/ 0 w 3549"/>
                    <a:gd name="T113" fmla="*/ 0 h 1488"/>
                    <a:gd name="T114" fmla="*/ 0 w 3549"/>
                    <a:gd name="T115" fmla="*/ 0 h 1488"/>
                    <a:gd name="T116" fmla="*/ 0 w 3549"/>
                    <a:gd name="T117" fmla="*/ 0 h 1488"/>
                    <a:gd name="T118" fmla="*/ 0 w 3549"/>
                    <a:gd name="T119" fmla="*/ 0 h 1488"/>
                    <a:gd name="T120" fmla="*/ 0 w 3549"/>
                    <a:gd name="T121" fmla="*/ 0 h 1488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3549"/>
                    <a:gd name="T184" fmla="*/ 0 h 1488"/>
                    <a:gd name="T185" fmla="*/ 3549 w 3549"/>
                    <a:gd name="T186" fmla="*/ 1488 h 1488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3549" h="1488">
                      <a:moveTo>
                        <a:pt x="1332" y="61"/>
                      </a:moveTo>
                      <a:lnTo>
                        <a:pt x="1332" y="61"/>
                      </a:lnTo>
                      <a:lnTo>
                        <a:pt x="1328" y="61"/>
                      </a:lnTo>
                      <a:lnTo>
                        <a:pt x="1323" y="60"/>
                      </a:lnTo>
                      <a:lnTo>
                        <a:pt x="1318" y="61"/>
                      </a:lnTo>
                      <a:lnTo>
                        <a:pt x="1314" y="61"/>
                      </a:lnTo>
                      <a:lnTo>
                        <a:pt x="1309" y="61"/>
                      </a:lnTo>
                      <a:lnTo>
                        <a:pt x="1305" y="61"/>
                      </a:lnTo>
                      <a:lnTo>
                        <a:pt x="1301" y="60"/>
                      </a:lnTo>
                      <a:lnTo>
                        <a:pt x="1296" y="59"/>
                      </a:lnTo>
                      <a:lnTo>
                        <a:pt x="1296" y="57"/>
                      </a:lnTo>
                      <a:lnTo>
                        <a:pt x="1296" y="53"/>
                      </a:lnTo>
                      <a:lnTo>
                        <a:pt x="1296" y="49"/>
                      </a:lnTo>
                      <a:lnTo>
                        <a:pt x="1295" y="46"/>
                      </a:lnTo>
                      <a:lnTo>
                        <a:pt x="1288" y="39"/>
                      </a:lnTo>
                      <a:lnTo>
                        <a:pt x="1280" y="35"/>
                      </a:lnTo>
                      <a:lnTo>
                        <a:pt x="1272" y="31"/>
                      </a:lnTo>
                      <a:lnTo>
                        <a:pt x="1265" y="27"/>
                      </a:lnTo>
                      <a:lnTo>
                        <a:pt x="1256" y="23"/>
                      </a:lnTo>
                      <a:lnTo>
                        <a:pt x="1248" y="19"/>
                      </a:lnTo>
                      <a:lnTo>
                        <a:pt x="1241" y="12"/>
                      </a:lnTo>
                      <a:lnTo>
                        <a:pt x="1234" y="3"/>
                      </a:lnTo>
                      <a:lnTo>
                        <a:pt x="1230" y="1"/>
                      </a:lnTo>
                      <a:lnTo>
                        <a:pt x="1222" y="0"/>
                      </a:lnTo>
                      <a:lnTo>
                        <a:pt x="1215" y="2"/>
                      </a:lnTo>
                      <a:lnTo>
                        <a:pt x="1210" y="9"/>
                      </a:lnTo>
                      <a:lnTo>
                        <a:pt x="1209" y="14"/>
                      </a:lnTo>
                      <a:lnTo>
                        <a:pt x="1208" y="21"/>
                      </a:lnTo>
                      <a:lnTo>
                        <a:pt x="1206" y="26"/>
                      </a:lnTo>
                      <a:lnTo>
                        <a:pt x="1205" y="32"/>
                      </a:lnTo>
                      <a:lnTo>
                        <a:pt x="1203" y="37"/>
                      </a:lnTo>
                      <a:lnTo>
                        <a:pt x="1202" y="42"/>
                      </a:lnTo>
                      <a:lnTo>
                        <a:pt x="1199" y="47"/>
                      </a:lnTo>
                      <a:lnTo>
                        <a:pt x="1197" y="51"/>
                      </a:lnTo>
                      <a:lnTo>
                        <a:pt x="1194" y="57"/>
                      </a:lnTo>
                      <a:lnTo>
                        <a:pt x="1190" y="61"/>
                      </a:lnTo>
                      <a:lnTo>
                        <a:pt x="1184" y="65"/>
                      </a:lnTo>
                      <a:lnTo>
                        <a:pt x="1179" y="70"/>
                      </a:lnTo>
                      <a:lnTo>
                        <a:pt x="1173" y="74"/>
                      </a:lnTo>
                      <a:lnTo>
                        <a:pt x="1168" y="78"/>
                      </a:lnTo>
                      <a:lnTo>
                        <a:pt x="1162" y="84"/>
                      </a:lnTo>
                      <a:lnTo>
                        <a:pt x="1158" y="89"/>
                      </a:lnTo>
                      <a:lnTo>
                        <a:pt x="1157" y="97"/>
                      </a:lnTo>
                      <a:lnTo>
                        <a:pt x="1157" y="105"/>
                      </a:lnTo>
                      <a:lnTo>
                        <a:pt x="1156" y="112"/>
                      </a:lnTo>
                      <a:lnTo>
                        <a:pt x="1149" y="118"/>
                      </a:lnTo>
                      <a:lnTo>
                        <a:pt x="1142" y="119"/>
                      </a:lnTo>
                      <a:lnTo>
                        <a:pt x="1134" y="118"/>
                      </a:lnTo>
                      <a:lnTo>
                        <a:pt x="1127" y="118"/>
                      </a:lnTo>
                      <a:lnTo>
                        <a:pt x="1123" y="120"/>
                      </a:lnTo>
                      <a:lnTo>
                        <a:pt x="1113" y="137"/>
                      </a:lnTo>
                      <a:lnTo>
                        <a:pt x="1110" y="156"/>
                      </a:lnTo>
                      <a:lnTo>
                        <a:pt x="1111" y="175"/>
                      </a:lnTo>
                      <a:lnTo>
                        <a:pt x="1117" y="195"/>
                      </a:lnTo>
                      <a:lnTo>
                        <a:pt x="1124" y="214"/>
                      </a:lnTo>
                      <a:lnTo>
                        <a:pt x="1132" y="233"/>
                      </a:lnTo>
                      <a:lnTo>
                        <a:pt x="1141" y="251"/>
                      </a:lnTo>
                      <a:lnTo>
                        <a:pt x="1148" y="268"/>
                      </a:lnTo>
                      <a:lnTo>
                        <a:pt x="1151" y="284"/>
                      </a:lnTo>
                      <a:lnTo>
                        <a:pt x="1148" y="299"/>
                      </a:lnTo>
                      <a:lnTo>
                        <a:pt x="1139" y="314"/>
                      </a:lnTo>
                      <a:lnTo>
                        <a:pt x="1127" y="327"/>
                      </a:lnTo>
                      <a:lnTo>
                        <a:pt x="1112" y="339"/>
                      </a:lnTo>
                      <a:lnTo>
                        <a:pt x="1095" y="347"/>
                      </a:lnTo>
                      <a:lnTo>
                        <a:pt x="1077" y="354"/>
                      </a:lnTo>
                      <a:lnTo>
                        <a:pt x="1061" y="358"/>
                      </a:lnTo>
                      <a:lnTo>
                        <a:pt x="1046" y="359"/>
                      </a:lnTo>
                      <a:lnTo>
                        <a:pt x="1031" y="358"/>
                      </a:lnTo>
                      <a:lnTo>
                        <a:pt x="1014" y="355"/>
                      </a:lnTo>
                      <a:lnTo>
                        <a:pt x="998" y="349"/>
                      </a:lnTo>
                      <a:lnTo>
                        <a:pt x="982" y="344"/>
                      </a:lnTo>
                      <a:lnTo>
                        <a:pt x="965" y="340"/>
                      </a:lnTo>
                      <a:lnTo>
                        <a:pt x="949" y="335"/>
                      </a:lnTo>
                      <a:lnTo>
                        <a:pt x="931" y="333"/>
                      </a:lnTo>
                      <a:lnTo>
                        <a:pt x="925" y="331"/>
                      </a:lnTo>
                      <a:lnTo>
                        <a:pt x="916" y="327"/>
                      </a:lnTo>
                      <a:lnTo>
                        <a:pt x="908" y="321"/>
                      </a:lnTo>
                      <a:lnTo>
                        <a:pt x="902" y="319"/>
                      </a:lnTo>
                      <a:lnTo>
                        <a:pt x="879" y="318"/>
                      </a:lnTo>
                      <a:lnTo>
                        <a:pt x="857" y="318"/>
                      </a:lnTo>
                      <a:lnTo>
                        <a:pt x="835" y="318"/>
                      </a:lnTo>
                      <a:lnTo>
                        <a:pt x="813" y="318"/>
                      </a:lnTo>
                      <a:lnTo>
                        <a:pt x="791" y="315"/>
                      </a:lnTo>
                      <a:lnTo>
                        <a:pt x="769" y="310"/>
                      </a:lnTo>
                      <a:lnTo>
                        <a:pt x="749" y="303"/>
                      </a:lnTo>
                      <a:lnTo>
                        <a:pt x="729" y="291"/>
                      </a:lnTo>
                      <a:lnTo>
                        <a:pt x="727" y="284"/>
                      </a:lnTo>
                      <a:lnTo>
                        <a:pt x="727" y="275"/>
                      </a:lnTo>
                      <a:lnTo>
                        <a:pt x="727" y="266"/>
                      </a:lnTo>
                      <a:lnTo>
                        <a:pt x="725" y="260"/>
                      </a:lnTo>
                      <a:lnTo>
                        <a:pt x="710" y="253"/>
                      </a:lnTo>
                      <a:lnTo>
                        <a:pt x="696" y="245"/>
                      </a:lnTo>
                      <a:lnTo>
                        <a:pt x="681" y="240"/>
                      </a:lnTo>
                      <a:lnTo>
                        <a:pt x="666" y="234"/>
                      </a:lnTo>
                      <a:lnTo>
                        <a:pt x="651" y="230"/>
                      </a:lnTo>
                      <a:lnTo>
                        <a:pt x="635" y="225"/>
                      </a:lnTo>
                      <a:lnTo>
                        <a:pt x="620" y="222"/>
                      </a:lnTo>
                      <a:lnTo>
                        <a:pt x="605" y="219"/>
                      </a:lnTo>
                      <a:lnTo>
                        <a:pt x="588" y="217"/>
                      </a:lnTo>
                      <a:lnTo>
                        <a:pt x="573" y="214"/>
                      </a:lnTo>
                      <a:lnTo>
                        <a:pt x="557" y="212"/>
                      </a:lnTo>
                      <a:lnTo>
                        <a:pt x="542" y="210"/>
                      </a:lnTo>
                      <a:lnTo>
                        <a:pt x="525" y="207"/>
                      </a:lnTo>
                      <a:lnTo>
                        <a:pt x="510" y="205"/>
                      </a:lnTo>
                      <a:lnTo>
                        <a:pt x="494" y="201"/>
                      </a:lnTo>
                      <a:lnTo>
                        <a:pt x="479" y="198"/>
                      </a:lnTo>
                      <a:lnTo>
                        <a:pt x="479" y="205"/>
                      </a:lnTo>
                      <a:lnTo>
                        <a:pt x="479" y="210"/>
                      </a:lnTo>
                      <a:lnTo>
                        <a:pt x="477" y="216"/>
                      </a:lnTo>
                      <a:lnTo>
                        <a:pt x="472" y="220"/>
                      </a:lnTo>
                      <a:lnTo>
                        <a:pt x="467" y="221"/>
                      </a:lnTo>
                      <a:lnTo>
                        <a:pt x="461" y="221"/>
                      </a:lnTo>
                      <a:lnTo>
                        <a:pt x="457" y="219"/>
                      </a:lnTo>
                      <a:lnTo>
                        <a:pt x="452" y="217"/>
                      </a:lnTo>
                      <a:lnTo>
                        <a:pt x="448" y="214"/>
                      </a:lnTo>
                      <a:lnTo>
                        <a:pt x="444" y="213"/>
                      </a:lnTo>
                      <a:lnTo>
                        <a:pt x="440" y="212"/>
                      </a:lnTo>
                      <a:lnTo>
                        <a:pt x="438" y="214"/>
                      </a:lnTo>
                      <a:lnTo>
                        <a:pt x="428" y="224"/>
                      </a:lnTo>
                      <a:lnTo>
                        <a:pt x="419" y="232"/>
                      </a:lnTo>
                      <a:lnTo>
                        <a:pt x="408" y="237"/>
                      </a:lnTo>
                      <a:lnTo>
                        <a:pt x="396" y="241"/>
                      </a:lnTo>
                      <a:lnTo>
                        <a:pt x="384" y="244"/>
                      </a:lnTo>
                      <a:lnTo>
                        <a:pt x="372" y="246"/>
                      </a:lnTo>
                      <a:lnTo>
                        <a:pt x="361" y="250"/>
                      </a:lnTo>
                      <a:lnTo>
                        <a:pt x="351" y="255"/>
                      </a:lnTo>
                      <a:lnTo>
                        <a:pt x="340" y="261"/>
                      </a:lnTo>
                      <a:lnTo>
                        <a:pt x="329" y="268"/>
                      </a:lnTo>
                      <a:lnTo>
                        <a:pt x="318" y="274"/>
                      </a:lnTo>
                      <a:lnTo>
                        <a:pt x="308" y="280"/>
                      </a:lnTo>
                      <a:lnTo>
                        <a:pt x="297" y="285"/>
                      </a:lnTo>
                      <a:lnTo>
                        <a:pt x="285" y="290"/>
                      </a:lnTo>
                      <a:lnTo>
                        <a:pt x="273" y="293"/>
                      </a:lnTo>
                      <a:lnTo>
                        <a:pt x="261" y="295"/>
                      </a:lnTo>
                      <a:lnTo>
                        <a:pt x="254" y="297"/>
                      </a:lnTo>
                      <a:lnTo>
                        <a:pt x="248" y="303"/>
                      </a:lnTo>
                      <a:lnTo>
                        <a:pt x="242" y="308"/>
                      </a:lnTo>
                      <a:lnTo>
                        <a:pt x="237" y="311"/>
                      </a:lnTo>
                      <a:lnTo>
                        <a:pt x="225" y="317"/>
                      </a:lnTo>
                      <a:lnTo>
                        <a:pt x="214" y="321"/>
                      </a:lnTo>
                      <a:lnTo>
                        <a:pt x="204" y="328"/>
                      </a:lnTo>
                      <a:lnTo>
                        <a:pt x="196" y="334"/>
                      </a:lnTo>
                      <a:lnTo>
                        <a:pt x="189" y="341"/>
                      </a:lnTo>
                      <a:lnTo>
                        <a:pt x="181" y="349"/>
                      </a:lnTo>
                      <a:lnTo>
                        <a:pt x="175" y="359"/>
                      </a:lnTo>
                      <a:lnTo>
                        <a:pt x="167" y="370"/>
                      </a:lnTo>
                      <a:lnTo>
                        <a:pt x="162" y="377"/>
                      </a:lnTo>
                      <a:lnTo>
                        <a:pt x="155" y="381"/>
                      </a:lnTo>
                      <a:lnTo>
                        <a:pt x="147" y="385"/>
                      </a:lnTo>
                      <a:lnTo>
                        <a:pt x="139" y="388"/>
                      </a:lnTo>
                      <a:lnTo>
                        <a:pt x="130" y="391"/>
                      </a:lnTo>
                      <a:lnTo>
                        <a:pt x="120" y="394"/>
                      </a:lnTo>
                      <a:lnTo>
                        <a:pt x="112" y="400"/>
                      </a:lnTo>
                      <a:lnTo>
                        <a:pt x="103" y="406"/>
                      </a:lnTo>
                      <a:lnTo>
                        <a:pt x="97" y="409"/>
                      </a:lnTo>
                      <a:lnTo>
                        <a:pt x="90" y="410"/>
                      </a:lnTo>
                      <a:lnTo>
                        <a:pt x="81" y="410"/>
                      </a:lnTo>
                      <a:lnTo>
                        <a:pt x="71" y="410"/>
                      </a:lnTo>
                      <a:lnTo>
                        <a:pt x="61" y="409"/>
                      </a:lnTo>
                      <a:lnTo>
                        <a:pt x="53" y="409"/>
                      </a:lnTo>
                      <a:lnTo>
                        <a:pt x="43" y="410"/>
                      </a:lnTo>
                      <a:lnTo>
                        <a:pt x="35" y="414"/>
                      </a:lnTo>
                      <a:lnTo>
                        <a:pt x="27" y="419"/>
                      </a:lnTo>
                      <a:lnTo>
                        <a:pt x="19" y="427"/>
                      </a:lnTo>
                      <a:lnTo>
                        <a:pt x="14" y="437"/>
                      </a:lnTo>
                      <a:lnTo>
                        <a:pt x="8" y="446"/>
                      </a:lnTo>
                      <a:lnTo>
                        <a:pt x="5" y="457"/>
                      </a:lnTo>
                      <a:lnTo>
                        <a:pt x="3" y="468"/>
                      </a:lnTo>
                      <a:lnTo>
                        <a:pt x="0" y="479"/>
                      </a:lnTo>
                      <a:lnTo>
                        <a:pt x="0" y="490"/>
                      </a:lnTo>
                      <a:lnTo>
                        <a:pt x="3" y="493"/>
                      </a:lnTo>
                      <a:lnTo>
                        <a:pt x="7" y="497"/>
                      </a:lnTo>
                      <a:lnTo>
                        <a:pt x="12" y="502"/>
                      </a:lnTo>
                      <a:lnTo>
                        <a:pt x="18" y="506"/>
                      </a:lnTo>
                      <a:lnTo>
                        <a:pt x="20" y="512"/>
                      </a:lnTo>
                      <a:lnTo>
                        <a:pt x="17" y="515"/>
                      </a:lnTo>
                      <a:lnTo>
                        <a:pt x="10" y="517"/>
                      </a:lnTo>
                      <a:lnTo>
                        <a:pt x="5" y="519"/>
                      </a:lnTo>
                      <a:lnTo>
                        <a:pt x="20" y="531"/>
                      </a:lnTo>
                      <a:lnTo>
                        <a:pt x="35" y="543"/>
                      </a:lnTo>
                      <a:lnTo>
                        <a:pt x="51" y="555"/>
                      </a:lnTo>
                      <a:lnTo>
                        <a:pt x="66" y="568"/>
                      </a:lnTo>
                      <a:lnTo>
                        <a:pt x="81" y="580"/>
                      </a:lnTo>
                      <a:lnTo>
                        <a:pt x="96" y="592"/>
                      </a:lnTo>
                      <a:lnTo>
                        <a:pt x="113" y="603"/>
                      </a:lnTo>
                      <a:lnTo>
                        <a:pt x="130" y="612"/>
                      </a:lnTo>
                      <a:lnTo>
                        <a:pt x="150" y="618"/>
                      </a:lnTo>
                      <a:lnTo>
                        <a:pt x="169" y="622"/>
                      </a:lnTo>
                      <a:lnTo>
                        <a:pt x="190" y="623"/>
                      </a:lnTo>
                      <a:lnTo>
                        <a:pt x="210" y="624"/>
                      </a:lnTo>
                      <a:lnTo>
                        <a:pt x="229" y="627"/>
                      </a:lnTo>
                      <a:lnTo>
                        <a:pt x="248" y="632"/>
                      </a:lnTo>
                      <a:lnTo>
                        <a:pt x="265" y="643"/>
                      </a:lnTo>
                      <a:lnTo>
                        <a:pt x="280" y="660"/>
                      </a:lnTo>
                      <a:lnTo>
                        <a:pt x="290" y="675"/>
                      </a:lnTo>
                      <a:lnTo>
                        <a:pt x="299" y="691"/>
                      </a:lnTo>
                      <a:lnTo>
                        <a:pt x="308" y="708"/>
                      </a:lnTo>
                      <a:lnTo>
                        <a:pt x="315" y="725"/>
                      </a:lnTo>
                      <a:lnTo>
                        <a:pt x="324" y="741"/>
                      </a:lnTo>
                      <a:lnTo>
                        <a:pt x="334" y="758"/>
                      </a:lnTo>
                      <a:lnTo>
                        <a:pt x="345" y="773"/>
                      </a:lnTo>
                      <a:lnTo>
                        <a:pt x="357" y="787"/>
                      </a:lnTo>
                      <a:lnTo>
                        <a:pt x="360" y="794"/>
                      </a:lnTo>
                      <a:lnTo>
                        <a:pt x="361" y="801"/>
                      </a:lnTo>
                      <a:lnTo>
                        <a:pt x="360" y="811"/>
                      </a:lnTo>
                      <a:lnTo>
                        <a:pt x="359" y="822"/>
                      </a:lnTo>
                      <a:lnTo>
                        <a:pt x="357" y="834"/>
                      </a:lnTo>
                      <a:lnTo>
                        <a:pt x="354" y="846"/>
                      </a:lnTo>
                      <a:lnTo>
                        <a:pt x="354" y="859"/>
                      </a:lnTo>
                      <a:lnTo>
                        <a:pt x="355" y="871"/>
                      </a:lnTo>
                      <a:lnTo>
                        <a:pt x="354" y="882"/>
                      </a:lnTo>
                      <a:lnTo>
                        <a:pt x="348" y="892"/>
                      </a:lnTo>
                      <a:lnTo>
                        <a:pt x="338" y="900"/>
                      </a:lnTo>
                      <a:lnTo>
                        <a:pt x="327" y="910"/>
                      </a:lnTo>
                      <a:lnTo>
                        <a:pt x="317" y="920"/>
                      </a:lnTo>
                      <a:lnTo>
                        <a:pt x="309" y="930"/>
                      </a:lnTo>
                      <a:lnTo>
                        <a:pt x="304" y="942"/>
                      </a:lnTo>
                      <a:lnTo>
                        <a:pt x="305" y="956"/>
                      </a:lnTo>
                      <a:lnTo>
                        <a:pt x="308" y="964"/>
                      </a:lnTo>
                      <a:lnTo>
                        <a:pt x="311" y="973"/>
                      </a:lnTo>
                      <a:lnTo>
                        <a:pt x="313" y="981"/>
                      </a:lnTo>
                      <a:lnTo>
                        <a:pt x="317" y="989"/>
                      </a:lnTo>
                      <a:lnTo>
                        <a:pt x="321" y="997"/>
                      </a:lnTo>
                      <a:lnTo>
                        <a:pt x="326" y="1004"/>
                      </a:lnTo>
                      <a:lnTo>
                        <a:pt x="334" y="1009"/>
                      </a:lnTo>
                      <a:lnTo>
                        <a:pt x="341" y="1013"/>
                      </a:lnTo>
                      <a:lnTo>
                        <a:pt x="358" y="1019"/>
                      </a:lnTo>
                      <a:lnTo>
                        <a:pt x="374" y="1023"/>
                      </a:lnTo>
                      <a:lnTo>
                        <a:pt x="390" y="1027"/>
                      </a:lnTo>
                      <a:lnTo>
                        <a:pt x="408" y="1029"/>
                      </a:lnTo>
                      <a:lnTo>
                        <a:pt x="424" y="1031"/>
                      </a:lnTo>
                      <a:lnTo>
                        <a:pt x="440" y="1032"/>
                      </a:lnTo>
                      <a:lnTo>
                        <a:pt x="458" y="1032"/>
                      </a:lnTo>
                      <a:lnTo>
                        <a:pt x="474" y="1033"/>
                      </a:lnTo>
                      <a:lnTo>
                        <a:pt x="490" y="1033"/>
                      </a:lnTo>
                      <a:lnTo>
                        <a:pt x="508" y="1034"/>
                      </a:lnTo>
                      <a:lnTo>
                        <a:pt x="525" y="1034"/>
                      </a:lnTo>
                      <a:lnTo>
                        <a:pt x="542" y="1035"/>
                      </a:lnTo>
                      <a:lnTo>
                        <a:pt x="559" y="1036"/>
                      </a:lnTo>
                      <a:lnTo>
                        <a:pt x="577" y="1038"/>
                      </a:lnTo>
                      <a:lnTo>
                        <a:pt x="593" y="1042"/>
                      </a:lnTo>
                      <a:lnTo>
                        <a:pt x="610" y="1045"/>
                      </a:lnTo>
                      <a:lnTo>
                        <a:pt x="624" y="1050"/>
                      </a:lnTo>
                      <a:lnTo>
                        <a:pt x="636" y="1057"/>
                      </a:lnTo>
                      <a:lnTo>
                        <a:pt x="648" y="1066"/>
                      </a:lnTo>
                      <a:lnTo>
                        <a:pt x="659" y="1075"/>
                      </a:lnTo>
                      <a:lnTo>
                        <a:pt x="670" y="1085"/>
                      </a:lnTo>
                      <a:lnTo>
                        <a:pt x="681" y="1094"/>
                      </a:lnTo>
                      <a:lnTo>
                        <a:pt x="693" y="1101"/>
                      </a:lnTo>
                      <a:lnTo>
                        <a:pt x="706" y="1106"/>
                      </a:lnTo>
                      <a:lnTo>
                        <a:pt x="720" y="1110"/>
                      </a:lnTo>
                      <a:lnTo>
                        <a:pt x="733" y="1114"/>
                      </a:lnTo>
                      <a:lnTo>
                        <a:pt x="747" y="1118"/>
                      </a:lnTo>
                      <a:lnTo>
                        <a:pt x="761" y="1122"/>
                      </a:lnTo>
                      <a:lnTo>
                        <a:pt x="774" y="1127"/>
                      </a:lnTo>
                      <a:lnTo>
                        <a:pt x="787" y="1131"/>
                      </a:lnTo>
                      <a:lnTo>
                        <a:pt x="800" y="1136"/>
                      </a:lnTo>
                      <a:lnTo>
                        <a:pt x="813" y="1142"/>
                      </a:lnTo>
                      <a:lnTo>
                        <a:pt x="820" y="1146"/>
                      </a:lnTo>
                      <a:lnTo>
                        <a:pt x="828" y="1152"/>
                      </a:lnTo>
                      <a:lnTo>
                        <a:pt x="836" y="1159"/>
                      </a:lnTo>
                      <a:lnTo>
                        <a:pt x="842" y="1167"/>
                      </a:lnTo>
                      <a:lnTo>
                        <a:pt x="848" y="1175"/>
                      </a:lnTo>
                      <a:lnTo>
                        <a:pt x="853" y="1183"/>
                      </a:lnTo>
                      <a:lnTo>
                        <a:pt x="857" y="1192"/>
                      </a:lnTo>
                      <a:lnTo>
                        <a:pt x="861" y="1200"/>
                      </a:lnTo>
                      <a:lnTo>
                        <a:pt x="877" y="1238"/>
                      </a:lnTo>
                      <a:lnTo>
                        <a:pt x="898" y="1270"/>
                      </a:lnTo>
                      <a:lnTo>
                        <a:pt x="922" y="1298"/>
                      </a:lnTo>
                      <a:lnTo>
                        <a:pt x="949" y="1320"/>
                      </a:lnTo>
                      <a:lnTo>
                        <a:pt x="979" y="1338"/>
                      </a:lnTo>
                      <a:lnTo>
                        <a:pt x="1012" y="1352"/>
                      </a:lnTo>
                      <a:lnTo>
                        <a:pt x="1046" y="1362"/>
                      </a:lnTo>
                      <a:lnTo>
                        <a:pt x="1082" y="1368"/>
                      </a:lnTo>
                      <a:lnTo>
                        <a:pt x="1120" y="1373"/>
                      </a:lnTo>
                      <a:lnTo>
                        <a:pt x="1158" y="1375"/>
                      </a:lnTo>
                      <a:lnTo>
                        <a:pt x="1196" y="1374"/>
                      </a:lnTo>
                      <a:lnTo>
                        <a:pt x="1235" y="1372"/>
                      </a:lnTo>
                      <a:lnTo>
                        <a:pt x="1273" y="1368"/>
                      </a:lnTo>
                      <a:lnTo>
                        <a:pt x="1312" y="1364"/>
                      </a:lnTo>
                      <a:lnTo>
                        <a:pt x="1349" y="1360"/>
                      </a:lnTo>
                      <a:lnTo>
                        <a:pt x="1383" y="1355"/>
                      </a:lnTo>
                      <a:lnTo>
                        <a:pt x="1403" y="1354"/>
                      </a:lnTo>
                      <a:lnTo>
                        <a:pt x="1423" y="1354"/>
                      </a:lnTo>
                      <a:lnTo>
                        <a:pt x="1441" y="1356"/>
                      </a:lnTo>
                      <a:lnTo>
                        <a:pt x="1461" y="1360"/>
                      </a:lnTo>
                      <a:lnTo>
                        <a:pt x="1480" y="1365"/>
                      </a:lnTo>
                      <a:lnTo>
                        <a:pt x="1499" y="1372"/>
                      </a:lnTo>
                      <a:lnTo>
                        <a:pt x="1517" y="1379"/>
                      </a:lnTo>
                      <a:lnTo>
                        <a:pt x="1536" y="1388"/>
                      </a:lnTo>
                      <a:lnTo>
                        <a:pt x="1553" y="1397"/>
                      </a:lnTo>
                      <a:lnTo>
                        <a:pt x="1571" y="1404"/>
                      </a:lnTo>
                      <a:lnTo>
                        <a:pt x="1588" y="1412"/>
                      </a:lnTo>
                      <a:lnTo>
                        <a:pt x="1606" y="1419"/>
                      </a:lnTo>
                      <a:lnTo>
                        <a:pt x="1624" y="1426"/>
                      </a:lnTo>
                      <a:lnTo>
                        <a:pt x="1641" y="1431"/>
                      </a:lnTo>
                      <a:lnTo>
                        <a:pt x="1660" y="1437"/>
                      </a:lnTo>
                      <a:lnTo>
                        <a:pt x="1678" y="1442"/>
                      </a:lnTo>
                      <a:lnTo>
                        <a:pt x="1697" y="1447"/>
                      </a:lnTo>
                      <a:lnTo>
                        <a:pt x="1715" y="1450"/>
                      </a:lnTo>
                      <a:lnTo>
                        <a:pt x="1734" y="1453"/>
                      </a:lnTo>
                      <a:lnTo>
                        <a:pt x="1753" y="1456"/>
                      </a:lnTo>
                      <a:lnTo>
                        <a:pt x="1771" y="1459"/>
                      </a:lnTo>
                      <a:lnTo>
                        <a:pt x="1791" y="1460"/>
                      </a:lnTo>
                      <a:lnTo>
                        <a:pt x="1809" y="1461"/>
                      </a:lnTo>
                      <a:lnTo>
                        <a:pt x="1829" y="1461"/>
                      </a:lnTo>
                      <a:lnTo>
                        <a:pt x="1834" y="1464"/>
                      </a:lnTo>
                      <a:lnTo>
                        <a:pt x="1836" y="1472"/>
                      </a:lnTo>
                      <a:lnTo>
                        <a:pt x="1837" y="1478"/>
                      </a:lnTo>
                      <a:lnTo>
                        <a:pt x="1842" y="1479"/>
                      </a:lnTo>
                      <a:lnTo>
                        <a:pt x="1851" y="1476"/>
                      </a:lnTo>
                      <a:lnTo>
                        <a:pt x="1860" y="1475"/>
                      </a:lnTo>
                      <a:lnTo>
                        <a:pt x="1868" y="1476"/>
                      </a:lnTo>
                      <a:lnTo>
                        <a:pt x="1877" y="1478"/>
                      </a:lnTo>
                      <a:lnTo>
                        <a:pt x="1884" y="1480"/>
                      </a:lnTo>
                      <a:lnTo>
                        <a:pt x="1893" y="1484"/>
                      </a:lnTo>
                      <a:lnTo>
                        <a:pt x="1901" y="1487"/>
                      </a:lnTo>
                      <a:lnTo>
                        <a:pt x="1908" y="1488"/>
                      </a:lnTo>
                      <a:lnTo>
                        <a:pt x="1929" y="1487"/>
                      </a:lnTo>
                      <a:lnTo>
                        <a:pt x="1947" y="1482"/>
                      </a:lnTo>
                      <a:lnTo>
                        <a:pt x="1964" y="1472"/>
                      </a:lnTo>
                      <a:lnTo>
                        <a:pt x="1980" y="1460"/>
                      </a:lnTo>
                      <a:lnTo>
                        <a:pt x="1995" y="1447"/>
                      </a:lnTo>
                      <a:lnTo>
                        <a:pt x="2011" y="1434"/>
                      </a:lnTo>
                      <a:lnTo>
                        <a:pt x="2026" y="1423"/>
                      </a:lnTo>
                      <a:lnTo>
                        <a:pt x="2042" y="1415"/>
                      </a:lnTo>
                      <a:lnTo>
                        <a:pt x="2066" y="1407"/>
                      </a:lnTo>
                      <a:lnTo>
                        <a:pt x="2091" y="1402"/>
                      </a:lnTo>
                      <a:lnTo>
                        <a:pt x="2115" y="1398"/>
                      </a:lnTo>
                      <a:lnTo>
                        <a:pt x="2140" y="1396"/>
                      </a:lnTo>
                      <a:lnTo>
                        <a:pt x="2165" y="1394"/>
                      </a:lnTo>
                      <a:lnTo>
                        <a:pt x="2190" y="1393"/>
                      </a:lnTo>
                      <a:lnTo>
                        <a:pt x="2215" y="1394"/>
                      </a:lnTo>
                      <a:lnTo>
                        <a:pt x="2241" y="1394"/>
                      </a:lnTo>
                      <a:lnTo>
                        <a:pt x="2266" y="1394"/>
                      </a:lnTo>
                      <a:lnTo>
                        <a:pt x="2292" y="1394"/>
                      </a:lnTo>
                      <a:lnTo>
                        <a:pt x="2317" y="1393"/>
                      </a:lnTo>
                      <a:lnTo>
                        <a:pt x="2342" y="1392"/>
                      </a:lnTo>
                      <a:lnTo>
                        <a:pt x="2366" y="1389"/>
                      </a:lnTo>
                      <a:lnTo>
                        <a:pt x="2390" y="1386"/>
                      </a:lnTo>
                      <a:lnTo>
                        <a:pt x="2413" y="1379"/>
                      </a:lnTo>
                      <a:lnTo>
                        <a:pt x="2437" y="1372"/>
                      </a:lnTo>
                      <a:lnTo>
                        <a:pt x="2453" y="1364"/>
                      </a:lnTo>
                      <a:lnTo>
                        <a:pt x="2468" y="1354"/>
                      </a:lnTo>
                      <a:lnTo>
                        <a:pt x="2481" y="1341"/>
                      </a:lnTo>
                      <a:lnTo>
                        <a:pt x="2495" y="1328"/>
                      </a:lnTo>
                      <a:lnTo>
                        <a:pt x="2509" y="1314"/>
                      </a:lnTo>
                      <a:lnTo>
                        <a:pt x="2523" y="1300"/>
                      </a:lnTo>
                      <a:lnTo>
                        <a:pt x="2539" y="1287"/>
                      </a:lnTo>
                      <a:lnTo>
                        <a:pt x="2554" y="1275"/>
                      </a:lnTo>
                      <a:lnTo>
                        <a:pt x="2568" y="1267"/>
                      </a:lnTo>
                      <a:lnTo>
                        <a:pt x="2583" y="1261"/>
                      </a:lnTo>
                      <a:lnTo>
                        <a:pt x="2599" y="1255"/>
                      </a:lnTo>
                      <a:lnTo>
                        <a:pt x="2615" y="1251"/>
                      </a:lnTo>
                      <a:lnTo>
                        <a:pt x="2631" y="1245"/>
                      </a:lnTo>
                      <a:lnTo>
                        <a:pt x="2645" y="1239"/>
                      </a:lnTo>
                      <a:lnTo>
                        <a:pt x="2657" y="1231"/>
                      </a:lnTo>
                      <a:lnTo>
                        <a:pt x="2668" y="1221"/>
                      </a:lnTo>
                      <a:lnTo>
                        <a:pt x="2673" y="1212"/>
                      </a:lnTo>
                      <a:lnTo>
                        <a:pt x="2673" y="1202"/>
                      </a:lnTo>
                      <a:lnTo>
                        <a:pt x="2667" y="1193"/>
                      </a:lnTo>
                      <a:lnTo>
                        <a:pt x="2660" y="1183"/>
                      </a:lnTo>
                      <a:lnTo>
                        <a:pt x="2650" y="1173"/>
                      </a:lnTo>
                      <a:lnTo>
                        <a:pt x="2640" y="1164"/>
                      </a:lnTo>
                      <a:lnTo>
                        <a:pt x="2629" y="1154"/>
                      </a:lnTo>
                      <a:lnTo>
                        <a:pt x="2620" y="1143"/>
                      </a:lnTo>
                      <a:lnTo>
                        <a:pt x="2612" y="1128"/>
                      </a:lnTo>
                      <a:lnTo>
                        <a:pt x="2609" y="1111"/>
                      </a:lnTo>
                      <a:lnTo>
                        <a:pt x="2612" y="1095"/>
                      </a:lnTo>
                      <a:lnTo>
                        <a:pt x="2618" y="1079"/>
                      </a:lnTo>
                      <a:lnTo>
                        <a:pt x="2627" y="1065"/>
                      </a:lnTo>
                      <a:lnTo>
                        <a:pt x="2640" y="1052"/>
                      </a:lnTo>
                      <a:lnTo>
                        <a:pt x="2653" y="1042"/>
                      </a:lnTo>
                      <a:lnTo>
                        <a:pt x="2668" y="1034"/>
                      </a:lnTo>
                      <a:lnTo>
                        <a:pt x="2685" y="1031"/>
                      </a:lnTo>
                      <a:lnTo>
                        <a:pt x="2700" y="1031"/>
                      </a:lnTo>
                      <a:lnTo>
                        <a:pt x="2716" y="1034"/>
                      </a:lnTo>
                      <a:lnTo>
                        <a:pt x="2733" y="1040"/>
                      </a:lnTo>
                      <a:lnTo>
                        <a:pt x="2749" y="1046"/>
                      </a:lnTo>
                      <a:lnTo>
                        <a:pt x="2765" y="1053"/>
                      </a:lnTo>
                      <a:lnTo>
                        <a:pt x="2782" y="1059"/>
                      </a:lnTo>
                      <a:lnTo>
                        <a:pt x="2799" y="1065"/>
                      </a:lnTo>
                      <a:lnTo>
                        <a:pt x="2816" y="1068"/>
                      </a:lnTo>
                      <a:lnTo>
                        <a:pt x="2835" y="1069"/>
                      </a:lnTo>
                      <a:lnTo>
                        <a:pt x="2852" y="1069"/>
                      </a:lnTo>
                      <a:lnTo>
                        <a:pt x="2869" y="1067"/>
                      </a:lnTo>
                      <a:lnTo>
                        <a:pt x="2885" y="1061"/>
                      </a:lnTo>
                      <a:lnTo>
                        <a:pt x="2900" y="1055"/>
                      </a:lnTo>
                      <a:lnTo>
                        <a:pt x="2913" y="1045"/>
                      </a:lnTo>
                      <a:lnTo>
                        <a:pt x="2924" y="1033"/>
                      </a:lnTo>
                      <a:lnTo>
                        <a:pt x="2931" y="1024"/>
                      </a:lnTo>
                      <a:lnTo>
                        <a:pt x="2937" y="1017"/>
                      </a:lnTo>
                      <a:lnTo>
                        <a:pt x="2943" y="1009"/>
                      </a:lnTo>
                      <a:lnTo>
                        <a:pt x="2950" y="1001"/>
                      </a:lnTo>
                      <a:lnTo>
                        <a:pt x="2957" y="995"/>
                      </a:lnTo>
                      <a:lnTo>
                        <a:pt x="2964" y="989"/>
                      </a:lnTo>
                      <a:lnTo>
                        <a:pt x="2972" y="984"/>
                      </a:lnTo>
                      <a:lnTo>
                        <a:pt x="2982" y="981"/>
                      </a:lnTo>
                      <a:lnTo>
                        <a:pt x="2998" y="979"/>
                      </a:lnTo>
                      <a:lnTo>
                        <a:pt x="3015" y="978"/>
                      </a:lnTo>
                      <a:lnTo>
                        <a:pt x="3031" y="979"/>
                      </a:lnTo>
                      <a:lnTo>
                        <a:pt x="3047" y="981"/>
                      </a:lnTo>
                      <a:lnTo>
                        <a:pt x="3064" y="981"/>
                      </a:lnTo>
                      <a:lnTo>
                        <a:pt x="3080" y="980"/>
                      </a:lnTo>
                      <a:lnTo>
                        <a:pt x="3095" y="975"/>
                      </a:lnTo>
                      <a:lnTo>
                        <a:pt x="3109" y="968"/>
                      </a:lnTo>
                      <a:lnTo>
                        <a:pt x="3123" y="955"/>
                      </a:lnTo>
                      <a:lnTo>
                        <a:pt x="3134" y="939"/>
                      </a:lnTo>
                      <a:lnTo>
                        <a:pt x="3144" y="922"/>
                      </a:lnTo>
                      <a:lnTo>
                        <a:pt x="3154" y="905"/>
                      </a:lnTo>
                      <a:lnTo>
                        <a:pt x="3164" y="888"/>
                      </a:lnTo>
                      <a:lnTo>
                        <a:pt x="3176" y="872"/>
                      </a:lnTo>
                      <a:lnTo>
                        <a:pt x="3190" y="859"/>
                      </a:lnTo>
                      <a:lnTo>
                        <a:pt x="3207" y="848"/>
                      </a:lnTo>
                      <a:lnTo>
                        <a:pt x="3213" y="847"/>
                      </a:lnTo>
                      <a:lnTo>
                        <a:pt x="3218" y="846"/>
                      </a:lnTo>
                      <a:lnTo>
                        <a:pt x="3224" y="847"/>
                      </a:lnTo>
                      <a:lnTo>
                        <a:pt x="3229" y="847"/>
                      </a:lnTo>
                      <a:lnTo>
                        <a:pt x="3235" y="848"/>
                      </a:lnTo>
                      <a:lnTo>
                        <a:pt x="3240" y="848"/>
                      </a:lnTo>
                      <a:lnTo>
                        <a:pt x="3245" y="848"/>
                      </a:lnTo>
                      <a:lnTo>
                        <a:pt x="3250" y="846"/>
                      </a:lnTo>
                      <a:lnTo>
                        <a:pt x="3255" y="843"/>
                      </a:lnTo>
                      <a:lnTo>
                        <a:pt x="3260" y="838"/>
                      </a:lnTo>
                      <a:lnTo>
                        <a:pt x="3264" y="833"/>
                      </a:lnTo>
                      <a:lnTo>
                        <a:pt x="3268" y="827"/>
                      </a:lnTo>
                      <a:lnTo>
                        <a:pt x="3273" y="823"/>
                      </a:lnTo>
                      <a:lnTo>
                        <a:pt x="3277" y="819"/>
                      </a:lnTo>
                      <a:lnTo>
                        <a:pt x="3282" y="815"/>
                      </a:lnTo>
                      <a:lnTo>
                        <a:pt x="3287" y="814"/>
                      </a:lnTo>
                      <a:lnTo>
                        <a:pt x="3306" y="811"/>
                      </a:lnTo>
                      <a:lnTo>
                        <a:pt x="3326" y="807"/>
                      </a:lnTo>
                      <a:lnTo>
                        <a:pt x="3346" y="800"/>
                      </a:lnTo>
                      <a:lnTo>
                        <a:pt x="3364" y="794"/>
                      </a:lnTo>
                      <a:lnTo>
                        <a:pt x="3383" y="789"/>
                      </a:lnTo>
                      <a:lnTo>
                        <a:pt x="3401" y="786"/>
                      </a:lnTo>
                      <a:lnTo>
                        <a:pt x="3420" y="787"/>
                      </a:lnTo>
                      <a:lnTo>
                        <a:pt x="3438" y="792"/>
                      </a:lnTo>
                      <a:lnTo>
                        <a:pt x="3449" y="797"/>
                      </a:lnTo>
                      <a:lnTo>
                        <a:pt x="3460" y="800"/>
                      </a:lnTo>
                      <a:lnTo>
                        <a:pt x="3471" y="801"/>
                      </a:lnTo>
                      <a:lnTo>
                        <a:pt x="3482" y="802"/>
                      </a:lnTo>
                      <a:lnTo>
                        <a:pt x="3494" y="803"/>
                      </a:lnTo>
                      <a:lnTo>
                        <a:pt x="3505" y="803"/>
                      </a:lnTo>
                      <a:lnTo>
                        <a:pt x="3517" y="802"/>
                      </a:lnTo>
                      <a:lnTo>
                        <a:pt x="3527" y="802"/>
                      </a:lnTo>
                      <a:lnTo>
                        <a:pt x="3534" y="800"/>
                      </a:lnTo>
                      <a:lnTo>
                        <a:pt x="3539" y="794"/>
                      </a:lnTo>
                      <a:lnTo>
                        <a:pt x="3543" y="787"/>
                      </a:lnTo>
                      <a:lnTo>
                        <a:pt x="3546" y="781"/>
                      </a:lnTo>
                      <a:lnTo>
                        <a:pt x="3549" y="772"/>
                      </a:lnTo>
                      <a:lnTo>
                        <a:pt x="3549" y="763"/>
                      </a:lnTo>
                      <a:lnTo>
                        <a:pt x="3547" y="754"/>
                      </a:lnTo>
                      <a:lnTo>
                        <a:pt x="3544" y="746"/>
                      </a:lnTo>
                      <a:lnTo>
                        <a:pt x="3539" y="738"/>
                      </a:lnTo>
                      <a:lnTo>
                        <a:pt x="3533" y="730"/>
                      </a:lnTo>
                      <a:lnTo>
                        <a:pt x="3526" y="724"/>
                      </a:lnTo>
                      <a:lnTo>
                        <a:pt x="3519" y="720"/>
                      </a:lnTo>
                      <a:lnTo>
                        <a:pt x="3513" y="716"/>
                      </a:lnTo>
                      <a:lnTo>
                        <a:pt x="3507" y="713"/>
                      </a:lnTo>
                      <a:lnTo>
                        <a:pt x="3500" y="710"/>
                      </a:lnTo>
                      <a:lnTo>
                        <a:pt x="3494" y="706"/>
                      </a:lnTo>
                      <a:lnTo>
                        <a:pt x="3487" y="703"/>
                      </a:lnTo>
                      <a:lnTo>
                        <a:pt x="3482" y="699"/>
                      </a:lnTo>
                      <a:lnTo>
                        <a:pt x="3477" y="696"/>
                      </a:lnTo>
                      <a:lnTo>
                        <a:pt x="3473" y="691"/>
                      </a:lnTo>
                      <a:lnTo>
                        <a:pt x="3458" y="672"/>
                      </a:lnTo>
                      <a:lnTo>
                        <a:pt x="3440" y="655"/>
                      </a:lnTo>
                      <a:lnTo>
                        <a:pt x="3423" y="641"/>
                      </a:lnTo>
                      <a:lnTo>
                        <a:pt x="3403" y="631"/>
                      </a:lnTo>
                      <a:lnTo>
                        <a:pt x="3383" y="625"/>
                      </a:lnTo>
                      <a:lnTo>
                        <a:pt x="3361" y="622"/>
                      </a:lnTo>
                      <a:lnTo>
                        <a:pt x="3339" y="624"/>
                      </a:lnTo>
                      <a:lnTo>
                        <a:pt x="3317" y="630"/>
                      </a:lnTo>
                      <a:lnTo>
                        <a:pt x="3310" y="635"/>
                      </a:lnTo>
                      <a:lnTo>
                        <a:pt x="3301" y="639"/>
                      </a:lnTo>
                      <a:lnTo>
                        <a:pt x="3293" y="643"/>
                      </a:lnTo>
                      <a:lnTo>
                        <a:pt x="3286" y="649"/>
                      </a:lnTo>
                      <a:lnTo>
                        <a:pt x="3278" y="653"/>
                      </a:lnTo>
                      <a:lnTo>
                        <a:pt x="3269" y="656"/>
                      </a:lnTo>
                      <a:lnTo>
                        <a:pt x="3261" y="657"/>
                      </a:lnTo>
                      <a:lnTo>
                        <a:pt x="3251" y="657"/>
                      </a:lnTo>
                      <a:lnTo>
                        <a:pt x="3245" y="655"/>
                      </a:lnTo>
                      <a:lnTo>
                        <a:pt x="3241" y="652"/>
                      </a:lnTo>
                      <a:lnTo>
                        <a:pt x="3237" y="649"/>
                      </a:lnTo>
                      <a:lnTo>
                        <a:pt x="3233" y="647"/>
                      </a:lnTo>
                      <a:lnTo>
                        <a:pt x="3221" y="641"/>
                      </a:lnTo>
                      <a:lnTo>
                        <a:pt x="3209" y="637"/>
                      </a:lnTo>
                      <a:lnTo>
                        <a:pt x="3197" y="635"/>
                      </a:lnTo>
                      <a:lnTo>
                        <a:pt x="3186" y="635"/>
                      </a:lnTo>
                      <a:lnTo>
                        <a:pt x="3172" y="634"/>
                      </a:lnTo>
                      <a:lnTo>
                        <a:pt x="3159" y="634"/>
                      </a:lnTo>
                      <a:lnTo>
                        <a:pt x="3146" y="634"/>
                      </a:lnTo>
                      <a:lnTo>
                        <a:pt x="3133" y="632"/>
                      </a:lnTo>
                      <a:lnTo>
                        <a:pt x="3129" y="632"/>
                      </a:lnTo>
                      <a:lnTo>
                        <a:pt x="3123" y="634"/>
                      </a:lnTo>
                      <a:lnTo>
                        <a:pt x="3118" y="636"/>
                      </a:lnTo>
                      <a:lnTo>
                        <a:pt x="3111" y="639"/>
                      </a:lnTo>
                      <a:lnTo>
                        <a:pt x="3106" y="641"/>
                      </a:lnTo>
                      <a:lnTo>
                        <a:pt x="3099" y="643"/>
                      </a:lnTo>
                      <a:lnTo>
                        <a:pt x="3094" y="644"/>
                      </a:lnTo>
                      <a:lnTo>
                        <a:pt x="3090" y="646"/>
                      </a:lnTo>
                      <a:lnTo>
                        <a:pt x="3079" y="644"/>
                      </a:lnTo>
                      <a:lnTo>
                        <a:pt x="3070" y="639"/>
                      </a:lnTo>
                      <a:lnTo>
                        <a:pt x="3061" y="631"/>
                      </a:lnTo>
                      <a:lnTo>
                        <a:pt x="3056" y="622"/>
                      </a:lnTo>
                      <a:lnTo>
                        <a:pt x="3053" y="611"/>
                      </a:lnTo>
                      <a:lnTo>
                        <a:pt x="3052" y="600"/>
                      </a:lnTo>
                      <a:lnTo>
                        <a:pt x="3053" y="590"/>
                      </a:lnTo>
                      <a:lnTo>
                        <a:pt x="3058" y="581"/>
                      </a:lnTo>
                      <a:lnTo>
                        <a:pt x="3062" y="578"/>
                      </a:lnTo>
                      <a:lnTo>
                        <a:pt x="3068" y="575"/>
                      </a:lnTo>
                      <a:lnTo>
                        <a:pt x="3073" y="572"/>
                      </a:lnTo>
                      <a:lnTo>
                        <a:pt x="3081" y="569"/>
                      </a:lnTo>
                      <a:lnTo>
                        <a:pt x="3089" y="567"/>
                      </a:lnTo>
                      <a:lnTo>
                        <a:pt x="3096" y="565"/>
                      </a:lnTo>
                      <a:lnTo>
                        <a:pt x="3104" y="564"/>
                      </a:lnTo>
                      <a:lnTo>
                        <a:pt x="3111" y="563"/>
                      </a:lnTo>
                      <a:lnTo>
                        <a:pt x="3110" y="557"/>
                      </a:lnTo>
                      <a:lnTo>
                        <a:pt x="3109" y="552"/>
                      </a:lnTo>
                      <a:lnTo>
                        <a:pt x="3108" y="546"/>
                      </a:lnTo>
                      <a:lnTo>
                        <a:pt x="3106" y="541"/>
                      </a:lnTo>
                      <a:lnTo>
                        <a:pt x="3104" y="536"/>
                      </a:lnTo>
                      <a:lnTo>
                        <a:pt x="3103" y="530"/>
                      </a:lnTo>
                      <a:lnTo>
                        <a:pt x="3104" y="525"/>
                      </a:lnTo>
                      <a:lnTo>
                        <a:pt x="3105" y="519"/>
                      </a:lnTo>
                      <a:lnTo>
                        <a:pt x="3114" y="502"/>
                      </a:lnTo>
                      <a:lnTo>
                        <a:pt x="3123" y="486"/>
                      </a:lnTo>
                      <a:lnTo>
                        <a:pt x="3134" y="469"/>
                      </a:lnTo>
                      <a:lnTo>
                        <a:pt x="3144" y="453"/>
                      </a:lnTo>
                      <a:lnTo>
                        <a:pt x="3155" y="438"/>
                      </a:lnTo>
                      <a:lnTo>
                        <a:pt x="3165" y="421"/>
                      </a:lnTo>
                      <a:lnTo>
                        <a:pt x="3175" y="405"/>
                      </a:lnTo>
                      <a:lnTo>
                        <a:pt x="3182" y="388"/>
                      </a:lnTo>
                      <a:lnTo>
                        <a:pt x="3184" y="381"/>
                      </a:lnTo>
                      <a:lnTo>
                        <a:pt x="3187" y="374"/>
                      </a:lnTo>
                      <a:lnTo>
                        <a:pt x="3188" y="368"/>
                      </a:lnTo>
                      <a:lnTo>
                        <a:pt x="3188" y="361"/>
                      </a:lnTo>
                      <a:lnTo>
                        <a:pt x="3188" y="355"/>
                      </a:lnTo>
                      <a:lnTo>
                        <a:pt x="3187" y="348"/>
                      </a:lnTo>
                      <a:lnTo>
                        <a:pt x="3186" y="344"/>
                      </a:lnTo>
                      <a:lnTo>
                        <a:pt x="3182" y="340"/>
                      </a:lnTo>
                      <a:lnTo>
                        <a:pt x="3166" y="328"/>
                      </a:lnTo>
                      <a:lnTo>
                        <a:pt x="3148" y="323"/>
                      </a:lnTo>
                      <a:lnTo>
                        <a:pt x="3130" y="324"/>
                      </a:lnTo>
                      <a:lnTo>
                        <a:pt x="3110" y="329"/>
                      </a:lnTo>
                      <a:lnTo>
                        <a:pt x="3091" y="333"/>
                      </a:lnTo>
                      <a:lnTo>
                        <a:pt x="3071" y="337"/>
                      </a:lnTo>
                      <a:lnTo>
                        <a:pt x="3052" y="339"/>
                      </a:lnTo>
                      <a:lnTo>
                        <a:pt x="3033" y="334"/>
                      </a:lnTo>
                      <a:lnTo>
                        <a:pt x="3024" y="330"/>
                      </a:lnTo>
                      <a:lnTo>
                        <a:pt x="3017" y="324"/>
                      </a:lnTo>
                      <a:lnTo>
                        <a:pt x="3009" y="318"/>
                      </a:lnTo>
                      <a:lnTo>
                        <a:pt x="3003" y="310"/>
                      </a:lnTo>
                      <a:lnTo>
                        <a:pt x="2996" y="304"/>
                      </a:lnTo>
                      <a:lnTo>
                        <a:pt x="2988" y="297"/>
                      </a:lnTo>
                      <a:lnTo>
                        <a:pt x="2981" y="293"/>
                      </a:lnTo>
                      <a:lnTo>
                        <a:pt x="2972" y="290"/>
                      </a:lnTo>
                      <a:lnTo>
                        <a:pt x="2967" y="290"/>
                      </a:lnTo>
                      <a:lnTo>
                        <a:pt x="2960" y="291"/>
                      </a:lnTo>
                      <a:lnTo>
                        <a:pt x="2954" y="293"/>
                      </a:lnTo>
                      <a:lnTo>
                        <a:pt x="2946" y="294"/>
                      </a:lnTo>
                      <a:lnTo>
                        <a:pt x="2938" y="296"/>
                      </a:lnTo>
                      <a:lnTo>
                        <a:pt x="2932" y="295"/>
                      </a:lnTo>
                      <a:lnTo>
                        <a:pt x="2926" y="292"/>
                      </a:lnTo>
                      <a:lnTo>
                        <a:pt x="2922" y="286"/>
                      </a:lnTo>
                      <a:lnTo>
                        <a:pt x="2900" y="297"/>
                      </a:lnTo>
                      <a:lnTo>
                        <a:pt x="2880" y="308"/>
                      </a:lnTo>
                      <a:lnTo>
                        <a:pt x="2860" y="319"/>
                      </a:lnTo>
                      <a:lnTo>
                        <a:pt x="2839" y="331"/>
                      </a:lnTo>
                      <a:lnTo>
                        <a:pt x="2820" y="344"/>
                      </a:lnTo>
                      <a:lnTo>
                        <a:pt x="2800" y="357"/>
                      </a:lnTo>
                      <a:lnTo>
                        <a:pt x="2780" y="370"/>
                      </a:lnTo>
                      <a:lnTo>
                        <a:pt x="2760" y="385"/>
                      </a:lnTo>
                      <a:lnTo>
                        <a:pt x="2754" y="389"/>
                      </a:lnTo>
                      <a:lnTo>
                        <a:pt x="2748" y="391"/>
                      </a:lnTo>
                      <a:lnTo>
                        <a:pt x="2740" y="393"/>
                      </a:lnTo>
                      <a:lnTo>
                        <a:pt x="2733" y="394"/>
                      </a:lnTo>
                      <a:lnTo>
                        <a:pt x="2726" y="394"/>
                      </a:lnTo>
                      <a:lnTo>
                        <a:pt x="2718" y="395"/>
                      </a:lnTo>
                      <a:lnTo>
                        <a:pt x="2712" y="397"/>
                      </a:lnTo>
                      <a:lnTo>
                        <a:pt x="2705" y="400"/>
                      </a:lnTo>
                      <a:lnTo>
                        <a:pt x="2698" y="404"/>
                      </a:lnTo>
                      <a:lnTo>
                        <a:pt x="2689" y="408"/>
                      </a:lnTo>
                      <a:lnTo>
                        <a:pt x="2681" y="413"/>
                      </a:lnTo>
                      <a:lnTo>
                        <a:pt x="2675" y="414"/>
                      </a:lnTo>
                      <a:lnTo>
                        <a:pt x="2662" y="413"/>
                      </a:lnTo>
                      <a:lnTo>
                        <a:pt x="2649" y="413"/>
                      </a:lnTo>
                      <a:lnTo>
                        <a:pt x="2636" y="414"/>
                      </a:lnTo>
                      <a:lnTo>
                        <a:pt x="2623" y="416"/>
                      </a:lnTo>
                      <a:lnTo>
                        <a:pt x="2611" y="420"/>
                      </a:lnTo>
                      <a:lnTo>
                        <a:pt x="2599" y="426"/>
                      </a:lnTo>
                      <a:lnTo>
                        <a:pt x="2588" y="434"/>
                      </a:lnTo>
                      <a:lnTo>
                        <a:pt x="2577" y="444"/>
                      </a:lnTo>
                      <a:lnTo>
                        <a:pt x="2570" y="450"/>
                      </a:lnTo>
                      <a:lnTo>
                        <a:pt x="2562" y="454"/>
                      </a:lnTo>
                      <a:lnTo>
                        <a:pt x="2553" y="456"/>
                      </a:lnTo>
                      <a:lnTo>
                        <a:pt x="2545" y="452"/>
                      </a:lnTo>
                      <a:lnTo>
                        <a:pt x="2541" y="446"/>
                      </a:lnTo>
                      <a:lnTo>
                        <a:pt x="2535" y="442"/>
                      </a:lnTo>
                      <a:lnTo>
                        <a:pt x="2531" y="439"/>
                      </a:lnTo>
                      <a:lnTo>
                        <a:pt x="2526" y="434"/>
                      </a:lnTo>
                      <a:lnTo>
                        <a:pt x="2520" y="432"/>
                      </a:lnTo>
                      <a:lnTo>
                        <a:pt x="2516" y="430"/>
                      </a:lnTo>
                      <a:lnTo>
                        <a:pt x="2510" y="429"/>
                      </a:lnTo>
                      <a:lnTo>
                        <a:pt x="2506" y="428"/>
                      </a:lnTo>
                      <a:lnTo>
                        <a:pt x="2490" y="428"/>
                      </a:lnTo>
                      <a:lnTo>
                        <a:pt x="2473" y="430"/>
                      </a:lnTo>
                      <a:lnTo>
                        <a:pt x="2456" y="432"/>
                      </a:lnTo>
                      <a:lnTo>
                        <a:pt x="2440" y="435"/>
                      </a:lnTo>
                      <a:lnTo>
                        <a:pt x="2423" y="437"/>
                      </a:lnTo>
                      <a:lnTo>
                        <a:pt x="2407" y="435"/>
                      </a:lnTo>
                      <a:lnTo>
                        <a:pt x="2391" y="430"/>
                      </a:lnTo>
                      <a:lnTo>
                        <a:pt x="2373" y="421"/>
                      </a:lnTo>
                      <a:lnTo>
                        <a:pt x="2355" y="414"/>
                      </a:lnTo>
                      <a:lnTo>
                        <a:pt x="2334" y="410"/>
                      </a:lnTo>
                      <a:lnTo>
                        <a:pt x="2311" y="410"/>
                      </a:lnTo>
                      <a:lnTo>
                        <a:pt x="2289" y="411"/>
                      </a:lnTo>
                      <a:lnTo>
                        <a:pt x="2269" y="410"/>
                      </a:lnTo>
                      <a:lnTo>
                        <a:pt x="2251" y="405"/>
                      </a:lnTo>
                      <a:lnTo>
                        <a:pt x="2239" y="394"/>
                      </a:lnTo>
                      <a:lnTo>
                        <a:pt x="2234" y="373"/>
                      </a:lnTo>
                      <a:lnTo>
                        <a:pt x="2234" y="369"/>
                      </a:lnTo>
                      <a:lnTo>
                        <a:pt x="2235" y="366"/>
                      </a:lnTo>
                      <a:lnTo>
                        <a:pt x="2237" y="361"/>
                      </a:lnTo>
                      <a:lnTo>
                        <a:pt x="2239" y="357"/>
                      </a:lnTo>
                      <a:lnTo>
                        <a:pt x="2241" y="353"/>
                      </a:lnTo>
                      <a:lnTo>
                        <a:pt x="2244" y="348"/>
                      </a:lnTo>
                      <a:lnTo>
                        <a:pt x="2244" y="343"/>
                      </a:lnTo>
                      <a:lnTo>
                        <a:pt x="2244" y="337"/>
                      </a:lnTo>
                      <a:lnTo>
                        <a:pt x="2237" y="342"/>
                      </a:lnTo>
                      <a:lnTo>
                        <a:pt x="2231" y="344"/>
                      </a:lnTo>
                      <a:lnTo>
                        <a:pt x="2223" y="344"/>
                      </a:lnTo>
                      <a:lnTo>
                        <a:pt x="2215" y="344"/>
                      </a:lnTo>
                      <a:lnTo>
                        <a:pt x="2217" y="335"/>
                      </a:lnTo>
                      <a:lnTo>
                        <a:pt x="2215" y="328"/>
                      </a:lnTo>
                      <a:lnTo>
                        <a:pt x="2210" y="321"/>
                      </a:lnTo>
                      <a:lnTo>
                        <a:pt x="2205" y="318"/>
                      </a:lnTo>
                      <a:lnTo>
                        <a:pt x="2195" y="312"/>
                      </a:lnTo>
                      <a:lnTo>
                        <a:pt x="2184" y="310"/>
                      </a:lnTo>
                      <a:lnTo>
                        <a:pt x="2172" y="309"/>
                      </a:lnTo>
                      <a:lnTo>
                        <a:pt x="2160" y="310"/>
                      </a:lnTo>
                      <a:lnTo>
                        <a:pt x="2148" y="311"/>
                      </a:lnTo>
                      <a:lnTo>
                        <a:pt x="2136" y="311"/>
                      </a:lnTo>
                      <a:lnTo>
                        <a:pt x="2125" y="311"/>
                      </a:lnTo>
                      <a:lnTo>
                        <a:pt x="2115" y="309"/>
                      </a:lnTo>
                      <a:lnTo>
                        <a:pt x="2106" y="305"/>
                      </a:lnTo>
                      <a:lnTo>
                        <a:pt x="2098" y="297"/>
                      </a:lnTo>
                      <a:lnTo>
                        <a:pt x="2090" y="288"/>
                      </a:lnTo>
                      <a:lnTo>
                        <a:pt x="2081" y="280"/>
                      </a:lnTo>
                      <a:lnTo>
                        <a:pt x="2073" y="272"/>
                      </a:lnTo>
                      <a:lnTo>
                        <a:pt x="2064" y="267"/>
                      </a:lnTo>
                      <a:lnTo>
                        <a:pt x="2053" y="265"/>
                      </a:lnTo>
                      <a:lnTo>
                        <a:pt x="2041" y="267"/>
                      </a:lnTo>
                      <a:lnTo>
                        <a:pt x="2036" y="269"/>
                      </a:lnTo>
                      <a:lnTo>
                        <a:pt x="2028" y="272"/>
                      </a:lnTo>
                      <a:lnTo>
                        <a:pt x="2021" y="274"/>
                      </a:lnTo>
                      <a:lnTo>
                        <a:pt x="2017" y="275"/>
                      </a:lnTo>
                      <a:lnTo>
                        <a:pt x="2006" y="275"/>
                      </a:lnTo>
                      <a:lnTo>
                        <a:pt x="1994" y="272"/>
                      </a:lnTo>
                      <a:lnTo>
                        <a:pt x="1983" y="268"/>
                      </a:lnTo>
                      <a:lnTo>
                        <a:pt x="1971" y="263"/>
                      </a:lnTo>
                      <a:lnTo>
                        <a:pt x="1959" y="259"/>
                      </a:lnTo>
                      <a:lnTo>
                        <a:pt x="1949" y="256"/>
                      </a:lnTo>
                      <a:lnTo>
                        <a:pt x="1935" y="255"/>
                      </a:lnTo>
                      <a:lnTo>
                        <a:pt x="1923" y="258"/>
                      </a:lnTo>
                      <a:lnTo>
                        <a:pt x="1904" y="266"/>
                      </a:lnTo>
                      <a:lnTo>
                        <a:pt x="1885" y="272"/>
                      </a:lnTo>
                      <a:lnTo>
                        <a:pt x="1866" y="278"/>
                      </a:lnTo>
                      <a:lnTo>
                        <a:pt x="1846" y="282"/>
                      </a:lnTo>
                      <a:lnTo>
                        <a:pt x="1825" y="285"/>
                      </a:lnTo>
                      <a:lnTo>
                        <a:pt x="1806" y="287"/>
                      </a:lnTo>
                      <a:lnTo>
                        <a:pt x="1786" y="288"/>
                      </a:lnTo>
                      <a:lnTo>
                        <a:pt x="1767" y="288"/>
                      </a:lnTo>
                      <a:lnTo>
                        <a:pt x="1747" y="287"/>
                      </a:lnTo>
                      <a:lnTo>
                        <a:pt x="1729" y="285"/>
                      </a:lnTo>
                      <a:lnTo>
                        <a:pt x="1710" y="281"/>
                      </a:lnTo>
                      <a:lnTo>
                        <a:pt x="1692" y="277"/>
                      </a:lnTo>
                      <a:lnTo>
                        <a:pt x="1673" y="270"/>
                      </a:lnTo>
                      <a:lnTo>
                        <a:pt x="1656" y="262"/>
                      </a:lnTo>
                      <a:lnTo>
                        <a:pt x="1638" y="253"/>
                      </a:lnTo>
                      <a:lnTo>
                        <a:pt x="1622" y="242"/>
                      </a:lnTo>
                      <a:lnTo>
                        <a:pt x="1612" y="231"/>
                      </a:lnTo>
                      <a:lnTo>
                        <a:pt x="1604" y="217"/>
                      </a:lnTo>
                      <a:lnTo>
                        <a:pt x="1600" y="200"/>
                      </a:lnTo>
                      <a:lnTo>
                        <a:pt x="1596" y="183"/>
                      </a:lnTo>
                      <a:lnTo>
                        <a:pt x="1591" y="165"/>
                      </a:lnTo>
                      <a:lnTo>
                        <a:pt x="1586" y="150"/>
                      </a:lnTo>
                      <a:lnTo>
                        <a:pt x="1578" y="136"/>
                      </a:lnTo>
                      <a:lnTo>
                        <a:pt x="1567" y="126"/>
                      </a:lnTo>
                      <a:lnTo>
                        <a:pt x="1554" y="119"/>
                      </a:lnTo>
                      <a:lnTo>
                        <a:pt x="1541" y="112"/>
                      </a:lnTo>
                      <a:lnTo>
                        <a:pt x="1527" y="106"/>
                      </a:lnTo>
                      <a:lnTo>
                        <a:pt x="1514" y="100"/>
                      </a:lnTo>
                      <a:lnTo>
                        <a:pt x="1499" y="96"/>
                      </a:lnTo>
                      <a:lnTo>
                        <a:pt x="1485" y="91"/>
                      </a:lnTo>
                      <a:lnTo>
                        <a:pt x="1470" y="87"/>
                      </a:lnTo>
                      <a:lnTo>
                        <a:pt x="1455" y="84"/>
                      </a:lnTo>
                      <a:lnTo>
                        <a:pt x="1440" y="81"/>
                      </a:lnTo>
                      <a:lnTo>
                        <a:pt x="1426" y="77"/>
                      </a:lnTo>
                      <a:lnTo>
                        <a:pt x="1411" y="75"/>
                      </a:lnTo>
                      <a:lnTo>
                        <a:pt x="1394" y="72"/>
                      </a:lnTo>
                      <a:lnTo>
                        <a:pt x="1379" y="70"/>
                      </a:lnTo>
                      <a:lnTo>
                        <a:pt x="1364" y="66"/>
                      </a:lnTo>
                      <a:lnTo>
                        <a:pt x="1347" y="64"/>
                      </a:lnTo>
                      <a:lnTo>
                        <a:pt x="1332" y="61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75" name="Freeform 2145"/>
                <p:cNvSpPr>
                  <a:spLocks/>
                </p:cNvSpPr>
                <p:nvPr/>
              </p:nvSpPr>
              <p:spPr bwMode="auto">
                <a:xfrm>
                  <a:off x="2122" y="919"/>
                  <a:ext cx="679" cy="395"/>
                </a:xfrm>
                <a:custGeom>
                  <a:avLst/>
                  <a:gdLst>
                    <a:gd name="T0" fmla="*/ 0 w 6802"/>
                    <a:gd name="T1" fmla="*/ 0 h 4303"/>
                    <a:gd name="T2" fmla="*/ 0 w 6802"/>
                    <a:gd name="T3" fmla="*/ 0 h 4303"/>
                    <a:gd name="T4" fmla="*/ 0 w 6802"/>
                    <a:gd name="T5" fmla="*/ 0 h 4303"/>
                    <a:gd name="T6" fmla="*/ 0 w 6802"/>
                    <a:gd name="T7" fmla="*/ 0 h 4303"/>
                    <a:gd name="T8" fmla="*/ 0 w 6802"/>
                    <a:gd name="T9" fmla="*/ 0 h 4303"/>
                    <a:gd name="T10" fmla="*/ 0 w 6802"/>
                    <a:gd name="T11" fmla="*/ 0 h 4303"/>
                    <a:gd name="T12" fmla="*/ 0 w 6802"/>
                    <a:gd name="T13" fmla="*/ 0 h 4303"/>
                    <a:gd name="T14" fmla="*/ 0 w 6802"/>
                    <a:gd name="T15" fmla="*/ 0 h 4303"/>
                    <a:gd name="T16" fmla="*/ 0 w 6802"/>
                    <a:gd name="T17" fmla="*/ 0 h 4303"/>
                    <a:gd name="T18" fmla="*/ 0 w 6802"/>
                    <a:gd name="T19" fmla="*/ 0 h 4303"/>
                    <a:gd name="T20" fmla="*/ 0 w 6802"/>
                    <a:gd name="T21" fmla="*/ 0 h 4303"/>
                    <a:gd name="T22" fmla="*/ 0 w 6802"/>
                    <a:gd name="T23" fmla="*/ 0 h 4303"/>
                    <a:gd name="T24" fmla="*/ 0 w 6802"/>
                    <a:gd name="T25" fmla="*/ 0 h 4303"/>
                    <a:gd name="T26" fmla="*/ 0 w 6802"/>
                    <a:gd name="T27" fmla="*/ 0 h 4303"/>
                    <a:gd name="T28" fmla="*/ 0 w 6802"/>
                    <a:gd name="T29" fmla="*/ 0 h 4303"/>
                    <a:gd name="T30" fmla="*/ 0 w 6802"/>
                    <a:gd name="T31" fmla="*/ 0 h 4303"/>
                    <a:gd name="T32" fmla="*/ 0 w 6802"/>
                    <a:gd name="T33" fmla="*/ 0 h 4303"/>
                    <a:gd name="T34" fmla="*/ 0 w 6802"/>
                    <a:gd name="T35" fmla="*/ 0 h 4303"/>
                    <a:gd name="T36" fmla="*/ 0 w 6802"/>
                    <a:gd name="T37" fmla="*/ 0 h 4303"/>
                    <a:gd name="T38" fmla="*/ 0 w 6802"/>
                    <a:gd name="T39" fmla="*/ 0 h 4303"/>
                    <a:gd name="T40" fmla="*/ 0 w 6802"/>
                    <a:gd name="T41" fmla="*/ 0 h 4303"/>
                    <a:gd name="T42" fmla="*/ 0 w 6802"/>
                    <a:gd name="T43" fmla="*/ 0 h 4303"/>
                    <a:gd name="T44" fmla="*/ 0 w 6802"/>
                    <a:gd name="T45" fmla="*/ 0 h 4303"/>
                    <a:gd name="T46" fmla="*/ 0 w 6802"/>
                    <a:gd name="T47" fmla="*/ 0 h 4303"/>
                    <a:gd name="T48" fmla="*/ 0 w 6802"/>
                    <a:gd name="T49" fmla="*/ 0 h 4303"/>
                    <a:gd name="T50" fmla="*/ 0 w 6802"/>
                    <a:gd name="T51" fmla="*/ 0 h 4303"/>
                    <a:gd name="T52" fmla="*/ 0 w 6802"/>
                    <a:gd name="T53" fmla="*/ 0 h 4303"/>
                    <a:gd name="T54" fmla="*/ 0 w 6802"/>
                    <a:gd name="T55" fmla="*/ 0 h 4303"/>
                    <a:gd name="T56" fmla="*/ 0 w 6802"/>
                    <a:gd name="T57" fmla="*/ 0 h 4303"/>
                    <a:gd name="T58" fmla="*/ 0 w 6802"/>
                    <a:gd name="T59" fmla="*/ 0 h 4303"/>
                    <a:gd name="T60" fmla="*/ 0 w 6802"/>
                    <a:gd name="T61" fmla="*/ 0 h 4303"/>
                    <a:gd name="T62" fmla="*/ 0 w 6802"/>
                    <a:gd name="T63" fmla="*/ 0 h 4303"/>
                    <a:gd name="T64" fmla="*/ 0 w 6802"/>
                    <a:gd name="T65" fmla="*/ 0 h 4303"/>
                    <a:gd name="T66" fmla="*/ 0 w 6802"/>
                    <a:gd name="T67" fmla="*/ 0 h 4303"/>
                    <a:gd name="T68" fmla="*/ 0 w 6802"/>
                    <a:gd name="T69" fmla="*/ 0 h 4303"/>
                    <a:gd name="T70" fmla="*/ 0 w 6802"/>
                    <a:gd name="T71" fmla="*/ 0 h 4303"/>
                    <a:gd name="T72" fmla="*/ 0 w 6802"/>
                    <a:gd name="T73" fmla="*/ 0 h 4303"/>
                    <a:gd name="T74" fmla="*/ 0 w 6802"/>
                    <a:gd name="T75" fmla="*/ 0 h 4303"/>
                    <a:gd name="T76" fmla="*/ 0 w 6802"/>
                    <a:gd name="T77" fmla="*/ 0 h 4303"/>
                    <a:gd name="T78" fmla="*/ 0 w 6802"/>
                    <a:gd name="T79" fmla="*/ 0 h 4303"/>
                    <a:gd name="T80" fmla="*/ 0 w 6802"/>
                    <a:gd name="T81" fmla="*/ 0 h 4303"/>
                    <a:gd name="T82" fmla="*/ 0 w 6802"/>
                    <a:gd name="T83" fmla="*/ 0 h 4303"/>
                    <a:gd name="T84" fmla="*/ 0 w 6802"/>
                    <a:gd name="T85" fmla="*/ 0 h 4303"/>
                    <a:gd name="T86" fmla="*/ 0 w 6802"/>
                    <a:gd name="T87" fmla="*/ 0 h 4303"/>
                    <a:gd name="T88" fmla="*/ 0 w 6802"/>
                    <a:gd name="T89" fmla="*/ 0 h 4303"/>
                    <a:gd name="T90" fmla="*/ 0 w 6802"/>
                    <a:gd name="T91" fmla="*/ 0 h 4303"/>
                    <a:gd name="T92" fmla="*/ 0 w 6802"/>
                    <a:gd name="T93" fmla="*/ 0 h 4303"/>
                    <a:gd name="T94" fmla="*/ 0 w 6802"/>
                    <a:gd name="T95" fmla="*/ 0 h 4303"/>
                    <a:gd name="T96" fmla="*/ 0 w 6802"/>
                    <a:gd name="T97" fmla="*/ 0 h 4303"/>
                    <a:gd name="T98" fmla="*/ 0 w 6802"/>
                    <a:gd name="T99" fmla="*/ 0 h 4303"/>
                    <a:gd name="T100" fmla="*/ 0 w 6802"/>
                    <a:gd name="T101" fmla="*/ 0 h 4303"/>
                    <a:gd name="T102" fmla="*/ 0 w 6802"/>
                    <a:gd name="T103" fmla="*/ 0 h 4303"/>
                    <a:gd name="T104" fmla="*/ 0 w 6802"/>
                    <a:gd name="T105" fmla="*/ 0 h 4303"/>
                    <a:gd name="T106" fmla="*/ 0 w 6802"/>
                    <a:gd name="T107" fmla="*/ 0 h 4303"/>
                    <a:gd name="T108" fmla="*/ 0 w 6802"/>
                    <a:gd name="T109" fmla="*/ 0 h 4303"/>
                    <a:gd name="T110" fmla="*/ 0 w 6802"/>
                    <a:gd name="T111" fmla="*/ 0 h 4303"/>
                    <a:gd name="T112" fmla="*/ 0 w 6802"/>
                    <a:gd name="T113" fmla="*/ 0 h 4303"/>
                    <a:gd name="T114" fmla="*/ 0 w 6802"/>
                    <a:gd name="T115" fmla="*/ 0 h 4303"/>
                    <a:gd name="T116" fmla="*/ 0 w 6802"/>
                    <a:gd name="T117" fmla="*/ 0 h 4303"/>
                    <a:gd name="T118" fmla="*/ 0 w 6802"/>
                    <a:gd name="T119" fmla="*/ 0 h 4303"/>
                    <a:gd name="T120" fmla="*/ 0 w 6802"/>
                    <a:gd name="T121" fmla="*/ 0 h 4303"/>
                    <a:gd name="T122" fmla="*/ 0 w 6802"/>
                    <a:gd name="T123" fmla="*/ 0 h 4303"/>
                    <a:gd name="T124" fmla="*/ 0 w 6802"/>
                    <a:gd name="T125" fmla="*/ 0 h 4303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6802"/>
                    <a:gd name="T190" fmla="*/ 0 h 4303"/>
                    <a:gd name="T191" fmla="*/ 6802 w 6802"/>
                    <a:gd name="T192" fmla="*/ 4303 h 4303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6802" h="4303">
                      <a:moveTo>
                        <a:pt x="1621" y="646"/>
                      </a:moveTo>
                      <a:lnTo>
                        <a:pt x="1610" y="639"/>
                      </a:lnTo>
                      <a:lnTo>
                        <a:pt x="1601" y="637"/>
                      </a:lnTo>
                      <a:lnTo>
                        <a:pt x="1593" y="639"/>
                      </a:lnTo>
                      <a:lnTo>
                        <a:pt x="1584" y="644"/>
                      </a:lnTo>
                      <a:lnTo>
                        <a:pt x="1575" y="649"/>
                      </a:lnTo>
                      <a:lnTo>
                        <a:pt x="1567" y="653"/>
                      </a:lnTo>
                      <a:lnTo>
                        <a:pt x="1558" y="654"/>
                      </a:lnTo>
                      <a:lnTo>
                        <a:pt x="1548" y="651"/>
                      </a:lnTo>
                      <a:lnTo>
                        <a:pt x="1543" y="649"/>
                      </a:lnTo>
                      <a:lnTo>
                        <a:pt x="1537" y="648"/>
                      </a:lnTo>
                      <a:lnTo>
                        <a:pt x="1533" y="647"/>
                      </a:lnTo>
                      <a:lnTo>
                        <a:pt x="1527" y="648"/>
                      </a:lnTo>
                      <a:lnTo>
                        <a:pt x="1523" y="648"/>
                      </a:lnTo>
                      <a:lnTo>
                        <a:pt x="1519" y="649"/>
                      </a:lnTo>
                      <a:lnTo>
                        <a:pt x="1513" y="649"/>
                      </a:lnTo>
                      <a:lnTo>
                        <a:pt x="1509" y="649"/>
                      </a:lnTo>
                      <a:lnTo>
                        <a:pt x="1506" y="650"/>
                      </a:lnTo>
                      <a:lnTo>
                        <a:pt x="1501" y="653"/>
                      </a:lnTo>
                      <a:lnTo>
                        <a:pt x="1498" y="658"/>
                      </a:lnTo>
                      <a:lnTo>
                        <a:pt x="1496" y="662"/>
                      </a:lnTo>
                      <a:lnTo>
                        <a:pt x="1498" y="669"/>
                      </a:lnTo>
                      <a:lnTo>
                        <a:pt x="1503" y="673"/>
                      </a:lnTo>
                      <a:lnTo>
                        <a:pt x="1508" y="678"/>
                      </a:lnTo>
                      <a:lnTo>
                        <a:pt x="1508" y="684"/>
                      </a:lnTo>
                      <a:lnTo>
                        <a:pt x="1503" y="691"/>
                      </a:lnTo>
                      <a:lnTo>
                        <a:pt x="1498" y="699"/>
                      </a:lnTo>
                      <a:lnTo>
                        <a:pt x="1493" y="706"/>
                      </a:lnTo>
                      <a:lnTo>
                        <a:pt x="1485" y="711"/>
                      </a:lnTo>
                      <a:lnTo>
                        <a:pt x="1478" y="717"/>
                      </a:lnTo>
                      <a:lnTo>
                        <a:pt x="1471" y="722"/>
                      </a:lnTo>
                      <a:lnTo>
                        <a:pt x="1463" y="726"/>
                      </a:lnTo>
                      <a:lnTo>
                        <a:pt x="1455" y="732"/>
                      </a:lnTo>
                      <a:lnTo>
                        <a:pt x="1448" y="735"/>
                      </a:lnTo>
                      <a:lnTo>
                        <a:pt x="1440" y="736"/>
                      </a:lnTo>
                      <a:lnTo>
                        <a:pt x="1432" y="736"/>
                      </a:lnTo>
                      <a:lnTo>
                        <a:pt x="1423" y="735"/>
                      </a:lnTo>
                      <a:lnTo>
                        <a:pt x="1413" y="735"/>
                      </a:lnTo>
                      <a:lnTo>
                        <a:pt x="1404" y="735"/>
                      </a:lnTo>
                      <a:lnTo>
                        <a:pt x="1396" y="736"/>
                      </a:lnTo>
                      <a:lnTo>
                        <a:pt x="1387" y="738"/>
                      </a:lnTo>
                      <a:lnTo>
                        <a:pt x="1378" y="740"/>
                      </a:lnTo>
                      <a:lnTo>
                        <a:pt x="1368" y="744"/>
                      </a:lnTo>
                      <a:lnTo>
                        <a:pt x="1361" y="748"/>
                      </a:lnTo>
                      <a:lnTo>
                        <a:pt x="1357" y="757"/>
                      </a:lnTo>
                      <a:lnTo>
                        <a:pt x="1356" y="768"/>
                      </a:lnTo>
                      <a:lnTo>
                        <a:pt x="1356" y="779"/>
                      </a:lnTo>
                      <a:lnTo>
                        <a:pt x="1356" y="789"/>
                      </a:lnTo>
                      <a:lnTo>
                        <a:pt x="1356" y="800"/>
                      </a:lnTo>
                      <a:lnTo>
                        <a:pt x="1359" y="811"/>
                      </a:lnTo>
                      <a:lnTo>
                        <a:pt x="1362" y="821"/>
                      </a:lnTo>
                      <a:lnTo>
                        <a:pt x="1367" y="831"/>
                      </a:lnTo>
                      <a:lnTo>
                        <a:pt x="1376" y="840"/>
                      </a:lnTo>
                      <a:lnTo>
                        <a:pt x="1377" y="843"/>
                      </a:lnTo>
                      <a:lnTo>
                        <a:pt x="1374" y="848"/>
                      </a:lnTo>
                      <a:lnTo>
                        <a:pt x="1369" y="855"/>
                      </a:lnTo>
                      <a:lnTo>
                        <a:pt x="1366" y="860"/>
                      </a:lnTo>
                      <a:lnTo>
                        <a:pt x="1365" y="867"/>
                      </a:lnTo>
                      <a:lnTo>
                        <a:pt x="1366" y="873"/>
                      </a:lnTo>
                      <a:lnTo>
                        <a:pt x="1371" y="879"/>
                      </a:lnTo>
                      <a:lnTo>
                        <a:pt x="1375" y="885"/>
                      </a:lnTo>
                      <a:lnTo>
                        <a:pt x="1379" y="891"/>
                      </a:lnTo>
                      <a:lnTo>
                        <a:pt x="1383" y="896"/>
                      </a:lnTo>
                      <a:lnTo>
                        <a:pt x="1385" y="903"/>
                      </a:lnTo>
                      <a:lnTo>
                        <a:pt x="1383" y="908"/>
                      </a:lnTo>
                      <a:lnTo>
                        <a:pt x="1374" y="921"/>
                      </a:lnTo>
                      <a:lnTo>
                        <a:pt x="1362" y="932"/>
                      </a:lnTo>
                      <a:lnTo>
                        <a:pt x="1350" y="943"/>
                      </a:lnTo>
                      <a:lnTo>
                        <a:pt x="1337" y="951"/>
                      </a:lnTo>
                      <a:lnTo>
                        <a:pt x="1324" y="957"/>
                      </a:lnTo>
                      <a:lnTo>
                        <a:pt x="1311" y="961"/>
                      </a:lnTo>
                      <a:lnTo>
                        <a:pt x="1298" y="963"/>
                      </a:lnTo>
                      <a:lnTo>
                        <a:pt x="1287" y="960"/>
                      </a:lnTo>
                      <a:lnTo>
                        <a:pt x="1276" y="957"/>
                      </a:lnTo>
                      <a:lnTo>
                        <a:pt x="1265" y="954"/>
                      </a:lnTo>
                      <a:lnTo>
                        <a:pt x="1254" y="952"/>
                      </a:lnTo>
                      <a:lnTo>
                        <a:pt x="1243" y="949"/>
                      </a:lnTo>
                      <a:lnTo>
                        <a:pt x="1232" y="948"/>
                      </a:lnTo>
                      <a:lnTo>
                        <a:pt x="1221" y="947"/>
                      </a:lnTo>
                      <a:lnTo>
                        <a:pt x="1210" y="946"/>
                      </a:lnTo>
                      <a:lnTo>
                        <a:pt x="1200" y="945"/>
                      </a:lnTo>
                      <a:lnTo>
                        <a:pt x="1189" y="944"/>
                      </a:lnTo>
                      <a:lnTo>
                        <a:pt x="1178" y="943"/>
                      </a:lnTo>
                      <a:lnTo>
                        <a:pt x="1166" y="941"/>
                      </a:lnTo>
                      <a:lnTo>
                        <a:pt x="1155" y="939"/>
                      </a:lnTo>
                      <a:lnTo>
                        <a:pt x="1145" y="936"/>
                      </a:lnTo>
                      <a:lnTo>
                        <a:pt x="1134" y="932"/>
                      </a:lnTo>
                      <a:lnTo>
                        <a:pt x="1123" y="929"/>
                      </a:lnTo>
                      <a:lnTo>
                        <a:pt x="1112" y="923"/>
                      </a:lnTo>
                      <a:lnTo>
                        <a:pt x="1105" y="921"/>
                      </a:lnTo>
                      <a:lnTo>
                        <a:pt x="1096" y="921"/>
                      </a:lnTo>
                      <a:lnTo>
                        <a:pt x="1086" y="924"/>
                      </a:lnTo>
                      <a:lnTo>
                        <a:pt x="1077" y="929"/>
                      </a:lnTo>
                      <a:lnTo>
                        <a:pt x="1067" y="935"/>
                      </a:lnTo>
                      <a:lnTo>
                        <a:pt x="1060" y="943"/>
                      </a:lnTo>
                      <a:lnTo>
                        <a:pt x="1055" y="952"/>
                      </a:lnTo>
                      <a:lnTo>
                        <a:pt x="1054" y="961"/>
                      </a:lnTo>
                      <a:lnTo>
                        <a:pt x="1054" y="973"/>
                      </a:lnTo>
                      <a:lnTo>
                        <a:pt x="1053" y="985"/>
                      </a:lnTo>
                      <a:lnTo>
                        <a:pt x="1052" y="997"/>
                      </a:lnTo>
                      <a:lnTo>
                        <a:pt x="1050" y="1009"/>
                      </a:lnTo>
                      <a:lnTo>
                        <a:pt x="1048" y="1021"/>
                      </a:lnTo>
                      <a:lnTo>
                        <a:pt x="1045" y="1032"/>
                      </a:lnTo>
                      <a:lnTo>
                        <a:pt x="1042" y="1044"/>
                      </a:lnTo>
                      <a:lnTo>
                        <a:pt x="1038" y="1055"/>
                      </a:lnTo>
                      <a:lnTo>
                        <a:pt x="1034" y="1066"/>
                      </a:lnTo>
                      <a:lnTo>
                        <a:pt x="1031" y="1078"/>
                      </a:lnTo>
                      <a:lnTo>
                        <a:pt x="1026" y="1089"/>
                      </a:lnTo>
                      <a:lnTo>
                        <a:pt x="1022" y="1100"/>
                      </a:lnTo>
                      <a:lnTo>
                        <a:pt x="1018" y="1111"/>
                      </a:lnTo>
                      <a:lnTo>
                        <a:pt x="1013" y="1121"/>
                      </a:lnTo>
                      <a:lnTo>
                        <a:pt x="1010" y="1132"/>
                      </a:lnTo>
                      <a:lnTo>
                        <a:pt x="1006" y="1143"/>
                      </a:lnTo>
                      <a:lnTo>
                        <a:pt x="1012" y="1144"/>
                      </a:lnTo>
                      <a:lnTo>
                        <a:pt x="1019" y="1146"/>
                      </a:lnTo>
                      <a:lnTo>
                        <a:pt x="1023" y="1150"/>
                      </a:lnTo>
                      <a:lnTo>
                        <a:pt x="1026" y="1154"/>
                      </a:lnTo>
                      <a:lnTo>
                        <a:pt x="1030" y="1160"/>
                      </a:lnTo>
                      <a:lnTo>
                        <a:pt x="1033" y="1165"/>
                      </a:lnTo>
                      <a:lnTo>
                        <a:pt x="1037" y="1170"/>
                      </a:lnTo>
                      <a:lnTo>
                        <a:pt x="1041" y="1175"/>
                      </a:lnTo>
                      <a:lnTo>
                        <a:pt x="1043" y="1180"/>
                      </a:lnTo>
                      <a:lnTo>
                        <a:pt x="1044" y="1189"/>
                      </a:lnTo>
                      <a:lnTo>
                        <a:pt x="1042" y="1197"/>
                      </a:lnTo>
                      <a:lnTo>
                        <a:pt x="1035" y="1199"/>
                      </a:lnTo>
                      <a:lnTo>
                        <a:pt x="1020" y="1199"/>
                      </a:lnTo>
                      <a:lnTo>
                        <a:pt x="1006" y="1198"/>
                      </a:lnTo>
                      <a:lnTo>
                        <a:pt x="992" y="1197"/>
                      </a:lnTo>
                      <a:lnTo>
                        <a:pt x="977" y="1194"/>
                      </a:lnTo>
                      <a:lnTo>
                        <a:pt x="964" y="1191"/>
                      </a:lnTo>
                      <a:lnTo>
                        <a:pt x="950" y="1186"/>
                      </a:lnTo>
                      <a:lnTo>
                        <a:pt x="936" y="1179"/>
                      </a:lnTo>
                      <a:lnTo>
                        <a:pt x="922" y="1172"/>
                      </a:lnTo>
                      <a:lnTo>
                        <a:pt x="910" y="1167"/>
                      </a:lnTo>
                      <a:lnTo>
                        <a:pt x="896" y="1166"/>
                      </a:lnTo>
                      <a:lnTo>
                        <a:pt x="882" y="1168"/>
                      </a:lnTo>
                      <a:lnTo>
                        <a:pt x="866" y="1173"/>
                      </a:lnTo>
                      <a:lnTo>
                        <a:pt x="850" y="1177"/>
                      </a:lnTo>
                      <a:lnTo>
                        <a:pt x="835" y="1182"/>
                      </a:lnTo>
                      <a:lnTo>
                        <a:pt x="818" y="1187"/>
                      </a:lnTo>
                      <a:lnTo>
                        <a:pt x="802" y="1190"/>
                      </a:lnTo>
                      <a:lnTo>
                        <a:pt x="795" y="1191"/>
                      </a:lnTo>
                      <a:lnTo>
                        <a:pt x="786" y="1192"/>
                      </a:lnTo>
                      <a:lnTo>
                        <a:pt x="778" y="1195"/>
                      </a:lnTo>
                      <a:lnTo>
                        <a:pt x="771" y="1199"/>
                      </a:lnTo>
                      <a:lnTo>
                        <a:pt x="763" y="1202"/>
                      </a:lnTo>
                      <a:lnTo>
                        <a:pt x="756" y="1207"/>
                      </a:lnTo>
                      <a:lnTo>
                        <a:pt x="751" y="1213"/>
                      </a:lnTo>
                      <a:lnTo>
                        <a:pt x="747" y="1218"/>
                      </a:lnTo>
                      <a:lnTo>
                        <a:pt x="742" y="1228"/>
                      </a:lnTo>
                      <a:lnTo>
                        <a:pt x="742" y="1236"/>
                      </a:lnTo>
                      <a:lnTo>
                        <a:pt x="746" y="1242"/>
                      </a:lnTo>
                      <a:lnTo>
                        <a:pt x="751" y="1248"/>
                      </a:lnTo>
                      <a:lnTo>
                        <a:pt x="759" y="1252"/>
                      </a:lnTo>
                      <a:lnTo>
                        <a:pt x="767" y="1254"/>
                      </a:lnTo>
                      <a:lnTo>
                        <a:pt x="777" y="1254"/>
                      </a:lnTo>
                      <a:lnTo>
                        <a:pt x="787" y="1253"/>
                      </a:lnTo>
                      <a:lnTo>
                        <a:pt x="788" y="1267"/>
                      </a:lnTo>
                      <a:lnTo>
                        <a:pt x="787" y="1281"/>
                      </a:lnTo>
                      <a:lnTo>
                        <a:pt x="785" y="1296"/>
                      </a:lnTo>
                      <a:lnTo>
                        <a:pt x="784" y="1309"/>
                      </a:lnTo>
                      <a:lnTo>
                        <a:pt x="784" y="1323"/>
                      </a:lnTo>
                      <a:lnTo>
                        <a:pt x="786" y="1336"/>
                      </a:lnTo>
                      <a:lnTo>
                        <a:pt x="791" y="1350"/>
                      </a:lnTo>
                      <a:lnTo>
                        <a:pt x="800" y="1363"/>
                      </a:lnTo>
                      <a:lnTo>
                        <a:pt x="802" y="1366"/>
                      </a:lnTo>
                      <a:lnTo>
                        <a:pt x="801" y="1371"/>
                      </a:lnTo>
                      <a:lnTo>
                        <a:pt x="800" y="1375"/>
                      </a:lnTo>
                      <a:lnTo>
                        <a:pt x="798" y="1379"/>
                      </a:lnTo>
                      <a:lnTo>
                        <a:pt x="796" y="1384"/>
                      </a:lnTo>
                      <a:lnTo>
                        <a:pt x="793" y="1388"/>
                      </a:lnTo>
                      <a:lnTo>
                        <a:pt x="793" y="1394"/>
                      </a:lnTo>
                      <a:lnTo>
                        <a:pt x="796" y="1398"/>
                      </a:lnTo>
                      <a:lnTo>
                        <a:pt x="802" y="1406"/>
                      </a:lnTo>
                      <a:lnTo>
                        <a:pt x="810" y="1413"/>
                      </a:lnTo>
                      <a:lnTo>
                        <a:pt x="816" y="1421"/>
                      </a:lnTo>
                      <a:lnTo>
                        <a:pt x="824" y="1428"/>
                      </a:lnTo>
                      <a:lnTo>
                        <a:pt x="829" y="1437"/>
                      </a:lnTo>
                      <a:lnTo>
                        <a:pt x="834" y="1445"/>
                      </a:lnTo>
                      <a:lnTo>
                        <a:pt x="836" y="1453"/>
                      </a:lnTo>
                      <a:lnTo>
                        <a:pt x="835" y="1463"/>
                      </a:lnTo>
                      <a:lnTo>
                        <a:pt x="829" y="1474"/>
                      </a:lnTo>
                      <a:lnTo>
                        <a:pt x="821" y="1482"/>
                      </a:lnTo>
                      <a:lnTo>
                        <a:pt x="810" y="1487"/>
                      </a:lnTo>
                      <a:lnTo>
                        <a:pt x="798" y="1493"/>
                      </a:lnTo>
                      <a:lnTo>
                        <a:pt x="787" y="1497"/>
                      </a:lnTo>
                      <a:lnTo>
                        <a:pt x="778" y="1502"/>
                      </a:lnTo>
                      <a:lnTo>
                        <a:pt x="772" y="1511"/>
                      </a:lnTo>
                      <a:lnTo>
                        <a:pt x="769" y="1522"/>
                      </a:lnTo>
                      <a:lnTo>
                        <a:pt x="771" y="1530"/>
                      </a:lnTo>
                      <a:lnTo>
                        <a:pt x="773" y="1537"/>
                      </a:lnTo>
                      <a:lnTo>
                        <a:pt x="776" y="1546"/>
                      </a:lnTo>
                      <a:lnTo>
                        <a:pt x="779" y="1554"/>
                      </a:lnTo>
                      <a:lnTo>
                        <a:pt x="783" y="1562"/>
                      </a:lnTo>
                      <a:lnTo>
                        <a:pt x="785" y="1570"/>
                      </a:lnTo>
                      <a:lnTo>
                        <a:pt x="787" y="1580"/>
                      </a:lnTo>
                      <a:lnTo>
                        <a:pt x="787" y="1588"/>
                      </a:lnTo>
                      <a:lnTo>
                        <a:pt x="786" y="1593"/>
                      </a:lnTo>
                      <a:lnTo>
                        <a:pt x="784" y="1598"/>
                      </a:lnTo>
                      <a:lnTo>
                        <a:pt x="779" y="1605"/>
                      </a:lnTo>
                      <a:lnTo>
                        <a:pt x="776" y="1611"/>
                      </a:lnTo>
                      <a:lnTo>
                        <a:pt x="771" y="1618"/>
                      </a:lnTo>
                      <a:lnTo>
                        <a:pt x="766" y="1623"/>
                      </a:lnTo>
                      <a:lnTo>
                        <a:pt x="762" y="1628"/>
                      </a:lnTo>
                      <a:lnTo>
                        <a:pt x="759" y="1630"/>
                      </a:lnTo>
                      <a:lnTo>
                        <a:pt x="744" y="1634"/>
                      </a:lnTo>
                      <a:lnTo>
                        <a:pt x="730" y="1639"/>
                      </a:lnTo>
                      <a:lnTo>
                        <a:pt x="717" y="1642"/>
                      </a:lnTo>
                      <a:lnTo>
                        <a:pt x="704" y="1646"/>
                      </a:lnTo>
                      <a:lnTo>
                        <a:pt x="691" y="1649"/>
                      </a:lnTo>
                      <a:lnTo>
                        <a:pt x="679" y="1653"/>
                      </a:lnTo>
                      <a:lnTo>
                        <a:pt x="666" y="1657"/>
                      </a:lnTo>
                      <a:lnTo>
                        <a:pt x="654" y="1660"/>
                      </a:lnTo>
                      <a:lnTo>
                        <a:pt x="642" y="1665"/>
                      </a:lnTo>
                      <a:lnTo>
                        <a:pt x="631" y="1669"/>
                      </a:lnTo>
                      <a:lnTo>
                        <a:pt x="619" y="1673"/>
                      </a:lnTo>
                      <a:lnTo>
                        <a:pt x="607" y="1679"/>
                      </a:lnTo>
                      <a:lnTo>
                        <a:pt x="595" y="1685"/>
                      </a:lnTo>
                      <a:lnTo>
                        <a:pt x="583" y="1691"/>
                      </a:lnTo>
                      <a:lnTo>
                        <a:pt x="571" y="1698"/>
                      </a:lnTo>
                      <a:lnTo>
                        <a:pt x="559" y="1706"/>
                      </a:lnTo>
                      <a:lnTo>
                        <a:pt x="540" y="1716"/>
                      </a:lnTo>
                      <a:lnTo>
                        <a:pt x="520" y="1723"/>
                      </a:lnTo>
                      <a:lnTo>
                        <a:pt x="501" y="1727"/>
                      </a:lnTo>
                      <a:lnTo>
                        <a:pt x="481" y="1729"/>
                      </a:lnTo>
                      <a:lnTo>
                        <a:pt x="460" y="1731"/>
                      </a:lnTo>
                      <a:lnTo>
                        <a:pt x="441" y="1732"/>
                      </a:lnTo>
                      <a:lnTo>
                        <a:pt x="421" y="1735"/>
                      </a:lnTo>
                      <a:lnTo>
                        <a:pt x="403" y="1740"/>
                      </a:lnTo>
                      <a:lnTo>
                        <a:pt x="389" y="1746"/>
                      </a:lnTo>
                      <a:lnTo>
                        <a:pt x="377" y="1756"/>
                      </a:lnTo>
                      <a:lnTo>
                        <a:pt x="368" y="1769"/>
                      </a:lnTo>
                      <a:lnTo>
                        <a:pt x="359" y="1782"/>
                      </a:lnTo>
                      <a:lnTo>
                        <a:pt x="349" y="1795"/>
                      </a:lnTo>
                      <a:lnTo>
                        <a:pt x="339" y="1808"/>
                      </a:lnTo>
                      <a:lnTo>
                        <a:pt x="327" y="1819"/>
                      </a:lnTo>
                      <a:lnTo>
                        <a:pt x="312" y="1827"/>
                      </a:lnTo>
                      <a:lnTo>
                        <a:pt x="307" y="1829"/>
                      </a:lnTo>
                      <a:lnTo>
                        <a:pt x="300" y="1830"/>
                      </a:lnTo>
                      <a:lnTo>
                        <a:pt x="294" y="1830"/>
                      </a:lnTo>
                      <a:lnTo>
                        <a:pt x="287" y="1830"/>
                      </a:lnTo>
                      <a:lnTo>
                        <a:pt x="281" y="1831"/>
                      </a:lnTo>
                      <a:lnTo>
                        <a:pt x="275" y="1832"/>
                      </a:lnTo>
                      <a:lnTo>
                        <a:pt x="269" y="1833"/>
                      </a:lnTo>
                      <a:lnTo>
                        <a:pt x="262" y="1837"/>
                      </a:lnTo>
                      <a:lnTo>
                        <a:pt x="260" y="1831"/>
                      </a:lnTo>
                      <a:lnTo>
                        <a:pt x="257" y="1826"/>
                      </a:lnTo>
                      <a:lnTo>
                        <a:pt x="253" y="1820"/>
                      </a:lnTo>
                      <a:lnTo>
                        <a:pt x="254" y="1814"/>
                      </a:lnTo>
                      <a:lnTo>
                        <a:pt x="244" y="1810"/>
                      </a:lnTo>
                      <a:lnTo>
                        <a:pt x="232" y="1809"/>
                      </a:lnTo>
                      <a:lnTo>
                        <a:pt x="222" y="1810"/>
                      </a:lnTo>
                      <a:lnTo>
                        <a:pt x="211" y="1813"/>
                      </a:lnTo>
                      <a:lnTo>
                        <a:pt x="200" y="1816"/>
                      </a:lnTo>
                      <a:lnTo>
                        <a:pt x="189" y="1819"/>
                      </a:lnTo>
                      <a:lnTo>
                        <a:pt x="178" y="1821"/>
                      </a:lnTo>
                      <a:lnTo>
                        <a:pt x="167" y="1822"/>
                      </a:lnTo>
                      <a:lnTo>
                        <a:pt x="162" y="1824"/>
                      </a:lnTo>
                      <a:lnTo>
                        <a:pt x="156" y="1826"/>
                      </a:lnTo>
                      <a:lnTo>
                        <a:pt x="151" y="1829"/>
                      </a:lnTo>
                      <a:lnTo>
                        <a:pt x="147" y="1832"/>
                      </a:lnTo>
                      <a:lnTo>
                        <a:pt x="142" y="1837"/>
                      </a:lnTo>
                      <a:lnTo>
                        <a:pt x="139" y="1841"/>
                      </a:lnTo>
                      <a:lnTo>
                        <a:pt x="135" y="1846"/>
                      </a:lnTo>
                      <a:lnTo>
                        <a:pt x="131" y="1851"/>
                      </a:lnTo>
                      <a:lnTo>
                        <a:pt x="126" y="1856"/>
                      </a:lnTo>
                      <a:lnTo>
                        <a:pt x="121" y="1858"/>
                      </a:lnTo>
                      <a:lnTo>
                        <a:pt x="115" y="1858"/>
                      </a:lnTo>
                      <a:lnTo>
                        <a:pt x="111" y="1857"/>
                      </a:lnTo>
                      <a:lnTo>
                        <a:pt x="106" y="1855"/>
                      </a:lnTo>
                      <a:lnTo>
                        <a:pt x="102" y="1854"/>
                      </a:lnTo>
                      <a:lnTo>
                        <a:pt x="99" y="1853"/>
                      </a:lnTo>
                      <a:lnTo>
                        <a:pt x="97" y="1853"/>
                      </a:lnTo>
                      <a:lnTo>
                        <a:pt x="90" y="1858"/>
                      </a:lnTo>
                      <a:lnTo>
                        <a:pt x="83" y="1864"/>
                      </a:lnTo>
                      <a:lnTo>
                        <a:pt x="76" y="1869"/>
                      </a:lnTo>
                      <a:lnTo>
                        <a:pt x="69" y="1875"/>
                      </a:lnTo>
                      <a:lnTo>
                        <a:pt x="63" y="1882"/>
                      </a:lnTo>
                      <a:lnTo>
                        <a:pt x="60" y="1890"/>
                      </a:lnTo>
                      <a:lnTo>
                        <a:pt x="58" y="1900"/>
                      </a:lnTo>
                      <a:lnTo>
                        <a:pt x="61" y="1911"/>
                      </a:lnTo>
                      <a:lnTo>
                        <a:pt x="62" y="1920"/>
                      </a:lnTo>
                      <a:lnTo>
                        <a:pt x="58" y="1929"/>
                      </a:lnTo>
                      <a:lnTo>
                        <a:pt x="52" y="1938"/>
                      </a:lnTo>
                      <a:lnTo>
                        <a:pt x="43" y="1945"/>
                      </a:lnTo>
                      <a:lnTo>
                        <a:pt x="34" y="1953"/>
                      </a:lnTo>
                      <a:lnTo>
                        <a:pt x="28" y="1960"/>
                      </a:lnTo>
                      <a:lnTo>
                        <a:pt x="23" y="1967"/>
                      </a:lnTo>
                      <a:lnTo>
                        <a:pt x="21" y="1974"/>
                      </a:lnTo>
                      <a:lnTo>
                        <a:pt x="25" y="1989"/>
                      </a:lnTo>
                      <a:lnTo>
                        <a:pt x="28" y="2006"/>
                      </a:lnTo>
                      <a:lnTo>
                        <a:pt x="32" y="2024"/>
                      </a:lnTo>
                      <a:lnTo>
                        <a:pt x="38" y="2042"/>
                      </a:lnTo>
                      <a:lnTo>
                        <a:pt x="45" y="2058"/>
                      </a:lnTo>
                      <a:lnTo>
                        <a:pt x="54" y="2070"/>
                      </a:lnTo>
                      <a:lnTo>
                        <a:pt x="66" y="2077"/>
                      </a:lnTo>
                      <a:lnTo>
                        <a:pt x="79" y="2078"/>
                      </a:lnTo>
                      <a:lnTo>
                        <a:pt x="89" y="2077"/>
                      </a:lnTo>
                      <a:lnTo>
                        <a:pt x="100" y="2075"/>
                      </a:lnTo>
                      <a:lnTo>
                        <a:pt x="111" y="2075"/>
                      </a:lnTo>
                      <a:lnTo>
                        <a:pt x="122" y="2075"/>
                      </a:lnTo>
                      <a:lnTo>
                        <a:pt x="132" y="2076"/>
                      </a:lnTo>
                      <a:lnTo>
                        <a:pt x="142" y="2079"/>
                      </a:lnTo>
                      <a:lnTo>
                        <a:pt x="151" y="2085"/>
                      </a:lnTo>
                      <a:lnTo>
                        <a:pt x="158" y="2092"/>
                      </a:lnTo>
                      <a:lnTo>
                        <a:pt x="160" y="2098"/>
                      </a:lnTo>
                      <a:lnTo>
                        <a:pt x="161" y="2105"/>
                      </a:lnTo>
                      <a:lnTo>
                        <a:pt x="160" y="2113"/>
                      </a:lnTo>
                      <a:lnTo>
                        <a:pt x="156" y="2122"/>
                      </a:lnTo>
                      <a:lnTo>
                        <a:pt x="154" y="2129"/>
                      </a:lnTo>
                      <a:lnTo>
                        <a:pt x="155" y="2138"/>
                      </a:lnTo>
                      <a:lnTo>
                        <a:pt x="159" y="2147"/>
                      </a:lnTo>
                      <a:lnTo>
                        <a:pt x="164" y="2156"/>
                      </a:lnTo>
                      <a:lnTo>
                        <a:pt x="167" y="2164"/>
                      </a:lnTo>
                      <a:lnTo>
                        <a:pt x="171" y="2174"/>
                      </a:lnTo>
                      <a:lnTo>
                        <a:pt x="171" y="2184"/>
                      </a:lnTo>
                      <a:lnTo>
                        <a:pt x="167" y="2194"/>
                      </a:lnTo>
                      <a:lnTo>
                        <a:pt x="175" y="2199"/>
                      </a:lnTo>
                      <a:lnTo>
                        <a:pt x="176" y="2207"/>
                      </a:lnTo>
                      <a:lnTo>
                        <a:pt x="177" y="2215"/>
                      </a:lnTo>
                      <a:lnTo>
                        <a:pt x="181" y="2223"/>
                      </a:lnTo>
                      <a:lnTo>
                        <a:pt x="161" y="2226"/>
                      </a:lnTo>
                      <a:lnTo>
                        <a:pt x="136" y="2230"/>
                      </a:lnTo>
                      <a:lnTo>
                        <a:pt x="110" y="2233"/>
                      </a:lnTo>
                      <a:lnTo>
                        <a:pt x="82" y="2236"/>
                      </a:lnTo>
                      <a:lnTo>
                        <a:pt x="57" y="2239"/>
                      </a:lnTo>
                      <a:lnTo>
                        <a:pt x="37" y="2244"/>
                      </a:lnTo>
                      <a:lnTo>
                        <a:pt x="20" y="2249"/>
                      </a:lnTo>
                      <a:lnTo>
                        <a:pt x="11" y="2256"/>
                      </a:lnTo>
                      <a:lnTo>
                        <a:pt x="5" y="2272"/>
                      </a:lnTo>
                      <a:lnTo>
                        <a:pt x="0" y="2291"/>
                      </a:lnTo>
                      <a:lnTo>
                        <a:pt x="1" y="2292"/>
                      </a:lnTo>
                      <a:lnTo>
                        <a:pt x="2" y="2293"/>
                      </a:lnTo>
                      <a:lnTo>
                        <a:pt x="5" y="2295"/>
                      </a:lnTo>
                      <a:lnTo>
                        <a:pt x="9" y="2297"/>
                      </a:lnTo>
                      <a:lnTo>
                        <a:pt x="15" y="2298"/>
                      </a:lnTo>
                      <a:lnTo>
                        <a:pt x="23" y="2298"/>
                      </a:lnTo>
                      <a:lnTo>
                        <a:pt x="30" y="2296"/>
                      </a:lnTo>
                      <a:lnTo>
                        <a:pt x="40" y="2291"/>
                      </a:lnTo>
                      <a:lnTo>
                        <a:pt x="51" y="2283"/>
                      </a:lnTo>
                      <a:lnTo>
                        <a:pt x="62" y="2276"/>
                      </a:lnTo>
                      <a:lnTo>
                        <a:pt x="72" y="2271"/>
                      </a:lnTo>
                      <a:lnTo>
                        <a:pt x="82" y="2267"/>
                      </a:lnTo>
                      <a:lnTo>
                        <a:pt x="92" y="2263"/>
                      </a:lnTo>
                      <a:lnTo>
                        <a:pt x="102" y="2261"/>
                      </a:lnTo>
                      <a:lnTo>
                        <a:pt x="111" y="2261"/>
                      </a:lnTo>
                      <a:lnTo>
                        <a:pt x="121" y="2261"/>
                      </a:lnTo>
                      <a:lnTo>
                        <a:pt x="130" y="2263"/>
                      </a:lnTo>
                      <a:lnTo>
                        <a:pt x="142" y="2264"/>
                      </a:lnTo>
                      <a:lnTo>
                        <a:pt x="154" y="2267"/>
                      </a:lnTo>
                      <a:lnTo>
                        <a:pt x="167" y="2268"/>
                      </a:lnTo>
                      <a:lnTo>
                        <a:pt x="178" y="2270"/>
                      </a:lnTo>
                      <a:lnTo>
                        <a:pt x="188" y="2271"/>
                      </a:lnTo>
                      <a:lnTo>
                        <a:pt x="196" y="2272"/>
                      </a:lnTo>
                      <a:lnTo>
                        <a:pt x="200" y="2273"/>
                      </a:lnTo>
                      <a:lnTo>
                        <a:pt x="203" y="2273"/>
                      </a:lnTo>
                      <a:lnTo>
                        <a:pt x="208" y="2273"/>
                      </a:lnTo>
                      <a:lnTo>
                        <a:pt x="214" y="2272"/>
                      </a:lnTo>
                      <a:lnTo>
                        <a:pt x="221" y="2273"/>
                      </a:lnTo>
                      <a:lnTo>
                        <a:pt x="227" y="2274"/>
                      </a:lnTo>
                      <a:lnTo>
                        <a:pt x="236" y="2276"/>
                      </a:lnTo>
                      <a:lnTo>
                        <a:pt x="245" y="2280"/>
                      </a:lnTo>
                      <a:lnTo>
                        <a:pt x="253" y="2286"/>
                      </a:lnTo>
                      <a:lnTo>
                        <a:pt x="262" y="2293"/>
                      </a:lnTo>
                      <a:lnTo>
                        <a:pt x="270" y="2300"/>
                      </a:lnTo>
                      <a:lnTo>
                        <a:pt x="277" y="2307"/>
                      </a:lnTo>
                      <a:lnTo>
                        <a:pt x="283" y="2314"/>
                      </a:lnTo>
                      <a:lnTo>
                        <a:pt x="289" y="2321"/>
                      </a:lnTo>
                      <a:lnTo>
                        <a:pt x="294" y="2330"/>
                      </a:lnTo>
                      <a:lnTo>
                        <a:pt x="298" y="2337"/>
                      </a:lnTo>
                      <a:lnTo>
                        <a:pt x="302" y="2346"/>
                      </a:lnTo>
                      <a:lnTo>
                        <a:pt x="302" y="2347"/>
                      </a:lnTo>
                      <a:lnTo>
                        <a:pt x="301" y="2351"/>
                      </a:lnTo>
                      <a:lnTo>
                        <a:pt x="299" y="2359"/>
                      </a:lnTo>
                      <a:lnTo>
                        <a:pt x="296" y="2369"/>
                      </a:lnTo>
                      <a:lnTo>
                        <a:pt x="294" y="2374"/>
                      </a:lnTo>
                      <a:lnTo>
                        <a:pt x="291" y="2379"/>
                      </a:lnTo>
                      <a:lnTo>
                        <a:pt x="290" y="2383"/>
                      </a:lnTo>
                      <a:lnTo>
                        <a:pt x="289" y="2387"/>
                      </a:lnTo>
                      <a:lnTo>
                        <a:pt x="289" y="2392"/>
                      </a:lnTo>
                      <a:lnTo>
                        <a:pt x="290" y="2396"/>
                      </a:lnTo>
                      <a:lnTo>
                        <a:pt x="294" y="2400"/>
                      </a:lnTo>
                      <a:lnTo>
                        <a:pt x="298" y="2405"/>
                      </a:lnTo>
                      <a:lnTo>
                        <a:pt x="303" y="2409"/>
                      </a:lnTo>
                      <a:lnTo>
                        <a:pt x="308" y="2412"/>
                      </a:lnTo>
                      <a:lnTo>
                        <a:pt x="313" y="2415"/>
                      </a:lnTo>
                      <a:lnTo>
                        <a:pt x="318" y="2416"/>
                      </a:lnTo>
                      <a:lnTo>
                        <a:pt x="321" y="2416"/>
                      </a:lnTo>
                      <a:lnTo>
                        <a:pt x="326" y="2416"/>
                      </a:lnTo>
                      <a:lnTo>
                        <a:pt x="331" y="2416"/>
                      </a:lnTo>
                      <a:lnTo>
                        <a:pt x="336" y="2415"/>
                      </a:lnTo>
                      <a:lnTo>
                        <a:pt x="342" y="2414"/>
                      </a:lnTo>
                      <a:lnTo>
                        <a:pt x="346" y="2414"/>
                      </a:lnTo>
                      <a:lnTo>
                        <a:pt x="349" y="2414"/>
                      </a:lnTo>
                      <a:lnTo>
                        <a:pt x="352" y="2414"/>
                      </a:lnTo>
                      <a:lnTo>
                        <a:pt x="357" y="2415"/>
                      </a:lnTo>
                      <a:lnTo>
                        <a:pt x="361" y="2417"/>
                      </a:lnTo>
                      <a:lnTo>
                        <a:pt x="366" y="2419"/>
                      </a:lnTo>
                      <a:lnTo>
                        <a:pt x="372" y="2422"/>
                      </a:lnTo>
                      <a:lnTo>
                        <a:pt x="382" y="2427"/>
                      </a:lnTo>
                      <a:lnTo>
                        <a:pt x="397" y="2433"/>
                      </a:lnTo>
                      <a:lnTo>
                        <a:pt x="416" y="2440"/>
                      </a:lnTo>
                      <a:lnTo>
                        <a:pt x="435" y="2447"/>
                      </a:lnTo>
                      <a:lnTo>
                        <a:pt x="454" y="2454"/>
                      </a:lnTo>
                      <a:lnTo>
                        <a:pt x="469" y="2460"/>
                      </a:lnTo>
                      <a:lnTo>
                        <a:pt x="480" y="2465"/>
                      </a:lnTo>
                      <a:lnTo>
                        <a:pt x="484" y="2466"/>
                      </a:lnTo>
                      <a:lnTo>
                        <a:pt x="485" y="2467"/>
                      </a:lnTo>
                      <a:lnTo>
                        <a:pt x="490" y="2468"/>
                      </a:lnTo>
                      <a:lnTo>
                        <a:pt x="496" y="2468"/>
                      </a:lnTo>
                      <a:lnTo>
                        <a:pt x="504" y="2464"/>
                      </a:lnTo>
                      <a:lnTo>
                        <a:pt x="506" y="2460"/>
                      </a:lnTo>
                      <a:lnTo>
                        <a:pt x="514" y="2454"/>
                      </a:lnTo>
                      <a:lnTo>
                        <a:pt x="526" y="2444"/>
                      </a:lnTo>
                      <a:lnTo>
                        <a:pt x="541" y="2432"/>
                      </a:lnTo>
                      <a:lnTo>
                        <a:pt x="560" y="2421"/>
                      </a:lnTo>
                      <a:lnTo>
                        <a:pt x="583" y="2411"/>
                      </a:lnTo>
                      <a:lnTo>
                        <a:pt x="608" y="2405"/>
                      </a:lnTo>
                      <a:lnTo>
                        <a:pt x="636" y="2404"/>
                      </a:lnTo>
                      <a:lnTo>
                        <a:pt x="637" y="2404"/>
                      </a:lnTo>
                      <a:lnTo>
                        <a:pt x="641" y="2404"/>
                      </a:lnTo>
                      <a:lnTo>
                        <a:pt x="646" y="2405"/>
                      </a:lnTo>
                      <a:lnTo>
                        <a:pt x="654" y="2405"/>
                      </a:lnTo>
                      <a:lnTo>
                        <a:pt x="662" y="2406"/>
                      </a:lnTo>
                      <a:lnTo>
                        <a:pt x="670" y="2408"/>
                      </a:lnTo>
                      <a:lnTo>
                        <a:pt x="677" y="2410"/>
                      </a:lnTo>
                      <a:lnTo>
                        <a:pt x="683" y="2412"/>
                      </a:lnTo>
                      <a:lnTo>
                        <a:pt x="688" y="2415"/>
                      </a:lnTo>
                      <a:lnTo>
                        <a:pt x="698" y="2420"/>
                      </a:lnTo>
                      <a:lnTo>
                        <a:pt x="712" y="2427"/>
                      </a:lnTo>
                      <a:lnTo>
                        <a:pt x="729" y="2435"/>
                      </a:lnTo>
                      <a:lnTo>
                        <a:pt x="747" y="2445"/>
                      </a:lnTo>
                      <a:lnTo>
                        <a:pt x="762" y="2454"/>
                      </a:lnTo>
                      <a:lnTo>
                        <a:pt x="774" y="2460"/>
                      </a:lnTo>
                      <a:lnTo>
                        <a:pt x="780" y="2465"/>
                      </a:lnTo>
                      <a:lnTo>
                        <a:pt x="786" y="2470"/>
                      </a:lnTo>
                      <a:lnTo>
                        <a:pt x="790" y="2476"/>
                      </a:lnTo>
                      <a:lnTo>
                        <a:pt x="791" y="2483"/>
                      </a:lnTo>
                      <a:lnTo>
                        <a:pt x="788" y="2495"/>
                      </a:lnTo>
                      <a:lnTo>
                        <a:pt x="784" y="2505"/>
                      </a:lnTo>
                      <a:lnTo>
                        <a:pt x="777" y="2516"/>
                      </a:lnTo>
                      <a:lnTo>
                        <a:pt x="768" y="2530"/>
                      </a:lnTo>
                      <a:lnTo>
                        <a:pt x="760" y="2544"/>
                      </a:lnTo>
                      <a:lnTo>
                        <a:pt x="750" y="2557"/>
                      </a:lnTo>
                      <a:lnTo>
                        <a:pt x="741" y="2570"/>
                      </a:lnTo>
                      <a:lnTo>
                        <a:pt x="734" y="2580"/>
                      </a:lnTo>
                      <a:lnTo>
                        <a:pt x="727" y="2588"/>
                      </a:lnTo>
                      <a:lnTo>
                        <a:pt x="726" y="2589"/>
                      </a:lnTo>
                      <a:lnTo>
                        <a:pt x="724" y="2593"/>
                      </a:lnTo>
                      <a:lnTo>
                        <a:pt x="719" y="2599"/>
                      </a:lnTo>
                      <a:lnTo>
                        <a:pt x="713" y="2605"/>
                      </a:lnTo>
                      <a:lnTo>
                        <a:pt x="704" y="2613"/>
                      </a:lnTo>
                      <a:lnTo>
                        <a:pt x="694" y="2621"/>
                      </a:lnTo>
                      <a:lnTo>
                        <a:pt x="681" y="2630"/>
                      </a:lnTo>
                      <a:lnTo>
                        <a:pt x="667" y="2639"/>
                      </a:lnTo>
                      <a:lnTo>
                        <a:pt x="615" y="2635"/>
                      </a:lnTo>
                      <a:lnTo>
                        <a:pt x="604" y="2653"/>
                      </a:lnTo>
                      <a:lnTo>
                        <a:pt x="599" y="2661"/>
                      </a:lnTo>
                      <a:lnTo>
                        <a:pt x="595" y="2665"/>
                      </a:lnTo>
                      <a:lnTo>
                        <a:pt x="595" y="2672"/>
                      </a:lnTo>
                      <a:lnTo>
                        <a:pt x="600" y="2681"/>
                      </a:lnTo>
                      <a:lnTo>
                        <a:pt x="606" y="2692"/>
                      </a:lnTo>
                      <a:lnTo>
                        <a:pt x="613" y="2703"/>
                      </a:lnTo>
                      <a:lnTo>
                        <a:pt x="621" y="2713"/>
                      </a:lnTo>
                      <a:lnTo>
                        <a:pt x="631" y="2722"/>
                      </a:lnTo>
                      <a:lnTo>
                        <a:pt x="641" y="2730"/>
                      </a:lnTo>
                      <a:lnTo>
                        <a:pt x="652" y="2739"/>
                      </a:lnTo>
                      <a:lnTo>
                        <a:pt x="663" y="2746"/>
                      </a:lnTo>
                      <a:lnTo>
                        <a:pt x="675" y="2753"/>
                      </a:lnTo>
                      <a:lnTo>
                        <a:pt x="685" y="2762"/>
                      </a:lnTo>
                      <a:lnTo>
                        <a:pt x="689" y="2773"/>
                      </a:lnTo>
                      <a:lnTo>
                        <a:pt x="688" y="2784"/>
                      </a:lnTo>
                      <a:lnTo>
                        <a:pt x="682" y="2796"/>
                      </a:lnTo>
                      <a:lnTo>
                        <a:pt x="675" y="2809"/>
                      </a:lnTo>
                      <a:lnTo>
                        <a:pt x="667" y="2823"/>
                      </a:lnTo>
                      <a:lnTo>
                        <a:pt x="658" y="2836"/>
                      </a:lnTo>
                      <a:lnTo>
                        <a:pt x="653" y="2849"/>
                      </a:lnTo>
                      <a:lnTo>
                        <a:pt x="650" y="2853"/>
                      </a:lnTo>
                      <a:lnTo>
                        <a:pt x="644" y="2858"/>
                      </a:lnTo>
                      <a:lnTo>
                        <a:pt x="636" y="2859"/>
                      </a:lnTo>
                      <a:lnTo>
                        <a:pt x="627" y="2857"/>
                      </a:lnTo>
                      <a:lnTo>
                        <a:pt x="618" y="2850"/>
                      </a:lnTo>
                      <a:lnTo>
                        <a:pt x="612" y="2842"/>
                      </a:lnTo>
                      <a:lnTo>
                        <a:pt x="604" y="2836"/>
                      </a:lnTo>
                      <a:lnTo>
                        <a:pt x="596" y="2829"/>
                      </a:lnTo>
                      <a:lnTo>
                        <a:pt x="591" y="2827"/>
                      </a:lnTo>
                      <a:lnTo>
                        <a:pt x="585" y="2827"/>
                      </a:lnTo>
                      <a:lnTo>
                        <a:pt x="580" y="2827"/>
                      </a:lnTo>
                      <a:lnTo>
                        <a:pt x="575" y="2829"/>
                      </a:lnTo>
                      <a:lnTo>
                        <a:pt x="570" y="2832"/>
                      </a:lnTo>
                      <a:lnTo>
                        <a:pt x="567" y="2834"/>
                      </a:lnTo>
                      <a:lnTo>
                        <a:pt x="566" y="2837"/>
                      </a:lnTo>
                      <a:lnTo>
                        <a:pt x="566" y="2840"/>
                      </a:lnTo>
                      <a:lnTo>
                        <a:pt x="575" y="2857"/>
                      </a:lnTo>
                      <a:lnTo>
                        <a:pt x="582" y="2872"/>
                      </a:lnTo>
                      <a:lnTo>
                        <a:pt x="588" y="2887"/>
                      </a:lnTo>
                      <a:lnTo>
                        <a:pt x="593" y="2903"/>
                      </a:lnTo>
                      <a:lnTo>
                        <a:pt x="595" y="2919"/>
                      </a:lnTo>
                      <a:lnTo>
                        <a:pt x="594" y="2934"/>
                      </a:lnTo>
                      <a:lnTo>
                        <a:pt x="591" y="2950"/>
                      </a:lnTo>
                      <a:lnTo>
                        <a:pt x="583" y="2967"/>
                      </a:lnTo>
                      <a:lnTo>
                        <a:pt x="589" y="2965"/>
                      </a:lnTo>
                      <a:lnTo>
                        <a:pt x="595" y="2967"/>
                      </a:lnTo>
                      <a:lnTo>
                        <a:pt x="600" y="2968"/>
                      </a:lnTo>
                      <a:lnTo>
                        <a:pt x="605" y="2970"/>
                      </a:lnTo>
                      <a:lnTo>
                        <a:pt x="611" y="2972"/>
                      </a:lnTo>
                      <a:lnTo>
                        <a:pt x="616" y="2973"/>
                      </a:lnTo>
                      <a:lnTo>
                        <a:pt x="622" y="2972"/>
                      </a:lnTo>
                      <a:lnTo>
                        <a:pt x="629" y="2970"/>
                      </a:lnTo>
                      <a:lnTo>
                        <a:pt x="636" y="2968"/>
                      </a:lnTo>
                      <a:lnTo>
                        <a:pt x="642" y="2970"/>
                      </a:lnTo>
                      <a:lnTo>
                        <a:pt x="646" y="2975"/>
                      </a:lnTo>
                      <a:lnTo>
                        <a:pt x="651" y="2982"/>
                      </a:lnTo>
                      <a:lnTo>
                        <a:pt x="654" y="2989"/>
                      </a:lnTo>
                      <a:lnTo>
                        <a:pt x="657" y="2996"/>
                      </a:lnTo>
                      <a:lnTo>
                        <a:pt x="661" y="3002"/>
                      </a:lnTo>
                      <a:lnTo>
                        <a:pt x="665" y="3006"/>
                      </a:lnTo>
                      <a:lnTo>
                        <a:pt x="685" y="3015"/>
                      </a:lnTo>
                      <a:lnTo>
                        <a:pt x="704" y="3024"/>
                      </a:lnTo>
                      <a:lnTo>
                        <a:pt x="724" y="3034"/>
                      </a:lnTo>
                      <a:lnTo>
                        <a:pt x="742" y="3044"/>
                      </a:lnTo>
                      <a:lnTo>
                        <a:pt x="761" y="3055"/>
                      </a:lnTo>
                      <a:lnTo>
                        <a:pt x="778" y="3067"/>
                      </a:lnTo>
                      <a:lnTo>
                        <a:pt x="795" y="3079"/>
                      </a:lnTo>
                      <a:lnTo>
                        <a:pt x="811" y="3093"/>
                      </a:lnTo>
                      <a:lnTo>
                        <a:pt x="823" y="3101"/>
                      </a:lnTo>
                      <a:lnTo>
                        <a:pt x="833" y="3109"/>
                      </a:lnTo>
                      <a:lnTo>
                        <a:pt x="838" y="3104"/>
                      </a:lnTo>
                      <a:lnTo>
                        <a:pt x="844" y="3104"/>
                      </a:lnTo>
                      <a:lnTo>
                        <a:pt x="849" y="3107"/>
                      </a:lnTo>
                      <a:lnTo>
                        <a:pt x="854" y="3113"/>
                      </a:lnTo>
                      <a:lnTo>
                        <a:pt x="860" y="3121"/>
                      </a:lnTo>
                      <a:lnTo>
                        <a:pt x="865" y="3129"/>
                      </a:lnTo>
                      <a:lnTo>
                        <a:pt x="871" y="3135"/>
                      </a:lnTo>
                      <a:lnTo>
                        <a:pt x="876" y="3140"/>
                      </a:lnTo>
                      <a:lnTo>
                        <a:pt x="876" y="3134"/>
                      </a:lnTo>
                      <a:lnTo>
                        <a:pt x="876" y="3129"/>
                      </a:lnTo>
                      <a:lnTo>
                        <a:pt x="876" y="3123"/>
                      </a:lnTo>
                      <a:lnTo>
                        <a:pt x="877" y="3118"/>
                      </a:lnTo>
                      <a:lnTo>
                        <a:pt x="882" y="3112"/>
                      </a:lnTo>
                      <a:lnTo>
                        <a:pt x="888" y="3109"/>
                      </a:lnTo>
                      <a:lnTo>
                        <a:pt x="895" y="3105"/>
                      </a:lnTo>
                      <a:lnTo>
                        <a:pt x="900" y="3101"/>
                      </a:lnTo>
                      <a:lnTo>
                        <a:pt x="907" y="3097"/>
                      </a:lnTo>
                      <a:lnTo>
                        <a:pt x="914" y="3093"/>
                      </a:lnTo>
                      <a:lnTo>
                        <a:pt x="923" y="3091"/>
                      </a:lnTo>
                      <a:lnTo>
                        <a:pt x="931" y="3093"/>
                      </a:lnTo>
                      <a:lnTo>
                        <a:pt x="944" y="3100"/>
                      </a:lnTo>
                      <a:lnTo>
                        <a:pt x="957" y="3107"/>
                      </a:lnTo>
                      <a:lnTo>
                        <a:pt x="969" y="3115"/>
                      </a:lnTo>
                      <a:lnTo>
                        <a:pt x="982" y="3122"/>
                      </a:lnTo>
                      <a:lnTo>
                        <a:pt x="994" y="3131"/>
                      </a:lnTo>
                      <a:lnTo>
                        <a:pt x="1006" y="3138"/>
                      </a:lnTo>
                      <a:lnTo>
                        <a:pt x="1019" y="3145"/>
                      </a:lnTo>
                      <a:lnTo>
                        <a:pt x="1032" y="3153"/>
                      </a:lnTo>
                      <a:lnTo>
                        <a:pt x="1042" y="3158"/>
                      </a:lnTo>
                      <a:lnTo>
                        <a:pt x="1053" y="3162"/>
                      </a:lnTo>
                      <a:lnTo>
                        <a:pt x="1062" y="3168"/>
                      </a:lnTo>
                      <a:lnTo>
                        <a:pt x="1072" y="3173"/>
                      </a:lnTo>
                      <a:lnTo>
                        <a:pt x="1082" y="3179"/>
                      </a:lnTo>
                      <a:lnTo>
                        <a:pt x="1091" y="3186"/>
                      </a:lnTo>
                      <a:lnTo>
                        <a:pt x="1097" y="3194"/>
                      </a:lnTo>
                      <a:lnTo>
                        <a:pt x="1104" y="3203"/>
                      </a:lnTo>
                      <a:lnTo>
                        <a:pt x="1108" y="3210"/>
                      </a:lnTo>
                      <a:lnTo>
                        <a:pt x="1114" y="3220"/>
                      </a:lnTo>
                      <a:lnTo>
                        <a:pt x="1119" y="3230"/>
                      </a:lnTo>
                      <a:lnTo>
                        <a:pt x="1126" y="3239"/>
                      </a:lnTo>
                      <a:lnTo>
                        <a:pt x="1131" y="3245"/>
                      </a:lnTo>
                      <a:lnTo>
                        <a:pt x="1138" y="3251"/>
                      </a:lnTo>
                      <a:lnTo>
                        <a:pt x="1144" y="3253"/>
                      </a:lnTo>
                      <a:lnTo>
                        <a:pt x="1151" y="3252"/>
                      </a:lnTo>
                      <a:lnTo>
                        <a:pt x="1155" y="3247"/>
                      </a:lnTo>
                      <a:lnTo>
                        <a:pt x="1158" y="3242"/>
                      </a:lnTo>
                      <a:lnTo>
                        <a:pt x="1161" y="3234"/>
                      </a:lnTo>
                      <a:lnTo>
                        <a:pt x="1165" y="3228"/>
                      </a:lnTo>
                      <a:lnTo>
                        <a:pt x="1168" y="3222"/>
                      </a:lnTo>
                      <a:lnTo>
                        <a:pt x="1171" y="3220"/>
                      </a:lnTo>
                      <a:lnTo>
                        <a:pt x="1177" y="3220"/>
                      </a:lnTo>
                      <a:lnTo>
                        <a:pt x="1183" y="3226"/>
                      </a:lnTo>
                      <a:lnTo>
                        <a:pt x="1188" y="3231"/>
                      </a:lnTo>
                      <a:lnTo>
                        <a:pt x="1190" y="3236"/>
                      </a:lnTo>
                      <a:lnTo>
                        <a:pt x="1192" y="3244"/>
                      </a:lnTo>
                      <a:lnTo>
                        <a:pt x="1194" y="3251"/>
                      </a:lnTo>
                      <a:lnTo>
                        <a:pt x="1195" y="3258"/>
                      </a:lnTo>
                      <a:lnTo>
                        <a:pt x="1197" y="3266"/>
                      </a:lnTo>
                      <a:lnTo>
                        <a:pt x="1201" y="3273"/>
                      </a:lnTo>
                      <a:lnTo>
                        <a:pt x="1204" y="3280"/>
                      </a:lnTo>
                      <a:lnTo>
                        <a:pt x="1208" y="3284"/>
                      </a:lnTo>
                      <a:lnTo>
                        <a:pt x="1214" y="3288"/>
                      </a:lnTo>
                      <a:lnTo>
                        <a:pt x="1219" y="3290"/>
                      </a:lnTo>
                      <a:lnTo>
                        <a:pt x="1226" y="3291"/>
                      </a:lnTo>
                      <a:lnTo>
                        <a:pt x="1232" y="3293"/>
                      </a:lnTo>
                      <a:lnTo>
                        <a:pt x="1239" y="3294"/>
                      </a:lnTo>
                      <a:lnTo>
                        <a:pt x="1245" y="3297"/>
                      </a:lnTo>
                      <a:lnTo>
                        <a:pt x="1251" y="3302"/>
                      </a:lnTo>
                      <a:lnTo>
                        <a:pt x="1256" y="3305"/>
                      </a:lnTo>
                      <a:lnTo>
                        <a:pt x="1262" y="3306"/>
                      </a:lnTo>
                      <a:lnTo>
                        <a:pt x="1267" y="3305"/>
                      </a:lnTo>
                      <a:lnTo>
                        <a:pt x="1274" y="3304"/>
                      </a:lnTo>
                      <a:lnTo>
                        <a:pt x="1280" y="3303"/>
                      </a:lnTo>
                      <a:lnTo>
                        <a:pt x="1287" y="3302"/>
                      </a:lnTo>
                      <a:lnTo>
                        <a:pt x="1293" y="3302"/>
                      </a:lnTo>
                      <a:lnTo>
                        <a:pt x="1299" y="3303"/>
                      </a:lnTo>
                      <a:lnTo>
                        <a:pt x="1302" y="3305"/>
                      </a:lnTo>
                      <a:lnTo>
                        <a:pt x="1305" y="3307"/>
                      </a:lnTo>
                      <a:lnTo>
                        <a:pt x="1308" y="3312"/>
                      </a:lnTo>
                      <a:lnTo>
                        <a:pt x="1311" y="3316"/>
                      </a:lnTo>
                      <a:lnTo>
                        <a:pt x="1313" y="3320"/>
                      </a:lnTo>
                      <a:lnTo>
                        <a:pt x="1315" y="3326"/>
                      </a:lnTo>
                      <a:lnTo>
                        <a:pt x="1317" y="3331"/>
                      </a:lnTo>
                      <a:lnTo>
                        <a:pt x="1319" y="3336"/>
                      </a:lnTo>
                      <a:lnTo>
                        <a:pt x="1324" y="3341"/>
                      </a:lnTo>
                      <a:lnTo>
                        <a:pt x="1328" y="3342"/>
                      </a:lnTo>
                      <a:lnTo>
                        <a:pt x="1334" y="3340"/>
                      </a:lnTo>
                      <a:lnTo>
                        <a:pt x="1340" y="3338"/>
                      </a:lnTo>
                      <a:lnTo>
                        <a:pt x="1347" y="3337"/>
                      </a:lnTo>
                      <a:lnTo>
                        <a:pt x="1352" y="3339"/>
                      </a:lnTo>
                      <a:lnTo>
                        <a:pt x="1359" y="3342"/>
                      </a:lnTo>
                      <a:lnTo>
                        <a:pt x="1364" y="3345"/>
                      </a:lnTo>
                      <a:lnTo>
                        <a:pt x="1369" y="3350"/>
                      </a:lnTo>
                      <a:lnTo>
                        <a:pt x="1375" y="3352"/>
                      </a:lnTo>
                      <a:lnTo>
                        <a:pt x="1381" y="3353"/>
                      </a:lnTo>
                      <a:lnTo>
                        <a:pt x="1387" y="3351"/>
                      </a:lnTo>
                      <a:lnTo>
                        <a:pt x="1389" y="3358"/>
                      </a:lnTo>
                      <a:lnTo>
                        <a:pt x="1392" y="3367"/>
                      </a:lnTo>
                      <a:lnTo>
                        <a:pt x="1398" y="3373"/>
                      </a:lnTo>
                      <a:lnTo>
                        <a:pt x="1404" y="3371"/>
                      </a:lnTo>
                      <a:lnTo>
                        <a:pt x="1411" y="3368"/>
                      </a:lnTo>
                      <a:lnTo>
                        <a:pt x="1417" y="3368"/>
                      </a:lnTo>
                      <a:lnTo>
                        <a:pt x="1424" y="3370"/>
                      </a:lnTo>
                      <a:lnTo>
                        <a:pt x="1430" y="3373"/>
                      </a:lnTo>
                      <a:lnTo>
                        <a:pt x="1437" y="3376"/>
                      </a:lnTo>
                      <a:lnTo>
                        <a:pt x="1442" y="3377"/>
                      </a:lnTo>
                      <a:lnTo>
                        <a:pt x="1449" y="3377"/>
                      </a:lnTo>
                      <a:lnTo>
                        <a:pt x="1455" y="3375"/>
                      </a:lnTo>
                      <a:lnTo>
                        <a:pt x="1457" y="3374"/>
                      </a:lnTo>
                      <a:lnTo>
                        <a:pt x="1457" y="3370"/>
                      </a:lnTo>
                      <a:lnTo>
                        <a:pt x="1458" y="3368"/>
                      </a:lnTo>
                      <a:lnTo>
                        <a:pt x="1460" y="3366"/>
                      </a:lnTo>
                      <a:lnTo>
                        <a:pt x="1470" y="3364"/>
                      </a:lnTo>
                      <a:lnTo>
                        <a:pt x="1479" y="3364"/>
                      </a:lnTo>
                      <a:lnTo>
                        <a:pt x="1489" y="3366"/>
                      </a:lnTo>
                      <a:lnTo>
                        <a:pt x="1498" y="3369"/>
                      </a:lnTo>
                      <a:lnTo>
                        <a:pt x="1507" y="3374"/>
                      </a:lnTo>
                      <a:lnTo>
                        <a:pt x="1514" y="3378"/>
                      </a:lnTo>
                      <a:lnTo>
                        <a:pt x="1523" y="3383"/>
                      </a:lnTo>
                      <a:lnTo>
                        <a:pt x="1532" y="3388"/>
                      </a:lnTo>
                      <a:lnTo>
                        <a:pt x="1545" y="3393"/>
                      </a:lnTo>
                      <a:lnTo>
                        <a:pt x="1558" y="3396"/>
                      </a:lnTo>
                      <a:lnTo>
                        <a:pt x="1570" y="3398"/>
                      </a:lnTo>
                      <a:lnTo>
                        <a:pt x="1582" y="3398"/>
                      </a:lnTo>
                      <a:lnTo>
                        <a:pt x="1593" y="3398"/>
                      </a:lnTo>
                      <a:lnTo>
                        <a:pt x="1606" y="3395"/>
                      </a:lnTo>
                      <a:lnTo>
                        <a:pt x="1619" y="3394"/>
                      </a:lnTo>
                      <a:lnTo>
                        <a:pt x="1634" y="3393"/>
                      </a:lnTo>
                      <a:lnTo>
                        <a:pt x="1657" y="3391"/>
                      </a:lnTo>
                      <a:lnTo>
                        <a:pt x="1668" y="3386"/>
                      </a:lnTo>
                      <a:lnTo>
                        <a:pt x="1670" y="3383"/>
                      </a:lnTo>
                      <a:lnTo>
                        <a:pt x="1673" y="3382"/>
                      </a:lnTo>
                      <a:lnTo>
                        <a:pt x="1685" y="3376"/>
                      </a:lnTo>
                      <a:lnTo>
                        <a:pt x="1693" y="3374"/>
                      </a:lnTo>
                      <a:lnTo>
                        <a:pt x="1702" y="3373"/>
                      </a:lnTo>
                      <a:lnTo>
                        <a:pt x="1708" y="3375"/>
                      </a:lnTo>
                      <a:lnTo>
                        <a:pt x="1711" y="3381"/>
                      </a:lnTo>
                      <a:lnTo>
                        <a:pt x="1711" y="3389"/>
                      </a:lnTo>
                      <a:lnTo>
                        <a:pt x="1711" y="3398"/>
                      </a:lnTo>
                      <a:lnTo>
                        <a:pt x="1712" y="3405"/>
                      </a:lnTo>
                      <a:lnTo>
                        <a:pt x="1714" y="3412"/>
                      </a:lnTo>
                      <a:lnTo>
                        <a:pt x="1716" y="3419"/>
                      </a:lnTo>
                      <a:lnTo>
                        <a:pt x="1718" y="3426"/>
                      </a:lnTo>
                      <a:lnTo>
                        <a:pt x="1720" y="3432"/>
                      </a:lnTo>
                      <a:lnTo>
                        <a:pt x="1723" y="3438"/>
                      </a:lnTo>
                      <a:lnTo>
                        <a:pt x="1723" y="3443"/>
                      </a:lnTo>
                      <a:lnTo>
                        <a:pt x="1727" y="3439"/>
                      </a:lnTo>
                      <a:lnTo>
                        <a:pt x="1731" y="3435"/>
                      </a:lnTo>
                      <a:lnTo>
                        <a:pt x="1738" y="3430"/>
                      </a:lnTo>
                      <a:lnTo>
                        <a:pt x="1744" y="3425"/>
                      </a:lnTo>
                      <a:lnTo>
                        <a:pt x="1749" y="3419"/>
                      </a:lnTo>
                      <a:lnTo>
                        <a:pt x="1754" y="3414"/>
                      </a:lnTo>
                      <a:lnTo>
                        <a:pt x="1754" y="3407"/>
                      </a:lnTo>
                      <a:lnTo>
                        <a:pt x="1752" y="3399"/>
                      </a:lnTo>
                      <a:lnTo>
                        <a:pt x="1756" y="3399"/>
                      </a:lnTo>
                      <a:lnTo>
                        <a:pt x="1760" y="3398"/>
                      </a:lnTo>
                      <a:lnTo>
                        <a:pt x="1764" y="3395"/>
                      </a:lnTo>
                      <a:lnTo>
                        <a:pt x="1766" y="3393"/>
                      </a:lnTo>
                      <a:lnTo>
                        <a:pt x="1772" y="3387"/>
                      </a:lnTo>
                      <a:lnTo>
                        <a:pt x="1778" y="3379"/>
                      </a:lnTo>
                      <a:lnTo>
                        <a:pt x="1782" y="3373"/>
                      </a:lnTo>
                      <a:lnTo>
                        <a:pt x="1789" y="3366"/>
                      </a:lnTo>
                      <a:lnTo>
                        <a:pt x="1795" y="3362"/>
                      </a:lnTo>
                      <a:lnTo>
                        <a:pt x="1801" y="3357"/>
                      </a:lnTo>
                      <a:lnTo>
                        <a:pt x="1807" y="3353"/>
                      </a:lnTo>
                      <a:lnTo>
                        <a:pt x="1813" y="3349"/>
                      </a:lnTo>
                      <a:lnTo>
                        <a:pt x="1819" y="3344"/>
                      </a:lnTo>
                      <a:lnTo>
                        <a:pt x="1825" y="3341"/>
                      </a:lnTo>
                      <a:lnTo>
                        <a:pt x="1832" y="3338"/>
                      </a:lnTo>
                      <a:lnTo>
                        <a:pt x="1840" y="3337"/>
                      </a:lnTo>
                      <a:lnTo>
                        <a:pt x="1842" y="3340"/>
                      </a:lnTo>
                      <a:lnTo>
                        <a:pt x="1846" y="3341"/>
                      </a:lnTo>
                      <a:lnTo>
                        <a:pt x="1851" y="3342"/>
                      </a:lnTo>
                      <a:lnTo>
                        <a:pt x="1851" y="3347"/>
                      </a:lnTo>
                      <a:lnTo>
                        <a:pt x="1857" y="3347"/>
                      </a:lnTo>
                      <a:lnTo>
                        <a:pt x="1864" y="3345"/>
                      </a:lnTo>
                      <a:lnTo>
                        <a:pt x="1870" y="3344"/>
                      </a:lnTo>
                      <a:lnTo>
                        <a:pt x="1874" y="3345"/>
                      </a:lnTo>
                      <a:lnTo>
                        <a:pt x="1879" y="3351"/>
                      </a:lnTo>
                      <a:lnTo>
                        <a:pt x="1885" y="3357"/>
                      </a:lnTo>
                      <a:lnTo>
                        <a:pt x="1891" y="3362"/>
                      </a:lnTo>
                      <a:lnTo>
                        <a:pt x="1898" y="3364"/>
                      </a:lnTo>
                      <a:lnTo>
                        <a:pt x="1904" y="3365"/>
                      </a:lnTo>
                      <a:lnTo>
                        <a:pt x="1911" y="3366"/>
                      </a:lnTo>
                      <a:lnTo>
                        <a:pt x="1917" y="3368"/>
                      </a:lnTo>
                      <a:lnTo>
                        <a:pt x="1924" y="3369"/>
                      </a:lnTo>
                      <a:lnTo>
                        <a:pt x="1930" y="3370"/>
                      </a:lnTo>
                      <a:lnTo>
                        <a:pt x="1936" y="3373"/>
                      </a:lnTo>
                      <a:lnTo>
                        <a:pt x="1942" y="3374"/>
                      </a:lnTo>
                      <a:lnTo>
                        <a:pt x="1949" y="3375"/>
                      </a:lnTo>
                      <a:lnTo>
                        <a:pt x="1955" y="3375"/>
                      </a:lnTo>
                      <a:lnTo>
                        <a:pt x="1962" y="3375"/>
                      </a:lnTo>
                      <a:lnTo>
                        <a:pt x="1968" y="3373"/>
                      </a:lnTo>
                      <a:lnTo>
                        <a:pt x="1974" y="3371"/>
                      </a:lnTo>
                      <a:lnTo>
                        <a:pt x="1980" y="3369"/>
                      </a:lnTo>
                      <a:lnTo>
                        <a:pt x="1986" y="3368"/>
                      </a:lnTo>
                      <a:lnTo>
                        <a:pt x="1990" y="3368"/>
                      </a:lnTo>
                      <a:lnTo>
                        <a:pt x="1994" y="3369"/>
                      </a:lnTo>
                      <a:lnTo>
                        <a:pt x="2001" y="3374"/>
                      </a:lnTo>
                      <a:lnTo>
                        <a:pt x="2006" y="3379"/>
                      </a:lnTo>
                      <a:lnTo>
                        <a:pt x="2012" y="3386"/>
                      </a:lnTo>
                      <a:lnTo>
                        <a:pt x="2016" y="3393"/>
                      </a:lnTo>
                      <a:lnTo>
                        <a:pt x="2021" y="3401"/>
                      </a:lnTo>
                      <a:lnTo>
                        <a:pt x="2026" y="3408"/>
                      </a:lnTo>
                      <a:lnTo>
                        <a:pt x="2030" y="3416"/>
                      </a:lnTo>
                      <a:lnTo>
                        <a:pt x="2036" y="3424"/>
                      </a:lnTo>
                      <a:lnTo>
                        <a:pt x="2060" y="3412"/>
                      </a:lnTo>
                      <a:lnTo>
                        <a:pt x="2071" y="3410"/>
                      </a:lnTo>
                      <a:lnTo>
                        <a:pt x="2082" y="3407"/>
                      </a:lnTo>
                      <a:lnTo>
                        <a:pt x="2091" y="3405"/>
                      </a:lnTo>
                      <a:lnTo>
                        <a:pt x="2101" y="3404"/>
                      </a:lnTo>
                      <a:lnTo>
                        <a:pt x="2110" y="3402"/>
                      </a:lnTo>
                      <a:lnTo>
                        <a:pt x="2121" y="3400"/>
                      </a:lnTo>
                      <a:lnTo>
                        <a:pt x="2131" y="3399"/>
                      </a:lnTo>
                      <a:lnTo>
                        <a:pt x="2143" y="3396"/>
                      </a:lnTo>
                      <a:lnTo>
                        <a:pt x="2138" y="3382"/>
                      </a:lnTo>
                      <a:lnTo>
                        <a:pt x="2139" y="3373"/>
                      </a:lnTo>
                      <a:lnTo>
                        <a:pt x="2146" y="3366"/>
                      </a:lnTo>
                      <a:lnTo>
                        <a:pt x="2156" y="3362"/>
                      </a:lnTo>
                      <a:lnTo>
                        <a:pt x="2167" y="3357"/>
                      </a:lnTo>
                      <a:lnTo>
                        <a:pt x="2176" y="3353"/>
                      </a:lnTo>
                      <a:lnTo>
                        <a:pt x="2185" y="3346"/>
                      </a:lnTo>
                      <a:lnTo>
                        <a:pt x="2191" y="3337"/>
                      </a:lnTo>
                      <a:lnTo>
                        <a:pt x="2193" y="3329"/>
                      </a:lnTo>
                      <a:lnTo>
                        <a:pt x="2196" y="3322"/>
                      </a:lnTo>
                      <a:lnTo>
                        <a:pt x="2199" y="3316"/>
                      </a:lnTo>
                      <a:lnTo>
                        <a:pt x="2204" y="3310"/>
                      </a:lnTo>
                      <a:lnTo>
                        <a:pt x="2208" y="3306"/>
                      </a:lnTo>
                      <a:lnTo>
                        <a:pt x="2213" y="3302"/>
                      </a:lnTo>
                      <a:lnTo>
                        <a:pt x="2219" y="3299"/>
                      </a:lnTo>
                      <a:lnTo>
                        <a:pt x="2224" y="3296"/>
                      </a:lnTo>
                      <a:lnTo>
                        <a:pt x="2232" y="3294"/>
                      </a:lnTo>
                      <a:lnTo>
                        <a:pt x="2240" y="3293"/>
                      </a:lnTo>
                      <a:lnTo>
                        <a:pt x="2248" y="3293"/>
                      </a:lnTo>
                      <a:lnTo>
                        <a:pt x="2256" y="3294"/>
                      </a:lnTo>
                      <a:lnTo>
                        <a:pt x="2265" y="3294"/>
                      </a:lnTo>
                      <a:lnTo>
                        <a:pt x="2273" y="3294"/>
                      </a:lnTo>
                      <a:lnTo>
                        <a:pt x="2281" y="3293"/>
                      </a:lnTo>
                      <a:lnTo>
                        <a:pt x="2287" y="3291"/>
                      </a:lnTo>
                      <a:lnTo>
                        <a:pt x="2299" y="3283"/>
                      </a:lnTo>
                      <a:lnTo>
                        <a:pt x="2309" y="3272"/>
                      </a:lnTo>
                      <a:lnTo>
                        <a:pt x="2319" y="3262"/>
                      </a:lnTo>
                      <a:lnTo>
                        <a:pt x="2329" y="3250"/>
                      </a:lnTo>
                      <a:lnTo>
                        <a:pt x="2339" y="3239"/>
                      </a:lnTo>
                      <a:lnTo>
                        <a:pt x="2349" y="3231"/>
                      </a:lnTo>
                      <a:lnTo>
                        <a:pt x="2361" y="3227"/>
                      </a:lnTo>
                      <a:lnTo>
                        <a:pt x="2375" y="3228"/>
                      </a:lnTo>
                      <a:lnTo>
                        <a:pt x="2381" y="3230"/>
                      </a:lnTo>
                      <a:lnTo>
                        <a:pt x="2388" y="3233"/>
                      </a:lnTo>
                      <a:lnTo>
                        <a:pt x="2394" y="3238"/>
                      </a:lnTo>
                      <a:lnTo>
                        <a:pt x="2402" y="3241"/>
                      </a:lnTo>
                      <a:lnTo>
                        <a:pt x="2409" y="3245"/>
                      </a:lnTo>
                      <a:lnTo>
                        <a:pt x="2418" y="3248"/>
                      </a:lnTo>
                      <a:lnTo>
                        <a:pt x="2426" y="3251"/>
                      </a:lnTo>
                      <a:lnTo>
                        <a:pt x="2434" y="3252"/>
                      </a:lnTo>
                      <a:lnTo>
                        <a:pt x="2438" y="3253"/>
                      </a:lnTo>
                      <a:lnTo>
                        <a:pt x="2441" y="3256"/>
                      </a:lnTo>
                      <a:lnTo>
                        <a:pt x="2442" y="3260"/>
                      </a:lnTo>
                      <a:lnTo>
                        <a:pt x="2442" y="3265"/>
                      </a:lnTo>
                      <a:lnTo>
                        <a:pt x="2454" y="3260"/>
                      </a:lnTo>
                      <a:lnTo>
                        <a:pt x="2465" y="3253"/>
                      </a:lnTo>
                      <a:lnTo>
                        <a:pt x="2475" y="3244"/>
                      </a:lnTo>
                      <a:lnTo>
                        <a:pt x="2485" y="3234"/>
                      </a:lnTo>
                      <a:lnTo>
                        <a:pt x="2494" y="3227"/>
                      </a:lnTo>
                      <a:lnTo>
                        <a:pt x="2505" y="3222"/>
                      </a:lnTo>
                      <a:lnTo>
                        <a:pt x="2516" y="3220"/>
                      </a:lnTo>
                      <a:lnTo>
                        <a:pt x="2528" y="3224"/>
                      </a:lnTo>
                      <a:lnTo>
                        <a:pt x="2535" y="3230"/>
                      </a:lnTo>
                      <a:lnTo>
                        <a:pt x="2539" y="3236"/>
                      </a:lnTo>
                      <a:lnTo>
                        <a:pt x="2541" y="3244"/>
                      </a:lnTo>
                      <a:lnTo>
                        <a:pt x="2541" y="3252"/>
                      </a:lnTo>
                      <a:lnTo>
                        <a:pt x="2539" y="3259"/>
                      </a:lnTo>
                      <a:lnTo>
                        <a:pt x="2537" y="3268"/>
                      </a:lnTo>
                      <a:lnTo>
                        <a:pt x="2532" y="3278"/>
                      </a:lnTo>
                      <a:lnTo>
                        <a:pt x="2529" y="3287"/>
                      </a:lnTo>
                      <a:lnTo>
                        <a:pt x="2535" y="3283"/>
                      </a:lnTo>
                      <a:lnTo>
                        <a:pt x="2540" y="3280"/>
                      </a:lnTo>
                      <a:lnTo>
                        <a:pt x="2544" y="3277"/>
                      </a:lnTo>
                      <a:lnTo>
                        <a:pt x="2550" y="3273"/>
                      </a:lnTo>
                      <a:lnTo>
                        <a:pt x="2555" y="3270"/>
                      </a:lnTo>
                      <a:lnTo>
                        <a:pt x="2561" y="3268"/>
                      </a:lnTo>
                      <a:lnTo>
                        <a:pt x="2567" y="3266"/>
                      </a:lnTo>
                      <a:lnTo>
                        <a:pt x="2573" y="3265"/>
                      </a:lnTo>
                      <a:lnTo>
                        <a:pt x="2576" y="3272"/>
                      </a:lnTo>
                      <a:lnTo>
                        <a:pt x="2584" y="3278"/>
                      </a:lnTo>
                      <a:lnTo>
                        <a:pt x="2589" y="3284"/>
                      </a:lnTo>
                      <a:lnTo>
                        <a:pt x="2587" y="3293"/>
                      </a:lnTo>
                      <a:lnTo>
                        <a:pt x="2581" y="3300"/>
                      </a:lnTo>
                      <a:lnTo>
                        <a:pt x="2576" y="3305"/>
                      </a:lnTo>
                      <a:lnTo>
                        <a:pt x="2571" y="3309"/>
                      </a:lnTo>
                      <a:lnTo>
                        <a:pt x="2564" y="3313"/>
                      </a:lnTo>
                      <a:lnTo>
                        <a:pt x="2559" y="3316"/>
                      </a:lnTo>
                      <a:lnTo>
                        <a:pt x="2552" y="3318"/>
                      </a:lnTo>
                      <a:lnTo>
                        <a:pt x="2544" y="3321"/>
                      </a:lnTo>
                      <a:lnTo>
                        <a:pt x="2538" y="3325"/>
                      </a:lnTo>
                      <a:lnTo>
                        <a:pt x="2537" y="3328"/>
                      </a:lnTo>
                      <a:lnTo>
                        <a:pt x="2538" y="3331"/>
                      </a:lnTo>
                      <a:lnTo>
                        <a:pt x="2540" y="3336"/>
                      </a:lnTo>
                      <a:lnTo>
                        <a:pt x="2544" y="3337"/>
                      </a:lnTo>
                      <a:lnTo>
                        <a:pt x="2554" y="3337"/>
                      </a:lnTo>
                      <a:lnTo>
                        <a:pt x="2564" y="3337"/>
                      </a:lnTo>
                      <a:lnTo>
                        <a:pt x="2574" y="3336"/>
                      </a:lnTo>
                      <a:lnTo>
                        <a:pt x="2583" y="3336"/>
                      </a:lnTo>
                      <a:lnTo>
                        <a:pt x="2591" y="3337"/>
                      </a:lnTo>
                      <a:lnTo>
                        <a:pt x="2599" y="3338"/>
                      </a:lnTo>
                      <a:lnTo>
                        <a:pt x="2609" y="3341"/>
                      </a:lnTo>
                      <a:lnTo>
                        <a:pt x="2617" y="3345"/>
                      </a:lnTo>
                      <a:lnTo>
                        <a:pt x="2620" y="3334"/>
                      </a:lnTo>
                      <a:lnTo>
                        <a:pt x="2625" y="3334"/>
                      </a:lnTo>
                      <a:lnTo>
                        <a:pt x="2633" y="3338"/>
                      </a:lnTo>
                      <a:lnTo>
                        <a:pt x="2639" y="3338"/>
                      </a:lnTo>
                      <a:lnTo>
                        <a:pt x="2653" y="3347"/>
                      </a:lnTo>
                      <a:lnTo>
                        <a:pt x="2662" y="3353"/>
                      </a:lnTo>
                      <a:lnTo>
                        <a:pt x="2673" y="3351"/>
                      </a:lnTo>
                      <a:lnTo>
                        <a:pt x="2676" y="3346"/>
                      </a:lnTo>
                      <a:lnTo>
                        <a:pt x="2676" y="3341"/>
                      </a:lnTo>
                      <a:lnTo>
                        <a:pt x="2675" y="3339"/>
                      </a:lnTo>
                      <a:lnTo>
                        <a:pt x="2672" y="3333"/>
                      </a:lnTo>
                      <a:lnTo>
                        <a:pt x="2670" y="3328"/>
                      </a:lnTo>
                      <a:lnTo>
                        <a:pt x="2669" y="3322"/>
                      </a:lnTo>
                      <a:lnTo>
                        <a:pt x="2669" y="3316"/>
                      </a:lnTo>
                      <a:lnTo>
                        <a:pt x="2674" y="3317"/>
                      </a:lnTo>
                      <a:lnTo>
                        <a:pt x="2681" y="3316"/>
                      </a:lnTo>
                      <a:lnTo>
                        <a:pt x="2686" y="3314"/>
                      </a:lnTo>
                      <a:lnTo>
                        <a:pt x="2691" y="3316"/>
                      </a:lnTo>
                      <a:lnTo>
                        <a:pt x="2701" y="3324"/>
                      </a:lnTo>
                      <a:lnTo>
                        <a:pt x="2711" y="3330"/>
                      </a:lnTo>
                      <a:lnTo>
                        <a:pt x="2721" y="3338"/>
                      </a:lnTo>
                      <a:lnTo>
                        <a:pt x="2730" y="3345"/>
                      </a:lnTo>
                      <a:lnTo>
                        <a:pt x="2737" y="3354"/>
                      </a:lnTo>
                      <a:lnTo>
                        <a:pt x="2745" y="3363"/>
                      </a:lnTo>
                      <a:lnTo>
                        <a:pt x="2750" y="3371"/>
                      </a:lnTo>
                      <a:lnTo>
                        <a:pt x="2753" y="3382"/>
                      </a:lnTo>
                      <a:lnTo>
                        <a:pt x="2755" y="3390"/>
                      </a:lnTo>
                      <a:lnTo>
                        <a:pt x="2755" y="3396"/>
                      </a:lnTo>
                      <a:lnTo>
                        <a:pt x="2755" y="3403"/>
                      </a:lnTo>
                      <a:lnTo>
                        <a:pt x="2755" y="3410"/>
                      </a:lnTo>
                      <a:lnTo>
                        <a:pt x="2755" y="3416"/>
                      </a:lnTo>
                      <a:lnTo>
                        <a:pt x="2757" y="3420"/>
                      </a:lnTo>
                      <a:lnTo>
                        <a:pt x="2760" y="3426"/>
                      </a:lnTo>
                      <a:lnTo>
                        <a:pt x="2765" y="3429"/>
                      </a:lnTo>
                      <a:lnTo>
                        <a:pt x="2769" y="3429"/>
                      </a:lnTo>
                      <a:lnTo>
                        <a:pt x="2772" y="3429"/>
                      </a:lnTo>
                      <a:lnTo>
                        <a:pt x="2776" y="3428"/>
                      </a:lnTo>
                      <a:lnTo>
                        <a:pt x="2781" y="3426"/>
                      </a:lnTo>
                      <a:lnTo>
                        <a:pt x="2786" y="3425"/>
                      </a:lnTo>
                      <a:lnTo>
                        <a:pt x="2790" y="3425"/>
                      </a:lnTo>
                      <a:lnTo>
                        <a:pt x="2795" y="3425"/>
                      </a:lnTo>
                      <a:lnTo>
                        <a:pt x="2799" y="3427"/>
                      </a:lnTo>
                      <a:lnTo>
                        <a:pt x="2804" y="3431"/>
                      </a:lnTo>
                      <a:lnTo>
                        <a:pt x="2808" y="3437"/>
                      </a:lnTo>
                      <a:lnTo>
                        <a:pt x="2811" y="3442"/>
                      </a:lnTo>
                      <a:lnTo>
                        <a:pt x="2813" y="3449"/>
                      </a:lnTo>
                      <a:lnTo>
                        <a:pt x="2814" y="3455"/>
                      </a:lnTo>
                      <a:lnTo>
                        <a:pt x="2814" y="3463"/>
                      </a:lnTo>
                      <a:lnTo>
                        <a:pt x="2813" y="3470"/>
                      </a:lnTo>
                      <a:lnTo>
                        <a:pt x="2810" y="3478"/>
                      </a:lnTo>
                      <a:lnTo>
                        <a:pt x="2807" y="3488"/>
                      </a:lnTo>
                      <a:lnTo>
                        <a:pt x="2809" y="3498"/>
                      </a:lnTo>
                      <a:lnTo>
                        <a:pt x="2812" y="3506"/>
                      </a:lnTo>
                      <a:lnTo>
                        <a:pt x="2819" y="3516"/>
                      </a:lnTo>
                      <a:lnTo>
                        <a:pt x="2824" y="3526"/>
                      </a:lnTo>
                      <a:lnTo>
                        <a:pt x="2828" y="3536"/>
                      </a:lnTo>
                      <a:lnTo>
                        <a:pt x="2830" y="3547"/>
                      </a:lnTo>
                      <a:lnTo>
                        <a:pt x="2826" y="3559"/>
                      </a:lnTo>
                      <a:lnTo>
                        <a:pt x="2822" y="3567"/>
                      </a:lnTo>
                      <a:lnTo>
                        <a:pt x="2817" y="3576"/>
                      </a:lnTo>
                      <a:lnTo>
                        <a:pt x="2810" y="3585"/>
                      </a:lnTo>
                      <a:lnTo>
                        <a:pt x="2805" y="3594"/>
                      </a:lnTo>
                      <a:lnTo>
                        <a:pt x="2801" y="3602"/>
                      </a:lnTo>
                      <a:lnTo>
                        <a:pt x="2800" y="3611"/>
                      </a:lnTo>
                      <a:lnTo>
                        <a:pt x="2801" y="3620"/>
                      </a:lnTo>
                      <a:lnTo>
                        <a:pt x="2808" y="3629"/>
                      </a:lnTo>
                      <a:lnTo>
                        <a:pt x="2801" y="3633"/>
                      </a:lnTo>
                      <a:lnTo>
                        <a:pt x="2796" y="3636"/>
                      </a:lnTo>
                      <a:lnTo>
                        <a:pt x="2790" y="3640"/>
                      </a:lnTo>
                      <a:lnTo>
                        <a:pt x="2785" y="3645"/>
                      </a:lnTo>
                      <a:lnTo>
                        <a:pt x="2781" y="3649"/>
                      </a:lnTo>
                      <a:lnTo>
                        <a:pt x="2777" y="3654"/>
                      </a:lnTo>
                      <a:lnTo>
                        <a:pt x="2775" y="3661"/>
                      </a:lnTo>
                      <a:lnTo>
                        <a:pt x="2774" y="3666"/>
                      </a:lnTo>
                      <a:lnTo>
                        <a:pt x="2772" y="3677"/>
                      </a:lnTo>
                      <a:lnTo>
                        <a:pt x="2768" y="3687"/>
                      </a:lnTo>
                      <a:lnTo>
                        <a:pt x="2761" y="3695"/>
                      </a:lnTo>
                      <a:lnTo>
                        <a:pt x="2752" y="3701"/>
                      </a:lnTo>
                      <a:lnTo>
                        <a:pt x="2744" y="3707"/>
                      </a:lnTo>
                      <a:lnTo>
                        <a:pt x="2734" y="3712"/>
                      </a:lnTo>
                      <a:lnTo>
                        <a:pt x="2724" y="3717"/>
                      </a:lnTo>
                      <a:lnTo>
                        <a:pt x="2715" y="3721"/>
                      </a:lnTo>
                      <a:lnTo>
                        <a:pt x="2709" y="3726"/>
                      </a:lnTo>
                      <a:lnTo>
                        <a:pt x="2704" y="3733"/>
                      </a:lnTo>
                      <a:lnTo>
                        <a:pt x="2700" y="3740"/>
                      </a:lnTo>
                      <a:lnTo>
                        <a:pt x="2698" y="3748"/>
                      </a:lnTo>
                      <a:lnTo>
                        <a:pt x="2694" y="3756"/>
                      </a:lnTo>
                      <a:lnTo>
                        <a:pt x="2690" y="3763"/>
                      </a:lnTo>
                      <a:lnTo>
                        <a:pt x="2684" y="3770"/>
                      </a:lnTo>
                      <a:lnTo>
                        <a:pt x="2676" y="3775"/>
                      </a:lnTo>
                      <a:lnTo>
                        <a:pt x="2684" y="3787"/>
                      </a:lnTo>
                      <a:lnTo>
                        <a:pt x="2690" y="3800"/>
                      </a:lnTo>
                      <a:lnTo>
                        <a:pt x="2697" y="3813"/>
                      </a:lnTo>
                      <a:lnTo>
                        <a:pt x="2701" y="3826"/>
                      </a:lnTo>
                      <a:lnTo>
                        <a:pt x="2703" y="3840"/>
                      </a:lnTo>
                      <a:lnTo>
                        <a:pt x="2701" y="3853"/>
                      </a:lnTo>
                      <a:lnTo>
                        <a:pt x="2696" y="3866"/>
                      </a:lnTo>
                      <a:lnTo>
                        <a:pt x="2684" y="3878"/>
                      </a:lnTo>
                      <a:lnTo>
                        <a:pt x="2694" y="3872"/>
                      </a:lnTo>
                      <a:lnTo>
                        <a:pt x="2703" y="3867"/>
                      </a:lnTo>
                      <a:lnTo>
                        <a:pt x="2712" y="3861"/>
                      </a:lnTo>
                      <a:lnTo>
                        <a:pt x="2722" y="3857"/>
                      </a:lnTo>
                      <a:lnTo>
                        <a:pt x="2731" y="3853"/>
                      </a:lnTo>
                      <a:lnTo>
                        <a:pt x="2739" y="3847"/>
                      </a:lnTo>
                      <a:lnTo>
                        <a:pt x="2749" y="3843"/>
                      </a:lnTo>
                      <a:lnTo>
                        <a:pt x="2759" y="3838"/>
                      </a:lnTo>
                      <a:lnTo>
                        <a:pt x="2768" y="3835"/>
                      </a:lnTo>
                      <a:lnTo>
                        <a:pt x="2776" y="3833"/>
                      </a:lnTo>
                      <a:lnTo>
                        <a:pt x="2786" y="3831"/>
                      </a:lnTo>
                      <a:lnTo>
                        <a:pt x="2796" y="3831"/>
                      </a:lnTo>
                      <a:lnTo>
                        <a:pt x="2807" y="3832"/>
                      </a:lnTo>
                      <a:lnTo>
                        <a:pt x="2817" y="3833"/>
                      </a:lnTo>
                      <a:lnTo>
                        <a:pt x="2828" y="3836"/>
                      </a:lnTo>
                      <a:lnTo>
                        <a:pt x="2837" y="3842"/>
                      </a:lnTo>
                      <a:lnTo>
                        <a:pt x="2829" y="3847"/>
                      </a:lnTo>
                      <a:lnTo>
                        <a:pt x="2823" y="3855"/>
                      </a:lnTo>
                      <a:lnTo>
                        <a:pt x="2821" y="3865"/>
                      </a:lnTo>
                      <a:lnTo>
                        <a:pt x="2821" y="3875"/>
                      </a:lnTo>
                      <a:lnTo>
                        <a:pt x="2823" y="3886"/>
                      </a:lnTo>
                      <a:lnTo>
                        <a:pt x="2826" y="3897"/>
                      </a:lnTo>
                      <a:lnTo>
                        <a:pt x="2831" y="3907"/>
                      </a:lnTo>
                      <a:lnTo>
                        <a:pt x="2835" y="3915"/>
                      </a:lnTo>
                      <a:lnTo>
                        <a:pt x="2837" y="3919"/>
                      </a:lnTo>
                      <a:lnTo>
                        <a:pt x="2837" y="3923"/>
                      </a:lnTo>
                      <a:lnTo>
                        <a:pt x="2837" y="3929"/>
                      </a:lnTo>
                      <a:lnTo>
                        <a:pt x="2835" y="3933"/>
                      </a:lnTo>
                      <a:lnTo>
                        <a:pt x="2834" y="3937"/>
                      </a:lnTo>
                      <a:lnTo>
                        <a:pt x="2832" y="3942"/>
                      </a:lnTo>
                      <a:lnTo>
                        <a:pt x="2832" y="3945"/>
                      </a:lnTo>
                      <a:lnTo>
                        <a:pt x="2832" y="3949"/>
                      </a:lnTo>
                      <a:lnTo>
                        <a:pt x="2836" y="3957"/>
                      </a:lnTo>
                      <a:lnTo>
                        <a:pt x="2844" y="3960"/>
                      </a:lnTo>
                      <a:lnTo>
                        <a:pt x="2851" y="3960"/>
                      </a:lnTo>
                      <a:lnTo>
                        <a:pt x="2861" y="3959"/>
                      </a:lnTo>
                      <a:lnTo>
                        <a:pt x="2871" y="3958"/>
                      </a:lnTo>
                      <a:lnTo>
                        <a:pt x="2879" y="3957"/>
                      </a:lnTo>
                      <a:lnTo>
                        <a:pt x="2885" y="3957"/>
                      </a:lnTo>
                      <a:lnTo>
                        <a:pt x="2888" y="3960"/>
                      </a:lnTo>
                      <a:lnTo>
                        <a:pt x="2890" y="3973"/>
                      </a:lnTo>
                      <a:lnTo>
                        <a:pt x="2887" y="3986"/>
                      </a:lnTo>
                      <a:lnTo>
                        <a:pt x="2884" y="4001"/>
                      </a:lnTo>
                      <a:lnTo>
                        <a:pt x="2879" y="4015"/>
                      </a:lnTo>
                      <a:lnTo>
                        <a:pt x="2874" y="4030"/>
                      </a:lnTo>
                      <a:lnTo>
                        <a:pt x="2871" y="4044"/>
                      </a:lnTo>
                      <a:lnTo>
                        <a:pt x="2872" y="4058"/>
                      </a:lnTo>
                      <a:lnTo>
                        <a:pt x="2878" y="4072"/>
                      </a:lnTo>
                      <a:lnTo>
                        <a:pt x="2884" y="4079"/>
                      </a:lnTo>
                      <a:lnTo>
                        <a:pt x="2892" y="4081"/>
                      </a:lnTo>
                      <a:lnTo>
                        <a:pt x="2902" y="4082"/>
                      </a:lnTo>
                      <a:lnTo>
                        <a:pt x="2912" y="4081"/>
                      </a:lnTo>
                      <a:lnTo>
                        <a:pt x="2923" y="4081"/>
                      </a:lnTo>
                      <a:lnTo>
                        <a:pt x="2933" y="4082"/>
                      </a:lnTo>
                      <a:lnTo>
                        <a:pt x="2943" y="4084"/>
                      </a:lnTo>
                      <a:lnTo>
                        <a:pt x="2951" y="4091"/>
                      </a:lnTo>
                      <a:lnTo>
                        <a:pt x="2953" y="4095"/>
                      </a:lnTo>
                      <a:lnTo>
                        <a:pt x="2954" y="4100"/>
                      </a:lnTo>
                      <a:lnTo>
                        <a:pt x="2953" y="4105"/>
                      </a:lnTo>
                      <a:lnTo>
                        <a:pt x="2952" y="4111"/>
                      </a:lnTo>
                      <a:lnTo>
                        <a:pt x="2948" y="4116"/>
                      </a:lnTo>
                      <a:lnTo>
                        <a:pt x="2945" y="4121"/>
                      </a:lnTo>
                      <a:lnTo>
                        <a:pt x="2942" y="4127"/>
                      </a:lnTo>
                      <a:lnTo>
                        <a:pt x="2939" y="4132"/>
                      </a:lnTo>
                      <a:lnTo>
                        <a:pt x="2946" y="4133"/>
                      </a:lnTo>
                      <a:lnTo>
                        <a:pt x="2954" y="4137"/>
                      </a:lnTo>
                      <a:lnTo>
                        <a:pt x="2960" y="4140"/>
                      </a:lnTo>
                      <a:lnTo>
                        <a:pt x="2967" y="4143"/>
                      </a:lnTo>
                      <a:lnTo>
                        <a:pt x="2968" y="4146"/>
                      </a:lnTo>
                      <a:lnTo>
                        <a:pt x="2965" y="4151"/>
                      </a:lnTo>
                      <a:lnTo>
                        <a:pt x="2961" y="4156"/>
                      </a:lnTo>
                      <a:lnTo>
                        <a:pt x="2961" y="4160"/>
                      </a:lnTo>
                      <a:lnTo>
                        <a:pt x="2977" y="4160"/>
                      </a:lnTo>
                      <a:lnTo>
                        <a:pt x="2992" y="4157"/>
                      </a:lnTo>
                      <a:lnTo>
                        <a:pt x="3007" y="4154"/>
                      </a:lnTo>
                      <a:lnTo>
                        <a:pt x="3022" y="4149"/>
                      </a:lnTo>
                      <a:lnTo>
                        <a:pt x="3038" y="4143"/>
                      </a:lnTo>
                      <a:lnTo>
                        <a:pt x="3053" y="4138"/>
                      </a:lnTo>
                      <a:lnTo>
                        <a:pt x="3068" y="4135"/>
                      </a:lnTo>
                      <a:lnTo>
                        <a:pt x="3084" y="4132"/>
                      </a:lnTo>
                      <a:lnTo>
                        <a:pt x="3083" y="4138"/>
                      </a:lnTo>
                      <a:lnTo>
                        <a:pt x="3081" y="4141"/>
                      </a:lnTo>
                      <a:lnTo>
                        <a:pt x="3080" y="4143"/>
                      </a:lnTo>
                      <a:lnTo>
                        <a:pt x="3079" y="4144"/>
                      </a:lnTo>
                      <a:lnTo>
                        <a:pt x="3076" y="4156"/>
                      </a:lnTo>
                      <a:lnTo>
                        <a:pt x="3077" y="4157"/>
                      </a:lnTo>
                      <a:lnTo>
                        <a:pt x="3081" y="4161"/>
                      </a:lnTo>
                      <a:lnTo>
                        <a:pt x="3088" y="4166"/>
                      </a:lnTo>
                      <a:lnTo>
                        <a:pt x="3095" y="4172"/>
                      </a:lnTo>
                      <a:lnTo>
                        <a:pt x="3103" y="4177"/>
                      </a:lnTo>
                      <a:lnTo>
                        <a:pt x="3110" y="4182"/>
                      </a:lnTo>
                      <a:lnTo>
                        <a:pt x="3116" y="4187"/>
                      </a:lnTo>
                      <a:lnTo>
                        <a:pt x="3120" y="4189"/>
                      </a:lnTo>
                      <a:lnTo>
                        <a:pt x="3124" y="4190"/>
                      </a:lnTo>
                      <a:lnTo>
                        <a:pt x="3127" y="4191"/>
                      </a:lnTo>
                      <a:lnTo>
                        <a:pt x="3131" y="4192"/>
                      </a:lnTo>
                      <a:lnTo>
                        <a:pt x="3136" y="4192"/>
                      </a:lnTo>
                      <a:lnTo>
                        <a:pt x="3140" y="4192"/>
                      </a:lnTo>
                      <a:lnTo>
                        <a:pt x="3144" y="4190"/>
                      </a:lnTo>
                      <a:lnTo>
                        <a:pt x="3149" y="4188"/>
                      </a:lnTo>
                      <a:lnTo>
                        <a:pt x="3154" y="4183"/>
                      </a:lnTo>
                      <a:lnTo>
                        <a:pt x="3159" y="4178"/>
                      </a:lnTo>
                      <a:lnTo>
                        <a:pt x="3160" y="4172"/>
                      </a:lnTo>
                      <a:lnTo>
                        <a:pt x="3161" y="4164"/>
                      </a:lnTo>
                      <a:lnTo>
                        <a:pt x="3160" y="4156"/>
                      </a:lnTo>
                      <a:lnTo>
                        <a:pt x="3157" y="4150"/>
                      </a:lnTo>
                      <a:lnTo>
                        <a:pt x="3156" y="4144"/>
                      </a:lnTo>
                      <a:lnTo>
                        <a:pt x="3155" y="4140"/>
                      </a:lnTo>
                      <a:lnTo>
                        <a:pt x="3154" y="4139"/>
                      </a:lnTo>
                      <a:lnTo>
                        <a:pt x="3153" y="4138"/>
                      </a:lnTo>
                      <a:lnTo>
                        <a:pt x="3151" y="4135"/>
                      </a:lnTo>
                      <a:lnTo>
                        <a:pt x="3148" y="4130"/>
                      </a:lnTo>
                      <a:lnTo>
                        <a:pt x="3143" y="4125"/>
                      </a:lnTo>
                      <a:lnTo>
                        <a:pt x="3139" y="4118"/>
                      </a:lnTo>
                      <a:lnTo>
                        <a:pt x="3135" y="4109"/>
                      </a:lnTo>
                      <a:lnTo>
                        <a:pt x="3132" y="4102"/>
                      </a:lnTo>
                      <a:lnTo>
                        <a:pt x="3130" y="4093"/>
                      </a:lnTo>
                      <a:lnTo>
                        <a:pt x="3128" y="4080"/>
                      </a:lnTo>
                      <a:lnTo>
                        <a:pt x="3127" y="4072"/>
                      </a:lnTo>
                      <a:lnTo>
                        <a:pt x="3126" y="4069"/>
                      </a:lnTo>
                      <a:lnTo>
                        <a:pt x="3123" y="4068"/>
                      </a:lnTo>
                      <a:lnTo>
                        <a:pt x="3118" y="4064"/>
                      </a:lnTo>
                      <a:lnTo>
                        <a:pt x="3115" y="4056"/>
                      </a:lnTo>
                      <a:lnTo>
                        <a:pt x="3115" y="4046"/>
                      </a:lnTo>
                      <a:lnTo>
                        <a:pt x="3119" y="4037"/>
                      </a:lnTo>
                      <a:lnTo>
                        <a:pt x="3124" y="4032"/>
                      </a:lnTo>
                      <a:lnTo>
                        <a:pt x="3129" y="4030"/>
                      </a:lnTo>
                      <a:lnTo>
                        <a:pt x="3133" y="4028"/>
                      </a:lnTo>
                      <a:lnTo>
                        <a:pt x="3140" y="4027"/>
                      </a:lnTo>
                      <a:lnTo>
                        <a:pt x="3145" y="4027"/>
                      </a:lnTo>
                      <a:lnTo>
                        <a:pt x="3150" y="4028"/>
                      </a:lnTo>
                      <a:lnTo>
                        <a:pt x="3155" y="4029"/>
                      </a:lnTo>
                      <a:lnTo>
                        <a:pt x="3160" y="4030"/>
                      </a:lnTo>
                      <a:lnTo>
                        <a:pt x="3164" y="4032"/>
                      </a:lnTo>
                      <a:lnTo>
                        <a:pt x="3169" y="4034"/>
                      </a:lnTo>
                      <a:lnTo>
                        <a:pt x="3176" y="4038"/>
                      </a:lnTo>
                      <a:lnTo>
                        <a:pt x="3182" y="4041"/>
                      </a:lnTo>
                      <a:lnTo>
                        <a:pt x="3188" y="4044"/>
                      </a:lnTo>
                      <a:lnTo>
                        <a:pt x="3194" y="4046"/>
                      </a:lnTo>
                      <a:lnTo>
                        <a:pt x="3200" y="4049"/>
                      </a:lnTo>
                      <a:lnTo>
                        <a:pt x="3204" y="4050"/>
                      </a:lnTo>
                      <a:lnTo>
                        <a:pt x="3205" y="4047"/>
                      </a:lnTo>
                      <a:lnTo>
                        <a:pt x="3206" y="4044"/>
                      </a:lnTo>
                      <a:lnTo>
                        <a:pt x="3209" y="4041"/>
                      </a:lnTo>
                      <a:lnTo>
                        <a:pt x="3209" y="4039"/>
                      </a:lnTo>
                      <a:lnTo>
                        <a:pt x="3211" y="4031"/>
                      </a:lnTo>
                      <a:lnTo>
                        <a:pt x="3212" y="4026"/>
                      </a:lnTo>
                      <a:lnTo>
                        <a:pt x="3213" y="4020"/>
                      </a:lnTo>
                      <a:lnTo>
                        <a:pt x="3214" y="4017"/>
                      </a:lnTo>
                      <a:lnTo>
                        <a:pt x="3215" y="4013"/>
                      </a:lnTo>
                      <a:lnTo>
                        <a:pt x="3217" y="4008"/>
                      </a:lnTo>
                      <a:lnTo>
                        <a:pt x="3220" y="4003"/>
                      </a:lnTo>
                      <a:lnTo>
                        <a:pt x="3223" y="3996"/>
                      </a:lnTo>
                      <a:lnTo>
                        <a:pt x="3226" y="3994"/>
                      </a:lnTo>
                      <a:lnTo>
                        <a:pt x="3231" y="3994"/>
                      </a:lnTo>
                      <a:lnTo>
                        <a:pt x="3238" y="3994"/>
                      </a:lnTo>
                      <a:lnTo>
                        <a:pt x="3241" y="3996"/>
                      </a:lnTo>
                      <a:lnTo>
                        <a:pt x="3247" y="4004"/>
                      </a:lnTo>
                      <a:lnTo>
                        <a:pt x="3252" y="4010"/>
                      </a:lnTo>
                      <a:lnTo>
                        <a:pt x="3259" y="4016"/>
                      </a:lnTo>
                      <a:lnTo>
                        <a:pt x="3266" y="4020"/>
                      </a:lnTo>
                      <a:lnTo>
                        <a:pt x="3273" y="4023"/>
                      </a:lnTo>
                      <a:lnTo>
                        <a:pt x="3280" y="4027"/>
                      </a:lnTo>
                      <a:lnTo>
                        <a:pt x="3287" y="4027"/>
                      </a:lnTo>
                      <a:lnTo>
                        <a:pt x="3294" y="4027"/>
                      </a:lnTo>
                      <a:lnTo>
                        <a:pt x="3298" y="4025"/>
                      </a:lnTo>
                      <a:lnTo>
                        <a:pt x="3301" y="4020"/>
                      </a:lnTo>
                      <a:lnTo>
                        <a:pt x="3304" y="4015"/>
                      </a:lnTo>
                      <a:lnTo>
                        <a:pt x="3308" y="4008"/>
                      </a:lnTo>
                      <a:lnTo>
                        <a:pt x="3310" y="4003"/>
                      </a:lnTo>
                      <a:lnTo>
                        <a:pt x="3314" y="3997"/>
                      </a:lnTo>
                      <a:lnTo>
                        <a:pt x="3319" y="3993"/>
                      </a:lnTo>
                      <a:lnTo>
                        <a:pt x="3324" y="3991"/>
                      </a:lnTo>
                      <a:lnTo>
                        <a:pt x="3334" y="3990"/>
                      </a:lnTo>
                      <a:lnTo>
                        <a:pt x="3344" y="3990"/>
                      </a:lnTo>
                      <a:lnTo>
                        <a:pt x="3351" y="3991"/>
                      </a:lnTo>
                      <a:lnTo>
                        <a:pt x="3360" y="3994"/>
                      </a:lnTo>
                      <a:lnTo>
                        <a:pt x="3367" y="3998"/>
                      </a:lnTo>
                      <a:lnTo>
                        <a:pt x="3372" y="4005"/>
                      </a:lnTo>
                      <a:lnTo>
                        <a:pt x="3377" y="4014"/>
                      </a:lnTo>
                      <a:lnTo>
                        <a:pt x="3382" y="4023"/>
                      </a:lnTo>
                      <a:lnTo>
                        <a:pt x="3388" y="4021"/>
                      </a:lnTo>
                      <a:lnTo>
                        <a:pt x="3394" y="4019"/>
                      </a:lnTo>
                      <a:lnTo>
                        <a:pt x="3400" y="4017"/>
                      </a:lnTo>
                      <a:lnTo>
                        <a:pt x="3407" y="4014"/>
                      </a:lnTo>
                      <a:lnTo>
                        <a:pt x="3412" y="4010"/>
                      </a:lnTo>
                      <a:lnTo>
                        <a:pt x="3417" y="4006"/>
                      </a:lnTo>
                      <a:lnTo>
                        <a:pt x="3422" y="4002"/>
                      </a:lnTo>
                      <a:lnTo>
                        <a:pt x="3425" y="3995"/>
                      </a:lnTo>
                      <a:lnTo>
                        <a:pt x="3429" y="3997"/>
                      </a:lnTo>
                      <a:lnTo>
                        <a:pt x="3432" y="4001"/>
                      </a:lnTo>
                      <a:lnTo>
                        <a:pt x="3433" y="4005"/>
                      </a:lnTo>
                      <a:lnTo>
                        <a:pt x="3433" y="4009"/>
                      </a:lnTo>
                      <a:lnTo>
                        <a:pt x="3436" y="4009"/>
                      </a:lnTo>
                      <a:lnTo>
                        <a:pt x="3441" y="4010"/>
                      </a:lnTo>
                      <a:lnTo>
                        <a:pt x="3444" y="4009"/>
                      </a:lnTo>
                      <a:lnTo>
                        <a:pt x="3446" y="4008"/>
                      </a:lnTo>
                      <a:lnTo>
                        <a:pt x="3447" y="4006"/>
                      </a:lnTo>
                      <a:lnTo>
                        <a:pt x="3447" y="4002"/>
                      </a:lnTo>
                      <a:lnTo>
                        <a:pt x="3447" y="3998"/>
                      </a:lnTo>
                      <a:lnTo>
                        <a:pt x="3448" y="3996"/>
                      </a:lnTo>
                      <a:lnTo>
                        <a:pt x="3454" y="3993"/>
                      </a:lnTo>
                      <a:lnTo>
                        <a:pt x="3459" y="3991"/>
                      </a:lnTo>
                      <a:lnTo>
                        <a:pt x="3463" y="3990"/>
                      </a:lnTo>
                      <a:lnTo>
                        <a:pt x="3469" y="3991"/>
                      </a:lnTo>
                      <a:lnTo>
                        <a:pt x="3473" y="3992"/>
                      </a:lnTo>
                      <a:lnTo>
                        <a:pt x="3479" y="3993"/>
                      </a:lnTo>
                      <a:lnTo>
                        <a:pt x="3484" y="3994"/>
                      </a:lnTo>
                      <a:lnTo>
                        <a:pt x="3491" y="3995"/>
                      </a:lnTo>
                      <a:lnTo>
                        <a:pt x="3487" y="3983"/>
                      </a:lnTo>
                      <a:lnTo>
                        <a:pt x="3486" y="3972"/>
                      </a:lnTo>
                      <a:lnTo>
                        <a:pt x="3486" y="3963"/>
                      </a:lnTo>
                      <a:lnTo>
                        <a:pt x="3488" y="3953"/>
                      </a:lnTo>
                      <a:lnTo>
                        <a:pt x="3493" y="3944"/>
                      </a:lnTo>
                      <a:lnTo>
                        <a:pt x="3498" y="3937"/>
                      </a:lnTo>
                      <a:lnTo>
                        <a:pt x="3506" y="3931"/>
                      </a:lnTo>
                      <a:lnTo>
                        <a:pt x="3515" y="3926"/>
                      </a:lnTo>
                      <a:lnTo>
                        <a:pt x="3523" y="3923"/>
                      </a:lnTo>
                      <a:lnTo>
                        <a:pt x="3532" y="3923"/>
                      </a:lnTo>
                      <a:lnTo>
                        <a:pt x="3542" y="3926"/>
                      </a:lnTo>
                      <a:lnTo>
                        <a:pt x="3552" y="3930"/>
                      </a:lnTo>
                      <a:lnTo>
                        <a:pt x="3560" y="3936"/>
                      </a:lnTo>
                      <a:lnTo>
                        <a:pt x="3569" y="3944"/>
                      </a:lnTo>
                      <a:lnTo>
                        <a:pt x="3577" y="3953"/>
                      </a:lnTo>
                      <a:lnTo>
                        <a:pt x="3583" y="3963"/>
                      </a:lnTo>
                      <a:lnTo>
                        <a:pt x="3589" y="3969"/>
                      </a:lnTo>
                      <a:lnTo>
                        <a:pt x="3595" y="3971"/>
                      </a:lnTo>
                      <a:lnTo>
                        <a:pt x="3603" y="3972"/>
                      </a:lnTo>
                      <a:lnTo>
                        <a:pt x="3613" y="3972"/>
                      </a:lnTo>
                      <a:lnTo>
                        <a:pt x="3622" y="3972"/>
                      </a:lnTo>
                      <a:lnTo>
                        <a:pt x="3632" y="3972"/>
                      </a:lnTo>
                      <a:lnTo>
                        <a:pt x="3642" y="3974"/>
                      </a:lnTo>
                      <a:lnTo>
                        <a:pt x="3652" y="3979"/>
                      </a:lnTo>
                      <a:lnTo>
                        <a:pt x="3658" y="3981"/>
                      </a:lnTo>
                      <a:lnTo>
                        <a:pt x="3665" y="3981"/>
                      </a:lnTo>
                      <a:lnTo>
                        <a:pt x="3671" y="3979"/>
                      </a:lnTo>
                      <a:lnTo>
                        <a:pt x="3678" y="3976"/>
                      </a:lnTo>
                      <a:lnTo>
                        <a:pt x="3684" y="3973"/>
                      </a:lnTo>
                      <a:lnTo>
                        <a:pt x="3690" y="3972"/>
                      </a:lnTo>
                      <a:lnTo>
                        <a:pt x="3695" y="3972"/>
                      </a:lnTo>
                      <a:lnTo>
                        <a:pt x="3700" y="3976"/>
                      </a:lnTo>
                      <a:lnTo>
                        <a:pt x="3706" y="3979"/>
                      </a:lnTo>
                      <a:lnTo>
                        <a:pt x="3714" y="3981"/>
                      </a:lnTo>
                      <a:lnTo>
                        <a:pt x="3718" y="3985"/>
                      </a:lnTo>
                      <a:lnTo>
                        <a:pt x="3716" y="3994"/>
                      </a:lnTo>
                      <a:lnTo>
                        <a:pt x="3712" y="4003"/>
                      </a:lnTo>
                      <a:lnTo>
                        <a:pt x="3707" y="4013"/>
                      </a:lnTo>
                      <a:lnTo>
                        <a:pt x="3704" y="4022"/>
                      </a:lnTo>
                      <a:lnTo>
                        <a:pt x="3702" y="4031"/>
                      </a:lnTo>
                      <a:lnTo>
                        <a:pt x="3700" y="4041"/>
                      </a:lnTo>
                      <a:lnTo>
                        <a:pt x="3696" y="4051"/>
                      </a:lnTo>
                      <a:lnTo>
                        <a:pt x="3692" y="4059"/>
                      </a:lnTo>
                      <a:lnTo>
                        <a:pt x="3688" y="4068"/>
                      </a:lnTo>
                      <a:lnTo>
                        <a:pt x="3699" y="4068"/>
                      </a:lnTo>
                      <a:lnTo>
                        <a:pt x="3706" y="4071"/>
                      </a:lnTo>
                      <a:lnTo>
                        <a:pt x="3714" y="4077"/>
                      </a:lnTo>
                      <a:lnTo>
                        <a:pt x="3720" y="4083"/>
                      </a:lnTo>
                      <a:lnTo>
                        <a:pt x="3727" y="4091"/>
                      </a:lnTo>
                      <a:lnTo>
                        <a:pt x="3732" y="4099"/>
                      </a:lnTo>
                      <a:lnTo>
                        <a:pt x="3739" y="4105"/>
                      </a:lnTo>
                      <a:lnTo>
                        <a:pt x="3747" y="4109"/>
                      </a:lnTo>
                      <a:lnTo>
                        <a:pt x="3754" y="4113"/>
                      </a:lnTo>
                      <a:lnTo>
                        <a:pt x="3762" y="4115"/>
                      </a:lnTo>
                      <a:lnTo>
                        <a:pt x="3769" y="4117"/>
                      </a:lnTo>
                      <a:lnTo>
                        <a:pt x="3778" y="4118"/>
                      </a:lnTo>
                      <a:lnTo>
                        <a:pt x="3787" y="4118"/>
                      </a:lnTo>
                      <a:lnTo>
                        <a:pt x="3794" y="4119"/>
                      </a:lnTo>
                      <a:lnTo>
                        <a:pt x="3803" y="4119"/>
                      </a:lnTo>
                      <a:lnTo>
                        <a:pt x="3812" y="4120"/>
                      </a:lnTo>
                      <a:lnTo>
                        <a:pt x="3816" y="4123"/>
                      </a:lnTo>
                      <a:lnTo>
                        <a:pt x="3821" y="4125"/>
                      </a:lnTo>
                      <a:lnTo>
                        <a:pt x="3824" y="4128"/>
                      </a:lnTo>
                      <a:lnTo>
                        <a:pt x="3828" y="4132"/>
                      </a:lnTo>
                      <a:lnTo>
                        <a:pt x="3834" y="4141"/>
                      </a:lnTo>
                      <a:lnTo>
                        <a:pt x="3853" y="4142"/>
                      </a:lnTo>
                      <a:lnTo>
                        <a:pt x="3861" y="4143"/>
                      </a:lnTo>
                      <a:lnTo>
                        <a:pt x="3863" y="4145"/>
                      </a:lnTo>
                      <a:lnTo>
                        <a:pt x="3861" y="4148"/>
                      </a:lnTo>
                      <a:lnTo>
                        <a:pt x="3858" y="4151"/>
                      </a:lnTo>
                      <a:lnTo>
                        <a:pt x="3860" y="4153"/>
                      </a:lnTo>
                      <a:lnTo>
                        <a:pt x="3867" y="4154"/>
                      </a:lnTo>
                      <a:lnTo>
                        <a:pt x="3887" y="4155"/>
                      </a:lnTo>
                      <a:lnTo>
                        <a:pt x="3901" y="4140"/>
                      </a:lnTo>
                      <a:lnTo>
                        <a:pt x="3916" y="4133"/>
                      </a:lnTo>
                      <a:lnTo>
                        <a:pt x="3934" y="4133"/>
                      </a:lnTo>
                      <a:lnTo>
                        <a:pt x="3952" y="4140"/>
                      </a:lnTo>
                      <a:lnTo>
                        <a:pt x="3971" y="4149"/>
                      </a:lnTo>
                      <a:lnTo>
                        <a:pt x="3989" y="4160"/>
                      </a:lnTo>
                      <a:lnTo>
                        <a:pt x="4008" y="4169"/>
                      </a:lnTo>
                      <a:lnTo>
                        <a:pt x="4025" y="4177"/>
                      </a:lnTo>
                      <a:lnTo>
                        <a:pt x="4022" y="4185"/>
                      </a:lnTo>
                      <a:lnTo>
                        <a:pt x="4019" y="4193"/>
                      </a:lnTo>
                      <a:lnTo>
                        <a:pt x="4018" y="4201"/>
                      </a:lnTo>
                      <a:lnTo>
                        <a:pt x="4017" y="4209"/>
                      </a:lnTo>
                      <a:lnTo>
                        <a:pt x="4017" y="4217"/>
                      </a:lnTo>
                      <a:lnTo>
                        <a:pt x="4018" y="4225"/>
                      </a:lnTo>
                      <a:lnTo>
                        <a:pt x="4019" y="4234"/>
                      </a:lnTo>
                      <a:lnTo>
                        <a:pt x="4021" y="4241"/>
                      </a:lnTo>
                      <a:lnTo>
                        <a:pt x="4026" y="4259"/>
                      </a:lnTo>
                      <a:lnTo>
                        <a:pt x="4036" y="4273"/>
                      </a:lnTo>
                      <a:lnTo>
                        <a:pt x="4048" y="4285"/>
                      </a:lnTo>
                      <a:lnTo>
                        <a:pt x="4062" y="4295"/>
                      </a:lnTo>
                      <a:lnTo>
                        <a:pt x="4078" y="4300"/>
                      </a:lnTo>
                      <a:lnTo>
                        <a:pt x="4094" y="4303"/>
                      </a:lnTo>
                      <a:lnTo>
                        <a:pt x="4110" y="4302"/>
                      </a:lnTo>
                      <a:lnTo>
                        <a:pt x="4127" y="4298"/>
                      </a:lnTo>
                      <a:lnTo>
                        <a:pt x="4131" y="4296"/>
                      </a:lnTo>
                      <a:lnTo>
                        <a:pt x="4131" y="4293"/>
                      </a:lnTo>
                      <a:lnTo>
                        <a:pt x="4130" y="4291"/>
                      </a:lnTo>
                      <a:lnTo>
                        <a:pt x="4127" y="4289"/>
                      </a:lnTo>
                      <a:lnTo>
                        <a:pt x="4123" y="4287"/>
                      </a:lnTo>
                      <a:lnTo>
                        <a:pt x="4122" y="4283"/>
                      </a:lnTo>
                      <a:lnTo>
                        <a:pt x="4122" y="4278"/>
                      </a:lnTo>
                      <a:lnTo>
                        <a:pt x="4128" y="4272"/>
                      </a:lnTo>
                      <a:lnTo>
                        <a:pt x="4120" y="4267"/>
                      </a:lnTo>
                      <a:lnTo>
                        <a:pt x="4111" y="4265"/>
                      </a:lnTo>
                      <a:lnTo>
                        <a:pt x="4103" y="4264"/>
                      </a:lnTo>
                      <a:lnTo>
                        <a:pt x="4095" y="4262"/>
                      </a:lnTo>
                      <a:lnTo>
                        <a:pt x="4088" y="4261"/>
                      </a:lnTo>
                      <a:lnTo>
                        <a:pt x="4083" y="4258"/>
                      </a:lnTo>
                      <a:lnTo>
                        <a:pt x="4081" y="4252"/>
                      </a:lnTo>
                      <a:lnTo>
                        <a:pt x="4081" y="4243"/>
                      </a:lnTo>
                      <a:lnTo>
                        <a:pt x="4085" y="4226"/>
                      </a:lnTo>
                      <a:lnTo>
                        <a:pt x="4091" y="4209"/>
                      </a:lnTo>
                      <a:lnTo>
                        <a:pt x="4097" y="4192"/>
                      </a:lnTo>
                      <a:lnTo>
                        <a:pt x="4106" y="4176"/>
                      </a:lnTo>
                      <a:lnTo>
                        <a:pt x="4115" y="4162"/>
                      </a:lnTo>
                      <a:lnTo>
                        <a:pt x="4124" y="4148"/>
                      </a:lnTo>
                      <a:lnTo>
                        <a:pt x="4135" y="4136"/>
                      </a:lnTo>
                      <a:lnTo>
                        <a:pt x="4147" y="4126"/>
                      </a:lnTo>
                      <a:lnTo>
                        <a:pt x="4165" y="4117"/>
                      </a:lnTo>
                      <a:lnTo>
                        <a:pt x="4184" y="4115"/>
                      </a:lnTo>
                      <a:lnTo>
                        <a:pt x="4204" y="4117"/>
                      </a:lnTo>
                      <a:lnTo>
                        <a:pt x="4226" y="4120"/>
                      </a:lnTo>
                      <a:lnTo>
                        <a:pt x="4246" y="4124"/>
                      </a:lnTo>
                      <a:lnTo>
                        <a:pt x="4267" y="4125"/>
                      </a:lnTo>
                      <a:lnTo>
                        <a:pt x="4288" y="4123"/>
                      </a:lnTo>
                      <a:lnTo>
                        <a:pt x="4306" y="4113"/>
                      </a:lnTo>
                      <a:lnTo>
                        <a:pt x="4315" y="4107"/>
                      </a:lnTo>
                      <a:lnTo>
                        <a:pt x="4324" y="4103"/>
                      </a:lnTo>
                      <a:lnTo>
                        <a:pt x="4332" y="4100"/>
                      </a:lnTo>
                      <a:lnTo>
                        <a:pt x="4341" y="4096"/>
                      </a:lnTo>
                      <a:lnTo>
                        <a:pt x="4350" y="4094"/>
                      </a:lnTo>
                      <a:lnTo>
                        <a:pt x="4359" y="4091"/>
                      </a:lnTo>
                      <a:lnTo>
                        <a:pt x="4367" y="4089"/>
                      </a:lnTo>
                      <a:lnTo>
                        <a:pt x="4375" y="4086"/>
                      </a:lnTo>
                      <a:lnTo>
                        <a:pt x="4384" y="4079"/>
                      </a:lnTo>
                      <a:lnTo>
                        <a:pt x="4391" y="4070"/>
                      </a:lnTo>
                      <a:lnTo>
                        <a:pt x="4399" y="4060"/>
                      </a:lnTo>
                      <a:lnTo>
                        <a:pt x="4406" y="4050"/>
                      </a:lnTo>
                      <a:lnTo>
                        <a:pt x="4415" y="4040"/>
                      </a:lnTo>
                      <a:lnTo>
                        <a:pt x="4424" y="4033"/>
                      </a:lnTo>
                      <a:lnTo>
                        <a:pt x="4435" y="4031"/>
                      </a:lnTo>
                      <a:lnTo>
                        <a:pt x="4448" y="4033"/>
                      </a:lnTo>
                      <a:lnTo>
                        <a:pt x="4451" y="4037"/>
                      </a:lnTo>
                      <a:lnTo>
                        <a:pt x="4455" y="4042"/>
                      </a:lnTo>
                      <a:lnTo>
                        <a:pt x="4460" y="4047"/>
                      </a:lnTo>
                      <a:lnTo>
                        <a:pt x="4464" y="4050"/>
                      </a:lnTo>
                      <a:lnTo>
                        <a:pt x="4465" y="4051"/>
                      </a:lnTo>
                      <a:lnTo>
                        <a:pt x="4466" y="4051"/>
                      </a:lnTo>
                      <a:lnTo>
                        <a:pt x="4467" y="4051"/>
                      </a:lnTo>
                      <a:lnTo>
                        <a:pt x="4468" y="4051"/>
                      </a:lnTo>
                      <a:lnTo>
                        <a:pt x="4470" y="4047"/>
                      </a:lnTo>
                      <a:lnTo>
                        <a:pt x="4473" y="4040"/>
                      </a:lnTo>
                      <a:lnTo>
                        <a:pt x="4480" y="4031"/>
                      </a:lnTo>
                      <a:lnTo>
                        <a:pt x="4492" y="4023"/>
                      </a:lnTo>
                      <a:lnTo>
                        <a:pt x="4492" y="4026"/>
                      </a:lnTo>
                      <a:lnTo>
                        <a:pt x="4492" y="4029"/>
                      </a:lnTo>
                      <a:lnTo>
                        <a:pt x="4498" y="4032"/>
                      </a:lnTo>
                      <a:lnTo>
                        <a:pt x="4510" y="4031"/>
                      </a:lnTo>
                      <a:lnTo>
                        <a:pt x="4512" y="4030"/>
                      </a:lnTo>
                      <a:lnTo>
                        <a:pt x="4516" y="4029"/>
                      </a:lnTo>
                      <a:lnTo>
                        <a:pt x="4523" y="4027"/>
                      </a:lnTo>
                      <a:lnTo>
                        <a:pt x="4531" y="4025"/>
                      </a:lnTo>
                      <a:lnTo>
                        <a:pt x="4539" y="4023"/>
                      </a:lnTo>
                      <a:lnTo>
                        <a:pt x="4547" y="4023"/>
                      </a:lnTo>
                      <a:lnTo>
                        <a:pt x="4553" y="4026"/>
                      </a:lnTo>
                      <a:lnTo>
                        <a:pt x="4558" y="4030"/>
                      </a:lnTo>
                      <a:lnTo>
                        <a:pt x="4565" y="4045"/>
                      </a:lnTo>
                      <a:lnTo>
                        <a:pt x="4573" y="4039"/>
                      </a:lnTo>
                      <a:lnTo>
                        <a:pt x="4582" y="4032"/>
                      </a:lnTo>
                      <a:lnTo>
                        <a:pt x="4592" y="4027"/>
                      </a:lnTo>
                      <a:lnTo>
                        <a:pt x="4601" y="4022"/>
                      </a:lnTo>
                      <a:lnTo>
                        <a:pt x="4611" y="4018"/>
                      </a:lnTo>
                      <a:lnTo>
                        <a:pt x="4622" y="4016"/>
                      </a:lnTo>
                      <a:lnTo>
                        <a:pt x="4634" y="4014"/>
                      </a:lnTo>
                      <a:lnTo>
                        <a:pt x="4646" y="4013"/>
                      </a:lnTo>
                      <a:lnTo>
                        <a:pt x="4649" y="4011"/>
                      </a:lnTo>
                      <a:lnTo>
                        <a:pt x="4654" y="4008"/>
                      </a:lnTo>
                      <a:lnTo>
                        <a:pt x="4660" y="4004"/>
                      </a:lnTo>
                      <a:lnTo>
                        <a:pt x="4668" y="4002"/>
                      </a:lnTo>
                      <a:lnTo>
                        <a:pt x="4680" y="4000"/>
                      </a:lnTo>
                      <a:lnTo>
                        <a:pt x="4692" y="4000"/>
                      </a:lnTo>
                      <a:lnTo>
                        <a:pt x="4703" y="4000"/>
                      </a:lnTo>
                      <a:lnTo>
                        <a:pt x="4713" y="4000"/>
                      </a:lnTo>
                      <a:lnTo>
                        <a:pt x="4724" y="4001"/>
                      </a:lnTo>
                      <a:lnTo>
                        <a:pt x="4734" y="4001"/>
                      </a:lnTo>
                      <a:lnTo>
                        <a:pt x="4744" y="4001"/>
                      </a:lnTo>
                      <a:lnTo>
                        <a:pt x="4754" y="3998"/>
                      </a:lnTo>
                      <a:lnTo>
                        <a:pt x="4770" y="3991"/>
                      </a:lnTo>
                      <a:lnTo>
                        <a:pt x="4783" y="3980"/>
                      </a:lnTo>
                      <a:lnTo>
                        <a:pt x="4795" y="3966"/>
                      </a:lnTo>
                      <a:lnTo>
                        <a:pt x="4806" y="3951"/>
                      </a:lnTo>
                      <a:lnTo>
                        <a:pt x="4817" y="3936"/>
                      </a:lnTo>
                      <a:lnTo>
                        <a:pt x="4828" y="3924"/>
                      </a:lnTo>
                      <a:lnTo>
                        <a:pt x="4841" y="3916"/>
                      </a:lnTo>
                      <a:lnTo>
                        <a:pt x="4857" y="3914"/>
                      </a:lnTo>
                      <a:lnTo>
                        <a:pt x="4874" y="3911"/>
                      </a:lnTo>
                      <a:lnTo>
                        <a:pt x="4888" y="3906"/>
                      </a:lnTo>
                      <a:lnTo>
                        <a:pt x="4900" y="3897"/>
                      </a:lnTo>
                      <a:lnTo>
                        <a:pt x="4911" y="3886"/>
                      </a:lnTo>
                      <a:lnTo>
                        <a:pt x="4921" y="3875"/>
                      </a:lnTo>
                      <a:lnTo>
                        <a:pt x="4932" y="3865"/>
                      </a:lnTo>
                      <a:lnTo>
                        <a:pt x="4944" y="3855"/>
                      </a:lnTo>
                      <a:lnTo>
                        <a:pt x="4960" y="3848"/>
                      </a:lnTo>
                      <a:lnTo>
                        <a:pt x="4956" y="3843"/>
                      </a:lnTo>
                      <a:lnTo>
                        <a:pt x="4953" y="3837"/>
                      </a:lnTo>
                      <a:lnTo>
                        <a:pt x="4952" y="3833"/>
                      </a:lnTo>
                      <a:lnTo>
                        <a:pt x="4953" y="3828"/>
                      </a:lnTo>
                      <a:lnTo>
                        <a:pt x="4968" y="3808"/>
                      </a:lnTo>
                      <a:lnTo>
                        <a:pt x="4985" y="3789"/>
                      </a:lnTo>
                      <a:lnTo>
                        <a:pt x="5002" y="3774"/>
                      </a:lnTo>
                      <a:lnTo>
                        <a:pt x="5022" y="3761"/>
                      </a:lnTo>
                      <a:lnTo>
                        <a:pt x="5042" y="3751"/>
                      </a:lnTo>
                      <a:lnTo>
                        <a:pt x="5064" y="3744"/>
                      </a:lnTo>
                      <a:lnTo>
                        <a:pt x="5087" y="3738"/>
                      </a:lnTo>
                      <a:lnTo>
                        <a:pt x="5112" y="3736"/>
                      </a:lnTo>
                      <a:lnTo>
                        <a:pt x="5117" y="3735"/>
                      </a:lnTo>
                      <a:lnTo>
                        <a:pt x="5124" y="3733"/>
                      </a:lnTo>
                      <a:lnTo>
                        <a:pt x="5129" y="3730"/>
                      </a:lnTo>
                      <a:lnTo>
                        <a:pt x="5135" y="3725"/>
                      </a:lnTo>
                      <a:lnTo>
                        <a:pt x="5139" y="3721"/>
                      </a:lnTo>
                      <a:lnTo>
                        <a:pt x="5145" y="3717"/>
                      </a:lnTo>
                      <a:lnTo>
                        <a:pt x="5151" y="3713"/>
                      </a:lnTo>
                      <a:lnTo>
                        <a:pt x="5157" y="3710"/>
                      </a:lnTo>
                      <a:lnTo>
                        <a:pt x="5147" y="3706"/>
                      </a:lnTo>
                      <a:lnTo>
                        <a:pt x="5138" y="3705"/>
                      </a:lnTo>
                      <a:lnTo>
                        <a:pt x="5129" y="3707"/>
                      </a:lnTo>
                      <a:lnTo>
                        <a:pt x="5121" y="3710"/>
                      </a:lnTo>
                      <a:lnTo>
                        <a:pt x="5113" y="3714"/>
                      </a:lnTo>
                      <a:lnTo>
                        <a:pt x="5105" y="3718"/>
                      </a:lnTo>
                      <a:lnTo>
                        <a:pt x="5100" y="3718"/>
                      </a:lnTo>
                      <a:lnTo>
                        <a:pt x="5095" y="3714"/>
                      </a:lnTo>
                      <a:lnTo>
                        <a:pt x="5091" y="3707"/>
                      </a:lnTo>
                      <a:lnTo>
                        <a:pt x="5092" y="3699"/>
                      </a:lnTo>
                      <a:lnTo>
                        <a:pt x="5097" y="3693"/>
                      </a:lnTo>
                      <a:lnTo>
                        <a:pt x="5104" y="3685"/>
                      </a:lnTo>
                      <a:lnTo>
                        <a:pt x="5111" y="3678"/>
                      </a:lnTo>
                      <a:lnTo>
                        <a:pt x="5116" y="3671"/>
                      </a:lnTo>
                      <a:lnTo>
                        <a:pt x="5120" y="3662"/>
                      </a:lnTo>
                      <a:lnTo>
                        <a:pt x="5117" y="3652"/>
                      </a:lnTo>
                      <a:lnTo>
                        <a:pt x="5114" y="3647"/>
                      </a:lnTo>
                      <a:lnTo>
                        <a:pt x="5113" y="3640"/>
                      </a:lnTo>
                      <a:lnTo>
                        <a:pt x="5112" y="3635"/>
                      </a:lnTo>
                      <a:lnTo>
                        <a:pt x="5114" y="3631"/>
                      </a:lnTo>
                      <a:lnTo>
                        <a:pt x="5125" y="3614"/>
                      </a:lnTo>
                      <a:lnTo>
                        <a:pt x="5137" y="3600"/>
                      </a:lnTo>
                      <a:lnTo>
                        <a:pt x="5148" y="3586"/>
                      </a:lnTo>
                      <a:lnTo>
                        <a:pt x="5159" y="3572"/>
                      </a:lnTo>
                      <a:lnTo>
                        <a:pt x="5169" y="3558"/>
                      </a:lnTo>
                      <a:lnTo>
                        <a:pt x="5180" y="3545"/>
                      </a:lnTo>
                      <a:lnTo>
                        <a:pt x="5192" y="3530"/>
                      </a:lnTo>
                      <a:lnTo>
                        <a:pt x="5202" y="3516"/>
                      </a:lnTo>
                      <a:lnTo>
                        <a:pt x="5217" y="3498"/>
                      </a:lnTo>
                      <a:lnTo>
                        <a:pt x="5230" y="3478"/>
                      </a:lnTo>
                      <a:lnTo>
                        <a:pt x="5242" y="3459"/>
                      </a:lnTo>
                      <a:lnTo>
                        <a:pt x="5255" y="3439"/>
                      </a:lnTo>
                      <a:lnTo>
                        <a:pt x="5268" y="3419"/>
                      </a:lnTo>
                      <a:lnTo>
                        <a:pt x="5282" y="3402"/>
                      </a:lnTo>
                      <a:lnTo>
                        <a:pt x="5298" y="3385"/>
                      </a:lnTo>
                      <a:lnTo>
                        <a:pt x="5317" y="3368"/>
                      </a:lnTo>
                      <a:lnTo>
                        <a:pt x="5323" y="3362"/>
                      </a:lnTo>
                      <a:lnTo>
                        <a:pt x="5327" y="3354"/>
                      </a:lnTo>
                      <a:lnTo>
                        <a:pt x="5329" y="3346"/>
                      </a:lnTo>
                      <a:lnTo>
                        <a:pt x="5330" y="3338"/>
                      </a:lnTo>
                      <a:lnTo>
                        <a:pt x="5331" y="3330"/>
                      </a:lnTo>
                      <a:lnTo>
                        <a:pt x="5333" y="3321"/>
                      </a:lnTo>
                      <a:lnTo>
                        <a:pt x="5337" y="3314"/>
                      </a:lnTo>
                      <a:lnTo>
                        <a:pt x="5344" y="3307"/>
                      </a:lnTo>
                      <a:lnTo>
                        <a:pt x="5346" y="3303"/>
                      </a:lnTo>
                      <a:lnTo>
                        <a:pt x="5347" y="3297"/>
                      </a:lnTo>
                      <a:lnTo>
                        <a:pt x="5345" y="3292"/>
                      </a:lnTo>
                      <a:lnTo>
                        <a:pt x="5339" y="3287"/>
                      </a:lnTo>
                      <a:lnTo>
                        <a:pt x="5347" y="3271"/>
                      </a:lnTo>
                      <a:lnTo>
                        <a:pt x="5355" y="3256"/>
                      </a:lnTo>
                      <a:lnTo>
                        <a:pt x="5362" y="3241"/>
                      </a:lnTo>
                      <a:lnTo>
                        <a:pt x="5370" y="3226"/>
                      </a:lnTo>
                      <a:lnTo>
                        <a:pt x="5379" y="3211"/>
                      </a:lnTo>
                      <a:lnTo>
                        <a:pt x="5389" y="3197"/>
                      </a:lnTo>
                      <a:lnTo>
                        <a:pt x="5401" y="3184"/>
                      </a:lnTo>
                      <a:lnTo>
                        <a:pt x="5414" y="3173"/>
                      </a:lnTo>
                      <a:lnTo>
                        <a:pt x="5419" y="3171"/>
                      </a:lnTo>
                      <a:lnTo>
                        <a:pt x="5428" y="3169"/>
                      </a:lnTo>
                      <a:lnTo>
                        <a:pt x="5434" y="3167"/>
                      </a:lnTo>
                      <a:lnTo>
                        <a:pt x="5438" y="3162"/>
                      </a:lnTo>
                      <a:lnTo>
                        <a:pt x="5440" y="3152"/>
                      </a:lnTo>
                      <a:lnTo>
                        <a:pt x="5440" y="3142"/>
                      </a:lnTo>
                      <a:lnTo>
                        <a:pt x="5439" y="3131"/>
                      </a:lnTo>
                      <a:lnTo>
                        <a:pt x="5437" y="3120"/>
                      </a:lnTo>
                      <a:lnTo>
                        <a:pt x="5435" y="3109"/>
                      </a:lnTo>
                      <a:lnTo>
                        <a:pt x="5434" y="3097"/>
                      </a:lnTo>
                      <a:lnTo>
                        <a:pt x="5437" y="3086"/>
                      </a:lnTo>
                      <a:lnTo>
                        <a:pt x="5441" y="3075"/>
                      </a:lnTo>
                      <a:lnTo>
                        <a:pt x="5429" y="3070"/>
                      </a:lnTo>
                      <a:lnTo>
                        <a:pt x="5418" y="3066"/>
                      </a:lnTo>
                      <a:lnTo>
                        <a:pt x="5408" y="3062"/>
                      </a:lnTo>
                      <a:lnTo>
                        <a:pt x="5397" y="3059"/>
                      </a:lnTo>
                      <a:lnTo>
                        <a:pt x="5388" y="3056"/>
                      </a:lnTo>
                      <a:lnTo>
                        <a:pt x="5377" y="3053"/>
                      </a:lnTo>
                      <a:lnTo>
                        <a:pt x="5365" y="3049"/>
                      </a:lnTo>
                      <a:lnTo>
                        <a:pt x="5353" y="3046"/>
                      </a:lnTo>
                      <a:lnTo>
                        <a:pt x="5354" y="3039"/>
                      </a:lnTo>
                      <a:lnTo>
                        <a:pt x="5354" y="3034"/>
                      </a:lnTo>
                      <a:lnTo>
                        <a:pt x="5352" y="3030"/>
                      </a:lnTo>
                      <a:lnTo>
                        <a:pt x="5349" y="3026"/>
                      </a:lnTo>
                      <a:lnTo>
                        <a:pt x="5346" y="3023"/>
                      </a:lnTo>
                      <a:lnTo>
                        <a:pt x="5343" y="3020"/>
                      </a:lnTo>
                      <a:lnTo>
                        <a:pt x="5342" y="3015"/>
                      </a:lnTo>
                      <a:lnTo>
                        <a:pt x="5342" y="3010"/>
                      </a:lnTo>
                      <a:lnTo>
                        <a:pt x="5343" y="3000"/>
                      </a:lnTo>
                      <a:lnTo>
                        <a:pt x="5345" y="2989"/>
                      </a:lnTo>
                      <a:lnTo>
                        <a:pt x="5347" y="2980"/>
                      </a:lnTo>
                      <a:lnTo>
                        <a:pt x="5349" y="2970"/>
                      </a:lnTo>
                      <a:lnTo>
                        <a:pt x="5354" y="2960"/>
                      </a:lnTo>
                      <a:lnTo>
                        <a:pt x="5359" y="2951"/>
                      </a:lnTo>
                      <a:lnTo>
                        <a:pt x="5366" y="2944"/>
                      </a:lnTo>
                      <a:lnTo>
                        <a:pt x="5376" y="2937"/>
                      </a:lnTo>
                      <a:lnTo>
                        <a:pt x="5369" y="2936"/>
                      </a:lnTo>
                      <a:lnTo>
                        <a:pt x="5362" y="2935"/>
                      </a:lnTo>
                      <a:lnTo>
                        <a:pt x="5356" y="2935"/>
                      </a:lnTo>
                      <a:lnTo>
                        <a:pt x="5349" y="2935"/>
                      </a:lnTo>
                      <a:lnTo>
                        <a:pt x="5343" y="2935"/>
                      </a:lnTo>
                      <a:lnTo>
                        <a:pt x="5336" y="2935"/>
                      </a:lnTo>
                      <a:lnTo>
                        <a:pt x="5330" y="2935"/>
                      </a:lnTo>
                      <a:lnTo>
                        <a:pt x="5323" y="2934"/>
                      </a:lnTo>
                      <a:lnTo>
                        <a:pt x="5313" y="2934"/>
                      </a:lnTo>
                      <a:lnTo>
                        <a:pt x="5303" y="2935"/>
                      </a:lnTo>
                      <a:lnTo>
                        <a:pt x="5292" y="2937"/>
                      </a:lnTo>
                      <a:lnTo>
                        <a:pt x="5281" y="2940"/>
                      </a:lnTo>
                      <a:lnTo>
                        <a:pt x="5270" y="2943"/>
                      </a:lnTo>
                      <a:lnTo>
                        <a:pt x="5259" y="2945"/>
                      </a:lnTo>
                      <a:lnTo>
                        <a:pt x="5248" y="2945"/>
                      </a:lnTo>
                      <a:lnTo>
                        <a:pt x="5237" y="2943"/>
                      </a:lnTo>
                      <a:lnTo>
                        <a:pt x="5225" y="2937"/>
                      </a:lnTo>
                      <a:lnTo>
                        <a:pt x="5214" y="2931"/>
                      </a:lnTo>
                      <a:lnTo>
                        <a:pt x="5202" y="2924"/>
                      </a:lnTo>
                      <a:lnTo>
                        <a:pt x="5192" y="2916"/>
                      </a:lnTo>
                      <a:lnTo>
                        <a:pt x="5181" y="2910"/>
                      </a:lnTo>
                      <a:lnTo>
                        <a:pt x="5169" y="2904"/>
                      </a:lnTo>
                      <a:lnTo>
                        <a:pt x="5156" y="2901"/>
                      </a:lnTo>
                      <a:lnTo>
                        <a:pt x="5141" y="2900"/>
                      </a:lnTo>
                      <a:lnTo>
                        <a:pt x="5157" y="2899"/>
                      </a:lnTo>
                      <a:lnTo>
                        <a:pt x="5172" y="2901"/>
                      </a:lnTo>
                      <a:lnTo>
                        <a:pt x="5186" y="2903"/>
                      </a:lnTo>
                      <a:lnTo>
                        <a:pt x="5201" y="2906"/>
                      </a:lnTo>
                      <a:lnTo>
                        <a:pt x="5215" y="2908"/>
                      </a:lnTo>
                      <a:lnTo>
                        <a:pt x="5230" y="2910"/>
                      </a:lnTo>
                      <a:lnTo>
                        <a:pt x="5243" y="2911"/>
                      </a:lnTo>
                      <a:lnTo>
                        <a:pt x="5257" y="2909"/>
                      </a:lnTo>
                      <a:lnTo>
                        <a:pt x="5263" y="2906"/>
                      </a:lnTo>
                      <a:lnTo>
                        <a:pt x="5270" y="2901"/>
                      </a:lnTo>
                      <a:lnTo>
                        <a:pt x="5276" y="2894"/>
                      </a:lnTo>
                      <a:lnTo>
                        <a:pt x="5282" y="2886"/>
                      </a:lnTo>
                      <a:lnTo>
                        <a:pt x="5288" y="2877"/>
                      </a:lnTo>
                      <a:lnTo>
                        <a:pt x="5295" y="2870"/>
                      </a:lnTo>
                      <a:lnTo>
                        <a:pt x="5301" y="2864"/>
                      </a:lnTo>
                      <a:lnTo>
                        <a:pt x="5310" y="2860"/>
                      </a:lnTo>
                      <a:lnTo>
                        <a:pt x="5317" y="2859"/>
                      </a:lnTo>
                      <a:lnTo>
                        <a:pt x="5322" y="2857"/>
                      </a:lnTo>
                      <a:lnTo>
                        <a:pt x="5328" y="2855"/>
                      </a:lnTo>
                      <a:lnTo>
                        <a:pt x="5332" y="2853"/>
                      </a:lnTo>
                      <a:lnTo>
                        <a:pt x="5337" y="2851"/>
                      </a:lnTo>
                      <a:lnTo>
                        <a:pt x="5342" y="2849"/>
                      </a:lnTo>
                      <a:lnTo>
                        <a:pt x="5347" y="2846"/>
                      </a:lnTo>
                      <a:lnTo>
                        <a:pt x="5353" y="2842"/>
                      </a:lnTo>
                      <a:lnTo>
                        <a:pt x="5344" y="2839"/>
                      </a:lnTo>
                      <a:lnTo>
                        <a:pt x="5335" y="2836"/>
                      </a:lnTo>
                      <a:lnTo>
                        <a:pt x="5327" y="2832"/>
                      </a:lnTo>
                      <a:lnTo>
                        <a:pt x="5319" y="2827"/>
                      </a:lnTo>
                      <a:lnTo>
                        <a:pt x="5310" y="2824"/>
                      </a:lnTo>
                      <a:lnTo>
                        <a:pt x="5304" y="2820"/>
                      </a:lnTo>
                      <a:lnTo>
                        <a:pt x="5297" y="2814"/>
                      </a:lnTo>
                      <a:lnTo>
                        <a:pt x="5292" y="2810"/>
                      </a:lnTo>
                      <a:lnTo>
                        <a:pt x="5281" y="2796"/>
                      </a:lnTo>
                      <a:lnTo>
                        <a:pt x="5272" y="2781"/>
                      </a:lnTo>
                      <a:lnTo>
                        <a:pt x="5263" y="2766"/>
                      </a:lnTo>
                      <a:lnTo>
                        <a:pt x="5256" y="2750"/>
                      </a:lnTo>
                      <a:lnTo>
                        <a:pt x="5248" y="2735"/>
                      </a:lnTo>
                      <a:lnTo>
                        <a:pt x="5242" y="2717"/>
                      </a:lnTo>
                      <a:lnTo>
                        <a:pt x="5236" y="2701"/>
                      </a:lnTo>
                      <a:lnTo>
                        <a:pt x="5231" y="2683"/>
                      </a:lnTo>
                      <a:lnTo>
                        <a:pt x="5225" y="2675"/>
                      </a:lnTo>
                      <a:lnTo>
                        <a:pt x="5217" y="2668"/>
                      </a:lnTo>
                      <a:lnTo>
                        <a:pt x="5206" y="2665"/>
                      </a:lnTo>
                      <a:lnTo>
                        <a:pt x="5194" y="2662"/>
                      </a:lnTo>
                      <a:lnTo>
                        <a:pt x="5181" y="2658"/>
                      </a:lnTo>
                      <a:lnTo>
                        <a:pt x="5169" y="2654"/>
                      </a:lnTo>
                      <a:lnTo>
                        <a:pt x="5158" y="2648"/>
                      </a:lnTo>
                      <a:lnTo>
                        <a:pt x="5150" y="2638"/>
                      </a:lnTo>
                      <a:lnTo>
                        <a:pt x="5147" y="2631"/>
                      </a:lnTo>
                      <a:lnTo>
                        <a:pt x="5146" y="2624"/>
                      </a:lnTo>
                      <a:lnTo>
                        <a:pt x="5144" y="2616"/>
                      </a:lnTo>
                      <a:lnTo>
                        <a:pt x="5143" y="2608"/>
                      </a:lnTo>
                      <a:lnTo>
                        <a:pt x="5140" y="2601"/>
                      </a:lnTo>
                      <a:lnTo>
                        <a:pt x="5138" y="2594"/>
                      </a:lnTo>
                      <a:lnTo>
                        <a:pt x="5136" y="2588"/>
                      </a:lnTo>
                      <a:lnTo>
                        <a:pt x="5132" y="2581"/>
                      </a:lnTo>
                      <a:lnTo>
                        <a:pt x="5128" y="2578"/>
                      </a:lnTo>
                      <a:lnTo>
                        <a:pt x="5124" y="2576"/>
                      </a:lnTo>
                      <a:lnTo>
                        <a:pt x="5119" y="2574"/>
                      </a:lnTo>
                      <a:lnTo>
                        <a:pt x="5113" y="2572"/>
                      </a:lnTo>
                      <a:lnTo>
                        <a:pt x="5108" y="2570"/>
                      </a:lnTo>
                      <a:lnTo>
                        <a:pt x="5101" y="2569"/>
                      </a:lnTo>
                      <a:lnTo>
                        <a:pt x="5096" y="2567"/>
                      </a:lnTo>
                      <a:lnTo>
                        <a:pt x="5090" y="2565"/>
                      </a:lnTo>
                      <a:lnTo>
                        <a:pt x="5098" y="2562"/>
                      </a:lnTo>
                      <a:lnTo>
                        <a:pt x="5102" y="2557"/>
                      </a:lnTo>
                      <a:lnTo>
                        <a:pt x="5104" y="2552"/>
                      </a:lnTo>
                      <a:lnTo>
                        <a:pt x="5105" y="2545"/>
                      </a:lnTo>
                      <a:lnTo>
                        <a:pt x="5105" y="2539"/>
                      </a:lnTo>
                      <a:lnTo>
                        <a:pt x="5107" y="2532"/>
                      </a:lnTo>
                      <a:lnTo>
                        <a:pt x="5109" y="2527"/>
                      </a:lnTo>
                      <a:lnTo>
                        <a:pt x="5113" y="2522"/>
                      </a:lnTo>
                      <a:lnTo>
                        <a:pt x="5121" y="2517"/>
                      </a:lnTo>
                      <a:lnTo>
                        <a:pt x="5128" y="2513"/>
                      </a:lnTo>
                      <a:lnTo>
                        <a:pt x="5136" y="2508"/>
                      </a:lnTo>
                      <a:lnTo>
                        <a:pt x="5144" y="2504"/>
                      </a:lnTo>
                      <a:lnTo>
                        <a:pt x="5150" y="2500"/>
                      </a:lnTo>
                      <a:lnTo>
                        <a:pt x="5158" y="2495"/>
                      </a:lnTo>
                      <a:lnTo>
                        <a:pt x="5163" y="2490"/>
                      </a:lnTo>
                      <a:lnTo>
                        <a:pt x="5169" y="2483"/>
                      </a:lnTo>
                      <a:lnTo>
                        <a:pt x="5175" y="2473"/>
                      </a:lnTo>
                      <a:lnTo>
                        <a:pt x="5181" y="2461"/>
                      </a:lnTo>
                      <a:lnTo>
                        <a:pt x="5185" y="2451"/>
                      </a:lnTo>
                      <a:lnTo>
                        <a:pt x="5189" y="2439"/>
                      </a:lnTo>
                      <a:lnTo>
                        <a:pt x="5192" y="2426"/>
                      </a:lnTo>
                      <a:lnTo>
                        <a:pt x="5192" y="2414"/>
                      </a:lnTo>
                      <a:lnTo>
                        <a:pt x="5189" y="2402"/>
                      </a:lnTo>
                      <a:lnTo>
                        <a:pt x="5185" y="2391"/>
                      </a:lnTo>
                      <a:lnTo>
                        <a:pt x="5196" y="2399"/>
                      </a:lnTo>
                      <a:lnTo>
                        <a:pt x="5208" y="2404"/>
                      </a:lnTo>
                      <a:lnTo>
                        <a:pt x="5220" y="2405"/>
                      </a:lnTo>
                      <a:lnTo>
                        <a:pt x="5232" y="2404"/>
                      </a:lnTo>
                      <a:lnTo>
                        <a:pt x="5243" y="2400"/>
                      </a:lnTo>
                      <a:lnTo>
                        <a:pt x="5252" y="2395"/>
                      </a:lnTo>
                      <a:lnTo>
                        <a:pt x="5261" y="2387"/>
                      </a:lnTo>
                      <a:lnTo>
                        <a:pt x="5269" y="2380"/>
                      </a:lnTo>
                      <a:lnTo>
                        <a:pt x="5281" y="2366"/>
                      </a:lnTo>
                      <a:lnTo>
                        <a:pt x="5293" y="2354"/>
                      </a:lnTo>
                      <a:lnTo>
                        <a:pt x="5306" y="2343"/>
                      </a:lnTo>
                      <a:lnTo>
                        <a:pt x="5319" y="2333"/>
                      </a:lnTo>
                      <a:lnTo>
                        <a:pt x="5333" y="2324"/>
                      </a:lnTo>
                      <a:lnTo>
                        <a:pt x="5348" y="2317"/>
                      </a:lnTo>
                      <a:lnTo>
                        <a:pt x="5364" y="2310"/>
                      </a:lnTo>
                      <a:lnTo>
                        <a:pt x="5379" y="2305"/>
                      </a:lnTo>
                      <a:lnTo>
                        <a:pt x="5395" y="2300"/>
                      </a:lnTo>
                      <a:lnTo>
                        <a:pt x="5411" y="2297"/>
                      </a:lnTo>
                      <a:lnTo>
                        <a:pt x="5428" y="2294"/>
                      </a:lnTo>
                      <a:lnTo>
                        <a:pt x="5445" y="2292"/>
                      </a:lnTo>
                      <a:lnTo>
                        <a:pt x="5463" y="2291"/>
                      </a:lnTo>
                      <a:lnTo>
                        <a:pt x="5479" y="2289"/>
                      </a:lnTo>
                      <a:lnTo>
                        <a:pt x="5496" y="2288"/>
                      </a:lnTo>
                      <a:lnTo>
                        <a:pt x="5514" y="2288"/>
                      </a:lnTo>
                      <a:lnTo>
                        <a:pt x="5516" y="2286"/>
                      </a:lnTo>
                      <a:lnTo>
                        <a:pt x="5517" y="2282"/>
                      </a:lnTo>
                      <a:lnTo>
                        <a:pt x="5517" y="2275"/>
                      </a:lnTo>
                      <a:lnTo>
                        <a:pt x="5518" y="2267"/>
                      </a:lnTo>
                      <a:lnTo>
                        <a:pt x="5519" y="2257"/>
                      </a:lnTo>
                      <a:lnTo>
                        <a:pt x="5521" y="2247"/>
                      </a:lnTo>
                      <a:lnTo>
                        <a:pt x="5526" y="2236"/>
                      </a:lnTo>
                      <a:lnTo>
                        <a:pt x="5532" y="2227"/>
                      </a:lnTo>
                      <a:lnTo>
                        <a:pt x="5535" y="2224"/>
                      </a:lnTo>
                      <a:lnTo>
                        <a:pt x="5537" y="2219"/>
                      </a:lnTo>
                      <a:lnTo>
                        <a:pt x="5539" y="2213"/>
                      </a:lnTo>
                      <a:lnTo>
                        <a:pt x="5539" y="2207"/>
                      </a:lnTo>
                      <a:lnTo>
                        <a:pt x="5539" y="2201"/>
                      </a:lnTo>
                      <a:lnTo>
                        <a:pt x="5538" y="2196"/>
                      </a:lnTo>
                      <a:lnTo>
                        <a:pt x="5537" y="2191"/>
                      </a:lnTo>
                      <a:lnTo>
                        <a:pt x="5533" y="2189"/>
                      </a:lnTo>
                      <a:lnTo>
                        <a:pt x="5515" y="2181"/>
                      </a:lnTo>
                      <a:lnTo>
                        <a:pt x="5495" y="2173"/>
                      </a:lnTo>
                      <a:lnTo>
                        <a:pt x="5474" y="2166"/>
                      </a:lnTo>
                      <a:lnTo>
                        <a:pt x="5453" y="2162"/>
                      </a:lnTo>
                      <a:lnTo>
                        <a:pt x="5432" y="2162"/>
                      </a:lnTo>
                      <a:lnTo>
                        <a:pt x="5413" y="2166"/>
                      </a:lnTo>
                      <a:lnTo>
                        <a:pt x="5396" y="2176"/>
                      </a:lnTo>
                      <a:lnTo>
                        <a:pt x="5382" y="2194"/>
                      </a:lnTo>
                      <a:lnTo>
                        <a:pt x="5372" y="2184"/>
                      </a:lnTo>
                      <a:lnTo>
                        <a:pt x="5361" y="2175"/>
                      </a:lnTo>
                      <a:lnTo>
                        <a:pt x="5350" y="2168"/>
                      </a:lnTo>
                      <a:lnTo>
                        <a:pt x="5340" y="2162"/>
                      </a:lnTo>
                      <a:lnTo>
                        <a:pt x="5328" y="2157"/>
                      </a:lnTo>
                      <a:lnTo>
                        <a:pt x="5315" y="2152"/>
                      </a:lnTo>
                      <a:lnTo>
                        <a:pt x="5301" y="2149"/>
                      </a:lnTo>
                      <a:lnTo>
                        <a:pt x="5288" y="2147"/>
                      </a:lnTo>
                      <a:lnTo>
                        <a:pt x="5275" y="2145"/>
                      </a:lnTo>
                      <a:lnTo>
                        <a:pt x="5261" y="2144"/>
                      </a:lnTo>
                      <a:lnTo>
                        <a:pt x="5247" y="2142"/>
                      </a:lnTo>
                      <a:lnTo>
                        <a:pt x="5234" y="2142"/>
                      </a:lnTo>
                      <a:lnTo>
                        <a:pt x="5220" y="2142"/>
                      </a:lnTo>
                      <a:lnTo>
                        <a:pt x="5206" y="2142"/>
                      </a:lnTo>
                      <a:lnTo>
                        <a:pt x="5192" y="2142"/>
                      </a:lnTo>
                      <a:lnTo>
                        <a:pt x="5178" y="2142"/>
                      </a:lnTo>
                      <a:lnTo>
                        <a:pt x="5178" y="2149"/>
                      </a:lnTo>
                      <a:lnTo>
                        <a:pt x="5178" y="2154"/>
                      </a:lnTo>
                      <a:lnTo>
                        <a:pt x="5178" y="2161"/>
                      </a:lnTo>
                      <a:lnTo>
                        <a:pt x="5180" y="2168"/>
                      </a:lnTo>
                      <a:lnTo>
                        <a:pt x="5178" y="2174"/>
                      </a:lnTo>
                      <a:lnTo>
                        <a:pt x="5178" y="2181"/>
                      </a:lnTo>
                      <a:lnTo>
                        <a:pt x="5177" y="2186"/>
                      </a:lnTo>
                      <a:lnTo>
                        <a:pt x="5176" y="2193"/>
                      </a:lnTo>
                      <a:lnTo>
                        <a:pt x="5170" y="2209"/>
                      </a:lnTo>
                      <a:lnTo>
                        <a:pt x="5161" y="2223"/>
                      </a:lnTo>
                      <a:lnTo>
                        <a:pt x="5150" y="2235"/>
                      </a:lnTo>
                      <a:lnTo>
                        <a:pt x="5137" y="2245"/>
                      </a:lnTo>
                      <a:lnTo>
                        <a:pt x="5123" y="2252"/>
                      </a:lnTo>
                      <a:lnTo>
                        <a:pt x="5108" y="2259"/>
                      </a:lnTo>
                      <a:lnTo>
                        <a:pt x="5091" y="2263"/>
                      </a:lnTo>
                      <a:lnTo>
                        <a:pt x="5076" y="2267"/>
                      </a:lnTo>
                      <a:lnTo>
                        <a:pt x="5075" y="2249"/>
                      </a:lnTo>
                      <a:lnTo>
                        <a:pt x="5078" y="2232"/>
                      </a:lnTo>
                      <a:lnTo>
                        <a:pt x="5082" y="2214"/>
                      </a:lnTo>
                      <a:lnTo>
                        <a:pt x="5087" y="2197"/>
                      </a:lnTo>
                      <a:lnTo>
                        <a:pt x="5090" y="2182"/>
                      </a:lnTo>
                      <a:lnTo>
                        <a:pt x="5090" y="2166"/>
                      </a:lnTo>
                      <a:lnTo>
                        <a:pt x="5087" y="2152"/>
                      </a:lnTo>
                      <a:lnTo>
                        <a:pt x="5078" y="2140"/>
                      </a:lnTo>
                      <a:lnTo>
                        <a:pt x="5064" y="2132"/>
                      </a:lnTo>
                      <a:lnTo>
                        <a:pt x="5049" y="2126"/>
                      </a:lnTo>
                      <a:lnTo>
                        <a:pt x="5031" y="2125"/>
                      </a:lnTo>
                      <a:lnTo>
                        <a:pt x="5013" y="2126"/>
                      </a:lnTo>
                      <a:lnTo>
                        <a:pt x="4993" y="2126"/>
                      </a:lnTo>
                      <a:lnTo>
                        <a:pt x="4975" y="2126"/>
                      </a:lnTo>
                      <a:lnTo>
                        <a:pt x="4956" y="2124"/>
                      </a:lnTo>
                      <a:lnTo>
                        <a:pt x="4939" y="2119"/>
                      </a:lnTo>
                      <a:lnTo>
                        <a:pt x="4929" y="2112"/>
                      </a:lnTo>
                      <a:lnTo>
                        <a:pt x="4920" y="2103"/>
                      </a:lnTo>
                      <a:lnTo>
                        <a:pt x="4914" y="2095"/>
                      </a:lnTo>
                      <a:lnTo>
                        <a:pt x="4909" y="2084"/>
                      </a:lnTo>
                      <a:lnTo>
                        <a:pt x="4907" y="2074"/>
                      </a:lnTo>
                      <a:lnTo>
                        <a:pt x="4908" y="2063"/>
                      </a:lnTo>
                      <a:lnTo>
                        <a:pt x="4912" y="2052"/>
                      </a:lnTo>
                      <a:lnTo>
                        <a:pt x="4918" y="2042"/>
                      </a:lnTo>
                      <a:lnTo>
                        <a:pt x="4924" y="2036"/>
                      </a:lnTo>
                      <a:lnTo>
                        <a:pt x="4929" y="2029"/>
                      </a:lnTo>
                      <a:lnTo>
                        <a:pt x="4935" y="2024"/>
                      </a:lnTo>
                      <a:lnTo>
                        <a:pt x="4941" y="2019"/>
                      </a:lnTo>
                      <a:lnTo>
                        <a:pt x="4948" y="2015"/>
                      </a:lnTo>
                      <a:lnTo>
                        <a:pt x="4955" y="2012"/>
                      </a:lnTo>
                      <a:lnTo>
                        <a:pt x="4964" y="2011"/>
                      </a:lnTo>
                      <a:lnTo>
                        <a:pt x="4974" y="2011"/>
                      </a:lnTo>
                      <a:lnTo>
                        <a:pt x="4976" y="2016"/>
                      </a:lnTo>
                      <a:lnTo>
                        <a:pt x="4981" y="2018"/>
                      </a:lnTo>
                      <a:lnTo>
                        <a:pt x="4988" y="2019"/>
                      </a:lnTo>
                      <a:lnTo>
                        <a:pt x="4989" y="2026"/>
                      </a:lnTo>
                      <a:lnTo>
                        <a:pt x="5000" y="2026"/>
                      </a:lnTo>
                      <a:lnTo>
                        <a:pt x="5011" y="2024"/>
                      </a:lnTo>
                      <a:lnTo>
                        <a:pt x="5022" y="2022"/>
                      </a:lnTo>
                      <a:lnTo>
                        <a:pt x="5033" y="2018"/>
                      </a:lnTo>
                      <a:lnTo>
                        <a:pt x="5043" y="2015"/>
                      </a:lnTo>
                      <a:lnTo>
                        <a:pt x="5053" y="2013"/>
                      </a:lnTo>
                      <a:lnTo>
                        <a:pt x="5065" y="2011"/>
                      </a:lnTo>
                      <a:lnTo>
                        <a:pt x="5076" y="2011"/>
                      </a:lnTo>
                      <a:lnTo>
                        <a:pt x="5080" y="2001"/>
                      </a:lnTo>
                      <a:lnTo>
                        <a:pt x="5089" y="1998"/>
                      </a:lnTo>
                      <a:lnTo>
                        <a:pt x="5099" y="1996"/>
                      </a:lnTo>
                      <a:lnTo>
                        <a:pt x="5103" y="1989"/>
                      </a:lnTo>
                      <a:lnTo>
                        <a:pt x="5104" y="1980"/>
                      </a:lnTo>
                      <a:lnTo>
                        <a:pt x="5104" y="1973"/>
                      </a:lnTo>
                      <a:lnTo>
                        <a:pt x="5104" y="1964"/>
                      </a:lnTo>
                      <a:lnTo>
                        <a:pt x="5105" y="1955"/>
                      </a:lnTo>
                      <a:lnTo>
                        <a:pt x="5107" y="1948"/>
                      </a:lnTo>
                      <a:lnTo>
                        <a:pt x="5109" y="1940"/>
                      </a:lnTo>
                      <a:lnTo>
                        <a:pt x="5111" y="1932"/>
                      </a:lnTo>
                      <a:lnTo>
                        <a:pt x="5115" y="1926"/>
                      </a:lnTo>
                      <a:lnTo>
                        <a:pt x="5124" y="1916"/>
                      </a:lnTo>
                      <a:lnTo>
                        <a:pt x="5134" y="1908"/>
                      </a:lnTo>
                      <a:lnTo>
                        <a:pt x="5146" y="1903"/>
                      </a:lnTo>
                      <a:lnTo>
                        <a:pt x="5158" y="1899"/>
                      </a:lnTo>
                      <a:lnTo>
                        <a:pt x="5171" y="1895"/>
                      </a:lnTo>
                      <a:lnTo>
                        <a:pt x="5183" y="1891"/>
                      </a:lnTo>
                      <a:lnTo>
                        <a:pt x="5195" y="1886"/>
                      </a:lnTo>
                      <a:lnTo>
                        <a:pt x="5207" y="1879"/>
                      </a:lnTo>
                      <a:lnTo>
                        <a:pt x="5217" y="1871"/>
                      </a:lnTo>
                      <a:lnTo>
                        <a:pt x="5226" y="1863"/>
                      </a:lnTo>
                      <a:lnTo>
                        <a:pt x="5237" y="1855"/>
                      </a:lnTo>
                      <a:lnTo>
                        <a:pt x="5247" y="1848"/>
                      </a:lnTo>
                      <a:lnTo>
                        <a:pt x="5257" y="1841"/>
                      </a:lnTo>
                      <a:lnTo>
                        <a:pt x="5267" y="1834"/>
                      </a:lnTo>
                      <a:lnTo>
                        <a:pt x="5278" y="1830"/>
                      </a:lnTo>
                      <a:lnTo>
                        <a:pt x="5288" y="1826"/>
                      </a:lnTo>
                      <a:lnTo>
                        <a:pt x="5297" y="1824"/>
                      </a:lnTo>
                      <a:lnTo>
                        <a:pt x="5306" y="1821"/>
                      </a:lnTo>
                      <a:lnTo>
                        <a:pt x="5315" y="1821"/>
                      </a:lnTo>
                      <a:lnTo>
                        <a:pt x="5324" y="1820"/>
                      </a:lnTo>
                      <a:lnTo>
                        <a:pt x="5333" y="1820"/>
                      </a:lnTo>
                      <a:lnTo>
                        <a:pt x="5343" y="1821"/>
                      </a:lnTo>
                      <a:lnTo>
                        <a:pt x="5350" y="1824"/>
                      </a:lnTo>
                      <a:lnTo>
                        <a:pt x="5358" y="1826"/>
                      </a:lnTo>
                      <a:lnTo>
                        <a:pt x="5362" y="1829"/>
                      </a:lnTo>
                      <a:lnTo>
                        <a:pt x="5364" y="1834"/>
                      </a:lnTo>
                      <a:lnTo>
                        <a:pt x="5364" y="1841"/>
                      </a:lnTo>
                      <a:lnTo>
                        <a:pt x="5362" y="1848"/>
                      </a:lnTo>
                      <a:lnTo>
                        <a:pt x="5361" y="1856"/>
                      </a:lnTo>
                      <a:lnTo>
                        <a:pt x="5359" y="1864"/>
                      </a:lnTo>
                      <a:lnTo>
                        <a:pt x="5358" y="1873"/>
                      </a:lnTo>
                      <a:lnTo>
                        <a:pt x="5357" y="1880"/>
                      </a:lnTo>
                      <a:lnTo>
                        <a:pt x="5357" y="1886"/>
                      </a:lnTo>
                      <a:lnTo>
                        <a:pt x="5355" y="1892"/>
                      </a:lnTo>
                      <a:lnTo>
                        <a:pt x="5353" y="1899"/>
                      </a:lnTo>
                      <a:lnTo>
                        <a:pt x="5348" y="1904"/>
                      </a:lnTo>
                      <a:lnTo>
                        <a:pt x="5344" y="1910"/>
                      </a:lnTo>
                      <a:lnTo>
                        <a:pt x="5340" y="1914"/>
                      </a:lnTo>
                      <a:lnTo>
                        <a:pt x="5335" y="1918"/>
                      </a:lnTo>
                      <a:lnTo>
                        <a:pt x="5330" y="1920"/>
                      </a:lnTo>
                      <a:lnTo>
                        <a:pt x="5323" y="1924"/>
                      </a:lnTo>
                      <a:lnTo>
                        <a:pt x="5316" y="1927"/>
                      </a:lnTo>
                      <a:lnTo>
                        <a:pt x="5309" y="1930"/>
                      </a:lnTo>
                      <a:lnTo>
                        <a:pt x="5303" y="1933"/>
                      </a:lnTo>
                      <a:lnTo>
                        <a:pt x="5298" y="1938"/>
                      </a:lnTo>
                      <a:lnTo>
                        <a:pt x="5294" y="1942"/>
                      </a:lnTo>
                      <a:lnTo>
                        <a:pt x="5292" y="1947"/>
                      </a:lnTo>
                      <a:lnTo>
                        <a:pt x="5292" y="1952"/>
                      </a:lnTo>
                      <a:lnTo>
                        <a:pt x="5295" y="1965"/>
                      </a:lnTo>
                      <a:lnTo>
                        <a:pt x="5303" y="1974"/>
                      </a:lnTo>
                      <a:lnTo>
                        <a:pt x="5312" y="1978"/>
                      </a:lnTo>
                      <a:lnTo>
                        <a:pt x="5325" y="1979"/>
                      </a:lnTo>
                      <a:lnTo>
                        <a:pt x="5339" y="1979"/>
                      </a:lnTo>
                      <a:lnTo>
                        <a:pt x="5354" y="1979"/>
                      </a:lnTo>
                      <a:lnTo>
                        <a:pt x="5368" y="1980"/>
                      </a:lnTo>
                      <a:lnTo>
                        <a:pt x="5382" y="1982"/>
                      </a:lnTo>
                      <a:lnTo>
                        <a:pt x="5376" y="1997"/>
                      </a:lnTo>
                      <a:lnTo>
                        <a:pt x="5367" y="2010"/>
                      </a:lnTo>
                      <a:lnTo>
                        <a:pt x="5358" y="2023"/>
                      </a:lnTo>
                      <a:lnTo>
                        <a:pt x="5347" y="2034"/>
                      </a:lnTo>
                      <a:lnTo>
                        <a:pt x="5336" y="2045"/>
                      </a:lnTo>
                      <a:lnTo>
                        <a:pt x="5323" y="2053"/>
                      </a:lnTo>
                      <a:lnTo>
                        <a:pt x="5310" y="2062"/>
                      </a:lnTo>
                      <a:lnTo>
                        <a:pt x="5295" y="2070"/>
                      </a:lnTo>
                      <a:lnTo>
                        <a:pt x="5300" y="2074"/>
                      </a:lnTo>
                      <a:lnTo>
                        <a:pt x="5307" y="2079"/>
                      </a:lnTo>
                      <a:lnTo>
                        <a:pt x="5315" y="2083"/>
                      </a:lnTo>
                      <a:lnTo>
                        <a:pt x="5321" y="2086"/>
                      </a:lnTo>
                      <a:lnTo>
                        <a:pt x="5329" y="2087"/>
                      </a:lnTo>
                      <a:lnTo>
                        <a:pt x="5334" y="2086"/>
                      </a:lnTo>
                      <a:lnTo>
                        <a:pt x="5339" y="2083"/>
                      </a:lnTo>
                      <a:lnTo>
                        <a:pt x="5341" y="2076"/>
                      </a:lnTo>
                      <a:lnTo>
                        <a:pt x="5348" y="2052"/>
                      </a:lnTo>
                      <a:lnTo>
                        <a:pt x="5360" y="2034"/>
                      </a:lnTo>
                      <a:lnTo>
                        <a:pt x="5376" y="2017"/>
                      </a:lnTo>
                      <a:lnTo>
                        <a:pt x="5395" y="2005"/>
                      </a:lnTo>
                      <a:lnTo>
                        <a:pt x="5415" y="1996"/>
                      </a:lnTo>
                      <a:lnTo>
                        <a:pt x="5435" y="1987"/>
                      </a:lnTo>
                      <a:lnTo>
                        <a:pt x="5456" y="1978"/>
                      </a:lnTo>
                      <a:lnTo>
                        <a:pt x="5475" y="1971"/>
                      </a:lnTo>
                      <a:lnTo>
                        <a:pt x="5495" y="1961"/>
                      </a:lnTo>
                      <a:lnTo>
                        <a:pt x="5516" y="1952"/>
                      </a:lnTo>
                      <a:lnTo>
                        <a:pt x="5537" y="1943"/>
                      </a:lnTo>
                      <a:lnTo>
                        <a:pt x="5558" y="1936"/>
                      </a:lnTo>
                      <a:lnTo>
                        <a:pt x="5580" y="1928"/>
                      </a:lnTo>
                      <a:lnTo>
                        <a:pt x="5602" y="1922"/>
                      </a:lnTo>
                      <a:lnTo>
                        <a:pt x="5625" y="1915"/>
                      </a:lnTo>
                      <a:lnTo>
                        <a:pt x="5648" y="1910"/>
                      </a:lnTo>
                      <a:lnTo>
                        <a:pt x="5648" y="1901"/>
                      </a:lnTo>
                      <a:lnTo>
                        <a:pt x="5646" y="1895"/>
                      </a:lnTo>
                      <a:lnTo>
                        <a:pt x="5643" y="1891"/>
                      </a:lnTo>
                      <a:lnTo>
                        <a:pt x="5642" y="1886"/>
                      </a:lnTo>
                      <a:lnTo>
                        <a:pt x="5642" y="1880"/>
                      </a:lnTo>
                      <a:lnTo>
                        <a:pt x="5642" y="1876"/>
                      </a:lnTo>
                      <a:lnTo>
                        <a:pt x="5643" y="1870"/>
                      </a:lnTo>
                      <a:lnTo>
                        <a:pt x="5646" y="1866"/>
                      </a:lnTo>
                      <a:lnTo>
                        <a:pt x="5649" y="1862"/>
                      </a:lnTo>
                      <a:lnTo>
                        <a:pt x="5661" y="1849"/>
                      </a:lnTo>
                      <a:lnTo>
                        <a:pt x="5675" y="1837"/>
                      </a:lnTo>
                      <a:lnTo>
                        <a:pt x="5689" y="1827"/>
                      </a:lnTo>
                      <a:lnTo>
                        <a:pt x="5703" y="1818"/>
                      </a:lnTo>
                      <a:lnTo>
                        <a:pt x="5719" y="1809"/>
                      </a:lnTo>
                      <a:lnTo>
                        <a:pt x="5735" y="1802"/>
                      </a:lnTo>
                      <a:lnTo>
                        <a:pt x="5750" y="1795"/>
                      </a:lnTo>
                      <a:lnTo>
                        <a:pt x="5766" y="1788"/>
                      </a:lnTo>
                      <a:lnTo>
                        <a:pt x="5783" y="1781"/>
                      </a:lnTo>
                      <a:lnTo>
                        <a:pt x="5798" y="1775"/>
                      </a:lnTo>
                      <a:lnTo>
                        <a:pt x="5814" y="1766"/>
                      </a:lnTo>
                      <a:lnTo>
                        <a:pt x="5830" y="1758"/>
                      </a:lnTo>
                      <a:lnTo>
                        <a:pt x="5844" y="1748"/>
                      </a:lnTo>
                      <a:lnTo>
                        <a:pt x="5858" y="1738"/>
                      </a:lnTo>
                      <a:lnTo>
                        <a:pt x="5872" y="1726"/>
                      </a:lnTo>
                      <a:lnTo>
                        <a:pt x="5884" y="1711"/>
                      </a:lnTo>
                      <a:lnTo>
                        <a:pt x="5887" y="1706"/>
                      </a:lnTo>
                      <a:lnTo>
                        <a:pt x="5889" y="1701"/>
                      </a:lnTo>
                      <a:lnTo>
                        <a:pt x="5892" y="1694"/>
                      </a:lnTo>
                      <a:lnTo>
                        <a:pt x="5894" y="1687"/>
                      </a:lnTo>
                      <a:lnTo>
                        <a:pt x="5896" y="1682"/>
                      </a:lnTo>
                      <a:lnTo>
                        <a:pt x="5898" y="1677"/>
                      </a:lnTo>
                      <a:lnTo>
                        <a:pt x="5903" y="1673"/>
                      </a:lnTo>
                      <a:lnTo>
                        <a:pt x="5908" y="1671"/>
                      </a:lnTo>
                      <a:lnTo>
                        <a:pt x="5913" y="1670"/>
                      </a:lnTo>
                      <a:lnTo>
                        <a:pt x="5920" y="1668"/>
                      </a:lnTo>
                      <a:lnTo>
                        <a:pt x="5927" y="1666"/>
                      </a:lnTo>
                      <a:lnTo>
                        <a:pt x="5932" y="1664"/>
                      </a:lnTo>
                      <a:lnTo>
                        <a:pt x="5937" y="1662"/>
                      </a:lnTo>
                      <a:lnTo>
                        <a:pt x="5942" y="1661"/>
                      </a:lnTo>
                      <a:lnTo>
                        <a:pt x="5945" y="1661"/>
                      </a:lnTo>
                      <a:lnTo>
                        <a:pt x="5946" y="1662"/>
                      </a:lnTo>
                      <a:lnTo>
                        <a:pt x="5952" y="1678"/>
                      </a:lnTo>
                      <a:lnTo>
                        <a:pt x="5960" y="1691"/>
                      </a:lnTo>
                      <a:lnTo>
                        <a:pt x="5971" y="1701"/>
                      </a:lnTo>
                      <a:lnTo>
                        <a:pt x="5983" y="1708"/>
                      </a:lnTo>
                      <a:lnTo>
                        <a:pt x="5996" y="1714"/>
                      </a:lnTo>
                      <a:lnTo>
                        <a:pt x="6010" y="1716"/>
                      </a:lnTo>
                      <a:lnTo>
                        <a:pt x="6025" y="1717"/>
                      </a:lnTo>
                      <a:lnTo>
                        <a:pt x="6039" y="1716"/>
                      </a:lnTo>
                      <a:lnTo>
                        <a:pt x="6053" y="1711"/>
                      </a:lnTo>
                      <a:lnTo>
                        <a:pt x="6062" y="1706"/>
                      </a:lnTo>
                      <a:lnTo>
                        <a:pt x="6064" y="1697"/>
                      </a:lnTo>
                      <a:lnTo>
                        <a:pt x="6064" y="1687"/>
                      </a:lnTo>
                      <a:lnTo>
                        <a:pt x="6062" y="1677"/>
                      </a:lnTo>
                      <a:lnTo>
                        <a:pt x="6059" y="1665"/>
                      </a:lnTo>
                      <a:lnTo>
                        <a:pt x="6058" y="1654"/>
                      </a:lnTo>
                      <a:lnTo>
                        <a:pt x="6060" y="1643"/>
                      </a:lnTo>
                      <a:lnTo>
                        <a:pt x="6066" y="1636"/>
                      </a:lnTo>
                      <a:lnTo>
                        <a:pt x="6075" y="1633"/>
                      </a:lnTo>
                      <a:lnTo>
                        <a:pt x="6085" y="1632"/>
                      </a:lnTo>
                      <a:lnTo>
                        <a:pt x="6097" y="1632"/>
                      </a:lnTo>
                      <a:lnTo>
                        <a:pt x="6111" y="1633"/>
                      </a:lnTo>
                      <a:lnTo>
                        <a:pt x="6124" y="1633"/>
                      </a:lnTo>
                      <a:lnTo>
                        <a:pt x="6134" y="1632"/>
                      </a:lnTo>
                      <a:lnTo>
                        <a:pt x="6144" y="1628"/>
                      </a:lnTo>
                      <a:lnTo>
                        <a:pt x="6151" y="1622"/>
                      </a:lnTo>
                      <a:lnTo>
                        <a:pt x="6158" y="1617"/>
                      </a:lnTo>
                      <a:lnTo>
                        <a:pt x="6166" y="1611"/>
                      </a:lnTo>
                      <a:lnTo>
                        <a:pt x="6173" y="1606"/>
                      </a:lnTo>
                      <a:lnTo>
                        <a:pt x="6180" y="1600"/>
                      </a:lnTo>
                      <a:lnTo>
                        <a:pt x="6188" y="1595"/>
                      </a:lnTo>
                      <a:lnTo>
                        <a:pt x="6194" y="1590"/>
                      </a:lnTo>
                      <a:lnTo>
                        <a:pt x="6201" y="1583"/>
                      </a:lnTo>
                      <a:lnTo>
                        <a:pt x="6205" y="1581"/>
                      </a:lnTo>
                      <a:lnTo>
                        <a:pt x="6210" y="1581"/>
                      </a:lnTo>
                      <a:lnTo>
                        <a:pt x="6215" y="1581"/>
                      </a:lnTo>
                      <a:lnTo>
                        <a:pt x="6222" y="1581"/>
                      </a:lnTo>
                      <a:lnTo>
                        <a:pt x="6227" y="1582"/>
                      </a:lnTo>
                      <a:lnTo>
                        <a:pt x="6232" y="1582"/>
                      </a:lnTo>
                      <a:lnTo>
                        <a:pt x="6237" y="1581"/>
                      </a:lnTo>
                      <a:lnTo>
                        <a:pt x="6240" y="1579"/>
                      </a:lnTo>
                      <a:lnTo>
                        <a:pt x="6243" y="1573"/>
                      </a:lnTo>
                      <a:lnTo>
                        <a:pt x="6247" y="1567"/>
                      </a:lnTo>
                      <a:lnTo>
                        <a:pt x="6248" y="1560"/>
                      </a:lnTo>
                      <a:lnTo>
                        <a:pt x="6249" y="1553"/>
                      </a:lnTo>
                      <a:lnTo>
                        <a:pt x="6249" y="1545"/>
                      </a:lnTo>
                      <a:lnTo>
                        <a:pt x="6250" y="1537"/>
                      </a:lnTo>
                      <a:lnTo>
                        <a:pt x="6252" y="1531"/>
                      </a:lnTo>
                      <a:lnTo>
                        <a:pt x="6254" y="1525"/>
                      </a:lnTo>
                      <a:lnTo>
                        <a:pt x="6265" y="1514"/>
                      </a:lnTo>
                      <a:lnTo>
                        <a:pt x="6275" y="1512"/>
                      </a:lnTo>
                      <a:lnTo>
                        <a:pt x="6286" y="1514"/>
                      </a:lnTo>
                      <a:lnTo>
                        <a:pt x="6296" y="1522"/>
                      </a:lnTo>
                      <a:lnTo>
                        <a:pt x="6307" y="1532"/>
                      </a:lnTo>
                      <a:lnTo>
                        <a:pt x="6316" y="1542"/>
                      </a:lnTo>
                      <a:lnTo>
                        <a:pt x="6327" y="1551"/>
                      </a:lnTo>
                      <a:lnTo>
                        <a:pt x="6338" y="1558"/>
                      </a:lnTo>
                      <a:lnTo>
                        <a:pt x="6352" y="1550"/>
                      </a:lnTo>
                      <a:lnTo>
                        <a:pt x="6360" y="1545"/>
                      </a:lnTo>
                      <a:lnTo>
                        <a:pt x="6368" y="1538"/>
                      </a:lnTo>
                      <a:lnTo>
                        <a:pt x="6374" y="1532"/>
                      </a:lnTo>
                      <a:lnTo>
                        <a:pt x="6381" y="1525"/>
                      </a:lnTo>
                      <a:lnTo>
                        <a:pt x="6387" y="1518"/>
                      </a:lnTo>
                      <a:lnTo>
                        <a:pt x="6391" y="1511"/>
                      </a:lnTo>
                      <a:lnTo>
                        <a:pt x="6396" y="1505"/>
                      </a:lnTo>
                      <a:lnTo>
                        <a:pt x="6398" y="1499"/>
                      </a:lnTo>
                      <a:lnTo>
                        <a:pt x="6401" y="1490"/>
                      </a:lnTo>
                      <a:lnTo>
                        <a:pt x="6406" y="1483"/>
                      </a:lnTo>
                      <a:lnTo>
                        <a:pt x="6409" y="1476"/>
                      </a:lnTo>
                      <a:lnTo>
                        <a:pt x="6413" y="1469"/>
                      </a:lnTo>
                      <a:lnTo>
                        <a:pt x="6418" y="1461"/>
                      </a:lnTo>
                      <a:lnTo>
                        <a:pt x="6421" y="1453"/>
                      </a:lnTo>
                      <a:lnTo>
                        <a:pt x="6424" y="1445"/>
                      </a:lnTo>
                      <a:lnTo>
                        <a:pt x="6425" y="1435"/>
                      </a:lnTo>
                      <a:lnTo>
                        <a:pt x="6419" y="1434"/>
                      </a:lnTo>
                      <a:lnTo>
                        <a:pt x="6418" y="1428"/>
                      </a:lnTo>
                      <a:lnTo>
                        <a:pt x="6417" y="1423"/>
                      </a:lnTo>
                      <a:lnTo>
                        <a:pt x="6411" y="1421"/>
                      </a:lnTo>
                      <a:lnTo>
                        <a:pt x="6415" y="1399"/>
                      </a:lnTo>
                      <a:lnTo>
                        <a:pt x="6418" y="1378"/>
                      </a:lnTo>
                      <a:lnTo>
                        <a:pt x="6418" y="1358"/>
                      </a:lnTo>
                      <a:lnTo>
                        <a:pt x="6415" y="1337"/>
                      </a:lnTo>
                      <a:lnTo>
                        <a:pt x="6410" y="1316"/>
                      </a:lnTo>
                      <a:lnTo>
                        <a:pt x="6403" y="1297"/>
                      </a:lnTo>
                      <a:lnTo>
                        <a:pt x="6394" y="1278"/>
                      </a:lnTo>
                      <a:lnTo>
                        <a:pt x="6382" y="1260"/>
                      </a:lnTo>
                      <a:lnTo>
                        <a:pt x="6395" y="1253"/>
                      </a:lnTo>
                      <a:lnTo>
                        <a:pt x="6407" y="1247"/>
                      </a:lnTo>
                      <a:lnTo>
                        <a:pt x="6419" y="1239"/>
                      </a:lnTo>
                      <a:lnTo>
                        <a:pt x="6431" y="1229"/>
                      </a:lnTo>
                      <a:lnTo>
                        <a:pt x="6442" y="1221"/>
                      </a:lnTo>
                      <a:lnTo>
                        <a:pt x="6451" y="1210"/>
                      </a:lnTo>
                      <a:lnTo>
                        <a:pt x="6460" y="1199"/>
                      </a:lnTo>
                      <a:lnTo>
                        <a:pt x="6469" y="1187"/>
                      </a:lnTo>
                      <a:lnTo>
                        <a:pt x="6477" y="1194"/>
                      </a:lnTo>
                      <a:lnTo>
                        <a:pt x="6486" y="1201"/>
                      </a:lnTo>
                      <a:lnTo>
                        <a:pt x="6495" y="1206"/>
                      </a:lnTo>
                      <a:lnTo>
                        <a:pt x="6503" y="1211"/>
                      </a:lnTo>
                      <a:lnTo>
                        <a:pt x="6511" y="1213"/>
                      </a:lnTo>
                      <a:lnTo>
                        <a:pt x="6521" y="1214"/>
                      </a:lnTo>
                      <a:lnTo>
                        <a:pt x="6531" y="1213"/>
                      </a:lnTo>
                      <a:lnTo>
                        <a:pt x="6542" y="1209"/>
                      </a:lnTo>
                      <a:lnTo>
                        <a:pt x="6542" y="1216"/>
                      </a:lnTo>
                      <a:lnTo>
                        <a:pt x="6546" y="1221"/>
                      </a:lnTo>
                      <a:lnTo>
                        <a:pt x="6552" y="1222"/>
                      </a:lnTo>
                      <a:lnTo>
                        <a:pt x="6557" y="1223"/>
                      </a:lnTo>
                      <a:lnTo>
                        <a:pt x="6565" y="1224"/>
                      </a:lnTo>
                      <a:lnTo>
                        <a:pt x="6571" y="1225"/>
                      </a:lnTo>
                      <a:lnTo>
                        <a:pt x="6579" y="1224"/>
                      </a:lnTo>
                      <a:lnTo>
                        <a:pt x="6586" y="1223"/>
                      </a:lnTo>
                      <a:lnTo>
                        <a:pt x="6593" y="1222"/>
                      </a:lnTo>
                      <a:lnTo>
                        <a:pt x="6601" y="1219"/>
                      </a:lnTo>
                      <a:lnTo>
                        <a:pt x="6607" y="1217"/>
                      </a:lnTo>
                      <a:lnTo>
                        <a:pt x="6615" y="1216"/>
                      </a:lnTo>
                      <a:lnTo>
                        <a:pt x="6614" y="1206"/>
                      </a:lnTo>
                      <a:lnTo>
                        <a:pt x="6615" y="1197"/>
                      </a:lnTo>
                      <a:lnTo>
                        <a:pt x="6617" y="1188"/>
                      </a:lnTo>
                      <a:lnTo>
                        <a:pt x="6621" y="1179"/>
                      </a:lnTo>
                      <a:lnTo>
                        <a:pt x="6626" y="1170"/>
                      </a:lnTo>
                      <a:lnTo>
                        <a:pt x="6632" y="1163"/>
                      </a:lnTo>
                      <a:lnTo>
                        <a:pt x="6641" y="1155"/>
                      </a:lnTo>
                      <a:lnTo>
                        <a:pt x="6650" y="1149"/>
                      </a:lnTo>
                      <a:lnTo>
                        <a:pt x="6652" y="1144"/>
                      </a:lnTo>
                      <a:lnTo>
                        <a:pt x="6652" y="1137"/>
                      </a:lnTo>
                      <a:lnTo>
                        <a:pt x="6652" y="1129"/>
                      </a:lnTo>
                      <a:lnTo>
                        <a:pt x="6653" y="1123"/>
                      </a:lnTo>
                      <a:lnTo>
                        <a:pt x="6658" y="1115"/>
                      </a:lnTo>
                      <a:lnTo>
                        <a:pt x="6664" y="1108"/>
                      </a:lnTo>
                      <a:lnTo>
                        <a:pt x="6669" y="1101"/>
                      </a:lnTo>
                      <a:lnTo>
                        <a:pt x="6676" y="1094"/>
                      </a:lnTo>
                      <a:lnTo>
                        <a:pt x="6681" y="1088"/>
                      </a:lnTo>
                      <a:lnTo>
                        <a:pt x="6688" y="1081"/>
                      </a:lnTo>
                      <a:lnTo>
                        <a:pt x="6693" y="1075"/>
                      </a:lnTo>
                      <a:lnTo>
                        <a:pt x="6700" y="1068"/>
                      </a:lnTo>
                      <a:lnTo>
                        <a:pt x="6702" y="1065"/>
                      </a:lnTo>
                      <a:lnTo>
                        <a:pt x="6704" y="1059"/>
                      </a:lnTo>
                      <a:lnTo>
                        <a:pt x="6704" y="1055"/>
                      </a:lnTo>
                      <a:lnTo>
                        <a:pt x="6704" y="1049"/>
                      </a:lnTo>
                      <a:lnTo>
                        <a:pt x="6703" y="1043"/>
                      </a:lnTo>
                      <a:lnTo>
                        <a:pt x="6701" y="1038"/>
                      </a:lnTo>
                      <a:lnTo>
                        <a:pt x="6699" y="1032"/>
                      </a:lnTo>
                      <a:lnTo>
                        <a:pt x="6695" y="1027"/>
                      </a:lnTo>
                      <a:lnTo>
                        <a:pt x="6702" y="1023"/>
                      </a:lnTo>
                      <a:lnTo>
                        <a:pt x="6706" y="1020"/>
                      </a:lnTo>
                      <a:lnTo>
                        <a:pt x="6711" y="1015"/>
                      </a:lnTo>
                      <a:lnTo>
                        <a:pt x="6715" y="1010"/>
                      </a:lnTo>
                      <a:lnTo>
                        <a:pt x="6718" y="1005"/>
                      </a:lnTo>
                      <a:lnTo>
                        <a:pt x="6723" y="1000"/>
                      </a:lnTo>
                      <a:lnTo>
                        <a:pt x="6726" y="994"/>
                      </a:lnTo>
                      <a:lnTo>
                        <a:pt x="6730" y="989"/>
                      </a:lnTo>
                      <a:lnTo>
                        <a:pt x="6733" y="984"/>
                      </a:lnTo>
                      <a:lnTo>
                        <a:pt x="6733" y="978"/>
                      </a:lnTo>
                      <a:lnTo>
                        <a:pt x="6732" y="972"/>
                      </a:lnTo>
                      <a:lnTo>
                        <a:pt x="6730" y="967"/>
                      </a:lnTo>
                      <a:lnTo>
                        <a:pt x="6728" y="961"/>
                      </a:lnTo>
                      <a:lnTo>
                        <a:pt x="6726" y="957"/>
                      </a:lnTo>
                      <a:lnTo>
                        <a:pt x="6726" y="953"/>
                      </a:lnTo>
                      <a:lnTo>
                        <a:pt x="6727" y="951"/>
                      </a:lnTo>
                      <a:lnTo>
                        <a:pt x="6736" y="944"/>
                      </a:lnTo>
                      <a:lnTo>
                        <a:pt x="6742" y="937"/>
                      </a:lnTo>
                      <a:lnTo>
                        <a:pt x="6745" y="930"/>
                      </a:lnTo>
                      <a:lnTo>
                        <a:pt x="6748" y="922"/>
                      </a:lnTo>
                      <a:lnTo>
                        <a:pt x="6748" y="915"/>
                      </a:lnTo>
                      <a:lnTo>
                        <a:pt x="6748" y="906"/>
                      </a:lnTo>
                      <a:lnTo>
                        <a:pt x="6746" y="897"/>
                      </a:lnTo>
                      <a:lnTo>
                        <a:pt x="6746" y="889"/>
                      </a:lnTo>
                      <a:lnTo>
                        <a:pt x="6756" y="890"/>
                      </a:lnTo>
                      <a:lnTo>
                        <a:pt x="6767" y="889"/>
                      </a:lnTo>
                      <a:lnTo>
                        <a:pt x="6778" y="886"/>
                      </a:lnTo>
                      <a:lnTo>
                        <a:pt x="6787" y="883"/>
                      </a:lnTo>
                      <a:lnTo>
                        <a:pt x="6794" y="878"/>
                      </a:lnTo>
                      <a:lnTo>
                        <a:pt x="6800" y="871"/>
                      </a:lnTo>
                      <a:lnTo>
                        <a:pt x="6802" y="863"/>
                      </a:lnTo>
                      <a:lnTo>
                        <a:pt x="6800" y="854"/>
                      </a:lnTo>
                      <a:lnTo>
                        <a:pt x="6797" y="846"/>
                      </a:lnTo>
                      <a:lnTo>
                        <a:pt x="6794" y="838"/>
                      </a:lnTo>
                      <a:lnTo>
                        <a:pt x="6791" y="831"/>
                      </a:lnTo>
                      <a:lnTo>
                        <a:pt x="6789" y="823"/>
                      </a:lnTo>
                      <a:lnTo>
                        <a:pt x="6787" y="817"/>
                      </a:lnTo>
                      <a:lnTo>
                        <a:pt x="6786" y="809"/>
                      </a:lnTo>
                      <a:lnTo>
                        <a:pt x="6786" y="801"/>
                      </a:lnTo>
                      <a:lnTo>
                        <a:pt x="6786" y="794"/>
                      </a:lnTo>
                      <a:lnTo>
                        <a:pt x="6787" y="787"/>
                      </a:lnTo>
                      <a:lnTo>
                        <a:pt x="6789" y="779"/>
                      </a:lnTo>
                      <a:lnTo>
                        <a:pt x="6792" y="771"/>
                      </a:lnTo>
                      <a:lnTo>
                        <a:pt x="6798" y="764"/>
                      </a:lnTo>
                      <a:lnTo>
                        <a:pt x="6791" y="764"/>
                      </a:lnTo>
                      <a:lnTo>
                        <a:pt x="6785" y="762"/>
                      </a:lnTo>
                      <a:lnTo>
                        <a:pt x="6779" y="760"/>
                      </a:lnTo>
                      <a:lnTo>
                        <a:pt x="6774" y="757"/>
                      </a:lnTo>
                      <a:lnTo>
                        <a:pt x="6768" y="755"/>
                      </a:lnTo>
                      <a:lnTo>
                        <a:pt x="6764" y="752"/>
                      </a:lnTo>
                      <a:lnTo>
                        <a:pt x="6760" y="752"/>
                      </a:lnTo>
                      <a:lnTo>
                        <a:pt x="6755" y="754"/>
                      </a:lnTo>
                      <a:lnTo>
                        <a:pt x="6738" y="761"/>
                      </a:lnTo>
                      <a:lnTo>
                        <a:pt x="6719" y="767"/>
                      </a:lnTo>
                      <a:lnTo>
                        <a:pt x="6701" y="770"/>
                      </a:lnTo>
                      <a:lnTo>
                        <a:pt x="6682" y="772"/>
                      </a:lnTo>
                      <a:lnTo>
                        <a:pt x="6663" y="773"/>
                      </a:lnTo>
                      <a:lnTo>
                        <a:pt x="6644" y="775"/>
                      </a:lnTo>
                      <a:lnTo>
                        <a:pt x="6627" y="779"/>
                      </a:lnTo>
                      <a:lnTo>
                        <a:pt x="6609" y="784"/>
                      </a:lnTo>
                      <a:lnTo>
                        <a:pt x="6602" y="788"/>
                      </a:lnTo>
                      <a:lnTo>
                        <a:pt x="6594" y="793"/>
                      </a:lnTo>
                      <a:lnTo>
                        <a:pt x="6587" y="798"/>
                      </a:lnTo>
                      <a:lnTo>
                        <a:pt x="6581" y="804"/>
                      </a:lnTo>
                      <a:lnTo>
                        <a:pt x="6574" y="809"/>
                      </a:lnTo>
                      <a:lnTo>
                        <a:pt x="6567" y="814"/>
                      </a:lnTo>
                      <a:lnTo>
                        <a:pt x="6558" y="819"/>
                      </a:lnTo>
                      <a:lnTo>
                        <a:pt x="6549" y="822"/>
                      </a:lnTo>
                      <a:lnTo>
                        <a:pt x="6554" y="825"/>
                      </a:lnTo>
                      <a:lnTo>
                        <a:pt x="6556" y="829"/>
                      </a:lnTo>
                      <a:lnTo>
                        <a:pt x="6557" y="833"/>
                      </a:lnTo>
                      <a:lnTo>
                        <a:pt x="6556" y="836"/>
                      </a:lnTo>
                      <a:lnTo>
                        <a:pt x="6543" y="844"/>
                      </a:lnTo>
                      <a:lnTo>
                        <a:pt x="6528" y="849"/>
                      </a:lnTo>
                      <a:lnTo>
                        <a:pt x="6513" y="853"/>
                      </a:lnTo>
                      <a:lnTo>
                        <a:pt x="6498" y="854"/>
                      </a:lnTo>
                      <a:lnTo>
                        <a:pt x="6483" y="853"/>
                      </a:lnTo>
                      <a:lnTo>
                        <a:pt x="6468" y="849"/>
                      </a:lnTo>
                      <a:lnTo>
                        <a:pt x="6454" y="845"/>
                      </a:lnTo>
                      <a:lnTo>
                        <a:pt x="6439" y="840"/>
                      </a:lnTo>
                      <a:lnTo>
                        <a:pt x="6434" y="837"/>
                      </a:lnTo>
                      <a:lnTo>
                        <a:pt x="6428" y="836"/>
                      </a:lnTo>
                      <a:lnTo>
                        <a:pt x="6423" y="836"/>
                      </a:lnTo>
                      <a:lnTo>
                        <a:pt x="6418" y="837"/>
                      </a:lnTo>
                      <a:lnTo>
                        <a:pt x="6412" y="840"/>
                      </a:lnTo>
                      <a:lnTo>
                        <a:pt x="6406" y="843"/>
                      </a:lnTo>
                      <a:lnTo>
                        <a:pt x="6400" y="846"/>
                      </a:lnTo>
                      <a:lnTo>
                        <a:pt x="6395" y="850"/>
                      </a:lnTo>
                      <a:lnTo>
                        <a:pt x="6390" y="853"/>
                      </a:lnTo>
                      <a:lnTo>
                        <a:pt x="6384" y="853"/>
                      </a:lnTo>
                      <a:lnTo>
                        <a:pt x="6378" y="850"/>
                      </a:lnTo>
                      <a:lnTo>
                        <a:pt x="6376" y="845"/>
                      </a:lnTo>
                      <a:lnTo>
                        <a:pt x="6374" y="838"/>
                      </a:lnTo>
                      <a:lnTo>
                        <a:pt x="6370" y="831"/>
                      </a:lnTo>
                      <a:lnTo>
                        <a:pt x="6371" y="824"/>
                      </a:lnTo>
                      <a:lnTo>
                        <a:pt x="6382" y="822"/>
                      </a:lnTo>
                      <a:lnTo>
                        <a:pt x="6374" y="816"/>
                      </a:lnTo>
                      <a:lnTo>
                        <a:pt x="6365" y="811"/>
                      </a:lnTo>
                      <a:lnTo>
                        <a:pt x="6358" y="807"/>
                      </a:lnTo>
                      <a:lnTo>
                        <a:pt x="6354" y="801"/>
                      </a:lnTo>
                      <a:lnTo>
                        <a:pt x="6354" y="788"/>
                      </a:lnTo>
                      <a:lnTo>
                        <a:pt x="6354" y="776"/>
                      </a:lnTo>
                      <a:lnTo>
                        <a:pt x="6353" y="766"/>
                      </a:lnTo>
                      <a:lnTo>
                        <a:pt x="6351" y="755"/>
                      </a:lnTo>
                      <a:lnTo>
                        <a:pt x="6348" y="744"/>
                      </a:lnTo>
                      <a:lnTo>
                        <a:pt x="6344" y="734"/>
                      </a:lnTo>
                      <a:lnTo>
                        <a:pt x="6337" y="724"/>
                      </a:lnTo>
                      <a:lnTo>
                        <a:pt x="6330" y="713"/>
                      </a:lnTo>
                      <a:lnTo>
                        <a:pt x="6338" y="708"/>
                      </a:lnTo>
                      <a:lnTo>
                        <a:pt x="6341" y="698"/>
                      </a:lnTo>
                      <a:lnTo>
                        <a:pt x="6345" y="689"/>
                      </a:lnTo>
                      <a:lnTo>
                        <a:pt x="6352" y="684"/>
                      </a:lnTo>
                      <a:lnTo>
                        <a:pt x="6341" y="685"/>
                      </a:lnTo>
                      <a:lnTo>
                        <a:pt x="6332" y="685"/>
                      </a:lnTo>
                      <a:lnTo>
                        <a:pt x="6322" y="685"/>
                      </a:lnTo>
                      <a:lnTo>
                        <a:pt x="6311" y="683"/>
                      </a:lnTo>
                      <a:lnTo>
                        <a:pt x="6301" y="681"/>
                      </a:lnTo>
                      <a:lnTo>
                        <a:pt x="6291" y="677"/>
                      </a:lnTo>
                      <a:lnTo>
                        <a:pt x="6283" y="673"/>
                      </a:lnTo>
                      <a:lnTo>
                        <a:pt x="6273" y="669"/>
                      </a:lnTo>
                      <a:lnTo>
                        <a:pt x="6268" y="665"/>
                      </a:lnTo>
                      <a:lnTo>
                        <a:pt x="6265" y="662"/>
                      </a:lnTo>
                      <a:lnTo>
                        <a:pt x="6263" y="658"/>
                      </a:lnTo>
                      <a:lnTo>
                        <a:pt x="6261" y="653"/>
                      </a:lnTo>
                      <a:lnTo>
                        <a:pt x="6260" y="648"/>
                      </a:lnTo>
                      <a:lnTo>
                        <a:pt x="6259" y="644"/>
                      </a:lnTo>
                      <a:lnTo>
                        <a:pt x="6258" y="638"/>
                      </a:lnTo>
                      <a:lnTo>
                        <a:pt x="6255" y="634"/>
                      </a:lnTo>
                      <a:lnTo>
                        <a:pt x="6248" y="624"/>
                      </a:lnTo>
                      <a:lnTo>
                        <a:pt x="6239" y="617"/>
                      </a:lnTo>
                      <a:lnTo>
                        <a:pt x="6228" y="614"/>
                      </a:lnTo>
                      <a:lnTo>
                        <a:pt x="6217" y="613"/>
                      </a:lnTo>
                      <a:lnTo>
                        <a:pt x="6205" y="612"/>
                      </a:lnTo>
                      <a:lnTo>
                        <a:pt x="6193" y="612"/>
                      </a:lnTo>
                      <a:lnTo>
                        <a:pt x="6182" y="611"/>
                      </a:lnTo>
                      <a:lnTo>
                        <a:pt x="6173" y="607"/>
                      </a:lnTo>
                      <a:lnTo>
                        <a:pt x="6166" y="603"/>
                      </a:lnTo>
                      <a:lnTo>
                        <a:pt x="6160" y="600"/>
                      </a:lnTo>
                      <a:lnTo>
                        <a:pt x="6152" y="597"/>
                      </a:lnTo>
                      <a:lnTo>
                        <a:pt x="6145" y="595"/>
                      </a:lnTo>
                      <a:lnTo>
                        <a:pt x="6139" y="592"/>
                      </a:lnTo>
                      <a:lnTo>
                        <a:pt x="6131" y="589"/>
                      </a:lnTo>
                      <a:lnTo>
                        <a:pt x="6125" y="587"/>
                      </a:lnTo>
                      <a:lnTo>
                        <a:pt x="6118" y="585"/>
                      </a:lnTo>
                      <a:lnTo>
                        <a:pt x="6109" y="583"/>
                      </a:lnTo>
                      <a:lnTo>
                        <a:pt x="6100" y="580"/>
                      </a:lnTo>
                      <a:lnTo>
                        <a:pt x="6090" y="580"/>
                      </a:lnTo>
                      <a:lnTo>
                        <a:pt x="6080" y="579"/>
                      </a:lnTo>
                      <a:lnTo>
                        <a:pt x="6069" y="580"/>
                      </a:lnTo>
                      <a:lnTo>
                        <a:pt x="6059" y="580"/>
                      </a:lnTo>
                      <a:lnTo>
                        <a:pt x="6048" y="582"/>
                      </a:lnTo>
                      <a:lnTo>
                        <a:pt x="6039" y="582"/>
                      </a:lnTo>
                      <a:lnTo>
                        <a:pt x="6034" y="571"/>
                      </a:lnTo>
                      <a:lnTo>
                        <a:pt x="6026" y="565"/>
                      </a:lnTo>
                      <a:lnTo>
                        <a:pt x="6016" y="561"/>
                      </a:lnTo>
                      <a:lnTo>
                        <a:pt x="6009" y="553"/>
                      </a:lnTo>
                      <a:lnTo>
                        <a:pt x="6009" y="547"/>
                      </a:lnTo>
                      <a:lnTo>
                        <a:pt x="6010" y="540"/>
                      </a:lnTo>
                      <a:lnTo>
                        <a:pt x="6013" y="534"/>
                      </a:lnTo>
                      <a:lnTo>
                        <a:pt x="6016" y="527"/>
                      </a:lnTo>
                      <a:lnTo>
                        <a:pt x="6018" y="522"/>
                      </a:lnTo>
                      <a:lnTo>
                        <a:pt x="6020" y="515"/>
                      </a:lnTo>
                      <a:lnTo>
                        <a:pt x="6019" y="509"/>
                      </a:lnTo>
                      <a:lnTo>
                        <a:pt x="6016" y="502"/>
                      </a:lnTo>
                      <a:lnTo>
                        <a:pt x="6009" y="494"/>
                      </a:lnTo>
                      <a:lnTo>
                        <a:pt x="6001" y="489"/>
                      </a:lnTo>
                      <a:lnTo>
                        <a:pt x="5994" y="484"/>
                      </a:lnTo>
                      <a:lnTo>
                        <a:pt x="5992" y="480"/>
                      </a:lnTo>
                      <a:lnTo>
                        <a:pt x="5990" y="457"/>
                      </a:lnTo>
                      <a:lnTo>
                        <a:pt x="5985" y="437"/>
                      </a:lnTo>
                      <a:lnTo>
                        <a:pt x="5978" y="417"/>
                      </a:lnTo>
                      <a:lnTo>
                        <a:pt x="5969" y="400"/>
                      </a:lnTo>
                      <a:lnTo>
                        <a:pt x="5958" y="382"/>
                      </a:lnTo>
                      <a:lnTo>
                        <a:pt x="5945" y="365"/>
                      </a:lnTo>
                      <a:lnTo>
                        <a:pt x="5932" y="349"/>
                      </a:lnTo>
                      <a:lnTo>
                        <a:pt x="5917" y="332"/>
                      </a:lnTo>
                      <a:lnTo>
                        <a:pt x="5915" y="328"/>
                      </a:lnTo>
                      <a:lnTo>
                        <a:pt x="5916" y="324"/>
                      </a:lnTo>
                      <a:lnTo>
                        <a:pt x="5918" y="320"/>
                      </a:lnTo>
                      <a:lnTo>
                        <a:pt x="5922" y="316"/>
                      </a:lnTo>
                      <a:lnTo>
                        <a:pt x="5925" y="313"/>
                      </a:lnTo>
                      <a:lnTo>
                        <a:pt x="5929" y="308"/>
                      </a:lnTo>
                      <a:lnTo>
                        <a:pt x="5930" y="304"/>
                      </a:lnTo>
                      <a:lnTo>
                        <a:pt x="5929" y="299"/>
                      </a:lnTo>
                      <a:lnTo>
                        <a:pt x="5919" y="280"/>
                      </a:lnTo>
                      <a:lnTo>
                        <a:pt x="5909" y="263"/>
                      </a:lnTo>
                      <a:lnTo>
                        <a:pt x="5900" y="244"/>
                      </a:lnTo>
                      <a:lnTo>
                        <a:pt x="5892" y="227"/>
                      </a:lnTo>
                      <a:lnTo>
                        <a:pt x="5884" y="208"/>
                      </a:lnTo>
                      <a:lnTo>
                        <a:pt x="5875" y="191"/>
                      </a:lnTo>
                      <a:lnTo>
                        <a:pt x="5867" y="172"/>
                      </a:lnTo>
                      <a:lnTo>
                        <a:pt x="5858" y="155"/>
                      </a:lnTo>
                      <a:lnTo>
                        <a:pt x="5854" y="147"/>
                      </a:lnTo>
                      <a:lnTo>
                        <a:pt x="5849" y="139"/>
                      </a:lnTo>
                      <a:lnTo>
                        <a:pt x="5844" y="130"/>
                      </a:lnTo>
                      <a:lnTo>
                        <a:pt x="5838" y="120"/>
                      </a:lnTo>
                      <a:lnTo>
                        <a:pt x="5832" y="111"/>
                      </a:lnTo>
                      <a:lnTo>
                        <a:pt x="5825" y="104"/>
                      </a:lnTo>
                      <a:lnTo>
                        <a:pt x="5819" y="95"/>
                      </a:lnTo>
                      <a:lnTo>
                        <a:pt x="5811" y="88"/>
                      </a:lnTo>
                      <a:lnTo>
                        <a:pt x="5807" y="86"/>
                      </a:lnTo>
                      <a:lnTo>
                        <a:pt x="5802" y="83"/>
                      </a:lnTo>
                      <a:lnTo>
                        <a:pt x="5797" y="82"/>
                      </a:lnTo>
                      <a:lnTo>
                        <a:pt x="5791" y="80"/>
                      </a:lnTo>
                      <a:lnTo>
                        <a:pt x="5786" y="78"/>
                      </a:lnTo>
                      <a:lnTo>
                        <a:pt x="5781" y="76"/>
                      </a:lnTo>
                      <a:lnTo>
                        <a:pt x="5774" y="74"/>
                      </a:lnTo>
                      <a:lnTo>
                        <a:pt x="5769" y="73"/>
                      </a:lnTo>
                      <a:lnTo>
                        <a:pt x="5759" y="72"/>
                      </a:lnTo>
                      <a:lnTo>
                        <a:pt x="5749" y="71"/>
                      </a:lnTo>
                      <a:lnTo>
                        <a:pt x="5738" y="72"/>
                      </a:lnTo>
                      <a:lnTo>
                        <a:pt x="5728" y="72"/>
                      </a:lnTo>
                      <a:lnTo>
                        <a:pt x="5719" y="72"/>
                      </a:lnTo>
                      <a:lnTo>
                        <a:pt x="5709" y="72"/>
                      </a:lnTo>
                      <a:lnTo>
                        <a:pt x="5699" y="71"/>
                      </a:lnTo>
                      <a:lnTo>
                        <a:pt x="5690" y="69"/>
                      </a:lnTo>
                      <a:lnTo>
                        <a:pt x="5682" y="64"/>
                      </a:lnTo>
                      <a:lnTo>
                        <a:pt x="5673" y="59"/>
                      </a:lnTo>
                      <a:lnTo>
                        <a:pt x="5663" y="54"/>
                      </a:lnTo>
                      <a:lnTo>
                        <a:pt x="5654" y="48"/>
                      </a:lnTo>
                      <a:lnTo>
                        <a:pt x="5646" y="43"/>
                      </a:lnTo>
                      <a:lnTo>
                        <a:pt x="5637" y="37"/>
                      </a:lnTo>
                      <a:lnTo>
                        <a:pt x="5628" y="32"/>
                      </a:lnTo>
                      <a:lnTo>
                        <a:pt x="5619" y="26"/>
                      </a:lnTo>
                      <a:lnTo>
                        <a:pt x="5605" y="19"/>
                      </a:lnTo>
                      <a:lnTo>
                        <a:pt x="5591" y="13"/>
                      </a:lnTo>
                      <a:lnTo>
                        <a:pt x="5576" y="8"/>
                      </a:lnTo>
                      <a:lnTo>
                        <a:pt x="5560" y="4"/>
                      </a:lnTo>
                      <a:lnTo>
                        <a:pt x="5543" y="1"/>
                      </a:lnTo>
                      <a:lnTo>
                        <a:pt x="5526" y="0"/>
                      </a:lnTo>
                      <a:lnTo>
                        <a:pt x="5508" y="0"/>
                      </a:lnTo>
                      <a:lnTo>
                        <a:pt x="5492" y="2"/>
                      </a:lnTo>
                      <a:lnTo>
                        <a:pt x="5488" y="4"/>
                      </a:lnTo>
                      <a:lnTo>
                        <a:pt x="5481" y="6"/>
                      </a:lnTo>
                      <a:lnTo>
                        <a:pt x="5475" y="8"/>
                      </a:lnTo>
                      <a:lnTo>
                        <a:pt x="5468" y="11"/>
                      </a:lnTo>
                      <a:lnTo>
                        <a:pt x="5460" y="13"/>
                      </a:lnTo>
                      <a:lnTo>
                        <a:pt x="5452" y="13"/>
                      </a:lnTo>
                      <a:lnTo>
                        <a:pt x="5444" y="10"/>
                      </a:lnTo>
                      <a:lnTo>
                        <a:pt x="5435" y="7"/>
                      </a:lnTo>
                      <a:lnTo>
                        <a:pt x="5428" y="4"/>
                      </a:lnTo>
                      <a:lnTo>
                        <a:pt x="5420" y="0"/>
                      </a:lnTo>
                      <a:lnTo>
                        <a:pt x="5413" y="0"/>
                      </a:lnTo>
                      <a:lnTo>
                        <a:pt x="5407" y="2"/>
                      </a:lnTo>
                      <a:lnTo>
                        <a:pt x="5391" y="13"/>
                      </a:lnTo>
                      <a:lnTo>
                        <a:pt x="5374" y="19"/>
                      </a:lnTo>
                      <a:lnTo>
                        <a:pt x="5357" y="22"/>
                      </a:lnTo>
                      <a:lnTo>
                        <a:pt x="5340" y="23"/>
                      </a:lnTo>
                      <a:lnTo>
                        <a:pt x="5322" y="23"/>
                      </a:lnTo>
                      <a:lnTo>
                        <a:pt x="5306" y="24"/>
                      </a:lnTo>
                      <a:lnTo>
                        <a:pt x="5291" y="27"/>
                      </a:lnTo>
                      <a:lnTo>
                        <a:pt x="5276" y="34"/>
                      </a:lnTo>
                      <a:lnTo>
                        <a:pt x="5264" y="43"/>
                      </a:lnTo>
                      <a:lnTo>
                        <a:pt x="5254" y="51"/>
                      </a:lnTo>
                      <a:lnTo>
                        <a:pt x="5242" y="60"/>
                      </a:lnTo>
                      <a:lnTo>
                        <a:pt x="5231" y="68"/>
                      </a:lnTo>
                      <a:lnTo>
                        <a:pt x="5219" y="76"/>
                      </a:lnTo>
                      <a:lnTo>
                        <a:pt x="5207" y="84"/>
                      </a:lnTo>
                      <a:lnTo>
                        <a:pt x="5194" y="92"/>
                      </a:lnTo>
                      <a:lnTo>
                        <a:pt x="5180" y="98"/>
                      </a:lnTo>
                      <a:lnTo>
                        <a:pt x="5176" y="100"/>
                      </a:lnTo>
                      <a:lnTo>
                        <a:pt x="5174" y="105"/>
                      </a:lnTo>
                      <a:lnTo>
                        <a:pt x="5172" y="110"/>
                      </a:lnTo>
                      <a:lnTo>
                        <a:pt x="5171" y="117"/>
                      </a:lnTo>
                      <a:lnTo>
                        <a:pt x="5171" y="122"/>
                      </a:lnTo>
                      <a:lnTo>
                        <a:pt x="5172" y="128"/>
                      </a:lnTo>
                      <a:lnTo>
                        <a:pt x="5174" y="131"/>
                      </a:lnTo>
                      <a:lnTo>
                        <a:pt x="5178" y="132"/>
                      </a:lnTo>
                      <a:lnTo>
                        <a:pt x="5198" y="134"/>
                      </a:lnTo>
                      <a:lnTo>
                        <a:pt x="5215" y="140"/>
                      </a:lnTo>
                      <a:lnTo>
                        <a:pt x="5227" y="149"/>
                      </a:lnTo>
                      <a:lnTo>
                        <a:pt x="5237" y="161"/>
                      </a:lnTo>
                      <a:lnTo>
                        <a:pt x="5244" y="174"/>
                      </a:lnTo>
                      <a:lnTo>
                        <a:pt x="5248" y="189"/>
                      </a:lnTo>
                      <a:lnTo>
                        <a:pt x="5250" y="203"/>
                      </a:lnTo>
                      <a:lnTo>
                        <a:pt x="5249" y="217"/>
                      </a:lnTo>
                      <a:lnTo>
                        <a:pt x="5246" y="230"/>
                      </a:lnTo>
                      <a:lnTo>
                        <a:pt x="5238" y="243"/>
                      </a:lnTo>
                      <a:lnTo>
                        <a:pt x="5227" y="255"/>
                      </a:lnTo>
                      <a:lnTo>
                        <a:pt x="5215" y="266"/>
                      </a:lnTo>
                      <a:lnTo>
                        <a:pt x="5201" y="279"/>
                      </a:lnTo>
                      <a:lnTo>
                        <a:pt x="5188" y="291"/>
                      </a:lnTo>
                      <a:lnTo>
                        <a:pt x="5175" y="304"/>
                      </a:lnTo>
                      <a:lnTo>
                        <a:pt x="5163" y="319"/>
                      </a:lnTo>
                      <a:lnTo>
                        <a:pt x="5159" y="328"/>
                      </a:lnTo>
                      <a:lnTo>
                        <a:pt x="5156" y="337"/>
                      </a:lnTo>
                      <a:lnTo>
                        <a:pt x="5153" y="346"/>
                      </a:lnTo>
                      <a:lnTo>
                        <a:pt x="5151" y="355"/>
                      </a:lnTo>
                      <a:lnTo>
                        <a:pt x="5148" y="364"/>
                      </a:lnTo>
                      <a:lnTo>
                        <a:pt x="5145" y="371"/>
                      </a:lnTo>
                      <a:lnTo>
                        <a:pt x="5139" y="378"/>
                      </a:lnTo>
                      <a:lnTo>
                        <a:pt x="5133" y="382"/>
                      </a:lnTo>
                      <a:lnTo>
                        <a:pt x="5125" y="388"/>
                      </a:lnTo>
                      <a:lnTo>
                        <a:pt x="5119" y="395"/>
                      </a:lnTo>
                      <a:lnTo>
                        <a:pt x="5114" y="403"/>
                      </a:lnTo>
                      <a:lnTo>
                        <a:pt x="5108" y="410"/>
                      </a:lnTo>
                      <a:lnTo>
                        <a:pt x="5099" y="419"/>
                      </a:lnTo>
                      <a:lnTo>
                        <a:pt x="5096" y="431"/>
                      </a:lnTo>
                      <a:lnTo>
                        <a:pt x="5096" y="443"/>
                      </a:lnTo>
                      <a:lnTo>
                        <a:pt x="5098" y="456"/>
                      </a:lnTo>
                      <a:lnTo>
                        <a:pt x="5100" y="469"/>
                      </a:lnTo>
                      <a:lnTo>
                        <a:pt x="5102" y="482"/>
                      </a:lnTo>
                      <a:lnTo>
                        <a:pt x="5102" y="496"/>
                      </a:lnTo>
                      <a:lnTo>
                        <a:pt x="5098" y="509"/>
                      </a:lnTo>
                      <a:lnTo>
                        <a:pt x="5101" y="509"/>
                      </a:lnTo>
                      <a:lnTo>
                        <a:pt x="5105" y="509"/>
                      </a:lnTo>
                      <a:lnTo>
                        <a:pt x="5109" y="509"/>
                      </a:lnTo>
                      <a:lnTo>
                        <a:pt x="5112" y="509"/>
                      </a:lnTo>
                      <a:lnTo>
                        <a:pt x="5103" y="513"/>
                      </a:lnTo>
                      <a:lnTo>
                        <a:pt x="5097" y="519"/>
                      </a:lnTo>
                      <a:lnTo>
                        <a:pt x="5090" y="526"/>
                      </a:lnTo>
                      <a:lnTo>
                        <a:pt x="5084" y="528"/>
                      </a:lnTo>
                      <a:lnTo>
                        <a:pt x="5064" y="529"/>
                      </a:lnTo>
                      <a:lnTo>
                        <a:pt x="5046" y="533"/>
                      </a:lnTo>
                      <a:lnTo>
                        <a:pt x="5029" y="538"/>
                      </a:lnTo>
                      <a:lnTo>
                        <a:pt x="5013" y="545"/>
                      </a:lnTo>
                      <a:lnTo>
                        <a:pt x="4998" y="552"/>
                      </a:lnTo>
                      <a:lnTo>
                        <a:pt x="4981" y="561"/>
                      </a:lnTo>
                      <a:lnTo>
                        <a:pt x="4966" y="570"/>
                      </a:lnTo>
                      <a:lnTo>
                        <a:pt x="4950" y="577"/>
                      </a:lnTo>
                      <a:lnTo>
                        <a:pt x="4933" y="582"/>
                      </a:lnTo>
                      <a:lnTo>
                        <a:pt x="4918" y="582"/>
                      </a:lnTo>
                      <a:lnTo>
                        <a:pt x="4903" y="577"/>
                      </a:lnTo>
                      <a:lnTo>
                        <a:pt x="4887" y="571"/>
                      </a:lnTo>
                      <a:lnTo>
                        <a:pt x="4870" y="564"/>
                      </a:lnTo>
                      <a:lnTo>
                        <a:pt x="4854" y="557"/>
                      </a:lnTo>
                      <a:lnTo>
                        <a:pt x="4838" y="550"/>
                      </a:lnTo>
                      <a:lnTo>
                        <a:pt x="4820" y="546"/>
                      </a:lnTo>
                      <a:lnTo>
                        <a:pt x="4796" y="534"/>
                      </a:lnTo>
                      <a:lnTo>
                        <a:pt x="4801" y="542"/>
                      </a:lnTo>
                      <a:lnTo>
                        <a:pt x="4803" y="550"/>
                      </a:lnTo>
                      <a:lnTo>
                        <a:pt x="4804" y="555"/>
                      </a:lnTo>
                      <a:lnTo>
                        <a:pt x="4804" y="561"/>
                      </a:lnTo>
                      <a:lnTo>
                        <a:pt x="4803" y="566"/>
                      </a:lnTo>
                      <a:lnTo>
                        <a:pt x="4801" y="571"/>
                      </a:lnTo>
                      <a:lnTo>
                        <a:pt x="4798" y="576"/>
                      </a:lnTo>
                      <a:lnTo>
                        <a:pt x="4796" y="582"/>
                      </a:lnTo>
                      <a:lnTo>
                        <a:pt x="4789" y="599"/>
                      </a:lnTo>
                      <a:lnTo>
                        <a:pt x="4779" y="615"/>
                      </a:lnTo>
                      <a:lnTo>
                        <a:pt x="4769" y="632"/>
                      </a:lnTo>
                      <a:lnTo>
                        <a:pt x="4758" y="647"/>
                      </a:lnTo>
                      <a:lnTo>
                        <a:pt x="4748" y="663"/>
                      </a:lnTo>
                      <a:lnTo>
                        <a:pt x="4737" y="680"/>
                      </a:lnTo>
                      <a:lnTo>
                        <a:pt x="4728" y="696"/>
                      </a:lnTo>
                      <a:lnTo>
                        <a:pt x="4719" y="713"/>
                      </a:lnTo>
                      <a:lnTo>
                        <a:pt x="4718" y="719"/>
                      </a:lnTo>
                      <a:lnTo>
                        <a:pt x="4717" y="724"/>
                      </a:lnTo>
                      <a:lnTo>
                        <a:pt x="4718" y="730"/>
                      </a:lnTo>
                      <a:lnTo>
                        <a:pt x="4720" y="735"/>
                      </a:lnTo>
                      <a:lnTo>
                        <a:pt x="4722" y="740"/>
                      </a:lnTo>
                      <a:lnTo>
                        <a:pt x="4723" y="746"/>
                      </a:lnTo>
                      <a:lnTo>
                        <a:pt x="4724" y="751"/>
                      </a:lnTo>
                      <a:lnTo>
                        <a:pt x="4725" y="757"/>
                      </a:lnTo>
                      <a:lnTo>
                        <a:pt x="4718" y="758"/>
                      </a:lnTo>
                      <a:lnTo>
                        <a:pt x="4710" y="759"/>
                      </a:lnTo>
                      <a:lnTo>
                        <a:pt x="4703" y="761"/>
                      </a:lnTo>
                      <a:lnTo>
                        <a:pt x="4695" y="763"/>
                      </a:lnTo>
                      <a:lnTo>
                        <a:pt x="4687" y="766"/>
                      </a:lnTo>
                      <a:lnTo>
                        <a:pt x="4682" y="769"/>
                      </a:lnTo>
                      <a:lnTo>
                        <a:pt x="4676" y="772"/>
                      </a:lnTo>
                      <a:lnTo>
                        <a:pt x="4672" y="775"/>
                      </a:lnTo>
                      <a:lnTo>
                        <a:pt x="4667" y="784"/>
                      </a:lnTo>
                      <a:lnTo>
                        <a:pt x="4666" y="794"/>
                      </a:lnTo>
                      <a:lnTo>
                        <a:pt x="4667" y="805"/>
                      </a:lnTo>
                      <a:lnTo>
                        <a:pt x="4670" y="816"/>
                      </a:lnTo>
                      <a:lnTo>
                        <a:pt x="4675" y="825"/>
                      </a:lnTo>
                      <a:lnTo>
                        <a:pt x="4684" y="833"/>
                      </a:lnTo>
                      <a:lnTo>
                        <a:pt x="4693" y="838"/>
                      </a:lnTo>
                      <a:lnTo>
                        <a:pt x="4704" y="840"/>
                      </a:lnTo>
                      <a:lnTo>
                        <a:pt x="4708" y="838"/>
                      </a:lnTo>
                      <a:lnTo>
                        <a:pt x="4713" y="837"/>
                      </a:lnTo>
                      <a:lnTo>
                        <a:pt x="4720" y="835"/>
                      </a:lnTo>
                      <a:lnTo>
                        <a:pt x="4725" y="833"/>
                      </a:lnTo>
                      <a:lnTo>
                        <a:pt x="4732" y="830"/>
                      </a:lnTo>
                      <a:lnTo>
                        <a:pt x="4737" y="828"/>
                      </a:lnTo>
                      <a:lnTo>
                        <a:pt x="4743" y="826"/>
                      </a:lnTo>
                      <a:lnTo>
                        <a:pt x="4747" y="826"/>
                      </a:lnTo>
                      <a:lnTo>
                        <a:pt x="4760" y="828"/>
                      </a:lnTo>
                      <a:lnTo>
                        <a:pt x="4773" y="828"/>
                      </a:lnTo>
                      <a:lnTo>
                        <a:pt x="4786" y="828"/>
                      </a:lnTo>
                      <a:lnTo>
                        <a:pt x="4800" y="829"/>
                      </a:lnTo>
                      <a:lnTo>
                        <a:pt x="4811" y="829"/>
                      </a:lnTo>
                      <a:lnTo>
                        <a:pt x="4823" y="831"/>
                      </a:lnTo>
                      <a:lnTo>
                        <a:pt x="4835" y="835"/>
                      </a:lnTo>
                      <a:lnTo>
                        <a:pt x="4847" y="841"/>
                      </a:lnTo>
                      <a:lnTo>
                        <a:pt x="4851" y="843"/>
                      </a:lnTo>
                      <a:lnTo>
                        <a:pt x="4855" y="846"/>
                      </a:lnTo>
                      <a:lnTo>
                        <a:pt x="4859" y="849"/>
                      </a:lnTo>
                      <a:lnTo>
                        <a:pt x="4865" y="851"/>
                      </a:lnTo>
                      <a:lnTo>
                        <a:pt x="4875" y="851"/>
                      </a:lnTo>
                      <a:lnTo>
                        <a:pt x="4883" y="850"/>
                      </a:lnTo>
                      <a:lnTo>
                        <a:pt x="4892" y="847"/>
                      </a:lnTo>
                      <a:lnTo>
                        <a:pt x="4900" y="843"/>
                      </a:lnTo>
                      <a:lnTo>
                        <a:pt x="4907" y="837"/>
                      </a:lnTo>
                      <a:lnTo>
                        <a:pt x="4915" y="833"/>
                      </a:lnTo>
                      <a:lnTo>
                        <a:pt x="4924" y="829"/>
                      </a:lnTo>
                      <a:lnTo>
                        <a:pt x="4931" y="824"/>
                      </a:lnTo>
                      <a:lnTo>
                        <a:pt x="4953" y="818"/>
                      </a:lnTo>
                      <a:lnTo>
                        <a:pt x="4975" y="816"/>
                      </a:lnTo>
                      <a:lnTo>
                        <a:pt x="4997" y="819"/>
                      </a:lnTo>
                      <a:lnTo>
                        <a:pt x="5017" y="825"/>
                      </a:lnTo>
                      <a:lnTo>
                        <a:pt x="5037" y="835"/>
                      </a:lnTo>
                      <a:lnTo>
                        <a:pt x="5054" y="849"/>
                      </a:lnTo>
                      <a:lnTo>
                        <a:pt x="5072" y="866"/>
                      </a:lnTo>
                      <a:lnTo>
                        <a:pt x="5087" y="885"/>
                      </a:lnTo>
                      <a:lnTo>
                        <a:pt x="5091" y="890"/>
                      </a:lnTo>
                      <a:lnTo>
                        <a:pt x="5096" y="893"/>
                      </a:lnTo>
                      <a:lnTo>
                        <a:pt x="5101" y="897"/>
                      </a:lnTo>
                      <a:lnTo>
                        <a:pt x="5108" y="900"/>
                      </a:lnTo>
                      <a:lnTo>
                        <a:pt x="5114" y="904"/>
                      </a:lnTo>
                      <a:lnTo>
                        <a:pt x="5121" y="907"/>
                      </a:lnTo>
                      <a:lnTo>
                        <a:pt x="5127" y="910"/>
                      </a:lnTo>
                      <a:lnTo>
                        <a:pt x="5133" y="914"/>
                      </a:lnTo>
                      <a:lnTo>
                        <a:pt x="5140" y="918"/>
                      </a:lnTo>
                      <a:lnTo>
                        <a:pt x="5147" y="924"/>
                      </a:lnTo>
                      <a:lnTo>
                        <a:pt x="5153" y="932"/>
                      </a:lnTo>
                      <a:lnTo>
                        <a:pt x="5158" y="940"/>
                      </a:lnTo>
                      <a:lnTo>
                        <a:pt x="5161" y="948"/>
                      </a:lnTo>
                      <a:lnTo>
                        <a:pt x="5163" y="957"/>
                      </a:lnTo>
                      <a:lnTo>
                        <a:pt x="5163" y="966"/>
                      </a:lnTo>
                      <a:lnTo>
                        <a:pt x="5160" y="975"/>
                      </a:lnTo>
                      <a:lnTo>
                        <a:pt x="5157" y="981"/>
                      </a:lnTo>
                      <a:lnTo>
                        <a:pt x="5153" y="988"/>
                      </a:lnTo>
                      <a:lnTo>
                        <a:pt x="5148" y="994"/>
                      </a:lnTo>
                      <a:lnTo>
                        <a:pt x="5141" y="996"/>
                      </a:lnTo>
                      <a:lnTo>
                        <a:pt x="5131" y="996"/>
                      </a:lnTo>
                      <a:lnTo>
                        <a:pt x="5119" y="997"/>
                      </a:lnTo>
                      <a:lnTo>
                        <a:pt x="5108" y="997"/>
                      </a:lnTo>
                      <a:lnTo>
                        <a:pt x="5096" y="996"/>
                      </a:lnTo>
                      <a:lnTo>
                        <a:pt x="5085" y="995"/>
                      </a:lnTo>
                      <a:lnTo>
                        <a:pt x="5074" y="994"/>
                      </a:lnTo>
                      <a:lnTo>
                        <a:pt x="5063" y="991"/>
                      </a:lnTo>
                      <a:lnTo>
                        <a:pt x="5052" y="986"/>
                      </a:lnTo>
                      <a:lnTo>
                        <a:pt x="5034" y="981"/>
                      </a:lnTo>
                      <a:lnTo>
                        <a:pt x="5015" y="980"/>
                      </a:lnTo>
                      <a:lnTo>
                        <a:pt x="4997" y="983"/>
                      </a:lnTo>
                      <a:lnTo>
                        <a:pt x="4978" y="988"/>
                      </a:lnTo>
                      <a:lnTo>
                        <a:pt x="4960" y="994"/>
                      </a:lnTo>
                      <a:lnTo>
                        <a:pt x="4940" y="1001"/>
                      </a:lnTo>
                      <a:lnTo>
                        <a:pt x="4920" y="1005"/>
                      </a:lnTo>
                      <a:lnTo>
                        <a:pt x="4901" y="1008"/>
                      </a:lnTo>
                      <a:lnTo>
                        <a:pt x="4896" y="1009"/>
                      </a:lnTo>
                      <a:lnTo>
                        <a:pt x="4891" y="1013"/>
                      </a:lnTo>
                      <a:lnTo>
                        <a:pt x="4887" y="1017"/>
                      </a:lnTo>
                      <a:lnTo>
                        <a:pt x="4882" y="1021"/>
                      </a:lnTo>
                      <a:lnTo>
                        <a:pt x="4878" y="1027"/>
                      </a:lnTo>
                      <a:lnTo>
                        <a:pt x="4874" y="1032"/>
                      </a:lnTo>
                      <a:lnTo>
                        <a:pt x="4869" y="1037"/>
                      </a:lnTo>
                      <a:lnTo>
                        <a:pt x="4864" y="1040"/>
                      </a:lnTo>
                      <a:lnTo>
                        <a:pt x="4859" y="1042"/>
                      </a:lnTo>
                      <a:lnTo>
                        <a:pt x="4854" y="1042"/>
                      </a:lnTo>
                      <a:lnTo>
                        <a:pt x="4849" y="1042"/>
                      </a:lnTo>
                      <a:lnTo>
                        <a:pt x="4843" y="1041"/>
                      </a:lnTo>
                      <a:lnTo>
                        <a:pt x="4838" y="1041"/>
                      </a:lnTo>
                      <a:lnTo>
                        <a:pt x="4832" y="1040"/>
                      </a:lnTo>
                      <a:lnTo>
                        <a:pt x="4827" y="1041"/>
                      </a:lnTo>
                      <a:lnTo>
                        <a:pt x="4821" y="1042"/>
                      </a:lnTo>
                      <a:lnTo>
                        <a:pt x="4804" y="1053"/>
                      </a:lnTo>
                      <a:lnTo>
                        <a:pt x="4790" y="1066"/>
                      </a:lnTo>
                      <a:lnTo>
                        <a:pt x="4778" y="1082"/>
                      </a:lnTo>
                      <a:lnTo>
                        <a:pt x="4768" y="1099"/>
                      </a:lnTo>
                      <a:lnTo>
                        <a:pt x="4758" y="1116"/>
                      </a:lnTo>
                      <a:lnTo>
                        <a:pt x="4748" y="1133"/>
                      </a:lnTo>
                      <a:lnTo>
                        <a:pt x="4737" y="1149"/>
                      </a:lnTo>
                      <a:lnTo>
                        <a:pt x="4723" y="1162"/>
                      </a:lnTo>
                      <a:lnTo>
                        <a:pt x="4709" y="1169"/>
                      </a:lnTo>
                      <a:lnTo>
                        <a:pt x="4694" y="1174"/>
                      </a:lnTo>
                      <a:lnTo>
                        <a:pt x="4678" y="1175"/>
                      </a:lnTo>
                      <a:lnTo>
                        <a:pt x="4661" y="1175"/>
                      </a:lnTo>
                      <a:lnTo>
                        <a:pt x="4645" y="1173"/>
                      </a:lnTo>
                      <a:lnTo>
                        <a:pt x="4629" y="1172"/>
                      </a:lnTo>
                      <a:lnTo>
                        <a:pt x="4612" y="1173"/>
                      </a:lnTo>
                      <a:lnTo>
                        <a:pt x="4596" y="1175"/>
                      </a:lnTo>
                      <a:lnTo>
                        <a:pt x="4586" y="1178"/>
                      </a:lnTo>
                      <a:lnTo>
                        <a:pt x="4578" y="1183"/>
                      </a:lnTo>
                      <a:lnTo>
                        <a:pt x="4571" y="1189"/>
                      </a:lnTo>
                      <a:lnTo>
                        <a:pt x="4564" y="1195"/>
                      </a:lnTo>
                      <a:lnTo>
                        <a:pt x="4557" y="1203"/>
                      </a:lnTo>
                      <a:lnTo>
                        <a:pt x="4551" y="1211"/>
                      </a:lnTo>
                      <a:lnTo>
                        <a:pt x="4545" y="1218"/>
                      </a:lnTo>
                      <a:lnTo>
                        <a:pt x="4538" y="1227"/>
                      </a:lnTo>
                      <a:lnTo>
                        <a:pt x="4527" y="1239"/>
                      </a:lnTo>
                      <a:lnTo>
                        <a:pt x="4514" y="1249"/>
                      </a:lnTo>
                      <a:lnTo>
                        <a:pt x="4499" y="1255"/>
                      </a:lnTo>
                      <a:lnTo>
                        <a:pt x="4483" y="1261"/>
                      </a:lnTo>
                      <a:lnTo>
                        <a:pt x="4466" y="1263"/>
                      </a:lnTo>
                      <a:lnTo>
                        <a:pt x="4449" y="1263"/>
                      </a:lnTo>
                      <a:lnTo>
                        <a:pt x="4430" y="1262"/>
                      </a:lnTo>
                      <a:lnTo>
                        <a:pt x="4413" y="1259"/>
                      </a:lnTo>
                      <a:lnTo>
                        <a:pt x="4396" y="1253"/>
                      </a:lnTo>
                      <a:lnTo>
                        <a:pt x="4379" y="1247"/>
                      </a:lnTo>
                      <a:lnTo>
                        <a:pt x="4363" y="1240"/>
                      </a:lnTo>
                      <a:lnTo>
                        <a:pt x="4347" y="1234"/>
                      </a:lnTo>
                      <a:lnTo>
                        <a:pt x="4330" y="1228"/>
                      </a:lnTo>
                      <a:lnTo>
                        <a:pt x="4314" y="1225"/>
                      </a:lnTo>
                      <a:lnTo>
                        <a:pt x="4299" y="1225"/>
                      </a:lnTo>
                      <a:lnTo>
                        <a:pt x="4282" y="1228"/>
                      </a:lnTo>
                      <a:lnTo>
                        <a:pt x="4267" y="1236"/>
                      </a:lnTo>
                      <a:lnTo>
                        <a:pt x="4254" y="1246"/>
                      </a:lnTo>
                      <a:lnTo>
                        <a:pt x="4241" y="1259"/>
                      </a:lnTo>
                      <a:lnTo>
                        <a:pt x="4232" y="1273"/>
                      </a:lnTo>
                      <a:lnTo>
                        <a:pt x="4226" y="1289"/>
                      </a:lnTo>
                      <a:lnTo>
                        <a:pt x="4223" y="1305"/>
                      </a:lnTo>
                      <a:lnTo>
                        <a:pt x="4226" y="1322"/>
                      </a:lnTo>
                      <a:lnTo>
                        <a:pt x="4234" y="1337"/>
                      </a:lnTo>
                      <a:lnTo>
                        <a:pt x="4243" y="1348"/>
                      </a:lnTo>
                      <a:lnTo>
                        <a:pt x="4254" y="1358"/>
                      </a:lnTo>
                      <a:lnTo>
                        <a:pt x="4264" y="1367"/>
                      </a:lnTo>
                      <a:lnTo>
                        <a:pt x="4274" y="1377"/>
                      </a:lnTo>
                      <a:lnTo>
                        <a:pt x="4281" y="1387"/>
                      </a:lnTo>
                      <a:lnTo>
                        <a:pt x="4287" y="1396"/>
                      </a:lnTo>
                      <a:lnTo>
                        <a:pt x="4287" y="1406"/>
                      </a:lnTo>
                      <a:lnTo>
                        <a:pt x="4282" y="1415"/>
                      </a:lnTo>
                      <a:lnTo>
                        <a:pt x="4271" y="1425"/>
                      </a:lnTo>
                      <a:lnTo>
                        <a:pt x="4259" y="1433"/>
                      </a:lnTo>
                      <a:lnTo>
                        <a:pt x="4245" y="1439"/>
                      </a:lnTo>
                      <a:lnTo>
                        <a:pt x="4229" y="1445"/>
                      </a:lnTo>
                      <a:lnTo>
                        <a:pt x="4213" y="1449"/>
                      </a:lnTo>
                      <a:lnTo>
                        <a:pt x="4197" y="1455"/>
                      </a:lnTo>
                      <a:lnTo>
                        <a:pt x="4182" y="1461"/>
                      </a:lnTo>
                      <a:lnTo>
                        <a:pt x="4168" y="1469"/>
                      </a:lnTo>
                      <a:lnTo>
                        <a:pt x="4153" y="1481"/>
                      </a:lnTo>
                      <a:lnTo>
                        <a:pt x="4137" y="1494"/>
                      </a:lnTo>
                      <a:lnTo>
                        <a:pt x="4123" y="1508"/>
                      </a:lnTo>
                      <a:lnTo>
                        <a:pt x="4109" y="1522"/>
                      </a:lnTo>
                      <a:lnTo>
                        <a:pt x="4095" y="1535"/>
                      </a:lnTo>
                      <a:lnTo>
                        <a:pt x="4082" y="1548"/>
                      </a:lnTo>
                      <a:lnTo>
                        <a:pt x="4067" y="1558"/>
                      </a:lnTo>
                      <a:lnTo>
                        <a:pt x="4051" y="1566"/>
                      </a:lnTo>
                      <a:lnTo>
                        <a:pt x="4027" y="1573"/>
                      </a:lnTo>
                      <a:lnTo>
                        <a:pt x="4004" y="1580"/>
                      </a:lnTo>
                      <a:lnTo>
                        <a:pt x="3980" y="1583"/>
                      </a:lnTo>
                      <a:lnTo>
                        <a:pt x="3956" y="1586"/>
                      </a:lnTo>
                      <a:lnTo>
                        <a:pt x="3931" y="1587"/>
                      </a:lnTo>
                      <a:lnTo>
                        <a:pt x="3906" y="1588"/>
                      </a:lnTo>
                      <a:lnTo>
                        <a:pt x="3880" y="1588"/>
                      </a:lnTo>
                      <a:lnTo>
                        <a:pt x="3855" y="1588"/>
                      </a:lnTo>
                      <a:lnTo>
                        <a:pt x="3829" y="1588"/>
                      </a:lnTo>
                      <a:lnTo>
                        <a:pt x="3804" y="1587"/>
                      </a:lnTo>
                      <a:lnTo>
                        <a:pt x="3779" y="1588"/>
                      </a:lnTo>
                      <a:lnTo>
                        <a:pt x="3754" y="1590"/>
                      </a:lnTo>
                      <a:lnTo>
                        <a:pt x="3729" y="1592"/>
                      </a:lnTo>
                      <a:lnTo>
                        <a:pt x="3705" y="1596"/>
                      </a:lnTo>
                      <a:lnTo>
                        <a:pt x="3680" y="1601"/>
                      </a:lnTo>
                      <a:lnTo>
                        <a:pt x="3656" y="1609"/>
                      </a:lnTo>
                      <a:lnTo>
                        <a:pt x="3640" y="1617"/>
                      </a:lnTo>
                      <a:lnTo>
                        <a:pt x="3625" y="1628"/>
                      </a:lnTo>
                      <a:lnTo>
                        <a:pt x="3609" y="1641"/>
                      </a:lnTo>
                      <a:lnTo>
                        <a:pt x="3594" y="1654"/>
                      </a:lnTo>
                      <a:lnTo>
                        <a:pt x="3578" y="1666"/>
                      </a:lnTo>
                      <a:lnTo>
                        <a:pt x="3561" y="1676"/>
                      </a:lnTo>
                      <a:lnTo>
                        <a:pt x="3543" y="1681"/>
                      </a:lnTo>
                      <a:lnTo>
                        <a:pt x="3522" y="1682"/>
                      </a:lnTo>
                      <a:lnTo>
                        <a:pt x="3515" y="1681"/>
                      </a:lnTo>
                      <a:lnTo>
                        <a:pt x="3507" y="1678"/>
                      </a:lnTo>
                      <a:lnTo>
                        <a:pt x="3498" y="1674"/>
                      </a:lnTo>
                      <a:lnTo>
                        <a:pt x="3491" y="1672"/>
                      </a:lnTo>
                      <a:lnTo>
                        <a:pt x="3482" y="1670"/>
                      </a:lnTo>
                      <a:lnTo>
                        <a:pt x="3474" y="1669"/>
                      </a:lnTo>
                      <a:lnTo>
                        <a:pt x="3465" y="1670"/>
                      </a:lnTo>
                      <a:lnTo>
                        <a:pt x="3456" y="1673"/>
                      </a:lnTo>
                      <a:lnTo>
                        <a:pt x="3451" y="1672"/>
                      </a:lnTo>
                      <a:lnTo>
                        <a:pt x="3450" y="1666"/>
                      </a:lnTo>
                      <a:lnTo>
                        <a:pt x="3448" y="1658"/>
                      </a:lnTo>
                      <a:lnTo>
                        <a:pt x="3443" y="1655"/>
                      </a:lnTo>
                      <a:lnTo>
                        <a:pt x="3423" y="1655"/>
                      </a:lnTo>
                      <a:lnTo>
                        <a:pt x="3405" y="1654"/>
                      </a:lnTo>
                      <a:lnTo>
                        <a:pt x="3385" y="1653"/>
                      </a:lnTo>
                      <a:lnTo>
                        <a:pt x="3367" y="1650"/>
                      </a:lnTo>
                      <a:lnTo>
                        <a:pt x="3348" y="1647"/>
                      </a:lnTo>
                      <a:lnTo>
                        <a:pt x="3329" y="1644"/>
                      </a:lnTo>
                      <a:lnTo>
                        <a:pt x="3311" y="1641"/>
                      </a:lnTo>
                      <a:lnTo>
                        <a:pt x="3292" y="1636"/>
                      </a:lnTo>
                      <a:lnTo>
                        <a:pt x="3274" y="1631"/>
                      </a:lnTo>
                      <a:lnTo>
                        <a:pt x="3255" y="1625"/>
                      </a:lnTo>
                      <a:lnTo>
                        <a:pt x="3238" y="1620"/>
                      </a:lnTo>
                      <a:lnTo>
                        <a:pt x="3220" y="1613"/>
                      </a:lnTo>
                      <a:lnTo>
                        <a:pt x="3202" y="1606"/>
                      </a:lnTo>
                      <a:lnTo>
                        <a:pt x="3185" y="1598"/>
                      </a:lnTo>
                      <a:lnTo>
                        <a:pt x="3167" y="1591"/>
                      </a:lnTo>
                      <a:lnTo>
                        <a:pt x="3150" y="1582"/>
                      </a:lnTo>
                      <a:lnTo>
                        <a:pt x="3131" y="1573"/>
                      </a:lnTo>
                      <a:lnTo>
                        <a:pt x="3113" y="1566"/>
                      </a:lnTo>
                      <a:lnTo>
                        <a:pt x="3094" y="1559"/>
                      </a:lnTo>
                      <a:lnTo>
                        <a:pt x="3075" y="1554"/>
                      </a:lnTo>
                      <a:lnTo>
                        <a:pt x="3055" y="1550"/>
                      </a:lnTo>
                      <a:lnTo>
                        <a:pt x="3037" y="1548"/>
                      </a:lnTo>
                      <a:lnTo>
                        <a:pt x="3017" y="1548"/>
                      </a:lnTo>
                      <a:lnTo>
                        <a:pt x="2997" y="1549"/>
                      </a:lnTo>
                      <a:lnTo>
                        <a:pt x="2963" y="1554"/>
                      </a:lnTo>
                      <a:lnTo>
                        <a:pt x="2926" y="1558"/>
                      </a:lnTo>
                      <a:lnTo>
                        <a:pt x="2887" y="1562"/>
                      </a:lnTo>
                      <a:lnTo>
                        <a:pt x="2849" y="1566"/>
                      </a:lnTo>
                      <a:lnTo>
                        <a:pt x="2810" y="1568"/>
                      </a:lnTo>
                      <a:lnTo>
                        <a:pt x="2772" y="1569"/>
                      </a:lnTo>
                      <a:lnTo>
                        <a:pt x="2734" y="1567"/>
                      </a:lnTo>
                      <a:lnTo>
                        <a:pt x="2696" y="1562"/>
                      </a:lnTo>
                      <a:lnTo>
                        <a:pt x="2660" y="1556"/>
                      </a:lnTo>
                      <a:lnTo>
                        <a:pt x="2626" y="1546"/>
                      </a:lnTo>
                      <a:lnTo>
                        <a:pt x="2593" y="1532"/>
                      </a:lnTo>
                      <a:lnTo>
                        <a:pt x="2563" y="1514"/>
                      </a:lnTo>
                      <a:lnTo>
                        <a:pt x="2536" y="1492"/>
                      </a:lnTo>
                      <a:lnTo>
                        <a:pt x="2512" y="1464"/>
                      </a:lnTo>
                      <a:lnTo>
                        <a:pt x="2491" y="1432"/>
                      </a:lnTo>
                      <a:lnTo>
                        <a:pt x="2475" y="1394"/>
                      </a:lnTo>
                      <a:lnTo>
                        <a:pt x="2471" y="1386"/>
                      </a:lnTo>
                      <a:lnTo>
                        <a:pt x="2467" y="1377"/>
                      </a:lnTo>
                      <a:lnTo>
                        <a:pt x="2462" y="1369"/>
                      </a:lnTo>
                      <a:lnTo>
                        <a:pt x="2456" y="1361"/>
                      </a:lnTo>
                      <a:lnTo>
                        <a:pt x="2450" y="1353"/>
                      </a:lnTo>
                      <a:lnTo>
                        <a:pt x="2442" y="1346"/>
                      </a:lnTo>
                      <a:lnTo>
                        <a:pt x="2434" y="1340"/>
                      </a:lnTo>
                      <a:lnTo>
                        <a:pt x="2427" y="1336"/>
                      </a:lnTo>
                      <a:lnTo>
                        <a:pt x="2414" y="1330"/>
                      </a:lnTo>
                      <a:lnTo>
                        <a:pt x="2401" y="1325"/>
                      </a:lnTo>
                      <a:lnTo>
                        <a:pt x="2388" y="1321"/>
                      </a:lnTo>
                      <a:lnTo>
                        <a:pt x="2375" y="1316"/>
                      </a:lnTo>
                      <a:lnTo>
                        <a:pt x="2361" y="1312"/>
                      </a:lnTo>
                      <a:lnTo>
                        <a:pt x="2347" y="1308"/>
                      </a:lnTo>
                      <a:lnTo>
                        <a:pt x="2334" y="1304"/>
                      </a:lnTo>
                      <a:lnTo>
                        <a:pt x="2320" y="1300"/>
                      </a:lnTo>
                      <a:lnTo>
                        <a:pt x="2307" y="1295"/>
                      </a:lnTo>
                      <a:lnTo>
                        <a:pt x="2295" y="1288"/>
                      </a:lnTo>
                      <a:lnTo>
                        <a:pt x="2284" y="1279"/>
                      </a:lnTo>
                      <a:lnTo>
                        <a:pt x="2273" y="1269"/>
                      </a:lnTo>
                      <a:lnTo>
                        <a:pt x="2262" y="1260"/>
                      </a:lnTo>
                      <a:lnTo>
                        <a:pt x="2250" y="1251"/>
                      </a:lnTo>
                      <a:lnTo>
                        <a:pt x="2238" y="1244"/>
                      </a:lnTo>
                      <a:lnTo>
                        <a:pt x="2224" y="1239"/>
                      </a:lnTo>
                      <a:lnTo>
                        <a:pt x="2207" y="1236"/>
                      </a:lnTo>
                      <a:lnTo>
                        <a:pt x="2191" y="1232"/>
                      </a:lnTo>
                      <a:lnTo>
                        <a:pt x="2173" y="1230"/>
                      </a:lnTo>
                      <a:lnTo>
                        <a:pt x="2156" y="1229"/>
                      </a:lnTo>
                      <a:lnTo>
                        <a:pt x="2139" y="1228"/>
                      </a:lnTo>
                      <a:lnTo>
                        <a:pt x="2122" y="1228"/>
                      </a:lnTo>
                      <a:lnTo>
                        <a:pt x="2104" y="1227"/>
                      </a:lnTo>
                      <a:lnTo>
                        <a:pt x="2088" y="1227"/>
                      </a:lnTo>
                      <a:lnTo>
                        <a:pt x="2072" y="1226"/>
                      </a:lnTo>
                      <a:lnTo>
                        <a:pt x="2054" y="1226"/>
                      </a:lnTo>
                      <a:lnTo>
                        <a:pt x="2038" y="1225"/>
                      </a:lnTo>
                      <a:lnTo>
                        <a:pt x="2022" y="1223"/>
                      </a:lnTo>
                      <a:lnTo>
                        <a:pt x="2004" y="1221"/>
                      </a:lnTo>
                      <a:lnTo>
                        <a:pt x="1988" y="1217"/>
                      </a:lnTo>
                      <a:lnTo>
                        <a:pt x="1972" y="1213"/>
                      </a:lnTo>
                      <a:lnTo>
                        <a:pt x="1955" y="1207"/>
                      </a:lnTo>
                      <a:lnTo>
                        <a:pt x="1948" y="1203"/>
                      </a:lnTo>
                      <a:lnTo>
                        <a:pt x="1940" y="1198"/>
                      </a:lnTo>
                      <a:lnTo>
                        <a:pt x="1935" y="1191"/>
                      </a:lnTo>
                      <a:lnTo>
                        <a:pt x="1931" y="1183"/>
                      </a:lnTo>
                      <a:lnTo>
                        <a:pt x="1927" y="1175"/>
                      </a:lnTo>
                      <a:lnTo>
                        <a:pt x="1925" y="1167"/>
                      </a:lnTo>
                      <a:lnTo>
                        <a:pt x="1922" y="1158"/>
                      </a:lnTo>
                      <a:lnTo>
                        <a:pt x="1919" y="1150"/>
                      </a:lnTo>
                      <a:lnTo>
                        <a:pt x="1918" y="1136"/>
                      </a:lnTo>
                      <a:lnTo>
                        <a:pt x="1923" y="1124"/>
                      </a:lnTo>
                      <a:lnTo>
                        <a:pt x="1931" y="1114"/>
                      </a:lnTo>
                      <a:lnTo>
                        <a:pt x="1941" y="1104"/>
                      </a:lnTo>
                      <a:lnTo>
                        <a:pt x="1952" y="1094"/>
                      </a:lnTo>
                      <a:lnTo>
                        <a:pt x="1962" y="1086"/>
                      </a:lnTo>
                      <a:lnTo>
                        <a:pt x="1968" y="1076"/>
                      </a:lnTo>
                      <a:lnTo>
                        <a:pt x="1969" y="1065"/>
                      </a:lnTo>
                      <a:lnTo>
                        <a:pt x="1968" y="1053"/>
                      </a:lnTo>
                      <a:lnTo>
                        <a:pt x="1968" y="1040"/>
                      </a:lnTo>
                      <a:lnTo>
                        <a:pt x="1971" y="1028"/>
                      </a:lnTo>
                      <a:lnTo>
                        <a:pt x="1973" y="1016"/>
                      </a:lnTo>
                      <a:lnTo>
                        <a:pt x="1974" y="1005"/>
                      </a:lnTo>
                      <a:lnTo>
                        <a:pt x="1975" y="995"/>
                      </a:lnTo>
                      <a:lnTo>
                        <a:pt x="1974" y="988"/>
                      </a:lnTo>
                      <a:lnTo>
                        <a:pt x="1971" y="981"/>
                      </a:lnTo>
                      <a:lnTo>
                        <a:pt x="1959" y="967"/>
                      </a:lnTo>
                      <a:lnTo>
                        <a:pt x="1948" y="952"/>
                      </a:lnTo>
                      <a:lnTo>
                        <a:pt x="1938" y="935"/>
                      </a:lnTo>
                      <a:lnTo>
                        <a:pt x="1929" y="919"/>
                      </a:lnTo>
                      <a:lnTo>
                        <a:pt x="1922" y="902"/>
                      </a:lnTo>
                      <a:lnTo>
                        <a:pt x="1913" y="885"/>
                      </a:lnTo>
                      <a:lnTo>
                        <a:pt x="1904" y="869"/>
                      </a:lnTo>
                      <a:lnTo>
                        <a:pt x="1894" y="854"/>
                      </a:lnTo>
                      <a:lnTo>
                        <a:pt x="1879" y="837"/>
                      </a:lnTo>
                      <a:lnTo>
                        <a:pt x="1862" y="826"/>
                      </a:lnTo>
                      <a:lnTo>
                        <a:pt x="1843" y="821"/>
                      </a:lnTo>
                      <a:lnTo>
                        <a:pt x="1824" y="818"/>
                      </a:lnTo>
                      <a:lnTo>
                        <a:pt x="1804" y="817"/>
                      </a:lnTo>
                      <a:lnTo>
                        <a:pt x="1783" y="816"/>
                      </a:lnTo>
                      <a:lnTo>
                        <a:pt x="1764" y="812"/>
                      </a:lnTo>
                      <a:lnTo>
                        <a:pt x="1744" y="806"/>
                      </a:lnTo>
                      <a:lnTo>
                        <a:pt x="1727" y="797"/>
                      </a:lnTo>
                      <a:lnTo>
                        <a:pt x="1710" y="786"/>
                      </a:lnTo>
                      <a:lnTo>
                        <a:pt x="1695" y="774"/>
                      </a:lnTo>
                      <a:lnTo>
                        <a:pt x="1680" y="762"/>
                      </a:lnTo>
                      <a:lnTo>
                        <a:pt x="1665" y="749"/>
                      </a:lnTo>
                      <a:lnTo>
                        <a:pt x="1649" y="737"/>
                      </a:lnTo>
                      <a:lnTo>
                        <a:pt x="1634" y="725"/>
                      </a:lnTo>
                      <a:lnTo>
                        <a:pt x="1619" y="713"/>
                      </a:lnTo>
                      <a:lnTo>
                        <a:pt x="1624" y="711"/>
                      </a:lnTo>
                      <a:lnTo>
                        <a:pt x="1631" y="709"/>
                      </a:lnTo>
                      <a:lnTo>
                        <a:pt x="1634" y="706"/>
                      </a:lnTo>
                      <a:lnTo>
                        <a:pt x="1632" y="700"/>
                      </a:lnTo>
                      <a:lnTo>
                        <a:pt x="1626" y="696"/>
                      </a:lnTo>
                      <a:lnTo>
                        <a:pt x="1621" y="691"/>
                      </a:lnTo>
                      <a:lnTo>
                        <a:pt x="1617" y="687"/>
                      </a:lnTo>
                      <a:lnTo>
                        <a:pt x="1614" y="684"/>
                      </a:lnTo>
                      <a:lnTo>
                        <a:pt x="1621" y="646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76" name="Freeform 2146"/>
                <p:cNvSpPr>
                  <a:spLocks/>
                </p:cNvSpPr>
                <p:nvPr/>
              </p:nvSpPr>
              <p:spPr bwMode="auto">
                <a:xfrm>
                  <a:off x="2122" y="919"/>
                  <a:ext cx="679" cy="395"/>
                </a:xfrm>
                <a:custGeom>
                  <a:avLst/>
                  <a:gdLst>
                    <a:gd name="T0" fmla="*/ 0 w 6802"/>
                    <a:gd name="T1" fmla="*/ 0 h 4303"/>
                    <a:gd name="T2" fmla="*/ 0 w 6802"/>
                    <a:gd name="T3" fmla="*/ 0 h 4303"/>
                    <a:gd name="T4" fmla="*/ 0 w 6802"/>
                    <a:gd name="T5" fmla="*/ 0 h 4303"/>
                    <a:gd name="T6" fmla="*/ 0 w 6802"/>
                    <a:gd name="T7" fmla="*/ 0 h 4303"/>
                    <a:gd name="T8" fmla="*/ 0 w 6802"/>
                    <a:gd name="T9" fmla="*/ 0 h 4303"/>
                    <a:gd name="T10" fmla="*/ 0 w 6802"/>
                    <a:gd name="T11" fmla="*/ 0 h 4303"/>
                    <a:gd name="T12" fmla="*/ 0 w 6802"/>
                    <a:gd name="T13" fmla="*/ 0 h 4303"/>
                    <a:gd name="T14" fmla="*/ 0 w 6802"/>
                    <a:gd name="T15" fmla="*/ 0 h 4303"/>
                    <a:gd name="T16" fmla="*/ 0 w 6802"/>
                    <a:gd name="T17" fmla="*/ 0 h 4303"/>
                    <a:gd name="T18" fmla="*/ 0 w 6802"/>
                    <a:gd name="T19" fmla="*/ 0 h 4303"/>
                    <a:gd name="T20" fmla="*/ 0 w 6802"/>
                    <a:gd name="T21" fmla="*/ 0 h 4303"/>
                    <a:gd name="T22" fmla="*/ 0 w 6802"/>
                    <a:gd name="T23" fmla="*/ 0 h 4303"/>
                    <a:gd name="T24" fmla="*/ 0 w 6802"/>
                    <a:gd name="T25" fmla="*/ 0 h 4303"/>
                    <a:gd name="T26" fmla="*/ 0 w 6802"/>
                    <a:gd name="T27" fmla="*/ 0 h 4303"/>
                    <a:gd name="T28" fmla="*/ 0 w 6802"/>
                    <a:gd name="T29" fmla="*/ 0 h 4303"/>
                    <a:gd name="T30" fmla="*/ 0 w 6802"/>
                    <a:gd name="T31" fmla="*/ 0 h 4303"/>
                    <a:gd name="T32" fmla="*/ 0 w 6802"/>
                    <a:gd name="T33" fmla="*/ 0 h 4303"/>
                    <a:gd name="T34" fmla="*/ 0 w 6802"/>
                    <a:gd name="T35" fmla="*/ 0 h 4303"/>
                    <a:gd name="T36" fmla="*/ 0 w 6802"/>
                    <a:gd name="T37" fmla="*/ 0 h 4303"/>
                    <a:gd name="T38" fmla="*/ 0 w 6802"/>
                    <a:gd name="T39" fmla="*/ 0 h 4303"/>
                    <a:gd name="T40" fmla="*/ 0 w 6802"/>
                    <a:gd name="T41" fmla="*/ 0 h 4303"/>
                    <a:gd name="T42" fmla="*/ 0 w 6802"/>
                    <a:gd name="T43" fmla="*/ 0 h 4303"/>
                    <a:gd name="T44" fmla="*/ 0 w 6802"/>
                    <a:gd name="T45" fmla="*/ 0 h 4303"/>
                    <a:gd name="T46" fmla="*/ 0 w 6802"/>
                    <a:gd name="T47" fmla="*/ 0 h 4303"/>
                    <a:gd name="T48" fmla="*/ 0 w 6802"/>
                    <a:gd name="T49" fmla="*/ 0 h 4303"/>
                    <a:gd name="T50" fmla="*/ 0 w 6802"/>
                    <a:gd name="T51" fmla="*/ 0 h 4303"/>
                    <a:gd name="T52" fmla="*/ 0 w 6802"/>
                    <a:gd name="T53" fmla="*/ 0 h 4303"/>
                    <a:gd name="T54" fmla="*/ 0 w 6802"/>
                    <a:gd name="T55" fmla="*/ 0 h 4303"/>
                    <a:gd name="T56" fmla="*/ 0 w 6802"/>
                    <a:gd name="T57" fmla="*/ 0 h 4303"/>
                    <a:gd name="T58" fmla="*/ 0 w 6802"/>
                    <a:gd name="T59" fmla="*/ 0 h 4303"/>
                    <a:gd name="T60" fmla="*/ 0 w 6802"/>
                    <a:gd name="T61" fmla="*/ 0 h 4303"/>
                    <a:gd name="T62" fmla="*/ 0 w 6802"/>
                    <a:gd name="T63" fmla="*/ 0 h 4303"/>
                    <a:gd name="T64" fmla="*/ 0 w 6802"/>
                    <a:gd name="T65" fmla="*/ 0 h 4303"/>
                    <a:gd name="T66" fmla="*/ 0 w 6802"/>
                    <a:gd name="T67" fmla="*/ 0 h 4303"/>
                    <a:gd name="T68" fmla="*/ 0 w 6802"/>
                    <a:gd name="T69" fmla="*/ 0 h 4303"/>
                    <a:gd name="T70" fmla="*/ 0 w 6802"/>
                    <a:gd name="T71" fmla="*/ 0 h 4303"/>
                    <a:gd name="T72" fmla="*/ 0 w 6802"/>
                    <a:gd name="T73" fmla="*/ 0 h 4303"/>
                    <a:gd name="T74" fmla="*/ 0 w 6802"/>
                    <a:gd name="T75" fmla="*/ 0 h 4303"/>
                    <a:gd name="T76" fmla="*/ 0 w 6802"/>
                    <a:gd name="T77" fmla="*/ 0 h 4303"/>
                    <a:gd name="T78" fmla="*/ 0 w 6802"/>
                    <a:gd name="T79" fmla="*/ 0 h 4303"/>
                    <a:gd name="T80" fmla="*/ 0 w 6802"/>
                    <a:gd name="T81" fmla="*/ 0 h 4303"/>
                    <a:gd name="T82" fmla="*/ 0 w 6802"/>
                    <a:gd name="T83" fmla="*/ 0 h 4303"/>
                    <a:gd name="T84" fmla="*/ 0 w 6802"/>
                    <a:gd name="T85" fmla="*/ 0 h 4303"/>
                    <a:gd name="T86" fmla="*/ 0 w 6802"/>
                    <a:gd name="T87" fmla="*/ 0 h 4303"/>
                    <a:gd name="T88" fmla="*/ 0 w 6802"/>
                    <a:gd name="T89" fmla="*/ 0 h 4303"/>
                    <a:gd name="T90" fmla="*/ 0 w 6802"/>
                    <a:gd name="T91" fmla="*/ 0 h 4303"/>
                    <a:gd name="T92" fmla="*/ 0 w 6802"/>
                    <a:gd name="T93" fmla="*/ 0 h 4303"/>
                    <a:gd name="T94" fmla="*/ 0 w 6802"/>
                    <a:gd name="T95" fmla="*/ 0 h 4303"/>
                    <a:gd name="T96" fmla="*/ 0 w 6802"/>
                    <a:gd name="T97" fmla="*/ 0 h 4303"/>
                    <a:gd name="T98" fmla="*/ 0 w 6802"/>
                    <a:gd name="T99" fmla="*/ 0 h 4303"/>
                    <a:gd name="T100" fmla="*/ 0 w 6802"/>
                    <a:gd name="T101" fmla="*/ 0 h 4303"/>
                    <a:gd name="T102" fmla="*/ 0 w 6802"/>
                    <a:gd name="T103" fmla="*/ 0 h 4303"/>
                    <a:gd name="T104" fmla="*/ 0 w 6802"/>
                    <a:gd name="T105" fmla="*/ 0 h 4303"/>
                    <a:gd name="T106" fmla="*/ 0 w 6802"/>
                    <a:gd name="T107" fmla="*/ 0 h 4303"/>
                    <a:gd name="T108" fmla="*/ 0 w 6802"/>
                    <a:gd name="T109" fmla="*/ 0 h 4303"/>
                    <a:gd name="T110" fmla="*/ 0 w 6802"/>
                    <a:gd name="T111" fmla="*/ 0 h 4303"/>
                    <a:gd name="T112" fmla="*/ 0 w 6802"/>
                    <a:gd name="T113" fmla="*/ 0 h 4303"/>
                    <a:gd name="T114" fmla="*/ 0 w 6802"/>
                    <a:gd name="T115" fmla="*/ 0 h 4303"/>
                    <a:gd name="T116" fmla="*/ 0 w 6802"/>
                    <a:gd name="T117" fmla="*/ 0 h 4303"/>
                    <a:gd name="T118" fmla="*/ 0 w 6802"/>
                    <a:gd name="T119" fmla="*/ 0 h 4303"/>
                    <a:gd name="T120" fmla="*/ 0 w 6802"/>
                    <a:gd name="T121" fmla="*/ 0 h 4303"/>
                    <a:gd name="T122" fmla="*/ 0 w 6802"/>
                    <a:gd name="T123" fmla="*/ 0 h 4303"/>
                    <a:gd name="T124" fmla="*/ 0 w 6802"/>
                    <a:gd name="T125" fmla="*/ 0 h 4303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6802"/>
                    <a:gd name="T190" fmla="*/ 0 h 4303"/>
                    <a:gd name="T191" fmla="*/ 6802 w 6802"/>
                    <a:gd name="T192" fmla="*/ 4303 h 4303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6802" h="4303">
                      <a:moveTo>
                        <a:pt x="1621" y="646"/>
                      </a:moveTo>
                      <a:lnTo>
                        <a:pt x="1621" y="646"/>
                      </a:lnTo>
                      <a:lnTo>
                        <a:pt x="1610" y="639"/>
                      </a:lnTo>
                      <a:lnTo>
                        <a:pt x="1601" y="637"/>
                      </a:lnTo>
                      <a:lnTo>
                        <a:pt x="1593" y="639"/>
                      </a:lnTo>
                      <a:lnTo>
                        <a:pt x="1584" y="644"/>
                      </a:lnTo>
                      <a:lnTo>
                        <a:pt x="1575" y="649"/>
                      </a:lnTo>
                      <a:lnTo>
                        <a:pt x="1567" y="653"/>
                      </a:lnTo>
                      <a:lnTo>
                        <a:pt x="1558" y="654"/>
                      </a:lnTo>
                      <a:lnTo>
                        <a:pt x="1548" y="651"/>
                      </a:lnTo>
                      <a:lnTo>
                        <a:pt x="1543" y="649"/>
                      </a:lnTo>
                      <a:lnTo>
                        <a:pt x="1537" y="648"/>
                      </a:lnTo>
                      <a:lnTo>
                        <a:pt x="1533" y="647"/>
                      </a:lnTo>
                      <a:lnTo>
                        <a:pt x="1527" y="648"/>
                      </a:lnTo>
                      <a:lnTo>
                        <a:pt x="1523" y="648"/>
                      </a:lnTo>
                      <a:lnTo>
                        <a:pt x="1519" y="649"/>
                      </a:lnTo>
                      <a:lnTo>
                        <a:pt x="1513" y="649"/>
                      </a:lnTo>
                      <a:lnTo>
                        <a:pt x="1509" y="649"/>
                      </a:lnTo>
                      <a:lnTo>
                        <a:pt x="1506" y="650"/>
                      </a:lnTo>
                      <a:lnTo>
                        <a:pt x="1501" y="653"/>
                      </a:lnTo>
                      <a:lnTo>
                        <a:pt x="1498" y="658"/>
                      </a:lnTo>
                      <a:lnTo>
                        <a:pt x="1496" y="662"/>
                      </a:lnTo>
                      <a:lnTo>
                        <a:pt x="1498" y="669"/>
                      </a:lnTo>
                      <a:lnTo>
                        <a:pt x="1503" y="673"/>
                      </a:lnTo>
                      <a:lnTo>
                        <a:pt x="1508" y="678"/>
                      </a:lnTo>
                      <a:lnTo>
                        <a:pt x="1508" y="684"/>
                      </a:lnTo>
                      <a:lnTo>
                        <a:pt x="1503" y="691"/>
                      </a:lnTo>
                      <a:lnTo>
                        <a:pt x="1498" y="699"/>
                      </a:lnTo>
                      <a:lnTo>
                        <a:pt x="1493" y="706"/>
                      </a:lnTo>
                      <a:lnTo>
                        <a:pt x="1485" y="711"/>
                      </a:lnTo>
                      <a:lnTo>
                        <a:pt x="1478" y="717"/>
                      </a:lnTo>
                      <a:lnTo>
                        <a:pt x="1471" y="722"/>
                      </a:lnTo>
                      <a:lnTo>
                        <a:pt x="1463" y="726"/>
                      </a:lnTo>
                      <a:lnTo>
                        <a:pt x="1455" y="732"/>
                      </a:lnTo>
                      <a:lnTo>
                        <a:pt x="1448" y="735"/>
                      </a:lnTo>
                      <a:lnTo>
                        <a:pt x="1440" y="736"/>
                      </a:lnTo>
                      <a:lnTo>
                        <a:pt x="1432" y="736"/>
                      </a:lnTo>
                      <a:lnTo>
                        <a:pt x="1423" y="735"/>
                      </a:lnTo>
                      <a:lnTo>
                        <a:pt x="1413" y="735"/>
                      </a:lnTo>
                      <a:lnTo>
                        <a:pt x="1404" y="735"/>
                      </a:lnTo>
                      <a:lnTo>
                        <a:pt x="1396" y="736"/>
                      </a:lnTo>
                      <a:lnTo>
                        <a:pt x="1387" y="738"/>
                      </a:lnTo>
                      <a:lnTo>
                        <a:pt x="1378" y="740"/>
                      </a:lnTo>
                      <a:lnTo>
                        <a:pt x="1368" y="744"/>
                      </a:lnTo>
                      <a:lnTo>
                        <a:pt x="1361" y="748"/>
                      </a:lnTo>
                      <a:lnTo>
                        <a:pt x="1357" y="757"/>
                      </a:lnTo>
                      <a:lnTo>
                        <a:pt x="1356" y="768"/>
                      </a:lnTo>
                      <a:lnTo>
                        <a:pt x="1356" y="779"/>
                      </a:lnTo>
                      <a:lnTo>
                        <a:pt x="1356" y="789"/>
                      </a:lnTo>
                      <a:lnTo>
                        <a:pt x="1356" y="800"/>
                      </a:lnTo>
                      <a:lnTo>
                        <a:pt x="1359" y="811"/>
                      </a:lnTo>
                      <a:lnTo>
                        <a:pt x="1362" y="821"/>
                      </a:lnTo>
                      <a:lnTo>
                        <a:pt x="1367" y="831"/>
                      </a:lnTo>
                      <a:lnTo>
                        <a:pt x="1376" y="840"/>
                      </a:lnTo>
                      <a:lnTo>
                        <a:pt x="1377" y="843"/>
                      </a:lnTo>
                      <a:lnTo>
                        <a:pt x="1374" y="848"/>
                      </a:lnTo>
                      <a:lnTo>
                        <a:pt x="1369" y="855"/>
                      </a:lnTo>
                      <a:lnTo>
                        <a:pt x="1366" y="860"/>
                      </a:lnTo>
                      <a:lnTo>
                        <a:pt x="1365" y="867"/>
                      </a:lnTo>
                      <a:lnTo>
                        <a:pt x="1366" y="873"/>
                      </a:lnTo>
                      <a:lnTo>
                        <a:pt x="1371" y="879"/>
                      </a:lnTo>
                      <a:lnTo>
                        <a:pt x="1375" y="885"/>
                      </a:lnTo>
                      <a:lnTo>
                        <a:pt x="1379" y="891"/>
                      </a:lnTo>
                      <a:lnTo>
                        <a:pt x="1383" y="896"/>
                      </a:lnTo>
                      <a:lnTo>
                        <a:pt x="1385" y="903"/>
                      </a:lnTo>
                      <a:lnTo>
                        <a:pt x="1383" y="908"/>
                      </a:lnTo>
                      <a:lnTo>
                        <a:pt x="1374" y="921"/>
                      </a:lnTo>
                      <a:lnTo>
                        <a:pt x="1362" y="932"/>
                      </a:lnTo>
                      <a:lnTo>
                        <a:pt x="1350" y="943"/>
                      </a:lnTo>
                      <a:lnTo>
                        <a:pt x="1337" y="951"/>
                      </a:lnTo>
                      <a:lnTo>
                        <a:pt x="1324" y="957"/>
                      </a:lnTo>
                      <a:lnTo>
                        <a:pt x="1311" y="961"/>
                      </a:lnTo>
                      <a:lnTo>
                        <a:pt x="1298" y="963"/>
                      </a:lnTo>
                      <a:lnTo>
                        <a:pt x="1287" y="960"/>
                      </a:lnTo>
                      <a:lnTo>
                        <a:pt x="1276" y="957"/>
                      </a:lnTo>
                      <a:lnTo>
                        <a:pt x="1265" y="954"/>
                      </a:lnTo>
                      <a:lnTo>
                        <a:pt x="1254" y="952"/>
                      </a:lnTo>
                      <a:lnTo>
                        <a:pt x="1243" y="949"/>
                      </a:lnTo>
                      <a:lnTo>
                        <a:pt x="1232" y="948"/>
                      </a:lnTo>
                      <a:lnTo>
                        <a:pt x="1221" y="947"/>
                      </a:lnTo>
                      <a:lnTo>
                        <a:pt x="1210" y="946"/>
                      </a:lnTo>
                      <a:lnTo>
                        <a:pt x="1200" y="945"/>
                      </a:lnTo>
                      <a:lnTo>
                        <a:pt x="1189" y="944"/>
                      </a:lnTo>
                      <a:lnTo>
                        <a:pt x="1178" y="943"/>
                      </a:lnTo>
                      <a:lnTo>
                        <a:pt x="1166" y="941"/>
                      </a:lnTo>
                      <a:lnTo>
                        <a:pt x="1155" y="939"/>
                      </a:lnTo>
                      <a:lnTo>
                        <a:pt x="1145" y="936"/>
                      </a:lnTo>
                      <a:lnTo>
                        <a:pt x="1134" y="932"/>
                      </a:lnTo>
                      <a:lnTo>
                        <a:pt x="1123" y="929"/>
                      </a:lnTo>
                      <a:lnTo>
                        <a:pt x="1112" y="923"/>
                      </a:lnTo>
                      <a:lnTo>
                        <a:pt x="1105" y="921"/>
                      </a:lnTo>
                      <a:lnTo>
                        <a:pt x="1096" y="921"/>
                      </a:lnTo>
                      <a:lnTo>
                        <a:pt x="1086" y="924"/>
                      </a:lnTo>
                      <a:lnTo>
                        <a:pt x="1077" y="929"/>
                      </a:lnTo>
                      <a:lnTo>
                        <a:pt x="1067" y="935"/>
                      </a:lnTo>
                      <a:lnTo>
                        <a:pt x="1060" y="943"/>
                      </a:lnTo>
                      <a:lnTo>
                        <a:pt x="1055" y="952"/>
                      </a:lnTo>
                      <a:lnTo>
                        <a:pt x="1054" y="961"/>
                      </a:lnTo>
                      <a:lnTo>
                        <a:pt x="1054" y="973"/>
                      </a:lnTo>
                      <a:lnTo>
                        <a:pt x="1053" y="985"/>
                      </a:lnTo>
                      <a:lnTo>
                        <a:pt x="1052" y="997"/>
                      </a:lnTo>
                      <a:lnTo>
                        <a:pt x="1050" y="1009"/>
                      </a:lnTo>
                      <a:lnTo>
                        <a:pt x="1048" y="1021"/>
                      </a:lnTo>
                      <a:lnTo>
                        <a:pt x="1045" y="1032"/>
                      </a:lnTo>
                      <a:lnTo>
                        <a:pt x="1042" y="1044"/>
                      </a:lnTo>
                      <a:lnTo>
                        <a:pt x="1038" y="1055"/>
                      </a:lnTo>
                      <a:lnTo>
                        <a:pt x="1034" y="1066"/>
                      </a:lnTo>
                      <a:lnTo>
                        <a:pt x="1031" y="1078"/>
                      </a:lnTo>
                      <a:lnTo>
                        <a:pt x="1026" y="1089"/>
                      </a:lnTo>
                      <a:lnTo>
                        <a:pt x="1022" y="1100"/>
                      </a:lnTo>
                      <a:lnTo>
                        <a:pt x="1018" y="1111"/>
                      </a:lnTo>
                      <a:lnTo>
                        <a:pt x="1013" y="1121"/>
                      </a:lnTo>
                      <a:lnTo>
                        <a:pt x="1010" y="1132"/>
                      </a:lnTo>
                      <a:lnTo>
                        <a:pt x="1006" y="1143"/>
                      </a:lnTo>
                      <a:lnTo>
                        <a:pt x="1012" y="1144"/>
                      </a:lnTo>
                      <a:lnTo>
                        <a:pt x="1019" y="1146"/>
                      </a:lnTo>
                      <a:lnTo>
                        <a:pt x="1023" y="1150"/>
                      </a:lnTo>
                      <a:lnTo>
                        <a:pt x="1026" y="1154"/>
                      </a:lnTo>
                      <a:lnTo>
                        <a:pt x="1030" y="1160"/>
                      </a:lnTo>
                      <a:lnTo>
                        <a:pt x="1033" y="1165"/>
                      </a:lnTo>
                      <a:lnTo>
                        <a:pt x="1037" y="1170"/>
                      </a:lnTo>
                      <a:lnTo>
                        <a:pt x="1041" y="1175"/>
                      </a:lnTo>
                      <a:lnTo>
                        <a:pt x="1043" y="1180"/>
                      </a:lnTo>
                      <a:lnTo>
                        <a:pt x="1044" y="1189"/>
                      </a:lnTo>
                      <a:lnTo>
                        <a:pt x="1042" y="1197"/>
                      </a:lnTo>
                      <a:lnTo>
                        <a:pt x="1035" y="1199"/>
                      </a:lnTo>
                      <a:lnTo>
                        <a:pt x="1020" y="1199"/>
                      </a:lnTo>
                      <a:lnTo>
                        <a:pt x="1006" y="1198"/>
                      </a:lnTo>
                      <a:lnTo>
                        <a:pt x="992" y="1197"/>
                      </a:lnTo>
                      <a:lnTo>
                        <a:pt x="977" y="1194"/>
                      </a:lnTo>
                      <a:lnTo>
                        <a:pt x="964" y="1191"/>
                      </a:lnTo>
                      <a:lnTo>
                        <a:pt x="950" y="1186"/>
                      </a:lnTo>
                      <a:lnTo>
                        <a:pt x="936" y="1179"/>
                      </a:lnTo>
                      <a:lnTo>
                        <a:pt x="922" y="1172"/>
                      </a:lnTo>
                      <a:lnTo>
                        <a:pt x="910" y="1167"/>
                      </a:lnTo>
                      <a:lnTo>
                        <a:pt x="896" y="1166"/>
                      </a:lnTo>
                      <a:lnTo>
                        <a:pt x="882" y="1168"/>
                      </a:lnTo>
                      <a:lnTo>
                        <a:pt x="866" y="1173"/>
                      </a:lnTo>
                      <a:lnTo>
                        <a:pt x="850" y="1177"/>
                      </a:lnTo>
                      <a:lnTo>
                        <a:pt x="835" y="1182"/>
                      </a:lnTo>
                      <a:lnTo>
                        <a:pt x="818" y="1187"/>
                      </a:lnTo>
                      <a:lnTo>
                        <a:pt x="802" y="1190"/>
                      </a:lnTo>
                      <a:lnTo>
                        <a:pt x="795" y="1191"/>
                      </a:lnTo>
                      <a:lnTo>
                        <a:pt x="786" y="1192"/>
                      </a:lnTo>
                      <a:lnTo>
                        <a:pt x="778" y="1195"/>
                      </a:lnTo>
                      <a:lnTo>
                        <a:pt x="771" y="1199"/>
                      </a:lnTo>
                      <a:lnTo>
                        <a:pt x="763" y="1202"/>
                      </a:lnTo>
                      <a:lnTo>
                        <a:pt x="756" y="1207"/>
                      </a:lnTo>
                      <a:lnTo>
                        <a:pt x="751" y="1213"/>
                      </a:lnTo>
                      <a:lnTo>
                        <a:pt x="747" y="1218"/>
                      </a:lnTo>
                      <a:lnTo>
                        <a:pt x="742" y="1228"/>
                      </a:lnTo>
                      <a:lnTo>
                        <a:pt x="742" y="1236"/>
                      </a:lnTo>
                      <a:lnTo>
                        <a:pt x="746" y="1242"/>
                      </a:lnTo>
                      <a:lnTo>
                        <a:pt x="751" y="1248"/>
                      </a:lnTo>
                      <a:lnTo>
                        <a:pt x="759" y="1252"/>
                      </a:lnTo>
                      <a:lnTo>
                        <a:pt x="767" y="1254"/>
                      </a:lnTo>
                      <a:lnTo>
                        <a:pt x="777" y="1254"/>
                      </a:lnTo>
                      <a:lnTo>
                        <a:pt x="787" y="1253"/>
                      </a:lnTo>
                      <a:lnTo>
                        <a:pt x="788" y="1267"/>
                      </a:lnTo>
                      <a:lnTo>
                        <a:pt x="787" y="1281"/>
                      </a:lnTo>
                      <a:lnTo>
                        <a:pt x="785" y="1296"/>
                      </a:lnTo>
                      <a:lnTo>
                        <a:pt x="784" y="1309"/>
                      </a:lnTo>
                      <a:lnTo>
                        <a:pt x="784" y="1323"/>
                      </a:lnTo>
                      <a:lnTo>
                        <a:pt x="786" y="1336"/>
                      </a:lnTo>
                      <a:lnTo>
                        <a:pt x="791" y="1350"/>
                      </a:lnTo>
                      <a:lnTo>
                        <a:pt x="800" y="1363"/>
                      </a:lnTo>
                      <a:lnTo>
                        <a:pt x="802" y="1366"/>
                      </a:lnTo>
                      <a:lnTo>
                        <a:pt x="801" y="1371"/>
                      </a:lnTo>
                      <a:lnTo>
                        <a:pt x="800" y="1375"/>
                      </a:lnTo>
                      <a:lnTo>
                        <a:pt x="798" y="1379"/>
                      </a:lnTo>
                      <a:lnTo>
                        <a:pt x="796" y="1384"/>
                      </a:lnTo>
                      <a:lnTo>
                        <a:pt x="793" y="1388"/>
                      </a:lnTo>
                      <a:lnTo>
                        <a:pt x="793" y="1394"/>
                      </a:lnTo>
                      <a:lnTo>
                        <a:pt x="796" y="1398"/>
                      </a:lnTo>
                      <a:lnTo>
                        <a:pt x="802" y="1406"/>
                      </a:lnTo>
                      <a:lnTo>
                        <a:pt x="810" y="1413"/>
                      </a:lnTo>
                      <a:lnTo>
                        <a:pt x="816" y="1421"/>
                      </a:lnTo>
                      <a:lnTo>
                        <a:pt x="824" y="1428"/>
                      </a:lnTo>
                      <a:lnTo>
                        <a:pt x="829" y="1437"/>
                      </a:lnTo>
                      <a:lnTo>
                        <a:pt x="834" y="1445"/>
                      </a:lnTo>
                      <a:lnTo>
                        <a:pt x="836" y="1453"/>
                      </a:lnTo>
                      <a:lnTo>
                        <a:pt x="835" y="1463"/>
                      </a:lnTo>
                      <a:lnTo>
                        <a:pt x="829" y="1474"/>
                      </a:lnTo>
                      <a:lnTo>
                        <a:pt x="821" y="1482"/>
                      </a:lnTo>
                      <a:lnTo>
                        <a:pt x="810" y="1487"/>
                      </a:lnTo>
                      <a:lnTo>
                        <a:pt x="798" y="1493"/>
                      </a:lnTo>
                      <a:lnTo>
                        <a:pt x="787" y="1497"/>
                      </a:lnTo>
                      <a:lnTo>
                        <a:pt x="778" y="1502"/>
                      </a:lnTo>
                      <a:lnTo>
                        <a:pt x="772" y="1511"/>
                      </a:lnTo>
                      <a:lnTo>
                        <a:pt x="769" y="1522"/>
                      </a:lnTo>
                      <a:lnTo>
                        <a:pt x="771" y="1530"/>
                      </a:lnTo>
                      <a:lnTo>
                        <a:pt x="773" y="1537"/>
                      </a:lnTo>
                      <a:lnTo>
                        <a:pt x="776" y="1546"/>
                      </a:lnTo>
                      <a:lnTo>
                        <a:pt x="779" y="1554"/>
                      </a:lnTo>
                      <a:lnTo>
                        <a:pt x="783" y="1562"/>
                      </a:lnTo>
                      <a:lnTo>
                        <a:pt x="785" y="1570"/>
                      </a:lnTo>
                      <a:lnTo>
                        <a:pt x="787" y="1580"/>
                      </a:lnTo>
                      <a:lnTo>
                        <a:pt x="787" y="1588"/>
                      </a:lnTo>
                      <a:lnTo>
                        <a:pt x="786" y="1593"/>
                      </a:lnTo>
                      <a:lnTo>
                        <a:pt x="784" y="1598"/>
                      </a:lnTo>
                      <a:lnTo>
                        <a:pt x="779" y="1605"/>
                      </a:lnTo>
                      <a:lnTo>
                        <a:pt x="776" y="1611"/>
                      </a:lnTo>
                      <a:lnTo>
                        <a:pt x="771" y="1618"/>
                      </a:lnTo>
                      <a:lnTo>
                        <a:pt x="766" y="1623"/>
                      </a:lnTo>
                      <a:lnTo>
                        <a:pt x="762" y="1628"/>
                      </a:lnTo>
                      <a:lnTo>
                        <a:pt x="759" y="1630"/>
                      </a:lnTo>
                      <a:lnTo>
                        <a:pt x="744" y="1634"/>
                      </a:lnTo>
                      <a:lnTo>
                        <a:pt x="730" y="1639"/>
                      </a:lnTo>
                      <a:lnTo>
                        <a:pt x="717" y="1642"/>
                      </a:lnTo>
                      <a:lnTo>
                        <a:pt x="704" y="1646"/>
                      </a:lnTo>
                      <a:lnTo>
                        <a:pt x="691" y="1649"/>
                      </a:lnTo>
                      <a:lnTo>
                        <a:pt x="679" y="1653"/>
                      </a:lnTo>
                      <a:lnTo>
                        <a:pt x="666" y="1657"/>
                      </a:lnTo>
                      <a:lnTo>
                        <a:pt x="654" y="1660"/>
                      </a:lnTo>
                      <a:lnTo>
                        <a:pt x="642" y="1665"/>
                      </a:lnTo>
                      <a:lnTo>
                        <a:pt x="631" y="1669"/>
                      </a:lnTo>
                      <a:lnTo>
                        <a:pt x="619" y="1673"/>
                      </a:lnTo>
                      <a:lnTo>
                        <a:pt x="607" y="1679"/>
                      </a:lnTo>
                      <a:lnTo>
                        <a:pt x="595" y="1685"/>
                      </a:lnTo>
                      <a:lnTo>
                        <a:pt x="583" y="1691"/>
                      </a:lnTo>
                      <a:lnTo>
                        <a:pt x="571" y="1698"/>
                      </a:lnTo>
                      <a:lnTo>
                        <a:pt x="559" y="1706"/>
                      </a:lnTo>
                      <a:lnTo>
                        <a:pt x="540" y="1716"/>
                      </a:lnTo>
                      <a:lnTo>
                        <a:pt x="520" y="1723"/>
                      </a:lnTo>
                      <a:lnTo>
                        <a:pt x="501" y="1727"/>
                      </a:lnTo>
                      <a:lnTo>
                        <a:pt x="481" y="1729"/>
                      </a:lnTo>
                      <a:lnTo>
                        <a:pt x="460" y="1731"/>
                      </a:lnTo>
                      <a:lnTo>
                        <a:pt x="441" y="1732"/>
                      </a:lnTo>
                      <a:lnTo>
                        <a:pt x="421" y="1735"/>
                      </a:lnTo>
                      <a:lnTo>
                        <a:pt x="403" y="1740"/>
                      </a:lnTo>
                      <a:lnTo>
                        <a:pt x="389" y="1746"/>
                      </a:lnTo>
                      <a:lnTo>
                        <a:pt x="377" y="1756"/>
                      </a:lnTo>
                      <a:lnTo>
                        <a:pt x="368" y="1769"/>
                      </a:lnTo>
                      <a:lnTo>
                        <a:pt x="359" y="1782"/>
                      </a:lnTo>
                      <a:lnTo>
                        <a:pt x="349" y="1795"/>
                      </a:lnTo>
                      <a:lnTo>
                        <a:pt x="339" y="1808"/>
                      </a:lnTo>
                      <a:lnTo>
                        <a:pt x="327" y="1819"/>
                      </a:lnTo>
                      <a:lnTo>
                        <a:pt x="312" y="1827"/>
                      </a:lnTo>
                      <a:lnTo>
                        <a:pt x="307" y="1829"/>
                      </a:lnTo>
                      <a:lnTo>
                        <a:pt x="300" y="1830"/>
                      </a:lnTo>
                      <a:lnTo>
                        <a:pt x="294" y="1830"/>
                      </a:lnTo>
                      <a:lnTo>
                        <a:pt x="287" y="1830"/>
                      </a:lnTo>
                      <a:lnTo>
                        <a:pt x="281" y="1831"/>
                      </a:lnTo>
                      <a:lnTo>
                        <a:pt x="275" y="1832"/>
                      </a:lnTo>
                      <a:lnTo>
                        <a:pt x="269" y="1833"/>
                      </a:lnTo>
                      <a:lnTo>
                        <a:pt x="262" y="1837"/>
                      </a:lnTo>
                      <a:lnTo>
                        <a:pt x="260" y="1831"/>
                      </a:lnTo>
                      <a:lnTo>
                        <a:pt x="257" y="1826"/>
                      </a:lnTo>
                      <a:lnTo>
                        <a:pt x="253" y="1820"/>
                      </a:lnTo>
                      <a:lnTo>
                        <a:pt x="254" y="1814"/>
                      </a:lnTo>
                      <a:lnTo>
                        <a:pt x="244" y="1810"/>
                      </a:lnTo>
                      <a:lnTo>
                        <a:pt x="232" y="1809"/>
                      </a:lnTo>
                      <a:lnTo>
                        <a:pt x="222" y="1810"/>
                      </a:lnTo>
                      <a:lnTo>
                        <a:pt x="211" y="1813"/>
                      </a:lnTo>
                      <a:lnTo>
                        <a:pt x="200" y="1816"/>
                      </a:lnTo>
                      <a:lnTo>
                        <a:pt x="189" y="1819"/>
                      </a:lnTo>
                      <a:lnTo>
                        <a:pt x="178" y="1821"/>
                      </a:lnTo>
                      <a:lnTo>
                        <a:pt x="167" y="1822"/>
                      </a:lnTo>
                      <a:lnTo>
                        <a:pt x="162" y="1824"/>
                      </a:lnTo>
                      <a:lnTo>
                        <a:pt x="156" y="1826"/>
                      </a:lnTo>
                      <a:lnTo>
                        <a:pt x="151" y="1829"/>
                      </a:lnTo>
                      <a:lnTo>
                        <a:pt x="147" y="1832"/>
                      </a:lnTo>
                      <a:lnTo>
                        <a:pt x="142" y="1837"/>
                      </a:lnTo>
                      <a:lnTo>
                        <a:pt x="139" y="1841"/>
                      </a:lnTo>
                      <a:lnTo>
                        <a:pt x="135" y="1846"/>
                      </a:lnTo>
                      <a:lnTo>
                        <a:pt x="131" y="1851"/>
                      </a:lnTo>
                      <a:lnTo>
                        <a:pt x="126" y="1856"/>
                      </a:lnTo>
                      <a:lnTo>
                        <a:pt x="121" y="1858"/>
                      </a:lnTo>
                      <a:lnTo>
                        <a:pt x="115" y="1858"/>
                      </a:lnTo>
                      <a:lnTo>
                        <a:pt x="111" y="1857"/>
                      </a:lnTo>
                      <a:lnTo>
                        <a:pt x="106" y="1855"/>
                      </a:lnTo>
                      <a:lnTo>
                        <a:pt x="102" y="1854"/>
                      </a:lnTo>
                      <a:lnTo>
                        <a:pt x="99" y="1853"/>
                      </a:lnTo>
                      <a:lnTo>
                        <a:pt x="97" y="1853"/>
                      </a:lnTo>
                      <a:lnTo>
                        <a:pt x="90" y="1858"/>
                      </a:lnTo>
                      <a:lnTo>
                        <a:pt x="83" y="1864"/>
                      </a:lnTo>
                      <a:lnTo>
                        <a:pt x="76" y="1869"/>
                      </a:lnTo>
                      <a:lnTo>
                        <a:pt x="69" y="1875"/>
                      </a:lnTo>
                      <a:lnTo>
                        <a:pt x="63" y="1882"/>
                      </a:lnTo>
                      <a:lnTo>
                        <a:pt x="60" y="1890"/>
                      </a:lnTo>
                      <a:lnTo>
                        <a:pt x="58" y="1900"/>
                      </a:lnTo>
                      <a:lnTo>
                        <a:pt x="61" y="1911"/>
                      </a:lnTo>
                      <a:lnTo>
                        <a:pt x="62" y="1920"/>
                      </a:lnTo>
                      <a:lnTo>
                        <a:pt x="58" y="1929"/>
                      </a:lnTo>
                      <a:lnTo>
                        <a:pt x="52" y="1938"/>
                      </a:lnTo>
                      <a:lnTo>
                        <a:pt x="43" y="1945"/>
                      </a:lnTo>
                      <a:lnTo>
                        <a:pt x="34" y="1953"/>
                      </a:lnTo>
                      <a:lnTo>
                        <a:pt x="28" y="1960"/>
                      </a:lnTo>
                      <a:lnTo>
                        <a:pt x="23" y="1967"/>
                      </a:lnTo>
                      <a:lnTo>
                        <a:pt x="21" y="1974"/>
                      </a:lnTo>
                      <a:lnTo>
                        <a:pt x="25" y="1989"/>
                      </a:lnTo>
                      <a:lnTo>
                        <a:pt x="28" y="2006"/>
                      </a:lnTo>
                      <a:lnTo>
                        <a:pt x="32" y="2024"/>
                      </a:lnTo>
                      <a:lnTo>
                        <a:pt x="38" y="2042"/>
                      </a:lnTo>
                      <a:lnTo>
                        <a:pt x="45" y="2058"/>
                      </a:lnTo>
                      <a:lnTo>
                        <a:pt x="54" y="2070"/>
                      </a:lnTo>
                      <a:lnTo>
                        <a:pt x="66" y="2077"/>
                      </a:lnTo>
                      <a:lnTo>
                        <a:pt x="79" y="2078"/>
                      </a:lnTo>
                      <a:lnTo>
                        <a:pt x="89" y="2077"/>
                      </a:lnTo>
                      <a:lnTo>
                        <a:pt x="100" y="2075"/>
                      </a:lnTo>
                      <a:lnTo>
                        <a:pt x="111" y="2075"/>
                      </a:lnTo>
                      <a:lnTo>
                        <a:pt x="122" y="2075"/>
                      </a:lnTo>
                      <a:lnTo>
                        <a:pt x="132" y="2076"/>
                      </a:lnTo>
                      <a:lnTo>
                        <a:pt x="142" y="2079"/>
                      </a:lnTo>
                      <a:lnTo>
                        <a:pt x="151" y="2085"/>
                      </a:lnTo>
                      <a:lnTo>
                        <a:pt x="158" y="2092"/>
                      </a:lnTo>
                      <a:lnTo>
                        <a:pt x="160" y="2098"/>
                      </a:lnTo>
                      <a:lnTo>
                        <a:pt x="161" y="2105"/>
                      </a:lnTo>
                      <a:lnTo>
                        <a:pt x="160" y="2113"/>
                      </a:lnTo>
                      <a:lnTo>
                        <a:pt x="156" y="2122"/>
                      </a:lnTo>
                      <a:lnTo>
                        <a:pt x="154" y="2129"/>
                      </a:lnTo>
                      <a:lnTo>
                        <a:pt x="155" y="2138"/>
                      </a:lnTo>
                      <a:lnTo>
                        <a:pt x="159" y="2147"/>
                      </a:lnTo>
                      <a:lnTo>
                        <a:pt x="164" y="2156"/>
                      </a:lnTo>
                      <a:lnTo>
                        <a:pt x="167" y="2164"/>
                      </a:lnTo>
                      <a:lnTo>
                        <a:pt x="171" y="2174"/>
                      </a:lnTo>
                      <a:lnTo>
                        <a:pt x="171" y="2184"/>
                      </a:lnTo>
                      <a:lnTo>
                        <a:pt x="167" y="2194"/>
                      </a:lnTo>
                      <a:lnTo>
                        <a:pt x="175" y="2199"/>
                      </a:lnTo>
                      <a:lnTo>
                        <a:pt x="176" y="2207"/>
                      </a:lnTo>
                      <a:lnTo>
                        <a:pt x="177" y="2215"/>
                      </a:lnTo>
                      <a:lnTo>
                        <a:pt x="181" y="2223"/>
                      </a:lnTo>
                      <a:lnTo>
                        <a:pt x="161" y="2226"/>
                      </a:lnTo>
                      <a:lnTo>
                        <a:pt x="136" y="2230"/>
                      </a:lnTo>
                      <a:lnTo>
                        <a:pt x="110" y="2233"/>
                      </a:lnTo>
                      <a:lnTo>
                        <a:pt x="82" y="2236"/>
                      </a:lnTo>
                      <a:lnTo>
                        <a:pt x="57" y="2239"/>
                      </a:lnTo>
                      <a:lnTo>
                        <a:pt x="37" y="2244"/>
                      </a:lnTo>
                      <a:lnTo>
                        <a:pt x="20" y="2249"/>
                      </a:lnTo>
                      <a:lnTo>
                        <a:pt x="11" y="2256"/>
                      </a:lnTo>
                      <a:lnTo>
                        <a:pt x="5" y="2272"/>
                      </a:lnTo>
                      <a:lnTo>
                        <a:pt x="0" y="2291"/>
                      </a:lnTo>
                      <a:lnTo>
                        <a:pt x="1" y="2292"/>
                      </a:lnTo>
                      <a:lnTo>
                        <a:pt x="2" y="2293"/>
                      </a:lnTo>
                      <a:lnTo>
                        <a:pt x="5" y="2295"/>
                      </a:lnTo>
                      <a:lnTo>
                        <a:pt x="9" y="2297"/>
                      </a:lnTo>
                      <a:lnTo>
                        <a:pt x="15" y="2298"/>
                      </a:lnTo>
                      <a:lnTo>
                        <a:pt x="23" y="2298"/>
                      </a:lnTo>
                      <a:lnTo>
                        <a:pt x="30" y="2296"/>
                      </a:lnTo>
                      <a:lnTo>
                        <a:pt x="40" y="2291"/>
                      </a:lnTo>
                      <a:lnTo>
                        <a:pt x="51" y="2283"/>
                      </a:lnTo>
                      <a:lnTo>
                        <a:pt x="62" y="2276"/>
                      </a:lnTo>
                      <a:lnTo>
                        <a:pt x="72" y="2271"/>
                      </a:lnTo>
                      <a:lnTo>
                        <a:pt x="82" y="2267"/>
                      </a:lnTo>
                      <a:lnTo>
                        <a:pt x="92" y="2263"/>
                      </a:lnTo>
                      <a:lnTo>
                        <a:pt x="102" y="2261"/>
                      </a:lnTo>
                      <a:lnTo>
                        <a:pt x="111" y="2261"/>
                      </a:lnTo>
                      <a:lnTo>
                        <a:pt x="121" y="2261"/>
                      </a:lnTo>
                      <a:lnTo>
                        <a:pt x="130" y="2263"/>
                      </a:lnTo>
                      <a:lnTo>
                        <a:pt x="142" y="2264"/>
                      </a:lnTo>
                      <a:lnTo>
                        <a:pt x="154" y="2267"/>
                      </a:lnTo>
                      <a:lnTo>
                        <a:pt x="167" y="2268"/>
                      </a:lnTo>
                      <a:lnTo>
                        <a:pt x="178" y="2270"/>
                      </a:lnTo>
                      <a:lnTo>
                        <a:pt x="188" y="2271"/>
                      </a:lnTo>
                      <a:lnTo>
                        <a:pt x="196" y="2272"/>
                      </a:lnTo>
                      <a:lnTo>
                        <a:pt x="200" y="2273"/>
                      </a:lnTo>
                      <a:lnTo>
                        <a:pt x="203" y="2273"/>
                      </a:lnTo>
                      <a:lnTo>
                        <a:pt x="208" y="2273"/>
                      </a:lnTo>
                      <a:lnTo>
                        <a:pt x="214" y="2272"/>
                      </a:lnTo>
                      <a:lnTo>
                        <a:pt x="221" y="2273"/>
                      </a:lnTo>
                      <a:lnTo>
                        <a:pt x="227" y="2274"/>
                      </a:lnTo>
                      <a:lnTo>
                        <a:pt x="236" y="2276"/>
                      </a:lnTo>
                      <a:lnTo>
                        <a:pt x="245" y="2280"/>
                      </a:lnTo>
                      <a:lnTo>
                        <a:pt x="253" y="2286"/>
                      </a:lnTo>
                      <a:lnTo>
                        <a:pt x="262" y="2293"/>
                      </a:lnTo>
                      <a:lnTo>
                        <a:pt x="270" y="2300"/>
                      </a:lnTo>
                      <a:lnTo>
                        <a:pt x="277" y="2307"/>
                      </a:lnTo>
                      <a:lnTo>
                        <a:pt x="283" y="2314"/>
                      </a:lnTo>
                      <a:lnTo>
                        <a:pt x="289" y="2321"/>
                      </a:lnTo>
                      <a:lnTo>
                        <a:pt x="294" y="2330"/>
                      </a:lnTo>
                      <a:lnTo>
                        <a:pt x="298" y="2337"/>
                      </a:lnTo>
                      <a:lnTo>
                        <a:pt x="302" y="2346"/>
                      </a:lnTo>
                      <a:lnTo>
                        <a:pt x="302" y="2347"/>
                      </a:lnTo>
                      <a:lnTo>
                        <a:pt x="301" y="2351"/>
                      </a:lnTo>
                      <a:lnTo>
                        <a:pt x="299" y="2359"/>
                      </a:lnTo>
                      <a:lnTo>
                        <a:pt x="296" y="2369"/>
                      </a:lnTo>
                      <a:lnTo>
                        <a:pt x="294" y="2374"/>
                      </a:lnTo>
                      <a:lnTo>
                        <a:pt x="291" y="2379"/>
                      </a:lnTo>
                      <a:lnTo>
                        <a:pt x="290" y="2383"/>
                      </a:lnTo>
                      <a:lnTo>
                        <a:pt x="289" y="2387"/>
                      </a:lnTo>
                      <a:lnTo>
                        <a:pt x="289" y="2392"/>
                      </a:lnTo>
                      <a:lnTo>
                        <a:pt x="290" y="2396"/>
                      </a:lnTo>
                      <a:lnTo>
                        <a:pt x="294" y="2400"/>
                      </a:lnTo>
                      <a:lnTo>
                        <a:pt x="298" y="2405"/>
                      </a:lnTo>
                      <a:lnTo>
                        <a:pt x="303" y="2409"/>
                      </a:lnTo>
                      <a:lnTo>
                        <a:pt x="308" y="2412"/>
                      </a:lnTo>
                      <a:lnTo>
                        <a:pt x="313" y="2415"/>
                      </a:lnTo>
                      <a:lnTo>
                        <a:pt x="318" y="2416"/>
                      </a:lnTo>
                      <a:lnTo>
                        <a:pt x="321" y="2416"/>
                      </a:lnTo>
                      <a:lnTo>
                        <a:pt x="326" y="2416"/>
                      </a:lnTo>
                      <a:lnTo>
                        <a:pt x="331" y="2416"/>
                      </a:lnTo>
                      <a:lnTo>
                        <a:pt x="336" y="2415"/>
                      </a:lnTo>
                      <a:lnTo>
                        <a:pt x="342" y="2414"/>
                      </a:lnTo>
                      <a:lnTo>
                        <a:pt x="346" y="2414"/>
                      </a:lnTo>
                      <a:lnTo>
                        <a:pt x="349" y="2414"/>
                      </a:lnTo>
                      <a:lnTo>
                        <a:pt x="352" y="2414"/>
                      </a:lnTo>
                      <a:lnTo>
                        <a:pt x="357" y="2415"/>
                      </a:lnTo>
                      <a:lnTo>
                        <a:pt x="361" y="2417"/>
                      </a:lnTo>
                      <a:lnTo>
                        <a:pt x="366" y="2419"/>
                      </a:lnTo>
                      <a:lnTo>
                        <a:pt x="372" y="2422"/>
                      </a:lnTo>
                      <a:lnTo>
                        <a:pt x="382" y="2427"/>
                      </a:lnTo>
                      <a:lnTo>
                        <a:pt x="397" y="2433"/>
                      </a:lnTo>
                      <a:lnTo>
                        <a:pt x="416" y="2440"/>
                      </a:lnTo>
                      <a:lnTo>
                        <a:pt x="435" y="2447"/>
                      </a:lnTo>
                      <a:lnTo>
                        <a:pt x="454" y="2454"/>
                      </a:lnTo>
                      <a:lnTo>
                        <a:pt x="469" y="2460"/>
                      </a:lnTo>
                      <a:lnTo>
                        <a:pt x="480" y="2465"/>
                      </a:lnTo>
                      <a:lnTo>
                        <a:pt x="484" y="2466"/>
                      </a:lnTo>
                      <a:lnTo>
                        <a:pt x="485" y="2467"/>
                      </a:lnTo>
                      <a:lnTo>
                        <a:pt x="490" y="2468"/>
                      </a:lnTo>
                      <a:lnTo>
                        <a:pt x="496" y="2468"/>
                      </a:lnTo>
                      <a:lnTo>
                        <a:pt x="504" y="2464"/>
                      </a:lnTo>
                      <a:lnTo>
                        <a:pt x="506" y="2460"/>
                      </a:lnTo>
                      <a:lnTo>
                        <a:pt x="514" y="2454"/>
                      </a:lnTo>
                      <a:lnTo>
                        <a:pt x="526" y="2444"/>
                      </a:lnTo>
                      <a:lnTo>
                        <a:pt x="541" y="2432"/>
                      </a:lnTo>
                      <a:lnTo>
                        <a:pt x="560" y="2421"/>
                      </a:lnTo>
                      <a:lnTo>
                        <a:pt x="583" y="2411"/>
                      </a:lnTo>
                      <a:lnTo>
                        <a:pt x="608" y="2405"/>
                      </a:lnTo>
                      <a:lnTo>
                        <a:pt x="636" y="2404"/>
                      </a:lnTo>
                      <a:lnTo>
                        <a:pt x="637" y="2404"/>
                      </a:lnTo>
                      <a:lnTo>
                        <a:pt x="641" y="2404"/>
                      </a:lnTo>
                      <a:lnTo>
                        <a:pt x="646" y="2405"/>
                      </a:lnTo>
                      <a:lnTo>
                        <a:pt x="654" y="2405"/>
                      </a:lnTo>
                      <a:lnTo>
                        <a:pt x="662" y="2406"/>
                      </a:lnTo>
                      <a:lnTo>
                        <a:pt x="670" y="2408"/>
                      </a:lnTo>
                      <a:lnTo>
                        <a:pt x="677" y="2410"/>
                      </a:lnTo>
                      <a:lnTo>
                        <a:pt x="683" y="2412"/>
                      </a:lnTo>
                      <a:lnTo>
                        <a:pt x="688" y="2415"/>
                      </a:lnTo>
                      <a:lnTo>
                        <a:pt x="698" y="2420"/>
                      </a:lnTo>
                      <a:lnTo>
                        <a:pt x="712" y="2427"/>
                      </a:lnTo>
                      <a:lnTo>
                        <a:pt x="729" y="2435"/>
                      </a:lnTo>
                      <a:lnTo>
                        <a:pt x="747" y="2445"/>
                      </a:lnTo>
                      <a:lnTo>
                        <a:pt x="762" y="2454"/>
                      </a:lnTo>
                      <a:lnTo>
                        <a:pt x="774" y="2460"/>
                      </a:lnTo>
                      <a:lnTo>
                        <a:pt x="780" y="2465"/>
                      </a:lnTo>
                      <a:lnTo>
                        <a:pt x="786" y="2470"/>
                      </a:lnTo>
                      <a:lnTo>
                        <a:pt x="790" y="2476"/>
                      </a:lnTo>
                      <a:lnTo>
                        <a:pt x="791" y="2483"/>
                      </a:lnTo>
                      <a:lnTo>
                        <a:pt x="788" y="2495"/>
                      </a:lnTo>
                      <a:lnTo>
                        <a:pt x="784" y="2505"/>
                      </a:lnTo>
                      <a:lnTo>
                        <a:pt x="777" y="2516"/>
                      </a:lnTo>
                      <a:lnTo>
                        <a:pt x="768" y="2530"/>
                      </a:lnTo>
                      <a:lnTo>
                        <a:pt x="760" y="2544"/>
                      </a:lnTo>
                      <a:lnTo>
                        <a:pt x="750" y="2557"/>
                      </a:lnTo>
                      <a:lnTo>
                        <a:pt x="741" y="2570"/>
                      </a:lnTo>
                      <a:lnTo>
                        <a:pt x="734" y="2580"/>
                      </a:lnTo>
                      <a:lnTo>
                        <a:pt x="727" y="2588"/>
                      </a:lnTo>
                      <a:lnTo>
                        <a:pt x="726" y="2589"/>
                      </a:lnTo>
                      <a:lnTo>
                        <a:pt x="724" y="2593"/>
                      </a:lnTo>
                      <a:lnTo>
                        <a:pt x="719" y="2599"/>
                      </a:lnTo>
                      <a:lnTo>
                        <a:pt x="713" y="2605"/>
                      </a:lnTo>
                      <a:lnTo>
                        <a:pt x="704" y="2613"/>
                      </a:lnTo>
                      <a:lnTo>
                        <a:pt x="694" y="2621"/>
                      </a:lnTo>
                      <a:lnTo>
                        <a:pt x="681" y="2630"/>
                      </a:lnTo>
                      <a:lnTo>
                        <a:pt x="667" y="2639"/>
                      </a:lnTo>
                      <a:lnTo>
                        <a:pt x="615" y="2635"/>
                      </a:lnTo>
                      <a:lnTo>
                        <a:pt x="604" y="2653"/>
                      </a:lnTo>
                      <a:lnTo>
                        <a:pt x="599" y="2661"/>
                      </a:lnTo>
                      <a:lnTo>
                        <a:pt x="595" y="2665"/>
                      </a:lnTo>
                      <a:lnTo>
                        <a:pt x="595" y="2672"/>
                      </a:lnTo>
                      <a:lnTo>
                        <a:pt x="600" y="2681"/>
                      </a:lnTo>
                      <a:lnTo>
                        <a:pt x="606" y="2692"/>
                      </a:lnTo>
                      <a:lnTo>
                        <a:pt x="613" y="2703"/>
                      </a:lnTo>
                      <a:lnTo>
                        <a:pt x="621" y="2713"/>
                      </a:lnTo>
                      <a:lnTo>
                        <a:pt x="631" y="2722"/>
                      </a:lnTo>
                      <a:lnTo>
                        <a:pt x="641" y="2730"/>
                      </a:lnTo>
                      <a:lnTo>
                        <a:pt x="652" y="2739"/>
                      </a:lnTo>
                      <a:lnTo>
                        <a:pt x="663" y="2746"/>
                      </a:lnTo>
                      <a:lnTo>
                        <a:pt x="675" y="2753"/>
                      </a:lnTo>
                      <a:lnTo>
                        <a:pt x="685" y="2762"/>
                      </a:lnTo>
                      <a:lnTo>
                        <a:pt x="689" y="2773"/>
                      </a:lnTo>
                      <a:lnTo>
                        <a:pt x="688" y="2784"/>
                      </a:lnTo>
                      <a:lnTo>
                        <a:pt x="682" y="2796"/>
                      </a:lnTo>
                      <a:lnTo>
                        <a:pt x="675" y="2809"/>
                      </a:lnTo>
                      <a:lnTo>
                        <a:pt x="667" y="2823"/>
                      </a:lnTo>
                      <a:lnTo>
                        <a:pt x="658" y="2836"/>
                      </a:lnTo>
                      <a:lnTo>
                        <a:pt x="653" y="2849"/>
                      </a:lnTo>
                      <a:lnTo>
                        <a:pt x="650" y="2853"/>
                      </a:lnTo>
                      <a:lnTo>
                        <a:pt x="644" y="2858"/>
                      </a:lnTo>
                      <a:lnTo>
                        <a:pt x="636" y="2859"/>
                      </a:lnTo>
                      <a:lnTo>
                        <a:pt x="627" y="2857"/>
                      </a:lnTo>
                      <a:lnTo>
                        <a:pt x="618" y="2850"/>
                      </a:lnTo>
                      <a:lnTo>
                        <a:pt x="612" y="2842"/>
                      </a:lnTo>
                      <a:lnTo>
                        <a:pt x="604" y="2836"/>
                      </a:lnTo>
                      <a:lnTo>
                        <a:pt x="596" y="2829"/>
                      </a:lnTo>
                      <a:lnTo>
                        <a:pt x="591" y="2827"/>
                      </a:lnTo>
                      <a:lnTo>
                        <a:pt x="585" y="2827"/>
                      </a:lnTo>
                      <a:lnTo>
                        <a:pt x="580" y="2827"/>
                      </a:lnTo>
                      <a:lnTo>
                        <a:pt x="575" y="2829"/>
                      </a:lnTo>
                      <a:lnTo>
                        <a:pt x="570" y="2832"/>
                      </a:lnTo>
                      <a:lnTo>
                        <a:pt x="567" y="2834"/>
                      </a:lnTo>
                      <a:lnTo>
                        <a:pt x="566" y="2837"/>
                      </a:lnTo>
                      <a:lnTo>
                        <a:pt x="566" y="2840"/>
                      </a:lnTo>
                      <a:lnTo>
                        <a:pt x="575" y="2857"/>
                      </a:lnTo>
                      <a:lnTo>
                        <a:pt x="582" y="2872"/>
                      </a:lnTo>
                      <a:lnTo>
                        <a:pt x="588" y="2887"/>
                      </a:lnTo>
                      <a:lnTo>
                        <a:pt x="593" y="2903"/>
                      </a:lnTo>
                      <a:lnTo>
                        <a:pt x="595" y="2919"/>
                      </a:lnTo>
                      <a:lnTo>
                        <a:pt x="594" y="2934"/>
                      </a:lnTo>
                      <a:lnTo>
                        <a:pt x="591" y="2950"/>
                      </a:lnTo>
                      <a:lnTo>
                        <a:pt x="583" y="2967"/>
                      </a:lnTo>
                      <a:lnTo>
                        <a:pt x="589" y="2965"/>
                      </a:lnTo>
                      <a:lnTo>
                        <a:pt x="595" y="2967"/>
                      </a:lnTo>
                      <a:lnTo>
                        <a:pt x="600" y="2968"/>
                      </a:lnTo>
                      <a:lnTo>
                        <a:pt x="605" y="2970"/>
                      </a:lnTo>
                      <a:lnTo>
                        <a:pt x="611" y="2972"/>
                      </a:lnTo>
                      <a:lnTo>
                        <a:pt x="616" y="2973"/>
                      </a:lnTo>
                      <a:lnTo>
                        <a:pt x="622" y="2972"/>
                      </a:lnTo>
                      <a:lnTo>
                        <a:pt x="629" y="2970"/>
                      </a:lnTo>
                      <a:lnTo>
                        <a:pt x="636" y="2968"/>
                      </a:lnTo>
                      <a:lnTo>
                        <a:pt x="642" y="2970"/>
                      </a:lnTo>
                      <a:lnTo>
                        <a:pt x="646" y="2975"/>
                      </a:lnTo>
                      <a:lnTo>
                        <a:pt x="651" y="2982"/>
                      </a:lnTo>
                      <a:lnTo>
                        <a:pt x="654" y="2989"/>
                      </a:lnTo>
                      <a:lnTo>
                        <a:pt x="657" y="2996"/>
                      </a:lnTo>
                      <a:lnTo>
                        <a:pt x="661" y="3002"/>
                      </a:lnTo>
                      <a:lnTo>
                        <a:pt x="665" y="3006"/>
                      </a:lnTo>
                      <a:lnTo>
                        <a:pt x="685" y="3015"/>
                      </a:lnTo>
                      <a:lnTo>
                        <a:pt x="704" y="3024"/>
                      </a:lnTo>
                      <a:lnTo>
                        <a:pt x="724" y="3034"/>
                      </a:lnTo>
                      <a:lnTo>
                        <a:pt x="742" y="3044"/>
                      </a:lnTo>
                      <a:lnTo>
                        <a:pt x="761" y="3055"/>
                      </a:lnTo>
                      <a:lnTo>
                        <a:pt x="778" y="3067"/>
                      </a:lnTo>
                      <a:lnTo>
                        <a:pt x="795" y="3079"/>
                      </a:lnTo>
                      <a:lnTo>
                        <a:pt x="811" y="3093"/>
                      </a:lnTo>
                      <a:lnTo>
                        <a:pt x="823" y="3101"/>
                      </a:lnTo>
                      <a:lnTo>
                        <a:pt x="833" y="3109"/>
                      </a:lnTo>
                      <a:lnTo>
                        <a:pt x="838" y="3104"/>
                      </a:lnTo>
                      <a:lnTo>
                        <a:pt x="844" y="3104"/>
                      </a:lnTo>
                      <a:lnTo>
                        <a:pt x="849" y="3107"/>
                      </a:lnTo>
                      <a:lnTo>
                        <a:pt x="854" y="3113"/>
                      </a:lnTo>
                      <a:lnTo>
                        <a:pt x="860" y="3121"/>
                      </a:lnTo>
                      <a:lnTo>
                        <a:pt x="865" y="3129"/>
                      </a:lnTo>
                      <a:lnTo>
                        <a:pt x="871" y="3135"/>
                      </a:lnTo>
                      <a:lnTo>
                        <a:pt x="876" y="3140"/>
                      </a:lnTo>
                      <a:lnTo>
                        <a:pt x="876" y="3134"/>
                      </a:lnTo>
                      <a:lnTo>
                        <a:pt x="876" y="3129"/>
                      </a:lnTo>
                      <a:lnTo>
                        <a:pt x="876" y="3123"/>
                      </a:lnTo>
                      <a:lnTo>
                        <a:pt x="877" y="3118"/>
                      </a:lnTo>
                      <a:lnTo>
                        <a:pt x="882" y="3112"/>
                      </a:lnTo>
                      <a:lnTo>
                        <a:pt x="888" y="3109"/>
                      </a:lnTo>
                      <a:lnTo>
                        <a:pt x="895" y="3105"/>
                      </a:lnTo>
                      <a:lnTo>
                        <a:pt x="900" y="3101"/>
                      </a:lnTo>
                      <a:lnTo>
                        <a:pt x="907" y="3097"/>
                      </a:lnTo>
                      <a:lnTo>
                        <a:pt x="914" y="3093"/>
                      </a:lnTo>
                      <a:lnTo>
                        <a:pt x="923" y="3091"/>
                      </a:lnTo>
                      <a:lnTo>
                        <a:pt x="931" y="3093"/>
                      </a:lnTo>
                      <a:lnTo>
                        <a:pt x="944" y="3100"/>
                      </a:lnTo>
                      <a:lnTo>
                        <a:pt x="957" y="3107"/>
                      </a:lnTo>
                      <a:lnTo>
                        <a:pt x="969" y="3115"/>
                      </a:lnTo>
                      <a:lnTo>
                        <a:pt x="982" y="3122"/>
                      </a:lnTo>
                      <a:lnTo>
                        <a:pt x="994" y="3131"/>
                      </a:lnTo>
                      <a:lnTo>
                        <a:pt x="1006" y="3138"/>
                      </a:lnTo>
                      <a:lnTo>
                        <a:pt x="1019" y="3145"/>
                      </a:lnTo>
                      <a:lnTo>
                        <a:pt x="1032" y="3153"/>
                      </a:lnTo>
                      <a:lnTo>
                        <a:pt x="1042" y="3158"/>
                      </a:lnTo>
                      <a:lnTo>
                        <a:pt x="1053" y="3162"/>
                      </a:lnTo>
                      <a:lnTo>
                        <a:pt x="1062" y="3168"/>
                      </a:lnTo>
                      <a:lnTo>
                        <a:pt x="1072" y="3173"/>
                      </a:lnTo>
                      <a:lnTo>
                        <a:pt x="1082" y="3179"/>
                      </a:lnTo>
                      <a:lnTo>
                        <a:pt x="1091" y="3186"/>
                      </a:lnTo>
                      <a:lnTo>
                        <a:pt x="1097" y="3194"/>
                      </a:lnTo>
                      <a:lnTo>
                        <a:pt x="1104" y="3203"/>
                      </a:lnTo>
                      <a:lnTo>
                        <a:pt x="1108" y="3210"/>
                      </a:lnTo>
                      <a:lnTo>
                        <a:pt x="1114" y="3220"/>
                      </a:lnTo>
                      <a:lnTo>
                        <a:pt x="1119" y="3230"/>
                      </a:lnTo>
                      <a:lnTo>
                        <a:pt x="1126" y="3239"/>
                      </a:lnTo>
                      <a:lnTo>
                        <a:pt x="1131" y="3245"/>
                      </a:lnTo>
                      <a:lnTo>
                        <a:pt x="1138" y="3251"/>
                      </a:lnTo>
                      <a:lnTo>
                        <a:pt x="1144" y="3253"/>
                      </a:lnTo>
                      <a:lnTo>
                        <a:pt x="1151" y="3252"/>
                      </a:lnTo>
                      <a:lnTo>
                        <a:pt x="1155" y="3247"/>
                      </a:lnTo>
                      <a:lnTo>
                        <a:pt x="1158" y="3242"/>
                      </a:lnTo>
                      <a:lnTo>
                        <a:pt x="1161" y="3234"/>
                      </a:lnTo>
                      <a:lnTo>
                        <a:pt x="1165" y="3228"/>
                      </a:lnTo>
                      <a:lnTo>
                        <a:pt x="1168" y="3222"/>
                      </a:lnTo>
                      <a:lnTo>
                        <a:pt x="1171" y="3220"/>
                      </a:lnTo>
                      <a:lnTo>
                        <a:pt x="1177" y="3220"/>
                      </a:lnTo>
                      <a:lnTo>
                        <a:pt x="1183" y="3226"/>
                      </a:lnTo>
                      <a:lnTo>
                        <a:pt x="1188" y="3231"/>
                      </a:lnTo>
                      <a:lnTo>
                        <a:pt x="1190" y="3236"/>
                      </a:lnTo>
                      <a:lnTo>
                        <a:pt x="1192" y="3244"/>
                      </a:lnTo>
                      <a:lnTo>
                        <a:pt x="1194" y="3251"/>
                      </a:lnTo>
                      <a:lnTo>
                        <a:pt x="1195" y="3258"/>
                      </a:lnTo>
                      <a:lnTo>
                        <a:pt x="1197" y="3266"/>
                      </a:lnTo>
                      <a:lnTo>
                        <a:pt x="1201" y="3273"/>
                      </a:lnTo>
                      <a:lnTo>
                        <a:pt x="1204" y="3280"/>
                      </a:lnTo>
                      <a:lnTo>
                        <a:pt x="1208" y="3284"/>
                      </a:lnTo>
                      <a:lnTo>
                        <a:pt x="1214" y="3288"/>
                      </a:lnTo>
                      <a:lnTo>
                        <a:pt x="1219" y="3290"/>
                      </a:lnTo>
                      <a:lnTo>
                        <a:pt x="1226" y="3291"/>
                      </a:lnTo>
                      <a:lnTo>
                        <a:pt x="1232" y="3293"/>
                      </a:lnTo>
                      <a:lnTo>
                        <a:pt x="1239" y="3294"/>
                      </a:lnTo>
                      <a:lnTo>
                        <a:pt x="1245" y="3297"/>
                      </a:lnTo>
                      <a:lnTo>
                        <a:pt x="1251" y="3302"/>
                      </a:lnTo>
                      <a:lnTo>
                        <a:pt x="1256" y="3305"/>
                      </a:lnTo>
                      <a:lnTo>
                        <a:pt x="1262" y="3306"/>
                      </a:lnTo>
                      <a:lnTo>
                        <a:pt x="1267" y="3305"/>
                      </a:lnTo>
                      <a:lnTo>
                        <a:pt x="1274" y="3304"/>
                      </a:lnTo>
                      <a:lnTo>
                        <a:pt x="1280" y="3303"/>
                      </a:lnTo>
                      <a:lnTo>
                        <a:pt x="1287" y="3302"/>
                      </a:lnTo>
                      <a:lnTo>
                        <a:pt x="1293" y="3302"/>
                      </a:lnTo>
                      <a:lnTo>
                        <a:pt x="1299" y="3303"/>
                      </a:lnTo>
                      <a:lnTo>
                        <a:pt x="1302" y="3305"/>
                      </a:lnTo>
                      <a:lnTo>
                        <a:pt x="1305" y="3307"/>
                      </a:lnTo>
                      <a:lnTo>
                        <a:pt x="1308" y="3312"/>
                      </a:lnTo>
                      <a:lnTo>
                        <a:pt x="1311" y="3316"/>
                      </a:lnTo>
                      <a:lnTo>
                        <a:pt x="1313" y="3320"/>
                      </a:lnTo>
                      <a:lnTo>
                        <a:pt x="1315" y="3326"/>
                      </a:lnTo>
                      <a:lnTo>
                        <a:pt x="1317" y="3331"/>
                      </a:lnTo>
                      <a:lnTo>
                        <a:pt x="1319" y="3336"/>
                      </a:lnTo>
                      <a:lnTo>
                        <a:pt x="1324" y="3341"/>
                      </a:lnTo>
                      <a:lnTo>
                        <a:pt x="1328" y="3342"/>
                      </a:lnTo>
                      <a:lnTo>
                        <a:pt x="1334" y="3340"/>
                      </a:lnTo>
                      <a:lnTo>
                        <a:pt x="1340" y="3338"/>
                      </a:lnTo>
                      <a:lnTo>
                        <a:pt x="1347" y="3337"/>
                      </a:lnTo>
                      <a:lnTo>
                        <a:pt x="1352" y="3339"/>
                      </a:lnTo>
                      <a:lnTo>
                        <a:pt x="1359" y="3342"/>
                      </a:lnTo>
                      <a:lnTo>
                        <a:pt x="1364" y="3345"/>
                      </a:lnTo>
                      <a:lnTo>
                        <a:pt x="1369" y="3350"/>
                      </a:lnTo>
                      <a:lnTo>
                        <a:pt x="1375" y="3352"/>
                      </a:lnTo>
                      <a:lnTo>
                        <a:pt x="1381" y="3353"/>
                      </a:lnTo>
                      <a:lnTo>
                        <a:pt x="1387" y="3351"/>
                      </a:lnTo>
                      <a:lnTo>
                        <a:pt x="1389" y="3358"/>
                      </a:lnTo>
                      <a:lnTo>
                        <a:pt x="1392" y="3367"/>
                      </a:lnTo>
                      <a:lnTo>
                        <a:pt x="1398" y="3373"/>
                      </a:lnTo>
                      <a:lnTo>
                        <a:pt x="1404" y="3371"/>
                      </a:lnTo>
                      <a:lnTo>
                        <a:pt x="1411" y="3368"/>
                      </a:lnTo>
                      <a:lnTo>
                        <a:pt x="1417" y="3368"/>
                      </a:lnTo>
                      <a:lnTo>
                        <a:pt x="1424" y="3370"/>
                      </a:lnTo>
                      <a:lnTo>
                        <a:pt x="1430" y="3373"/>
                      </a:lnTo>
                      <a:lnTo>
                        <a:pt x="1437" y="3376"/>
                      </a:lnTo>
                      <a:lnTo>
                        <a:pt x="1442" y="3377"/>
                      </a:lnTo>
                      <a:lnTo>
                        <a:pt x="1449" y="3377"/>
                      </a:lnTo>
                      <a:lnTo>
                        <a:pt x="1455" y="3375"/>
                      </a:lnTo>
                      <a:lnTo>
                        <a:pt x="1457" y="3374"/>
                      </a:lnTo>
                      <a:lnTo>
                        <a:pt x="1457" y="3370"/>
                      </a:lnTo>
                      <a:lnTo>
                        <a:pt x="1458" y="3368"/>
                      </a:lnTo>
                      <a:lnTo>
                        <a:pt x="1460" y="3366"/>
                      </a:lnTo>
                      <a:lnTo>
                        <a:pt x="1470" y="3364"/>
                      </a:lnTo>
                      <a:lnTo>
                        <a:pt x="1479" y="3364"/>
                      </a:lnTo>
                      <a:lnTo>
                        <a:pt x="1489" y="3366"/>
                      </a:lnTo>
                      <a:lnTo>
                        <a:pt x="1498" y="3369"/>
                      </a:lnTo>
                      <a:lnTo>
                        <a:pt x="1507" y="3374"/>
                      </a:lnTo>
                      <a:lnTo>
                        <a:pt x="1514" y="3378"/>
                      </a:lnTo>
                      <a:lnTo>
                        <a:pt x="1523" y="3383"/>
                      </a:lnTo>
                      <a:lnTo>
                        <a:pt x="1532" y="3388"/>
                      </a:lnTo>
                      <a:lnTo>
                        <a:pt x="1545" y="3393"/>
                      </a:lnTo>
                      <a:lnTo>
                        <a:pt x="1558" y="3396"/>
                      </a:lnTo>
                      <a:lnTo>
                        <a:pt x="1570" y="3398"/>
                      </a:lnTo>
                      <a:lnTo>
                        <a:pt x="1582" y="3398"/>
                      </a:lnTo>
                      <a:lnTo>
                        <a:pt x="1593" y="3398"/>
                      </a:lnTo>
                      <a:lnTo>
                        <a:pt x="1606" y="3395"/>
                      </a:lnTo>
                      <a:lnTo>
                        <a:pt x="1619" y="3394"/>
                      </a:lnTo>
                      <a:lnTo>
                        <a:pt x="1634" y="3393"/>
                      </a:lnTo>
                      <a:lnTo>
                        <a:pt x="1657" y="3391"/>
                      </a:lnTo>
                      <a:lnTo>
                        <a:pt x="1668" y="3386"/>
                      </a:lnTo>
                      <a:lnTo>
                        <a:pt x="1670" y="3383"/>
                      </a:lnTo>
                      <a:lnTo>
                        <a:pt x="1673" y="3382"/>
                      </a:lnTo>
                      <a:lnTo>
                        <a:pt x="1685" y="3376"/>
                      </a:lnTo>
                      <a:lnTo>
                        <a:pt x="1693" y="3374"/>
                      </a:lnTo>
                      <a:lnTo>
                        <a:pt x="1702" y="3373"/>
                      </a:lnTo>
                      <a:lnTo>
                        <a:pt x="1708" y="3375"/>
                      </a:lnTo>
                      <a:lnTo>
                        <a:pt x="1711" y="3381"/>
                      </a:lnTo>
                      <a:lnTo>
                        <a:pt x="1711" y="3389"/>
                      </a:lnTo>
                      <a:lnTo>
                        <a:pt x="1711" y="3398"/>
                      </a:lnTo>
                      <a:lnTo>
                        <a:pt x="1712" y="3405"/>
                      </a:lnTo>
                      <a:lnTo>
                        <a:pt x="1714" y="3412"/>
                      </a:lnTo>
                      <a:lnTo>
                        <a:pt x="1716" y="3419"/>
                      </a:lnTo>
                      <a:lnTo>
                        <a:pt x="1718" y="3426"/>
                      </a:lnTo>
                      <a:lnTo>
                        <a:pt x="1720" y="3432"/>
                      </a:lnTo>
                      <a:lnTo>
                        <a:pt x="1723" y="3438"/>
                      </a:lnTo>
                      <a:lnTo>
                        <a:pt x="1723" y="3443"/>
                      </a:lnTo>
                      <a:lnTo>
                        <a:pt x="1727" y="3439"/>
                      </a:lnTo>
                      <a:lnTo>
                        <a:pt x="1731" y="3435"/>
                      </a:lnTo>
                      <a:lnTo>
                        <a:pt x="1738" y="3430"/>
                      </a:lnTo>
                      <a:lnTo>
                        <a:pt x="1744" y="3425"/>
                      </a:lnTo>
                      <a:lnTo>
                        <a:pt x="1749" y="3419"/>
                      </a:lnTo>
                      <a:lnTo>
                        <a:pt x="1754" y="3414"/>
                      </a:lnTo>
                      <a:lnTo>
                        <a:pt x="1754" y="3407"/>
                      </a:lnTo>
                      <a:lnTo>
                        <a:pt x="1752" y="3399"/>
                      </a:lnTo>
                      <a:lnTo>
                        <a:pt x="1756" y="3399"/>
                      </a:lnTo>
                      <a:lnTo>
                        <a:pt x="1760" y="3398"/>
                      </a:lnTo>
                      <a:lnTo>
                        <a:pt x="1764" y="3395"/>
                      </a:lnTo>
                      <a:lnTo>
                        <a:pt x="1766" y="3393"/>
                      </a:lnTo>
                      <a:lnTo>
                        <a:pt x="1772" y="3387"/>
                      </a:lnTo>
                      <a:lnTo>
                        <a:pt x="1778" y="3379"/>
                      </a:lnTo>
                      <a:lnTo>
                        <a:pt x="1782" y="3373"/>
                      </a:lnTo>
                      <a:lnTo>
                        <a:pt x="1789" y="3366"/>
                      </a:lnTo>
                      <a:lnTo>
                        <a:pt x="1795" y="3362"/>
                      </a:lnTo>
                      <a:lnTo>
                        <a:pt x="1801" y="3357"/>
                      </a:lnTo>
                      <a:lnTo>
                        <a:pt x="1807" y="3353"/>
                      </a:lnTo>
                      <a:lnTo>
                        <a:pt x="1813" y="3349"/>
                      </a:lnTo>
                      <a:lnTo>
                        <a:pt x="1819" y="3344"/>
                      </a:lnTo>
                      <a:lnTo>
                        <a:pt x="1825" y="3341"/>
                      </a:lnTo>
                      <a:lnTo>
                        <a:pt x="1832" y="3338"/>
                      </a:lnTo>
                      <a:lnTo>
                        <a:pt x="1840" y="3337"/>
                      </a:lnTo>
                      <a:lnTo>
                        <a:pt x="1842" y="3340"/>
                      </a:lnTo>
                      <a:lnTo>
                        <a:pt x="1846" y="3341"/>
                      </a:lnTo>
                      <a:lnTo>
                        <a:pt x="1851" y="3342"/>
                      </a:lnTo>
                      <a:lnTo>
                        <a:pt x="1851" y="3347"/>
                      </a:lnTo>
                      <a:lnTo>
                        <a:pt x="1857" y="3347"/>
                      </a:lnTo>
                      <a:lnTo>
                        <a:pt x="1864" y="3345"/>
                      </a:lnTo>
                      <a:lnTo>
                        <a:pt x="1870" y="3344"/>
                      </a:lnTo>
                      <a:lnTo>
                        <a:pt x="1874" y="3345"/>
                      </a:lnTo>
                      <a:lnTo>
                        <a:pt x="1879" y="3351"/>
                      </a:lnTo>
                      <a:lnTo>
                        <a:pt x="1885" y="3357"/>
                      </a:lnTo>
                      <a:lnTo>
                        <a:pt x="1891" y="3362"/>
                      </a:lnTo>
                      <a:lnTo>
                        <a:pt x="1898" y="3364"/>
                      </a:lnTo>
                      <a:lnTo>
                        <a:pt x="1904" y="3365"/>
                      </a:lnTo>
                      <a:lnTo>
                        <a:pt x="1911" y="3366"/>
                      </a:lnTo>
                      <a:lnTo>
                        <a:pt x="1917" y="3368"/>
                      </a:lnTo>
                      <a:lnTo>
                        <a:pt x="1924" y="3369"/>
                      </a:lnTo>
                      <a:lnTo>
                        <a:pt x="1930" y="3370"/>
                      </a:lnTo>
                      <a:lnTo>
                        <a:pt x="1936" y="3373"/>
                      </a:lnTo>
                      <a:lnTo>
                        <a:pt x="1942" y="3374"/>
                      </a:lnTo>
                      <a:lnTo>
                        <a:pt x="1949" y="3375"/>
                      </a:lnTo>
                      <a:lnTo>
                        <a:pt x="1955" y="3375"/>
                      </a:lnTo>
                      <a:lnTo>
                        <a:pt x="1962" y="3375"/>
                      </a:lnTo>
                      <a:lnTo>
                        <a:pt x="1968" y="3373"/>
                      </a:lnTo>
                      <a:lnTo>
                        <a:pt x="1974" y="3371"/>
                      </a:lnTo>
                      <a:lnTo>
                        <a:pt x="1980" y="3369"/>
                      </a:lnTo>
                      <a:lnTo>
                        <a:pt x="1986" y="3368"/>
                      </a:lnTo>
                      <a:lnTo>
                        <a:pt x="1990" y="3368"/>
                      </a:lnTo>
                      <a:lnTo>
                        <a:pt x="1994" y="3369"/>
                      </a:lnTo>
                      <a:lnTo>
                        <a:pt x="2001" y="3374"/>
                      </a:lnTo>
                      <a:lnTo>
                        <a:pt x="2006" y="3379"/>
                      </a:lnTo>
                      <a:lnTo>
                        <a:pt x="2012" y="3386"/>
                      </a:lnTo>
                      <a:lnTo>
                        <a:pt x="2016" y="3393"/>
                      </a:lnTo>
                      <a:lnTo>
                        <a:pt x="2021" y="3401"/>
                      </a:lnTo>
                      <a:lnTo>
                        <a:pt x="2026" y="3408"/>
                      </a:lnTo>
                      <a:lnTo>
                        <a:pt x="2030" y="3416"/>
                      </a:lnTo>
                      <a:lnTo>
                        <a:pt x="2036" y="3424"/>
                      </a:lnTo>
                      <a:lnTo>
                        <a:pt x="2060" y="3412"/>
                      </a:lnTo>
                      <a:lnTo>
                        <a:pt x="2071" y="3410"/>
                      </a:lnTo>
                      <a:lnTo>
                        <a:pt x="2082" y="3407"/>
                      </a:lnTo>
                      <a:lnTo>
                        <a:pt x="2091" y="3405"/>
                      </a:lnTo>
                      <a:lnTo>
                        <a:pt x="2101" y="3404"/>
                      </a:lnTo>
                      <a:lnTo>
                        <a:pt x="2110" y="3402"/>
                      </a:lnTo>
                      <a:lnTo>
                        <a:pt x="2121" y="3400"/>
                      </a:lnTo>
                      <a:lnTo>
                        <a:pt x="2131" y="3399"/>
                      </a:lnTo>
                      <a:lnTo>
                        <a:pt x="2143" y="3396"/>
                      </a:lnTo>
                      <a:lnTo>
                        <a:pt x="2138" y="3382"/>
                      </a:lnTo>
                      <a:lnTo>
                        <a:pt x="2139" y="3373"/>
                      </a:lnTo>
                      <a:lnTo>
                        <a:pt x="2146" y="3366"/>
                      </a:lnTo>
                      <a:lnTo>
                        <a:pt x="2156" y="3362"/>
                      </a:lnTo>
                      <a:lnTo>
                        <a:pt x="2167" y="3357"/>
                      </a:lnTo>
                      <a:lnTo>
                        <a:pt x="2176" y="3353"/>
                      </a:lnTo>
                      <a:lnTo>
                        <a:pt x="2185" y="3346"/>
                      </a:lnTo>
                      <a:lnTo>
                        <a:pt x="2191" y="3337"/>
                      </a:lnTo>
                      <a:lnTo>
                        <a:pt x="2193" y="3329"/>
                      </a:lnTo>
                      <a:lnTo>
                        <a:pt x="2196" y="3322"/>
                      </a:lnTo>
                      <a:lnTo>
                        <a:pt x="2199" y="3316"/>
                      </a:lnTo>
                      <a:lnTo>
                        <a:pt x="2204" y="3310"/>
                      </a:lnTo>
                      <a:lnTo>
                        <a:pt x="2208" y="3306"/>
                      </a:lnTo>
                      <a:lnTo>
                        <a:pt x="2213" y="3302"/>
                      </a:lnTo>
                      <a:lnTo>
                        <a:pt x="2219" y="3299"/>
                      </a:lnTo>
                      <a:lnTo>
                        <a:pt x="2224" y="3296"/>
                      </a:lnTo>
                      <a:lnTo>
                        <a:pt x="2232" y="3294"/>
                      </a:lnTo>
                      <a:lnTo>
                        <a:pt x="2240" y="3293"/>
                      </a:lnTo>
                      <a:lnTo>
                        <a:pt x="2248" y="3293"/>
                      </a:lnTo>
                      <a:lnTo>
                        <a:pt x="2256" y="3294"/>
                      </a:lnTo>
                      <a:lnTo>
                        <a:pt x="2265" y="3294"/>
                      </a:lnTo>
                      <a:lnTo>
                        <a:pt x="2273" y="3294"/>
                      </a:lnTo>
                      <a:lnTo>
                        <a:pt x="2281" y="3293"/>
                      </a:lnTo>
                      <a:lnTo>
                        <a:pt x="2287" y="3291"/>
                      </a:lnTo>
                      <a:lnTo>
                        <a:pt x="2299" y="3283"/>
                      </a:lnTo>
                      <a:lnTo>
                        <a:pt x="2309" y="3272"/>
                      </a:lnTo>
                      <a:lnTo>
                        <a:pt x="2319" y="3262"/>
                      </a:lnTo>
                      <a:lnTo>
                        <a:pt x="2329" y="3250"/>
                      </a:lnTo>
                      <a:lnTo>
                        <a:pt x="2339" y="3239"/>
                      </a:lnTo>
                      <a:lnTo>
                        <a:pt x="2349" y="3231"/>
                      </a:lnTo>
                      <a:lnTo>
                        <a:pt x="2361" y="3227"/>
                      </a:lnTo>
                      <a:lnTo>
                        <a:pt x="2375" y="3228"/>
                      </a:lnTo>
                      <a:lnTo>
                        <a:pt x="2381" y="3230"/>
                      </a:lnTo>
                      <a:lnTo>
                        <a:pt x="2388" y="3233"/>
                      </a:lnTo>
                      <a:lnTo>
                        <a:pt x="2394" y="3238"/>
                      </a:lnTo>
                      <a:lnTo>
                        <a:pt x="2402" y="3241"/>
                      </a:lnTo>
                      <a:lnTo>
                        <a:pt x="2409" y="3245"/>
                      </a:lnTo>
                      <a:lnTo>
                        <a:pt x="2418" y="3248"/>
                      </a:lnTo>
                      <a:lnTo>
                        <a:pt x="2426" y="3251"/>
                      </a:lnTo>
                      <a:lnTo>
                        <a:pt x="2434" y="3252"/>
                      </a:lnTo>
                      <a:lnTo>
                        <a:pt x="2438" y="3253"/>
                      </a:lnTo>
                      <a:lnTo>
                        <a:pt x="2441" y="3256"/>
                      </a:lnTo>
                      <a:lnTo>
                        <a:pt x="2442" y="3260"/>
                      </a:lnTo>
                      <a:lnTo>
                        <a:pt x="2442" y="3265"/>
                      </a:lnTo>
                      <a:lnTo>
                        <a:pt x="2454" y="3260"/>
                      </a:lnTo>
                      <a:lnTo>
                        <a:pt x="2465" y="3253"/>
                      </a:lnTo>
                      <a:lnTo>
                        <a:pt x="2475" y="3244"/>
                      </a:lnTo>
                      <a:lnTo>
                        <a:pt x="2485" y="3234"/>
                      </a:lnTo>
                      <a:lnTo>
                        <a:pt x="2494" y="3227"/>
                      </a:lnTo>
                      <a:lnTo>
                        <a:pt x="2505" y="3222"/>
                      </a:lnTo>
                      <a:lnTo>
                        <a:pt x="2516" y="3220"/>
                      </a:lnTo>
                      <a:lnTo>
                        <a:pt x="2528" y="3224"/>
                      </a:lnTo>
                      <a:lnTo>
                        <a:pt x="2535" y="3230"/>
                      </a:lnTo>
                      <a:lnTo>
                        <a:pt x="2539" y="3236"/>
                      </a:lnTo>
                      <a:lnTo>
                        <a:pt x="2541" y="3244"/>
                      </a:lnTo>
                      <a:lnTo>
                        <a:pt x="2541" y="3252"/>
                      </a:lnTo>
                      <a:lnTo>
                        <a:pt x="2539" y="3259"/>
                      </a:lnTo>
                      <a:lnTo>
                        <a:pt x="2537" y="3268"/>
                      </a:lnTo>
                      <a:lnTo>
                        <a:pt x="2532" y="3278"/>
                      </a:lnTo>
                      <a:lnTo>
                        <a:pt x="2529" y="3287"/>
                      </a:lnTo>
                      <a:lnTo>
                        <a:pt x="2535" y="3283"/>
                      </a:lnTo>
                      <a:lnTo>
                        <a:pt x="2540" y="3280"/>
                      </a:lnTo>
                      <a:lnTo>
                        <a:pt x="2544" y="3277"/>
                      </a:lnTo>
                      <a:lnTo>
                        <a:pt x="2550" y="3273"/>
                      </a:lnTo>
                      <a:lnTo>
                        <a:pt x="2555" y="3270"/>
                      </a:lnTo>
                      <a:lnTo>
                        <a:pt x="2561" y="3268"/>
                      </a:lnTo>
                      <a:lnTo>
                        <a:pt x="2567" y="3266"/>
                      </a:lnTo>
                      <a:lnTo>
                        <a:pt x="2573" y="3265"/>
                      </a:lnTo>
                      <a:lnTo>
                        <a:pt x="2576" y="3272"/>
                      </a:lnTo>
                      <a:lnTo>
                        <a:pt x="2584" y="3278"/>
                      </a:lnTo>
                      <a:lnTo>
                        <a:pt x="2589" y="3284"/>
                      </a:lnTo>
                      <a:lnTo>
                        <a:pt x="2587" y="3293"/>
                      </a:lnTo>
                      <a:lnTo>
                        <a:pt x="2581" y="3300"/>
                      </a:lnTo>
                      <a:lnTo>
                        <a:pt x="2576" y="3305"/>
                      </a:lnTo>
                      <a:lnTo>
                        <a:pt x="2571" y="3309"/>
                      </a:lnTo>
                      <a:lnTo>
                        <a:pt x="2564" y="3313"/>
                      </a:lnTo>
                      <a:lnTo>
                        <a:pt x="2559" y="3316"/>
                      </a:lnTo>
                      <a:lnTo>
                        <a:pt x="2552" y="3318"/>
                      </a:lnTo>
                      <a:lnTo>
                        <a:pt x="2544" y="3321"/>
                      </a:lnTo>
                      <a:lnTo>
                        <a:pt x="2538" y="3325"/>
                      </a:lnTo>
                      <a:lnTo>
                        <a:pt x="2537" y="3328"/>
                      </a:lnTo>
                      <a:lnTo>
                        <a:pt x="2538" y="3331"/>
                      </a:lnTo>
                      <a:lnTo>
                        <a:pt x="2540" y="3336"/>
                      </a:lnTo>
                      <a:lnTo>
                        <a:pt x="2544" y="3337"/>
                      </a:lnTo>
                      <a:lnTo>
                        <a:pt x="2554" y="3337"/>
                      </a:lnTo>
                      <a:lnTo>
                        <a:pt x="2564" y="3337"/>
                      </a:lnTo>
                      <a:lnTo>
                        <a:pt x="2574" y="3336"/>
                      </a:lnTo>
                      <a:lnTo>
                        <a:pt x="2583" y="3336"/>
                      </a:lnTo>
                      <a:lnTo>
                        <a:pt x="2591" y="3337"/>
                      </a:lnTo>
                      <a:lnTo>
                        <a:pt x="2599" y="3338"/>
                      </a:lnTo>
                      <a:lnTo>
                        <a:pt x="2609" y="3341"/>
                      </a:lnTo>
                      <a:lnTo>
                        <a:pt x="2617" y="3345"/>
                      </a:lnTo>
                      <a:lnTo>
                        <a:pt x="2620" y="3334"/>
                      </a:lnTo>
                      <a:lnTo>
                        <a:pt x="2625" y="3334"/>
                      </a:lnTo>
                      <a:lnTo>
                        <a:pt x="2633" y="3338"/>
                      </a:lnTo>
                      <a:lnTo>
                        <a:pt x="2639" y="3338"/>
                      </a:lnTo>
                      <a:lnTo>
                        <a:pt x="2653" y="3347"/>
                      </a:lnTo>
                      <a:lnTo>
                        <a:pt x="2662" y="3353"/>
                      </a:lnTo>
                      <a:lnTo>
                        <a:pt x="2673" y="3351"/>
                      </a:lnTo>
                      <a:lnTo>
                        <a:pt x="2676" y="3346"/>
                      </a:lnTo>
                      <a:lnTo>
                        <a:pt x="2676" y="3341"/>
                      </a:lnTo>
                      <a:lnTo>
                        <a:pt x="2675" y="3339"/>
                      </a:lnTo>
                      <a:lnTo>
                        <a:pt x="2672" y="3333"/>
                      </a:lnTo>
                      <a:lnTo>
                        <a:pt x="2670" y="3328"/>
                      </a:lnTo>
                      <a:lnTo>
                        <a:pt x="2669" y="3322"/>
                      </a:lnTo>
                      <a:lnTo>
                        <a:pt x="2669" y="3316"/>
                      </a:lnTo>
                      <a:lnTo>
                        <a:pt x="2674" y="3317"/>
                      </a:lnTo>
                      <a:lnTo>
                        <a:pt x="2681" y="3316"/>
                      </a:lnTo>
                      <a:lnTo>
                        <a:pt x="2686" y="3314"/>
                      </a:lnTo>
                      <a:lnTo>
                        <a:pt x="2691" y="3316"/>
                      </a:lnTo>
                      <a:lnTo>
                        <a:pt x="2701" y="3324"/>
                      </a:lnTo>
                      <a:lnTo>
                        <a:pt x="2711" y="3330"/>
                      </a:lnTo>
                      <a:lnTo>
                        <a:pt x="2721" y="3338"/>
                      </a:lnTo>
                      <a:lnTo>
                        <a:pt x="2730" y="3345"/>
                      </a:lnTo>
                      <a:lnTo>
                        <a:pt x="2737" y="3354"/>
                      </a:lnTo>
                      <a:lnTo>
                        <a:pt x="2745" y="3363"/>
                      </a:lnTo>
                      <a:lnTo>
                        <a:pt x="2750" y="3371"/>
                      </a:lnTo>
                      <a:lnTo>
                        <a:pt x="2753" y="3382"/>
                      </a:lnTo>
                      <a:lnTo>
                        <a:pt x="2755" y="3390"/>
                      </a:lnTo>
                      <a:lnTo>
                        <a:pt x="2755" y="3396"/>
                      </a:lnTo>
                      <a:lnTo>
                        <a:pt x="2755" y="3403"/>
                      </a:lnTo>
                      <a:lnTo>
                        <a:pt x="2755" y="3410"/>
                      </a:lnTo>
                      <a:lnTo>
                        <a:pt x="2755" y="3416"/>
                      </a:lnTo>
                      <a:lnTo>
                        <a:pt x="2757" y="3420"/>
                      </a:lnTo>
                      <a:lnTo>
                        <a:pt x="2760" y="3426"/>
                      </a:lnTo>
                      <a:lnTo>
                        <a:pt x="2765" y="3429"/>
                      </a:lnTo>
                      <a:lnTo>
                        <a:pt x="2769" y="3429"/>
                      </a:lnTo>
                      <a:lnTo>
                        <a:pt x="2772" y="3429"/>
                      </a:lnTo>
                      <a:lnTo>
                        <a:pt x="2776" y="3428"/>
                      </a:lnTo>
                      <a:lnTo>
                        <a:pt x="2781" y="3426"/>
                      </a:lnTo>
                      <a:lnTo>
                        <a:pt x="2786" y="3425"/>
                      </a:lnTo>
                      <a:lnTo>
                        <a:pt x="2790" y="3425"/>
                      </a:lnTo>
                      <a:lnTo>
                        <a:pt x="2795" y="3425"/>
                      </a:lnTo>
                      <a:lnTo>
                        <a:pt x="2799" y="3427"/>
                      </a:lnTo>
                      <a:lnTo>
                        <a:pt x="2804" y="3431"/>
                      </a:lnTo>
                      <a:lnTo>
                        <a:pt x="2808" y="3437"/>
                      </a:lnTo>
                      <a:lnTo>
                        <a:pt x="2811" y="3442"/>
                      </a:lnTo>
                      <a:lnTo>
                        <a:pt x="2813" y="3449"/>
                      </a:lnTo>
                      <a:lnTo>
                        <a:pt x="2814" y="3455"/>
                      </a:lnTo>
                      <a:lnTo>
                        <a:pt x="2814" y="3463"/>
                      </a:lnTo>
                      <a:lnTo>
                        <a:pt x="2813" y="3470"/>
                      </a:lnTo>
                      <a:lnTo>
                        <a:pt x="2810" y="3478"/>
                      </a:lnTo>
                      <a:lnTo>
                        <a:pt x="2807" y="3488"/>
                      </a:lnTo>
                      <a:lnTo>
                        <a:pt x="2809" y="3498"/>
                      </a:lnTo>
                      <a:lnTo>
                        <a:pt x="2812" y="3506"/>
                      </a:lnTo>
                      <a:lnTo>
                        <a:pt x="2819" y="3516"/>
                      </a:lnTo>
                      <a:lnTo>
                        <a:pt x="2824" y="3526"/>
                      </a:lnTo>
                      <a:lnTo>
                        <a:pt x="2828" y="3536"/>
                      </a:lnTo>
                      <a:lnTo>
                        <a:pt x="2830" y="3547"/>
                      </a:lnTo>
                      <a:lnTo>
                        <a:pt x="2826" y="3559"/>
                      </a:lnTo>
                      <a:lnTo>
                        <a:pt x="2822" y="3567"/>
                      </a:lnTo>
                      <a:lnTo>
                        <a:pt x="2817" y="3576"/>
                      </a:lnTo>
                      <a:lnTo>
                        <a:pt x="2810" y="3585"/>
                      </a:lnTo>
                      <a:lnTo>
                        <a:pt x="2805" y="3594"/>
                      </a:lnTo>
                      <a:lnTo>
                        <a:pt x="2801" y="3602"/>
                      </a:lnTo>
                      <a:lnTo>
                        <a:pt x="2800" y="3611"/>
                      </a:lnTo>
                      <a:lnTo>
                        <a:pt x="2801" y="3620"/>
                      </a:lnTo>
                      <a:lnTo>
                        <a:pt x="2808" y="3629"/>
                      </a:lnTo>
                      <a:lnTo>
                        <a:pt x="2801" y="3633"/>
                      </a:lnTo>
                      <a:lnTo>
                        <a:pt x="2796" y="3636"/>
                      </a:lnTo>
                      <a:lnTo>
                        <a:pt x="2790" y="3640"/>
                      </a:lnTo>
                      <a:lnTo>
                        <a:pt x="2785" y="3645"/>
                      </a:lnTo>
                      <a:lnTo>
                        <a:pt x="2781" y="3649"/>
                      </a:lnTo>
                      <a:lnTo>
                        <a:pt x="2777" y="3654"/>
                      </a:lnTo>
                      <a:lnTo>
                        <a:pt x="2775" y="3661"/>
                      </a:lnTo>
                      <a:lnTo>
                        <a:pt x="2774" y="3666"/>
                      </a:lnTo>
                      <a:lnTo>
                        <a:pt x="2772" y="3677"/>
                      </a:lnTo>
                      <a:lnTo>
                        <a:pt x="2768" y="3687"/>
                      </a:lnTo>
                      <a:lnTo>
                        <a:pt x="2761" y="3695"/>
                      </a:lnTo>
                      <a:lnTo>
                        <a:pt x="2752" y="3701"/>
                      </a:lnTo>
                      <a:lnTo>
                        <a:pt x="2744" y="3707"/>
                      </a:lnTo>
                      <a:lnTo>
                        <a:pt x="2734" y="3712"/>
                      </a:lnTo>
                      <a:lnTo>
                        <a:pt x="2724" y="3717"/>
                      </a:lnTo>
                      <a:lnTo>
                        <a:pt x="2715" y="3721"/>
                      </a:lnTo>
                      <a:lnTo>
                        <a:pt x="2709" y="3726"/>
                      </a:lnTo>
                      <a:lnTo>
                        <a:pt x="2704" y="3733"/>
                      </a:lnTo>
                      <a:lnTo>
                        <a:pt x="2700" y="3740"/>
                      </a:lnTo>
                      <a:lnTo>
                        <a:pt x="2698" y="3748"/>
                      </a:lnTo>
                      <a:lnTo>
                        <a:pt x="2694" y="3756"/>
                      </a:lnTo>
                      <a:lnTo>
                        <a:pt x="2690" y="3763"/>
                      </a:lnTo>
                      <a:lnTo>
                        <a:pt x="2684" y="3770"/>
                      </a:lnTo>
                      <a:lnTo>
                        <a:pt x="2676" y="3775"/>
                      </a:lnTo>
                      <a:lnTo>
                        <a:pt x="2684" y="3787"/>
                      </a:lnTo>
                      <a:lnTo>
                        <a:pt x="2690" y="3800"/>
                      </a:lnTo>
                      <a:lnTo>
                        <a:pt x="2697" y="3813"/>
                      </a:lnTo>
                      <a:lnTo>
                        <a:pt x="2701" y="3826"/>
                      </a:lnTo>
                      <a:lnTo>
                        <a:pt x="2703" y="3840"/>
                      </a:lnTo>
                      <a:lnTo>
                        <a:pt x="2701" y="3853"/>
                      </a:lnTo>
                      <a:lnTo>
                        <a:pt x="2696" y="3866"/>
                      </a:lnTo>
                      <a:lnTo>
                        <a:pt x="2684" y="3878"/>
                      </a:lnTo>
                      <a:lnTo>
                        <a:pt x="2694" y="3872"/>
                      </a:lnTo>
                      <a:lnTo>
                        <a:pt x="2703" y="3867"/>
                      </a:lnTo>
                      <a:lnTo>
                        <a:pt x="2712" y="3861"/>
                      </a:lnTo>
                      <a:lnTo>
                        <a:pt x="2722" y="3857"/>
                      </a:lnTo>
                      <a:lnTo>
                        <a:pt x="2731" y="3853"/>
                      </a:lnTo>
                      <a:lnTo>
                        <a:pt x="2739" y="3847"/>
                      </a:lnTo>
                      <a:lnTo>
                        <a:pt x="2749" y="3843"/>
                      </a:lnTo>
                      <a:lnTo>
                        <a:pt x="2759" y="3838"/>
                      </a:lnTo>
                      <a:lnTo>
                        <a:pt x="2768" y="3835"/>
                      </a:lnTo>
                      <a:lnTo>
                        <a:pt x="2776" y="3833"/>
                      </a:lnTo>
                      <a:lnTo>
                        <a:pt x="2786" y="3831"/>
                      </a:lnTo>
                      <a:lnTo>
                        <a:pt x="2796" y="3831"/>
                      </a:lnTo>
                      <a:lnTo>
                        <a:pt x="2807" y="3832"/>
                      </a:lnTo>
                      <a:lnTo>
                        <a:pt x="2817" y="3833"/>
                      </a:lnTo>
                      <a:lnTo>
                        <a:pt x="2828" y="3836"/>
                      </a:lnTo>
                      <a:lnTo>
                        <a:pt x="2837" y="3842"/>
                      </a:lnTo>
                      <a:lnTo>
                        <a:pt x="2829" y="3847"/>
                      </a:lnTo>
                      <a:lnTo>
                        <a:pt x="2823" y="3855"/>
                      </a:lnTo>
                      <a:lnTo>
                        <a:pt x="2821" y="3865"/>
                      </a:lnTo>
                      <a:lnTo>
                        <a:pt x="2821" y="3875"/>
                      </a:lnTo>
                      <a:lnTo>
                        <a:pt x="2823" y="3886"/>
                      </a:lnTo>
                      <a:lnTo>
                        <a:pt x="2826" y="3897"/>
                      </a:lnTo>
                      <a:lnTo>
                        <a:pt x="2831" y="3907"/>
                      </a:lnTo>
                      <a:lnTo>
                        <a:pt x="2835" y="3915"/>
                      </a:lnTo>
                      <a:lnTo>
                        <a:pt x="2837" y="3919"/>
                      </a:lnTo>
                      <a:lnTo>
                        <a:pt x="2837" y="3923"/>
                      </a:lnTo>
                      <a:lnTo>
                        <a:pt x="2837" y="3929"/>
                      </a:lnTo>
                      <a:lnTo>
                        <a:pt x="2835" y="3933"/>
                      </a:lnTo>
                      <a:lnTo>
                        <a:pt x="2834" y="3937"/>
                      </a:lnTo>
                      <a:lnTo>
                        <a:pt x="2832" y="3942"/>
                      </a:lnTo>
                      <a:lnTo>
                        <a:pt x="2832" y="3945"/>
                      </a:lnTo>
                      <a:lnTo>
                        <a:pt x="2832" y="3949"/>
                      </a:lnTo>
                      <a:lnTo>
                        <a:pt x="2836" y="3957"/>
                      </a:lnTo>
                      <a:lnTo>
                        <a:pt x="2844" y="3960"/>
                      </a:lnTo>
                      <a:lnTo>
                        <a:pt x="2851" y="3960"/>
                      </a:lnTo>
                      <a:lnTo>
                        <a:pt x="2861" y="3959"/>
                      </a:lnTo>
                      <a:lnTo>
                        <a:pt x="2871" y="3958"/>
                      </a:lnTo>
                      <a:lnTo>
                        <a:pt x="2879" y="3957"/>
                      </a:lnTo>
                      <a:lnTo>
                        <a:pt x="2885" y="3957"/>
                      </a:lnTo>
                      <a:lnTo>
                        <a:pt x="2888" y="3960"/>
                      </a:lnTo>
                      <a:lnTo>
                        <a:pt x="2890" y="3973"/>
                      </a:lnTo>
                      <a:lnTo>
                        <a:pt x="2887" y="3986"/>
                      </a:lnTo>
                      <a:lnTo>
                        <a:pt x="2884" y="4001"/>
                      </a:lnTo>
                      <a:lnTo>
                        <a:pt x="2879" y="4015"/>
                      </a:lnTo>
                      <a:lnTo>
                        <a:pt x="2874" y="4030"/>
                      </a:lnTo>
                      <a:lnTo>
                        <a:pt x="2871" y="4044"/>
                      </a:lnTo>
                      <a:lnTo>
                        <a:pt x="2872" y="4058"/>
                      </a:lnTo>
                      <a:lnTo>
                        <a:pt x="2878" y="4072"/>
                      </a:lnTo>
                      <a:lnTo>
                        <a:pt x="2884" y="4079"/>
                      </a:lnTo>
                      <a:lnTo>
                        <a:pt x="2892" y="4081"/>
                      </a:lnTo>
                      <a:lnTo>
                        <a:pt x="2902" y="4082"/>
                      </a:lnTo>
                      <a:lnTo>
                        <a:pt x="2912" y="4081"/>
                      </a:lnTo>
                      <a:lnTo>
                        <a:pt x="2923" y="4081"/>
                      </a:lnTo>
                      <a:lnTo>
                        <a:pt x="2933" y="4082"/>
                      </a:lnTo>
                      <a:lnTo>
                        <a:pt x="2943" y="4084"/>
                      </a:lnTo>
                      <a:lnTo>
                        <a:pt x="2951" y="4091"/>
                      </a:lnTo>
                      <a:lnTo>
                        <a:pt x="2953" y="4095"/>
                      </a:lnTo>
                      <a:lnTo>
                        <a:pt x="2954" y="4100"/>
                      </a:lnTo>
                      <a:lnTo>
                        <a:pt x="2953" y="4105"/>
                      </a:lnTo>
                      <a:lnTo>
                        <a:pt x="2952" y="4111"/>
                      </a:lnTo>
                      <a:lnTo>
                        <a:pt x="2948" y="4116"/>
                      </a:lnTo>
                      <a:lnTo>
                        <a:pt x="2945" y="4121"/>
                      </a:lnTo>
                      <a:lnTo>
                        <a:pt x="2942" y="4127"/>
                      </a:lnTo>
                      <a:lnTo>
                        <a:pt x="2939" y="4132"/>
                      </a:lnTo>
                      <a:lnTo>
                        <a:pt x="2946" y="4133"/>
                      </a:lnTo>
                      <a:lnTo>
                        <a:pt x="2954" y="4137"/>
                      </a:lnTo>
                      <a:lnTo>
                        <a:pt x="2960" y="4140"/>
                      </a:lnTo>
                      <a:lnTo>
                        <a:pt x="2967" y="4143"/>
                      </a:lnTo>
                      <a:lnTo>
                        <a:pt x="2968" y="4146"/>
                      </a:lnTo>
                      <a:lnTo>
                        <a:pt x="2965" y="4151"/>
                      </a:lnTo>
                      <a:lnTo>
                        <a:pt x="2961" y="4156"/>
                      </a:lnTo>
                      <a:lnTo>
                        <a:pt x="2961" y="4160"/>
                      </a:lnTo>
                      <a:lnTo>
                        <a:pt x="2977" y="4160"/>
                      </a:lnTo>
                      <a:lnTo>
                        <a:pt x="2992" y="4157"/>
                      </a:lnTo>
                      <a:lnTo>
                        <a:pt x="3007" y="4154"/>
                      </a:lnTo>
                      <a:lnTo>
                        <a:pt x="3022" y="4149"/>
                      </a:lnTo>
                      <a:lnTo>
                        <a:pt x="3038" y="4143"/>
                      </a:lnTo>
                      <a:lnTo>
                        <a:pt x="3053" y="4138"/>
                      </a:lnTo>
                      <a:lnTo>
                        <a:pt x="3068" y="4135"/>
                      </a:lnTo>
                      <a:lnTo>
                        <a:pt x="3084" y="4132"/>
                      </a:lnTo>
                      <a:lnTo>
                        <a:pt x="3083" y="4138"/>
                      </a:lnTo>
                      <a:lnTo>
                        <a:pt x="3081" y="4141"/>
                      </a:lnTo>
                      <a:lnTo>
                        <a:pt x="3080" y="4143"/>
                      </a:lnTo>
                      <a:lnTo>
                        <a:pt x="3079" y="4144"/>
                      </a:lnTo>
                      <a:lnTo>
                        <a:pt x="3076" y="4156"/>
                      </a:lnTo>
                      <a:lnTo>
                        <a:pt x="3077" y="4157"/>
                      </a:lnTo>
                      <a:lnTo>
                        <a:pt x="3081" y="4161"/>
                      </a:lnTo>
                      <a:lnTo>
                        <a:pt x="3088" y="4166"/>
                      </a:lnTo>
                      <a:lnTo>
                        <a:pt x="3095" y="4172"/>
                      </a:lnTo>
                      <a:lnTo>
                        <a:pt x="3103" y="4177"/>
                      </a:lnTo>
                      <a:lnTo>
                        <a:pt x="3110" y="4182"/>
                      </a:lnTo>
                      <a:lnTo>
                        <a:pt x="3116" y="4187"/>
                      </a:lnTo>
                      <a:lnTo>
                        <a:pt x="3120" y="4189"/>
                      </a:lnTo>
                      <a:lnTo>
                        <a:pt x="3124" y="4190"/>
                      </a:lnTo>
                      <a:lnTo>
                        <a:pt x="3127" y="4191"/>
                      </a:lnTo>
                      <a:lnTo>
                        <a:pt x="3131" y="4192"/>
                      </a:lnTo>
                      <a:lnTo>
                        <a:pt x="3136" y="4192"/>
                      </a:lnTo>
                      <a:lnTo>
                        <a:pt x="3140" y="4192"/>
                      </a:lnTo>
                      <a:lnTo>
                        <a:pt x="3144" y="4190"/>
                      </a:lnTo>
                      <a:lnTo>
                        <a:pt x="3149" y="4188"/>
                      </a:lnTo>
                      <a:lnTo>
                        <a:pt x="3154" y="4183"/>
                      </a:lnTo>
                      <a:lnTo>
                        <a:pt x="3159" y="4178"/>
                      </a:lnTo>
                      <a:lnTo>
                        <a:pt x="3160" y="4172"/>
                      </a:lnTo>
                      <a:lnTo>
                        <a:pt x="3161" y="4164"/>
                      </a:lnTo>
                      <a:lnTo>
                        <a:pt x="3160" y="4156"/>
                      </a:lnTo>
                      <a:lnTo>
                        <a:pt x="3157" y="4150"/>
                      </a:lnTo>
                      <a:lnTo>
                        <a:pt x="3156" y="4144"/>
                      </a:lnTo>
                      <a:lnTo>
                        <a:pt x="3155" y="4140"/>
                      </a:lnTo>
                      <a:lnTo>
                        <a:pt x="3154" y="4139"/>
                      </a:lnTo>
                      <a:lnTo>
                        <a:pt x="3153" y="4138"/>
                      </a:lnTo>
                      <a:lnTo>
                        <a:pt x="3151" y="4135"/>
                      </a:lnTo>
                      <a:lnTo>
                        <a:pt x="3148" y="4130"/>
                      </a:lnTo>
                      <a:lnTo>
                        <a:pt x="3143" y="4125"/>
                      </a:lnTo>
                      <a:lnTo>
                        <a:pt x="3139" y="4118"/>
                      </a:lnTo>
                      <a:lnTo>
                        <a:pt x="3135" y="4109"/>
                      </a:lnTo>
                      <a:lnTo>
                        <a:pt x="3132" y="4102"/>
                      </a:lnTo>
                      <a:lnTo>
                        <a:pt x="3130" y="4093"/>
                      </a:lnTo>
                      <a:lnTo>
                        <a:pt x="3128" y="4080"/>
                      </a:lnTo>
                      <a:lnTo>
                        <a:pt x="3127" y="4072"/>
                      </a:lnTo>
                      <a:lnTo>
                        <a:pt x="3126" y="4069"/>
                      </a:lnTo>
                      <a:lnTo>
                        <a:pt x="3123" y="4068"/>
                      </a:lnTo>
                      <a:lnTo>
                        <a:pt x="3118" y="4064"/>
                      </a:lnTo>
                      <a:lnTo>
                        <a:pt x="3115" y="4056"/>
                      </a:lnTo>
                      <a:lnTo>
                        <a:pt x="3115" y="4046"/>
                      </a:lnTo>
                      <a:lnTo>
                        <a:pt x="3119" y="4037"/>
                      </a:lnTo>
                      <a:lnTo>
                        <a:pt x="3124" y="4032"/>
                      </a:lnTo>
                      <a:lnTo>
                        <a:pt x="3129" y="4030"/>
                      </a:lnTo>
                      <a:lnTo>
                        <a:pt x="3133" y="4028"/>
                      </a:lnTo>
                      <a:lnTo>
                        <a:pt x="3140" y="4027"/>
                      </a:lnTo>
                      <a:lnTo>
                        <a:pt x="3145" y="4027"/>
                      </a:lnTo>
                      <a:lnTo>
                        <a:pt x="3150" y="4028"/>
                      </a:lnTo>
                      <a:lnTo>
                        <a:pt x="3155" y="4029"/>
                      </a:lnTo>
                      <a:lnTo>
                        <a:pt x="3160" y="4030"/>
                      </a:lnTo>
                      <a:lnTo>
                        <a:pt x="3164" y="4032"/>
                      </a:lnTo>
                      <a:lnTo>
                        <a:pt x="3169" y="4034"/>
                      </a:lnTo>
                      <a:lnTo>
                        <a:pt x="3176" y="4038"/>
                      </a:lnTo>
                      <a:lnTo>
                        <a:pt x="3182" y="4041"/>
                      </a:lnTo>
                      <a:lnTo>
                        <a:pt x="3188" y="4044"/>
                      </a:lnTo>
                      <a:lnTo>
                        <a:pt x="3194" y="4046"/>
                      </a:lnTo>
                      <a:lnTo>
                        <a:pt x="3200" y="4049"/>
                      </a:lnTo>
                      <a:lnTo>
                        <a:pt x="3204" y="4050"/>
                      </a:lnTo>
                      <a:lnTo>
                        <a:pt x="3205" y="4047"/>
                      </a:lnTo>
                      <a:lnTo>
                        <a:pt x="3206" y="4044"/>
                      </a:lnTo>
                      <a:lnTo>
                        <a:pt x="3209" y="4041"/>
                      </a:lnTo>
                      <a:lnTo>
                        <a:pt x="3209" y="4039"/>
                      </a:lnTo>
                      <a:lnTo>
                        <a:pt x="3211" y="4031"/>
                      </a:lnTo>
                      <a:lnTo>
                        <a:pt x="3212" y="4026"/>
                      </a:lnTo>
                      <a:lnTo>
                        <a:pt x="3213" y="4020"/>
                      </a:lnTo>
                      <a:lnTo>
                        <a:pt x="3214" y="4017"/>
                      </a:lnTo>
                      <a:lnTo>
                        <a:pt x="3215" y="4013"/>
                      </a:lnTo>
                      <a:lnTo>
                        <a:pt x="3217" y="4008"/>
                      </a:lnTo>
                      <a:lnTo>
                        <a:pt x="3220" y="4003"/>
                      </a:lnTo>
                      <a:lnTo>
                        <a:pt x="3223" y="3996"/>
                      </a:lnTo>
                      <a:lnTo>
                        <a:pt x="3226" y="3994"/>
                      </a:lnTo>
                      <a:lnTo>
                        <a:pt x="3231" y="3994"/>
                      </a:lnTo>
                      <a:lnTo>
                        <a:pt x="3238" y="3994"/>
                      </a:lnTo>
                      <a:lnTo>
                        <a:pt x="3241" y="3996"/>
                      </a:lnTo>
                      <a:lnTo>
                        <a:pt x="3247" y="4004"/>
                      </a:lnTo>
                      <a:lnTo>
                        <a:pt x="3252" y="4010"/>
                      </a:lnTo>
                      <a:lnTo>
                        <a:pt x="3259" y="4016"/>
                      </a:lnTo>
                      <a:lnTo>
                        <a:pt x="3266" y="4020"/>
                      </a:lnTo>
                      <a:lnTo>
                        <a:pt x="3273" y="4023"/>
                      </a:lnTo>
                      <a:lnTo>
                        <a:pt x="3280" y="4027"/>
                      </a:lnTo>
                      <a:lnTo>
                        <a:pt x="3287" y="4027"/>
                      </a:lnTo>
                      <a:lnTo>
                        <a:pt x="3294" y="4027"/>
                      </a:lnTo>
                      <a:lnTo>
                        <a:pt x="3298" y="4025"/>
                      </a:lnTo>
                      <a:lnTo>
                        <a:pt x="3301" y="4020"/>
                      </a:lnTo>
                      <a:lnTo>
                        <a:pt x="3304" y="4015"/>
                      </a:lnTo>
                      <a:lnTo>
                        <a:pt x="3308" y="4008"/>
                      </a:lnTo>
                      <a:lnTo>
                        <a:pt x="3310" y="4003"/>
                      </a:lnTo>
                      <a:lnTo>
                        <a:pt x="3314" y="3997"/>
                      </a:lnTo>
                      <a:lnTo>
                        <a:pt x="3319" y="3993"/>
                      </a:lnTo>
                      <a:lnTo>
                        <a:pt x="3324" y="3991"/>
                      </a:lnTo>
                      <a:lnTo>
                        <a:pt x="3334" y="3990"/>
                      </a:lnTo>
                      <a:lnTo>
                        <a:pt x="3344" y="3990"/>
                      </a:lnTo>
                      <a:lnTo>
                        <a:pt x="3351" y="3991"/>
                      </a:lnTo>
                      <a:lnTo>
                        <a:pt x="3360" y="3994"/>
                      </a:lnTo>
                      <a:lnTo>
                        <a:pt x="3367" y="3998"/>
                      </a:lnTo>
                      <a:lnTo>
                        <a:pt x="3372" y="4005"/>
                      </a:lnTo>
                      <a:lnTo>
                        <a:pt x="3377" y="4014"/>
                      </a:lnTo>
                      <a:lnTo>
                        <a:pt x="3382" y="4023"/>
                      </a:lnTo>
                      <a:lnTo>
                        <a:pt x="3388" y="4021"/>
                      </a:lnTo>
                      <a:lnTo>
                        <a:pt x="3394" y="4019"/>
                      </a:lnTo>
                      <a:lnTo>
                        <a:pt x="3400" y="4017"/>
                      </a:lnTo>
                      <a:lnTo>
                        <a:pt x="3407" y="4014"/>
                      </a:lnTo>
                      <a:lnTo>
                        <a:pt x="3412" y="4010"/>
                      </a:lnTo>
                      <a:lnTo>
                        <a:pt x="3417" y="4006"/>
                      </a:lnTo>
                      <a:lnTo>
                        <a:pt x="3422" y="4002"/>
                      </a:lnTo>
                      <a:lnTo>
                        <a:pt x="3425" y="3995"/>
                      </a:lnTo>
                      <a:lnTo>
                        <a:pt x="3429" y="3997"/>
                      </a:lnTo>
                      <a:lnTo>
                        <a:pt x="3432" y="4001"/>
                      </a:lnTo>
                      <a:lnTo>
                        <a:pt x="3433" y="4005"/>
                      </a:lnTo>
                      <a:lnTo>
                        <a:pt x="3433" y="4009"/>
                      </a:lnTo>
                      <a:lnTo>
                        <a:pt x="3436" y="4009"/>
                      </a:lnTo>
                      <a:lnTo>
                        <a:pt x="3441" y="4010"/>
                      </a:lnTo>
                      <a:lnTo>
                        <a:pt x="3444" y="4009"/>
                      </a:lnTo>
                      <a:lnTo>
                        <a:pt x="3446" y="4008"/>
                      </a:lnTo>
                      <a:lnTo>
                        <a:pt x="3447" y="4006"/>
                      </a:lnTo>
                      <a:lnTo>
                        <a:pt x="3447" y="4002"/>
                      </a:lnTo>
                      <a:lnTo>
                        <a:pt x="3447" y="3998"/>
                      </a:lnTo>
                      <a:lnTo>
                        <a:pt x="3448" y="3996"/>
                      </a:lnTo>
                      <a:lnTo>
                        <a:pt x="3454" y="3993"/>
                      </a:lnTo>
                      <a:lnTo>
                        <a:pt x="3459" y="3991"/>
                      </a:lnTo>
                      <a:lnTo>
                        <a:pt x="3463" y="3990"/>
                      </a:lnTo>
                      <a:lnTo>
                        <a:pt x="3469" y="3991"/>
                      </a:lnTo>
                      <a:lnTo>
                        <a:pt x="3473" y="3992"/>
                      </a:lnTo>
                      <a:lnTo>
                        <a:pt x="3479" y="3993"/>
                      </a:lnTo>
                      <a:lnTo>
                        <a:pt x="3484" y="3994"/>
                      </a:lnTo>
                      <a:lnTo>
                        <a:pt x="3491" y="3995"/>
                      </a:lnTo>
                      <a:lnTo>
                        <a:pt x="3487" y="3983"/>
                      </a:lnTo>
                      <a:lnTo>
                        <a:pt x="3486" y="3972"/>
                      </a:lnTo>
                      <a:lnTo>
                        <a:pt x="3486" y="3963"/>
                      </a:lnTo>
                      <a:lnTo>
                        <a:pt x="3488" y="3953"/>
                      </a:lnTo>
                      <a:lnTo>
                        <a:pt x="3493" y="3944"/>
                      </a:lnTo>
                      <a:lnTo>
                        <a:pt x="3498" y="3937"/>
                      </a:lnTo>
                      <a:lnTo>
                        <a:pt x="3506" y="3931"/>
                      </a:lnTo>
                      <a:lnTo>
                        <a:pt x="3515" y="3926"/>
                      </a:lnTo>
                      <a:lnTo>
                        <a:pt x="3523" y="3923"/>
                      </a:lnTo>
                      <a:lnTo>
                        <a:pt x="3532" y="3923"/>
                      </a:lnTo>
                      <a:lnTo>
                        <a:pt x="3542" y="3926"/>
                      </a:lnTo>
                      <a:lnTo>
                        <a:pt x="3552" y="3930"/>
                      </a:lnTo>
                      <a:lnTo>
                        <a:pt x="3560" y="3936"/>
                      </a:lnTo>
                      <a:lnTo>
                        <a:pt x="3569" y="3944"/>
                      </a:lnTo>
                      <a:lnTo>
                        <a:pt x="3577" y="3953"/>
                      </a:lnTo>
                      <a:lnTo>
                        <a:pt x="3583" y="3963"/>
                      </a:lnTo>
                      <a:lnTo>
                        <a:pt x="3589" y="3969"/>
                      </a:lnTo>
                      <a:lnTo>
                        <a:pt x="3595" y="3971"/>
                      </a:lnTo>
                      <a:lnTo>
                        <a:pt x="3603" y="3972"/>
                      </a:lnTo>
                      <a:lnTo>
                        <a:pt x="3613" y="3972"/>
                      </a:lnTo>
                      <a:lnTo>
                        <a:pt x="3622" y="3972"/>
                      </a:lnTo>
                      <a:lnTo>
                        <a:pt x="3632" y="3972"/>
                      </a:lnTo>
                      <a:lnTo>
                        <a:pt x="3642" y="3974"/>
                      </a:lnTo>
                      <a:lnTo>
                        <a:pt x="3652" y="3979"/>
                      </a:lnTo>
                      <a:lnTo>
                        <a:pt x="3658" y="3981"/>
                      </a:lnTo>
                      <a:lnTo>
                        <a:pt x="3665" y="3981"/>
                      </a:lnTo>
                      <a:lnTo>
                        <a:pt x="3671" y="3979"/>
                      </a:lnTo>
                      <a:lnTo>
                        <a:pt x="3678" y="3976"/>
                      </a:lnTo>
                      <a:lnTo>
                        <a:pt x="3684" y="3973"/>
                      </a:lnTo>
                      <a:lnTo>
                        <a:pt x="3690" y="3972"/>
                      </a:lnTo>
                      <a:lnTo>
                        <a:pt x="3695" y="3972"/>
                      </a:lnTo>
                      <a:lnTo>
                        <a:pt x="3700" y="3976"/>
                      </a:lnTo>
                      <a:lnTo>
                        <a:pt x="3706" y="3979"/>
                      </a:lnTo>
                      <a:lnTo>
                        <a:pt x="3714" y="3981"/>
                      </a:lnTo>
                      <a:lnTo>
                        <a:pt x="3718" y="3985"/>
                      </a:lnTo>
                      <a:lnTo>
                        <a:pt x="3716" y="3994"/>
                      </a:lnTo>
                      <a:lnTo>
                        <a:pt x="3712" y="4003"/>
                      </a:lnTo>
                      <a:lnTo>
                        <a:pt x="3707" y="4013"/>
                      </a:lnTo>
                      <a:lnTo>
                        <a:pt x="3704" y="4022"/>
                      </a:lnTo>
                      <a:lnTo>
                        <a:pt x="3702" y="4031"/>
                      </a:lnTo>
                      <a:lnTo>
                        <a:pt x="3700" y="4041"/>
                      </a:lnTo>
                      <a:lnTo>
                        <a:pt x="3696" y="4051"/>
                      </a:lnTo>
                      <a:lnTo>
                        <a:pt x="3692" y="4059"/>
                      </a:lnTo>
                      <a:lnTo>
                        <a:pt x="3688" y="4068"/>
                      </a:lnTo>
                      <a:lnTo>
                        <a:pt x="3699" y="4068"/>
                      </a:lnTo>
                      <a:lnTo>
                        <a:pt x="3706" y="4071"/>
                      </a:lnTo>
                      <a:lnTo>
                        <a:pt x="3714" y="4077"/>
                      </a:lnTo>
                      <a:lnTo>
                        <a:pt x="3720" y="4083"/>
                      </a:lnTo>
                      <a:lnTo>
                        <a:pt x="3727" y="4091"/>
                      </a:lnTo>
                      <a:lnTo>
                        <a:pt x="3732" y="4099"/>
                      </a:lnTo>
                      <a:lnTo>
                        <a:pt x="3739" y="4105"/>
                      </a:lnTo>
                      <a:lnTo>
                        <a:pt x="3747" y="4109"/>
                      </a:lnTo>
                      <a:lnTo>
                        <a:pt x="3754" y="4113"/>
                      </a:lnTo>
                      <a:lnTo>
                        <a:pt x="3762" y="4115"/>
                      </a:lnTo>
                      <a:lnTo>
                        <a:pt x="3769" y="4117"/>
                      </a:lnTo>
                      <a:lnTo>
                        <a:pt x="3778" y="4118"/>
                      </a:lnTo>
                      <a:lnTo>
                        <a:pt x="3787" y="4118"/>
                      </a:lnTo>
                      <a:lnTo>
                        <a:pt x="3794" y="4119"/>
                      </a:lnTo>
                      <a:lnTo>
                        <a:pt x="3803" y="4119"/>
                      </a:lnTo>
                      <a:lnTo>
                        <a:pt x="3812" y="4120"/>
                      </a:lnTo>
                      <a:lnTo>
                        <a:pt x="3816" y="4123"/>
                      </a:lnTo>
                      <a:lnTo>
                        <a:pt x="3821" y="4125"/>
                      </a:lnTo>
                      <a:lnTo>
                        <a:pt x="3824" y="4128"/>
                      </a:lnTo>
                      <a:lnTo>
                        <a:pt x="3828" y="4132"/>
                      </a:lnTo>
                      <a:lnTo>
                        <a:pt x="3834" y="4141"/>
                      </a:lnTo>
                      <a:lnTo>
                        <a:pt x="3853" y="4142"/>
                      </a:lnTo>
                      <a:lnTo>
                        <a:pt x="3861" y="4143"/>
                      </a:lnTo>
                      <a:lnTo>
                        <a:pt x="3863" y="4145"/>
                      </a:lnTo>
                      <a:lnTo>
                        <a:pt x="3861" y="4148"/>
                      </a:lnTo>
                      <a:lnTo>
                        <a:pt x="3858" y="4151"/>
                      </a:lnTo>
                      <a:lnTo>
                        <a:pt x="3860" y="4153"/>
                      </a:lnTo>
                      <a:lnTo>
                        <a:pt x="3867" y="4154"/>
                      </a:lnTo>
                      <a:lnTo>
                        <a:pt x="3887" y="4155"/>
                      </a:lnTo>
                      <a:lnTo>
                        <a:pt x="3901" y="4140"/>
                      </a:lnTo>
                      <a:lnTo>
                        <a:pt x="3916" y="4133"/>
                      </a:lnTo>
                      <a:lnTo>
                        <a:pt x="3934" y="4133"/>
                      </a:lnTo>
                      <a:lnTo>
                        <a:pt x="3952" y="4140"/>
                      </a:lnTo>
                      <a:lnTo>
                        <a:pt x="3971" y="4149"/>
                      </a:lnTo>
                      <a:lnTo>
                        <a:pt x="3989" y="4160"/>
                      </a:lnTo>
                      <a:lnTo>
                        <a:pt x="4008" y="4169"/>
                      </a:lnTo>
                      <a:lnTo>
                        <a:pt x="4025" y="4177"/>
                      </a:lnTo>
                      <a:lnTo>
                        <a:pt x="4022" y="4185"/>
                      </a:lnTo>
                      <a:lnTo>
                        <a:pt x="4019" y="4193"/>
                      </a:lnTo>
                      <a:lnTo>
                        <a:pt x="4018" y="4201"/>
                      </a:lnTo>
                      <a:lnTo>
                        <a:pt x="4017" y="4209"/>
                      </a:lnTo>
                      <a:lnTo>
                        <a:pt x="4017" y="4217"/>
                      </a:lnTo>
                      <a:lnTo>
                        <a:pt x="4018" y="4225"/>
                      </a:lnTo>
                      <a:lnTo>
                        <a:pt x="4019" y="4234"/>
                      </a:lnTo>
                      <a:lnTo>
                        <a:pt x="4021" y="4241"/>
                      </a:lnTo>
                      <a:lnTo>
                        <a:pt x="4026" y="4259"/>
                      </a:lnTo>
                      <a:lnTo>
                        <a:pt x="4036" y="4273"/>
                      </a:lnTo>
                      <a:lnTo>
                        <a:pt x="4048" y="4285"/>
                      </a:lnTo>
                      <a:lnTo>
                        <a:pt x="4062" y="4295"/>
                      </a:lnTo>
                      <a:lnTo>
                        <a:pt x="4078" y="4300"/>
                      </a:lnTo>
                      <a:lnTo>
                        <a:pt x="4094" y="4303"/>
                      </a:lnTo>
                      <a:lnTo>
                        <a:pt x="4110" y="4302"/>
                      </a:lnTo>
                      <a:lnTo>
                        <a:pt x="4127" y="4298"/>
                      </a:lnTo>
                      <a:lnTo>
                        <a:pt x="4131" y="4296"/>
                      </a:lnTo>
                      <a:lnTo>
                        <a:pt x="4131" y="4293"/>
                      </a:lnTo>
                      <a:lnTo>
                        <a:pt x="4130" y="4291"/>
                      </a:lnTo>
                      <a:lnTo>
                        <a:pt x="4127" y="4289"/>
                      </a:lnTo>
                      <a:lnTo>
                        <a:pt x="4123" y="4287"/>
                      </a:lnTo>
                      <a:lnTo>
                        <a:pt x="4122" y="4283"/>
                      </a:lnTo>
                      <a:lnTo>
                        <a:pt x="4122" y="4278"/>
                      </a:lnTo>
                      <a:lnTo>
                        <a:pt x="4128" y="4272"/>
                      </a:lnTo>
                      <a:lnTo>
                        <a:pt x="4120" y="4267"/>
                      </a:lnTo>
                      <a:lnTo>
                        <a:pt x="4111" y="4265"/>
                      </a:lnTo>
                      <a:lnTo>
                        <a:pt x="4103" y="4264"/>
                      </a:lnTo>
                      <a:lnTo>
                        <a:pt x="4095" y="4262"/>
                      </a:lnTo>
                      <a:lnTo>
                        <a:pt x="4088" y="4261"/>
                      </a:lnTo>
                      <a:lnTo>
                        <a:pt x="4083" y="4258"/>
                      </a:lnTo>
                      <a:lnTo>
                        <a:pt x="4081" y="4252"/>
                      </a:lnTo>
                      <a:lnTo>
                        <a:pt x="4081" y="4243"/>
                      </a:lnTo>
                      <a:lnTo>
                        <a:pt x="4085" y="4226"/>
                      </a:lnTo>
                      <a:lnTo>
                        <a:pt x="4091" y="4209"/>
                      </a:lnTo>
                      <a:lnTo>
                        <a:pt x="4097" y="4192"/>
                      </a:lnTo>
                      <a:lnTo>
                        <a:pt x="4106" y="4176"/>
                      </a:lnTo>
                      <a:lnTo>
                        <a:pt x="4115" y="4162"/>
                      </a:lnTo>
                      <a:lnTo>
                        <a:pt x="4124" y="4148"/>
                      </a:lnTo>
                      <a:lnTo>
                        <a:pt x="4135" y="4136"/>
                      </a:lnTo>
                      <a:lnTo>
                        <a:pt x="4147" y="4126"/>
                      </a:lnTo>
                      <a:lnTo>
                        <a:pt x="4165" y="4117"/>
                      </a:lnTo>
                      <a:lnTo>
                        <a:pt x="4184" y="4115"/>
                      </a:lnTo>
                      <a:lnTo>
                        <a:pt x="4204" y="4117"/>
                      </a:lnTo>
                      <a:lnTo>
                        <a:pt x="4226" y="4120"/>
                      </a:lnTo>
                      <a:lnTo>
                        <a:pt x="4246" y="4124"/>
                      </a:lnTo>
                      <a:lnTo>
                        <a:pt x="4267" y="4125"/>
                      </a:lnTo>
                      <a:lnTo>
                        <a:pt x="4288" y="4123"/>
                      </a:lnTo>
                      <a:lnTo>
                        <a:pt x="4306" y="4113"/>
                      </a:lnTo>
                      <a:lnTo>
                        <a:pt x="4315" y="4107"/>
                      </a:lnTo>
                      <a:lnTo>
                        <a:pt x="4324" y="4103"/>
                      </a:lnTo>
                      <a:lnTo>
                        <a:pt x="4332" y="4100"/>
                      </a:lnTo>
                      <a:lnTo>
                        <a:pt x="4341" y="4096"/>
                      </a:lnTo>
                      <a:lnTo>
                        <a:pt x="4350" y="4094"/>
                      </a:lnTo>
                      <a:lnTo>
                        <a:pt x="4359" y="4091"/>
                      </a:lnTo>
                      <a:lnTo>
                        <a:pt x="4367" y="4089"/>
                      </a:lnTo>
                      <a:lnTo>
                        <a:pt x="4375" y="4086"/>
                      </a:lnTo>
                      <a:lnTo>
                        <a:pt x="4384" y="4079"/>
                      </a:lnTo>
                      <a:lnTo>
                        <a:pt x="4391" y="4070"/>
                      </a:lnTo>
                      <a:lnTo>
                        <a:pt x="4399" y="4060"/>
                      </a:lnTo>
                      <a:lnTo>
                        <a:pt x="4406" y="4050"/>
                      </a:lnTo>
                      <a:lnTo>
                        <a:pt x="4415" y="4040"/>
                      </a:lnTo>
                      <a:lnTo>
                        <a:pt x="4424" y="4033"/>
                      </a:lnTo>
                      <a:lnTo>
                        <a:pt x="4435" y="4031"/>
                      </a:lnTo>
                      <a:lnTo>
                        <a:pt x="4448" y="4033"/>
                      </a:lnTo>
                      <a:lnTo>
                        <a:pt x="4451" y="4037"/>
                      </a:lnTo>
                      <a:lnTo>
                        <a:pt x="4455" y="4042"/>
                      </a:lnTo>
                      <a:lnTo>
                        <a:pt x="4460" y="4047"/>
                      </a:lnTo>
                      <a:lnTo>
                        <a:pt x="4464" y="4050"/>
                      </a:lnTo>
                      <a:lnTo>
                        <a:pt x="4465" y="4051"/>
                      </a:lnTo>
                      <a:lnTo>
                        <a:pt x="4466" y="4051"/>
                      </a:lnTo>
                      <a:lnTo>
                        <a:pt x="4467" y="4051"/>
                      </a:lnTo>
                      <a:lnTo>
                        <a:pt x="4468" y="4051"/>
                      </a:lnTo>
                      <a:lnTo>
                        <a:pt x="4470" y="4047"/>
                      </a:lnTo>
                      <a:lnTo>
                        <a:pt x="4473" y="4040"/>
                      </a:lnTo>
                      <a:lnTo>
                        <a:pt x="4480" y="4031"/>
                      </a:lnTo>
                      <a:lnTo>
                        <a:pt x="4492" y="4023"/>
                      </a:lnTo>
                      <a:lnTo>
                        <a:pt x="4492" y="4026"/>
                      </a:lnTo>
                      <a:lnTo>
                        <a:pt x="4492" y="4029"/>
                      </a:lnTo>
                      <a:lnTo>
                        <a:pt x="4498" y="4032"/>
                      </a:lnTo>
                      <a:lnTo>
                        <a:pt x="4510" y="4031"/>
                      </a:lnTo>
                      <a:lnTo>
                        <a:pt x="4512" y="4030"/>
                      </a:lnTo>
                      <a:lnTo>
                        <a:pt x="4516" y="4029"/>
                      </a:lnTo>
                      <a:lnTo>
                        <a:pt x="4523" y="4027"/>
                      </a:lnTo>
                      <a:lnTo>
                        <a:pt x="4531" y="4025"/>
                      </a:lnTo>
                      <a:lnTo>
                        <a:pt x="4539" y="4023"/>
                      </a:lnTo>
                      <a:lnTo>
                        <a:pt x="4547" y="4023"/>
                      </a:lnTo>
                      <a:lnTo>
                        <a:pt x="4553" y="4026"/>
                      </a:lnTo>
                      <a:lnTo>
                        <a:pt x="4558" y="4030"/>
                      </a:lnTo>
                      <a:lnTo>
                        <a:pt x="4565" y="4045"/>
                      </a:lnTo>
                      <a:lnTo>
                        <a:pt x="4573" y="4039"/>
                      </a:lnTo>
                      <a:lnTo>
                        <a:pt x="4582" y="4032"/>
                      </a:lnTo>
                      <a:lnTo>
                        <a:pt x="4592" y="4027"/>
                      </a:lnTo>
                      <a:lnTo>
                        <a:pt x="4601" y="4022"/>
                      </a:lnTo>
                      <a:lnTo>
                        <a:pt x="4611" y="4018"/>
                      </a:lnTo>
                      <a:lnTo>
                        <a:pt x="4622" y="4016"/>
                      </a:lnTo>
                      <a:lnTo>
                        <a:pt x="4634" y="4014"/>
                      </a:lnTo>
                      <a:lnTo>
                        <a:pt x="4646" y="4013"/>
                      </a:lnTo>
                      <a:lnTo>
                        <a:pt x="4649" y="4011"/>
                      </a:lnTo>
                      <a:lnTo>
                        <a:pt x="4654" y="4008"/>
                      </a:lnTo>
                      <a:lnTo>
                        <a:pt x="4660" y="4004"/>
                      </a:lnTo>
                      <a:lnTo>
                        <a:pt x="4668" y="4002"/>
                      </a:lnTo>
                      <a:lnTo>
                        <a:pt x="4680" y="4000"/>
                      </a:lnTo>
                      <a:lnTo>
                        <a:pt x="4692" y="4000"/>
                      </a:lnTo>
                      <a:lnTo>
                        <a:pt x="4703" y="4000"/>
                      </a:lnTo>
                      <a:lnTo>
                        <a:pt x="4713" y="4000"/>
                      </a:lnTo>
                      <a:lnTo>
                        <a:pt x="4724" y="4001"/>
                      </a:lnTo>
                      <a:lnTo>
                        <a:pt x="4734" y="4001"/>
                      </a:lnTo>
                      <a:lnTo>
                        <a:pt x="4744" y="4001"/>
                      </a:lnTo>
                      <a:lnTo>
                        <a:pt x="4754" y="3998"/>
                      </a:lnTo>
                      <a:lnTo>
                        <a:pt x="4770" y="3991"/>
                      </a:lnTo>
                      <a:lnTo>
                        <a:pt x="4783" y="3980"/>
                      </a:lnTo>
                      <a:lnTo>
                        <a:pt x="4795" y="3966"/>
                      </a:lnTo>
                      <a:lnTo>
                        <a:pt x="4806" y="3951"/>
                      </a:lnTo>
                      <a:lnTo>
                        <a:pt x="4817" y="3936"/>
                      </a:lnTo>
                      <a:lnTo>
                        <a:pt x="4828" y="3924"/>
                      </a:lnTo>
                      <a:lnTo>
                        <a:pt x="4841" y="3916"/>
                      </a:lnTo>
                      <a:lnTo>
                        <a:pt x="4857" y="3914"/>
                      </a:lnTo>
                      <a:lnTo>
                        <a:pt x="4874" y="3911"/>
                      </a:lnTo>
                      <a:lnTo>
                        <a:pt x="4888" y="3906"/>
                      </a:lnTo>
                      <a:lnTo>
                        <a:pt x="4900" y="3897"/>
                      </a:lnTo>
                      <a:lnTo>
                        <a:pt x="4911" y="3886"/>
                      </a:lnTo>
                      <a:lnTo>
                        <a:pt x="4921" y="3875"/>
                      </a:lnTo>
                      <a:lnTo>
                        <a:pt x="4932" y="3865"/>
                      </a:lnTo>
                      <a:lnTo>
                        <a:pt x="4944" y="3855"/>
                      </a:lnTo>
                      <a:lnTo>
                        <a:pt x="4960" y="3848"/>
                      </a:lnTo>
                      <a:lnTo>
                        <a:pt x="4956" y="3843"/>
                      </a:lnTo>
                      <a:lnTo>
                        <a:pt x="4953" y="3837"/>
                      </a:lnTo>
                      <a:lnTo>
                        <a:pt x="4952" y="3833"/>
                      </a:lnTo>
                      <a:lnTo>
                        <a:pt x="4953" y="3828"/>
                      </a:lnTo>
                      <a:lnTo>
                        <a:pt x="4968" y="3808"/>
                      </a:lnTo>
                      <a:lnTo>
                        <a:pt x="4985" y="3789"/>
                      </a:lnTo>
                      <a:lnTo>
                        <a:pt x="5002" y="3774"/>
                      </a:lnTo>
                      <a:lnTo>
                        <a:pt x="5022" y="3761"/>
                      </a:lnTo>
                      <a:lnTo>
                        <a:pt x="5042" y="3751"/>
                      </a:lnTo>
                      <a:lnTo>
                        <a:pt x="5064" y="3744"/>
                      </a:lnTo>
                      <a:lnTo>
                        <a:pt x="5087" y="3738"/>
                      </a:lnTo>
                      <a:lnTo>
                        <a:pt x="5112" y="3736"/>
                      </a:lnTo>
                      <a:lnTo>
                        <a:pt x="5117" y="3735"/>
                      </a:lnTo>
                      <a:lnTo>
                        <a:pt x="5124" y="3733"/>
                      </a:lnTo>
                      <a:lnTo>
                        <a:pt x="5129" y="3730"/>
                      </a:lnTo>
                      <a:lnTo>
                        <a:pt x="5135" y="3725"/>
                      </a:lnTo>
                      <a:lnTo>
                        <a:pt x="5139" y="3721"/>
                      </a:lnTo>
                      <a:lnTo>
                        <a:pt x="5145" y="3717"/>
                      </a:lnTo>
                      <a:lnTo>
                        <a:pt x="5151" y="3713"/>
                      </a:lnTo>
                      <a:lnTo>
                        <a:pt x="5157" y="3710"/>
                      </a:lnTo>
                      <a:lnTo>
                        <a:pt x="5147" y="3706"/>
                      </a:lnTo>
                      <a:lnTo>
                        <a:pt x="5138" y="3705"/>
                      </a:lnTo>
                      <a:lnTo>
                        <a:pt x="5129" y="3707"/>
                      </a:lnTo>
                      <a:lnTo>
                        <a:pt x="5121" y="3710"/>
                      </a:lnTo>
                      <a:lnTo>
                        <a:pt x="5113" y="3714"/>
                      </a:lnTo>
                      <a:lnTo>
                        <a:pt x="5105" y="3718"/>
                      </a:lnTo>
                      <a:lnTo>
                        <a:pt x="5100" y="3718"/>
                      </a:lnTo>
                      <a:lnTo>
                        <a:pt x="5095" y="3714"/>
                      </a:lnTo>
                      <a:lnTo>
                        <a:pt x="5091" y="3707"/>
                      </a:lnTo>
                      <a:lnTo>
                        <a:pt x="5092" y="3699"/>
                      </a:lnTo>
                      <a:lnTo>
                        <a:pt x="5097" y="3693"/>
                      </a:lnTo>
                      <a:lnTo>
                        <a:pt x="5104" y="3685"/>
                      </a:lnTo>
                      <a:lnTo>
                        <a:pt x="5111" y="3678"/>
                      </a:lnTo>
                      <a:lnTo>
                        <a:pt x="5116" y="3671"/>
                      </a:lnTo>
                      <a:lnTo>
                        <a:pt x="5120" y="3662"/>
                      </a:lnTo>
                      <a:lnTo>
                        <a:pt x="5117" y="3652"/>
                      </a:lnTo>
                      <a:lnTo>
                        <a:pt x="5114" y="3647"/>
                      </a:lnTo>
                      <a:lnTo>
                        <a:pt x="5113" y="3640"/>
                      </a:lnTo>
                      <a:lnTo>
                        <a:pt x="5112" y="3635"/>
                      </a:lnTo>
                      <a:lnTo>
                        <a:pt x="5114" y="3631"/>
                      </a:lnTo>
                      <a:lnTo>
                        <a:pt x="5125" y="3614"/>
                      </a:lnTo>
                      <a:lnTo>
                        <a:pt x="5137" y="3600"/>
                      </a:lnTo>
                      <a:lnTo>
                        <a:pt x="5148" y="3586"/>
                      </a:lnTo>
                      <a:lnTo>
                        <a:pt x="5159" y="3572"/>
                      </a:lnTo>
                      <a:lnTo>
                        <a:pt x="5169" y="3558"/>
                      </a:lnTo>
                      <a:lnTo>
                        <a:pt x="5180" y="3545"/>
                      </a:lnTo>
                      <a:lnTo>
                        <a:pt x="5192" y="3530"/>
                      </a:lnTo>
                      <a:lnTo>
                        <a:pt x="5202" y="3516"/>
                      </a:lnTo>
                      <a:lnTo>
                        <a:pt x="5217" y="3498"/>
                      </a:lnTo>
                      <a:lnTo>
                        <a:pt x="5230" y="3478"/>
                      </a:lnTo>
                      <a:lnTo>
                        <a:pt x="5242" y="3459"/>
                      </a:lnTo>
                      <a:lnTo>
                        <a:pt x="5255" y="3439"/>
                      </a:lnTo>
                      <a:lnTo>
                        <a:pt x="5268" y="3419"/>
                      </a:lnTo>
                      <a:lnTo>
                        <a:pt x="5282" y="3402"/>
                      </a:lnTo>
                      <a:lnTo>
                        <a:pt x="5298" y="3385"/>
                      </a:lnTo>
                      <a:lnTo>
                        <a:pt x="5317" y="3368"/>
                      </a:lnTo>
                      <a:lnTo>
                        <a:pt x="5323" y="3362"/>
                      </a:lnTo>
                      <a:lnTo>
                        <a:pt x="5327" y="3354"/>
                      </a:lnTo>
                      <a:lnTo>
                        <a:pt x="5329" y="3346"/>
                      </a:lnTo>
                      <a:lnTo>
                        <a:pt x="5330" y="3338"/>
                      </a:lnTo>
                      <a:lnTo>
                        <a:pt x="5331" y="3330"/>
                      </a:lnTo>
                      <a:lnTo>
                        <a:pt x="5333" y="3321"/>
                      </a:lnTo>
                      <a:lnTo>
                        <a:pt x="5337" y="3314"/>
                      </a:lnTo>
                      <a:lnTo>
                        <a:pt x="5344" y="3307"/>
                      </a:lnTo>
                      <a:lnTo>
                        <a:pt x="5346" y="3303"/>
                      </a:lnTo>
                      <a:lnTo>
                        <a:pt x="5347" y="3297"/>
                      </a:lnTo>
                      <a:lnTo>
                        <a:pt x="5345" y="3292"/>
                      </a:lnTo>
                      <a:lnTo>
                        <a:pt x="5339" y="3287"/>
                      </a:lnTo>
                      <a:lnTo>
                        <a:pt x="5347" y="3271"/>
                      </a:lnTo>
                      <a:lnTo>
                        <a:pt x="5355" y="3256"/>
                      </a:lnTo>
                      <a:lnTo>
                        <a:pt x="5362" y="3241"/>
                      </a:lnTo>
                      <a:lnTo>
                        <a:pt x="5370" y="3226"/>
                      </a:lnTo>
                      <a:lnTo>
                        <a:pt x="5379" y="3211"/>
                      </a:lnTo>
                      <a:lnTo>
                        <a:pt x="5389" y="3197"/>
                      </a:lnTo>
                      <a:lnTo>
                        <a:pt x="5401" y="3184"/>
                      </a:lnTo>
                      <a:lnTo>
                        <a:pt x="5414" y="3173"/>
                      </a:lnTo>
                      <a:lnTo>
                        <a:pt x="5419" y="3171"/>
                      </a:lnTo>
                      <a:lnTo>
                        <a:pt x="5428" y="3169"/>
                      </a:lnTo>
                      <a:lnTo>
                        <a:pt x="5434" y="3167"/>
                      </a:lnTo>
                      <a:lnTo>
                        <a:pt x="5438" y="3162"/>
                      </a:lnTo>
                      <a:lnTo>
                        <a:pt x="5440" y="3152"/>
                      </a:lnTo>
                      <a:lnTo>
                        <a:pt x="5440" y="3142"/>
                      </a:lnTo>
                      <a:lnTo>
                        <a:pt x="5439" y="3131"/>
                      </a:lnTo>
                      <a:lnTo>
                        <a:pt x="5437" y="3120"/>
                      </a:lnTo>
                      <a:lnTo>
                        <a:pt x="5435" y="3109"/>
                      </a:lnTo>
                      <a:lnTo>
                        <a:pt x="5434" y="3097"/>
                      </a:lnTo>
                      <a:lnTo>
                        <a:pt x="5437" y="3086"/>
                      </a:lnTo>
                      <a:lnTo>
                        <a:pt x="5441" y="3075"/>
                      </a:lnTo>
                      <a:lnTo>
                        <a:pt x="5429" y="3070"/>
                      </a:lnTo>
                      <a:lnTo>
                        <a:pt x="5418" y="3066"/>
                      </a:lnTo>
                      <a:lnTo>
                        <a:pt x="5408" y="3062"/>
                      </a:lnTo>
                      <a:lnTo>
                        <a:pt x="5397" y="3059"/>
                      </a:lnTo>
                      <a:lnTo>
                        <a:pt x="5388" y="3056"/>
                      </a:lnTo>
                      <a:lnTo>
                        <a:pt x="5377" y="3053"/>
                      </a:lnTo>
                      <a:lnTo>
                        <a:pt x="5365" y="3049"/>
                      </a:lnTo>
                      <a:lnTo>
                        <a:pt x="5353" y="3046"/>
                      </a:lnTo>
                      <a:lnTo>
                        <a:pt x="5354" y="3039"/>
                      </a:lnTo>
                      <a:lnTo>
                        <a:pt x="5354" y="3034"/>
                      </a:lnTo>
                      <a:lnTo>
                        <a:pt x="5352" y="3030"/>
                      </a:lnTo>
                      <a:lnTo>
                        <a:pt x="5349" y="3026"/>
                      </a:lnTo>
                      <a:lnTo>
                        <a:pt x="5346" y="3023"/>
                      </a:lnTo>
                      <a:lnTo>
                        <a:pt x="5343" y="3020"/>
                      </a:lnTo>
                      <a:lnTo>
                        <a:pt x="5342" y="3015"/>
                      </a:lnTo>
                      <a:lnTo>
                        <a:pt x="5342" y="3010"/>
                      </a:lnTo>
                      <a:lnTo>
                        <a:pt x="5343" y="3000"/>
                      </a:lnTo>
                      <a:lnTo>
                        <a:pt x="5345" y="2989"/>
                      </a:lnTo>
                      <a:lnTo>
                        <a:pt x="5347" y="2980"/>
                      </a:lnTo>
                      <a:lnTo>
                        <a:pt x="5349" y="2970"/>
                      </a:lnTo>
                      <a:lnTo>
                        <a:pt x="5354" y="2960"/>
                      </a:lnTo>
                      <a:lnTo>
                        <a:pt x="5359" y="2951"/>
                      </a:lnTo>
                      <a:lnTo>
                        <a:pt x="5366" y="2944"/>
                      </a:lnTo>
                      <a:lnTo>
                        <a:pt x="5376" y="2937"/>
                      </a:lnTo>
                      <a:lnTo>
                        <a:pt x="5369" y="2936"/>
                      </a:lnTo>
                      <a:lnTo>
                        <a:pt x="5362" y="2935"/>
                      </a:lnTo>
                      <a:lnTo>
                        <a:pt x="5356" y="2935"/>
                      </a:lnTo>
                      <a:lnTo>
                        <a:pt x="5349" y="2935"/>
                      </a:lnTo>
                      <a:lnTo>
                        <a:pt x="5343" y="2935"/>
                      </a:lnTo>
                      <a:lnTo>
                        <a:pt x="5336" y="2935"/>
                      </a:lnTo>
                      <a:lnTo>
                        <a:pt x="5330" y="2935"/>
                      </a:lnTo>
                      <a:lnTo>
                        <a:pt x="5323" y="2934"/>
                      </a:lnTo>
                      <a:lnTo>
                        <a:pt x="5313" y="2934"/>
                      </a:lnTo>
                      <a:lnTo>
                        <a:pt x="5303" y="2935"/>
                      </a:lnTo>
                      <a:lnTo>
                        <a:pt x="5292" y="2937"/>
                      </a:lnTo>
                      <a:lnTo>
                        <a:pt x="5281" y="2940"/>
                      </a:lnTo>
                      <a:lnTo>
                        <a:pt x="5270" y="2943"/>
                      </a:lnTo>
                      <a:lnTo>
                        <a:pt x="5259" y="2945"/>
                      </a:lnTo>
                      <a:lnTo>
                        <a:pt x="5248" y="2945"/>
                      </a:lnTo>
                      <a:lnTo>
                        <a:pt x="5237" y="2943"/>
                      </a:lnTo>
                      <a:lnTo>
                        <a:pt x="5225" y="2937"/>
                      </a:lnTo>
                      <a:lnTo>
                        <a:pt x="5214" y="2931"/>
                      </a:lnTo>
                      <a:lnTo>
                        <a:pt x="5202" y="2924"/>
                      </a:lnTo>
                      <a:lnTo>
                        <a:pt x="5192" y="2916"/>
                      </a:lnTo>
                      <a:lnTo>
                        <a:pt x="5181" y="2910"/>
                      </a:lnTo>
                      <a:lnTo>
                        <a:pt x="5169" y="2904"/>
                      </a:lnTo>
                      <a:lnTo>
                        <a:pt x="5156" y="2901"/>
                      </a:lnTo>
                      <a:lnTo>
                        <a:pt x="5141" y="2900"/>
                      </a:lnTo>
                      <a:lnTo>
                        <a:pt x="5157" y="2899"/>
                      </a:lnTo>
                      <a:lnTo>
                        <a:pt x="5172" y="2901"/>
                      </a:lnTo>
                      <a:lnTo>
                        <a:pt x="5186" y="2903"/>
                      </a:lnTo>
                      <a:lnTo>
                        <a:pt x="5201" y="2906"/>
                      </a:lnTo>
                      <a:lnTo>
                        <a:pt x="5215" y="2908"/>
                      </a:lnTo>
                      <a:lnTo>
                        <a:pt x="5230" y="2910"/>
                      </a:lnTo>
                      <a:lnTo>
                        <a:pt x="5243" y="2911"/>
                      </a:lnTo>
                      <a:lnTo>
                        <a:pt x="5257" y="2909"/>
                      </a:lnTo>
                      <a:lnTo>
                        <a:pt x="5263" y="2906"/>
                      </a:lnTo>
                      <a:lnTo>
                        <a:pt x="5270" y="2901"/>
                      </a:lnTo>
                      <a:lnTo>
                        <a:pt x="5276" y="2894"/>
                      </a:lnTo>
                      <a:lnTo>
                        <a:pt x="5282" y="2886"/>
                      </a:lnTo>
                      <a:lnTo>
                        <a:pt x="5288" y="2877"/>
                      </a:lnTo>
                      <a:lnTo>
                        <a:pt x="5295" y="2870"/>
                      </a:lnTo>
                      <a:lnTo>
                        <a:pt x="5301" y="2864"/>
                      </a:lnTo>
                      <a:lnTo>
                        <a:pt x="5310" y="2860"/>
                      </a:lnTo>
                      <a:lnTo>
                        <a:pt x="5317" y="2859"/>
                      </a:lnTo>
                      <a:lnTo>
                        <a:pt x="5322" y="2857"/>
                      </a:lnTo>
                      <a:lnTo>
                        <a:pt x="5328" y="2855"/>
                      </a:lnTo>
                      <a:lnTo>
                        <a:pt x="5332" y="2853"/>
                      </a:lnTo>
                      <a:lnTo>
                        <a:pt x="5337" y="2851"/>
                      </a:lnTo>
                      <a:lnTo>
                        <a:pt x="5342" y="2849"/>
                      </a:lnTo>
                      <a:lnTo>
                        <a:pt x="5347" y="2846"/>
                      </a:lnTo>
                      <a:lnTo>
                        <a:pt x="5353" y="2842"/>
                      </a:lnTo>
                      <a:lnTo>
                        <a:pt x="5344" y="2839"/>
                      </a:lnTo>
                      <a:lnTo>
                        <a:pt x="5335" y="2836"/>
                      </a:lnTo>
                      <a:lnTo>
                        <a:pt x="5327" y="2832"/>
                      </a:lnTo>
                      <a:lnTo>
                        <a:pt x="5319" y="2827"/>
                      </a:lnTo>
                      <a:lnTo>
                        <a:pt x="5310" y="2824"/>
                      </a:lnTo>
                      <a:lnTo>
                        <a:pt x="5304" y="2820"/>
                      </a:lnTo>
                      <a:lnTo>
                        <a:pt x="5297" y="2814"/>
                      </a:lnTo>
                      <a:lnTo>
                        <a:pt x="5292" y="2810"/>
                      </a:lnTo>
                      <a:lnTo>
                        <a:pt x="5281" y="2796"/>
                      </a:lnTo>
                      <a:lnTo>
                        <a:pt x="5272" y="2781"/>
                      </a:lnTo>
                      <a:lnTo>
                        <a:pt x="5263" y="2766"/>
                      </a:lnTo>
                      <a:lnTo>
                        <a:pt x="5256" y="2750"/>
                      </a:lnTo>
                      <a:lnTo>
                        <a:pt x="5248" y="2735"/>
                      </a:lnTo>
                      <a:lnTo>
                        <a:pt x="5242" y="2717"/>
                      </a:lnTo>
                      <a:lnTo>
                        <a:pt x="5236" y="2701"/>
                      </a:lnTo>
                      <a:lnTo>
                        <a:pt x="5231" y="2683"/>
                      </a:lnTo>
                      <a:lnTo>
                        <a:pt x="5225" y="2675"/>
                      </a:lnTo>
                      <a:lnTo>
                        <a:pt x="5217" y="2668"/>
                      </a:lnTo>
                      <a:lnTo>
                        <a:pt x="5206" y="2665"/>
                      </a:lnTo>
                      <a:lnTo>
                        <a:pt x="5194" y="2662"/>
                      </a:lnTo>
                      <a:lnTo>
                        <a:pt x="5181" y="2658"/>
                      </a:lnTo>
                      <a:lnTo>
                        <a:pt x="5169" y="2654"/>
                      </a:lnTo>
                      <a:lnTo>
                        <a:pt x="5158" y="2648"/>
                      </a:lnTo>
                      <a:lnTo>
                        <a:pt x="5150" y="2638"/>
                      </a:lnTo>
                      <a:lnTo>
                        <a:pt x="5147" y="2631"/>
                      </a:lnTo>
                      <a:lnTo>
                        <a:pt x="5146" y="2624"/>
                      </a:lnTo>
                      <a:lnTo>
                        <a:pt x="5144" y="2616"/>
                      </a:lnTo>
                      <a:lnTo>
                        <a:pt x="5143" y="2608"/>
                      </a:lnTo>
                      <a:lnTo>
                        <a:pt x="5140" y="2601"/>
                      </a:lnTo>
                      <a:lnTo>
                        <a:pt x="5138" y="2594"/>
                      </a:lnTo>
                      <a:lnTo>
                        <a:pt x="5136" y="2588"/>
                      </a:lnTo>
                      <a:lnTo>
                        <a:pt x="5132" y="2581"/>
                      </a:lnTo>
                      <a:lnTo>
                        <a:pt x="5128" y="2578"/>
                      </a:lnTo>
                      <a:lnTo>
                        <a:pt x="5124" y="2576"/>
                      </a:lnTo>
                      <a:lnTo>
                        <a:pt x="5119" y="2574"/>
                      </a:lnTo>
                      <a:lnTo>
                        <a:pt x="5113" y="2572"/>
                      </a:lnTo>
                      <a:lnTo>
                        <a:pt x="5108" y="2570"/>
                      </a:lnTo>
                      <a:lnTo>
                        <a:pt x="5101" y="2569"/>
                      </a:lnTo>
                      <a:lnTo>
                        <a:pt x="5096" y="2567"/>
                      </a:lnTo>
                      <a:lnTo>
                        <a:pt x="5090" y="2565"/>
                      </a:lnTo>
                      <a:lnTo>
                        <a:pt x="5098" y="2562"/>
                      </a:lnTo>
                      <a:lnTo>
                        <a:pt x="5102" y="2557"/>
                      </a:lnTo>
                      <a:lnTo>
                        <a:pt x="5104" y="2552"/>
                      </a:lnTo>
                      <a:lnTo>
                        <a:pt x="5105" y="2545"/>
                      </a:lnTo>
                      <a:lnTo>
                        <a:pt x="5105" y="2539"/>
                      </a:lnTo>
                      <a:lnTo>
                        <a:pt x="5107" y="2532"/>
                      </a:lnTo>
                      <a:lnTo>
                        <a:pt x="5109" y="2527"/>
                      </a:lnTo>
                      <a:lnTo>
                        <a:pt x="5113" y="2522"/>
                      </a:lnTo>
                      <a:lnTo>
                        <a:pt x="5121" y="2517"/>
                      </a:lnTo>
                      <a:lnTo>
                        <a:pt x="5128" y="2513"/>
                      </a:lnTo>
                      <a:lnTo>
                        <a:pt x="5136" y="2508"/>
                      </a:lnTo>
                      <a:lnTo>
                        <a:pt x="5144" y="2504"/>
                      </a:lnTo>
                      <a:lnTo>
                        <a:pt x="5150" y="2500"/>
                      </a:lnTo>
                      <a:lnTo>
                        <a:pt x="5158" y="2495"/>
                      </a:lnTo>
                      <a:lnTo>
                        <a:pt x="5163" y="2490"/>
                      </a:lnTo>
                      <a:lnTo>
                        <a:pt x="5169" y="2483"/>
                      </a:lnTo>
                      <a:lnTo>
                        <a:pt x="5175" y="2473"/>
                      </a:lnTo>
                      <a:lnTo>
                        <a:pt x="5181" y="2461"/>
                      </a:lnTo>
                      <a:lnTo>
                        <a:pt x="5185" y="2451"/>
                      </a:lnTo>
                      <a:lnTo>
                        <a:pt x="5189" y="2439"/>
                      </a:lnTo>
                      <a:lnTo>
                        <a:pt x="5192" y="2426"/>
                      </a:lnTo>
                      <a:lnTo>
                        <a:pt x="5192" y="2414"/>
                      </a:lnTo>
                      <a:lnTo>
                        <a:pt x="5189" y="2402"/>
                      </a:lnTo>
                      <a:lnTo>
                        <a:pt x="5185" y="2391"/>
                      </a:lnTo>
                      <a:lnTo>
                        <a:pt x="5196" y="2399"/>
                      </a:lnTo>
                      <a:lnTo>
                        <a:pt x="5208" y="2404"/>
                      </a:lnTo>
                      <a:lnTo>
                        <a:pt x="5220" y="2405"/>
                      </a:lnTo>
                      <a:lnTo>
                        <a:pt x="5232" y="2404"/>
                      </a:lnTo>
                      <a:lnTo>
                        <a:pt x="5243" y="2400"/>
                      </a:lnTo>
                      <a:lnTo>
                        <a:pt x="5252" y="2395"/>
                      </a:lnTo>
                      <a:lnTo>
                        <a:pt x="5261" y="2387"/>
                      </a:lnTo>
                      <a:lnTo>
                        <a:pt x="5269" y="2380"/>
                      </a:lnTo>
                      <a:lnTo>
                        <a:pt x="5281" y="2366"/>
                      </a:lnTo>
                      <a:lnTo>
                        <a:pt x="5293" y="2354"/>
                      </a:lnTo>
                      <a:lnTo>
                        <a:pt x="5306" y="2343"/>
                      </a:lnTo>
                      <a:lnTo>
                        <a:pt x="5319" y="2333"/>
                      </a:lnTo>
                      <a:lnTo>
                        <a:pt x="5333" y="2324"/>
                      </a:lnTo>
                      <a:lnTo>
                        <a:pt x="5348" y="2317"/>
                      </a:lnTo>
                      <a:lnTo>
                        <a:pt x="5364" y="2310"/>
                      </a:lnTo>
                      <a:lnTo>
                        <a:pt x="5379" y="2305"/>
                      </a:lnTo>
                      <a:lnTo>
                        <a:pt x="5395" y="2300"/>
                      </a:lnTo>
                      <a:lnTo>
                        <a:pt x="5411" y="2297"/>
                      </a:lnTo>
                      <a:lnTo>
                        <a:pt x="5428" y="2294"/>
                      </a:lnTo>
                      <a:lnTo>
                        <a:pt x="5445" y="2292"/>
                      </a:lnTo>
                      <a:lnTo>
                        <a:pt x="5463" y="2291"/>
                      </a:lnTo>
                      <a:lnTo>
                        <a:pt x="5479" y="2289"/>
                      </a:lnTo>
                      <a:lnTo>
                        <a:pt x="5496" y="2288"/>
                      </a:lnTo>
                      <a:lnTo>
                        <a:pt x="5514" y="2288"/>
                      </a:lnTo>
                      <a:lnTo>
                        <a:pt x="5516" y="2286"/>
                      </a:lnTo>
                      <a:lnTo>
                        <a:pt x="5517" y="2282"/>
                      </a:lnTo>
                      <a:lnTo>
                        <a:pt x="5517" y="2275"/>
                      </a:lnTo>
                      <a:lnTo>
                        <a:pt x="5518" y="2267"/>
                      </a:lnTo>
                      <a:lnTo>
                        <a:pt x="5519" y="2257"/>
                      </a:lnTo>
                      <a:lnTo>
                        <a:pt x="5521" y="2247"/>
                      </a:lnTo>
                      <a:lnTo>
                        <a:pt x="5526" y="2236"/>
                      </a:lnTo>
                      <a:lnTo>
                        <a:pt x="5532" y="2227"/>
                      </a:lnTo>
                      <a:lnTo>
                        <a:pt x="5535" y="2224"/>
                      </a:lnTo>
                      <a:lnTo>
                        <a:pt x="5537" y="2219"/>
                      </a:lnTo>
                      <a:lnTo>
                        <a:pt x="5539" y="2213"/>
                      </a:lnTo>
                      <a:lnTo>
                        <a:pt x="5539" y="2207"/>
                      </a:lnTo>
                      <a:lnTo>
                        <a:pt x="5539" y="2201"/>
                      </a:lnTo>
                      <a:lnTo>
                        <a:pt x="5538" y="2196"/>
                      </a:lnTo>
                      <a:lnTo>
                        <a:pt x="5537" y="2191"/>
                      </a:lnTo>
                      <a:lnTo>
                        <a:pt x="5533" y="2189"/>
                      </a:lnTo>
                      <a:lnTo>
                        <a:pt x="5515" y="2181"/>
                      </a:lnTo>
                      <a:lnTo>
                        <a:pt x="5495" y="2173"/>
                      </a:lnTo>
                      <a:lnTo>
                        <a:pt x="5474" y="2166"/>
                      </a:lnTo>
                      <a:lnTo>
                        <a:pt x="5453" y="2162"/>
                      </a:lnTo>
                      <a:lnTo>
                        <a:pt x="5432" y="2162"/>
                      </a:lnTo>
                      <a:lnTo>
                        <a:pt x="5413" y="2166"/>
                      </a:lnTo>
                      <a:lnTo>
                        <a:pt x="5396" y="2176"/>
                      </a:lnTo>
                      <a:lnTo>
                        <a:pt x="5382" y="2194"/>
                      </a:lnTo>
                      <a:lnTo>
                        <a:pt x="5372" y="2184"/>
                      </a:lnTo>
                      <a:lnTo>
                        <a:pt x="5361" y="2175"/>
                      </a:lnTo>
                      <a:lnTo>
                        <a:pt x="5350" y="2168"/>
                      </a:lnTo>
                      <a:lnTo>
                        <a:pt x="5340" y="2162"/>
                      </a:lnTo>
                      <a:lnTo>
                        <a:pt x="5328" y="2157"/>
                      </a:lnTo>
                      <a:lnTo>
                        <a:pt x="5315" y="2152"/>
                      </a:lnTo>
                      <a:lnTo>
                        <a:pt x="5301" y="2149"/>
                      </a:lnTo>
                      <a:lnTo>
                        <a:pt x="5288" y="2147"/>
                      </a:lnTo>
                      <a:lnTo>
                        <a:pt x="5275" y="2145"/>
                      </a:lnTo>
                      <a:lnTo>
                        <a:pt x="5261" y="2144"/>
                      </a:lnTo>
                      <a:lnTo>
                        <a:pt x="5247" y="2142"/>
                      </a:lnTo>
                      <a:lnTo>
                        <a:pt x="5234" y="2142"/>
                      </a:lnTo>
                      <a:lnTo>
                        <a:pt x="5220" y="2142"/>
                      </a:lnTo>
                      <a:lnTo>
                        <a:pt x="5206" y="2142"/>
                      </a:lnTo>
                      <a:lnTo>
                        <a:pt x="5192" y="2142"/>
                      </a:lnTo>
                      <a:lnTo>
                        <a:pt x="5178" y="2142"/>
                      </a:lnTo>
                      <a:lnTo>
                        <a:pt x="5178" y="2149"/>
                      </a:lnTo>
                      <a:lnTo>
                        <a:pt x="5178" y="2154"/>
                      </a:lnTo>
                      <a:lnTo>
                        <a:pt x="5178" y="2161"/>
                      </a:lnTo>
                      <a:lnTo>
                        <a:pt x="5180" y="2168"/>
                      </a:lnTo>
                      <a:lnTo>
                        <a:pt x="5178" y="2174"/>
                      </a:lnTo>
                      <a:lnTo>
                        <a:pt x="5178" y="2181"/>
                      </a:lnTo>
                      <a:lnTo>
                        <a:pt x="5177" y="2186"/>
                      </a:lnTo>
                      <a:lnTo>
                        <a:pt x="5176" y="2193"/>
                      </a:lnTo>
                      <a:lnTo>
                        <a:pt x="5170" y="2209"/>
                      </a:lnTo>
                      <a:lnTo>
                        <a:pt x="5161" y="2223"/>
                      </a:lnTo>
                      <a:lnTo>
                        <a:pt x="5150" y="2235"/>
                      </a:lnTo>
                      <a:lnTo>
                        <a:pt x="5137" y="2245"/>
                      </a:lnTo>
                      <a:lnTo>
                        <a:pt x="5123" y="2252"/>
                      </a:lnTo>
                      <a:lnTo>
                        <a:pt x="5108" y="2259"/>
                      </a:lnTo>
                      <a:lnTo>
                        <a:pt x="5091" y="2263"/>
                      </a:lnTo>
                      <a:lnTo>
                        <a:pt x="5076" y="2267"/>
                      </a:lnTo>
                      <a:lnTo>
                        <a:pt x="5075" y="2249"/>
                      </a:lnTo>
                      <a:lnTo>
                        <a:pt x="5078" y="2232"/>
                      </a:lnTo>
                      <a:lnTo>
                        <a:pt x="5082" y="2214"/>
                      </a:lnTo>
                      <a:lnTo>
                        <a:pt x="5087" y="2197"/>
                      </a:lnTo>
                      <a:lnTo>
                        <a:pt x="5090" y="2182"/>
                      </a:lnTo>
                      <a:lnTo>
                        <a:pt x="5090" y="2166"/>
                      </a:lnTo>
                      <a:lnTo>
                        <a:pt x="5087" y="2152"/>
                      </a:lnTo>
                      <a:lnTo>
                        <a:pt x="5078" y="2140"/>
                      </a:lnTo>
                      <a:lnTo>
                        <a:pt x="5064" y="2132"/>
                      </a:lnTo>
                      <a:lnTo>
                        <a:pt x="5049" y="2126"/>
                      </a:lnTo>
                      <a:lnTo>
                        <a:pt x="5031" y="2125"/>
                      </a:lnTo>
                      <a:lnTo>
                        <a:pt x="5013" y="2126"/>
                      </a:lnTo>
                      <a:lnTo>
                        <a:pt x="4993" y="2126"/>
                      </a:lnTo>
                      <a:lnTo>
                        <a:pt x="4975" y="2126"/>
                      </a:lnTo>
                      <a:lnTo>
                        <a:pt x="4956" y="2124"/>
                      </a:lnTo>
                      <a:lnTo>
                        <a:pt x="4939" y="2119"/>
                      </a:lnTo>
                      <a:lnTo>
                        <a:pt x="4929" y="2112"/>
                      </a:lnTo>
                      <a:lnTo>
                        <a:pt x="4920" y="2103"/>
                      </a:lnTo>
                      <a:lnTo>
                        <a:pt x="4914" y="2095"/>
                      </a:lnTo>
                      <a:lnTo>
                        <a:pt x="4909" y="2084"/>
                      </a:lnTo>
                      <a:lnTo>
                        <a:pt x="4907" y="2074"/>
                      </a:lnTo>
                      <a:lnTo>
                        <a:pt x="4908" y="2063"/>
                      </a:lnTo>
                      <a:lnTo>
                        <a:pt x="4912" y="2052"/>
                      </a:lnTo>
                      <a:lnTo>
                        <a:pt x="4918" y="2042"/>
                      </a:lnTo>
                      <a:lnTo>
                        <a:pt x="4924" y="2036"/>
                      </a:lnTo>
                      <a:lnTo>
                        <a:pt x="4929" y="2029"/>
                      </a:lnTo>
                      <a:lnTo>
                        <a:pt x="4935" y="2024"/>
                      </a:lnTo>
                      <a:lnTo>
                        <a:pt x="4941" y="2019"/>
                      </a:lnTo>
                      <a:lnTo>
                        <a:pt x="4948" y="2015"/>
                      </a:lnTo>
                      <a:lnTo>
                        <a:pt x="4955" y="2012"/>
                      </a:lnTo>
                      <a:lnTo>
                        <a:pt x="4964" y="2011"/>
                      </a:lnTo>
                      <a:lnTo>
                        <a:pt x="4974" y="2011"/>
                      </a:lnTo>
                      <a:lnTo>
                        <a:pt x="4976" y="2016"/>
                      </a:lnTo>
                      <a:lnTo>
                        <a:pt x="4981" y="2018"/>
                      </a:lnTo>
                      <a:lnTo>
                        <a:pt x="4988" y="2019"/>
                      </a:lnTo>
                      <a:lnTo>
                        <a:pt x="4989" y="2026"/>
                      </a:lnTo>
                      <a:lnTo>
                        <a:pt x="5000" y="2026"/>
                      </a:lnTo>
                      <a:lnTo>
                        <a:pt x="5011" y="2024"/>
                      </a:lnTo>
                      <a:lnTo>
                        <a:pt x="5022" y="2022"/>
                      </a:lnTo>
                      <a:lnTo>
                        <a:pt x="5033" y="2018"/>
                      </a:lnTo>
                      <a:lnTo>
                        <a:pt x="5043" y="2015"/>
                      </a:lnTo>
                      <a:lnTo>
                        <a:pt x="5053" y="2013"/>
                      </a:lnTo>
                      <a:lnTo>
                        <a:pt x="5065" y="2011"/>
                      </a:lnTo>
                      <a:lnTo>
                        <a:pt x="5076" y="2011"/>
                      </a:lnTo>
                      <a:lnTo>
                        <a:pt x="5080" y="2001"/>
                      </a:lnTo>
                      <a:lnTo>
                        <a:pt x="5089" y="1998"/>
                      </a:lnTo>
                      <a:lnTo>
                        <a:pt x="5099" y="1996"/>
                      </a:lnTo>
                      <a:lnTo>
                        <a:pt x="5103" y="1989"/>
                      </a:lnTo>
                      <a:lnTo>
                        <a:pt x="5104" y="1980"/>
                      </a:lnTo>
                      <a:lnTo>
                        <a:pt x="5104" y="1973"/>
                      </a:lnTo>
                      <a:lnTo>
                        <a:pt x="5104" y="1964"/>
                      </a:lnTo>
                      <a:lnTo>
                        <a:pt x="5105" y="1955"/>
                      </a:lnTo>
                      <a:lnTo>
                        <a:pt x="5107" y="1948"/>
                      </a:lnTo>
                      <a:lnTo>
                        <a:pt x="5109" y="1940"/>
                      </a:lnTo>
                      <a:lnTo>
                        <a:pt x="5111" y="1932"/>
                      </a:lnTo>
                      <a:lnTo>
                        <a:pt x="5115" y="1926"/>
                      </a:lnTo>
                      <a:lnTo>
                        <a:pt x="5124" y="1916"/>
                      </a:lnTo>
                      <a:lnTo>
                        <a:pt x="5134" y="1908"/>
                      </a:lnTo>
                      <a:lnTo>
                        <a:pt x="5146" y="1903"/>
                      </a:lnTo>
                      <a:lnTo>
                        <a:pt x="5158" y="1899"/>
                      </a:lnTo>
                      <a:lnTo>
                        <a:pt x="5171" y="1895"/>
                      </a:lnTo>
                      <a:lnTo>
                        <a:pt x="5183" y="1891"/>
                      </a:lnTo>
                      <a:lnTo>
                        <a:pt x="5195" y="1886"/>
                      </a:lnTo>
                      <a:lnTo>
                        <a:pt x="5207" y="1879"/>
                      </a:lnTo>
                      <a:lnTo>
                        <a:pt x="5217" y="1871"/>
                      </a:lnTo>
                      <a:lnTo>
                        <a:pt x="5226" y="1863"/>
                      </a:lnTo>
                      <a:lnTo>
                        <a:pt x="5237" y="1855"/>
                      </a:lnTo>
                      <a:lnTo>
                        <a:pt x="5247" y="1848"/>
                      </a:lnTo>
                      <a:lnTo>
                        <a:pt x="5257" y="1841"/>
                      </a:lnTo>
                      <a:lnTo>
                        <a:pt x="5267" y="1834"/>
                      </a:lnTo>
                      <a:lnTo>
                        <a:pt x="5278" y="1830"/>
                      </a:lnTo>
                      <a:lnTo>
                        <a:pt x="5288" y="1826"/>
                      </a:lnTo>
                      <a:lnTo>
                        <a:pt x="5297" y="1824"/>
                      </a:lnTo>
                      <a:lnTo>
                        <a:pt x="5306" y="1821"/>
                      </a:lnTo>
                      <a:lnTo>
                        <a:pt x="5315" y="1821"/>
                      </a:lnTo>
                      <a:lnTo>
                        <a:pt x="5324" y="1820"/>
                      </a:lnTo>
                      <a:lnTo>
                        <a:pt x="5333" y="1820"/>
                      </a:lnTo>
                      <a:lnTo>
                        <a:pt x="5343" y="1821"/>
                      </a:lnTo>
                      <a:lnTo>
                        <a:pt x="5350" y="1824"/>
                      </a:lnTo>
                      <a:lnTo>
                        <a:pt x="5358" y="1826"/>
                      </a:lnTo>
                      <a:lnTo>
                        <a:pt x="5362" y="1829"/>
                      </a:lnTo>
                      <a:lnTo>
                        <a:pt x="5364" y="1834"/>
                      </a:lnTo>
                      <a:lnTo>
                        <a:pt x="5364" y="1841"/>
                      </a:lnTo>
                      <a:lnTo>
                        <a:pt x="5362" y="1848"/>
                      </a:lnTo>
                      <a:lnTo>
                        <a:pt x="5361" y="1856"/>
                      </a:lnTo>
                      <a:lnTo>
                        <a:pt x="5359" y="1864"/>
                      </a:lnTo>
                      <a:lnTo>
                        <a:pt x="5358" y="1873"/>
                      </a:lnTo>
                      <a:lnTo>
                        <a:pt x="5357" y="1880"/>
                      </a:lnTo>
                      <a:lnTo>
                        <a:pt x="5357" y="1886"/>
                      </a:lnTo>
                      <a:lnTo>
                        <a:pt x="5355" y="1892"/>
                      </a:lnTo>
                      <a:lnTo>
                        <a:pt x="5353" y="1899"/>
                      </a:lnTo>
                      <a:lnTo>
                        <a:pt x="5348" y="1904"/>
                      </a:lnTo>
                      <a:lnTo>
                        <a:pt x="5344" y="1910"/>
                      </a:lnTo>
                      <a:lnTo>
                        <a:pt x="5340" y="1914"/>
                      </a:lnTo>
                      <a:lnTo>
                        <a:pt x="5335" y="1918"/>
                      </a:lnTo>
                      <a:lnTo>
                        <a:pt x="5330" y="1920"/>
                      </a:lnTo>
                      <a:lnTo>
                        <a:pt x="5323" y="1924"/>
                      </a:lnTo>
                      <a:lnTo>
                        <a:pt x="5316" y="1927"/>
                      </a:lnTo>
                      <a:lnTo>
                        <a:pt x="5309" y="1930"/>
                      </a:lnTo>
                      <a:lnTo>
                        <a:pt x="5303" y="1933"/>
                      </a:lnTo>
                      <a:lnTo>
                        <a:pt x="5298" y="1938"/>
                      </a:lnTo>
                      <a:lnTo>
                        <a:pt x="5294" y="1942"/>
                      </a:lnTo>
                      <a:lnTo>
                        <a:pt x="5292" y="1947"/>
                      </a:lnTo>
                      <a:lnTo>
                        <a:pt x="5292" y="1952"/>
                      </a:lnTo>
                      <a:lnTo>
                        <a:pt x="5295" y="1965"/>
                      </a:lnTo>
                      <a:lnTo>
                        <a:pt x="5303" y="1974"/>
                      </a:lnTo>
                      <a:lnTo>
                        <a:pt x="5312" y="1978"/>
                      </a:lnTo>
                      <a:lnTo>
                        <a:pt x="5325" y="1979"/>
                      </a:lnTo>
                      <a:lnTo>
                        <a:pt x="5339" y="1979"/>
                      </a:lnTo>
                      <a:lnTo>
                        <a:pt x="5354" y="1979"/>
                      </a:lnTo>
                      <a:lnTo>
                        <a:pt x="5368" y="1980"/>
                      </a:lnTo>
                      <a:lnTo>
                        <a:pt x="5382" y="1982"/>
                      </a:lnTo>
                      <a:lnTo>
                        <a:pt x="5376" y="1997"/>
                      </a:lnTo>
                      <a:lnTo>
                        <a:pt x="5367" y="2010"/>
                      </a:lnTo>
                      <a:lnTo>
                        <a:pt x="5358" y="2023"/>
                      </a:lnTo>
                      <a:lnTo>
                        <a:pt x="5347" y="2034"/>
                      </a:lnTo>
                      <a:lnTo>
                        <a:pt x="5336" y="2045"/>
                      </a:lnTo>
                      <a:lnTo>
                        <a:pt x="5323" y="2053"/>
                      </a:lnTo>
                      <a:lnTo>
                        <a:pt x="5310" y="2062"/>
                      </a:lnTo>
                      <a:lnTo>
                        <a:pt x="5295" y="2070"/>
                      </a:lnTo>
                      <a:lnTo>
                        <a:pt x="5300" y="2074"/>
                      </a:lnTo>
                      <a:lnTo>
                        <a:pt x="5307" y="2079"/>
                      </a:lnTo>
                      <a:lnTo>
                        <a:pt x="5315" y="2083"/>
                      </a:lnTo>
                      <a:lnTo>
                        <a:pt x="5321" y="2086"/>
                      </a:lnTo>
                      <a:lnTo>
                        <a:pt x="5329" y="2087"/>
                      </a:lnTo>
                      <a:lnTo>
                        <a:pt x="5334" y="2086"/>
                      </a:lnTo>
                      <a:lnTo>
                        <a:pt x="5339" y="2083"/>
                      </a:lnTo>
                      <a:lnTo>
                        <a:pt x="5341" y="2076"/>
                      </a:lnTo>
                      <a:lnTo>
                        <a:pt x="5348" y="2052"/>
                      </a:lnTo>
                      <a:lnTo>
                        <a:pt x="5360" y="2034"/>
                      </a:lnTo>
                      <a:lnTo>
                        <a:pt x="5376" y="2017"/>
                      </a:lnTo>
                      <a:lnTo>
                        <a:pt x="5395" y="2005"/>
                      </a:lnTo>
                      <a:lnTo>
                        <a:pt x="5415" y="1996"/>
                      </a:lnTo>
                      <a:lnTo>
                        <a:pt x="5435" y="1987"/>
                      </a:lnTo>
                      <a:lnTo>
                        <a:pt x="5456" y="1978"/>
                      </a:lnTo>
                      <a:lnTo>
                        <a:pt x="5475" y="1971"/>
                      </a:lnTo>
                      <a:lnTo>
                        <a:pt x="5495" y="1961"/>
                      </a:lnTo>
                      <a:lnTo>
                        <a:pt x="5516" y="1952"/>
                      </a:lnTo>
                      <a:lnTo>
                        <a:pt x="5537" y="1943"/>
                      </a:lnTo>
                      <a:lnTo>
                        <a:pt x="5558" y="1936"/>
                      </a:lnTo>
                      <a:lnTo>
                        <a:pt x="5580" y="1928"/>
                      </a:lnTo>
                      <a:lnTo>
                        <a:pt x="5602" y="1922"/>
                      </a:lnTo>
                      <a:lnTo>
                        <a:pt x="5625" y="1915"/>
                      </a:lnTo>
                      <a:lnTo>
                        <a:pt x="5648" y="1910"/>
                      </a:lnTo>
                      <a:lnTo>
                        <a:pt x="5648" y="1901"/>
                      </a:lnTo>
                      <a:lnTo>
                        <a:pt x="5646" y="1895"/>
                      </a:lnTo>
                      <a:lnTo>
                        <a:pt x="5643" y="1891"/>
                      </a:lnTo>
                      <a:lnTo>
                        <a:pt x="5642" y="1886"/>
                      </a:lnTo>
                      <a:lnTo>
                        <a:pt x="5642" y="1880"/>
                      </a:lnTo>
                      <a:lnTo>
                        <a:pt x="5642" y="1876"/>
                      </a:lnTo>
                      <a:lnTo>
                        <a:pt x="5643" y="1870"/>
                      </a:lnTo>
                      <a:lnTo>
                        <a:pt x="5646" y="1866"/>
                      </a:lnTo>
                      <a:lnTo>
                        <a:pt x="5649" y="1862"/>
                      </a:lnTo>
                      <a:lnTo>
                        <a:pt x="5661" y="1849"/>
                      </a:lnTo>
                      <a:lnTo>
                        <a:pt x="5675" y="1837"/>
                      </a:lnTo>
                      <a:lnTo>
                        <a:pt x="5689" y="1827"/>
                      </a:lnTo>
                      <a:lnTo>
                        <a:pt x="5703" y="1818"/>
                      </a:lnTo>
                      <a:lnTo>
                        <a:pt x="5719" y="1809"/>
                      </a:lnTo>
                      <a:lnTo>
                        <a:pt x="5735" y="1802"/>
                      </a:lnTo>
                      <a:lnTo>
                        <a:pt x="5750" y="1795"/>
                      </a:lnTo>
                      <a:lnTo>
                        <a:pt x="5766" y="1788"/>
                      </a:lnTo>
                      <a:lnTo>
                        <a:pt x="5783" y="1781"/>
                      </a:lnTo>
                      <a:lnTo>
                        <a:pt x="5798" y="1775"/>
                      </a:lnTo>
                      <a:lnTo>
                        <a:pt x="5814" y="1766"/>
                      </a:lnTo>
                      <a:lnTo>
                        <a:pt x="5830" y="1758"/>
                      </a:lnTo>
                      <a:lnTo>
                        <a:pt x="5844" y="1748"/>
                      </a:lnTo>
                      <a:lnTo>
                        <a:pt x="5858" y="1738"/>
                      </a:lnTo>
                      <a:lnTo>
                        <a:pt x="5872" y="1726"/>
                      </a:lnTo>
                      <a:lnTo>
                        <a:pt x="5884" y="1711"/>
                      </a:lnTo>
                      <a:lnTo>
                        <a:pt x="5887" y="1706"/>
                      </a:lnTo>
                      <a:lnTo>
                        <a:pt x="5889" y="1701"/>
                      </a:lnTo>
                      <a:lnTo>
                        <a:pt x="5892" y="1694"/>
                      </a:lnTo>
                      <a:lnTo>
                        <a:pt x="5894" y="1687"/>
                      </a:lnTo>
                      <a:lnTo>
                        <a:pt x="5896" y="1682"/>
                      </a:lnTo>
                      <a:lnTo>
                        <a:pt x="5898" y="1677"/>
                      </a:lnTo>
                      <a:lnTo>
                        <a:pt x="5903" y="1673"/>
                      </a:lnTo>
                      <a:lnTo>
                        <a:pt x="5908" y="1671"/>
                      </a:lnTo>
                      <a:lnTo>
                        <a:pt x="5913" y="1670"/>
                      </a:lnTo>
                      <a:lnTo>
                        <a:pt x="5920" y="1668"/>
                      </a:lnTo>
                      <a:lnTo>
                        <a:pt x="5927" y="1666"/>
                      </a:lnTo>
                      <a:lnTo>
                        <a:pt x="5932" y="1664"/>
                      </a:lnTo>
                      <a:lnTo>
                        <a:pt x="5937" y="1662"/>
                      </a:lnTo>
                      <a:lnTo>
                        <a:pt x="5942" y="1661"/>
                      </a:lnTo>
                      <a:lnTo>
                        <a:pt x="5945" y="1661"/>
                      </a:lnTo>
                      <a:lnTo>
                        <a:pt x="5946" y="1662"/>
                      </a:lnTo>
                      <a:lnTo>
                        <a:pt x="5952" y="1678"/>
                      </a:lnTo>
                      <a:lnTo>
                        <a:pt x="5960" y="1691"/>
                      </a:lnTo>
                      <a:lnTo>
                        <a:pt x="5971" y="1701"/>
                      </a:lnTo>
                      <a:lnTo>
                        <a:pt x="5983" y="1708"/>
                      </a:lnTo>
                      <a:lnTo>
                        <a:pt x="5996" y="1714"/>
                      </a:lnTo>
                      <a:lnTo>
                        <a:pt x="6010" y="1716"/>
                      </a:lnTo>
                      <a:lnTo>
                        <a:pt x="6025" y="1717"/>
                      </a:lnTo>
                      <a:lnTo>
                        <a:pt x="6039" y="1716"/>
                      </a:lnTo>
                      <a:lnTo>
                        <a:pt x="6053" y="1711"/>
                      </a:lnTo>
                      <a:lnTo>
                        <a:pt x="6062" y="1706"/>
                      </a:lnTo>
                      <a:lnTo>
                        <a:pt x="6064" y="1697"/>
                      </a:lnTo>
                      <a:lnTo>
                        <a:pt x="6064" y="1687"/>
                      </a:lnTo>
                      <a:lnTo>
                        <a:pt x="6062" y="1677"/>
                      </a:lnTo>
                      <a:lnTo>
                        <a:pt x="6059" y="1665"/>
                      </a:lnTo>
                      <a:lnTo>
                        <a:pt x="6058" y="1654"/>
                      </a:lnTo>
                      <a:lnTo>
                        <a:pt x="6060" y="1643"/>
                      </a:lnTo>
                      <a:lnTo>
                        <a:pt x="6066" y="1636"/>
                      </a:lnTo>
                      <a:lnTo>
                        <a:pt x="6075" y="1633"/>
                      </a:lnTo>
                      <a:lnTo>
                        <a:pt x="6085" y="1632"/>
                      </a:lnTo>
                      <a:lnTo>
                        <a:pt x="6097" y="1632"/>
                      </a:lnTo>
                      <a:lnTo>
                        <a:pt x="6111" y="1633"/>
                      </a:lnTo>
                      <a:lnTo>
                        <a:pt x="6124" y="1633"/>
                      </a:lnTo>
                      <a:lnTo>
                        <a:pt x="6134" y="1632"/>
                      </a:lnTo>
                      <a:lnTo>
                        <a:pt x="6144" y="1628"/>
                      </a:lnTo>
                      <a:lnTo>
                        <a:pt x="6151" y="1622"/>
                      </a:lnTo>
                      <a:lnTo>
                        <a:pt x="6158" y="1617"/>
                      </a:lnTo>
                      <a:lnTo>
                        <a:pt x="6166" y="1611"/>
                      </a:lnTo>
                      <a:lnTo>
                        <a:pt x="6173" y="1606"/>
                      </a:lnTo>
                      <a:lnTo>
                        <a:pt x="6180" y="1600"/>
                      </a:lnTo>
                      <a:lnTo>
                        <a:pt x="6188" y="1595"/>
                      </a:lnTo>
                      <a:lnTo>
                        <a:pt x="6194" y="1590"/>
                      </a:lnTo>
                      <a:lnTo>
                        <a:pt x="6201" y="1583"/>
                      </a:lnTo>
                      <a:lnTo>
                        <a:pt x="6205" y="1581"/>
                      </a:lnTo>
                      <a:lnTo>
                        <a:pt x="6210" y="1581"/>
                      </a:lnTo>
                      <a:lnTo>
                        <a:pt x="6215" y="1581"/>
                      </a:lnTo>
                      <a:lnTo>
                        <a:pt x="6222" y="1581"/>
                      </a:lnTo>
                      <a:lnTo>
                        <a:pt x="6227" y="1582"/>
                      </a:lnTo>
                      <a:lnTo>
                        <a:pt x="6232" y="1582"/>
                      </a:lnTo>
                      <a:lnTo>
                        <a:pt x="6237" y="1581"/>
                      </a:lnTo>
                      <a:lnTo>
                        <a:pt x="6240" y="1579"/>
                      </a:lnTo>
                      <a:lnTo>
                        <a:pt x="6243" y="1573"/>
                      </a:lnTo>
                      <a:lnTo>
                        <a:pt x="6247" y="1567"/>
                      </a:lnTo>
                      <a:lnTo>
                        <a:pt x="6248" y="1560"/>
                      </a:lnTo>
                      <a:lnTo>
                        <a:pt x="6249" y="1553"/>
                      </a:lnTo>
                      <a:lnTo>
                        <a:pt x="6249" y="1545"/>
                      </a:lnTo>
                      <a:lnTo>
                        <a:pt x="6250" y="1537"/>
                      </a:lnTo>
                      <a:lnTo>
                        <a:pt x="6252" y="1531"/>
                      </a:lnTo>
                      <a:lnTo>
                        <a:pt x="6254" y="1525"/>
                      </a:lnTo>
                      <a:lnTo>
                        <a:pt x="6265" y="1514"/>
                      </a:lnTo>
                      <a:lnTo>
                        <a:pt x="6275" y="1512"/>
                      </a:lnTo>
                      <a:lnTo>
                        <a:pt x="6286" y="1514"/>
                      </a:lnTo>
                      <a:lnTo>
                        <a:pt x="6296" y="1522"/>
                      </a:lnTo>
                      <a:lnTo>
                        <a:pt x="6307" y="1532"/>
                      </a:lnTo>
                      <a:lnTo>
                        <a:pt x="6316" y="1542"/>
                      </a:lnTo>
                      <a:lnTo>
                        <a:pt x="6327" y="1551"/>
                      </a:lnTo>
                      <a:lnTo>
                        <a:pt x="6338" y="1558"/>
                      </a:lnTo>
                      <a:lnTo>
                        <a:pt x="6352" y="1550"/>
                      </a:lnTo>
                      <a:lnTo>
                        <a:pt x="6360" y="1545"/>
                      </a:lnTo>
                      <a:lnTo>
                        <a:pt x="6368" y="1538"/>
                      </a:lnTo>
                      <a:lnTo>
                        <a:pt x="6374" y="1532"/>
                      </a:lnTo>
                      <a:lnTo>
                        <a:pt x="6381" y="1525"/>
                      </a:lnTo>
                      <a:lnTo>
                        <a:pt x="6387" y="1518"/>
                      </a:lnTo>
                      <a:lnTo>
                        <a:pt x="6391" y="1511"/>
                      </a:lnTo>
                      <a:lnTo>
                        <a:pt x="6396" y="1505"/>
                      </a:lnTo>
                      <a:lnTo>
                        <a:pt x="6398" y="1499"/>
                      </a:lnTo>
                      <a:lnTo>
                        <a:pt x="6401" y="1490"/>
                      </a:lnTo>
                      <a:lnTo>
                        <a:pt x="6406" y="1483"/>
                      </a:lnTo>
                      <a:lnTo>
                        <a:pt x="6409" y="1476"/>
                      </a:lnTo>
                      <a:lnTo>
                        <a:pt x="6413" y="1469"/>
                      </a:lnTo>
                      <a:lnTo>
                        <a:pt x="6418" y="1461"/>
                      </a:lnTo>
                      <a:lnTo>
                        <a:pt x="6421" y="1453"/>
                      </a:lnTo>
                      <a:lnTo>
                        <a:pt x="6424" y="1445"/>
                      </a:lnTo>
                      <a:lnTo>
                        <a:pt x="6425" y="1435"/>
                      </a:lnTo>
                      <a:lnTo>
                        <a:pt x="6419" y="1434"/>
                      </a:lnTo>
                      <a:lnTo>
                        <a:pt x="6418" y="1428"/>
                      </a:lnTo>
                      <a:lnTo>
                        <a:pt x="6417" y="1423"/>
                      </a:lnTo>
                      <a:lnTo>
                        <a:pt x="6411" y="1421"/>
                      </a:lnTo>
                      <a:lnTo>
                        <a:pt x="6415" y="1399"/>
                      </a:lnTo>
                      <a:lnTo>
                        <a:pt x="6418" y="1378"/>
                      </a:lnTo>
                      <a:lnTo>
                        <a:pt x="6418" y="1358"/>
                      </a:lnTo>
                      <a:lnTo>
                        <a:pt x="6415" y="1337"/>
                      </a:lnTo>
                      <a:lnTo>
                        <a:pt x="6410" y="1316"/>
                      </a:lnTo>
                      <a:lnTo>
                        <a:pt x="6403" y="1297"/>
                      </a:lnTo>
                      <a:lnTo>
                        <a:pt x="6394" y="1278"/>
                      </a:lnTo>
                      <a:lnTo>
                        <a:pt x="6382" y="1260"/>
                      </a:lnTo>
                      <a:lnTo>
                        <a:pt x="6395" y="1253"/>
                      </a:lnTo>
                      <a:lnTo>
                        <a:pt x="6407" y="1247"/>
                      </a:lnTo>
                      <a:lnTo>
                        <a:pt x="6419" y="1239"/>
                      </a:lnTo>
                      <a:lnTo>
                        <a:pt x="6431" y="1229"/>
                      </a:lnTo>
                      <a:lnTo>
                        <a:pt x="6442" y="1221"/>
                      </a:lnTo>
                      <a:lnTo>
                        <a:pt x="6451" y="1210"/>
                      </a:lnTo>
                      <a:lnTo>
                        <a:pt x="6460" y="1199"/>
                      </a:lnTo>
                      <a:lnTo>
                        <a:pt x="6469" y="1187"/>
                      </a:lnTo>
                      <a:lnTo>
                        <a:pt x="6477" y="1194"/>
                      </a:lnTo>
                      <a:lnTo>
                        <a:pt x="6486" y="1201"/>
                      </a:lnTo>
                      <a:lnTo>
                        <a:pt x="6495" y="1206"/>
                      </a:lnTo>
                      <a:lnTo>
                        <a:pt x="6503" y="1211"/>
                      </a:lnTo>
                      <a:lnTo>
                        <a:pt x="6511" y="1213"/>
                      </a:lnTo>
                      <a:lnTo>
                        <a:pt x="6521" y="1214"/>
                      </a:lnTo>
                      <a:lnTo>
                        <a:pt x="6531" y="1213"/>
                      </a:lnTo>
                      <a:lnTo>
                        <a:pt x="6542" y="1209"/>
                      </a:lnTo>
                      <a:lnTo>
                        <a:pt x="6542" y="1216"/>
                      </a:lnTo>
                      <a:lnTo>
                        <a:pt x="6546" y="1221"/>
                      </a:lnTo>
                      <a:lnTo>
                        <a:pt x="6552" y="1222"/>
                      </a:lnTo>
                      <a:lnTo>
                        <a:pt x="6557" y="1223"/>
                      </a:lnTo>
                      <a:lnTo>
                        <a:pt x="6565" y="1224"/>
                      </a:lnTo>
                      <a:lnTo>
                        <a:pt x="6571" y="1225"/>
                      </a:lnTo>
                      <a:lnTo>
                        <a:pt x="6579" y="1224"/>
                      </a:lnTo>
                      <a:lnTo>
                        <a:pt x="6586" y="1223"/>
                      </a:lnTo>
                      <a:lnTo>
                        <a:pt x="6593" y="1222"/>
                      </a:lnTo>
                      <a:lnTo>
                        <a:pt x="6601" y="1219"/>
                      </a:lnTo>
                      <a:lnTo>
                        <a:pt x="6607" y="1217"/>
                      </a:lnTo>
                      <a:lnTo>
                        <a:pt x="6615" y="1216"/>
                      </a:lnTo>
                      <a:lnTo>
                        <a:pt x="6614" y="1206"/>
                      </a:lnTo>
                      <a:lnTo>
                        <a:pt x="6615" y="1197"/>
                      </a:lnTo>
                      <a:lnTo>
                        <a:pt x="6617" y="1188"/>
                      </a:lnTo>
                      <a:lnTo>
                        <a:pt x="6621" y="1179"/>
                      </a:lnTo>
                      <a:lnTo>
                        <a:pt x="6626" y="1170"/>
                      </a:lnTo>
                      <a:lnTo>
                        <a:pt x="6632" y="1163"/>
                      </a:lnTo>
                      <a:lnTo>
                        <a:pt x="6641" y="1155"/>
                      </a:lnTo>
                      <a:lnTo>
                        <a:pt x="6650" y="1149"/>
                      </a:lnTo>
                      <a:lnTo>
                        <a:pt x="6652" y="1144"/>
                      </a:lnTo>
                      <a:lnTo>
                        <a:pt x="6652" y="1137"/>
                      </a:lnTo>
                      <a:lnTo>
                        <a:pt x="6652" y="1129"/>
                      </a:lnTo>
                      <a:lnTo>
                        <a:pt x="6653" y="1123"/>
                      </a:lnTo>
                      <a:lnTo>
                        <a:pt x="6658" y="1115"/>
                      </a:lnTo>
                      <a:lnTo>
                        <a:pt x="6664" y="1108"/>
                      </a:lnTo>
                      <a:lnTo>
                        <a:pt x="6669" y="1101"/>
                      </a:lnTo>
                      <a:lnTo>
                        <a:pt x="6676" y="1094"/>
                      </a:lnTo>
                      <a:lnTo>
                        <a:pt x="6681" y="1088"/>
                      </a:lnTo>
                      <a:lnTo>
                        <a:pt x="6688" y="1081"/>
                      </a:lnTo>
                      <a:lnTo>
                        <a:pt x="6693" y="1075"/>
                      </a:lnTo>
                      <a:lnTo>
                        <a:pt x="6700" y="1068"/>
                      </a:lnTo>
                      <a:lnTo>
                        <a:pt x="6702" y="1065"/>
                      </a:lnTo>
                      <a:lnTo>
                        <a:pt x="6704" y="1059"/>
                      </a:lnTo>
                      <a:lnTo>
                        <a:pt x="6704" y="1055"/>
                      </a:lnTo>
                      <a:lnTo>
                        <a:pt x="6704" y="1049"/>
                      </a:lnTo>
                      <a:lnTo>
                        <a:pt x="6703" y="1043"/>
                      </a:lnTo>
                      <a:lnTo>
                        <a:pt x="6701" y="1038"/>
                      </a:lnTo>
                      <a:lnTo>
                        <a:pt x="6699" y="1032"/>
                      </a:lnTo>
                      <a:lnTo>
                        <a:pt x="6695" y="1027"/>
                      </a:lnTo>
                      <a:lnTo>
                        <a:pt x="6702" y="1023"/>
                      </a:lnTo>
                      <a:lnTo>
                        <a:pt x="6706" y="1020"/>
                      </a:lnTo>
                      <a:lnTo>
                        <a:pt x="6711" y="1015"/>
                      </a:lnTo>
                      <a:lnTo>
                        <a:pt x="6715" y="1010"/>
                      </a:lnTo>
                      <a:lnTo>
                        <a:pt x="6718" y="1005"/>
                      </a:lnTo>
                      <a:lnTo>
                        <a:pt x="6723" y="1000"/>
                      </a:lnTo>
                      <a:lnTo>
                        <a:pt x="6726" y="994"/>
                      </a:lnTo>
                      <a:lnTo>
                        <a:pt x="6730" y="989"/>
                      </a:lnTo>
                      <a:lnTo>
                        <a:pt x="6733" y="984"/>
                      </a:lnTo>
                      <a:lnTo>
                        <a:pt x="6733" y="978"/>
                      </a:lnTo>
                      <a:lnTo>
                        <a:pt x="6732" y="972"/>
                      </a:lnTo>
                      <a:lnTo>
                        <a:pt x="6730" y="967"/>
                      </a:lnTo>
                      <a:lnTo>
                        <a:pt x="6728" y="961"/>
                      </a:lnTo>
                      <a:lnTo>
                        <a:pt x="6726" y="957"/>
                      </a:lnTo>
                      <a:lnTo>
                        <a:pt x="6726" y="953"/>
                      </a:lnTo>
                      <a:lnTo>
                        <a:pt x="6727" y="951"/>
                      </a:lnTo>
                      <a:lnTo>
                        <a:pt x="6736" y="944"/>
                      </a:lnTo>
                      <a:lnTo>
                        <a:pt x="6742" y="937"/>
                      </a:lnTo>
                      <a:lnTo>
                        <a:pt x="6745" y="930"/>
                      </a:lnTo>
                      <a:lnTo>
                        <a:pt x="6748" y="922"/>
                      </a:lnTo>
                      <a:lnTo>
                        <a:pt x="6748" y="915"/>
                      </a:lnTo>
                      <a:lnTo>
                        <a:pt x="6748" y="906"/>
                      </a:lnTo>
                      <a:lnTo>
                        <a:pt x="6746" y="897"/>
                      </a:lnTo>
                      <a:lnTo>
                        <a:pt x="6746" y="889"/>
                      </a:lnTo>
                      <a:lnTo>
                        <a:pt x="6756" y="890"/>
                      </a:lnTo>
                      <a:lnTo>
                        <a:pt x="6767" y="889"/>
                      </a:lnTo>
                      <a:lnTo>
                        <a:pt x="6778" y="886"/>
                      </a:lnTo>
                      <a:lnTo>
                        <a:pt x="6787" y="883"/>
                      </a:lnTo>
                      <a:lnTo>
                        <a:pt x="6794" y="878"/>
                      </a:lnTo>
                      <a:lnTo>
                        <a:pt x="6800" y="871"/>
                      </a:lnTo>
                      <a:lnTo>
                        <a:pt x="6802" y="863"/>
                      </a:lnTo>
                      <a:lnTo>
                        <a:pt x="6800" y="854"/>
                      </a:lnTo>
                      <a:lnTo>
                        <a:pt x="6797" y="846"/>
                      </a:lnTo>
                      <a:lnTo>
                        <a:pt x="6794" y="838"/>
                      </a:lnTo>
                      <a:lnTo>
                        <a:pt x="6791" y="831"/>
                      </a:lnTo>
                      <a:lnTo>
                        <a:pt x="6789" y="823"/>
                      </a:lnTo>
                      <a:lnTo>
                        <a:pt x="6787" y="817"/>
                      </a:lnTo>
                      <a:lnTo>
                        <a:pt x="6786" y="809"/>
                      </a:lnTo>
                      <a:lnTo>
                        <a:pt x="6786" y="801"/>
                      </a:lnTo>
                      <a:lnTo>
                        <a:pt x="6786" y="794"/>
                      </a:lnTo>
                      <a:lnTo>
                        <a:pt x="6787" y="787"/>
                      </a:lnTo>
                      <a:lnTo>
                        <a:pt x="6789" y="779"/>
                      </a:lnTo>
                      <a:lnTo>
                        <a:pt x="6792" y="771"/>
                      </a:lnTo>
                      <a:lnTo>
                        <a:pt x="6798" y="764"/>
                      </a:lnTo>
                      <a:lnTo>
                        <a:pt x="6791" y="764"/>
                      </a:lnTo>
                      <a:lnTo>
                        <a:pt x="6785" y="762"/>
                      </a:lnTo>
                      <a:lnTo>
                        <a:pt x="6779" y="760"/>
                      </a:lnTo>
                      <a:lnTo>
                        <a:pt x="6774" y="757"/>
                      </a:lnTo>
                      <a:lnTo>
                        <a:pt x="6768" y="755"/>
                      </a:lnTo>
                      <a:lnTo>
                        <a:pt x="6764" y="752"/>
                      </a:lnTo>
                      <a:lnTo>
                        <a:pt x="6760" y="752"/>
                      </a:lnTo>
                      <a:lnTo>
                        <a:pt x="6755" y="754"/>
                      </a:lnTo>
                      <a:lnTo>
                        <a:pt x="6738" y="761"/>
                      </a:lnTo>
                      <a:lnTo>
                        <a:pt x="6719" y="767"/>
                      </a:lnTo>
                      <a:lnTo>
                        <a:pt x="6701" y="770"/>
                      </a:lnTo>
                      <a:lnTo>
                        <a:pt x="6682" y="772"/>
                      </a:lnTo>
                      <a:lnTo>
                        <a:pt x="6663" y="773"/>
                      </a:lnTo>
                      <a:lnTo>
                        <a:pt x="6644" y="775"/>
                      </a:lnTo>
                      <a:lnTo>
                        <a:pt x="6627" y="779"/>
                      </a:lnTo>
                      <a:lnTo>
                        <a:pt x="6609" y="784"/>
                      </a:lnTo>
                      <a:lnTo>
                        <a:pt x="6602" y="788"/>
                      </a:lnTo>
                      <a:lnTo>
                        <a:pt x="6594" y="793"/>
                      </a:lnTo>
                      <a:lnTo>
                        <a:pt x="6587" y="798"/>
                      </a:lnTo>
                      <a:lnTo>
                        <a:pt x="6581" y="804"/>
                      </a:lnTo>
                      <a:lnTo>
                        <a:pt x="6574" y="809"/>
                      </a:lnTo>
                      <a:lnTo>
                        <a:pt x="6567" y="814"/>
                      </a:lnTo>
                      <a:lnTo>
                        <a:pt x="6558" y="819"/>
                      </a:lnTo>
                      <a:lnTo>
                        <a:pt x="6549" y="822"/>
                      </a:lnTo>
                      <a:lnTo>
                        <a:pt x="6554" y="825"/>
                      </a:lnTo>
                      <a:lnTo>
                        <a:pt x="6556" y="829"/>
                      </a:lnTo>
                      <a:lnTo>
                        <a:pt x="6557" y="833"/>
                      </a:lnTo>
                      <a:lnTo>
                        <a:pt x="6556" y="836"/>
                      </a:lnTo>
                      <a:lnTo>
                        <a:pt x="6543" y="844"/>
                      </a:lnTo>
                      <a:lnTo>
                        <a:pt x="6528" y="849"/>
                      </a:lnTo>
                      <a:lnTo>
                        <a:pt x="6513" y="853"/>
                      </a:lnTo>
                      <a:lnTo>
                        <a:pt x="6498" y="854"/>
                      </a:lnTo>
                      <a:lnTo>
                        <a:pt x="6483" y="853"/>
                      </a:lnTo>
                      <a:lnTo>
                        <a:pt x="6468" y="849"/>
                      </a:lnTo>
                      <a:lnTo>
                        <a:pt x="6454" y="845"/>
                      </a:lnTo>
                      <a:lnTo>
                        <a:pt x="6439" y="840"/>
                      </a:lnTo>
                      <a:lnTo>
                        <a:pt x="6434" y="837"/>
                      </a:lnTo>
                      <a:lnTo>
                        <a:pt x="6428" y="836"/>
                      </a:lnTo>
                      <a:lnTo>
                        <a:pt x="6423" y="836"/>
                      </a:lnTo>
                      <a:lnTo>
                        <a:pt x="6418" y="837"/>
                      </a:lnTo>
                      <a:lnTo>
                        <a:pt x="6412" y="840"/>
                      </a:lnTo>
                      <a:lnTo>
                        <a:pt x="6406" y="843"/>
                      </a:lnTo>
                      <a:lnTo>
                        <a:pt x="6400" y="846"/>
                      </a:lnTo>
                      <a:lnTo>
                        <a:pt x="6395" y="850"/>
                      </a:lnTo>
                      <a:lnTo>
                        <a:pt x="6390" y="853"/>
                      </a:lnTo>
                      <a:lnTo>
                        <a:pt x="6384" y="853"/>
                      </a:lnTo>
                      <a:lnTo>
                        <a:pt x="6378" y="850"/>
                      </a:lnTo>
                      <a:lnTo>
                        <a:pt x="6376" y="845"/>
                      </a:lnTo>
                      <a:lnTo>
                        <a:pt x="6374" y="838"/>
                      </a:lnTo>
                      <a:lnTo>
                        <a:pt x="6370" y="831"/>
                      </a:lnTo>
                      <a:lnTo>
                        <a:pt x="6371" y="824"/>
                      </a:lnTo>
                      <a:lnTo>
                        <a:pt x="6382" y="822"/>
                      </a:lnTo>
                      <a:lnTo>
                        <a:pt x="6374" y="816"/>
                      </a:lnTo>
                      <a:lnTo>
                        <a:pt x="6365" y="811"/>
                      </a:lnTo>
                      <a:lnTo>
                        <a:pt x="6358" y="807"/>
                      </a:lnTo>
                      <a:lnTo>
                        <a:pt x="6354" y="801"/>
                      </a:lnTo>
                      <a:lnTo>
                        <a:pt x="6354" y="788"/>
                      </a:lnTo>
                      <a:lnTo>
                        <a:pt x="6354" y="776"/>
                      </a:lnTo>
                      <a:lnTo>
                        <a:pt x="6353" y="766"/>
                      </a:lnTo>
                      <a:lnTo>
                        <a:pt x="6351" y="755"/>
                      </a:lnTo>
                      <a:lnTo>
                        <a:pt x="6348" y="744"/>
                      </a:lnTo>
                      <a:lnTo>
                        <a:pt x="6344" y="734"/>
                      </a:lnTo>
                      <a:lnTo>
                        <a:pt x="6337" y="724"/>
                      </a:lnTo>
                      <a:lnTo>
                        <a:pt x="6330" y="713"/>
                      </a:lnTo>
                      <a:lnTo>
                        <a:pt x="6338" y="708"/>
                      </a:lnTo>
                      <a:lnTo>
                        <a:pt x="6341" y="698"/>
                      </a:lnTo>
                      <a:lnTo>
                        <a:pt x="6345" y="689"/>
                      </a:lnTo>
                      <a:lnTo>
                        <a:pt x="6352" y="684"/>
                      </a:lnTo>
                      <a:lnTo>
                        <a:pt x="6341" y="685"/>
                      </a:lnTo>
                      <a:lnTo>
                        <a:pt x="6332" y="685"/>
                      </a:lnTo>
                      <a:lnTo>
                        <a:pt x="6322" y="685"/>
                      </a:lnTo>
                      <a:lnTo>
                        <a:pt x="6311" y="683"/>
                      </a:lnTo>
                      <a:lnTo>
                        <a:pt x="6301" y="681"/>
                      </a:lnTo>
                      <a:lnTo>
                        <a:pt x="6291" y="677"/>
                      </a:lnTo>
                      <a:lnTo>
                        <a:pt x="6283" y="673"/>
                      </a:lnTo>
                      <a:lnTo>
                        <a:pt x="6273" y="669"/>
                      </a:lnTo>
                      <a:lnTo>
                        <a:pt x="6268" y="665"/>
                      </a:lnTo>
                      <a:lnTo>
                        <a:pt x="6265" y="662"/>
                      </a:lnTo>
                      <a:lnTo>
                        <a:pt x="6263" y="658"/>
                      </a:lnTo>
                      <a:lnTo>
                        <a:pt x="6261" y="653"/>
                      </a:lnTo>
                      <a:lnTo>
                        <a:pt x="6260" y="648"/>
                      </a:lnTo>
                      <a:lnTo>
                        <a:pt x="6259" y="644"/>
                      </a:lnTo>
                      <a:lnTo>
                        <a:pt x="6258" y="638"/>
                      </a:lnTo>
                      <a:lnTo>
                        <a:pt x="6255" y="634"/>
                      </a:lnTo>
                      <a:lnTo>
                        <a:pt x="6248" y="624"/>
                      </a:lnTo>
                      <a:lnTo>
                        <a:pt x="6239" y="617"/>
                      </a:lnTo>
                      <a:lnTo>
                        <a:pt x="6228" y="614"/>
                      </a:lnTo>
                      <a:lnTo>
                        <a:pt x="6217" y="613"/>
                      </a:lnTo>
                      <a:lnTo>
                        <a:pt x="6205" y="612"/>
                      </a:lnTo>
                      <a:lnTo>
                        <a:pt x="6193" y="612"/>
                      </a:lnTo>
                      <a:lnTo>
                        <a:pt x="6182" y="611"/>
                      </a:lnTo>
                      <a:lnTo>
                        <a:pt x="6173" y="607"/>
                      </a:lnTo>
                      <a:lnTo>
                        <a:pt x="6166" y="603"/>
                      </a:lnTo>
                      <a:lnTo>
                        <a:pt x="6160" y="600"/>
                      </a:lnTo>
                      <a:lnTo>
                        <a:pt x="6152" y="597"/>
                      </a:lnTo>
                      <a:lnTo>
                        <a:pt x="6145" y="595"/>
                      </a:lnTo>
                      <a:lnTo>
                        <a:pt x="6139" y="592"/>
                      </a:lnTo>
                      <a:lnTo>
                        <a:pt x="6131" y="589"/>
                      </a:lnTo>
                      <a:lnTo>
                        <a:pt x="6125" y="587"/>
                      </a:lnTo>
                      <a:lnTo>
                        <a:pt x="6118" y="585"/>
                      </a:lnTo>
                      <a:lnTo>
                        <a:pt x="6109" y="583"/>
                      </a:lnTo>
                      <a:lnTo>
                        <a:pt x="6100" y="580"/>
                      </a:lnTo>
                      <a:lnTo>
                        <a:pt x="6090" y="580"/>
                      </a:lnTo>
                      <a:lnTo>
                        <a:pt x="6080" y="579"/>
                      </a:lnTo>
                      <a:lnTo>
                        <a:pt x="6069" y="580"/>
                      </a:lnTo>
                      <a:lnTo>
                        <a:pt x="6059" y="580"/>
                      </a:lnTo>
                      <a:lnTo>
                        <a:pt x="6048" y="582"/>
                      </a:lnTo>
                      <a:lnTo>
                        <a:pt x="6039" y="582"/>
                      </a:lnTo>
                      <a:lnTo>
                        <a:pt x="6034" y="571"/>
                      </a:lnTo>
                      <a:lnTo>
                        <a:pt x="6026" y="565"/>
                      </a:lnTo>
                      <a:lnTo>
                        <a:pt x="6016" y="561"/>
                      </a:lnTo>
                      <a:lnTo>
                        <a:pt x="6009" y="553"/>
                      </a:lnTo>
                      <a:lnTo>
                        <a:pt x="6009" y="547"/>
                      </a:lnTo>
                      <a:lnTo>
                        <a:pt x="6010" y="540"/>
                      </a:lnTo>
                      <a:lnTo>
                        <a:pt x="6013" y="534"/>
                      </a:lnTo>
                      <a:lnTo>
                        <a:pt x="6016" y="527"/>
                      </a:lnTo>
                      <a:lnTo>
                        <a:pt x="6018" y="522"/>
                      </a:lnTo>
                      <a:lnTo>
                        <a:pt x="6020" y="515"/>
                      </a:lnTo>
                      <a:lnTo>
                        <a:pt x="6019" y="509"/>
                      </a:lnTo>
                      <a:lnTo>
                        <a:pt x="6016" y="502"/>
                      </a:lnTo>
                      <a:lnTo>
                        <a:pt x="6009" y="494"/>
                      </a:lnTo>
                      <a:lnTo>
                        <a:pt x="6001" y="489"/>
                      </a:lnTo>
                      <a:lnTo>
                        <a:pt x="5994" y="484"/>
                      </a:lnTo>
                      <a:lnTo>
                        <a:pt x="5992" y="480"/>
                      </a:lnTo>
                      <a:lnTo>
                        <a:pt x="5990" y="457"/>
                      </a:lnTo>
                      <a:lnTo>
                        <a:pt x="5985" y="437"/>
                      </a:lnTo>
                      <a:lnTo>
                        <a:pt x="5978" y="417"/>
                      </a:lnTo>
                      <a:lnTo>
                        <a:pt x="5969" y="400"/>
                      </a:lnTo>
                      <a:lnTo>
                        <a:pt x="5958" y="382"/>
                      </a:lnTo>
                      <a:lnTo>
                        <a:pt x="5945" y="365"/>
                      </a:lnTo>
                      <a:lnTo>
                        <a:pt x="5932" y="349"/>
                      </a:lnTo>
                      <a:lnTo>
                        <a:pt x="5917" y="332"/>
                      </a:lnTo>
                      <a:lnTo>
                        <a:pt x="5915" y="328"/>
                      </a:lnTo>
                      <a:lnTo>
                        <a:pt x="5916" y="324"/>
                      </a:lnTo>
                      <a:lnTo>
                        <a:pt x="5918" y="320"/>
                      </a:lnTo>
                      <a:lnTo>
                        <a:pt x="5922" y="316"/>
                      </a:lnTo>
                      <a:lnTo>
                        <a:pt x="5925" y="313"/>
                      </a:lnTo>
                      <a:lnTo>
                        <a:pt x="5929" y="308"/>
                      </a:lnTo>
                      <a:lnTo>
                        <a:pt x="5930" y="304"/>
                      </a:lnTo>
                      <a:lnTo>
                        <a:pt x="5929" y="299"/>
                      </a:lnTo>
                      <a:lnTo>
                        <a:pt x="5919" y="280"/>
                      </a:lnTo>
                      <a:lnTo>
                        <a:pt x="5909" y="263"/>
                      </a:lnTo>
                      <a:lnTo>
                        <a:pt x="5900" y="244"/>
                      </a:lnTo>
                      <a:lnTo>
                        <a:pt x="5892" y="227"/>
                      </a:lnTo>
                      <a:lnTo>
                        <a:pt x="5884" y="208"/>
                      </a:lnTo>
                      <a:lnTo>
                        <a:pt x="5875" y="191"/>
                      </a:lnTo>
                      <a:lnTo>
                        <a:pt x="5867" y="172"/>
                      </a:lnTo>
                      <a:lnTo>
                        <a:pt x="5858" y="155"/>
                      </a:lnTo>
                      <a:lnTo>
                        <a:pt x="5854" y="147"/>
                      </a:lnTo>
                      <a:lnTo>
                        <a:pt x="5849" y="139"/>
                      </a:lnTo>
                      <a:lnTo>
                        <a:pt x="5844" y="130"/>
                      </a:lnTo>
                      <a:lnTo>
                        <a:pt x="5838" y="120"/>
                      </a:lnTo>
                      <a:lnTo>
                        <a:pt x="5832" y="111"/>
                      </a:lnTo>
                      <a:lnTo>
                        <a:pt x="5825" y="104"/>
                      </a:lnTo>
                      <a:lnTo>
                        <a:pt x="5819" y="95"/>
                      </a:lnTo>
                      <a:lnTo>
                        <a:pt x="5811" y="88"/>
                      </a:lnTo>
                      <a:lnTo>
                        <a:pt x="5807" y="86"/>
                      </a:lnTo>
                      <a:lnTo>
                        <a:pt x="5802" y="83"/>
                      </a:lnTo>
                      <a:lnTo>
                        <a:pt x="5797" y="82"/>
                      </a:lnTo>
                      <a:lnTo>
                        <a:pt x="5791" y="80"/>
                      </a:lnTo>
                      <a:lnTo>
                        <a:pt x="5786" y="78"/>
                      </a:lnTo>
                      <a:lnTo>
                        <a:pt x="5781" y="76"/>
                      </a:lnTo>
                      <a:lnTo>
                        <a:pt x="5774" y="74"/>
                      </a:lnTo>
                      <a:lnTo>
                        <a:pt x="5769" y="73"/>
                      </a:lnTo>
                      <a:lnTo>
                        <a:pt x="5759" y="72"/>
                      </a:lnTo>
                      <a:lnTo>
                        <a:pt x="5749" y="71"/>
                      </a:lnTo>
                      <a:lnTo>
                        <a:pt x="5738" y="72"/>
                      </a:lnTo>
                      <a:lnTo>
                        <a:pt x="5728" y="72"/>
                      </a:lnTo>
                      <a:lnTo>
                        <a:pt x="5719" y="72"/>
                      </a:lnTo>
                      <a:lnTo>
                        <a:pt x="5709" y="72"/>
                      </a:lnTo>
                      <a:lnTo>
                        <a:pt x="5699" y="71"/>
                      </a:lnTo>
                      <a:lnTo>
                        <a:pt x="5690" y="69"/>
                      </a:lnTo>
                      <a:lnTo>
                        <a:pt x="5682" y="64"/>
                      </a:lnTo>
                      <a:lnTo>
                        <a:pt x="5673" y="59"/>
                      </a:lnTo>
                      <a:lnTo>
                        <a:pt x="5663" y="54"/>
                      </a:lnTo>
                      <a:lnTo>
                        <a:pt x="5654" y="48"/>
                      </a:lnTo>
                      <a:lnTo>
                        <a:pt x="5646" y="43"/>
                      </a:lnTo>
                      <a:lnTo>
                        <a:pt x="5637" y="37"/>
                      </a:lnTo>
                      <a:lnTo>
                        <a:pt x="5628" y="32"/>
                      </a:lnTo>
                      <a:lnTo>
                        <a:pt x="5619" y="26"/>
                      </a:lnTo>
                      <a:lnTo>
                        <a:pt x="5605" y="19"/>
                      </a:lnTo>
                      <a:lnTo>
                        <a:pt x="5591" y="13"/>
                      </a:lnTo>
                      <a:lnTo>
                        <a:pt x="5576" y="8"/>
                      </a:lnTo>
                      <a:lnTo>
                        <a:pt x="5560" y="4"/>
                      </a:lnTo>
                      <a:lnTo>
                        <a:pt x="5543" y="1"/>
                      </a:lnTo>
                      <a:lnTo>
                        <a:pt x="5526" y="0"/>
                      </a:lnTo>
                      <a:lnTo>
                        <a:pt x="5508" y="0"/>
                      </a:lnTo>
                      <a:lnTo>
                        <a:pt x="5492" y="2"/>
                      </a:lnTo>
                      <a:lnTo>
                        <a:pt x="5488" y="4"/>
                      </a:lnTo>
                      <a:lnTo>
                        <a:pt x="5481" y="6"/>
                      </a:lnTo>
                      <a:lnTo>
                        <a:pt x="5475" y="8"/>
                      </a:lnTo>
                      <a:lnTo>
                        <a:pt x="5468" y="11"/>
                      </a:lnTo>
                      <a:lnTo>
                        <a:pt x="5460" y="13"/>
                      </a:lnTo>
                      <a:lnTo>
                        <a:pt x="5452" y="13"/>
                      </a:lnTo>
                      <a:lnTo>
                        <a:pt x="5444" y="10"/>
                      </a:lnTo>
                      <a:lnTo>
                        <a:pt x="5435" y="7"/>
                      </a:lnTo>
                      <a:lnTo>
                        <a:pt x="5428" y="4"/>
                      </a:lnTo>
                      <a:lnTo>
                        <a:pt x="5420" y="0"/>
                      </a:lnTo>
                      <a:lnTo>
                        <a:pt x="5413" y="0"/>
                      </a:lnTo>
                      <a:lnTo>
                        <a:pt x="5407" y="2"/>
                      </a:lnTo>
                      <a:lnTo>
                        <a:pt x="5391" y="13"/>
                      </a:lnTo>
                      <a:lnTo>
                        <a:pt x="5374" y="19"/>
                      </a:lnTo>
                      <a:lnTo>
                        <a:pt x="5357" y="22"/>
                      </a:lnTo>
                      <a:lnTo>
                        <a:pt x="5340" y="23"/>
                      </a:lnTo>
                      <a:lnTo>
                        <a:pt x="5322" y="23"/>
                      </a:lnTo>
                      <a:lnTo>
                        <a:pt x="5306" y="24"/>
                      </a:lnTo>
                      <a:lnTo>
                        <a:pt x="5291" y="27"/>
                      </a:lnTo>
                      <a:lnTo>
                        <a:pt x="5276" y="34"/>
                      </a:lnTo>
                      <a:lnTo>
                        <a:pt x="5264" y="43"/>
                      </a:lnTo>
                      <a:lnTo>
                        <a:pt x="5254" y="51"/>
                      </a:lnTo>
                      <a:lnTo>
                        <a:pt x="5242" y="60"/>
                      </a:lnTo>
                      <a:lnTo>
                        <a:pt x="5231" y="68"/>
                      </a:lnTo>
                      <a:lnTo>
                        <a:pt x="5219" y="76"/>
                      </a:lnTo>
                      <a:lnTo>
                        <a:pt x="5207" y="84"/>
                      </a:lnTo>
                      <a:lnTo>
                        <a:pt x="5194" y="92"/>
                      </a:lnTo>
                      <a:lnTo>
                        <a:pt x="5180" y="98"/>
                      </a:lnTo>
                      <a:lnTo>
                        <a:pt x="5176" y="100"/>
                      </a:lnTo>
                      <a:lnTo>
                        <a:pt x="5174" y="105"/>
                      </a:lnTo>
                      <a:lnTo>
                        <a:pt x="5172" y="110"/>
                      </a:lnTo>
                      <a:lnTo>
                        <a:pt x="5171" y="117"/>
                      </a:lnTo>
                      <a:lnTo>
                        <a:pt x="5171" y="122"/>
                      </a:lnTo>
                      <a:lnTo>
                        <a:pt x="5172" y="128"/>
                      </a:lnTo>
                      <a:lnTo>
                        <a:pt x="5174" y="131"/>
                      </a:lnTo>
                      <a:lnTo>
                        <a:pt x="5178" y="132"/>
                      </a:lnTo>
                      <a:lnTo>
                        <a:pt x="5198" y="134"/>
                      </a:lnTo>
                      <a:lnTo>
                        <a:pt x="5215" y="140"/>
                      </a:lnTo>
                      <a:lnTo>
                        <a:pt x="5227" y="149"/>
                      </a:lnTo>
                      <a:lnTo>
                        <a:pt x="5237" y="161"/>
                      </a:lnTo>
                      <a:lnTo>
                        <a:pt x="5244" y="174"/>
                      </a:lnTo>
                      <a:lnTo>
                        <a:pt x="5248" y="189"/>
                      </a:lnTo>
                      <a:lnTo>
                        <a:pt x="5250" y="203"/>
                      </a:lnTo>
                      <a:lnTo>
                        <a:pt x="5249" y="217"/>
                      </a:lnTo>
                      <a:lnTo>
                        <a:pt x="5246" y="230"/>
                      </a:lnTo>
                      <a:lnTo>
                        <a:pt x="5238" y="243"/>
                      </a:lnTo>
                      <a:lnTo>
                        <a:pt x="5227" y="255"/>
                      </a:lnTo>
                      <a:lnTo>
                        <a:pt x="5215" y="266"/>
                      </a:lnTo>
                      <a:lnTo>
                        <a:pt x="5201" y="279"/>
                      </a:lnTo>
                      <a:lnTo>
                        <a:pt x="5188" y="291"/>
                      </a:lnTo>
                      <a:lnTo>
                        <a:pt x="5175" y="304"/>
                      </a:lnTo>
                      <a:lnTo>
                        <a:pt x="5163" y="319"/>
                      </a:lnTo>
                      <a:lnTo>
                        <a:pt x="5159" y="328"/>
                      </a:lnTo>
                      <a:lnTo>
                        <a:pt x="5156" y="337"/>
                      </a:lnTo>
                      <a:lnTo>
                        <a:pt x="5153" y="346"/>
                      </a:lnTo>
                      <a:lnTo>
                        <a:pt x="5151" y="355"/>
                      </a:lnTo>
                      <a:lnTo>
                        <a:pt x="5148" y="364"/>
                      </a:lnTo>
                      <a:lnTo>
                        <a:pt x="5145" y="371"/>
                      </a:lnTo>
                      <a:lnTo>
                        <a:pt x="5139" y="378"/>
                      </a:lnTo>
                      <a:lnTo>
                        <a:pt x="5133" y="382"/>
                      </a:lnTo>
                      <a:lnTo>
                        <a:pt x="5125" y="388"/>
                      </a:lnTo>
                      <a:lnTo>
                        <a:pt x="5119" y="395"/>
                      </a:lnTo>
                      <a:lnTo>
                        <a:pt x="5114" y="403"/>
                      </a:lnTo>
                      <a:lnTo>
                        <a:pt x="5108" y="410"/>
                      </a:lnTo>
                      <a:lnTo>
                        <a:pt x="5099" y="419"/>
                      </a:lnTo>
                      <a:lnTo>
                        <a:pt x="5096" y="431"/>
                      </a:lnTo>
                      <a:lnTo>
                        <a:pt x="5096" y="443"/>
                      </a:lnTo>
                      <a:lnTo>
                        <a:pt x="5098" y="456"/>
                      </a:lnTo>
                      <a:lnTo>
                        <a:pt x="5100" y="469"/>
                      </a:lnTo>
                      <a:lnTo>
                        <a:pt x="5102" y="482"/>
                      </a:lnTo>
                      <a:lnTo>
                        <a:pt x="5102" y="496"/>
                      </a:lnTo>
                      <a:lnTo>
                        <a:pt x="5098" y="509"/>
                      </a:lnTo>
                      <a:lnTo>
                        <a:pt x="5101" y="509"/>
                      </a:lnTo>
                      <a:lnTo>
                        <a:pt x="5105" y="509"/>
                      </a:lnTo>
                      <a:lnTo>
                        <a:pt x="5109" y="509"/>
                      </a:lnTo>
                      <a:lnTo>
                        <a:pt x="5112" y="509"/>
                      </a:lnTo>
                      <a:lnTo>
                        <a:pt x="5103" y="513"/>
                      </a:lnTo>
                      <a:lnTo>
                        <a:pt x="5097" y="519"/>
                      </a:lnTo>
                      <a:lnTo>
                        <a:pt x="5090" y="526"/>
                      </a:lnTo>
                      <a:lnTo>
                        <a:pt x="5084" y="528"/>
                      </a:lnTo>
                      <a:lnTo>
                        <a:pt x="5064" y="529"/>
                      </a:lnTo>
                      <a:lnTo>
                        <a:pt x="5046" y="533"/>
                      </a:lnTo>
                      <a:lnTo>
                        <a:pt x="5029" y="538"/>
                      </a:lnTo>
                      <a:lnTo>
                        <a:pt x="5013" y="545"/>
                      </a:lnTo>
                      <a:lnTo>
                        <a:pt x="4998" y="552"/>
                      </a:lnTo>
                      <a:lnTo>
                        <a:pt x="4981" y="561"/>
                      </a:lnTo>
                      <a:lnTo>
                        <a:pt x="4966" y="570"/>
                      </a:lnTo>
                      <a:lnTo>
                        <a:pt x="4950" y="577"/>
                      </a:lnTo>
                      <a:lnTo>
                        <a:pt x="4933" y="582"/>
                      </a:lnTo>
                      <a:lnTo>
                        <a:pt x="4918" y="582"/>
                      </a:lnTo>
                      <a:lnTo>
                        <a:pt x="4903" y="577"/>
                      </a:lnTo>
                      <a:lnTo>
                        <a:pt x="4887" y="571"/>
                      </a:lnTo>
                      <a:lnTo>
                        <a:pt x="4870" y="564"/>
                      </a:lnTo>
                      <a:lnTo>
                        <a:pt x="4854" y="557"/>
                      </a:lnTo>
                      <a:lnTo>
                        <a:pt x="4838" y="550"/>
                      </a:lnTo>
                      <a:lnTo>
                        <a:pt x="4820" y="546"/>
                      </a:lnTo>
                      <a:lnTo>
                        <a:pt x="4796" y="534"/>
                      </a:lnTo>
                      <a:lnTo>
                        <a:pt x="4801" y="542"/>
                      </a:lnTo>
                      <a:lnTo>
                        <a:pt x="4803" y="550"/>
                      </a:lnTo>
                      <a:lnTo>
                        <a:pt x="4804" y="555"/>
                      </a:lnTo>
                      <a:lnTo>
                        <a:pt x="4804" y="561"/>
                      </a:lnTo>
                      <a:lnTo>
                        <a:pt x="4803" y="566"/>
                      </a:lnTo>
                      <a:lnTo>
                        <a:pt x="4801" y="571"/>
                      </a:lnTo>
                      <a:lnTo>
                        <a:pt x="4798" y="576"/>
                      </a:lnTo>
                      <a:lnTo>
                        <a:pt x="4796" y="582"/>
                      </a:lnTo>
                      <a:lnTo>
                        <a:pt x="4789" y="599"/>
                      </a:lnTo>
                      <a:lnTo>
                        <a:pt x="4779" y="615"/>
                      </a:lnTo>
                      <a:lnTo>
                        <a:pt x="4769" y="632"/>
                      </a:lnTo>
                      <a:lnTo>
                        <a:pt x="4758" y="647"/>
                      </a:lnTo>
                      <a:lnTo>
                        <a:pt x="4748" y="663"/>
                      </a:lnTo>
                      <a:lnTo>
                        <a:pt x="4737" y="680"/>
                      </a:lnTo>
                      <a:lnTo>
                        <a:pt x="4728" y="696"/>
                      </a:lnTo>
                      <a:lnTo>
                        <a:pt x="4719" y="713"/>
                      </a:lnTo>
                      <a:lnTo>
                        <a:pt x="4718" y="719"/>
                      </a:lnTo>
                      <a:lnTo>
                        <a:pt x="4717" y="724"/>
                      </a:lnTo>
                      <a:lnTo>
                        <a:pt x="4718" y="730"/>
                      </a:lnTo>
                      <a:lnTo>
                        <a:pt x="4720" y="735"/>
                      </a:lnTo>
                      <a:lnTo>
                        <a:pt x="4722" y="740"/>
                      </a:lnTo>
                      <a:lnTo>
                        <a:pt x="4723" y="746"/>
                      </a:lnTo>
                      <a:lnTo>
                        <a:pt x="4724" y="751"/>
                      </a:lnTo>
                      <a:lnTo>
                        <a:pt x="4725" y="757"/>
                      </a:lnTo>
                      <a:lnTo>
                        <a:pt x="4718" y="758"/>
                      </a:lnTo>
                      <a:lnTo>
                        <a:pt x="4710" y="759"/>
                      </a:lnTo>
                      <a:lnTo>
                        <a:pt x="4703" y="761"/>
                      </a:lnTo>
                      <a:lnTo>
                        <a:pt x="4695" y="763"/>
                      </a:lnTo>
                      <a:lnTo>
                        <a:pt x="4687" y="766"/>
                      </a:lnTo>
                      <a:lnTo>
                        <a:pt x="4682" y="769"/>
                      </a:lnTo>
                      <a:lnTo>
                        <a:pt x="4676" y="772"/>
                      </a:lnTo>
                      <a:lnTo>
                        <a:pt x="4672" y="775"/>
                      </a:lnTo>
                      <a:lnTo>
                        <a:pt x="4667" y="784"/>
                      </a:lnTo>
                      <a:lnTo>
                        <a:pt x="4666" y="794"/>
                      </a:lnTo>
                      <a:lnTo>
                        <a:pt x="4667" y="805"/>
                      </a:lnTo>
                      <a:lnTo>
                        <a:pt x="4670" y="816"/>
                      </a:lnTo>
                      <a:lnTo>
                        <a:pt x="4675" y="825"/>
                      </a:lnTo>
                      <a:lnTo>
                        <a:pt x="4684" y="833"/>
                      </a:lnTo>
                      <a:lnTo>
                        <a:pt x="4693" y="838"/>
                      </a:lnTo>
                      <a:lnTo>
                        <a:pt x="4704" y="840"/>
                      </a:lnTo>
                      <a:lnTo>
                        <a:pt x="4708" y="838"/>
                      </a:lnTo>
                      <a:lnTo>
                        <a:pt x="4713" y="837"/>
                      </a:lnTo>
                      <a:lnTo>
                        <a:pt x="4720" y="835"/>
                      </a:lnTo>
                      <a:lnTo>
                        <a:pt x="4725" y="833"/>
                      </a:lnTo>
                      <a:lnTo>
                        <a:pt x="4732" y="830"/>
                      </a:lnTo>
                      <a:lnTo>
                        <a:pt x="4737" y="828"/>
                      </a:lnTo>
                      <a:lnTo>
                        <a:pt x="4743" y="826"/>
                      </a:lnTo>
                      <a:lnTo>
                        <a:pt x="4747" y="826"/>
                      </a:lnTo>
                      <a:lnTo>
                        <a:pt x="4760" y="828"/>
                      </a:lnTo>
                      <a:lnTo>
                        <a:pt x="4773" y="828"/>
                      </a:lnTo>
                      <a:lnTo>
                        <a:pt x="4786" y="828"/>
                      </a:lnTo>
                      <a:lnTo>
                        <a:pt x="4800" y="829"/>
                      </a:lnTo>
                      <a:lnTo>
                        <a:pt x="4811" y="829"/>
                      </a:lnTo>
                      <a:lnTo>
                        <a:pt x="4823" y="831"/>
                      </a:lnTo>
                      <a:lnTo>
                        <a:pt x="4835" y="835"/>
                      </a:lnTo>
                      <a:lnTo>
                        <a:pt x="4847" y="841"/>
                      </a:lnTo>
                      <a:lnTo>
                        <a:pt x="4851" y="843"/>
                      </a:lnTo>
                      <a:lnTo>
                        <a:pt x="4855" y="846"/>
                      </a:lnTo>
                      <a:lnTo>
                        <a:pt x="4859" y="849"/>
                      </a:lnTo>
                      <a:lnTo>
                        <a:pt x="4865" y="851"/>
                      </a:lnTo>
                      <a:lnTo>
                        <a:pt x="4875" y="851"/>
                      </a:lnTo>
                      <a:lnTo>
                        <a:pt x="4883" y="850"/>
                      </a:lnTo>
                      <a:lnTo>
                        <a:pt x="4892" y="847"/>
                      </a:lnTo>
                      <a:lnTo>
                        <a:pt x="4900" y="843"/>
                      </a:lnTo>
                      <a:lnTo>
                        <a:pt x="4907" y="837"/>
                      </a:lnTo>
                      <a:lnTo>
                        <a:pt x="4915" y="833"/>
                      </a:lnTo>
                      <a:lnTo>
                        <a:pt x="4924" y="829"/>
                      </a:lnTo>
                      <a:lnTo>
                        <a:pt x="4931" y="824"/>
                      </a:lnTo>
                      <a:lnTo>
                        <a:pt x="4953" y="818"/>
                      </a:lnTo>
                      <a:lnTo>
                        <a:pt x="4975" y="816"/>
                      </a:lnTo>
                      <a:lnTo>
                        <a:pt x="4997" y="819"/>
                      </a:lnTo>
                      <a:lnTo>
                        <a:pt x="5017" y="825"/>
                      </a:lnTo>
                      <a:lnTo>
                        <a:pt x="5037" y="835"/>
                      </a:lnTo>
                      <a:lnTo>
                        <a:pt x="5054" y="849"/>
                      </a:lnTo>
                      <a:lnTo>
                        <a:pt x="5072" y="866"/>
                      </a:lnTo>
                      <a:lnTo>
                        <a:pt x="5087" y="885"/>
                      </a:lnTo>
                      <a:lnTo>
                        <a:pt x="5091" y="890"/>
                      </a:lnTo>
                      <a:lnTo>
                        <a:pt x="5096" y="893"/>
                      </a:lnTo>
                      <a:lnTo>
                        <a:pt x="5101" y="897"/>
                      </a:lnTo>
                      <a:lnTo>
                        <a:pt x="5108" y="900"/>
                      </a:lnTo>
                      <a:lnTo>
                        <a:pt x="5114" y="904"/>
                      </a:lnTo>
                      <a:lnTo>
                        <a:pt x="5121" y="907"/>
                      </a:lnTo>
                      <a:lnTo>
                        <a:pt x="5127" y="910"/>
                      </a:lnTo>
                      <a:lnTo>
                        <a:pt x="5133" y="914"/>
                      </a:lnTo>
                      <a:lnTo>
                        <a:pt x="5140" y="918"/>
                      </a:lnTo>
                      <a:lnTo>
                        <a:pt x="5147" y="924"/>
                      </a:lnTo>
                      <a:lnTo>
                        <a:pt x="5153" y="932"/>
                      </a:lnTo>
                      <a:lnTo>
                        <a:pt x="5158" y="940"/>
                      </a:lnTo>
                      <a:lnTo>
                        <a:pt x="5161" y="948"/>
                      </a:lnTo>
                      <a:lnTo>
                        <a:pt x="5163" y="957"/>
                      </a:lnTo>
                      <a:lnTo>
                        <a:pt x="5163" y="966"/>
                      </a:lnTo>
                      <a:lnTo>
                        <a:pt x="5160" y="975"/>
                      </a:lnTo>
                      <a:lnTo>
                        <a:pt x="5157" y="981"/>
                      </a:lnTo>
                      <a:lnTo>
                        <a:pt x="5153" y="988"/>
                      </a:lnTo>
                      <a:lnTo>
                        <a:pt x="5148" y="994"/>
                      </a:lnTo>
                      <a:lnTo>
                        <a:pt x="5141" y="996"/>
                      </a:lnTo>
                      <a:lnTo>
                        <a:pt x="5131" y="996"/>
                      </a:lnTo>
                      <a:lnTo>
                        <a:pt x="5119" y="997"/>
                      </a:lnTo>
                      <a:lnTo>
                        <a:pt x="5108" y="997"/>
                      </a:lnTo>
                      <a:lnTo>
                        <a:pt x="5096" y="996"/>
                      </a:lnTo>
                      <a:lnTo>
                        <a:pt x="5085" y="995"/>
                      </a:lnTo>
                      <a:lnTo>
                        <a:pt x="5074" y="994"/>
                      </a:lnTo>
                      <a:lnTo>
                        <a:pt x="5063" y="991"/>
                      </a:lnTo>
                      <a:lnTo>
                        <a:pt x="5052" y="986"/>
                      </a:lnTo>
                      <a:lnTo>
                        <a:pt x="5034" y="981"/>
                      </a:lnTo>
                      <a:lnTo>
                        <a:pt x="5015" y="980"/>
                      </a:lnTo>
                      <a:lnTo>
                        <a:pt x="4997" y="983"/>
                      </a:lnTo>
                      <a:lnTo>
                        <a:pt x="4978" y="988"/>
                      </a:lnTo>
                      <a:lnTo>
                        <a:pt x="4960" y="994"/>
                      </a:lnTo>
                      <a:lnTo>
                        <a:pt x="4940" y="1001"/>
                      </a:lnTo>
                      <a:lnTo>
                        <a:pt x="4920" y="1005"/>
                      </a:lnTo>
                      <a:lnTo>
                        <a:pt x="4901" y="1008"/>
                      </a:lnTo>
                      <a:lnTo>
                        <a:pt x="4896" y="1009"/>
                      </a:lnTo>
                      <a:lnTo>
                        <a:pt x="4891" y="1013"/>
                      </a:lnTo>
                      <a:lnTo>
                        <a:pt x="4887" y="1017"/>
                      </a:lnTo>
                      <a:lnTo>
                        <a:pt x="4882" y="1021"/>
                      </a:lnTo>
                      <a:lnTo>
                        <a:pt x="4878" y="1027"/>
                      </a:lnTo>
                      <a:lnTo>
                        <a:pt x="4874" y="1032"/>
                      </a:lnTo>
                      <a:lnTo>
                        <a:pt x="4869" y="1037"/>
                      </a:lnTo>
                      <a:lnTo>
                        <a:pt x="4864" y="1040"/>
                      </a:lnTo>
                      <a:lnTo>
                        <a:pt x="4859" y="1042"/>
                      </a:lnTo>
                      <a:lnTo>
                        <a:pt x="4854" y="1042"/>
                      </a:lnTo>
                      <a:lnTo>
                        <a:pt x="4849" y="1042"/>
                      </a:lnTo>
                      <a:lnTo>
                        <a:pt x="4843" y="1041"/>
                      </a:lnTo>
                      <a:lnTo>
                        <a:pt x="4838" y="1041"/>
                      </a:lnTo>
                      <a:lnTo>
                        <a:pt x="4832" y="1040"/>
                      </a:lnTo>
                      <a:lnTo>
                        <a:pt x="4827" y="1041"/>
                      </a:lnTo>
                      <a:lnTo>
                        <a:pt x="4821" y="1042"/>
                      </a:lnTo>
                      <a:lnTo>
                        <a:pt x="4804" y="1053"/>
                      </a:lnTo>
                      <a:lnTo>
                        <a:pt x="4790" y="1066"/>
                      </a:lnTo>
                      <a:lnTo>
                        <a:pt x="4778" y="1082"/>
                      </a:lnTo>
                      <a:lnTo>
                        <a:pt x="4768" y="1099"/>
                      </a:lnTo>
                      <a:lnTo>
                        <a:pt x="4758" y="1116"/>
                      </a:lnTo>
                      <a:lnTo>
                        <a:pt x="4748" y="1133"/>
                      </a:lnTo>
                      <a:lnTo>
                        <a:pt x="4737" y="1149"/>
                      </a:lnTo>
                      <a:lnTo>
                        <a:pt x="4723" y="1162"/>
                      </a:lnTo>
                      <a:lnTo>
                        <a:pt x="4709" y="1169"/>
                      </a:lnTo>
                      <a:lnTo>
                        <a:pt x="4694" y="1174"/>
                      </a:lnTo>
                      <a:lnTo>
                        <a:pt x="4678" y="1175"/>
                      </a:lnTo>
                      <a:lnTo>
                        <a:pt x="4661" y="1175"/>
                      </a:lnTo>
                      <a:lnTo>
                        <a:pt x="4645" y="1173"/>
                      </a:lnTo>
                      <a:lnTo>
                        <a:pt x="4629" y="1172"/>
                      </a:lnTo>
                      <a:lnTo>
                        <a:pt x="4612" y="1173"/>
                      </a:lnTo>
                      <a:lnTo>
                        <a:pt x="4596" y="1175"/>
                      </a:lnTo>
                      <a:lnTo>
                        <a:pt x="4586" y="1178"/>
                      </a:lnTo>
                      <a:lnTo>
                        <a:pt x="4578" y="1183"/>
                      </a:lnTo>
                      <a:lnTo>
                        <a:pt x="4571" y="1189"/>
                      </a:lnTo>
                      <a:lnTo>
                        <a:pt x="4564" y="1195"/>
                      </a:lnTo>
                      <a:lnTo>
                        <a:pt x="4557" y="1203"/>
                      </a:lnTo>
                      <a:lnTo>
                        <a:pt x="4551" y="1211"/>
                      </a:lnTo>
                      <a:lnTo>
                        <a:pt x="4545" y="1218"/>
                      </a:lnTo>
                      <a:lnTo>
                        <a:pt x="4538" y="1227"/>
                      </a:lnTo>
                      <a:lnTo>
                        <a:pt x="4527" y="1239"/>
                      </a:lnTo>
                      <a:lnTo>
                        <a:pt x="4514" y="1249"/>
                      </a:lnTo>
                      <a:lnTo>
                        <a:pt x="4499" y="1255"/>
                      </a:lnTo>
                      <a:lnTo>
                        <a:pt x="4483" y="1261"/>
                      </a:lnTo>
                      <a:lnTo>
                        <a:pt x="4466" y="1263"/>
                      </a:lnTo>
                      <a:lnTo>
                        <a:pt x="4449" y="1263"/>
                      </a:lnTo>
                      <a:lnTo>
                        <a:pt x="4430" y="1262"/>
                      </a:lnTo>
                      <a:lnTo>
                        <a:pt x="4413" y="1259"/>
                      </a:lnTo>
                      <a:lnTo>
                        <a:pt x="4396" y="1253"/>
                      </a:lnTo>
                      <a:lnTo>
                        <a:pt x="4379" y="1247"/>
                      </a:lnTo>
                      <a:lnTo>
                        <a:pt x="4363" y="1240"/>
                      </a:lnTo>
                      <a:lnTo>
                        <a:pt x="4347" y="1234"/>
                      </a:lnTo>
                      <a:lnTo>
                        <a:pt x="4330" y="1228"/>
                      </a:lnTo>
                      <a:lnTo>
                        <a:pt x="4314" y="1225"/>
                      </a:lnTo>
                      <a:lnTo>
                        <a:pt x="4299" y="1225"/>
                      </a:lnTo>
                      <a:lnTo>
                        <a:pt x="4282" y="1228"/>
                      </a:lnTo>
                      <a:lnTo>
                        <a:pt x="4267" y="1236"/>
                      </a:lnTo>
                      <a:lnTo>
                        <a:pt x="4254" y="1246"/>
                      </a:lnTo>
                      <a:lnTo>
                        <a:pt x="4241" y="1259"/>
                      </a:lnTo>
                      <a:lnTo>
                        <a:pt x="4232" y="1273"/>
                      </a:lnTo>
                      <a:lnTo>
                        <a:pt x="4226" y="1289"/>
                      </a:lnTo>
                      <a:lnTo>
                        <a:pt x="4223" y="1305"/>
                      </a:lnTo>
                      <a:lnTo>
                        <a:pt x="4226" y="1322"/>
                      </a:lnTo>
                      <a:lnTo>
                        <a:pt x="4234" y="1337"/>
                      </a:lnTo>
                      <a:lnTo>
                        <a:pt x="4243" y="1348"/>
                      </a:lnTo>
                      <a:lnTo>
                        <a:pt x="4254" y="1358"/>
                      </a:lnTo>
                      <a:lnTo>
                        <a:pt x="4264" y="1367"/>
                      </a:lnTo>
                      <a:lnTo>
                        <a:pt x="4274" y="1377"/>
                      </a:lnTo>
                      <a:lnTo>
                        <a:pt x="4281" y="1387"/>
                      </a:lnTo>
                      <a:lnTo>
                        <a:pt x="4287" y="1396"/>
                      </a:lnTo>
                      <a:lnTo>
                        <a:pt x="4287" y="1406"/>
                      </a:lnTo>
                      <a:lnTo>
                        <a:pt x="4282" y="1415"/>
                      </a:lnTo>
                      <a:lnTo>
                        <a:pt x="4271" y="1425"/>
                      </a:lnTo>
                      <a:lnTo>
                        <a:pt x="4259" y="1433"/>
                      </a:lnTo>
                      <a:lnTo>
                        <a:pt x="4245" y="1439"/>
                      </a:lnTo>
                      <a:lnTo>
                        <a:pt x="4229" y="1445"/>
                      </a:lnTo>
                      <a:lnTo>
                        <a:pt x="4213" y="1449"/>
                      </a:lnTo>
                      <a:lnTo>
                        <a:pt x="4197" y="1455"/>
                      </a:lnTo>
                      <a:lnTo>
                        <a:pt x="4182" y="1461"/>
                      </a:lnTo>
                      <a:lnTo>
                        <a:pt x="4168" y="1469"/>
                      </a:lnTo>
                      <a:lnTo>
                        <a:pt x="4153" y="1481"/>
                      </a:lnTo>
                      <a:lnTo>
                        <a:pt x="4137" y="1494"/>
                      </a:lnTo>
                      <a:lnTo>
                        <a:pt x="4123" y="1508"/>
                      </a:lnTo>
                      <a:lnTo>
                        <a:pt x="4109" y="1522"/>
                      </a:lnTo>
                      <a:lnTo>
                        <a:pt x="4095" y="1535"/>
                      </a:lnTo>
                      <a:lnTo>
                        <a:pt x="4082" y="1548"/>
                      </a:lnTo>
                      <a:lnTo>
                        <a:pt x="4067" y="1558"/>
                      </a:lnTo>
                      <a:lnTo>
                        <a:pt x="4051" y="1566"/>
                      </a:lnTo>
                      <a:lnTo>
                        <a:pt x="4027" y="1573"/>
                      </a:lnTo>
                      <a:lnTo>
                        <a:pt x="4004" y="1580"/>
                      </a:lnTo>
                      <a:lnTo>
                        <a:pt x="3980" y="1583"/>
                      </a:lnTo>
                      <a:lnTo>
                        <a:pt x="3956" y="1586"/>
                      </a:lnTo>
                      <a:lnTo>
                        <a:pt x="3931" y="1587"/>
                      </a:lnTo>
                      <a:lnTo>
                        <a:pt x="3906" y="1588"/>
                      </a:lnTo>
                      <a:lnTo>
                        <a:pt x="3880" y="1588"/>
                      </a:lnTo>
                      <a:lnTo>
                        <a:pt x="3855" y="1588"/>
                      </a:lnTo>
                      <a:lnTo>
                        <a:pt x="3829" y="1588"/>
                      </a:lnTo>
                      <a:lnTo>
                        <a:pt x="3804" y="1587"/>
                      </a:lnTo>
                      <a:lnTo>
                        <a:pt x="3779" y="1588"/>
                      </a:lnTo>
                      <a:lnTo>
                        <a:pt x="3754" y="1590"/>
                      </a:lnTo>
                      <a:lnTo>
                        <a:pt x="3729" y="1592"/>
                      </a:lnTo>
                      <a:lnTo>
                        <a:pt x="3705" y="1596"/>
                      </a:lnTo>
                      <a:lnTo>
                        <a:pt x="3680" y="1601"/>
                      </a:lnTo>
                      <a:lnTo>
                        <a:pt x="3656" y="1609"/>
                      </a:lnTo>
                      <a:lnTo>
                        <a:pt x="3640" y="1617"/>
                      </a:lnTo>
                      <a:lnTo>
                        <a:pt x="3625" y="1628"/>
                      </a:lnTo>
                      <a:lnTo>
                        <a:pt x="3609" y="1641"/>
                      </a:lnTo>
                      <a:lnTo>
                        <a:pt x="3594" y="1654"/>
                      </a:lnTo>
                      <a:lnTo>
                        <a:pt x="3578" y="1666"/>
                      </a:lnTo>
                      <a:lnTo>
                        <a:pt x="3561" y="1676"/>
                      </a:lnTo>
                      <a:lnTo>
                        <a:pt x="3543" y="1681"/>
                      </a:lnTo>
                      <a:lnTo>
                        <a:pt x="3522" y="1682"/>
                      </a:lnTo>
                      <a:lnTo>
                        <a:pt x="3515" y="1681"/>
                      </a:lnTo>
                      <a:lnTo>
                        <a:pt x="3507" y="1678"/>
                      </a:lnTo>
                      <a:lnTo>
                        <a:pt x="3498" y="1674"/>
                      </a:lnTo>
                      <a:lnTo>
                        <a:pt x="3491" y="1672"/>
                      </a:lnTo>
                      <a:lnTo>
                        <a:pt x="3482" y="1670"/>
                      </a:lnTo>
                      <a:lnTo>
                        <a:pt x="3474" y="1669"/>
                      </a:lnTo>
                      <a:lnTo>
                        <a:pt x="3465" y="1670"/>
                      </a:lnTo>
                      <a:lnTo>
                        <a:pt x="3456" y="1673"/>
                      </a:lnTo>
                      <a:lnTo>
                        <a:pt x="3451" y="1672"/>
                      </a:lnTo>
                      <a:lnTo>
                        <a:pt x="3450" y="1666"/>
                      </a:lnTo>
                      <a:lnTo>
                        <a:pt x="3448" y="1658"/>
                      </a:lnTo>
                      <a:lnTo>
                        <a:pt x="3443" y="1655"/>
                      </a:lnTo>
                      <a:lnTo>
                        <a:pt x="3423" y="1655"/>
                      </a:lnTo>
                      <a:lnTo>
                        <a:pt x="3405" y="1654"/>
                      </a:lnTo>
                      <a:lnTo>
                        <a:pt x="3385" y="1653"/>
                      </a:lnTo>
                      <a:lnTo>
                        <a:pt x="3367" y="1650"/>
                      </a:lnTo>
                      <a:lnTo>
                        <a:pt x="3348" y="1647"/>
                      </a:lnTo>
                      <a:lnTo>
                        <a:pt x="3329" y="1644"/>
                      </a:lnTo>
                      <a:lnTo>
                        <a:pt x="3311" y="1641"/>
                      </a:lnTo>
                      <a:lnTo>
                        <a:pt x="3292" y="1636"/>
                      </a:lnTo>
                      <a:lnTo>
                        <a:pt x="3274" y="1631"/>
                      </a:lnTo>
                      <a:lnTo>
                        <a:pt x="3255" y="1625"/>
                      </a:lnTo>
                      <a:lnTo>
                        <a:pt x="3238" y="1620"/>
                      </a:lnTo>
                      <a:lnTo>
                        <a:pt x="3220" y="1613"/>
                      </a:lnTo>
                      <a:lnTo>
                        <a:pt x="3202" y="1606"/>
                      </a:lnTo>
                      <a:lnTo>
                        <a:pt x="3185" y="1598"/>
                      </a:lnTo>
                      <a:lnTo>
                        <a:pt x="3167" y="1591"/>
                      </a:lnTo>
                      <a:lnTo>
                        <a:pt x="3150" y="1582"/>
                      </a:lnTo>
                      <a:lnTo>
                        <a:pt x="3131" y="1573"/>
                      </a:lnTo>
                      <a:lnTo>
                        <a:pt x="3113" y="1566"/>
                      </a:lnTo>
                      <a:lnTo>
                        <a:pt x="3094" y="1559"/>
                      </a:lnTo>
                      <a:lnTo>
                        <a:pt x="3075" y="1554"/>
                      </a:lnTo>
                      <a:lnTo>
                        <a:pt x="3055" y="1550"/>
                      </a:lnTo>
                      <a:lnTo>
                        <a:pt x="3037" y="1548"/>
                      </a:lnTo>
                      <a:lnTo>
                        <a:pt x="3017" y="1548"/>
                      </a:lnTo>
                      <a:lnTo>
                        <a:pt x="2997" y="1549"/>
                      </a:lnTo>
                      <a:lnTo>
                        <a:pt x="2963" y="1554"/>
                      </a:lnTo>
                      <a:lnTo>
                        <a:pt x="2926" y="1558"/>
                      </a:lnTo>
                      <a:lnTo>
                        <a:pt x="2887" y="1562"/>
                      </a:lnTo>
                      <a:lnTo>
                        <a:pt x="2849" y="1566"/>
                      </a:lnTo>
                      <a:lnTo>
                        <a:pt x="2810" y="1568"/>
                      </a:lnTo>
                      <a:lnTo>
                        <a:pt x="2772" y="1569"/>
                      </a:lnTo>
                      <a:lnTo>
                        <a:pt x="2734" y="1567"/>
                      </a:lnTo>
                      <a:lnTo>
                        <a:pt x="2696" y="1562"/>
                      </a:lnTo>
                      <a:lnTo>
                        <a:pt x="2660" y="1556"/>
                      </a:lnTo>
                      <a:lnTo>
                        <a:pt x="2626" y="1546"/>
                      </a:lnTo>
                      <a:lnTo>
                        <a:pt x="2593" y="1532"/>
                      </a:lnTo>
                      <a:lnTo>
                        <a:pt x="2563" y="1514"/>
                      </a:lnTo>
                      <a:lnTo>
                        <a:pt x="2536" y="1492"/>
                      </a:lnTo>
                      <a:lnTo>
                        <a:pt x="2512" y="1464"/>
                      </a:lnTo>
                      <a:lnTo>
                        <a:pt x="2491" y="1432"/>
                      </a:lnTo>
                      <a:lnTo>
                        <a:pt x="2475" y="1394"/>
                      </a:lnTo>
                      <a:lnTo>
                        <a:pt x="2471" y="1386"/>
                      </a:lnTo>
                      <a:lnTo>
                        <a:pt x="2467" y="1377"/>
                      </a:lnTo>
                      <a:lnTo>
                        <a:pt x="2462" y="1369"/>
                      </a:lnTo>
                      <a:lnTo>
                        <a:pt x="2456" y="1361"/>
                      </a:lnTo>
                      <a:lnTo>
                        <a:pt x="2450" y="1353"/>
                      </a:lnTo>
                      <a:lnTo>
                        <a:pt x="2442" y="1346"/>
                      </a:lnTo>
                      <a:lnTo>
                        <a:pt x="2434" y="1340"/>
                      </a:lnTo>
                      <a:lnTo>
                        <a:pt x="2427" y="1336"/>
                      </a:lnTo>
                      <a:lnTo>
                        <a:pt x="2414" y="1330"/>
                      </a:lnTo>
                      <a:lnTo>
                        <a:pt x="2401" y="1325"/>
                      </a:lnTo>
                      <a:lnTo>
                        <a:pt x="2388" y="1321"/>
                      </a:lnTo>
                      <a:lnTo>
                        <a:pt x="2375" y="1316"/>
                      </a:lnTo>
                      <a:lnTo>
                        <a:pt x="2361" y="1312"/>
                      </a:lnTo>
                      <a:lnTo>
                        <a:pt x="2347" y="1308"/>
                      </a:lnTo>
                      <a:lnTo>
                        <a:pt x="2334" y="1304"/>
                      </a:lnTo>
                      <a:lnTo>
                        <a:pt x="2320" y="1300"/>
                      </a:lnTo>
                      <a:lnTo>
                        <a:pt x="2307" y="1295"/>
                      </a:lnTo>
                      <a:lnTo>
                        <a:pt x="2295" y="1288"/>
                      </a:lnTo>
                      <a:lnTo>
                        <a:pt x="2284" y="1279"/>
                      </a:lnTo>
                      <a:lnTo>
                        <a:pt x="2273" y="1269"/>
                      </a:lnTo>
                      <a:lnTo>
                        <a:pt x="2262" y="1260"/>
                      </a:lnTo>
                      <a:lnTo>
                        <a:pt x="2250" y="1251"/>
                      </a:lnTo>
                      <a:lnTo>
                        <a:pt x="2238" y="1244"/>
                      </a:lnTo>
                      <a:lnTo>
                        <a:pt x="2224" y="1239"/>
                      </a:lnTo>
                      <a:lnTo>
                        <a:pt x="2207" y="1236"/>
                      </a:lnTo>
                      <a:lnTo>
                        <a:pt x="2191" y="1232"/>
                      </a:lnTo>
                      <a:lnTo>
                        <a:pt x="2173" y="1230"/>
                      </a:lnTo>
                      <a:lnTo>
                        <a:pt x="2156" y="1229"/>
                      </a:lnTo>
                      <a:lnTo>
                        <a:pt x="2139" y="1228"/>
                      </a:lnTo>
                      <a:lnTo>
                        <a:pt x="2122" y="1228"/>
                      </a:lnTo>
                      <a:lnTo>
                        <a:pt x="2104" y="1227"/>
                      </a:lnTo>
                      <a:lnTo>
                        <a:pt x="2088" y="1227"/>
                      </a:lnTo>
                      <a:lnTo>
                        <a:pt x="2072" y="1226"/>
                      </a:lnTo>
                      <a:lnTo>
                        <a:pt x="2054" y="1226"/>
                      </a:lnTo>
                      <a:lnTo>
                        <a:pt x="2038" y="1225"/>
                      </a:lnTo>
                      <a:lnTo>
                        <a:pt x="2022" y="1223"/>
                      </a:lnTo>
                      <a:lnTo>
                        <a:pt x="2004" y="1221"/>
                      </a:lnTo>
                      <a:lnTo>
                        <a:pt x="1988" y="1217"/>
                      </a:lnTo>
                      <a:lnTo>
                        <a:pt x="1972" y="1213"/>
                      </a:lnTo>
                      <a:lnTo>
                        <a:pt x="1955" y="1207"/>
                      </a:lnTo>
                      <a:lnTo>
                        <a:pt x="1948" y="1203"/>
                      </a:lnTo>
                      <a:lnTo>
                        <a:pt x="1940" y="1198"/>
                      </a:lnTo>
                      <a:lnTo>
                        <a:pt x="1935" y="1191"/>
                      </a:lnTo>
                      <a:lnTo>
                        <a:pt x="1931" y="1183"/>
                      </a:lnTo>
                      <a:lnTo>
                        <a:pt x="1927" y="1175"/>
                      </a:lnTo>
                      <a:lnTo>
                        <a:pt x="1925" y="1167"/>
                      </a:lnTo>
                      <a:lnTo>
                        <a:pt x="1922" y="1158"/>
                      </a:lnTo>
                      <a:lnTo>
                        <a:pt x="1919" y="1150"/>
                      </a:lnTo>
                      <a:lnTo>
                        <a:pt x="1918" y="1136"/>
                      </a:lnTo>
                      <a:lnTo>
                        <a:pt x="1923" y="1124"/>
                      </a:lnTo>
                      <a:lnTo>
                        <a:pt x="1931" y="1114"/>
                      </a:lnTo>
                      <a:lnTo>
                        <a:pt x="1941" y="1104"/>
                      </a:lnTo>
                      <a:lnTo>
                        <a:pt x="1952" y="1094"/>
                      </a:lnTo>
                      <a:lnTo>
                        <a:pt x="1962" y="1086"/>
                      </a:lnTo>
                      <a:lnTo>
                        <a:pt x="1968" y="1076"/>
                      </a:lnTo>
                      <a:lnTo>
                        <a:pt x="1969" y="1065"/>
                      </a:lnTo>
                      <a:lnTo>
                        <a:pt x="1968" y="1053"/>
                      </a:lnTo>
                      <a:lnTo>
                        <a:pt x="1968" y="1040"/>
                      </a:lnTo>
                      <a:lnTo>
                        <a:pt x="1971" y="1028"/>
                      </a:lnTo>
                      <a:lnTo>
                        <a:pt x="1973" y="1016"/>
                      </a:lnTo>
                      <a:lnTo>
                        <a:pt x="1974" y="1005"/>
                      </a:lnTo>
                      <a:lnTo>
                        <a:pt x="1975" y="995"/>
                      </a:lnTo>
                      <a:lnTo>
                        <a:pt x="1974" y="988"/>
                      </a:lnTo>
                      <a:lnTo>
                        <a:pt x="1971" y="981"/>
                      </a:lnTo>
                      <a:lnTo>
                        <a:pt x="1959" y="967"/>
                      </a:lnTo>
                      <a:lnTo>
                        <a:pt x="1948" y="952"/>
                      </a:lnTo>
                      <a:lnTo>
                        <a:pt x="1938" y="935"/>
                      </a:lnTo>
                      <a:lnTo>
                        <a:pt x="1929" y="919"/>
                      </a:lnTo>
                      <a:lnTo>
                        <a:pt x="1922" y="902"/>
                      </a:lnTo>
                      <a:lnTo>
                        <a:pt x="1913" y="885"/>
                      </a:lnTo>
                      <a:lnTo>
                        <a:pt x="1904" y="869"/>
                      </a:lnTo>
                      <a:lnTo>
                        <a:pt x="1894" y="854"/>
                      </a:lnTo>
                      <a:lnTo>
                        <a:pt x="1879" y="837"/>
                      </a:lnTo>
                      <a:lnTo>
                        <a:pt x="1862" y="826"/>
                      </a:lnTo>
                      <a:lnTo>
                        <a:pt x="1843" y="821"/>
                      </a:lnTo>
                      <a:lnTo>
                        <a:pt x="1824" y="818"/>
                      </a:lnTo>
                      <a:lnTo>
                        <a:pt x="1804" y="817"/>
                      </a:lnTo>
                      <a:lnTo>
                        <a:pt x="1783" y="816"/>
                      </a:lnTo>
                      <a:lnTo>
                        <a:pt x="1764" y="812"/>
                      </a:lnTo>
                      <a:lnTo>
                        <a:pt x="1744" y="806"/>
                      </a:lnTo>
                      <a:lnTo>
                        <a:pt x="1727" y="797"/>
                      </a:lnTo>
                      <a:lnTo>
                        <a:pt x="1710" y="786"/>
                      </a:lnTo>
                      <a:lnTo>
                        <a:pt x="1695" y="774"/>
                      </a:lnTo>
                      <a:lnTo>
                        <a:pt x="1680" y="762"/>
                      </a:lnTo>
                      <a:lnTo>
                        <a:pt x="1665" y="749"/>
                      </a:lnTo>
                      <a:lnTo>
                        <a:pt x="1649" y="737"/>
                      </a:lnTo>
                      <a:lnTo>
                        <a:pt x="1634" y="725"/>
                      </a:lnTo>
                      <a:lnTo>
                        <a:pt x="1619" y="713"/>
                      </a:lnTo>
                      <a:lnTo>
                        <a:pt x="1624" y="711"/>
                      </a:lnTo>
                      <a:lnTo>
                        <a:pt x="1631" y="709"/>
                      </a:lnTo>
                      <a:lnTo>
                        <a:pt x="1634" y="706"/>
                      </a:lnTo>
                      <a:lnTo>
                        <a:pt x="1632" y="700"/>
                      </a:lnTo>
                      <a:lnTo>
                        <a:pt x="1626" y="696"/>
                      </a:lnTo>
                      <a:lnTo>
                        <a:pt x="1621" y="691"/>
                      </a:lnTo>
                      <a:lnTo>
                        <a:pt x="1617" y="687"/>
                      </a:lnTo>
                      <a:lnTo>
                        <a:pt x="1614" y="684"/>
                      </a:lnTo>
                      <a:lnTo>
                        <a:pt x="1621" y="646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77" name="Freeform 2147"/>
                <p:cNvSpPr>
                  <a:spLocks/>
                </p:cNvSpPr>
                <p:nvPr/>
              </p:nvSpPr>
              <p:spPr bwMode="auto">
                <a:xfrm>
                  <a:off x="2418" y="1289"/>
                  <a:ext cx="84" cy="93"/>
                </a:xfrm>
                <a:custGeom>
                  <a:avLst/>
                  <a:gdLst>
                    <a:gd name="T0" fmla="*/ 0 w 843"/>
                    <a:gd name="T1" fmla="*/ 0 h 1003"/>
                    <a:gd name="T2" fmla="*/ 0 w 843"/>
                    <a:gd name="T3" fmla="*/ 0 h 1003"/>
                    <a:gd name="T4" fmla="*/ 0 w 843"/>
                    <a:gd name="T5" fmla="*/ 0 h 1003"/>
                    <a:gd name="T6" fmla="*/ 0 w 843"/>
                    <a:gd name="T7" fmla="*/ 0 h 1003"/>
                    <a:gd name="T8" fmla="*/ 0 w 843"/>
                    <a:gd name="T9" fmla="*/ 0 h 1003"/>
                    <a:gd name="T10" fmla="*/ 0 w 843"/>
                    <a:gd name="T11" fmla="*/ 0 h 1003"/>
                    <a:gd name="T12" fmla="*/ 0 w 843"/>
                    <a:gd name="T13" fmla="*/ 0 h 1003"/>
                    <a:gd name="T14" fmla="*/ 0 w 843"/>
                    <a:gd name="T15" fmla="*/ 0 h 1003"/>
                    <a:gd name="T16" fmla="*/ 0 w 843"/>
                    <a:gd name="T17" fmla="*/ 0 h 1003"/>
                    <a:gd name="T18" fmla="*/ 0 w 843"/>
                    <a:gd name="T19" fmla="*/ 0 h 1003"/>
                    <a:gd name="T20" fmla="*/ 0 w 843"/>
                    <a:gd name="T21" fmla="*/ 0 h 1003"/>
                    <a:gd name="T22" fmla="*/ 0 w 843"/>
                    <a:gd name="T23" fmla="*/ 0 h 1003"/>
                    <a:gd name="T24" fmla="*/ 0 w 843"/>
                    <a:gd name="T25" fmla="*/ 0 h 1003"/>
                    <a:gd name="T26" fmla="*/ 0 w 843"/>
                    <a:gd name="T27" fmla="*/ 0 h 1003"/>
                    <a:gd name="T28" fmla="*/ 0 w 843"/>
                    <a:gd name="T29" fmla="*/ 0 h 1003"/>
                    <a:gd name="T30" fmla="*/ 0 w 843"/>
                    <a:gd name="T31" fmla="*/ 0 h 1003"/>
                    <a:gd name="T32" fmla="*/ 0 w 843"/>
                    <a:gd name="T33" fmla="*/ 0 h 1003"/>
                    <a:gd name="T34" fmla="*/ 0 w 843"/>
                    <a:gd name="T35" fmla="*/ 0 h 1003"/>
                    <a:gd name="T36" fmla="*/ 0 w 843"/>
                    <a:gd name="T37" fmla="*/ 0 h 1003"/>
                    <a:gd name="T38" fmla="*/ 0 w 843"/>
                    <a:gd name="T39" fmla="*/ 0 h 1003"/>
                    <a:gd name="T40" fmla="*/ 0 w 843"/>
                    <a:gd name="T41" fmla="*/ 0 h 1003"/>
                    <a:gd name="T42" fmla="*/ 0 w 843"/>
                    <a:gd name="T43" fmla="*/ 0 h 1003"/>
                    <a:gd name="T44" fmla="*/ 0 w 843"/>
                    <a:gd name="T45" fmla="*/ 0 h 1003"/>
                    <a:gd name="T46" fmla="*/ 0 w 843"/>
                    <a:gd name="T47" fmla="*/ 0 h 1003"/>
                    <a:gd name="T48" fmla="*/ 0 w 843"/>
                    <a:gd name="T49" fmla="*/ 0 h 1003"/>
                    <a:gd name="T50" fmla="*/ 0 w 843"/>
                    <a:gd name="T51" fmla="*/ 0 h 1003"/>
                    <a:gd name="T52" fmla="*/ 0 w 843"/>
                    <a:gd name="T53" fmla="*/ 0 h 1003"/>
                    <a:gd name="T54" fmla="*/ 0 w 843"/>
                    <a:gd name="T55" fmla="*/ 0 h 1003"/>
                    <a:gd name="T56" fmla="*/ 0 w 843"/>
                    <a:gd name="T57" fmla="*/ 0 h 1003"/>
                    <a:gd name="T58" fmla="*/ 0 w 843"/>
                    <a:gd name="T59" fmla="*/ 0 h 1003"/>
                    <a:gd name="T60" fmla="*/ 0 w 843"/>
                    <a:gd name="T61" fmla="*/ 0 h 1003"/>
                    <a:gd name="T62" fmla="*/ 0 w 843"/>
                    <a:gd name="T63" fmla="*/ 0 h 1003"/>
                    <a:gd name="T64" fmla="*/ 0 w 843"/>
                    <a:gd name="T65" fmla="*/ 0 h 1003"/>
                    <a:gd name="T66" fmla="*/ 0 w 843"/>
                    <a:gd name="T67" fmla="*/ 0 h 1003"/>
                    <a:gd name="T68" fmla="*/ 0 w 843"/>
                    <a:gd name="T69" fmla="*/ 0 h 1003"/>
                    <a:gd name="T70" fmla="*/ 0 w 843"/>
                    <a:gd name="T71" fmla="*/ 0 h 1003"/>
                    <a:gd name="T72" fmla="*/ 0 w 843"/>
                    <a:gd name="T73" fmla="*/ 0 h 1003"/>
                    <a:gd name="T74" fmla="*/ 0 w 843"/>
                    <a:gd name="T75" fmla="*/ 0 h 1003"/>
                    <a:gd name="T76" fmla="*/ 0 w 843"/>
                    <a:gd name="T77" fmla="*/ 0 h 1003"/>
                    <a:gd name="T78" fmla="*/ 0 w 843"/>
                    <a:gd name="T79" fmla="*/ 0 h 1003"/>
                    <a:gd name="T80" fmla="*/ 0 w 843"/>
                    <a:gd name="T81" fmla="*/ 0 h 1003"/>
                    <a:gd name="T82" fmla="*/ 0 w 843"/>
                    <a:gd name="T83" fmla="*/ 0 h 1003"/>
                    <a:gd name="T84" fmla="*/ 0 w 843"/>
                    <a:gd name="T85" fmla="*/ 0 h 1003"/>
                    <a:gd name="T86" fmla="*/ 0 w 843"/>
                    <a:gd name="T87" fmla="*/ 0 h 1003"/>
                    <a:gd name="T88" fmla="*/ 0 w 843"/>
                    <a:gd name="T89" fmla="*/ 0 h 1003"/>
                    <a:gd name="T90" fmla="*/ 0 w 843"/>
                    <a:gd name="T91" fmla="*/ 0 h 1003"/>
                    <a:gd name="T92" fmla="*/ 0 w 843"/>
                    <a:gd name="T93" fmla="*/ 0 h 1003"/>
                    <a:gd name="T94" fmla="*/ 0 w 843"/>
                    <a:gd name="T95" fmla="*/ 0 h 1003"/>
                    <a:gd name="T96" fmla="*/ 0 w 843"/>
                    <a:gd name="T97" fmla="*/ 0 h 1003"/>
                    <a:gd name="T98" fmla="*/ 0 w 843"/>
                    <a:gd name="T99" fmla="*/ 0 h 1003"/>
                    <a:gd name="T100" fmla="*/ 0 w 843"/>
                    <a:gd name="T101" fmla="*/ 0 h 1003"/>
                    <a:gd name="T102" fmla="*/ 0 w 843"/>
                    <a:gd name="T103" fmla="*/ 0 h 1003"/>
                    <a:gd name="T104" fmla="*/ 0 w 843"/>
                    <a:gd name="T105" fmla="*/ 0 h 1003"/>
                    <a:gd name="T106" fmla="*/ 0 w 843"/>
                    <a:gd name="T107" fmla="*/ 0 h 1003"/>
                    <a:gd name="T108" fmla="*/ 0 w 843"/>
                    <a:gd name="T109" fmla="*/ 0 h 1003"/>
                    <a:gd name="T110" fmla="*/ 0 w 843"/>
                    <a:gd name="T111" fmla="*/ 0 h 1003"/>
                    <a:gd name="T112" fmla="*/ 0 w 843"/>
                    <a:gd name="T113" fmla="*/ 0 h 1003"/>
                    <a:gd name="T114" fmla="*/ 0 w 843"/>
                    <a:gd name="T115" fmla="*/ 0 h 1003"/>
                    <a:gd name="T116" fmla="*/ 0 w 843"/>
                    <a:gd name="T117" fmla="*/ 0 h 1003"/>
                    <a:gd name="T118" fmla="*/ 0 w 843"/>
                    <a:gd name="T119" fmla="*/ 0 h 1003"/>
                    <a:gd name="T120" fmla="*/ 0 w 843"/>
                    <a:gd name="T121" fmla="*/ 0 h 100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843"/>
                    <a:gd name="T184" fmla="*/ 0 h 1003"/>
                    <a:gd name="T185" fmla="*/ 843 w 843"/>
                    <a:gd name="T186" fmla="*/ 1003 h 100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843" h="1003">
                      <a:moveTo>
                        <a:pt x="551" y="951"/>
                      </a:moveTo>
                      <a:lnTo>
                        <a:pt x="554" y="945"/>
                      </a:lnTo>
                      <a:lnTo>
                        <a:pt x="559" y="940"/>
                      </a:lnTo>
                      <a:lnTo>
                        <a:pt x="564" y="937"/>
                      </a:lnTo>
                      <a:lnTo>
                        <a:pt x="569" y="934"/>
                      </a:lnTo>
                      <a:lnTo>
                        <a:pt x="576" y="931"/>
                      </a:lnTo>
                      <a:lnTo>
                        <a:pt x="581" y="926"/>
                      </a:lnTo>
                      <a:lnTo>
                        <a:pt x="586" y="922"/>
                      </a:lnTo>
                      <a:lnTo>
                        <a:pt x="590" y="914"/>
                      </a:lnTo>
                      <a:lnTo>
                        <a:pt x="596" y="897"/>
                      </a:lnTo>
                      <a:lnTo>
                        <a:pt x="599" y="880"/>
                      </a:lnTo>
                      <a:lnTo>
                        <a:pt x="600" y="864"/>
                      </a:lnTo>
                      <a:lnTo>
                        <a:pt x="599" y="848"/>
                      </a:lnTo>
                      <a:lnTo>
                        <a:pt x="597" y="833"/>
                      </a:lnTo>
                      <a:lnTo>
                        <a:pt x="593" y="817"/>
                      </a:lnTo>
                      <a:lnTo>
                        <a:pt x="588" y="802"/>
                      </a:lnTo>
                      <a:lnTo>
                        <a:pt x="581" y="787"/>
                      </a:lnTo>
                      <a:lnTo>
                        <a:pt x="575" y="773"/>
                      </a:lnTo>
                      <a:lnTo>
                        <a:pt x="566" y="759"/>
                      </a:lnTo>
                      <a:lnTo>
                        <a:pt x="559" y="744"/>
                      </a:lnTo>
                      <a:lnTo>
                        <a:pt x="549" y="730"/>
                      </a:lnTo>
                      <a:lnTo>
                        <a:pt x="540" y="715"/>
                      </a:lnTo>
                      <a:lnTo>
                        <a:pt x="530" y="701"/>
                      </a:lnTo>
                      <a:lnTo>
                        <a:pt x="522" y="687"/>
                      </a:lnTo>
                      <a:lnTo>
                        <a:pt x="513" y="673"/>
                      </a:lnTo>
                      <a:lnTo>
                        <a:pt x="511" y="666"/>
                      </a:lnTo>
                      <a:lnTo>
                        <a:pt x="510" y="661"/>
                      </a:lnTo>
                      <a:lnTo>
                        <a:pt x="511" y="654"/>
                      </a:lnTo>
                      <a:lnTo>
                        <a:pt x="512" y="648"/>
                      </a:lnTo>
                      <a:lnTo>
                        <a:pt x="514" y="641"/>
                      </a:lnTo>
                      <a:lnTo>
                        <a:pt x="517" y="634"/>
                      </a:lnTo>
                      <a:lnTo>
                        <a:pt x="520" y="628"/>
                      </a:lnTo>
                      <a:lnTo>
                        <a:pt x="524" y="621"/>
                      </a:lnTo>
                      <a:lnTo>
                        <a:pt x="525" y="617"/>
                      </a:lnTo>
                      <a:lnTo>
                        <a:pt x="525" y="612"/>
                      </a:lnTo>
                      <a:lnTo>
                        <a:pt x="524" y="607"/>
                      </a:lnTo>
                      <a:lnTo>
                        <a:pt x="522" y="603"/>
                      </a:lnTo>
                      <a:lnTo>
                        <a:pt x="518" y="599"/>
                      </a:lnTo>
                      <a:lnTo>
                        <a:pt x="515" y="595"/>
                      </a:lnTo>
                      <a:lnTo>
                        <a:pt x="512" y="591"/>
                      </a:lnTo>
                      <a:lnTo>
                        <a:pt x="508" y="588"/>
                      </a:lnTo>
                      <a:lnTo>
                        <a:pt x="499" y="576"/>
                      </a:lnTo>
                      <a:lnTo>
                        <a:pt x="488" y="565"/>
                      </a:lnTo>
                      <a:lnTo>
                        <a:pt x="478" y="554"/>
                      </a:lnTo>
                      <a:lnTo>
                        <a:pt x="468" y="542"/>
                      </a:lnTo>
                      <a:lnTo>
                        <a:pt x="459" y="530"/>
                      </a:lnTo>
                      <a:lnTo>
                        <a:pt x="451" y="518"/>
                      </a:lnTo>
                      <a:lnTo>
                        <a:pt x="444" y="505"/>
                      </a:lnTo>
                      <a:lnTo>
                        <a:pt x="438" y="491"/>
                      </a:lnTo>
                      <a:lnTo>
                        <a:pt x="430" y="494"/>
                      </a:lnTo>
                      <a:lnTo>
                        <a:pt x="421" y="495"/>
                      </a:lnTo>
                      <a:lnTo>
                        <a:pt x="414" y="495"/>
                      </a:lnTo>
                      <a:lnTo>
                        <a:pt x="405" y="494"/>
                      </a:lnTo>
                      <a:lnTo>
                        <a:pt x="395" y="493"/>
                      </a:lnTo>
                      <a:lnTo>
                        <a:pt x="385" y="492"/>
                      </a:lnTo>
                      <a:lnTo>
                        <a:pt x="376" y="491"/>
                      </a:lnTo>
                      <a:lnTo>
                        <a:pt x="365" y="491"/>
                      </a:lnTo>
                      <a:lnTo>
                        <a:pt x="352" y="494"/>
                      </a:lnTo>
                      <a:lnTo>
                        <a:pt x="342" y="501"/>
                      </a:lnTo>
                      <a:lnTo>
                        <a:pt x="332" y="509"/>
                      </a:lnTo>
                      <a:lnTo>
                        <a:pt x="324" y="519"/>
                      </a:lnTo>
                      <a:lnTo>
                        <a:pt x="317" y="528"/>
                      </a:lnTo>
                      <a:lnTo>
                        <a:pt x="309" y="536"/>
                      </a:lnTo>
                      <a:lnTo>
                        <a:pt x="302" y="542"/>
                      </a:lnTo>
                      <a:lnTo>
                        <a:pt x="292" y="544"/>
                      </a:lnTo>
                      <a:lnTo>
                        <a:pt x="282" y="543"/>
                      </a:lnTo>
                      <a:lnTo>
                        <a:pt x="272" y="538"/>
                      </a:lnTo>
                      <a:lnTo>
                        <a:pt x="262" y="531"/>
                      </a:lnTo>
                      <a:lnTo>
                        <a:pt x="252" y="524"/>
                      </a:lnTo>
                      <a:lnTo>
                        <a:pt x="242" y="517"/>
                      </a:lnTo>
                      <a:lnTo>
                        <a:pt x="233" y="513"/>
                      </a:lnTo>
                      <a:lnTo>
                        <a:pt x="223" y="509"/>
                      </a:lnTo>
                      <a:lnTo>
                        <a:pt x="214" y="511"/>
                      </a:lnTo>
                      <a:lnTo>
                        <a:pt x="203" y="520"/>
                      </a:lnTo>
                      <a:lnTo>
                        <a:pt x="191" y="531"/>
                      </a:lnTo>
                      <a:lnTo>
                        <a:pt x="180" y="545"/>
                      </a:lnTo>
                      <a:lnTo>
                        <a:pt x="168" y="558"/>
                      </a:lnTo>
                      <a:lnTo>
                        <a:pt x="156" y="571"/>
                      </a:lnTo>
                      <a:lnTo>
                        <a:pt x="142" y="580"/>
                      </a:lnTo>
                      <a:lnTo>
                        <a:pt x="127" y="584"/>
                      </a:lnTo>
                      <a:lnTo>
                        <a:pt x="111" y="582"/>
                      </a:lnTo>
                      <a:lnTo>
                        <a:pt x="98" y="576"/>
                      </a:lnTo>
                      <a:lnTo>
                        <a:pt x="93" y="568"/>
                      </a:lnTo>
                      <a:lnTo>
                        <a:pt x="93" y="560"/>
                      </a:lnTo>
                      <a:lnTo>
                        <a:pt x="98" y="553"/>
                      </a:lnTo>
                      <a:lnTo>
                        <a:pt x="105" y="544"/>
                      </a:lnTo>
                      <a:lnTo>
                        <a:pt x="112" y="534"/>
                      </a:lnTo>
                      <a:lnTo>
                        <a:pt x="118" y="524"/>
                      </a:lnTo>
                      <a:lnTo>
                        <a:pt x="119" y="514"/>
                      </a:lnTo>
                      <a:lnTo>
                        <a:pt x="116" y="509"/>
                      </a:lnTo>
                      <a:lnTo>
                        <a:pt x="113" y="505"/>
                      </a:lnTo>
                      <a:lnTo>
                        <a:pt x="108" y="502"/>
                      </a:lnTo>
                      <a:lnTo>
                        <a:pt x="102" y="497"/>
                      </a:lnTo>
                      <a:lnTo>
                        <a:pt x="98" y="493"/>
                      </a:lnTo>
                      <a:lnTo>
                        <a:pt x="95" y="489"/>
                      </a:lnTo>
                      <a:lnTo>
                        <a:pt x="95" y="485"/>
                      </a:lnTo>
                      <a:lnTo>
                        <a:pt x="98" y="481"/>
                      </a:lnTo>
                      <a:lnTo>
                        <a:pt x="105" y="476"/>
                      </a:lnTo>
                      <a:lnTo>
                        <a:pt x="111" y="470"/>
                      </a:lnTo>
                      <a:lnTo>
                        <a:pt x="115" y="465"/>
                      </a:lnTo>
                      <a:lnTo>
                        <a:pt x="118" y="460"/>
                      </a:lnTo>
                      <a:lnTo>
                        <a:pt x="120" y="454"/>
                      </a:lnTo>
                      <a:lnTo>
                        <a:pt x="120" y="448"/>
                      </a:lnTo>
                      <a:lnTo>
                        <a:pt x="119" y="441"/>
                      </a:lnTo>
                      <a:lnTo>
                        <a:pt x="116" y="433"/>
                      </a:lnTo>
                      <a:lnTo>
                        <a:pt x="125" y="431"/>
                      </a:lnTo>
                      <a:lnTo>
                        <a:pt x="133" y="428"/>
                      </a:lnTo>
                      <a:lnTo>
                        <a:pt x="139" y="422"/>
                      </a:lnTo>
                      <a:lnTo>
                        <a:pt x="145" y="417"/>
                      </a:lnTo>
                      <a:lnTo>
                        <a:pt x="147" y="412"/>
                      </a:lnTo>
                      <a:lnTo>
                        <a:pt x="147" y="407"/>
                      </a:lnTo>
                      <a:lnTo>
                        <a:pt x="147" y="401"/>
                      </a:lnTo>
                      <a:lnTo>
                        <a:pt x="145" y="398"/>
                      </a:lnTo>
                      <a:lnTo>
                        <a:pt x="138" y="394"/>
                      </a:lnTo>
                      <a:lnTo>
                        <a:pt x="133" y="390"/>
                      </a:lnTo>
                      <a:lnTo>
                        <a:pt x="130" y="383"/>
                      </a:lnTo>
                      <a:lnTo>
                        <a:pt x="127" y="376"/>
                      </a:lnTo>
                      <a:lnTo>
                        <a:pt x="126" y="370"/>
                      </a:lnTo>
                      <a:lnTo>
                        <a:pt x="128" y="363"/>
                      </a:lnTo>
                      <a:lnTo>
                        <a:pt x="132" y="357"/>
                      </a:lnTo>
                      <a:lnTo>
                        <a:pt x="137" y="351"/>
                      </a:lnTo>
                      <a:lnTo>
                        <a:pt x="139" y="347"/>
                      </a:lnTo>
                      <a:lnTo>
                        <a:pt x="136" y="343"/>
                      </a:lnTo>
                      <a:lnTo>
                        <a:pt x="132" y="337"/>
                      </a:lnTo>
                      <a:lnTo>
                        <a:pt x="132" y="331"/>
                      </a:lnTo>
                      <a:lnTo>
                        <a:pt x="122" y="330"/>
                      </a:lnTo>
                      <a:lnTo>
                        <a:pt x="113" y="329"/>
                      </a:lnTo>
                      <a:lnTo>
                        <a:pt x="103" y="329"/>
                      </a:lnTo>
                      <a:lnTo>
                        <a:pt x="95" y="329"/>
                      </a:lnTo>
                      <a:lnTo>
                        <a:pt x="85" y="329"/>
                      </a:lnTo>
                      <a:lnTo>
                        <a:pt x="76" y="329"/>
                      </a:lnTo>
                      <a:lnTo>
                        <a:pt x="67" y="327"/>
                      </a:lnTo>
                      <a:lnTo>
                        <a:pt x="60" y="326"/>
                      </a:lnTo>
                      <a:lnTo>
                        <a:pt x="53" y="322"/>
                      </a:lnTo>
                      <a:lnTo>
                        <a:pt x="49" y="316"/>
                      </a:lnTo>
                      <a:lnTo>
                        <a:pt x="47" y="307"/>
                      </a:lnTo>
                      <a:lnTo>
                        <a:pt x="47" y="297"/>
                      </a:lnTo>
                      <a:lnTo>
                        <a:pt x="46" y="287"/>
                      </a:lnTo>
                      <a:lnTo>
                        <a:pt x="46" y="277"/>
                      </a:lnTo>
                      <a:lnTo>
                        <a:pt x="44" y="269"/>
                      </a:lnTo>
                      <a:lnTo>
                        <a:pt x="39" y="261"/>
                      </a:lnTo>
                      <a:lnTo>
                        <a:pt x="35" y="257"/>
                      </a:lnTo>
                      <a:lnTo>
                        <a:pt x="30" y="252"/>
                      </a:lnTo>
                      <a:lnTo>
                        <a:pt x="27" y="249"/>
                      </a:lnTo>
                      <a:lnTo>
                        <a:pt x="23" y="246"/>
                      </a:lnTo>
                      <a:lnTo>
                        <a:pt x="17" y="245"/>
                      </a:lnTo>
                      <a:lnTo>
                        <a:pt x="13" y="243"/>
                      </a:lnTo>
                      <a:lnTo>
                        <a:pt x="7" y="243"/>
                      </a:lnTo>
                      <a:lnTo>
                        <a:pt x="0" y="241"/>
                      </a:lnTo>
                      <a:lnTo>
                        <a:pt x="2" y="236"/>
                      </a:lnTo>
                      <a:lnTo>
                        <a:pt x="7" y="232"/>
                      </a:lnTo>
                      <a:lnTo>
                        <a:pt x="12" y="228"/>
                      </a:lnTo>
                      <a:lnTo>
                        <a:pt x="17" y="225"/>
                      </a:lnTo>
                      <a:lnTo>
                        <a:pt x="24" y="222"/>
                      </a:lnTo>
                      <a:lnTo>
                        <a:pt x="29" y="219"/>
                      </a:lnTo>
                      <a:lnTo>
                        <a:pt x="36" y="214"/>
                      </a:lnTo>
                      <a:lnTo>
                        <a:pt x="42" y="210"/>
                      </a:lnTo>
                      <a:lnTo>
                        <a:pt x="49" y="204"/>
                      </a:lnTo>
                      <a:lnTo>
                        <a:pt x="51" y="198"/>
                      </a:lnTo>
                      <a:lnTo>
                        <a:pt x="51" y="188"/>
                      </a:lnTo>
                      <a:lnTo>
                        <a:pt x="51" y="179"/>
                      </a:lnTo>
                      <a:lnTo>
                        <a:pt x="53" y="173"/>
                      </a:lnTo>
                      <a:lnTo>
                        <a:pt x="57" y="170"/>
                      </a:lnTo>
                      <a:lnTo>
                        <a:pt x="60" y="166"/>
                      </a:lnTo>
                      <a:lnTo>
                        <a:pt x="64" y="163"/>
                      </a:lnTo>
                      <a:lnTo>
                        <a:pt x="67" y="161"/>
                      </a:lnTo>
                      <a:lnTo>
                        <a:pt x="73" y="158"/>
                      </a:lnTo>
                      <a:lnTo>
                        <a:pt x="77" y="157"/>
                      </a:lnTo>
                      <a:lnTo>
                        <a:pt x="83" y="155"/>
                      </a:lnTo>
                      <a:lnTo>
                        <a:pt x="88" y="155"/>
                      </a:lnTo>
                      <a:lnTo>
                        <a:pt x="88" y="152"/>
                      </a:lnTo>
                      <a:lnTo>
                        <a:pt x="88" y="148"/>
                      </a:lnTo>
                      <a:lnTo>
                        <a:pt x="88" y="145"/>
                      </a:lnTo>
                      <a:lnTo>
                        <a:pt x="88" y="141"/>
                      </a:lnTo>
                      <a:lnTo>
                        <a:pt x="94" y="142"/>
                      </a:lnTo>
                      <a:lnTo>
                        <a:pt x="97" y="136"/>
                      </a:lnTo>
                      <a:lnTo>
                        <a:pt x="101" y="129"/>
                      </a:lnTo>
                      <a:lnTo>
                        <a:pt x="111" y="132"/>
                      </a:lnTo>
                      <a:lnTo>
                        <a:pt x="120" y="138"/>
                      </a:lnTo>
                      <a:lnTo>
                        <a:pt x="128" y="145"/>
                      </a:lnTo>
                      <a:lnTo>
                        <a:pt x="137" y="151"/>
                      </a:lnTo>
                      <a:lnTo>
                        <a:pt x="146" y="158"/>
                      </a:lnTo>
                      <a:lnTo>
                        <a:pt x="154" y="162"/>
                      </a:lnTo>
                      <a:lnTo>
                        <a:pt x="162" y="164"/>
                      </a:lnTo>
                      <a:lnTo>
                        <a:pt x="172" y="164"/>
                      </a:lnTo>
                      <a:lnTo>
                        <a:pt x="181" y="160"/>
                      </a:lnTo>
                      <a:lnTo>
                        <a:pt x="187" y="153"/>
                      </a:lnTo>
                      <a:lnTo>
                        <a:pt x="192" y="146"/>
                      </a:lnTo>
                      <a:lnTo>
                        <a:pt x="193" y="138"/>
                      </a:lnTo>
                      <a:lnTo>
                        <a:pt x="193" y="129"/>
                      </a:lnTo>
                      <a:lnTo>
                        <a:pt x="191" y="121"/>
                      </a:lnTo>
                      <a:lnTo>
                        <a:pt x="187" y="113"/>
                      </a:lnTo>
                      <a:lnTo>
                        <a:pt x="183" y="107"/>
                      </a:lnTo>
                      <a:lnTo>
                        <a:pt x="179" y="101"/>
                      </a:lnTo>
                      <a:lnTo>
                        <a:pt x="173" y="95"/>
                      </a:lnTo>
                      <a:lnTo>
                        <a:pt x="169" y="88"/>
                      </a:lnTo>
                      <a:lnTo>
                        <a:pt x="167" y="81"/>
                      </a:lnTo>
                      <a:lnTo>
                        <a:pt x="164" y="75"/>
                      </a:lnTo>
                      <a:lnTo>
                        <a:pt x="162" y="68"/>
                      </a:lnTo>
                      <a:lnTo>
                        <a:pt x="161" y="61"/>
                      </a:lnTo>
                      <a:lnTo>
                        <a:pt x="160" y="54"/>
                      </a:lnTo>
                      <a:lnTo>
                        <a:pt x="159" y="47"/>
                      </a:lnTo>
                      <a:lnTo>
                        <a:pt x="157" y="42"/>
                      </a:lnTo>
                      <a:lnTo>
                        <a:pt x="154" y="39"/>
                      </a:lnTo>
                      <a:lnTo>
                        <a:pt x="149" y="36"/>
                      </a:lnTo>
                      <a:lnTo>
                        <a:pt x="147" y="31"/>
                      </a:lnTo>
                      <a:lnTo>
                        <a:pt x="147" y="21"/>
                      </a:lnTo>
                      <a:lnTo>
                        <a:pt x="150" y="12"/>
                      </a:lnTo>
                      <a:lnTo>
                        <a:pt x="157" y="5"/>
                      </a:lnTo>
                      <a:lnTo>
                        <a:pt x="164" y="1"/>
                      </a:lnTo>
                      <a:lnTo>
                        <a:pt x="174" y="0"/>
                      </a:lnTo>
                      <a:lnTo>
                        <a:pt x="185" y="0"/>
                      </a:lnTo>
                      <a:lnTo>
                        <a:pt x="195" y="3"/>
                      </a:lnTo>
                      <a:lnTo>
                        <a:pt x="205" y="10"/>
                      </a:lnTo>
                      <a:lnTo>
                        <a:pt x="234" y="21"/>
                      </a:lnTo>
                      <a:lnTo>
                        <a:pt x="242" y="27"/>
                      </a:lnTo>
                      <a:lnTo>
                        <a:pt x="248" y="35"/>
                      </a:lnTo>
                      <a:lnTo>
                        <a:pt x="256" y="41"/>
                      </a:lnTo>
                      <a:lnTo>
                        <a:pt x="262" y="49"/>
                      </a:lnTo>
                      <a:lnTo>
                        <a:pt x="269" y="56"/>
                      </a:lnTo>
                      <a:lnTo>
                        <a:pt x="274" y="64"/>
                      </a:lnTo>
                      <a:lnTo>
                        <a:pt x="280" y="73"/>
                      </a:lnTo>
                      <a:lnTo>
                        <a:pt x="284" y="83"/>
                      </a:lnTo>
                      <a:lnTo>
                        <a:pt x="290" y="89"/>
                      </a:lnTo>
                      <a:lnTo>
                        <a:pt x="297" y="91"/>
                      </a:lnTo>
                      <a:lnTo>
                        <a:pt x="306" y="92"/>
                      </a:lnTo>
                      <a:lnTo>
                        <a:pt x="316" y="91"/>
                      </a:lnTo>
                      <a:lnTo>
                        <a:pt x="324" y="91"/>
                      </a:lnTo>
                      <a:lnTo>
                        <a:pt x="331" y="92"/>
                      </a:lnTo>
                      <a:lnTo>
                        <a:pt x="334" y="96"/>
                      </a:lnTo>
                      <a:lnTo>
                        <a:pt x="334" y="103"/>
                      </a:lnTo>
                      <a:lnTo>
                        <a:pt x="332" y="112"/>
                      </a:lnTo>
                      <a:lnTo>
                        <a:pt x="329" y="121"/>
                      </a:lnTo>
                      <a:lnTo>
                        <a:pt x="326" y="130"/>
                      </a:lnTo>
                      <a:lnTo>
                        <a:pt x="322" y="139"/>
                      </a:lnTo>
                      <a:lnTo>
                        <a:pt x="321" y="147"/>
                      </a:lnTo>
                      <a:lnTo>
                        <a:pt x="321" y="154"/>
                      </a:lnTo>
                      <a:lnTo>
                        <a:pt x="323" y="161"/>
                      </a:lnTo>
                      <a:lnTo>
                        <a:pt x="329" y="166"/>
                      </a:lnTo>
                      <a:lnTo>
                        <a:pt x="345" y="175"/>
                      </a:lnTo>
                      <a:lnTo>
                        <a:pt x="363" y="179"/>
                      </a:lnTo>
                      <a:lnTo>
                        <a:pt x="380" y="181"/>
                      </a:lnTo>
                      <a:lnTo>
                        <a:pt x="399" y="179"/>
                      </a:lnTo>
                      <a:lnTo>
                        <a:pt x="416" y="178"/>
                      </a:lnTo>
                      <a:lnTo>
                        <a:pt x="434" y="177"/>
                      </a:lnTo>
                      <a:lnTo>
                        <a:pt x="453" y="177"/>
                      </a:lnTo>
                      <a:lnTo>
                        <a:pt x="471" y="181"/>
                      </a:lnTo>
                      <a:lnTo>
                        <a:pt x="480" y="185"/>
                      </a:lnTo>
                      <a:lnTo>
                        <a:pt x="485" y="191"/>
                      </a:lnTo>
                      <a:lnTo>
                        <a:pt x="487" y="199"/>
                      </a:lnTo>
                      <a:lnTo>
                        <a:pt x="487" y="209"/>
                      </a:lnTo>
                      <a:lnTo>
                        <a:pt x="486" y="219"/>
                      </a:lnTo>
                      <a:lnTo>
                        <a:pt x="487" y="227"/>
                      </a:lnTo>
                      <a:lnTo>
                        <a:pt x="489" y="236"/>
                      </a:lnTo>
                      <a:lnTo>
                        <a:pt x="494" y="243"/>
                      </a:lnTo>
                      <a:lnTo>
                        <a:pt x="501" y="246"/>
                      </a:lnTo>
                      <a:lnTo>
                        <a:pt x="508" y="249"/>
                      </a:lnTo>
                      <a:lnTo>
                        <a:pt x="515" y="252"/>
                      </a:lnTo>
                      <a:lnTo>
                        <a:pt x="522" y="256"/>
                      </a:lnTo>
                      <a:lnTo>
                        <a:pt x="528" y="259"/>
                      </a:lnTo>
                      <a:lnTo>
                        <a:pt x="534" y="263"/>
                      </a:lnTo>
                      <a:lnTo>
                        <a:pt x="538" y="269"/>
                      </a:lnTo>
                      <a:lnTo>
                        <a:pt x="542" y="274"/>
                      </a:lnTo>
                      <a:lnTo>
                        <a:pt x="543" y="277"/>
                      </a:lnTo>
                      <a:lnTo>
                        <a:pt x="543" y="282"/>
                      </a:lnTo>
                      <a:lnTo>
                        <a:pt x="541" y="285"/>
                      </a:lnTo>
                      <a:lnTo>
                        <a:pt x="539" y="289"/>
                      </a:lnTo>
                      <a:lnTo>
                        <a:pt x="537" y="294"/>
                      </a:lnTo>
                      <a:lnTo>
                        <a:pt x="535" y="298"/>
                      </a:lnTo>
                      <a:lnTo>
                        <a:pt x="532" y="304"/>
                      </a:lnTo>
                      <a:lnTo>
                        <a:pt x="532" y="310"/>
                      </a:lnTo>
                      <a:lnTo>
                        <a:pt x="531" y="318"/>
                      </a:lnTo>
                      <a:lnTo>
                        <a:pt x="528" y="325"/>
                      </a:lnTo>
                      <a:lnTo>
                        <a:pt x="523" y="332"/>
                      </a:lnTo>
                      <a:lnTo>
                        <a:pt x="516" y="337"/>
                      </a:lnTo>
                      <a:lnTo>
                        <a:pt x="507" y="342"/>
                      </a:lnTo>
                      <a:lnTo>
                        <a:pt x="498" y="346"/>
                      </a:lnTo>
                      <a:lnTo>
                        <a:pt x="489" y="350"/>
                      </a:lnTo>
                      <a:lnTo>
                        <a:pt x="479" y="354"/>
                      </a:lnTo>
                      <a:lnTo>
                        <a:pt x="479" y="348"/>
                      </a:lnTo>
                      <a:lnTo>
                        <a:pt x="478" y="344"/>
                      </a:lnTo>
                      <a:lnTo>
                        <a:pt x="475" y="341"/>
                      </a:lnTo>
                      <a:lnTo>
                        <a:pt x="471" y="339"/>
                      </a:lnTo>
                      <a:lnTo>
                        <a:pt x="467" y="338"/>
                      </a:lnTo>
                      <a:lnTo>
                        <a:pt x="462" y="338"/>
                      </a:lnTo>
                      <a:lnTo>
                        <a:pt x="456" y="338"/>
                      </a:lnTo>
                      <a:lnTo>
                        <a:pt x="451" y="339"/>
                      </a:lnTo>
                      <a:lnTo>
                        <a:pt x="446" y="341"/>
                      </a:lnTo>
                      <a:lnTo>
                        <a:pt x="443" y="343"/>
                      </a:lnTo>
                      <a:lnTo>
                        <a:pt x="441" y="344"/>
                      </a:lnTo>
                      <a:lnTo>
                        <a:pt x="440" y="346"/>
                      </a:lnTo>
                      <a:lnTo>
                        <a:pt x="444" y="364"/>
                      </a:lnTo>
                      <a:lnTo>
                        <a:pt x="454" y="381"/>
                      </a:lnTo>
                      <a:lnTo>
                        <a:pt x="466" y="395"/>
                      </a:lnTo>
                      <a:lnTo>
                        <a:pt x="481" y="406"/>
                      </a:lnTo>
                      <a:lnTo>
                        <a:pt x="498" y="416"/>
                      </a:lnTo>
                      <a:lnTo>
                        <a:pt x="516" y="423"/>
                      </a:lnTo>
                      <a:lnTo>
                        <a:pt x="534" y="429"/>
                      </a:lnTo>
                      <a:lnTo>
                        <a:pt x="552" y="433"/>
                      </a:lnTo>
                      <a:lnTo>
                        <a:pt x="551" y="439"/>
                      </a:lnTo>
                      <a:lnTo>
                        <a:pt x="552" y="443"/>
                      </a:lnTo>
                      <a:lnTo>
                        <a:pt x="553" y="447"/>
                      </a:lnTo>
                      <a:lnTo>
                        <a:pt x="555" y="452"/>
                      </a:lnTo>
                      <a:lnTo>
                        <a:pt x="557" y="456"/>
                      </a:lnTo>
                      <a:lnTo>
                        <a:pt x="560" y="460"/>
                      </a:lnTo>
                      <a:lnTo>
                        <a:pt x="562" y="465"/>
                      </a:lnTo>
                      <a:lnTo>
                        <a:pt x="563" y="469"/>
                      </a:lnTo>
                      <a:lnTo>
                        <a:pt x="566" y="476"/>
                      </a:lnTo>
                      <a:lnTo>
                        <a:pt x="571" y="481"/>
                      </a:lnTo>
                      <a:lnTo>
                        <a:pt x="577" y="487"/>
                      </a:lnTo>
                      <a:lnTo>
                        <a:pt x="584" y="492"/>
                      </a:lnTo>
                      <a:lnTo>
                        <a:pt x="590" y="497"/>
                      </a:lnTo>
                      <a:lnTo>
                        <a:pt x="597" y="503"/>
                      </a:lnTo>
                      <a:lnTo>
                        <a:pt x="603" y="509"/>
                      </a:lnTo>
                      <a:lnTo>
                        <a:pt x="608" y="516"/>
                      </a:lnTo>
                      <a:lnTo>
                        <a:pt x="617" y="530"/>
                      </a:lnTo>
                      <a:lnTo>
                        <a:pt x="627" y="543"/>
                      </a:lnTo>
                      <a:lnTo>
                        <a:pt x="637" y="555"/>
                      </a:lnTo>
                      <a:lnTo>
                        <a:pt x="648" y="567"/>
                      </a:lnTo>
                      <a:lnTo>
                        <a:pt x="659" y="579"/>
                      </a:lnTo>
                      <a:lnTo>
                        <a:pt x="670" y="591"/>
                      </a:lnTo>
                      <a:lnTo>
                        <a:pt x="681" y="603"/>
                      </a:lnTo>
                      <a:lnTo>
                        <a:pt x="690" y="616"/>
                      </a:lnTo>
                      <a:lnTo>
                        <a:pt x="683" y="617"/>
                      </a:lnTo>
                      <a:lnTo>
                        <a:pt x="683" y="621"/>
                      </a:lnTo>
                      <a:lnTo>
                        <a:pt x="685" y="626"/>
                      </a:lnTo>
                      <a:lnTo>
                        <a:pt x="684" y="630"/>
                      </a:lnTo>
                      <a:lnTo>
                        <a:pt x="691" y="633"/>
                      </a:lnTo>
                      <a:lnTo>
                        <a:pt x="699" y="636"/>
                      </a:lnTo>
                      <a:lnTo>
                        <a:pt x="707" y="639"/>
                      </a:lnTo>
                      <a:lnTo>
                        <a:pt x="712" y="645"/>
                      </a:lnTo>
                      <a:lnTo>
                        <a:pt x="704" y="645"/>
                      </a:lnTo>
                      <a:lnTo>
                        <a:pt x="698" y="645"/>
                      </a:lnTo>
                      <a:lnTo>
                        <a:pt x="690" y="645"/>
                      </a:lnTo>
                      <a:lnTo>
                        <a:pt x="684" y="645"/>
                      </a:lnTo>
                      <a:lnTo>
                        <a:pt x="698" y="656"/>
                      </a:lnTo>
                      <a:lnTo>
                        <a:pt x="712" y="666"/>
                      </a:lnTo>
                      <a:lnTo>
                        <a:pt x="726" y="677"/>
                      </a:lnTo>
                      <a:lnTo>
                        <a:pt x="740" y="688"/>
                      </a:lnTo>
                      <a:lnTo>
                        <a:pt x="753" y="699"/>
                      </a:lnTo>
                      <a:lnTo>
                        <a:pt x="769" y="708"/>
                      </a:lnTo>
                      <a:lnTo>
                        <a:pt x="783" y="718"/>
                      </a:lnTo>
                      <a:lnTo>
                        <a:pt x="799" y="727"/>
                      </a:lnTo>
                      <a:lnTo>
                        <a:pt x="802" y="730"/>
                      </a:lnTo>
                      <a:lnTo>
                        <a:pt x="806" y="733"/>
                      </a:lnTo>
                      <a:lnTo>
                        <a:pt x="808" y="738"/>
                      </a:lnTo>
                      <a:lnTo>
                        <a:pt x="810" y="743"/>
                      </a:lnTo>
                      <a:lnTo>
                        <a:pt x="812" y="749"/>
                      </a:lnTo>
                      <a:lnTo>
                        <a:pt x="814" y="753"/>
                      </a:lnTo>
                      <a:lnTo>
                        <a:pt x="818" y="757"/>
                      </a:lnTo>
                      <a:lnTo>
                        <a:pt x="822" y="762"/>
                      </a:lnTo>
                      <a:lnTo>
                        <a:pt x="817" y="760"/>
                      </a:lnTo>
                      <a:lnTo>
                        <a:pt x="811" y="755"/>
                      </a:lnTo>
                      <a:lnTo>
                        <a:pt x="806" y="753"/>
                      </a:lnTo>
                      <a:lnTo>
                        <a:pt x="800" y="755"/>
                      </a:lnTo>
                      <a:lnTo>
                        <a:pt x="797" y="760"/>
                      </a:lnTo>
                      <a:lnTo>
                        <a:pt x="795" y="764"/>
                      </a:lnTo>
                      <a:lnTo>
                        <a:pt x="794" y="768"/>
                      </a:lnTo>
                      <a:lnTo>
                        <a:pt x="795" y="774"/>
                      </a:lnTo>
                      <a:lnTo>
                        <a:pt x="795" y="778"/>
                      </a:lnTo>
                      <a:lnTo>
                        <a:pt x="797" y="782"/>
                      </a:lnTo>
                      <a:lnTo>
                        <a:pt x="799" y="786"/>
                      </a:lnTo>
                      <a:lnTo>
                        <a:pt x="801" y="788"/>
                      </a:lnTo>
                      <a:lnTo>
                        <a:pt x="813" y="797"/>
                      </a:lnTo>
                      <a:lnTo>
                        <a:pt x="824" y="805"/>
                      </a:lnTo>
                      <a:lnTo>
                        <a:pt x="832" y="816"/>
                      </a:lnTo>
                      <a:lnTo>
                        <a:pt x="837" y="827"/>
                      </a:lnTo>
                      <a:lnTo>
                        <a:pt x="842" y="839"/>
                      </a:lnTo>
                      <a:lnTo>
                        <a:pt x="843" y="851"/>
                      </a:lnTo>
                      <a:lnTo>
                        <a:pt x="843" y="864"/>
                      </a:lnTo>
                      <a:lnTo>
                        <a:pt x="841" y="877"/>
                      </a:lnTo>
                      <a:lnTo>
                        <a:pt x="837" y="886"/>
                      </a:lnTo>
                      <a:lnTo>
                        <a:pt x="832" y="895"/>
                      </a:lnTo>
                      <a:lnTo>
                        <a:pt x="825" y="902"/>
                      </a:lnTo>
                      <a:lnTo>
                        <a:pt x="818" y="909"/>
                      </a:lnTo>
                      <a:lnTo>
                        <a:pt x="817" y="907"/>
                      </a:lnTo>
                      <a:lnTo>
                        <a:pt x="812" y="904"/>
                      </a:lnTo>
                      <a:lnTo>
                        <a:pt x="802" y="904"/>
                      </a:lnTo>
                      <a:lnTo>
                        <a:pt x="786" y="911"/>
                      </a:lnTo>
                      <a:lnTo>
                        <a:pt x="776" y="916"/>
                      </a:lnTo>
                      <a:lnTo>
                        <a:pt x="769" y="923"/>
                      </a:lnTo>
                      <a:lnTo>
                        <a:pt x="761" y="928"/>
                      </a:lnTo>
                      <a:lnTo>
                        <a:pt x="756" y="933"/>
                      </a:lnTo>
                      <a:lnTo>
                        <a:pt x="750" y="937"/>
                      </a:lnTo>
                      <a:lnTo>
                        <a:pt x="747" y="940"/>
                      </a:lnTo>
                      <a:lnTo>
                        <a:pt x="745" y="942"/>
                      </a:lnTo>
                      <a:lnTo>
                        <a:pt x="744" y="944"/>
                      </a:lnTo>
                      <a:lnTo>
                        <a:pt x="743" y="942"/>
                      </a:lnTo>
                      <a:lnTo>
                        <a:pt x="740" y="940"/>
                      </a:lnTo>
                      <a:lnTo>
                        <a:pt x="736" y="936"/>
                      </a:lnTo>
                      <a:lnTo>
                        <a:pt x="731" y="932"/>
                      </a:lnTo>
                      <a:lnTo>
                        <a:pt x="722" y="928"/>
                      </a:lnTo>
                      <a:lnTo>
                        <a:pt x="712" y="926"/>
                      </a:lnTo>
                      <a:lnTo>
                        <a:pt x="700" y="925"/>
                      </a:lnTo>
                      <a:lnTo>
                        <a:pt x="686" y="926"/>
                      </a:lnTo>
                      <a:lnTo>
                        <a:pt x="684" y="926"/>
                      </a:lnTo>
                      <a:lnTo>
                        <a:pt x="678" y="927"/>
                      </a:lnTo>
                      <a:lnTo>
                        <a:pt x="671" y="929"/>
                      </a:lnTo>
                      <a:lnTo>
                        <a:pt x="662" y="932"/>
                      </a:lnTo>
                      <a:lnTo>
                        <a:pt x="653" y="935"/>
                      </a:lnTo>
                      <a:lnTo>
                        <a:pt x="647" y="939"/>
                      </a:lnTo>
                      <a:lnTo>
                        <a:pt x="641" y="945"/>
                      </a:lnTo>
                      <a:lnTo>
                        <a:pt x="640" y="951"/>
                      </a:lnTo>
                      <a:lnTo>
                        <a:pt x="644" y="954"/>
                      </a:lnTo>
                      <a:lnTo>
                        <a:pt x="651" y="962"/>
                      </a:lnTo>
                      <a:lnTo>
                        <a:pt x="658" y="972"/>
                      </a:lnTo>
                      <a:lnTo>
                        <a:pt x="662" y="981"/>
                      </a:lnTo>
                      <a:lnTo>
                        <a:pt x="663" y="988"/>
                      </a:lnTo>
                      <a:lnTo>
                        <a:pt x="662" y="995"/>
                      </a:lnTo>
                      <a:lnTo>
                        <a:pt x="657" y="1000"/>
                      </a:lnTo>
                      <a:lnTo>
                        <a:pt x="646" y="1003"/>
                      </a:lnTo>
                      <a:lnTo>
                        <a:pt x="634" y="1002"/>
                      </a:lnTo>
                      <a:lnTo>
                        <a:pt x="625" y="997"/>
                      </a:lnTo>
                      <a:lnTo>
                        <a:pt x="620" y="991"/>
                      </a:lnTo>
                      <a:lnTo>
                        <a:pt x="617" y="988"/>
                      </a:lnTo>
                      <a:lnTo>
                        <a:pt x="616" y="984"/>
                      </a:lnTo>
                      <a:lnTo>
                        <a:pt x="612" y="974"/>
                      </a:lnTo>
                      <a:lnTo>
                        <a:pt x="605" y="966"/>
                      </a:lnTo>
                      <a:lnTo>
                        <a:pt x="593" y="966"/>
                      </a:lnTo>
                      <a:lnTo>
                        <a:pt x="592" y="966"/>
                      </a:lnTo>
                      <a:lnTo>
                        <a:pt x="590" y="968"/>
                      </a:lnTo>
                      <a:lnTo>
                        <a:pt x="587" y="970"/>
                      </a:lnTo>
                      <a:lnTo>
                        <a:pt x="584" y="974"/>
                      </a:lnTo>
                      <a:lnTo>
                        <a:pt x="581" y="977"/>
                      </a:lnTo>
                      <a:lnTo>
                        <a:pt x="580" y="977"/>
                      </a:lnTo>
                      <a:lnTo>
                        <a:pt x="577" y="976"/>
                      </a:lnTo>
                      <a:lnTo>
                        <a:pt x="573" y="974"/>
                      </a:lnTo>
                      <a:lnTo>
                        <a:pt x="566" y="969"/>
                      </a:lnTo>
                      <a:lnTo>
                        <a:pt x="559" y="961"/>
                      </a:lnTo>
                      <a:lnTo>
                        <a:pt x="553" y="954"/>
                      </a:lnTo>
                      <a:lnTo>
                        <a:pt x="551" y="95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78" name="Freeform 2148"/>
                <p:cNvSpPr>
                  <a:spLocks/>
                </p:cNvSpPr>
                <p:nvPr/>
              </p:nvSpPr>
              <p:spPr bwMode="auto">
                <a:xfrm>
                  <a:off x="2418" y="1289"/>
                  <a:ext cx="84" cy="93"/>
                </a:xfrm>
                <a:custGeom>
                  <a:avLst/>
                  <a:gdLst>
                    <a:gd name="T0" fmla="*/ 0 w 843"/>
                    <a:gd name="T1" fmla="*/ 0 h 1003"/>
                    <a:gd name="T2" fmla="*/ 0 w 843"/>
                    <a:gd name="T3" fmla="*/ 0 h 1003"/>
                    <a:gd name="T4" fmla="*/ 0 w 843"/>
                    <a:gd name="T5" fmla="*/ 0 h 1003"/>
                    <a:gd name="T6" fmla="*/ 0 w 843"/>
                    <a:gd name="T7" fmla="*/ 0 h 1003"/>
                    <a:gd name="T8" fmla="*/ 0 w 843"/>
                    <a:gd name="T9" fmla="*/ 0 h 1003"/>
                    <a:gd name="T10" fmla="*/ 0 w 843"/>
                    <a:gd name="T11" fmla="*/ 0 h 1003"/>
                    <a:gd name="T12" fmla="*/ 0 w 843"/>
                    <a:gd name="T13" fmla="*/ 0 h 1003"/>
                    <a:gd name="T14" fmla="*/ 0 w 843"/>
                    <a:gd name="T15" fmla="*/ 0 h 1003"/>
                    <a:gd name="T16" fmla="*/ 0 w 843"/>
                    <a:gd name="T17" fmla="*/ 0 h 1003"/>
                    <a:gd name="T18" fmla="*/ 0 w 843"/>
                    <a:gd name="T19" fmla="*/ 0 h 1003"/>
                    <a:gd name="T20" fmla="*/ 0 w 843"/>
                    <a:gd name="T21" fmla="*/ 0 h 1003"/>
                    <a:gd name="T22" fmla="*/ 0 w 843"/>
                    <a:gd name="T23" fmla="*/ 0 h 1003"/>
                    <a:gd name="T24" fmla="*/ 0 w 843"/>
                    <a:gd name="T25" fmla="*/ 0 h 1003"/>
                    <a:gd name="T26" fmla="*/ 0 w 843"/>
                    <a:gd name="T27" fmla="*/ 0 h 1003"/>
                    <a:gd name="T28" fmla="*/ 0 w 843"/>
                    <a:gd name="T29" fmla="*/ 0 h 1003"/>
                    <a:gd name="T30" fmla="*/ 0 w 843"/>
                    <a:gd name="T31" fmla="*/ 0 h 1003"/>
                    <a:gd name="T32" fmla="*/ 0 w 843"/>
                    <a:gd name="T33" fmla="*/ 0 h 1003"/>
                    <a:gd name="T34" fmla="*/ 0 w 843"/>
                    <a:gd name="T35" fmla="*/ 0 h 1003"/>
                    <a:gd name="T36" fmla="*/ 0 w 843"/>
                    <a:gd name="T37" fmla="*/ 0 h 1003"/>
                    <a:gd name="T38" fmla="*/ 0 w 843"/>
                    <a:gd name="T39" fmla="*/ 0 h 1003"/>
                    <a:gd name="T40" fmla="*/ 0 w 843"/>
                    <a:gd name="T41" fmla="*/ 0 h 1003"/>
                    <a:gd name="T42" fmla="*/ 0 w 843"/>
                    <a:gd name="T43" fmla="*/ 0 h 1003"/>
                    <a:gd name="T44" fmla="*/ 0 w 843"/>
                    <a:gd name="T45" fmla="*/ 0 h 1003"/>
                    <a:gd name="T46" fmla="*/ 0 w 843"/>
                    <a:gd name="T47" fmla="*/ 0 h 1003"/>
                    <a:gd name="T48" fmla="*/ 0 w 843"/>
                    <a:gd name="T49" fmla="*/ 0 h 1003"/>
                    <a:gd name="T50" fmla="*/ 0 w 843"/>
                    <a:gd name="T51" fmla="*/ 0 h 1003"/>
                    <a:gd name="T52" fmla="*/ 0 w 843"/>
                    <a:gd name="T53" fmla="*/ 0 h 1003"/>
                    <a:gd name="T54" fmla="*/ 0 w 843"/>
                    <a:gd name="T55" fmla="*/ 0 h 1003"/>
                    <a:gd name="T56" fmla="*/ 0 w 843"/>
                    <a:gd name="T57" fmla="*/ 0 h 1003"/>
                    <a:gd name="T58" fmla="*/ 0 w 843"/>
                    <a:gd name="T59" fmla="*/ 0 h 1003"/>
                    <a:gd name="T60" fmla="*/ 0 w 843"/>
                    <a:gd name="T61" fmla="*/ 0 h 1003"/>
                    <a:gd name="T62" fmla="*/ 0 w 843"/>
                    <a:gd name="T63" fmla="*/ 0 h 1003"/>
                    <a:gd name="T64" fmla="*/ 0 w 843"/>
                    <a:gd name="T65" fmla="*/ 0 h 1003"/>
                    <a:gd name="T66" fmla="*/ 0 w 843"/>
                    <a:gd name="T67" fmla="*/ 0 h 1003"/>
                    <a:gd name="T68" fmla="*/ 0 w 843"/>
                    <a:gd name="T69" fmla="*/ 0 h 1003"/>
                    <a:gd name="T70" fmla="*/ 0 w 843"/>
                    <a:gd name="T71" fmla="*/ 0 h 1003"/>
                    <a:gd name="T72" fmla="*/ 0 w 843"/>
                    <a:gd name="T73" fmla="*/ 0 h 1003"/>
                    <a:gd name="T74" fmla="*/ 0 w 843"/>
                    <a:gd name="T75" fmla="*/ 0 h 1003"/>
                    <a:gd name="T76" fmla="*/ 0 w 843"/>
                    <a:gd name="T77" fmla="*/ 0 h 1003"/>
                    <a:gd name="T78" fmla="*/ 0 w 843"/>
                    <a:gd name="T79" fmla="*/ 0 h 1003"/>
                    <a:gd name="T80" fmla="*/ 0 w 843"/>
                    <a:gd name="T81" fmla="*/ 0 h 1003"/>
                    <a:gd name="T82" fmla="*/ 0 w 843"/>
                    <a:gd name="T83" fmla="*/ 0 h 1003"/>
                    <a:gd name="T84" fmla="*/ 0 w 843"/>
                    <a:gd name="T85" fmla="*/ 0 h 1003"/>
                    <a:gd name="T86" fmla="*/ 0 w 843"/>
                    <a:gd name="T87" fmla="*/ 0 h 1003"/>
                    <a:gd name="T88" fmla="*/ 0 w 843"/>
                    <a:gd name="T89" fmla="*/ 0 h 1003"/>
                    <a:gd name="T90" fmla="*/ 0 w 843"/>
                    <a:gd name="T91" fmla="*/ 0 h 1003"/>
                    <a:gd name="T92" fmla="*/ 0 w 843"/>
                    <a:gd name="T93" fmla="*/ 0 h 1003"/>
                    <a:gd name="T94" fmla="*/ 0 w 843"/>
                    <a:gd name="T95" fmla="*/ 0 h 1003"/>
                    <a:gd name="T96" fmla="*/ 0 w 843"/>
                    <a:gd name="T97" fmla="*/ 0 h 1003"/>
                    <a:gd name="T98" fmla="*/ 0 w 843"/>
                    <a:gd name="T99" fmla="*/ 0 h 1003"/>
                    <a:gd name="T100" fmla="*/ 0 w 843"/>
                    <a:gd name="T101" fmla="*/ 0 h 1003"/>
                    <a:gd name="T102" fmla="*/ 0 w 843"/>
                    <a:gd name="T103" fmla="*/ 0 h 1003"/>
                    <a:gd name="T104" fmla="*/ 0 w 843"/>
                    <a:gd name="T105" fmla="*/ 0 h 1003"/>
                    <a:gd name="T106" fmla="*/ 0 w 843"/>
                    <a:gd name="T107" fmla="*/ 0 h 1003"/>
                    <a:gd name="T108" fmla="*/ 0 w 843"/>
                    <a:gd name="T109" fmla="*/ 0 h 1003"/>
                    <a:gd name="T110" fmla="*/ 0 w 843"/>
                    <a:gd name="T111" fmla="*/ 0 h 1003"/>
                    <a:gd name="T112" fmla="*/ 0 w 843"/>
                    <a:gd name="T113" fmla="*/ 0 h 1003"/>
                    <a:gd name="T114" fmla="*/ 0 w 843"/>
                    <a:gd name="T115" fmla="*/ 0 h 1003"/>
                    <a:gd name="T116" fmla="*/ 0 w 843"/>
                    <a:gd name="T117" fmla="*/ 0 h 1003"/>
                    <a:gd name="T118" fmla="*/ 0 w 843"/>
                    <a:gd name="T119" fmla="*/ 0 h 1003"/>
                    <a:gd name="T120" fmla="*/ 0 w 843"/>
                    <a:gd name="T121" fmla="*/ 0 h 100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843"/>
                    <a:gd name="T184" fmla="*/ 0 h 1003"/>
                    <a:gd name="T185" fmla="*/ 843 w 843"/>
                    <a:gd name="T186" fmla="*/ 1003 h 100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843" h="1003">
                      <a:moveTo>
                        <a:pt x="551" y="951"/>
                      </a:moveTo>
                      <a:lnTo>
                        <a:pt x="551" y="951"/>
                      </a:lnTo>
                      <a:lnTo>
                        <a:pt x="554" y="945"/>
                      </a:lnTo>
                      <a:lnTo>
                        <a:pt x="559" y="940"/>
                      </a:lnTo>
                      <a:lnTo>
                        <a:pt x="564" y="937"/>
                      </a:lnTo>
                      <a:lnTo>
                        <a:pt x="569" y="934"/>
                      </a:lnTo>
                      <a:lnTo>
                        <a:pt x="576" y="931"/>
                      </a:lnTo>
                      <a:lnTo>
                        <a:pt x="581" y="926"/>
                      </a:lnTo>
                      <a:lnTo>
                        <a:pt x="586" y="922"/>
                      </a:lnTo>
                      <a:lnTo>
                        <a:pt x="590" y="914"/>
                      </a:lnTo>
                      <a:lnTo>
                        <a:pt x="596" y="897"/>
                      </a:lnTo>
                      <a:lnTo>
                        <a:pt x="599" y="880"/>
                      </a:lnTo>
                      <a:lnTo>
                        <a:pt x="600" y="864"/>
                      </a:lnTo>
                      <a:lnTo>
                        <a:pt x="599" y="848"/>
                      </a:lnTo>
                      <a:lnTo>
                        <a:pt x="597" y="833"/>
                      </a:lnTo>
                      <a:lnTo>
                        <a:pt x="593" y="817"/>
                      </a:lnTo>
                      <a:lnTo>
                        <a:pt x="588" y="802"/>
                      </a:lnTo>
                      <a:lnTo>
                        <a:pt x="581" y="787"/>
                      </a:lnTo>
                      <a:lnTo>
                        <a:pt x="575" y="773"/>
                      </a:lnTo>
                      <a:lnTo>
                        <a:pt x="566" y="759"/>
                      </a:lnTo>
                      <a:lnTo>
                        <a:pt x="559" y="744"/>
                      </a:lnTo>
                      <a:lnTo>
                        <a:pt x="549" y="730"/>
                      </a:lnTo>
                      <a:lnTo>
                        <a:pt x="540" y="715"/>
                      </a:lnTo>
                      <a:lnTo>
                        <a:pt x="530" y="701"/>
                      </a:lnTo>
                      <a:lnTo>
                        <a:pt x="522" y="687"/>
                      </a:lnTo>
                      <a:lnTo>
                        <a:pt x="513" y="673"/>
                      </a:lnTo>
                      <a:lnTo>
                        <a:pt x="511" y="666"/>
                      </a:lnTo>
                      <a:lnTo>
                        <a:pt x="510" y="661"/>
                      </a:lnTo>
                      <a:lnTo>
                        <a:pt x="511" y="654"/>
                      </a:lnTo>
                      <a:lnTo>
                        <a:pt x="512" y="648"/>
                      </a:lnTo>
                      <a:lnTo>
                        <a:pt x="514" y="641"/>
                      </a:lnTo>
                      <a:lnTo>
                        <a:pt x="517" y="634"/>
                      </a:lnTo>
                      <a:lnTo>
                        <a:pt x="520" y="628"/>
                      </a:lnTo>
                      <a:lnTo>
                        <a:pt x="524" y="621"/>
                      </a:lnTo>
                      <a:lnTo>
                        <a:pt x="525" y="617"/>
                      </a:lnTo>
                      <a:lnTo>
                        <a:pt x="525" y="612"/>
                      </a:lnTo>
                      <a:lnTo>
                        <a:pt x="524" y="607"/>
                      </a:lnTo>
                      <a:lnTo>
                        <a:pt x="522" y="603"/>
                      </a:lnTo>
                      <a:lnTo>
                        <a:pt x="518" y="599"/>
                      </a:lnTo>
                      <a:lnTo>
                        <a:pt x="515" y="595"/>
                      </a:lnTo>
                      <a:lnTo>
                        <a:pt x="512" y="591"/>
                      </a:lnTo>
                      <a:lnTo>
                        <a:pt x="508" y="588"/>
                      </a:lnTo>
                      <a:lnTo>
                        <a:pt x="499" y="576"/>
                      </a:lnTo>
                      <a:lnTo>
                        <a:pt x="488" y="565"/>
                      </a:lnTo>
                      <a:lnTo>
                        <a:pt x="478" y="554"/>
                      </a:lnTo>
                      <a:lnTo>
                        <a:pt x="468" y="542"/>
                      </a:lnTo>
                      <a:lnTo>
                        <a:pt x="459" y="530"/>
                      </a:lnTo>
                      <a:lnTo>
                        <a:pt x="451" y="518"/>
                      </a:lnTo>
                      <a:lnTo>
                        <a:pt x="444" y="505"/>
                      </a:lnTo>
                      <a:lnTo>
                        <a:pt x="438" y="491"/>
                      </a:lnTo>
                      <a:lnTo>
                        <a:pt x="430" y="494"/>
                      </a:lnTo>
                      <a:lnTo>
                        <a:pt x="421" y="495"/>
                      </a:lnTo>
                      <a:lnTo>
                        <a:pt x="414" y="495"/>
                      </a:lnTo>
                      <a:lnTo>
                        <a:pt x="405" y="494"/>
                      </a:lnTo>
                      <a:lnTo>
                        <a:pt x="395" y="493"/>
                      </a:lnTo>
                      <a:lnTo>
                        <a:pt x="385" y="492"/>
                      </a:lnTo>
                      <a:lnTo>
                        <a:pt x="376" y="491"/>
                      </a:lnTo>
                      <a:lnTo>
                        <a:pt x="365" y="491"/>
                      </a:lnTo>
                      <a:lnTo>
                        <a:pt x="352" y="494"/>
                      </a:lnTo>
                      <a:lnTo>
                        <a:pt x="342" y="501"/>
                      </a:lnTo>
                      <a:lnTo>
                        <a:pt x="332" y="509"/>
                      </a:lnTo>
                      <a:lnTo>
                        <a:pt x="324" y="519"/>
                      </a:lnTo>
                      <a:lnTo>
                        <a:pt x="317" y="528"/>
                      </a:lnTo>
                      <a:lnTo>
                        <a:pt x="309" y="536"/>
                      </a:lnTo>
                      <a:lnTo>
                        <a:pt x="302" y="542"/>
                      </a:lnTo>
                      <a:lnTo>
                        <a:pt x="292" y="544"/>
                      </a:lnTo>
                      <a:lnTo>
                        <a:pt x="282" y="543"/>
                      </a:lnTo>
                      <a:lnTo>
                        <a:pt x="272" y="538"/>
                      </a:lnTo>
                      <a:lnTo>
                        <a:pt x="262" y="531"/>
                      </a:lnTo>
                      <a:lnTo>
                        <a:pt x="252" y="524"/>
                      </a:lnTo>
                      <a:lnTo>
                        <a:pt x="242" y="517"/>
                      </a:lnTo>
                      <a:lnTo>
                        <a:pt x="233" y="513"/>
                      </a:lnTo>
                      <a:lnTo>
                        <a:pt x="223" y="509"/>
                      </a:lnTo>
                      <a:lnTo>
                        <a:pt x="214" y="511"/>
                      </a:lnTo>
                      <a:lnTo>
                        <a:pt x="203" y="520"/>
                      </a:lnTo>
                      <a:lnTo>
                        <a:pt x="191" y="531"/>
                      </a:lnTo>
                      <a:lnTo>
                        <a:pt x="180" y="545"/>
                      </a:lnTo>
                      <a:lnTo>
                        <a:pt x="168" y="558"/>
                      </a:lnTo>
                      <a:lnTo>
                        <a:pt x="156" y="571"/>
                      </a:lnTo>
                      <a:lnTo>
                        <a:pt x="142" y="580"/>
                      </a:lnTo>
                      <a:lnTo>
                        <a:pt x="127" y="584"/>
                      </a:lnTo>
                      <a:lnTo>
                        <a:pt x="111" y="582"/>
                      </a:lnTo>
                      <a:lnTo>
                        <a:pt x="98" y="576"/>
                      </a:lnTo>
                      <a:lnTo>
                        <a:pt x="93" y="568"/>
                      </a:lnTo>
                      <a:lnTo>
                        <a:pt x="93" y="560"/>
                      </a:lnTo>
                      <a:lnTo>
                        <a:pt x="98" y="553"/>
                      </a:lnTo>
                      <a:lnTo>
                        <a:pt x="105" y="544"/>
                      </a:lnTo>
                      <a:lnTo>
                        <a:pt x="112" y="534"/>
                      </a:lnTo>
                      <a:lnTo>
                        <a:pt x="118" y="524"/>
                      </a:lnTo>
                      <a:lnTo>
                        <a:pt x="119" y="514"/>
                      </a:lnTo>
                      <a:lnTo>
                        <a:pt x="116" y="509"/>
                      </a:lnTo>
                      <a:lnTo>
                        <a:pt x="113" y="505"/>
                      </a:lnTo>
                      <a:lnTo>
                        <a:pt x="108" y="502"/>
                      </a:lnTo>
                      <a:lnTo>
                        <a:pt x="102" y="497"/>
                      </a:lnTo>
                      <a:lnTo>
                        <a:pt x="98" y="493"/>
                      </a:lnTo>
                      <a:lnTo>
                        <a:pt x="95" y="489"/>
                      </a:lnTo>
                      <a:lnTo>
                        <a:pt x="95" y="485"/>
                      </a:lnTo>
                      <a:lnTo>
                        <a:pt x="98" y="481"/>
                      </a:lnTo>
                      <a:lnTo>
                        <a:pt x="105" y="476"/>
                      </a:lnTo>
                      <a:lnTo>
                        <a:pt x="111" y="470"/>
                      </a:lnTo>
                      <a:lnTo>
                        <a:pt x="115" y="465"/>
                      </a:lnTo>
                      <a:lnTo>
                        <a:pt x="118" y="460"/>
                      </a:lnTo>
                      <a:lnTo>
                        <a:pt x="120" y="454"/>
                      </a:lnTo>
                      <a:lnTo>
                        <a:pt x="120" y="448"/>
                      </a:lnTo>
                      <a:lnTo>
                        <a:pt x="119" y="441"/>
                      </a:lnTo>
                      <a:lnTo>
                        <a:pt x="116" y="433"/>
                      </a:lnTo>
                      <a:lnTo>
                        <a:pt x="125" y="431"/>
                      </a:lnTo>
                      <a:lnTo>
                        <a:pt x="133" y="428"/>
                      </a:lnTo>
                      <a:lnTo>
                        <a:pt x="139" y="422"/>
                      </a:lnTo>
                      <a:lnTo>
                        <a:pt x="145" y="417"/>
                      </a:lnTo>
                      <a:lnTo>
                        <a:pt x="147" y="412"/>
                      </a:lnTo>
                      <a:lnTo>
                        <a:pt x="147" y="407"/>
                      </a:lnTo>
                      <a:lnTo>
                        <a:pt x="147" y="401"/>
                      </a:lnTo>
                      <a:lnTo>
                        <a:pt x="145" y="398"/>
                      </a:lnTo>
                      <a:lnTo>
                        <a:pt x="138" y="394"/>
                      </a:lnTo>
                      <a:lnTo>
                        <a:pt x="133" y="390"/>
                      </a:lnTo>
                      <a:lnTo>
                        <a:pt x="130" y="383"/>
                      </a:lnTo>
                      <a:lnTo>
                        <a:pt x="127" y="376"/>
                      </a:lnTo>
                      <a:lnTo>
                        <a:pt x="126" y="370"/>
                      </a:lnTo>
                      <a:lnTo>
                        <a:pt x="128" y="363"/>
                      </a:lnTo>
                      <a:lnTo>
                        <a:pt x="132" y="357"/>
                      </a:lnTo>
                      <a:lnTo>
                        <a:pt x="137" y="351"/>
                      </a:lnTo>
                      <a:lnTo>
                        <a:pt x="139" y="347"/>
                      </a:lnTo>
                      <a:lnTo>
                        <a:pt x="136" y="343"/>
                      </a:lnTo>
                      <a:lnTo>
                        <a:pt x="132" y="337"/>
                      </a:lnTo>
                      <a:lnTo>
                        <a:pt x="132" y="331"/>
                      </a:lnTo>
                      <a:lnTo>
                        <a:pt x="122" y="330"/>
                      </a:lnTo>
                      <a:lnTo>
                        <a:pt x="113" y="329"/>
                      </a:lnTo>
                      <a:lnTo>
                        <a:pt x="103" y="329"/>
                      </a:lnTo>
                      <a:lnTo>
                        <a:pt x="95" y="329"/>
                      </a:lnTo>
                      <a:lnTo>
                        <a:pt x="85" y="329"/>
                      </a:lnTo>
                      <a:lnTo>
                        <a:pt x="76" y="329"/>
                      </a:lnTo>
                      <a:lnTo>
                        <a:pt x="67" y="327"/>
                      </a:lnTo>
                      <a:lnTo>
                        <a:pt x="60" y="326"/>
                      </a:lnTo>
                      <a:lnTo>
                        <a:pt x="53" y="322"/>
                      </a:lnTo>
                      <a:lnTo>
                        <a:pt x="49" y="316"/>
                      </a:lnTo>
                      <a:lnTo>
                        <a:pt x="47" y="307"/>
                      </a:lnTo>
                      <a:lnTo>
                        <a:pt x="47" y="297"/>
                      </a:lnTo>
                      <a:lnTo>
                        <a:pt x="46" y="287"/>
                      </a:lnTo>
                      <a:lnTo>
                        <a:pt x="46" y="277"/>
                      </a:lnTo>
                      <a:lnTo>
                        <a:pt x="44" y="269"/>
                      </a:lnTo>
                      <a:lnTo>
                        <a:pt x="39" y="261"/>
                      </a:lnTo>
                      <a:lnTo>
                        <a:pt x="35" y="257"/>
                      </a:lnTo>
                      <a:lnTo>
                        <a:pt x="30" y="252"/>
                      </a:lnTo>
                      <a:lnTo>
                        <a:pt x="27" y="249"/>
                      </a:lnTo>
                      <a:lnTo>
                        <a:pt x="23" y="246"/>
                      </a:lnTo>
                      <a:lnTo>
                        <a:pt x="17" y="245"/>
                      </a:lnTo>
                      <a:lnTo>
                        <a:pt x="13" y="243"/>
                      </a:lnTo>
                      <a:lnTo>
                        <a:pt x="7" y="243"/>
                      </a:lnTo>
                      <a:lnTo>
                        <a:pt x="0" y="241"/>
                      </a:lnTo>
                      <a:lnTo>
                        <a:pt x="2" y="236"/>
                      </a:lnTo>
                      <a:lnTo>
                        <a:pt x="7" y="232"/>
                      </a:lnTo>
                      <a:lnTo>
                        <a:pt x="12" y="228"/>
                      </a:lnTo>
                      <a:lnTo>
                        <a:pt x="17" y="225"/>
                      </a:lnTo>
                      <a:lnTo>
                        <a:pt x="24" y="222"/>
                      </a:lnTo>
                      <a:lnTo>
                        <a:pt x="29" y="219"/>
                      </a:lnTo>
                      <a:lnTo>
                        <a:pt x="36" y="214"/>
                      </a:lnTo>
                      <a:lnTo>
                        <a:pt x="42" y="210"/>
                      </a:lnTo>
                      <a:lnTo>
                        <a:pt x="49" y="204"/>
                      </a:lnTo>
                      <a:lnTo>
                        <a:pt x="51" y="198"/>
                      </a:lnTo>
                      <a:lnTo>
                        <a:pt x="51" y="188"/>
                      </a:lnTo>
                      <a:lnTo>
                        <a:pt x="51" y="179"/>
                      </a:lnTo>
                      <a:lnTo>
                        <a:pt x="53" y="173"/>
                      </a:lnTo>
                      <a:lnTo>
                        <a:pt x="57" y="170"/>
                      </a:lnTo>
                      <a:lnTo>
                        <a:pt x="60" y="166"/>
                      </a:lnTo>
                      <a:lnTo>
                        <a:pt x="64" y="163"/>
                      </a:lnTo>
                      <a:lnTo>
                        <a:pt x="67" y="161"/>
                      </a:lnTo>
                      <a:lnTo>
                        <a:pt x="73" y="158"/>
                      </a:lnTo>
                      <a:lnTo>
                        <a:pt x="77" y="157"/>
                      </a:lnTo>
                      <a:lnTo>
                        <a:pt x="83" y="155"/>
                      </a:lnTo>
                      <a:lnTo>
                        <a:pt x="88" y="155"/>
                      </a:lnTo>
                      <a:lnTo>
                        <a:pt x="88" y="152"/>
                      </a:lnTo>
                      <a:lnTo>
                        <a:pt x="88" y="148"/>
                      </a:lnTo>
                      <a:lnTo>
                        <a:pt x="88" y="145"/>
                      </a:lnTo>
                      <a:lnTo>
                        <a:pt x="88" y="141"/>
                      </a:lnTo>
                      <a:lnTo>
                        <a:pt x="94" y="142"/>
                      </a:lnTo>
                      <a:lnTo>
                        <a:pt x="97" y="136"/>
                      </a:lnTo>
                      <a:lnTo>
                        <a:pt x="101" y="129"/>
                      </a:lnTo>
                      <a:lnTo>
                        <a:pt x="111" y="132"/>
                      </a:lnTo>
                      <a:lnTo>
                        <a:pt x="120" y="138"/>
                      </a:lnTo>
                      <a:lnTo>
                        <a:pt x="128" y="145"/>
                      </a:lnTo>
                      <a:lnTo>
                        <a:pt x="137" y="151"/>
                      </a:lnTo>
                      <a:lnTo>
                        <a:pt x="146" y="158"/>
                      </a:lnTo>
                      <a:lnTo>
                        <a:pt x="154" y="162"/>
                      </a:lnTo>
                      <a:lnTo>
                        <a:pt x="162" y="164"/>
                      </a:lnTo>
                      <a:lnTo>
                        <a:pt x="172" y="164"/>
                      </a:lnTo>
                      <a:lnTo>
                        <a:pt x="181" y="160"/>
                      </a:lnTo>
                      <a:lnTo>
                        <a:pt x="187" y="153"/>
                      </a:lnTo>
                      <a:lnTo>
                        <a:pt x="192" y="146"/>
                      </a:lnTo>
                      <a:lnTo>
                        <a:pt x="193" y="138"/>
                      </a:lnTo>
                      <a:lnTo>
                        <a:pt x="193" y="129"/>
                      </a:lnTo>
                      <a:lnTo>
                        <a:pt x="191" y="121"/>
                      </a:lnTo>
                      <a:lnTo>
                        <a:pt x="187" y="113"/>
                      </a:lnTo>
                      <a:lnTo>
                        <a:pt x="183" y="107"/>
                      </a:lnTo>
                      <a:lnTo>
                        <a:pt x="179" y="101"/>
                      </a:lnTo>
                      <a:lnTo>
                        <a:pt x="173" y="95"/>
                      </a:lnTo>
                      <a:lnTo>
                        <a:pt x="169" y="88"/>
                      </a:lnTo>
                      <a:lnTo>
                        <a:pt x="167" y="81"/>
                      </a:lnTo>
                      <a:lnTo>
                        <a:pt x="164" y="75"/>
                      </a:lnTo>
                      <a:lnTo>
                        <a:pt x="162" y="68"/>
                      </a:lnTo>
                      <a:lnTo>
                        <a:pt x="161" y="61"/>
                      </a:lnTo>
                      <a:lnTo>
                        <a:pt x="160" y="54"/>
                      </a:lnTo>
                      <a:lnTo>
                        <a:pt x="159" y="47"/>
                      </a:lnTo>
                      <a:lnTo>
                        <a:pt x="157" y="42"/>
                      </a:lnTo>
                      <a:lnTo>
                        <a:pt x="154" y="39"/>
                      </a:lnTo>
                      <a:lnTo>
                        <a:pt x="149" y="36"/>
                      </a:lnTo>
                      <a:lnTo>
                        <a:pt x="147" y="31"/>
                      </a:lnTo>
                      <a:lnTo>
                        <a:pt x="147" y="21"/>
                      </a:lnTo>
                      <a:lnTo>
                        <a:pt x="150" y="12"/>
                      </a:lnTo>
                      <a:lnTo>
                        <a:pt x="157" y="5"/>
                      </a:lnTo>
                      <a:lnTo>
                        <a:pt x="164" y="1"/>
                      </a:lnTo>
                      <a:lnTo>
                        <a:pt x="174" y="0"/>
                      </a:lnTo>
                      <a:lnTo>
                        <a:pt x="185" y="0"/>
                      </a:lnTo>
                      <a:lnTo>
                        <a:pt x="195" y="3"/>
                      </a:lnTo>
                      <a:lnTo>
                        <a:pt x="205" y="10"/>
                      </a:lnTo>
                      <a:lnTo>
                        <a:pt x="234" y="21"/>
                      </a:lnTo>
                      <a:lnTo>
                        <a:pt x="242" y="27"/>
                      </a:lnTo>
                      <a:lnTo>
                        <a:pt x="248" y="35"/>
                      </a:lnTo>
                      <a:lnTo>
                        <a:pt x="256" y="41"/>
                      </a:lnTo>
                      <a:lnTo>
                        <a:pt x="262" y="49"/>
                      </a:lnTo>
                      <a:lnTo>
                        <a:pt x="269" y="56"/>
                      </a:lnTo>
                      <a:lnTo>
                        <a:pt x="274" y="64"/>
                      </a:lnTo>
                      <a:lnTo>
                        <a:pt x="280" y="73"/>
                      </a:lnTo>
                      <a:lnTo>
                        <a:pt x="284" y="83"/>
                      </a:lnTo>
                      <a:lnTo>
                        <a:pt x="290" y="89"/>
                      </a:lnTo>
                      <a:lnTo>
                        <a:pt x="297" y="91"/>
                      </a:lnTo>
                      <a:lnTo>
                        <a:pt x="306" y="92"/>
                      </a:lnTo>
                      <a:lnTo>
                        <a:pt x="316" y="91"/>
                      </a:lnTo>
                      <a:lnTo>
                        <a:pt x="324" y="91"/>
                      </a:lnTo>
                      <a:lnTo>
                        <a:pt x="331" y="92"/>
                      </a:lnTo>
                      <a:lnTo>
                        <a:pt x="334" y="96"/>
                      </a:lnTo>
                      <a:lnTo>
                        <a:pt x="334" y="103"/>
                      </a:lnTo>
                      <a:lnTo>
                        <a:pt x="332" y="112"/>
                      </a:lnTo>
                      <a:lnTo>
                        <a:pt x="329" y="121"/>
                      </a:lnTo>
                      <a:lnTo>
                        <a:pt x="326" y="130"/>
                      </a:lnTo>
                      <a:lnTo>
                        <a:pt x="322" y="139"/>
                      </a:lnTo>
                      <a:lnTo>
                        <a:pt x="321" y="147"/>
                      </a:lnTo>
                      <a:lnTo>
                        <a:pt x="321" y="154"/>
                      </a:lnTo>
                      <a:lnTo>
                        <a:pt x="323" y="161"/>
                      </a:lnTo>
                      <a:lnTo>
                        <a:pt x="329" y="166"/>
                      </a:lnTo>
                      <a:lnTo>
                        <a:pt x="345" y="175"/>
                      </a:lnTo>
                      <a:lnTo>
                        <a:pt x="363" y="179"/>
                      </a:lnTo>
                      <a:lnTo>
                        <a:pt x="380" y="181"/>
                      </a:lnTo>
                      <a:lnTo>
                        <a:pt x="399" y="179"/>
                      </a:lnTo>
                      <a:lnTo>
                        <a:pt x="416" y="178"/>
                      </a:lnTo>
                      <a:lnTo>
                        <a:pt x="434" y="177"/>
                      </a:lnTo>
                      <a:lnTo>
                        <a:pt x="453" y="177"/>
                      </a:lnTo>
                      <a:lnTo>
                        <a:pt x="471" y="181"/>
                      </a:lnTo>
                      <a:lnTo>
                        <a:pt x="480" y="185"/>
                      </a:lnTo>
                      <a:lnTo>
                        <a:pt x="485" y="191"/>
                      </a:lnTo>
                      <a:lnTo>
                        <a:pt x="487" y="199"/>
                      </a:lnTo>
                      <a:lnTo>
                        <a:pt x="487" y="209"/>
                      </a:lnTo>
                      <a:lnTo>
                        <a:pt x="486" y="219"/>
                      </a:lnTo>
                      <a:lnTo>
                        <a:pt x="487" y="227"/>
                      </a:lnTo>
                      <a:lnTo>
                        <a:pt x="489" y="236"/>
                      </a:lnTo>
                      <a:lnTo>
                        <a:pt x="494" y="243"/>
                      </a:lnTo>
                      <a:lnTo>
                        <a:pt x="501" y="246"/>
                      </a:lnTo>
                      <a:lnTo>
                        <a:pt x="508" y="249"/>
                      </a:lnTo>
                      <a:lnTo>
                        <a:pt x="515" y="252"/>
                      </a:lnTo>
                      <a:lnTo>
                        <a:pt x="522" y="256"/>
                      </a:lnTo>
                      <a:lnTo>
                        <a:pt x="528" y="259"/>
                      </a:lnTo>
                      <a:lnTo>
                        <a:pt x="534" y="263"/>
                      </a:lnTo>
                      <a:lnTo>
                        <a:pt x="538" y="269"/>
                      </a:lnTo>
                      <a:lnTo>
                        <a:pt x="542" y="274"/>
                      </a:lnTo>
                      <a:lnTo>
                        <a:pt x="543" y="277"/>
                      </a:lnTo>
                      <a:lnTo>
                        <a:pt x="543" y="282"/>
                      </a:lnTo>
                      <a:lnTo>
                        <a:pt x="541" y="285"/>
                      </a:lnTo>
                      <a:lnTo>
                        <a:pt x="539" y="289"/>
                      </a:lnTo>
                      <a:lnTo>
                        <a:pt x="537" y="294"/>
                      </a:lnTo>
                      <a:lnTo>
                        <a:pt x="535" y="298"/>
                      </a:lnTo>
                      <a:lnTo>
                        <a:pt x="532" y="304"/>
                      </a:lnTo>
                      <a:lnTo>
                        <a:pt x="532" y="310"/>
                      </a:lnTo>
                      <a:lnTo>
                        <a:pt x="531" y="318"/>
                      </a:lnTo>
                      <a:lnTo>
                        <a:pt x="528" y="325"/>
                      </a:lnTo>
                      <a:lnTo>
                        <a:pt x="523" y="332"/>
                      </a:lnTo>
                      <a:lnTo>
                        <a:pt x="516" y="337"/>
                      </a:lnTo>
                      <a:lnTo>
                        <a:pt x="507" y="342"/>
                      </a:lnTo>
                      <a:lnTo>
                        <a:pt x="498" y="346"/>
                      </a:lnTo>
                      <a:lnTo>
                        <a:pt x="489" y="350"/>
                      </a:lnTo>
                      <a:lnTo>
                        <a:pt x="479" y="354"/>
                      </a:lnTo>
                      <a:lnTo>
                        <a:pt x="479" y="348"/>
                      </a:lnTo>
                      <a:lnTo>
                        <a:pt x="478" y="344"/>
                      </a:lnTo>
                      <a:lnTo>
                        <a:pt x="475" y="341"/>
                      </a:lnTo>
                      <a:lnTo>
                        <a:pt x="471" y="339"/>
                      </a:lnTo>
                      <a:lnTo>
                        <a:pt x="467" y="338"/>
                      </a:lnTo>
                      <a:lnTo>
                        <a:pt x="462" y="338"/>
                      </a:lnTo>
                      <a:lnTo>
                        <a:pt x="456" y="338"/>
                      </a:lnTo>
                      <a:lnTo>
                        <a:pt x="451" y="339"/>
                      </a:lnTo>
                      <a:lnTo>
                        <a:pt x="446" y="341"/>
                      </a:lnTo>
                      <a:lnTo>
                        <a:pt x="443" y="343"/>
                      </a:lnTo>
                      <a:lnTo>
                        <a:pt x="441" y="344"/>
                      </a:lnTo>
                      <a:lnTo>
                        <a:pt x="440" y="346"/>
                      </a:lnTo>
                      <a:lnTo>
                        <a:pt x="444" y="364"/>
                      </a:lnTo>
                      <a:lnTo>
                        <a:pt x="454" y="381"/>
                      </a:lnTo>
                      <a:lnTo>
                        <a:pt x="466" y="395"/>
                      </a:lnTo>
                      <a:lnTo>
                        <a:pt x="481" y="406"/>
                      </a:lnTo>
                      <a:lnTo>
                        <a:pt x="498" y="416"/>
                      </a:lnTo>
                      <a:lnTo>
                        <a:pt x="516" y="423"/>
                      </a:lnTo>
                      <a:lnTo>
                        <a:pt x="534" y="429"/>
                      </a:lnTo>
                      <a:lnTo>
                        <a:pt x="552" y="433"/>
                      </a:lnTo>
                      <a:lnTo>
                        <a:pt x="551" y="439"/>
                      </a:lnTo>
                      <a:lnTo>
                        <a:pt x="552" y="443"/>
                      </a:lnTo>
                      <a:lnTo>
                        <a:pt x="553" y="447"/>
                      </a:lnTo>
                      <a:lnTo>
                        <a:pt x="555" y="452"/>
                      </a:lnTo>
                      <a:lnTo>
                        <a:pt x="557" y="456"/>
                      </a:lnTo>
                      <a:lnTo>
                        <a:pt x="560" y="460"/>
                      </a:lnTo>
                      <a:lnTo>
                        <a:pt x="562" y="465"/>
                      </a:lnTo>
                      <a:lnTo>
                        <a:pt x="563" y="469"/>
                      </a:lnTo>
                      <a:lnTo>
                        <a:pt x="566" y="476"/>
                      </a:lnTo>
                      <a:lnTo>
                        <a:pt x="571" y="481"/>
                      </a:lnTo>
                      <a:lnTo>
                        <a:pt x="577" y="487"/>
                      </a:lnTo>
                      <a:lnTo>
                        <a:pt x="584" y="492"/>
                      </a:lnTo>
                      <a:lnTo>
                        <a:pt x="590" y="497"/>
                      </a:lnTo>
                      <a:lnTo>
                        <a:pt x="597" y="503"/>
                      </a:lnTo>
                      <a:lnTo>
                        <a:pt x="603" y="509"/>
                      </a:lnTo>
                      <a:lnTo>
                        <a:pt x="608" y="516"/>
                      </a:lnTo>
                      <a:lnTo>
                        <a:pt x="617" y="530"/>
                      </a:lnTo>
                      <a:lnTo>
                        <a:pt x="627" y="543"/>
                      </a:lnTo>
                      <a:lnTo>
                        <a:pt x="637" y="555"/>
                      </a:lnTo>
                      <a:lnTo>
                        <a:pt x="648" y="567"/>
                      </a:lnTo>
                      <a:lnTo>
                        <a:pt x="659" y="579"/>
                      </a:lnTo>
                      <a:lnTo>
                        <a:pt x="670" y="591"/>
                      </a:lnTo>
                      <a:lnTo>
                        <a:pt x="681" y="603"/>
                      </a:lnTo>
                      <a:lnTo>
                        <a:pt x="690" y="616"/>
                      </a:lnTo>
                      <a:lnTo>
                        <a:pt x="683" y="617"/>
                      </a:lnTo>
                      <a:lnTo>
                        <a:pt x="683" y="621"/>
                      </a:lnTo>
                      <a:lnTo>
                        <a:pt x="685" y="626"/>
                      </a:lnTo>
                      <a:lnTo>
                        <a:pt x="684" y="630"/>
                      </a:lnTo>
                      <a:lnTo>
                        <a:pt x="691" y="633"/>
                      </a:lnTo>
                      <a:lnTo>
                        <a:pt x="699" y="636"/>
                      </a:lnTo>
                      <a:lnTo>
                        <a:pt x="707" y="639"/>
                      </a:lnTo>
                      <a:lnTo>
                        <a:pt x="712" y="645"/>
                      </a:lnTo>
                      <a:lnTo>
                        <a:pt x="704" y="645"/>
                      </a:lnTo>
                      <a:lnTo>
                        <a:pt x="698" y="645"/>
                      </a:lnTo>
                      <a:lnTo>
                        <a:pt x="690" y="645"/>
                      </a:lnTo>
                      <a:lnTo>
                        <a:pt x="684" y="645"/>
                      </a:lnTo>
                      <a:lnTo>
                        <a:pt x="698" y="656"/>
                      </a:lnTo>
                      <a:lnTo>
                        <a:pt x="712" y="666"/>
                      </a:lnTo>
                      <a:lnTo>
                        <a:pt x="726" y="677"/>
                      </a:lnTo>
                      <a:lnTo>
                        <a:pt x="740" y="688"/>
                      </a:lnTo>
                      <a:lnTo>
                        <a:pt x="753" y="699"/>
                      </a:lnTo>
                      <a:lnTo>
                        <a:pt x="769" y="708"/>
                      </a:lnTo>
                      <a:lnTo>
                        <a:pt x="783" y="718"/>
                      </a:lnTo>
                      <a:lnTo>
                        <a:pt x="799" y="727"/>
                      </a:lnTo>
                      <a:lnTo>
                        <a:pt x="802" y="730"/>
                      </a:lnTo>
                      <a:lnTo>
                        <a:pt x="806" y="733"/>
                      </a:lnTo>
                      <a:lnTo>
                        <a:pt x="808" y="738"/>
                      </a:lnTo>
                      <a:lnTo>
                        <a:pt x="810" y="743"/>
                      </a:lnTo>
                      <a:lnTo>
                        <a:pt x="812" y="749"/>
                      </a:lnTo>
                      <a:lnTo>
                        <a:pt x="814" y="753"/>
                      </a:lnTo>
                      <a:lnTo>
                        <a:pt x="818" y="757"/>
                      </a:lnTo>
                      <a:lnTo>
                        <a:pt x="822" y="762"/>
                      </a:lnTo>
                      <a:lnTo>
                        <a:pt x="817" y="760"/>
                      </a:lnTo>
                      <a:lnTo>
                        <a:pt x="811" y="755"/>
                      </a:lnTo>
                      <a:lnTo>
                        <a:pt x="806" y="753"/>
                      </a:lnTo>
                      <a:lnTo>
                        <a:pt x="800" y="755"/>
                      </a:lnTo>
                      <a:lnTo>
                        <a:pt x="797" y="760"/>
                      </a:lnTo>
                      <a:lnTo>
                        <a:pt x="795" y="764"/>
                      </a:lnTo>
                      <a:lnTo>
                        <a:pt x="794" y="768"/>
                      </a:lnTo>
                      <a:lnTo>
                        <a:pt x="795" y="774"/>
                      </a:lnTo>
                      <a:lnTo>
                        <a:pt x="795" y="778"/>
                      </a:lnTo>
                      <a:lnTo>
                        <a:pt x="797" y="782"/>
                      </a:lnTo>
                      <a:lnTo>
                        <a:pt x="799" y="786"/>
                      </a:lnTo>
                      <a:lnTo>
                        <a:pt x="801" y="788"/>
                      </a:lnTo>
                      <a:lnTo>
                        <a:pt x="813" y="797"/>
                      </a:lnTo>
                      <a:lnTo>
                        <a:pt x="824" y="805"/>
                      </a:lnTo>
                      <a:lnTo>
                        <a:pt x="832" y="816"/>
                      </a:lnTo>
                      <a:lnTo>
                        <a:pt x="837" y="827"/>
                      </a:lnTo>
                      <a:lnTo>
                        <a:pt x="842" y="839"/>
                      </a:lnTo>
                      <a:lnTo>
                        <a:pt x="843" y="851"/>
                      </a:lnTo>
                      <a:lnTo>
                        <a:pt x="843" y="864"/>
                      </a:lnTo>
                      <a:lnTo>
                        <a:pt x="841" y="877"/>
                      </a:lnTo>
                      <a:lnTo>
                        <a:pt x="837" y="886"/>
                      </a:lnTo>
                      <a:lnTo>
                        <a:pt x="832" y="895"/>
                      </a:lnTo>
                      <a:lnTo>
                        <a:pt x="825" y="902"/>
                      </a:lnTo>
                      <a:lnTo>
                        <a:pt x="818" y="909"/>
                      </a:lnTo>
                      <a:lnTo>
                        <a:pt x="817" y="907"/>
                      </a:lnTo>
                      <a:lnTo>
                        <a:pt x="812" y="904"/>
                      </a:lnTo>
                      <a:lnTo>
                        <a:pt x="802" y="904"/>
                      </a:lnTo>
                      <a:lnTo>
                        <a:pt x="786" y="911"/>
                      </a:lnTo>
                      <a:lnTo>
                        <a:pt x="776" y="916"/>
                      </a:lnTo>
                      <a:lnTo>
                        <a:pt x="769" y="923"/>
                      </a:lnTo>
                      <a:lnTo>
                        <a:pt x="761" y="928"/>
                      </a:lnTo>
                      <a:lnTo>
                        <a:pt x="756" y="933"/>
                      </a:lnTo>
                      <a:lnTo>
                        <a:pt x="750" y="937"/>
                      </a:lnTo>
                      <a:lnTo>
                        <a:pt x="747" y="940"/>
                      </a:lnTo>
                      <a:lnTo>
                        <a:pt x="745" y="942"/>
                      </a:lnTo>
                      <a:lnTo>
                        <a:pt x="744" y="944"/>
                      </a:lnTo>
                      <a:lnTo>
                        <a:pt x="743" y="942"/>
                      </a:lnTo>
                      <a:lnTo>
                        <a:pt x="740" y="940"/>
                      </a:lnTo>
                      <a:lnTo>
                        <a:pt x="736" y="936"/>
                      </a:lnTo>
                      <a:lnTo>
                        <a:pt x="731" y="932"/>
                      </a:lnTo>
                      <a:lnTo>
                        <a:pt x="722" y="928"/>
                      </a:lnTo>
                      <a:lnTo>
                        <a:pt x="712" y="926"/>
                      </a:lnTo>
                      <a:lnTo>
                        <a:pt x="700" y="925"/>
                      </a:lnTo>
                      <a:lnTo>
                        <a:pt x="686" y="926"/>
                      </a:lnTo>
                      <a:lnTo>
                        <a:pt x="684" y="926"/>
                      </a:lnTo>
                      <a:lnTo>
                        <a:pt x="678" y="927"/>
                      </a:lnTo>
                      <a:lnTo>
                        <a:pt x="671" y="929"/>
                      </a:lnTo>
                      <a:lnTo>
                        <a:pt x="662" y="932"/>
                      </a:lnTo>
                      <a:lnTo>
                        <a:pt x="653" y="935"/>
                      </a:lnTo>
                      <a:lnTo>
                        <a:pt x="647" y="939"/>
                      </a:lnTo>
                      <a:lnTo>
                        <a:pt x="641" y="945"/>
                      </a:lnTo>
                      <a:lnTo>
                        <a:pt x="640" y="951"/>
                      </a:lnTo>
                      <a:lnTo>
                        <a:pt x="644" y="954"/>
                      </a:lnTo>
                      <a:lnTo>
                        <a:pt x="651" y="962"/>
                      </a:lnTo>
                      <a:lnTo>
                        <a:pt x="658" y="972"/>
                      </a:lnTo>
                      <a:lnTo>
                        <a:pt x="662" y="981"/>
                      </a:lnTo>
                      <a:lnTo>
                        <a:pt x="663" y="988"/>
                      </a:lnTo>
                      <a:lnTo>
                        <a:pt x="662" y="995"/>
                      </a:lnTo>
                      <a:lnTo>
                        <a:pt x="657" y="1000"/>
                      </a:lnTo>
                      <a:lnTo>
                        <a:pt x="646" y="1003"/>
                      </a:lnTo>
                      <a:lnTo>
                        <a:pt x="634" y="1002"/>
                      </a:lnTo>
                      <a:lnTo>
                        <a:pt x="625" y="997"/>
                      </a:lnTo>
                      <a:lnTo>
                        <a:pt x="620" y="991"/>
                      </a:lnTo>
                      <a:lnTo>
                        <a:pt x="617" y="988"/>
                      </a:lnTo>
                      <a:lnTo>
                        <a:pt x="616" y="984"/>
                      </a:lnTo>
                      <a:lnTo>
                        <a:pt x="612" y="974"/>
                      </a:lnTo>
                      <a:lnTo>
                        <a:pt x="605" y="966"/>
                      </a:lnTo>
                      <a:lnTo>
                        <a:pt x="593" y="966"/>
                      </a:lnTo>
                      <a:lnTo>
                        <a:pt x="592" y="966"/>
                      </a:lnTo>
                      <a:lnTo>
                        <a:pt x="590" y="968"/>
                      </a:lnTo>
                      <a:lnTo>
                        <a:pt x="587" y="970"/>
                      </a:lnTo>
                      <a:lnTo>
                        <a:pt x="584" y="974"/>
                      </a:lnTo>
                      <a:lnTo>
                        <a:pt x="581" y="977"/>
                      </a:lnTo>
                      <a:lnTo>
                        <a:pt x="580" y="977"/>
                      </a:lnTo>
                      <a:lnTo>
                        <a:pt x="577" y="976"/>
                      </a:lnTo>
                      <a:lnTo>
                        <a:pt x="573" y="974"/>
                      </a:lnTo>
                      <a:lnTo>
                        <a:pt x="566" y="969"/>
                      </a:lnTo>
                      <a:lnTo>
                        <a:pt x="559" y="961"/>
                      </a:lnTo>
                      <a:lnTo>
                        <a:pt x="553" y="954"/>
                      </a:lnTo>
                      <a:lnTo>
                        <a:pt x="551" y="951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79" name="Freeform 2149"/>
                <p:cNvSpPr>
                  <a:spLocks/>
                </p:cNvSpPr>
                <p:nvPr/>
              </p:nvSpPr>
              <p:spPr bwMode="auto">
                <a:xfrm>
                  <a:off x="2605" y="1408"/>
                  <a:ext cx="33" cy="33"/>
                </a:xfrm>
                <a:custGeom>
                  <a:avLst/>
                  <a:gdLst>
                    <a:gd name="T0" fmla="*/ 0 w 321"/>
                    <a:gd name="T1" fmla="*/ 0 h 354"/>
                    <a:gd name="T2" fmla="*/ 0 w 321"/>
                    <a:gd name="T3" fmla="*/ 0 h 354"/>
                    <a:gd name="T4" fmla="*/ 0 w 321"/>
                    <a:gd name="T5" fmla="*/ 0 h 354"/>
                    <a:gd name="T6" fmla="*/ 0 w 321"/>
                    <a:gd name="T7" fmla="*/ 0 h 354"/>
                    <a:gd name="T8" fmla="*/ 0 w 321"/>
                    <a:gd name="T9" fmla="*/ 0 h 354"/>
                    <a:gd name="T10" fmla="*/ 0 w 321"/>
                    <a:gd name="T11" fmla="*/ 0 h 354"/>
                    <a:gd name="T12" fmla="*/ 0 w 321"/>
                    <a:gd name="T13" fmla="*/ 0 h 354"/>
                    <a:gd name="T14" fmla="*/ 0 w 321"/>
                    <a:gd name="T15" fmla="*/ 0 h 354"/>
                    <a:gd name="T16" fmla="*/ 0 w 321"/>
                    <a:gd name="T17" fmla="*/ 0 h 354"/>
                    <a:gd name="T18" fmla="*/ 0 w 321"/>
                    <a:gd name="T19" fmla="*/ 0 h 354"/>
                    <a:gd name="T20" fmla="*/ 0 w 321"/>
                    <a:gd name="T21" fmla="*/ 0 h 354"/>
                    <a:gd name="T22" fmla="*/ 0 w 321"/>
                    <a:gd name="T23" fmla="*/ 0 h 354"/>
                    <a:gd name="T24" fmla="*/ 0 w 321"/>
                    <a:gd name="T25" fmla="*/ 0 h 354"/>
                    <a:gd name="T26" fmla="*/ 0 w 321"/>
                    <a:gd name="T27" fmla="*/ 0 h 354"/>
                    <a:gd name="T28" fmla="*/ 0 w 321"/>
                    <a:gd name="T29" fmla="*/ 0 h 354"/>
                    <a:gd name="T30" fmla="*/ 0 w 321"/>
                    <a:gd name="T31" fmla="*/ 0 h 354"/>
                    <a:gd name="T32" fmla="*/ 0 w 321"/>
                    <a:gd name="T33" fmla="*/ 0 h 354"/>
                    <a:gd name="T34" fmla="*/ 0 w 321"/>
                    <a:gd name="T35" fmla="*/ 0 h 354"/>
                    <a:gd name="T36" fmla="*/ 0 w 321"/>
                    <a:gd name="T37" fmla="*/ 0 h 354"/>
                    <a:gd name="T38" fmla="*/ 0 w 321"/>
                    <a:gd name="T39" fmla="*/ 0 h 354"/>
                    <a:gd name="T40" fmla="*/ 0 w 321"/>
                    <a:gd name="T41" fmla="*/ 0 h 354"/>
                    <a:gd name="T42" fmla="*/ 0 w 321"/>
                    <a:gd name="T43" fmla="*/ 0 h 354"/>
                    <a:gd name="T44" fmla="*/ 0 w 321"/>
                    <a:gd name="T45" fmla="*/ 0 h 354"/>
                    <a:gd name="T46" fmla="*/ 0 w 321"/>
                    <a:gd name="T47" fmla="*/ 0 h 354"/>
                    <a:gd name="T48" fmla="*/ 0 w 321"/>
                    <a:gd name="T49" fmla="*/ 0 h 354"/>
                    <a:gd name="T50" fmla="*/ 0 w 321"/>
                    <a:gd name="T51" fmla="*/ 0 h 354"/>
                    <a:gd name="T52" fmla="*/ 0 w 321"/>
                    <a:gd name="T53" fmla="*/ 0 h 354"/>
                    <a:gd name="T54" fmla="*/ 0 w 321"/>
                    <a:gd name="T55" fmla="*/ 0 h 354"/>
                    <a:gd name="T56" fmla="*/ 0 w 321"/>
                    <a:gd name="T57" fmla="*/ 0 h 354"/>
                    <a:gd name="T58" fmla="*/ 0 w 321"/>
                    <a:gd name="T59" fmla="*/ 0 h 354"/>
                    <a:gd name="T60" fmla="*/ 0 w 321"/>
                    <a:gd name="T61" fmla="*/ 0 h 354"/>
                    <a:gd name="T62" fmla="*/ 0 w 321"/>
                    <a:gd name="T63" fmla="*/ 0 h 354"/>
                    <a:gd name="T64" fmla="*/ 0 w 321"/>
                    <a:gd name="T65" fmla="*/ 0 h 354"/>
                    <a:gd name="T66" fmla="*/ 0 w 321"/>
                    <a:gd name="T67" fmla="*/ 0 h 354"/>
                    <a:gd name="T68" fmla="*/ 0 w 321"/>
                    <a:gd name="T69" fmla="*/ 0 h 354"/>
                    <a:gd name="T70" fmla="*/ 0 w 321"/>
                    <a:gd name="T71" fmla="*/ 0 h 354"/>
                    <a:gd name="T72" fmla="*/ 0 w 321"/>
                    <a:gd name="T73" fmla="*/ 0 h 354"/>
                    <a:gd name="T74" fmla="*/ 0 w 321"/>
                    <a:gd name="T75" fmla="*/ 0 h 354"/>
                    <a:gd name="T76" fmla="*/ 0 w 321"/>
                    <a:gd name="T77" fmla="*/ 0 h 354"/>
                    <a:gd name="T78" fmla="*/ 0 w 321"/>
                    <a:gd name="T79" fmla="*/ 0 h 354"/>
                    <a:gd name="T80" fmla="*/ 0 w 321"/>
                    <a:gd name="T81" fmla="*/ 0 h 354"/>
                    <a:gd name="T82" fmla="*/ 0 w 321"/>
                    <a:gd name="T83" fmla="*/ 0 h 354"/>
                    <a:gd name="T84" fmla="*/ 0 w 321"/>
                    <a:gd name="T85" fmla="*/ 0 h 354"/>
                    <a:gd name="T86" fmla="*/ 0 w 321"/>
                    <a:gd name="T87" fmla="*/ 0 h 354"/>
                    <a:gd name="T88" fmla="*/ 0 w 321"/>
                    <a:gd name="T89" fmla="*/ 0 h 354"/>
                    <a:gd name="T90" fmla="*/ 0 w 321"/>
                    <a:gd name="T91" fmla="*/ 0 h 354"/>
                    <a:gd name="T92" fmla="*/ 0 w 321"/>
                    <a:gd name="T93" fmla="*/ 0 h 354"/>
                    <a:gd name="T94" fmla="*/ 0 w 321"/>
                    <a:gd name="T95" fmla="*/ 0 h 354"/>
                    <a:gd name="T96" fmla="*/ 0 w 321"/>
                    <a:gd name="T97" fmla="*/ 0 h 354"/>
                    <a:gd name="T98" fmla="*/ 0 w 321"/>
                    <a:gd name="T99" fmla="*/ 0 h 354"/>
                    <a:gd name="T100" fmla="*/ 0 w 321"/>
                    <a:gd name="T101" fmla="*/ 0 h 354"/>
                    <a:gd name="T102" fmla="*/ 0 w 321"/>
                    <a:gd name="T103" fmla="*/ 0 h 354"/>
                    <a:gd name="T104" fmla="*/ 0 w 321"/>
                    <a:gd name="T105" fmla="*/ 0 h 354"/>
                    <a:gd name="T106" fmla="*/ 0 w 321"/>
                    <a:gd name="T107" fmla="*/ 0 h 354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21"/>
                    <a:gd name="T163" fmla="*/ 0 h 354"/>
                    <a:gd name="T164" fmla="*/ 321 w 321"/>
                    <a:gd name="T165" fmla="*/ 354 h 354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21" h="354">
                      <a:moveTo>
                        <a:pt x="276" y="21"/>
                      </a:moveTo>
                      <a:lnTo>
                        <a:pt x="276" y="24"/>
                      </a:lnTo>
                      <a:lnTo>
                        <a:pt x="272" y="27"/>
                      </a:lnTo>
                      <a:lnTo>
                        <a:pt x="268" y="32"/>
                      </a:lnTo>
                      <a:lnTo>
                        <a:pt x="262" y="34"/>
                      </a:lnTo>
                      <a:lnTo>
                        <a:pt x="265" y="43"/>
                      </a:lnTo>
                      <a:lnTo>
                        <a:pt x="268" y="51"/>
                      </a:lnTo>
                      <a:lnTo>
                        <a:pt x="272" y="60"/>
                      </a:lnTo>
                      <a:lnTo>
                        <a:pt x="278" y="68"/>
                      </a:lnTo>
                      <a:lnTo>
                        <a:pt x="284" y="74"/>
                      </a:lnTo>
                      <a:lnTo>
                        <a:pt x="293" y="79"/>
                      </a:lnTo>
                      <a:lnTo>
                        <a:pt x="303" y="81"/>
                      </a:lnTo>
                      <a:lnTo>
                        <a:pt x="314" y="80"/>
                      </a:lnTo>
                      <a:lnTo>
                        <a:pt x="316" y="82"/>
                      </a:lnTo>
                      <a:lnTo>
                        <a:pt x="319" y="87"/>
                      </a:lnTo>
                      <a:lnTo>
                        <a:pt x="321" y="93"/>
                      </a:lnTo>
                      <a:lnTo>
                        <a:pt x="319" y="98"/>
                      </a:lnTo>
                      <a:lnTo>
                        <a:pt x="313" y="103"/>
                      </a:lnTo>
                      <a:lnTo>
                        <a:pt x="306" y="105"/>
                      </a:lnTo>
                      <a:lnTo>
                        <a:pt x="300" y="106"/>
                      </a:lnTo>
                      <a:lnTo>
                        <a:pt x="292" y="106"/>
                      </a:lnTo>
                      <a:lnTo>
                        <a:pt x="284" y="106"/>
                      </a:lnTo>
                      <a:lnTo>
                        <a:pt x="277" y="106"/>
                      </a:lnTo>
                      <a:lnTo>
                        <a:pt x="270" y="107"/>
                      </a:lnTo>
                      <a:lnTo>
                        <a:pt x="264" y="109"/>
                      </a:lnTo>
                      <a:lnTo>
                        <a:pt x="259" y="112"/>
                      </a:lnTo>
                      <a:lnTo>
                        <a:pt x="256" y="117"/>
                      </a:lnTo>
                      <a:lnTo>
                        <a:pt x="252" y="123"/>
                      </a:lnTo>
                      <a:lnTo>
                        <a:pt x="247" y="129"/>
                      </a:lnTo>
                      <a:lnTo>
                        <a:pt x="243" y="133"/>
                      </a:lnTo>
                      <a:lnTo>
                        <a:pt x="236" y="135"/>
                      </a:lnTo>
                      <a:lnTo>
                        <a:pt x="231" y="136"/>
                      </a:lnTo>
                      <a:lnTo>
                        <a:pt x="224" y="137"/>
                      </a:lnTo>
                      <a:lnTo>
                        <a:pt x="218" y="137"/>
                      </a:lnTo>
                      <a:lnTo>
                        <a:pt x="213" y="139"/>
                      </a:lnTo>
                      <a:lnTo>
                        <a:pt x="209" y="141"/>
                      </a:lnTo>
                      <a:lnTo>
                        <a:pt x="207" y="144"/>
                      </a:lnTo>
                      <a:lnTo>
                        <a:pt x="200" y="160"/>
                      </a:lnTo>
                      <a:lnTo>
                        <a:pt x="192" y="178"/>
                      </a:lnTo>
                      <a:lnTo>
                        <a:pt x="181" y="194"/>
                      </a:lnTo>
                      <a:lnTo>
                        <a:pt x="169" y="210"/>
                      </a:lnTo>
                      <a:lnTo>
                        <a:pt x="155" y="226"/>
                      </a:lnTo>
                      <a:lnTo>
                        <a:pt x="142" y="239"/>
                      </a:lnTo>
                      <a:lnTo>
                        <a:pt x="129" y="251"/>
                      </a:lnTo>
                      <a:lnTo>
                        <a:pt x="117" y="262"/>
                      </a:lnTo>
                      <a:lnTo>
                        <a:pt x="106" y="268"/>
                      </a:lnTo>
                      <a:lnTo>
                        <a:pt x="94" y="275"/>
                      </a:lnTo>
                      <a:lnTo>
                        <a:pt x="82" y="279"/>
                      </a:lnTo>
                      <a:lnTo>
                        <a:pt x="69" y="284"/>
                      </a:lnTo>
                      <a:lnTo>
                        <a:pt x="57" y="290"/>
                      </a:lnTo>
                      <a:lnTo>
                        <a:pt x="46" y="297"/>
                      </a:lnTo>
                      <a:lnTo>
                        <a:pt x="38" y="307"/>
                      </a:lnTo>
                      <a:lnTo>
                        <a:pt x="32" y="319"/>
                      </a:lnTo>
                      <a:lnTo>
                        <a:pt x="29" y="325"/>
                      </a:lnTo>
                      <a:lnTo>
                        <a:pt x="28" y="331"/>
                      </a:lnTo>
                      <a:lnTo>
                        <a:pt x="26" y="338"/>
                      </a:lnTo>
                      <a:lnTo>
                        <a:pt x="23" y="343"/>
                      </a:lnTo>
                      <a:lnTo>
                        <a:pt x="19" y="349"/>
                      </a:lnTo>
                      <a:lnTo>
                        <a:pt x="14" y="353"/>
                      </a:lnTo>
                      <a:lnTo>
                        <a:pt x="8" y="354"/>
                      </a:lnTo>
                      <a:lnTo>
                        <a:pt x="0" y="354"/>
                      </a:lnTo>
                      <a:lnTo>
                        <a:pt x="7" y="346"/>
                      </a:lnTo>
                      <a:lnTo>
                        <a:pt x="11" y="337"/>
                      </a:lnTo>
                      <a:lnTo>
                        <a:pt x="14" y="328"/>
                      </a:lnTo>
                      <a:lnTo>
                        <a:pt x="17" y="318"/>
                      </a:lnTo>
                      <a:lnTo>
                        <a:pt x="20" y="308"/>
                      </a:lnTo>
                      <a:lnTo>
                        <a:pt x="24" y="299"/>
                      </a:lnTo>
                      <a:lnTo>
                        <a:pt x="29" y="290"/>
                      </a:lnTo>
                      <a:lnTo>
                        <a:pt x="37" y="282"/>
                      </a:lnTo>
                      <a:lnTo>
                        <a:pt x="46" y="273"/>
                      </a:lnTo>
                      <a:lnTo>
                        <a:pt x="53" y="265"/>
                      </a:lnTo>
                      <a:lnTo>
                        <a:pt x="61" y="255"/>
                      </a:lnTo>
                      <a:lnTo>
                        <a:pt x="66" y="245"/>
                      </a:lnTo>
                      <a:lnTo>
                        <a:pt x="73" y="235"/>
                      </a:lnTo>
                      <a:lnTo>
                        <a:pt x="80" y="227"/>
                      </a:lnTo>
                      <a:lnTo>
                        <a:pt x="87" y="218"/>
                      </a:lnTo>
                      <a:lnTo>
                        <a:pt x="96" y="211"/>
                      </a:lnTo>
                      <a:lnTo>
                        <a:pt x="106" y="205"/>
                      </a:lnTo>
                      <a:lnTo>
                        <a:pt x="117" y="199"/>
                      </a:lnTo>
                      <a:lnTo>
                        <a:pt x="126" y="193"/>
                      </a:lnTo>
                      <a:lnTo>
                        <a:pt x="136" y="186"/>
                      </a:lnTo>
                      <a:lnTo>
                        <a:pt x="145" y="180"/>
                      </a:lnTo>
                      <a:lnTo>
                        <a:pt x="154" y="171"/>
                      </a:lnTo>
                      <a:lnTo>
                        <a:pt x="162" y="162"/>
                      </a:lnTo>
                      <a:lnTo>
                        <a:pt x="170" y="153"/>
                      </a:lnTo>
                      <a:lnTo>
                        <a:pt x="175" y="146"/>
                      </a:lnTo>
                      <a:lnTo>
                        <a:pt x="181" y="140"/>
                      </a:lnTo>
                      <a:lnTo>
                        <a:pt x="187" y="135"/>
                      </a:lnTo>
                      <a:lnTo>
                        <a:pt x="194" y="130"/>
                      </a:lnTo>
                      <a:lnTo>
                        <a:pt x="200" y="125"/>
                      </a:lnTo>
                      <a:lnTo>
                        <a:pt x="207" y="120"/>
                      </a:lnTo>
                      <a:lnTo>
                        <a:pt x="213" y="115"/>
                      </a:lnTo>
                      <a:lnTo>
                        <a:pt x="220" y="108"/>
                      </a:lnTo>
                      <a:lnTo>
                        <a:pt x="224" y="106"/>
                      </a:lnTo>
                      <a:lnTo>
                        <a:pt x="232" y="106"/>
                      </a:lnTo>
                      <a:lnTo>
                        <a:pt x="240" y="107"/>
                      </a:lnTo>
                      <a:lnTo>
                        <a:pt x="247" y="107"/>
                      </a:lnTo>
                      <a:lnTo>
                        <a:pt x="242" y="92"/>
                      </a:lnTo>
                      <a:lnTo>
                        <a:pt x="239" y="75"/>
                      </a:lnTo>
                      <a:lnTo>
                        <a:pt x="237" y="60"/>
                      </a:lnTo>
                      <a:lnTo>
                        <a:pt x="241" y="45"/>
                      </a:lnTo>
                      <a:lnTo>
                        <a:pt x="245" y="32"/>
                      </a:lnTo>
                      <a:lnTo>
                        <a:pt x="254" y="20"/>
                      </a:lnTo>
                      <a:lnTo>
                        <a:pt x="265" y="9"/>
                      </a:lnTo>
                      <a:lnTo>
                        <a:pt x="279" y="0"/>
                      </a:lnTo>
                      <a:lnTo>
                        <a:pt x="272" y="5"/>
                      </a:lnTo>
                      <a:lnTo>
                        <a:pt x="269" y="11"/>
                      </a:lnTo>
                      <a:lnTo>
                        <a:pt x="276" y="2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80" name="Freeform 2150"/>
                <p:cNvSpPr>
                  <a:spLocks/>
                </p:cNvSpPr>
                <p:nvPr/>
              </p:nvSpPr>
              <p:spPr bwMode="auto">
                <a:xfrm>
                  <a:off x="2605" y="1408"/>
                  <a:ext cx="33" cy="33"/>
                </a:xfrm>
                <a:custGeom>
                  <a:avLst/>
                  <a:gdLst>
                    <a:gd name="T0" fmla="*/ 0 w 321"/>
                    <a:gd name="T1" fmla="*/ 0 h 354"/>
                    <a:gd name="T2" fmla="*/ 0 w 321"/>
                    <a:gd name="T3" fmla="*/ 0 h 354"/>
                    <a:gd name="T4" fmla="*/ 0 w 321"/>
                    <a:gd name="T5" fmla="*/ 0 h 354"/>
                    <a:gd name="T6" fmla="*/ 0 w 321"/>
                    <a:gd name="T7" fmla="*/ 0 h 354"/>
                    <a:gd name="T8" fmla="*/ 0 w 321"/>
                    <a:gd name="T9" fmla="*/ 0 h 354"/>
                    <a:gd name="T10" fmla="*/ 0 w 321"/>
                    <a:gd name="T11" fmla="*/ 0 h 354"/>
                    <a:gd name="T12" fmla="*/ 0 w 321"/>
                    <a:gd name="T13" fmla="*/ 0 h 354"/>
                    <a:gd name="T14" fmla="*/ 0 w 321"/>
                    <a:gd name="T15" fmla="*/ 0 h 354"/>
                    <a:gd name="T16" fmla="*/ 0 w 321"/>
                    <a:gd name="T17" fmla="*/ 0 h 354"/>
                    <a:gd name="T18" fmla="*/ 0 w 321"/>
                    <a:gd name="T19" fmla="*/ 0 h 354"/>
                    <a:gd name="T20" fmla="*/ 0 w 321"/>
                    <a:gd name="T21" fmla="*/ 0 h 354"/>
                    <a:gd name="T22" fmla="*/ 0 w 321"/>
                    <a:gd name="T23" fmla="*/ 0 h 354"/>
                    <a:gd name="T24" fmla="*/ 0 w 321"/>
                    <a:gd name="T25" fmla="*/ 0 h 354"/>
                    <a:gd name="T26" fmla="*/ 0 w 321"/>
                    <a:gd name="T27" fmla="*/ 0 h 354"/>
                    <a:gd name="T28" fmla="*/ 0 w 321"/>
                    <a:gd name="T29" fmla="*/ 0 h 354"/>
                    <a:gd name="T30" fmla="*/ 0 w 321"/>
                    <a:gd name="T31" fmla="*/ 0 h 354"/>
                    <a:gd name="T32" fmla="*/ 0 w 321"/>
                    <a:gd name="T33" fmla="*/ 0 h 354"/>
                    <a:gd name="T34" fmla="*/ 0 w 321"/>
                    <a:gd name="T35" fmla="*/ 0 h 354"/>
                    <a:gd name="T36" fmla="*/ 0 w 321"/>
                    <a:gd name="T37" fmla="*/ 0 h 354"/>
                    <a:gd name="T38" fmla="*/ 0 w 321"/>
                    <a:gd name="T39" fmla="*/ 0 h 354"/>
                    <a:gd name="T40" fmla="*/ 0 w 321"/>
                    <a:gd name="T41" fmla="*/ 0 h 354"/>
                    <a:gd name="T42" fmla="*/ 0 w 321"/>
                    <a:gd name="T43" fmla="*/ 0 h 354"/>
                    <a:gd name="T44" fmla="*/ 0 w 321"/>
                    <a:gd name="T45" fmla="*/ 0 h 354"/>
                    <a:gd name="T46" fmla="*/ 0 w 321"/>
                    <a:gd name="T47" fmla="*/ 0 h 354"/>
                    <a:gd name="T48" fmla="*/ 0 w 321"/>
                    <a:gd name="T49" fmla="*/ 0 h 354"/>
                    <a:gd name="T50" fmla="*/ 0 w 321"/>
                    <a:gd name="T51" fmla="*/ 0 h 354"/>
                    <a:gd name="T52" fmla="*/ 0 w 321"/>
                    <a:gd name="T53" fmla="*/ 0 h 354"/>
                    <a:gd name="T54" fmla="*/ 0 w 321"/>
                    <a:gd name="T55" fmla="*/ 0 h 354"/>
                    <a:gd name="T56" fmla="*/ 0 w 321"/>
                    <a:gd name="T57" fmla="*/ 0 h 354"/>
                    <a:gd name="T58" fmla="*/ 0 w 321"/>
                    <a:gd name="T59" fmla="*/ 0 h 354"/>
                    <a:gd name="T60" fmla="*/ 0 w 321"/>
                    <a:gd name="T61" fmla="*/ 0 h 354"/>
                    <a:gd name="T62" fmla="*/ 0 w 321"/>
                    <a:gd name="T63" fmla="*/ 0 h 354"/>
                    <a:gd name="T64" fmla="*/ 0 w 321"/>
                    <a:gd name="T65" fmla="*/ 0 h 354"/>
                    <a:gd name="T66" fmla="*/ 0 w 321"/>
                    <a:gd name="T67" fmla="*/ 0 h 354"/>
                    <a:gd name="T68" fmla="*/ 0 w 321"/>
                    <a:gd name="T69" fmla="*/ 0 h 354"/>
                    <a:gd name="T70" fmla="*/ 0 w 321"/>
                    <a:gd name="T71" fmla="*/ 0 h 354"/>
                    <a:gd name="T72" fmla="*/ 0 w 321"/>
                    <a:gd name="T73" fmla="*/ 0 h 354"/>
                    <a:gd name="T74" fmla="*/ 0 w 321"/>
                    <a:gd name="T75" fmla="*/ 0 h 354"/>
                    <a:gd name="T76" fmla="*/ 0 w 321"/>
                    <a:gd name="T77" fmla="*/ 0 h 354"/>
                    <a:gd name="T78" fmla="*/ 0 w 321"/>
                    <a:gd name="T79" fmla="*/ 0 h 354"/>
                    <a:gd name="T80" fmla="*/ 0 w 321"/>
                    <a:gd name="T81" fmla="*/ 0 h 354"/>
                    <a:gd name="T82" fmla="*/ 0 w 321"/>
                    <a:gd name="T83" fmla="*/ 0 h 354"/>
                    <a:gd name="T84" fmla="*/ 0 w 321"/>
                    <a:gd name="T85" fmla="*/ 0 h 354"/>
                    <a:gd name="T86" fmla="*/ 0 w 321"/>
                    <a:gd name="T87" fmla="*/ 0 h 354"/>
                    <a:gd name="T88" fmla="*/ 0 w 321"/>
                    <a:gd name="T89" fmla="*/ 0 h 354"/>
                    <a:gd name="T90" fmla="*/ 0 w 321"/>
                    <a:gd name="T91" fmla="*/ 0 h 354"/>
                    <a:gd name="T92" fmla="*/ 0 w 321"/>
                    <a:gd name="T93" fmla="*/ 0 h 354"/>
                    <a:gd name="T94" fmla="*/ 0 w 321"/>
                    <a:gd name="T95" fmla="*/ 0 h 354"/>
                    <a:gd name="T96" fmla="*/ 0 w 321"/>
                    <a:gd name="T97" fmla="*/ 0 h 354"/>
                    <a:gd name="T98" fmla="*/ 0 w 321"/>
                    <a:gd name="T99" fmla="*/ 0 h 354"/>
                    <a:gd name="T100" fmla="*/ 0 w 321"/>
                    <a:gd name="T101" fmla="*/ 0 h 354"/>
                    <a:gd name="T102" fmla="*/ 0 w 321"/>
                    <a:gd name="T103" fmla="*/ 0 h 354"/>
                    <a:gd name="T104" fmla="*/ 0 w 321"/>
                    <a:gd name="T105" fmla="*/ 0 h 354"/>
                    <a:gd name="T106" fmla="*/ 0 w 321"/>
                    <a:gd name="T107" fmla="*/ 0 h 354"/>
                    <a:gd name="T108" fmla="*/ 0 w 321"/>
                    <a:gd name="T109" fmla="*/ 0 h 354"/>
                    <a:gd name="T110" fmla="*/ 0 w 321"/>
                    <a:gd name="T111" fmla="*/ 0 h 354"/>
                    <a:gd name="T112" fmla="*/ 0 w 321"/>
                    <a:gd name="T113" fmla="*/ 0 h 354"/>
                    <a:gd name="T114" fmla="*/ 0 w 321"/>
                    <a:gd name="T115" fmla="*/ 0 h 354"/>
                    <a:gd name="T116" fmla="*/ 0 w 321"/>
                    <a:gd name="T117" fmla="*/ 0 h 354"/>
                    <a:gd name="T118" fmla="*/ 0 w 321"/>
                    <a:gd name="T119" fmla="*/ 0 h 354"/>
                    <a:gd name="T120" fmla="*/ 0 w 321"/>
                    <a:gd name="T121" fmla="*/ 0 h 354"/>
                    <a:gd name="T122" fmla="*/ 0 w 321"/>
                    <a:gd name="T123" fmla="*/ 0 h 354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321"/>
                    <a:gd name="T187" fmla="*/ 0 h 354"/>
                    <a:gd name="T188" fmla="*/ 321 w 321"/>
                    <a:gd name="T189" fmla="*/ 354 h 354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321" h="354">
                      <a:moveTo>
                        <a:pt x="276" y="21"/>
                      </a:moveTo>
                      <a:lnTo>
                        <a:pt x="276" y="21"/>
                      </a:lnTo>
                      <a:lnTo>
                        <a:pt x="276" y="24"/>
                      </a:lnTo>
                      <a:lnTo>
                        <a:pt x="272" y="27"/>
                      </a:lnTo>
                      <a:lnTo>
                        <a:pt x="268" y="32"/>
                      </a:lnTo>
                      <a:lnTo>
                        <a:pt x="262" y="34"/>
                      </a:lnTo>
                      <a:lnTo>
                        <a:pt x="265" y="43"/>
                      </a:lnTo>
                      <a:lnTo>
                        <a:pt x="268" y="51"/>
                      </a:lnTo>
                      <a:lnTo>
                        <a:pt x="272" y="60"/>
                      </a:lnTo>
                      <a:lnTo>
                        <a:pt x="278" y="68"/>
                      </a:lnTo>
                      <a:lnTo>
                        <a:pt x="284" y="74"/>
                      </a:lnTo>
                      <a:lnTo>
                        <a:pt x="293" y="79"/>
                      </a:lnTo>
                      <a:lnTo>
                        <a:pt x="303" y="81"/>
                      </a:lnTo>
                      <a:lnTo>
                        <a:pt x="314" y="80"/>
                      </a:lnTo>
                      <a:lnTo>
                        <a:pt x="316" y="82"/>
                      </a:lnTo>
                      <a:lnTo>
                        <a:pt x="319" y="87"/>
                      </a:lnTo>
                      <a:lnTo>
                        <a:pt x="321" y="93"/>
                      </a:lnTo>
                      <a:lnTo>
                        <a:pt x="319" y="98"/>
                      </a:lnTo>
                      <a:lnTo>
                        <a:pt x="313" y="103"/>
                      </a:lnTo>
                      <a:lnTo>
                        <a:pt x="306" y="105"/>
                      </a:lnTo>
                      <a:lnTo>
                        <a:pt x="300" y="106"/>
                      </a:lnTo>
                      <a:lnTo>
                        <a:pt x="292" y="106"/>
                      </a:lnTo>
                      <a:lnTo>
                        <a:pt x="284" y="106"/>
                      </a:lnTo>
                      <a:lnTo>
                        <a:pt x="277" y="106"/>
                      </a:lnTo>
                      <a:lnTo>
                        <a:pt x="270" y="107"/>
                      </a:lnTo>
                      <a:lnTo>
                        <a:pt x="264" y="109"/>
                      </a:lnTo>
                      <a:lnTo>
                        <a:pt x="259" y="112"/>
                      </a:lnTo>
                      <a:lnTo>
                        <a:pt x="256" y="117"/>
                      </a:lnTo>
                      <a:lnTo>
                        <a:pt x="252" y="123"/>
                      </a:lnTo>
                      <a:lnTo>
                        <a:pt x="247" y="129"/>
                      </a:lnTo>
                      <a:lnTo>
                        <a:pt x="243" y="133"/>
                      </a:lnTo>
                      <a:lnTo>
                        <a:pt x="236" y="135"/>
                      </a:lnTo>
                      <a:lnTo>
                        <a:pt x="231" y="136"/>
                      </a:lnTo>
                      <a:lnTo>
                        <a:pt x="224" y="137"/>
                      </a:lnTo>
                      <a:lnTo>
                        <a:pt x="218" y="137"/>
                      </a:lnTo>
                      <a:lnTo>
                        <a:pt x="213" y="139"/>
                      </a:lnTo>
                      <a:lnTo>
                        <a:pt x="209" y="141"/>
                      </a:lnTo>
                      <a:lnTo>
                        <a:pt x="207" y="144"/>
                      </a:lnTo>
                      <a:lnTo>
                        <a:pt x="200" y="160"/>
                      </a:lnTo>
                      <a:lnTo>
                        <a:pt x="192" y="178"/>
                      </a:lnTo>
                      <a:lnTo>
                        <a:pt x="181" y="194"/>
                      </a:lnTo>
                      <a:lnTo>
                        <a:pt x="169" y="210"/>
                      </a:lnTo>
                      <a:lnTo>
                        <a:pt x="155" y="226"/>
                      </a:lnTo>
                      <a:lnTo>
                        <a:pt x="142" y="239"/>
                      </a:lnTo>
                      <a:lnTo>
                        <a:pt x="129" y="251"/>
                      </a:lnTo>
                      <a:lnTo>
                        <a:pt x="117" y="262"/>
                      </a:lnTo>
                      <a:lnTo>
                        <a:pt x="106" y="268"/>
                      </a:lnTo>
                      <a:lnTo>
                        <a:pt x="94" y="275"/>
                      </a:lnTo>
                      <a:lnTo>
                        <a:pt x="82" y="279"/>
                      </a:lnTo>
                      <a:lnTo>
                        <a:pt x="69" y="284"/>
                      </a:lnTo>
                      <a:lnTo>
                        <a:pt x="57" y="290"/>
                      </a:lnTo>
                      <a:lnTo>
                        <a:pt x="46" y="297"/>
                      </a:lnTo>
                      <a:lnTo>
                        <a:pt x="38" y="307"/>
                      </a:lnTo>
                      <a:lnTo>
                        <a:pt x="32" y="319"/>
                      </a:lnTo>
                      <a:lnTo>
                        <a:pt x="29" y="325"/>
                      </a:lnTo>
                      <a:lnTo>
                        <a:pt x="28" y="331"/>
                      </a:lnTo>
                      <a:lnTo>
                        <a:pt x="26" y="338"/>
                      </a:lnTo>
                      <a:lnTo>
                        <a:pt x="23" y="343"/>
                      </a:lnTo>
                      <a:lnTo>
                        <a:pt x="19" y="349"/>
                      </a:lnTo>
                      <a:lnTo>
                        <a:pt x="14" y="353"/>
                      </a:lnTo>
                      <a:lnTo>
                        <a:pt x="8" y="354"/>
                      </a:lnTo>
                      <a:lnTo>
                        <a:pt x="0" y="354"/>
                      </a:lnTo>
                      <a:lnTo>
                        <a:pt x="7" y="346"/>
                      </a:lnTo>
                      <a:lnTo>
                        <a:pt x="11" y="337"/>
                      </a:lnTo>
                      <a:lnTo>
                        <a:pt x="14" y="328"/>
                      </a:lnTo>
                      <a:lnTo>
                        <a:pt x="17" y="318"/>
                      </a:lnTo>
                      <a:lnTo>
                        <a:pt x="20" y="308"/>
                      </a:lnTo>
                      <a:lnTo>
                        <a:pt x="24" y="299"/>
                      </a:lnTo>
                      <a:lnTo>
                        <a:pt x="29" y="290"/>
                      </a:lnTo>
                      <a:lnTo>
                        <a:pt x="37" y="282"/>
                      </a:lnTo>
                      <a:lnTo>
                        <a:pt x="46" y="273"/>
                      </a:lnTo>
                      <a:lnTo>
                        <a:pt x="53" y="265"/>
                      </a:lnTo>
                      <a:lnTo>
                        <a:pt x="61" y="255"/>
                      </a:lnTo>
                      <a:lnTo>
                        <a:pt x="66" y="245"/>
                      </a:lnTo>
                      <a:lnTo>
                        <a:pt x="73" y="235"/>
                      </a:lnTo>
                      <a:lnTo>
                        <a:pt x="80" y="227"/>
                      </a:lnTo>
                      <a:lnTo>
                        <a:pt x="87" y="218"/>
                      </a:lnTo>
                      <a:lnTo>
                        <a:pt x="96" y="211"/>
                      </a:lnTo>
                      <a:lnTo>
                        <a:pt x="106" y="205"/>
                      </a:lnTo>
                      <a:lnTo>
                        <a:pt x="117" y="199"/>
                      </a:lnTo>
                      <a:lnTo>
                        <a:pt x="126" y="193"/>
                      </a:lnTo>
                      <a:lnTo>
                        <a:pt x="136" y="186"/>
                      </a:lnTo>
                      <a:lnTo>
                        <a:pt x="145" y="180"/>
                      </a:lnTo>
                      <a:lnTo>
                        <a:pt x="154" y="171"/>
                      </a:lnTo>
                      <a:lnTo>
                        <a:pt x="162" y="162"/>
                      </a:lnTo>
                      <a:lnTo>
                        <a:pt x="170" y="153"/>
                      </a:lnTo>
                      <a:lnTo>
                        <a:pt x="175" y="146"/>
                      </a:lnTo>
                      <a:lnTo>
                        <a:pt x="181" y="140"/>
                      </a:lnTo>
                      <a:lnTo>
                        <a:pt x="187" y="135"/>
                      </a:lnTo>
                      <a:lnTo>
                        <a:pt x="194" y="130"/>
                      </a:lnTo>
                      <a:lnTo>
                        <a:pt x="200" y="125"/>
                      </a:lnTo>
                      <a:lnTo>
                        <a:pt x="207" y="120"/>
                      </a:lnTo>
                      <a:lnTo>
                        <a:pt x="213" y="115"/>
                      </a:lnTo>
                      <a:lnTo>
                        <a:pt x="220" y="108"/>
                      </a:lnTo>
                      <a:lnTo>
                        <a:pt x="224" y="106"/>
                      </a:lnTo>
                      <a:lnTo>
                        <a:pt x="232" y="106"/>
                      </a:lnTo>
                      <a:lnTo>
                        <a:pt x="240" y="107"/>
                      </a:lnTo>
                      <a:lnTo>
                        <a:pt x="247" y="107"/>
                      </a:lnTo>
                      <a:lnTo>
                        <a:pt x="242" y="92"/>
                      </a:lnTo>
                      <a:lnTo>
                        <a:pt x="239" y="75"/>
                      </a:lnTo>
                      <a:lnTo>
                        <a:pt x="237" y="60"/>
                      </a:lnTo>
                      <a:lnTo>
                        <a:pt x="241" y="45"/>
                      </a:lnTo>
                      <a:lnTo>
                        <a:pt x="245" y="32"/>
                      </a:lnTo>
                      <a:lnTo>
                        <a:pt x="254" y="20"/>
                      </a:lnTo>
                      <a:lnTo>
                        <a:pt x="265" y="9"/>
                      </a:lnTo>
                      <a:lnTo>
                        <a:pt x="279" y="0"/>
                      </a:lnTo>
                      <a:lnTo>
                        <a:pt x="272" y="5"/>
                      </a:lnTo>
                      <a:lnTo>
                        <a:pt x="269" y="11"/>
                      </a:lnTo>
                      <a:lnTo>
                        <a:pt x="276" y="21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81" name="Freeform 2151"/>
                <p:cNvSpPr>
                  <a:spLocks/>
                </p:cNvSpPr>
                <p:nvPr/>
              </p:nvSpPr>
              <p:spPr bwMode="auto">
                <a:xfrm>
                  <a:off x="2636" y="1400"/>
                  <a:ext cx="3" cy="4"/>
                </a:xfrm>
                <a:custGeom>
                  <a:avLst/>
                  <a:gdLst>
                    <a:gd name="T0" fmla="*/ 0 w 34"/>
                    <a:gd name="T1" fmla="*/ 0 h 52"/>
                    <a:gd name="T2" fmla="*/ 0 w 34"/>
                    <a:gd name="T3" fmla="*/ 0 h 52"/>
                    <a:gd name="T4" fmla="*/ 0 w 34"/>
                    <a:gd name="T5" fmla="*/ 0 h 52"/>
                    <a:gd name="T6" fmla="*/ 0 w 34"/>
                    <a:gd name="T7" fmla="*/ 0 h 52"/>
                    <a:gd name="T8" fmla="*/ 0 w 34"/>
                    <a:gd name="T9" fmla="*/ 0 h 52"/>
                    <a:gd name="T10" fmla="*/ 0 w 34"/>
                    <a:gd name="T11" fmla="*/ 0 h 52"/>
                    <a:gd name="T12" fmla="*/ 0 w 34"/>
                    <a:gd name="T13" fmla="*/ 0 h 52"/>
                    <a:gd name="T14" fmla="*/ 0 w 34"/>
                    <a:gd name="T15" fmla="*/ 0 h 52"/>
                    <a:gd name="T16" fmla="*/ 0 w 34"/>
                    <a:gd name="T17" fmla="*/ 0 h 52"/>
                    <a:gd name="T18" fmla="*/ 0 w 34"/>
                    <a:gd name="T19" fmla="*/ 0 h 52"/>
                    <a:gd name="T20" fmla="*/ 0 w 34"/>
                    <a:gd name="T21" fmla="*/ 0 h 52"/>
                    <a:gd name="T22" fmla="*/ 0 w 34"/>
                    <a:gd name="T23" fmla="*/ 0 h 52"/>
                    <a:gd name="T24" fmla="*/ 0 w 34"/>
                    <a:gd name="T25" fmla="*/ 0 h 52"/>
                    <a:gd name="T26" fmla="*/ 0 w 34"/>
                    <a:gd name="T27" fmla="*/ 0 h 52"/>
                    <a:gd name="T28" fmla="*/ 0 w 34"/>
                    <a:gd name="T29" fmla="*/ 0 h 52"/>
                    <a:gd name="T30" fmla="*/ 0 w 34"/>
                    <a:gd name="T31" fmla="*/ 0 h 52"/>
                    <a:gd name="T32" fmla="*/ 0 w 34"/>
                    <a:gd name="T33" fmla="*/ 0 h 52"/>
                    <a:gd name="T34" fmla="*/ 0 w 34"/>
                    <a:gd name="T35" fmla="*/ 0 h 52"/>
                    <a:gd name="T36" fmla="*/ 0 w 34"/>
                    <a:gd name="T37" fmla="*/ 0 h 52"/>
                    <a:gd name="T38" fmla="*/ 0 w 34"/>
                    <a:gd name="T39" fmla="*/ 0 h 52"/>
                    <a:gd name="T40" fmla="*/ 0 w 34"/>
                    <a:gd name="T41" fmla="*/ 0 h 5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4"/>
                    <a:gd name="T64" fmla="*/ 0 h 52"/>
                    <a:gd name="T65" fmla="*/ 34 w 34"/>
                    <a:gd name="T66" fmla="*/ 52 h 5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4" h="52">
                      <a:moveTo>
                        <a:pt x="34" y="22"/>
                      </a:moveTo>
                      <a:lnTo>
                        <a:pt x="34" y="17"/>
                      </a:lnTo>
                      <a:lnTo>
                        <a:pt x="33" y="11"/>
                      </a:lnTo>
                      <a:lnTo>
                        <a:pt x="29" y="8"/>
                      </a:lnTo>
                      <a:lnTo>
                        <a:pt x="25" y="5"/>
                      </a:lnTo>
                      <a:lnTo>
                        <a:pt x="19" y="2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0" y="1"/>
                      </a:lnTo>
                      <a:lnTo>
                        <a:pt x="8" y="7"/>
                      </a:lnTo>
                      <a:lnTo>
                        <a:pt x="12" y="12"/>
                      </a:lnTo>
                      <a:lnTo>
                        <a:pt x="15" y="18"/>
                      </a:lnTo>
                      <a:lnTo>
                        <a:pt x="17" y="23"/>
                      </a:lnTo>
                      <a:lnTo>
                        <a:pt x="17" y="30"/>
                      </a:lnTo>
                      <a:lnTo>
                        <a:pt x="16" y="37"/>
                      </a:lnTo>
                      <a:lnTo>
                        <a:pt x="15" y="44"/>
                      </a:lnTo>
                      <a:lnTo>
                        <a:pt x="14" y="52"/>
                      </a:lnTo>
                      <a:lnTo>
                        <a:pt x="24" y="48"/>
                      </a:lnTo>
                      <a:lnTo>
                        <a:pt x="29" y="39"/>
                      </a:lnTo>
                      <a:lnTo>
                        <a:pt x="32" y="31"/>
                      </a:lnTo>
                      <a:lnTo>
                        <a:pt x="34" y="2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82" name="Freeform 2152"/>
                <p:cNvSpPr>
                  <a:spLocks/>
                </p:cNvSpPr>
                <p:nvPr/>
              </p:nvSpPr>
              <p:spPr bwMode="auto">
                <a:xfrm>
                  <a:off x="2636" y="1400"/>
                  <a:ext cx="3" cy="4"/>
                </a:xfrm>
                <a:custGeom>
                  <a:avLst/>
                  <a:gdLst>
                    <a:gd name="T0" fmla="*/ 0 w 34"/>
                    <a:gd name="T1" fmla="*/ 0 h 52"/>
                    <a:gd name="T2" fmla="*/ 0 w 34"/>
                    <a:gd name="T3" fmla="*/ 0 h 52"/>
                    <a:gd name="T4" fmla="*/ 0 w 34"/>
                    <a:gd name="T5" fmla="*/ 0 h 52"/>
                    <a:gd name="T6" fmla="*/ 0 w 34"/>
                    <a:gd name="T7" fmla="*/ 0 h 52"/>
                    <a:gd name="T8" fmla="*/ 0 w 34"/>
                    <a:gd name="T9" fmla="*/ 0 h 52"/>
                    <a:gd name="T10" fmla="*/ 0 w 34"/>
                    <a:gd name="T11" fmla="*/ 0 h 52"/>
                    <a:gd name="T12" fmla="*/ 0 w 34"/>
                    <a:gd name="T13" fmla="*/ 0 h 52"/>
                    <a:gd name="T14" fmla="*/ 0 w 34"/>
                    <a:gd name="T15" fmla="*/ 0 h 52"/>
                    <a:gd name="T16" fmla="*/ 0 w 34"/>
                    <a:gd name="T17" fmla="*/ 0 h 52"/>
                    <a:gd name="T18" fmla="*/ 0 w 34"/>
                    <a:gd name="T19" fmla="*/ 0 h 52"/>
                    <a:gd name="T20" fmla="*/ 0 w 34"/>
                    <a:gd name="T21" fmla="*/ 0 h 52"/>
                    <a:gd name="T22" fmla="*/ 0 w 34"/>
                    <a:gd name="T23" fmla="*/ 0 h 52"/>
                    <a:gd name="T24" fmla="*/ 0 w 34"/>
                    <a:gd name="T25" fmla="*/ 0 h 52"/>
                    <a:gd name="T26" fmla="*/ 0 w 34"/>
                    <a:gd name="T27" fmla="*/ 0 h 52"/>
                    <a:gd name="T28" fmla="*/ 0 w 34"/>
                    <a:gd name="T29" fmla="*/ 0 h 52"/>
                    <a:gd name="T30" fmla="*/ 0 w 34"/>
                    <a:gd name="T31" fmla="*/ 0 h 52"/>
                    <a:gd name="T32" fmla="*/ 0 w 34"/>
                    <a:gd name="T33" fmla="*/ 0 h 52"/>
                    <a:gd name="T34" fmla="*/ 0 w 34"/>
                    <a:gd name="T35" fmla="*/ 0 h 52"/>
                    <a:gd name="T36" fmla="*/ 0 w 34"/>
                    <a:gd name="T37" fmla="*/ 0 h 52"/>
                    <a:gd name="T38" fmla="*/ 0 w 34"/>
                    <a:gd name="T39" fmla="*/ 0 h 52"/>
                    <a:gd name="T40" fmla="*/ 0 w 34"/>
                    <a:gd name="T41" fmla="*/ 0 h 52"/>
                    <a:gd name="T42" fmla="*/ 0 w 34"/>
                    <a:gd name="T43" fmla="*/ 0 h 52"/>
                    <a:gd name="T44" fmla="*/ 0 w 34"/>
                    <a:gd name="T45" fmla="*/ 0 h 52"/>
                    <a:gd name="T46" fmla="*/ 0 w 34"/>
                    <a:gd name="T47" fmla="*/ 0 h 5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4"/>
                    <a:gd name="T73" fmla="*/ 0 h 52"/>
                    <a:gd name="T74" fmla="*/ 34 w 34"/>
                    <a:gd name="T75" fmla="*/ 52 h 5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4" h="52">
                      <a:moveTo>
                        <a:pt x="34" y="22"/>
                      </a:moveTo>
                      <a:lnTo>
                        <a:pt x="34" y="22"/>
                      </a:lnTo>
                      <a:lnTo>
                        <a:pt x="34" y="17"/>
                      </a:lnTo>
                      <a:lnTo>
                        <a:pt x="33" y="11"/>
                      </a:lnTo>
                      <a:lnTo>
                        <a:pt x="29" y="8"/>
                      </a:lnTo>
                      <a:lnTo>
                        <a:pt x="25" y="5"/>
                      </a:lnTo>
                      <a:lnTo>
                        <a:pt x="19" y="2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0" y="1"/>
                      </a:lnTo>
                      <a:lnTo>
                        <a:pt x="8" y="7"/>
                      </a:lnTo>
                      <a:lnTo>
                        <a:pt x="12" y="12"/>
                      </a:lnTo>
                      <a:lnTo>
                        <a:pt x="15" y="18"/>
                      </a:lnTo>
                      <a:lnTo>
                        <a:pt x="17" y="23"/>
                      </a:lnTo>
                      <a:lnTo>
                        <a:pt x="17" y="30"/>
                      </a:lnTo>
                      <a:lnTo>
                        <a:pt x="16" y="37"/>
                      </a:lnTo>
                      <a:lnTo>
                        <a:pt x="15" y="44"/>
                      </a:lnTo>
                      <a:lnTo>
                        <a:pt x="14" y="52"/>
                      </a:lnTo>
                      <a:lnTo>
                        <a:pt x="24" y="48"/>
                      </a:lnTo>
                      <a:lnTo>
                        <a:pt x="29" y="39"/>
                      </a:lnTo>
                      <a:lnTo>
                        <a:pt x="32" y="31"/>
                      </a:lnTo>
                      <a:lnTo>
                        <a:pt x="34" y="22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83" name="Freeform 2153"/>
                <p:cNvSpPr>
                  <a:spLocks/>
                </p:cNvSpPr>
                <p:nvPr/>
              </p:nvSpPr>
              <p:spPr bwMode="auto">
                <a:xfrm>
                  <a:off x="2643" y="1387"/>
                  <a:ext cx="11" cy="12"/>
                </a:xfrm>
                <a:custGeom>
                  <a:avLst/>
                  <a:gdLst>
                    <a:gd name="T0" fmla="*/ 0 w 103"/>
                    <a:gd name="T1" fmla="*/ 0 h 133"/>
                    <a:gd name="T2" fmla="*/ 0 w 103"/>
                    <a:gd name="T3" fmla="*/ 0 h 133"/>
                    <a:gd name="T4" fmla="*/ 0 w 103"/>
                    <a:gd name="T5" fmla="*/ 0 h 133"/>
                    <a:gd name="T6" fmla="*/ 0 w 103"/>
                    <a:gd name="T7" fmla="*/ 0 h 133"/>
                    <a:gd name="T8" fmla="*/ 0 w 103"/>
                    <a:gd name="T9" fmla="*/ 0 h 133"/>
                    <a:gd name="T10" fmla="*/ 0 w 103"/>
                    <a:gd name="T11" fmla="*/ 0 h 133"/>
                    <a:gd name="T12" fmla="*/ 0 w 103"/>
                    <a:gd name="T13" fmla="*/ 0 h 133"/>
                    <a:gd name="T14" fmla="*/ 0 w 103"/>
                    <a:gd name="T15" fmla="*/ 0 h 133"/>
                    <a:gd name="T16" fmla="*/ 0 w 103"/>
                    <a:gd name="T17" fmla="*/ 0 h 133"/>
                    <a:gd name="T18" fmla="*/ 0 w 103"/>
                    <a:gd name="T19" fmla="*/ 0 h 133"/>
                    <a:gd name="T20" fmla="*/ 0 w 103"/>
                    <a:gd name="T21" fmla="*/ 0 h 133"/>
                    <a:gd name="T22" fmla="*/ 0 w 103"/>
                    <a:gd name="T23" fmla="*/ 0 h 133"/>
                    <a:gd name="T24" fmla="*/ 0 w 103"/>
                    <a:gd name="T25" fmla="*/ 0 h 133"/>
                    <a:gd name="T26" fmla="*/ 0 w 103"/>
                    <a:gd name="T27" fmla="*/ 0 h 133"/>
                    <a:gd name="T28" fmla="*/ 0 w 103"/>
                    <a:gd name="T29" fmla="*/ 0 h 133"/>
                    <a:gd name="T30" fmla="*/ 0 w 103"/>
                    <a:gd name="T31" fmla="*/ 0 h 133"/>
                    <a:gd name="T32" fmla="*/ 0 w 103"/>
                    <a:gd name="T33" fmla="*/ 0 h 133"/>
                    <a:gd name="T34" fmla="*/ 0 w 103"/>
                    <a:gd name="T35" fmla="*/ 0 h 133"/>
                    <a:gd name="T36" fmla="*/ 0 w 103"/>
                    <a:gd name="T37" fmla="*/ 0 h 133"/>
                    <a:gd name="T38" fmla="*/ 0 w 103"/>
                    <a:gd name="T39" fmla="*/ 0 h 133"/>
                    <a:gd name="T40" fmla="*/ 0 w 103"/>
                    <a:gd name="T41" fmla="*/ 0 h 133"/>
                    <a:gd name="T42" fmla="*/ 0 w 103"/>
                    <a:gd name="T43" fmla="*/ 0 h 133"/>
                    <a:gd name="T44" fmla="*/ 0 w 103"/>
                    <a:gd name="T45" fmla="*/ 0 h 133"/>
                    <a:gd name="T46" fmla="*/ 0 w 103"/>
                    <a:gd name="T47" fmla="*/ 0 h 133"/>
                    <a:gd name="T48" fmla="*/ 0 w 103"/>
                    <a:gd name="T49" fmla="*/ 0 h 133"/>
                    <a:gd name="T50" fmla="*/ 0 w 103"/>
                    <a:gd name="T51" fmla="*/ 0 h 133"/>
                    <a:gd name="T52" fmla="*/ 0 w 103"/>
                    <a:gd name="T53" fmla="*/ 0 h 133"/>
                    <a:gd name="T54" fmla="*/ 0 w 103"/>
                    <a:gd name="T55" fmla="*/ 0 h 133"/>
                    <a:gd name="T56" fmla="*/ 0 w 103"/>
                    <a:gd name="T57" fmla="*/ 0 h 133"/>
                    <a:gd name="T58" fmla="*/ 0 w 103"/>
                    <a:gd name="T59" fmla="*/ 0 h 133"/>
                    <a:gd name="T60" fmla="*/ 0 w 103"/>
                    <a:gd name="T61" fmla="*/ 0 h 133"/>
                    <a:gd name="T62" fmla="*/ 0 w 103"/>
                    <a:gd name="T63" fmla="*/ 0 h 133"/>
                    <a:gd name="T64" fmla="*/ 0 w 103"/>
                    <a:gd name="T65" fmla="*/ 0 h 133"/>
                    <a:gd name="T66" fmla="*/ 0 w 103"/>
                    <a:gd name="T67" fmla="*/ 0 h 133"/>
                    <a:gd name="T68" fmla="*/ 0 w 103"/>
                    <a:gd name="T69" fmla="*/ 0 h 133"/>
                    <a:gd name="T70" fmla="*/ 0 w 103"/>
                    <a:gd name="T71" fmla="*/ 0 h 133"/>
                    <a:gd name="T72" fmla="*/ 0 w 103"/>
                    <a:gd name="T73" fmla="*/ 0 h 133"/>
                    <a:gd name="T74" fmla="*/ 0 w 103"/>
                    <a:gd name="T75" fmla="*/ 0 h 133"/>
                    <a:gd name="T76" fmla="*/ 0 w 103"/>
                    <a:gd name="T77" fmla="*/ 0 h 133"/>
                    <a:gd name="T78" fmla="*/ 0 w 103"/>
                    <a:gd name="T79" fmla="*/ 0 h 133"/>
                    <a:gd name="T80" fmla="*/ 0 w 103"/>
                    <a:gd name="T81" fmla="*/ 0 h 133"/>
                    <a:gd name="T82" fmla="*/ 0 w 103"/>
                    <a:gd name="T83" fmla="*/ 0 h 133"/>
                    <a:gd name="T84" fmla="*/ 0 w 103"/>
                    <a:gd name="T85" fmla="*/ 0 h 133"/>
                    <a:gd name="T86" fmla="*/ 0 w 103"/>
                    <a:gd name="T87" fmla="*/ 0 h 133"/>
                    <a:gd name="T88" fmla="*/ 0 w 103"/>
                    <a:gd name="T89" fmla="*/ 0 h 133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"/>
                    <a:gd name="T136" fmla="*/ 0 h 133"/>
                    <a:gd name="T137" fmla="*/ 103 w 103"/>
                    <a:gd name="T138" fmla="*/ 133 h 133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" h="133">
                      <a:moveTo>
                        <a:pt x="95" y="133"/>
                      </a:moveTo>
                      <a:lnTo>
                        <a:pt x="99" y="124"/>
                      </a:lnTo>
                      <a:lnTo>
                        <a:pt x="101" y="115"/>
                      </a:lnTo>
                      <a:lnTo>
                        <a:pt x="102" y="105"/>
                      </a:lnTo>
                      <a:lnTo>
                        <a:pt x="103" y="97"/>
                      </a:lnTo>
                      <a:lnTo>
                        <a:pt x="102" y="87"/>
                      </a:lnTo>
                      <a:lnTo>
                        <a:pt x="101" y="78"/>
                      </a:lnTo>
                      <a:lnTo>
                        <a:pt x="99" y="70"/>
                      </a:lnTo>
                      <a:lnTo>
                        <a:pt x="98" y="61"/>
                      </a:lnTo>
                      <a:lnTo>
                        <a:pt x="96" y="52"/>
                      </a:lnTo>
                      <a:lnTo>
                        <a:pt x="94" y="43"/>
                      </a:lnTo>
                      <a:lnTo>
                        <a:pt x="90" y="35"/>
                      </a:lnTo>
                      <a:lnTo>
                        <a:pt x="86" y="26"/>
                      </a:lnTo>
                      <a:lnTo>
                        <a:pt x="82" y="18"/>
                      </a:lnTo>
                      <a:lnTo>
                        <a:pt x="75" y="12"/>
                      </a:lnTo>
                      <a:lnTo>
                        <a:pt x="68" y="7"/>
                      </a:lnTo>
                      <a:lnTo>
                        <a:pt x="58" y="4"/>
                      </a:lnTo>
                      <a:lnTo>
                        <a:pt x="50" y="3"/>
                      </a:lnTo>
                      <a:lnTo>
                        <a:pt x="44" y="1"/>
                      </a:lnTo>
                      <a:lnTo>
                        <a:pt x="36" y="0"/>
                      </a:lnTo>
                      <a:lnTo>
                        <a:pt x="28" y="0"/>
                      </a:lnTo>
                      <a:lnTo>
                        <a:pt x="21" y="0"/>
                      </a:lnTo>
                      <a:lnTo>
                        <a:pt x="14" y="1"/>
                      </a:lnTo>
                      <a:lnTo>
                        <a:pt x="7" y="4"/>
                      </a:lnTo>
                      <a:lnTo>
                        <a:pt x="0" y="10"/>
                      </a:lnTo>
                      <a:lnTo>
                        <a:pt x="9" y="19"/>
                      </a:lnTo>
                      <a:lnTo>
                        <a:pt x="15" y="29"/>
                      </a:lnTo>
                      <a:lnTo>
                        <a:pt x="20" y="39"/>
                      </a:lnTo>
                      <a:lnTo>
                        <a:pt x="24" y="50"/>
                      </a:lnTo>
                      <a:lnTo>
                        <a:pt x="27" y="62"/>
                      </a:lnTo>
                      <a:lnTo>
                        <a:pt x="30" y="73"/>
                      </a:lnTo>
                      <a:lnTo>
                        <a:pt x="34" y="84"/>
                      </a:lnTo>
                      <a:lnTo>
                        <a:pt x="39" y="95"/>
                      </a:lnTo>
                      <a:lnTo>
                        <a:pt x="44" y="102"/>
                      </a:lnTo>
                      <a:lnTo>
                        <a:pt x="49" y="109"/>
                      </a:lnTo>
                      <a:lnTo>
                        <a:pt x="57" y="115"/>
                      </a:lnTo>
                      <a:lnTo>
                        <a:pt x="64" y="120"/>
                      </a:lnTo>
                      <a:lnTo>
                        <a:pt x="72" y="123"/>
                      </a:lnTo>
                      <a:lnTo>
                        <a:pt x="82" y="124"/>
                      </a:lnTo>
                      <a:lnTo>
                        <a:pt x="91" y="123"/>
                      </a:lnTo>
                      <a:lnTo>
                        <a:pt x="102" y="119"/>
                      </a:lnTo>
                      <a:lnTo>
                        <a:pt x="100" y="123"/>
                      </a:lnTo>
                      <a:lnTo>
                        <a:pt x="98" y="126"/>
                      </a:lnTo>
                      <a:lnTo>
                        <a:pt x="97" y="129"/>
                      </a:lnTo>
                      <a:lnTo>
                        <a:pt x="95" y="13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84" name="Freeform 2154"/>
                <p:cNvSpPr>
                  <a:spLocks/>
                </p:cNvSpPr>
                <p:nvPr/>
              </p:nvSpPr>
              <p:spPr bwMode="auto">
                <a:xfrm>
                  <a:off x="2643" y="1387"/>
                  <a:ext cx="11" cy="12"/>
                </a:xfrm>
                <a:custGeom>
                  <a:avLst/>
                  <a:gdLst>
                    <a:gd name="T0" fmla="*/ 0 w 103"/>
                    <a:gd name="T1" fmla="*/ 0 h 133"/>
                    <a:gd name="T2" fmla="*/ 0 w 103"/>
                    <a:gd name="T3" fmla="*/ 0 h 133"/>
                    <a:gd name="T4" fmla="*/ 0 w 103"/>
                    <a:gd name="T5" fmla="*/ 0 h 133"/>
                    <a:gd name="T6" fmla="*/ 0 w 103"/>
                    <a:gd name="T7" fmla="*/ 0 h 133"/>
                    <a:gd name="T8" fmla="*/ 0 w 103"/>
                    <a:gd name="T9" fmla="*/ 0 h 133"/>
                    <a:gd name="T10" fmla="*/ 0 w 103"/>
                    <a:gd name="T11" fmla="*/ 0 h 133"/>
                    <a:gd name="T12" fmla="*/ 0 w 103"/>
                    <a:gd name="T13" fmla="*/ 0 h 133"/>
                    <a:gd name="T14" fmla="*/ 0 w 103"/>
                    <a:gd name="T15" fmla="*/ 0 h 133"/>
                    <a:gd name="T16" fmla="*/ 0 w 103"/>
                    <a:gd name="T17" fmla="*/ 0 h 133"/>
                    <a:gd name="T18" fmla="*/ 0 w 103"/>
                    <a:gd name="T19" fmla="*/ 0 h 133"/>
                    <a:gd name="T20" fmla="*/ 0 w 103"/>
                    <a:gd name="T21" fmla="*/ 0 h 133"/>
                    <a:gd name="T22" fmla="*/ 0 w 103"/>
                    <a:gd name="T23" fmla="*/ 0 h 133"/>
                    <a:gd name="T24" fmla="*/ 0 w 103"/>
                    <a:gd name="T25" fmla="*/ 0 h 133"/>
                    <a:gd name="T26" fmla="*/ 0 w 103"/>
                    <a:gd name="T27" fmla="*/ 0 h 133"/>
                    <a:gd name="T28" fmla="*/ 0 w 103"/>
                    <a:gd name="T29" fmla="*/ 0 h 133"/>
                    <a:gd name="T30" fmla="*/ 0 w 103"/>
                    <a:gd name="T31" fmla="*/ 0 h 133"/>
                    <a:gd name="T32" fmla="*/ 0 w 103"/>
                    <a:gd name="T33" fmla="*/ 0 h 133"/>
                    <a:gd name="T34" fmla="*/ 0 w 103"/>
                    <a:gd name="T35" fmla="*/ 0 h 133"/>
                    <a:gd name="T36" fmla="*/ 0 w 103"/>
                    <a:gd name="T37" fmla="*/ 0 h 133"/>
                    <a:gd name="T38" fmla="*/ 0 w 103"/>
                    <a:gd name="T39" fmla="*/ 0 h 133"/>
                    <a:gd name="T40" fmla="*/ 0 w 103"/>
                    <a:gd name="T41" fmla="*/ 0 h 133"/>
                    <a:gd name="T42" fmla="*/ 0 w 103"/>
                    <a:gd name="T43" fmla="*/ 0 h 133"/>
                    <a:gd name="T44" fmla="*/ 0 w 103"/>
                    <a:gd name="T45" fmla="*/ 0 h 133"/>
                    <a:gd name="T46" fmla="*/ 0 w 103"/>
                    <a:gd name="T47" fmla="*/ 0 h 133"/>
                    <a:gd name="T48" fmla="*/ 0 w 103"/>
                    <a:gd name="T49" fmla="*/ 0 h 133"/>
                    <a:gd name="T50" fmla="*/ 0 w 103"/>
                    <a:gd name="T51" fmla="*/ 0 h 133"/>
                    <a:gd name="T52" fmla="*/ 0 w 103"/>
                    <a:gd name="T53" fmla="*/ 0 h 133"/>
                    <a:gd name="T54" fmla="*/ 0 w 103"/>
                    <a:gd name="T55" fmla="*/ 0 h 133"/>
                    <a:gd name="T56" fmla="*/ 0 w 103"/>
                    <a:gd name="T57" fmla="*/ 0 h 133"/>
                    <a:gd name="T58" fmla="*/ 0 w 103"/>
                    <a:gd name="T59" fmla="*/ 0 h 133"/>
                    <a:gd name="T60" fmla="*/ 0 w 103"/>
                    <a:gd name="T61" fmla="*/ 0 h 133"/>
                    <a:gd name="T62" fmla="*/ 0 w 103"/>
                    <a:gd name="T63" fmla="*/ 0 h 133"/>
                    <a:gd name="T64" fmla="*/ 0 w 103"/>
                    <a:gd name="T65" fmla="*/ 0 h 133"/>
                    <a:gd name="T66" fmla="*/ 0 w 103"/>
                    <a:gd name="T67" fmla="*/ 0 h 133"/>
                    <a:gd name="T68" fmla="*/ 0 w 103"/>
                    <a:gd name="T69" fmla="*/ 0 h 133"/>
                    <a:gd name="T70" fmla="*/ 0 w 103"/>
                    <a:gd name="T71" fmla="*/ 0 h 133"/>
                    <a:gd name="T72" fmla="*/ 0 w 103"/>
                    <a:gd name="T73" fmla="*/ 0 h 133"/>
                    <a:gd name="T74" fmla="*/ 0 w 103"/>
                    <a:gd name="T75" fmla="*/ 0 h 133"/>
                    <a:gd name="T76" fmla="*/ 0 w 103"/>
                    <a:gd name="T77" fmla="*/ 0 h 133"/>
                    <a:gd name="T78" fmla="*/ 0 w 103"/>
                    <a:gd name="T79" fmla="*/ 0 h 133"/>
                    <a:gd name="T80" fmla="*/ 0 w 103"/>
                    <a:gd name="T81" fmla="*/ 0 h 133"/>
                    <a:gd name="T82" fmla="*/ 0 w 103"/>
                    <a:gd name="T83" fmla="*/ 0 h 133"/>
                    <a:gd name="T84" fmla="*/ 0 w 103"/>
                    <a:gd name="T85" fmla="*/ 0 h 133"/>
                    <a:gd name="T86" fmla="*/ 0 w 103"/>
                    <a:gd name="T87" fmla="*/ 0 h 133"/>
                    <a:gd name="T88" fmla="*/ 0 w 103"/>
                    <a:gd name="T89" fmla="*/ 0 h 133"/>
                    <a:gd name="T90" fmla="*/ 0 w 103"/>
                    <a:gd name="T91" fmla="*/ 0 h 133"/>
                    <a:gd name="T92" fmla="*/ 0 w 103"/>
                    <a:gd name="T93" fmla="*/ 0 h 133"/>
                    <a:gd name="T94" fmla="*/ 0 w 103"/>
                    <a:gd name="T95" fmla="*/ 0 h 133"/>
                    <a:gd name="T96" fmla="*/ 0 w 103"/>
                    <a:gd name="T97" fmla="*/ 0 h 133"/>
                    <a:gd name="T98" fmla="*/ 0 w 103"/>
                    <a:gd name="T99" fmla="*/ 0 h 133"/>
                    <a:gd name="T100" fmla="*/ 0 w 103"/>
                    <a:gd name="T101" fmla="*/ 0 h 133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103"/>
                    <a:gd name="T154" fmla="*/ 0 h 133"/>
                    <a:gd name="T155" fmla="*/ 103 w 103"/>
                    <a:gd name="T156" fmla="*/ 133 h 133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103" h="133">
                      <a:moveTo>
                        <a:pt x="95" y="133"/>
                      </a:moveTo>
                      <a:lnTo>
                        <a:pt x="95" y="133"/>
                      </a:lnTo>
                      <a:lnTo>
                        <a:pt x="99" y="124"/>
                      </a:lnTo>
                      <a:lnTo>
                        <a:pt x="101" y="115"/>
                      </a:lnTo>
                      <a:lnTo>
                        <a:pt x="102" y="105"/>
                      </a:lnTo>
                      <a:lnTo>
                        <a:pt x="103" y="97"/>
                      </a:lnTo>
                      <a:lnTo>
                        <a:pt x="102" y="87"/>
                      </a:lnTo>
                      <a:lnTo>
                        <a:pt x="101" y="78"/>
                      </a:lnTo>
                      <a:lnTo>
                        <a:pt x="99" y="70"/>
                      </a:lnTo>
                      <a:lnTo>
                        <a:pt x="98" y="61"/>
                      </a:lnTo>
                      <a:lnTo>
                        <a:pt x="96" y="52"/>
                      </a:lnTo>
                      <a:lnTo>
                        <a:pt x="94" y="43"/>
                      </a:lnTo>
                      <a:lnTo>
                        <a:pt x="90" y="35"/>
                      </a:lnTo>
                      <a:lnTo>
                        <a:pt x="86" y="26"/>
                      </a:lnTo>
                      <a:lnTo>
                        <a:pt x="82" y="18"/>
                      </a:lnTo>
                      <a:lnTo>
                        <a:pt x="75" y="12"/>
                      </a:lnTo>
                      <a:lnTo>
                        <a:pt x="68" y="7"/>
                      </a:lnTo>
                      <a:lnTo>
                        <a:pt x="58" y="4"/>
                      </a:lnTo>
                      <a:lnTo>
                        <a:pt x="50" y="3"/>
                      </a:lnTo>
                      <a:lnTo>
                        <a:pt x="44" y="1"/>
                      </a:lnTo>
                      <a:lnTo>
                        <a:pt x="36" y="0"/>
                      </a:lnTo>
                      <a:lnTo>
                        <a:pt x="28" y="0"/>
                      </a:lnTo>
                      <a:lnTo>
                        <a:pt x="21" y="0"/>
                      </a:lnTo>
                      <a:lnTo>
                        <a:pt x="14" y="1"/>
                      </a:lnTo>
                      <a:lnTo>
                        <a:pt x="7" y="4"/>
                      </a:lnTo>
                      <a:lnTo>
                        <a:pt x="0" y="10"/>
                      </a:lnTo>
                      <a:lnTo>
                        <a:pt x="9" y="19"/>
                      </a:lnTo>
                      <a:lnTo>
                        <a:pt x="15" y="29"/>
                      </a:lnTo>
                      <a:lnTo>
                        <a:pt x="20" y="39"/>
                      </a:lnTo>
                      <a:lnTo>
                        <a:pt x="24" y="50"/>
                      </a:lnTo>
                      <a:lnTo>
                        <a:pt x="27" y="62"/>
                      </a:lnTo>
                      <a:lnTo>
                        <a:pt x="30" y="73"/>
                      </a:lnTo>
                      <a:lnTo>
                        <a:pt x="34" y="84"/>
                      </a:lnTo>
                      <a:lnTo>
                        <a:pt x="39" y="95"/>
                      </a:lnTo>
                      <a:lnTo>
                        <a:pt x="44" y="102"/>
                      </a:lnTo>
                      <a:lnTo>
                        <a:pt x="49" y="109"/>
                      </a:lnTo>
                      <a:lnTo>
                        <a:pt x="57" y="115"/>
                      </a:lnTo>
                      <a:lnTo>
                        <a:pt x="64" y="120"/>
                      </a:lnTo>
                      <a:lnTo>
                        <a:pt x="72" y="123"/>
                      </a:lnTo>
                      <a:lnTo>
                        <a:pt x="82" y="124"/>
                      </a:lnTo>
                      <a:lnTo>
                        <a:pt x="91" y="123"/>
                      </a:lnTo>
                      <a:lnTo>
                        <a:pt x="102" y="119"/>
                      </a:lnTo>
                      <a:lnTo>
                        <a:pt x="100" y="123"/>
                      </a:lnTo>
                      <a:lnTo>
                        <a:pt x="98" y="126"/>
                      </a:lnTo>
                      <a:lnTo>
                        <a:pt x="97" y="129"/>
                      </a:lnTo>
                      <a:lnTo>
                        <a:pt x="95" y="133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85" name="Freeform 2155"/>
                <p:cNvSpPr>
                  <a:spLocks/>
                </p:cNvSpPr>
                <p:nvPr/>
              </p:nvSpPr>
              <p:spPr bwMode="auto">
                <a:xfrm>
                  <a:off x="2635" y="1335"/>
                  <a:ext cx="55" cy="64"/>
                </a:xfrm>
                <a:custGeom>
                  <a:avLst/>
                  <a:gdLst>
                    <a:gd name="T0" fmla="*/ 0 w 548"/>
                    <a:gd name="T1" fmla="*/ 0 h 692"/>
                    <a:gd name="T2" fmla="*/ 0 w 548"/>
                    <a:gd name="T3" fmla="*/ 0 h 692"/>
                    <a:gd name="T4" fmla="*/ 0 w 548"/>
                    <a:gd name="T5" fmla="*/ 0 h 692"/>
                    <a:gd name="T6" fmla="*/ 0 w 548"/>
                    <a:gd name="T7" fmla="*/ 0 h 692"/>
                    <a:gd name="T8" fmla="*/ 0 w 548"/>
                    <a:gd name="T9" fmla="*/ 0 h 692"/>
                    <a:gd name="T10" fmla="*/ 0 w 548"/>
                    <a:gd name="T11" fmla="*/ 0 h 692"/>
                    <a:gd name="T12" fmla="*/ 0 w 548"/>
                    <a:gd name="T13" fmla="*/ 0 h 692"/>
                    <a:gd name="T14" fmla="*/ 0 w 548"/>
                    <a:gd name="T15" fmla="*/ 0 h 692"/>
                    <a:gd name="T16" fmla="*/ 0 w 548"/>
                    <a:gd name="T17" fmla="*/ 0 h 692"/>
                    <a:gd name="T18" fmla="*/ 0 w 548"/>
                    <a:gd name="T19" fmla="*/ 0 h 692"/>
                    <a:gd name="T20" fmla="*/ 0 w 548"/>
                    <a:gd name="T21" fmla="*/ 0 h 692"/>
                    <a:gd name="T22" fmla="*/ 0 w 548"/>
                    <a:gd name="T23" fmla="*/ 0 h 692"/>
                    <a:gd name="T24" fmla="*/ 0 w 548"/>
                    <a:gd name="T25" fmla="*/ 0 h 692"/>
                    <a:gd name="T26" fmla="*/ 0 w 548"/>
                    <a:gd name="T27" fmla="*/ 0 h 692"/>
                    <a:gd name="T28" fmla="*/ 0 w 548"/>
                    <a:gd name="T29" fmla="*/ 0 h 692"/>
                    <a:gd name="T30" fmla="*/ 0 w 548"/>
                    <a:gd name="T31" fmla="*/ 0 h 692"/>
                    <a:gd name="T32" fmla="*/ 0 w 548"/>
                    <a:gd name="T33" fmla="*/ 0 h 692"/>
                    <a:gd name="T34" fmla="*/ 0 w 548"/>
                    <a:gd name="T35" fmla="*/ 0 h 692"/>
                    <a:gd name="T36" fmla="*/ 0 w 548"/>
                    <a:gd name="T37" fmla="*/ 0 h 692"/>
                    <a:gd name="T38" fmla="*/ 0 w 548"/>
                    <a:gd name="T39" fmla="*/ 0 h 692"/>
                    <a:gd name="T40" fmla="*/ 0 w 548"/>
                    <a:gd name="T41" fmla="*/ 0 h 692"/>
                    <a:gd name="T42" fmla="*/ 0 w 548"/>
                    <a:gd name="T43" fmla="*/ 0 h 692"/>
                    <a:gd name="T44" fmla="*/ 0 w 548"/>
                    <a:gd name="T45" fmla="*/ 0 h 692"/>
                    <a:gd name="T46" fmla="*/ 0 w 548"/>
                    <a:gd name="T47" fmla="*/ 0 h 692"/>
                    <a:gd name="T48" fmla="*/ 0 w 548"/>
                    <a:gd name="T49" fmla="*/ 0 h 692"/>
                    <a:gd name="T50" fmla="*/ 0 w 548"/>
                    <a:gd name="T51" fmla="*/ 0 h 692"/>
                    <a:gd name="T52" fmla="*/ 0 w 548"/>
                    <a:gd name="T53" fmla="*/ 0 h 692"/>
                    <a:gd name="T54" fmla="*/ 0 w 548"/>
                    <a:gd name="T55" fmla="*/ 0 h 692"/>
                    <a:gd name="T56" fmla="*/ 0 w 548"/>
                    <a:gd name="T57" fmla="*/ 0 h 692"/>
                    <a:gd name="T58" fmla="*/ 0 w 548"/>
                    <a:gd name="T59" fmla="*/ 0 h 692"/>
                    <a:gd name="T60" fmla="*/ 0 w 548"/>
                    <a:gd name="T61" fmla="*/ 0 h 692"/>
                    <a:gd name="T62" fmla="*/ 0 w 548"/>
                    <a:gd name="T63" fmla="*/ 0 h 692"/>
                    <a:gd name="T64" fmla="*/ 0 w 548"/>
                    <a:gd name="T65" fmla="*/ 0 h 692"/>
                    <a:gd name="T66" fmla="*/ 0 w 548"/>
                    <a:gd name="T67" fmla="*/ 0 h 692"/>
                    <a:gd name="T68" fmla="*/ 0 w 548"/>
                    <a:gd name="T69" fmla="*/ 0 h 692"/>
                    <a:gd name="T70" fmla="*/ 0 w 548"/>
                    <a:gd name="T71" fmla="*/ 0 h 692"/>
                    <a:gd name="T72" fmla="*/ 0 w 548"/>
                    <a:gd name="T73" fmla="*/ 0 h 692"/>
                    <a:gd name="T74" fmla="*/ 0 w 548"/>
                    <a:gd name="T75" fmla="*/ 0 h 692"/>
                    <a:gd name="T76" fmla="*/ 0 w 548"/>
                    <a:gd name="T77" fmla="*/ 0 h 692"/>
                    <a:gd name="T78" fmla="*/ 0 w 548"/>
                    <a:gd name="T79" fmla="*/ 0 h 692"/>
                    <a:gd name="T80" fmla="*/ 0 w 548"/>
                    <a:gd name="T81" fmla="*/ 0 h 692"/>
                    <a:gd name="T82" fmla="*/ 0 w 548"/>
                    <a:gd name="T83" fmla="*/ 0 h 692"/>
                    <a:gd name="T84" fmla="*/ 0 w 548"/>
                    <a:gd name="T85" fmla="*/ 0 h 692"/>
                    <a:gd name="T86" fmla="*/ 0 w 548"/>
                    <a:gd name="T87" fmla="*/ 0 h 692"/>
                    <a:gd name="T88" fmla="*/ 0 w 548"/>
                    <a:gd name="T89" fmla="*/ 0 h 692"/>
                    <a:gd name="T90" fmla="*/ 0 w 548"/>
                    <a:gd name="T91" fmla="*/ 0 h 692"/>
                    <a:gd name="T92" fmla="*/ 0 w 548"/>
                    <a:gd name="T93" fmla="*/ 0 h 692"/>
                    <a:gd name="T94" fmla="*/ 0 w 548"/>
                    <a:gd name="T95" fmla="*/ 0 h 692"/>
                    <a:gd name="T96" fmla="*/ 0 w 548"/>
                    <a:gd name="T97" fmla="*/ 0 h 692"/>
                    <a:gd name="T98" fmla="*/ 0 w 548"/>
                    <a:gd name="T99" fmla="*/ 0 h 692"/>
                    <a:gd name="T100" fmla="*/ 0 w 548"/>
                    <a:gd name="T101" fmla="*/ 0 h 692"/>
                    <a:gd name="T102" fmla="*/ 0 w 548"/>
                    <a:gd name="T103" fmla="*/ 0 h 692"/>
                    <a:gd name="T104" fmla="*/ 0 w 548"/>
                    <a:gd name="T105" fmla="*/ 0 h 692"/>
                    <a:gd name="T106" fmla="*/ 0 w 548"/>
                    <a:gd name="T107" fmla="*/ 0 h 692"/>
                    <a:gd name="T108" fmla="*/ 0 w 548"/>
                    <a:gd name="T109" fmla="*/ 0 h 692"/>
                    <a:gd name="T110" fmla="*/ 0 w 548"/>
                    <a:gd name="T111" fmla="*/ 0 h 692"/>
                    <a:gd name="T112" fmla="*/ 0 w 548"/>
                    <a:gd name="T113" fmla="*/ 0 h 692"/>
                    <a:gd name="T114" fmla="*/ 0 w 548"/>
                    <a:gd name="T115" fmla="*/ 0 h 692"/>
                    <a:gd name="T116" fmla="*/ 0 w 548"/>
                    <a:gd name="T117" fmla="*/ 0 h 692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548"/>
                    <a:gd name="T178" fmla="*/ 0 h 692"/>
                    <a:gd name="T179" fmla="*/ 548 w 548"/>
                    <a:gd name="T180" fmla="*/ 692 h 692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548" h="692">
                      <a:moveTo>
                        <a:pt x="504" y="672"/>
                      </a:moveTo>
                      <a:lnTo>
                        <a:pt x="497" y="672"/>
                      </a:lnTo>
                      <a:lnTo>
                        <a:pt x="489" y="673"/>
                      </a:lnTo>
                      <a:lnTo>
                        <a:pt x="482" y="673"/>
                      </a:lnTo>
                      <a:lnTo>
                        <a:pt x="477" y="671"/>
                      </a:lnTo>
                      <a:lnTo>
                        <a:pt x="473" y="664"/>
                      </a:lnTo>
                      <a:lnTo>
                        <a:pt x="469" y="658"/>
                      </a:lnTo>
                      <a:lnTo>
                        <a:pt x="464" y="650"/>
                      </a:lnTo>
                      <a:lnTo>
                        <a:pt x="461" y="643"/>
                      </a:lnTo>
                      <a:lnTo>
                        <a:pt x="457" y="636"/>
                      </a:lnTo>
                      <a:lnTo>
                        <a:pt x="452" y="629"/>
                      </a:lnTo>
                      <a:lnTo>
                        <a:pt x="448" y="623"/>
                      </a:lnTo>
                      <a:lnTo>
                        <a:pt x="444" y="617"/>
                      </a:lnTo>
                      <a:lnTo>
                        <a:pt x="433" y="608"/>
                      </a:lnTo>
                      <a:lnTo>
                        <a:pt x="422" y="599"/>
                      </a:lnTo>
                      <a:lnTo>
                        <a:pt x="411" y="590"/>
                      </a:lnTo>
                      <a:lnTo>
                        <a:pt x="400" y="583"/>
                      </a:lnTo>
                      <a:lnTo>
                        <a:pt x="388" y="574"/>
                      </a:lnTo>
                      <a:lnTo>
                        <a:pt x="377" y="565"/>
                      </a:lnTo>
                      <a:lnTo>
                        <a:pt x="366" y="555"/>
                      </a:lnTo>
                      <a:lnTo>
                        <a:pt x="355" y="543"/>
                      </a:lnTo>
                      <a:lnTo>
                        <a:pt x="351" y="539"/>
                      </a:lnTo>
                      <a:lnTo>
                        <a:pt x="347" y="534"/>
                      </a:lnTo>
                      <a:lnTo>
                        <a:pt x="340" y="528"/>
                      </a:lnTo>
                      <a:lnTo>
                        <a:pt x="335" y="524"/>
                      </a:lnTo>
                      <a:lnTo>
                        <a:pt x="328" y="521"/>
                      </a:lnTo>
                      <a:lnTo>
                        <a:pt x="322" y="518"/>
                      </a:lnTo>
                      <a:lnTo>
                        <a:pt x="317" y="520"/>
                      </a:lnTo>
                      <a:lnTo>
                        <a:pt x="313" y="523"/>
                      </a:lnTo>
                      <a:lnTo>
                        <a:pt x="311" y="530"/>
                      </a:lnTo>
                      <a:lnTo>
                        <a:pt x="314" y="538"/>
                      </a:lnTo>
                      <a:lnTo>
                        <a:pt x="319" y="548"/>
                      </a:lnTo>
                      <a:lnTo>
                        <a:pt x="326" y="558"/>
                      </a:lnTo>
                      <a:lnTo>
                        <a:pt x="331" y="567"/>
                      </a:lnTo>
                      <a:lnTo>
                        <a:pt x="335" y="576"/>
                      </a:lnTo>
                      <a:lnTo>
                        <a:pt x="335" y="583"/>
                      </a:lnTo>
                      <a:lnTo>
                        <a:pt x="328" y="587"/>
                      </a:lnTo>
                      <a:lnTo>
                        <a:pt x="319" y="588"/>
                      </a:lnTo>
                      <a:lnTo>
                        <a:pt x="311" y="587"/>
                      </a:lnTo>
                      <a:lnTo>
                        <a:pt x="302" y="585"/>
                      </a:lnTo>
                      <a:lnTo>
                        <a:pt x="293" y="580"/>
                      </a:lnTo>
                      <a:lnTo>
                        <a:pt x="283" y="576"/>
                      </a:lnTo>
                      <a:lnTo>
                        <a:pt x="275" y="570"/>
                      </a:lnTo>
                      <a:lnTo>
                        <a:pt x="265" y="564"/>
                      </a:lnTo>
                      <a:lnTo>
                        <a:pt x="255" y="559"/>
                      </a:lnTo>
                      <a:lnTo>
                        <a:pt x="250" y="557"/>
                      </a:lnTo>
                      <a:lnTo>
                        <a:pt x="244" y="555"/>
                      </a:lnTo>
                      <a:lnTo>
                        <a:pt x="238" y="555"/>
                      </a:lnTo>
                      <a:lnTo>
                        <a:pt x="231" y="555"/>
                      </a:lnTo>
                      <a:lnTo>
                        <a:pt x="225" y="557"/>
                      </a:lnTo>
                      <a:lnTo>
                        <a:pt x="218" y="557"/>
                      </a:lnTo>
                      <a:lnTo>
                        <a:pt x="213" y="555"/>
                      </a:lnTo>
                      <a:lnTo>
                        <a:pt x="208" y="553"/>
                      </a:lnTo>
                      <a:lnTo>
                        <a:pt x="195" y="546"/>
                      </a:lnTo>
                      <a:lnTo>
                        <a:pt x="182" y="540"/>
                      </a:lnTo>
                      <a:lnTo>
                        <a:pt x="168" y="537"/>
                      </a:lnTo>
                      <a:lnTo>
                        <a:pt x="155" y="534"/>
                      </a:lnTo>
                      <a:lnTo>
                        <a:pt x="142" y="530"/>
                      </a:lnTo>
                      <a:lnTo>
                        <a:pt x="131" y="526"/>
                      </a:lnTo>
                      <a:lnTo>
                        <a:pt x="122" y="520"/>
                      </a:lnTo>
                      <a:lnTo>
                        <a:pt x="117" y="510"/>
                      </a:lnTo>
                      <a:lnTo>
                        <a:pt x="117" y="505"/>
                      </a:lnTo>
                      <a:lnTo>
                        <a:pt x="120" y="502"/>
                      </a:lnTo>
                      <a:lnTo>
                        <a:pt x="126" y="500"/>
                      </a:lnTo>
                      <a:lnTo>
                        <a:pt x="133" y="498"/>
                      </a:lnTo>
                      <a:lnTo>
                        <a:pt x="141" y="496"/>
                      </a:lnTo>
                      <a:lnTo>
                        <a:pt x="148" y="493"/>
                      </a:lnTo>
                      <a:lnTo>
                        <a:pt x="154" y="490"/>
                      </a:lnTo>
                      <a:lnTo>
                        <a:pt x="158" y="487"/>
                      </a:lnTo>
                      <a:lnTo>
                        <a:pt x="163" y="479"/>
                      </a:lnTo>
                      <a:lnTo>
                        <a:pt x="165" y="471"/>
                      </a:lnTo>
                      <a:lnTo>
                        <a:pt x="165" y="462"/>
                      </a:lnTo>
                      <a:lnTo>
                        <a:pt x="164" y="452"/>
                      </a:lnTo>
                      <a:lnTo>
                        <a:pt x="160" y="443"/>
                      </a:lnTo>
                      <a:lnTo>
                        <a:pt x="155" y="434"/>
                      </a:lnTo>
                      <a:lnTo>
                        <a:pt x="148" y="425"/>
                      </a:lnTo>
                      <a:lnTo>
                        <a:pt x="140" y="417"/>
                      </a:lnTo>
                      <a:lnTo>
                        <a:pt x="134" y="415"/>
                      </a:lnTo>
                      <a:lnTo>
                        <a:pt x="129" y="418"/>
                      </a:lnTo>
                      <a:lnTo>
                        <a:pt x="123" y="423"/>
                      </a:lnTo>
                      <a:lnTo>
                        <a:pt x="118" y="425"/>
                      </a:lnTo>
                      <a:lnTo>
                        <a:pt x="124" y="430"/>
                      </a:lnTo>
                      <a:lnTo>
                        <a:pt x="127" y="438"/>
                      </a:lnTo>
                      <a:lnTo>
                        <a:pt x="126" y="445"/>
                      </a:lnTo>
                      <a:lnTo>
                        <a:pt x="126" y="453"/>
                      </a:lnTo>
                      <a:lnTo>
                        <a:pt x="111" y="450"/>
                      </a:lnTo>
                      <a:lnTo>
                        <a:pt x="98" y="444"/>
                      </a:lnTo>
                      <a:lnTo>
                        <a:pt x="86" y="437"/>
                      </a:lnTo>
                      <a:lnTo>
                        <a:pt x="75" y="428"/>
                      </a:lnTo>
                      <a:lnTo>
                        <a:pt x="66" y="419"/>
                      </a:lnTo>
                      <a:lnTo>
                        <a:pt x="55" y="410"/>
                      </a:lnTo>
                      <a:lnTo>
                        <a:pt x="45" y="400"/>
                      </a:lnTo>
                      <a:lnTo>
                        <a:pt x="34" y="391"/>
                      </a:lnTo>
                      <a:lnTo>
                        <a:pt x="24" y="380"/>
                      </a:lnTo>
                      <a:lnTo>
                        <a:pt x="19" y="368"/>
                      </a:lnTo>
                      <a:lnTo>
                        <a:pt x="16" y="354"/>
                      </a:lnTo>
                      <a:lnTo>
                        <a:pt x="14" y="339"/>
                      </a:lnTo>
                      <a:lnTo>
                        <a:pt x="13" y="324"/>
                      </a:lnTo>
                      <a:lnTo>
                        <a:pt x="12" y="308"/>
                      </a:lnTo>
                      <a:lnTo>
                        <a:pt x="9" y="293"/>
                      </a:lnTo>
                      <a:lnTo>
                        <a:pt x="4" y="278"/>
                      </a:lnTo>
                      <a:lnTo>
                        <a:pt x="1" y="272"/>
                      </a:lnTo>
                      <a:lnTo>
                        <a:pt x="0" y="267"/>
                      </a:lnTo>
                      <a:lnTo>
                        <a:pt x="0" y="260"/>
                      </a:lnTo>
                      <a:lnTo>
                        <a:pt x="0" y="255"/>
                      </a:lnTo>
                      <a:lnTo>
                        <a:pt x="3" y="250"/>
                      </a:lnTo>
                      <a:lnTo>
                        <a:pt x="5" y="244"/>
                      </a:lnTo>
                      <a:lnTo>
                        <a:pt x="7" y="241"/>
                      </a:lnTo>
                      <a:lnTo>
                        <a:pt x="10" y="239"/>
                      </a:lnTo>
                      <a:lnTo>
                        <a:pt x="18" y="238"/>
                      </a:lnTo>
                      <a:lnTo>
                        <a:pt x="24" y="238"/>
                      </a:lnTo>
                      <a:lnTo>
                        <a:pt x="33" y="239"/>
                      </a:lnTo>
                      <a:lnTo>
                        <a:pt x="41" y="241"/>
                      </a:lnTo>
                      <a:lnTo>
                        <a:pt x="49" y="243"/>
                      </a:lnTo>
                      <a:lnTo>
                        <a:pt x="57" y="246"/>
                      </a:lnTo>
                      <a:lnTo>
                        <a:pt x="66" y="248"/>
                      </a:lnTo>
                      <a:lnTo>
                        <a:pt x="74" y="250"/>
                      </a:lnTo>
                      <a:lnTo>
                        <a:pt x="69" y="238"/>
                      </a:lnTo>
                      <a:lnTo>
                        <a:pt x="65" y="227"/>
                      </a:lnTo>
                      <a:lnTo>
                        <a:pt x="61" y="215"/>
                      </a:lnTo>
                      <a:lnTo>
                        <a:pt x="58" y="203"/>
                      </a:lnTo>
                      <a:lnTo>
                        <a:pt x="57" y="191"/>
                      </a:lnTo>
                      <a:lnTo>
                        <a:pt x="56" y="178"/>
                      </a:lnTo>
                      <a:lnTo>
                        <a:pt x="55" y="166"/>
                      </a:lnTo>
                      <a:lnTo>
                        <a:pt x="56" y="154"/>
                      </a:lnTo>
                      <a:lnTo>
                        <a:pt x="56" y="142"/>
                      </a:lnTo>
                      <a:lnTo>
                        <a:pt x="58" y="130"/>
                      </a:lnTo>
                      <a:lnTo>
                        <a:pt x="60" y="119"/>
                      </a:lnTo>
                      <a:lnTo>
                        <a:pt x="62" y="107"/>
                      </a:lnTo>
                      <a:lnTo>
                        <a:pt x="65" y="96"/>
                      </a:lnTo>
                      <a:lnTo>
                        <a:pt x="68" y="84"/>
                      </a:lnTo>
                      <a:lnTo>
                        <a:pt x="72" y="74"/>
                      </a:lnTo>
                      <a:lnTo>
                        <a:pt x="75" y="63"/>
                      </a:lnTo>
                      <a:lnTo>
                        <a:pt x="78" y="56"/>
                      </a:lnTo>
                      <a:lnTo>
                        <a:pt x="80" y="48"/>
                      </a:lnTo>
                      <a:lnTo>
                        <a:pt x="83" y="39"/>
                      </a:lnTo>
                      <a:lnTo>
                        <a:pt x="86" y="32"/>
                      </a:lnTo>
                      <a:lnTo>
                        <a:pt x="90" y="23"/>
                      </a:lnTo>
                      <a:lnTo>
                        <a:pt x="94" y="17"/>
                      </a:lnTo>
                      <a:lnTo>
                        <a:pt x="99" y="11"/>
                      </a:lnTo>
                      <a:lnTo>
                        <a:pt x="106" y="7"/>
                      </a:lnTo>
                      <a:lnTo>
                        <a:pt x="120" y="1"/>
                      </a:lnTo>
                      <a:lnTo>
                        <a:pt x="135" y="0"/>
                      </a:lnTo>
                      <a:lnTo>
                        <a:pt x="151" y="1"/>
                      </a:lnTo>
                      <a:lnTo>
                        <a:pt x="166" y="5"/>
                      </a:lnTo>
                      <a:lnTo>
                        <a:pt x="182" y="10"/>
                      </a:lnTo>
                      <a:lnTo>
                        <a:pt x="197" y="16"/>
                      </a:lnTo>
                      <a:lnTo>
                        <a:pt x="214" y="22"/>
                      </a:lnTo>
                      <a:lnTo>
                        <a:pt x="229" y="27"/>
                      </a:lnTo>
                      <a:lnTo>
                        <a:pt x="237" y="29"/>
                      </a:lnTo>
                      <a:lnTo>
                        <a:pt x="245" y="27"/>
                      </a:lnTo>
                      <a:lnTo>
                        <a:pt x="254" y="24"/>
                      </a:lnTo>
                      <a:lnTo>
                        <a:pt x="263" y="21"/>
                      </a:lnTo>
                      <a:lnTo>
                        <a:pt x="270" y="18"/>
                      </a:lnTo>
                      <a:lnTo>
                        <a:pt x="278" y="17"/>
                      </a:lnTo>
                      <a:lnTo>
                        <a:pt x="285" y="17"/>
                      </a:lnTo>
                      <a:lnTo>
                        <a:pt x="289" y="20"/>
                      </a:lnTo>
                      <a:lnTo>
                        <a:pt x="291" y="25"/>
                      </a:lnTo>
                      <a:lnTo>
                        <a:pt x="291" y="31"/>
                      </a:lnTo>
                      <a:lnTo>
                        <a:pt x="287" y="35"/>
                      </a:lnTo>
                      <a:lnTo>
                        <a:pt x="282" y="39"/>
                      </a:lnTo>
                      <a:lnTo>
                        <a:pt x="276" y="44"/>
                      </a:lnTo>
                      <a:lnTo>
                        <a:pt x="270" y="49"/>
                      </a:lnTo>
                      <a:lnTo>
                        <a:pt x="265" y="55"/>
                      </a:lnTo>
                      <a:lnTo>
                        <a:pt x="261" y="61"/>
                      </a:lnTo>
                      <a:lnTo>
                        <a:pt x="258" y="72"/>
                      </a:lnTo>
                      <a:lnTo>
                        <a:pt x="259" y="82"/>
                      </a:lnTo>
                      <a:lnTo>
                        <a:pt x="264" y="92"/>
                      </a:lnTo>
                      <a:lnTo>
                        <a:pt x="271" y="100"/>
                      </a:lnTo>
                      <a:lnTo>
                        <a:pt x="280" y="109"/>
                      </a:lnTo>
                      <a:lnTo>
                        <a:pt x="289" y="117"/>
                      </a:lnTo>
                      <a:lnTo>
                        <a:pt x="299" y="125"/>
                      </a:lnTo>
                      <a:lnTo>
                        <a:pt x="307" y="133"/>
                      </a:lnTo>
                      <a:lnTo>
                        <a:pt x="313" y="140"/>
                      </a:lnTo>
                      <a:lnTo>
                        <a:pt x="316" y="147"/>
                      </a:lnTo>
                      <a:lnTo>
                        <a:pt x="316" y="155"/>
                      </a:lnTo>
                      <a:lnTo>
                        <a:pt x="314" y="161"/>
                      </a:lnTo>
                      <a:lnTo>
                        <a:pt x="308" y="169"/>
                      </a:lnTo>
                      <a:lnTo>
                        <a:pt x="304" y="178"/>
                      </a:lnTo>
                      <a:lnTo>
                        <a:pt x="299" y="185"/>
                      </a:lnTo>
                      <a:lnTo>
                        <a:pt x="293" y="193"/>
                      </a:lnTo>
                      <a:lnTo>
                        <a:pt x="289" y="201"/>
                      </a:lnTo>
                      <a:lnTo>
                        <a:pt x="283" y="208"/>
                      </a:lnTo>
                      <a:lnTo>
                        <a:pt x="279" y="217"/>
                      </a:lnTo>
                      <a:lnTo>
                        <a:pt x="275" y="226"/>
                      </a:lnTo>
                      <a:lnTo>
                        <a:pt x="268" y="234"/>
                      </a:lnTo>
                      <a:lnTo>
                        <a:pt x="259" y="242"/>
                      </a:lnTo>
                      <a:lnTo>
                        <a:pt x="249" y="248"/>
                      </a:lnTo>
                      <a:lnTo>
                        <a:pt x="237" y="254"/>
                      </a:lnTo>
                      <a:lnTo>
                        <a:pt x="226" y="260"/>
                      </a:lnTo>
                      <a:lnTo>
                        <a:pt x="216" y="267"/>
                      </a:lnTo>
                      <a:lnTo>
                        <a:pt x="207" y="276"/>
                      </a:lnTo>
                      <a:lnTo>
                        <a:pt x="202" y="287"/>
                      </a:lnTo>
                      <a:lnTo>
                        <a:pt x="200" y="294"/>
                      </a:lnTo>
                      <a:lnTo>
                        <a:pt x="196" y="301"/>
                      </a:lnTo>
                      <a:lnTo>
                        <a:pt x="193" y="307"/>
                      </a:lnTo>
                      <a:lnTo>
                        <a:pt x="191" y="314"/>
                      </a:lnTo>
                      <a:lnTo>
                        <a:pt x="188" y="320"/>
                      </a:lnTo>
                      <a:lnTo>
                        <a:pt x="185" y="327"/>
                      </a:lnTo>
                      <a:lnTo>
                        <a:pt x="183" y="332"/>
                      </a:lnTo>
                      <a:lnTo>
                        <a:pt x="182" y="338"/>
                      </a:lnTo>
                      <a:lnTo>
                        <a:pt x="182" y="351"/>
                      </a:lnTo>
                      <a:lnTo>
                        <a:pt x="182" y="365"/>
                      </a:lnTo>
                      <a:lnTo>
                        <a:pt x="183" y="379"/>
                      </a:lnTo>
                      <a:lnTo>
                        <a:pt x="187" y="394"/>
                      </a:lnTo>
                      <a:lnTo>
                        <a:pt x="190" y="410"/>
                      </a:lnTo>
                      <a:lnTo>
                        <a:pt x="194" y="424"/>
                      </a:lnTo>
                      <a:lnTo>
                        <a:pt x="200" y="438"/>
                      </a:lnTo>
                      <a:lnTo>
                        <a:pt x="206" y="451"/>
                      </a:lnTo>
                      <a:lnTo>
                        <a:pt x="213" y="463"/>
                      </a:lnTo>
                      <a:lnTo>
                        <a:pt x="222" y="474"/>
                      </a:lnTo>
                      <a:lnTo>
                        <a:pt x="232" y="483"/>
                      </a:lnTo>
                      <a:lnTo>
                        <a:pt x="243" y="489"/>
                      </a:lnTo>
                      <a:lnTo>
                        <a:pt x="255" y="493"/>
                      </a:lnTo>
                      <a:lnTo>
                        <a:pt x="269" y="496"/>
                      </a:lnTo>
                      <a:lnTo>
                        <a:pt x="285" y="494"/>
                      </a:lnTo>
                      <a:lnTo>
                        <a:pt x="301" y="490"/>
                      </a:lnTo>
                      <a:lnTo>
                        <a:pt x="302" y="496"/>
                      </a:lnTo>
                      <a:lnTo>
                        <a:pt x="308" y="497"/>
                      </a:lnTo>
                      <a:lnTo>
                        <a:pt x="314" y="498"/>
                      </a:lnTo>
                      <a:lnTo>
                        <a:pt x="315" y="504"/>
                      </a:lnTo>
                      <a:lnTo>
                        <a:pt x="327" y="501"/>
                      </a:lnTo>
                      <a:lnTo>
                        <a:pt x="339" y="498"/>
                      </a:lnTo>
                      <a:lnTo>
                        <a:pt x="352" y="496"/>
                      </a:lnTo>
                      <a:lnTo>
                        <a:pt x="364" y="494"/>
                      </a:lnTo>
                      <a:lnTo>
                        <a:pt x="376" y="494"/>
                      </a:lnTo>
                      <a:lnTo>
                        <a:pt x="387" y="496"/>
                      </a:lnTo>
                      <a:lnTo>
                        <a:pt x="398" y="498"/>
                      </a:lnTo>
                      <a:lnTo>
                        <a:pt x="408" y="502"/>
                      </a:lnTo>
                      <a:lnTo>
                        <a:pt x="414" y="508"/>
                      </a:lnTo>
                      <a:lnTo>
                        <a:pt x="417" y="514"/>
                      </a:lnTo>
                      <a:lnTo>
                        <a:pt x="421" y="523"/>
                      </a:lnTo>
                      <a:lnTo>
                        <a:pt x="423" y="533"/>
                      </a:lnTo>
                      <a:lnTo>
                        <a:pt x="425" y="542"/>
                      </a:lnTo>
                      <a:lnTo>
                        <a:pt x="428" y="552"/>
                      </a:lnTo>
                      <a:lnTo>
                        <a:pt x="434" y="561"/>
                      </a:lnTo>
                      <a:lnTo>
                        <a:pt x="440" y="568"/>
                      </a:lnTo>
                      <a:lnTo>
                        <a:pt x="444" y="571"/>
                      </a:lnTo>
                      <a:lnTo>
                        <a:pt x="448" y="574"/>
                      </a:lnTo>
                      <a:lnTo>
                        <a:pt x="452" y="575"/>
                      </a:lnTo>
                      <a:lnTo>
                        <a:pt x="457" y="577"/>
                      </a:lnTo>
                      <a:lnTo>
                        <a:pt x="461" y="578"/>
                      </a:lnTo>
                      <a:lnTo>
                        <a:pt x="465" y="578"/>
                      </a:lnTo>
                      <a:lnTo>
                        <a:pt x="471" y="578"/>
                      </a:lnTo>
                      <a:lnTo>
                        <a:pt x="476" y="577"/>
                      </a:lnTo>
                      <a:lnTo>
                        <a:pt x="472" y="571"/>
                      </a:lnTo>
                      <a:lnTo>
                        <a:pt x="469" y="563"/>
                      </a:lnTo>
                      <a:lnTo>
                        <a:pt x="469" y="554"/>
                      </a:lnTo>
                      <a:lnTo>
                        <a:pt x="471" y="546"/>
                      </a:lnTo>
                      <a:lnTo>
                        <a:pt x="473" y="538"/>
                      </a:lnTo>
                      <a:lnTo>
                        <a:pt x="477" y="533"/>
                      </a:lnTo>
                      <a:lnTo>
                        <a:pt x="483" y="529"/>
                      </a:lnTo>
                      <a:lnTo>
                        <a:pt x="488" y="530"/>
                      </a:lnTo>
                      <a:lnTo>
                        <a:pt x="494" y="535"/>
                      </a:lnTo>
                      <a:lnTo>
                        <a:pt x="499" y="539"/>
                      </a:lnTo>
                      <a:lnTo>
                        <a:pt x="503" y="546"/>
                      </a:lnTo>
                      <a:lnTo>
                        <a:pt x="508" y="551"/>
                      </a:lnTo>
                      <a:lnTo>
                        <a:pt x="513" y="558"/>
                      </a:lnTo>
                      <a:lnTo>
                        <a:pt x="520" y="563"/>
                      </a:lnTo>
                      <a:lnTo>
                        <a:pt x="526" y="567"/>
                      </a:lnTo>
                      <a:lnTo>
                        <a:pt x="534" y="571"/>
                      </a:lnTo>
                      <a:lnTo>
                        <a:pt x="528" y="575"/>
                      </a:lnTo>
                      <a:lnTo>
                        <a:pt x="523" y="579"/>
                      </a:lnTo>
                      <a:lnTo>
                        <a:pt x="519" y="585"/>
                      </a:lnTo>
                      <a:lnTo>
                        <a:pt x="514" y="590"/>
                      </a:lnTo>
                      <a:lnTo>
                        <a:pt x="510" y="596"/>
                      </a:lnTo>
                      <a:lnTo>
                        <a:pt x="504" y="601"/>
                      </a:lnTo>
                      <a:lnTo>
                        <a:pt x="500" y="607"/>
                      </a:lnTo>
                      <a:lnTo>
                        <a:pt x="494" y="611"/>
                      </a:lnTo>
                      <a:lnTo>
                        <a:pt x="490" y="615"/>
                      </a:lnTo>
                      <a:lnTo>
                        <a:pt x="490" y="621"/>
                      </a:lnTo>
                      <a:lnTo>
                        <a:pt x="493" y="627"/>
                      </a:lnTo>
                      <a:lnTo>
                        <a:pt x="497" y="634"/>
                      </a:lnTo>
                      <a:lnTo>
                        <a:pt x="503" y="641"/>
                      </a:lnTo>
                      <a:lnTo>
                        <a:pt x="511" y="648"/>
                      </a:lnTo>
                      <a:lnTo>
                        <a:pt x="519" y="653"/>
                      </a:lnTo>
                      <a:lnTo>
                        <a:pt x="526" y="658"/>
                      </a:lnTo>
                      <a:lnTo>
                        <a:pt x="525" y="658"/>
                      </a:lnTo>
                      <a:lnTo>
                        <a:pt x="523" y="658"/>
                      </a:lnTo>
                      <a:lnTo>
                        <a:pt x="522" y="658"/>
                      </a:lnTo>
                      <a:lnTo>
                        <a:pt x="520" y="658"/>
                      </a:lnTo>
                      <a:lnTo>
                        <a:pt x="527" y="658"/>
                      </a:lnTo>
                      <a:lnTo>
                        <a:pt x="536" y="657"/>
                      </a:lnTo>
                      <a:lnTo>
                        <a:pt x="543" y="658"/>
                      </a:lnTo>
                      <a:lnTo>
                        <a:pt x="546" y="659"/>
                      </a:lnTo>
                      <a:lnTo>
                        <a:pt x="548" y="670"/>
                      </a:lnTo>
                      <a:lnTo>
                        <a:pt x="546" y="678"/>
                      </a:lnTo>
                      <a:lnTo>
                        <a:pt x="540" y="684"/>
                      </a:lnTo>
                      <a:lnTo>
                        <a:pt x="533" y="688"/>
                      </a:lnTo>
                      <a:lnTo>
                        <a:pt x="522" y="690"/>
                      </a:lnTo>
                      <a:lnTo>
                        <a:pt x="511" y="692"/>
                      </a:lnTo>
                      <a:lnTo>
                        <a:pt x="500" y="690"/>
                      </a:lnTo>
                      <a:lnTo>
                        <a:pt x="490" y="687"/>
                      </a:lnTo>
                      <a:lnTo>
                        <a:pt x="494" y="683"/>
                      </a:lnTo>
                      <a:lnTo>
                        <a:pt x="498" y="680"/>
                      </a:lnTo>
                      <a:lnTo>
                        <a:pt x="501" y="676"/>
                      </a:lnTo>
                      <a:lnTo>
                        <a:pt x="504" y="67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86" name="Freeform 2156"/>
                <p:cNvSpPr>
                  <a:spLocks/>
                </p:cNvSpPr>
                <p:nvPr/>
              </p:nvSpPr>
              <p:spPr bwMode="auto">
                <a:xfrm>
                  <a:off x="2635" y="1335"/>
                  <a:ext cx="55" cy="64"/>
                </a:xfrm>
                <a:custGeom>
                  <a:avLst/>
                  <a:gdLst>
                    <a:gd name="T0" fmla="*/ 0 w 548"/>
                    <a:gd name="T1" fmla="*/ 0 h 692"/>
                    <a:gd name="T2" fmla="*/ 0 w 548"/>
                    <a:gd name="T3" fmla="*/ 0 h 692"/>
                    <a:gd name="T4" fmla="*/ 0 w 548"/>
                    <a:gd name="T5" fmla="*/ 0 h 692"/>
                    <a:gd name="T6" fmla="*/ 0 w 548"/>
                    <a:gd name="T7" fmla="*/ 0 h 692"/>
                    <a:gd name="T8" fmla="*/ 0 w 548"/>
                    <a:gd name="T9" fmla="*/ 0 h 692"/>
                    <a:gd name="T10" fmla="*/ 0 w 548"/>
                    <a:gd name="T11" fmla="*/ 0 h 692"/>
                    <a:gd name="T12" fmla="*/ 0 w 548"/>
                    <a:gd name="T13" fmla="*/ 0 h 692"/>
                    <a:gd name="T14" fmla="*/ 0 w 548"/>
                    <a:gd name="T15" fmla="*/ 0 h 692"/>
                    <a:gd name="T16" fmla="*/ 0 w 548"/>
                    <a:gd name="T17" fmla="*/ 0 h 692"/>
                    <a:gd name="T18" fmla="*/ 0 w 548"/>
                    <a:gd name="T19" fmla="*/ 0 h 692"/>
                    <a:gd name="T20" fmla="*/ 0 w 548"/>
                    <a:gd name="T21" fmla="*/ 0 h 692"/>
                    <a:gd name="T22" fmla="*/ 0 w 548"/>
                    <a:gd name="T23" fmla="*/ 0 h 692"/>
                    <a:gd name="T24" fmla="*/ 0 w 548"/>
                    <a:gd name="T25" fmla="*/ 0 h 692"/>
                    <a:gd name="T26" fmla="*/ 0 w 548"/>
                    <a:gd name="T27" fmla="*/ 0 h 692"/>
                    <a:gd name="T28" fmla="*/ 0 w 548"/>
                    <a:gd name="T29" fmla="*/ 0 h 692"/>
                    <a:gd name="T30" fmla="*/ 0 w 548"/>
                    <a:gd name="T31" fmla="*/ 0 h 692"/>
                    <a:gd name="T32" fmla="*/ 0 w 548"/>
                    <a:gd name="T33" fmla="*/ 0 h 692"/>
                    <a:gd name="T34" fmla="*/ 0 w 548"/>
                    <a:gd name="T35" fmla="*/ 0 h 692"/>
                    <a:gd name="T36" fmla="*/ 0 w 548"/>
                    <a:gd name="T37" fmla="*/ 0 h 692"/>
                    <a:gd name="T38" fmla="*/ 0 w 548"/>
                    <a:gd name="T39" fmla="*/ 0 h 692"/>
                    <a:gd name="T40" fmla="*/ 0 w 548"/>
                    <a:gd name="T41" fmla="*/ 0 h 692"/>
                    <a:gd name="T42" fmla="*/ 0 w 548"/>
                    <a:gd name="T43" fmla="*/ 0 h 692"/>
                    <a:gd name="T44" fmla="*/ 0 w 548"/>
                    <a:gd name="T45" fmla="*/ 0 h 692"/>
                    <a:gd name="T46" fmla="*/ 0 w 548"/>
                    <a:gd name="T47" fmla="*/ 0 h 692"/>
                    <a:gd name="T48" fmla="*/ 0 w 548"/>
                    <a:gd name="T49" fmla="*/ 0 h 692"/>
                    <a:gd name="T50" fmla="*/ 0 w 548"/>
                    <a:gd name="T51" fmla="*/ 0 h 692"/>
                    <a:gd name="T52" fmla="*/ 0 w 548"/>
                    <a:gd name="T53" fmla="*/ 0 h 692"/>
                    <a:gd name="T54" fmla="*/ 0 w 548"/>
                    <a:gd name="T55" fmla="*/ 0 h 692"/>
                    <a:gd name="T56" fmla="*/ 0 w 548"/>
                    <a:gd name="T57" fmla="*/ 0 h 692"/>
                    <a:gd name="T58" fmla="*/ 0 w 548"/>
                    <a:gd name="T59" fmla="*/ 0 h 692"/>
                    <a:gd name="T60" fmla="*/ 0 w 548"/>
                    <a:gd name="T61" fmla="*/ 0 h 692"/>
                    <a:gd name="T62" fmla="*/ 0 w 548"/>
                    <a:gd name="T63" fmla="*/ 0 h 692"/>
                    <a:gd name="T64" fmla="*/ 0 w 548"/>
                    <a:gd name="T65" fmla="*/ 0 h 692"/>
                    <a:gd name="T66" fmla="*/ 0 w 548"/>
                    <a:gd name="T67" fmla="*/ 0 h 692"/>
                    <a:gd name="T68" fmla="*/ 0 w 548"/>
                    <a:gd name="T69" fmla="*/ 0 h 692"/>
                    <a:gd name="T70" fmla="*/ 0 w 548"/>
                    <a:gd name="T71" fmla="*/ 0 h 692"/>
                    <a:gd name="T72" fmla="*/ 0 w 548"/>
                    <a:gd name="T73" fmla="*/ 0 h 692"/>
                    <a:gd name="T74" fmla="*/ 0 w 548"/>
                    <a:gd name="T75" fmla="*/ 0 h 692"/>
                    <a:gd name="T76" fmla="*/ 0 w 548"/>
                    <a:gd name="T77" fmla="*/ 0 h 692"/>
                    <a:gd name="T78" fmla="*/ 0 w 548"/>
                    <a:gd name="T79" fmla="*/ 0 h 692"/>
                    <a:gd name="T80" fmla="*/ 0 w 548"/>
                    <a:gd name="T81" fmla="*/ 0 h 692"/>
                    <a:gd name="T82" fmla="*/ 0 w 548"/>
                    <a:gd name="T83" fmla="*/ 0 h 692"/>
                    <a:gd name="T84" fmla="*/ 0 w 548"/>
                    <a:gd name="T85" fmla="*/ 0 h 692"/>
                    <a:gd name="T86" fmla="*/ 0 w 548"/>
                    <a:gd name="T87" fmla="*/ 0 h 692"/>
                    <a:gd name="T88" fmla="*/ 0 w 548"/>
                    <a:gd name="T89" fmla="*/ 0 h 692"/>
                    <a:gd name="T90" fmla="*/ 0 w 548"/>
                    <a:gd name="T91" fmla="*/ 0 h 692"/>
                    <a:gd name="T92" fmla="*/ 0 w 548"/>
                    <a:gd name="T93" fmla="*/ 0 h 692"/>
                    <a:gd name="T94" fmla="*/ 0 w 548"/>
                    <a:gd name="T95" fmla="*/ 0 h 692"/>
                    <a:gd name="T96" fmla="*/ 0 w 548"/>
                    <a:gd name="T97" fmla="*/ 0 h 692"/>
                    <a:gd name="T98" fmla="*/ 0 w 548"/>
                    <a:gd name="T99" fmla="*/ 0 h 692"/>
                    <a:gd name="T100" fmla="*/ 0 w 548"/>
                    <a:gd name="T101" fmla="*/ 0 h 692"/>
                    <a:gd name="T102" fmla="*/ 0 w 548"/>
                    <a:gd name="T103" fmla="*/ 0 h 692"/>
                    <a:gd name="T104" fmla="*/ 0 w 548"/>
                    <a:gd name="T105" fmla="*/ 0 h 692"/>
                    <a:gd name="T106" fmla="*/ 0 w 548"/>
                    <a:gd name="T107" fmla="*/ 0 h 692"/>
                    <a:gd name="T108" fmla="*/ 0 w 548"/>
                    <a:gd name="T109" fmla="*/ 0 h 692"/>
                    <a:gd name="T110" fmla="*/ 0 w 548"/>
                    <a:gd name="T111" fmla="*/ 0 h 69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548"/>
                    <a:gd name="T169" fmla="*/ 0 h 692"/>
                    <a:gd name="T170" fmla="*/ 548 w 548"/>
                    <a:gd name="T171" fmla="*/ 692 h 69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548" h="692">
                      <a:moveTo>
                        <a:pt x="504" y="672"/>
                      </a:moveTo>
                      <a:lnTo>
                        <a:pt x="504" y="672"/>
                      </a:lnTo>
                      <a:lnTo>
                        <a:pt x="497" y="672"/>
                      </a:lnTo>
                      <a:lnTo>
                        <a:pt x="489" y="673"/>
                      </a:lnTo>
                      <a:lnTo>
                        <a:pt x="482" y="673"/>
                      </a:lnTo>
                      <a:lnTo>
                        <a:pt x="477" y="671"/>
                      </a:lnTo>
                      <a:lnTo>
                        <a:pt x="473" y="664"/>
                      </a:lnTo>
                      <a:lnTo>
                        <a:pt x="469" y="658"/>
                      </a:lnTo>
                      <a:lnTo>
                        <a:pt x="464" y="650"/>
                      </a:lnTo>
                      <a:lnTo>
                        <a:pt x="461" y="643"/>
                      </a:lnTo>
                      <a:lnTo>
                        <a:pt x="457" y="636"/>
                      </a:lnTo>
                      <a:lnTo>
                        <a:pt x="452" y="629"/>
                      </a:lnTo>
                      <a:lnTo>
                        <a:pt x="448" y="623"/>
                      </a:lnTo>
                      <a:lnTo>
                        <a:pt x="444" y="617"/>
                      </a:lnTo>
                      <a:lnTo>
                        <a:pt x="433" y="608"/>
                      </a:lnTo>
                      <a:lnTo>
                        <a:pt x="422" y="599"/>
                      </a:lnTo>
                      <a:lnTo>
                        <a:pt x="411" y="590"/>
                      </a:lnTo>
                      <a:lnTo>
                        <a:pt x="400" y="583"/>
                      </a:lnTo>
                      <a:lnTo>
                        <a:pt x="388" y="574"/>
                      </a:lnTo>
                      <a:lnTo>
                        <a:pt x="377" y="565"/>
                      </a:lnTo>
                      <a:lnTo>
                        <a:pt x="366" y="555"/>
                      </a:lnTo>
                      <a:lnTo>
                        <a:pt x="355" y="543"/>
                      </a:lnTo>
                      <a:lnTo>
                        <a:pt x="351" y="539"/>
                      </a:lnTo>
                      <a:lnTo>
                        <a:pt x="347" y="534"/>
                      </a:lnTo>
                      <a:lnTo>
                        <a:pt x="340" y="528"/>
                      </a:lnTo>
                      <a:lnTo>
                        <a:pt x="335" y="524"/>
                      </a:lnTo>
                      <a:lnTo>
                        <a:pt x="328" y="521"/>
                      </a:lnTo>
                      <a:lnTo>
                        <a:pt x="322" y="518"/>
                      </a:lnTo>
                      <a:lnTo>
                        <a:pt x="317" y="520"/>
                      </a:lnTo>
                      <a:lnTo>
                        <a:pt x="313" y="523"/>
                      </a:lnTo>
                      <a:lnTo>
                        <a:pt x="311" y="530"/>
                      </a:lnTo>
                      <a:lnTo>
                        <a:pt x="314" y="538"/>
                      </a:lnTo>
                      <a:lnTo>
                        <a:pt x="319" y="548"/>
                      </a:lnTo>
                      <a:lnTo>
                        <a:pt x="326" y="558"/>
                      </a:lnTo>
                      <a:lnTo>
                        <a:pt x="331" y="567"/>
                      </a:lnTo>
                      <a:lnTo>
                        <a:pt x="335" y="576"/>
                      </a:lnTo>
                      <a:lnTo>
                        <a:pt x="335" y="583"/>
                      </a:lnTo>
                      <a:lnTo>
                        <a:pt x="328" y="587"/>
                      </a:lnTo>
                      <a:lnTo>
                        <a:pt x="319" y="588"/>
                      </a:lnTo>
                      <a:lnTo>
                        <a:pt x="311" y="587"/>
                      </a:lnTo>
                      <a:lnTo>
                        <a:pt x="302" y="585"/>
                      </a:lnTo>
                      <a:lnTo>
                        <a:pt x="293" y="580"/>
                      </a:lnTo>
                      <a:lnTo>
                        <a:pt x="283" y="576"/>
                      </a:lnTo>
                      <a:lnTo>
                        <a:pt x="275" y="570"/>
                      </a:lnTo>
                      <a:lnTo>
                        <a:pt x="265" y="564"/>
                      </a:lnTo>
                      <a:lnTo>
                        <a:pt x="255" y="559"/>
                      </a:lnTo>
                      <a:lnTo>
                        <a:pt x="250" y="557"/>
                      </a:lnTo>
                      <a:lnTo>
                        <a:pt x="244" y="555"/>
                      </a:lnTo>
                      <a:lnTo>
                        <a:pt x="238" y="555"/>
                      </a:lnTo>
                      <a:lnTo>
                        <a:pt x="231" y="555"/>
                      </a:lnTo>
                      <a:lnTo>
                        <a:pt x="225" y="557"/>
                      </a:lnTo>
                      <a:lnTo>
                        <a:pt x="218" y="557"/>
                      </a:lnTo>
                      <a:lnTo>
                        <a:pt x="213" y="555"/>
                      </a:lnTo>
                      <a:lnTo>
                        <a:pt x="208" y="553"/>
                      </a:lnTo>
                      <a:lnTo>
                        <a:pt x="195" y="546"/>
                      </a:lnTo>
                      <a:lnTo>
                        <a:pt x="182" y="540"/>
                      </a:lnTo>
                      <a:lnTo>
                        <a:pt x="168" y="537"/>
                      </a:lnTo>
                      <a:lnTo>
                        <a:pt x="155" y="534"/>
                      </a:lnTo>
                      <a:lnTo>
                        <a:pt x="142" y="530"/>
                      </a:lnTo>
                      <a:lnTo>
                        <a:pt x="131" y="526"/>
                      </a:lnTo>
                      <a:lnTo>
                        <a:pt x="122" y="520"/>
                      </a:lnTo>
                      <a:lnTo>
                        <a:pt x="117" y="510"/>
                      </a:lnTo>
                      <a:lnTo>
                        <a:pt x="117" y="505"/>
                      </a:lnTo>
                      <a:lnTo>
                        <a:pt x="120" y="502"/>
                      </a:lnTo>
                      <a:lnTo>
                        <a:pt x="126" y="500"/>
                      </a:lnTo>
                      <a:lnTo>
                        <a:pt x="133" y="498"/>
                      </a:lnTo>
                      <a:lnTo>
                        <a:pt x="141" y="496"/>
                      </a:lnTo>
                      <a:lnTo>
                        <a:pt x="148" y="493"/>
                      </a:lnTo>
                      <a:lnTo>
                        <a:pt x="154" y="490"/>
                      </a:lnTo>
                      <a:lnTo>
                        <a:pt x="158" y="487"/>
                      </a:lnTo>
                      <a:lnTo>
                        <a:pt x="163" y="479"/>
                      </a:lnTo>
                      <a:lnTo>
                        <a:pt x="165" y="471"/>
                      </a:lnTo>
                      <a:lnTo>
                        <a:pt x="165" y="462"/>
                      </a:lnTo>
                      <a:lnTo>
                        <a:pt x="164" y="452"/>
                      </a:lnTo>
                      <a:lnTo>
                        <a:pt x="160" y="443"/>
                      </a:lnTo>
                      <a:lnTo>
                        <a:pt x="155" y="434"/>
                      </a:lnTo>
                      <a:lnTo>
                        <a:pt x="148" y="425"/>
                      </a:lnTo>
                      <a:lnTo>
                        <a:pt x="140" y="417"/>
                      </a:lnTo>
                      <a:lnTo>
                        <a:pt x="134" y="415"/>
                      </a:lnTo>
                      <a:lnTo>
                        <a:pt x="129" y="418"/>
                      </a:lnTo>
                      <a:lnTo>
                        <a:pt x="123" y="423"/>
                      </a:lnTo>
                      <a:lnTo>
                        <a:pt x="118" y="425"/>
                      </a:lnTo>
                      <a:lnTo>
                        <a:pt x="124" y="430"/>
                      </a:lnTo>
                      <a:lnTo>
                        <a:pt x="127" y="438"/>
                      </a:lnTo>
                      <a:lnTo>
                        <a:pt x="126" y="445"/>
                      </a:lnTo>
                      <a:lnTo>
                        <a:pt x="126" y="453"/>
                      </a:lnTo>
                      <a:lnTo>
                        <a:pt x="111" y="450"/>
                      </a:lnTo>
                      <a:lnTo>
                        <a:pt x="98" y="444"/>
                      </a:lnTo>
                      <a:lnTo>
                        <a:pt x="86" y="437"/>
                      </a:lnTo>
                      <a:lnTo>
                        <a:pt x="75" y="428"/>
                      </a:lnTo>
                      <a:lnTo>
                        <a:pt x="66" y="419"/>
                      </a:lnTo>
                      <a:lnTo>
                        <a:pt x="55" y="410"/>
                      </a:lnTo>
                      <a:lnTo>
                        <a:pt x="45" y="400"/>
                      </a:lnTo>
                      <a:lnTo>
                        <a:pt x="34" y="391"/>
                      </a:lnTo>
                      <a:lnTo>
                        <a:pt x="24" y="380"/>
                      </a:lnTo>
                      <a:lnTo>
                        <a:pt x="19" y="368"/>
                      </a:lnTo>
                      <a:lnTo>
                        <a:pt x="16" y="354"/>
                      </a:lnTo>
                      <a:lnTo>
                        <a:pt x="14" y="339"/>
                      </a:lnTo>
                      <a:lnTo>
                        <a:pt x="13" y="324"/>
                      </a:lnTo>
                      <a:lnTo>
                        <a:pt x="12" y="308"/>
                      </a:lnTo>
                      <a:lnTo>
                        <a:pt x="9" y="293"/>
                      </a:lnTo>
                      <a:lnTo>
                        <a:pt x="4" y="278"/>
                      </a:lnTo>
                      <a:lnTo>
                        <a:pt x="1" y="272"/>
                      </a:lnTo>
                      <a:lnTo>
                        <a:pt x="0" y="267"/>
                      </a:lnTo>
                      <a:lnTo>
                        <a:pt x="0" y="260"/>
                      </a:lnTo>
                      <a:lnTo>
                        <a:pt x="0" y="255"/>
                      </a:lnTo>
                      <a:lnTo>
                        <a:pt x="3" y="250"/>
                      </a:lnTo>
                      <a:lnTo>
                        <a:pt x="5" y="244"/>
                      </a:lnTo>
                      <a:lnTo>
                        <a:pt x="7" y="241"/>
                      </a:lnTo>
                      <a:lnTo>
                        <a:pt x="10" y="239"/>
                      </a:lnTo>
                      <a:lnTo>
                        <a:pt x="18" y="238"/>
                      </a:lnTo>
                      <a:lnTo>
                        <a:pt x="24" y="238"/>
                      </a:lnTo>
                      <a:lnTo>
                        <a:pt x="33" y="239"/>
                      </a:lnTo>
                      <a:lnTo>
                        <a:pt x="41" y="241"/>
                      </a:lnTo>
                      <a:lnTo>
                        <a:pt x="49" y="243"/>
                      </a:lnTo>
                      <a:lnTo>
                        <a:pt x="57" y="246"/>
                      </a:lnTo>
                      <a:lnTo>
                        <a:pt x="66" y="248"/>
                      </a:lnTo>
                      <a:lnTo>
                        <a:pt x="74" y="250"/>
                      </a:lnTo>
                      <a:lnTo>
                        <a:pt x="69" y="238"/>
                      </a:lnTo>
                      <a:lnTo>
                        <a:pt x="65" y="227"/>
                      </a:lnTo>
                      <a:lnTo>
                        <a:pt x="61" y="215"/>
                      </a:lnTo>
                      <a:lnTo>
                        <a:pt x="58" y="203"/>
                      </a:lnTo>
                      <a:lnTo>
                        <a:pt x="57" y="191"/>
                      </a:lnTo>
                      <a:lnTo>
                        <a:pt x="56" y="178"/>
                      </a:lnTo>
                      <a:lnTo>
                        <a:pt x="55" y="166"/>
                      </a:lnTo>
                      <a:lnTo>
                        <a:pt x="56" y="154"/>
                      </a:lnTo>
                      <a:lnTo>
                        <a:pt x="56" y="142"/>
                      </a:lnTo>
                      <a:lnTo>
                        <a:pt x="58" y="130"/>
                      </a:lnTo>
                      <a:lnTo>
                        <a:pt x="60" y="119"/>
                      </a:lnTo>
                      <a:lnTo>
                        <a:pt x="62" y="107"/>
                      </a:lnTo>
                      <a:lnTo>
                        <a:pt x="65" y="96"/>
                      </a:lnTo>
                      <a:lnTo>
                        <a:pt x="68" y="84"/>
                      </a:lnTo>
                      <a:lnTo>
                        <a:pt x="72" y="74"/>
                      </a:lnTo>
                      <a:lnTo>
                        <a:pt x="75" y="63"/>
                      </a:lnTo>
                      <a:lnTo>
                        <a:pt x="78" y="56"/>
                      </a:lnTo>
                      <a:lnTo>
                        <a:pt x="80" y="48"/>
                      </a:lnTo>
                      <a:lnTo>
                        <a:pt x="83" y="39"/>
                      </a:lnTo>
                      <a:lnTo>
                        <a:pt x="86" y="32"/>
                      </a:lnTo>
                      <a:lnTo>
                        <a:pt x="90" y="23"/>
                      </a:lnTo>
                      <a:lnTo>
                        <a:pt x="94" y="17"/>
                      </a:lnTo>
                      <a:lnTo>
                        <a:pt x="99" y="11"/>
                      </a:lnTo>
                      <a:lnTo>
                        <a:pt x="106" y="7"/>
                      </a:lnTo>
                      <a:lnTo>
                        <a:pt x="120" y="1"/>
                      </a:lnTo>
                      <a:lnTo>
                        <a:pt x="135" y="0"/>
                      </a:lnTo>
                      <a:lnTo>
                        <a:pt x="151" y="1"/>
                      </a:lnTo>
                      <a:lnTo>
                        <a:pt x="166" y="5"/>
                      </a:lnTo>
                      <a:lnTo>
                        <a:pt x="182" y="10"/>
                      </a:lnTo>
                      <a:lnTo>
                        <a:pt x="197" y="16"/>
                      </a:lnTo>
                      <a:lnTo>
                        <a:pt x="214" y="22"/>
                      </a:lnTo>
                      <a:lnTo>
                        <a:pt x="229" y="27"/>
                      </a:lnTo>
                      <a:lnTo>
                        <a:pt x="237" y="29"/>
                      </a:lnTo>
                      <a:lnTo>
                        <a:pt x="245" y="27"/>
                      </a:lnTo>
                      <a:lnTo>
                        <a:pt x="254" y="24"/>
                      </a:lnTo>
                      <a:lnTo>
                        <a:pt x="263" y="21"/>
                      </a:lnTo>
                      <a:lnTo>
                        <a:pt x="270" y="18"/>
                      </a:lnTo>
                      <a:lnTo>
                        <a:pt x="278" y="17"/>
                      </a:lnTo>
                      <a:lnTo>
                        <a:pt x="285" y="17"/>
                      </a:lnTo>
                      <a:lnTo>
                        <a:pt x="289" y="20"/>
                      </a:lnTo>
                      <a:lnTo>
                        <a:pt x="291" y="25"/>
                      </a:lnTo>
                      <a:lnTo>
                        <a:pt x="291" y="31"/>
                      </a:lnTo>
                      <a:lnTo>
                        <a:pt x="287" y="35"/>
                      </a:lnTo>
                      <a:lnTo>
                        <a:pt x="282" y="39"/>
                      </a:lnTo>
                      <a:lnTo>
                        <a:pt x="276" y="44"/>
                      </a:lnTo>
                      <a:lnTo>
                        <a:pt x="270" y="49"/>
                      </a:lnTo>
                      <a:lnTo>
                        <a:pt x="265" y="55"/>
                      </a:lnTo>
                      <a:lnTo>
                        <a:pt x="261" y="61"/>
                      </a:lnTo>
                      <a:lnTo>
                        <a:pt x="258" y="72"/>
                      </a:lnTo>
                      <a:lnTo>
                        <a:pt x="259" y="82"/>
                      </a:lnTo>
                      <a:lnTo>
                        <a:pt x="264" y="92"/>
                      </a:lnTo>
                      <a:lnTo>
                        <a:pt x="271" y="100"/>
                      </a:lnTo>
                      <a:lnTo>
                        <a:pt x="280" y="109"/>
                      </a:lnTo>
                      <a:lnTo>
                        <a:pt x="289" y="117"/>
                      </a:lnTo>
                      <a:lnTo>
                        <a:pt x="299" y="125"/>
                      </a:lnTo>
                      <a:lnTo>
                        <a:pt x="307" y="133"/>
                      </a:lnTo>
                      <a:lnTo>
                        <a:pt x="313" y="140"/>
                      </a:lnTo>
                      <a:lnTo>
                        <a:pt x="316" y="147"/>
                      </a:lnTo>
                      <a:lnTo>
                        <a:pt x="316" y="155"/>
                      </a:lnTo>
                      <a:lnTo>
                        <a:pt x="314" y="161"/>
                      </a:lnTo>
                      <a:lnTo>
                        <a:pt x="308" y="169"/>
                      </a:lnTo>
                      <a:lnTo>
                        <a:pt x="304" y="178"/>
                      </a:lnTo>
                      <a:lnTo>
                        <a:pt x="299" y="185"/>
                      </a:lnTo>
                      <a:lnTo>
                        <a:pt x="293" y="193"/>
                      </a:lnTo>
                      <a:lnTo>
                        <a:pt x="289" y="201"/>
                      </a:lnTo>
                      <a:lnTo>
                        <a:pt x="283" y="208"/>
                      </a:lnTo>
                      <a:lnTo>
                        <a:pt x="279" y="217"/>
                      </a:lnTo>
                      <a:lnTo>
                        <a:pt x="275" y="226"/>
                      </a:lnTo>
                      <a:lnTo>
                        <a:pt x="268" y="234"/>
                      </a:lnTo>
                      <a:lnTo>
                        <a:pt x="259" y="242"/>
                      </a:lnTo>
                      <a:lnTo>
                        <a:pt x="249" y="248"/>
                      </a:lnTo>
                      <a:lnTo>
                        <a:pt x="237" y="254"/>
                      </a:lnTo>
                      <a:lnTo>
                        <a:pt x="226" y="260"/>
                      </a:lnTo>
                      <a:lnTo>
                        <a:pt x="216" y="267"/>
                      </a:lnTo>
                      <a:lnTo>
                        <a:pt x="207" y="276"/>
                      </a:lnTo>
                      <a:lnTo>
                        <a:pt x="202" y="287"/>
                      </a:lnTo>
                      <a:lnTo>
                        <a:pt x="200" y="294"/>
                      </a:lnTo>
                      <a:lnTo>
                        <a:pt x="196" y="301"/>
                      </a:lnTo>
                      <a:lnTo>
                        <a:pt x="193" y="307"/>
                      </a:lnTo>
                      <a:lnTo>
                        <a:pt x="191" y="314"/>
                      </a:lnTo>
                      <a:lnTo>
                        <a:pt x="188" y="320"/>
                      </a:lnTo>
                      <a:lnTo>
                        <a:pt x="185" y="327"/>
                      </a:lnTo>
                      <a:lnTo>
                        <a:pt x="183" y="332"/>
                      </a:lnTo>
                      <a:lnTo>
                        <a:pt x="182" y="338"/>
                      </a:lnTo>
                      <a:lnTo>
                        <a:pt x="182" y="351"/>
                      </a:lnTo>
                      <a:lnTo>
                        <a:pt x="182" y="365"/>
                      </a:lnTo>
                      <a:lnTo>
                        <a:pt x="183" y="379"/>
                      </a:lnTo>
                      <a:lnTo>
                        <a:pt x="187" y="394"/>
                      </a:lnTo>
                      <a:lnTo>
                        <a:pt x="190" y="410"/>
                      </a:lnTo>
                      <a:lnTo>
                        <a:pt x="194" y="424"/>
                      </a:lnTo>
                      <a:lnTo>
                        <a:pt x="200" y="438"/>
                      </a:lnTo>
                      <a:lnTo>
                        <a:pt x="206" y="451"/>
                      </a:lnTo>
                      <a:lnTo>
                        <a:pt x="213" y="463"/>
                      </a:lnTo>
                      <a:lnTo>
                        <a:pt x="222" y="474"/>
                      </a:lnTo>
                      <a:lnTo>
                        <a:pt x="232" y="483"/>
                      </a:lnTo>
                      <a:lnTo>
                        <a:pt x="243" y="489"/>
                      </a:lnTo>
                      <a:lnTo>
                        <a:pt x="255" y="493"/>
                      </a:lnTo>
                      <a:lnTo>
                        <a:pt x="269" y="496"/>
                      </a:lnTo>
                      <a:lnTo>
                        <a:pt x="285" y="494"/>
                      </a:lnTo>
                      <a:lnTo>
                        <a:pt x="301" y="490"/>
                      </a:lnTo>
                      <a:lnTo>
                        <a:pt x="302" y="496"/>
                      </a:lnTo>
                      <a:lnTo>
                        <a:pt x="308" y="497"/>
                      </a:lnTo>
                      <a:lnTo>
                        <a:pt x="314" y="498"/>
                      </a:lnTo>
                      <a:lnTo>
                        <a:pt x="315" y="504"/>
                      </a:lnTo>
                      <a:lnTo>
                        <a:pt x="327" y="501"/>
                      </a:lnTo>
                      <a:lnTo>
                        <a:pt x="339" y="498"/>
                      </a:lnTo>
                      <a:lnTo>
                        <a:pt x="352" y="496"/>
                      </a:lnTo>
                      <a:lnTo>
                        <a:pt x="364" y="494"/>
                      </a:lnTo>
                      <a:lnTo>
                        <a:pt x="376" y="494"/>
                      </a:lnTo>
                      <a:lnTo>
                        <a:pt x="387" y="496"/>
                      </a:lnTo>
                      <a:lnTo>
                        <a:pt x="398" y="498"/>
                      </a:lnTo>
                      <a:lnTo>
                        <a:pt x="408" y="502"/>
                      </a:lnTo>
                      <a:lnTo>
                        <a:pt x="414" y="508"/>
                      </a:lnTo>
                      <a:lnTo>
                        <a:pt x="417" y="514"/>
                      </a:lnTo>
                      <a:lnTo>
                        <a:pt x="421" y="523"/>
                      </a:lnTo>
                      <a:lnTo>
                        <a:pt x="423" y="533"/>
                      </a:lnTo>
                      <a:lnTo>
                        <a:pt x="425" y="542"/>
                      </a:lnTo>
                      <a:lnTo>
                        <a:pt x="428" y="552"/>
                      </a:lnTo>
                      <a:lnTo>
                        <a:pt x="434" y="561"/>
                      </a:lnTo>
                      <a:lnTo>
                        <a:pt x="440" y="568"/>
                      </a:lnTo>
                      <a:lnTo>
                        <a:pt x="444" y="571"/>
                      </a:lnTo>
                      <a:lnTo>
                        <a:pt x="448" y="574"/>
                      </a:lnTo>
                      <a:lnTo>
                        <a:pt x="452" y="575"/>
                      </a:lnTo>
                      <a:lnTo>
                        <a:pt x="457" y="577"/>
                      </a:lnTo>
                      <a:lnTo>
                        <a:pt x="461" y="578"/>
                      </a:lnTo>
                      <a:lnTo>
                        <a:pt x="465" y="578"/>
                      </a:lnTo>
                      <a:lnTo>
                        <a:pt x="471" y="578"/>
                      </a:lnTo>
                      <a:lnTo>
                        <a:pt x="476" y="577"/>
                      </a:lnTo>
                      <a:lnTo>
                        <a:pt x="472" y="571"/>
                      </a:lnTo>
                      <a:lnTo>
                        <a:pt x="469" y="563"/>
                      </a:lnTo>
                      <a:lnTo>
                        <a:pt x="469" y="554"/>
                      </a:lnTo>
                      <a:lnTo>
                        <a:pt x="471" y="546"/>
                      </a:lnTo>
                      <a:lnTo>
                        <a:pt x="473" y="538"/>
                      </a:lnTo>
                      <a:lnTo>
                        <a:pt x="477" y="533"/>
                      </a:lnTo>
                      <a:lnTo>
                        <a:pt x="483" y="529"/>
                      </a:lnTo>
                      <a:lnTo>
                        <a:pt x="488" y="530"/>
                      </a:lnTo>
                      <a:lnTo>
                        <a:pt x="494" y="535"/>
                      </a:lnTo>
                      <a:lnTo>
                        <a:pt x="499" y="539"/>
                      </a:lnTo>
                      <a:lnTo>
                        <a:pt x="503" y="546"/>
                      </a:lnTo>
                      <a:lnTo>
                        <a:pt x="508" y="551"/>
                      </a:lnTo>
                      <a:lnTo>
                        <a:pt x="513" y="558"/>
                      </a:lnTo>
                      <a:lnTo>
                        <a:pt x="520" y="563"/>
                      </a:lnTo>
                      <a:lnTo>
                        <a:pt x="526" y="567"/>
                      </a:lnTo>
                      <a:lnTo>
                        <a:pt x="534" y="571"/>
                      </a:lnTo>
                      <a:lnTo>
                        <a:pt x="528" y="575"/>
                      </a:lnTo>
                      <a:lnTo>
                        <a:pt x="523" y="579"/>
                      </a:lnTo>
                      <a:lnTo>
                        <a:pt x="519" y="585"/>
                      </a:lnTo>
                      <a:lnTo>
                        <a:pt x="514" y="590"/>
                      </a:lnTo>
                      <a:lnTo>
                        <a:pt x="510" y="596"/>
                      </a:lnTo>
                      <a:lnTo>
                        <a:pt x="504" y="601"/>
                      </a:lnTo>
                      <a:lnTo>
                        <a:pt x="500" y="607"/>
                      </a:lnTo>
                      <a:lnTo>
                        <a:pt x="494" y="611"/>
                      </a:lnTo>
                      <a:lnTo>
                        <a:pt x="490" y="615"/>
                      </a:lnTo>
                      <a:lnTo>
                        <a:pt x="490" y="621"/>
                      </a:lnTo>
                      <a:lnTo>
                        <a:pt x="493" y="627"/>
                      </a:lnTo>
                      <a:lnTo>
                        <a:pt x="497" y="634"/>
                      </a:lnTo>
                      <a:lnTo>
                        <a:pt x="503" y="641"/>
                      </a:lnTo>
                      <a:lnTo>
                        <a:pt x="511" y="648"/>
                      </a:lnTo>
                      <a:lnTo>
                        <a:pt x="519" y="653"/>
                      </a:lnTo>
                      <a:lnTo>
                        <a:pt x="526" y="658"/>
                      </a:lnTo>
                      <a:lnTo>
                        <a:pt x="525" y="658"/>
                      </a:lnTo>
                      <a:lnTo>
                        <a:pt x="523" y="658"/>
                      </a:lnTo>
                      <a:lnTo>
                        <a:pt x="522" y="658"/>
                      </a:lnTo>
                      <a:lnTo>
                        <a:pt x="520" y="658"/>
                      </a:lnTo>
                      <a:lnTo>
                        <a:pt x="527" y="658"/>
                      </a:lnTo>
                      <a:lnTo>
                        <a:pt x="536" y="657"/>
                      </a:lnTo>
                      <a:lnTo>
                        <a:pt x="543" y="658"/>
                      </a:lnTo>
                      <a:lnTo>
                        <a:pt x="546" y="659"/>
                      </a:lnTo>
                      <a:lnTo>
                        <a:pt x="548" y="670"/>
                      </a:lnTo>
                      <a:lnTo>
                        <a:pt x="546" y="678"/>
                      </a:lnTo>
                      <a:lnTo>
                        <a:pt x="540" y="684"/>
                      </a:lnTo>
                      <a:lnTo>
                        <a:pt x="533" y="688"/>
                      </a:lnTo>
                      <a:lnTo>
                        <a:pt x="522" y="690"/>
                      </a:lnTo>
                      <a:lnTo>
                        <a:pt x="511" y="692"/>
                      </a:lnTo>
                      <a:lnTo>
                        <a:pt x="500" y="690"/>
                      </a:lnTo>
                      <a:lnTo>
                        <a:pt x="490" y="687"/>
                      </a:lnTo>
                      <a:lnTo>
                        <a:pt x="494" y="683"/>
                      </a:lnTo>
                      <a:lnTo>
                        <a:pt x="498" y="680"/>
                      </a:lnTo>
                      <a:lnTo>
                        <a:pt x="501" y="676"/>
                      </a:lnTo>
                      <a:lnTo>
                        <a:pt x="504" y="672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87" name="Freeform 2157"/>
                <p:cNvSpPr>
                  <a:spLocks/>
                </p:cNvSpPr>
                <p:nvPr/>
              </p:nvSpPr>
              <p:spPr bwMode="auto">
                <a:xfrm>
                  <a:off x="2689" y="1397"/>
                  <a:ext cx="11" cy="15"/>
                </a:xfrm>
                <a:custGeom>
                  <a:avLst/>
                  <a:gdLst>
                    <a:gd name="T0" fmla="*/ 0 w 116"/>
                    <a:gd name="T1" fmla="*/ 0 h 168"/>
                    <a:gd name="T2" fmla="*/ 0 w 116"/>
                    <a:gd name="T3" fmla="*/ 0 h 168"/>
                    <a:gd name="T4" fmla="*/ 0 w 116"/>
                    <a:gd name="T5" fmla="*/ 0 h 168"/>
                    <a:gd name="T6" fmla="*/ 0 w 116"/>
                    <a:gd name="T7" fmla="*/ 0 h 168"/>
                    <a:gd name="T8" fmla="*/ 0 w 116"/>
                    <a:gd name="T9" fmla="*/ 0 h 168"/>
                    <a:gd name="T10" fmla="*/ 0 w 116"/>
                    <a:gd name="T11" fmla="*/ 0 h 168"/>
                    <a:gd name="T12" fmla="*/ 0 w 116"/>
                    <a:gd name="T13" fmla="*/ 0 h 168"/>
                    <a:gd name="T14" fmla="*/ 0 w 116"/>
                    <a:gd name="T15" fmla="*/ 0 h 168"/>
                    <a:gd name="T16" fmla="*/ 0 w 116"/>
                    <a:gd name="T17" fmla="*/ 0 h 168"/>
                    <a:gd name="T18" fmla="*/ 0 w 116"/>
                    <a:gd name="T19" fmla="*/ 0 h 168"/>
                    <a:gd name="T20" fmla="*/ 0 w 116"/>
                    <a:gd name="T21" fmla="*/ 0 h 168"/>
                    <a:gd name="T22" fmla="*/ 0 w 116"/>
                    <a:gd name="T23" fmla="*/ 0 h 168"/>
                    <a:gd name="T24" fmla="*/ 0 w 116"/>
                    <a:gd name="T25" fmla="*/ 0 h 168"/>
                    <a:gd name="T26" fmla="*/ 0 w 116"/>
                    <a:gd name="T27" fmla="*/ 0 h 168"/>
                    <a:gd name="T28" fmla="*/ 0 w 116"/>
                    <a:gd name="T29" fmla="*/ 0 h 168"/>
                    <a:gd name="T30" fmla="*/ 0 w 116"/>
                    <a:gd name="T31" fmla="*/ 0 h 168"/>
                    <a:gd name="T32" fmla="*/ 0 w 116"/>
                    <a:gd name="T33" fmla="*/ 0 h 168"/>
                    <a:gd name="T34" fmla="*/ 0 w 116"/>
                    <a:gd name="T35" fmla="*/ 0 h 168"/>
                    <a:gd name="T36" fmla="*/ 0 w 116"/>
                    <a:gd name="T37" fmla="*/ 0 h 168"/>
                    <a:gd name="T38" fmla="*/ 0 w 116"/>
                    <a:gd name="T39" fmla="*/ 0 h 168"/>
                    <a:gd name="T40" fmla="*/ 0 w 116"/>
                    <a:gd name="T41" fmla="*/ 0 h 168"/>
                    <a:gd name="T42" fmla="*/ 0 w 116"/>
                    <a:gd name="T43" fmla="*/ 0 h 168"/>
                    <a:gd name="T44" fmla="*/ 0 w 116"/>
                    <a:gd name="T45" fmla="*/ 0 h 168"/>
                    <a:gd name="T46" fmla="*/ 0 w 116"/>
                    <a:gd name="T47" fmla="*/ 0 h 168"/>
                    <a:gd name="T48" fmla="*/ 0 w 116"/>
                    <a:gd name="T49" fmla="*/ 0 h 168"/>
                    <a:gd name="T50" fmla="*/ 0 w 116"/>
                    <a:gd name="T51" fmla="*/ 0 h 168"/>
                    <a:gd name="T52" fmla="*/ 0 w 116"/>
                    <a:gd name="T53" fmla="*/ 0 h 168"/>
                    <a:gd name="T54" fmla="*/ 0 w 116"/>
                    <a:gd name="T55" fmla="*/ 0 h 168"/>
                    <a:gd name="T56" fmla="*/ 0 w 116"/>
                    <a:gd name="T57" fmla="*/ 0 h 168"/>
                    <a:gd name="T58" fmla="*/ 0 w 116"/>
                    <a:gd name="T59" fmla="*/ 0 h 168"/>
                    <a:gd name="T60" fmla="*/ 0 w 116"/>
                    <a:gd name="T61" fmla="*/ 0 h 168"/>
                    <a:gd name="T62" fmla="*/ 0 w 116"/>
                    <a:gd name="T63" fmla="*/ 0 h 168"/>
                    <a:gd name="T64" fmla="*/ 0 w 116"/>
                    <a:gd name="T65" fmla="*/ 0 h 168"/>
                    <a:gd name="T66" fmla="*/ 0 w 116"/>
                    <a:gd name="T67" fmla="*/ 0 h 168"/>
                    <a:gd name="T68" fmla="*/ 0 w 116"/>
                    <a:gd name="T69" fmla="*/ 0 h 168"/>
                    <a:gd name="T70" fmla="*/ 0 w 116"/>
                    <a:gd name="T71" fmla="*/ 0 h 168"/>
                    <a:gd name="T72" fmla="*/ 0 w 116"/>
                    <a:gd name="T73" fmla="*/ 0 h 168"/>
                    <a:gd name="T74" fmla="*/ 0 w 116"/>
                    <a:gd name="T75" fmla="*/ 0 h 168"/>
                    <a:gd name="T76" fmla="*/ 0 w 116"/>
                    <a:gd name="T77" fmla="*/ 0 h 168"/>
                    <a:gd name="T78" fmla="*/ 0 w 116"/>
                    <a:gd name="T79" fmla="*/ 0 h 168"/>
                    <a:gd name="T80" fmla="*/ 0 w 116"/>
                    <a:gd name="T81" fmla="*/ 0 h 168"/>
                    <a:gd name="T82" fmla="*/ 0 w 116"/>
                    <a:gd name="T83" fmla="*/ 0 h 168"/>
                    <a:gd name="T84" fmla="*/ 0 w 116"/>
                    <a:gd name="T85" fmla="*/ 0 h 168"/>
                    <a:gd name="T86" fmla="*/ 0 w 116"/>
                    <a:gd name="T87" fmla="*/ 0 h 168"/>
                    <a:gd name="T88" fmla="*/ 0 w 116"/>
                    <a:gd name="T89" fmla="*/ 0 h 168"/>
                    <a:gd name="T90" fmla="*/ 0 w 116"/>
                    <a:gd name="T91" fmla="*/ 0 h 168"/>
                    <a:gd name="T92" fmla="*/ 0 w 116"/>
                    <a:gd name="T93" fmla="*/ 0 h 168"/>
                    <a:gd name="T94" fmla="*/ 0 w 116"/>
                    <a:gd name="T95" fmla="*/ 0 h 168"/>
                    <a:gd name="T96" fmla="*/ 0 w 116"/>
                    <a:gd name="T97" fmla="*/ 0 h 168"/>
                    <a:gd name="T98" fmla="*/ 0 w 116"/>
                    <a:gd name="T99" fmla="*/ 0 h 168"/>
                    <a:gd name="T100" fmla="*/ 0 w 116"/>
                    <a:gd name="T101" fmla="*/ 0 h 168"/>
                    <a:gd name="T102" fmla="*/ 0 w 116"/>
                    <a:gd name="T103" fmla="*/ 0 h 168"/>
                    <a:gd name="T104" fmla="*/ 0 w 116"/>
                    <a:gd name="T105" fmla="*/ 0 h 168"/>
                    <a:gd name="T106" fmla="*/ 0 w 116"/>
                    <a:gd name="T107" fmla="*/ 0 h 168"/>
                    <a:gd name="T108" fmla="*/ 0 w 116"/>
                    <a:gd name="T109" fmla="*/ 0 h 168"/>
                    <a:gd name="T110" fmla="*/ 0 w 116"/>
                    <a:gd name="T111" fmla="*/ 0 h 168"/>
                    <a:gd name="T112" fmla="*/ 0 w 116"/>
                    <a:gd name="T113" fmla="*/ 0 h 168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116"/>
                    <a:gd name="T172" fmla="*/ 0 h 168"/>
                    <a:gd name="T173" fmla="*/ 116 w 116"/>
                    <a:gd name="T174" fmla="*/ 168 h 168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116" h="168">
                      <a:moveTo>
                        <a:pt x="15" y="47"/>
                      </a:moveTo>
                      <a:lnTo>
                        <a:pt x="10" y="43"/>
                      </a:lnTo>
                      <a:lnTo>
                        <a:pt x="8" y="36"/>
                      </a:lnTo>
                      <a:lnTo>
                        <a:pt x="5" y="30"/>
                      </a:lnTo>
                      <a:lnTo>
                        <a:pt x="0" y="25"/>
                      </a:lnTo>
                      <a:lnTo>
                        <a:pt x="10" y="20"/>
                      </a:lnTo>
                      <a:lnTo>
                        <a:pt x="19" y="14"/>
                      </a:lnTo>
                      <a:lnTo>
                        <a:pt x="30" y="9"/>
                      </a:lnTo>
                      <a:lnTo>
                        <a:pt x="40" y="6"/>
                      </a:lnTo>
                      <a:lnTo>
                        <a:pt x="50" y="2"/>
                      </a:lnTo>
                      <a:lnTo>
                        <a:pt x="61" y="0"/>
                      </a:lnTo>
                      <a:lnTo>
                        <a:pt x="70" y="0"/>
                      </a:lnTo>
                      <a:lnTo>
                        <a:pt x="78" y="2"/>
                      </a:lnTo>
                      <a:lnTo>
                        <a:pt x="86" y="7"/>
                      </a:lnTo>
                      <a:lnTo>
                        <a:pt x="92" y="13"/>
                      </a:lnTo>
                      <a:lnTo>
                        <a:pt x="97" y="23"/>
                      </a:lnTo>
                      <a:lnTo>
                        <a:pt x="100" y="33"/>
                      </a:lnTo>
                      <a:lnTo>
                        <a:pt x="102" y="44"/>
                      </a:lnTo>
                      <a:lnTo>
                        <a:pt x="103" y="56"/>
                      </a:lnTo>
                      <a:lnTo>
                        <a:pt x="104" y="67"/>
                      </a:lnTo>
                      <a:lnTo>
                        <a:pt x="104" y="76"/>
                      </a:lnTo>
                      <a:lnTo>
                        <a:pt x="106" y="88"/>
                      </a:lnTo>
                      <a:lnTo>
                        <a:pt x="109" y="101"/>
                      </a:lnTo>
                      <a:lnTo>
                        <a:pt x="112" y="115"/>
                      </a:lnTo>
                      <a:lnTo>
                        <a:pt x="115" y="128"/>
                      </a:lnTo>
                      <a:lnTo>
                        <a:pt x="116" y="140"/>
                      </a:lnTo>
                      <a:lnTo>
                        <a:pt x="116" y="149"/>
                      </a:lnTo>
                      <a:lnTo>
                        <a:pt x="113" y="159"/>
                      </a:lnTo>
                      <a:lnTo>
                        <a:pt x="106" y="166"/>
                      </a:lnTo>
                      <a:lnTo>
                        <a:pt x="97" y="168"/>
                      </a:lnTo>
                      <a:lnTo>
                        <a:pt x="90" y="165"/>
                      </a:lnTo>
                      <a:lnTo>
                        <a:pt x="85" y="156"/>
                      </a:lnTo>
                      <a:lnTo>
                        <a:pt x="79" y="145"/>
                      </a:lnTo>
                      <a:lnTo>
                        <a:pt x="74" y="132"/>
                      </a:lnTo>
                      <a:lnTo>
                        <a:pt x="68" y="119"/>
                      </a:lnTo>
                      <a:lnTo>
                        <a:pt x="61" y="107"/>
                      </a:lnTo>
                      <a:lnTo>
                        <a:pt x="52" y="97"/>
                      </a:lnTo>
                      <a:lnTo>
                        <a:pt x="49" y="93"/>
                      </a:lnTo>
                      <a:lnTo>
                        <a:pt x="49" y="90"/>
                      </a:lnTo>
                      <a:lnTo>
                        <a:pt x="51" y="86"/>
                      </a:lnTo>
                      <a:lnTo>
                        <a:pt x="55" y="84"/>
                      </a:lnTo>
                      <a:lnTo>
                        <a:pt x="60" y="82"/>
                      </a:lnTo>
                      <a:lnTo>
                        <a:pt x="64" y="79"/>
                      </a:lnTo>
                      <a:lnTo>
                        <a:pt x="66" y="74"/>
                      </a:lnTo>
                      <a:lnTo>
                        <a:pt x="65" y="69"/>
                      </a:lnTo>
                      <a:lnTo>
                        <a:pt x="57" y="78"/>
                      </a:lnTo>
                      <a:lnTo>
                        <a:pt x="48" y="82"/>
                      </a:lnTo>
                      <a:lnTo>
                        <a:pt x="39" y="81"/>
                      </a:lnTo>
                      <a:lnTo>
                        <a:pt x="30" y="76"/>
                      </a:lnTo>
                      <a:lnTo>
                        <a:pt x="23" y="69"/>
                      </a:lnTo>
                      <a:lnTo>
                        <a:pt x="16" y="60"/>
                      </a:lnTo>
                      <a:lnTo>
                        <a:pt x="11" y="50"/>
                      </a:lnTo>
                      <a:lnTo>
                        <a:pt x="8" y="41"/>
                      </a:lnTo>
                      <a:lnTo>
                        <a:pt x="10" y="42"/>
                      </a:lnTo>
                      <a:lnTo>
                        <a:pt x="11" y="44"/>
                      </a:lnTo>
                      <a:lnTo>
                        <a:pt x="13" y="45"/>
                      </a:lnTo>
                      <a:lnTo>
                        <a:pt x="15" y="4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88" name="Freeform 2158"/>
                <p:cNvSpPr>
                  <a:spLocks/>
                </p:cNvSpPr>
                <p:nvPr/>
              </p:nvSpPr>
              <p:spPr bwMode="auto">
                <a:xfrm>
                  <a:off x="2689" y="1397"/>
                  <a:ext cx="11" cy="15"/>
                </a:xfrm>
                <a:custGeom>
                  <a:avLst/>
                  <a:gdLst>
                    <a:gd name="T0" fmla="*/ 0 w 116"/>
                    <a:gd name="T1" fmla="*/ 0 h 168"/>
                    <a:gd name="T2" fmla="*/ 0 w 116"/>
                    <a:gd name="T3" fmla="*/ 0 h 168"/>
                    <a:gd name="T4" fmla="*/ 0 w 116"/>
                    <a:gd name="T5" fmla="*/ 0 h 168"/>
                    <a:gd name="T6" fmla="*/ 0 w 116"/>
                    <a:gd name="T7" fmla="*/ 0 h 168"/>
                    <a:gd name="T8" fmla="*/ 0 w 116"/>
                    <a:gd name="T9" fmla="*/ 0 h 168"/>
                    <a:gd name="T10" fmla="*/ 0 w 116"/>
                    <a:gd name="T11" fmla="*/ 0 h 168"/>
                    <a:gd name="T12" fmla="*/ 0 w 116"/>
                    <a:gd name="T13" fmla="*/ 0 h 168"/>
                    <a:gd name="T14" fmla="*/ 0 w 116"/>
                    <a:gd name="T15" fmla="*/ 0 h 168"/>
                    <a:gd name="T16" fmla="*/ 0 w 116"/>
                    <a:gd name="T17" fmla="*/ 0 h 168"/>
                    <a:gd name="T18" fmla="*/ 0 w 116"/>
                    <a:gd name="T19" fmla="*/ 0 h 168"/>
                    <a:gd name="T20" fmla="*/ 0 w 116"/>
                    <a:gd name="T21" fmla="*/ 0 h 168"/>
                    <a:gd name="T22" fmla="*/ 0 w 116"/>
                    <a:gd name="T23" fmla="*/ 0 h 168"/>
                    <a:gd name="T24" fmla="*/ 0 w 116"/>
                    <a:gd name="T25" fmla="*/ 0 h 168"/>
                    <a:gd name="T26" fmla="*/ 0 w 116"/>
                    <a:gd name="T27" fmla="*/ 0 h 168"/>
                    <a:gd name="T28" fmla="*/ 0 w 116"/>
                    <a:gd name="T29" fmla="*/ 0 h 168"/>
                    <a:gd name="T30" fmla="*/ 0 w 116"/>
                    <a:gd name="T31" fmla="*/ 0 h 168"/>
                    <a:gd name="T32" fmla="*/ 0 w 116"/>
                    <a:gd name="T33" fmla="*/ 0 h 168"/>
                    <a:gd name="T34" fmla="*/ 0 w 116"/>
                    <a:gd name="T35" fmla="*/ 0 h 168"/>
                    <a:gd name="T36" fmla="*/ 0 w 116"/>
                    <a:gd name="T37" fmla="*/ 0 h 168"/>
                    <a:gd name="T38" fmla="*/ 0 w 116"/>
                    <a:gd name="T39" fmla="*/ 0 h 168"/>
                    <a:gd name="T40" fmla="*/ 0 w 116"/>
                    <a:gd name="T41" fmla="*/ 0 h 168"/>
                    <a:gd name="T42" fmla="*/ 0 w 116"/>
                    <a:gd name="T43" fmla="*/ 0 h 168"/>
                    <a:gd name="T44" fmla="*/ 0 w 116"/>
                    <a:gd name="T45" fmla="*/ 0 h 168"/>
                    <a:gd name="T46" fmla="*/ 0 w 116"/>
                    <a:gd name="T47" fmla="*/ 0 h 168"/>
                    <a:gd name="T48" fmla="*/ 0 w 116"/>
                    <a:gd name="T49" fmla="*/ 0 h 168"/>
                    <a:gd name="T50" fmla="*/ 0 w 116"/>
                    <a:gd name="T51" fmla="*/ 0 h 168"/>
                    <a:gd name="T52" fmla="*/ 0 w 116"/>
                    <a:gd name="T53" fmla="*/ 0 h 168"/>
                    <a:gd name="T54" fmla="*/ 0 w 116"/>
                    <a:gd name="T55" fmla="*/ 0 h 168"/>
                    <a:gd name="T56" fmla="*/ 0 w 116"/>
                    <a:gd name="T57" fmla="*/ 0 h 168"/>
                    <a:gd name="T58" fmla="*/ 0 w 116"/>
                    <a:gd name="T59" fmla="*/ 0 h 168"/>
                    <a:gd name="T60" fmla="*/ 0 w 116"/>
                    <a:gd name="T61" fmla="*/ 0 h 168"/>
                    <a:gd name="T62" fmla="*/ 0 w 116"/>
                    <a:gd name="T63" fmla="*/ 0 h 168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16"/>
                    <a:gd name="T97" fmla="*/ 0 h 168"/>
                    <a:gd name="T98" fmla="*/ 116 w 116"/>
                    <a:gd name="T99" fmla="*/ 168 h 168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16" h="168">
                      <a:moveTo>
                        <a:pt x="15" y="47"/>
                      </a:moveTo>
                      <a:lnTo>
                        <a:pt x="15" y="47"/>
                      </a:lnTo>
                      <a:lnTo>
                        <a:pt x="10" y="43"/>
                      </a:lnTo>
                      <a:lnTo>
                        <a:pt x="8" y="36"/>
                      </a:lnTo>
                      <a:lnTo>
                        <a:pt x="5" y="30"/>
                      </a:lnTo>
                      <a:lnTo>
                        <a:pt x="0" y="25"/>
                      </a:lnTo>
                      <a:lnTo>
                        <a:pt x="10" y="20"/>
                      </a:lnTo>
                      <a:lnTo>
                        <a:pt x="19" y="14"/>
                      </a:lnTo>
                      <a:lnTo>
                        <a:pt x="30" y="9"/>
                      </a:lnTo>
                      <a:lnTo>
                        <a:pt x="40" y="6"/>
                      </a:lnTo>
                      <a:lnTo>
                        <a:pt x="50" y="2"/>
                      </a:lnTo>
                      <a:lnTo>
                        <a:pt x="61" y="0"/>
                      </a:lnTo>
                      <a:lnTo>
                        <a:pt x="70" y="0"/>
                      </a:lnTo>
                      <a:lnTo>
                        <a:pt x="78" y="2"/>
                      </a:lnTo>
                      <a:lnTo>
                        <a:pt x="86" y="7"/>
                      </a:lnTo>
                      <a:lnTo>
                        <a:pt x="92" y="13"/>
                      </a:lnTo>
                      <a:lnTo>
                        <a:pt x="97" y="23"/>
                      </a:lnTo>
                      <a:lnTo>
                        <a:pt x="100" y="33"/>
                      </a:lnTo>
                      <a:lnTo>
                        <a:pt x="102" y="44"/>
                      </a:lnTo>
                      <a:lnTo>
                        <a:pt x="103" y="56"/>
                      </a:lnTo>
                      <a:lnTo>
                        <a:pt x="104" y="67"/>
                      </a:lnTo>
                      <a:lnTo>
                        <a:pt x="104" y="76"/>
                      </a:lnTo>
                      <a:lnTo>
                        <a:pt x="106" y="88"/>
                      </a:lnTo>
                      <a:lnTo>
                        <a:pt x="109" y="101"/>
                      </a:lnTo>
                      <a:lnTo>
                        <a:pt x="112" y="115"/>
                      </a:lnTo>
                      <a:lnTo>
                        <a:pt x="115" y="128"/>
                      </a:lnTo>
                      <a:lnTo>
                        <a:pt x="116" y="140"/>
                      </a:lnTo>
                      <a:lnTo>
                        <a:pt x="116" y="149"/>
                      </a:lnTo>
                      <a:lnTo>
                        <a:pt x="113" y="159"/>
                      </a:lnTo>
                      <a:lnTo>
                        <a:pt x="106" y="166"/>
                      </a:lnTo>
                      <a:lnTo>
                        <a:pt x="97" y="168"/>
                      </a:lnTo>
                      <a:lnTo>
                        <a:pt x="90" y="165"/>
                      </a:lnTo>
                      <a:lnTo>
                        <a:pt x="85" y="156"/>
                      </a:lnTo>
                      <a:lnTo>
                        <a:pt x="79" y="145"/>
                      </a:lnTo>
                      <a:lnTo>
                        <a:pt x="74" y="132"/>
                      </a:lnTo>
                      <a:lnTo>
                        <a:pt x="68" y="119"/>
                      </a:lnTo>
                      <a:lnTo>
                        <a:pt x="61" y="107"/>
                      </a:lnTo>
                      <a:lnTo>
                        <a:pt x="52" y="97"/>
                      </a:lnTo>
                      <a:lnTo>
                        <a:pt x="49" y="93"/>
                      </a:lnTo>
                      <a:lnTo>
                        <a:pt x="49" y="90"/>
                      </a:lnTo>
                      <a:lnTo>
                        <a:pt x="51" y="86"/>
                      </a:lnTo>
                      <a:lnTo>
                        <a:pt x="55" y="84"/>
                      </a:lnTo>
                      <a:lnTo>
                        <a:pt x="60" y="82"/>
                      </a:lnTo>
                      <a:lnTo>
                        <a:pt x="64" y="79"/>
                      </a:lnTo>
                      <a:lnTo>
                        <a:pt x="66" y="74"/>
                      </a:lnTo>
                      <a:lnTo>
                        <a:pt x="65" y="69"/>
                      </a:lnTo>
                      <a:lnTo>
                        <a:pt x="57" y="78"/>
                      </a:lnTo>
                      <a:lnTo>
                        <a:pt x="48" y="82"/>
                      </a:lnTo>
                      <a:lnTo>
                        <a:pt x="39" y="81"/>
                      </a:lnTo>
                      <a:lnTo>
                        <a:pt x="30" y="76"/>
                      </a:lnTo>
                      <a:lnTo>
                        <a:pt x="23" y="69"/>
                      </a:lnTo>
                      <a:lnTo>
                        <a:pt x="16" y="60"/>
                      </a:lnTo>
                      <a:lnTo>
                        <a:pt x="11" y="50"/>
                      </a:lnTo>
                      <a:lnTo>
                        <a:pt x="8" y="41"/>
                      </a:lnTo>
                      <a:lnTo>
                        <a:pt x="10" y="42"/>
                      </a:lnTo>
                      <a:lnTo>
                        <a:pt x="11" y="44"/>
                      </a:lnTo>
                      <a:lnTo>
                        <a:pt x="13" y="45"/>
                      </a:lnTo>
                      <a:lnTo>
                        <a:pt x="15" y="47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89" name="Freeform 2159"/>
                <p:cNvSpPr>
                  <a:spLocks/>
                </p:cNvSpPr>
                <p:nvPr/>
              </p:nvSpPr>
              <p:spPr bwMode="auto">
                <a:xfrm>
                  <a:off x="2685" y="1404"/>
                  <a:ext cx="12" cy="18"/>
                </a:xfrm>
                <a:custGeom>
                  <a:avLst/>
                  <a:gdLst>
                    <a:gd name="T0" fmla="*/ 0 w 124"/>
                    <a:gd name="T1" fmla="*/ 0 h 191"/>
                    <a:gd name="T2" fmla="*/ 0 w 124"/>
                    <a:gd name="T3" fmla="*/ 0 h 191"/>
                    <a:gd name="T4" fmla="*/ 0 w 124"/>
                    <a:gd name="T5" fmla="*/ 0 h 191"/>
                    <a:gd name="T6" fmla="*/ 0 w 124"/>
                    <a:gd name="T7" fmla="*/ 0 h 191"/>
                    <a:gd name="T8" fmla="*/ 0 w 124"/>
                    <a:gd name="T9" fmla="*/ 0 h 191"/>
                    <a:gd name="T10" fmla="*/ 0 w 124"/>
                    <a:gd name="T11" fmla="*/ 0 h 191"/>
                    <a:gd name="T12" fmla="*/ 0 w 124"/>
                    <a:gd name="T13" fmla="*/ 0 h 191"/>
                    <a:gd name="T14" fmla="*/ 0 w 124"/>
                    <a:gd name="T15" fmla="*/ 0 h 191"/>
                    <a:gd name="T16" fmla="*/ 0 w 124"/>
                    <a:gd name="T17" fmla="*/ 0 h 191"/>
                    <a:gd name="T18" fmla="*/ 0 w 124"/>
                    <a:gd name="T19" fmla="*/ 0 h 191"/>
                    <a:gd name="T20" fmla="*/ 0 w 124"/>
                    <a:gd name="T21" fmla="*/ 0 h 191"/>
                    <a:gd name="T22" fmla="*/ 0 w 124"/>
                    <a:gd name="T23" fmla="*/ 0 h 191"/>
                    <a:gd name="T24" fmla="*/ 0 w 124"/>
                    <a:gd name="T25" fmla="*/ 0 h 191"/>
                    <a:gd name="T26" fmla="*/ 0 w 124"/>
                    <a:gd name="T27" fmla="*/ 0 h 191"/>
                    <a:gd name="T28" fmla="*/ 0 w 124"/>
                    <a:gd name="T29" fmla="*/ 0 h 191"/>
                    <a:gd name="T30" fmla="*/ 0 w 124"/>
                    <a:gd name="T31" fmla="*/ 0 h 191"/>
                    <a:gd name="T32" fmla="*/ 0 w 124"/>
                    <a:gd name="T33" fmla="*/ 0 h 191"/>
                    <a:gd name="T34" fmla="*/ 0 w 124"/>
                    <a:gd name="T35" fmla="*/ 0 h 191"/>
                    <a:gd name="T36" fmla="*/ 0 w 124"/>
                    <a:gd name="T37" fmla="*/ 0 h 191"/>
                    <a:gd name="T38" fmla="*/ 0 w 124"/>
                    <a:gd name="T39" fmla="*/ 0 h 191"/>
                    <a:gd name="T40" fmla="*/ 0 w 124"/>
                    <a:gd name="T41" fmla="*/ 0 h 191"/>
                    <a:gd name="T42" fmla="*/ 0 w 124"/>
                    <a:gd name="T43" fmla="*/ 0 h 191"/>
                    <a:gd name="T44" fmla="*/ 0 w 124"/>
                    <a:gd name="T45" fmla="*/ 0 h 191"/>
                    <a:gd name="T46" fmla="*/ 0 w 124"/>
                    <a:gd name="T47" fmla="*/ 0 h 191"/>
                    <a:gd name="T48" fmla="*/ 0 w 124"/>
                    <a:gd name="T49" fmla="*/ 0 h 191"/>
                    <a:gd name="T50" fmla="*/ 0 w 124"/>
                    <a:gd name="T51" fmla="*/ 0 h 191"/>
                    <a:gd name="T52" fmla="*/ 0 w 124"/>
                    <a:gd name="T53" fmla="*/ 0 h 191"/>
                    <a:gd name="T54" fmla="*/ 0 w 124"/>
                    <a:gd name="T55" fmla="*/ 0 h 191"/>
                    <a:gd name="T56" fmla="*/ 0 w 124"/>
                    <a:gd name="T57" fmla="*/ 0 h 191"/>
                    <a:gd name="T58" fmla="*/ 0 w 124"/>
                    <a:gd name="T59" fmla="*/ 0 h 191"/>
                    <a:gd name="T60" fmla="*/ 0 w 124"/>
                    <a:gd name="T61" fmla="*/ 0 h 191"/>
                    <a:gd name="T62" fmla="*/ 0 w 124"/>
                    <a:gd name="T63" fmla="*/ 0 h 191"/>
                    <a:gd name="T64" fmla="*/ 0 w 124"/>
                    <a:gd name="T65" fmla="*/ 0 h 191"/>
                    <a:gd name="T66" fmla="*/ 0 w 124"/>
                    <a:gd name="T67" fmla="*/ 0 h 191"/>
                    <a:gd name="T68" fmla="*/ 0 w 124"/>
                    <a:gd name="T69" fmla="*/ 0 h 191"/>
                    <a:gd name="T70" fmla="*/ 0 w 124"/>
                    <a:gd name="T71" fmla="*/ 0 h 191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124"/>
                    <a:gd name="T109" fmla="*/ 0 h 191"/>
                    <a:gd name="T110" fmla="*/ 124 w 124"/>
                    <a:gd name="T111" fmla="*/ 191 h 191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124" h="191">
                      <a:moveTo>
                        <a:pt x="81" y="59"/>
                      </a:moveTo>
                      <a:lnTo>
                        <a:pt x="70" y="54"/>
                      </a:lnTo>
                      <a:lnTo>
                        <a:pt x="60" y="49"/>
                      </a:lnTo>
                      <a:lnTo>
                        <a:pt x="51" y="45"/>
                      </a:lnTo>
                      <a:lnTo>
                        <a:pt x="42" y="40"/>
                      </a:lnTo>
                      <a:lnTo>
                        <a:pt x="35" y="34"/>
                      </a:lnTo>
                      <a:lnTo>
                        <a:pt x="30" y="25"/>
                      </a:lnTo>
                      <a:lnTo>
                        <a:pt x="27" y="15"/>
                      </a:lnTo>
                      <a:lnTo>
                        <a:pt x="27" y="0"/>
                      </a:lnTo>
                      <a:lnTo>
                        <a:pt x="26" y="0"/>
                      </a:lnTo>
                      <a:lnTo>
                        <a:pt x="21" y="5"/>
                      </a:lnTo>
                      <a:lnTo>
                        <a:pt x="15" y="8"/>
                      </a:lnTo>
                      <a:lnTo>
                        <a:pt x="8" y="8"/>
                      </a:lnTo>
                      <a:lnTo>
                        <a:pt x="9" y="17"/>
                      </a:lnTo>
                      <a:lnTo>
                        <a:pt x="10" y="25"/>
                      </a:lnTo>
                      <a:lnTo>
                        <a:pt x="12" y="33"/>
                      </a:lnTo>
                      <a:lnTo>
                        <a:pt x="14" y="40"/>
                      </a:lnTo>
                      <a:lnTo>
                        <a:pt x="15" y="47"/>
                      </a:lnTo>
                      <a:lnTo>
                        <a:pt x="14" y="54"/>
                      </a:lnTo>
                      <a:lnTo>
                        <a:pt x="11" y="61"/>
                      </a:lnTo>
                      <a:lnTo>
                        <a:pt x="6" y="70"/>
                      </a:lnTo>
                      <a:lnTo>
                        <a:pt x="2" y="79"/>
                      </a:lnTo>
                      <a:lnTo>
                        <a:pt x="0" y="88"/>
                      </a:lnTo>
                      <a:lnTo>
                        <a:pt x="4" y="96"/>
                      </a:lnTo>
                      <a:lnTo>
                        <a:pt x="10" y="103"/>
                      </a:lnTo>
                      <a:lnTo>
                        <a:pt x="19" y="108"/>
                      </a:lnTo>
                      <a:lnTo>
                        <a:pt x="29" y="113"/>
                      </a:lnTo>
                      <a:lnTo>
                        <a:pt x="40" y="113"/>
                      </a:lnTo>
                      <a:lnTo>
                        <a:pt x="52" y="110"/>
                      </a:lnTo>
                      <a:lnTo>
                        <a:pt x="55" y="123"/>
                      </a:lnTo>
                      <a:lnTo>
                        <a:pt x="58" y="138"/>
                      </a:lnTo>
                      <a:lnTo>
                        <a:pt x="61" y="152"/>
                      </a:lnTo>
                      <a:lnTo>
                        <a:pt x="66" y="166"/>
                      </a:lnTo>
                      <a:lnTo>
                        <a:pt x="71" y="178"/>
                      </a:lnTo>
                      <a:lnTo>
                        <a:pt x="81" y="187"/>
                      </a:lnTo>
                      <a:lnTo>
                        <a:pt x="93" y="191"/>
                      </a:lnTo>
                      <a:lnTo>
                        <a:pt x="110" y="190"/>
                      </a:lnTo>
                      <a:lnTo>
                        <a:pt x="105" y="187"/>
                      </a:lnTo>
                      <a:lnTo>
                        <a:pt x="98" y="183"/>
                      </a:lnTo>
                      <a:lnTo>
                        <a:pt x="94" y="181"/>
                      </a:lnTo>
                      <a:lnTo>
                        <a:pt x="90" y="179"/>
                      </a:lnTo>
                      <a:lnTo>
                        <a:pt x="87" y="177"/>
                      </a:lnTo>
                      <a:lnTo>
                        <a:pt x="85" y="174"/>
                      </a:lnTo>
                      <a:lnTo>
                        <a:pt x="87" y="169"/>
                      </a:lnTo>
                      <a:lnTo>
                        <a:pt x="91" y="163"/>
                      </a:lnTo>
                      <a:lnTo>
                        <a:pt x="97" y="160"/>
                      </a:lnTo>
                      <a:lnTo>
                        <a:pt x="107" y="165"/>
                      </a:lnTo>
                      <a:lnTo>
                        <a:pt x="116" y="168"/>
                      </a:lnTo>
                      <a:lnTo>
                        <a:pt x="121" y="167"/>
                      </a:lnTo>
                      <a:lnTo>
                        <a:pt x="124" y="158"/>
                      </a:lnTo>
                      <a:lnTo>
                        <a:pt x="120" y="151"/>
                      </a:lnTo>
                      <a:lnTo>
                        <a:pt x="114" y="144"/>
                      </a:lnTo>
                      <a:lnTo>
                        <a:pt x="105" y="138"/>
                      </a:lnTo>
                      <a:lnTo>
                        <a:pt x="97" y="131"/>
                      </a:lnTo>
                      <a:lnTo>
                        <a:pt x="90" y="123"/>
                      </a:lnTo>
                      <a:lnTo>
                        <a:pt x="87" y="115"/>
                      </a:lnTo>
                      <a:lnTo>
                        <a:pt x="89" y="103"/>
                      </a:lnTo>
                      <a:lnTo>
                        <a:pt x="95" y="103"/>
                      </a:lnTo>
                      <a:lnTo>
                        <a:pt x="96" y="95"/>
                      </a:lnTo>
                      <a:lnTo>
                        <a:pt x="96" y="89"/>
                      </a:lnTo>
                      <a:lnTo>
                        <a:pt x="103" y="88"/>
                      </a:lnTo>
                      <a:lnTo>
                        <a:pt x="102" y="81"/>
                      </a:lnTo>
                      <a:lnTo>
                        <a:pt x="100" y="76"/>
                      </a:lnTo>
                      <a:lnTo>
                        <a:pt x="97" y="70"/>
                      </a:lnTo>
                      <a:lnTo>
                        <a:pt x="93" y="66"/>
                      </a:lnTo>
                      <a:lnTo>
                        <a:pt x="89" y="63"/>
                      </a:lnTo>
                      <a:lnTo>
                        <a:pt x="83" y="58"/>
                      </a:lnTo>
                      <a:lnTo>
                        <a:pt x="79" y="55"/>
                      </a:lnTo>
                      <a:lnTo>
                        <a:pt x="73" y="52"/>
                      </a:lnTo>
                      <a:lnTo>
                        <a:pt x="76" y="54"/>
                      </a:lnTo>
                      <a:lnTo>
                        <a:pt x="78" y="55"/>
                      </a:lnTo>
                      <a:lnTo>
                        <a:pt x="79" y="57"/>
                      </a:lnTo>
                      <a:lnTo>
                        <a:pt x="81" y="5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90" name="Freeform 2160"/>
                <p:cNvSpPr>
                  <a:spLocks/>
                </p:cNvSpPr>
                <p:nvPr/>
              </p:nvSpPr>
              <p:spPr bwMode="auto">
                <a:xfrm>
                  <a:off x="2685" y="1404"/>
                  <a:ext cx="12" cy="18"/>
                </a:xfrm>
                <a:custGeom>
                  <a:avLst/>
                  <a:gdLst>
                    <a:gd name="T0" fmla="*/ 0 w 124"/>
                    <a:gd name="T1" fmla="*/ 0 h 191"/>
                    <a:gd name="T2" fmla="*/ 0 w 124"/>
                    <a:gd name="T3" fmla="*/ 0 h 191"/>
                    <a:gd name="T4" fmla="*/ 0 w 124"/>
                    <a:gd name="T5" fmla="*/ 0 h 191"/>
                    <a:gd name="T6" fmla="*/ 0 w 124"/>
                    <a:gd name="T7" fmla="*/ 0 h 191"/>
                    <a:gd name="T8" fmla="*/ 0 w 124"/>
                    <a:gd name="T9" fmla="*/ 0 h 191"/>
                    <a:gd name="T10" fmla="*/ 0 w 124"/>
                    <a:gd name="T11" fmla="*/ 0 h 191"/>
                    <a:gd name="T12" fmla="*/ 0 w 124"/>
                    <a:gd name="T13" fmla="*/ 0 h 191"/>
                    <a:gd name="T14" fmla="*/ 0 w 124"/>
                    <a:gd name="T15" fmla="*/ 0 h 191"/>
                    <a:gd name="T16" fmla="*/ 0 w 124"/>
                    <a:gd name="T17" fmla="*/ 0 h 191"/>
                    <a:gd name="T18" fmla="*/ 0 w 124"/>
                    <a:gd name="T19" fmla="*/ 0 h 191"/>
                    <a:gd name="T20" fmla="*/ 0 w 124"/>
                    <a:gd name="T21" fmla="*/ 0 h 191"/>
                    <a:gd name="T22" fmla="*/ 0 w 124"/>
                    <a:gd name="T23" fmla="*/ 0 h 191"/>
                    <a:gd name="T24" fmla="*/ 0 w 124"/>
                    <a:gd name="T25" fmla="*/ 0 h 191"/>
                    <a:gd name="T26" fmla="*/ 0 w 124"/>
                    <a:gd name="T27" fmla="*/ 0 h 191"/>
                    <a:gd name="T28" fmla="*/ 0 w 124"/>
                    <a:gd name="T29" fmla="*/ 0 h 191"/>
                    <a:gd name="T30" fmla="*/ 0 w 124"/>
                    <a:gd name="T31" fmla="*/ 0 h 191"/>
                    <a:gd name="T32" fmla="*/ 0 w 124"/>
                    <a:gd name="T33" fmla="*/ 0 h 191"/>
                    <a:gd name="T34" fmla="*/ 0 w 124"/>
                    <a:gd name="T35" fmla="*/ 0 h 191"/>
                    <a:gd name="T36" fmla="*/ 0 w 124"/>
                    <a:gd name="T37" fmla="*/ 0 h 191"/>
                    <a:gd name="T38" fmla="*/ 0 w 124"/>
                    <a:gd name="T39" fmla="*/ 0 h 191"/>
                    <a:gd name="T40" fmla="*/ 0 w 124"/>
                    <a:gd name="T41" fmla="*/ 0 h 191"/>
                    <a:gd name="T42" fmla="*/ 0 w 124"/>
                    <a:gd name="T43" fmla="*/ 0 h 191"/>
                    <a:gd name="T44" fmla="*/ 0 w 124"/>
                    <a:gd name="T45" fmla="*/ 0 h 191"/>
                    <a:gd name="T46" fmla="*/ 0 w 124"/>
                    <a:gd name="T47" fmla="*/ 0 h 191"/>
                    <a:gd name="T48" fmla="*/ 0 w 124"/>
                    <a:gd name="T49" fmla="*/ 0 h 191"/>
                    <a:gd name="T50" fmla="*/ 0 w 124"/>
                    <a:gd name="T51" fmla="*/ 0 h 191"/>
                    <a:gd name="T52" fmla="*/ 0 w 124"/>
                    <a:gd name="T53" fmla="*/ 0 h 191"/>
                    <a:gd name="T54" fmla="*/ 0 w 124"/>
                    <a:gd name="T55" fmla="*/ 0 h 191"/>
                    <a:gd name="T56" fmla="*/ 0 w 124"/>
                    <a:gd name="T57" fmla="*/ 0 h 191"/>
                    <a:gd name="T58" fmla="*/ 0 w 124"/>
                    <a:gd name="T59" fmla="*/ 0 h 191"/>
                    <a:gd name="T60" fmla="*/ 0 w 124"/>
                    <a:gd name="T61" fmla="*/ 0 h 191"/>
                    <a:gd name="T62" fmla="*/ 0 w 124"/>
                    <a:gd name="T63" fmla="*/ 0 h 191"/>
                    <a:gd name="T64" fmla="*/ 0 w 124"/>
                    <a:gd name="T65" fmla="*/ 0 h 191"/>
                    <a:gd name="T66" fmla="*/ 0 w 124"/>
                    <a:gd name="T67" fmla="*/ 0 h 191"/>
                    <a:gd name="T68" fmla="*/ 0 w 124"/>
                    <a:gd name="T69" fmla="*/ 0 h 191"/>
                    <a:gd name="T70" fmla="*/ 0 w 124"/>
                    <a:gd name="T71" fmla="*/ 0 h 191"/>
                    <a:gd name="T72" fmla="*/ 0 w 124"/>
                    <a:gd name="T73" fmla="*/ 0 h 191"/>
                    <a:gd name="T74" fmla="*/ 0 w 124"/>
                    <a:gd name="T75" fmla="*/ 0 h 191"/>
                    <a:gd name="T76" fmla="*/ 0 w 124"/>
                    <a:gd name="T77" fmla="*/ 0 h 191"/>
                    <a:gd name="T78" fmla="*/ 0 w 124"/>
                    <a:gd name="T79" fmla="*/ 0 h 191"/>
                    <a:gd name="T80" fmla="*/ 0 w 124"/>
                    <a:gd name="T81" fmla="*/ 0 h 191"/>
                    <a:gd name="T82" fmla="*/ 0 w 124"/>
                    <a:gd name="T83" fmla="*/ 0 h 191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124"/>
                    <a:gd name="T127" fmla="*/ 0 h 191"/>
                    <a:gd name="T128" fmla="*/ 124 w 124"/>
                    <a:gd name="T129" fmla="*/ 191 h 191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124" h="191">
                      <a:moveTo>
                        <a:pt x="81" y="59"/>
                      </a:moveTo>
                      <a:lnTo>
                        <a:pt x="81" y="59"/>
                      </a:lnTo>
                      <a:lnTo>
                        <a:pt x="70" y="54"/>
                      </a:lnTo>
                      <a:lnTo>
                        <a:pt x="60" y="49"/>
                      </a:lnTo>
                      <a:lnTo>
                        <a:pt x="51" y="45"/>
                      </a:lnTo>
                      <a:lnTo>
                        <a:pt x="42" y="40"/>
                      </a:lnTo>
                      <a:lnTo>
                        <a:pt x="35" y="34"/>
                      </a:lnTo>
                      <a:lnTo>
                        <a:pt x="30" y="25"/>
                      </a:lnTo>
                      <a:lnTo>
                        <a:pt x="27" y="15"/>
                      </a:lnTo>
                      <a:lnTo>
                        <a:pt x="27" y="0"/>
                      </a:lnTo>
                      <a:lnTo>
                        <a:pt x="26" y="0"/>
                      </a:lnTo>
                      <a:lnTo>
                        <a:pt x="21" y="5"/>
                      </a:lnTo>
                      <a:lnTo>
                        <a:pt x="15" y="8"/>
                      </a:lnTo>
                      <a:lnTo>
                        <a:pt x="8" y="8"/>
                      </a:lnTo>
                      <a:lnTo>
                        <a:pt x="9" y="17"/>
                      </a:lnTo>
                      <a:lnTo>
                        <a:pt x="10" y="25"/>
                      </a:lnTo>
                      <a:lnTo>
                        <a:pt x="12" y="33"/>
                      </a:lnTo>
                      <a:lnTo>
                        <a:pt x="14" y="40"/>
                      </a:lnTo>
                      <a:lnTo>
                        <a:pt x="15" y="47"/>
                      </a:lnTo>
                      <a:lnTo>
                        <a:pt x="14" y="54"/>
                      </a:lnTo>
                      <a:lnTo>
                        <a:pt x="11" y="61"/>
                      </a:lnTo>
                      <a:lnTo>
                        <a:pt x="6" y="70"/>
                      </a:lnTo>
                      <a:lnTo>
                        <a:pt x="2" y="79"/>
                      </a:lnTo>
                      <a:lnTo>
                        <a:pt x="0" y="88"/>
                      </a:lnTo>
                      <a:lnTo>
                        <a:pt x="4" y="96"/>
                      </a:lnTo>
                      <a:lnTo>
                        <a:pt x="10" y="103"/>
                      </a:lnTo>
                      <a:lnTo>
                        <a:pt x="19" y="108"/>
                      </a:lnTo>
                      <a:lnTo>
                        <a:pt x="29" y="113"/>
                      </a:lnTo>
                      <a:lnTo>
                        <a:pt x="40" y="113"/>
                      </a:lnTo>
                      <a:lnTo>
                        <a:pt x="52" y="110"/>
                      </a:lnTo>
                      <a:lnTo>
                        <a:pt x="55" y="123"/>
                      </a:lnTo>
                      <a:lnTo>
                        <a:pt x="58" y="138"/>
                      </a:lnTo>
                      <a:lnTo>
                        <a:pt x="61" y="152"/>
                      </a:lnTo>
                      <a:lnTo>
                        <a:pt x="66" y="166"/>
                      </a:lnTo>
                      <a:lnTo>
                        <a:pt x="71" y="178"/>
                      </a:lnTo>
                      <a:lnTo>
                        <a:pt x="81" y="187"/>
                      </a:lnTo>
                      <a:lnTo>
                        <a:pt x="93" y="191"/>
                      </a:lnTo>
                      <a:lnTo>
                        <a:pt x="110" y="190"/>
                      </a:lnTo>
                      <a:lnTo>
                        <a:pt x="105" y="187"/>
                      </a:lnTo>
                      <a:lnTo>
                        <a:pt x="98" y="183"/>
                      </a:lnTo>
                      <a:lnTo>
                        <a:pt x="94" y="181"/>
                      </a:lnTo>
                      <a:lnTo>
                        <a:pt x="90" y="179"/>
                      </a:lnTo>
                      <a:lnTo>
                        <a:pt x="87" y="177"/>
                      </a:lnTo>
                      <a:lnTo>
                        <a:pt x="85" y="174"/>
                      </a:lnTo>
                      <a:lnTo>
                        <a:pt x="87" y="169"/>
                      </a:lnTo>
                      <a:lnTo>
                        <a:pt x="91" y="163"/>
                      </a:lnTo>
                      <a:lnTo>
                        <a:pt x="97" y="160"/>
                      </a:lnTo>
                      <a:lnTo>
                        <a:pt x="107" y="165"/>
                      </a:lnTo>
                      <a:lnTo>
                        <a:pt x="116" y="168"/>
                      </a:lnTo>
                      <a:lnTo>
                        <a:pt x="121" y="167"/>
                      </a:lnTo>
                      <a:lnTo>
                        <a:pt x="124" y="158"/>
                      </a:lnTo>
                      <a:lnTo>
                        <a:pt x="120" y="151"/>
                      </a:lnTo>
                      <a:lnTo>
                        <a:pt x="114" y="144"/>
                      </a:lnTo>
                      <a:lnTo>
                        <a:pt x="105" y="138"/>
                      </a:lnTo>
                      <a:lnTo>
                        <a:pt x="97" y="131"/>
                      </a:lnTo>
                      <a:lnTo>
                        <a:pt x="90" y="123"/>
                      </a:lnTo>
                      <a:lnTo>
                        <a:pt x="87" y="115"/>
                      </a:lnTo>
                      <a:lnTo>
                        <a:pt x="89" y="103"/>
                      </a:lnTo>
                      <a:lnTo>
                        <a:pt x="95" y="103"/>
                      </a:lnTo>
                      <a:lnTo>
                        <a:pt x="96" y="95"/>
                      </a:lnTo>
                      <a:lnTo>
                        <a:pt x="96" y="89"/>
                      </a:lnTo>
                      <a:lnTo>
                        <a:pt x="103" y="88"/>
                      </a:lnTo>
                      <a:lnTo>
                        <a:pt x="102" y="81"/>
                      </a:lnTo>
                      <a:lnTo>
                        <a:pt x="100" y="76"/>
                      </a:lnTo>
                      <a:lnTo>
                        <a:pt x="97" y="70"/>
                      </a:lnTo>
                      <a:lnTo>
                        <a:pt x="93" y="66"/>
                      </a:lnTo>
                      <a:lnTo>
                        <a:pt x="89" y="63"/>
                      </a:lnTo>
                      <a:lnTo>
                        <a:pt x="83" y="58"/>
                      </a:lnTo>
                      <a:lnTo>
                        <a:pt x="79" y="55"/>
                      </a:lnTo>
                      <a:lnTo>
                        <a:pt x="73" y="52"/>
                      </a:lnTo>
                      <a:lnTo>
                        <a:pt x="76" y="54"/>
                      </a:lnTo>
                      <a:lnTo>
                        <a:pt x="78" y="55"/>
                      </a:lnTo>
                      <a:lnTo>
                        <a:pt x="79" y="57"/>
                      </a:lnTo>
                      <a:lnTo>
                        <a:pt x="81" y="59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91" name="Freeform 2161"/>
                <p:cNvSpPr>
                  <a:spLocks/>
                </p:cNvSpPr>
                <p:nvPr/>
              </p:nvSpPr>
              <p:spPr bwMode="auto">
                <a:xfrm>
                  <a:off x="2662" y="1412"/>
                  <a:ext cx="14" cy="20"/>
                </a:xfrm>
                <a:custGeom>
                  <a:avLst/>
                  <a:gdLst>
                    <a:gd name="T0" fmla="*/ 0 w 139"/>
                    <a:gd name="T1" fmla="*/ 0 h 216"/>
                    <a:gd name="T2" fmla="*/ 0 w 139"/>
                    <a:gd name="T3" fmla="*/ 0 h 216"/>
                    <a:gd name="T4" fmla="*/ 0 w 139"/>
                    <a:gd name="T5" fmla="*/ 0 h 216"/>
                    <a:gd name="T6" fmla="*/ 0 w 139"/>
                    <a:gd name="T7" fmla="*/ 0 h 216"/>
                    <a:gd name="T8" fmla="*/ 0 w 139"/>
                    <a:gd name="T9" fmla="*/ 0 h 216"/>
                    <a:gd name="T10" fmla="*/ 0 w 139"/>
                    <a:gd name="T11" fmla="*/ 0 h 216"/>
                    <a:gd name="T12" fmla="*/ 0 w 139"/>
                    <a:gd name="T13" fmla="*/ 0 h 216"/>
                    <a:gd name="T14" fmla="*/ 0 w 139"/>
                    <a:gd name="T15" fmla="*/ 0 h 216"/>
                    <a:gd name="T16" fmla="*/ 0 w 139"/>
                    <a:gd name="T17" fmla="*/ 0 h 216"/>
                    <a:gd name="T18" fmla="*/ 0 w 139"/>
                    <a:gd name="T19" fmla="*/ 0 h 216"/>
                    <a:gd name="T20" fmla="*/ 0 w 139"/>
                    <a:gd name="T21" fmla="*/ 0 h 216"/>
                    <a:gd name="T22" fmla="*/ 0 w 139"/>
                    <a:gd name="T23" fmla="*/ 0 h 216"/>
                    <a:gd name="T24" fmla="*/ 0 w 139"/>
                    <a:gd name="T25" fmla="*/ 0 h 216"/>
                    <a:gd name="T26" fmla="*/ 0 w 139"/>
                    <a:gd name="T27" fmla="*/ 0 h 216"/>
                    <a:gd name="T28" fmla="*/ 0 w 139"/>
                    <a:gd name="T29" fmla="*/ 0 h 216"/>
                    <a:gd name="T30" fmla="*/ 0 w 139"/>
                    <a:gd name="T31" fmla="*/ 0 h 216"/>
                    <a:gd name="T32" fmla="*/ 0 w 139"/>
                    <a:gd name="T33" fmla="*/ 0 h 216"/>
                    <a:gd name="T34" fmla="*/ 0 w 139"/>
                    <a:gd name="T35" fmla="*/ 0 h 216"/>
                    <a:gd name="T36" fmla="*/ 0 w 139"/>
                    <a:gd name="T37" fmla="*/ 0 h 216"/>
                    <a:gd name="T38" fmla="*/ 0 w 139"/>
                    <a:gd name="T39" fmla="*/ 0 h 216"/>
                    <a:gd name="T40" fmla="*/ 0 w 139"/>
                    <a:gd name="T41" fmla="*/ 0 h 216"/>
                    <a:gd name="T42" fmla="*/ 0 w 139"/>
                    <a:gd name="T43" fmla="*/ 0 h 216"/>
                    <a:gd name="T44" fmla="*/ 0 w 139"/>
                    <a:gd name="T45" fmla="*/ 0 h 216"/>
                    <a:gd name="T46" fmla="*/ 0 w 139"/>
                    <a:gd name="T47" fmla="*/ 0 h 216"/>
                    <a:gd name="T48" fmla="*/ 0 w 139"/>
                    <a:gd name="T49" fmla="*/ 0 h 216"/>
                    <a:gd name="T50" fmla="*/ 0 w 139"/>
                    <a:gd name="T51" fmla="*/ 0 h 216"/>
                    <a:gd name="T52" fmla="*/ 0 w 139"/>
                    <a:gd name="T53" fmla="*/ 0 h 216"/>
                    <a:gd name="T54" fmla="*/ 0 w 139"/>
                    <a:gd name="T55" fmla="*/ 0 h 216"/>
                    <a:gd name="T56" fmla="*/ 0 w 139"/>
                    <a:gd name="T57" fmla="*/ 0 h 216"/>
                    <a:gd name="T58" fmla="*/ 0 w 139"/>
                    <a:gd name="T59" fmla="*/ 0 h 216"/>
                    <a:gd name="T60" fmla="*/ 0 w 139"/>
                    <a:gd name="T61" fmla="*/ 0 h 216"/>
                    <a:gd name="T62" fmla="*/ 0 w 139"/>
                    <a:gd name="T63" fmla="*/ 0 h 216"/>
                    <a:gd name="T64" fmla="*/ 0 w 139"/>
                    <a:gd name="T65" fmla="*/ 0 h 216"/>
                    <a:gd name="T66" fmla="*/ 0 w 139"/>
                    <a:gd name="T67" fmla="*/ 0 h 216"/>
                    <a:gd name="T68" fmla="*/ 0 w 139"/>
                    <a:gd name="T69" fmla="*/ 0 h 216"/>
                    <a:gd name="T70" fmla="*/ 0 w 139"/>
                    <a:gd name="T71" fmla="*/ 0 h 216"/>
                    <a:gd name="T72" fmla="*/ 0 w 139"/>
                    <a:gd name="T73" fmla="*/ 0 h 216"/>
                    <a:gd name="T74" fmla="*/ 0 w 139"/>
                    <a:gd name="T75" fmla="*/ 0 h 216"/>
                    <a:gd name="T76" fmla="*/ 0 w 139"/>
                    <a:gd name="T77" fmla="*/ 0 h 21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139"/>
                    <a:gd name="T118" fmla="*/ 0 h 216"/>
                    <a:gd name="T119" fmla="*/ 139 w 139"/>
                    <a:gd name="T120" fmla="*/ 216 h 21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139" h="216">
                      <a:moveTo>
                        <a:pt x="118" y="17"/>
                      </a:moveTo>
                      <a:lnTo>
                        <a:pt x="109" y="19"/>
                      </a:lnTo>
                      <a:lnTo>
                        <a:pt x="101" y="22"/>
                      </a:lnTo>
                      <a:lnTo>
                        <a:pt x="91" y="24"/>
                      </a:lnTo>
                      <a:lnTo>
                        <a:pt x="82" y="27"/>
                      </a:lnTo>
                      <a:lnTo>
                        <a:pt x="73" y="29"/>
                      </a:lnTo>
                      <a:lnTo>
                        <a:pt x="65" y="29"/>
                      </a:lnTo>
                      <a:lnTo>
                        <a:pt x="55" y="28"/>
                      </a:lnTo>
                      <a:lnTo>
                        <a:pt x="45" y="24"/>
                      </a:lnTo>
                      <a:lnTo>
                        <a:pt x="42" y="31"/>
                      </a:lnTo>
                      <a:lnTo>
                        <a:pt x="38" y="39"/>
                      </a:lnTo>
                      <a:lnTo>
                        <a:pt x="35" y="46"/>
                      </a:lnTo>
                      <a:lnTo>
                        <a:pt x="32" y="53"/>
                      </a:lnTo>
                      <a:lnTo>
                        <a:pt x="30" y="60"/>
                      </a:lnTo>
                      <a:lnTo>
                        <a:pt x="30" y="68"/>
                      </a:lnTo>
                      <a:lnTo>
                        <a:pt x="32" y="74"/>
                      </a:lnTo>
                      <a:lnTo>
                        <a:pt x="38" y="81"/>
                      </a:lnTo>
                      <a:lnTo>
                        <a:pt x="43" y="83"/>
                      </a:lnTo>
                      <a:lnTo>
                        <a:pt x="47" y="83"/>
                      </a:lnTo>
                      <a:lnTo>
                        <a:pt x="52" y="83"/>
                      </a:lnTo>
                      <a:lnTo>
                        <a:pt x="57" y="82"/>
                      </a:lnTo>
                      <a:lnTo>
                        <a:pt x="61" y="80"/>
                      </a:lnTo>
                      <a:lnTo>
                        <a:pt x="66" y="78"/>
                      </a:lnTo>
                      <a:lnTo>
                        <a:pt x="70" y="76"/>
                      </a:lnTo>
                      <a:lnTo>
                        <a:pt x="74" y="74"/>
                      </a:lnTo>
                      <a:lnTo>
                        <a:pt x="68" y="81"/>
                      </a:lnTo>
                      <a:lnTo>
                        <a:pt x="64" y="88"/>
                      </a:lnTo>
                      <a:lnTo>
                        <a:pt x="62" y="95"/>
                      </a:lnTo>
                      <a:lnTo>
                        <a:pt x="64" y="103"/>
                      </a:lnTo>
                      <a:lnTo>
                        <a:pt x="65" y="110"/>
                      </a:lnTo>
                      <a:lnTo>
                        <a:pt x="66" y="118"/>
                      </a:lnTo>
                      <a:lnTo>
                        <a:pt x="66" y="125"/>
                      </a:lnTo>
                      <a:lnTo>
                        <a:pt x="64" y="131"/>
                      </a:lnTo>
                      <a:lnTo>
                        <a:pt x="59" y="137"/>
                      </a:lnTo>
                      <a:lnTo>
                        <a:pt x="54" y="139"/>
                      </a:lnTo>
                      <a:lnTo>
                        <a:pt x="47" y="141"/>
                      </a:lnTo>
                      <a:lnTo>
                        <a:pt x="41" y="141"/>
                      </a:lnTo>
                      <a:lnTo>
                        <a:pt x="33" y="141"/>
                      </a:lnTo>
                      <a:lnTo>
                        <a:pt x="24" y="141"/>
                      </a:lnTo>
                      <a:lnTo>
                        <a:pt x="17" y="141"/>
                      </a:lnTo>
                      <a:lnTo>
                        <a:pt x="9" y="142"/>
                      </a:lnTo>
                      <a:lnTo>
                        <a:pt x="3" y="145"/>
                      </a:lnTo>
                      <a:lnTo>
                        <a:pt x="0" y="151"/>
                      </a:lnTo>
                      <a:lnTo>
                        <a:pt x="0" y="157"/>
                      </a:lnTo>
                      <a:lnTo>
                        <a:pt x="3" y="162"/>
                      </a:lnTo>
                      <a:lnTo>
                        <a:pt x="16" y="176"/>
                      </a:lnTo>
                      <a:lnTo>
                        <a:pt x="30" y="188"/>
                      </a:lnTo>
                      <a:lnTo>
                        <a:pt x="46" y="199"/>
                      </a:lnTo>
                      <a:lnTo>
                        <a:pt x="62" y="207"/>
                      </a:lnTo>
                      <a:lnTo>
                        <a:pt x="79" y="213"/>
                      </a:lnTo>
                      <a:lnTo>
                        <a:pt x="96" y="216"/>
                      </a:lnTo>
                      <a:lnTo>
                        <a:pt x="114" y="214"/>
                      </a:lnTo>
                      <a:lnTo>
                        <a:pt x="130" y="208"/>
                      </a:lnTo>
                      <a:lnTo>
                        <a:pt x="132" y="206"/>
                      </a:lnTo>
                      <a:lnTo>
                        <a:pt x="132" y="203"/>
                      </a:lnTo>
                      <a:lnTo>
                        <a:pt x="130" y="197"/>
                      </a:lnTo>
                      <a:lnTo>
                        <a:pt x="128" y="192"/>
                      </a:lnTo>
                      <a:lnTo>
                        <a:pt x="123" y="187"/>
                      </a:lnTo>
                      <a:lnTo>
                        <a:pt x="120" y="180"/>
                      </a:lnTo>
                      <a:lnTo>
                        <a:pt x="117" y="174"/>
                      </a:lnTo>
                      <a:lnTo>
                        <a:pt x="115" y="168"/>
                      </a:lnTo>
                      <a:lnTo>
                        <a:pt x="111" y="150"/>
                      </a:lnTo>
                      <a:lnTo>
                        <a:pt x="114" y="131"/>
                      </a:lnTo>
                      <a:lnTo>
                        <a:pt x="118" y="113"/>
                      </a:lnTo>
                      <a:lnTo>
                        <a:pt x="125" y="94"/>
                      </a:lnTo>
                      <a:lnTo>
                        <a:pt x="131" y="76"/>
                      </a:lnTo>
                      <a:lnTo>
                        <a:pt x="136" y="56"/>
                      </a:lnTo>
                      <a:lnTo>
                        <a:pt x="139" y="37"/>
                      </a:lnTo>
                      <a:lnTo>
                        <a:pt x="136" y="18"/>
                      </a:lnTo>
                      <a:lnTo>
                        <a:pt x="134" y="14"/>
                      </a:lnTo>
                      <a:lnTo>
                        <a:pt x="131" y="9"/>
                      </a:lnTo>
                      <a:lnTo>
                        <a:pt x="127" y="6"/>
                      </a:lnTo>
                      <a:lnTo>
                        <a:pt x="121" y="4"/>
                      </a:lnTo>
                      <a:lnTo>
                        <a:pt x="116" y="2"/>
                      </a:lnTo>
                      <a:lnTo>
                        <a:pt x="109" y="0"/>
                      </a:lnTo>
                      <a:lnTo>
                        <a:pt x="103" y="0"/>
                      </a:lnTo>
                      <a:lnTo>
                        <a:pt x="96" y="2"/>
                      </a:lnTo>
                      <a:lnTo>
                        <a:pt x="118" y="1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92" name="Freeform 2162"/>
                <p:cNvSpPr>
                  <a:spLocks/>
                </p:cNvSpPr>
                <p:nvPr/>
              </p:nvSpPr>
              <p:spPr bwMode="auto">
                <a:xfrm>
                  <a:off x="2662" y="1412"/>
                  <a:ext cx="14" cy="20"/>
                </a:xfrm>
                <a:custGeom>
                  <a:avLst/>
                  <a:gdLst>
                    <a:gd name="T0" fmla="*/ 0 w 139"/>
                    <a:gd name="T1" fmla="*/ 0 h 216"/>
                    <a:gd name="T2" fmla="*/ 0 w 139"/>
                    <a:gd name="T3" fmla="*/ 0 h 216"/>
                    <a:gd name="T4" fmla="*/ 0 w 139"/>
                    <a:gd name="T5" fmla="*/ 0 h 216"/>
                    <a:gd name="T6" fmla="*/ 0 w 139"/>
                    <a:gd name="T7" fmla="*/ 0 h 216"/>
                    <a:gd name="T8" fmla="*/ 0 w 139"/>
                    <a:gd name="T9" fmla="*/ 0 h 216"/>
                    <a:gd name="T10" fmla="*/ 0 w 139"/>
                    <a:gd name="T11" fmla="*/ 0 h 216"/>
                    <a:gd name="T12" fmla="*/ 0 w 139"/>
                    <a:gd name="T13" fmla="*/ 0 h 216"/>
                    <a:gd name="T14" fmla="*/ 0 w 139"/>
                    <a:gd name="T15" fmla="*/ 0 h 216"/>
                    <a:gd name="T16" fmla="*/ 0 w 139"/>
                    <a:gd name="T17" fmla="*/ 0 h 216"/>
                    <a:gd name="T18" fmla="*/ 0 w 139"/>
                    <a:gd name="T19" fmla="*/ 0 h 216"/>
                    <a:gd name="T20" fmla="*/ 0 w 139"/>
                    <a:gd name="T21" fmla="*/ 0 h 216"/>
                    <a:gd name="T22" fmla="*/ 0 w 139"/>
                    <a:gd name="T23" fmla="*/ 0 h 216"/>
                    <a:gd name="T24" fmla="*/ 0 w 139"/>
                    <a:gd name="T25" fmla="*/ 0 h 216"/>
                    <a:gd name="T26" fmla="*/ 0 w 139"/>
                    <a:gd name="T27" fmla="*/ 0 h 216"/>
                    <a:gd name="T28" fmla="*/ 0 w 139"/>
                    <a:gd name="T29" fmla="*/ 0 h 216"/>
                    <a:gd name="T30" fmla="*/ 0 w 139"/>
                    <a:gd name="T31" fmla="*/ 0 h 216"/>
                    <a:gd name="T32" fmla="*/ 0 w 139"/>
                    <a:gd name="T33" fmla="*/ 0 h 216"/>
                    <a:gd name="T34" fmla="*/ 0 w 139"/>
                    <a:gd name="T35" fmla="*/ 0 h 216"/>
                    <a:gd name="T36" fmla="*/ 0 w 139"/>
                    <a:gd name="T37" fmla="*/ 0 h 216"/>
                    <a:gd name="T38" fmla="*/ 0 w 139"/>
                    <a:gd name="T39" fmla="*/ 0 h 216"/>
                    <a:gd name="T40" fmla="*/ 0 w 139"/>
                    <a:gd name="T41" fmla="*/ 0 h 216"/>
                    <a:gd name="T42" fmla="*/ 0 w 139"/>
                    <a:gd name="T43" fmla="*/ 0 h 216"/>
                    <a:gd name="T44" fmla="*/ 0 w 139"/>
                    <a:gd name="T45" fmla="*/ 0 h 216"/>
                    <a:gd name="T46" fmla="*/ 0 w 139"/>
                    <a:gd name="T47" fmla="*/ 0 h 216"/>
                    <a:gd name="T48" fmla="*/ 0 w 139"/>
                    <a:gd name="T49" fmla="*/ 0 h 216"/>
                    <a:gd name="T50" fmla="*/ 0 w 139"/>
                    <a:gd name="T51" fmla="*/ 0 h 216"/>
                    <a:gd name="T52" fmla="*/ 0 w 139"/>
                    <a:gd name="T53" fmla="*/ 0 h 216"/>
                    <a:gd name="T54" fmla="*/ 0 w 139"/>
                    <a:gd name="T55" fmla="*/ 0 h 216"/>
                    <a:gd name="T56" fmla="*/ 0 w 139"/>
                    <a:gd name="T57" fmla="*/ 0 h 216"/>
                    <a:gd name="T58" fmla="*/ 0 w 139"/>
                    <a:gd name="T59" fmla="*/ 0 h 216"/>
                    <a:gd name="T60" fmla="*/ 0 w 139"/>
                    <a:gd name="T61" fmla="*/ 0 h 216"/>
                    <a:gd name="T62" fmla="*/ 0 w 139"/>
                    <a:gd name="T63" fmla="*/ 0 h 216"/>
                    <a:gd name="T64" fmla="*/ 0 w 139"/>
                    <a:gd name="T65" fmla="*/ 0 h 216"/>
                    <a:gd name="T66" fmla="*/ 0 w 139"/>
                    <a:gd name="T67" fmla="*/ 0 h 216"/>
                    <a:gd name="T68" fmla="*/ 0 w 139"/>
                    <a:gd name="T69" fmla="*/ 0 h 216"/>
                    <a:gd name="T70" fmla="*/ 0 w 139"/>
                    <a:gd name="T71" fmla="*/ 0 h 216"/>
                    <a:gd name="T72" fmla="*/ 0 w 139"/>
                    <a:gd name="T73" fmla="*/ 0 h 216"/>
                    <a:gd name="T74" fmla="*/ 0 w 139"/>
                    <a:gd name="T75" fmla="*/ 0 h 216"/>
                    <a:gd name="T76" fmla="*/ 0 w 139"/>
                    <a:gd name="T77" fmla="*/ 0 h 216"/>
                    <a:gd name="T78" fmla="*/ 0 w 139"/>
                    <a:gd name="T79" fmla="*/ 0 h 216"/>
                    <a:gd name="T80" fmla="*/ 0 w 139"/>
                    <a:gd name="T81" fmla="*/ 0 h 216"/>
                    <a:gd name="T82" fmla="*/ 0 w 139"/>
                    <a:gd name="T83" fmla="*/ 0 h 216"/>
                    <a:gd name="T84" fmla="*/ 0 w 139"/>
                    <a:gd name="T85" fmla="*/ 0 h 21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139"/>
                    <a:gd name="T130" fmla="*/ 0 h 216"/>
                    <a:gd name="T131" fmla="*/ 139 w 139"/>
                    <a:gd name="T132" fmla="*/ 216 h 21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139" h="216">
                      <a:moveTo>
                        <a:pt x="118" y="17"/>
                      </a:moveTo>
                      <a:lnTo>
                        <a:pt x="118" y="17"/>
                      </a:lnTo>
                      <a:lnTo>
                        <a:pt x="109" y="19"/>
                      </a:lnTo>
                      <a:lnTo>
                        <a:pt x="101" y="22"/>
                      </a:lnTo>
                      <a:lnTo>
                        <a:pt x="91" y="24"/>
                      </a:lnTo>
                      <a:lnTo>
                        <a:pt x="82" y="27"/>
                      </a:lnTo>
                      <a:lnTo>
                        <a:pt x="73" y="29"/>
                      </a:lnTo>
                      <a:lnTo>
                        <a:pt x="65" y="29"/>
                      </a:lnTo>
                      <a:lnTo>
                        <a:pt x="55" y="28"/>
                      </a:lnTo>
                      <a:lnTo>
                        <a:pt x="45" y="24"/>
                      </a:lnTo>
                      <a:lnTo>
                        <a:pt x="42" y="31"/>
                      </a:lnTo>
                      <a:lnTo>
                        <a:pt x="38" y="39"/>
                      </a:lnTo>
                      <a:lnTo>
                        <a:pt x="35" y="46"/>
                      </a:lnTo>
                      <a:lnTo>
                        <a:pt x="32" y="53"/>
                      </a:lnTo>
                      <a:lnTo>
                        <a:pt x="30" y="60"/>
                      </a:lnTo>
                      <a:lnTo>
                        <a:pt x="30" y="68"/>
                      </a:lnTo>
                      <a:lnTo>
                        <a:pt x="32" y="74"/>
                      </a:lnTo>
                      <a:lnTo>
                        <a:pt x="38" y="81"/>
                      </a:lnTo>
                      <a:lnTo>
                        <a:pt x="43" y="83"/>
                      </a:lnTo>
                      <a:lnTo>
                        <a:pt x="47" y="83"/>
                      </a:lnTo>
                      <a:lnTo>
                        <a:pt x="52" y="83"/>
                      </a:lnTo>
                      <a:lnTo>
                        <a:pt x="57" y="82"/>
                      </a:lnTo>
                      <a:lnTo>
                        <a:pt x="61" y="80"/>
                      </a:lnTo>
                      <a:lnTo>
                        <a:pt x="66" y="78"/>
                      </a:lnTo>
                      <a:lnTo>
                        <a:pt x="70" y="76"/>
                      </a:lnTo>
                      <a:lnTo>
                        <a:pt x="74" y="74"/>
                      </a:lnTo>
                      <a:lnTo>
                        <a:pt x="68" y="81"/>
                      </a:lnTo>
                      <a:lnTo>
                        <a:pt x="64" y="88"/>
                      </a:lnTo>
                      <a:lnTo>
                        <a:pt x="62" y="95"/>
                      </a:lnTo>
                      <a:lnTo>
                        <a:pt x="64" y="103"/>
                      </a:lnTo>
                      <a:lnTo>
                        <a:pt x="65" y="110"/>
                      </a:lnTo>
                      <a:lnTo>
                        <a:pt x="66" y="118"/>
                      </a:lnTo>
                      <a:lnTo>
                        <a:pt x="66" y="125"/>
                      </a:lnTo>
                      <a:lnTo>
                        <a:pt x="64" y="131"/>
                      </a:lnTo>
                      <a:lnTo>
                        <a:pt x="59" y="137"/>
                      </a:lnTo>
                      <a:lnTo>
                        <a:pt x="54" y="139"/>
                      </a:lnTo>
                      <a:lnTo>
                        <a:pt x="47" y="141"/>
                      </a:lnTo>
                      <a:lnTo>
                        <a:pt x="41" y="141"/>
                      </a:lnTo>
                      <a:lnTo>
                        <a:pt x="33" y="141"/>
                      </a:lnTo>
                      <a:lnTo>
                        <a:pt x="24" y="141"/>
                      </a:lnTo>
                      <a:lnTo>
                        <a:pt x="17" y="141"/>
                      </a:lnTo>
                      <a:lnTo>
                        <a:pt x="9" y="142"/>
                      </a:lnTo>
                      <a:lnTo>
                        <a:pt x="3" y="145"/>
                      </a:lnTo>
                      <a:lnTo>
                        <a:pt x="0" y="151"/>
                      </a:lnTo>
                      <a:lnTo>
                        <a:pt x="0" y="157"/>
                      </a:lnTo>
                      <a:lnTo>
                        <a:pt x="3" y="162"/>
                      </a:lnTo>
                      <a:lnTo>
                        <a:pt x="16" y="176"/>
                      </a:lnTo>
                      <a:lnTo>
                        <a:pt x="30" y="188"/>
                      </a:lnTo>
                      <a:lnTo>
                        <a:pt x="46" y="199"/>
                      </a:lnTo>
                      <a:lnTo>
                        <a:pt x="62" y="207"/>
                      </a:lnTo>
                      <a:lnTo>
                        <a:pt x="79" y="213"/>
                      </a:lnTo>
                      <a:lnTo>
                        <a:pt x="96" y="216"/>
                      </a:lnTo>
                      <a:lnTo>
                        <a:pt x="114" y="214"/>
                      </a:lnTo>
                      <a:lnTo>
                        <a:pt x="130" y="208"/>
                      </a:lnTo>
                      <a:lnTo>
                        <a:pt x="132" y="206"/>
                      </a:lnTo>
                      <a:lnTo>
                        <a:pt x="132" y="203"/>
                      </a:lnTo>
                      <a:lnTo>
                        <a:pt x="130" y="197"/>
                      </a:lnTo>
                      <a:lnTo>
                        <a:pt x="128" y="192"/>
                      </a:lnTo>
                      <a:lnTo>
                        <a:pt x="123" y="187"/>
                      </a:lnTo>
                      <a:lnTo>
                        <a:pt x="120" y="180"/>
                      </a:lnTo>
                      <a:lnTo>
                        <a:pt x="117" y="174"/>
                      </a:lnTo>
                      <a:lnTo>
                        <a:pt x="115" y="168"/>
                      </a:lnTo>
                      <a:lnTo>
                        <a:pt x="111" y="150"/>
                      </a:lnTo>
                      <a:lnTo>
                        <a:pt x="114" y="131"/>
                      </a:lnTo>
                      <a:lnTo>
                        <a:pt x="118" y="113"/>
                      </a:lnTo>
                      <a:lnTo>
                        <a:pt x="125" y="94"/>
                      </a:lnTo>
                      <a:lnTo>
                        <a:pt x="131" y="76"/>
                      </a:lnTo>
                      <a:lnTo>
                        <a:pt x="136" y="56"/>
                      </a:lnTo>
                      <a:lnTo>
                        <a:pt x="139" y="37"/>
                      </a:lnTo>
                      <a:lnTo>
                        <a:pt x="136" y="18"/>
                      </a:lnTo>
                      <a:lnTo>
                        <a:pt x="134" y="14"/>
                      </a:lnTo>
                      <a:lnTo>
                        <a:pt x="131" y="9"/>
                      </a:lnTo>
                      <a:lnTo>
                        <a:pt x="127" y="6"/>
                      </a:lnTo>
                      <a:lnTo>
                        <a:pt x="121" y="4"/>
                      </a:lnTo>
                      <a:lnTo>
                        <a:pt x="116" y="2"/>
                      </a:lnTo>
                      <a:lnTo>
                        <a:pt x="109" y="0"/>
                      </a:lnTo>
                      <a:lnTo>
                        <a:pt x="103" y="0"/>
                      </a:lnTo>
                      <a:lnTo>
                        <a:pt x="96" y="2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93" name="Freeform 2163"/>
                <p:cNvSpPr>
                  <a:spLocks/>
                </p:cNvSpPr>
                <p:nvPr/>
              </p:nvSpPr>
              <p:spPr bwMode="auto">
                <a:xfrm>
                  <a:off x="2658" y="1400"/>
                  <a:ext cx="15" cy="17"/>
                </a:xfrm>
                <a:custGeom>
                  <a:avLst/>
                  <a:gdLst>
                    <a:gd name="T0" fmla="*/ 0 w 153"/>
                    <a:gd name="T1" fmla="*/ 0 h 195"/>
                    <a:gd name="T2" fmla="*/ 0 w 153"/>
                    <a:gd name="T3" fmla="*/ 0 h 195"/>
                    <a:gd name="T4" fmla="*/ 0 w 153"/>
                    <a:gd name="T5" fmla="*/ 0 h 195"/>
                    <a:gd name="T6" fmla="*/ 0 w 153"/>
                    <a:gd name="T7" fmla="*/ 0 h 195"/>
                    <a:gd name="T8" fmla="*/ 0 w 153"/>
                    <a:gd name="T9" fmla="*/ 0 h 195"/>
                    <a:gd name="T10" fmla="*/ 0 w 153"/>
                    <a:gd name="T11" fmla="*/ 0 h 195"/>
                    <a:gd name="T12" fmla="*/ 0 w 153"/>
                    <a:gd name="T13" fmla="*/ 0 h 195"/>
                    <a:gd name="T14" fmla="*/ 0 w 153"/>
                    <a:gd name="T15" fmla="*/ 0 h 195"/>
                    <a:gd name="T16" fmla="*/ 0 w 153"/>
                    <a:gd name="T17" fmla="*/ 0 h 195"/>
                    <a:gd name="T18" fmla="*/ 0 w 153"/>
                    <a:gd name="T19" fmla="*/ 0 h 195"/>
                    <a:gd name="T20" fmla="*/ 0 w 153"/>
                    <a:gd name="T21" fmla="*/ 0 h 195"/>
                    <a:gd name="T22" fmla="*/ 0 w 153"/>
                    <a:gd name="T23" fmla="*/ 0 h 195"/>
                    <a:gd name="T24" fmla="*/ 0 w 153"/>
                    <a:gd name="T25" fmla="*/ 0 h 195"/>
                    <a:gd name="T26" fmla="*/ 0 w 153"/>
                    <a:gd name="T27" fmla="*/ 0 h 195"/>
                    <a:gd name="T28" fmla="*/ 0 w 153"/>
                    <a:gd name="T29" fmla="*/ 0 h 195"/>
                    <a:gd name="T30" fmla="*/ 0 w 153"/>
                    <a:gd name="T31" fmla="*/ 0 h 195"/>
                    <a:gd name="T32" fmla="*/ 0 w 153"/>
                    <a:gd name="T33" fmla="*/ 0 h 195"/>
                    <a:gd name="T34" fmla="*/ 0 w 153"/>
                    <a:gd name="T35" fmla="*/ 0 h 195"/>
                    <a:gd name="T36" fmla="*/ 0 w 153"/>
                    <a:gd name="T37" fmla="*/ 0 h 195"/>
                    <a:gd name="T38" fmla="*/ 0 w 153"/>
                    <a:gd name="T39" fmla="*/ 0 h 195"/>
                    <a:gd name="T40" fmla="*/ 0 w 153"/>
                    <a:gd name="T41" fmla="*/ 0 h 195"/>
                    <a:gd name="T42" fmla="*/ 0 w 153"/>
                    <a:gd name="T43" fmla="*/ 0 h 195"/>
                    <a:gd name="T44" fmla="*/ 0 w 153"/>
                    <a:gd name="T45" fmla="*/ 0 h 195"/>
                    <a:gd name="T46" fmla="*/ 0 w 153"/>
                    <a:gd name="T47" fmla="*/ 0 h 195"/>
                    <a:gd name="T48" fmla="*/ 0 w 153"/>
                    <a:gd name="T49" fmla="*/ 0 h 195"/>
                    <a:gd name="T50" fmla="*/ 0 w 153"/>
                    <a:gd name="T51" fmla="*/ 0 h 195"/>
                    <a:gd name="T52" fmla="*/ 0 w 153"/>
                    <a:gd name="T53" fmla="*/ 0 h 195"/>
                    <a:gd name="T54" fmla="*/ 0 w 153"/>
                    <a:gd name="T55" fmla="*/ 0 h 195"/>
                    <a:gd name="T56" fmla="*/ 0 w 153"/>
                    <a:gd name="T57" fmla="*/ 0 h 195"/>
                    <a:gd name="T58" fmla="*/ 0 w 153"/>
                    <a:gd name="T59" fmla="*/ 0 h 195"/>
                    <a:gd name="T60" fmla="*/ 0 w 153"/>
                    <a:gd name="T61" fmla="*/ 0 h 195"/>
                    <a:gd name="T62" fmla="*/ 0 w 153"/>
                    <a:gd name="T63" fmla="*/ 0 h 195"/>
                    <a:gd name="T64" fmla="*/ 0 w 153"/>
                    <a:gd name="T65" fmla="*/ 0 h 195"/>
                    <a:gd name="T66" fmla="*/ 0 w 153"/>
                    <a:gd name="T67" fmla="*/ 0 h 195"/>
                    <a:gd name="T68" fmla="*/ 0 w 153"/>
                    <a:gd name="T69" fmla="*/ 0 h 195"/>
                    <a:gd name="T70" fmla="*/ 0 w 153"/>
                    <a:gd name="T71" fmla="*/ 0 h 195"/>
                    <a:gd name="T72" fmla="*/ 0 w 153"/>
                    <a:gd name="T73" fmla="*/ 0 h 195"/>
                    <a:gd name="T74" fmla="*/ 0 w 153"/>
                    <a:gd name="T75" fmla="*/ 0 h 195"/>
                    <a:gd name="T76" fmla="*/ 0 w 153"/>
                    <a:gd name="T77" fmla="*/ 0 h 195"/>
                    <a:gd name="T78" fmla="*/ 0 w 153"/>
                    <a:gd name="T79" fmla="*/ 0 h 195"/>
                    <a:gd name="T80" fmla="*/ 0 w 153"/>
                    <a:gd name="T81" fmla="*/ 0 h 195"/>
                    <a:gd name="T82" fmla="*/ 0 w 153"/>
                    <a:gd name="T83" fmla="*/ 0 h 195"/>
                    <a:gd name="T84" fmla="*/ 0 w 153"/>
                    <a:gd name="T85" fmla="*/ 0 h 195"/>
                    <a:gd name="T86" fmla="*/ 0 w 153"/>
                    <a:gd name="T87" fmla="*/ 0 h 195"/>
                    <a:gd name="T88" fmla="*/ 0 w 153"/>
                    <a:gd name="T89" fmla="*/ 0 h 195"/>
                    <a:gd name="T90" fmla="*/ 0 w 153"/>
                    <a:gd name="T91" fmla="*/ 0 h 195"/>
                    <a:gd name="T92" fmla="*/ 0 w 153"/>
                    <a:gd name="T93" fmla="*/ 0 h 195"/>
                    <a:gd name="T94" fmla="*/ 0 w 153"/>
                    <a:gd name="T95" fmla="*/ 0 h 195"/>
                    <a:gd name="T96" fmla="*/ 0 w 153"/>
                    <a:gd name="T97" fmla="*/ 0 h 195"/>
                    <a:gd name="T98" fmla="*/ 0 w 153"/>
                    <a:gd name="T99" fmla="*/ 0 h 195"/>
                    <a:gd name="T100" fmla="*/ 0 w 153"/>
                    <a:gd name="T101" fmla="*/ 0 h 195"/>
                    <a:gd name="T102" fmla="*/ 0 w 153"/>
                    <a:gd name="T103" fmla="*/ 0 h 195"/>
                    <a:gd name="T104" fmla="*/ 0 w 153"/>
                    <a:gd name="T105" fmla="*/ 0 h 195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153"/>
                    <a:gd name="T160" fmla="*/ 0 h 195"/>
                    <a:gd name="T161" fmla="*/ 153 w 153"/>
                    <a:gd name="T162" fmla="*/ 195 h 195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153" h="195">
                      <a:moveTo>
                        <a:pt x="9" y="14"/>
                      </a:moveTo>
                      <a:lnTo>
                        <a:pt x="9" y="23"/>
                      </a:lnTo>
                      <a:lnTo>
                        <a:pt x="10" y="33"/>
                      </a:lnTo>
                      <a:lnTo>
                        <a:pt x="12" y="44"/>
                      </a:lnTo>
                      <a:lnTo>
                        <a:pt x="14" y="54"/>
                      </a:lnTo>
                      <a:lnTo>
                        <a:pt x="16" y="65"/>
                      </a:lnTo>
                      <a:lnTo>
                        <a:pt x="17" y="76"/>
                      </a:lnTo>
                      <a:lnTo>
                        <a:pt x="17" y="85"/>
                      </a:lnTo>
                      <a:lnTo>
                        <a:pt x="15" y="96"/>
                      </a:lnTo>
                      <a:lnTo>
                        <a:pt x="13" y="107"/>
                      </a:lnTo>
                      <a:lnTo>
                        <a:pt x="12" y="119"/>
                      </a:lnTo>
                      <a:lnTo>
                        <a:pt x="13" y="131"/>
                      </a:lnTo>
                      <a:lnTo>
                        <a:pt x="13" y="144"/>
                      </a:lnTo>
                      <a:lnTo>
                        <a:pt x="13" y="157"/>
                      </a:lnTo>
                      <a:lnTo>
                        <a:pt x="12" y="170"/>
                      </a:lnTo>
                      <a:lnTo>
                        <a:pt x="8" y="183"/>
                      </a:lnTo>
                      <a:lnTo>
                        <a:pt x="0" y="195"/>
                      </a:lnTo>
                      <a:lnTo>
                        <a:pt x="15" y="194"/>
                      </a:lnTo>
                      <a:lnTo>
                        <a:pt x="28" y="191"/>
                      </a:lnTo>
                      <a:lnTo>
                        <a:pt x="41" y="184"/>
                      </a:lnTo>
                      <a:lnTo>
                        <a:pt x="54" y="178"/>
                      </a:lnTo>
                      <a:lnTo>
                        <a:pt x="66" y="170"/>
                      </a:lnTo>
                      <a:lnTo>
                        <a:pt x="79" y="164"/>
                      </a:lnTo>
                      <a:lnTo>
                        <a:pt x="94" y="158"/>
                      </a:lnTo>
                      <a:lnTo>
                        <a:pt x="109" y="156"/>
                      </a:lnTo>
                      <a:lnTo>
                        <a:pt x="113" y="155"/>
                      </a:lnTo>
                      <a:lnTo>
                        <a:pt x="119" y="153"/>
                      </a:lnTo>
                      <a:lnTo>
                        <a:pt x="124" y="151"/>
                      </a:lnTo>
                      <a:lnTo>
                        <a:pt x="129" y="146"/>
                      </a:lnTo>
                      <a:lnTo>
                        <a:pt x="134" y="142"/>
                      </a:lnTo>
                      <a:lnTo>
                        <a:pt x="137" y="138"/>
                      </a:lnTo>
                      <a:lnTo>
                        <a:pt x="140" y="133"/>
                      </a:lnTo>
                      <a:lnTo>
                        <a:pt x="143" y="129"/>
                      </a:lnTo>
                      <a:lnTo>
                        <a:pt x="145" y="122"/>
                      </a:lnTo>
                      <a:lnTo>
                        <a:pt x="147" y="115"/>
                      </a:lnTo>
                      <a:lnTo>
                        <a:pt x="148" y="108"/>
                      </a:lnTo>
                      <a:lnTo>
                        <a:pt x="150" y="101"/>
                      </a:lnTo>
                      <a:lnTo>
                        <a:pt x="152" y="94"/>
                      </a:lnTo>
                      <a:lnTo>
                        <a:pt x="152" y="86"/>
                      </a:lnTo>
                      <a:lnTo>
                        <a:pt x="153" y="79"/>
                      </a:lnTo>
                      <a:lnTo>
                        <a:pt x="152" y="71"/>
                      </a:lnTo>
                      <a:lnTo>
                        <a:pt x="131" y="73"/>
                      </a:lnTo>
                      <a:lnTo>
                        <a:pt x="112" y="71"/>
                      </a:lnTo>
                      <a:lnTo>
                        <a:pt x="96" y="64"/>
                      </a:lnTo>
                      <a:lnTo>
                        <a:pt x="80" y="54"/>
                      </a:lnTo>
                      <a:lnTo>
                        <a:pt x="66" y="41"/>
                      </a:lnTo>
                      <a:lnTo>
                        <a:pt x="52" y="28"/>
                      </a:lnTo>
                      <a:lnTo>
                        <a:pt x="37" y="14"/>
                      </a:lnTo>
                      <a:lnTo>
                        <a:pt x="21" y="0"/>
                      </a:lnTo>
                      <a:lnTo>
                        <a:pt x="18" y="2"/>
                      </a:lnTo>
                      <a:lnTo>
                        <a:pt x="14" y="5"/>
                      </a:lnTo>
                      <a:lnTo>
                        <a:pt x="11" y="9"/>
                      </a:lnTo>
                      <a:lnTo>
                        <a:pt x="9" y="14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94" name="Freeform 2164"/>
                <p:cNvSpPr>
                  <a:spLocks/>
                </p:cNvSpPr>
                <p:nvPr/>
              </p:nvSpPr>
              <p:spPr bwMode="auto">
                <a:xfrm>
                  <a:off x="2658" y="1400"/>
                  <a:ext cx="15" cy="17"/>
                </a:xfrm>
                <a:custGeom>
                  <a:avLst/>
                  <a:gdLst>
                    <a:gd name="T0" fmla="*/ 0 w 153"/>
                    <a:gd name="T1" fmla="*/ 0 h 195"/>
                    <a:gd name="T2" fmla="*/ 0 w 153"/>
                    <a:gd name="T3" fmla="*/ 0 h 195"/>
                    <a:gd name="T4" fmla="*/ 0 w 153"/>
                    <a:gd name="T5" fmla="*/ 0 h 195"/>
                    <a:gd name="T6" fmla="*/ 0 w 153"/>
                    <a:gd name="T7" fmla="*/ 0 h 195"/>
                    <a:gd name="T8" fmla="*/ 0 w 153"/>
                    <a:gd name="T9" fmla="*/ 0 h 195"/>
                    <a:gd name="T10" fmla="*/ 0 w 153"/>
                    <a:gd name="T11" fmla="*/ 0 h 195"/>
                    <a:gd name="T12" fmla="*/ 0 w 153"/>
                    <a:gd name="T13" fmla="*/ 0 h 195"/>
                    <a:gd name="T14" fmla="*/ 0 w 153"/>
                    <a:gd name="T15" fmla="*/ 0 h 195"/>
                    <a:gd name="T16" fmla="*/ 0 w 153"/>
                    <a:gd name="T17" fmla="*/ 0 h 195"/>
                    <a:gd name="T18" fmla="*/ 0 w 153"/>
                    <a:gd name="T19" fmla="*/ 0 h 195"/>
                    <a:gd name="T20" fmla="*/ 0 w 153"/>
                    <a:gd name="T21" fmla="*/ 0 h 195"/>
                    <a:gd name="T22" fmla="*/ 0 w 153"/>
                    <a:gd name="T23" fmla="*/ 0 h 195"/>
                    <a:gd name="T24" fmla="*/ 0 w 153"/>
                    <a:gd name="T25" fmla="*/ 0 h 195"/>
                    <a:gd name="T26" fmla="*/ 0 w 153"/>
                    <a:gd name="T27" fmla="*/ 0 h 195"/>
                    <a:gd name="T28" fmla="*/ 0 w 153"/>
                    <a:gd name="T29" fmla="*/ 0 h 195"/>
                    <a:gd name="T30" fmla="*/ 0 w 153"/>
                    <a:gd name="T31" fmla="*/ 0 h 195"/>
                    <a:gd name="T32" fmla="*/ 0 w 153"/>
                    <a:gd name="T33" fmla="*/ 0 h 195"/>
                    <a:gd name="T34" fmla="*/ 0 w 153"/>
                    <a:gd name="T35" fmla="*/ 0 h 195"/>
                    <a:gd name="T36" fmla="*/ 0 w 153"/>
                    <a:gd name="T37" fmla="*/ 0 h 195"/>
                    <a:gd name="T38" fmla="*/ 0 w 153"/>
                    <a:gd name="T39" fmla="*/ 0 h 195"/>
                    <a:gd name="T40" fmla="*/ 0 w 153"/>
                    <a:gd name="T41" fmla="*/ 0 h 195"/>
                    <a:gd name="T42" fmla="*/ 0 w 153"/>
                    <a:gd name="T43" fmla="*/ 0 h 195"/>
                    <a:gd name="T44" fmla="*/ 0 w 153"/>
                    <a:gd name="T45" fmla="*/ 0 h 195"/>
                    <a:gd name="T46" fmla="*/ 0 w 153"/>
                    <a:gd name="T47" fmla="*/ 0 h 195"/>
                    <a:gd name="T48" fmla="*/ 0 w 153"/>
                    <a:gd name="T49" fmla="*/ 0 h 195"/>
                    <a:gd name="T50" fmla="*/ 0 w 153"/>
                    <a:gd name="T51" fmla="*/ 0 h 195"/>
                    <a:gd name="T52" fmla="*/ 0 w 153"/>
                    <a:gd name="T53" fmla="*/ 0 h 195"/>
                    <a:gd name="T54" fmla="*/ 0 w 153"/>
                    <a:gd name="T55" fmla="*/ 0 h 195"/>
                    <a:gd name="T56" fmla="*/ 0 w 153"/>
                    <a:gd name="T57" fmla="*/ 0 h 195"/>
                    <a:gd name="T58" fmla="*/ 0 w 153"/>
                    <a:gd name="T59" fmla="*/ 0 h 195"/>
                    <a:gd name="T60" fmla="*/ 0 w 153"/>
                    <a:gd name="T61" fmla="*/ 0 h 195"/>
                    <a:gd name="T62" fmla="*/ 0 w 153"/>
                    <a:gd name="T63" fmla="*/ 0 h 195"/>
                    <a:gd name="T64" fmla="*/ 0 w 153"/>
                    <a:gd name="T65" fmla="*/ 0 h 195"/>
                    <a:gd name="T66" fmla="*/ 0 w 153"/>
                    <a:gd name="T67" fmla="*/ 0 h 195"/>
                    <a:gd name="T68" fmla="*/ 0 w 153"/>
                    <a:gd name="T69" fmla="*/ 0 h 195"/>
                    <a:gd name="T70" fmla="*/ 0 w 153"/>
                    <a:gd name="T71" fmla="*/ 0 h 195"/>
                    <a:gd name="T72" fmla="*/ 0 w 153"/>
                    <a:gd name="T73" fmla="*/ 0 h 195"/>
                    <a:gd name="T74" fmla="*/ 0 w 153"/>
                    <a:gd name="T75" fmla="*/ 0 h 195"/>
                    <a:gd name="T76" fmla="*/ 0 w 153"/>
                    <a:gd name="T77" fmla="*/ 0 h 195"/>
                    <a:gd name="T78" fmla="*/ 0 w 153"/>
                    <a:gd name="T79" fmla="*/ 0 h 195"/>
                    <a:gd name="T80" fmla="*/ 0 w 153"/>
                    <a:gd name="T81" fmla="*/ 0 h 195"/>
                    <a:gd name="T82" fmla="*/ 0 w 153"/>
                    <a:gd name="T83" fmla="*/ 0 h 195"/>
                    <a:gd name="T84" fmla="*/ 0 w 153"/>
                    <a:gd name="T85" fmla="*/ 0 h 195"/>
                    <a:gd name="T86" fmla="*/ 0 w 153"/>
                    <a:gd name="T87" fmla="*/ 0 h 195"/>
                    <a:gd name="T88" fmla="*/ 0 w 153"/>
                    <a:gd name="T89" fmla="*/ 0 h 195"/>
                    <a:gd name="T90" fmla="*/ 0 w 153"/>
                    <a:gd name="T91" fmla="*/ 0 h 195"/>
                    <a:gd name="T92" fmla="*/ 0 w 153"/>
                    <a:gd name="T93" fmla="*/ 0 h 195"/>
                    <a:gd name="T94" fmla="*/ 0 w 153"/>
                    <a:gd name="T95" fmla="*/ 0 h 195"/>
                    <a:gd name="T96" fmla="*/ 0 w 153"/>
                    <a:gd name="T97" fmla="*/ 0 h 195"/>
                    <a:gd name="T98" fmla="*/ 0 w 153"/>
                    <a:gd name="T99" fmla="*/ 0 h 195"/>
                    <a:gd name="T100" fmla="*/ 0 w 153"/>
                    <a:gd name="T101" fmla="*/ 0 h 195"/>
                    <a:gd name="T102" fmla="*/ 0 w 153"/>
                    <a:gd name="T103" fmla="*/ 0 h 195"/>
                    <a:gd name="T104" fmla="*/ 0 w 153"/>
                    <a:gd name="T105" fmla="*/ 0 h 195"/>
                    <a:gd name="T106" fmla="*/ 0 w 153"/>
                    <a:gd name="T107" fmla="*/ 0 h 195"/>
                    <a:gd name="T108" fmla="*/ 0 w 153"/>
                    <a:gd name="T109" fmla="*/ 0 h 195"/>
                    <a:gd name="T110" fmla="*/ 0 w 153"/>
                    <a:gd name="T111" fmla="*/ 0 h 195"/>
                    <a:gd name="T112" fmla="*/ 0 w 153"/>
                    <a:gd name="T113" fmla="*/ 0 h 195"/>
                    <a:gd name="T114" fmla="*/ 0 w 153"/>
                    <a:gd name="T115" fmla="*/ 0 h 195"/>
                    <a:gd name="T116" fmla="*/ 0 w 153"/>
                    <a:gd name="T117" fmla="*/ 0 h 195"/>
                    <a:gd name="T118" fmla="*/ 0 w 153"/>
                    <a:gd name="T119" fmla="*/ 0 h 195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153"/>
                    <a:gd name="T181" fmla="*/ 0 h 195"/>
                    <a:gd name="T182" fmla="*/ 153 w 153"/>
                    <a:gd name="T183" fmla="*/ 195 h 195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153" h="195">
                      <a:moveTo>
                        <a:pt x="9" y="14"/>
                      </a:moveTo>
                      <a:lnTo>
                        <a:pt x="9" y="14"/>
                      </a:lnTo>
                      <a:lnTo>
                        <a:pt x="9" y="23"/>
                      </a:lnTo>
                      <a:lnTo>
                        <a:pt x="10" y="33"/>
                      </a:lnTo>
                      <a:lnTo>
                        <a:pt x="12" y="44"/>
                      </a:lnTo>
                      <a:lnTo>
                        <a:pt x="14" y="54"/>
                      </a:lnTo>
                      <a:lnTo>
                        <a:pt x="16" y="65"/>
                      </a:lnTo>
                      <a:lnTo>
                        <a:pt x="17" y="76"/>
                      </a:lnTo>
                      <a:lnTo>
                        <a:pt x="17" y="85"/>
                      </a:lnTo>
                      <a:lnTo>
                        <a:pt x="15" y="96"/>
                      </a:lnTo>
                      <a:lnTo>
                        <a:pt x="13" y="107"/>
                      </a:lnTo>
                      <a:lnTo>
                        <a:pt x="12" y="119"/>
                      </a:lnTo>
                      <a:lnTo>
                        <a:pt x="13" y="131"/>
                      </a:lnTo>
                      <a:lnTo>
                        <a:pt x="13" y="144"/>
                      </a:lnTo>
                      <a:lnTo>
                        <a:pt x="13" y="157"/>
                      </a:lnTo>
                      <a:lnTo>
                        <a:pt x="12" y="170"/>
                      </a:lnTo>
                      <a:lnTo>
                        <a:pt x="8" y="183"/>
                      </a:lnTo>
                      <a:lnTo>
                        <a:pt x="0" y="195"/>
                      </a:lnTo>
                      <a:lnTo>
                        <a:pt x="15" y="194"/>
                      </a:lnTo>
                      <a:lnTo>
                        <a:pt x="28" y="191"/>
                      </a:lnTo>
                      <a:lnTo>
                        <a:pt x="41" y="184"/>
                      </a:lnTo>
                      <a:lnTo>
                        <a:pt x="54" y="178"/>
                      </a:lnTo>
                      <a:lnTo>
                        <a:pt x="66" y="170"/>
                      </a:lnTo>
                      <a:lnTo>
                        <a:pt x="79" y="164"/>
                      </a:lnTo>
                      <a:lnTo>
                        <a:pt x="94" y="158"/>
                      </a:lnTo>
                      <a:lnTo>
                        <a:pt x="109" y="156"/>
                      </a:lnTo>
                      <a:lnTo>
                        <a:pt x="113" y="155"/>
                      </a:lnTo>
                      <a:lnTo>
                        <a:pt x="119" y="153"/>
                      </a:lnTo>
                      <a:lnTo>
                        <a:pt x="124" y="151"/>
                      </a:lnTo>
                      <a:lnTo>
                        <a:pt x="129" y="146"/>
                      </a:lnTo>
                      <a:lnTo>
                        <a:pt x="134" y="142"/>
                      </a:lnTo>
                      <a:lnTo>
                        <a:pt x="137" y="138"/>
                      </a:lnTo>
                      <a:lnTo>
                        <a:pt x="140" y="133"/>
                      </a:lnTo>
                      <a:lnTo>
                        <a:pt x="143" y="129"/>
                      </a:lnTo>
                      <a:lnTo>
                        <a:pt x="145" y="122"/>
                      </a:lnTo>
                      <a:lnTo>
                        <a:pt x="147" y="115"/>
                      </a:lnTo>
                      <a:lnTo>
                        <a:pt x="148" y="108"/>
                      </a:lnTo>
                      <a:lnTo>
                        <a:pt x="150" y="101"/>
                      </a:lnTo>
                      <a:lnTo>
                        <a:pt x="152" y="94"/>
                      </a:lnTo>
                      <a:lnTo>
                        <a:pt x="152" y="86"/>
                      </a:lnTo>
                      <a:lnTo>
                        <a:pt x="153" y="79"/>
                      </a:lnTo>
                      <a:lnTo>
                        <a:pt x="152" y="71"/>
                      </a:lnTo>
                      <a:lnTo>
                        <a:pt x="131" y="73"/>
                      </a:lnTo>
                      <a:lnTo>
                        <a:pt x="112" y="71"/>
                      </a:lnTo>
                      <a:lnTo>
                        <a:pt x="96" y="64"/>
                      </a:lnTo>
                      <a:lnTo>
                        <a:pt x="80" y="54"/>
                      </a:lnTo>
                      <a:lnTo>
                        <a:pt x="66" y="41"/>
                      </a:lnTo>
                      <a:lnTo>
                        <a:pt x="52" y="28"/>
                      </a:lnTo>
                      <a:lnTo>
                        <a:pt x="37" y="14"/>
                      </a:lnTo>
                      <a:lnTo>
                        <a:pt x="21" y="0"/>
                      </a:lnTo>
                      <a:lnTo>
                        <a:pt x="18" y="2"/>
                      </a:lnTo>
                      <a:lnTo>
                        <a:pt x="14" y="5"/>
                      </a:lnTo>
                      <a:lnTo>
                        <a:pt x="11" y="9"/>
                      </a:lnTo>
                      <a:lnTo>
                        <a:pt x="9" y="14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95" name="Freeform 2165"/>
                <p:cNvSpPr>
                  <a:spLocks/>
                </p:cNvSpPr>
                <p:nvPr/>
              </p:nvSpPr>
              <p:spPr bwMode="auto">
                <a:xfrm>
                  <a:off x="2660" y="1394"/>
                  <a:ext cx="3" cy="4"/>
                </a:xfrm>
                <a:custGeom>
                  <a:avLst/>
                  <a:gdLst>
                    <a:gd name="T0" fmla="*/ 0 w 32"/>
                    <a:gd name="T1" fmla="*/ 0 h 39"/>
                    <a:gd name="T2" fmla="*/ 0 w 32"/>
                    <a:gd name="T3" fmla="*/ 0 h 39"/>
                    <a:gd name="T4" fmla="*/ 0 w 32"/>
                    <a:gd name="T5" fmla="*/ 0 h 39"/>
                    <a:gd name="T6" fmla="*/ 0 w 32"/>
                    <a:gd name="T7" fmla="*/ 0 h 39"/>
                    <a:gd name="T8" fmla="*/ 0 w 32"/>
                    <a:gd name="T9" fmla="*/ 0 h 39"/>
                    <a:gd name="T10" fmla="*/ 0 w 32"/>
                    <a:gd name="T11" fmla="*/ 0 h 39"/>
                    <a:gd name="T12" fmla="*/ 0 w 32"/>
                    <a:gd name="T13" fmla="*/ 0 h 39"/>
                    <a:gd name="T14" fmla="*/ 0 w 32"/>
                    <a:gd name="T15" fmla="*/ 0 h 39"/>
                    <a:gd name="T16" fmla="*/ 0 w 32"/>
                    <a:gd name="T17" fmla="*/ 0 h 39"/>
                    <a:gd name="T18" fmla="*/ 0 w 32"/>
                    <a:gd name="T19" fmla="*/ 0 h 39"/>
                    <a:gd name="T20" fmla="*/ 0 w 32"/>
                    <a:gd name="T21" fmla="*/ 0 h 39"/>
                    <a:gd name="T22" fmla="*/ 0 w 32"/>
                    <a:gd name="T23" fmla="*/ 0 h 39"/>
                    <a:gd name="T24" fmla="*/ 0 w 32"/>
                    <a:gd name="T25" fmla="*/ 0 h 39"/>
                    <a:gd name="T26" fmla="*/ 0 w 32"/>
                    <a:gd name="T27" fmla="*/ 0 h 39"/>
                    <a:gd name="T28" fmla="*/ 0 w 32"/>
                    <a:gd name="T29" fmla="*/ 0 h 39"/>
                    <a:gd name="T30" fmla="*/ 0 w 32"/>
                    <a:gd name="T31" fmla="*/ 0 h 39"/>
                    <a:gd name="T32" fmla="*/ 0 w 32"/>
                    <a:gd name="T33" fmla="*/ 0 h 39"/>
                    <a:gd name="T34" fmla="*/ 0 w 32"/>
                    <a:gd name="T35" fmla="*/ 0 h 39"/>
                    <a:gd name="T36" fmla="*/ 0 w 32"/>
                    <a:gd name="T37" fmla="*/ 0 h 39"/>
                    <a:gd name="T38" fmla="*/ 0 w 32"/>
                    <a:gd name="T39" fmla="*/ 0 h 39"/>
                    <a:gd name="T40" fmla="*/ 0 w 32"/>
                    <a:gd name="T41" fmla="*/ 0 h 39"/>
                    <a:gd name="T42" fmla="*/ 0 w 32"/>
                    <a:gd name="T43" fmla="*/ 0 h 39"/>
                    <a:gd name="T44" fmla="*/ 0 w 32"/>
                    <a:gd name="T45" fmla="*/ 0 h 39"/>
                    <a:gd name="T46" fmla="*/ 0 w 32"/>
                    <a:gd name="T47" fmla="*/ 0 h 39"/>
                    <a:gd name="T48" fmla="*/ 0 w 32"/>
                    <a:gd name="T49" fmla="*/ 0 h 39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2"/>
                    <a:gd name="T76" fmla="*/ 0 h 39"/>
                    <a:gd name="T77" fmla="*/ 32 w 32"/>
                    <a:gd name="T78" fmla="*/ 39 h 39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2" h="39">
                      <a:moveTo>
                        <a:pt x="17" y="2"/>
                      </a:moveTo>
                      <a:lnTo>
                        <a:pt x="13" y="7"/>
                      </a:lnTo>
                      <a:lnTo>
                        <a:pt x="9" y="11"/>
                      </a:lnTo>
                      <a:lnTo>
                        <a:pt x="5" y="14"/>
                      </a:lnTo>
                      <a:lnTo>
                        <a:pt x="3" y="17"/>
                      </a:lnTo>
                      <a:lnTo>
                        <a:pt x="1" y="22"/>
                      </a:lnTo>
                      <a:lnTo>
                        <a:pt x="0" y="26"/>
                      </a:lnTo>
                      <a:lnTo>
                        <a:pt x="1" y="32"/>
                      </a:lnTo>
                      <a:lnTo>
                        <a:pt x="4" y="37"/>
                      </a:lnTo>
                      <a:lnTo>
                        <a:pt x="7" y="39"/>
                      </a:lnTo>
                      <a:lnTo>
                        <a:pt x="13" y="39"/>
                      </a:lnTo>
                      <a:lnTo>
                        <a:pt x="18" y="39"/>
                      </a:lnTo>
                      <a:lnTo>
                        <a:pt x="22" y="37"/>
                      </a:lnTo>
                      <a:lnTo>
                        <a:pt x="25" y="34"/>
                      </a:lnTo>
                      <a:lnTo>
                        <a:pt x="27" y="29"/>
                      </a:lnTo>
                      <a:lnTo>
                        <a:pt x="29" y="25"/>
                      </a:lnTo>
                      <a:lnTo>
                        <a:pt x="31" y="21"/>
                      </a:lnTo>
                      <a:lnTo>
                        <a:pt x="32" y="16"/>
                      </a:lnTo>
                      <a:lnTo>
                        <a:pt x="32" y="12"/>
                      </a:lnTo>
                      <a:lnTo>
                        <a:pt x="32" y="7"/>
                      </a:lnTo>
                      <a:lnTo>
                        <a:pt x="30" y="2"/>
                      </a:lnTo>
                      <a:lnTo>
                        <a:pt x="28" y="1"/>
                      </a:lnTo>
                      <a:lnTo>
                        <a:pt x="23" y="0"/>
                      </a:lnTo>
                      <a:lnTo>
                        <a:pt x="19" y="1"/>
                      </a:lnTo>
                      <a:lnTo>
                        <a:pt x="17" y="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96" name="Freeform 2166"/>
                <p:cNvSpPr>
                  <a:spLocks/>
                </p:cNvSpPr>
                <p:nvPr/>
              </p:nvSpPr>
              <p:spPr bwMode="auto">
                <a:xfrm>
                  <a:off x="2660" y="1394"/>
                  <a:ext cx="3" cy="4"/>
                </a:xfrm>
                <a:custGeom>
                  <a:avLst/>
                  <a:gdLst>
                    <a:gd name="T0" fmla="*/ 0 w 32"/>
                    <a:gd name="T1" fmla="*/ 0 h 39"/>
                    <a:gd name="T2" fmla="*/ 0 w 32"/>
                    <a:gd name="T3" fmla="*/ 0 h 39"/>
                    <a:gd name="T4" fmla="*/ 0 w 32"/>
                    <a:gd name="T5" fmla="*/ 0 h 39"/>
                    <a:gd name="T6" fmla="*/ 0 w 32"/>
                    <a:gd name="T7" fmla="*/ 0 h 39"/>
                    <a:gd name="T8" fmla="*/ 0 w 32"/>
                    <a:gd name="T9" fmla="*/ 0 h 39"/>
                    <a:gd name="T10" fmla="*/ 0 w 32"/>
                    <a:gd name="T11" fmla="*/ 0 h 39"/>
                    <a:gd name="T12" fmla="*/ 0 w 32"/>
                    <a:gd name="T13" fmla="*/ 0 h 39"/>
                    <a:gd name="T14" fmla="*/ 0 w 32"/>
                    <a:gd name="T15" fmla="*/ 0 h 39"/>
                    <a:gd name="T16" fmla="*/ 0 w 32"/>
                    <a:gd name="T17" fmla="*/ 0 h 39"/>
                    <a:gd name="T18" fmla="*/ 0 w 32"/>
                    <a:gd name="T19" fmla="*/ 0 h 39"/>
                    <a:gd name="T20" fmla="*/ 0 w 32"/>
                    <a:gd name="T21" fmla="*/ 0 h 39"/>
                    <a:gd name="T22" fmla="*/ 0 w 32"/>
                    <a:gd name="T23" fmla="*/ 0 h 39"/>
                    <a:gd name="T24" fmla="*/ 0 w 32"/>
                    <a:gd name="T25" fmla="*/ 0 h 39"/>
                    <a:gd name="T26" fmla="*/ 0 w 32"/>
                    <a:gd name="T27" fmla="*/ 0 h 39"/>
                    <a:gd name="T28" fmla="*/ 0 w 32"/>
                    <a:gd name="T29" fmla="*/ 0 h 39"/>
                    <a:gd name="T30" fmla="*/ 0 w 32"/>
                    <a:gd name="T31" fmla="*/ 0 h 39"/>
                    <a:gd name="T32" fmla="*/ 0 w 32"/>
                    <a:gd name="T33" fmla="*/ 0 h 39"/>
                    <a:gd name="T34" fmla="*/ 0 w 32"/>
                    <a:gd name="T35" fmla="*/ 0 h 39"/>
                    <a:gd name="T36" fmla="*/ 0 w 32"/>
                    <a:gd name="T37" fmla="*/ 0 h 39"/>
                    <a:gd name="T38" fmla="*/ 0 w 32"/>
                    <a:gd name="T39" fmla="*/ 0 h 39"/>
                    <a:gd name="T40" fmla="*/ 0 w 32"/>
                    <a:gd name="T41" fmla="*/ 0 h 39"/>
                    <a:gd name="T42" fmla="*/ 0 w 32"/>
                    <a:gd name="T43" fmla="*/ 0 h 39"/>
                    <a:gd name="T44" fmla="*/ 0 w 32"/>
                    <a:gd name="T45" fmla="*/ 0 h 39"/>
                    <a:gd name="T46" fmla="*/ 0 w 32"/>
                    <a:gd name="T47" fmla="*/ 0 h 39"/>
                    <a:gd name="T48" fmla="*/ 0 w 32"/>
                    <a:gd name="T49" fmla="*/ 0 h 39"/>
                    <a:gd name="T50" fmla="*/ 0 w 32"/>
                    <a:gd name="T51" fmla="*/ 0 h 39"/>
                    <a:gd name="T52" fmla="*/ 0 w 32"/>
                    <a:gd name="T53" fmla="*/ 0 h 39"/>
                    <a:gd name="T54" fmla="*/ 0 w 32"/>
                    <a:gd name="T55" fmla="*/ 0 h 39"/>
                    <a:gd name="T56" fmla="*/ 0 w 32"/>
                    <a:gd name="T57" fmla="*/ 0 h 39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32"/>
                    <a:gd name="T88" fmla="*/ 0 h 39"/>
                    <a:gd name="T89" fmla="*/ 32 w 32"/>
                    <a:gd name="T90" fmla="*/ 39 h 39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32" h="39">
                      <a:moveTo>
                        <a:pt x="17" y="2"/>
                      </a:moveTo>
                      <a:lnTo>
                        <a:pt x="17" y="2"/>
                      </a:lnTo>
                      <a:lnTo>
                        <a:pt x="13" y="7"/>
                      </a:lnTo>
                      <a:lnTo>
                        <a:pt x="9" y="11"/>
                      </a:lnTo>
                      <a:lnTo>
                        <a:pt x="5" y="14"/>
                      </a:lnTo>
                      <a:lnTo>
                        <a:pt x="3" y="17"/>
                      </a:lnTo>
                      <a:lnTo>
                        <a:pt x="1" y="22"/>
                      </a:lnTo>
                      <a:lnTo>
                        <a:pt x="0" y="26"/>
                      </a:lnTo>
                      <a:lnTo>
                        <a:pt x="1" y="32"/>
                      </a:lnTo>
                      <a:lnTo>
                        <a:pt x="4" y="37"/>
                      </a:lnTo>
                      <a:lnTo>
                        <a:pt x="7" y="39"/>
                      </a:lnTo>
                      <a:lnTo>
                        <a:pt x="13" y="39"/>
                      </a:lnTo>
                      <a:lnTo>
                        <a:pt x="18" y="39"/>
                      </a:lnTo>
                      <a:lnTo>
                        <a:pt x="22" y="37"/>
                      </a:lnTo>
                      <a:lnTo>
                        <a:pt x="25" y="34"/>
                      </a:lnTo>
                      <a:lnTo>
                        <a:pt x="27" y="29"/>
                      </a:lnTo>
                      <a:lnTo>
                        <a:pt x="29" y="25"/>
                      </a:lnTo>
                      <a:lnTo>
                        <a:pt x="31" y="21"/>
                      </a:lnTo>
                      <a:lnTo>
                        <a:pt x="32" y="16"/>
                      </a:lnTo>
                      <a:lnTo>
                        <a:pt x="32" y="12"/>
                      </a:lnTo>
                      <a:lnTo>
                        <a:pt x="32" y="7"/>
                      </a:lnTo>
                      <a:lnTo>
                        <a:pt x="30" y="2"/>
                      </a:lnTo>
                      <a:lnTo>
                        <a:pt x="28" y="1"/>
                      </a:lnTo>
                      <a:lnTo>
                        <a:pt x="23" y="0"/>
                      </a:lnTo>
                      <a:lnTo>
                        <a:pt x="19" y="1"/>
                      </a:lnTo>
                      <a:lnTo>
                        <a:pt x="17" y="2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97" name="Freeform 2167"/>
                <p:cNvSpPr>
                  <a:spLocks/>
                </p:cNvSpPr>
                <p:nvPr/>
              </p:nvSpPr>
              <p:spPr bwMode="auto">
                <a:xfrm>
                  <a:off x="2666" y="1397"/>
                  <a:ext cx="2" cy="5"/>
                </a:xfrm>
                <a:custGeom>
                  <a:avLst/>
                  <a:gdLst>
                    <a:gd name="T0" fmla="*/ 0 w 30"/>
                    <a:gd name="T1" fmla="*/ 0 h 59"/>
                    <a:gd name="T2" fmla="*/ 0 w 30"/>
                    <a:gd name="T3" fmla="*/ 0 h 59"/>
                    <a:gd name="T4" fmla="*/ 0 w 30"/>
                    <a:gd name="T5" fmla="*/ 0 h 59"/>
                    <a:gd name="T6" fmla="*/ 0 w 30"/>
                    <a:gd name="T7" fmla="*/ 0 h 59"/>
                    <a:gd name="T8" fmla="*/ 0 w 30"/>
                    <a:gd name="T9" fmla="*/ 0 h 59"/>
                    <a:gd name="T10" fmla="*/ 0 w 30"/>
                    <a:gd name="T11" fmla="*/ 0 h 59"/>
                    <a:gd name="T12" fmla="*/ 0 w 30"/>
                    <a:gd name="T13" fmla="*/ 0 h 59"/>
                    <a:gd name="T14" fmla="*/ 0 w 30"/>
                    <a:gd name="T15" fmla="*/ 0 h 59"/>
                    <a:gd name="T16" fmla="*/ 0 w 30"/>
                    <a:gd name="T17" fmla="*/ 0 h 59"/>
                    <a:gd name="T18" fmla="*/ 0 w 30"/>
                    <a:gd name="T19" fmla="*/ 0 h 59"/>
                    <a:gd name="T20" fmla="*/ 0 w 30"/>
                    <a:gd name="T21" fmla="*/ 0 h 59"/>
                    <a:gd name="T22" fmla="*/ 0 w 30"/>
                    <a:gd name="T23" fmla="*/ 0 h 59"/>
                    <a:gd name="T24" fmla="*/ 0 w 30"/>
                    <a:gd name="T25" fmla="*/ 0 h 59"/>
                    <a:gd name="T26" fmla="*/ 0 w 30"/>
                    <a:gd name="T27" fmla="*/ 0 h 59"/>
                    <a:gd name="T28" fmla="*/ 0 w 30"/>
                    <a:gd name="T29" fmla="*/ 0 h 59"/>
                    <a:gd name="T30" fmla="*/ 0 w 30"/>
                    <a:gd name="T31" fmla="*/ 0 h 59"/>
                    <a:gd name="T32" fmla="*/ 0 w 30"/>
                    <a:gd name="T33" fmla="*/ 0 h 59"/>
                    <a:gd name="T34" fmla="*/ 0 w 30"/>
                    <a:gd name="T35" fmla="*/ 0 h 59"/>
                    <a:gd name="T36" fmla="*/ 0 w 30"/>
                    <a:gd name="T37" fmla="*/ 0 h 59"/>
                    <a:gd name="T38" fmla="*/ 0 w 30"/>
                    <a:gd name="T39" fmla="*/ 0 h 59"/>
                    <a:gd name="T40" fmla="*/ 0 w 30"/>
                    <a:gd name="T41" fmla="*/ 0 h 5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0"/>
                    <a:gd name="T64" fmla="*/ 0 h 59"/>
                    <a:gd name="T65" fmla="*/ 30 w 30"/>
                    <a:gd name="T66" fmla="*/ 59 h 5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0" h="59">
                      <a:moveTo>
                        <a:pt x="15" y="0"/>
                      </a:moveTo>
                      <a:lnTo>
                        <a:pt x="8" y="8"/>
                      </a:lnTo>
                      <a:lnTo>
                        <a:pt x="4" y="16"/>
                      </a:lnTo>
                      <a:lnTo>
                        <a:pt x="0" y="25"/>
                      </a:lnTo>
                      <a:lnTo>
                        <a:pt x="0" y="34"/>
                      </a:lnTo>
                      <a:lnTo>
                        <a:pt x="3" y="41"/>
                      </a:lnTo>
                      <a:lnTo>
                        <a:pt x="7" y="48"/>
                      </a:lnTo>
                      <a:lnTo>
                        <a:pt x="14" y="54"/>
                      </a:lnTo>
                      <a:lnTo>
                        <a:pt x="22" y="59"/>
                      </a:lnTo>
                      <a:lnTo>
                        <a:pt x="23" y="51"/>
                      </a:lnTo>
                      <a:lnTo>
                        <a:pt x="28" y="45"/>
                      </a:lnTo>
                      <a:lnTo>
                        <a:pt x="30" y="37"/>
                      </a:lnTo>
                      <a:lnTo>
                        <a:pt x="29" y="29"/>
                      </a:lnTo>
                      <a:lnTo>
                        <a:pt x="27" y="26"/>
                      </a:lnTo>
                      <a:lnTo>
                        <a:pt x="23" y="23"/>
                      </a:lnTo>
                      <a:lnTo>
                        <a:pt x="19" y="22"/>
                      </a:lnTo>
                      <a:lnTo>
                        <a:pt x="15" y="22"/>
                      </a:lnTo>
                      <a:lnTo>
                        <a:pt x="15" y="16"/>
                      </a:lnTo>
                      <a:lnTo>
                        <a:pt x="15" y="11"/>
                      </a:lnTo>
                      <a:lnTo>
                        <a:pt x="15" y="5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98" name="Freeform 2168"/>
                <p:cNvSpPr>
                  <a:spLocks/>
                </p:cNvSpPr>
                <p:nvPr/>
              </p:nvSpPr>
              <p:spPr bwMode="auto">
                <a:xfrm>
                  <a:off x="2666" y="1397"/>
                  <a:ext cx="2" cy="5"/>
                </a:xfrm>
                <a:custGeom>
                  <a:avLst/>
                  <a:gdLst>
                    <a:gd name="T0" fmla="*/ 0 w 30"/>
                    <a:gd name="T1" fmla="*/ 0 h 59"/>
                    <a:gd name="T2" fmla="*/ 0 w 30"/>
                    <a:gd name="T3" fmla="*/ 0 h 59"/>
                    <a:gd name="T4" fmla="*/ 0 w 30"/>
                    <a:gd name="T5" fmla="*/ 0 h 59"/>
                    <a:gd name="T6" fmla="*/ 0 w 30"/>
                    <a:gd name="T7" fmla="*/ 0 h 59"/>
                    <a:gd name="T8" fmla="*/ 0 w 30"/>
                    <a:gd name="T9" fmla="*/ 0 h 59"/>
                    <a:gd name="T10" fmla="*/ 0 w 30"/>
                    <a:gd name="T11" fmla="*/ 0 h 59"/>
                    <a:gd name="T12" fmla="*/ 0 w 30"/>
                    <a:gd name="T13" fmla="*/ 0 h 59"/>
                    <a:gd name="T14" fmla="*/ 0 w 30"/>
                    <a:gd name="T15" fmla="*/ 0 h 59"/>
                    <a:gd name="T16" fmla="*/ 0 w 30"/>
                    <a:gd name="T17" fmla="*/ 0 h 59"/>
                    <a:gd name="T18" fmla="*/ 0 w 30"/>
                    <a:gd name="T19" fmla="*/ 0 h 59"/>
                    <a:gd name="T20" fmla="*/ 0 w 30"/>
                    <a:gd name="T21" fmla="*/ 0 h 59"/>
                    <a:gd name="T22" fmla="*/ 0 w 30"/>
                    <a:gd name="T23" fmla="*/ 0 h 59"/>
                    <a:gd name="T24" fmla="*/ 0 w 30"/>
                    <a:gd name="T25" fmla="*/ 0 h 59"/>
                    <a:gd name="T26" fmla="*/ 0 w 30"/>
                    <a:gd name="T27" fmla="*/ 0 h 59"/>
                    <a:gd name="T28" fmla="*/ 0 w 30"/>
                    <a:gd name="T29" fmla="*/ 0 h 59"/>
                    <a:gd name="T30" fmla="*/ 0 w 30"/>
                    <a:gd name="T31" fmla="*/ 0 h 59"/>
                    <a:gd name="T32" fmla="*/ 0 w 30"/>
                    <a:gd name="T33" fmla="*/ 0 h 59"/>
                    <a:gd name="T34" fmla="*/ 0 w 30"/>
                    <a:gd name="T35" fmla="*/ 0 h 59"/>
                    <a:gd name="T36" fmla="*/ 0 w 30"/>
                    <a:gd name="T37" fmla="*/ 0 h 59"/>
                    <a:gd name="T38" fmla="*/ 0 w 30"/>
                    <a:gd name="T39" fmla="*/ 0 h 59"/>
                    <a:gd name="T40" fmla="*/ 0 w 30"/>
                    <a:gd name="T41" fmla="*/ 0 h 59"/>
                    <a:gd name="T42" fmla="*/ 0 w 30"/>
                    <a:gd name="T43" fmla="*/ 0 h 59"/>
                    <a:gd name="T44" fmla="*/ 0 w 30"/>
                    <a:gd name="T45" fmla="*/ 0 h 59"/>
                    <a:gd name="T46" fmla="*/ 0 w 30"/>
                    <a:gd name="T47" fmla="*/ 0 h 59"/>
                    <a:gd name="T48" fmla="*/ 0 w 30"/>
                    <a:gd name="T49" fmla="*/ 0 h 59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0"/>
                    <a:gd name="T76" fmla="*/ 0 h 59"/>
                    <a:gd name="T77" fmla="*/ 30 w 30"/>
                    <a:gd name="T78" fmla="*/ 59 h 59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0" h="59">
                      <a:moveTo>
                        <a:pt x="15" y="0"/>
                      </a:moveTo>
                      <a:lnTo>
                        <a:pt x="15" y="0"/>
                      </a:lnTo>
                      <a:lnTo>
                        <a:pt x="8" y="8"/>
                      </a:lnTo>
                      <a:lnTo>
                        <a:pt x="4" y="16"/>
                      </a:lnTo>
                      <a:lnTo>
                        <a:pt x="0" y="25"/>
                      </a:lnTo>
                      <a:lnTo>
                        <a:pt x="0" y="34"/>
                      </a:lnTo>
                      <a:lnTo>
                        <a:pt x="3" y="41"/>
                      </a:lnTo>
                      <a:lnTo>
                        <a:pt x="7" y="48"/>
                      </a:lnTo>
                      <a:lnTo>
                        <a:pt x="14" y="54"/>
                      </a:lnTo>
                      <a:lnTo>
                        <a:pt x="22" y="59"/>
                      </a:lnTo>
                      <a:lnTo>
                        <a:pt x="23" y="51"/>
                      </a:lnTo>
                      <a:lnTo>
                        <a:pt x="28" y="45"/>
                      </a:lnTo>
                      <a:lnTo>
                        <a:pt x="30" y="37"/>
                      </a:lnTo>
                      <a:lnTo>
                        <a:pt x="29" y="29"/>
                      </a:lnTo>
                      <a:lnTo>
                        <a:pt x="27" y="26"/>
                      </a:lnTo>
                      <a:lnTo>
                        <a:pt x="23" y="23"/>
                      </a:lnTo>
                      <a:lnTo>
                        <a:pt x="19" y="22"/>
                      </a:lnTo>
                      <a:lnTo>
                        <a:pt x="15" y="22"/>
                      </a:lnTo>
                      <a:lnTo>
                        <a:pt x="15" y="16"/>
                      </a:lnTo>
                      <a:lnTo>
                        <a:pt x="15" y="11"/>
                      </a:lnTo>
                      <a:lnTo>
                        <a:pt x="15" y="5"/>
                      </a:lnTo>
                      <a:lnTo>
                        <a:pt x="15" y="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299" name="Freeform 2169"/>
                <p:cNvSpPr>
                  <a:spLocks/>
                </p:cNvSpPr>
                <p:nvPr/>
              </p:nvSpPr>
              <p:spPr bwMode="auto">
                <a:xfrm>
                  <a:off x="2672" y="1395"/>
                  <a:ext cx="12" cy="9"/>
                </a:xfrm>
                <a:custGeom>
                  <a:avLst/>
                  <a:gdLst>
                    <a:gd name="T0" fmla="*/ 0 w 117"/>
                    <a:gd name="T1" fmla="*/ 0 h 95"/>
                    <a:gd name="T2" fmla="*/ 0 w 117"/>
                    <a:gd name="T3" fmla="*/ 0 h 95"/>
                    <a:gd name="T4" fmla="*/ 0 w 117"/>
                    <a:gd name="T5" fmla="*/ 0 h 95"/>
                    <a:gd name="T6" fmla="*/ 0 w 117"/>
                    <a:gd name="T7" fmla="*/ 0 h 95"/>
                    <a:gd name="T8" fmla="*/ 0 w 117"/>
                    <a:gd name="T9" fmla="*/ 0 h 95"/>
                    <a:gd name="T10" fmla="*/ 0 w 117"/>
                    <a:gd name="T11" fmla="*/ 0 h 95"/>
                    <a:gd name="T12" fmla="*/ 0 w 117"/>
                    <a:gd name="T13" fmla="*/ 0 h 95"/>
                    <a:gd name="T14" fmla="*/ 0 w 117"/>
                    <a:gd name="T15" fmla="*/ 0 h 95"/>
                    <a:gd name="T16" fmla="*/ 0 w 117"/>
                    <a:gd name="T17" fmla="*/ 0 h 95"/>
                    <a:gd name="T18" fmla="*/ 0 w 117"/>
                    <a:gd name="T19" fmla="*/ 0 h 95"/>
                    <a:gd name="T20" fmla="*/ 0 w 117"/>
                    <a:gd name="T21" fmla="*/ 0 h 95"/>
                    <a:gd name="T22" fmla="*/ 0 w 117"/>
                    <a:gd name="T23" fmla="*/ 0 h 95"/>
                    <a:gd name="T24" fmla="*/ 0 w 117"/>
                    <a:gd name="T25" fmla="*/ 0 h 95"/>
                    <a:gd name="T26" fmla="*/ 0 w 117"/>
                    <a:gd name="T27" fmla="*/ 0 h 95"/>
                    <a:gd name="T28" fmla="*/ 0 w 117"/>
                    <a:gd name="T29" fmla="*/ 0 h 95"/>
                    <a:gd name="T30" fmla="*/ 0 w 117"/>
                    <a:gd name="T31" fmla="*/ 0 h 95"/>
                    <a:gd name="T32" fmla="*/ 0 w 117"/>
                    <a:gd name="T33" fmla="*/ 0 h 95"/>
                    <a:gd name="T34" fmla="*/ 0 w 117"/>
                    <a:gd name="T35" fmla="*/ 0 h 95"/>
                    <a:gd name="T36" fmla="*/ 0 w 117"/>
                    <a:gd name="T37" fmla="*/ 0 h 95"/>
                    <a:gd name="T38" fmla="*/ 0 w 117"/>
                    <a:gd name="T39" fmla="*/ 0 h 95"/>
                    <a:gd name="T40" fmla="*/ 0 w 117"/>
                    <a:gd name="T41" fmla="*/ 0 h 95"/>
                    <a:gd name="T42" fmla="*/ 0 w 117"/>
                    <a:gd name="T43" fmla="*/ 0 h 95"/>
                    <a:gd name="T44" fmla="*/ 0 w 117"/>
                    <a:gd name="T45" fmla="*/ 0 h 95"/>
                    <a:gd name="T46" fmla="*/ 0 w 117"/>
                    <a:gd name="T47" fmla="*/ 0 h 95"/>
                    <a:gd name="T48" fmla="*/ 0 w 117"/>
                    <a:gd name="T49" fmla="*/ 0 h 95"/>
                    <a:gd name="T50" fmla="*/ 0 w 117"/>
                    <a:gd name="T51" fmla="*/ 0 h 95"/>
                    <a:gd name="T52" fmla="*/ 0 w 117"/>
                    <a:gd name="T53" fmla="*/ 0 h 95"/>
                    <a:gd name="T54" fmla="*/ 0 w 117"/>
                    <a:gd name="T55" fmla="*/ 0 h 95"/>
                    <a:gd name="T56" fmla="*/ 0 w 117"/>
                    <a:gd name="T57" fmla="*/ 0 h 95"/>
                    <a:gd name="T58" fmla="*/ 0 w 117"/>
                    <a:gd name="T59" fmla="*/ 0 h 95"/>
                    <a:gd name="T60" fmla="*/ 0 w 117"/>
                    <a:gd name="T61" fmla="*/ 0 h 95"/>
                    <a:gd name="T62" fmla="*/ 0 w 117"/>
                    <a:gd name="T63" fmla="*/ 0 h 95"/>
                    <a:gd name="T64" fmla="*/ 0 w 117"/>
                    <a:gd name="T65" fmla="*/ 0 h 95"/>
                    <a:gd name="T66" fmla="*/ 0 w 117"/>
                    <a:gd name="T67" fmla="*/ 0 h 95"/>
                    <a:gd name="T68" fmla="*/ 0 w 117"/>
                    <a:gd name="T69" fmla="*/ 0 h 95"/>
                    <a:gd name="T70" fmla="*/ 0 w 117"/>
                    <a:gd name="T71" fmla="*/ 0 h 95"/>
                    <a:gd name="T72" fmla="*/ 0 w 117"/>
                    <a:gd name="T73" fmla="*/ 0 h 95"/>
                    <a:gd name="T74" fmla="*/ 0 w 117"/>
                    <a:gd name="T75" fmla="*/ 0 h 95"/>
                    <a:gd name="T76" fmla="*/ 0 w 117"/>
                    <a:gd name="T77" fmla="*/ 0 h 95"/>
                    <a:gd name="T78" fmla="*/ 0 w 117"/>
                    <a:gd name="T79" fmla="*/ 0 h 95"/>
                    <a:gd name="T80" fmla="*/ 0 w 117"/>
                    <a:gd name="T81" fmla="*/ 0 h 95"/>
                    <a:gd name="T82" fmla="*/ 0 w 117"/>
                    <a:gd name="T83" fmla="*/ 0 h 95"/>
                    <a:gd name="T84" fmla="*/ 0 w 117"/>
                    <a:gd name="T85" fmla="*/ 0 h 95"/>
                    <a:gd name="T86" fmla="*/ 0 w 117"/>
                    <a:gd name="T87" fmla="*/ 0 h 95"/>
                    <a:gd name="T88" fmla="*/ 0 w 117"/>
                    <a:gd name="T89" fmla="*/ 0 h 95"/>
                    <a:gd name="T90" fmla="*/ 0 w 117"/>
                    <a:gd name="T91" fmla="*/ 0 h 95"/>
                    <a:gd name="T92" fmla="*/ 0 w 117"/>
                    <a:gd name="T93" fmla="*/ 0 h 95"/>
                    <a:gd name="T94" fmla="*/ 0 w 117"/>
                    <a:gd name="T95" fmla="*/ 0 h 95"/>
                    <a:gd name="T96" fmla="*/ 0 w 117"/>
                    <a:gd name="T97" fmla="*/ 0 h 95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17"/>
                    <a:gd name="T148" fmla="*/ 0 h 95"/>
                    <a:gd name="T149" fmla="*/ 117 w 117"/>
                    <a:gd name="T150" fmla="*/ 95 h 95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17" h="95">
                      <a:moveTo>
                        <a:pt x="15" y="15"/>
                      </a:moveTo>
                      <a:lnTo>
                        <a:pt x="11" y="22"/>
                      </a:lnTo>
                      <a:lnTo>
                        <a:pt x="6" y="30"/>
                      </a:lnTo>
                      <a:lnTo>
                        <a:pt x="3" y="37"/>
                      </a:lnTo>
                      <a:lnTo>
                        <a:pt x="1" y="45"/>
                      </a:lnTo>
                      <a:lnTo>
                        <a:pt x="0" y="51"/>
                      </a:lnTo>
                      <a:lnTo>
                        <a:pt x="0" y="59"/>
                      </a:lnTo>
                      <a:lnTo>
                        <a:pt x="1" y="65"/>
                      </a:lnTo>
                      <a:lnTo>
                        <a:pt x="4" y="71"/>
                      </a:lnTo>
                      <a:lnTo>
                        <a:pt x="12" y="80"/>
                      </a:lnTo>
                      <a:lnTo>
                        <a:pt x="17" y="83"/>
                      </a:lnTo>
                      <a:lnTo>
                        <a:pt x="20" y="80"/>
                      </a:lnTo>
                      <a:lnTo>
                        <a:pt x="23" y="73"/>
                      </a:lnTo>
                      <a:lnTo>
                        <a:pt x="24" y="65"/>
                      </a:lnTo>
                      <a:lnTo>
                        <a:pt x="27" y="57"/>
                      </a:lnTo>
                      <a:lnTo>
                        <a:pt x="31" y="50"/>
                      </a:lnTo>
                      <a:lnTo>
                        <a:pt x="38" y="46"/>
                      </a:lnTo>
                      <a:lnTo>
                        <a:pt x="51" y="46"/>
                      </a:lnTo>
                      <a:lnTo>
                        <a:pt x="61" y="51"/>
                      </a:lnTo>
                      <a:lnTo>
                        <a:pt x="69" y="60"/>
                      </a:lnTo>
                      <a:lnTo>
                        <a:pt x="76" y="70"/>
                      </a:lnTo>
                      <a:lnTo>
                        <a:pt x="84" y="81"/>
                      </a:lnTo>
                      <a:lnTo>
                        <a:pt x="92" y="89"/>
                      </a:lnTo>
                      <a:lnTo>
                        <a:pt x="103" y="95"/>
                      </a:lnTo>
                      <a:lnTo>
                        <a:pt x="117" y="95"/>
                      </a:lnTo>
                      <a:lnTo>
                        <a:pt x="108" y="84"/>
                      </a:lnTo>
                      <a:lnTo>
                        <a:pt x="98" y="73"/>
                      </a:lnTo>
                      <a:lnTo>
                        <a:pt x="90" y="62"/>
                      </a:lnTo>
                      <a:lnTo>
                        <a:pt x="81" y="50"/>
                      </a:lnTo>
                      <a:lnTo>
                        <a:pt x="74" y="38"/>
                      </a:lnTo>
                      <a:lnTo>
                        <a:pt x="66" y="26"/>
                      </a:lnTo>
                      <a:lnTo>
                        <a:pt x="59" y="13"/>
                      </a:lnTo>
                      <a:lnTo>
                        <a:pt x="52" y="0"/>
                      </a:lnTo>
                      <a:lnTo>
                        <a:pt x="49" y="3"/>
                      </a:lnTo>
                      <a:lnTo>
                        <a:pt x="45" y="7"/>
                      </a:lnTo>
                      <a:lnTo>
                        <a:pt x="44" y="10"/>
                      </a:lnTo>
                      <a:lnTo>
                        <a:pt x="44" y="15"/>
                      </a:lnTo>
                      <a:lnTo>
                        <a:pt x="39" y="15"/>
                      </a:lnTo>
                      <a:lnTo>
                        <a:pt x="33" y="15"/>
                      </a:lnTo>
                      <a:lnTo>
                        <a:pt x="28" y="15"/>
                      </a:lnTo>
                      <a:lnTo>
                        <a:pt x="23" y="14"/>
                      </a:lnTo>
                      <a:lnTo>
                        <a:pt x="17" y="13"/>
                      </a:lnTo>
                      <a:lnTo>
                        <a:pt x="12" y="11"/>
                      </a:lnTo>
                      <a:lnTo>
                        <a:pt x="6" y="10"/>
                      </a:lnTo>
                      <a:lnTo>
                        <a:pt x="1" y="8"/>
                      </a:lnTo>
                      <a:lnTo>
                        <a:pt x="4" y="10"/>
                      </a:lnTo>
                      <a:lnTo>
                        <a:pt x="8" y="11"/>
                      </a:lnTo>
                      <a:lnTo>
                        <a:pt x="12" y="13"/>
                      </a:lnTo>
                      <a:lnTo>
                        <a:pt x="15" y="1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00" name="Freeform 2170"/>
                <p:cNvSpPr>
                  <a:spLocks/>
                </p:cNvSpPr>
                <p:nvPr/>
              </p:nvSpPr>
              <p:spPr bwMode="auto">
                <a:xfrm>
                  <a:off x="2672" y="1395"/>
                  <a:ext cx="12" cy="9"/>
                </a:xfrm>
                <a:custGeom>
                  <a:avLst/>
                  <a:gdLst>
                    <a:gd name="T0" fmla="*/ 0 w 117"/>
                    <a:gd name="T1" fmla="*/ 0 h 95"/>
                    <a:gd name="T2" fmla="*/ 0 w 117"/>
                    <a:gd name="T3" fmla="*/ 0 h 95"/>
                    <a:gd name="T4" fmla="*/ 0 w 117"/>
                    <a:gd name="T5" fmla="*/ 0 h 95"/>
                    <a:gd name="T6" fmla="*/ 0 w 117"/>
                    <a:gd name="T7" fmla="*/ 0 h 95"/>
                    <a:gd name="T8" fmla="*/ 0 w 117"/>
                    <a:gd name="T9" fmla="*/ 0 h 95"/>
                    <a:gd name="T10" fmla="*/ 0 w 117"/>
                    <a:gd name="T11" fmla="*/ 0 h 95"/>
                    <a:gd name="T12" fmla="*/ 0 w 117"/>
                    <a:gd name="T13" fmla="*/ 0 h 95"/>
                    <a:gd name="T14" fmla="*/ 0 w 117"/>
                    <a:gd name="T15" fmla="*/ 0 h 95"/>
                    <a:gd name="T16" fmla="*/ 0 w 117"/>
                    <a:gd name="T17" fmla="*/ 0 h 95"/>
                    <a:gd name="T18" fmla="*/ 0 w 117"/>
                    <a:gd name="T19" fmla="*/ 0 h 95"/>
                    <a:gd name="T20" fmla="*/ 0 w 117"/>
                    <a:gd name="T21" fmla="*/ 0 h 95"/>
                    <a:gd name="T22" fmla="*/ 0 w 117"/>
                    <a:gd name="T23" fmla="*/ 0 h 95"/>
                    <a:gd name="T24" fmla="*/ 0 w 117"/>
                    <a:gd name="T25" fmla="*/ 0 h 95"/>
                    <a:gd name="T26" fmla="*/ 0 w 117"/>
                    <a:gd name="T27" fmla="*/ 0 h 95"/>
                    <a:gd name="T28" fmla="*/ 0 w 117"/>
                    <a:gd name="T29" fmla="*/ 0 h 95"/>
                    <a:gd name="T30" fmla="*/ 0 w 117"/>
                    <a:gd name="T31" fmla="*/ 0 h 95"/>
                    <a:gd name="T32" fmla="*/ 0 w 117"/>
                    <a:gd name="T33" fmla="*/ 0 h 95"/>
                    <a:gd name="T34" fmla="*/ 0 w 117"/>
                    <a:gd name="T35" fmla="*/ 0 h 95"/>
                    <a:gd name="T36" fmla="*/ 0 w 117"/>
                    <a:gd name="T37" fmla="*/ 0 h 95"/>
                    <a:gd name="T38" fmla="*/ 0 w 117"/>
                    <a:gd name="T39" fmla="*/ 0 h 95"/>
                    <a:gd name="T40" fmla="*/ 0 w 117"/>
                    <a:gd name="T41" fmla="*/ 0 h 95"/>
                    <a:gd name="T42" fmla="*/ 0 w 117"/>
                    <a:gd name="T43" fmla="*/ 0 h 95"/>
                    <a:gd name="T44" fmla="*/ 0 w 117"/>
                    <a:gd name="T45" fmla="*/ 0 h 95"/>
                    <a:gd name="T46" fmla="*/ 0 w 117"/>
                    <a:gd name="T47" fmla="*/ 0 h 95"/>
                    <a:gd name="T48" fmla="*/ 0 w 117"/>
                    <a:gd name="T49" fmla="*/ 0 h 95"/>
                    <a:gd name="T50" fmla="*/ 0 w 117"/>
                    <a:gd name="T51" fmla="*/ 0 h 95"/>
                    <a:gd name="T52" fmla="*/ 0 w 117"/>
                    <a:gd name="T53" fmla="*/ 0 h 95"/>
                    <a:gd name="T54" fmla="*/ 0 w 117"/>
                    <a:gd name="T55" fmla="*/ 0 h 95"/>
                    <a:gd name="T56" fmla="*/ 0 w 117"/>
                    <a:gd name="T57" fmla="*/ 0 h 95"/>
                    <a:gd name="T58" fmla="*/ 0 w 117"/>
                    <a:gd name="T59" fmla="*/ 0 h 95"/>
                    <a:gd name="T60" fmla="*/ 0 w 117"/>
                    <a:gd name="T61" fmla="*/ 0 h 95"/>
                    <a:gd name="T62" fmla="*/ 0 w 117"/>
                    <a:gd name="T63" fmla="*/ 0 h 95"/>
                    <a:gd name="T64" fmla="*/ 0 w 117"/>
                    <a:gd name="T65" fmla="*/ 0 h 95"/>
                    <a:gd name="T66" fmla="*/ 0 w 117"/>
                    <a:gd name="T67" fmla="*/ 0 h 95"/>
                    <a:gd name="T68" fmla="*/ 0 w 117"/>
                    <a:gd name="T69" fmla="*/ 0 h 95"/>
                    <a:gd name="T70" fmla="*/ 0 w 117"/>
                    <a:gd name="T71" fmla="*/ 0 h 95"/>
                    <a:gd name="T72" fmla="*/ 0 w 117"/>
                    <a:gd name="T73" fmla="*/ 0 h 95"/>
                    <a:gd name="T74" fmla="*/ 0 w 117"/>
                    <a:gd name="T75" fmla="*/ 0 h 95"/>
                    <a:gd name="T76" fmla="*/ 0 w 117"/>
                    <a:gd name="T77" fmla="*/ 0 h 95"/>
                    <a:gd name="T78" fmla="*/ 0 w 117"/>
                    <a:gd name="T79" fmla="*/ 0 h 95"/>
                    <a:gd name="T80" fmla="*/ 0 w 117"/>
                    <a:gd name="T81" fmla="*/ 0 h 95"/>
                    <a:gd name="T82" fmla="*/ 0 w 117"/>
                    <a:gd name="T83" fmla="*/ 0 h 95"/>
                    <a:gd name="T84" fmla="*/ 0 w 117"/>
                    <a:gd name="T85" fmla="*/ 0 h 95"/>
                    <a:gd name="T86" fmla="*/ 0 w 117"/>
                    <a:gd name="T87" fmla="*/ 0 h 95"/>
                    <a:gd name="T88" fmla="*/ 0 w 117"/>
                    <a:gd name="T89" fmla="*/ 0 h 95"/>
                    <a:gd name="T90" fmla="*/ 0 w 117"/>
                    <a:gd name="T91" fmla="*/ 0 h 95"/>
                    <a:gd name="T92" fmla="*/ 0 w 117"/>
                    <a:gd name="T93" fmla="*/ 0 h 95"/>
                    <a:gd name="T94" fmla="*/ 0 w 117"/>
                    <a:gd name="T95" fmla="*/ 0 h 95"/>
                    <a:gd name="T96" fmla="*/ 0 w 117"/>
                    <a:gd name="T97" fmla="*/ 0 h 95"/>
                    <a:gd name="T98" fmla="*/ 0 w 117"/>
                    <a:gd name="T99" fmla="*/ 0 h 95"/>
                    <a:gd name="T100" fmla="*/ 0 w 117"/>
                    <a:gd name="T101" fmla="*/ 0 h 95"/>
                    <a:gd name="T102" fmla="*/ 0 w 117"/>
                    <a:gd name="T103" fmla="*/ 0 h 95"/>
                    <a:gd name="T104" fmla="*/ 0 w 117"/>
                    <a:gd name="T105" fmla="*/ 0 h 95"/>
                    <a:gd name="T106" fmla="*/ 0 w 117"/>
                    <a:gd name="T107" fmla="*/ 0 h 95"/>
                    <a:gd name="T108" fmla="*/ 0 w 117"/>
                    <a:gd name="T109" fmla="*/ 0 h 95"/>
                    <a:gd name="T110" fmla="*/ 0 w 117"/>
                    <a:gd name="T111" fmla="*/ 0 h 95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117"/>
                    <a:gd name="T169" fmla="*/ 0 h 95"/>
                    <a:gd name="T170" fmla="*/ 117 w 117"/>
                    <a:gd name="T171" fmla="*/ 95 h 95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117" h="95">
                      <a:moveTo>
                        <a:pt x="15" y="15"/>
                      </a:moveTo>
                      <a:lnTo>
                        <a:pt x="15" y="15"/>
                      </a:lnTo>
                      <a:lnTo>
                        <a:pt x="11" y="22"/>
                      </a:lnTo>
                      <a:lnTo>
                        <a:pt x="6" y="30"/>
                      </a:lnTo>
                      <a:lnTo>
                        <a:pt x="3" y="37"/>
                      </a:lnTo>
                      <a:lnTo>
                        <a:pt x="1" y="45"/>
                      </a:lnTo>
                      <a:lnTo>
                        <a:pt x="0" y="51"/>
                      </a:lnTo>
                      <a:lnTo>
                        <a:pt x="0" y="59"/>
                      </a:lnTo>
                      <a:lnTo>
                        <a:pt x="1" y="65"/>
                      </a:lnTo>
                      <a:lnTo>
                        <a:pt x="4" y="71"/>
                      </a:lnTo>
                      <a:lnTo>
                        <a:pt x="12" y="80"/>
                      </a:lnTo>
                      <a:lnTo>
                        <a:pt x="17" y="83"/>
                      </a:lnTo>
                      <a:lnTo>
                        <a:pt x="20" y="80"/>
                      </a:lnTo>
                      <a:lnTo>
                        <a:pt x="23" y="73"/>
                      </a:lnTo>
                      <a:lnTo>
                        <a:pt x="24" y="65"/>
                      </a:lnTo>
                      <a:lnTo>
                        <a:pt x="27" y="57"/>
                      </a:lnTo>
                      <a:lnTo>
                        <a:pt x="31" y="50"/>
                      </a:lnTo>
                      <a:lnTo>
                        <a:pt x="38" y="46"/>
                      </a:lnTo>
                      <a:lnTo>
                        <a:pt x="51" y="46"/>
                      </a:lnTo>
                      <a:lnTo>
                        <a:pt x="61" y="51"/>
                      </a:lnTo>
                      <a:lnTo>
                        <a:pt x="69" y="60"/>
                      </a:lnTo>
                      <a:lnTo>
                        <a:pt x="76" y="70"/>
                      </a:lnTo>
                      <a:lnTo>
                        <a:pt x="84" y="81"/>
                      </a:lnTo>
                      <a:lnTo>
                        <a:pt x="92" y="89"/>
                      </a:lnTo>
                      <a:lnTo>
                        <a:pt x="103" y="95"/>
                      </a:lnTo>
                      <a:lnTo>
                        <a:pt x="117" y="95"/>
                      </a:lnTo>
                      <a:lnTo>
                        <a:pt x="108" y="84"/>
                      </a:lnTo>
                      <a:lnTo>
                        <a:pt x="98" y="73"/>
                      </a:lnTo>
                      <a:lnTo>
                        <a:pt x="90" y="62"/>
                      </a:lnTo>
                      <a:lnTo>
                        <a:pt x="81" y="50"/>
                      </a:lnTo>
                      <a:lnTo>
                        <a:pt x="74" y="38"/>
                      </a:lnTo>
                      <a:lnTo>
                        <a:pt x="66" y="26"/>
                      </a:lnTo>
                      <a:lnTo>
                        <a:pt x="59" y="13"/>
                      </a:lnTo>
                      <a:lnTo>
                        <a:pt x="52" y="0"/>
                      </a:lnTo>
                      <a:lnTo>
                        <a:pt x="49" y="3"/>
                      </a:lnTo>
                      <a:lnTo>
                        <a:pt x="45" y="7"/>
                      </a:lnTo>
                      <a:lnTo>
                        <a:pt x="44" y="10"/>
                      </a:lnTo>
                      <a:lnTo>
                        <a:pt x="44" y="15"/>
                      </a:lnTo>
                      <a:lnTo>
                        <a:pt x="39" y="15"/>
                      </a:lnTo>
                      <a:lnTo>
                        <a:pt x="33" y="15"/>
                      </a:lnTo>
                      <a:lnTo>
                        <a:pt x="28" y="15"/>
                      </a:lnTo>
                      <a:lnTo>
                        <a:pt x="23" y="14"/>
                      </a:lnTo>
                      <a:lnTo>
                        <a:pt x="17" y="13"/>
                      </a:lnTo>
                      <a:lnTo>
                        <a:pt x="12" y="11"/>
                      </a:lnTo>
                      <a:lnTo>
                        <a:pt x="6" y="10"/>
                      </a:lnTo>
                      <a:lnTo>
                        <a:pt x="1" y="8"/>
                      </a:lnTo>
                      <a:lnTo>
                        <a:pt x="4" y="10"/>
                      </a:lnTo>
                      <a:lnTo>
                        <a:pt x="8" y="11"/>
                      </a:lnTo>
                      <a:lnTo>
                        <a:pt x="12" y="13"/>
                      </a:lnTo>
                      <a:lnTo>
                        <a:pt x="15" y="15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01" name="Freeform 2171"/>
                <p:cNvSpPr>
                  <a:spLocks/>
                </p:cNvSpPr>
                <p:nvPr/>
              </p:nvSpPr>
              <p:spPr bwMode="auto">
                <a:xfrm>
                  <a:off x="2675" y="1409"/>
                  <a:ext cx="7" cy="18"/>
                </a:xfrm>
                <a:custGeom>
                  <a:avLst/>
                  <a:gdLst>
                    <a:gd name="T0" fmla="*/ 0 w 69"/>
                    <a:gd name="T1" fmla="*/ 0 h 197"/>
                    <a:gd name="T2" fmla="*/ 0 w 69"/>
                    <a:gd name="T3" fmla="*/ 0 h 197"/>
                    <a:gd name="T4" fmla="*/ 0 w 69"/>
                    <a:gd name="T5" fmla="*/ 0 h 197"/>
                    <a:gd name="T6" fmla="*/ 0 w 69"/>
                    <a:gd name="T7" fmla="*/ 0 h 197"/>
                    <a:gd name="T8" fmla="*/ 0 w 69"/>
                    <a:gd name="T9" fmla="*/ 0 h 197"/>
                    <a:gd name="T10" fmla="*/ 0 w 69"/>
                    <a:gd name="T11" fmla="*/ 0 h 197"/>
                    <a:gd name="T12" fmla="*/ 0 w 69"/>
                    <a:gd name="T13" fmla="*/ 0 h 197"/>
                    <a:gd name="T14" fmla="*/ 0 w 69"/>
                    <a:gd name="T15" fmla="*/ 0 h 197"/>
                    <a:gd name="T16" fmla="*/ 0 w 69"/>
                    <a:gd name="T17" fmla="*/ 0 h 197"/>
                    <a:gd name="T18" fmla="*/ 0 w 69"/>
                    <a:gd name="T19" fmla="*/ 0 h 197"/>
                    <a:gd name="T20" fmla="*/ 0 w 69"/>
                    <a:gd name="T21" fmla="*/ 0 h 197"/>
                    <a:gd name="T22" fmla="*/ 0 w 69"/>
                    <a:gd name="T23" fmla="*/ 0 h 197"/>
                    <a:gd name="T24" fmla="*/ 0 w 69"/>
                    <a:gd name="T25" fmla="*/ 0 h 197"/>
                    <a:gd name="T26" fmla="*/ 0 w 69"/>
                    <a:gd name="T27" fmla="*/ 0 h 197"/>
                    <a:gd name="T28" fmla="*/ 0 w 69"/>
                    <a:gd name="T29" fmla="*/ 0 h 197"/>
                    <a:gd name="T30" fmla="*/ 0 w 69"/>
                    <a:gd name="T31" fmla="*/ 0 h 197"/>
                    <a:gd name="T32" fmla="*/ 0 w 69"/>
                    <a:gd name="T33" fmla="*/ 0 h 197"/>
                    <a:gd name="T34" fmla="*/ 0 w 69"/>
                    <a:gd name="T35" fmla="*/ 0 h 197"/>
                    <a:gd name="T36" fmla="*/ 0 w 69"/>
                    <a:gd name="T37" fmla="*/ 0 h 197"/>
                    <a:gd name="T38" fmla="*/ 0 w 69"/>
                    <a:gd name="T39" fmla="*/ 0 h 197"/>
                    <a:gd name="T40" fmla="*/ 0 w 69"/>
                    <a:gd name="T41" fmla="*/ 0 h 197"/>
                    <a:gd name="T42" fmla="*/ 0 w 69"/>
                    <a:gd name="T43" fmla="*/ 0 h 197"/>
                    <a:gd name="T44" fmla="*/ 0 w 69"/>
                    <a:gd name="T45" fmla="*/ 0 h 197"/>
                    <a:gd name="T46" fmla="*/ 0 w 69"/>
                    <a:gd name="T47" fmla="*/ 0 h 197"/>
                    <a:gd name="T48" fmla="*/ 0 w 69"/>
                    <a:gd name="T49" fmla="*/ 0 h 197"/>
                    <a:gd name="T50" fmla="*/ 0 w 69"/>
                    <a:gd name="T51" fmla="*/ 0 h 197"/>
                    <a:gd name="T52" fmla="*/ 0 w 69"/>
                    <a:gd name="T53" fmla="*/ 0 h 197"/>
                    <a:gd name="T54" fmla="*/ 0 w 69"/>
                    <a:gd name="T55" fmla="*/ 0 h 197"/>
                    <a:gd name="T56" fmla="*/ 0 w 69"/>
                    <a:gd name="T57" fmla="*/ 0 h 197"/>
                    <a:gd name="T58" fmla="*/ 0 w 69"/>
                    <a:gd name="T59" fmla="*/ 0 h 197"/>
                    <a:gd name="T60" fmla="*/ 0 w 69"/>
                    <a:gd name="T61" fmla="*/ 0 h 197"/>
                    <a:gd name="T62" fmla="*/ 0 w 69"/>
                    <a:gd name="T63" fmla="*/ 0 h 197"/>
                    <a:gd name="T64" fmla="*/ 0 w 69"/>
                    <a:gd name="T65" fmla="*/ 0 h 197"/>
                    <a:gd name="T66" fmla="*/ 0 w 69"/>
                    <a:gd name="T67" fmla="*/ 0 h 197"/>
                    <a:gd name="T68" fmla="*/ 0 w 69"/>
                    <a:gd name="T69" fmla="*/ 0 h 197"/>
                    <a:gd name="T70" fmla="*/ 0 w 69"/>
                    <a:gd name="T71" fmla="*/ 0 h 197"/>
                    <a:gd name="T72" fmla="*/ 0 w 69"/>
                    <a:gd name="T73" fmla="*/ 0 h 19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69"/>
                    <a:gd name="T112" fmla="*/ 0 h 197"/>
                    <a:gd name="T113" fmla="*/ 69 w 69"/>
                    <a:gd name="T114" fmla="*/ 197 h 19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69" h="197">
                      <a:moveTo>
                        <a:pt x="0" y="189"/>
                      </a:moveTo>
                      <a:lnTo>
                        <a:pt x="5" y="178"/>
                      </a:lnTo>
                      <a:lnTo>
                        <a:pt x="7" y="167"/>
                      </a:lnTo>
                      <a:lnTo>
                        <a:pt x="7" y="156"/>
                      </a:lnTo>
                      <a:lnTo>
                        <a:pt x="8" y="144"/>
                      </a:lnTo>
                      <a:lnTo>
                        <a:pt x="8" y="134"/>
                      </a:lnTo>
                      <a:lnTo>
                        <a:pt x="9" y="124"/>
                      </a:lnTo>
                      <a:lnTo>
                        <a:pt x="12" y="113"/>
                      </a:lnTo>
                      <a:lnTo>
                        <a:pt x="18" y="104"/>
                      </a:lnTo>
                      <a:lnTo>
                        <a:pt x="25" y="91"/>
                      </a:lnTo>
                      <a:lnTo>
                        <a:pt x="31" y="77"/>
                      </a:lnTo>
                      <a:lnTo>
                        <a:pt x="34" y="63"/>
                      </a:lnTo>
                      <a:lnTo>
                        <a:pt x="37" y="49"/>
                      </a:lnTo>
                      <a:lnTo>
                        <a:pt x="41" y="34"/>
                      </a:lnTo>
                      <a:lnTo>
                        <a:pt x="46" y="21"/>
                      </a:lnTo>
                      <a:lnTo>
                        <a:pt x="54" y="9"/>
                      </a:lnTo>
                      <a:lnTo>
                        <a:pt x="66" y="0"/>
                      </a:lnTo>
                      <a:lnTo>
                        <a:pt x="68" y="14"/>
                      </a:lnTo>
                      <a:lnTo>
                        <a:pt x="69" y="27"/>
                      </a:lnTo>
                      <a:lnTo>
                        <a:pt x="69" y="39"/>
                      </a:lnTo>
                      <a:lnTo>
                        <a:pt x="67" y="52"/>
                      </a:lnTo>
                      <a:lnTo>
                        <a:pt x="63" y="64"/>
                      </a:lnTo>
                      <a:lnTo>
                        <a:pt x="60" y="76"/>
                      </a:lnTo>
                      <a:lnTo>
                        <a:pt x="56" y="88"/>
                      </a:lnTo>
                      <a:lnTo>
                        <a:pt x="50" y="99"/>
                      </a:lnTo>
                      <a:lnTo>
                        <a:pt x="45" y="111"/>
                      </a:lnTo>
                      <a:lnTo>
                        <a:pt x="39" y="123"/>
                      </a:lnTo>
                      <a:lnTo>
                        <a:pt x="34" y="134"/>
                      </a:lnTo>
                      <a:lnTo>
                        <a:pt x="30" y="145"/>
                      </a:lnTo>
                      <a:lnTo>
                        <a:pt x="24" y="159"/>
                      </a:lnTo>
                      <a:lnTo>
                        <a:pt x="20" y="171"/>
                      </a:lnTo>
                      <a:lnTo>
                        <a:pt x="17" y="184"/>
                      </a:lnTo>
                      <a:lnTo>
                        <a:pt x="14" y="197"/>
                      </a:lnTo>
                      <a:lnTo>
                        <a:pt x="11" y="194"/>
                      </a:lnTo>
                      <a:lnTo>
                        <a:pt x="8" y="192"/>
                      </a:lnTo>
                      <a:lnTo>
                        <a:pt x="3" y="191"/>
                      </a:lnTo>
                      <a:lnTo>
                        <a:pt x="0" y="18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02" name="Freeform 2172"/>
                <p:cNvSpPr>
                  <a:spLocks/>
                </p:cNvSpPr>
                <p:nvPr/>
              </p:nvSpPr>
              <p:spPr bwMode="auto">
                <a:xfrm>
                  <a:off x="2675" y="1409"/>
                  <a:ext cx="7" cy="18"/>
                </a:xfrm>
                <a:custGeom>
                  <a:avLst/>
                  <a:gdLst>
                    <a:gd name="T0" fmla="*/ 0 w 69"/>
                    <a:gd name="T1" fmla="*/ 0 h 197"/>
                    <a:gd name="T2" fmla="*/ 0 w 69"/>
                    <a:gd name="T3" fmla="*/ 0 h 197"/>
                    <a:gd name="T4" fmla="*/ 0 w 69"/>
                    <a:gd name="T5" fmla="*/ 0 h 197"/>
                    <a:gd name="T6" fmla="*/ 0 w 69"/>
                    <a:gd name="T7" fmla="*/ 0 h 197"/>
                    <a:gd name="T8" fmla="*/ 0 w 69"/>
                    <a:gd name="T9" fmla="*/ 0 h 197"/>
                    <a:gd name="T10" fmla="*/ 0 w 69"/>
                    <a:gd name="T11" fmla="*/ 0 h 197"/>
                    <a:gd name="T12" fmla="*/ 0 w 69"/>
                    <a:gd name="T13" fmla="*/ 0 h 197"/>
                    <a:gd name="T14" fmla="*/ 0 w 69"/>
                    <a:gd name="T15" fmla="*/ 0 h 197"/>
                    <a:gd name="T16" fmla="*/ 0 w 69"/>
                    <a:gd name="T17" fmla="*/ 0 h 197"/>
                    <a:gd name="T18" fmla="*/ 0 w 69"/>
                    <a:gd name="T19" fmla="*/ 0 h 197"/>
                    <a:gd name="T20" fmla="*/ 0 w 69"/>
                    <a:gd name="T21" fmla="*/ 0 h 197"/>
                    <a:gd name="T22" fmla="*/ 0 w 69"/>
                    <a:gd name="T23" fmla="*/ 0 h 197"/>
                    <a:gd name="T24" fmla="*/ 0 w 69"/>
                    <a:gd name="T25" fmla="*/ 0 h 197"/>
                    <a:gd name="T26" fmla="*/ 0 w 69"/>
                    <a:gd name="T27" fmla="*/ 0 h 197"/>
                    <a:gd name="T28" fmla="*/ 0 w 69"/>
                    <a:gd name="T29" fmla="*/ 0 h 197"/>
                    <a:gd name="T30" fmla="*/ 0 w 69"/>
                    <a:gd name="T31" fmla="*/ 0 h 197"/>
                    <a:gd name="T32" fmla="*/ 0 w 69"/>
                    <a:gd name="T33" fmla="*/ 0 h 197"/>
                    <a:gd name="T34" fmla="*/ 0 w 69"/>
                    <a:gd name="T35" fmla="*/ 0 h 197"/>
                    <a:gd name="T36" fmla="*/ 0 w 69"/>
                    <a:gd name="T37" fmla="*/ 0 h 197"/>
                    <a:gd name="T38" fmla="*/ 0 w 69"/>
                    <a:gd name="T39" fmla="*/ 0 h 197"/>
                    <a:gd name="T40" fmla="*/ 0 w 69"/>
                    <a:gd name="T41" fmla="*/ 0 h 197"/>
                    <a:gd name="T42" fmla="*/ 0 w 69"/>
                    <a:gd name="T43" fmla="*/ 0 h 197"/>
                    <a:gd name="T44" fmla="*/ 0 w 69"/>
                    <a:gd name="T45" fmla="*/ 0 h 197"/>
                    <a:gd name="T46" fmla="*/ 0 w 69"/>
                    <a:gd name="T47" fmla="*/ 0 h 197"/>
                    <a:gd name="T48" fmla="*/ 0 w 69"/>
                    <a:gd name="T49" fmla="*/ 0 h 197"/>
                    <a:gd name="T50" fmla="*/ 0 w 69"/>
                    <a:gd name="T51" fmla="*/ 0 h 197"/>
                    <a:gd name="T52" fmla="*/ 0 w 69"/>
                    <a:gd name="T53" fmla="*/ 0 h 197"/>
                    <a:gd name="T54" fmla="*/ 0 w 69"/>
                    <a:gd name="T55" fmla="*/ 0 h 197"/>
                    <a:gd name="T56" fmla="*/ 0 w 69"/>
                    <a:gd name="T57" fmla="*/ 0 h 197"/>
                    <a:gd name="T58" fmla="*/ 0 w 69"/>
                    <a:gd name="T59" fmla="*/ 0 h 197"/>
                    <a:gd name="T60" fmla="*/ 0 w 69"/>
                    <a:gd name="T61" fmla="*/ 0 h 197"/>
                    <a:gd name="T62" fmla="*/ 0 w 69"/>
                    <a:gd name="T63" fmla="*/ 0 h 197"/>
                    <a:gd name="T64" fmla="*/ 0 w 69"/>
                    <a:gd name="T65" fmla="*/ 0 h 197"/>
                    <a:gd name="T66" fmla="*/ 0 w 69"/>
                    <a:gd name="T67" fmla="*/ 0 h 197"/>
                    <a:gd name="T68" fmla="*/ 0 w 69"/>
                    <a:gd name="T69" fmla="*/ 0 h 197"/>
                    <a:gd name="T70" fmla="*/ 0 w 69"/>
                    <a:gd name="T71" fmla="*/ 0 h 197"/>
                    <a:gd name="T72" fmla="*/ 0 w 69"/>
                    <a:gd name="T73" fmla="*/ 0 h 197"/>
                    <a:gd name="T74" fmla="*/ 0 w 69"/>
                    <a:gd name="T75" fmla="*/ 0 h 197"/>
                    <a:gd name="T76" fmla="*/ 0 w 69"/>
                    <a:gd name="T77" fmla="*/ 0 h 197"/>
                    <a:gd name="T78" fmla="*/ 0 w 69"/>
                    <a:gd name="T79" fmla="*/ 0 h 197"/>
                    <a:gd name="T80" fmla="*/ 0 w 69"/>
                    <a:gd name="T81" fmla="*/ 0 h 197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69"/>
                    <a:gd name="T124" fmla="*/ 0 h 197"/>
                    <a:gd name="T125" fmla="*/ 69 w 69"/>
                    <a:gd name="T126" fmla="*/ 197 h 197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69" h="197">
                      <a:moveTo>
                        <a:pt x="0" y="189"/>
                      </a:moveTo>
                      <a:lnTo>
                        <a:pt x="0" y="189"/>
                      </a:lnTo>
                      <a:lnTo>
                        <a:pt x="5" y="178"/>
                      </a:lnTo>
                      <a:lnTo>
                        <a:pt x="7" y="167"/>
                      </a:lnTo>
                      <a:lnTo>
                        <a:pt x="7" y="156"/>
                      </a:lnTo>
                      <a:lnTo>
                        <a:pt x="8" y="144"/>
                      </a:lnTo>
                      <a:lnTo>
                        <a:pt x="8" y="134"/>
                      </a:lnTo>
                      <a:lnTo>
                        <a:pt x="9" y="124"/>
                      </a:lnTo>
                      <a:lnTo>
                        <a:pt x="12" y="113"/>
                      </a:lnTo>
                      <a:lnTo>
                        <a:pt x="18" y="104"/>
                      </a:lnTo>
                      <a:lnTo>
                        <a:pt x="25" y="91"/>
                      </a:lnTo>
                      <a:lnTo>
                        <a:pt x="31" y="77"/>
                      </a:lnTo>
                      <a:lnTo>
                        <a:pt x="34" y="63"/>
                      </a:lnTo>
                      <a:lnTo>
                        <a:pt x="37" y="49"/>
                      </a:lnTo>
                      <a:lnTo>
                        <a:pt x="41" y="34"/>
                      </a:lnTo>
                      <a:lnTo>
                        <a:pt x="46" y="21"/>
                      </a:lnTo>
                      <a:lnTo>
                        <a:pt x="54" y="9"/>
                      </a:lnTo>
                      <a:lnTo>
                        <a:pt x="66" y="0"/>
                      </a:lnTo>
                      <a:lnTo>
                        <a:pt x="68" y="14"/>
                      </a:lnTo>
                      <a:lnTo>
                        <a:pt x="69" y="27"/>
                      </a:lnTo>
                      <a:lnTo>
                        <a:pt x="69" y="39"/>
                      </a:lnTo>
                      <a:lnTo>
                        <a:pt x="67" y="52"/>
                      </a:lnTo>
                      <a:lnTo>
                        <a:pt x="63" y="64"/>
                      </a:lnTo>
                      <a:lnTo>
                        <a:pt x="60" y="76"/>
                      </a:lnTo>
                      <a:lnTo>
                        <a:pt x="56" y="88"/>
                      </a:lnTo>
                      <a:lnTo>
                        <a:pt x="50" y="99"/>
                      </a:lnTo>
                      <a:lnTo>
                        <a:pt x="45" y="111"/>
                      </a:lnTo>
                      <a:lnTo>
                        <a:pt x="39" y="123"/>
                      </a:lnTo>
                      <a:lnTo>
                        <a:pt x="34" y="134"/>
                      </a:lnTo>
                      <a:lnTo>
                        <a:pt x="30" y="145"/>
                      </a:lnTo>
                      <a:lnTo>
                        <a:pt x="24" y="159"/>
                      </a:lnTo>
                      <a:lnTo>
                        <a:pt x="20" y="171"/>
                      </a:lnTo>
                      <a:lnTo>
                        <a:pt x="17" y="184"/>
                      </a:lnTo>
                      <a:lnTo>
                        <a:pt x="14" y="197"/>
                      </a:lnTo>
                      <a:lnTo>
                        <a:pt x="11" y="194"/>
                      </a:lnTo>
                      <a:lnTo>
                        <a:pt x="8" y="192"/>
                      </a:lnTo>
                      <a:lnTo>
                        <a:pt x="3" y="191"/>
                      </a:lnTo>
                      <a:lnTo>
                        <a:pt x="0" y="189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03" name="Freeform 2173"/>
                <p:cNvSpPr>
                  <a:spLocks/>
                </p:cNvSpPr>
                <p:nvPr/>
              </p:nvSpPr>
              <p:spPr bwMode="auto">
                <a:xfrm>
                  <a:off x="2681" y="1421"/>
                  <a:ext cx="8" cy="7"/>
                </a:xfrm>
                <a:custGeom>
                  <a:avLst/>
                  <a:gdLst>
                    <a:gd name="T0" fmla="*/ 0 w 72"/>
                    <a:gd name="T1" fmla="*/ 0 h 67"/>
                    <a:gd name="T2" fmla="*/ 0 w 72"/>
                    <a:gd name="T3" fmla="*/ 0 h 67"/>
                    <a:gd name="T4" fmla="*/ 0 w 72"/>
                    <a:gd name="T5" fmla="*/ 0 h 67"/>
                    <a:gd name="T6" fmla="*/ 0 w 72"/>
                    <a:gd name="T7" fmla="*/ 0 h 67"/>
                    <a:gd name="T8" fmla="*/ 0 w 72"/>
                    <a:gd name="T9" fmla="*/ 0 h 67"/>
                    <a:gd name="T10" fmla="*/ 0 w 72"/>
                    <a:gd name="T11" fmla="*/ 0 h 67"/>
                    <a:gd name="T12" fmla="*/ 0 w 72"/>
                    <a:gd name="T13" fmla="*/ 0 h 67"/>
                    <a:gd name="T14" fmla="*/ 0 w 72"/>
                    <a:gd name="T15" fmla="*/ 0 h 67"/>
                    <a:gd name="T16" fmla="*/ 0 w 72"/>
                    <a:gd name="T17" fmla="*/ 0 h 67"/>
                    <a:gd name="T18" fmla="*/ 0 w 72"/>
                    <a:gd name="T19" fmla="*/ 0 h 67"/>
                    <a:gd name="T20" fmla="*/ 0 w 72"/>
                    <a:gd name="T21" fmla="*/ 0 h 67"/>
                    <a:gd name="T22" fmla="*/ 0 w 72"/>
                    <a:gd name="T23" fmla="*/ 0 h 67"/>
                    <a:gd name="T24" fmla="*/ 0 w 72"/>
                    <a:gd name="T25" fmla="*/ 0 h 67"/>
                    <a:gd name="T26" fmla="*/ 0 w 72"/>
                    <a:gd name="T27" fmla="*/ 0 h 67"/>
                    <a:gd name="T28" fmla="*/ 0 w 72"/>
                    <a:gd name="T29" fmla="*/ 0 h 67"/>
                    <a:gd name="T30" fmla="*/ 0 w 72"/>
                    <a:gd name="T31" fmla="*/ 0 h 67"/>
                    <a:gd name="T32" fmla="*/ 0 w 72"/>
                    <a:gd name="T33" fmla="*/ 0 h 67"/>
                    <a:gd name="T34" fmla="*/ 0 w 72"/>
                    <a:gd name="T35" fmla="*/ 0 h 67"/>
                    <a:gd name="T36" fmla="*/ 0 w 72"/>
                    <a:gd name="T37" fmla="*/ 0 h 67"/>
                    <a:gd name="T38" fmla="*/ 0 w 72"/>
                    <a:gd name="T39" fmla="*/ 0 h 67"/>
                    <a:gd name="T40" fmla="*/ 0 w 72"/>
                    <a:gd name="T41" fmla="*/ 0 h 67"/>
                    <a:gd name="T42" fmla="*/ 0 w 72"/>
                    <a:gd name="T43" fmla="*/ 0 h 67"/>
                    <a:gd name="T44" fmla="*/ 0 w 72"/>
                    <a:gd name="T45" fmla="*/ 0 h 67"/>
                    <a:gd name="T46" fmla="*/ 0 w 72"/>
                    <a:gd name="T47" fmla="*/ 0 h 67"/>
                    <a:gd name="T48" fmla="*/ 0 w 72"/>
                    <a:gd name="T49" fmla="*/ 0 h 67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72"/>
                    <a:gd name="T76" fmla="*/ 0 h 67"/>
                    <a:gd name="T77" fmla="*/ 72 w 72"/>
                    <a:gd name="T78" fmla="*/ 67 h 67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72" h="67">
                      <a:moveTo>
                        <a:pt x="3" y="58"/>
                      </a:moveTo>
                      <a:lnTo>
                        <a:pt x="0" y="50"/>
                      </a:lnTo>
                      <a:lnTo>
                        <a:pt x="1" y="41"/>
                      </a:lnTo>
                      <a:lnTo>
                        <a:pt x="4" y="31"/>
                      </a:lnTo>
                      <a:lnTo>
                        <a:pt x="11" y="22"/>
                      </a:lnTo>
                      <a:lnTo>
                        <a:pt x="20" y="15"/>
                      </a:lnTo>
                      <a:lnTo>
                        <a:pt x="30" y="8"/>
                      </a:lnTo>
                      <a:lnTo>
                        <a:pt x="39" y="3"/>
                      </a:lnTo>
                      <a:lnTo>
                        <a:pt x="50" y="0"/>
                      </a:lnTo>
                      <a:lnTo>
                        <a:pt x="56" y="0"/>
                      </a:lnTo>
                      <a:lnTo>
                        <a:pt x="60" y="3"/>
                      </a:lnTo>
                      <a:lnTo>
                        <a:pt x="64" y="8"/>
                      </a:lnTo>
                      <a:lnTo>
                        <a:pt x="69" y="14"/>
                      </a:lnTo>
                      <a:lnTo>
                        <a:pt x="71" y="20"/>
                      </a:lnTo>
                      <a:lnTo>
                        <a:pt x="72" y="27"/>
                      </a:lnTo>
                      <a:lnTo>
                        <a:pt x="71" y="32"/>
                      </a:lnTo>
                      <a:lnTo>
                        <a:pt x="69" y="36"/>
                      </a:lnTo>
                      <a:lnTo>
                        <a:pt x="61" y="41"/>
                      </a:lnTo>
                      <a:lnTo>
                        <a:pt x="52" y="49"/>
                      </a:lnTo>
                      <a:lnTo>
                        <a:pt x="44" y="55"/>
                      </a:lnTo>
                      <a:lnTo>
                        <a:pt x="35" y="62"/>
                      </a:lnTo>
                      <a:lnTo>
                        <a:pt x="25" y="66"/>
                      </a:lnTo>
                      <a:lnTo>
                        <a:pt x="18" y="67"/>
                      </a:lnTo>
                      <a:lnTo>
                        <a:pt x="10" y="65"/>
                      </a:lnTo>
                      <a:lnTo>
                        <a:pt x="3" y="5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04" name="Freeform 2174"/>
                <p:cNvSpPr>
                  <a:spLocks/>
                </p:cNvSpPr>
                <p:nvPr/>
              </p:nvSpPr>
              <p:spPr bwMode="auto">
                <a:xfrm>
                  <a:off x="2681" y="1421"/>
                  <a:ext cx="8" cy="7"/>
                </a:xfrm>
                <a:custGeom>
                  <a:avLst/>
                  <a:gdLst>
                    <a:gd name="T0" fmla="*/ 0 w 72"/>
                    <a:gd name="T1" fmla="*/ 0 h 67"/>
                    <a:gd name="T2" fmla="*/ 0 w 72"/>
                    <a:gd name="T3" fmla="*/ 0 h 67"/>
                    <a:gd name="T4" fmla="*/ 0 w 72"/>
                    <a:gd name="T5" fmla="*/ 0 h 67"/>
                    <a:gd name="T6" fmla="*/ 0 w 72"/>
                    <a:gd name="T7" fmla="*/ 0 h 67"/>
                    <a:gd name="T8" fmla="*/ 0 w 72"/>
                    <a:gd name="T9" fmla="*/ 0 h 67"/>
                    <a:gd name="T10" fmla="*/ 0 w 72"/>
                    <a:gd name="T11" fmla="*/ 0 h 67"/>
                    <a:gd name="T12" fmla="*/ 0 w 72"/>
                    <a:gd name="T13" fmla="*/ 0 h 67"/>
                    <a:gd name="T14" fmla="*/ 0 w 72"/>
                    <a:gd name="T15" fmla="*/ 0 h 67"/>
                    <a:gd name="T16" fmla="*/ 0 w 72"/>
                    <a:gd name="T17" fmla="*/ 0 h 67"/>
                    <a:gd name="T18" fmla="*/ 0 w 72"/>
                    <a:gd name="T19" fmla="*/ 0 h 67"/>
                    <a:gd name="T20" fmla="*/ 0 w 72"/>
                    <a:gd name="T21" fmla="*/ 0 h 67"/>
                    <a:gd name="T22" fmla="*/ 0 w 72"/>
                    <a:gd name="T23" fmla="*/ 0 h 67"/>
                    <a:gd name="T24" fmla="*/ 0 w 72"/>
                    <a:gd name="T25" fmla="*/ 0 h 67"/>
                    <a:gd name="T26" fmla="*/ 0 w 72"/>
                    <a:gd name="T27" fmla="*/ 0 h 67"/>
                    <a:gd name="T28" fmla="*/ 0 w 72"/>
                    <a:gd name="T29" fmla="*/ 0 h 67"/>
                    <a:gd name="T30" fmla="*/ 0 w 72"/>
                    <a:gd name="T31" fmla="*/ 0 h 67"/>
                    <a:gd name="T32" fmla="*/ 0 w 72"/>
                    <a:gd name="T33" fmla="*/ 0 h 67"/>
                    <a:gd name="T34" fmla="*/ 0 w 72"/>
                    <a:gd name="T35" fmla="*/ 0 h 67"/>
                    <a:gd name="T36" fmla="*/ 0 w 72"/>
                    <a:gd name="T37" fmla="*/ 0 h 67"/>
                    <a:gd name="T38" fmla="*/ 0 w 72"/>
                    <a:gd name="T39" fmla="*/ 0 h 67"/>
                    <a:gd name="T40" fmla="*/ 0 w 72"/>
                    <a:gd name="T41" fmla="*/ 0 h 67"/>
                    <a:gd name="T42" fmla="*/ 0 w 72"/>
                    <a:gd name="T43" fmla="*/ 0 h 67"/>
                    <a:gd name="T44" fmla="*/ 0 w 72"/>
                    <a:gd name="T45" fmla="*/ 0 h 67"/>
                    <a:gd name="T46" fmla="*/ 0 w 72"/>
                    <a:gd name="T47" fmla="*/ 0 h 67"/>
                    <a:gd name="T48" fmla="*/ 0 w 72"/>
                    <a:gd name="T49" fmla="*/ 0 h 67"/>
                    <a:gd name="T50" fmla="*/ 0 w 72"/>
                    <a:gd name="T51" fmla="*/ 0 h 67"/>
                    <a:gd name="T52" fmla="*/ 0 w 72"/>
                    <a:gd name="T53" fmla="*/ 0 h 67"/>
                    <a:gd name="T54" fmla="*/ 0 w 72"/>
                    <a:gd name="T55" fmla="*/ 0 h 6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72"/>
                    <a:gd name="T85" fmla="*/ 0 h 67"/>
                    <a:gd name="T86" fmla="*/ 72 w 72"/>
                    <a:gd name="T87" fmla="*/ 67 h 6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72" h="67">
                      <a:moveTo>
                        <a:pt x="3" y="58"/>
                      </a:moveTo>
                      <a:lnTo>
                        <a:pt x="3" y="58"/>
                      </a:lnTo>
                      <a:lnTo>
                        <a:pt x="0" y="50"/>
                      </a:lnTo>
                      <a:lnTo>
                        <a:pt x="1" y="41"/>
                      </a:lnTo>
                      <a:lnTo>
                        <a:pt x="4" y="31"/>
                      </a:lnTo>
                      <a:lnTo>
                        <a:pt x="11" y="22"/>
                      </a:lnTo>
                      <a:lnTo>
                        <a:pt x="20" y="15"/>
                      </a:lnTo>
                      <a:lnTo>
                        <a:pt x="30" y="8"/>
                      </a:lnTo>
                      <a:lnTo>
                        <a:pt x="39" y="3"/>
                      </a:lnTo>
                      <a:lnTo>
                        <a:pt x="50" y="0"/>
                      </a:lnTo>
                      <a:lnTo>
                        <a:pt x="56" y="0"/>
                      </a:lnTo>
                      <a:lnTo>
                        <a:pt x="60" y="3"/>
                      </a:lnTo>
                      <a:lnTo>
                        <a:pt x="64" y="8"/>
                      </a:lnTo>
                      <a:lnTo>
                        <a:pt x="69" y="14"/>
                      </a:lnTo>
                      <a:lnTo>
                        <a:pt x="71" y="20"/>
                      </a:lnTo>
                      <a:lnTo>
                        <a:pt x="72" y="27"/>
                      </a:lnTo>
                      <a:lnTo>
                        <a:pt x="71" y="32"/>
                      </a:lnTo>
                      <a:lnTo>
                        <a:pt x="69" y="36"/>
                      </a:lnTo>
                      <a:lnTo>
                        <a:pt x="61" y="41"/>
                      </a:lnTo>
                      <a:lnTo>
                        <a:pt x="52" y="49"/>
                      </a:lnTo>
                      <a:lnTo>
                        <a:pt x="44" y="55"/>
                      </a:lnTo>
                      <a:lnTo>
                        <a:pt x="35" y="62"/>
                      </a:lnTo>
                      <a:lnTo>
                        <a:pt x="25" y="66"/>
                      </a:lnTo>
                      <a:lnTo>
                        <a:pt x="18" y="67"/>
                      </a:lnTo>
                      <a:lnTo>
                        <a:pt x="10" y="65"/>
                      </a:lnTo>
                      <a:lnTo>
                        <a:pt x="3" y="58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05" name="Freeform 2175"/>
                <p:cNvSpPr>
                  <a:spLocks/>
                </p:cNvSpPr>
                <p:nvPr/>
              </p:nvSpPr>
              <p:spPr bwMode="auto">
                <a:xfrm>
                  <a:off x="2658" y="1423"/>
                  <a:ext cx="52" cy="43"/>
                </a:xfrm>
                <a:custGeom>
                  <a:avLst/>
                  <a:gdLst>
                    <a:gd name="T0" fmla="*/ 0 w 526"/>
                    <a:gd name="T1" fmla="*/ 0 h 459"/>
                    <a:gd name="T2" fmla="*/ 0 w 526"/>
                    <a:gd name="T3" fmla="*/ 0 h 459"/>
                    <a:gd name="T4" fmla="*/ 0 w 526"/>
                    <a:gd name="T5" fmla="*/ 0 h 459"/>
                    <a:gd name="T6" fmla="*/ 0 w 526"/>
                    <a:gd name="T7" fmla="*/ 0 h 459"/>
                    <a:gd name="T8" fmla="*/ 0 w 526"/>
                    <a:gd name="T9" fmla="*/ 0 h 459"/>
                    <a:gd name="T10" fmla="*/ 0 w 526"/>
                    <a:gd name="T11" fmla="*/ 0 h 459"/>
                    <a:gd name="T12" fmla="*/ 0 w 526"/>
                    <a:gd name="T13" fmla="*/ 0 h 459"/>
                    <a:gd name="T14" fmla="*/ 0 w 526"/>
                    <a:gd name="T15" fmla="*/ 0 h 459"/>
                    <a:gd name="T16" fmla="*/ 0 w 526"/>
                    <a:gd name="T17" fmla="*/ 0 h 459"/>
                    <a:gd name="T18" fmla="*/ 0 w 526"/>
                    <a:gd name="T19" fmla="*/ 0 h 459"/>
                    <a:gd name="T20" fmla="*/ 0 w 526"/>
                    <a:gd name="T21" fmla="*/ 0 h 459"/>
                    <a:gd name="T22" fmla="*/ 0 w 526"/>
                    <a:gd name="T23" fmla="*/ 0 h 459"/>
                    <a:gd name="T24" fmla="*/ 0 w 526"/>
                    <a:gd name="T25" fmla="*/ 0 h 459"/>
                    <a:gd name="T26" fmla="*/ 0 w 526"/>
                    <a:gd name="T27" fmla="*/ 0 h 459"/>
                    <a:gd name="T28" fmla="*/ 0 w 526"/>
                    <a:gd name="T29" fmla="*/ 0 h 459"/>
                    <a:gd name="T30" fmla="*/ 0 w 526"/>
                    <a:gd name="T31" fmla="*/ 0 h 459"/>
                    <a:gd name="T32" fmla="*/ 0 w 526"/>
                    <a:gd name="T33" fmla="*/ 0 h 459"/>
                    <a:gd name="T34" fmla="*/ 0 w 526"/>
                    <a:gd name="T35" fmla="*/ 0 h 459"/>
                    <a:gd name="T36" fmla="*/ 0 w 526"/>
                    <a:gd name="T37" fmla="*/ 0 h 459"/>
                    <a:gd name="T38" fmla="*/ 0 w 526"/>
                    <a:gd name="T39" fmla="*/ 0 h 459"/>
                    <a:gd name="T40" fmla="*/ 0 w 526"/>
                    <a:gd name="T41" fmla="*/ 0 h 459"/>
                    <a:gd name="T42" fmla="*/ 0 w 526"/>
                    <a:gd name="T43" fmla="*/ 0 h 459"/>
                    <a:gd name="T44" fmla="*/ 0 w 526"/>
                    <a:gd name="T45" fmla="*/ 0 h 459"/>
                    <a:gd name="T46" fmla="*/ 0 w 526"/>
                    <a:gd name="T47" fmla="*/ 0 h 459"/>
                    <a:gd name="T48" fmla="*/ 0 w 526"/>
                    <a:gd name="T49" fmla="*/ 0 h 459"/>
                    <a:gd name="T50" fmla="*/ 0 w 526"/>
                    <a:gd name="T51" fmla="*/ 0 h 459"/>
                    <a:gd name="T52" fmla="*/ 0 w 526"/>
                    <a:gd name="T53" fmla="*/ 0 h 459"/>
                    <a:gd name="T54" fmla="*/ 0 w 526"/>
                    <a:gd name="T55" fmla="*/ 0 h 459"/>
                    <a:gd name="T56" fmla="*/ 0 w 526"/>
                    <a:gd name="T57" fmla="*/ 0 h 459"/>
                    <a:gd name="T58" fmla="*/ 0 w 526"/>
                    <a:gd name="T59" fmla="*/ 0 h 459"/>
                    <a:gd name="T60" fmla="*/ 0 w 526"/>
                    <a:gd name="T61" fmla="*/ 0 h 459"/>
                    <a:gd name="T62" fmla="*/ 0 w 526"/>
                    <a:gd name="T63" fmla="*/ 0 h 459"/>
                    <a:gd name="T64" fmla="*/ 0 w 526"/>
                    <a:gd name="T65" fmla="*/ 0 h 459"/>
                    <a:gd name="T66" fmla="*/ 0 w 526"/>
                    <a:gd name="T67" fmla="*/ 0 h 459"/>
                    <a:gd name="T68" fmla="*/ 0 w 526"/>
                    <a:gd name="T69" fmla="*/ 0 h 459"/>
                    <a:gd name="T70" fmla="*/ 0 w 526"/>
                    <a:gd name="T71" fmla="*/ 0 h 459"/>
                    <a:gd name="T72" fmla="*/ 0 w 526"/>
                    <a:gd name="T73" fmla="*/ 0 h 459"/>
                    <a:gd name="T74" fmla="*/ 0 w 526"/>
                    <a:gd name="T75" fmla="*/ 0 h 459"/>
                    <a:gd name="T76" fmla="*/ 0 w 526"/>
                    <a:gd name="T77" fmla="*/ 0 h 459"/>
                    <a:gd name="T78" fmla="*/ 0 w 526"/>
                    <a:gd name="T79" fmla="*/ 0 h 459"/>
                    <a:gd name="T80" fmla="*/ 0 w 526"/>
                    <a:gd name="T81" fmla="*/ 0 h 459"/>
                    <a:gd name="T82" fmla="*/ 0 w 526"/>
                    <a:gd name="T83" fmla="*/ 0 h 459"/>
                    <a:gd name="T84" fmla="*/ 0 w 526"/>
                    <a:gd name="T85" fmla="*/ 0 h 459"/>
                    <a:gd name="T86" fmla="*/ 0 w 526"/>
                    <a:gd name="T87" fmla="*/ 0 h 459"/>
                    <a:gd name="T88" fmla="*/ 0 w 526"/>
                    <a:gd name="T89" fmla="*/ 0 h 459"/>
                    <a:gd name="T90" fmla="*/ 0 w 526"/>
                    <a:gd name="T91" fmla="*/ 0 h 459"/>
                    <a:gd name="T92" fmla="*/ 0 w 526"/>
                    <a:gd name="T93" fmla="*/ 0 h 459"/>
                    <a:gd name="T94" fmla="*/ 0 w 526"/>
                    <a:gd name="T95" fmla="*/ 0 h 459"/>
                    <a:gd name="T96" fmla="*/ 0 w 526"/>
                    <a:gd name="T97" fmla="*/ 0 h 459"/>
                    <a:gd name="T98" fmla="*/ 0 w 526"/>
                    <a:gd name="T99" fmla="*/ 0 h 459"/>
                    <a:gd name="T100" fmla="*/ 0 w 526"/>
                    <a:gd name="T101" fmla="*/ 0 h 459"/>
                    <a:gd name="T102" fmla="*/ 0 w 526"/>
                    <a:gd name="T103" fmla="*/ 0 h 459"/>
                    <a:gd name="T104" fmla="*/ 0 w 526"/>
                    <a:gd name="T105" fmla="*/ 0 h 459"/>
                    <a:gd name="T106" fmla="*/ 0 w 526"/>
                    <a:gd name="T107" fmla="*/ 0 h 459"/>
                    <a:gd name="T108" fmla="*/ 0 w 526"/>
                    <a:gd name="T109" fmla="*/ 0 h 459"/>
                    <a:gd name="T110" fmla="*/ 0 w 526"/>
                    <a:gd name="T111" fmla="*/ 0 h 459"/>
                    <a:gd name="T112" fmla="*/ 0 w 526"/>
                    <a:gd name="T113" fmla="*/ 0 h 459"/>
                    <a:gd name="T114" fmla="*/ 0 w 526"/>
                    <a:gd name="T115" fmla="*/ 0 h 459"/>
                    <a:gd name="T116" fmla="*/ 0 w 526"/>
                    <a:gd name="T117" fmla="*/ 0 h 459"/>
                    <a:gd name="T118" fmla="*/ 0 w 526"/>
                    <a:gd name="T119" fmla="*/ 0 h 459"/>
                    <a:gd name="T120" fmla="*/ 0 w 526"/>
                    <a:gd name="T121" fmla="*/ 0 h 45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526"/>
                    <a:gd name="T184" fmla="*/ 0 h 459"/>
                    <a:gd name="T185" fmla="*/ 526 w 526"/>
                    <a:gd name="T186" fmla="*/ 459 h 45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526" h="459">
                      <a:moveTo>
                        <a:pt x="211" y="183"/>
                      </a:moveTo>
                      <a:lnTo>
                        <a:pt x="210" y="172"/>
                      </a:lnTo>
                      <a:lnTo>
                        <a:pt x="207" y="163"/>
                      </a:lnTo>
                      <a:lnTo>
                        <a:pt x="202" y="154"/>
                      </a:lnTo>
                      <a:lnTo>
                        <a:pt x="196" y="147"/>
                      </a:lnTo>
                      <a:lnTo>
                        <a:pt x="188" y="142"/>
                      </a:lnTo>
                      <a:lnTo>
                        <a:pt x="180" y="139"/>
                      </a:lnTo>
                      <a:lnTo>
                        <a:pt x="171" y="138"/>
                      </a:lnTo>
                      <a:lnTo>
                        <a:pt x="161" y="140"/>
                      </a:lnTo>
                      <a:lnTo>
                        <a:pt x="158" y="142"/>
                      </a:lnTo>
                      <a:lnTo>
                        <a:pt x="155" y="147"/>
                      </a:lnTo>
                      <a:lnTo>
                        <a:pt x="152" y="151"/>
                      </a:lnTo>
                      <a:lnTo>
                        <a:pt x="150" y="155"/>
                      </a:lnTo>
                      <a:lnTo>
                        <a:pt x="148" y="160"/>
                      </a:lnTo>
                      <a:lnTo>
                        <a:pt x="147" y="165"/>
                      </a:lnTo>
                      <a:lnTo>
                        <a:pt x="145" y="169"/>
                      </a:lnTo>
                      <a:lnTo>
                        <a:pt x="143" y="173"/>
                      </a:lnTo>
                      <a:lnTo>
                        <a:pt x="132" y="185"/>
                      </a:lnTo>
                      <a:lnTo>
                        <a:pt x="120" y="197"/>
                      </a:lnTo>
                      <a:lnTo>
                        <a:pt x="107" y="208"/>
                      </a:lnTo>
                      <a:lnTo>
                        <a:pt x="94" y="217"/>
                      </a:lnTo>
                      <a:lnTo>
                        <a:pt x="80" y="227"/>
                      </a:lnTo>
                      <a:lnTo>
                        <a:pt x="66" y="237"/>
                      </a:lnTo>
                      <a:lnTo>
                        <a:pt x="52" y="247"/>
                      </a:lnTo>
                      <a:lnTo>
                        <a:pt x="39" y="258"/>
                      </a:lnTo>
                      <a:lnTo>
                        <a:pt x="31" y="262"/>
                      </a:lnTo>
                      <a:lnTo>
                        <a:pt x="24" y="266"/>
                      </a:lnTo>
                      <a:lnTo>
                        <a:pt x="16" y="272"/>
                      </a:lnTo>
                      <a:lnTo>
                        <a:pt x="12" y="278"/>
                      </a:lnTo>
                      <a:lnTo>
                        <a:pt x="9" y="287"/>
                      </a:lnTo>
                      <a:lnTo>
                        <a:pt x="6" y="297"/>
                      </a:lnTo>
                      <a:lnTo>
                        <a:pt x="3" y="307"/>
                      </a:lnTo>
                      <a:lnTo>
                        <a:pt x="1" y="316"/>
                      </a:lnTo>
                      <a:lnTo>
                        <a:pt x="0" y="327"/>
                      </a:lnTo>
                      <a:lnTo>
                        <a:pt x="0" y="337"/>
                      </a:lnTo>
                      <a:lnTo>
                        <a:pt x="3" y="347"/>
                      </a:lnTo>
                      <a:lnTo>
                        <a:pt x="9" y="356"/>
                      </a:lnTo>
                      <a:lnTo>
                        <a:pt x="14" y="358"/>
                      </a:lnTo>
                      <a:lnTo>
                        <a:pt x="21" y="354"/>
                      </a:lnTo>
                      <a:lnTo>
                        <a:pt x="28" y="350"/>
                      </a:lnTo>
                      <a:lnTo>
                        <a:pt x="36" y="350"/>
                      </a:lnTo>
                      <a:lnTo>
                        <a:pt x="39" y="335"/>
                      </a:lnTo>
                      <a:lnTo>
                        <a:pt x="42" y="319"/>
                      </a:lnTo>
                      <a:lnTo>
                        <a:pt x="45" y="302"/>
                      </a:lnTo>
                      <a:lnTo>
                        <a:pt x="49" y="287"/>
                      </a:lnTo>
                      <a:lnTo>
                        <a:pt x="54" y="274"/>
                      </a:lnTo>
                      <a:lnTo>
                        <a:pt x="63" y="264"/>
                      </a:lnTo>
                      <a:lnTo>
                        <a:pt x="76" y="260"/>
                      </a:lnTo>
                      <a:lnTo>
                        <a:pt x="94" y="260"/>
                      </a:lnTo>
                      <a:lnTo>
                        <a:pt x="95" y="262"/>
                      </a:lnTo>
                      <a:lnTo>
                        <a:pt x="96" y="264"/>
                      </a:lnTo>
                      <a:lnTo>
                        <a:pt x="95" y="270"/>
                      </a:lnTo>
                      <a:lnTo>
                        <a:pt x="92" y="274"/>
                      </a:lnTo>
                      <a:lnTo>
                        <a:pt x="91" y="280"/>
                      </a:lnTo>
                      <a:lnTo>
                        <a:pt x="89" y="287"/>
                      </a:lnTo>
                      <a:lnTo>
                        <a:pt x="88" y="294"/>
                      </a:lnTo>
                      <a:lnTo>
                        <a:pt x="88" y="299"/>
                      </a:lnTo>
                      <a:lnTo>
                        <a:pt x="90" y="303"/>
                      </a:lnTo>
                      <a:lnTo>
                        <a:pt x="95" y="306"/>
                      </a:lnTo>
                      <a:lnTo>
                        <a:pt x="98" y="307"/>
                      </a:lnTo>
                      <a:lnTo>
                        <a:pt x="100" y="306"/>
                      </a:lnTo>
                      <a:lnTo>
                        <a:pt x="106" y="291"/>
                      </a:lnTo>
                      <a:lnTo>
                        <a:pt x="113" y="284"/>
                      </a:lnTo>
                      <a:lnTo>
                        <a:pt x="123" y="280"/>
                      </a:lnTo>
                      <a:lnTo>
                        <a:pt x="133" y="280"/>
                      </a:lnTo>
                      <a:lnTo>
                        <a:pt x="144" y="282"/>
                      </a:lnTo>
                      <a:lnTo>
                        <a:pt x="155" y="283"/>
                      </a:lnTo>
                      <a:lnTo>
                        <a:pt x="164" y="280"/>
                      </a:lnTo>
                      <a:lnTo>
                        <a:pt x="173" y="275"/>
                      </a:lnTo>
                      <a:lnTo>
                        <a:pt x="171" y="271"/>
                      </a:lnTo>
                      <a:lnTo>
                        <a:pt x="164" y="263"/>
                      </a:lnTo>
                      <a:lnTo>
                        <a:pt x="161" y="257"/>
                      </a:lnTo>
                      <a:lnTo>
                        <a:pt x="169" y="251"/>
                      </a:lnTo>
                      <a:lnTo>
                        <a:pt x="175" y="251"/>
                      </a:lnTo>
                      <a:lnTo>
                        <a:pt x="182" y="252"/>
                      </a:lnTo>
                      <a:lnTo>
                        <a:pt x="188" y="253"/>
                      </a:lnTo>
                      <a:lnTo>
                        <a:pt x="196" y="257"/>
                      </a:lnTo>
                      <a:lnTo>
                        <a:pt x="202" y="259"/>
                      </a:lnTo>
                      <a:lnTo>
                        <a:pt x="210" y="261"/>
                      </a:lnTo>
                      <a:lnTo>
                        <a:pt x="218" y="262"/>
                      </a:lnTo>
                      <a:lnTo>
                        <a:pt x="225" y="262"/>
                      </a:lnTo>
                      <a:lnTo>
                        <a:pt x="224" y="280"/>
                      </a:lnTo>
                      <a:lnTo>
                        <a:pt x="225" y="299"/>
                      </a:lnTo>
                      <a:lnTo>
                        <a:pt x="229" y="316"/>
                      </a:lnTo>
                      <a:lnTo>
                        <a:pt x="234" y="333"/>
                      </a:lnTo>
                      <a:lnTo>
                        <a:pt x="241" y="349"/>
                      </a:lnTo>
                      <a:lnTo>
                        <a:pt x="250" y="364"/>
                      </a:lnTo>
                      <a:lnTo>
                        <a:pt x="260" y="377"/>
                      </a:lnTo>
                      <a:lnTo>
                        <a:pt x="272" y="390"/>
                      </a:lnTo>
                      <a:lnTo>
                        <a:pt x="276" y="395"/>
                      </a:lnTo>
                      <a:lnTo>
                        <a:pt x="282" y="398"/>
                      </a:lnTo>
                      <a:lnTo>
                        <a:pt x="287" y="401"/>
                      </a:lnTo>
                      <a:lnTo>
                        <a:pt x="294" y="405"/>
                      </a:lnTo>
                      <a:lnTo>
                        <a:pt x="300" y="408"/>
                      </a:lnTo>
                      <a:lnTo>
                        <a:pt x="307" y="410"/>
                      </a:lnTo>
                      <a:lnTo>
                        <a:pt x="315" y="412"/>
                      </a:lnTo>
                      <a:lnTo>
                        <a:pt x="321" y="414"/>
                      </a:lnTo>
                      <a:lnTo>
                        <a:pt x="329" y="415"/>
                      </a:lnTo>
                      <a:lnTo>
                        <a:pt x="336" y="414"/>
                      </a:lnTo>
                      <a:lnTo>
                        <a:pt x="343" y="412"/>
                      </a:lnTo>
                      <a:lnTo>
                        <a:pt x="351" y="410"/>
                      </a:lnTo>
                      <a:lnTo>
                        <a:pt x="358" y="408"/>
                      </a:lnTo>
                      <a:lnTo>
                        <a:pt x="365" y="407"/>
                      </a:lnTo>
                      <a:lnTo>
                        <a:pt x="371" y="408"/>
                      </a:lnTo>
                      <a:lnTo>
                        <a:pt x="378" y="411"/>
                      </a:lnTo>
                      <a:lnTo>
                        <a:pt x="381" y="415"/>
                      </a:lnTo>
                      <a:lnTo>
                        <a:pt x="381" y="420"/>
                      </a:lnTo>
                      <a:lnTo>
                        <a:pt x="380" y="425"/>
                      </a:lnTo>
                      <a:lnTo>
                        <a:pt x="378" y="431"/>
                      </a:lnTo>
                      <a:lnTo>
                        <a:pt x="374" y="436"/>
                      </a:lnTo>
                      <a:lnTo>
                        <a:pt x="373" y="442"/>
                      </a:lnTo>
                      <a:lnTo>
                        <a:pt x="372" y="446"/>
                      </a:lnTo>
                      <a:lnTo>
                        <a:pt x="374" y="450"/>
                      </a:lnTo>
                      <a:lnTo>
                        <a:pt x="381" y="455"/>
                      </a:lnTo>
                      <a:lnTo>
                        <a:pt x="388" y="458"/>
                      </a:lnTo>
                      <a:lnTo>
                        <a:pt x="396" y="459"/>
                      </a:lnTo>
                      <a:lnTo>
                        <a:pt x="404" y="459"/>
                      </a:lnTo>
                      <a:lnTo>
                        <a:pt x="412" y="457"/>
                      </a:lnTo>
                      <a:lnTo>
                        <a:pt x="418" y="454"/>
                      </a:lnTo>
                      <a:lnTo>
                        <a:pt x="422" y="449"/>
                      </a:lnTo>
                      <a:lnTo>
                        <a:pt x="425" y="444"/>
                      </a:lnTo>
                      <a:lnTo>
                        <a:pt x="425" y="431"/>
                      </a:lnTo>
                      <a:lnTo>
                        <a:pt x="420" y="417"/>
                      </a:lnTo>
                      <a:lnTo>
                        <a:pt x="414" y="403"/>
                      </a:lnTo>
                      <a:lnTo>
                        <a:pt x="407" y="392"/>
                      </a:lnTo>
                      <a:lnTo>
                        <a:pt x="400" y="378"/>
                      </a:lnTo>
                      <a:lnTo>
                        <a:pt x="394" y="364"/>
                      </a:lnTo>
                      <a:lnTo>
                        <a:pt x="392" y="350"/>
                      </a:lnTo>
                      <a:lnTo>
                        <a:pt x="395" y="336"/>
                      </a:lnTo>
                      <a:lnTo>
                        <a:pt x="400" y="326"/>
                      </a:lnTo>
                      <a:lnTo>
                        <a:pt x="404" y="315"/>
                      </a:lnTo>
                      <a:lnTo>
                        <a:pt x="409" y="307"/>
                      </a:lnTo>
                      <a:lnTo>
                        <a:pt x="415" y="297"/>
                      </a:lnTo>
                      <a:lnTo>
                        <a:pt x="421" y="287"/>
                      </a:lnTo>
                      <a:lnTo>
                        <a:pt x="429" y="278"/>
                      </a:lnTo>
                      <a:lnTo>
                        <a:pt x="435" y="270"/>
                      </a:lnTo>
                      <a:lnTo>
                        <a:pt x="444" y="262"/>
                      </a:lnTo>
                      <a:lnTo>
                        <a:pt x="445" y="279"/>
                      </a:lnTo>
                      <a:lnTo>
                        <a:pt x="447" y="297"/>
                      </a:lnTo>
                      <a:lnTo>
                        <a:pt x="450" y="313"/>
                      </a:lnTo>
                      <a:lnTo>
                        <a:pt x="453" y="329"/>
                      </a:lnTo>
                      <a:lnTo>
                        <a:pt x="457" y="346"/>
                      </a:lnTo>
                      <a:lnTo>
                        <a:pt x="463" y="362"/>
                      </a:lnTo>
                      <a:lnTo>
                        <a:pt x="468" y="377"/>
                      </a:lnTo>
                      <a:lnTo>
                        <a:pt x="474" y="394"/>
                      </a:lnTo>
                      <a:lnTo>
                        <a:pt x="477" y="386"/>
                      </a:lnTo>
                      <a:lnTo>
                        <a:pt x="478" y="380"/>
                      </a:lnTo>
                      <a:lnTo>
                        <a:pt x="480" y="372"/>
                      </a:lnTo>
                      <a:lnTo>
                        <a:pt x="481" y="364"/>
                      </a:lnTo>
                      <a:lnTo>
                        <a:pt x="482" y="357"/>
                      </a:lnTo>
                      <a:lnTo>
                        <a:pt x="483" y="350"/>
                      </a:lnTo>
                      <a:lnTo>
                        <a:pt x="486" y="343"/>
                      </a:lnTo>
                      <a:lnTo>
                        <a:pt x="489" y="336"/>
                      </a:lnTo>
                      <a:lnTo>
                        <a:pt x="494" y="329"/>
                      </a:lnTo>
                      <a:lnTo>
                        <a:pt x="500" y="324"/>
                      </a:lnTo>
                      <a:lnTo>
                        <a:pt x="506" y="320"/>
                      </a:lnTo>
                      <a:lnTo>
                        <a:pt x="514" y="315"/>
                      </a:lnTo>
                      <a:lnTo>
                        <a:pt x="519" y="310"/>
                      </a:lnTo>
                      <a:lnTo>
                        <a:pt x="524" y="303"/>
                      </a:lnTo>
                      <a:lnTo>
                        <a:pt x="526" y="295"/>
                      </a:lnTo>
                      <a:lnTo>
                        <a:pt x="525" y="285"/>
                      </a:lnTo>
                      <a:lnTo>
                        <a:pt x="521" y="273"/>
                      </a:lnTo>
                      <a:lnTo>
                        <a:pt x="518" y="262"/>
                      </a:lnTo>
                      <a:lnTo>
                        <a:pt x="515" y="252"/>
                      </a:lnTo>
                      <a:lnTo>
                        <a:pt x="511" y="242"/>
                      </a:lnTo>
                      <a:lnTo>
                        <a:pt x="506" y="233"/>
                      </a:lnTo>
                      <a:lnTo>
                        <a:pt x="501" y="223"/>
                      </a:lnTo>
                      <a:lnTo>
                        <a:pt x="495" y="213"/>
                      </a:lnTo>
                      <a:lnTo>
                        <a:pt x="490" y="203"/>
                      </a:lnTo>
                      <a:lnTo>
                        <a:pt x="489" y="199"/>
                      </a:lnTo>
                      <a:lnTo>
                        <a:pt x="489" y="194"/>
                      </a:lnTo>
                      <a:lnTo>
                        <a:pt x="491" y="190"/>
                      </a:lnTo>
                      <a:lnTo>
                        <a:pt x="493" y="186"/>
                      </a:lnTo>
                      <a:lnTo>
                        <a:pt x="495" y="181"/>
                      </a:lnTo>
                      <a:lnTo>
                        <a:pt x="496" y="177"/>
                      </a:lnTo>
                      <a:lnTo>
                        <a:pt x="496" y="173"/>
                      </a:lnTo>
                      <a:lnTo>
                        <a:pt x="494" y="168"/>
                      </a:lnTo>
                      <a:lnTo>
                        <a:pt x="491" y="164"/>
                      </a:lnTo>
                      <a:lnTo>
                        <a:pt x="488" y="160"/>
                      </a:lnTo>
                      <a:lnTo>
                        <a:pt x="484" y="154"/>
                      </a:lnTo>
                      <a:lnTo>
                        <a:pt x="482" y="150"/>
                      </a:lnTo>
                      <a:lnTo>
                        <a:pt x="480" y="145"/>
                      </a:lnTo>
                      <a:lnTo>
                        <a:pt x="480" y="141"/>
                      </a:lnTo>
                      <a:lnTo>
                        <a:pt x="481" y="138"/>
                      </a:lnTo>
                      <a:lnTo>
                        <a:pt x="483" y="134"/>
                      </a:lnTo>
                      <a:lnTo>
                        <a:pt x="489" y="126"/>
                      </a:lnTo>
                      <a:lnTo>
                        <a:pt x="494" y="119"/>
                      </a:lnTo>
                      <a:lnTo>
                        <a:pt x="498" y="113"/>
                      </a:lnTo>
                      <a:lnTo>
                        <a:pt x="500" y="106"/>
                      </a:lnTo>
                      <a:lnTo>
                        <a:pt x="501" y="101"/>
                      </a:lnTo>
                      <a:lnTo>
                        <a:pt x="500" y="94"/>
                      </a:lnTo>
                      <a:lnTo>
                        <a:pt x="498" y="89"/>
                      </a:lnTo>
                      <a:lnTo>
                        <a:pt x="493" y="83"/>
                      </a:lnTo>
                      <a:lnTo>
                        <a:pt x="488" y="78"/>
                      </a:lnTo>
                      <a:lnTo>
                        <a:pt x="482" y="71"/>
                      </a:lnTo>
                      <a:lnTo>
                        <a:pt x="476" y="65"/>
                      </a:lnTo>
                      <a:lnTo>
                        <a:pt x="470" y="57"/>
                      </a:lnTo>
                      <a:lnTo>
                        <a:pt x="465" y="51"/>
                      </a:lnTo>
                      <a:lnTo>
                        <a:pt x="459" y="44"/>
                      </a:lnTo>
                      <a:lnTo>
                        <a:pt x="455" y="38"/>
                      </a:lnTo>
                      <a:lnTo>
                        <a:pt x="450" y="31"/>
                      </a:lnTo>
                      <a:lnTo>
                        <a:pt x="442" y="22"/>
                      </a:lnTo>
                      <a:lnTo>
                        <a:pt x="433" y="15"/>
                      </a:lnTo>
                      <a:lnTo>
                        <a:pt x="423" y="8"/>
                      </a:lnTo>
                      <a:lnTo>
                        <a:pt x="413" y="3"/>
                      </a:lnTo>
                      <a:lnTo>
                        <a:pt x="403" y="1"/>
                      </a:lnTo>
                      <a:lnTo>
                        <a:pt x="392" y="0"/>
                      </a:lnTo>
                      <a:lnTo>
                        <a:pt x="382" y="3"/>
                      </a:lnTo>
                      <a:lnTo>
                        <a:pt x="374" y="9"/>
                      </a:lnTo>
                      <a:lnTo>
                        <a:pt x="371" y="16"/>
                      </a:lnTo>
                      <a:lnTo>
                        <a:pt x="372" y="24"/>
                      </a:lnTo>
                      <a:lnTo>
                        <a:pt x="374" y="31"/>
                      </a:lnTo>
                      <a:lnTo>
                        <a:pt x="378" y="39"/>
                      </a:lnTo>
                      <a:lnTo>
                        <a:pt x="382" y="48"/>
                      </a:lnTo>
                      <a:lnTo>
                        <a:pt x="385" y="55"/>
                      </a:lnTo>
                      <a:lnTo>
                        <a:pt x="386" y="64"/>
                      </a:lnTo>
                      <a:lnTo>
                        <a:pt x="384" y="71"/>
                      </a:lnTo>
                      <a:lnTo>
                        <a:pt x="380" y="78"/>
                      </a:lnTo>
                      <a:lnTo>
                        <a:pt x="374" y="85"/>
                      </a:lnTo>
                      <a:lnTo>
                        <a:pt x="368" y="89"/>
                      </a:lnTo>
                      <a:lnTo>
                        <a:pt x="360" y="93"/>
                      </a:lnTo>
                      <a:lnTo>
                        <a:pt x="353" y="97"/>
                      </a:lnTo>
                      <a:lnTo>
                        <a:pt x="344" y="100"/>
                      </a:lnTo>
                      <a:lnTo>
                        <a:pt x="337" y="103"/>
                      </a:lnTo>
                      <a:lnTo>
                        <a:pt x="331" y="106"/>
                      </a:lnTo>
                      <a:lnTo>
                        <a:pt x="314" y="117"/>
                      </a:lnTo>
                      <a:lnTo>
                        <a:pt x="297" y="129"/>
                      </a:lnTo>
                      <a:lnTo>
                        <a:pt x="283" y="141"/>
                      </a:lnTo>
                      <a:lnTo>
                        <a:pt x="269" y="155"/>
                      </a:lnTo>
                      <a:lnTo>
                        <a:pt x="258" y="171"/>
                      </a:lnTo>
                      <a:lnTo>
                        <a:pt x="247" y="188"/>
                      </a:lnTo>
                      <a:lnTo>
                        <a:pt x="239" y="206"/>
                      </a:lnTo>
                      <a:lnTo>
                        <a:pt x="233" y="226"/>
                      </a:lnTo>
                      <a:lnTo>
                        <a:pt x="233" y="221"/>
                      </a:lnTo>
                      <a:lnTo>
                        <a:pt x="232" y="215"/>
                      </a:lnTo>
                      <a:lnTo>
                        <a:pt x="231" y="210"/>
                      </a:lnTo>
                      <a:lnTo>
                        <a:pt x="229" y="204"/>
                      </a:lnTo>
                      <a:lnTo>
                        <a:pt x="226" y="199"/>
                      </a:lnTo>
                      <a:lnTo>
                        <a:pt x="225" y="193"/>
                      </a:lnTo>
                      <a:lnTo>
                        <a:pt x="224" y="188"/>
                      </a:lnTo>
                      <a:lnTo>
                        <a:pt x="225" y="183"/>
                      </a:lnTo>
                      <a:lnTo>
                        <a:pt x="222" y="183"/>
                      </a:lnTo>
                      <a:lnTo>
                        <a:pt x="219" y="183"/>
                      </a:lnTo>
                      <a:lnTo>
                        <a:pt x="216" y="183"/>
                      </a:lnTo>
                      <a:lnTo>
                        <a:pt x="211" y="18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06" name="Freeform 2176"/>
                <p:cNvSpPr>
                  <a:spLocks/>
                </p:cNvSpPr>
                <p:nvPr/>
              </p:nvSpPr>
              <p:spPr bwMode="auto">
                <a:xfrm>
                  <a:off x="2658" y="1423"/>
                  <a:ext cx="52" cy="43"/>
                </a:xfrm>
                <a:custGeom>
                  <a:avLst/>
                  <a:gdLst>
                    <a:gd name="T0" fmla="*/ 0 w 526"/>
                    <a:gd name="T1" fmla="*/ 0 h 459"/>
                    <a:gd name="T2" fmla="*/ 0 w 526"/>
                    <a:gd name="T3" fmla="*/ 0 h 459"/>
                    <a:gd name="T4" fmla="*/ 0 w 526"/>
                    <a:gd name="T5" fmla="*/ 0 h 459"/>
                    <a:gd name="T6" fmla="*/ 0 w 526"/>
                    <a:gd name="T7" fmla="*/ 0 h 459"/>
                    <a:gd name="T8" fmla="*/ 0 w 526"/>
                    <a:gd name="T9" fmla="*/ 0 h 459"/>
                    <a:gd name="T10" fmla="*/ 0 w 526"/>
                    <a:gd name="T11" fmla="*/ 0 h 459"/>
                    <a:gd name="T12" fmla="*/ 0 w 526"/>
                    <a:gd name="T13" fmla="*/ 0 h 459"/>
                    <a:gd name="T14" fmla="*/ 0 w 526"/>
                    <a:gd name="T15" fmla="*/ 0 h 459"/>
                    <a:gd name="T16" fmla="*/ 0 w 526"/>
                    <a:gd name="T17" fmla="*/ 0 h 459"/>
                    <a:gd name="T18" fmla="*/ 0 w 526"/>
                    <a:gd name="T19" fmla="*/ 0 h 459"/>
                    <a:gd name="T20" fmla="*/ 0 w 526"/>
                    <a:gd name="T21" fmla="*/ 0 h 459"/>
                    <a:gd name="T22" fmla="*/ 0 w 526"/>
                    <a:gd name="T23" fmla="*/ 0 h 459"/>
                    <a:gd name="T24" fmla="*/ 0 w 526"/>
                    <a:gd name="T25" fmla="*/ 0 h 459"/>
                    <a:gd name="T26" fmla="*/ 0 w 526"/>
                    <a:gd name="T27" fmla="*/ 0 h 459"/>
                    <a:gd name="T28" fmla="*/ 0 w 526"/>
                    <a:gd name="T29" fmla="*/ 0 h 459"/>
                    <a:gd name="T30" fmla="*/ 0 w 526"/>
                    <a:gd name="T31" fmla="*/ 0 h 459"/>
                    <a:gd name="T32" fmla="*/ 0 w 526"/>
                    <a:gd name="T33" fmla="*/ 0 h 459"/>
                    <a:gd name="T34" fmla="*/ 0 w 526"/>
                    <a:gd name="T35" fmla="*/ 0 h 459"/>
                    <a:gd name="T36" fmla="*/ 0 w 526"/>
                    <a:gd name="T37" fmla="*/ 0 h 459"/>
                    <a:gd name="T38" fmla="*/ 0 w 526"/>
                    <a:gd name="T39" fmla="*/ 0 h 459"/>
                    <a:gd name="T40" fmla="*/ 0 w 526"/>
                    <a:gd name="T41" fmla="*/ 0 h 459"/>
                    <a:gd name="T42" fmla="*/ 0 w 526"/>
                    <a:gd name="T43" fmla="*/ 0 h 459"/>
                    <a:gd name="T44" fmla="*/ 0 w 526"/>
                    <a:gd name="T45" fmla="*/ 0 h 459"/>
                    <a:gd name="T46" fmla="*/ 0 w 526"/>
                    <a:gd name="T47" fmla="*/ 0 h 459"/>
                    <a:gd name="T48" fmla="*/ 0 w 526"/>
                    <a:gd name="T49" fmla="*/ 0 h 459"/>
                    <a:gd name="T50" fmla="*/ 0 w 526"/>
                    <a:gd name="T51" fmla="*/ 0 h 459"/>
                    <a:gd name="T52" fmla="*/ 0 w 526"/>
                    <a:gd name="T53" fmla="*/ 0 h 459"/>
                    <a:gd name="T54" fmla="*/ 0 w 526"/>
                    <a:gd name="T55" fmla="*/ 0 h 459"/>
                    <a:gd name="T56" fmla="*/ 0 w 526"/>
                    <a:gd name="T57" fmla="*/ 0 h 459"/>
                    <a:gd name="T58" fmla="*/ 0 w 526"/>
                    <a:gd name="T59" fmla="*/ 0 h 459"/>
                    <a:gd name="T60" fmla="*/ 0 w 526"/>
                    <a:gd name="T61" fmla="*/ 0 h 459"/>
                    <a:gd name="T62" fmla="*/ 0 w 526"/>
                    <a:gd name="T63" fmla="*/ 0 h 459"/>
                    <a:gd name="T64" fmla="*/ 0 w 526"/>
                    <a:gd name="T65" fmla="*/ 0 h 459"/>
                    <a:gd name="T66" fmla="*/ 0 w 526"/>
                    <a:gd name="T67" fmla="*/ 0 h 459"/>
                    <a:gd name="T68" fmla="*/ 0 w 526"/>
                    <a:gd name="T69" fmla="*/ 0 h 459"/>
                    <a:gd name="T70" fmla="*/ 0 w 526"/>
                    <a:gd name="T71" fmla="*/ 0 h 459"/>
                    <a:gd name="T72" fmla="*/ 0 w 526"/>
                    <a:gd name="T73" fmla="*/ 0 h 459"/>
                    <a:gd name="T74" fmla="*/ 0 w 526"/>
                    <a:gd name="T75" fmla="*/ 0 h 459"/>
                    <a:gd name="T76" fmla="*/ 0 w 526"/>
                    <a:gd name="T77" fmla="*/ 0 h 459"/>
                    <a:gd name="T78" fmla="*/ 0 w 526"/>
                    <a:gd name="T79" fmla="*/ 0 h 459"/>
                    <a:gd name="T80" fmla="*/ 0 w 526"/>
                    <a:gd name="T81" fmla="*/ 0 h 459"/>
                    <a:gd name="T82" fmla="*/ 0 w 526"/>
                    <a:gd name="T83" fmla="*/ 0 h 459"/>
                    <a:gd name="T84" fmla="*/ 0 w 526"/>
                    <a:gd name="T85" fmla="*/ 0 h 459"/>
                    <a:gd name="T86" fmla="*/ 0 w 526"/>
                    <a:gd name="T87" fmla="*/ 0 h 459"/>
                    <a:gd name="T88" fmla="*/ 0 w 526"/>
                    <a:gd name="T89" fmla="*/ 0 h 459"/>
                    <a:gd name="T90" fmla="*/ 0 w 526"/>
                    <a:gd name="T91" fmla="*/ 0 h 459"/>
                    <a:gd name="T92" fmla="*/ 0 w 526"/>
                    <a:gd name="T93" fmla="*/ 0 h 459"/>
                    <a:gd name="T94" fmla="*/ 0 w 526"/>
                    <a:gd name="T95" fmla="*/ 0 h 459"/>
                    <a:gd name="T96" fmla="*/ 0 w 526"/>
                    <a:gd name="T97" fmla="*/ 0 h 459"/>
                    <a:gd name="T98" fmla="*/ 0 w 526"/>
                    <a:gd name="T99" fmla="*/ 0 h 459"/>
                    <a:gd name="T100" fmla="*/ 0 w 526"/>
                    <a:gd name="T101" fmla="*/ 0 h 459"/>
                    <a:gd name="T102" fmla="*/ 0 w 526"/>
                    <a:gd name="T103" fmla="*/ 0 h 459"/>
                    <a:gd name="T104" fmla="*/ 0 w 526"/>
                    <a:gd name="T105" fmla="*/ 0 h 459"/>
                    <a:gd name="T106" fmla="*/ 0 w 526"/>
                    <a:gd name="T107" fmla="*/ 0 h 459"/>
                    <a:gd name="T108" fmla="*/ 0 w 526"/>
                    <a:gd name="T109" fmla="*/ 0 h 459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526"/>
                    <a:gd name="T166" fmla="*/ 0 h 459"/>
                    <a:gd name="T167" fmla="*/ 526 w 526"/>
                    <a:gd name="T168" fmla="*/ 459 h 459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526" h="459">
                      <a:moveTo>
                        <a:pt x="211" y="183"/>
                      </a:moveTo>
                      <a:lnTo>
                        <a:pt x="211" y="183"/>
                      </a:lnTo>
                      <a:lnTo>
                        <a:pt x="210" y="172"/>
                      </a:lnTo>
                      <a:lnTo>
                        <a:pt x="207" y="163"/>
                      </a:lnTo>
                      <a:lnTo>
                        <a:pt x="202" y="154"/>
                      </a:lnTo>
                      <a:lnTo>
                        <a:pt x="196" y="147"/>
                      </a:lnTo>
                      <a:lnTo>
                        <a:pt x="188" y="142"/>
                      </a:lnTo>
                      <a:lnTo>
                        <a:pt x="180" y="139"/>
                      </a:lnTo>
                      <a:lnTo>
                        <a:pt x="171" y="138"/>
                      </a:lnTo>
                      <a:lnTo>
                        <a:pt x="161" y="140"/>
                      </a:lnTo>
                      <a:lnTo>
                        <a:pt x="158" y="142"/>
                      </a:lnTo>
                      <a:lnTo>
                        <a:pt x="155" y="147"/>
                      </a:lnTo>
                      <a:lnTo>
                        <a:pt x="152" y="151"/>
                      </a:lnTo>
                      <a:lnTo>
                        <a:pt x="150" y="155"/>
                      </a:lnTo>
                      <a:lnTo>
                        <a:pt x="148" y="160"/>
                      </a:lnTo>
                      <a:lnTo>
                        <a:pt x="147" y="165"/>
                      </a:lnTo>
                      <a:lnTo>
                        <a:pt x="145" y="169"/>
                      </a:lnTo>
                      <a:lnTo>
                        <a:pt x="143" y="173"/>
                      </a:lnTo>
                      <a:lnTo>
                        <a:pt x="132" y="185"/>
                      </a:lnTo>
                      <a:lnTo>
                        <a:pt x="120" y="197"/>
                      </a:lnTo>
                      <a:lnTo>
                        <a:pt x="107" y="208"/>
                      </a:lnTo>
                      <a:lnTo>
                        <a:pt x="94" y="217"/>
                      </a:lnTo>
                      <a:lnTo>
                        <a:pt x="80" y="227"/>
                      </a:lnTo>
                      <a:lnTo>
                        <a:pt x="66" y="237"/>
                      </a:lnTo>
                      <a:lnTo>
                        <a:pt x="52" y="247"/>
                      </a:lnTo>
                      <a:lnTo>
                        <a:pt x="39" y="258"/>
                      </a:lnTo>
                      <a:lnTo>
                        <a:pt x="31" y="262"/>
                      </a:lnTo>
                      <a:lnTo>
                        <a:pt x="24" y="266"/>
                      </a:lnTo>
                      <a:lnTo>
                        <a:pt x="16" y="272"/>
                      </a:lnTo>
                      <a:lnTo>
                        <a:pt x="12" y="278"/>
                      </a:lnTo>
                      <a:lnTo>
                        <a:pt x="9" y="287"/>
                      </a:lnTo>
                      <a:lnTo>
                        <a:pt x="6" y="297"/>
                      </a:lnTo>
                      <a:lnTo>
                        <a:pt x="3" y="307"/>
                      </a:lnTo>
                      <a:lnTo>
                        <a:pt x="1" y="316"/>
                      </a:lnTo>
                      <a:lnTo>
                        <a:pt x="0" y="327"/>
                      </a:lnTo>
                      <a:lnTo>
                        <a:pt x="0" y="337"/>
                      </a:lnTo>
                      <a:lnTo>
                        <a:pt x="3" y="347"/>
                      </a:lnTo>
                      <a:lnTo>
                        <a:pt x="9" y="356"/>
                      </a:lnTo>
                      <a:lnTo>
                        <a:pt x="14" y="358"/>
                      </a:lnTo>
                      <a:lnTo>
                        <a:pt x="21" y="354"/>
                      </a:lnTo>
                      <a:lnTo>
                        <a:pt x="28" y="350"/>
                      </a:lnTo>
                      <a:lnTo>
                        <a:pt x="36" y="350"/>
                      </a:lnTo>
                      <a:lnTo>
                        <a:pt x="39" y="335"/>
                      </a:lnTo>
                      <a:lnTo>
                        <a:pt x="42" y="319"/>
                      </a:lnTo>
                      <a:lnTo>
                        <a:pt x="45" y="302"/>
                      </a:lnTo>
                      <a:lnTo>
                        <a:pt x="49" y="287"/>
                      </a:lnTo>
                      <a:lnTo>
                        <a:pt x="54" y="274"/>
                      </a:lnTo>
                      <a:lnTo>
                        <a:pt x="63" y="264"/>
                      </a:lnTo>
                      <a:lnTo>
                        <a:pt x="76" y="260"/>
                      </a:lnTo>
                      <a:lnTo>
                        <a:pt x="94" y="260"/>
                      </a:lnTo>
                      <a:lnTo>
                        <a:pt x="95" y="262"/>
                      </a:lnTo>
                      <a:lnTo>
                        <a:pt x="96" y="264"/>
                      </a:lnTo>
                      <a:lnTo>
                        <a:pt x="95" y="270"/>
                      </a:lnTo>
                      <a:lnTo>
                        <a:pt x="92" y="274"/>
                      </a:lnTo>
                      <a:lnTo>
                        <a:pt x="91" y="280"/>
                      </a:lnTo>
                      <a:lnTo>
                        <a:pt x="89" y="287"/>
                      </a:lnTo>
                      <a:lnTo>
                        <a:pt x="88" y="294"/>
                      </a:lnTo>
                      <a:lnTo>
                        <a:pt x="88" y="299"/>
                      </a:lnTo>
                      <a:lnTo>
                        <a:pt x="90" y="303"/>
                      </a:lnTo>
                      <a:lnTo>
                        <a:pt x="95" y="306"/>
                      </a:lnTo>
                      <a:lnTo>
                        <a:pt x="98" y="307"/>
                      </a:lnTo>
                      <a:lnTo>
                        <a:pt x="100" y="306"/>
                      </a:lnTo>
                      <a:lnTo>
                        <a:pt x="106" y="291"/>
                      </a:lnTo>
                      <a:lnTo>
                        <a:pt x="113" y="284"/>
                      </a:lnTo>
                      <a:lnTo>
                        <a:pt x="123" y="280"/>
                      </a:lnTo>
                      <a:lnTo>
                        <a:pt x="133" y="280"/>
                      </a:lnTo>
                      <a:lnTo>
                        <a:pt x="144" y="282"/>
                      </a:lnTo>
                      <a:lnTo>
                        <a:pt x="155" y="283"/>
                      </a:lnTo>
                      <a:lnTo>
                        <a:pt x="164" y="280"/>
                      </a:lnTo>
                      <a:lnTo>
                        <a:pt x="173" y="275"/>
                      </a:lnTo>
                      <a:lnTo>
                        <a:pt x="171" y="271"/>
                      </a:lnTo>
                      <a:lnTo>
                        <a:pt x="164" y="263"/>
                      </a:lnTo>
                      <a:lnTo>
                        <a:pt x="161" y="257"/>
                      </a:lnTo>
                      <a:lnTo>
                        <a:pt x="169" y="251"/>
                      </a:lnTo>
                      <a:lnTo>
                        <a:pt x="175" y="251"/>
                      </a:lnTo>
                      <a:lnTo>
                        <a:pt x="182" y="252"/>
                      </a:lnTo>
                      <a:lnTo>
                        <a:pt x="188" y="253"/>
                      </a:lnTo>
                      <a:lnTo>
                        <a:pt x="196" y="257"/>
                      </a:lnTo>
                      <a:lnTo>
                        <a:pt x="202" y="259"/>
                      </a:lnTo>
                      <a:lnTo>
                        <a:pt x="210" y="261"/>
                      </a:lnTo>
                      <a:lnTo>
                        <a:pt x="218" y="262"/>
                      </a:lnTo>
                      <a:lnTo>
                        <a:pt x="225" y="262"/>
                      </a:lnTo>
                      <a:lnTo>
                        <a:pt x="224" y="280"/>
                      </a:lnTo>
                      <a:lnTo>
                        <a:pt x="225" y="299"/>
                      </a:lnTo>
                      <a:lnTo>
                        <a:pt x="229" y="316"/>
                      </a:lnTo>
                      <a:lnTo>
                        <a:pt x="234" y="333"/>
                      </a:lnTo>
                      <a:lnTo>
                        <a:pt x="241" y="349"/>
                      </a:lnTo>
                      <a:lnTo>
                        <a:pt x="250" y="364"/>
                      </a:lnTo>
                      <a:lnTo>
                        <a:pt x="260" y="377"/>
                      </a:lnTo>
                      <a:lnTo>
                        <a:pt x="272" y="390"/>
                      </a:lnTo>
                      <a:lnTo>
                        <a:pt x="276" y="395"/>
                      </a:lnTo>
                      <a:lnTo>
                        <a:pt x="282" y="398"/>
                      </a:lnTo>
                      <a:lnTo>
                        <a:pt x="287" y="401"/>
                      </a:lnTo>
                      <a:lnTo>
                        <a:pt x="294" y="405"/>
                      </a:lnTo>
                      <a:lnTo>
                        <a:pt x="300" y="408"/>
                      </a:lnTo>
                      <a:lnTo>
                        <a:pt x="307" y="410"/>
                      </a:lnTo>
                      <a:lnTo>
                        <a:pt x="315" y="412"/>
                      </a:lnTo>
                      <a:lnTo>
                        <a:pt x="321" y="414"/>
                      </a:lnTo>
                      <a:lnTo>
                        <a:pt x="329" y="415"/>
                      </a:lnTo>
                      <a:lnTo>
                        <a:pt x="336" y="414"/>
                      </a:lnTo>
                      <a:lnTo>
                        <a:pt x="343" y="412"/>
                      </a:lnTo>
                      <a:lnTo>
                        <a:pt x="351" y="410"/>
                      </a:lnTo>
                      <a:lnTo>
                        <a:pt x="358" y="408"/>
                      </a:lnTo>
                      <a:lnTo>
                        <a:pt x="365" y="407"/>
                      </a:lnTo>
                      <a:lnTo>
                        <a:pt x="371" y="408"/>
                      </a:lnTo>
                      <a:lnTo>
                        <a:pt x="378" y="411"/>
                      </a:lnTo>
                      <a:lnTo>
                        <a:pt x="381" y="415"/>
                      </a:lnTo>
                      <a:lnTo>
                        <a:pt x="381" y="420"/>
                      </a:lnTo>
                      <a:lnTo>
                        <a:pt x="380" y="425"/>
                      </a:lnTo>
                      <a:lnTo>
                        <a:pt x="378" y="431"/>
                      </a:lnTo>
                      <a:lnTo>
                        <a:pt x="374" y="436"/>
                      </a:lnTo>
                      <a:lnTo>
                        <a:pt x="373" y="442"/>
                      </a:lnTo>
                      <a:lnTo>
                        <a:pt x="372" y="446"/>
                      </a:lnTo>
                      <a:lnTo>
                        <a:pt x="374" y="450"/>
                      </a:lnTo>
                      <a:lnTo>
                        <a:pt x="381" y="455"/>
                      </a:lnTo>
                      <a:lnTo>
                        <a:pt x="388" y="458"/>
                      </a:lnTo>
                      <a:lnTo>
                        <a:pt x="396" y="459"/>
                      </a:lnTo>
                      <a:lnTo>
                        <a:pt x="404" y="459"/>
                      </a:lnTo>
                      <a:lnTo>
                        <a:pt x="412" y="457"/>
                      </a:lnTo>
                      <a:lnTo>
                        <a:pt x="418" y="454"/>
                      </a:lnTo>
                      <a:lnTo>
                        <a:pt x="422" y="449"/>
                      </a:lnTo>
                      <a:lnTo>
                        <a:pt x="425" y="444"/>
                      </a:lnTo>
                      <a:lnTo>
                        <a:pt x="425" y="431"/>
                      </a:lnTo>
                      <a:lnTo>
                        <a:pt x="420" y="417"/>
                      </a:lnTo>
                      <a:lnTo>
                        <a:pt x="414" y="403"/>
                      </a:lnTo>
                      <a:lnTo>
                        <a:pt x="407" y="392"/>
                      </a:lnTo>
                      <a:lnTo>
                        <a:pt x="400" y="378"/>
                      </a:lnTo>
                      <a:lnTo>
                        <a:pt x="394" y="364"/>
                      </a:lnTo>
                      <a:lnTo>
                        <a:pt x="392" y="350"/>
                      </a:lnTo>
                      <a:lnTo>
                        <a:pt x="395" y="336"/>
                      </a:lnTo>
                      <a:lnTo>
                        <a:pt x="400" y="326"/>
                      </a:lnTo>
                      <a:lnTo>
                        <a:pt x="404" y="315"/>
                      </a:lnTo>
                      <a:lnTo>
                        <a:pt x="409" y="307"/>
                      </a:lnTo>
                      <a:lnTo>
                        <a:pt x="415" y="297"/>
                      </a:lnTo>
                      <a:lnTo>
                        <a:pt x="421" y="287"/>
                      </a:lnTo>
                      <a:lnTo>
                        <a:pt x="429" y="278"/>
                      </a:lnTo>
                      <a:lnTo>
                        <a:pt x="435" y="270"/>
                      </a:lnTo>
                      <a:lnTo>
                        <a:pt x="444" y="262"/>
                      </a:lnTo>
                      <a:lnTo>
                        <a:pt x="445" y="279"/>
                      </a:lnTo>
                      <a:lnTo>
                        <a:pt x="447" y="297"/>
                      </a:lnTo>
                      <a:lnTo>
                        <a:pt x="450" y="313"/>
                      </a:lnTo>
                      <a:lnTo>
                        <a:pt x="453" y="329"/>
                      </a:lnTo>
                      <a:lnTo>
                        <a:pt x="457" y="346"/>
                      </a:lnTo>
                      <a:lnTo>
                        <a:pt x="463" y="362"/>
                      </a:lnTo>
                      <a:lnTo>
                        <a:pt x="468" y="377"/>
                      </a:lnTo>
                      <a:lnTo>
                        <a:pt x="474" y="394"/>
                      </a:lnTo>
                      <a:lnTo>
                        <a:pt x="477" y="386"/>
                      </a:lnTo>
                      <a:lnTo>
                        <a:pt x="478" y="380"/>
                      </a:lnTo>
                      <a:lnTo>
                        <a:pt x="480" y="372"/>
                      </a:lnTo>
                      <a:lnTo>
                        <a:pt x="481" y="364"/>
                      </a:lnTo>
                      <a:lnTo>
                        <a:pt x="482" y="357"/>
                      </a:lnTo>
                      <a:lnTo>
                        <a:pt x="483" y="350"/>
                      </a:lnTo>
                      <a:lnTo>
                        <a:pt x="486" y="343"/>
                      </a:lnTo>
                      <a:lnTo>
                        <a:pt x="489" y="336"/>
                      </a:lnTo>
                      <a:lnTo>
                        <a:pt x="494" y="329"/>
                      </a:lnTo>
                      <a:lnTo>
                        <a:pt x="500" y="324"/>
                      </a:lnTo>
                      <a:lnTo>
                        <a:pt x="506" y="320"/>
                      </a:lnTo>
                      <a:lnTo>
                        <a:pt x="514" y="315"/>
                      </a:lnTo>
                      <a:lnTo>
                        <a:pt x="519" y="310"/>
                      </a:lnTo>
                      <a:lnTo>
                        <a:pt x="524" y="303"/>
                      </a:lnTo>
                      <a:lnTo>
                        <a:pt x="526" y="295"/>
                      </a:lnTo>
                      <a:lnTo>
                        <a:pt x="525" y="285"/>
                      </a:lnTo>
                      <a:lnTo>
                        <a:pt x="521" y="273"/>
                      </a:lnTo>
                      <a:lnTo>
                        <a:pt x="518" y="262"/>
                      </a:lnTo>
                      <a:lnTo>
                        <a:pt x="515" y="252"/>
                      </a:lnTo>
                      <a:lnTo>
                        <a:pt x="511" y="242"/>
                      </a:lnTo>
                      <a:lnTo>
                        <a:pt x="506" y="233"/>
                      </a:lnTo>
                      <a:lnTo>
                        <a:pt x="501" y="223"/>
                      </a:lnTo>
                      <a:lnTo>
                        <a:pt x="495" y="213"/>
                      </a:lnTo>
                      <a:lnTo>
                        <a:pt x="490" y="203"/>
                      </a:lnTo>
                      <a:lnTo>
                        <a:pt x="489" y="199"/>
                      </a:lnTo>
                      <a:lnTo>
                        <a:pt x="489" y="194"/>
                      </a:lnTo>
                      <a:lnTo>
                        <a:pt x="491" y="190"/>
                      </a:lnTo>
                      <a:lnTo>
                        <a:pt x="493" y="186"/>
                      </a:lnTo>
                      <a:lnTo>
                        <a:pt x="495" y="181"/>
                      </a:lnTo>
                      <a:lnTo>
                        <a:pt x="496" y="177"/>
                      </a:lnTo>
                      <a:lnTo>
                        <a:pt x="496" y="173"/>
                      </a:lnTo>
                      <a:lnTo>
                        <a:pt x="494" y="168"/>
                      </a:lnTo>
                      <a:lnTo>
                        <a:pt x="491" y="164"/>
                      </a:lnTo>
                      <a:lnTo>
                        <a:pt x="488" y="160"/>
                      </a:lnTo>
                      <a:lnTo>
                        <a:pt x="484" y="154"/>
                      </a:lnTo>
                      <a:lnTo>
                        <a:pt x="482" y="150"/>
                      </a:lnTo>
                      <a:lnTo>
                        <a:pt x="480" y="145"/>
                      </a:lnTo>
                      <a:lnTo>
                        <a:pt x="480" y="141"/>
                      </a:lnTo>
                      <a:lnTo>
                        <a:pt x="481" y="138"/>
                      </a:lnTo>
                      <a:lnTo>
                        <a:pt x="483" y="134"/>
                      </a:lnTo>
                      <a:lnTo>
                        <a:pt x="489" y="126"/>
                      </a:lnTo>
                      <a:lnTo>
                        <a:pt x="494" y="119"/>
                      </a:lnTo>
                      <a:lnTo>
                        <a:pt x="498" y="113"/>
                      </a:lnTo>
                      <a:lnTo>
                        <a:pt x="500" y="106"/>
                      </a:lnTo>
                      <a:lnTo>
                        <a:pt x="501" y="101"/>
                      </a:lnTo>
                      <a:lnTo>
                        <a:pt x="500" y="94"/>
                      </a:lnTo>
                      <a:lnTo>
                        <a:pt x="498" y="89"/>
                      </a:lnTo>
                      <a:lnTo>
                        <a:pt x="493" y="83"/>
                      </a:lnTo>
                      <a:lnTo>
                        <a:pt x="488" y="78"/>
                      </a:lnTo>
                      <a:lnTo>
                        <a:pt x="482" y="71"/>
                      </a:lnTo>
                      <a:lnTo>
                        <a:pt x="476" y="65"/>
                      </a:lnTo>
                      <a:lnTo>
                        <a:pt x="470" y="57"/>
                      </a:lnTo>
                      <a:lnTo>
                        <a:pt x="465" y="51"/>
                      </a:lnTo>
                      <a:lnTo>
                        <a:pt x="459" y="44"/>
                      </a:lnTo>
                      <a:lnTo>
                        <a:pt x="455" y="38"/>
                      </a:lnTo>
                      <a:lnTo>
                        <a:pt x="450" y="31"/>
                      </a:lnTo>
                      <a:lnTo>
                        <a:pt x="442" y="22"/>
                      </a:lnTo>
                      <a:lnTo>
                        <a:pt x="433" y="15"/>
                      </a:lnTo>
                      <a:lnTo>
                        <a:pt x="423" y="8"/>
                      </a:lnTo>
                      <a:lnTo>
                        <a:pt x="413" y="3"/>
                      </a:lnTo>
                      <a:lnTo>
                        <a:pt x="403" y="1"/>
                      </a:lnTo>
                      <a:lnTo>
                        <a:pt x="392" y="0"/>
                      </a:lnTo>
                      <a:lnTo>
                        <a:pt x="382" y="3"/>
                      </a:lnTo>
                      <a:lnTo>
                        <a:pt x="374" y="9"/>
                      </a:lnTo>
                      <a:lnTo>
                        <a:pt x="371" y="16"/>
                      </a:lnTo>
                      <a:lnTo>
                        <a:pt x="372" y="24"/>
                      </a:lnTo>
                      <a:lnTo>
                        <a:pt x="374" y="31"/>
                      </a:lnTo>
                      <a:lnTo>
                        <a:pt x="378" y="39"/>
                      </a:lnTo>
                      <a:lnTo>
                        <a:pt x="382" y="48"/>
                      </a:lnTo>
                      <a:lnTo>
                        <a:pt x="385" y="55"/>
                      </a:lnTo>
                      <a:lnTo>
                        <a:pt x="386" y="64"/>
                      </a:lnTo>
                      <a:lnTo>
                        <a:pt x="384" y="71"/>
                      </a:lnTo>
                      <a:lnTo>
                        <a:pt x="380" y="78"/>
                      </a:lnTo>
                      <a:lnTo>
                        <a:pt x="374" y="85"/>
                      </a:lnTo>
                      <a:lnTo>
                        <a:pt x="368" y="89"/>
                      </a:lnTo>
                      <a:lnTo>
                        <a:pt x="360" y="93"/>
                      </a:lnTo>
                      <a:lnTo>
                        <a:pt x="353" y="97"/>
                      </a:lnTo>
                      <a:lnTo>
                        <a:pt x="344" y="100"/>
                      </a:lnTo>
                      <a:lnTo>
                        <a:pt x="337" y="103"/>
                      </a:lnTo>
                      <a:lnTo>
                        <a:pt x="331" y="106"/>
                      </a:lnTo>
                      <a:lnTo>
                        <a:pt x="314" y="117"/>
                      </a:lnTo>
                      <a:lnTo>
                        <a:pt x="297" y="129"/>
                      </a:lnTo>
                      <a:lnTo>
                        <a:pt x="283" y="141"/>
                      </a:lnTo>
                      <a:lnTo>
                        <a:pt x="269" y="155"/>
                      </a:lnTo>
                      <a:lnTo>
                        <a:pt x="258" y="171"/>
                      </a:lnTo>
                      <a:lnTo>
                        <a:pt x="247" y="188"/>
                      </a:lnTo>
                      <a:lnTo>
                        <a:pt x="239" y="206"/>
                      </a:lnTo>
                      <a:lnTo>
                        <a:pt x="233" y="226"/>
                      </a:lnTo>
                      <a:lnTo>
                        <a:pt x="233" y="221"/>
                      </a:lnTo>
                      <a:lnTo>
                        <a:pt x="232" y="215"/>
                      </a:lnTo>
                      <a:lnTo>
                        <a:pt x="231" y="210"/>
                      </a:lnTo>
                      <a:lnTo>
                        <a:pt x="229" y="204"/>
                      </a:lnTo>
                      <a:lnTo>
                        <a:pt x="226" y="199"/>
                      </a:lnTo>
                      <a:lnTo>
                        <a:pt x="225" y="193"/>
                      </a:lnTo>
                      <a:lnTo>
                        <a:pt x="224" y="188"/>
                      </a:lnTo>
                      <a:lnTo>
                        <a:pt x="225" y="183"/>
                      </a:lnTo>
                      <a:lnTo>
                        <a:pt x="222" y="183"/>
                      </a:lnTo>
                      <a:lnTo>
                        <a:pt x="219" y="183"/>
                      </a:lnTo>
                      <a:lnTo>
                        <a:pt x="216" y="183"/>
                      </a:lnTo>
                      <a:lnTo>
                        <a:pt x="211" y="183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07" name="Freeform 2177"/>
                <p:cNvSpPr>
                  <a:spLocks/>
                </p:cNvSpPr>
                <p:nvPr/>
              </p:nvSpPr>
              <p:spPr bwMode="auto">
                <a:xfrm>
                  <a:off x="2700" y="1420"/>
                  <a:ext cx="5" cy="4"/>
                </a:xfrm>
                <a:custGeom>
                  <a:avLst/>
                  <a:gdLst>
                    <a:gd name="T0" fmla="*/ 0 w 51"/>
                    <a:gd name="T1" fmla="*/ 0 h 45"/>
                    <a:gd name="T2" fmla="*/ 0 w 51"/>
                    <a:gd name="T3" fmla="*/ 0 h 45"/>
                    <a:gd name="T4" fmla="*/ 0 w 51"/>
                    <a:gd name="T5" fmla="*/ 0 h 45"/>
                    <a:gd name="T6" fmla="*/ 0 w 51"/>
                    <a:gd name="T7" fmla="*/ 0 h 45"/>
                    <a:gd name="T8" fmla="*/ 0 w 51"/>
                    <a:gd name="T9" fmla="*/ 0 h 45"/>
                    <a:gd name="T10" fmla="*/ 0 w 51"/>
                    <a:gd name="T11" fmla="*/ 0 h 45"/>
                    <a:gd name="T12" fmla="*/ 0 w 51"/>
                    <a:gd name="T13" fmla="*/ 0 h 45"/>
                    <a:gd name="T14" fmla="*/ 0 w 51"/>
                    <a:gd name="T15" fmla="*/ 0 h 45"/>
                    <a:gd name="T16" fmla="*/ 0 w 51"/>
                    <a:gd name="T17" fmla="*/ 0 h 45"/>
                    <a:gd name="T18" fmla="*/ 0 w 51"/>
                    <a:gd name="T19" fmla="*/ 0 h 45"/>
                    <a:gd name="T20" fmla="*/ 0 w 51"/>
                    <a:gd name="T21" fmla="*/ 0 h 45"/>
                    <a:gd name="T22" fmla="*/ 0 w 51"/>
                    <a:gd name="T23" fmla="*/ 0 h 45"/>
                    <a:gd name="T24" fmla="*/ 0 w 51"/>
                    <a:gd name="T25" fmla="*/ 0 h 45"/>
                    <a:gd name="T26" fmla="*/ 0 w 51"/>
                    <a:gd name="T27" fmla="*/ 0 h 45"/>
                    <a:gd name="T28" fmla="*/ 0 w 51"/>
                    <a:gd name="T29" fmla="*/ 0 h 45"/>
                    <a:gd name="T30" fmla="*/ 0 w 51"/>
                    <a:gd name="T31" fmla="*/ 0 h 45"/>
                    <a:gd name="T32" fmla="*/ 0 w 51"/>
                    <a:gd name="T33" fmla="*/ 0 h 45"/>
                    <a:gd name="T34" fmla="*/ 0 w 51"/>
                    <a:gd name="T35" fmla="*/ 0 h 45"/>
                    <a:gd name="T36" fmla="*/ 0 w 51"/>
                    <a:gd name="T37" fmla="*/ 0 h 45"/>
                    <a:gd name="T38" fmla="*/ 0 w 51"/>
                    <a:gd name="T39" fmla="*/ 0 h 45"/>
                    <a:gd name="T40" fmla="*/ 0 w 51"/>
                    <a:gd name="T41" fmla="*/ 0 h 45"/>
                    <a:gd name="T42" fmla="*/ 0 w 51"/>
                    <a:gd name="T43" fmla="*/ 0 h 45"/>
                    <a:gd name="T44" fmla="*/ 0 w 51"/>
                    <a:gd name="T45" fmla="*/ 0 h 45"/>
                    <a:gd name="T46" fmla="*/ 0 w 51"/>
                    <a:gd name="T47" fmla="*/ 0 h 45"/>
                    <a:gd name="T48" fmla="*/ 0 w 51"/>
                    <a:gd name="T49" fmla="*/ 0 h 45"/>
                    <a:gd name="T50" fmla="*/ 0 w 51"/>
                    <a:gd name="T51" fmla="*/ 0 h 45"/>
                    <a:gd name="T52" fmla="*/ 0 w 51"/>
                    <a:gd name="T53" fmla="*/ 0 h 45"/>
                    <a:gd name="T54" fmla="*/ 0 w 51"/>
                    <a:gd name="T55" fmla="*/ 0 h 45"/>
                    <a:gd name="T56" fmla="*/ 0 w 51"/>
                    <a:gd name="T57" fmla="*/ 0 h 45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51"/>
                    <a:gd name="T88" fmla="*/ 0 h 45"/>
                    <a:gd name="T89" fmla="*/ 51 w 51"/>
                    <a:gd name="T90" fmla="*/ 45 h 45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51" h="45">
                      <a:moveTo>
                        <a:pt x="6" y="28"/>
                      </a:moveTo>
                      <a:lnTo>
                        <a:pt x="9" y="29"/>
                      </a:lnTo>
                      <a:lnTo>
                        <a:pt x="13" y="29"/>
                      </a:lnTo>
                      <a:lnTo>
                        <a:pt x="16" y="29"/>
                      </a:lnTo>
                      <a:lnTo>
                        <a:pt x="19" y="29"/>
                      </a:lnTo>
                      <a:lnTo>
                        <a:pt x="22" y="32"/>
                      </a:lnTo>
                      <a:lnTo>
                        <a:pt x="26" y="35"/>
                      </a:lnTo>
                      <a:lnTo>
                        <a:pt x="27" y="39"/>
                      </a:lnTo>
                      <a:lnTo>
                        <a:pt x="27" y="44"/>
                      </a:lnTo>
                      <a:lnTo>
                        <a:pt x="33" y="44"/>
                      </a:lnTo>
                      <a:lnTo>
                        <a:pt x="39" y="45"/>
                      </a:lnTo>
                      <a:lnTo>
                        <a:pt x="44" y="45"/>
                      </a:lnTo>
                      <a:lnTo>
                        <a:pt x="47" y="43"/>
                      </a:lnTo>
                      <a:lnTo>
                        <a:pt x="51" y="36"/>
                      </a:lnTo>
                      <a:lnTo>
                        <a:pt x="50" y="31"/>
                      </a:lnTo>
                      <a:lnTo>
                        <a:pt x="46" y="25"/>
                      </a:lnTo>
                      <a:lnTo>
                        <a:pt x="42" y="21"/>
                      </a:lnTo>
                      <a:lnTo>
                        <a:pt x="37" y="18"/>
                      </a:lnTo>
                      <a:lnTo>
                        <a:pt x="31" y="12"/>
                      </a:lnTo>
                      <a:lnTo>
                        <a:pt x="28" y="7"/>
                      </a:lnTo>
                      <a:lnTo>
                        <a:pt x="27" y="0"/>
                      </a:lnTo>
                      <a:lnTo>
                        <a:pt x="24" y="0"/>
                      </a:lnTo>
                      <a:lnTo>
                        <a:pt x="19" y="0"/>
                      </a:lnTo>
                      <a:lnTo>
                        <a:pt x="16" y="0"/>
                      </a:lnTo>
                      <a:lnTo>
                        <a:pt x="14" y="1"/>
                      </a:lnTo>
                      <a:lnTo>
                        <a:pt x="7" y="7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6" y="2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08" name="Freeform 2178"/>
                <p:cNvSpPr>
                  <a:spLocks/>
                </p:cNvSpPr>
                <p:nvPr/>
              </p:nvSpPr>
              <p:spPr bwMode="auto">
                <a:xfrm>
                  <a:off x="2700" y="1420"/>
                  <a:ext cx="5" cy="4"/>
                </a:xfrm>
                <a:custGeom>
                  <a:avLst/>
                  <a:gdLst>
                    <a:gd name="T0" fmla="*/ 0 w 51"/>
                    <a:gd name="T1" fmla="*/ 0 h 45"/>
                    <a:gd name="T2" fmla="*/ 0 w 51"/>
                    <a:gd name="T3" fmla="*/ 0 h 45"/>
                    <a:gd name="T4" fmla="*/ 0 w 51"/>
                    <a:gd name="T5" fmla="*/ 0 h 45"/>
                    <a:gd name="T6" fmla="*/ 0 w 51"/>
                    <a:gd name="T7" fmla="*/ 0 h 45"/>
                    <a:gd name="T8" fmla="*/ 0 w 51"/>
                    <a:gd name="T9" fmla="*/ 0 h 45"/>
                    <a:gd name="T10" fmla="*/ 0 w 51"/>
                    <a:gd name="T11" fmla="*/ 0 h 45"/>
                    <a:gd name="T12" fmla="*/ 0 w 51"/>
                    <a:gd name="T13" fmla="*/ 0 h 45"/>
                    <a:gd name="T14" fmla="*/ 0 w 51"/>
                    <a:gd name="T15" fmla="*/ 0 h 45"/>
                    <a:gd name="T16" fmla="*/ 0 w 51"/>
                    <a:gd name="T17" fmla="*/ 0 h 45"/>
                    <a:gd name="T18" fmla="*/ 0 w 51"/>
                    <a:gd name="T19" fmla="*/ 0 h 45"/>
                    <a:gd name="T20" fmla="*/ 0 w 51"/>
                    <a:gd name="T21" fmla="*/ 0 h 45"/>
                    <a:gd name="T22" fmla="*/ 0 w 51"/>
                    <a:gd name="T23" fmla="*/ 0 h 45"/>
                    <a:gd name="T24" fmla="*/ 0 w 51"/>
                    <a:gd name="T25" fmla="*/ 0 h 45"/>
                    <a:gd name="T26" fmla="*/ 0 w 51"/>
                    <a:gd name="T27" fmla="*/ 0 h 45"/>
                    <a:gd name="T28" fmla="*/ 0 w 51"/>
                    <a:gd name="T29" fmla="*/ 0 h 45"/>
                    <a:gd name="T30" fmla="*/ 0 w 51"/>
                    <a:gd name="T31" fmla="*/ 0 h 45"/>
                    <a:gd name="T32" fmla="*/ 0 w 51"/>
                    <a:gd name="T33" fmla="*/ 0 h 45"/>
                    <a:gd name="T34" fmla="*/ 0 w 51"/>
                    <a:gd name="T35" fmla="*/ 0 h 45"/>
                    <a:gd name="T36" fmla="*/ 0 w 51"/>
                    <a:gd name="T37" fmla="*/ 0 h 45"/>
                    <a:gd name="T38" fmla="*/ 0 w 51"/>
                    <a:gd name="T39" fmla="*/ 0 h 45"/>
                    <a:gd name="T40" fmla="*/ 0 w 51"/>
                    <a:gd name="T41" fmla="*/ 0 h 45"/>
                    <a:gd name="T42" fmla="*/ 0 w 51"/>
                    <a:gd name="T43" fmla="*/ 0 h 45"/>
                    <a:gd name="T44" fmla="*/ 0 w 51"/>
                    <a:gd name="T45" fmla="*/ 0 h 45"/>
                    <a:gd name="T46" fmla="*/ 0 w 51"/>
                    <a:gd name="T47" fmla="*/ 0 h 45"/>
                    <a:gd name="T48" fmla="*/ 0 w 51"/>
                    <a:gd name="T49" fmla="*/ 0 h 45"/>
                    <a:gd name="T50" fmla="*/ 0 w 51"/>
                    <a:gd name="T51" fmla="*/ 0 h 45"/>
                    <a:gd name="T52" fmla="*/ 0 w 51"/>
                    <a:gd name="T53" fmla="*/ 0 h 45"/>
                    <a:gd name="T54" fmla="*/ 0 w 51"/>
                    <a:gd name="T55" fmla="*/ 0 h 45"/>
                    <a:gd name="T56" fmla="*/ 0 w 51"/>
                    <a:gd name="T57" fmla="*/ 0 h 45"/>
                    <a:gd name="T58" fmla="*/ 0 w 51"/>
                    <a:gd name="T59" fmla="*/ 0 h 45"/>
                    <a:gd name="T60" fmla="*/ 0 w 51"/>
                    <a:gd name="T61" fmla="*/ 0 h 45"/>
                    <a:gd name="T62" fmla="*/ 0 w 51"/>
                    <a:gd name="T63" fmla="*/ 0 h 45"/>
                    <a:gd name="T64" fmla="*/ 0 w 51"/>
                    <a:gd name="T65" fmla="*/ 0 h 45"/>
                    <a:gd name="T66" fmla="*/ 0 w 51"/>
                    <a:gd name="T67" fmla="*/ 0 h 45"/>
                    <a:gd name="T68" fmla="*/ 0 w 51"/>
                    <a:gd name="T69" fmla="*/ 0 h 4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51"/>
                    <a:gd name="T106" fmla="*/ 0 h 45"/>
                    <a:gd name="T107" fmla="*/ 51 w 51"/>
                    <a:gd name="T108" fmla="*/ 45 h 4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51" h="45">
                      <a:moveTo>
                        <a:pt x="6" y="28"/>
                      </a:move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13" y="29"/>
                      </a:lnTo>
                      <a:lnTo>
                        <a:pt x="16" y="29"/>
                      </a:lnTo>
                      <a:lnTo>
                        <a:pt x="19" y="29"/>
                      </a:lnTo>
                      <a:lnTo>
                        <a:pt x="22" y="32"/>
                      </a:lnTo>
                      <a:lnTo>
                        <a:pt x="26" y="35"/>
                      </a:lnTo>
                      <a:lnTo>
                        <a:pt x="27" y="39"/>
                      </a:lnTo>
                      <a:lnTo>
                        <a:pt x="27" y="44"/>
                      </a:lnTo>
                      <a:lnTo>
                        <a:pt x="33" y="44"/>
                      </a:lnTo>
                      <a:lnTo>
                        <a:pt x="39" y="45"/>
                      </a:lnTo>
                      <a:lnTo>
                        <a:pt x="44" y="45"/>
                      </a:lnTo>
                      <a:lnTo>
                        <a:pt x="47" y="43"/>
                      </a:lnTo>
                      <a:lnTo>
                        <a:pt x="51" y="36"/>
                      </a:lnTo>
                      <a:lnTo>
                        <a:pt x="50" y="31"/>
                      </a:lnTo>
                      <a:lnTo>
                        <a:pt x="46" y="25"/>
                      </a:lnTo>
                      <a:lnTo>
                        <a:pt x="42" y="21"/>
                      </a:lnTo>
                      <a:lnTo>
                        <a:pt x="37" y="18"/>
                      </a:lnTo>
                      <a:lnTo>
                        <a:pt x="31" y="12"/>
                      </a:lnTo>
                      <a:lnTo>
                        <a:pt x="28" y="7"/>
                      </a:lnTo>
                      <a:lnTo>
                        <a:pt x="27" y="0"/>
                      </a:lnTo>
                      <a:lnTo>
                        <a:pt x="24" y="0"/>
                      </a:lnTo>
                      <a:lnTo>
                        <a:pt x="19" y="0"/>
                      </a:lnTo>
                      <a:lnTo>
                        <a:pt x="16" y="0"/>
                      </a:lnTo>
                      <a:lnTo>
                        <a:pt x="14" y="1"/>
                      </a:lnTo>
                      <a:lnTo>
                        <a:pt x="7" y="7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6" y="28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09" name="Freeform 2179"/>
                <p:cNvSpPr>
                  <a:spLocks/>
                </p:cNvSpPr>
                <p:nvPr/>
              </p:nvSpPr>
              <p:spPr bwMode="auto">
                <a:xfrm>
                  <a:off x="2686" y="1430"/>
                  <a:ext cx="5" cy="2"/>
                </a:xfrm>
                <a:custGeom>
                  <a:avLst/>
                  <a:gdLst>
                    <a:gd name="T0" fmla="*/ 0 w 44"/>
                    <a:gd name="T1" fmla="*/ 0 h 21"/>
                    <a:gd name="T2" fmla="*/ 0 w 44"/>
                    <a:gd name="T3" fmla="*/ 0 h 21"/>
                    <a:gd name="T4" fmla="*/ 0 w 44"/>
                    <a:gd name="T5" fmla="*/ 0 h 21"/>
                    <a:gd name="T6" fmla="*/ 0 w 44"/>
                    <a:gd name="T7" fmla="*/ 0 h 21"/>
                    <a:gd name="T8" fmla="*/ 0 w 44"/>
                    <a:gd name="T9" fmla="*/ 0 h 21"/>
                    <a:gd name="T10" fmla="*/ 0 w 44"/>
                    <a:gd name="T11" fmla="*/ 0 h 21"/>
                    <a:gd name="T12" fmla="*/ 0 w 44"/>
                    <a:gd name="T13" fmla="*/ 0 h 21"/>
                    <a:gd name="T14" fmla="*/ 0 w 44"/>
                    <a:gd name="T15" fmla="*/ 0 h 21"/>
                    <a:gd name="T16" fmla="*/ 0 w 44"/>
                    <a:gd name="T17" fmla="*/ 0 h 21"/>
                    <a:gd name="T18" fmla="*/ 0 w 44"/>
                    <a:gd name="T19" fmla="*/ 0 h 21"/>
                    <a:gd name="T20" fmla="*/ 0 w 44"/>
                    <a:gd name="T21" fmla="*/ 0 h 21"/>
                    <a:gd name="T22" fmla="*/ 0 w 44"/>
                    <a:gd name="T23" fmla="*/ 0 h 21"/>
                    <a:gd name="T24" fmla="*/ 0 w 44"/>
                    <a:gd name="T25" fmla="*/ 0 h 21"/>
                    <a:gd name="T26" fmla="*/ 0 w 44"/>
                    <a:gd name="T27" fmla="*/ 0 h 21"/>
                    <a:gd name="T28" fmla="*/ 0 w 44"/>
                    <a:gd name="T29" fmla="*/ 0 h 21"/>
                    <a:gd name="T30" fmla="*/ 0 w 44"/>
                    <a:gd name="T31" fmla="*/ 0 h 21"/>
                    <a:gd name="T32" fmla="*/ 0 w 44"/>
                    <a:gd name="T33" fmla="*/ 0 h 21"/>
                    <a:gd name="T34" fmla="*/ 0 w 44"/>
                    <a:gd name="T35" fmla="*/ 0 h 21"/>
                    <a:gd name="T36" fmla="*/ 0 w 44"/>
                    <a:gd name="T37" fmla="*/ 0 h 21"/>
                    <a:gd name="T38" fmla="*/ 0 w 44"/>
                    <a:gd name="T39" fmla="*/ 0 h 21"/>
                    <a:gd name="T40" fmla="*/ 0 w 44"/>
                    <a:gd name="T41" fmla="*/ 0 h 21"/>
                    <a:gd name="T42" fmla="*/ 0 w 44"/>
                    <a:gd name="T43" fmla="*/ 0 h 21"/>
                    <a:gd name="T44" fmla="*/ 0 w 44"/>
                    <a:gd name="T45" fmla="*/ 0 h 21"/>
                    <a:gd name="T46" fmla="*/ 0 w 44"/>
                    <a:gd name="T47" fmla="*/ 0 h 2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4"/>
                    <a:gd name="T73" fmla="*/ 0 h 21"/>
                    <a:gd name="T74" fmla="*/ 44 w 44"/>
                    <a:gd name="T75" fmla="*/ 21 h 21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4" h="21">
                      <a:moveTo>
                        <a:pt x="31" y="1"/>
                      </a:moveTo>
                      <a:lnTo>
                        <a:pt x="31" y="1"/>
                      </a:lnTo>
                      <a:lnTo>
                        <a:pt x="26" y="5"/>
                      </a:lnTo>
                      <a:lnTo>
                        <a:pt x="21" y="6"/>
                      </a:lnTo>
                      <a:lnTo>
                        <a:pt x="15" y="7"/>
                      </a:lnTo>
                      <a:lnTo>
                        <a:pt x="9" y="8"/>
                      </a:lnTo>
                      <a:lnTo>
                        <a:pt x="3" y="9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3" y="19"/>
                      </a:lnTo>
                      <a:lnTo>
                        <a:pt x="7" y="21"/>
                      </a:lnTo>
                      <a:lnTo>
                        <a:pt x="11" y="21"/>
                      </a:lnTo>
                      <a:lnTo>
                        <a:pt x="16" y="20"/>
                      </a:lnTo>
                      <a:lnTo>
                        <a:pt x="22" y="17"/>
                      </a:lnTo>
                      <a:lnTo>
                        <a:pt x="27" y="13"/>
                      </a:lnTo>
                      <a:lnTo>
                        <a:pt x="33" y="8"/>
                      </a:lnTo>
                      <a:lnTo>
                        <a:pt x="38" y="4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3" y="0"/>
                      </a:lnTo>
                      <a:lnTo>
                        <a:pt x="31" y="1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10" name="Freeform 2180"/>
                <p:cNvSpPr>
                  <a:spLocks/>
                </p:cNvSpPr>
                <p:nvPr/>
              </p:nvSpPr>
              <p:spPr bwMode="auto">
                <a:xfrm>
                  <a:off x="2677" y="1433"/>
                  <a:ext cx="2" cy="3"/>
                </a:xfrm>
                <a:custGeom>
                  <a:avLst/>
                  <a:gdLst>
                    <a:gd name="T0" fmla="*/ 0 w 30"/>
                    <a:gd name="T1" fmla="*/ 0 h 30"/>
                    <a:gd name="T2" fmla="*/ 0 w 30"/>
                    <a:gd name="T3" fmla="*/ 0 h 30"/>
                    <a:gd name="T4" fmla="*/ 0 w 30"/>
                    <a:gd name="T5" fmla="*/ 0 h 30"/>
                    <a:gd name="T6" fmla="*/ 0 w 30"/>
                    <a:gd name="T7" fmla="*/ 0 h 30"/>
                    <a:gd name="T8" fmla="*/ 0 w 30"/>
                    <a:gd name="T9" fmla="*/ 0 h 30"/>
                    <a:gd name="T10" fmla="*/ 0 w 30"/>
                    <a:gd name="T11" fmla="*/ 0 h 30"/>
                    <a:gd name="T12" fmla="*/ 0 w 30"/>
                    <a:gd name="T13" fmla="*/ 0 h 30"/>
                    <a:gd name="T14" fmla="*/ 0 w 30"/>
                    <a:gd name="T15" fmla="*/ 0 h 30"/>
                    <a:gd name="T16" fmla="*/ 0 w 30"/>
                    <a:gd name="T17" fmla="*/ 0 h 30"/>
                    <a:gd name="T18" fmla="*/ 0 w 30"/>
                    <a:gd name="T19" fmla="*/ 0 h 30"/>
                    <a:gd name="T20" fmla="*/ 0 w 30"/>
                    <a:gd name="T21" fmla="*/ 0 h 30"/>
                    <a:gd name="T22" fmla="*/ 0 w 30"/>
                    <a:gd name="T23" fmla="*/ 0 h 30"/>
                    <a:gd name="T24" fmla="*/ 0 w 30"/>
                    <a:gd name="T25" fmla="*/ 0 h 30"/>
                    <a:gd name="T26" fmla="*/ 0 w 30"/>
                    <a:gd name="T27" fmla="*/ 0 h 30"/>
                    <a:gd name="T28" fmla="*/ 0 w 30"/>
                    <a:gd name="T29" fmla="*/ 0 h 30"/>
                    <a:gd name="T30" fmla="*/ 0 w 30"/>
                    <a:gd name="T31" fmla="*/ 0 h 30"/>
                    <a:gd name="T32" fmla="*/ 0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0" y="1"/>
                      </a:moveTo>
                      <a:lnTo>
                        <a:pt x="8" y="6"/>
                      </a:lnTo>
                      <a:lnTo>
                        <a:pt x="9" y="14"/>
                      </a:lnTo>
                      <a:lnTo>
                        <a:pt x="7" y="23"/>
                      </a:lnTo>
                      <a:lnTo>
                        <a:pt x="8" y="30"/>
                      </a:lnTo>
                      <a:lnTo>
                        <a:pt x="17" y="25"/>
                      </a:lnTo>
                      <a:lnTo>
                        <a:pt x="25" y="19"/>
                      </a:lnTo>
                      <a:lnTo>
                        <a:pt x="30" y="12"/>
                      </a:lnTo>
                      <a:lnTo>
                        <a:pt x="28" y="2"/>
                      </a:lnTo>
                      <a:lnTo>
                        <a:pt x="22" y="0"/>
                      </a:lnTo>
                      <a:lnTo>
                        <a:pt x="16" y="3"/>
                      </a:lnTo>
                      <a:lnTo>
                        <a:pt x="8" y="6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11" name="Freeform 2181"/>
                <p:cNvSpPr>
                  <a:spLocks/>
                </p:cNvSpPr>
                <p:nvPr/>
              </p:nvSpPr>
              <p:spPr bwMode="auto">
                <a:xfrm>
                  <a:off x="2677" y="1433"/>
                  <a:ext cx="2" cy="3"/>
                </a:xfrm>
                <a:custGeom>
                  <a:avLst/>
                  <a:gdLst>
                    <a:gd name="T0" fmla="*/ 0 w 30"/>
                    <a:gd name="T1" fmla="*/ 0 h 30"/>
                    <a:gd name="T2" fmla="*/ 0 w 30"/>
                    <a:gd name="T3" fmla="*/ 0 h 30"/>
                    <a:gd name="T4" fmla="*/ 0 w 30"/>
                    <a:gd name="T5" fmla="*/ 0 h 30"/>
                    <a:gd name="T6" fmla="*/ 0 w 30"/>
                    <a:gd name="T7" fmla="*/ 0 h 30"/>
                    <a:gd name="T8" fmla="*/ 0 w 30"/>
                    <a:gd name="T9" fmla="*/ 0 h 30"/>
                    <a:gd name="T10" fmla="*/ 0 w 30"/>
                    <a:gd name="T11" fmla="*/ 0 h 30"/>
                    <a:gd name="T12" fmla="*/ 0 w 30"/>
                    <a:gd name="T13" fmla="*/ 0 h 30"/>
                    <a:gd name="T14" fmla="*/ 0 w 30"/>
                    <a:gd name="T15" fmla="*/ 0 h 30"/>
                    <a:gd name="T16" fmla="*/ 0 w 30"/>
                    <a:gd name="T17" fmla="*/ 0 h 30"/>
                    <a:gd name="T18" fmla="*/ 0 w 30"/>
                    <a:gd name="T19" fmla="*/ 0 h 30"/>
                    <a:gd name="T20" fmla="*/ 0 w 30"/>
                    <a:gd name="T21" fmla="*/ 0 h 30"/>
                    <a:gd name="T22" fmla="*/ 0 w 30"/>
                    <a:gd name="T23" fmla="*/ 0 h 30"/>
                    <a:gd name="T24" fmla="*/ 0 w 30"/>
                    <a:gd name="T25" fmla="*/ 0 h 30"/>
                    <a:gd name="T26" fmla="*/ 0 w 30"/>
                    <a:gd name="T27" fmla="*/ 0 h 30"/>
                    <a:gd name="T28" fmla="*/ 0 w 30"/>
                    <a:gd name="T29" fmla="*/ 0 h 30"/>
                    <a:gd name="T30" fmla="*/ 0 w 30"/>
                    <a:gd name="T31" fmla="*/ 0 h 30"/>
                    <a:gd name="T32" fmla="*/ 0 w 30"/>
                    <a:gd name="T33" fmla="*/ 0 h 30"/>
                    <a:gd name="T34" fmla="*/ 0 w 30"/>
                    <a:gd name="T35" fmla="*/ 0 h 30"/>
                    <a:gd name="T36" fmla="*/ 0 w 30"/>
                    <a:gd name="T37" fmla="*/ 0 h 30"/>
                    <a:gd name="T38" fmla="*/ 0 w 30"/>
                    <a:gd name="T39" fmla="*/ 0 h 30"/>
                    <a:gd name="T40" fmla="*/ 0 w 30"/>
                    <a:gd name="T41" fmla="*/ 0 h 3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0"/>
                    <a:gd name="T64" fmla="*/ 0 h 30"/>
                    <a:gd name="T65" fmla="*/ 30 w 30"/>
                    <a:gd name="T66" fmla="*/ 30 h 3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0" h="3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8" y="6"/>
                      </a:lnTo>
                      <a:lnTo>
                        <a:pt x="9" y="14"/>
                      </a:lnTo>
                      <a:lnTo>
                        <a:pt x="7" y="23"/>
                      </a:lnTo>
                      <a:lnTo>
                        <a:pt x="8" y="30"/>
                      </a:lnTo>
                      <a:lnTo>
                        <a:pt x="17" y="25"/>
                      </a:lnTo>
                      <a:lnTo>
                        <a:pt x="25" y="19"/>
                      </a:lnTo>
                      <a:lnTo>
                        <a:pt x="30" y="12"/>
                      </a:lnTo>
                      <a:lnTo>
                        <a:pt x="28" y="2"/>
                      </a:lnTo>
                      <a:lnTo>
                        <a:pt x="22" y="0"/>
                      </a:lnTo>
                      <a:lnTo>
                        <a:pt x="16" y="3"/>
                      </a:lnTo>
                      <a:lnTo>
                        <a:pt x="8" y="6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1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12" name="Freeform 2182"/>
                <p:cNvSpPr>
                  <a:spLocks/>
                </p:cNvSpPr>
                <p:nvPr/>
              </p:nvSpPr>
              <p:spPr bwMode="auto">
                <a:xfrm>
                  <a:off x="2659" y="1458"/>
                  <a:ext cx="3" cy="3"/>
                </a:xfrm>
                <a:custGeom>
                  <a:avLst/>
                  <a:gdLst>
                    <a:gd name="T0" fmla="*/ 0 w 43"/>
                    <a:gd name="T1" fmla="*/ 0 h 29"/>
                    <a:gd name="T2" fmla="*/ 0 w 43"/>
                    <a:gd name="T3" fmla="*/ 0 h 29"/>
                    <a:gd name="T4" fmla="*/ 0 w 43"/>
                    <a:gd name="T5" fmla="*/ 0 h 29"/>
                    <a:gd name="T6" fmla="*/ 0 w 43"/>
                    <a:gd name="T7" fmla="*/ 0 h 29"/>
                    <a:gd name="T8" fmla="*/ 0 w 43"/>
                    <a:gd name="T9" fmla="*/ 0 h 29"/>
                    <a:gd name="T10" fmla="*/ 0 w 43"/>
                    <a:gd name="T11" fmla="*/ 0 h 29"/>
                    <a:gd name="T12" fmla="*/ 0 w 43"/>
                    <a:gd name="T13" fmla="*/ 0 h 29"/>
                    <a:gd name="T14" fmla="*/ 0 w 43"/>
                    <a:gd name="T15" fmla="*/ 0 h 29"/>
                    <a:gd name="T16" fmla="*/ 0 w 43"/>
                    <a:gd name="T17" fmla="*/ 0 h 29"/>
                    <a:gd name="T18" fmla="*/ 0 w 43"/>
                    <a:gd name="T19" fmla="*/ 0 h 29"/>
                    <a:gd name="T20" fmla="*/ 0 w 43"/>
                    <a:gd name="T21" fmla="*/ 0 h 29"/>
                    <a:gd name="T22" fmla="*/ 0 w 43"/>
                    <a:gd name="T23" fmla="*/ 0 h 29"/>
                    <a:gd name="T24" fmla="*/ 0 w 43"/>
                    <a:gd name="T25" fmla="*/ 0 h 29"/>
                    <a:gd name="T26" fmla="*/ 0 w 43"/>
                    <a:gd name="T27" fmla="*/ 0 h 29"/>
                    <a:gd name="T28" fmla="*/ 0 w 43"/>
                    <a:gd name="T29" fmla="*/ 0 h 29"/>
                    <a:gd name="T30" fmla="*/ 0 w 43"/>
                    <a:gd name="T31" fmla="*/ 0 h 29"/>
                    <a:gd name="T32" fmla="*/ 0 w 43"/>
                    <a:gd name="T33" fmla="*/ 0 h 29"/>
                    <a:gd name="T34" fmla="*/ 0 w 43"/>
                    <a:gd name="T35" fmla="*/ 0 h 29"/>
                    <a:gd name="T36" fmla="*/ 0 w 43"/>
                    <a:gd name="T37" fmla="*/ 0 h 29"/>
                    <a:gd name="T38" fmla="*/ 0 w 43"/>
                    <a:gd name="T39" fmla="*/ 0 h 29"/>
                    <a:gd name="T40" fmla="*/ 0 w 43"/>
                    <a:gd name="T41" fmla="*/ 0 h 2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"/>
                    <a:gd name="T64" fmla="*/ 0 h 29"/>
                    <a:gd name="T65" fmla="*/ 43 w 43"/>
                    <a:gd name="T66" fmla="*/ 29 h 2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" h="29">
                      <a:moveTo>
                        <a:pt x="31" y="2"/>
                      </a:moveTo>
                      <a:lnTo>
                        <a:pt x="23" y="7"/>
                      </a:lnTo>
                      <a:lnTo>
                        <a:pt x="16" y="8"/>
                      </a:lnTo>
                      <a:lnTo>
                        <a:pt x="8" y="8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0" y="21"/>
                      </a:lnTo>
                      <a:lnTo>
                        <a:pt x="3" y="27"/>
                      </a:lnTo>
                      <a:lnTo>
                        <a:pt x="8" y="29"/>
                      </a:lnTo>
                      <a:lnTo>
                        <a:pt x="14" y="29"/>
                      </a:lnTo>
                      <a:lnTo>
                        <a:pt x="19" y="28"/>
                      </a:lnTo>
                      <a:lnTo>
                        <a:pt x="24" y="27"/>
                      </a:lnTo>
                      <a:lnTo>
                        <a:pt x="30" y="24"/>
                      </a:lnTo>
                      <a:lnTo>
                        <a:pt x="34" y="22"/>
                      </a:lnTo>
                      <a:lnTo>
                        <a:pt x="39" y="18"/>
                      </a:lnTo>
                      <a:lnTo>
                        <a:pt x="41" y="14"/>
                      </a:lnTo>
                      <a:lnTo>
                        <a:pt x="43" y="8"/>
                      </a:lnTo>
                      <a:lnTo>
                        <a:pt x="42" y="5"/>
                      </a:lnTo>
                      <a:lnTo>
                        <a:pt x="39" y="2"/>
                      </a:lnTo>
                      <a:lnTo>
                        <a:pt x="35" y="0"/>
                      </a:lnTo>
                      <a:lnTo>
                        <a:pt x="31" y="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13" name="Freeform 2183"/>
                <p:cNvSpPr>
                  <a:spLocks/>
                </p:cNvSpPr>
                <p:nvPr/>
              </p:nvSpPr>
              <p:spPr bwMode="auto">
                <a:xfrm>
                  <a:off x="2659" y="1458"/>
                  <a:ext cx="3" cy="3"/>
                </a:xfrm>
                <a:custGeom>
                  <a:avLst/>
                  <a:gdLst>
                    <a:gd name="T0" fmla="*/ 0 w 43"/>
                    <a:gd name="T1" fmla="*/ 0 h 29"/>
                    <a:gd name="T2" fmla="*/ 0 w 43"/>
                    <a:gd name="T3" fmla="*/ 0 h 29"/>
                    <a:gd name="T4" fmla="*/ 0 w 43"/>
                    <a:gd name="T5" fmla="*/ 0 h 29"/>
                    <a:gd name="T6" fmla="*/ 0 w 43"/>
                    <a:gd name="T7" fmla="*/ 0 h 29"/>
                    <a:gd name="T8" fmla="*/ 0 w 43"/>
                    <a:gd name="T9" fmla="*/ 0 h 29"/>
                    <a:gd name="T10" fmla="*/ 0 w 43"/>
                    <a:gd name="T11" fmla="*/ 0 h 29"/>
                    <a:gd name="T12" fmla="*/ 0 w 43"/>
                    <a:gd name="T13" fmla="*/ 0 h 29"/>
                    <a:gd name="T14" fmla="*/ 0 w 43"/>
                    <a:gd name="T15" fmla="*/ 0 h 29"/>
                    <a:gd name="T16" fmla="*/ 0 w 43"/>
                    <a:gd name="T17" fmla="*/ 0 h 29"/>
                    <a:gd name="T18" fmla="*/ 0 w 43"/>
                    <a:gd name="T19" fmla="*/ 0 h 29"/>
                    <a:gd name="T20" fmla="*/ 0 w 43"/>
                    <a:gd name="T21" fmla="*/ 0 h 29"/>
                    <a:gd name="T22" fmla="*/ 0 w 43"/>
                    <a:gd name="T23" fmla="*/ 0 h 29"/>
                    <a:gd name="T24" fmla="*/ 0 w 43"/>
                    <a:gd name="T25" fmla="*/ 0 h 29"/>
                    <a:gd name="T26" fmla="*/ 0 w 43"/>
                    <a:gd name="T27" fmla="*/ 0 h 29"/>
                    <a:gd name="T28" fmla="*/ 0 w 43"/>
                    <a:gd name="T29" fmla="*/ 0 h 29"/>
                    <a:gd name="T30" fmla="*/ 0 w 43"/>
                    <a:gd name="T31" fmla="*/ 0 h 29"/>
                    <a:gd name="T32" fmla="*/ 0 w 43"/>
                    <a:gd name="T33" fmla="*/ 0 h 29"/>
                    <a:gd name="T34" fmla="*/ 0 w 43"/>
                    <a:gd name="T35" fmla="*/ 0 h 29"/>
                    <a:gd name="T36" fmla="*/ 0 w 43"/>
                    <a:gd name="T37" fmla="*/ 0 h 29"/>
                    <a:gd name="T38" fmla="*/ 0 w 43"/>
                    <a:gd name="T39" fmla="*/ 0 h 29"/>
                    <a:gd name="T40" fmla="*/ 0 w 43"/>
                    <a:gd name="T41" fmla="*/ 0 h 29"/>
                    <a:gd name="T42" fmla="*/ 0 w 43"/>
                    <a:gd name="T43" fmla="*/ 0 h 29"/>
                    <a:gd name="T44" fmla="*/ 0 w 43"/>
                    <a:gd name="T45" fmla="*/ 0 h 29"/>
                    <a:gd name="T46" fmla="*/ 0 w 43"/>
                    <a:gd name="T47" fmla="*/ 0 h 29"/>
                    <a:gd name="T48" fmla="*/ 0 w 43"/>
                    <a:gd name="T49" fmla="*/ 0 h 29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29"/>
                    <a:gd name="T77" fmla="*/ 43 w 43"/>
                    <a:gd name="T78" fmla="*/ 29 h 29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29">
                      <a:moveTo>
                        <a:pt x="31" y="2"/>
                      </a:moveTo>
                      <a:lnTo>
                        <a:pt x="31" y="2"/>
                      </a:lnTo>
                      <a:lnTo>
                        <a:pt x="23" y="7"/>
                      </a:lnTo>
                      <a:lnTo>
                        <a:pt x="16" y="8"/>
                      </a:lnTo>
                      <a:lnTo>
                        <a:pt x="8" y="8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0" y="21"/>
                      </a:lnTo>
                      <a:lnTo>
                        <a:pt x="3" y="27"/>
                      </a:lnTo>
                      <a:lnTo>
                        <a:pt x="8" y="29"/>
                      </a:lnTo>
                      <a:lnTo>
                        <a:pt x="14" y="29"/>
                      </a:lnTo>
                      <a:lnTo>
                        <a:pt x="19" y="28"/>
                      </a:lnTo>
                      <a:lnTo>
                        <a:pt x="24" y="27"/>
                      </a:lnTo>
                      <a:lnTo>
                        <a:pt x="30" y="24"/>
                      </a:lnTo>
                      <a:lnTo>
                        <a:pt x="34" y="22"/>
                      </a:lnTo>
                      <a:lnTo>
                        <a:pt x="39" y="18"/>
                      </a:lnTo>
                      <a:lnTo>
                        <a:pt x="41" y="14"/>
                      </a:lnTo>
                      <a:lnTo>
                        <a:pt x="43" y="8"/>
                      </a:lnTo>
                      <a:lnTo>
                        <a:pt x="42" y="5"/>
                      </a:lnTo>
                      <a:lnTo>
                        <a:pt x="39" y="2"/>
                      </a:lnTo>
                      <a:lnTo>
                        <a:pt x="35" y="0"/>
                      </a:lnTo>
                      <a:lnTo>
                        <a:pt x="31" y="2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14" name="Freeform 2184"/>
                <p:cNvSpPr>
                  <a:spLocks/>
                </p:cNvSpPr>
                <p:nvPr/>
              </p:nvSpPr>
              <p:spPr bwMode="auto">
                <a:xfrm>
                  <a:off x="2709" y="1479"/>
                  <a:ext cx="4" cy="2"/>
                </a:xfrm>
                <a:custGeom>
                  <a:avLst/>
                  <a:gdLst>
                    <a:gd name="T0" fmla="*/ 0 w 38"/>
                    <a:gd name="T1" fmla="*/ 0 h 31"/>
                    <a:gd name="T2" fmla="*/ 0 w 38"/>
                    <a:gd name="T3" fmla="*/ 0 h 31"/>
                    <a:gd name="T4" fmla="*/ 0 w 38"/>
                    <a:gd name="T5" fmla="*/ 0 h 31"/>
                    <a:gd name="T6" fmla="*/ 0 w 38"/>
                    <a:gd name="T7" fmla="*/ 0 h 31"/>
                    <a:gd name="T8" fmla="*/ 0 w 38"/>
                    <a:gd name="T9" fmla="*/ 0 h 31"/>
                    <a:gd name="T10" fmla="*/ 0 w 38"/>
                    <a:gd name="T11" fmla="*/ 0 h 31"/>
                    <a:gd name="T12" fmla="*/ 0 w 38"/>
                    <a:gd name="T13" fmla="*/ 0 h 31"/>
                    <a:gd name="T14" fmla="*/ 0 w 38"/>
                    <a:gd name="T15" fmla="*/ 0 h 31"/>
                    <a:gd name="T16" fmla="*/ 0 w 38"/>
                    <a:gd name="T17" fmla="*/ 0 h 31"/>
                    <a:gd name="T18" fmla="*/ 0 w 38"/>
                    <a:gd name="T19" fmla="*/ 0 h 31"/>
                    <a:gd name="T20" fmla="*/ 0 w 38"/>
                    <a:gd name="T21" fmla="*/ 0 h 31"/>
                    <a:gd name="T22" fmla="*/ 0 w 38"/>
                    <a:gd name="T23" fmla="*/ 0 h 31"/>
                    <a:gd name="T24" fmla="*/ 0 w 38"/>
                    <a:gd name="T25" fmla="*/ 0 h 31"/>
                    <a:gd name="T26" fmla="*/ 0 w 38"/>
                    <a:gd name="T27" fmla="*/ 0 h 31"/>
                    <a:gd name="T28" fmla="*/ 0 w 38"/>
                    <a:gd name="T29" fmla="*/ 0 h 31"/>
                    <a:gd name="T30" fmla="*/ 0 w 38"/>
                    <a:gd name="T31" fmla="*/ 0 h 31"/>
                    <a:gd name="T32" fmla="*/ 0 w 38"/>
                    <a:gd name="T33" fmla="*/ 0 h 31"/>
                    <a:gd name="T34" fmla="*/ 0 w 38"/>
                    <a:gd name="T35" fmla="*/ 0 h 31"/>
                    <a:gd name="T36" fmla="*/ 0 w 38"/>
                    <a:gd name="T37" fmla="*/ 0 h 31"/>
                    <a:gd name="T38" fmla="*/ 0 w 38"/>
                    <a:gd name="T39" fmla="*/ 0 h 31"/>
                    <a:gd name="T40" fmla="*/ 0 w 38"/>
                    <a:gd name="T41" fmla="*/ 0 h 31"/>
                    <a:gd name="T42" fmla="*/ 0 w 38"/>
                    <a:gd name="T43" fmla="*/ 0 h 31"/>
                    <a:gd name="T44" fmla="*/ 0 w 38"/>
                    <a:gd name="T45" fmla="*/ 0 h 31"/>
                    <a:gd name="T46" fmla="*/ 0 w 38"/>
                    <a:gd name="T47" fmla="*/ 0 h 31"/>
                    <a:gd name="T48" fmla="*/ 0 w 38"/>
                    <a:gd name="T49" fmla="*/ 0 h 31"/>
                    <a:gd name="T50" fmla="*/ 0 w 38"/>
                    <a:gd name="T51" fmla="*/ 0 h 31"/>
                    <a:gd name="T52" fmla="*/ 0 w 38"/>
                    <a:gd name="T53" fmla="*/ 0 h 31"/>
                    <a:gd name="T54" fmla="*/ 0 w 38"/>
                    <a:gd name="T55" fmla="*/ 0 h 31"/>
                    <a:gd name="T56" fmla="*/ 0 w 38"/>
                    <a:gd name="T57" fmla="*/ 0 h 31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38"/>
                    <a:gd name="T88" fmla="*/ 0 h 31"/>
                    <a:gd name="T89" fmla="*/ 38 w 38"/>
                    <a:gd name="T90" fmla="*/ 31 h 31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38" h="31">
                      <a:moveTo>
                        <a:pt x="8" y="9"/>
                      </a:moveTo>
                      <a:lnTo>
                        <a:pt x="10" y="8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5" y="2"/>
                      </a:lnTo>
                      <a:lnTo>
                        <a:pt x="13" y="10"/>
                      </a:lnTo>
                      <a:lnTo>
                        <a:pt x="15" y="18"/>
                      </a:lnTo>
                      <a:lnTo>
                        <a:pt x="19" y="24"/>
                      </a:lnTo>
                      <a:lnTo>
                        <a:pt x="22" y="31"/>
                      </a:lnTo>
                      <a:lnTo>
                        <a:pt x="26" y="30"/>
                      </a:lnTo>
                      <a:lnTo>
                        <a:pt x="31" y="27"/>
                      </a:lnTo>
                      <a:lnTo>
                        <a:pt x="34" y="25"/>
                      </a:lnTo>
                      <a:lnTo>
                        <a:pt x="36" y="23"/>
                      </a:lnTo>
                      <a:lnTo>
                        <a:pt x="38" y="18"/>
                      </a:lnTo>
                      <a:lnTo>
                        <a:pt x="38" y="12"/>
                      </a:lnTo>
                      <a:lnTo>
                        <a:pt x="38" y="7"/>
                      </a:lnTo>
                      <a:lnTo>
                        <a:pt x="36" y="3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2"/>
                      </a:lnTo>
                      <a:lnTo>
                        <a:pt x="20" y="5"/>
                      </a:lnTo>
                      <a:lnTo>
                        <a:pt x="15" y="8"/>
                      </a:lnTo>
                      <a:lnTo>
                        <a:pt x="11" y="10"/>
                      </a:lnTo>
                      <a:lnTo>
                        <a:pt x="6" y="11"/>
                      </a:lnTo>
                      <a:lnTo>
                        <a:pt x="0" y="9"/>
                      </a:lnTo>
                      <a:lnTo>
                        <a:pt x="2" y="9"/>
                      </a:lnTo>
                      <a:lnTo>
                        <a:pt x="4" y="9"/>
                      </a:lnTo>
                      <a:lnTo>
                        <a:pt x="6" y="9"/>
                      </a:lnTo>
                      <a:lnTo>
                        <a:pt x="8" y="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15" name="Freeform 2185"/>
                <p:cNvSpPr>
                  <a:spLocks/>
                </p:cNvSpPr>
                <p:nvPr/>
              </p:nvSpPr>
              <p:spPr bwMode="auto">
                <a:xfrm>
                  <a:off x="2709" y="1479"/>
                  <a:ext cx="4" cy="2"/>
                </a:xfrm>
                <a:custGeom>
                  <a:avLst/>
                  <a:gdLst>
                    <a:gd name="T0" fmla="*/ 0 w 38"/>
                    <a:gd name="T1" fmla="*/ 0 h 31"/>
                    <a:gd name="T2" fmla="*/ 0 w 38"/>
                    <a:gd name="T3" fmla="*/ 0 h 31"/>
                    <a:gd name="T4" fmla="*/ 0 w 38"/>
                    <a:gd name="T5" fmla="*/ 0 h 31"/>
                    <a:gd name="T6" fmla="*/ 0 w 38"/>
                    <a:gd name="T7" fmla="*/ 0 h 31"/>
                    <a:gd name="T8" fmla="*/ 0 w 38"/>
                    <a:gd name="T9" fmla="*/ 0 h 31"/>
                    <a:gd name="T10" fmla="*/ 0 w 38"/>
                    <a:gd name="T11" fmla="*/ 0 h 31"/>
                    <a:gd name="T12" fmla="*/ 0 w 38"/>
                    <a:gd name="T13" fmla="*/ 0 h 31"/>
                    <a:gd name="T14" fmla="*/ 0 w 38"/>
                    <a:gd name="T15" fmla="*/ 0 h 31"/>
                    <a:gd name="T16" fmla="*/ 0 w 38"/>
                    <a:gd name="T17" fmla="*/ 0 h 31"/>
                    <a:gd name="T18" fmla="*/ 0 w 38"/>
                    <a:gd name="T19" fmla="*/ 0 h 31"/>
                    <a:gd name="T20" fmla="*/ 0 w 38"/>
                    <a:gd name="T21" fmla="*/ 0 h 31"/>
                    <a:gd name="T22" fmla="*/ 0 w 38"/>
                    <a:gd name="T23" fmla="*/ 0 h 31"/>
                    <a:gd name="T24" fmla="*/ 0 w 38"/>
                    <a:gd name="T25" fmla="*/ 0 h 31"/>
                    <a:gd name="T26" fmla="*/ 0 w 38"/>
                    <a:gd name="T27" fmla="*/ 0 h 31"/>
                    <a:gd name="T28" fmla="*/ 0 w 38"/>
                    <a:gd name="T29" fmla="*/ 0 h 31"/>
                    <a:gd name="T30" fmla="*/ 0 w 38"/>
                    <a:gd name="T31" fmla="*/ 0 h 31"/>
                    <a:gd name="T32" fmla="*/ 0 w 38"/>
                    <a:gd name="T33" fmla="*/ 0 h 31"/>
                    <a:gd name="T34" fmla="*/ 0 w 38"/>
                    <a:gd name="T35" fmla="*/ 0 h 31"/>
                    <a:gd name="T36" fmla="*/ 0 w 38"/>
                    <a:gd name="T37" fmla="*/ 0 h 31"/>
                    <a:gd name="T38" fmla="*/ 0 w 38"/>
                    <a:gd name="T39" fmla="*/ 0 h 31"/>
                    <a:gd name="T40" fmla="*/ 0 w 38"/>
                    <a:gd name="T41" fmla="*/ 0 h 31"/>
                    <a:gd name="T42" fmla="*/ 0 w 38"/>
                    <a:gd name="T43" fmla="*/ 0 h 31"/>
                    <a:gd name="T44" fmla="*/ 0 w 38"/>
                    <a:gd name="T45" fmla="*/ 0 h 31"/>
                    <a:gd name="T46" fmla="*/ 0 w 38"/>
                    <a:gd name="T47" fmla="*/ 0 h 31"/>
                    <a:gd name="T48" fmla="*/ 0 w 38"/>
                    <a:gd name="T49" fmla="*/ 0 h 31"/>
                    <a:gd name="T50" fmla="*/ 0 w 38"/>
                    <a:gd name="T51" fmla="*/ 0 h 31"/>
                    <a:gd name="T52" fmla="*/ 0 w 38"/>
                    <a:gd name="T53" fmla="*/ 0 h 31"/>
                    <a:gd name="T54" fmla="*/ 0 w 38"/>
                    <a:gd name="T55" fmla="*/ 0 h 31"/>
                    <a:gd name="T56" fmla="*/ 0 w 38"/>
                    <a:gd name="T57" fmla="*/ 0 h 31"/>
                    <a:gd name="T58" fmla="*/ 0 w 38"/>
                    <a:gd name="T59" fmla="*/ 0 h 31"/>
                    <a:gd name="T60" fmla="*/ 0 w 38"/>
                    <a:gd name="T61" fmla="*/ 0 h 31"/>
                    <a:gd name="T62" fmla="*/ 0 w 38"/>
                    <a:gd name="T63" fmla="*/ 0 h 31"/>
                    <a:gd name="T64" fmla="*/ 0 w 38"/>
                    <a:gd name="T65" fmla="*/ 0 h 31"/>
                    <a:gd name="T66" fmla="*/ 0 w 38"/>
                    <a:gd name="T67" fmla="*/ 0 h 31"/>
                    <a:gd name="T68" fmla="*/ 0 w 38"/>
                    <a:gd name="T69" fmla="*/ 0 h 31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8"/>
                    <a:gd name="T106" fmla="*/ 0 h 31"/>
                    <a:gd name="T107" fmla="*/ 38 w 38"/>
                    <a:gd name="T108" fmla="*/ 31 h 31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8" h="31">
                      <a:moveTo>
                        <a:pt x="8" y="9"/>
                      </a:moveTo>
                      <a:lnTo>
                        <a:pt x="8" y="9"/>
                      </a:lnTo>
                      <a:lnTo>
                        <a:pt x="10" y="8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5" y="2"/>
                      </a:lnTo>
                      <a:lnTo>
                        <a:pt x="13" y="10"/>
                      </a:lnTo>
                      <a:lnTo>
                        <a:pt x="15" y="18"/>
                      </a:lnTo>
                      <a:lnTo>
                        <a:pt x="19" y="24"/>
                      </a:lnTo>
                      <a:lnTo>
                        <a:pt x="22" y="31"/>
                      </a:lnTo>
                      <a:lnTo>
                        <a:pt x="26" y="30"/>
                      </a:lnTo>
                      <a:lnTo>
                        <a:pt x="31" y="27"/>
                      </a:lnTo>
                      <a:lnTo>
                        <a:pt x="34" y="25"/>
                      </a:lnTo>
                      <a:lnTo>
                        <a:pt x="36" y="23"/>
                      </a:lnTo>
                      <a:lnTo>
                        <a:pt x="38" y="18"/>
                      </a:lnTo>
                      <a:lnTo>
                        <a:pt x="38" y="12"/>
                      </a:lnTo>
                      <a:lnTo>
                        <a:pt x="38" y="7"/>
                      </a:lnTo>
                      <a:lnTo>
                        <a:pt x="36" y="3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2"/>
                      </a:lnTo>
                      <a:lnTo>
                        <a:pt x="20" y="5"/>
                      </a:lnTo>
                      <a:lnTo>
                        <a:pt x="15" y="8"/>
                      </a:lnTo>
                      <a:lnTo>
                        <a:pt x="11" y="10"/>
                      </a:lnTo>
                      <a:lnTo>
                        <a:pt x="6" y="11"/>
                      </a:lnTo>
                      <a:lnTo>
                        <a:pt x="0" y="9"/>
                      </a:lnTo>
                      <a:lnTo>
                        <a:pt x="2" y="9"/>
                      </a:lnTo>
                      <a:lnTo>
                        <a:pt x="4" y="9"/>
                      </a:lnTo>
                      <a:lnTo>
                        <a:pt x="6" y="9"/>
                      </a:lnTo>
                      <a:lnTo>
                        <a:pt x="8" y="9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16" name="Freeform 2186"/>
                <p:cNvSpPr>
                  <a:spLocks/>
                </p:cNvSpPr>
                <p:nvPr/>
              </p:nvSpPr>
              <p:spPr bwMode="auto">
                <a:xfrm>
                  <a:off x="2707" y="1470"/>
                  <a:ext cx="2" cy="3"/>
                </a:xfrm>
                <a:custGeom>
                  <a:avLst/>
                  <a:gdLst>
                    <a:gd name="T0" fmla="*/ 0 w 24"/>
                    <a:gd name="T1" fmla="*/ 0 h 28"/>
                    <a:gd name="T2" fmla="*/ 0 w 24"/>
                    <a:gd name="T3" fmla="*/ 0 h 28"/>
                    <a:gd name="T4" fmla="*/ 0 w 24"/>
                    <a:gd name="T5" fmla="*/ 0 h 28"/>
                    <a:gd name="T6" fmla="*/ 0 w 24"/>
                    <a:gd name="T7" fmla="*/ 0 h 28"/>
                    <a:gd name="T8" fmla="*/ 0 w 24"/>
                    <a:gd name="T9" fmla="*/ 0 h 28"/>
                    <a:gd name="T10" fmla="*/ 0 w 24"/>
                    <a:gd name="T11" fmla="*/ 0 h 28"/>
                    <a:gd name="T12" fmla="*/ 0 w 24"/>
                    <a:gd name="T13" fmla="*/ 0 h 28"/>
                    <a:gd name="T14" fmla="*/ 0 w 24"/>
                    <a:gd name="T15" fmla="*/ 0 h 28"/>
                    <a:gd name="T16" fmla="*/ 0 w 24"/>
                    <a:gd name="T17" fmla="*/ 0 h 28"/>
                    <a:gd name="T18" fmla="*/ 0 w 24"/>
                    <a:gd name="T19" fmla="*/ 0 h 28"/>
                    <a:gd name="T20" fmla="*/ 0 w 24"/>
                    <a:gd name="T21" fmla="*/ 0 h 28"/>
                    <a:gd name="T22" fmla="*/ 0 w 24"/>
                    <a:gd name="T23" fmla="*/ 0 h 28"/>
                    <a:gd name="T24" fmla="*/ 0 w 24"/>
                    <a:gd name="T25" fmla="*/ 0 h 28"/>
                    <a:gd name="T26" fmla="*/ 0 w 24"/>
                    <a:gd name="T27" fmla="*/ 0 h 28"/>
                    <a:gd name="T28" fmla="*/ 0 w 24"/>
                    <a:gd name="T29" fmla="*/ 0 h 28"/>
                    <a:gd name="T30" fmla="*/ 0 w 24"/>
                    <a:gd name="T31" fmla="*/ 0 h 28"/>
                    <a:gd name="T32" fmla="*/ 0 w 24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4"/>
                    <a:gd name="T52" fmla="*/ 0 h 28"/>
                    <a:gd name="T53" fmla="*/ 24 w 24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4" h="28">
                      <a:moveTo>
                        <a:pt x="0" y="0"/>
                      </a:moveTo>
                      <a:lnTo>
                        <a:pt x="1" y="6"/>
                      </a:lnTo>
                      <a:lnTo>
                        <a:pt x="3" y="11"/>
                      </a:lnTo>
                      <a:lnTo>
                        <a:pt x="4" y="16"/>
                      </a:lnTo>
                      <a:lnTo>
                        <a:pt x="7" y="21"/>
                      </a:lnTo>
                      <a:lnTo>
                        <a:pt x="9" y="25"/>
                      </a:lnTo>
                      <a:lnTo>
                        <a:pt x="12" y="27"/>
                      </a:lnTo>
                      <a:lnTo>
                        <a:pt x="16" y="28"/>
                      </a:lnTo>
                      <a:lnTo>
                        <a:pt x="20" y="26"/>
                      </a:lnTo>
                      <a:lnTo>
                        <a:pt x="23" y="23"/>
                      </a:lnTo>
                      <a:lnTo>
                        <a:pt x="24" y="19"/>
                      </a:lnTo>
                      <a:lnTo>
                        <a:pt x="23" y="15"/>
                      </a:lnTo>
                      <a:lnTo>
                        <a:pt x="20" y="12"/>
                      </a:lnTo>
                      <a:lnTo>
                        <a:pt x="16" y="9"/>
                      </a:lnTo>
                      <a:lnTo>
                        <a:pt x="11" y="6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17" name="Freeform 2187"/>
                <p:cNvSpPr>
                  <a:spLocks/>
                </p:cNvSpPr>
                <p:nvPr/>
              </p:nvSpPr>
              <p:spPr bwMode="auto">
                <a:xfrm>
                  <a:off x="2707" y="1470"/>
                  <a:ext cx="2" cy="3"/>
                </a:xfrm>
                <a:custGeom>
                  <a:avLst/>
                  <a:gdLst>
                    <a:gd name="T0" fmla="*/ 0 w 24"/>
                    <a:gd name="T1" fmla="*/ 0 h 28"/>
                    <a:gd name="T2" fmla="*/ 0 w 24"/>
                    <a:gd name="T3" fmla="*/ 0 h 28"/>
                    <a:gd name="T4" fmla="*/ 0 w 24"/>
                    <a:gd name="T5" fmla="*/ 0 h 28"/>
                    <a:gd name="T6" fmla="*/ 0 w 24"/>
                    <a:gd name="T7" fmla="*/ 0 h 28"/>
                    <a:gd name="T8" fmla="*/ 0 w 24"/>
                    <a:gd name="T9" fmla="*/ 0 h 28"/>
                    <a:gd name="T10" fmla="*/ 0 w 24"/>
                    <a:gd name="T11" fmla="*/ 0 h 28"/>
                    <a:gd name="T12" fmla="*/ 0 w 24"/>
                    <a:gd name="T13" fmla="*/ 0 h 28"/>
                    <a:gd name="T14" fmla="*/ 0 w 24"/>
                    <a:gd name="T15" fmla="*/ 0 h 28"/>
                    <a:gd name="T16" fmla="*/ 0 w 24"/>
                    <a:gd name="T17" fmla="*/ 0 h 28"/>
                    <a:gd name="T18" fmla="*/ 0 w 24"/>
                    <a:gd name="T19" fmla="*/ 0 h 28"/>
                    <a:gd name="T20" fmla="*/ 0 w 24"/>
                    <a:gd name="T21" fmla="*/ 0 h 28"/>
                    <a:gd name="T22" fmla="*/ 0 w 24"/>
                    <a:gd name="T23" fmla="*/ 0 h 28"/>
                    <a:gd name="T24" fmla="*/ 0 w 24"/>
                    <a:gd name="T25" fmla="*/ 0 h 28"/>
                    <a:gd name="T26" fmla="*/ 0 w 24"/>
                    <a:gd name="T27" fmla="*/ 0 h 28"/>
                    <a:gd name="T28" fmla="*/ 0 w 24"/>
                    <a:gd name="T29" fmla="*/ 0 h 28"/>
                    <a:gd name="T30" fmla="*/ 0 w 24"/>
                    <a:gd name="T31" fmla="*/ 0 h 28"/>
                    <a:gd name="T32" fmla="*/ 0 w 24"/>
                    <a:gd name="T33" fmla="*/ 0 h 28"/>
                    <a:gd name="T34" fmla="*/ 0 w 24"/>
                    <a:gd name="T35" fmla="*/ 0 h 28"/>
                    <a:gd name="T36" fmla="*/ 0 w 24"/>
                    <a:gd name="T37" fmla="*/ 0 h 2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24"/>
                    <a:gd name="T58" fmla="*/ 0 h 28"/>
                    <a:gd name="T59" fmla="*/ 24 w 24"/>
                    <a:gd name="T60" fmla="*/ 28 h 28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24" h="2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6"/>
                      </a:lnTo>
                      <a:lnTo>
                        <a:pt x="3" y="11"/>
                      </a:lnTo>
                      <a:lnTo>
                        <a:pt x="4" y="16"/>
                      </a:lnTo>
                      <a:lnTo>
                        <a:pt x="7" y="21"/>
                      </a:lnTo>
                      <a:lnTo>
                        <a:pt x="9" y="25"/>
                      </a:lnTo>
                      <a:lnTo>
                        <a:pt x="12" y="27"/>
                      </a:lnTo>
                      <a:lnTo>
                        <a:pt x="16" y="28"/>
                      </a:lnTo>
                      <a:lnTo>
                        <a:pt x="20" y="26"/>
                      </a:lnTo>
                      <a:lnTo>
                        <a:pt x="23" y="23"/>
                      </a:lnTo>
                      <a:lnTo>
                        <a:pt x="24" y="19"/>
                      </a:lnTo>
                      <a:lnTo>
                        <a:pt x="23" y="15"/>
                      </a:lnTo>
                      <a:lnTo>
                        <a:pt x="20" y="12"/>
                      </a:lnTo>
                      <a:lnTo>
                        <a:pt x="16" y="9"/>
                      </a:lnTo>
                      <a:lnTo>
                        <a:pt x="11" y="6"/>
                      </a:lnTo>
                      <a:lnTo>
                        <a:pt x="6" y="2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18" name="Freeform 2188"/>
                <p:cNvSpPr>
                  <a:spLocks/>
                </p:cNvSpPr>
                <p:nvPr/>
              </p:nvSpPr>
              <p:spPr bwMode="auto">
                <a:xfrm>
                  <a:off x="2696" y="1473"/>
                  <a:ext cx="2" cy="3"/>
                </a:xfrm>
                <a:custGeom>
                  <a:avLst/>
                  <a:gdLst>
                    <a:gd name="T0" fmla="*/ 0 w 23"/>
                    <a:gd name="T1" fmla="*/ 0 h 35"/>
                    <a:gd name="T2" fmla="*/ 0 w 23"/>
                    <a:gd name="T3" fmla="*/ 0 h 35"/>
                    <a:gd name="T4" fmla="*/ 0 w 23"/>
                    <a:gd name="T5" fmla="*/ 0 h 35"/>
                    <a:gd name="T6" fmla="*/ 0 w 23"/>
                    <a:gd name="T7" fmla="*/ 0 h 35"/>
                    <a:gd name="T8" fmla="*/ 0 w 23"/>
                    <a:gd name="T9" fmla="*/ 0 h 35"/>
                    <a:gd name="T10" fmla="*/ 0 w 23"/>
                    <a:gd name="T11" fmla="*/ 0 h 35"/>
                    <a:gd name="T12" fmla="*/ 0 w 23"/>
                    <a:gd name="T13" fmla="*/ 0 h 35"/>
                    <a:gd name="T14" fmla="*/ 0 w 23"/>
                    <a:gd name="T15" fmla="*/ 0 h 35"/>
                    <a:gd name="T16" fmla="*/ 0 w 23"/>
                    <a:gd name="T17" fmla="*/ 0 h 35"/>
                    <a:gd name="T18" fmla="*/ 0 w 23"/>
                    <a:gd name="T19" fmla="*/ 0 h 35"/>
                    <a:gd name="T20" fmla="*/ 0 w 23"/>
                    <a:gd name="T21" fmla="*/ 0 h 35"/>
                    <a:gd name="T22" fmla="*/ 0 w 23"/>
                    <a:gd name="T23" fmla="*/ 0 h 35"/>
                    <a:gd name="T24" fmla="*/ 0 w 23"/>
                    <a:gd name="T25" fmla="*/ 0 h 35"/>
                    <a:gd name="T26" fmla="*/ 0 w 23"/>
                    <a:gd name="T27" fmla="*/ 0 h 35"/>
                    <a:gd name="T28" fmla="*/ 0 w 23"/>
                    <a:gd name="T29" fmla="*/ 0 h 35"/>
                    <a:gd name="T30" fmla="*/ 0 w 23"/>
                    <a:gd name="T31" fmla="*/ 0 h 35"/>
                    <a:gd name="T32" fmla="*/ 0 w 23"/>
                    <a:gd name="T33" fmla="*/ 0 h 3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3"/>
                    <a:gd name="T52" fmla="*/ 0 h 35"/>
                    <a:gd name="T53" fmla="*/ 23 w 23"/>
                    <a:gd name="T54" fmla="*/ 35 h 3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3" h="35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5" y="8"/>
                      </a:lnTo>
                      <a:lnTo>
                        <a:pt x="6" y="13"/>
                      </a:lnTo>
                      <a:lnTo>
                        <a:pt x="7" y="17"/>
                      </a:lnTo>
                      <a:lnTo>
                        <a:pt x="7" y="21"/>
                      </a:lnTo>
                      <a:lnTo>
                        <a:pt x="7" y="27"/>
                      </a:lnTo>
                      <a:lnTo>
                        <a:pt x="7" y="31"/>
                      </a:lnTo>
                      <a:lnTo>
                        <a:pt x="7" y="35"/>
                      </a:lnTo>
                      <a:lnTo>
                        <a:pt x="11" y="34"/>
                      </a:lnTo>
                      <a:lnTo>
                        <a:pt x="15" y="32"/>
                      </a:lnTo>
                      <a:lnTo>
                        <a:pt x="18" y="30"/>
                      </a:lnTo>
                      <a:lnTo>
                        <a:pt x="21" y="28"/>
                      </a:lnTo>
                      <a:lnTo>
                        <a:pt x="23" y="17"/>
                      </a:lnTo>
                      <a:lnTo>
                        <a:pt x="18" y="9"/>
                      </a:lnTo>
                      <a:lnTo>
                        <a:pt x="1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19" name="Freeform 2189"/>
                <p:cNvSpPr>
                  <a:spLocks/>
                </p:cNvSpPr>
                <p:nvPr/>
              </p:nvSpPr>
              <p:spPr bwMode="auto">
                <a:xfrm>
                  <a:off x="2696" y="1473"/>
                  <a:ext cx="2" cy="3"/>
                </a:xfrm>
                <a:custGeom>
                  <a:avLst/>
                  <a:gdLst>
                    <a:gd name="T0" fmla="*/ 0 w 23"/>
                    <a:gd name="T1" fmla="*/ 0 h 35"/>
                    <a:gd name="T2" fmla="*/ 0 w 23"/>
                    <a:gd name="T3" fmla="*/ 0 h 35"/>
                    <a:gd name="T4" fmla="*/ 0 w 23"/>
                    <a:gd name="T5" fmla="*/ 0 h 35"/>
                    <a:gd name="T6" fmla="*/ 0 w 23"/>
                    <a:gd name="T7" fmla="*/ 0 h 35"/>
                    <a:gd name="T8" fmla="*/ 0 w 23"/>
                    <a:gd name="T9" fmla="*/ 0 h 35"/>
                    <a:gd name="T10" fmla="*/ 0 w 23"/>
                    <a:gd name="T11" fmla="*/ 0 h 35"/>
                    <a:gd name="T12" fmla="*/ 0 w 23"/>
                    <a:gd name="T13" fmla="*/ 0 h 35"/>
                    <a:gd name="T14" fmla="*/ 0 w 23"/>
                    <a:gd name="T15" fmla="*/ 0 h 35"/>
                    <a:gd name="T16" fmla="*/ 0 w 23"/>
                    <a:gd name="T17" fmla="*/ 0 h 35"/>
                    <a:gd name="T18" fmla="*/ 0 w 23"/>
                    <a:gd name="T19" fmla="*/ 0 h 35"/>
                    <a:gd name="T20" fmla="*/ 0 w 23"/>
                    <a:gd name="T21" fmla="*/ 0 h 35"/>
                    <a:gd name="T22" fmla="*/ 0 w 23"/>
                    <a:gd name="T23" fmla="*/ 0 h 35"/>
                    <a:gd name="T24" fmla="*/ 0 w 23"/>
                    <a:gd name="T25" fmla="*/ 0 h 35"/>
                    <a:gd name="T26" fmla="*/ 0 w 23"/>
                    <a:gd name="T27" fmla="*/ 0 h 35"/>
                    <a:gd name="T28" fmla="*/ 0 w 23"/>
                    <a:gd name="T29" fmla="*/ 0 h 35"/>
                    <a:gd name="T30" fmla="*/ 0 w 23"/>
                    <a:gd name="T31" fmla="*/ 0 h 35"/>
                    <a:gd name="T32" fmla="*/ 0 w 23"/>
                    <a:gd name="T33" fmla="*/ 0 h 35"/>
                    <a:gd name="T34" fmla="*/ 0 w 23"/>
                    <a:gd name="T35" fmla="*/ 0 h 35"/>
                    <a:gd name="T36" fmla="*/ 0 w 23"/>
                    <a:gd name="T37" fmla="*/ 0 h 35"/>
                    <a:gd name="T38" fmla="*/ 0 w 23"/>
                    <a:gd name="T39" fmla="*/ 0 h 35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23"/>
                    <a:gd name="T61" fmla="*/ 0 h 35"/>
                    <a:gd name="T62" fmla="*/ 23 w 23"/>
                    <a:gd name="T63" fmla="*/ 35 h 35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23" h="3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4"/>
                      </a:lnTo>
                      <a:lnTo>
                        <a:pt x="5" y="8"/>
                      </a:lnTo>
                      <a:lnTo>
                        <a:pt x="6" y="13"/>
                      </a:lnTo>
                      <a:lnTo>
                        <a:pt x="7" y="17"/>
                      </a:lnTo>
                      <a:lnTo>
                        <a:pt x="7" y="21"/>
                      </a:lnTo>
                      <a:lnTo>
                        <a:pt x="7" y="27"/>
                      </a:lnTo>
                      <a:lnTo>
                        <a:pt x="7" y="31"/>
                      </a:lnTo>
                      <a:lnTo>
                        <a:pt x="7" y="35"/>
                      </a:lnTo>
                      <a:lnTo>
                        <a:pt x="11" y="34"/>
                      </a:lnTo>
                      <a:lnTo>
                        <a:pt x="15" y="32"/>
                      </a:lnTo>
                      <a:lnTo>
                        <a:pt x="18" y="30"/>
                      </a:lnTo>
                      <a:lnTo>
                        <a:pt x="21" y="28"/>
                      </a:lnTo>
                      <a:lnTo>
                        <a:pt x="23" y="17"/>
                      </a:lnTo>
                      <a:lnTo>
                        <a:pt x="18" y="9"/>
                      </a:lnTo>
                      <a:lnTo>
                        <a:pt x="10" y="4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20" name="Freeform 2190"/>
                <p:cNvSpPr>
                  <a:spLocks/>
                </p:cNvSpPr>
                <p:nvPr/>
              </p:nvSpPr>
              <p:spPr bwMode="auto">
                <a:xfrm>
                  <a:off x="2698" y="1487"/>
                  <a:ext cx="3" cy="4"/>
                </a:xfrm>
                <a:custGeom>
                  <a:avLst/>
                  <a:gdLst>
                    <a:gd name="T0" fmla="*/ 0 w 24"/>
                    <a:gd name="T1" fmla="*/ 0 h 37"/>
                    <a:gd name="T2" fmla="*/ 0 w 24"/>
                    <a:gd name="T3" fmla="*/ 0 h 37"/>
                    <a:gd name="T4" fmla="*/ 0 w 24"/>
                    <a:gd name="T5" fmla="*/ 0 h 37"/>
                    <a:gd name="T6" fmla="*/ 0 w 24"/>
                    <a:gd name="T7" fmla="*/ 0 h 37"/>
                    <a:gd name="T8" fmla="*/ 0 w 24"/>
                    <a:gd name="T9" fmla="*/ 0 h 37"/>
                    <a:gd name="T10" fmla="*/ 0 w 24"/>
                    <a:gd name="T11" fmla="*/ 0 h 37"/>
                    <a:gd name="T12" fmla="*/ 0 w 24"/>
                    <a:gd name="T13" fmla="*/ 0 h 37"/>
                    <a:gd name="T14" fmla="*/ 0 w 24"/>
                    <a:gd name="T15" fmla="*/ 0 h 37"/>
                    <a:gd name="T16" fmla="*/ 0 w 24"/>
                    <a:gd name="T17" fmla="*/ 0 h 37"/>
                    <a:gd name="T18" fmla="*/ 0 w 24"/>
                    <a:gd name="T19" fmla="*/ 0 h 37"/>
                    <a:gd name="T20" fmla="*/ 0 w 24"/>
                    <a:gd name="T21" fmla="*/ 0 h 37"/>
                    <a:gd name="T22" fmla="*/ 0 w 24"/>
                    <a:gd name="T23" fmla="*/ 0 h 37"/>
                    <a:gd name="T24" fmla="*/ 0 w 24"/>
                    <a:gd name="T25" fmla="*/ 0 h 37"/>
                    <a:gd name="T26" fmla="*/ 0 w 24"/>
                    <a:gd name="T27" fmla="*/ 0 h 37"/>
                    <a:gd name="T28" fmla="*/ 0 w 24"/>
                    <a:gd name="T29" fmla="*/ 0 h 37"/>
                    <a:gd name="T30" fmla="*/ 0 w 24"/>
                    <a:gd name="T31" fmla="*/ 0 h 37"/>
                    <a:gd name="T32" fmla="*/ 0 w 24"/>
                    <a:gd name="T33" fmla="*/ 0 h 37"/>
                    <a:gd name="T34" fmla="*/ 0 w 24"/>
                    <a:gd name="T35" fmla="*/ 0 h 37"/>
                    <a:gd name="T36" fmla="*/ 0 w 24"/>
                    <a:gd name="T37" fmla="*/ 0 h 37"/>
                    <a:gd name="T38" fmla="*/ 0 w 24"/>
                    <a:gd name="T39" fmla="*/ 0 h 37"/>
                    <a:gd name="T40" fmla="*/ 0 w 24"/>
                    <a:gd name="T41" fmla="*/ 0 h 3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24"/>
                    <a:gd name="T64" fmla="*/ 0 h 37"/>
                    <a:gd name="T65" fmla="*/ 24 w 24"/>
                    <a:gd name="T66" fmla="*/ 37 h 3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24" h="37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1" y="8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22"/>
                      </a:lnTo>
                      <a:lnTo>
                        <a:pt x="1" y="26"/>
                      </a:lnTo>
                      <a:lnTo>
                        <a:pt x="2" y="32"/>
                      </a:lnTo>
                      <a:lnTo>
                        <a:pt x="4" y="35"/>
                      </a:lnTo>
                      <a:lnTo>
                        <a:pt x="8" y="37"/>
                      </a:lnTo>
                      <a:lnTo>
                        <a:pt x="13" y="37"/>
                      </a:lnTo>
                      <a:lnTo>
                        <a:pt x="20" y="34"/>
                      </a:lnTo>
                      <a:lnTo>
                        <a:pt x="24" y="28"/>
                      </a:lnTo>
                      <a:lnTo>
                        <a:pt x="20" y="26"/>
                      </a:lnTo>
                      <a:lnTo>
                        <a:pt x="17" y="21"/>
                      </a:lnTo>
                      <a:lnTo>
                        <a:pt x="16" y="15"/>
                      </a:lnTo>
                      <a:lnTo>
                        <a:pt x="16" y="10"/>
                      </a:lnTo>
                      <a:lnTo>
                        <a:pt x="15" y="4"/>
                      </a:lnTo>
                      <a:lnTo>
                        <a:pt x="13" y="1"/>
                      </a:lnTo>
                      <a:lnTo>
                        <a:pt x="10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21" name="Freeform 2191"/>
                <p:cNvSpPr>
                  <a:spLocks/>
                </p:cNvSpPr>
                <p:nvPr/>
              </p:nvSpPr>
              <p:spPr bwMode="auto">
                <a:xfrm>
                  <a:off x="2698" y="1487"/>
                  <a:ext cx="3" cy="4"/>
                </a:xfrm>
                <a:custGeom>
                  <a:avLst/>
                  <a:gdLst>
                    <a:gd name="T0" fmla="*/ 0 w 24"/>
                    <a:gd name="T1" fmla="*/ 0 h 37"/>
                    <a:gd name="T2" fmla="*/ 0 w 24"/>
                    <a:gd name="T3" fmla="*/ 0 h 37"/>
                    <a:gd name="T4" fmla="*/ 0 w 24"/>
                    <a:gd name="T5" fmla="*/ 0 h 37"/>
                    <a:gd name="T6" fmla="*/ 0 w 24"/>
                    <a:gd name="T7" fmla="*/ 0 h 37"/>
                    <a:gd name="T8" fmla="*/ 0 w 24"/>
                    <a:gd name="T9" fmla="*/ 0 h 37"/>
                    <a:gd name="T10" fmla="*/ 0 w 24"/>
                    <a:gd name="T11" fmla="*/ 0 h 37"/>
                    <a:gd name="T12" fmla="*/ 0 w 24"/>
                    <a:gd name="T13" fmla="*/ 0 h 37"/>
                    <a:gd name="T14" fmla="*/ 0 w 24"/>
                    <a:gd name="T15" fmla="*/ 0 h 37"/>
                    <a:gd name="T16" fmla="*/ 0 w 24"/>
                    <a:gd name="T17" fmla="*/ 0 h 37"/>
                    <a:gd name="T18" fmla="*/ 0 w 24"/>
                    <a:gd name="T19" fmla="*/ 0 h 37"/>
                    <a:gd name="T20" fmla="*/ 0 w 24"/>
                    <a:gd name="T21" fmla="*/ 0 h 37"/>
                    <a:gd name="T22" fmla="*/ 0 w 24"/>
                    <a:gd name="T23" fmla="*/ 0 h 37"/>
                    <a:gd name="T24" fmla="*/ 0 w 24"/>
                    <a:gd name="T25" fmla="*/ 0 h 37"/>
                    <a:gd name="T26" fmla="*/ 0 w 24"/>
                    <a:gd name="T27" fmla="*/ 0 h 37"/>
                    <a:gd name="T28" fmla="*/ 0 w 24"/>
                    <a:gd name="T29" fmla="*/ 0 h 37"/>
                    <a:gd name="T30" fmla="*/ 0 w 24"/>
                    <a:gd name="T31" fmla="*/ 0 h 37"/>
                    <a:gd name="T32" fmla="*/ 0 w 24"/>
                    <a:gd name="T33" fmla="*/ 0 h 37"/>
                    <a:gd name="T34" fmla="*/ 0 w 24"/>
                    <a:gd name="T35" fmla="*/ 0 h 37"/>
                    <a:gd name="T36" fmla="*/ 0 w 24"/>
                    <a:gd name="T37" fmla="*/ 0 h 37"/>
                    <a:gd name="T38" fmla="*/ 0 w 24"/>
                    <a:gd name="T39" fmla="*/ 0 h 37"/>
                    <a:gd name="T40" fmla="*/ 0 w 24"/>
                    <a:gd name="T41" fmla="*/ 0 h 37"/>
                    <a:gd name="T42" fmla="*/ 0 w 24"/>
                    <a:gd name="T43" fmla="*/ 0 h 37"/>
                    <a:gd name="T44" fmla="*/ 0 w 24"/>
                    <a:gd name="T45" fmla="*/ 0 h 37"/>
                    <a:gd name="T46" fmla="*/ 0 w 24"/>
                    <a:gd name="T47" fmla="*/ 0 h 3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24"/>
                    <a:gd name="T73" fmla="*/ 0 h 37"/>
                    <a:gd name="T74" fmla="*/ 24 w 24"/>
                    <a:gd name="T75" fmla="*/ 37 h 37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24" h="37">
                      <a:moveTo>
                        <a:pt x="4" y="2"/>
                      </a:moveTo>
                      <a:lnTo>
                        <a:pt x="4" y="2"/>
                      </a:lnTo>
                      <a:lnTo>
                        <a:pt x="2" y="4"/>
                      </a:lnTo>
                      <a:lnTo>
                        <a:pt x="1" y="8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22"/>
                      </a:lnTo>
                      <a:lnTo>
                        <a:pt x="1" y="26"/>
                      </a:lnTo>
                      <a:lnTo>
                        <a:pt x="2" y="32"/>
                      </a:lnTo>
                      <a:lnTo>
                        <a:pt x="4" y="35"/>
                      </a:lnTo>
                      <a:lnTo>
                        <a:pt x="8" y="37"/>
                      </a:lnTo>
                      <a:lnTo>
                        <a:pt x="13" y="37"/>
                      </a:lnTo>
                      <a:lnTo>
                        <a:pt x="20" y="34"/>
                      </a:lnTo>
                      <a:lnTo>
                        <a:pt x="24" y="28"/>
                      </a:lnTo>
                      <a:lnTo>
                        <a:pt x="20" y="26"/>
                      </a:lnTo>
                      <a:lnTo>
                        <a:pt x="17" y="21"/>
                      </a:lnTo>
                      <a:lnTo>
                        <a:pt x="16" y="15"/>
                      </a:lnTo>
                      <a:lnTo>
                        <a:pt x="16" y="10"/>
                      </a:lnTo>
                      <a:lnTo>
                        <a:pt x="15" y="4"/>
                      </a:lnTo>
                      <a:lnTo>
                        <a:pt x="13" y="1"/>
                      </a:lnTo>
                      <a:lnTo>
                        <a:pt x="10" y="0"/>
                      </a:lnTo>
                      <a:lnTo>
                        <a:pt x="4" y="2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22" name="Freeform 2192"/>
                <p:cNvSpPr>
                  <a:spLocks/>
                </p:cNvSpPr>
                <p:nvPr/>
              </p:nvSpPr>
              <p:spPr bwMode="auto">
                <a:xfrm>
                  <a:off x="2659" y="1369"/>
                  <a:ext cx="3" cy="4"/>
                </a:xfrm>
                <a:custGeom>
                  <a:avLst/>
                  <a:gdLst>
                    <a:gd name="T0" fmla="*/ 0 w 33"/>
                    <a:gd name="T1" fmla="*/ 0 h 51"/>
                    <a:gd name="T2" fmla="*/ 0 w 33"/>
                    <a:gd name="T3" fmla="*/ 0 h 51"/>
                    <a:gd name="T4" fmla="*/ 0 w 33"/>
                    <a:gd name="T5" fmla="*/ 0 h 51"/>
                    <a:gd name="T6" fmla="*/ 0 w 33"/>
                    <a:gd name="T7" fmla="*/ 0 h 51"/>
                    <a:gd name="T8" fmla="*/ 0 w 33"/>
                    <a:gd name="T9" fmla="*/ 0 h 51"/>
                    <a:gd name="T10" fmla="*/ 0 w 33"/>
                    <a:gd name="T11" fmla="*/ 0 h 51"/>
                    <a:gd name="T12" fmla="*/ 0 w 33"/>
                    <a:gd name="T13" fmla="*/ 0 h 51"/>
                    <a:gd name="T14" fmla="*/ 0 w 33"/>
                    <a:gd name="T15" fmla="*/ 0 h 51"/>
                    <a:gd name="T16" fmla="*/ 0 w 33"/>
                    <a:gd name="T17" fmla="*/ 0 h 51"/>
                    <a:gd name="T18" fmla="*/ 0 w 33"/>
                    <a:gd name="T19" fmla="*/ 0 h 51"/>
                    <a:gd name="T20" fmla="*/ 0 w 33"/>
                    <a:gd name="T21" fmla="*/ 0 h 51"/>
                    <a:gd name="T22" fmla="*/ 0 w 33"/>
                    <a:gd name="T23" fmla="*/ 0 h 51"/>
                    <a:gd name="T24" fmla="*/ 0 w 33"/>
                    <a:gd name="T25" fmla="*/ 0 h 51"/>
                    <a:gd name="T26" fmla="*/ 0 w 33"/>
                    <a:gd name="T27" fmla="*/ 0 h 51"/>
                    <a:gd name="T28" fmla="*/ 0 w 33"/>
                    <a:gd name="T29" fmla="*/ 0 h 51"/>
                    <a:gd name="T30" fmla="*/ 0 w 33"/>
                    <a:gd name="T31" fmla="*/ 0 h 51"/>
                    <a:gd name="T32" fmla="*/ 0 w 33"/>
                    <a:gd name="T33" fmla="*/ 0 h 51"/>
                    <a:gd name="T34" fmla="*/ 0 w 33"/>
                    <a:gd name="T35" fmla="*/ 0 h 51"/>
                    <a:gd name="T36" fmla="*/ 0 w 33"/>
                    <a:gd name="T37" fmla="*/ 0 h 51"/>
                    <a:gd name="T38" fmla="*/ 0 w 33"/>
                    <a:gd name="T39" fmla="*/ 0 h 51"/>
                    <a:gd name="T40" fmla="*/ 0 w 33"/>
                    <a:gd name="T41" fmla="*/ 0 h 51"/>
                    <a:gd name="T42" fmla="*/ 0 w 33"/>
                    <a:gd name="T43" fmla="*/ 0 h 51"/>
                    <a:gd name="T44" fmla="*/ 0 w 33"/>
                    <a:gd name="T45" fmla="*/ 0 h 51"/>
                    <a:gd name="T46" fmla="*/ 0 w 33"/>
                    <a:gd name="T47" fmla="*/ 0 h 51"/>
                    <a:gd name="T48" fmla="*/ 0 w 33"/>
                    <a:gd name="T49" fmla="*/ 0 h 5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3"/>
                    <a:gd name="T76" fmla="*/ 0 h 51"/>
                    <a:gd name="T77" fmla="*/ 33 w 33"/>
                    <a:gd name="T78" fmla="*/ 51 h 5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3" h="51">
                      <a:moveTo>
                        <a:pt x="0" y="0"/>
                      </a:moveTo>
                      <a:lnTo>
                        <a:pt x="1" y="7"/>
                      </a:lnTo>
                      <a:lnTo>
                        <a:pt x="2" y="13"/>
                      </a:lnTo>
                      <a:lnTo>
                        <a:pt x="4" y="20"/>
                      </a:lnTo>
                      <a:lnTo>
                        <a:pt x="5" y="25"/>
                      </a:lnTo>
                      <a:lnTo>
                        <a:pt x="6" y="32"/>
                      </a:lnTo>
                      <a:lnTo>
                        <a:pt x="7" y="38"/>
                      </a:lnTo>
                      <a:lnTo>
                        <a:pt x="7" y="45"/>
                      </a:lnTo>
                      <a:lnTo>
                        <a:pt x="6" y="51"/>
                      </a:lnTo>
                      <a:lnTo>
                        <a:pt x="9" y="47"/>
                      </a:lnTo>
                      <a:lnTo>
                        <a:pt x="14" y="42"/>
                      </a:lnTo>
                      <a:lnTo>
                        <a:pt x="18" y="39"/>
                      </a:lnTo>
                      <a:lnTo>
                        <a:pt x="23" y="37"/>
                      </a:lnTo>
                      <a:lnTo>
                        <a:pt x="28" y="34"/>
                      </a:lnTo>
                      <a:lnTo>
                        <a:pt x="31" y="32"/>
                      </a:lnTo>
                      <a:lnTo>
                        <a:pt x="33" y="28"/>
                      </a:lnTo>
                      <a:lnTo>
                        <a:pt x="32" y="24"/>
                      </a:lnTo>
                      <a:lnTo>
                        <a:pt x="30" y="21"/>
                      </a:lnTo>
                      <a:lnTo>
                        <a:pt x="26" y="17"/>
                      </a:lnTo>
                      <a:lnTo>
                        <a:pt x="21" y="15"/>
                      </a:lnTo>
                      <a:lnTo>
                        <a:pt x="17" y="13"/>
                      </a:lnTo>
                      <a:lnTo>
                        <a:pt x="13" y="10"/>
                      </a:lnTo>
                      <a:lnTo>
                        <a:pt x="7" y="8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23" name="Freeform 2193"/>
                <p:cNvSpPr>
                  <a:spLocks/>
                </p:cNvSpPr>
                <p:nvPr/>
              </p:nvSpPr>
              <p:spPr bwMode="auto">
                <a:xfrm>
                  <a:off x="2659" y="1369"/>
                  <a:ext cx="3" cy="4"/>
                </a:xfrm>
                <a:custGeom>
                  <a:avLst/>
                  <a:gdLst>
                    <a:gd name="T0" fmla="*/ 0 w 33"/>
                    <a:gd name="T1" fmla="*/ 0 h 51"/>
                    <a:gd name="T2" fmla="*/ 0 w 33"/>
                    <a:gd name="T3" fmla="*/ 0 h 51"/>
                    <a:gd name="T4" fmla="*/ 0 w 33"/>
                    <a:gd name="T5" fmla="*/ 0 h 51"/>
                    <a:gd name="T6" fmla="*/ 0 w 33"/>
                    <a:gd name="T7" fmla="*/ 0 h 51"/>
                    <a:gd name="T8" fmla="*/ 0 w 33"/>
                    <a:gd name="T9" fmla="*/ 0 h 51"/>
                    <a:gd name="T10" fmla="*/ 0 w 33"/>
                    <a:gd name="T11" fmla="*/ 0 h 51"/>
                    <a:gd name="T12" fmla="*/ 0 w 33"/>
                    <a:gd name="T13" fmla="*/ 0 h 51"/>
                    <a:gd name="T14" fmla="*/ 0 w 33"/>
                    <a:gd name="T15" fmla="*/ 0 h 51"/>
                    <a:gd name="T16" fmla="*/ 0 w 33"/>
                    <a:gd name="T17" fmla="*/ 0 h 51"/>
                    <a:gd name="T18" fmla="*/ 0 w 33"/>
                    <a:gd name="T19" fmla="*/ 0 h 51"/>
                    <a:gd name="T20" fmla="*/ 0 w 33"/>
                    <a:gd name="T21" fmla="*/ 0 h 51"/>
                    <a:gd name="T22" fmla="*/ 0 w 33"/>
                    <a:gd name="T23" fmla="*/ 0 h 51"/>
                    <a:gd name="T24" fmla="*/ 0 w 33"/>
                    <a:gd name="T25" fmla="*/ 0 h 51"/>
                    <a:gd name="T26" fmla="*/ 0 w 33"/>
                    <a:gd name="T27" fmla="*/ 0 h 51"/>
                    <a:gd name="T28" fmla="*/ 0 w 33"/>
                    <a:gd name="T29" fmla="*/ 0 h 51"/>
                    <a:gd name="T30" fmla="*/ 0 w 33"/>
                    <a:gd name="T31" fmla="*/ 0 h 51"/>
                    <a:gd name="T32" fmla="*/ 0 w 33"/>
                    <a:gd name="T33" fmla="*/ 0 h 51"/>
                    <a:gd name="T34" fmla="*/ 0 w 33"/>
                    <a:gd name="T35" fmla="*/ 0 h 51"/>
                    <a:gd name="T36" fmla="*/ 0 w 33"/>
                    <a:gd name="T37" fmla="*/ 0 h 51"/>
                    <a:gd name="T38" fmla="*/ 0 w 33"/>
                    <a:gd name="T39" fmla="*/ 0 h 51"/>
                    <a:gd name="T40" fmla="*/ 0 w 33"/>
                    <a:gd name="T41" fmla="*/ 0 h 51"/>
                    <a:gd name="T42" fmla="*/ 0 w 33"/>
                    <a:gd name="T43" fmla="*/ 0 h 51"/>
                    <a:gd name="T44" fmla="*/ 0 w 33"/>
                    <a:gd name="T45" fmla="*/ 0 h 51"/>
                    <a:gd name="T46" fmla="*/ 0 w 33"/>
                    <a:gd name="T47" fmla="*/ 0 h 51"/>
                    <a:gd name="T48" fmla="*/ 0 w 33"/>
                    <a:gd name="T49" fmla="*/ 0 h 51"/>
                    <a:gd name="T50" fmla="*/ 0 w 33"/>
                    <a:gd name="T51" fmla="*/ 0 h 51"/>
                    <a:gd name="T52" fmla="*/ 0 w 33"/>
                    <a:gd name="T53" fmla="*/ 0 h 51"/>
                    <a:gd name="T54" fmla="*/ 0 w 33"/>
                    <a:gd name="T55" fmla="*/ 0 h 51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33"/>
                    <a:gd name="T85" fmla="*/ 0 h 51"/>
                    <a:gd name="T86" fmla="*/ 33 w 33"/>
                    <a:gd name="T87" fmla="*/ 51 h 51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33" h="5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7"/>
                      </a:lnTo>
                      <a:lnTo>
                        <a:pt x="2" y="13"/>
                      </a:lnTo>
                      <a:lnTo>
                        <a:pt x="4" y="20"/>
                      </a:lnTo>
                      <a:lnTo>
                        <a:pt x="5" y="25"/>
                      </a:lnTo>
                      <a:lnTo>
                        <a:pt x="6" y="32"/>
                      </a:lnTo>
                      <a:lnTo>
                        <a:pt x="7" y="38"/>
                      </a:lnTo>
                      <a:lnTo>
                        <a:pt x="7" y="45"/>
                      </a:lnTo>
                      <a:lnTo>
                        <a:pt x="6" y="51"/>
                      </a:lnTo>
                      <a:lnTo>
                        <a:pt x="9" y="47"/>
                      </a:lnTo>
                      <a:lnTo>
                        <a:pt x="14" y="42"/>
                      </a:lnTo>
                      <a:lnTo>
                        <a:pt x="18" y="39"/>
                      </a:lnTo>
                      <a:lnTo>
                        <a:pt x="23" y="37"/>
                      </a:lnTo>
                      <a:lnTo>
                        <a:pt x="28" y="34"/>
                      </a:lnTo>
                      <a:lnTo>
                        <a:pt x="31" y="32"/>
                      </a:lnTo>
                      <a:lnTo>
                        <a:pt x="33" y="28"/>
                      </a:lnTo>
                      <a:lnTo>
                        <a:pt x="32" y="24"/>
                      </a:lnTo>
                      <a:lnTo>
                        <a:pt x="30" y="21"/>
                      </a:lnTo>
                      <a:lnTo>
                        <a:pt x="26" y="17"/>
                      </a:lnTo>
                      <a:lnTo>
                        <a:pt x="21" y="15"/>
                      </a:lnTo>
                      <a:lnTo>
                        <a:pt x="17" y="13"/>
                      </a:lnTo>
                      <a:lnTo>
                        <a:pt x="13" y="10"/>
                      </a:lnTo>
                      <a:lnTo>
                        <a:pt x="7" y="8"/>
                      </a:lnTo>
                      <a:lnTo>
                        <a:pt x="3" y="4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24" name="Freeform 2194"/>
                <p:cNvSpPr>
                  <a:spLocks/>
                </p:cNvSpPr>
                <p:nvPr/>
              </p:nvSpPr>
              <p:spPr bwMode="auto">
                <a:xfrm>
                  <a:off x="2670" y="1390"/>
                  <a:ext cx="2" cy="4"/>
                </a:xfrm>
                <a:custGeom>
                  <a:avLst/>
                  <a:gdLst>
                    <a:gd name="T0" fmla="*/ 0 w 17"/>
                    <a:gd name="T1" fmla="*/ 0 h 37"/>
                    <a:gd name="T2" fmla="*/ 0 w 17"/>
                    <a:gd name="T3" fmla="*/ 0 h 37"/>
                    <a:gd name="T4" fmla="*/ 0 w 17"/>
                    <a:gd name="T5" fmla="*/ 0 h 37"/>
                    <a:gd name="T6" fmla="*/ 0 w 17"/>
                    <a:gd name="T7" fmla="*/ 0 h 37"/>
                    <a:gd name="T8" fmla="*/ 0 w 17"/>
                    <a:gd name="T9" fmla="*/ 0 h 37"/>
                    <a:gd name="T10" fmla="*/ 0 w 17"/>
                    <a:gd name="T11" fmla="*/ 0 h 37"/>
                    <a:gd name="T12" fmla="*/ 0 w 17"/>
                    <a:gd name="T13" fmla="*/ 0 h 37"/>
                    <a:gd name="T14" fmla="*/ 0 w 17"/>
                    <a:gd name="T15" fmla="*/ 0 h 37"/>
                    <a:gd name="T16" fmla="*/ 0 w 17"/>
                    <a:gd name="T17" fmla="*/ 0 h 37"/>
                    <a:gd name="T18" fmla="*/ 0 w 17"/>
                    <a:gd name="T19" fmla="*/ 0 h 37"/>
                    <a:gd name="T20" fmla="*/ 0 w 17"/>
                    <a:gd name="T21" fmla="*/ 0 h 37"/>
                    <a:gd name="T22" fmla="*/ 0 w 17"/>
                    <a:gd name="T23" fmla="*/ 0 h 37"/>
                    <a:gd name="T24" fmla="*/ 0 w 17"/>
                    <a:gd name="T25" fmla="*/ 0 h 37"/>
                    <a:gd name="T26" fmla="*/ 0 w 17"/>
                    <a:gd name="T27" fmla="*/ 0 h 37"/>
                    <a:gd name="T28" fmla="*/ 0 w 17"/>
                    <a:gd name="T29" fmla="*/ 0 h 37"/>
                    <a:gd name="T30" fmla="*/ 0 w 17"/>
                    <a:gd name="T31" fmla="*/ 0 h 37"/>
                    <a:gd name="T32" fmla="*/ 0 w 17"/>
                    <a:gd name="T33" fmla="*/ 0 h 3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7"/>
                    <a:gd name="T52" fmla="*/ 0 h 37"/>
                    <a:gd name="T53" fmla="*/ 17 w 17"/>
                    <a:gd name="T54" fmla="*/ 37 h 3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7" h="37">
                      <a:moveTo>
                        <a:pt x="1" y="8"/>
                      </a:moveTo>
                      <a:lnTo>
                        <a:pt x="0" y="15"/>
                      </a:lnTo>
                      <a:lnTo>
                        <a:pt x="1" y="23"/>
                      </a:lnTo>
                      <a:lnTo>
                        <a:pt x="4" y="29"/>
                      </a:lnTo>
                      <a:lnTo>
                        <a:pt x="8" y="37"/>
                      </a:lnTo>
                      <a:lnTo>
                        <a:pt x="12" y="33"/>
                      </a:lnTo>
                      <a:lnTo>
                        <a:pt x="15" y="28"/>
                      </a:lnTo>
                      <a:lnTo>
                        <a:pt x="16" y="24"/>
                      </a:lnTo>
                      <a:lnTo>
                        <a:pt x="17" y="20"/>
                      </a:lnTo>
                      <a:lnTo>
                        <a:pt x="16" y="14"/>
                      </a:lnTo>
                      <a:lnTo>
                        <a:pt x="15" y="10"/>
                      </a:lnTo>
                      <a:lnTo>
                        <a:pt x="14" y="5"/>
                      </a:lnTo>
                      <a:lnTo>
                        <a:pt x="13" y="1"/>
                      </a:lnTo>
                      <a:lnTo>
                        <a:pt x="11" y="0"/>
                      </a:lnTo>
                      <a:lnTo>
                        <a:pt x="8" y="1"/>
                      </a:lnTo>
                      <a:lnTo>
                        <a:pt x="3" y="3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25" name="Freeform 2195"/>
                <p:cNvSpPr>
                  <a:spLocks/>
                </p:cNvSpPr>
                <p:nvPr/>
              </p:nvSpPr>
              <p:spPr bwMode="auto">
                <a:xfrm>
                  <a:off x="2670" y="1390"/>
                  <a:ext cx="2" cy="4"/>
                </a:xfrm>
                <a:custGeom>
                  <a:avLst/>
                  <a:gdLst>
                    <a:gd name="T0" fmla="*/ 0 w 17"/>
                    <a:gd name="T1" fmla="*/ 0 h 37"/>
                    <a:gd name="T2" fmla="*/ 0 w 17"/>
                    <a:gd name="T3" fmla="*/ 0 h 37"/>
                    <a:gd name="T4" fmla="*/ 0 w 17"/>
                    <a:gd name="T5" fmla="*/ 0 h 37"/>
                    <a:gd name="T6" fmla="*/ 0 w 17"/>
                    <a:gd name="T7" fmla="*/ 0 h 37"/>
                    <a:gd name="T8" fmla="*/ 0 w 17"/>
                    <a:gd name="T9" fmla="*/ 0 h 37"/>
                    <a:gd name="T10" fmla="*/ 0 w 17"/>
                    <a:gd name="T11" fmla="*/ 0 h 37"/>
                    <a:gd name="T12" fmla="*/ 0 w 17"/>
                    <a:gd name="T13" fmla="*/ 0 h 37"/>
                    <a:gd name="T14" fmla="*/ 0 w 17"/>
                    <a:gd name="T15" fmla="*/ 0 h 37"/>
                    <a:gd name="T16" fmla="*/ 0 w 17"/>
                    <a:gd name="T17" fmla="*/ 0 h 37"/>
                    <a:gd name="T18" fmla="*/ 0 w 17"/>
                    <a:gd name="T19" fmla="*/ 0 h 37"/>
                    <a:gd name="T20" fmla="*/ 0 w 17"/>
                    <a:gd name="T21" fmla="*/ 0 h 37"/>
                    <a:gd name="T22" fmla="*/ 0 w 17"/>
                    <a:gd name="T23" fmla="*/ 0 h 37"/>
                    <a:gd name="T24" fmla="*/ 0 w 17"/>
                    <a:gd name="T25" fmla="*/ 0 h 37"/>
                    <a:gd name="T26" fmla="*/ 0 w 17"/>
                    <a:gd name="T27" fmla="*/ 0 h 37"/>
                    <a:gd name="T28" fmla="*/ 0 w 17"/>
                    <a:gd name="T29" fmla="*/ 0 h 37"/>
                    <a:gd name="T30" fmla="*/ 0 w 17"/>
                    <a:gd name="T31" fmla="*/ 0 h 37"/>
                    <a:gd name="T32" fmla="*/ 0 w 17"/>
                    <a:gd name="T33" fmla="*/ 0 h 37"/>
                    <a:gd name="T34" fmla="*/ 0 w 17"/>
                    <a:gd name="T35" fmla="*/ 0 h 37"/>
                    <a:gd name="T36" fmla="*/ 0 w 17"/>
                    <a:gd name="T37" fmla="*/ 0 h 37"/>
                    <a:gd name="T38" fmla="*/ 0 w 17"/>
                    <a:gd name="T39" fmla="*/ 0 h 37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17"/>
                    <a:gd name="T61" fmla="*/ 0 h 37"/>
                    <a:gd name="T62" fmla="*/ 17 w 17"/>
                    <a:gd name="T63" fmla="*/ 37 h 37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17" h="37">
                      <a:moveTo>
                        <a:pt x="1" y="8"/>
                      </a:moveTo>
                      <a:lnTo>
                        <a:pt x="1" y="8"/>
                      </a:lnTo>
                      <a:lnTo>
                        <a:pt x="0" y="15"/>
                      </a:lnTo>
                      <a:lnTo>
                        <a:pt x="1" y="23"/>
                      </a:lnTo>
                      <a:lnTo>
                        <a:pt x="4" y="29"/>
                      </a:lnTo>
                      <a:lnTo>
                        <a:pt x="8" y="37"/>
                      </a:lnTo>
                      <a:lnTo>
                        <a:pt x="12" y="33"/>
                      </a:lnTo>
                      <a:lnTo>
                        <a:pt x="15" y="28"/>
                      </a:lnTo>
                      <a:lnTo>
                        <a:pt x="16" y="24"/>
                      </a:lnTo>
                      <a:lnTo>
                        <a:pt x="17" y="20"/>
                      </a:lnTo>
                      <a:lnTo>
                        <a:pt x="16" y="14"/>
                      </a:lnTo>
                      <a:lnTo>
                        <a:pt x="15" y="10"/>
                      </a:lnTo>
                      <a:lnTo>
                        <a:pt x="14" y="5"/>
                      </a:lnTo>
                      <a:lnTo>
                        <a:pt x="13" y="1"/>
                      </a:lnTo>
                      <a:lnTo>
                        <a:pt x="11" y="0"/>
                      </a:lnTo>
                      <a:lnTo>
                        <a:pt x="8" y="1"/>
                      </a:lnTo>
                      <a:lnTo>
                        <a:pt x="3" y="3"/>
                      </a:lnTo>
                      <a:lnTo>
                        <a:pt x="1" y="8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26" name="Freeform 2196"/>
                <p:cNvSpPr>
                  <a:spLocks/>
                </p:cNvSpPr>
                <p:nvPr/>
              </p:nvSpPr>
              <p:spPr bwMode="auto">
                <a:xfrm>
                  <a:off x="2654" y="1388"/>
                  <a:ext cx="2" cy="3"/>
                </a:xfrm>
                <a:custGeom>
                  <a:avLst/>
                  <a:gdLst>
                    <a:gd name="T0" fmla="*/ 0 w 33"/>
                    <a:gd name="T1" fmla="*/ 0 h 33"/>
                    <a:gd name="T2" fmla="*/ 0 w 33"/>
                    <a:gd name="T3" fmla="*/ 0 h 33"/>
                    <a:gd name="T4" fmla="*/ 0 w 33"/>
                    <a:gd name="T5" fmla="*/ 0 h 33"/>
                    <a:gd name="T6" fmla="*/ 0 w 33"/>
                    <a:gd name="T7" fmla="*/ 0 h 33"/>
                    <a:gd name="T8" fmla="*/ 0 w 33"/>
                    <a:gd name="T9" fmla="*/ 0 h 33"/>
                    <a:gd name="T10" fmla="*/ 0 w 33"/>
                    <a:gd name="T11" fmla="*/ 0 h 33"/>
                    <a:gd name="T12" fmla="*/ 0 w 33"/>
                    <a:gd name="T13" fmla="*/ 0 h 33"/>
                    <a:gd name="T14" fmla="*/ 0 w 33"/>
                    <a:gd name="T15" fmla="*/ 0 h 33"/>
                    <a:gd name="T16" fmla="*/ 0 w 33"/>
                    <a:gd name="T17" fmla="*/ 0 h 33"/>
                    <a:gd name="T18" fmla="*/ 0 w 33"/>
                    <a:gd name="T19" fmla="*/ 0 h 33"/>
                    <a:gd name="T20" fmla="*/ 0 w 33"/>
                    <a:gd name="T21" fmla="*/ 0 h 33"/>
                    <a:gd name="T22" fmla="*/ 0 w 33"/>
                    <a:gd name="T23" fmla="*/ 0 h 33"/>
                    <a:gd name="T24" fmla="*/ 0 w 33"/>
                    <a:gd name="T25" fmla="*/ 0 h 33"/>
                    <a:gd name="T26" fmla="*/ 0 w 33"/>
                    <a:gd name="T27" fmla="*/ 0 h 33"/>
                    <a:gd name="T28" fmla="*/ 0 w 33"/>
                    <a:gd name="T29" fmla="*/ 0 h 33"/>
                    <a:gd name="T30" fmla="*/ 0 w 33"/>
                    <a:gd name="T31" fmla="*/ 0 h 33"/>
                    <a:gd name="T32" fmla="*/ 0 w 33"/>
                    <a:gd name="T33" fmla="*/ 0 h 3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3"/>
                    <a:gd name="T52" fmla="*/ 0 h 33"/>
                    <a:gd name="T53" fmla="*/ 33 w 33"/>
                    <a:gd name="T54" fmla="*/ 33 h 3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3" h="33">
                      <a:moveTo>
                        <a:pt x="0" y="15"/>
                      </a:moveTo>
                      <a:lnTo>
                        <a:pt x="5" y="15"/>
                      </a:lnTo>
                      <a:lnTo>
                        <a:pt x="8" y="18"/>
                      </a:lnTo>
                      <a:lnTo>
                        <a:pt x="11" y="22"/>
                      </a:lnTo>
                      <a:lnTo>
                        <a:pt x="13" y="26"/>
                      </a:lnTo>
                      <a:lnTo>
                        <a:pt x="16" y="30"/>
                      </a:lnTo>
                      <a:lnTo>
                        <a:pt x="19" y="33"/>
                      </a:lnTo>
                      <a:lnTo>
                        <a:pt x="22" y="33"/>
                      </a:lnTo>
                      <a:lnTo>
                        <a:pt x="28" y="29"/>
                      </a:lnTo>
                      <a:lnTo>
                        <a:pt x="33" y="19"/>
                      </a:lnTo>
                      <a:lnTo>
                        <a:pt x="29" y="12"/>
                      </a:lnTo>
                      <a:lnTo>
                        <a:pt x="20" y="8"/>
                      </a:lnTo>
                      <a:lnTo>
                        <a:pt x="12" y="2"/>
                      </a:lnTo>
                      <a:lnTo>
                        <a:pt x="8" y="0"/>
                      </a:lnTo>
                      <a:lnTo>
                        <a:pt x="5" y="3"/>
                      </a:lnTo>
                      <a:lnTo>
                        <a:pt x="3" y="1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27" name="Freeform 2197"/>
                <p:cNvSpPr>
                  <a:spLocks/>
                </p:cNvSpPr>
                <p:nvPr/>
              </p:nvSpPr>
              <p:spPr bwMode="auto">
                <a:xfrm>
                  <a:off x="2654" y="1388"/>
                  <a:ext cx="2" cy="3"/>
                </a:xfrm>
                <a:custGeom>
                  <a:avLst/>
                  <a:gdLst>
                    <a:gd name="T0" fmla="*/ 0 w 33"/>
                    <a:gd name="T1" fmla="*/ 0 h 33"/>
                    <a:gd name="T2" fmla="*/ 0 w 33"/>
                    <a:gd name="T3" fmla="*/ 0 h 33"/>
                    <a:gd name="T4" fmla="*/ 0 w 33"/>
                    <a:gd name="T5" fmla="*/ 0 h 33"/>
                    <a:gd name="T6" fmla="*/ 0 w 33"/>
                    <a:gd name="T7" fmla="*/ 0 h 33"/>
                    <a:gd name="T8" fmla="*/ 0 w 33"/>
                    <a:gd name="T9" fmla="*/ 0 h 33"/>
                    <a:gd name="T10" fmla="*/ 0 w 33"/>
                    <a:gd name="T11" fmla="*/ 0 h 33"/>
                    <a:gd name="T12" fmla="*/ 0 w 33"/>
                    <a:gd name="T13" fmla="*/ 0 h 33"/>
                    <a:gd name="T14" fmla="*/ 0 w 33"/>
                    <a:gd name="T15" fmla="*/ 0 h 33"/>
                    <a:gd name="T16" fmla="*/ 0 w 33"/>
                    <a:gd name="T17" fmla="*/ 0 h 33"/>
                    <a:gd name="T18" fmla="*/ 0 w 33"/>
                    <a:gd name="T19" fmla="*/ 0 h 33"/>
                    <a:gd name="T20" fmla="*/ 0 w 33"/>
                    <a:gd name="T21" fmla="*/ 0 h 33"/>
                    <a:gd name="T22" fmla="*/ 0 w 33"/>
                    <a:gd name="T23" fmla="*/ 0 h 33"/>
                    <a:gd name="T24" fmla="*/ 0 w 33"/>
                    <a:gd name="T25" fmla="*/ 0 h 33"/>
                    <a:gd name="T26" fmla="*/ 0 w 33"/>
                    <a:gd name="T27" fmla="*/ 0 h 33"/>
                    <a:gd name="T28" fmla="*/ 0 w 33"/>
                    <a:gd name="T29" fmla="*/ 0 h 33"/>
                    <a:gd name="T30" fmla="*/ 0 w 33"/>
                    <a:gd name="T31" fmla="*/ 0 h 33"/>
                    <a:gd name="T32" fmla="*/ 0 w 33"/>
                    <a:gd name="T33" fmla="*/ 0 h 33"/>
                    <a:gd name="T34" fmla="*/ 0 w 33"/>
                    <a:gd name="T35" fmla="*/ 0 h 33"/>
                    <a:gd name="T36" fmla="*/ 0 w 33"/>
                    <a:gd name="T37" fmla="*/ 0 h 33"/>
                    <a:gd name="T38" fmla="*/ 0 w 33"/>
                    <a:gd name="T39" fmla="*/ 0 h 33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33"/>
                    <a:gd name="T61" fmla="*/ 0 h 33"/>
                    <a:gd name="T62" fmla="*/ 33 w 33"/>
                    <a:gd name="T63" fmla="*/ 33 h 33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33" h="33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5" y="15"/>
                      </a:lnTo>
                      <a:lnTo>
                        <a:pt x="8" y="18"/>
                      </a:lnTo>
                      <a:lnTo>
                        <a:pt x="11" y="22"/>
                      </a:lnTo>
                      <a:lnTo>
                        <a:pt x="13" y="26"/>
                      </a:lnTo>
                      <a:lnTo>
                        <a:pt x="16" y="30"/>
                      </a:lnTo>
                      <a:lnTo>
                        <a:pt x="19" y="33"/>
                      </a:lnTo>
                      <a:lnTo>
                        <a:pt x="22" y="33"/>
                      </a:lnTo>
                      <a:lnTo>
                        <a:pt x="28" y="29"/>
                      </a:lnTo>
                      <a:lnTo>
                        <a:pt x="33" y="19"/>
                      </a:lnTo>
                      <a:lnTo>
                        <a:pt x="29" y="12"/>
                      </a:lnTo>
                      <a:lnTo>
                        <a:pt x="20" y="8"/>
                      </a:lnTo>
                      <a:lnTo>
                        <a:pt x="12" y="2"/>
                      </a:lnTo>
                      <a:lnTo>
                        <a:pt x="8" y="0"/>
                      </a:lnTo>
                      <a:lnTo>
                        <a:pt x="5" y="3"/>
                      </a:lnTo>
                      <a:lnTo>
                        <a:pt x="3" y="10"/>
                      </a:lnTo>
                      <a:lnTo>
                        <a:pt x="0" y="15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28" name="Freeform 2198"/>
                <p:cNvSpPr>
                  <a:spLocks/>
                </p:cNvSpPr>
                <p:nvPr/>
              </p:nvSpPr>
              <p:spPr bwMode="auto">
                <a:xfrm>
                  <a:off x="2702" y="1416"/>
                  <a:ext cx="2" cy="1"/>
                </a:xfrm>
                <a:custGeom>
                  <a:avLst/>
                  <a:gdLst>
                    <a:gd name="T0" fmla="*/ 0 w 17"/>
                    <a:gd name="T1" fmla="*/ 0 h 24"/>
                    <a:gd name="T2" fmla="*/ 0 w 17"/>
                    <a:gd name="T3" fmla="*/ 0 h 24"/>
                    <a:gd name="T4" fmla="*/ 0 w 17"/>
                    <a:gd name="T5" fmla="*/ 0 h 24"/>
                    <a:gd name="T6" fmla="*/ 0 w 17"/>
                    <a:gd name="T7" fmla="*/ 0 h 24"/>
                    <a:gd name="T8" fmla="*/ 0 w 17"/>
                    <a:gd name="T9" fmla="*/ 0 h 24"/>
                    <a:gd name="T10" fmla="*/ 0 w 17"/>
                    <a:gd name="T11" fmla="*/ 0 h 24"/>
                    <a:gd name="T12" fmla="*/ 0 w 17"/>
                    <a:gd name="T13" fmla="*/ 0 h 24"/>
                    <a:gd name="T14" fmla="*/ 0 w 17"/>
                    <a:gd name="T15" fmla="*/ 0 h 24"/>
                    <a:gd name="T16" fmla="*/ 0 w 17"/>
                    <a:gd name="T17" fmla="*/ 0 h 24"/>
                    <a:gd name="T18" fmla="*/ 0 w 17"/>
                    <a:gd name="T19" fmla="*/ 0 h 24"/>
                    <a:gd name="T20" fmla="*/ 0 w 17"/>
                    <a:gd name="T21" fmla="*/ 0 h 24"/>
                    <a:gd name="T22" fmla="*/ 0 w 17"/>
                    <a:gd name="T23" fmla="*/ 0 h 24"/>
                    <a:gd name="T24" fmla="*/ 0 w 17"/>
                    <a:gd name="T25" fmla="*/ 0 h 24"/>
                    <a:gd name="T26" fmla="*/ 0 w 17"/>
                    <a:gd name="T27" fmla="*/ 0 h 24"/>
                    <a:gd name="T28" fmla="*/ 0 w 17"/>
                    <a:gd name="T29" fmla="*/ 0 h 24"/>
                    <a:gd name="T30" fmla="*/ 0 w 17"/>
                    <a:gd name="T31" fmla="*/ 0 h 24"/>
                    <a:gd name="T32" fmla="*/ 0 w 17"/>
                    <a:gd name="T33" fmla="*/ 0 h 24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7"/>
                    <a:gd name="T52" fmla="*/ 0 h 24"/>
                    <a:gd name="T53" fmla="*/ 17 w 17"/>
                    <a:gd name="T54" fmla="*/ 24 h 24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7" h="24">
                      <a:moveTo>
                        <a:pt x="1" y="3"/>
                      </a:move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1" y="16"/>
                      </a:lnTo>
                      <a:lnTo>
                        <a:pt x="3" y="20"/>
                      </a:lnTo>
                      <a:lnTo>
                        <a:pt x="7" y="23"/>
                      </a:lnTo>
                      <a:lnTo>
                        <a:pt x="11" y="24"/>
                      </a:lnTo>
                      <a:lnTo>
                        <a:pt x="14" y="22"/>
                      </a:lnTo>
                      <a:lnTo>
                        <a:pt x="17" y="18"/>
                      </a:lnTo>
                      <a:lnTo>
                        <a:pt x="17" y="12"/>
                      </a:lnTo>
                      <a:lnTo>
                        <a:pt x="17" y="7"/>
                      </a:lnTo>
                      <a:lnTo>
                        <a:pt x="14" y="3"/>
                      </a:lnTo>
                      <a:lnTo>
                        <a:pt x="12" y="2"/>
                      </a:lnTo>
                      <a:lnTo>
                        <a:pt x="8" y="0"/>
                      </a:lnTo>
                      <a:lnTo>
                        <a:pt x="3" y="0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29" name="Freeform 2199"/>
                <p:cNvSpPr>
                  <a:spLocks/>
                </p:cNvSpPr>
                <p:nvPr/>
              </p:nvSpPr>
              <p:spPr bwMode="auto">
                <a:xfrm>
                  <a:off x="2702" y="1416"/>
                  <a:ext cx="2" cy="1"/>
                </a:xfrm>
                <a:custGeom>
                  <a:avLst/>
                  <a:gdLst>
                    <a:gd name="T0" fmla="*/ 0 w 17"/>
                    <a:gd name="T1" fmla="*/ 0 h 24"/>
                    <a:gd name="T2" fmla="*/ 0 w 17"/>
                    <a:gd name="T3" fmla="*/ 0 h 24"/>
                    <a:gd name="T4" fmla="*/ 0 w 17"/>
                    <a:gd name="T5" fmla="*/ 0 h 24"/>
                    <a:gd name="T6" fmla="*/ 0 w 17"/>
                    <a:gd name="T7" fmla="*/ 0 h 24"/>
                    <a:gd name="T8" fmla="*/ 0 w 17"/>
                    <a:gd name="T9" fmla="*/ 0 h 24"/>
                    <a:gd name="T10" fmla="*/ 0 w 17"/>
                    <a:gd name="T11" fmla="*/ 0 h 24"/>
                    <a:gd name="T12" fmla="*/ 0 w 17"/>
                    <a:gd name="T13" fmla="*/ 0 h 24"/>
                    <a:gd name="T14" fmla="*/ 0 w 17"/>
                    <a:gd name="T15" fmla="*/ 0 h 24"/>
                    <a:gd name="T16" fmla="*/ 0 w 17"/>
                    <a:gd name="T17" fmla="*/ 0 h 24"/>
                    <a:gd name="T18" fmla="*/ 0 w 17"/>
                    <a:gd name="T19" fmla="*/ 0 h 24"/>
                    <a:gd name="T20" fmla="*/ 0 w 17"/>
                    <a:gd name="T21" fmla="*/ 0 h 24"/>
                    <a:gd name="T22" fmla="*/ 0 w 17"/>
                    <a:gd name="T23" fmla="*/ 0 h 24"/>
                    <a:gd name="T24" fmla="*/ 0 w 17"/>
                    <a:gd name="T25" fmla="*/ 0 h 24"/>
                    <a:gd name="T26" fmla="*/ 0 w 17"/>
                    <a:gd name="T27" fmla="*/ 0 h 24"/>
                    <a:gd name="T28" fmla="*/ 0 w 17"/>
                    <a:gd name="T29" fmla="*/ 0 h 24"/>
                    <a:gd name="T30" fmla="*/ 0 w 17"/>
                    <a:gd name="T31" fmla="*/ 0 h 24"/>
                    <a:gd name="T32" fmla="*/ 0 w 17"/>
                    <a:gd name="T33" fmla="*/ 0 h 24"/>
                    <a:gd name="T34" fmla="*/ 0 w 17"/>
                    <a:gd name="T35" fmla="*/ 0 h 24"/>
                    <a:gd name="T36" fmla="*/ 0 w 17"/>
                    <a:gd name="T37" fmla="*/ 0 h 24"/>
                    <a:gd name="T38" fmla="*/ 0 w 17"/>
                    <a:gd name="T39" fmla="*/ 0 h 24"/>
                    <a:gd name="T40" fmla="*/ 0 w 17"/>
                    <a:gd name="T41" fmla="*/ 0 h 2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7"/>
                    <a:gd name="T64" fmla="*/ 0 h 24"/>
                    <a:gd name="T65" fmla="*/ 17 w 17"/>
                    <a:gd name="T66" fmla="*/ 24 h 2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7" h="24">
                      <a:moveTo>
                        <a:pt x="1" y="3"/>
                      </a:moveTo>
                      <a:lnTo>
                        <a:pt x="1" y="3"/>
                      </a:ln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1" y="16"/>
                      </a:lnTo>
                      <a:lnTo>
                        <a:pt x="3" y="20"/>
                      </a:lnTo>
                      <a:lnTo>
                        <a:pt x="7" y="23"/>
                      </a:lnTo>
                      <a:lnTo>
                        <a:pt x="11" y="24"/>
                      </a:lnTo>
                      <a:lnTo>
                        <a:pt x="14" y="22"/>
                      </a:lnTo>
                      <a:lnTo>
                        <a:pt x="17" y="18"/>
                      </a:lnTo>
                      <a:lnTo>
                        <a:pt x="17" y="12"/>
                      </a:lnTo>
                      <a:lnTo>
                        <a:pt x="17" y="7"/>
                      </a:lnTo>
                      <a:lnTo>
                        <a:pt x="14" y="3"/>
                      </a:lnTo>
                      <a:lnTo>
                        <a:pt x="12" y="2"/>
                      </a:lnTo>
                      <a:lnTo>
                        <a:pt x="8" y="0"/>
                      </a:lnTo>
                      <a:lnTo>
                        <a:pt x="3" y="0"/>
                      </a:lnTo>
                      <a:lnTo>
                        <a:pt x="1" y="3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30" name="Freeform 2200"/>
                <p:cNvSpPr>
                  <a:spLocks/>
                </p:cNvSpPr>
                <p:nvPr/>
              </p:nvSpPr>
              <p:spPr bwMode="auto">
                <a:xfrm>
                  <a:off x="2685" y="1379"/>
                  <a:ext cx="4" cy="4"/>
                </a:xfrm>
                <a:custGeom>
                  <a:avLst/>
                  <a:gdLst>
                    <a:gd name="T0" fmla="*/ 0 w 32"/>
                    <a:gd name="T1" fmla="*/ 0 h 44"/>
                    <a:gd name="T2" fmla="*/ 0 w 32"/>
                    <a:gd name="T3" fmla="*/ 0 h 44"/>
                    <a:gd name="T4" fmla="*/ 0 w 32"/>
                    <a:gd name="T5" fmla="*/ 0 h 44"/>
                    <a:gd name="T6" fmla="*/ 0 w 32"/>
                    <a:gd name="T7" fmla="*/ 0 h 44"/>
                    <a:gd name="T8" fmla="*/ 0 w 32"/>
                    <a:gd name="T9" fmla="*/ 0 h 44"/>
                    <a:gd name="T10" fmla="*/ 0 w 32"/>
                    <a:gd name="T11" fmla="*/ 0 h 44"/>
                    <a:gd name="T12" fmla="*/ 0 w 32"/>
                    <a:gd name="T13" fmla="*/ 0 h 44"/>
                    <a:gd name="T14" fmla="*/ 0 w 32"/>
                    <a:gd name="T15" fmla="*/ 0 h 44"/>
                    <a:gd name="T16" fmla="*/ 0 w 32"/>
                    <a:gd name="T17" fmla="*/ 0 h 44"/>
                    <a:gd name="T18" fmla="*/ 0 w 32"/>
                    <a:gd name="T19" fmla="*/ 0 h 44"/>
                    <a:gd name="T20" fmla="*/ 0 w 32"/>
                    <a:gd name="T21" fmla="*/ 0 h 44"/>
                    <a:gd name="T22" fmla="*/ 0 w 32"/>
                    <a:gd name="T23" fmla="*/ 0 h 44"/>
                    <a:gd name="T24" fmla="*/ 0 w 32"/>
                    <a:gd name="T25" fmla="*/ 0 h 44"/>
                    <a:gd name="T26" fmla="*/ 0 w 32"/>
                    <a:gd name="T27" fmla="*/ 0 h 44"/>
                    <a:gd name="T28" fmla="*/ 0 w 32"/>
                    <a:gd name="T29" fmla="*/ 0 h 44"/>
                    <a:gd name="T30" fmla="*/ 0 w 32"/>
                    <a:gd name="T31" fmla="*/ 0 h 44"/>
                    <a:gd name="T32" fmla="*/ 0 w 32"/>
                    <a:gd name="T33" fmla="*/ 0 h 44"/>
                    <a:gd name="T34" fmla="*/ 0 w 32"/>
                    <a:gd name="T35" fmla="*/ 0 h 44"/>
                    <a:gd name="T36" fmla="*/ 0 w 32"/>
                    <a:gd name="T37" fmla="*/ 0 h 44"/>
                    <a:gd name="T38" fmla="*/ 0 w 32"/>
                    <a:gd name="T39" fmla="*/ 0 h 44"/>
                    <a:gd name="T40" fmla="*/ 0 w 32"/>
                    <a:gd name="T41" fmla="*/ 0 h 4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2"/>
                    <a:gd name="T64" fmla="*/ 0 h 44"/>
                    <a:gd name="T65" fmla="*/ 32 w 32"/>
                    <a:gd name="T66" fmla="*/ 44 h 4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2" h="44">
                      <a:moveTo>
                        <a:pt x="0" y="17"/>
                      </a:moveTo>
                      <a:lnTo>
                        <a:pt x="5" y="20"/>
                      </a:lnTo>
                      <a:lnTo>
                        <a:pt x="7" y="24"/>
                      </a:lnTo>
                      <a:lnTo>
                        <a:pt x="8" y="30"/>
                      </a:lnTo>
                      <a:lnTo>
                        <a:pt x="9" y="35"/>
                      </a:lnTo>
                      <a:lnTo>
                        <a:pt x="9" y="41"/>
                      </a:lnTo>
                      <a:lnTo>
                        <a:pt x="11" y="44"/>
                      </a:lnTo>
                      <a:lnTo>
                        <a:pt x="15" y="44"/>
                      </a:lnTo>
                      <a:lnTo>
                        <a:pt x="20" y="42"/>
                      </a:lnTo>
                      <a:lnTo>
                        <a:pt x="23" y="39"/>
                      </a:lnTo>
                      <a:lnTo>
                        <a:pt x="27" y="35"/>
                      </a:lnTo>
                      <a:lnTo>
                        <a:pt x="29" y="30"/>
                      </a:lnTo>
                      <a:lnTo>
                        <a:pt x="31" y="24"/>
                      </a:lnTo>
                      <a:lnTo>
                        <a:pt x="32" y="19"/>
                      </a:lnTo>
                      <a:lnTo>
                        <a:pt x="32" y="13"/>
                      </a:lnTo>
                      <a:lnTo>
                        <a:pt x="31" y="8"/>
                      </a:lnTo>
                      <a:lnTo>
                        <a:pt x="28" y="4"/>
                      </a:lnTo>
                      <a:lnTo>
                        <a:pt x="21" y="0"/>
                      </a:lnTo>
                      <a:lnTo>
                        <a:pt x="15" y="4"/>
                      </a:lnTo>
                      <a:lnTo>
                        <a:pt x="7" y="10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31" name="Freeform 2201"/>
                <p:cNvSpPr>
                  <a:spLocks/>
                </p:cNvSpPr>
                <p:nvPr/>
              </p:nvSpPr>
              <p:spPr bwMode="auto">
                <a:xfrm>
                  <a:off x="2685" y="1379"/>
                  <a:ext cx="4" cy="4"/>
                </a:xfrm>
                <a:custGeom>
                  <a:avLst/>
                  <a:gdLst>
                    <a:gd name="T0" fmla="*/ 0 w 32"/>
                    <a:gd name="T1" fmla="*/ 0 h 44"/>
                    <a:gd name="T2" fmla="*/ 0 w 32"/>
                    <a:gd name="T3" fmla="*/ 0 h 44"/>
                    <a:gd name="T4" fmla="*/ 0 w 32"/>
                    <a:gd name="T5" fmla="*/ 0 h 44"/>
                    <a:gd name="T6" fmla="*/ 0 w 32"/>
                    <a:gd name="T7" fmla="*/ 0 h 44"/>
                    <a:gd name="T8" fmla="*/ 0 w 32"/>
                    <a:gd name="T9" fmla="*/ 0 h 44"/>
                    <a:gd name="T10" fmla="*/ 0 w 32"/>
                    <a:gd name="T11" fmla="*/ 0 h 44"/>
                    <a:gd name="T12" fmla="*/ 0 w 32"/>
                    <a:gd name="T13" fmla="*/ 0 h 44"/>
                    <a:gd name="T14" fmla="*/ 0 w 32"/>
                    <a:gd name="T15" fmla="*/ 0 h 44"/>
                    <a:gd name="T16" fmla="*/ 0 w 32"/>
                    <a:gd name="T17" fmla="*/ 0 h 44"/>
                    <a:gd name="T18" fmla="*/ 0 w 32"/>
                    <a:gd name="T19" fmla="*/ 0 h 44"/>
                    <a:gd name="T20" fmla="*/ 0 w 32"/>
                    <a:gd name="T21" fmla="*/ 0 h 44"/>
                    <a:gd name="T22" fmla="*/ 0 w 32"/>
                    <a:gd name="T23" fmla="*/ 0 h 44"/>
                    <a:gd name="T24" fmla="*/ 0 w 32"/>
                    <a:gd name="T25" fmla="*/ 0 h 44"/>
                    <a:gd name="T26" fmla="*/ 0 w 32"/>
                    <a:gd name="T27" fmla="*/ 0 h 44"/>
                    <a:gd name="T28" fmla="*/ 0 w 32"/>
                    <a:gd name="T29" fmla="*/ 0 h 44"/>
                    <a:gd name="T30" fmla="*/ 0 w 32"/>
                    <a:gd name="T31" fmla="*/ 0 h 44"/>
                    <a:gd name="T32" fmla="*/ 0 w 32"/>
                    <a:gd name="T33" fmla="*/ 0 h 44"/>
                    <a:gd name="T34" fmla="*/ 0 w 32"/>
                    <a:gd name="T35" fmla="*/ 0 h 44"/>
                    <a:gd name="T36" fmla="*/ 0 w 32"/>
                    <a:gd name="T37" fmla="*/ 0 h 44"/>
                    <a:gd name="T38" fmla="*/ 0 w 32"/>
                    <a:gd name="T39" fmla="*/ 0 h 44"/>
                    <a:gd name="T40" fmla="*/ 0 w 32"/>
                    <a:gd name="T41" fmla="*/ 0 h 44"/>
                    <a:gd name="T42" fmla="*/ 0 w 32"/>
                    <a:gd name="T43" fmla="*/ 0 h 44"/>
                    <a:gd name="T44" fmla="*/ 0 w 32"/>
                    <a:gd name="T45" fmla="*/ 0 h 44"/>
                    <a:gd name="T46" fmla="*/ 0 w 32"/>
                    <a:gd name="T47" fmla="*/ 0 h 4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2"/>
                    <a:gd name="T73" fmla="*/ 0 h 44"/>
                    <a:gd name="T74" fmla="*/ 32 w 32"/>
                    <a:gd name="T75" fmla="*/ 44 h 4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2" h="44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5" y="20"/>
                      </a:lnTo>
                      <a:lnTo>
                        <a:pt x="7" y="24"/>
                      </a:lnTo>
                      <a:lnTo>
                        <a:pt x="8" y="30"/>
                      </a:lnTo>
                      <a:lnTo>
                        <a:pt x="9" y="35"/>
                      </a:lnTo>
                      <a:lnTo>
                        <a:pt x="9" y="41"/>
                      </a:lnTo>
                      <a:lnTo>
                        <a:pt x="11" y="44"/>
                      </a:lnTo>
                      <a:lnTo>
                        <a:pt x="15" y="44"/>
                      </a:lnTo>
                      <a:lnTo>
                        <a:pt x="20" y="42"/>
                      </a:lnTo>
                      <a:lnTo>
                        <a:pt x="23" y="39"/>
                      </a:lnTo>
                      <a:lnTo>
                        <a:pt x="27" y="35"/>
                      </a:lnTo>
                      <a:lnTo>
                        <a:pt x="29" y="30"/>
                      </a:lnTo>
                      <a:lnTo>
                        <a:pt x="31" y="24"/>
                      </a:lnTo>
                      <a:lnTo>
                        <a:pt x="32" y="19"/>
                      </a:lnTo>
                      <a:lnTo>
                        <a:pt x="32" y="13"/>
                      </a:lnTo>
                      <a:lnTo>
                        <a:pt x="31" y="8"/>
                      </a:lnTo>
                      <a:lnTo>
                        <a:pt x="28" y="4"/>
                      </a:lnTo>
                      <a:lnTo>
                        <a:pt x="21" y="0"/>
                      </a:lnTo>
                      <a:lnTo>
                        <a:pt x="15" y="4"/>
                      </a:lnTo>
                      <a:lnTo>
                        <a:pt x="7" y="10"/>
                      </a:lnTo>
                      <a:lnTo>
                        <a:pt x="0" y="17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32" name="Freeform 2202"/>
                <p:cNvSpPr>
                  <a:spLocks/>
                </p:cNvSpPr>
                <p:nvPr/>
              </p:nvSpPr>
              <p:spPr bwMode="auto">
                <a:xfrm>
                  <a:off x="2822" y="1537"/>
                  <a:ext cx="46" cy="83"/>
                </a:xfrm>
                <a:custGeom>
                  <a:avLst/>
                  <a:gdLst>
                    <a:gd name="T0" fmla="*/ 0 w 467"/>
                    <a:gd name="T1" fmla="*/ 0 h 902"/>
                    <a:gd name="T2" fmla="*/ 0 w 467"/>
                    <a:gd name="T3" fmla="*/ 0 h 902"/>
                    <a:gd name="T4" fmla="*/ 0 w 467"/>
                    <a:gd name="T5" fmla="*/ 0 h 902"/>
                    <a:gd name="T6" fmla="*/ 0 w 467"/>
                    <a:gd name="T7" fmla="*/ 0 h 902"/>
                    <a:gd name="T8" fmla="*/ 0 w 467"/>
                    <a:gd name="T9" fmla="*/ 0 h 902"/>
                    <a:gd name="T10" fmla="*/ 0 w 467"/>
                    <a:gd name="T11" fmla="*/ 0 h 902"/>
                    <a:gd name="T12" fmla="*/ 0 w 467"/>
                    <a:gd name="T13" fmla="*/ 0 h 902"/>
                    <a:gd name="T14" fmla="*/ 0 w 467"/>
                    <a:gd name="T15" fmla="*/ 0 h 902"/>
                    <a:gd name="T16" fmla="*/ 0 w 467"/>
                    <a:gd name="T17" fmla="*/ 0 h 902"/>
                    <a:gd name="T18" fmla="*/ 0 w 467"/>
                    <a:gd name="T19" fmla="*/ 0 h 902"/>
                    <a:gd name="T20" fmla="*/ 0 w 467"/>
                    <a:gd name="T21" fmla="*/ 0 h 902"/>
                    <a:gd name="T22" fmla="*/ 0 w 467"/>
                    <a:gd name="T23" fmla="*/ 0 h 902"/>
                    <a:gd name="T24" fmla="*/ 0 w 467"/>
                    <a:gd name="T25" fmla="*/ 0 h 902"/>
                    <a:gd name="T26" fmla="*/ 0 w 467"/>
                    <a:gd name="T27" fmla="*/ 0 h 902"/>
                    <a:gd name="T28" fmla="*/ 0 w 467"/>
                    <a:gd name="T29" fmla="*/ 0 h 902"/>
                    <a:gd name="T30" fmla="*/ 0 w 467"/>
                    <a:gd name="T31" fmla="*/ 0 h 902"/>
                    <a:gd name="T32" fmla="*/ 0 w 467"/>
                    <a:gd name="T33" fmla="*/ 0 h 902"/>
                    <a:gd name="T34" fmla="*/ 0 w 467"/>
                    <a:gd name="T35" fmla="*/ 0 h 902"/>
                    <a:gd name="T36" fmla="*/ 0 w 467"/>
                    <a:gd name="T37" fmla="*/ 0 h 902"/>
                    <a:gd name="T38" fmla="*/ 0 w 467"/>
                    <a:gd name="T39" fmla="*/ 0 h 902"/>
                    <a:gd name="T40" fmla="*/ 0 w 467"/>
                    <a:gd name="T41" fmla="*/ 0 h 902"/>
                    <a:gd name="T42" fmla="*/ 0 w 467"/>
                    <a:gd name="T43" fmla="*/ 0 h 902"/>
                    <a:gd name="T44" fmla="*/ 0 w 467"/>
                    <a:gd name="T45" fmla="*/ 0 h 902"/>
                    <a:gd name="T46" fmla="*/ 0 w 467"/>
                    <a:gd name="T47" fmla="*/ 0 h 902"/>
                    <a:gd name="T48" fmla="*/ 0 w 467"/>
                    <a:gd name="T49" fmla="*/ 0 h 902"/>
                    <a:gd name="T50" fmla="*/ 0 w 467"/>
                    <a:gd name="T51" fmla="*/ 0 h 902"/>
                    <a:gd name="T52" fmla="*/ 0 w 467"/>
                    <a:gd name="T53" fmla="*/ 0 h 902"/>
                    <a:gd name="T54" fmla="*/ 0 w 467"/>
                    <a:gd name="T55" fmla="*/ 0 h 902"/>
                    <a:gd name="T56" fmla="*/ 0 w 467"/>
                    <a:gd name="T57" fmla="*/ 0 h 902"/>
                    <a:gd name="T58" fmla="*/ 0 w 467"/>
                    <a:gd name="T59" fmla="*/ 0 h 902"/>
                    <a:gd name="T60" fmla="*/ 0 w 467"/>
                    <a:gd name="T61" fmla="*/ 0 h 902"/>
                    <a:gd name="T62" fmla="*/ 0 w 467"/>
                    <a:gd name="T63" fmla="*/ 0 h 902"/>
                    <a:gd name="T64" fmla="*/ 0 w 467"/>
                    <a:gd name="T65" fmla="*/ 0 h 902"/>
                    <a:gd name="T66" fmla="*/ 0 w 467"/>
                    <a:gd name="T67" fmla="*/ 0 h 902"/>
                    <a:gd name="T68" fmla="*/ 0 w 467"/>
                    <a:gd name="T69" fmla="*/ 0 h 902"/>
                    <a:gd name="T70" fmla="*/ 0 w 467"/>
                    <a:gd name="T71" fmla="*/ 0 h 902"/>
                    <a:gd name="T72" fmla="*/ 0 w 467"/>
                    <a:gd name="T73" fmla="*/ 0 h 902"/>
                    <a:gd name="T74" fmla="*/ 0 w 467"/>
                    <a:gd name="T75" fmla="*/ 0 h 902"/>
                    <a:gd name="T76" fmla="*/ 0 w 467"/>
                    <a:gd name="T77" fmla="*/ 0 h 902"/>
                    <a:gd name="T78" fmla="*/ 0 w 467"/>
                    <a:gd name="T79" fmla="*/ 0 h 902"/>
                    <a:gd name="T80" fmla="*/ 0 w 467"/>
                    <a:gd name="T81" fmla="*/ 0 h 902"/>
                    <a:gd name="T82" fmla="*/ 0 w 467"/>
                    <a:gd name="T83" fmla="*/ 0 h 902"/>
                    <a:gd name="T84" fmla="*/ 0 w 467"/>
                    <a:gd name="T85" fmla="*/ 0 h 902"/>
                    <a:gd name="T86" fmla="*/ 0 w 467"/>
                    <a:gd name="T87" fmla="*/ 0 h 902"/>
                    <a:gd name="T88" fmla="*/ 0 w 467"/>
                    <a:gd name="T89" fmla="*/ 0 h 902"/>
                    <a:gd name="T90" fmla="*/ 0 w 467"/>
                    <a:gd name="T91" fmla="*/ 0 h 902"/>
                    <a:gd name="T92" fmla="*/ 0 w 467"/>
                    <a:gd name="T93" fmla="*/ 0 h 902"/>
                    <a:gd name="T94" fmla="*/ 0 w 467"/>
                    <a:gd name="T95" fmla="*/ 0 h 902"/>
                    <a:gd name="T96" fmla="*/ 0 w 467"/>
                    <a:gd name="T97" fmla="*/ 0 h 902"/>
                    <a:gd name="T98" fmla="*/ 0 w 467"/>
                    <a:gd name="T99" fmla="*/ 0 h 902"/>
                    <a:gd name="T100" fmla="*/ 0 w 467"/>
                    <a:gd name="T101" fmla="*/ 0 h 902"/>
                    <a:gd name="T102" fmla="*/ 0 w 467"/>
                    <a:gd name="T103" fmla="*/ 0 h 902"/>
                    <a:gd name="T104" fmla="*/ 0 w 467"/>
                    <a:gd name="T105" fmla="*/ 0 h 902"/>
                    <a:gd name="T106" fmla="*/ 0 w 467"/>
                    <a:gd name="T107" fmla="*/ 0 h 902"/>
                    <a:gd name="T108" fmla="*/ 0 w 467"/>
                    <a:gd name="T109" fmla="*/ 0 h 902"/>
                    <a:gd name="T110" fmla="*/ 0 w 467"/>
                    <a:gd name="T111" fmla="*/ 0 h 902"/>
                    <a:gd name="T112" fmla="*/ 0 w 467"/>
                    <a:gd name="T113" fmla="*/ 0 h 902"/>
                    <a:gd name="T114" fmla="*/ 0 w 467"/>
                    <a:gd name="T115" fmla="*/ 0 h 902"/>
                    <a:gd name="T116" fmla="*/ 0 w 467"/>
                    <a:gd name="T117" fmla="*/ 0 h 902"/>
                    <a:gd name="T118" fmla="*/ 0 w 467"/>
                    <a:gd name="T119" fmla="*/ 0 h 902"/>
                    <a:gd name="T120" fmla="*/ 0 w 467"/>
                    <a:gd name="T121" fmla="*/ 0 h 90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467"/>
                    <a:gd name="T184" fmla="*/ 0 h 902"/>
                    <a:gd name="T185" fmla="*/ 467 w 467"/>
                    <a:gd name="T186" fmla="*/ 902 h 90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467" h="902">
                      <a:moveTo>
                        <a:pt x="33" y="229"/>
                      </a:moveTo>
                      <a:lnTo>
                        <a:pt x="0" y="352"/>
                      </a:lnTo>
                      <a:lnTo>
                        <a:pt x="9" y="356"/>
                      </a:lnTo>
                      <a:lnTo>
                        <a:pt x="17" y="360"/>
                      </a:lnTo>
                      <a:lnTo>
                        <a:pt x="26" y="364"/>
                      </a:lnTo>
                      <a:lnTo>
                        <a:pt x="35" y="371"/>
                      </a:lnTo>
                      <a:lnTo>
                        <a:pt x="43" y="377"/>
                      </a:lnTo>
                      <a:lnTo>
                        <a:pt x="51" y="384"/>
                      </a:lnTo>
                      <a:lnTo>
                        <a:pt x="60" y="391"/>
                      </a:lnTo>
                      <a:lnTo>
                        <a:pt x="69" y="397"/>
                      </a:lnTo>
                      <a:lnTo>
                        <a:pt x="72" y="398"/>
                      </a:lnTo>
                      <a:lnTo>
                        <a:pt x="76" y="399"/>
                      </a:lnTo>
                      <a:lnTo>
                        <a:pt x="81" y="399"/>
                      </a:lnTo>
                      <a:lnTo>
                        <a:pt x="85" y="398"/>
                      </a:lnTo>
                      <a:lnTo>
                        <a:pt x="90" y="398"/>
                      </a:lnTo>
                      <a:lnTo>
                        <a:pt x="95" y="398"/>
                      </a:lnTo>
                      <a:lnTo>
                        <a:pt x="99" y="399"/>
                      </a:lnTo>
                      <a:lnTo>
                        <a:pt x="102" y="400"/>
                      </a:lnTo>
                      <a:lnTo>
                        <a:pt x="106" y="406"/>
                      </a:lnTo>
                      <a:lnTo>
                        <a:pt x="108" y="412"/>
                      </a:lnTo>
                      <a:lnTo>
                        <a:pt x="111" y="418"/>
                      </a:lnTo>
                      <a:lnTo>
                        <a:pt x="118" y="419"/>
                      </a:lnTo>
                      <a:lnTo>
                        <a:pt x="121" y="418"/>
                      </a:lnTo>
                      <a:lnTo>
                        <a:pt x="125" y="414"/>
                      </a:lnTo>
                      <a:lnTo>
                        <a:pt x="129" y="413"/>
                      </a:lnTo>
                      <a:lnTo>
                        <a:pt x="131" y="414"/>
                      </a:lnTo>
                      <a:lnTo>
                        <a:pt x="134" y="424"/>
                      </a:lnTo>
                      <a:lnTo>
                        <a:pt x="137" y="433"/>
                      </a:lnTo>
                      <a:lnTo>
                        <a:pt x="141" y="441"/>
                      </a:lnTo>
                      <a:lnTo>
                        <a:pt x="145" y="448"/>
                      </a:lnTo>
                      <a:lnTo>
                        <a:pt x="149" y="456"/>
                      </a:lnTo>
                      <a:lnTo>
                        <a:pt x="153" y="463"/>
                      </a:lnTo>
                      <a:lnTo>
                        <a:pt x="156" y="471"/>
                      </a:lnTo>
                      <a:lnTo>
                        <a:pt x="158" y="480"/>
                      </a:lnTo>
                      <a:lnTo>
                        <a:pt x="162" y="502"/>
                      </a:lnTo>
                      <a:lnTo>
                        <a:pt x="168" y="522"/>
                      </a:lnTo>
                      <a:lnTo>
                        <a:pt x="173" y="541"/>
                      </a:lnTo>
                      <a:lnTo>
                        <a:pt x="181" y="559"/>
                      </a:lnTo>
                      <a:lnTo>
                        <a:pt x="190" y="577"/>
                      </a:lnTo>
                      <a:lnTo>
                        <a:pt x="199" y="593"/>
                      </a:lnTo>
                      <a:lnTo>
                        <a:pt x="212" y="609"/>
                      </a:lnTo>
                      <a:lnTo>
                        <a:pt x="228" y="625"/>
                      </a:lnTo>
                      <a:lnTo>
                        <a:pt x="221" y="625"/>
                      </a:lnTo>
                      <a:lnTo>
                        <a:pt x="216" y="623"/>
                      </a:lnTo>
                      <a:lnTo>
                        <a:pt x="210" y="625"/>
                      </a:lnTo>
                      <a:lnTo>
                        <a:pt x="207" y="626"/>
                      </a:lnTo>
                      <a:lnTo>
                        <a:pt x="204" y="633"/>
                      </a:lnTo>
                      <a:lnTo>
                        <a:pt x="204" y="641"/>
                      </a:lnTo>
                      <a:lnTo>
                        <a:pt x="206" y="647"/>
                      </a:lnTo>
                      <a:lnTo>
                        <a:pt x="210" y="654"/>
                      </a:lnTo>
                      <a:lnTo>
                        <a:pt x="216" y="659"/>
                      </a:lnTo>
                      <a:lnTo>
                        <a:pt x="222" y="665"/>
                      </a:lnTo>
                      <a:lnTo>
                        <a:pt x="228" y="670"/>
                      </a:lnTo>
                      <a:lnTo>
                        <a:pt x="234" y="676"/>
                      </a:lnTo>
                      <a:lnTo>
                        <a:pt x="230" y="676"/>
                      </a:lnTo>
                      <a:lnTo>
                        <a:pt x="225" y="675"/>
                      </a:lnTo>
                      <a:lnTo>
                        <a:pt x="222" y="672"/>
                      </a:lnTo>
                      <a:lnTo>
                        <a:pt x="220" y="669"/>
                      </a:lnTo>
                      <a:lnTo>
                        <a:pt x="211" y="672"/>
                      </a:lnTo>
                      <a:lnTo>
                        <a:pt x="202" y="672"/>
                      </a:lnTo>
                      <a:lnTo>
                        <a:pt x="195" y="675"/>
                      </a:lnTo>
                      <a:lnTo>
                        <a:pt x="194" y="682"/>
                      </a:lnTo>
                      <a:lnTo>
                        <a:pt x="197" y="687"/>
                      </a:lnTo>
                      <a:lnTo>
                        <a:pt x="203" y="691"/>
                      </a:lnTo>
                      <a:lnTo>
                        <a:pt x="208" y="693"/>
                      </a:lnTo>
                      <a:lnTo>
                        <a:pt x="216" y="696"/>
                      </a:lnTo>
                      <a:lnTo>
                        <a:pt x="222" y="699"/>
                      </a:lnTo>
                      <a:lnTo>
                        <a:pt x="229" y="701"/>
                      </a:lnTo>
                      <a:lnTo>
                        <a:pt x="234" y="704"/>
                      </a:lnTo>
                      <a:lnTo>
                        <a:pt x="237" y="708"/>
                      </a:lnTo>
                      <a:lnTo>
                        <a:pt x="244" y="721"/>
                      </a:lnTo>
                      <a:lnTo>
                        <a:pt x="245" y="733"/>
                      </a:lnTo>
                      <a:lnTo>
                        <a:pt x="241" y="742"/>
                      </a:lnTo>
                      <a:lnTo>
                        <a:pt x="233" y="751"/>
                      </a:lnTo>
                      <a:lnTo>
                        <a:pt x="222" y="758"/>
                      </a:lnTo>
                      <a:lnTo>
                        <a:pt x="209" y="765"/>
                      </a:lnTo>
                      <a:lnTo>
                        <a:pt x="197" y="773"/>
                      </a:lnTo>
                      <a:lnTo>
                        <a:pt x="185" y="780"/>
                      </a:lnTo>
                      <a:lnTo>
                        <a:pt x="183" y="785"/>
                      </a:lnTo>
                      <a:lnTo>
                        <a:pt x="181" y="791"/>
                      </a:lnTo>
                      <a:lnTo>
                        <a:pt x="179" y="800"/>
                      </a:lnTo>
                      <a:lnTo>
                        <a:pt x="176" y="807"/>
                      </a:lnTo>
                      <a:lnTo>
                        <a:pt x="196" y="802"/>
                      </a:lnTo>
                      <a:lnTo>
                        <a:pt x="216" y="798"/>
                      </a:lnTo>
                      <a:lnTo>
                        <a:pt x="235" y="795"/>
                      </a:lnTo>
                      <a:lnTo>
                        <a:pt x="256" y="793"/>
                      </a:lnTo>
                      <a:lnTo>
                        <a:pt x="276" y="793"/>
                      </a:lnTo>
                      <a:lnTo>
                        <a:pt x="296" y="794"/>
                      </a:lnTo>
                      <a:lnTo>
                        <a:pt x="316" y="797"/>
                      </a:lnTo>
                      <a:lnTo>
                        <a:pt x="337" y="800"/>
                      </a:lnTo>
                      <a:lnTo>
                        <a:pt x="335" y="795"/>
                      </a:lnTo>
                      <a:lnTo>
                        <a:pt x="337" y="790"/>
                      </a:lnTo>
                      <a:lnTo>
                        <a:pt x="338" y="786"/>
                      </a:lnTo>
                      <a:lnTo>
                        <a:pt x="340" y="781"/>
                      </a:lnTo>
                      <a:lnTo>
                        <a:pt x="342" y="778"/>
                      </a:lnTo>
                      <a:lnTo>
                        <a:pt x="343" y="774"/>
                      </a:lnTo>
                      <a:lnTo>
                        <a:pt x="344" y="768"/>
                      </a:lnTo>
                      <a:lnTo>
                        <a:pt x="344" y="764"/>
                      </a:lnTo>
                      <a:lnTo>
                        <a:pt x="344" y="773"/>
                      </a:lnTo>
                      <a:lnTo>
                        <a:pt x="345" y="782"/>
                      </a:lnTo>
                      <a:lnTo>
                        <a:pt x="346" y="791"/>
                      </a:lnTo>
                      <a:lnTo>
                        <a:pt x="349" y="800"/>
                      </a:lnTo>
                      <a:lnTo>
                        <a:pt x="351" y="807"/>
                      </a:lnTo>
                      <a:lnTo>
                        <a:pt x="355" y="815"/>
                      </a:lnTo>
                      <a:lnTo>
                        <a:pt x="360" y="822"/>
                      </a:lnTo>
                      <a:lnTo>
                        <a:pt x="367" y="826"/>
                      </a:lnTo>
                      <a:lnTo>
                        <a:pt x="380" y="834"/>
                      </a:lnTo>
                      <a:lnTo>
                        <a:pt x="392" y="842"/>
                      </a:lnTo>
                      <a:lnTo>
                        <a:pt x="403" y="852"/>
                      </a:lnTo>
                      <a:lnTo>
                        <a:pt x="414" y="861"/>
                      </a:lnTo>
                      <a:lnTo>
                        <a:pt x="425" y="871"/>
                      </a:lnTo>
                      <a:lnTo>
                        <a:pt x="435" y="881"/>
                      </a:lnTo>
                      <a:lnTo>
                        <a:pt x="443" y="891"/>
                      </a:lnTo>
                      <a:lnTo>
                        <a:pt x="453" y="902"/>
                      </a:lnTo>
                      <a:lnTo>
                        <a:pt x="455" y="884"/>
                      </a:lnTo>
                      <a:lnTo>
                        <a:pt x="457" y="865"/>
                      </a:lnTo>
                      <a:lnTo>
                        <a:pt x="460" y="847"/>
                      </a:lnTo>
                      <a:lnTo>
                        <a:pt x="462" y="828"/>
                      </a:lnTo>
                      <a:lnTo>
                        <a:pt x="463" y="809"/>
                      </a:lnTo>
                      <a:lnTo>
                        <a:pt x="463" y="790"/>
                      </a:lnTo>
                      <a:lnTo>
                        <a:pt x="464" y="772"/>
                      </a:lnTo>
                      <a:lnTo>
                        <a:pt x="464" y="753"/>
                      </a:lnTo>
                      <a:lnTo>
                        <a:pt x="464" y="735"/>
                      </a:lnTo>
                      <a:lnTo>
                        <a:pt x="464" y="716"/>
                      </a:lnTo>
                      <a:lnTo>
                        <a:pt x="463" y="698"/>
                      </a:lnTo>
                      <a:lnTo>
                        <a:pt x="462" y="678"/>
                      </a:lnTo>
                      <a:lnTo>
                        <a:pt x="461" y="659"/>
                      </a:lnTo>
                      <a:lnTo>
                        <a:pt x="460" y="641"/>
                      </a:lnTo>
                      <a:lnTo>
                        <a:pt x="458" y="622"/>
                      </a:lnTo>
                      <a:lnTo>
                        <a:pt x="457" y="604"/>
                      </a:lnTo>
                      <a:lnTo>
                        <a:pt x="454" y="597"/>
                      </a:lnTo>
                      <a:lnTo>
                        <a:pt x="449" y="589"/>
                      </a:lnTo>
                      <a:lnTo>
                        <a:pt x="444" y="581"/>
                      </a:lnTo>
                      <a:lnTo>
                        <a:pt x="442" y="576"/>
                      </a:lnTo>
                      <a:lnTo>
                        <a:pt x="451" y="551"/>
                      </a:lnTo>
                      <a:lnTo>
                        <a:pt x="457" y="526"/>
                      </a:lnTo>
                      <a:lnTo>
                        <a:pt x="462" y="500"/>
                      </a:lnTo>
                      <a:lnTo>
                        <a:pt x="465" y="474"/>
                      </a:lnTo>
                      <a:lnTo>
                        <a:pt x="467" y="448"/>
                      </a:lnTo>
                      <a:lnTo>
                        <a:pt x="467" y="422"/>
                      </a:lnTo>
                      <a:lnTo>
                        <a:pt x="467" y="396"/>
                      </a:lnTo>
                      <a:lnTo>
                        <a:pt x="466" y="369"/>
                      </a:lnTo>
                      <a:lnTo>
                        <a:pt x="464" y="343"/>
                      </a:lnTo>
                      <a:lnTo>
                        <a:pt x="461" y="315"/>
                      </a:lnTo>
                      <a:lnTo>
                        <a:pt x="457" y="289"/>
                      </a:lnTo>
                      <a:lnTo>
                        <a:pt x="454" y="262"/>
                      </a:lnTo>
                      <a:lnTo>
                        <a:pt x="451" y="236"/>
                      </a:lnTo>
                      <a:lnTo>
                        <a:pt x="448" y="210"/>
                      </a:lnTo>
                      <a:lnTo>
                        <a:pt x="445" y="184"/>
                      </a:lnTo>
                      <a:lnTo>
                        <a:pt x="443" y="159"/>
                      </a:lnTo>
                      <a:lnTo>
                        <a:pt x="440" y="150"/>
                      </a:lnTo>
                      <a:lnTo>
                        <a:pt x="431" y="142"/>
                      </a:lnTo>
                      <a:lnTo>
                        <a:pt x="420" y="137"/>
                      </a:lnTo>
                      <a:lnTo>
                        <a:pt x="406" y="131"/>
                      </a:lnTo>
                      <a:lnTo>
                        <a:pt x="390" y="127"/>
                      </a:lnTo>
                      <a:lnTo>
                        <a:pt x="374" y="123"/>
                      </a:lnTo>
                      <a:lnTo>
                        <a:pt x="357" y="117"/>
                      </a:lnTo>
                      <a:lnTo>
                        <a:pt x="342" y="111"/>
                      </a:lnTo>
                      <a:lnTo>
                        <a:pt x="334" y="108"/>
                      </a:lnTo>
                      <a:lnTo>
                        <a:pt x="326" y="104"/>
                      </a:lnTo>
                      <a:lnTo>
                        <a:pt x="317" y="101"/>
                      </a:lnTo>
                      <a:lnTo>
                        <a:pt x="307" y="99"/>
                      </a:lnTo>
                      <a:lnTo>
                        <a:pt x="298" y="97"/>
                      </a:lnTo>
                      <a:lnTo>
                        <a:pt x="290" y="93"/>
                      </a:lnTo>
                      <a:lnTo>
                        <a:pt x="282" y="90"/>
                      </a:lnTo>
                      <a:lnTo>
                        <a:pt x="274" y="87"/>
                      </a:lnTo>
                      <a:lnTo>
                        <a:pt x="255" y="77"/>
                      </a:lnTo>
                      <a:lnTo>
                        <a:pt x="235" y="69"/>
                      </a:lnTo>
                      <a:lnTo>
                        <a:pt x="215" y="62"/>
                      </a:lnTo>
                      <a:lnTo>
                        <a:pt x="194" y="54"/>
                      </a:lnTo>
                      <a:lnTo>
                        <a:pt x="175" y="44"/>
                      </a:lnTo>
                      <a:lnTo>
                        <a:pt x="158" y="32"/>
                      </a:lnTo>
                      <a:lnTo>
                        <a:pt x="143" y="18"/>
                      </a:lnTo>
                      <a:lnTo>
                        <a:pt x="130" y="0"/>
                      </a:lnTo>
                      <a:lnTo>
                        <a:pt x="130" y="2"/>
                      </a:lnTo>
                      <a:lnTo>
                        <a:pt x="131" y="10"/>
                      </a:lnTo>
                      <a:lnTo>
                        <a:pt x="130" y="22"/>
                      </a:lnTo>
                      <a:lnTo>
                        <a:pt x="127" y="39"/>
                      </a:lnTo>
                      <a:lnTo>
                        <a:pt x="121" y="61"/>
                      </a:lnTo>
                      <a:lnTo>
                        <a:pt x="111" y="87"/>
                      </a:lnTo>
                      <a:lnTo>
                        <a:pt x="96" y="118"/>
                      </a:lnTo>
                      <a:lnTo>
                        <a:pt x="74" y="154"/>
                      </a:lnTo>
                      <a:lnTo>
                        <a:pt x="33" y="229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33" name="Freeform 2203"/>
                <p:cNvSpPr>
                  <a:spLocks/>
                </p:cNvSpPr>
                <p:nvPr/>
              </p:nvSpPr>
              <p:spPr bwMode="auto">
                <a:xfrm>
                  <a:off x="2822" y="1537"/>
                  <a:ext cx="46" cy="83"/>
                </a:xfrm>
                <a:custGeom>
                  <a:avLst/>
                  <a:gdLst>
                    <a:gd name="T0" fmla="*/ 0 w 467"/>
                    <a:gd name="T1" fmla="*/ 0 h 902"/>
                    <a:gd name="T2" fmla="*/ 0 w 467"/>
                    <a:gd name="T3" fmla="*/ 0 h 902"/>
                    <a:gd name="T4" fmla="*/ 0 w 467"/>
                    <a:gd name="T5" fmla="*/ 0 h 902"/>
                    <a:gd name="T6" fmla="*/ 0 w 467"/>
                    <a:gd name="T7" fmla="*/ 0 h 902"/>
                    <a:gd name="T8" fmla="*/ 0 w 467"/>
                    <a:gd name="T9" fmla="*/ 0 h 902"/>
                    <a:gd name="T10" fmla="*/ 0 w 467"/>
                    <a:gd name="T11" fmla="*/ 0 h 902"/>
                    <a:gd name="T12" fmla="*/ 0 w 467"/>
                    <a:gd name="T13" fmla="*/ 0 h 902"/>
                    <a:gd name="T14" fmla="*/ 0 w 467"/>
                    <a:gd name="T15" fmla="*/ 0 h 902"/>
                    <a:gd name="T16" fmla="*/ 0 w 467"/>
                    <a:gd name="T17" fmla="*/ 0 h 902"/>
                    <a:gd name="T18" fmla="*/ 0 w 467"/>
                    <a:gd name="T19" fmla="*/ 0 h 902"/>
                    <a:gd name="T20" fmla="*/ 0 w 467"/>
                    <a:gd name="T21" fmla="*/ 0 h 902"/>
                    <a:gd name="T22" fmla="*/ 0 w 467"/>
                    <a:gd name="T23" fmla="*/ 0 h 902"/>
                    <a:gd name="T24" fmla="*/ 0 w 467"/>
                    <a:gd name="T25" fmla="*/ 0 h 902"/>
                    <a:gd name="T26" fmla="*/ 0 w 467"/>
                    <a:gd name="T27" fmla="*/ 0 h 902"/>
                    <a:gd name="T28" fmla="*/ 0 w 467"/>
                    <a:gd name="T29" fmla="*/ 0 h 902"/>
                    <a:gd name="T30" fmla="*/ 0 w 467"/>
                    <a:gd name="T31" fmla="*/ 0 h 902"/>
                    <a:gd name="T32" fmla="*/ 0 w 467"/>
                    <a:gd name="T33" fmla="*/ 0 h 902"/>
                    <a:gd name="T34" fmla="*/ 0 w 467"/>
                    <a:gd name="T35" fmla="*/ 0 h 902"/>
                    <a:gd name="T36" fmla="*/ 0 w 467"/>
                    <a:gd name="T37" fmla="*/ 0 h 902"/>
                    <a:gd name="T38" fmla="*/ 0 w 467"/>
                    <a:gd name="T39" fmla="*/ 0 h 902"/>
                    <a:gd name="T40" fmla="*/ 0 w 467"/>
                    <a:gd name="T41" fmla="*/ 0 h 902"/>
                    <a:gd name="T42" fmla="*/ 0 w 467"/>
                    <a:gd name="T43" fmla="*/ 0 h 902"/>
                    <a:gd name="T44" fmla="*/ 0 w 467"/>
                    <a:gd name="T45" fmla="*/ 0 h 902"/>
                    <a:gd name="T46" fmla="*/ 0 w 467"/>
                    <a:gd name="T47" fmla="*/ 0 h 902"/>
                    <a:gd name="T48" fmla="*/ 0 w 467"/>
                    <a:gd name="T49" fmla="*/ 0 h 902"/>
                    <a:gd name="T50" fmla="*/ 0 w 467"/>
                    <a:gd name="T51" fmla="*/ 0 h 902"/>
                    <a:gd name="T52" fmla="*/ 0 w 467"/>
                    <a:gd name="T53" fmla="*/ 0 h 902"/>
                    <a:gd name="T54" fmla="*/ 0 w 467"/>
                    <a:gd name="T55" fmla="*/ 0 h 902"/>
                    <a:gd name="T56" fmla="*/ 0 w 467"/>
                    <a:gd name="T57" fmla="*/ 0 h 902"/>
                    <a:gd name="T58" fmla="*/ 0 w 467"/>
                    <a:gd name="T59" fmla="*/ 0 h 902"/>
                    <a:gd name="T60" fmla="*/ 0 w 467"/>
                    <a:gd name="T61" fmla="*/ 0 h 902"/>
                    <a:gd name="T62" fmla="*/ 0 w 467"/>
                    <a:gd name="T63" fmla="*/ 0 h 902"/>
                    <a:gd name="T64" fmla="*/ 0 w 467"/>
                    <a:gd name="T65" fmla="*/ 0 h 902"/>
                    <a:gd name="T66" fmla="*/ 0 w 467"/>
                    <a:gd name="T67" fmla="*/ 0 h 902"/>
                    <a:gd name="T68" fmla="*/ 0 w 467"/>
                    <a:gd name="T69" fmla="*/ 0 h 902"/>
                    <a:gd name="T70" fmla="*/ 0 w 467"/>
                    <a:gd name="T71" fmla="*/ 0 h 902"/>
                    <a:gd name="T72" fmla="*/ 0 w 467"/>
                    <a:gd name="T73" fmla="*/ 0 h 902"/>
                    <a:gd name="T74" fmla="*/ 0 w 467"/>
                    <a:gd name="T75" fmla="*/ 0 h 902"/>
                    <a:gd name="T76" fmla="*/ 0 w 467"/>
                    <a:gd name="T77" fmla="*/ 0 h 902"/>
                    <a:gd name="T78" fmla="*/ 0 w 467"/>
                    <a:gd name="T79" fmla="*/ 0 h 902"/>
                    <a:gd name="T80" fmla="*/ 0 w 467"/>
                    <a:gd name="T81" fmla="*/ 0 h 902"/>
                    <a:gd name="T82" fmla="*/ 0 w 467"/>
                    <a:gd name="T83" fmla="*/ 0 h 902"/>
                    <a:gd name="T84" fmla="*/ 0 w 467"/>
                    <a:gd name="T85" fmla="*/ 0 h 902"/>
                    <a:gd name="T86" fmla="*/ 0 w 467"/>
                    <a:gd name="T87" fmla="*/ 0 h 902"/>
                    <a:gd name="T88" fmla="*/ 0 w 467"/>
                    <a:gd name="T89" fmla="*/ 0 h 902"/>
                    <a:gd name="T90" fmla="*/ 0 w 467"/>
                    <a:gd name="T91" fmla="*/ 0 h 902"/>
                    <a:gd name="T92" fmla="*/ 0 w 467"/>
                    <a:gd name="T93" fmla="*/ 0 h 902"/>
                    <a:gd name="T94" fmla="*/ 0 w 467"/>
                    <a:gd name="T95" fmla="*/ 0 h 902"/>
                    <a:gd name="T96" fmla="*/ 0 w 467"/>
                    <a:gd name="T97" fmla="*/ 0 h 902"/>
                    <a:gd name="T98" fmla="*/ 0 w 467"/>
                    <a:gd name="T99" fmla="*/ 0 h 902"/>
                    <a:gd name="T100" fmla="*/ 0 w 467"/>
                    <a:gd name="T101" fmla="*/ 0 h 90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467"/>
                    <a:gd name="T154" fmla="*/ 0 h 902"/>
                    <a:gd name="T155" fmla="*/ 467 w 467"/>
                    <a:gd name="T156" fmla="*/ 902 h 902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467" h="902">
                      <a:moveTo>
                        <a:pt x="33" y="229"/>
                      </a:moveTo>
                      <a:lnTo>
                        <a:pt x="0" y="352"/>
                      </a:lnTo>
                      <a:lnTo>
                        <a:pt x="9" y="356"/>
                      </a:lnTo>
                      <a:lnTo>
                        <a:pt x="17" y="360"/>
                      </a:lnTo>
                      <a:lnTo>
                        <a:pt x="26" y="364"/>
                      </a:lnTo>
                      <a:lnTo>
                        <a:pt x="35" y="371"/>
                      </a:lnTo>
                      <a:lnTo>
                        <a:pt x="43" y="377"/>
                      </a:lnTo>
                      <a:lnTo>
                        <a:pt x="51" y="384"/>
                      </a:lnTo>
                      <a:lnTo>
                        <a:pt x="60" y="391"/>
                      </a:lnTo>
                      <a:lnTo>
                        <a:pt x="69" y="397"/>
                      </a:lnTo>
                      <a:lnTo>
                        <a:pt x="72" y="398"/>
                      </a:lnTo>
                      <a:lnTo>
                        <a:pt x="76" y="399"/>
                      </a:lnTo>
                      <a:lnTo>
                        <a:pt x="81" y="399"/>
                      </a:lnTo>
                      <a:lnTo>
                        <a:pt x="85" y="398"/>
                      </a:lnTo>
                      <a:lnTo>
                        <a:pt x="90" y="398"/>
                      </a:lnTo>
                      <a:lnTo>
                        <a:pt x="95" y="398"/>
                      </a:lnTo>
                      <a:lnTo>
                        <a:pt x="99" y="399"/>
                      </a:lnTo>
                      <a:lnTo>
                        <a:pt x="102" y="400"/>
                      </a:lnTo>
                      <a:lnTo>
                        <a:pt x="106" y="406"/>
                      </a:lnTo>
                      <a:lnTo>
                        <a:pt x="108" y="412"/>
                      </a:lnTo>
                      <a:lnTo>
                        <a:pt x="111" y="418"/>
                      </a:lnTo>
                      <a:lnTo>
                        <a:pt x="118" y="419"/>
                      </a:lnTo>
                      <a:lnTo>
                        <a:pt x="121" y="418"/>
                      </a:lnTo>
                      <a:lnTo>
                        <a:pt x="125" y="414"/>
                      </a:lnTo>
                      <a:lnTo>
                        <a:pt x="129" y="413"/>
                      </a:lnTo>
                      <a:lnTo>
                        <a:pt x="131" y="414"/>
                      </a:lnTo>
                      <a:lnTo>
                        <a:pt x="134" y="424"/>
                      </a:lnTo>
                      <a:lnTo>
                        <a:pt x="137" y="433"/>
                      </a:lnTo>
                      <a:lnTo>
                        <a:pt x="141" y="441"/>
                      </a:lnTo>
                      <a:lnTo>
                        <a:pt x="145" y="448"/>
                      </a:lnTo>
                      <a:lnTo>
                        <a:pt x="149" y="456"/>
                      </a:lnTo>
                      <a:lnTo>
                        <a:pt x="153" y="463"/>
                      </a:lnTo>
                      <a:lnTo>
                        <a:pt x="156" y="471"/>
                      </a:lnTo>
                      <a:lnTo>
                        <a:pt x="158" y="480"/>
                      </a:lnTo>
                      <a:lnTo>
                        <a:pt x="162" y="502"/>
                      </a:lnTo>
                      <a:lnTo>
                        <a:pt x="168" y="522"/>
                      </a:lnTo>
                      <a:lnTo>
                        <a:pt x="173" y="541"/>
                      </a:lnTo>
                      <a:lnTo>
                        <a:pt x="181" y="559"/>
                      </a:lnTo>
                      <a:lnTo>
                        <a:pt x="190" y="577"/>
                      </a:lnTo>
                      <a:lnTo>
                        <a:pt x="199" y="593"/>
                      </a:lnTo>
                      <a:lnTo>
                        <a:pt x="212" y="609"/>
                      </a:lnTo>
                      <a:lnTo>
                        <a:pt x="228" y="625"/>
                      </a:lnTo>
                      <a:lnTo>
                        <a:pt x="221" y="625"/>
                      </a:lnTo>
                      <a:lnTo>
                        <a:pt x="216" y="623"/>
                      </a:lnTo>
                      <a:lnTo>
                        <a:pt x="210" y="625"/>
                      </a:lnTo>
                      <a:lnTo>
                        <a:pt x="207" y="626"/>
                      </a:lnTo>
                      <a:lnTo>
                        <a:pt x="204" y="633"/>
                      </a:lnTo>
                      <a:lnTo>
                        <a:pt x="204" y="641"/>
                      </a:lnTo>
                      <a:lnTo>
                        <a:pt x="206" y="647"/>
                      </a:lnTo>
                      <a:lnTo>
                        <a:pt x="210" y="654"/>
                      </a:lnTo>
                      <a:lnTo>
                        <a:pt x="216" y="659"/>
                      </a:lnTo>
                      <a:lnTo>
                        <a:pt x="222" y="665"/>
                      </a:lnTo>
                      <a:lnTo>
                        <a:pt x="228" y="670"/>
                      </a:lnTo>
                      <a:lnTo>
                        <a:pt x="234" y="676"/>
                      </a:lnTo>
                      <a:lnTo>
                        <a:pt x="230" y="676"/>
                      </a:lnTo>
                      <a:lnTo>
                        <a:pt x="225" y="675"/>
                      </a:lnTo>
                      <a:lnTo>
                        <a:pt x="222" y="672"/>
                      </a:lnTo>
                      <a:lnTo>
                        <a:pt x="220" y="669"/>
                      </a:lnTo>
                      <a:lnTo>
                        <a:pt x="211" y="672"/>
                      </a:lnTo>
                      <a:lnTo>
                        <a:pt x="202" y="672"/>
                      </a:lnTo>
                      <a:lnTo>
                        <a:pt x="195" y="675"/>
                      </a:lnTo>
                      <a:lnTo>
                        <a:pt x="194" y="682"/>
                      </a:lnTo>
                      <a:lnTo>
                        <a:pt x="197" y="687"/>
                      </a:lnTo>
                      <a:lnTo>
                        <a:pt x="203" y="691"/>
                      </a:lnTo>
                      <a:lnTo>
                        <a:pt x="208" y="693"/>
                      </a:lnTo>
                      <a:lnTo>
                        <a:pt x="216" y="696"/>
                      </a:lnTo>
                      <a:lnTo>
                        <a:pt x="222" y="699"/>
                      </a:lnTo>
                      <a:lnTo>
                        <a:pt x="229" y="701"/>
                      </a:lnTo>
                      <a:lnTo>
                        <a:pt x="234" y="704"/>
                      </a:lnTo>
                      <a:lnTo>
                        <a:pt x="237" y="708"/>
                      </a:lnTo>
                      <a:lnTo>
                        <a:pt x="244" y="721"/>
                      </a:lnTo>
                      <a:lnTo>
                        <a:pt x="245" y="733"/>
                      </a:lnTo>
                      <a:lnTo>
                        <a:pt x="241" y="742"/>
                      </a:lnTo>
                      <a:lnTo>
                        <a:pt x="233" y="751"/>
                      </a:lnTo>
                      <a:lnTo>
                        <a:pt x="222" y="758"/>
                      </a:lnTo>
                      <a:lnTo>
                        <a:pt x="209" y="765"/>
                      </a:lnTo>
                      <a:lnTo>
                        <a:pt x="197" y="773"/>
                      </a:lnTo>
                      <a:lnTo>
                        <a:pt x="185" y="780"/>
                      </a:lnTo>
                      <a:lnTo>
                        <a:pt x="183" y="785"/>
                      </a:lnTo>
                      <a:lnTo>
                        <a:pt x="181" y="791"/>
                      </a:lnTo>
                      <a:lnTo>
                        <a:pt x="179" y="800"/>
                      </a:lnTo>
                      <a:lnTo>
                        <a:pt x="176" y="807"/>
                      </a:lnTo>
                      <a:lnTo>
                        <a:pt x="196" y="802"/>
                      </a:lnTo>
                      <a:lnTo>
                        <a:pt x="216" y="798"/>
                      </a:lnTo>
                      <a:lnTo>
                        <a:pt x="235" y="795"/>
                      </a:lnTo>
                      <a:lnTo>
                        <a:pt x="256" y="793"/>
                      </a:lnTo>
                      <a:lnTo>
                        <a:pt x="276" y="793"/>
                      </a:lnTo>
                      <a:lnTo>
                        <a:pt x="296" y="794"/>
                      </a:lnTo>
                      <a:lnTo>
                        <a:pt x="316" y="797"/>
                      </a:lnTo>
                      <a:lnTo>
                        <a:pt x="337" y="800"/>
                      </a:lnTo>
                      <a:lnTo>
                        <a:pt x="335" y="795"/>
                      </a:lnTo>
                      <a:lnTo>
                        <a:pt x="337" y="790"/>
                      </a:lnTo>
                      <a:lnTo>
                        <a:pt x="338" y="786"/>
                      </a:lnTo>
                      <a:lnTo>
                        <a:pt x="340" y="781"/>
                      </a:lnTo>
                      <a:lnTo>
                        <a:pt x="342" y="778"/>
                      </a:lnTo>
                      <a:lnTo>
                        <a:pt x="343" y="774"/>
                      </a:lnTo>
                      <a:lnTo>
                        <a:pt x="344" y="768"/>
                      </a:lnTo>
                      <a:lnTo>
                        <a:pt x="344" y="764"/>
                      </a:lnTo>
                      <a:lnTo>
                        <a:pt x="344" y="773"/>
                      </a:lnTo>
                      <a:lnTo>
                        <a:pt x="345" y="782"/>
                      </a:lnTo>
                      <a:lnTo>
                        <a:pt x="346" y="791"/>
                      </a:lnTo>
                      <a:lnTo>
                        <a:pt x="349" y="800"/>
                      </a:lnTo>
                      <a:lnTo>
                        <a:pt x="351" y="807"/>
                      </a:lnTo>
                      <a:lnTo>
                        <a:pt x="355" y="815"/>
                      </a:lnTo>
                      <a:lnTo>
                        <a:pt x="360" y="822"/>
                      </a:lnTo>
                      <a:lnTo>
                        <a:pt x="367" y="826"/>
                      </a:lnTo>
                      <a:lnTo>
                        <a:pt x="380" y="834"/>
                      </a:lnTo>
                      <a:lnTo>
                        <a:pt x="392" y="842"/>
                      </a:lnTo>
                      <a:lnTo>
                        <a:pt x="403" y="852"/>
                      </a:lnTo>
                      <a:lnTo>
                        <a:pt x="414" y="861"/>
                      </a:lnTo>
                      <a:lnTo>
                        <a:pt x="425" y="871"/>
                      </a:lnTo>
                      <a:lnTo>
                        <a:pt x="435" y="881"/>
                      </a:lnTo>
                      <a:lnTo>
                        <a:pt x="443" y="891"/>
                      </a:lnTo>
                      <a:lnTo>
                        <a:pt x="453" y="902"/>
                      </a:lnTo>
                      <a:lnTo>
                        <a:pt x="455" y="884"/>
                      </a:lnTo>
                      <a:lnTo>
                        <a:pt x="457" y="865"/>
                      </a:lnTo>
                      <a:lnTo>
                        <a:pt x="460" y="847"/>
                      </a:lnTo>
                      <a:lnTo>
                        <a:pt x="462" y="828"/>
                      </a:lnTo>
                      <a:lnTo>
                        <a:pt x="463" y="809"/>
                      </a:lnTo>
                      <a:lnTo>
                        <a:pt x="463" y="790"/>
                      </a:lnTo>
                      <a:lnTo>
                        <a:pt x="464" y="772"/>
                      </a:lnTo>
                      <a:lnTo>
                        <a:pt x="464" y="753"/>
                      </a:lnTo>
                      <a:lnTo>
                        <a:pt x="464" y="735"/>
                      </a:lnTo>
                      <a:lnTo>
                        <a:pt x="464" y="716"/>
                      </a:lnTo>
                      <a:lnTo>
                        <a:pt x="463" y="698"/>
                      </a:lnTo>
                      <a:lnTo>
                        <a:pt x="462" y="678"/>
                      </a:lnTo>
                      <a:lnTo>
                        <a:pt x="461" y="659"/>
                      </a:lnTo>
                      <a:lnTo>
                        <a:pt x="460" y="641"/>
                      </a:lnTo>
                      <a:lnTo>
                        <a:pt x="458" y="622"/>
                      </a:lnTo>
                      <a:lnTo>
                        <a:pt x="457" y="604"/>
                      </a:lnTo>
                      <a:lnTo>
                        <a:pt x="454" y="597"/>
                      </a:lnTo>
                      <a:lnTo>
                        <a:pt x="449" y="589"/>
                      </a:lnTo>
                      <a:lnTo>
                        <a:pt x="444" y="581"/>
                      </a:lnTo>
                      <a:lnTo>
                        <a:pt x="442" y="576"/>
                      </a:lnTo>
                      <a:lnTo>
                        <a:pt x="451" y="551"/>
                      </a:lnTo>
                      <a:lnTo>
                        <a:pt x="457" y="526"/>
                      </a:lnTo>
                      <a:lnTo>
                        <a:pt x="462" y="500"/>
                      </a:lnTo>
                      <a:lnTo>
                        <a:pt x="465" y="474"/>
                      </a:lnTo>
                      <a:lnTo>
                        <a:pt x="467" y="448"/>
                      </a:lnTo>
                      <a:lnTo>
                        <a:pt x="467" y="422"/>
                      </a:lnTo>
                      <a:lnTo>
                        <a:pt x="467" y="396"/>
                      </a:lnTo>
                      <a:lnTo>
                        <a:pt x="466" y="369"/>
                      </a:lnTo>
                      <a:lnTo>
                        <a:pt x="464" y="343"/>
                      </a:lnTo>
                      <a:lnTo>
                        <a:pt x="461" y="315"/>
                      </a:lnTo>
                      <a:lnTo>
                        <a:pt x="457" y="289"/>
                      </a:lnTo>
                      <a:lnTo>
                        <a:pt x="454" y="262"/>
                      </a:lnTo>
                      <a:lnTo>
                        <a:pt x="451" y="236"/>
                      </a:lnTo>
                      <a:lnTo>
                        <a:pt x="448" y="210"/>
                      </a:lnTo>
                      <a:lnTo>
                        <a:pt x="445" y="184"/>
                      </a:lnTo>
                      <a:lnTo>
                        <a:pt x="443" y="159"/>
                      </a:lnTo>
                      <a:lnTo>
                        <a:pt x="440" y="150"/>
                      </a:lnTo>
                      <a:lnTo>
                        <a:pt x="431" y="142"/>
                      </a:lnTo>
                      <a:lnTo>
                        <a:pt x="420" y="137"/>
                      </a:lnTo>
                      <a:lnTo>
                        <a:pt x="406" y="131"/>
                      </a:lnTo>
                      <a:lnTo>
                        <a:pt x="390" y="127"/>
                      </a:lnTo>
                      <a:lnTo>
                        <a:pt x="374" y="123"/>
                      </a:lnTo>
                      <a:lnTo>
                        <a:pt x="357" y="117"/>
                      </a:lnTo>
                      <a:lnTo>
                        <a:pt x="342" y="111"/>
                      </a:lnTo>
                      <a:lnTo>
                        <a:pt x="334" y="108"/>
                      </a:lnTo>
                      <a:lnTo>
                        <a:pt x="326" y="104"/>
                      </a:lnTo>
                      <a:lnTo>
                        <a:pt x="317" y="101"/>
                      </a:lnTo>
                      <a:lnTo>
                        <a:pt x="307" y="99"/>
                      </a:lnTo>
                      <a:lnTo>
                        <a:pt x="298" y="97"/>
                      </a:lnTo>
                      <a:lnTo>
                        <a:pt x="290" y="93"/>
                      </a:lnTo>
                      <a:lnTo>
                        <a:pt x="282" y="90"/>
                      </a:lnTo>
                      <a:lnTo>
                        <a:pt x="274" y="87"/>
                      </a:lnTo>
                      <a:lnTo>
                        <a:pt x="255" y="77"/>
                      </a:lnTo>
                      <a:lnTo>
                        <a:pt x="235" y="69"/>
                      </a:lnTo>
                      <a:lnTo>
                        <a:pt x="215" y="62"/>
                      </a:lnTo>
                      <a:lnTo>
                        <a:pt x="194" y="54"/>
                      </a:lnTo>
                      <a:lnTo>
                        <a:pt x="175" y="44"/>
                      </a:lnTo>
                      <a:lnTo>
                        <a:pt x="158" y="32"/>
                      </a:lnTo>
                      <a:lnTo>
                        <a:pt x="143" y="18"/>
                      </a:lnTo>
                      <a:lnTo>
                        <a:pt x="130" y="0"/>
                      </a:lnTo>
                      <a:lnTo>
                        <a:pt x="130" y="2"/>
                      </a:lnTo>
                      <a:lnTo>
                        <a:pt x="131" y="10"/>
                      </a:lnTo>
                      <a:lnTo>
                        <a:pt x="130" y="22"/>
                      </a:lnTo>
                      <a:lnTo>
                        <a:pt x="127" y="39"/>
                      </a:lnTo>
                      <a:lnTo>
                        <a:pt x="121" y="61"/>
                      </a:lnTo>
                      <a:lnTo>
                        <a:pt x="111" y="87"/>
                      </a:lnTo>
                      <a:lnTo>
                        <a:pt x="96" y="118"/>
                      </a:lnTo>
                      <a:lnTo>
                        <a:pt x="74" y="154"/>
                      </a:lnTo>
                      <a:lnTo>
                        <a:pt x="33" y="229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34" name="Freeform 2204"/>
                <p:cNvSpPr>
                  <a:spLocks/>
                </p:cNvSpPr>
                <p:nvPr/>
              </p:nvSpPr>
              <p:spPr bwMode="auto">
                <a:xfrm>
                  <a:off x="2889" y="1929"/>
                  <a:ext cx="28" cy="28"/>
                </a:xfrm>
                <a:custGeom>
                  <a:avLst/>
                  <a:gdLst>
                    <a:gd name="T0" fmla="*/ 0 w 666"/>
                    <a:gd name="T1" fmla="*/ 0 h 742"/>
                    <a:gd name="T2" fmla="*/ 0 w 666"/>
                    <a:gd name="T3" fmla="*/ 0 h 742"/>
                    <a:gd name="T4" fmla="*/ 0 w 666"/>
                    <a:gd name="T5" fmla="*/ 0 h 742"/>
                    <a:gd name="T6" fmla="*/ 0 w 666"/>
                    <a:gd name="T7" fmla="*/ 0 h 742"/>
                    <a:gd name="T8" fmla="*/ 0 w 666"/>
                    <a:gd name="T9" fmla="*/ 0 h 742"/>
                    <a:gd name="T10" fmla="*/ 0 w 666"/>
                    <a:gd name="T11" fmla="*/ 0 h 742"/>
                    <a:gd name="T12" fmla="*/ 0 w 666"/>
                    <a:gd name="T13" fmla="*/ 0 h 742"/>
                    <a:gd name="T14" fmla="*/ 0 w 666"/>
                    <a:gd name="T15" fmla="*/ 0 h 742"/>
                    <a:gd name="T16" fmla="*/ 0 w 666"/>
                    <a:gd name="T17" fmla="*/ 0 h 742"/>
                    <a:gd name="T18" fmla="*/ 0 w 666"/>
                    <a:gd name="T19" fmla="*/ 0 h 742"/>
                    <a:gd name="T20" fmla="*/ 0 w 666"/>
                    <a:gd name="T21" fmla="*/ 0 h 742"/>
                    <a:gd name="T22" fmla="*/ 0 w 666"/>
                    <a:gd name="T23" fmla="*/ 0 h 742"/>
                    <a:gd name="T24" fmla="*/ 0 w 666"/>
                    <a:gd name="T25" fmla="*/ 0 h 742"/>
                    <a:gd name="T26" fmla="*/ 0 w 666"/>
                    <a:gd name="T27" fmla="*/ 0 h 742"/>
                    <a:gd name="T28" fmla="*/ 0 w 666"/>
                    <a:gd name="T29" fmla="*/ 0 h 74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666"/>
                    <a:gd name="T46" fmla="*/ 0 h 742"/>
                    <a:gd name="T47" fmla="*/ 666 w 666"/>
                    <a:gd name="T48" fmla="*/ 742 h 74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666" h="742">
                      <a:moveTo>
                        <a:pt x="79" y="0"/>
                      </a:moveTo>
                      <a:lnTo>
                        <a:pt x="0" y="78"/>
                      </a:lnTo>
                      <a:lnTo>
                        <a:pt x="160" y="397"/>
                      </a:lnTo>
                      <a:lnTo>
                        <a:pt x="133" y="477"/>
                      </a:lnTo>
                      <a:lnTo>
                        <a:pt x="213" y="689"/>
                      </a:lnTo>
                      <a:lnTo>
                        <a:pt x="373" y="742"/>
                      </a:lnTo>
                      <a:lnTo>
                        <a:pt x="532" y="612"/>
                      </a:lnTo>
                      <a:lnTo>
                        <a:pt x="558" y="424"/>
                      </a:lnTo>
                      <a:lnTo>
                        <a:pt x="640" y="397"/>
                      </a:lnTo>
                      <a:lnTo>
                        <a:pt x="666" y="78"/>
                      </a:lnTo>
                      <a:lnTo>
                        <a:pt x="611" y="54"/>
                      </a:lnTo>
                      <a:lnTo>
                        <a:pt x="481" y="159"/>
                      </a:lnTo>
                      <a:lnTo>
                        <a:pt x="241" y="132"/>
                      </a:lnTo>
                      <a:lnTo>
                        <a:pt x="7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35" name="Freeform 2205"/>
                <p:cNvSpPr>
                  <a:spLocks/>
                </p:cNvSpPr>
                <p:nvPr/>
              </p:nvSpPr>
              <p:spPr bwMode="auto">
                <a:xfrm>
                  <a:off x="2889" y="1929"/>
                  <a:ext cx="28" cy="28"/>
                </a:xfrm>
                <a:custGeom>
                  <a:avLst/>
                  <a:gdLst>
                    <a:gd name="T0" fmla="*/ 0 w 666"/>
                    <a:gd name="T1" fmla="*/ 0 h 742"/>
                    <a:gd name="T2" fmla="*/ 0 w 666"/>
                    <a:gd name="T3" fmla="*/ 0 h 742"/>
                    <a:gd name="T4" fmla="*/ 0 w 666"/>
                    <a:gd name="T5" fmla="*/ 0 h 742"/>
                    <a:gd name="T6" fmla="*/ 0 w 666"/>
                    <a:gd name="T7" fmla="*/ 0 h 742"/>
                    <a:gd name="T8" fmla="*/ 0 w 666"/>
                    <a:gd name="T9" fmla="*/ 0 h 742"/>
                    <a:gd name="T10" fmla="*/ 0 w 666"/>
                    <a:gd name="T11" fmla="*/ 0 h 742"/>
                    <a:gd name="T12" fmla="*/ 0 w 666"/>
                    <a:gd name="T13" fmla="*/ 0 h 742"/>
                    <a:gd name="T14" fmla="*/ 0 w 666"/>
                    <a:gd name="T15" fmla="*/ 0 h 742"/>
                    <a:gd name="T16" fmla="*/ 0 w 666"/>
                    <a:gd name="T17" fmla="*/ 0 h 742"/>
                    <a:gd name="T18" fmla="*/ 0 w 666"/>
                    <a:gd name="T19" fmla="*/ 0 h 742"/>
                    <a:gd name="T20" fmla="*/ 0 w 666"/>
                    <a:gd name="T21" fmla="*/ 0 h 742"/>
                    <a:gd name="T22" fmla="*/ 0 w 666"/>
                    <a:gd name="T23" fmla="*/ 0 h 742"/>
                    <a:gd name="T24" fmla="*/ 0 w 666"/>
                    <a:gd name="T25" fmla="*/ 0 h 742"/>
                    <a:gd name="T26" fmla="*/ 0 w 666"/>
                    <a:gd name="T27" fmla="*/ 0 h 742"/>
                    <a:gd name="T28" fmla="*/ 0 w 666"/>
                    <a:gd name="T29" fmla="*/ 0 h 74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666"/>
                    <a:gd name="T46" fmla="*/ 0 h 742"/>
                    <a:gd name="T47" fmla="*/ 666 w 666"/>
                    <a:gd name="T48" fmla="*/ 742 h 74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666" h="742">
                      <a:moveTo>
                        <a:pt x="79" y="0"/>
                      </a:moveTo>
                      <a:lnTo>
                        <a:pt x="0" y="78"/>
                      </a:lnTo>
                      <a:lnTo>
                        <a:pt x="160" y="397"/>
                      </a:lnTo>
                      <a:lnTo>
                        <a:pt x="133" y="477"/>
                      </a:lnTo>
                      <a:lnTo>
                        <a:pt x="213" y="689"/>
                      </a:lnTo>
                      <a:lnTo>
                        <a:pt x="373" y="742"/>
                      </a:lnTo>
                      <a:lnTo>
                        <a:pt x="532" y="612"/>
                      </a:lnTo>
                      <a:lnTo>
                        <a:pt x="558" y="424"/>
                      </a:lnTo>
                      <a:lnTo>
                        <a:pt x="640" y="397"/>
                      </a:lnTo>
                      <a:lnTo>
                        <a:pt x="666" y="78"/>
                      </a:lnTo>
                      <a:lnTo>
                        <a:pt x="611" y="54"/>
                      </a:lnTo>
                      <a:lnTo>
                        <a:pt x="481" y="159"/>
                      </a:lnTo>
                      <a:lnTo>
                        <a:pt x="241" y="132"/>
                      </a:lnTo>
                      <a:lnTo>
                        <a:pt x="79" y="0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36" name="Freeform 2206"/>
                <p:cNvSpPr>
                  <a:spLocks/>
                </p:cNvSpPr>
                <p:nvPr/>
              </p:nvSpPr>
              <p:spPr bwMode="auto">
                <a:xfrm>
                  <a:off x="2780" y="1684"/>
                  <a:ext cx="10" cy="5"/>
                </a:xfrm>
                <a:custGeom>
                  <a:avLst/>
                  <a:gdLst>
                    <a:gd name="T0" fmla="*/ 0 w 240"/>
                    <a:gd name="T1" fmla="*/ 0 h 132"/>
                    <a:gd name="T2" fmla="*/ 0 w 240"/>
                    <a:gd name="T3" fmla="*/ 0 h 132"/>
                    <a:gd name="T4" fmla="*/ 0 w 240"/>
                    <a:gd name="T5" fmla="*/ 0 h 132"/>
                    <a:gd name="T6" fmla="*/ 0 w 240"/>
                    <a:gd name="T7" fmla="*/ 0 h 132"/>
                    <a:gd name="T8" fmla="*/ 0 w 240"/>
                    <a:gd name="T9" fmla="*/ 0 h 132"/>
                    <a:gd name="T10" fmla="*/ 0 w 240"/>
                    <a:gd name="T11" fmla="*/ 0 h 132"/>
                    <a:gd name="T12" fmla="*/ 0 w 240"/>
                    <a:gd name="T13" fmla="*/ 0 h 132"/>
                    <a:gd name="T14" fmla="*/ 0 w 240"/>
                    <a:gd name="T15" fmla="*/ 0 h 13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40"/>
                    <a:gd name="T25" fmla="*/ 0 h 132"/>
                    <a:gd name="T26" fmla="*/ 240 w 240"/>
                    <a:gd name="T27" fmla="*/ 132 h 132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40" h="132">
                      <a:moveTo>
                        <a:pt x="80" y="0"/>
                      </a:moveTo>
                      <a:lnTo>
                        <a:pt x="108" y="25"/>
                      </a:lnTo>
                      <a:lnTo>
                        <a:pt x="240" y="25"/>
                      </a:lnTo>
                      <a:lnTo>
                        <a:pt x="215" y="105"/>
                      </a:lnTo>
                      <a:lnTo>
                        <a:pt x="53" y="132"/>
                      </a:lnTo>
                      <a:lnTo>
                        <a:pt x="0" y="0"/>
                      </a:ln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37" name="Freeform 2207"/>
                <p:cNvSpPr>
                  <a:spLocks/>
                </p:cNvSpPr>
                <p:nvPr/>
              </p:nvSpPr>
              <p:spPr bwMode="auto">
                <a:xfrm>
                  <a:off x="2780" y="1684"/>
                  <a:ext cx="10" cy="5"/>
                </a:xfrm>
                <a:custGeom>
                  <a:avLst/>
                  <a:gdLst>
                    <a:gd name="T0" fmla="*/ 0 w 240"/>
                    <a:gd name="T1" fmla="*/ 0 h 132"/>
                    <a:gd name="T2" fmla="*/ 0 w 240"/>
                    <a:gd name="T3" fmla="*/ 0 h 132"/>
                    <a:gd name="T4" fmla="*/ 0 w 240"/>
                    <a:gd name="T5" fmla="*/ 0 h 132"/>
                    <a:gd name="T6" fmla="*/ 0 w 240"/>
                    <a:gd name="T7" fmla="*/ 0 h 132"/>
                    <a:gd name="T8" fmla="*/ 0 w 240"/>
                    <a:gd name="T9" fmla="*/ 0 h 132"/>
                    <a:gd name="T10" fmla="*/ 0 w 240"/>
                    <a:gd name="T11" fmla="*/ 0 h 132"/>
                    <a:gd name="T12" fmla="*/ 0 w 240"/>
                    <a:gd name="T13" fmla="*/ 0 h 132"/>
                    <a:gd name="T14" fmla="*/ 0 w 240"/>
                    <a:gd name="T15" fmla="*/ 0 h 13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40"/>
                    <a:gd name="T25" fmla="*/ 0 h 132"/>
                    <a:gd name="T26" fmla="*/ 240 w 240"/>
                    <a:gd name="T27" fmla="*/ 132 h 132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40" h="132">
                      <a:moveTo>
                        <a:pt x="80" y="0"/>
                      </a:moveTo>
                      <a:lnTo>
                        <a:pt x="108" y="25"/>
                      </a:lnTo>
                      <a:lnTo>
                        <a:pt x="240" y="25"/>
                      </a:lnTo>
                      <a:lnTo>
                        <a:pt x="215" y="105"/>
                      </a:lnTo>
                      <a:lnTo>
                        <a:pt x="53" y="132"/>
                      </a:lnTo>
                      <a:lnTo>
                        <a:pt x="0" y="0"/>
                      </a:lnTo>
                      <a:lnTo>
                        <a:pt x="80" y="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38" name="Freeform 2208"/>
                <p:cNvSpPr>
                  <a:spLocks/>
                </p:cNvSpPr>
                <p:nvPr/>
              </p:nvSpPr>
              <p:spPr bwMode="auto">
                <a:xfrm>
                  <a:off x="2775" y="1686"/>
                  <a:ext cx="5" cy="5"/>
                </a:xfrm>
                <a:custGeom>
                  <a:avLst/>
                  <a:gdLst>
                    <a:gd name="T0" fmla="*/ 0 w 134"/>
                    <a:gd name="T1" fmla="*/ 0 h 132"/>
                    <a:gd name="T2" fmla="*/ 0 w 134"/>
                    <a:gd name="T3" fmla="*/ 0 h 132"/>
                    <a:gd name="T4" fmla="*/ 0 w 134"/>
                    <a:gd name="T5" fmla="*/ 0 h 132"/>
                    <a:gd name="T6" fmla="*/ 0 w 134"/>
                    <a:gd name="T7" fmla="*/ 0 h 132"/>
                    <a:gd name="T8" fmla="*/ 0 w 134"/>
                    <a:gd name="T9" fmla="*/ 0 h 132"/>
                    <a:gd name="T10" fmla="*/ 0 w 134"/>
                    <a:gd name="T11" fmla="*/ 0 h 132"/>
                    <a:gd name="T12" fmla="*/ 0 w 134"/>
                    <a:gd name="T13" fmla="*/ 0 h 132"/>
                    <a:gd name="T14" fmla="*/ 0 w 134"/>
                    <a:gd name="T15" fmla="*/ 0 h 13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34"/>
                    <a:gd name="T25" fmla="*/ 0 h 132"/>
                    <a:gd name="T26" fmla="*/ 134 w 134"/>
                    <a:gd name="T27" fmla="*/ 132 h 132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34" h="132">
                      <a:moveTo>
                        <a:pt x="94" y="0"/>
                      </a:moveTo>
                      <a:lnTo>
                        <a:pt x="134" y="108"/>
                      </a:lnTo>
                      <a:lnTo>
                        <a:pt x="94" y="132"/>
                      </a:lnTo>
                      <a:lnTo>
                        <a:pt x="0" y="132"/>
                      </a:lnTo>
                      <a:lnTo>
                        <a:pt x="67" y="96"/>
                      </a:lnTo>
                      <a:lnTo>
                        <a:pt x="77" y="40"/>
                      </a:lnTo>
                      <a:lnTo>
                        <a:pt x="94" y="0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39" name="Freeform 2209"/>
                <p:cNvSpPr>
                  <a:spLocks/>
                </p:cNvSpPr>
                <p:nvPr/>
              </p:nvSpPr>
              <p:spPr bwMode="auto">
                <a:xfrm>
                  <a:off x="2775" y="1686"/>
                  <a:ext cx="5" cy="5"/>
                </a:xfrm>
                <a:custGeom>
                  <a:avLst/>
                  <a:gdLst>
                    <a:gd name="T0" fmla="*/ 0 w 134"/>
                    <a:gd name="T1" fmla="*/ 0 h 132"/>
                    <a:gd name="T2" fmla="*/ 0 w 134"/>
                    <a:gd name="T3" fmla="*/ 0 h 132"/>
                    <a:gd name="T4" fmla="*/ 0 w 134"/>
                    <a:gd name="T5" fmla="*/ 0 h 132"/>
                    <a:gd name="T6" fmla="*/ 0 w 134"/>
                    <a:gd name="T7" fmla="*/ 0 h 132"/>
                    <a:gd name="T8" fmla="*/ 0 w 134"/>
                    <a:gd name="T9" fmla="*/ 0 h 132"/>
                    <a:gd name="T10" fmla="*/ 0 w 134"/>
                    <a:gd name="T11" fmla="*/ 0 h 132"/>
                    <a:gd name="T12" fmla="*/ 0 w 134"/>
                    <a:gd name="T13" fmla="*/ 0 h 132"/>
                    <a:gd name="T14" fmla="*/ 0 w 134"/>
                    <a:gd name="T15" fmla="*/ 0 h 13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34"/>
                    <a:gd name="T25" fmla="*/ 0 h 132"/>
                    <a:gd name="T26" fmla="*/ 134 w 134"/>
                    <a:gd name="T27" fmla="*/ 132 h 132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34" h="132">
                      <a:moveTo>
                        <a:pt x="94" y="0"/>
                      </a:moveTo>
                      <a:lnTo>
                        <a:pt x="134" y="108"/>
                      </a:lnTo>
                      <a:lnTo>
                        <a:pt x="94" y="132"/>
                      </a:lnTo>
                      <a:lnTo>
                        <a:pt x="0" y="132"/>
                      </a:lnTo>
                      <a:lnTo>
                        <a:pt x="67" y="96"/>
                      </a:lnTo>
                      <a:lnTo>
                        <a:pt x="77" y="40"/>
                      </a:lnTo>
                      <a:lnTo>
                        <a:pt x="94" y="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40" name="Freeform 2210"/>
                <p:cNvSpPr>
                  <a:spLocks/>
                </p:cNvSpPr>
                <p:nvPr/>
              </p:nvSpPr>
              <p:spPr bwMode="auto">
                <a:xfrm>
                  <a:off x="2836" y="1706"/>
                  <a:ext cx="6" cy="6"/>
                </a:xfrm>
                <a:custGeom>
                  <a:avLst/>
                  <a:gdLst>
                    <a:gd name="T0" fmla="*/ 0 w 129"/>
                    <a:gd name="T1" fmla="*/ 0 h 129"/>
                    <a:gd name="T2" fmla="*/ 0 w 129"/>
                    <a:gd name="T3" fmla="*/ 0 h 129"/>
                    <a:gd name="T4" fmla="*/ 0 w 129"/>
                    <a:gd name="T5" fmla="*/ 0 h 129"/>
                    <a:gd name="T6" fmla="*/ 0 w 129"/>
                    <a:gd name="T7" fmla="*/ 0 h 129"/>
                    <a:gd name="T8" fmla="*/ 0 w 129"/>
                    <a:gd name="T9" fmla="*/ 0 h 129"/>
                    <a:gd name="T10" fmla="*/ 0 w 129"/>
                    <a:gd name="T11" fmla="*/ 0 h 129"/>
                    <a:gd name="T12" fmla="*/ 0 w 129"/>
                    <a:gd name="T13" fmla="*/ 0 h 129"/>
                    <a:gd name="T14" fmla="*/ 0 w 129"/>
                    <a:gd name="T15" fmla="*/ 0 h 12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29"/>
                    <a:gd name="T25" fmla="*/ 0 h 129"/>
                    <a:gd name="T26" fmla="*/ 129 w 129"/>
                    <a:gd name="T27" fmla="*/ 129 h 129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29" h="129">
                      <a:moveTo>
                        <a:pt x="36" y="5"/>
                      </a:moveTo>
                      <a:lnTo>
                        <a:pt x="0" y="40"/>
                      </a:lnTo>
                      <a:lnTo>
                        <a:pt x="27" y="129"/>
                      </a:lnTo>
                      <a:lnTo>
                        <a:pt x="98" y="129"/>
                      </a:lnTo>
                      <a:lnTo>
                        <a:pt x="129" y="93"/>
                      </a:lnTo>
                      <a:lnTo>
                        <a:pt x="71" y="0"/>
                      </a:lnTo>
                      <a:lnTo>
                        <a:pt x="36" y="5"/>
                      </a:lnTo>
                      <a:close/>
                    </a:path>
                  </a:pathLst>
                </a:custGeom>
                <a:solidFill>
                  <a:srgbClr val="CAE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41" name="Freeform 2211"/>
                <p:cNvSpPr>
                  <a:spLocks/>
                </p:cNvSpPr>
                <p:nvPr/>
              </p:nvSpPr>
              <p:spPr bwMode="auto">
                <a:xfrm>
                  <a:off x="2836" y="1706"/>
                  <a:ext cx="6" cy="6"/>
                </a:xfrm>
                <a:custGeom>
                  <a:avLst/>
                  <a:gdLst>
                    <a:gd name="T0" fmla="*/ 0 w 129"/>
                    <a:gd name="T1" fmla="*/ 0 h 129"/>
                    <a:gd name="T2" fmla="*/ 0 w 129"/>
                    <a:gd name="T3" fmla="*/ 0 h 129"/>
                    <a:gd name="T4" fmla="*/ 0 w 129"/>
                    <a:gd name="T5" fmla="*/ 0 h 129"/>
                    <a:gd name="T6" fmla="*/ 0 w 129"/>
                    <a:gd name="T7" fmla="*/ 0 h 129"/>
                    <a:gd name="T8" fmla="*/ 0 w 129"/>
                    <a:gd name="T9" fmla="*/ 0 h 129"/>
                    <a:gd name="T10" fmla="*/ 0 w 129"/>
                    <a:gd name="T11" fmla="*/ 0 h 129"/>
                    <a:gd name="T12" fmla="*/ 0 w 129"/>
                    <a:gd name="T13" fmla="*/ 0 h 129"/>
                    <a:gd name="T14" fmla="*/ 0 w 129"/>
                    <a:gd name="T15" fmla="*/ 0 h 12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29"/>
                    <a:gd name="T25" fmla="*/ 0 h 129"/>
                    <a:gd name="T26" fmla="*/ 129 w 129"/>
                    <a:gd name="T27" fmla="*/ 129 h 129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29" h="129">
                      <a:moveTo>
                        <a:pt x="36" y="5"/>
                      </a:moveTo>
                      <a:lnTo>
                        <a:pt x="0" y="40"/>
                      </a:lnTo>
                      <a:lnTo>
                        <a:pt x="27" y="129"/>
                      </a:lnTo>
                      <a:lnTo>
                        <a:pt x="98" y="129"/>
                      </a:lnTo>
                      <a:lnTo>
                        <a:pt x="129" y="93"/>
                      </a:lnTo>
                      <a:lnTo>
                        <a:pt x="71" y="0"/>
                      </a:lnTo>
                      <a:lnTo>
                        <a:pt x="36" y="5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42" name="Freeform 2212"/>
                <p:cNvSpPr>
                  <a:spLocks/>
                </p:cNvSpPr>
                <p:nvPr/>
              </p:nvSpPr>
              <p:spPr bwMode="auto">
                <a:xfrm>
                  <a:off x="2861" y="1726"/>
                  <a:ext cx="6" cy="4"/>
                </a:xfrm>
                <a:custGeom>
                  <a:avLst/>
                  <a:gdLst>
                    <a:gd name="T0" fmla="*/ 0 w 148"/>
                    <a:gd name="T1" fmla="*/ 0 h 95"/>
                    <a:gd name="T2" fmla="*/ 0 w 148"/>
                    <a:gd name="T3" fmla="*/ 0 h 95"/>
                    <a:gd name="T4" fmla="*/ 0 w 148"/>
                    <a:gd name="T5" fmla="*/ 0 h 95"/>
                    <a:gd name="T6" fmla="*/ 0 w 148"/>
                    <a:gd name="T7" fmla="*/ 0 h 95"/>
                    <a:gd name="T8" fmla="*/ 0 w 148"/>
                    <a:gd name="T9" fmla="*/ 0 h 95"/>
                    <a:gd name="T10" fmla="*/ 0 w 148"/>
                    <a:gd name="T11" fmla="*/ 0 h 95"/>
                    <a:gd name="T12" fmla="*/ 0 w 148"/>
                    <a:gd name="T13" fmla="*/ 0 h 95"/>
                    <a:gd name="T14" fmla="*/ 0 w 148"/>
                    <a:gd name="T15" fmla="*/ 0 h 95"/>
                    <a:gd name="T16" fmla="*/ 0 w 148"/>
                    <a:gd name="T17" fmla="*/ 0 h 95"/>
                    <a:gd name="T18" fmla="*/ 0 w 148"/>
                    <a:gd name="T19" fmla="*/ 0 h 9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48"/>
                    <a:gd name="T31" fmla="*/ 0 h 95"/>
                    <a:gd name="T32" fmla="*/ 148 w 148"/>
                    <a:gd name="T33" fmla="*/ 95 h 9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48" h="95">
                      <a:moveTo>
                        <a:pt x="30" y="95"/>
                      </a:moveTo>
                      <a:lnTo>
                        <a:pt x="0" y="61"/>
                      </a:lnTo>
                      <a:lnTo>
                        <a:pt x="11" y="24"/>
                      </a:lnTo>
                      <a:lnTo>
                        <a:pt x="92" y="0"/>
                      </a:lnTo>
                      <a:lnTo>
                        <a:pt x="144" y="12"/>
                      </a:lnTo>
                      <a:lnTo>
                        <a:pt x="148" y="30"/>
                      </a:lnTo>
                      <a:lnTo>
                        <a:pt x="102" y="30"/>
                      </a:lnTo>
                      <a:lnTo>
                        <a:pt x="60" y="75"/>
                      </a:lnTo>
                      <a:lnTo>
                        <a:pt x="30" y="95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43" name="Freeform 2213"/>
                <p:cNvSpPr>
                  <a:spLocks/>
                </p:cNvSpPr>
                <p:nvPr/>
              </p:nvSpPr>
              <p:spPr bwMode="auto">
                <a:xfrm>
                  <a:off x="2861" y="1726"/>
                  <a:ext cx="6" cy="4"/>
                </a:xfrm>
                <a:custGeom>
                  <a:avLst/>
                  <a:gdLst>
                    <a:gd name="T0" fmla="*/ 0 w 148"/>
                    <a:gd name="T1" fmla="*/ 0 h 95"/>
                    <a:gd name="T2" fmla="*/ 0 w 148"/>
                    <a:gd name="T3" fmla="*/ 0 h 95"/>
                    <a:gd name="T4" fmla="*/ 0 w 148"/>
                    <a:gd name="T5" fmla="*/ 0 h 95"/>
                    <a:gd name="T6" fmla="*/ 0 w 148"/>
                    <a:gd name="T7" fmla="*/ 0 h 95"/>
                    <a:gd name="T8" fmla="*/ 0 w 148"/>
                    <a:gd name="T9" fmla="*/ 0 h 95"/>
                    <a:gd name="T10" fmla="*/ 0 w 148"/>
                    <a:gd name="T11" fmla="*/ 0 h 95"/>
                    <a:gd name="T12" fmla="*/ 0 w 148"/>
                    <a:gd name="T13" fmla="*/ 0 h 95"/>
                    <a:gd name="T14" fmla="*/ 0 w 148"/>
                    <a:gd name="T15" fmla="*/ 0 h 95"/>
                    <a:gd name="T16" fmla="*/ 0 w 148"/>
                    <a:gd name="T17" fmla="*/ 0 h 95"/>
                    <a:gd name="T18" fmla="*/ 0 w 148"/>
                    <a:gd name="T19" fmla="*/ 0 h 9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48"/>
                    <a:gd name="T31" fmla="*/ 0 h 95"/>
                    <a:gd name="T32" fmla="*/ 148 w 148"/>
                    <a:gd name="T33" fmla="*/ 95 h 9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48" h="95">
                      <a:moveTo>
                        <a:pt x="30" y="95"/>
                      </a:moveTo>
                      <a:lnTo>
                        <a:pt x="0" y="61"/>
                      </a:lnTo>
                      <a:lnTo>
                        <a:pt x="11" y="24"/>
                      </a:lnTo>
                      <a:lnTo>
                        <a:pt x="92" y="0"/>
                      </a:lnTo>
                      <a:lnTo>
                        <a:pt x="144" y="12"/>
                      </a:lnTo>
                      <a:lnTo>
                        <a:pt x="148" y="30"/>
                      </a:lnTo>
                      <a:lnTo>
                        <a:pt x="102" y="30"/>
                      </a:lnTo>
                      <a:lnTo>
                        <a:pt x="60" y="75"/>
                      </a:lnTo>
                      <a:lnTo>
                        <a:pt x="30" y="95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44" name="Freeform 2214"/>
                <p:cNvSpPr>
                  <a:spLocks/>
                </p:cNvSpPr>
                <p:nvPr/>
              </p:nvSpPr>
              <p:spPr bwMode="auto">
                <a:xfrm>
                  <a:off x="2641" y="1706"/>
                  <a:ext cx="137" cy="189"/>
                </a:xfrm>
                <a:custGeom>
                  <a:avLst/>
                  <a:gdLst>
                    <a:gd name="T0" fmla="*/ 0 w 3294"/>
                    <a:gd name="T1" fmla="*/ 0 h 4918"/>
                    <a:gd name="T2" fmla="*/ 0 w 3294"/>
                    <a:gd name="T3" fmla="*/ 0 h 4918"/>
                    <a:gd name="T4" fmla="*/ 0 w 3294"/>
                    <a:gd name="T5" fmla="*/ 0 h 4918"/>
                    <a:gd name="T6" fmla="*/ 0 w 3294"/>
                    <a:gd name="T7" fmla="*/ 0 h 4918"/>
                    <a:gd name="T8" fmla="*/ 0 w 3294"/>
                    <a:gd name="T9" fmla="*/ 0 h 4918"/>
                    <a:gd name="T10" fmla="*/ 0 w 3294"/>
                    <a:gd name="T11" fmla="*/ 0 h 4918"/>
                    <a:gd name="T12" fmla="*/ 0 w 3294"/>
                    <a:gd name="T13" fmla="*/ 0 h 4918"/>
                    <a:gd name="T14" fmla="*/ 0 w 3294"/>
                    <a:gd name="T15" fmla="*/ 0 h 4918"/>
                    <a:gd name="T16" fmla="*/ 0 w 3294"/>
                    <a:gd name="T17" fmla="*/ 0 h 4918"/>
                    <a:gd name="T18" fmla="*/ 0 w 3294"/>
                    <a:gd name="T19" fmla="*/ 0 h 4918"/>
                    <a:gd name="T20" fmla="*/ 0 w 3294"/>
                    <a:gd name="T21" fmla="*/ 0 h 4918"/>
                    <a:gd name="T22" fmla="*/ 0 w 3294"/>
                    <a:gd name="T23" fmla="*/ 0 h 4918"/>
                    <a:gd name="T24" fmla="*/ 0 w 3294"/>
                    <a:gd name="T25" fmla="*/ 0 h 4918"/>
                    <a:gd name="T26" fmla="*/ 0 w 3294"/>
                    <a:gd name="T27" fmla="*/ 0 h 4918"/>
                    <a:gd name="T28" fmla="*/ 0 w 3294"/>
                    <a:gd name="T29" fmla="*/ 0 h 4918"/>
                    <a:gd name="T30" fmla="*/ 0 w 3294"/>
                    <a:gd name="T31" fmla="*/ 0 h 4918"/>
                    <a:gd name="T32" fmla="*/ 0 w 3294"/>
                    <a:gd name="T33" fmla="*/ 0 h 4918"/>
                    <a:gd name="T34" fmla="*/ 0 w 3294"/>
                    <a:gd name="T35" fmla="*/ 0 h 4918"/>
                    <a:gd name="T36" fmla="*/ 0 w 3294"/>
                    <a:gd name="T37" fmla="*/ 0 h 4918"/>
                    <a:gd name="T38" fmla="*/ 0 w 3294"/>
                    <a:gd name="T39" fmla="*/ 0 h 4918"/>
                    <a:gd name="T40" fmla="*/ 0 w 3294"/>
                    <a:gd name="T41" fmla="*/ 0 h 4918"/>
                    <a:gd name="T42" fmla="*/ 0 w 3294"/>
                    <a:gd name="T43" fmla="*/ 0 h 4918"/>
                    <a:gd name="T44" fmla="*/ 0 w 3294"/>
                    <a:gd name="T45" fmla="*/ 0 h 4918"/>
                    <a:gd name="T46" fmla="*/ 0 w 3294"/>
                    <a:gd name="T47" fmla="*/ 0 h 4918"/>
                    <a:gd name="T48" fmla="*/ 0 w 3294"/>
                    <a:gd name="T49" fmla="*/ 0 h 4918"/>
                    <a:gd name="T50" fmla="*/ 0 w 3294"/>
                    <a:gd name="T51" fmla="*/ 0 h 4918"/>
                    <a:gd name="T52" fmla="*/ 0 w 3294"/>
                    <a:gd name="T53" fmla="*/ 0 h 4918"/>
                    <a:gd name="T54" fmla="*/ 0 w 3294"/>
                    <a:gd name="T55" fmla="*/ 0 h 4918"/>
                    <a:gd name="T56" fmla="*/ 0 w 3294"/>
                    <a:gd name="T57" fmla="*/ 0 h 4918"/>
                    <a:gd name="T58" fmla="*/ 0 w 3294"/>
                    <a:gd name="T59" fmla="*/ 0 h 4918"/>
                    <a:gd name="T60" fmla="*/ 0 w 3294"/>
                    <a:gd name="T61" fmla="*/ 0 h 4918"/>
                    <a:gd name="T62" fmla="*/ 0 w 3294"/>
                    <a:gd name="T63" fmla="*/ 0 h 4918"/>
                    <a:gd name="T64" fmla="*/ 0 w 3294"/>
                    <a:gd name="T65" fmla="*/ 0 h 4918"/>
                    <a:gd name="T66" fmla="*/ 0 w 3294"/>
                    <a:gd name="T67" fmla="*/ 0 h 4918"/>
                    <a:gd name="T68" fmla="*/ 0 w 3294"/>
                    <a:gd name="T69" fmla="*/ 0 h 4918"/>
                    <a:gd name="T70" fmla="*/ 0 w 3294"/>
                    <a:gd name="T71" fmla="*/ 0 h 4918"/>
                    <a:gd name="T72" fmla="*/ 0 w 3294"/>
                    <a:gd name="T73" fmla="*/ 0 h 4918"/>
                    <a:gd name="T74" fmla="*/ 0 w 3294"/>
                    <a:gd name="T75" fmla="*/ 0 h 4918"/>
                    <a:gd name="T76" fmla="*/ 0 w 3294"/>
                    <a:gd name="T77" fmla="*/ 0 h 4918"/>
                    <a:gd name="T78" fmla="*/ 0 w 3294"/>
                    <a:gd name="T79" fmla="*/ 0 h 4918"/>
                    <a:gd name="T80" fmla="*/ 0 w 3294"/>
                    <a:gd name="T81" fmla="*/ 0 h 4918"/>
                    <a:gd name="T82" fmla="*/ 0 w 3294"/>
                    <a:gd name="T83" fmla="*/ 0 h 4918"/>
                    <a:gd name="T84" fmla="*/ 0 w 3294"/>
                    <a:gd name="T85" fmla="*/ 0 h 4918"/>
                    <a:gd name="T86" fmla="*/ 0 w 3294"/>
                    <a:gd name="T87" fmla="*/ 0 h 4918"/>
                    <a:gd name="T88" fmla="*/ 0 w 3294"/>
                    <a:gd name="T89" fmla="*/ 0 h 4918"/>
                    <a:gd name="T90" fmla="*/ 0 w 3294"/>
                    <a:gd name="T91" fmla="*/ 0 h 4918"/>
                    <a:gd name="T92" fmla="*/ 0 w 3294"/>
                    <a:gd name="T93" fmla="*/ 0 h 4918"/>
                    <a:gd name="T94" fmla="*/ 0 w 3294"/>
                    <a:gd name="T95" fmla="*/ 0 h 4918"/>
                    <a:gd name="T96" fmla="*/ 0 w 3294"/>
                    <a:gd name="T97" fmla="*/ 0 h 4918"/>
                    <a:gd name="T98" fmla="*/ 0 w 3294"/>
                    <a:gd name="T99" fmla="*/ 0 h 4918"/>
                    <a:gd name="T100" fmla="*/ 0 w 3294"/>
                    <a:gd name="T101" fmla="*/ 0 h 4918"/>
                    <a:gd name="T102" fmla="*/ 0 w 3294"/>
                    <a:gd name="T103" fmla="*/ 0 h 4918"/>
                    <a:gd name="T104" fmla="*/ 0 w 3294"/>
                    <a:gd name="T105" fmla="*/ 0 h 4918"/>
                    <a:gd name="T106" fmla="*/ 0 w 3294"/>
                    <a:gd name="T107" fmla="*/ 0 h 4918"/>
                    <a:gd name="T108" fmla="*/ 0 w 3294"/>
                    <a:gd name="T109" fmla="*/ 0 h 4918"/>
                    <a:gd name="T110" fmla="*/ 0 w 3294"/>
                    <a:gd name="T111" fmla="*/ 0 h 4918"/>
                    <a:gd name="T112" fmla="*/ 0 w 3294"/>
                    <a:gd name="T113" fmla="*/ 0 h 4918"/>
                    <a:gd name="T114" fmla="*/ 0 w 3294"/>
                    <a:gd name="T115" fmla="*/ 0 h 4918"/>
                    <a:gd name="T116" fmla="*/ 0 w 3294"/>
                    <a:gd name="T117" fmla="*/ 0 h 4918"/>
                    <a:gd name="T118" fmla="*/ 0 w 3294"/>
                    <a:gd name="T119" fmla="*/ 0 h 4918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3294"/>
                    <a:gd name="T181" fmla="*/ 0 h 4918"/>
                    <a:gd name="T182" fmla="*/ 3294 w 3294"/>
                    <a:gd name="T183" fmla="*/ 4918 h 4918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3294" h="4918">
                      <a:moveTo>
                        <a:pt x="3059" y="198"/>
                      </a:moveTo>
                      <a:lnTo>
                        <a:pt x="3294" y="3881"/>
                      </a:lnTo>
                      <a:lnTo>
                        <a:pt x="3143" y="3990"/>
                      </a:lnTo>
                      <a:lnTo>
                        <a:pt x="2650" y="4069"/>
                      </a:lnTo>
                      <a:lnTo>
                        <a:pt x="2528" y="4204"/>
                      </a:lnTo>
                      <a:lnTo>
                        <a:pt x="2394" y="4232"/>
                      </a:lnTo>
                      <a:lnTo>
                        <a:pt x="2315" y="4491"/>
                      </a:lnTo>
                      <a:lnTo>
                        <a:pt x="1674" y="4573"/>
                      </a:lnTo>
                      <a:lnTo>
                        <a:pt x="1649" y="4692"/>
                      </a:lnTo>
                      <a:lnTo>
                        <a:pt x="1382" y="4918"/>
                      </a:lnTo>
                      <a:lnTo>
                        <a:pt x="975" y="4917"/>
                      </a:lnTo>
                      <a:lnTo>
                        <a:pt x="954" y="4865"/>
                      </a:lnTo>
                      <a:lnTo>
                        <a:pt x="788" y="4778"/>
                      </a:lnTo>
                      <a:lnTo>
                        <a:pt x="744" y="4563"/>
                      </a:lnTo>
                      <a:lnTo>
                        <a:pt x="835" y="4599"/>
                      </a:lnTo>
                      <a:lnTo>
                        <a:pt x="903" y="4254"/>
                      </a:lnTo>
                      <a:lnTo>
                        <a:pt x="690" y="4013"/>
                      </a:lnTo>
                      <a:lnTo>
                        <a:pt x="493" y="3476"/>
                      </a:lnTo>
                      <a:lnTo>
                        <a:pt x="345" y="3390"/>
                      </a:lnTo>
                      <a:lnTo>
                        <a:pt x="237" y="3086"/>
                      </a:lnTo>
                      <a:lnTo>
                        <a:pt x="53" y="2951"/>
                      </a:lnTo>
                      <a:lnTo>
                        <a:pt x="56" y="2776"/>
                      </a:lnTo>
                      <a:lnTo>
                        <a:pt x="124" y="2901"/>
                      </a:lnTo>
                      <a:lnTo>
                        <a:pt x="265" y="2998"/>
                      </a:lnTo>
                      <a:lnTo>
                        <a:pt x="265" y="2898"/>
                      </a:lnTo>
                      <a:lnTo>
                        <a:pt x="0" y="2579"/>
                      </a:lnTo>
                      <a:lnTo>
                        <a:pt x="0" y="2447"/>
                      </a:lnTo>
                      <a:lnTo>
                        <a:pt x="66" y="2313"/>
                      </a:lnTo>
                      <a:lnTo>
                        <a:pt x="53" y="2102"/>
                      </a:lnTo>
                      <a:lnTo>
                        <a:pt x="131" y="1943"/>
                      </a:lnTo>
                      <a:lnTo>
                        <a:pt x="131" y="2067"/>
                      </a:lnTo>
                      <a:lnTo>
                        <a:pt x="163" y="2164"/>
                      </a:lnTo>
                      <a:lnTo>
                        <a:pt x="214" y="1969"/>
                      </a:lnTo>
                      <a:lnTo>
                        <a:pt x="391" y="1879"/>
                      </a:lnTo>
                      <a:lnTo>
                        <a:pt x="632" y="1619"/>
                      </a:lnTo>
                      <a:lnTo>
                        <a:pt x="849" y="1676"/>
                      </a:lnTo>
                      <a:lnTo>
                        <a:pt x="1038" y="1624"/>
                      </a:lnTo>
                      <a:lnTo>
                        <a:pt x="1064" y="1463"/>
                      </a:lnTo>
                      <a:lnTo>
                        <a:pt x="1494" y="1329"/>
                      </a:lnTo>
                      <a:lnTo>
                        <a:pt x="1649" y="1037"/>
                      </a:lnTo>
                      <a:lnTo>
                        <a:pt x="1701" y="984"/>
                      </a:lnTo>
                      <a:lnTo>
                        <a:pt x="1678" y="821"/>
                      </a:lnTo>
                      <a:lnTo>
                        <a:pt x="1860" y="640"/>
                      </a:lnTo>
                      <a:lnTo>
                        <a:pt x="1860" y="719"/>
                      </a:lnTo>
                      <a:lnTo>
                        <a:pt x="1963" y="841"/>
                      </a:lnTo>
                      <a:lnTo>
                        <a:pt x="1998" y="732"/>
                      </a:lnTo>
                      <a:lnTo>
                        <a:pt x="1945" y="580"/>
                      </a:lnTo>
                      <a:lnTo>
                        <a:pt x="2024" y="551"/>
                      </a:lnTo>
                      <a:lnTo>
                        <a:pt x="2126" y="640"/>
                      </a:lnTo>
                      <a:lnTo>
                        <a:pt x="2126" y="426"/>
                      </a:lnTo>
                      <a:lnTo>
                        <a:pt x="2340" y="161"/>
                      </a:lnTo>
                      <a:lnTo>
                        <a:pt x="2418" y="133"/>
                      </a:lnTo>
                      <a:lnTo>
                        <a:pt x="2473" y="188"/>
                      </a:lnTo>
                      <a:lnTo>
                        <a:pt x="2501" y="27"/>
                      </a:lnTo>
                      <a:lnTo>
                        <a:pt x="2714" y="0"/>
                      </a:lnTo>
                      <a:lnTo>
                        <a:pt x="2896" y="133"/>
                      </a:lnTo>
                      <a:lnTo>
                        <a:pt x="2896" y="321"/>
                      </a:lnTo>
                      <a:lnTo>
                        <a:pt x="3002" y="211"/>
                      </a:lnTo>
                      <a:lnTo>
                        <a:pt x="3059" y="198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45" name="Freeform 2215"/>
                <p:cNvSpPr>
                  <a:spLocks/>
                </p:cNvSpPr>
                <p:nvPr/>
              </p:nvSpPr>
              <p:spPr bwMode="auto">
                <a:xfrm>
                  <a:off x="2641" y="1706"/>
                  <a:ext cx="137" cy="189"/>
                </a:xfrm>
                <a:custGeom>
                  <a:avLst/>
                  <a:gdLst>
                    <a:gd name="T0" fmla="*/ 0 w 3294"/>
                    <a:gd name="T1" fmla="*/ 0 h 4918"/>
                    <a:gd name="T2" fmla="*/ 0 w 3294"/>
                    <a:gd name="T3" fmla="*/ 0 h 4918"/>
                    <a:gd name="T4" fmla="*/ 0 w 3294"/>
                    <a:gd name="T5" fmla="*/ 0 h 4918"/>
                    <a:gd name="T6" fmla="*/ 0 w 3294"/>
                    <a:gd name="T7" fmla="*/ 0 h 4918"/>
                    <a:gd name="T8" fmla="*/ 0 w 3294"/>
                    <a:gd name="T9" fmla="*/ 0 h 4918"/>
                    <a:gd name="T10" fmla="*/ 0 w 3294"/>
                    <a:gd name="T11" fmla="*/ 0 h 4918"/>
                    <a:gd name="T12" fmla="*/ 0 w 3294"/>
                    <a:gd name="T13" fmla="*/ 0 h 4918"/>
                    <a:gd name="T14" fmla="*/ 0 w 3294"/>
                    <a:gd name="T15" fmla="*/ 0 h 4918"/>
                    <a:gd name="T16" fmla="*/ 0 w 3294"/>
                    <a:gd name="T17" fmla="*/ 0 h 4918"/>
                    <a:gd name="T18" fmla="*/ 0 w 3294"/>
                    <a:gd name="T19" fmla="*/ 0 h 4918"/>
                    <a:gd name="T20" fmla="*/ 0 w 3294"/>
                    <a:gd name="T21" fmla="*/ 0 h 4918"/>
                    <a:gd name="T22" fmla="*/ 0 w 3294"/>
                    <a:gd name="T23" fmla="*/ 0 h 4918"/>
                    <a:gd name="T24" fmla="*/ 0 w 3294"/>
                    <a:gd name="T25" fmla="*/ 0 h 4918"/>
                    <a:gd name="T26" fmla="*/ 0 w 3294"/>
                    <a:gd name="T27" fmla="*/ 0 h 4918"/>
                    <a:gd name="T28" fmla="*/ 0 w 3294"/>
                    <a:gd name="T29" fmla="*/ 0 h 4918"/>
                    <a:gd name="T30" fmla="*/ 0 w 3294"/>
                    <a:gd name="T31" fmla="*/ 0 h 4918"/>
                    <a:gd name="T32" fmla="*/ 0 w 3294"/>
                    <a:gd name="T33" fmla="*/ 0 h 4918"/>
                    <a:gd name="T34" fmla="*/ 0 w 3294"/>
                    <a:gd name="T35" fmla="*/ 0 h 4918"/>
                    <a:gd name="T36" fmla="*/ 0 w 3294"/>
                    <a:gd name="T37" fmla="*/ 0 h 4918"/>
                    <a:gd name="T38" fmla="*/ 0 w 3294"/>
                    <a:gd name="T39" fmla="*/ 0 h 4918"/>
                    <a:gd name="T40" fmla="*/ 0 w 3294"/>
                    <a:gd name="T41" fmla="*/ 0 h 4918"/>
                    <a:gd name="T42" fmla="*/ 0 w 3294"/>
                    <a:gd name="T43" fmla="*/ 0 h 4918"/>
                    <a:gd name="T44" fmla="*/ 0 w 3294"/>
                    <a:gd name="T45" fmla="*/ 0 h 4918"/>
                    <a:gd name="T46" fmla="*/ 0 w 3294"/>
                    <a:gd name="T47" fmla="*/ 0 h 4918"/>
                    <a:gd name="T48" fmla="*/ 0 w 3294"/>
                    <a:gd name="T49" fmla="*/ 0 h 4918"/>
                    <a:gd name="T50" fmla="*/ 0 w 3294"/>
                    <a:gd name="T51" fmla="*/ 0 h 4918"/>
                    <a:gd name="T52" fmla="*/ 0 w 3294"/>
                    <a:gd name="T53" fmla="*/ 0 h 4918"/>
                    <a:gd name="T54" fmla="*/ 0 w 3294"/>
                    <a:gd name="T55" fmla="*/ 0 h 4918"/>
                    <a:gd name="T56" fmla="*/ 0 w 3294"/>
                    <a:gd name="T57" fmla="*/ 0 h 4918"/>
                    <a:gd name="T58" fmla="*/ 0 w 3294"/>
                    <a:gd name="T59" fmla="*/ 0 h 4918"/>
                    <a:gd name="T60" fmla="*/ 0 w 3294"/>
                    <a:gd name="T61" fmla="*/ 0 h 4918"/>
                    <a:gd name="T62" fmla="*/ 0 w 3294"/>
                    <a:gd name="T63" fmla="*/ 0 h 4918"/>
                    <a:gd name="T64" fmla="*/ 0 w 3294"/>
                    <a:gd name="T65" fmla="*/ 0 h 4918"/>
                    <a:gd name="T66" fmla="*/ 0 w 3294"/>
                    <a:gd name="T67" fmla="*/ 0 h 4918"/>
                    <a:gd name="T68" fmla="*/ 0 w 3294"/>
                    <a:gd name="T69" fmla="*/ 0 h 4918"/>
                    <a:gd name="T70" fmla="*/ 0 w 3294"/>
                    <a:gd name="T71" fmla="*/ 0 h 4918"/>
                    <a:gd name="T72" fmla="*/ 0 w 3294"/>
                    <a:gd name="T73" fmla="*/ 0 h 4918"/>
                    <a:gd name="T74" fmla="*/ 0 w 3294"/>
                    <a:gd name="T75" fmla="*/ 0 h 4918"/>
                    <a:gd name="T76" fmla="*/ 0 w 3294"/>
                    <a:gd name="T77" fmla="*/ 0 h 4918"/>
                    <a:gd name="T78" fmla="*/ 0 w 3294"/>
                    <a:gd name="T79" fmla="*/ 0 h 4918"/>
                    <a:gd name="T80" fmla="*/ 0 w 3294"/>
                    <a:gd name="T81" fmla="*/ 0 h 4918"/>
                    <a:gd name="T82" fmla="*/ 0 w 3294"/>
                    <a:gd name="T83" fmla="*/ 0 h 4918"/>
                    <a:gd name="T84" fmla="*/ 0 w 3294"/>
                    <a:gd name="T85" fmla="*/ 0 h 4918"/>
                    <a:gd name="T86" fmla="*/ 0 w 3294"/>
                    <a:gd name="T87" fmla="*/ 0 h 4918"/>
                    <a:gd name="T88" fmla="*/ 0 w 3294"/>
                    <a:gd name="T89" fmla="*/ 0 h 4918"/>
                    <a:gd name="T90" fmla="*/ 0 w 3294"/>
                    <a:gd name="T91" fmla="*/ 0 h 4918"/>
                    <a:gd name="T92" fmla="*/ 0 w 3294"/>
                    <a:gd name="T93" fmla="*/ 0 h 4918"/>
                    <a:gd name="T94" fmla="*/ 0 w 3294"/>
                    <a:gd name="T95" fmla="*/ 0 h 4918"/>
                    <a:gd name="T96" fmla="*/ 0 w 3294"/>
                    <a:gd name="T97" fmla="*/ 0 h 4918"/>
                    <a:gd name="T98" fmla="*/ 0 w 3294"/>
                    <a:gd name="T99" fmla="*/ 0 h 4918"/>
                    <a:gd name="T100" fmla="*/ 0 w 3294"/>
                    <a:gd name="T101" fmla="*/ 0 h 4918"/>
                    <a:gd name="T102" fmla="*/ 0 w 3294"/>
                    <a:gd name="T103" fmla="*/ 0 h 4918"/>
                    <a:gd name="T104" fmla="*/ 0 w 3294"/>
                    <a:gd name="T105" fmla="*/ 0 h 4918"/>
                    <a:gd name="T106" fmla="*/ 0 w 3294"/>
                    <a:gd name="T107" fmla="*/ 0 h 4918"/>
                    <a:gd name="T108" fmla="*/ 0 w 3294"/>
                    <a:gd name="T109" fmla="*/ 0 h 4918"/>
                    <a:gd name="T110" fmla="*/ 0 w 3294"/>
                    <a:gd name="T111" fmla="*/ 0 h 4918"/>
                    <a:gd name="T112" fmla="*/ 0 w 3294"/>
                    <a:gd name="T113" fmla="*/ 0 h 4918"/>
                    <a:gd name="T114" fmla="*/ 0 w 3294"/>
                    <a:gd name="T115" fmla="*/ 0 h 4918"/>
                    <a:gd name="T116" fmla="*/ 0 w 3294"/>
                    <a:gd name="T117" fmla="*/ 0 h 4918"/>
                    <a:gd name="T118" fmla="*/ 0 w 3294"/>
                    <a:gd name="T119" fmla="*/ 0 h 4918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3294"/>
                    <a:gd name="T181" fmla="*/ 0 h 4918"/>
                    <a:gd name="T182" fmla="*/ 3294 w 3294"/>
                    <a:gd name="T183" fmla="*/ 4918 h 4918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3294" h="4918">
                      <a:moveTo>
                        <a:pt x="3059" y="198"/>
                      </a:moveTo>
                      <a:lnTo>
                        <a:pt x="3294" y="3881"/>
                      </a:lnTo>
                      <a:lnTo>
                        <a:pt x="3143" y="3990"/>
                      </a:lnTo>
                      <a:lnTo>
                        <a:pt x="2650" y="4069"/>
                      </a:lnTo>
                      <a:lnTo>
                        <a:pt x="2528" y="4204"/>
                      </a:lnTo>
                      <a:lnTo>
                        <a:pt x="2394" y="4232"/>
                      </a:lnTo>
                      <a:lnTo>
                        <a:pt x="2315" y="4491"/>
                      </a:lnTo>
                      <a:lnTo>
                        <a:pt x="1674" y="4573"/>
                      </a:lnTo>
                      <a:lnTo>
                        <a:pt x="1649" y="4692"/>
                      </a:lnTo>
                      <a:lnTo>
                        <a:pt x="1382" y="4918"/>
                      </a:lnTo>
                      <a:lnTo>
                        <a:pt x="975" y="4917"/>
                      </a:lnTo>
                      <a:lnTo>
                        <a:pt x="954" y="4865"/>
                      </a:lnTo>
                      <a:lnTo>
                        <a:pt x="788" y="4778"/>
                      </a:lnTo>
                      <a:lnTo>
                        <a:pt x="744" y="4563"/>
                      </a:lnTo>
                      <a:lnTo>
                        <a:pt x="835" y="4599"/>
                      </a:lnTo>
                      <a:lnTo>
                        <a:pt x="903" y="4254"/>
                      </a:lnTo>
                      <a:lnTo>
                        <a:pt x="690" y="4013"/>
                      </a:lnTo>
                      <a:lnTo>
                        <a:pt x="493" y="3476"/>
                      </a:lnTo>
                      <a:lnTo>
                        <a:pt x="345" y="3390"/>
                      </a:lnTo>
                      <a:lnTo>
                        <a:pt x="237" y="3086"/>
                      </a:lnTo>
                      <a:lnTo>
                        <a:pt x="53" y="2951"/>
                      </a:lnTo>
                      <a:lnTo>
                        <a:pt x="56" y="2776"/>
                      </a:lnTo>
                      <a:lnTo>
                        <a:pt x="124" y="2901"/>
                      </a:lnTo>
                      <a:lnTo>
                        <a:pt x="265" y="2998"/>
                      </a:lnTo>
                      <a:lnTo>
                        <a:pt x="265" y="2898"/>
                      </a:lnTo>
                      <a:lnTo>
                        <a:pt x="0" y="2579"/>
                      </a:lnTo>
                      <a:lnTo>
                        <a:pt x="0" y="2447"/>
                      </a:lnTo>
                      <a:lnTo>
                        <a:pt x="66" y="2313"/>
                      </a:lnTo>
                      <a:lnTo>
                        <a:pt x="53" y="2102"/>
                      </a:lnTo>
                      <a:lnTo>
                        <a:pt x="131" y="1943"/>
                      </a:lnTo>
                      <a:lnTo>
                        <a:pt x="131" y="2067"/>
                      </a:lnTo>
                      <a:lnTo>
                        <a:pt x="163" y="2164"/>
                      </a:lnTo>
                      <a:lnTo>
                        <a:pt x="214" y="1969"/>
                      </a:lnTo>
                      <a:lnTo>
                        <a:pt x="391" y="1879"/>
                      </a:lnTo>
                      <a:lnTo>
                        <a:pt x="632" y="1619"/>
                      </a:lnTo>
                      <a:lnTo>
                        <a:pt x="849" y="1676"/>
                      </a:lnTo>
                      <a:lnTo>
                        <a:pt x="1038" y="1624"/>
                      </a:lnTo>
                      <a:lnTo>
                        <a:pt x="1064" y="1463"/>
                      </a:lnTo>
                      <a:lnTo>
                        <a:pt x="1494" y="1329"/>
                      </a:lnTo>
                      <a:lnTo>
                        <a:pt x="1649" y="1037"/>
                      </a:lnTo>
                      <a:lnTo>
                        <a:pt x="1701" y="984"/>
                      </a:lnTo>
                      <a:lnTo>
                        <a:pt x="1678" y="821"/>
                      </a:lnTo>
                      <a:lnTo>
                        <a:pt x="1860" y="640"/>
                      </a:lnTo>
                      <a:lnTo>
                        <a:pt x="1860" y="719"/>
                      </a:lnTo>
                      <a:lnTo>
                        <a:pt x="1963" y="841"/>
                      </a:lnTo>
                      <a:lnTo>
                        <a:pt x="1998" y="732"/>
                      </a:lnTo>
                      <a:lnTo>
                        <a:pt x="1945" y="580"/>
                      </a:lnTo>
                      <a:lnTo>
                        <a:pt x="2024" y="551"/>
                      </a:lnTo>
                      <a:lnTo>
                        <a:pt x="2126" y="640"/>
                      </a:lnTo>
                      <a:lnTo>
                        <a:pt x="2126" y="426"/>
                      </a:lnTo>
                      <a:lnTo>
                        <a:pt x="2340" y="161"/>
                      </a:lnTo>
                      <a:lnTo>
                        <a:pt x="2418" y="133"/>
                      </a:lnTo>
                      <a:lnTo>
                        <a:pt x="2473" y="188"/>
                      </a:lnTo>
                      <a:lnTo>
                        <a:pt x="2501" y="27"/>
                      </a:lnTo>
                      <a:lnTo>
                        <a:pt x="2714" y="0"/>
                      </a:lnTo>
                      <a:lnTo>
                        <a:pt x="2896" y="133"/>
                      </a:lnTo>
                      <a:lnTo>
                        <a:pt x="2896" y="321"/>
                      </a:lnTo>
                      <a:lnTo>
                        <a:pt x="3002" y="211"/>
                      </a:lnTo>
                      <a:lnTo>
                        <a:pt x="3059" y="198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46" name="Freeform 2216"/>
                <p:cNvSpPr>
                  <a:spLocks/>
                </p:cNvSpPr>
                <p:nvPr/>
              </p:nvSpPr>
              <p:spPr bwMode="auto">
                <a:xfrm>
                  <a:off x="2768" y="1682"/>
                  <a:ext cx="78" cy="127"/>
                </a:xfrm>
                <a:custGeom>
                  <a:avLst/>
                  <a:gdLst>
                    <a:gd name="T0" fmla="*/ 0 w 1860"/>
                    <a:gd name="T1" fmla="*/ 0 h 3295"/>
                    <a:gd name="T2" fmla="*/ 0 w 1860"/>
                    <a:gd name="T3" fmla="*/ 0 h 3295"/>
                    <a:gd name="T4" fmla="*/ 0 w 1860"/>
                    <a:gd name="T5" fmla="*/ 0 h 3295"/>
                    <a:gd name="T6" fmla="*/ 0 w 1860"/>
                    <a:gd name="T7" fmla="*/ 0 h 3295"/>
                    <a:gd name="T8" fmla="*/ 0 w 1860"/>
                    <a:gd name="T9" fmla="*/ 0 h 3295"/>
                    <a:gd name="T10" fmla="*/ 0 w 1860"/>
                    <a:gd name="T11" fmla="*/ 0 h 3295"/>
                    <a:gd name="T12" fmla="*/ 0 w 1860"/>
                    <a:gd name="T13" fmla="*/ 0 h 3295"/>
                    <a:gd name="T14" fmla="*/ 0 w 1860"/>
                    <a:gd name="T15" fmla="*/ 0 h 3295"/>
                    <a:gd name="T16" fmla="*/ 0 w 1860"/>
                    <a:gd name="T17" fmla="*/ 0 h 3295"/>
                    <a:gd name="T18" fmla="*/ 0 w 1860"/>
                    <a:gd name="T19" fmla="*/ 0 h 3295"/>
                    <a:gd name="T20" fmla="*/ 0 w 1860"/>
                    <a:gd name="T21" fmla="*/ 0 h 3295"/>
                    <a:gd name="T22" fmla="*/ 0 w 1860"/>
                    <a:gd name="T23" fmla="*/ 0 h 3295"/>
                    <a:gd name="T24" fmla="*/ 0 w 1860"/>
                    <a:gd name="T25" fmla="*/ 0 h 3295"/>
                    <a:gd name="T26" fmla="*/ 0 w 1860"/>
                    <a:gd name="T27" fmla="*/ 0 h 3295"/>
                    <a:gd name="T28" fmla="*/ 0 w 1860"/>
                    <a:gd name="T29" fmla="*/ 0 h 3295"/>
                    <a:gd name="T30" fmla="*/ 0 w 1860"/>
                    <a:gd name="T31" fmla="*/ 0 h 3295"/>
                    <a:gd name="T32" fmla="*/ 0 w 1860"/>
                    <a:gd name="T33" fmla="*/ 0 h 3295"/>
                    <a:gd name="T34" fmla="*/ 0 w 1860"/>
                    <a:gd name="T35" fmla="*/ 0 h 3295"/>
                    <a:gd name="T36" fmla="*/ 0 w 1860"/>
                    <a:gd name="T37" fmla="*/ 0 h 3295"/>
                    <a:gd name="T38" fmla="*/ 0 w 1860"/>
                    <a:gd name="T39" fmla="*/ 0 h 3295"/>
                    <a:gd name="T40" fmla="*/ 0 w 1860"/>
                    <a:gd name="T41" fmla="*/ 0 h 3295"/>
                    <a:gd name="T42" fmla="*/ 0 w 1860"/>
                    <a:gd name="T43" fmla="*/ 0 h 3295"/>
                    <a:gd name="T44" fmla="*/ 0 w 1860"/>
                    <a:gd name="T45" fmla="*/ 0 h 3295"/>
                    <a:gd name="T46" fmla="*/ 0 w 1860"/>
                    <a:gd name="T47" fmla="*/ 0 h 3295"/>
                    <a:gd name="T48" fmla="*/ 0 w 1860"/>
                    <a:gd name="T49" fmla="*/ 0 h 3295"/>
                    <a:gd name="T50" fmla="*/ 0 w 1860"/>
                    <a:gd name="T51" fmla="*/ 0 h 3295"/>
                    <a:gd name="T52" fmla="*/ 0 w 1860"/>
                    <a:gd name="T53" fmla="*/ 0 h 3295"/>
                    <a:gd name="T54" fmla="*/ 0 w 1860"/>
                    <a:gd name="T55" fmla="*/ 0 h 3295"/>
                    <a:gd name="T56" fmla="*/ 0 w 1860"/>
                    <a:gd name="T57" fmla="*/ 0 h 3295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860"/>
                    <a:gd name="T88" fmla="*/ 0 h 3295"/>
                    <a:gd name="T89" fmla="*/ 1860 w 1860"/>
                    <a:gd name="T90" fmla="*/ 3295 h 3295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860" h="3295">
                      <a:moveTo>
                        <a:pt x="0" y="837"/>
                      </a:moveTo>
                      <a:lnTo>
                        <a:pt x="159" y="3295"/>
                      </a:lnTo>
                      <a:lnTo>
                        <a:pt x="1860" y="3242"/>
                      </a:lnTo>
                      <a:lnTo>
                        <a:pt x="1860" y="1141"/>
                      </a:lnTo>
                      <a:lnTo>
                        <a:pt x="1647" y="1061"/>
                      </a:lnTo>
                      <a:lnTo>
                        <a:pt x="1595" y="952"/>
                      </a:lnTo>
                      <a:lnTo>
                        <a:pt x="1542" y="956"/>
                      </a:lnTo>
                      <a:lnTo>
                        <a:pt x="1414" y="821"/>
                      </a:lnTo>
                      <a:lnTo>
                        <a:pt x="1544" y="642"/>
                      </a:lnTo>
                      <a:lnTo>
                        <a:pt x="1521" y="508"/>
                      </a:lnTo>
                      <a:lnTo>
                        <a:pt x="1675" y="443"/>
                      </a:lnTo>
                      <a:lnTo>
                        <a:pt x="1752" y="290"/>
                      </a:lnTo>
                      <a:lnTo>
                        <a:pt x="1621" y="238"/>
                      </a:lnTo>
                      <a:lnTo>
                        <a:pt x="1542" y="317"/>
                      </a:lnTo>
                      <a:lnTo>
                        <a:pt x="1489" y="212"/>
                      </a:lnTo>
                      <a:lnTo>
                        <a:pt x="1303" y="262"/>
                      </a:lnTo>
                      <a:lnTo>
                        <a:pt x="904" y="104"/>
                      </a:lnTo>
                      <a:lnTo>
                        <a:pt x="745" y="0"/>
                      </a:lnTo>
                      <a:lnTo>
                        <a:pt x="584" y="52"/>
                      </a:lnTo>
                      <a:lnTo>
                        <a:pt x="800" y="156"/>
                      </a:lnTo>
                      <a:lnTo>
                        <a:pt x="822" y="265"/>
                      </a:lnTo>
                      <a:lnTo>
                        <a:pt x="478" y="290"/>
                      </a:lnTo>
                      <a:lnTo>
                        <a:pt x="261" y="482"/>
                      </a:lnTo>
                      <a:lnTo>
                        <a:pt x="156" y="742"/>
                      </a:lnTo>
                      <a:lnTo>
                        <a:pt x="292" y="983"/>
                      </a:lnTo>
                      <a:lnTo>
                        <a:pt x="218" y="982"/>
                      </a:lnTo>
                      <a:lnTo>
                        <a:pt x="83" y="822"/>
                      </a:lnTo>
                      <a:lnTo>
                        <a:pt x="0" y="837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47" name="Freeform 2217"/>
                <p:cNvSpPr>
                  <a:spLocks/>
                </p:cNvSpPr>
                <p:nvPr/>
              </p:nvSpPr>
              <p:spPr bwMode="auto">
                <a:xfrm>
                  <a:off x="2768" y="1682"/>
                  <a:ext cx="78" cy="127"/>
                </a:xfrm>
                <a:custGeom>
                  <a:avLst/>
                  <a:gdLst>
                    <a:gd name="T0" fmla="*/ 0 w 1860"/>
                    <a:gd name="T1" fmla="*/ 0 h 3295"/>
                    <a:gd name="T2" fmla="*/ 0 w 1860"/>
                    <a:gd name="T3" fmla="*/ 0 h 3295"/>
                    <a:gd name="T4" fmla="*/ 0 w 1860"/>
                    <a:gd name="T5" fmla="*/ 0 h 3295"/>
                    <a:gd name="T6" fmla="*/ 0 w 1860"/>
                    <a:gd name="T7" fmla="*/ 0 h 3295"/>
                    <a:gd name="T8" fmla="*/ 0 w 1860"/>
                    <a:gd name="T9" fmla="*/ 0 h 3295"/>
                    <a:gd name="T10" fmla="*/ 0 w 1860"/>
                    <a:gd name="T11" fmla="*/ 0 h 3295"/>
                    <a:gd name="T12" fmla="*/ 0 w 1860"/>
                    <a:gd name="T13" fmla="*/ 0 h 3295"/>
                    <a:gd name="T14" fmla="*/ 0 w 1860"/>
                    <a:gd name="T15" fmla="*/ 0 h 3295"/>
                    <a:gd name="T16" fmla="*/ 0 w 1860"/>
                    <a:gd name="T17" fmla="*/ 0 h 3295"/>
                    <a:gd name="T18" fmla="*/ 0 w 1860"/>
                    <a:gd name="T19" fmla="*/ 0 h 3295"/>
                    <a:gd name="T20" fmla="*/ 0 w 1860"/>
                    <a:gd name="T21" fmla="*/ 0 h 3295"/>
                    <a:gd name="T22" fmla="*/ 0 w 1860"/>
                    <a:gd name="T23" fmla="*/ 0 h 3295"/>
                    <a:gd name="T24" fmla="*/ 0 w 1860"/>
                    <a:gd name="T25" fmla="*/ 0 h 3295"/>
                    <a:gd name="T26" fmla="*/ 0 w 1860"/>
                    <a:gd name="T27" fmla="*/ 0 h 3295"/>
                    <a:gd name="T28" fmla="*/ 0 w 1860"/>
                    <a:gd name="T29" fmla="*/ 0 h 3295"/>
                    <a:gd name="T30" fmla="*/ 0 w 1860"/>
                    <a:gd name="T31" fmla="*/ 0 h 3295"/>
                    <a:gd name="T32" fmla="*/ 0 w 1860"/>
                    <a:gd name="T33" fmla="*/ 0 h 3295"/>
                    <a:gd name="T34" fmla="*/ 0 w 1860"/>
                    <a:gd name="T35" fmla="*/ 0 h 3295"/>
                    <a:gd name="T36" fmla="*/ 0 w 1860"/>
                    <a:gd name="T37" fmla="*/ 0 h 3295"/>
                    <a:gd name="T38" fmla="*/ 0 w 1860"/>
                    <a:gd name="T39" fmla="*/ 0 h 3295"/>
                    <a:gd name="T40" fmla="*/ 0 w 1860"/>
                    <a:gd name="T41" fmla="*/ 0 h 3295"/>
                    <a:gd name="T42" fmla="*/ 0 w 1860"/>
                    <a:gd name="T43" fmla="*/ 0 h 3295"/>
                    <a:gd name="T44" fmla="*/ 0 w 1860"/>
                    <a:gd name="T45" fmla="*/ 0 h 3295"/>
                    <a:gd name="T46" fmla="*/ 0 w 1860"/>
                    <a:gd name="T47" fmla="*/ 0 h 3295"/>
                    <a:gd name="T48" fmla="*/ 0 w 1860"/>
                    <a:gd name="T49" fmla="*/ 0 h 3295"/>
                    <a:gd name="T50" fmla="*/ 0 w 1860"/>
                    <a:gd name="T51" fmla="*/ 0 h 3295"/>
                    <a:gd name="T52" fmla="*/ 0 w 1860"/>
                    <a:gd name="T53" fmla="*/ 0 h 3295"/>
                    <a:gd name="T54" fmla="*/ 0 w 1860"/>
                    <a:gd name="T55" fmla="*/ 0 h 3295"/>
                    <a:gd name="T56" fmla="*/ 0 w 1860"/>
                    <a:gd name="T57" fmla="*/ 0 h 3295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860"/>
                    <a:gd name="T88" fmla="*/ 0 h 3295"/>
                    <a:gd name="T89" fmla="*/ 1860 w 1860"/>
                    <a:gd name="T90" fmla="*/ 3295 h 3295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860" h="3295">
                      <a:moveTo>
                        <a:pt x="0" y="837"/>
                      </a:moveTo>
                      <a:lnTo>
                        <a:pt x="159" y="3295"/>
                      </a:lnTo>
                      <a:lnTo>
                        <a:pt x="1860" y="3242"/>
                      </a:lnTo>
                      <a:lnTo>
                        <a:pt x="1860" y="1141"/>
                      </a:lnTo>
                      <a:lnTo>
                        <a:pt x="1647" y="1061"/>
                      </a:lnTo>
                      <a:lnTo>
                        <a:pt x="1595" y="952"/>
                      </a:lnTo>
                      <a:lnTo>
                        <a:pt x="1542" y="956"/>
                      </a:lnTo>
                      <a:lnTo>
                        <a:pt x="1414" y="821"/>
                      </a:lnTo>
                      <a:lnTo>
                        <a:pt x="1544" y="642"/>
                      </a:lnTo>
                      <a:lnTo>
                        <a:pt x="1521" y="508"/>
                      </a:lnTo>
                      <a:lnTo>
                        <a:pt x="1675" y="443"/>
                      </a:lnTo>
                      <a:lnTo>
                        <a:pt x="1752" y="290"/>
                      </a:lnTo>
                      <a:lnTo>
                        <a:pt x="1621" y="238"/>
                      </a:lnTo>
                      <a:lnTo>
                        <a:pt x="1542" y="317"/>
                      </a:lnTo>
                      <a:lnTo>
                        <a:pt x="1489" y="212"/>
                      </a:lnTo>
                      <a:lnTo>
                        <a:pt x="1303" y="262"/>
                      </a:lnTo>
                      <a:lnTo>
                        <a:pt x="904" y="104"/>
                      </a:lnTo>
                      <a:lnTo>
                        <a:pt x="745" y="0"/>
                      </a:lnTo>
                      <a:lnTo>
                        <a:pt x="584" y="52"/>
                      </a:lnTo>
                      <a:lnTo>
                        <a:pt x="800" y="156"/>
                      </a:lnTo>
                      <a:lnTo>
                        <a:pt x="822" y="265"/>
                      </a:lnTo>
                      <a:lnTo>
                        <a:pt x="478" y="290"/>
                      </a:lnTo>
                      <a:lnTo>
                        <a:pt x="261" y="482"/>
                      </a:lnTo>
                      <a:lnTo>
                        <a:pt x="156" y="742"/>
                      </a:lnTo>
                      <a:lnTo>
                        <a:pt x="292" y="983"/>
                      </a:lnTo>
                      <a:lnTo>
                        <a:pt x="218" y="982"/>
                      </a:lnTo>
                      <a:lnTo>
                        <a:pt x="83" y="822"/>
                      </a:lnTo>
                      <a:lnTo>
                        <a:pt x="0" y="837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48" name="Freeform 2218"/>
                <p:cNvSpPr>
                  <a:spLocks/>
                </p:cNvSpPr>
                <p:nvPr/>
              </p:nvSpPr>
              <p:spPr bwMode="auto">
                <a:xfrm>
                  <a:off x="2775" y="1805"/>
                  <a:ext cx="94" cy="104"/>
                </a:xfrm>
                <a:custGeom>
                  <a:avLst/>
                  <a:gdLst>
                    <a:gd name="T0" fmla="*/ 0 w 2259"/>
                    <a:gd name="T1" fmla="*/ 0 h 2686"/>
                    <a:gd name="T2" fmla="*/ 0 w 2259"/>
                    <a:gd name="T3" fmla="*/ 0 h 2686"/>
                    <a:gd name="T4" fmla="*/ 0 w 2259"/>
                    <a:gd name="T5" fmla="*/ 0 h 2686"/>
                    <a:gd name="T6" fmla="*/ 0 w 2259"/>
                    <a:gd name="T7" fmla="*/ 0 h 2686"/>
                    <a:gd name="T8" fmla="*/ 0 w 2259"/>
                    <a:gd name="T9" fmla="*/ 0 h 2686"/>
                    <a:gd name="T10" fmla="*/ 0 w 2259"/>
                    <a:gd name="T11" fmla="*/ 0 h 2686"/>
                    <a:gd name="T12" fmla="*/ 0 w 2259"/>
                    <a:gd name="T13" fmla="*/ 0 h 2686"/>
                    <a:gd name="T14" fmla="*/ 0 w 2259"/>
                    <a:gd name="T15" fmla="*/ 0 h 2686"/>
                    <a:gd name="T16" fmla="*/ 0 w 2259"/>
                    <a:gd name="T17" fmla="*/ 0 h 2686"/>
                    <a:gd name="T18" fmla="*/ 0 w 2259"/>
                    <a:gd name="T19" fmla="*/ 0 h 2686"/>
                    <a:gd name="T20" fmla="*/ 0 w 2259"/>
                    <a:gd name="T21" fmla="*/ 0 h 2686"/>
                    <a:gd name="T22" fmla="*/ 0 w 2259"/>
                    <a:gd name="T23" fmla="*/ 0 h 2686"/>
                    <a:gd name="T24" fmla="*/ 0 w 2259"/>
                    <a:gd name="T25" fmla="*/ 0 h 2686"/>
                    <a:gd name="T26" fmla="*/ 0 w 2259"/>
                    <a:gd name="T27" fmla="*/ 0 h 2686"/>
                    <a:gd name="T28" fmla="*/ 0 w 2259"/>
                    <a:gd name="T29" fmla="*/ 0 h 2686"/>
                    <a:gd name="T30" fmla="*/ 0 w 2259"/>
                    <a:gd name="T31" fmla="*/ 0 h 2686"/>
                    <a:gd name="T32" fmla="*/ 0 w 2259"/>
                    <a:gd name="T33" fmla="*/ 0 h 2686"/>
                    <a:gd name="T34" fmla="*/ 0 w 2259"/>
                    <a:gd name="T35" fmla="*/ 0 h 2686"/>
                    <a:gd name="T36" fmla="*/ 0 w 2259"/>
                    <a:gd name="T37" fmla="*/ 0 h 2686"/>
                    <a:gd name="T38" fmla="*/ 0 w 2259"/>
                    <a:gd name="T39" fmla="*/ 0 h 2686"/>
                    <a:gd name="T40" fmla="*/ 0 w 2259"/>
                    <a:gd name="T41" fmla="*/ 0 h 2686"/>
                    <a:gd name="T42" fmla="*/ 0 w 2259"/>
                    <a:gd name="T43" fmla="*/ 0 h 2686"/>
                    <a:gd name="T44" fmla="*/ 0 w 2259"/>
                    <a:gd name="T45" fmla="*/ 0 h 2686"/>
                    <a:gd name="T46" fmla="*/ 0 w 2259"/>
                    <a:gd name="T47" fmla="*/ 0 h 2686"/>
                    <a:gd name="T48" fmla="*/ 0 w 2259"/>
                    <a:gd name="T49" fmla="*/ 0 h 2686"/>
                    <a:gd name="T50" fmla="*/ 0 w 2259"/>
                    <a:gd name="T51" fmla="*/ 0 h 2686"/>
                    <a:gd name="T52" fmla="*/ 0 w 2259"/>
                    <a:gd name="T53" fmla="*/ 0 h 2686"/>
                    <a:gd name="T54" fmla="*/ 0 w 2259"/>
                    <a:gd name="T55" fmla="*/ 0 h 2686"/>
                    <a:gd name="T56" fmla="*/ 0 w 2259"/>
                    <a:gd name="T57" fmla="*/ 0 h 2686"/>
                    <a:gd name="T58" fmla="*/ 0 w 2259"/>
                    <a:gd name="T59" fmla="*/ 0 h 2686"/>
                    <a:gd name="T60" fmla="*/ 0 w 2259"/>
                    <a:gd name="T61" fmla="*/ 0 h 2686"/>
                    <a:gd name="T62" fmla="*/ 0 w 2259"/>
                    <a:gd name="T63" fmla="*/ 0 h 2686"/>
                    <a:gd name="T64" fmla="*/ 0 w 2259"/>
                    <a:gd name="T65" fmla="*/ 0 h 268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2259"/>
                    <a:gd name="T100" fmla="*/ 0 h 2686"/>
                    <a:gd name="T101" fmla="*/ 2259 w 2259"/>
                    <a:gd name="T102" fmla="*/ 2686 h 268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2259" h="2686">
                      <a:moveTo>
                        <a:pt x="0" y="81"/>
                      </a:moveTo>
                      <a:lnTo>
                        <a:pt x="78" y="1302"/>
                      </a:lnTo>
                      <a:lnTo>
                        <a:pt x="402" y="1279"/>
                      </a:lnTo>
                      <a:lnTo>
                        <a:pt x="445" y="1228"/>
                      </a:lnTo>
                      <a:lnTo>
                        <a:pt x="718" y="1381"/>
                      </a:lnTo>
                      <a:lnTo>
                        <a:pt x="793" y="1362"/>
                      </a:lnTo>
                      <a:lnTo>
                        <a:pt x="971" y="1408"/>
                      </a:lnTo>
                      <a:lnTo>
                        <a:pt x="1009" y="1464"/>
                      </a:lnTo>
                      <a:lnTo>
                        <a:pt x="1009" y="1568"/>
                      </a:lnTo>
                      <a:lnTo>
                        <a:pt x="1141" y="1621"/>
                      </a:lnTo>
                      <a:lnTo>
                        <a:pt x="1141" y="1729"/>
                      </a:lnTo>
                      <a:lnTo>
                        <a:pt x="1275" y="1808"/>
                      </a:lnTo>
                      <a:lnTo>
                        <a:pt x="1301" y="1939"/>
                      </a:lnTo>
                      <a:lnTo>
                        <a:pt x="1383" y="1939"/>
                      </a:lnTo>
                      <a:lnTo>
                        <a:pt x="1464" y="1808"/>
                      </a:lnTo>
                      <a:lnTo>
                        <a:pt x="1546" y="1803"/>
                      </a:lnTo>
                      <a:lnTo>
                        <a:pt x="1704" y="1598"/>
                      </a:lnTo>
                      <a:lnTo>
                        <a:pt x="1617" y="1813"/>
                      </a:lnTo>
                      <a:lnTo>
                        <a:pt x="1645" y="1868"/>
                      </a:lnTo>
                      <a:lnTo>
                        <a:pt x="1464" y="2020"/>
                      </a:lnTo>
                      <a:lnTo>
                        <a:pt x="1485" y="2079"/>
                      </a:lnTo>
                      <a:lnTo>
                        <a:pt x="1649" y="2075"/>
                      </a:lnTo>
                      <a:lnTo>
                        <a:pt x="1727" y="1861"/>
                      </a:lnTo>
                      <a:lnTo>
                        <a:pt x="1860" y="1939"/>
                      </a:lnTo>
                      <a:lnTo>
                        <a:pt x="1727" y="2152"/>
                      </a:lnTo>
                      <a:lnTo>
                        <a:pt x="1915" y="2128"/>
                      </a:lnTo>
                      <a:lnTo>
                        <a:pt x="2021" y="2313"/>
                      </a:lnTo>
                      <a:lnTo>
                        <a:pt x="1994" y="2500"/>
                      </a:lnTo>
                      <a:lnTo>
                        <a:pt x="2179" y="2686"/>
                      </a:lnTo>
                      <a:lnTo>
                        <a:pt x="2259" y="2686"/>
                      </a:lnTo>
                      <a:lnTo>
                        <a:pt x="2259" y="0"/>
                      </a:lnTo>
                      <a:lnTo>
                        <a:pt x="0" y="81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49" name="Freeform 2219"/>
                <p:cNvSpPr>
                  <a:spLocks/>
                </p:cNvSpPr>
                <p:nvPr/>
              </p:nvSpPr>
              <p:spPr bwMode="auto">
                <a:xfrm>
                  <a:off x="2775" y="1805"/>
                  <a:ext cx="94" cy="104"/>
                </a:xfrm>
                <a:custGeom>
                  <a:avLst/>
                  <a:gdLst>
                    <a:gd name="T0" fmla="*/ 0 w 2259"/>
                    <a:gd name="T1" fmla="*/ 0 h 2686"/>
                    <a:gd name="T2" fmla="*/ 0 w 2259"/>
                    <a:gd name="T3" fmla="*/ 0 h 2686"/>
                    <a:gd name="T4" fmla="*/ 0 w 2259"/>
                    <a:gd name="T5" fmla="*/ 0 h 2686"/>
                    <a:gd name="T6" fmla="*/ 0 w 2259"/>
                    <a:gd name="T7" fmla="*/ 0 h 2686"/>
                    <a:gd name="T8" fmla="*/ 0 w 2259"/>
                    <a:gd name="T9" fmla="*/ 0 h 2686"/>
                    <a:gd name="T10" fmla="*/ 0 w 2259"/>
                    <a:gd name="T11" fmla="*/ 0 h 2686"/>
                    <a:gd name="T12" fmla="*/ 0 w 2259"/>
                    <a:gd name="T13" fmla="*/ 0 h 2686"/>
                    <a:gd name="T14" fmla="*/ 0 w 2259"/>
                    <a:gd name="T15" fmla="*/ 0 h 2686"/>
                    <a:gd name="T16" fmla="*/ 0 w 2259"/>
                    <a:gd name="T17" fmla="*/ 0 h 2686"/>
                    <a:gd name="T18" fmla="*/ 0 w 2259"/>
                    <a:gd name="T19" fmla="*/ 0 h 2686"/>
                    <a:gd name="T20" fmla="*/ 0 w 2259"/>
                    <a:gd name="T21" fmla="*/ 0 h 2686"/>
                    <a:gd name="T22" fmla="*/ 0 w 2259"/>
                    <a:gd name="T23" fmla="*/ 0 h 2686"/>
                    <a:gd name="T24" fmla="*/ 0 w 2259"/>
                    <a:gd name="T25" fmla="*/ 0 h 2686"/>
                    <a:gd name="T26" fmla="*/ 0 w 2259"/>
                    <a:gd name="T27" fmla="*/ 0 h 2686"/>
                    <a:gd name="T28" fmla="*/ 0 w 2259"/>
                    <a:gd name="T29" fmla="*/ 0 h 2686"/>
                    <a:gd name="T30" fmla="*/ 0 w 2259"/>
                    <a:gd name="T31" fmla="*/ 0 h 2686"/>
                    <a:gd name="T32" fmla="*/ 0 w 2259"/>
                    <a:gd name="T33" fmla="*/ 0 h 2686"/>
                    <a:gd name="T34" fmla="*/ 0 w 2259"/>
                    <a:gd name="T35" fmla="*/ 0 h 2686"/>
                    <a:gd name="T36" fmla="*/ 0 w 2259"/>
                    <a:gd name="T37" fmla="*/ 0 h 2686"/>
                    <a:gd name="T38" fmla="*/ 0 w 2259"/>
                    <a:gd name="T39" fmla="*/ 0 h 2686"/>
                    <a:gd name="T40" fmla="*/ 0 w 2259"/>
                    <a:gd name="T41" fmla="*/ 0 h 2686"/>
                    <a:gd name="T42" fmla="*/ 0 w 2259"/>
                    <a:gd name="T43" fmla="*/ 0 h 2686"/>
                    <a:gd name="T44" fmla="*/ 0 w 2259"/>
                    <a:gd name="T45" fmla="*/ 0 h 2686"/>
                    <a:gd name="T46" fmla="*/ 0 w 2259"/>
                    <a:gd name="T47" fmla="*/ 0 h 2686"/>
                    <a:gd name="T48" fmla="*/ 0 w 2259"/>
                    <a:gd name="T49" fmla="*/ 0 h 2686"/>
                    <a:gd name="T50" fmla="*/ 0 w 2259"/>
                    <a:gd name="T51" fmla="*/ 0 h 2686"/>
                    <a:gd name="T52" fmla="*/ 0 w 2259"/>
                    <a:gd name="T53" fmla="*/ 0 h 2686"/>
                    <a:gd name="T54" fmla="*/ 0 w 2259"/>
                    <a:gd name="T55" fmla="*/ 0 h 2686"/>
                    <a:gd name="T56" fmla="*/ 0 w 2259"/>
                    <a:gd name="T57" fmla="*/ 0 h 2686"/>
                    <a:gd name="T58" fmla="*/ 0 w 2259"/>
                    <a:gd name="T59" fmla="*/ 0 h 2686"/>
                    <a:gd name="T60" fmla="*/ 0 w 2259"/>
                    <a:gd name="T61" fmla="*/ 0 h 2686"/>
                    <a:gd name="T62" fmla="*/ 0 w 2259"/>
                    <a:gd name="T63" fmla="*/ 0 h 2686"/>
                    <a:gd name="T64" fmla="*/ 0 w 2259"/>
                    <a:gd name="T65" fmla="*/ 0 h 268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2259"/>
                    <a:gd name="T100" fmla="*/ 0 h 2686"/>
                    <a:gd name="T101" fmla="*/ 2259 w 2259"/>
                    <a:gd name="T102" fmla="*/ 2686 h 268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2259" h="2686">
                      <a:moveTo>
                        <a:pt x="0" y="81"/>
                      </a:moveTo>
                      <a:lnTo>
                        <a:pt x="78" y="1302"/>
                      </a:lnTo>
                      <a:lnTo>
                        <a:pt x="402" y="1279"/>
                      </a:lnTo>
                      <a:lnTo>
                        <a:pt x="445" y="1228"/>
                      </a:lnTo>
                      <a:lnTo>
                        <a:pt x="718" y="1381"/>
                      </a:lnTo>
                      <a:lnTo>
                        <a:pt x="793" y="1362"/>
                      </a:lnTo>
                      <a:lnTo>
                        <a:pt x="971" y="1408"/>
                      </a:lnTo>
                      <a:lnTo>
                        <a:pt x="1009" y="1464"/>
                      </a:lnTo>
                      <a:lnTo>
                        <a:pt x="1009" y="1568"/>
                      </a:lnTo>
                      <a:lnTo>
                        <a:pt x="1141" y="1621"/>
                      </a:lnTo>
                      <a:lnTo>
                        <a:pt x="1141" y="1729"/>
                      </a:lnTo>
                      <a:lnTo>
                        <a:pt x="1275" y="1808"/>
                      </a:lnTo>
                      <a:lnTo>
                        <a:pt x="1301" y="1939"/>
                      </a:lnTo>
                      <a:lnTo>
                        <a:pt x="1383" y="1939"/>
                      </a:lnTo>
                      <a:lnTo>
                        <a:pt x="1464" y="1808"/>
                      </a:lnTo>
                      <a:lnTo>
                        <a:pt x="1546" y="1803"/>
                      </a:lnTo>
                      <a:lnTo>
                        <a:pt x="1704" y="1598"/>
                      </a:lnTo>
                      <a:lnTo>
                        <a:pt x="1617" y="1813"/>
                      </a:lnTo>
                      <a:lnTo>
                        <a:pt x="1645" y="1868"/>
                      </a:lnTo>
                      <a:lnTo>
                        <a:pt x="1464" y="2020"/>
                      </a:lnTo>
                      <a:lnTo>
                        <a:pt x="1485" y="2079"/>
                      </a:lnTo>
                      <a:lnTo>
                        <a:pt x="1649" y="2075"/>
                      </a:lnTo>
                      <a:lnTo>
                        <a:pt x="1727" y="1861"/>
                      </a:lnTo>
                      <a:lnTo>
                        <a:pt x="1860" y="1939"/>
                      </a:lnTo>
                      <a:lnTo>
                        <a:pt x="1727" y="2152"/>
                      </a:lnTo>
                      <a:lnTo>
                        <a:pt x="1915" y="2128"/>
                      </a:lnTo>
                      <a:lnTo>
                        <a:pt x="2021" y="2313"/>
                      </a:lnTo>
                      <a:lnTo>
                        <a:pt x="1994" y="2500"/>
                      </a:lnTo>
                      <a:lnTo>
                        <a:pt x="2179" y="2686"/>
                      </a:lnTo>
                      <a:lnTo>
                        <a:pt x="2259" y="2686"/>
                      </a:lnTo>
                      <a:lnTo>
                        <a:pt x="2259" y="0"/>
                      </a:lnTo>
                      <a:lnTo>
                        <a:pt x="0" y="81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50" name="Freeform 2220"/>
                <p:cNvSpPr>
                  <a:spLocks/>
                </p:cNvSpPr>
                <p:nvPr/>
              </p:nvSpPr>
              <p:spPr bwMode="auto">
                <a:xfrm>
                  <a:off x="2846" y="1682"/>
                  <a:ext cx="125" cy="157"/>
                </a:xfrm>
                <a:custGeom>
                  <a:avLst/>
                  <a:gdLst>
                    <a:gd name="T0" fmla="*/ 0 w 3011"/>
                    <a:gd name="T1" fmla="*/ 0 h 4091"/>
                    <a:gd name="T2" fmla="*/ 0 w 3011"/>
                    <a:gd name="T3" fmla="*/ 0 h 4091"/>
                    <a:gd name="T4" fmla="*/ 0 w 3011"/>
                    <a:gd name="T5" fmla="*/ 0 h 4091"/>
                    <a:gd name="T6" fmla="*/ 0 w 3011"/>
                    <a:gd name="T7" fmla="*/ 0 h 4091"/>
                    <a:gd name="T8" fmla="*/ 0 w 3011"/>
                    <a:gd name="T9" fmla="*/ 0 h 4091"/>
                    <a:gd name="T10" fmla="*/ 0 w 3011"/>
                    <a:gd name="T11" fmla="*/ 0 h 4091"/>
                    <a:gd name="T12" fmla="*/ 0 w 3011"/>
                    <a:gd name="T13" fmla="*/ 0 h 4091"/>
                    <a:gd name="T14" fmla="*/ 0 w 3011"/>
                    <a:gd name="T15" fmla="*/ 0 h 4091"/>
                    <a:gd name="T16" fmla="*/ 0 w 3011"/>
                    <a:gd name="T17" fmla="*/ 0 h 4091"/>
                    <a:gd name="T18" fmla="*/ 0 w 3011"/>
                    <a:gd name="T19" fmla="*/ 0 h 4091"/>
                    <a:gd name="T20" fmla="*/ 0 w 3011"/>
                    <a:gd name="T21" fmla="*/ 0 h 4091"/>
                    <a:gd name="T22" fmla="*/ 0 w 3011"/>
                    <a:gd name="T23" fmla="*/ 0 h 4091"/>
                    <a:gd name="T24" fmla="*/ 0 w 3011"/>
                    <a:gd name="T25" fmla="*/ 0 h 4091"/>
                    <a:gd name="T26" fmla="*/ 0 w 3011"/>
                    <a:gd name="T27" fmla="*/ 0 h 4091"/>
                    <a:gd name="T28" fmla="*/ 0 w 3011"/>
                    <a:gd name="T29" fmla="*/ 0 h 4091"/>
                    <a:gd name="T30" fmla="*/ 0 w 3011"/>
                    <a:gd name="T31" fmla="*/ 0 h 4091"/>
                    <a:gd name="T32" fmla="*/ 0 w 3011"/>
                    <a:gd name="T33" fmla="*/ 0 h 4091"/>
                    <a:gd name="T34" fmla="*/ 0 w 3011"/>
                    <a:gd name="T35" fmla="*/ 0 h 4091"/>
                    <a:gd name="T36" fmla="*/ 0 w 3011"/>
                    <a:gd name="T37" fmla="*/ 0 h 4091"/>
                    <a:gd name="T38" fmla="*/ 0 w 3011"/>
                    <a:gd name="T39" fmla="*/ 0 h 4091"/>
                    <a:gd name="T40" fmla="*/ 0 w 3011"/>
                    <a:gd name="T41" fmla="*/ 0 h 4091"/>
                    <a:gd name="T42" fmla="*/ 0 w 3011"/>
                    <a:gd name="T43" fmla="*/ 0 h 4091"/>
                    <a:gd name="T44" fmla="*/ 0 w 3011"/>
                    <a:gd name="T45" fmla="*/ 0 h 4091"/>
                    <a:gd name="T46" fmla="*/ 0 w 3011"/>
                    <a:gd name="T47" fmla="*/ 0 h 4091"/>
                    <a:gd name="T48" fmla="*/ 0 w 3011"/>
                    <a:gd name="T49" fmla="*/ 0 h 4091"/>
                    <a:gd name="T50" fmla="*/ 0 w 3011"/>
                    <a:gd name="T51" fmla="*/ 0 h 4091"/>
                    <a:gd name="T52" fmla="*/ 0 w 3011"/>
                    <a:gd name="T53" fmla="*/ 0 h 4091"/>
                    <a:gd name="T54" fmla="*/ 0 w 3011"/>
                    <a:gd name="T55" fmla="*/ 0 h 4091"/>
                    <a:gd name="T56" fmla="*/ 0 w 3011"/>
                    <a:gd name="T57" fmla="*/ 0 h 4091"/>
                    <a:gd name="T58" fmla="*/ 0 w 3011"/>
                    <a:gd name="T59" fmla="*/ 0 h 4091"/>
                    <a:gd name="T60" fmla="*/ 0 w 3011"/>
                    <a:gd name="T61" fmla="*/ 0 h 4091"/>
                    <a:gd name="T62" fmla="*/ 0 w 3011"/>
                    <a:gd name="T63" fmla="*/ 0 h 4091"/>
                    <a:gd name="T64" fmla="*/ 0 w 3011"/>
                    <a:gd name="T65" fmla="*/ 0 h 4091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011"/>
                    <a:gd name="T100" fmla="*/ 0 h 4091"/>
                    <a:gd name="T101" fmla="*/ 3011 w 3011"/>
                    <a:gd name="T102" fmla="*/ 4091 h 4091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011" h="4091">
                      <a:moveTo>
                        <a:pt x="0" y="1141"/>
                      </a:moveTo>
                      <a:lnTo>
                        <a:pt x="0" y="3234"/>
                      </a:lnTo>
                      <a:lnTo>
                        <a:pt x="558" y="3214"/>
                      </a:lnTo>
                      <a:lnTo>
                        <a:pt x="558" y="3879"/>
                      </a:lnTo>
                      <a:lnTo>
                        <a:pt x="2072" y="3959"/>
                      </a:lnTo>
                      <a:lnTo>
                        <a:pt x="2153" y="3879"/>
                      </a:lnTo>
                      <a:lnTo>
                        <a:pt x="2419" y="3905"/>
                      </a:lnTo>
                      <a:lnTo>
                        <a:pt x="2527" y="4091"/>
                      </a:lnTo>
                      <a:lnTo>
                        <a:pt x="2687" y="3931"/>
                      </a:lnTo>
                      <a:lnTo>
                        <a:pt x="2740" y="3931"/>
                      </a:lnTo>
                      <a:lnTo>
                        <a:pt x="2765" y="4014"/>
                      </a:lnTo>
                      <a:lnTo>
                        <a:pt x="3011" y="3939"/>
                      </a:lnTo>
                      <a:lnTo>
                        <a:pt x="2955" y="3805"/>
                      </a:lnTo>
                      <a:lnTo>
                        <a:pt x="2978" y="3425"/>
                      </a:lnTo>
                      <a:lnTo>
                        <a:pt x="2527" y="2552"/>
                      </a:lnTo>
                      <a:lnTo>
                        <a:pt x="2099" y="1967"/>
                      </a:lnTo>
                      <a:lnTo>
                        <a:pt x="1839" y="1806"/>
                      </a:lnTo>
                      <a:lnTo>
                        <a:pt x="1759" y="1463"/>
                      </a:lnTo>
                      <a:lnTo>
                        <a:pt x="1681" y="1371"/>
                      </a:lnTo>
                      <a:lnTo>
                        <a:pt x="1706" y="1227"/>
                      </a:lnTo>
                      <a:lnTo>
                        <a:pt x="1675" y="983"/>
                      </a:lnTo>
                      <a:lnTo>
                        <a:pt x="1569" y="822"/>
                      </a:lnTo>
                      <a:lnTo>
                        <a:pt x="1381" y="742"/>
                      </a:lnTo>
                      <a:lnTo>
                        <a:pt x="1277" y="262"/>
                      </a:lnTo>
                      <a:lnTo>
                        <a:pt x="1142" y="0"/>
                      </a:lnTo>
                      <a:lnTo>
                        <a:pt x="1037" y="0"/>
                      </a:lnTo>
                      <a:lnTo>
                        <a:pt x="823" y="503"/>
                      </a:lnTo>
                      <a:lnTo>
                        <a:pt x="876" y="933"/>
                      </a:lnTo>
                      <a:lnTo>
                        <a:pt x="666" y="1407"/>
                      </a:lnTo>
                      <a:lnTo>
                        <a:pt x="435" y="1431"/>
                      </a:lnTo>
                      <a:lnTo>
                        <a:pt x="303" y="1248"/>
                      </a:lnTo>
                      <a:lnTo>
                        <a:pt x="0" y="1141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51" name="Freeform 2221"/>
                <p:cNvSpPr>
                  <a:spLocks/>
                </p:cNvSpPr>
                <p:nvPr/>
              </p:nvSpPr>
              <p:spPr bwMode="auto">
                <a:xfrm>
                  <a:off x="2846" y="1682"/>
                  <a:ext cx="125" cy="157"/>
                </a:xfrm>
                <a:custGeom>
                  <a:avLst/>
                  <a:gdLst>
                    <a:gd name="T0" fmla="*/ 0 w 3011"/>
                    <a:gd name="T1" fmla="*/ 0 h 4091"/>
                    <a:gd name="T2" fmla="*/ 0 w 3011"/>
                    <a:gd name="T3" fmla="*/ 0 h 4091"/>
                    <a:gd name="T4" fmla="*/ 0 w 3011"/>
                    <a:gd name="T5" fmla="*/ 0 h 4091"/>
                    <a:gd name="T6" fmla="*/ 0 w 3011"/>
                    <a:gd name="T7" fmla="*/ 0 h 4091"/>
                    <a:gd name="T8" fmla="*/ 0 w 3011"/>
                    <a:gd name="T9" fmla="*/ 0 h 4091"/>
                    <a:gd name="T10" fmla="*/ 0 w 3011"/>
                    <a:gd name="T11" fmla="*/ 0 h 4091"/>
                    <a:gd name="T12" fmla="*/ 0 w 3011"/>
                    <a:gd name="T13" fmla="*/ 0 h 4091"/>
                    <a:gd name="T14" fmla="*/ 0 w 3011"/>
                    <a:gd name="T15" fmla="*/ 0 h 4091"/>
                    <a:gd name="T16" fmla="*/ 0 w 3011"/>
                    <a:gd name="T17" fmla="*/ 0 h 4091"/>
                    <a:gd name="T18" fmla="*/ 0 w 3011"/>
                    <a:gd name="T19" fmla="*/ 0 h 4091"/>
                    <a:gd name="T20" fmla="*/ 0 w 3011"/>
                    <a:gd name="T21" fmla="*/ 0 h 4091"/>
                    <a:gd name="T22" fmla="*/ 0 w 3011"/>
                    <a:gd name="T23" fmla="*/ 0 h 4091"/>
                    <a:gd name="T24" fmla="*/ 0 w 3011"/>
                    <a:gd name="T25" fmla="*/ 0 h 4091"/>
                    <a:gd name="T26" fmla="*/ 0 w 3011"/>
                    <a:gd name="T27" fmla="*/ 0 h 4091"/>
                    <a:gd name="T28" fmla="*/ 0 w 3011"/>
                    <a:gd name="T29" fmla="*/ 0 h 4091"/>
                    <a:gd name="T30" fmla="*/ 0 w 3011"/>
                    <a:gd name="T31" fmla="*/ 0 h 4091"/>
                    <a:gd name="T32" fmla="*/ 0 w 3011"/>
                    <a:gd name="T33" fmla="*/ 0 h 4091"/>
                    <a:gd name="T34" fmla="*/ 0 w 3011"/>
                    <a:gd name="T35" fmla="*/ 0 h 4091"/>
                    <a:gd name="T36" fmla="*/ 0 w 3011"/>
                    <a:gd name="T37" fmla="*/ 0 h 4091"/>
                    <a:gd name="T38" fmla="*/ 0 w 3011"/>
                    <a:gd name="T39" fmla="*/ 0 h 4091"/>
                    <a:gd name="T40" fmla="*/ 0 w 3011"/>
                    <a:gd name="T41" fmla="*/ 0 h 4091"/>
                    <a:gd name="T42" fmla="*/ 0 w 3011"/>
                    <a:gd name="T43" fmla="*/ 0 h 4091"/>
                    <a:gd name="T44" fmla="*/ 0 w 3011"/>
                    <a:gd name="T45" fmla="*/ 0 h 4091"/>
                    <a:gd name="T46" fmla="*/ 0 w 3011"/>
                    <a:gd name="T47" fmla="*/ 0 h 4091"/>
                    <a:gd name="T48" fmla="*/ 0 w 3011"/>
                    <a:gd name="T49" fmla="*/ 0 h 4091"/>
                    <a:gd name="T50" fmla="*/ 0 w 3011"/>
                    <a:gd name="T51" fmla="*/ 0 h 4091"/>
                    <a:gd name="T52" fmla="*/ 0 w 3011"/>
                    <a:gd name="T53" fmla="*/ 0 h 4091"/>
                    <a:gd name="T54" fmla="*/ 0 w 3011"/>
                    <a:gd name="T55" fmla="*/ 0 h 4091"/>
                    <a:gd name="T56" fmla="*/ 0 w 3011"/>
                    <a:gd name="T57" fmla="*/ 0 h 4091"/>
                    <a:gd name="T58" fmla="*/ 0 w 3011"/>
                    <a:gd name="T59" fmla="*/ 0 h 4091"/>
                    <a:gd name="T60" fmla="*/ 0 w 3011"/>
                    <a:gd name="T61" fmla="*/ 0 h 4091"/>
                    <a:gd name="T62" fmla="*/ 0 w 3011"/>
                    <a:gd name="T63" fmla="*/ 0 h 4091"/>
                    <a:gd name="T64" fmla="*/ 0 w 3011"/>
                    <a:gd name="T65" fmla="*/ 0 h 4091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011"/>
                    <a:gd name="T100" fmla="*/ 0 h 4091"/>
                    <a:gd name="T101" fmla="*/ 3011 w 3011"/>
                    <a:gd name="T102" fmla="*/ 4091 h 4091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011" h="4091">
                      <a:moveTo>
                        <a:pt x="0" y="1141"/>
                      </a:moveTo>
                      <a:lnTo>
                        <a:pt x="0" y="3234"/>
                      </a:lnTo>
                      <a:lnTo>
                        <a:pt x="558" y="3214"/>
                      </a:lnTo>
                      <a:lnTo>
                        <a:pt x="558" y="3879"/>
                      </a:lnTo>
                      <a:lnTo>
                        <a:pt x="2072" y="3959"/>
                      </a:lnTo>
                      <a:lnTo>
                        <a:pt x="2153" y="3879"/>
                      </a:lnTo>
                      <a:lnTo>
                        <a:pt x="2419" y="3905"/>
                      </a:lnTo>
                      <a:lnTo>
                        <a:pt x="2527" y="4091"/>
                      </a:lnTo>
                      <a:lnTo>
                        <a:pt x="2687" y="3931"/>
                      </a:lnTo>
                      <a:lnTo>
                        <a:pt x="2740" y="3931"/>
                      </a:lnTo>
                      <a:lnTo>
                        <a:pt x="2765" y="4014"/>
                      </a:lnTo>
                      <a:lnTo>
                        <a:pt x="3011" y="3939"/>
                      </a:lnTo>
                      <a:lnTo>
                        <a:pt x="2955" y="3805"/>
                      </a:lnTo>
                      <a:lnTo>
                        <a:pt x="2978" y="3425"/>
                      </a:lnTo>
                      <a:lnTo>
                        <a:pt x="2527" y="2552"/>
                      </a:lnTo>
                      <a:lnTo>
                        <a:pt x="2099" y="1967"/>
                      </a:lnTo>
                      <a:lnTo>
                        <a:pt x="1839" y="1806"/>
                      </a:lnTo>
                      <a:lnTo>
                        <a:pt x="1759" y="1463"/>
                      </a:lnTo>
                      <a:lnTo>
                        <a:pt x="1681" y="1371"/>
                      </a:lnTo>
                      <a:lnTo>
                        <a:pt x="1706" y="1227"/>
                      </a:lnTo>
                      <a:lnTo>
                        <a:pt x="1675" y="983"/>
                      </a:lnTo>
                      <a:lnTo>
                        <a:pt x="1569" y="822"/>
                      </a:lnTo>
                      <a:lnTo>
                        <a:pt x="1381" y="742"/>
                      </a:lnTo>
                      <a:lnTo>
                        <a:pt x="1277" y="262"/>
                      </a:lnTo>
                      <a:lnTo>
                        <a:pt x="1142" y="0"/>
                      </a:lnTo>
                      <a:lnTo>
                        <a:pt x="1037" y="0"/>
                      </a:lnTo>
                      <a:lnTo>
                        <a:pt x="823" y="503"/>
                      </a:lnTo>
                      <a:lnTo>
                        <a:pt x="876" y="933"/>
                      </a:lnTo>
                      <a:lnTo>
                        <a:pt x="666" y="1407"/>
                      </a:lnTo>
                      <a:lnTo>
                        <a:pt x="435" y="1431"/>
                      </a:lnTo>
                      <a:lnTo>
                        <a:pt x="303" y="1248"/>
                      </a:lnTo>
                      <a:lnTo>
                        <a:pt x="0" y="1141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52" name="Freeform 2222"/>
                <p:cNvSpPr>
                  <a:spLocks/>
                </p:cNvSpPr>
                <p:nvPr/>
              </p:nvSpPr>
              <p:spPr bwMode="auto">
                <a:xfrm>
                  <a:off x="2869" y="1831"/>
                  <a:ext cx="102" cy="79"/>
                </a:xfrm>
                <a:custGeom>
                  <a:avLst/>
                  <a:gdLst>
                    <a:gd name="T0" fmla="*/ 0 w 2455"/>
                    <a:gd name="T1" fmla="*/ 0 h 2073"/>
                    <a:gd name="T2" fmla="*/ 0 w 2455"/>
                    <a:gd name="T3" fmla="*/ 0 h 2073"/>
                    <a:gd name="T4" fmla="*/ 0 w 2455"/>
                    <a:gd name="T5" fmla="*/ 0 h 2073"/>
                    <a:gd name="T6" fmla="*/ 0 w 2455"/>
                    <a:gd name="T7" fmla="*/ 0 h 2073"/>
                    <a:gd name="T8" fmla="*/ 0 w 2455"/>
                    <a:gd name="T9" fmla="*/ 0 h 2073"/>
                    <a:gd name="T10" fmla="*/ 0 w 2455"/>
                    <a:gd name="T11" fmla="*/ 0 h 2073"/>
                    <a:gd name="T12" fmla="*/ 0 w 2455"/>
                    <a:gd name="T13" fmla="*/ 0 h 2073"/>
                    <a:gd name="T14" fmla="*/ 0 w 2455"/>
                    <a:gd name="T15" fmla="*/ 0 h 2073"/>
                    <a:gd name="T16" fmla="*/ 0 w 2455"/>
                    <a:gd name="T17" fmla="*/ 0 h 2073"/>
                    <a:gd name="T18" fmla="*/ 0 w 2455"/>
                    <a:gd name="T19" fmla="*/ 0 h 2073"/>
                    <a:gd name="T20" fmla="*/ 0 w 2455"/>
                    <a:gd name="T21" fmla="*/ 0 h 2073"/>
                    <a:gd name="T22" fmla="*/ 0 w 2455"/>
                    <a:gd name="T23" fmla="*/ 0 h 2073"/>
                    <a:gd name="T24" fmla="*/ 0 w 2455"/>
                    <a:gd name="T25" fmla="*/ 0 h 2073"/>
                    <a:gd name="T26" fmla="*/ 0 w 2455"/>
                    <a:gd name="T27" fmla="*/ 0 h 2073"/>
                    <a:gd name="T28" fmla="*/ 0 w 2455"/>
                    <a:gd name="T29" fmla="*/ 0 h 2073"/>
                    <a:gd name="T30" fmla="*/ 0 w 2455"/>
                    <a:gd name="T31" fmla="*/ 0 h 2073"/>
                    <a:gd name="T32" fmla="*/ 0 w 2455"/>
                    <a:gd name="T33" fmla="*/ 0 h 2073"/>
                    <a:gd name="T34" fmla="*/ 0 w 2455"/>
                    <a:gd name="T35" fmla="*/ 0 h 2073"/>
                    <a:gd name="T36" fmla="*/ 0 w 2455"/>
                    <a:gd name="T37" fmla="*/ 0 h 2073"/>
                    <a:gd name="T38" fmla="*/ 0 w 2455"/>
                    <a:gd name="T39" fmla="*/ 0 h 2073"/>
                    <a:gd name="T40" fmla="*/ 0 w 2455"/>
                    <a:gd name="T41" fmla="*/ 0 h 2073"/>
                    <a:gd name="T42" fmla="*/ 0 w 2455"/>
                    <a:gd name="T43" fmla="*/ 0 h 2073"/>
                    <a:gd name="T44" fmla="*/ 0 w 2455"/>
                    <a:gd name="T45" fmla="*/ 0 h 2073"/>
                    <a:gd name="T46" fmla="*/ 0 w 2455"/>
                    <a:gd name="T47" fmla="*/ 0 h 2073"/>
                    <a:gd name="T48" fmla="*/ 0 w 2455"/>
                    <a:gd name="T49" fmla="*/ 0 h 2073"/>
                    <a:gd name="T50" fmla="*/ 0 w 2455"/>
                    <a:gd name="T51" fmla="*/ 0 h 2073"/>
                    <a:gd name="T52" fmla="*/ 0 w 2455"/>
                    <a:gd name="T53" fmla="*/ 0 h 2073"/>
                    <a:gd name="T54" fmla="*/ 0 w 2455"/>
                    <a:gd name="T55" fmla="*/ 0 h 2073"/>
                    <a:gd name="T56" fmla="*/ 0 w 2455"/>
                    <a:gd name="T57" fmla="*/ 0 h 2073"/>
                    <a:gd name="T58" fmla="*/ 0 w 2455"/>
                    <a:gd name="T59" fmla="*/ 0 h 2073"/>
                    <a:gd name="T60" fmla="*/ 0 w 2455"/>
                    <a:gd name="T61" fmla="*/ 0 h 2073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2455"/>
                    <a:gd name="T94" fmla="*/ 0 h 2073"/>
                    <a:gd name="T95" fmla="*/ 2455 w 2455"/>
                    <a:gd name="T96" fmla="*/ 2073 h 2073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2455" h="2073">
                      <a:moveTo>
                        <a:pt x="0" y="0"/>
                      </a:moveTo>
                      <a:lnTo>
                        <a:pt x="0" y="1117"/>
                      </a:lnTo>
                      <a:lnTo>
                        <a:pt x="159" y="1171"/>
                      </a:lnTo>
                      <a:lnTo>
                        <a:pt x="186" y="1248"/>
                      </a:lnTo>
                      <a:lnTo>
                        <a:pt x="292" y="1248"/>
                      </a:lnTo>
                      <a:lnTo>
                        <a:pt x="373" y="1463"/>
                      </a:lnTo>
                      <a:lnTo>
                        <a:pt x="451" y="1463"/>
                      </a:lnTo>
                      <a:lnTo>
                        <a:pt x="557" y="1621"/>
                      </a:lnTo>
                      <a:lnTo>
                        <a:pt x="639" y="1621"/>
                      </a:lnTo>
                      <a:lnTo>
                        <a:pt x="718" y="1514"/>
                      </a:lnTo>
                      <a:lnTo>
                        <a:pt x="797" y="1621"/>
                      </a:lnTo>
                      <a:lnTo>
                        <a:pt x="1144" y="1674"/>
                      </a:lnTo>
                      <a:lnTo>
                        <a:pt x="1223" y="1888"/>
                      </a:lnTo>
                      <a:lnTo>
                        <a:pt x="1462" y="2073"/>
                      </a:lnTo>
                      <a:lnTo>
                        <a:pt x="1597" y="2029"/>
                      </a:lnTo>
                      <a:lnTo>
                        <a:pt x="1547" y="1896"/>
                      </a:lnTo>
                      <a:lnTo>
                        <a:pt x="1672" y="1595"/>
                      </a:lnTo>
                      <a:lnTo>
                        <a:pt x="1780" y="1514"/>
                      </a:lnTo>
                      <a:lnTo>
                        <a:pt x="1883" y="1205"/>
                      </a:lnTo>
                      <a:lnTo>
                        <a:pt x="2156" y="1035"/>
                      </a:lnTo>
                      <a:lnTo>
                        <a:pt x="2333" y="512"/>
                      </a:lnTo>
                      <a:lnTo>
                        <a:pt x="2455" y="56"/>
                      </a:lnTo>
                      <a:lnTo>
                        <a:pt x="2207" y="135"/>
                      </a:lnTo>
                      <a:lnTo>
                        <a:pt x="2181" y="51"/>
                      </a:lnTo>
                      <a:lnTo>
                        <a:pt x="2129" y="52"/>
                      </a:lnTo>
                      <a:lnTo>
                        <a:pt x="1969" y="212"/>
                      </a:lnTo>
                      <a:lnTo>
                        <a:pt x="1861" y="26"/>
                      </a:lnTo>
                      <a:lnTo>
                        <a:pt x="1595" y="0"/>
                      </a:lnTo>
                      <a:lnTo>
                        <a:pt x="1514" y="8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53" name="Freeform 2223"/>
                <p:cNvSpPr>
                  <a:spLocks/>
                </p:cNvSpPr>
                <p:nvPr/>
              </p:nvSpPr>
              <p:spPr bwMode="auto">
                <a:xfrm>
                  <a:off x="2869" y="1831"/>
                  <a:ext cx="102" cy="79"/>
                </a:xfrm>
                <a:custGeom>
                  <a:avLst/>
                  <a:gdLst>
                    <a:gd name="T0" fmla="*/ 0 w 2455"/>
                    <a:gd name="T1" fmla="*/ 0 h 2073"/>
                    <a:gd name="T2" fmla="*/ 0 w 2455"/>
                    <a:gd name="T3" fmla="*/ 0 h 2073"/>
                    <a:gd name="T4" fmla="*/ 0 w 2455"/>
                    <a:gd name="T5" fmla="*/ 0 h 2073"/>
                    <a:gd name="T6" fmla="*/ 0 w 2455"/>
                    <a:gd name="T7" fmla="*/ 0 h 2073"/>
                    <a:gd name="T8" fmla="*/ 0 w 2455"/>
                    <a:gd name="T9" fmla="*/ 0 h 2073"/>
                    <a:gd name="T10" fmla="*/ 0 w 2455"/>
                    <a:gd name="T11" fmla="*/ 0 h 2073"/>
                    <a:gd name="T12" fmla="*/ 0 w 2455"/>
                    <a:gd name="T13" fmla="*/ 0 h 2073"/>
                    <a:gd name="T14" fmla="*/ 0 w 2455"/>
                    <a:gd name="T15" fmla="*/ 0 h 2073"/>
                    <a:gd name="T16" fmla="*/ 0 w 2455"/>
                    <a:gd name="T17" fmla="*/ 0 h 2073"/>
                    <a:gd name="T18" fmla="*/ 0 w 2455"/>
                    <a:gd name="T19" fmla="*/ 0 h 2073"/>
                    <a:gd name="T20" fmla="*/ 0 w 2455"/>
                    <a:gd name="T21" fmla="*/ 0 h 2073"/>
                    <a:gd name="T22" fmla="*/ 0 w 2455"/>
                    <a:gd name="T23" fmla="*/ 0 h 2073"/>
                    <a:gd name="T24" fmla="*/ 0 w 2455"/>
                    <a:gd name="T25" fmla="*/ 0 h 2073"/>
                    <a:gd name="T26" fmla="*/ 0 w 2455"/>
                    <a:gd name="T27" fmla="*/ 0 h 2073"/>
                    <a:gd name="T28" fmla="*/ 0 w 2455"/>
                    <a:gd name="T29" fmla="*/ 0 h 2073"/>
                    <a:gd name="T30" fmla="*/ 0 w 2455"/>
                    <a:gd name="T31" fmla="*/ 0 h 2073"/>
                    <a:gd name="T32" fmla="*/ 0 w 2455"/>
                    <a:gd name="T33" fmla="*/ 0 h 2073"/>
                    <a:gd name="T34" fmla="*/ 0 w 2455"/>
                    <a:gd name="T35" fmla="*/ 0 h 2073"/>
                    <a:gd name="T36" fmla="*/ 0 w 2455"/>
                    <a:gd name="T37" fmla="*/ 0 h 2073"/>
                    <a:gd name="T38" fmla="*/ 0 w 2455"/>
                    <a:gd name="T39" fmla="*/ 0 h 2073"/>
                    <a:gd name="T40" fmla="*/ 0 w 2455"/>
                    <a:gd name="T41" fmla="*/ 0 h 2073"/>
                    <a:gd name="T42" fmla="*/ 0 w 2455"/>
                    <a:gd name="T43" fmla="*/ 0 h 2073"/>
                    <a:gd name="T44" fmla="*/ 0 w 2455"/>
                    <a:gd name="T45" fmla="*/ 0 h 2073"/>
                    <a:gd name="T46" fmla="*/ 0 w 2455"/>
                    <a:gd name="T47" fmla="*/ 0 h 2073"/>
                    <a:gd name="T48" fmla="*/ 0 w 2455"/>
                    <a:gd name="T49" fmla="*/ 0 h 2073"/>
                    <a:gd name="T50" fmla="*/ 0 w 2455"/>
                    <a:gd name="T51" fmla="*/ 0 h 2073"/>
                    <a:gd name="T52" fmla="*/ 0 w 2455"/>
                    <a:gd name="T53" fmla="*/ 0 h 2073"/>
                    <a:gd name="T54" fmla="*/ 0 w 2455"/>
                    <a:gd name="T55" fmla="*/ 0 h 2073"/>
                    <a:gd name="T56" fmla="*/ 0 w 2455"/>
                    <a:gd name="T57" fmla="*/ 0 h 2073"/>
                    <a:gd name="T58" fmla="*/ 0 w 2455"/>
                    <a:gd name="T59" fmla="*/ 0 h 2073"/>
                    <a:gd name="T60" fmla="*/ 0 w 2455"/>
                    <a:gd name="T61" fmla="*/ 0 h 2073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2455"/>
                    <a:gd name="T94" fmla="*/ 0 h 2073"/>
                    <a:gd name="T95" fmla="*/ 2455 w 2455"/>
                    <a:gd name="T96" fmla="*/ 2073 h 2073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2455" h="2073">
                      <a:moveTo>
                        <a:pt x="0" y="0"/>
                      </a:moveTo>
                      <a:lnTo>
                        <a:pt x="0" y="1117"/>
                      </a:lnTo>
                      <a:lnTo>
                        <a:pt x="159" y="1171"/>
                      </a:lnTo>
                      <a:lnTo>
                        <a:pt x="186" y="1248"/>
                      </a:lnTo>
                      <a:lnTo>
                        <a:pt x="292" y="1248"/>
                      </a:lnTo>
                      <a:lnTo>
                        <a:pt x="373" y="1463"/>
                      </a:lnTo>
                      <a:lnTo>
                        <a:pt x="451" y="1463"/>
                      </a:lnTo>
                      <a:lnTo>
                        <a:pt x="557" y="1621"/>
                      </a:lnTo>
                      <a:lnTo>
                        <a:pt x="639" y="1621"/>
                      </a:lnTo>
                      <a:lnTo>
                        <a:pt x="718" y="1514"/>
                      </a:lnTo>
                      <a:lnTo>
                        <a:pt x="797" y="1621"/>
                      </a:lnTo>
                      <a:lnTo>
                        <a:pt x="1144" y="1674"/>
                      </a:lnTo>
                      <a:lnTo>
                        <a:pt x="1223" y="1888"/>
                      </a:lnTo>
                      <a:lnTo>
                        <a:pt x="1462" y="2073"/>
                      </a:lnTo>
                      <a:lnTo>
                        <a:pt x="1597" y="2029"/>
                      </a:lnTo>
                      <a:lnTo>
                        <a:pt x="1547" y="1896"/>
                      </a:lnTo>
                      <a:lnTo>
                        <a:pt x="1672" y="1595"/>
                      </a:lnTo>
                      <a:lnTo>
                        <a:pt x="1780" y="1514"/>
                      </a:lnTo>
                      <a:lnTo>
                        <a:pt x="1883" y="1205"/>
                      </a:lnTo>
                      <a:lnTo>
                        <a:pt x="2156" y="1035"/>
                      </a:lnTo>
                      <a:lnTo>
                        <a:pt x="2333" y="512"/>
                      </a:lnTo>
                      <a:lnTo>
                        <a:pt x="2455" y="56"/>
                      </a:lnTo>
                      <a:lnTo>
                        <a:pt x="2207" y="135"/>
                      </a:lnTo>
                      <a:lnTo>
                        <a:pt x="2181" y="51"/>
                      </a:lnTo>
                      <a:lnTo>
                        <a:pt x="2129" y="52"/>
                      </a:lnTo>
                      <a:lnTo>
                        <a:pt x="1969" y="212"/>
                      </a:lnTo>
                      <a:lnTo>
                        <a:pt x="1861" y="26"/>
                      </a:lnTo>
                      <a:lnTo>
                        <a:pt x="1595" y="0"/>
                      </a:lnTo>
                      <a:lnTo>
                        <a:pt x="1514" y="8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54" name="Freeform 2224"/>
                <p:cNvSpPr>
                  <a:spLocks/>
                </p:cNvSpPr>
                <p:nvPr/>
              </p:nvSpPr>
              <p:spPr bwMode="auto">
                <a:xfrm>
                  <a:off x="2869" y="1874"/>
                  <a:ext cx="61" cy="46"/>
                </a:xfrm>
                <a:custGeom>
                  <a:avLst/>
                  <a:gdLst>
                    <a:gd name="T0" fmla="*/ 0 w 1466"/>
                    <a:gd name="T1" fmla="*/ 0 h 1195"/>
                    <a:gd name="T2" fmla="*/ 0 w 1466"/>
                    <a:gd name="T3" fmla="*/ 0 h 1195"/>
                    <a:gd name="T4" fmla="*/ 0 w 1466"/>
                    <a:gd name="T5" fmla="*/ 0 h 1195"/>
                    <a:gd name="T6" fmla="*/ 0 w 1466"/>
                    <a:gd name="T7" fmla="*/ 0 h 1195"/>
                    <a:gd name="T8" fmla="*/ 0 w 1466"/>
                    <a:gd name="T9" fmla="*/ 0 h 1195"/>
                    <a:gd name="T10" fmla="*/ 0 w 1466"/>
                    <a:gd name="T11" fmla="*/ 0 h 1195"/>
                    <a:gd name="T12" fmla="*/ 0 w 1466"/>
                    <a:gd name="T13" fmla="*/ 0 h 1195"/>
                    <a:gd name="T14" fmla="*/ 0 w 1466"/>
                    <a:gd name="T15" fmla="*/ 0 h 1195"/>
                    <a:gd name="T16" fmla="*/ 0 w 1466"/>
                    <a:gd name="T17" fmla="*/ 0 h 1195"/>
                    <a:gd name="T18" fmla="*/ 0 w 1466"/>
                    <a:gd name="T19" fmla="*/ 0 h 1195"/>
                    <a:gd name="T20" fmla="*/ 0 w 1466"/>
                    <a:gd name="T21" fmla="*/ 0 h 1195"/>
                    <a:gd name="T22" fmla="*/ 0 w 1466"/>
                    <a:gd name="T23" fmla="*/ 0 h 1195"/>
                    <a:gd name="T24" fmla="*/ 0 w 1466"/>
                    <a:gd name="T25" fmla="*/ 0 h 1195"/>
                    <a:gd name="T26" fmla="*/ 0 w 1466"/>
                    <a:gd name="T27" fmla="*/ 0 h 1195"/>
                    <a:gd name="T28" fmla="*/ 0 w 1466"/>
                    <a:gd name="T29" fmla="*/ 0 h 1195"/>
                    <a:gd name="T30" fmla="*/ 0 w 1466"/>
                    <a:gd name="T31" fmla="*/ 0 h 1195"/>
                    <a:gd name="T32" fmla="*/ 0 w 1466"/>
                    <a:gd name="T33" fmla="*/ 0 h 1195"/>
                    <a:gd name="T34" fmla="*/ 0 w 1466"/>
                    <a:gd name="T35" fmla="*/ 0 h 1195"/>
                    <a:gd name="T36" fmla="*/ 0 w 1466"/>
                    <a:gd name="T37" fmla="*/ 0 h 1195"/>
                    <a:gd name="T38" fmla="*/ 0 w 1466"/>
                    <a:gd name="T39" fmla="*/ 0 h 1195"/>
                    <a:gd name="T40" fmla="*/ 0 w 1466"/>
                    <a:gd name="T41" fmla="*/ 0 h 1195"/>
                    <a:gd name="T42" fmla="*/ 0 w 1466"/>
                    <a:gd name="T43" fmla="*/ 0 h 1195"/>
                    <a:gd name="T44" fmla="*/ 0 w 1466"/>
                    <a:gd name="T45" fmla="*/ 0 h 1195"/>
                    <a:gd name="T46" fmla="*/ 0 w 1466"/>
                    <a:gd name="T47" fmla="*/ 0 h 1195"/>
                    <a:gd name="T48" fmla="*/ 0 w 1466"/>
                    <a:gd name="T49" fmla="*/ 0 h 119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466"/>
                    <a:gd name="T76" fmla="*/ 0 h 1195"/>
                    <a:gd name="T77" fmla="*/ 1466 w 1466"/>
                    <a:gd name="T78" fmla="*/ 1195 h 119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466" h="1195">
                      <a:moveTo>
                        <a:pt x="0" y="0"/>
                      </a:moveTo>
                      <a:lnTo>
                        <a:pt x="0" y="895"/>
                      </a:lnTo>
                      <a:lnTo>
                        <a:pt x="53" y="978"/>
                      </a:lnTo>
                      <a:lnTo>
                        <a:pt x="403" y="1086"/>
                      </a:lnTo>
                      <a:lnTo>
                        <a:pt x="531" y="1037"/>
                      </a:lnTo>
                      <a:lnTo>
                        <a:pt x="618" y="929"/>
                      </a:lnTo>
                      <a:lnTo>
                        <a:pt x="713" y="954"/>
                      </a:lnTo>
                      <a:lnTo>
                        <a:pt x="668" y="1009"/>
                      </a:lnTo>
                      <a:lnTo>
                        <a:pt x="905" y="1195"/>
                      </a:lnTo>
                      <a:lnTo>
                        <a:pt x="1116" y="978"/>
                      </a:lnTo>
                      <a:lnTo>
                        <a:pt x="1250" y="1041"/>
                      </a:lnTo>
                      <a:lnTo>
                        <a:pt x="1466" y="954"/>
                      </a:lnTo>
                      <a:lnTo>
                        <a:pt x="1225" y="768"/>
                      </a:lnTo>
                      <a:lnTo>
                        <a:pt x="1146" y="555"/>
                      </a:lnTo>
                      <a:lnTo>
                        <a:pt x="802" y="501"/>
                      </a:lnTo>
                      <a:lnTo>
                        <a:pt x="723" y="402"/>
                      </a:lnTo>
                      <a:lnTo>
                        <a:pt x="639" y="501"/>
                      </a:lnTo>
                      <a:lnTo>
                        <a:pt x="560" y="501"/>
                      </a:lnTo>
                      <a:lnTo>
                        <a:pt x="451" y="344"/>
                      </a:lnTo>
                      <a:lnTo>
                        <a:pt x="377" y="344"/>
                      </a:lnTo>
                      <a:lnTo>
                        <a:pt x="295" y="131"/>
                      </a:lnTo>
                      <a:lnTo>
                        <a:pt x="191" y="131"/>
                      </a:lnTo>
                      <a:lnTo>
                        <a:pt x="156" y="5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55" name="Freeform 2225"/>
                <p:cNvSpPr>
                  <a:spLocks/>
                </p:cNvSpPr>
                <p:nvPr/>
              </p:nvSpPr>
              <p:spPr bwMode="auto">
                <a:xfrm>
                  <a:off x="2869" y="1874"/>
                  <a:ext cx="61" cy="46"/>
                </a:xfrm>
                <a:custGeom>
                  <a:avLst/>
                  <a:gdLst>
                    <a:gd name="T0" fmla="*/ 0 w 1466"/>
                    <a:gd name="T1" fmla="*/ 0 h 1195"/>
                    <a:gd name="T2" fmla="*/ 0 w 1466"/>
                    <a:gd name="T3" fmla="*/ 0 h 1195"/>
                    <a:gd name="T4" fmla="*/ 0 w 1466"/>
                    <a:gd name="T5" fmla="*/ 0 h 1195"/>
                    <a:gd name="T6" fmla="*/ 0 w 1466"/>
                    <a:gd name="T7" fmla="*/ 0 h 1195"/>
                    <a:gd name="T8" fmla="*/ 0 w 1466"/>
                    <a:gd name="T9" fmla="*/ 0 h 1195"/>
                    <a:gd name="T10" fmla="*/ 0 w 1466"/>
                    <a:gd name="T11" fmla="*/ 0 h 1195"/>
                    <a:gd name="T12" fmla="*/ 0 w 1466"/>
                    <a:gd name="T13" fmla="*/ 0 h 1195"/>
                    <a:gd name="T14" fmla="*/ 0 w 1466"/>
                    <a:gd name="T15" fmla="*/ 0 h 1195"/>
                    <a:gd name="T16" fmla="*/ 0 w 1466"/>
                    <a:gd name="T17" fmla="*/ 0 h 1195"/>
                    <a:gd name="T18" fmla="*/ 0 w 1466"/>
                    <a:gd name="T19" fmla="*/ 0 h 1195"/>
                    <a:gd name="T20" fmla="*/ 0 w 1466"/>
                    <a:gd name="T21" fmla="*/ 0 h 1195"/>
                    <a:gd name="T22" fmla="*/ 0 w 1466"/>
                    <a:gd name="T23" fmla="*/ 0 h 1195"/>
                    <a:gd name="T24" fmla="*/ 0 w 1466"/>
                    <a:gd name="T25" fmla="*/ 0 h 1195"/>
                    <a:gd name="T26" fmla="*/ 0 w 1466"/>
                    <a:gd name="T27" fmla="*/ 0 h 1195"/>
                    <a:gd name="T28" fmla="*/ 0 w 1466"/>
                    <a:gd name="T29" fmla="*/ 0 h 1195"/>
                    <a:gd name="T30" fmla="*/ 0 w 1466"/>
                    <a:gd name="T31" fmla="*/ 0 h 1195"/>
                    <a:gd name="T32" fmla="*/ 0 w 1466"/>
                    <a:gd name="T33" fmla="*/ 0 h 1195"/>
                    <a:gd name="T34" fmla="*/ 0 w 1466"/>
                    <a:gd name="T35" fmla="*/ 0 h 1195"/>
                    <a:gd name="T36" fmla="*/ 0 w 1466"/>
                    <a:gd name="T37" fmla="*/ 0 h 1195"/>
                    <a:gd name="T38" fmla="*/ 0 w 1466"/>
                    <a:gd name="T39" fmla="*/ 0 h 1195"/>
                    <a:gd name="T40" fmla="*/ 0 w 1466"/>
                    <a:gd name="T41" fmla="*/ 0 h 1195"/>
                    <a:gd name="T42" fmla="*/ 0 w 1466"/>
                    <a:gd name="T43" fmla="*/ 0 h 1195"/>
                    <a:gd name="T44" fmla="*/ 0 w 1466"/>
                    <a:gd name="T45" fmla="*/ 0 h 1195"/>
                    <a:gd name="T46" fmla="*/ 0 w 1466"/>
                    <a:gd name="T47" fmla="*/ 0 h 1195"/>
                    <a:gd name="T48" fmla="*/ 0 w 1466"/>
                    <a:gd name="T49" fmla="*/ 0 h 119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466"/>
                    <a:gd name="T76" fmla="*/ 0 h 1195"/>
                    <a:gd name="T77" fmla="*/ 1466 w 1466"/>
                    <a:gd name="T78" fmla="*/ 1195 h 119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466" h="1195">
                      <a:moveTo>
                        <a:pt x="0" y="0"/>
                      </a:moveTo>
                      <a:lnTo>
                        <a:pt x="0" y="895"/>
                      </a:lnTo>
                      <a:lnTo>
                        <a:pt x="53" y="978"/>
                      </a:lnTo>
                      <a:lnTo>
                        <a:pt x="403" y="1086"/>
                      </a:lnTo>
                      <a:lnTo>
                        <a:pt x="531" y="1037"/>
                      </a:lnTo>
                      <a:lnTo>
                        <a:pt x="618" y="929"/>
                      </a:lnTo>
                      <a:lnTo>
                        <a:pt x="713" y="954"/>
                      </a:lnTo>
                      <a:lnTo>
                        <a:pt x="668" y="1009"/>
                      </a:lnTo>
                      <a:lnTo>
                        <a:pt x="905" y="1195"/>
                      </a:lnTo>
                      <a:lnTo>
                        <a:pt x="1116" y="978"/>
                      </a:lnTo>
                      <a:lnTo>
                        <a:pt x="1250" y="1041"/>
                      </a:lnTo>
                      <a:lnTo>
                        <a:pt x="1466" y="954"/>
                      </a:lnTo>
                      <a:lnTo>
                        <a:pt x="1225" y="768"/>
                      </a:lnTo>
                      <a:lnTo>
                        <a:pt x="1146" y="555"/>
                      </a:lnTo>
                      <a:lnTo>
                        <a:pt x="802" y="501"/>
                      </a:lnTo>
                      <a:lnTo>
                        <a:pt x="723" y="402"/>
                      </a:lnTo>
                      <a:lnTo>
                        <a:pt x="639" y="501"/>
                      </a:lnTo>
                      <a:lnTo>
                        <a:pt x="560" y="501"/>
                      </a:lnTo>
                      <a:lnTo>
                        <a:pt x="451" y="344"/>
                      </a:lnTo>
                      <a:lnTo>
                        <a:pt x="377" y="344"/>
                      </a:lnTo>
                      <a:lnTo>
                        <a:pt x="295" y="131"/>
                      </a:lnTo>
                      <a:lnTo>
                        <a:pt x="191" y="131"/>
                      </a:lnTo>
                      <a:lnTo>
                        <a:pt x="156" y="53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236B8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56" name="Freeform 2226"/>
                <p:cNvSpPr>
                  <a:spLocks/>
                </p:cNvSpPr>
                <p:nvPr/>
              </p:nvSpPr>
              <p:spPr bwMode="auto">
                <a:xfrm>
                  <a:off x="2622" y="1281"/>
                  <a:ext cx="29" cy="40"/>
                </a:xfrm>
                <a:custGeom>
                  <a:avLst/>
                  <a:gdLst>
                    <a:gd name="T0" fmla="*/ 0 w 287"/>
                    <a:gd name="T1" fmla="*/ 0 h 433"/>
                    <a:gd name="T2" fmla="*/ 0 w 287"/>
                    <a:gd name="T3" fmla="*/ 0 h 433"/>
                    <a:gd name="T4" fmla="*/ 0 w 287"/>
                    <a:gd name="T5" fmla="*/ 0 h 433"/>
                    <a:gd name="T6" fmla="*/ 0 w 287"/>
                    <a:gd name="T7" fmla="*/ 0 h 433"/>
                    <a:gd name="T8" fmla="*/ 0 w 287"/>
                    <a:gd name="T9" fmla="*/ 0 h 433"/>
                    <a:gd name="T10" fmla="*/ 0 w 287"/>
                    <a:gd name="T11" fmla="*/ 0 h 433"/>
                    <a:gd name="T12" fmla="*/ 0 w 287"/>
                    <a:gd name="T13" fmla="*/ 0 h 433"/>
                    <a:gd name="T14" fmla="*/ 0 w 287"/>
                    <a:gd name="T15" fmla="*/ 0 h 433"/>
                    <a:gd name="T16" fmla="*/ 0 w 287"/>
                    <a:gd name="T17" fmla="*/ 0 h 433"/>
                    <a:gd name="T18" fmla="*/ 0 w 287"/>
                    <a:gd name="T19" fmla="*/ 0 h 433"/>
                    <a:gd name="T20" fmla="*/ 0 w 287"/>
                    <a:gd name="T21" fmla="*/ 0 h 433"/>
                    <a:gd name="T22" fmla="*/ 0 w 287"/>
                    <a:gd name="T23" fmla="*/ 0 h 433"/>
                    <a:gd name="T24" fmla="*/ 0 w 287"/>
                    <a:gd name="T25" fmla="*/ 0 h 433"/>
                    <a:gd name="T26" fmla="*/ 0 w 287"/>
                    <a:gd name="T27" fmla="*/ 0 h 433"/>
                    <a:gd name="T28" fmla="*/ 0 w 287"/>
                    <a:gd name="T29" fmla="*/ 0 h 433"/>
                    <a:gd name="T30" fmla="*/ 0 w 287"/>
                    <a:gd name="T31" fmla="*/ 0 h 433"/>
                    <a:gd name="T32" fmla="*/ 0 w 287"/>
                    <a:gd name="T33" fmla="*/ 0 h 433"/>
                    <a:gd name="T34" fmla="*/ 0 w 287"/>
                    <a:gd name="T35" fmla="*/ 0 h 433"/>
                    <a:gd name="T36" fmla="*/ 0 w 287"/>
                    <a:gd name="T37" fmla="*/ 0 h 433"/>
                    <a:gd name="T38" fmla="*/ 0 w 287"/>
                    <a:gd name="T39" fmla="*/ 0 h 433"/>
                    <a:gd name="T40" fmla="*/ 0 w 287"/>
                    <a:gd name="T41" fmla="*/ 0 h 433"/>
                    <a:gd name="T42" fmla="*/ 0 w 287"/>
                    <a:gd name="T43" fmla="*/ 0 h 433"/>
                    <a:gd name="T44" fmla="*/ 0 w 287"/>
                    <a:gd name="T45" fmla="*/ 0 h 433"/>
                    <a:gd name="T46" fmla="*/ 0 w 287"/>
                    <a:gd name="T47" fmla="*/ 0 h 433"/>
                    <a:gd name="T48" fmla="*/ 0 w 287"/>
                    <a:gd name="T49" fmla="*/ 0 h 433"/>
                    <a:gd name="T50" fmla="*/ 0 w 287"/>
                    <a:gd name="T51" fmla="*/ 0 h 433"/>
                    <a:gd name="T52" fmla="*/ 0 w 287"/>
                    <a:gd name="T53" fmla="*/ 0 h 433"/>
                    <a:gd name="T54" fmla="*/ 0 w 287"/>
                    <a:gd name="T55" fmla="*/ 0 h 433"/>
                    <a:gd name="T56" fmla="*/ 0 w 287"/>
                    <a:gd name="T57" fmla="*/ 0 h 433"/>
                    <a:gd name="T58" fmla="*/ 0 w 287"/>
                    <a:gd name="T59" fmla="*/ 0 h 433"/>
                    <a:gd name="T60" fmla="*/ 0 w 287"/>
                    <a:gd name="T61" fmla="*/ 0 h 433"/>
                    <a:gd name="T62" fmla="*/ 0 w 287"/>
                    <a:gd name="T63" fmla="*/ 0 h 433"/>
                    <a:gd name="T64" fmla="*/ 0 w 287"/>
                    <a:gd name="T65" fmla="*/ 0 h 433"/>
                    <a:gd name="T66" fmla="*/ 0 w 287"/>
                    <a:gd name="T67" fmla="*/ 0 h 433"/>
                    <a:gd name="T68" fmla="*/ 0 w 287"/>
                    <a:gd name="T69" fmla="*/ 0 h 433"/>
                    <a:gd name="T70" fmla="*/ 0 w 287"/>
                    <a:gd name="T71" fmla="*/ 0 h 433"/>
                    <a:gd name="T72" fmla="*/ 0 w 287"/>
                    <a:gd name="T73" fmla="*/ 0 h 433"/>
                    <a:gd name="T74" fmla="*/ 0 w 287"/>
                    <a:gd name="T75" fmla="*/ 0 h 433"/>
                    <a:gd name="T76" fmla="*/ 0 w 287"/>
                    <a:gd name="T77" fmla="*/ 0 h 433"/>
                    <a:gd name="T78" fmla="*/ 0 w 287"/>
                    <a:gd name="T79" fmla="*/ 0 h 433"/>
                    <a:gd name="T80" fmla="*/ 0 w 287"/>
                    <a:gd name="T81" fmla="*/ 0 h 433"/>
                    <a:gd name="T82" fmla="*/ 0 w 287"/>
                    <a:gd name="T83" fmla="*/ 0 h 433"/>
                    <a:gd name="T84" fmla="*/ 0 w 287"/>
                    <a:gd name="T85" fmla="*/ 0 h 433"/>
                    <a:gd name="T86" fmla="*/ 0 w 287"/>
                    <a:gd name="T87" fmla="*/ 0 h 433"/>
                    <a:gd name="T88" fmla="*/ 0 w 287"/>
                    <a:gd name="T89" fmla="*/ 0 h 433"/>
                    <a:gd name="T90" fmla="*/ 0 w 287"/>
                    <a:gd name="T91" fmla="*/ 0 h 433"/>
                    <a:gd name="T92" fmla="*/ 0 w 287"/>
                    <a:gd name="T93" fmla="*/ 0 h 433"/>
                    <a:gd name="T94" fmla="*/ 0 w 287"/>
                    <a:gd name="T95" fmla="*/ 0 h 433"/>
                    <a:gd name="T96" fmla="*/ 0 w 287"/>
                    <a:gd name="T97" fmla="*/ 0 h 433"/>
                    <a:gd name="T98" fmla="*/ 0 w 287"/>
                    <a:gd name="T99" fmla="*/ 0 h 433"/>
                    <a:gd name="T100" fmla="*/ 0 w 287"/>
                    <a:gd name="T101" fmla="*/ 0 h 433"/>
                    <a:gd name="T102" fmla="*/ 0 w 287"/>
                    <a:gd name="T103" fmla="*/ 0 h 433"/>
                    <a:gd name="T104" fmla="*/ 0 w 287"/>
                    <a:gd name="T105" fmla="*/ 0 h 433"/>
                    <a:gd name="T106" fmla="*/ 0 w 287"/>
                    <a:gd name="T107" fmla="*/ 0 h 433"/>
                    <a:gd name="T108" fmla="*/ 0 w 287"/>
                    <a:gd name="T109" fmla="*/ 0 h 433"/>
                    <a:gd name="T110" fmla="*/ 0 w 287"/>
                    <a:gd name="T111" fmla="*/ 0 h 433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287"/>
                    <a:gd name="T169" fmla="*/ 0 h 433"/>
                    <a:gd name="T170" fmla="*/ 287 w 287"/>
                    <a:gd name="T171" fmla="*/ 433 h 433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287" h="433">
                      <a:moveTo>
                        <a:pt x="274" y="40"/>
                      </a:moveTo>
                      <a:lnTo>
                        <a:pt x="274" y="40"/>
                      </a:lnTo>
                      <a:lnTo>
                        <a:pt x="273" y="48"/>
                      </a:lnTo>
                      <a:lnTo>
                        <a:pt x="274" y="53"/>
                      </a:lnTo>
                      <a:lnTo>
                        <a:pt x="275" y="58"/>
                      </a:lnTo>
                      <a:lnTo>
                        <a:pt x="277" y="61"/>
                      </a:lnTo>
                      <a:lnTo>
                        <a:pt x="280" y="64"/>
                      </a:lnTo>
                      <a:lnTo>
                        <a:pt x="281" y="69"/>
                      </a:lnTo>
                      <a:lnTo>
                        <a:pt x="281" y="74"/>
                      </a:lnTo>
                      <a:lnTo>
                        <a:pt x="280" y="82"/>
                      </a:lnTo>
                      <a:lnTo>
                        <a:pt x="276" y="90"/>
                      </a:lnTo>
                      <a:lnTo>
                        <a:pt x="271" y="98"/>
                      </a:lnTo>
                      <a:lnTo>
                        <a:pt x="265" y="106"/>
                      </a:lnTo>
                      <a:lnTo>
                        <a:pt x="259" y="113"/>
                      </a:lnTo>
                      <a:lnTo>
                        <a:pt x="252" y="121"/>
                      </a:lnTo>
                      <a:lnTo>
                        <a:pt x="246" y="128"/>
                      </a:lnTo>
                      <a:lnTo>
                        <a:pt x="241" y="137"/>
                      </a:lnTo>
                      <a:lnTo>
                        <a:pt x="238" y="147"/>
                      </a:lnTo>
                      <a:lnTo>
                        <a:pt x="236" y="159"/>
                      </a:lnTo>
                      <a:lnTo>
                        <a:pt x="233" y="172"/>
                      </a:lnTo>
                      <a:lnTo>
                        <a:pt x="229" y="184"/>
                      </a:lnTo>
                      <a:lnTo>
                        <a:pt x="225" y="195"/>
                      </a:lnTo>
                      <a:lnTo>
                        <a:pt x="221" y="207"/>
                      </a:lnTo>
                      <a:lnTo>
                        <a:pt x="216" y="218"/>
                      </a:lnTo>
                      <a:lnTo>
                        <a:pt x="212" y="230"/>
                      </a:lnTo>
                      <a:lnTo>
                        <a:pt x="208" y="241"/>
                      </a:lnTo>
                      <a:lnTo>
                        <a:pt x="202" y="251"/>
                      </a:lnTo>
                      <a:lnTo>
                        <a:pt x="198" y="262"/>
                      </a:lnTo>
                      <a:lnTo>
                        <a:pt x="193" y="273"/>
                      </a:lnTo>
                      <a:lnTo>
                        <a:pt x="188" y="284"/>
                      </a:lnTo>
                      <a:lnTo>
                        <a:pt x="184" y="295"/>
                      </a:lnTo>
                      <a:lnTo>
                        <a:pt x="178" y="306"/>
                      </a:lnTo>
                      <a:lnTo>
                        <a:pt x="174" y="318"/>
                      </a:lnTo>
                      <a:lnTo>
                        <a:pt x="170" y="329"/>
                      </a:lnTo>
                      <a:lnTo>
                        <a:pt x="165" y="337"/>
                      </a:lnTo>
                      <a:lnTo>
                        <a:pt x="161" y="345"/>
                      </a:lnTo>
                      <a:lnTo>
                        <a:pt x="154" y="352"/>
                      </a:lnTo>
                      <a:lnTo>
                        <a:pt x="148" y="358"/>
                      </a:lnTo>
                      <a:lnTo>
                        <a:pt x="140" y="365"/>
                      </a:lnTo>
                      <a:lnTo>
                        <a:pt x="133" y="371"/>
                      </a:lnTo>
                      <a:lnTo>
                        <a:pt x="125" y="378"/>
                      </a:lnTo>
                      <a:lnTo>
                        <a:pt x="116" y="384"/>
                      </a:lnTo>
                      <a:lnTo>
                        <a:pt x="112" y="390"/>
                      </a:lnTo>
                      <a:lnTo>
                        <a:pt x="109" y="397"/>
                      </a:lnTo>
                      <a:lnTo>
                        <a:pt x="105" y="406"/>
                      </a:lnTo>
                      <a:lnTo>
                        <a:pt x="103" y="415"/>
                      </a:lnTo>
                      <a:lnTo>
                        <a:pt x="101" y="422"/>
                      </a:lnTo>
                      <a:lnTo>
                        <a:pt x="98" y="429"/>
                      </a:lnTo>
                      <a:lnTo>
                        <a:pt x="92" y="432"/>
                      </a:lnTo>
                      <a:lnTo>
                        <a:pt x="86" y="433"/>
                      </a:lnTo>
                      <a:lnTo>
                        <a:pt x="74" y="430"/>
                      </a:lnTo>
                      <a:lnTo>
                        <a:pt x="68" y="425"/>
                      </a:lnTo>
                      <a:lnTo>
                        <a:pt x="69" y="418"/>
                      </a:lnTo>
                      <a:lnTo>
                        <a:pt x="74" y="410"/>
                      </a:lnTo>
                      <a:lnTo>
                        <a:pt x="79" y="402"/>
                      </a:lnTo>
                      <a:lnTo>
                        <a:pt x="85" y="393"/>
                      </a:lnTo>
                      <a:lnTo>
                        <a:pt x="87" y="384"/>
                      </a:lnTo>
                      <a:lnTo>
                        <a:pt x="86" y="377"/>
                      </a:lnTo>
                      <a:lnTo>
                        <a:pt x="75" y="358"/>
                      </a:lnTo>
                      <a:lnTo>
                        <a:pt x="63" y="340"/>
                      </a:lnTo>
                      <a:lnTo>
                        <a:pt x="52" y="321"/>
                      </a:lnTo>
                      <a:lnTo>
                        <a:pt x="40" y="303"/>
                      </a:lnTo>
                      <a:lnTo>
                        <a:pt x="29" y="284"/>
                      </a:lnTo>
                      <a:lnTo>
                        <a:pt x="19" y="266"/>
                      </a:lnTo>
                      <a:lnTo>
                        <a:pt x="9" y="246"/>
                      </a:lnTo>
                      <a:lnTo>
                        <a:pt x="2" y="225"/>
                      </a:lnTo>
                      <a:lnTo>
                        <a:pt x="0" y="212"/>
                      </a:lnTo>
                      <a:lnTo>
                        <a:pt x="3" y="199"/>
                      </a:lnTo>
                      <a:lnTo>
                        <a:pt x="9" y="187"/>
                      </a:lnTo>
                      <a:lnTo>
                        <a:pt x="19" y="175"/>
                      </a:lnTo>
                      <a:lnTo>
                        <a:pt x="30" y="164"/>
                      </a:lnTo>
                      <a:lnTo>
                        <a:pt x="42" y="154"/>
                      </a:lnTo>
                      <a:lnTo>
                        <a:pt x="54" y="144"/>
                      </a:lnTo>
                      <a:lnTo>
                        <a:pt x="65" y="134"/>
                      </a:lnTo>
                      <a:lnTo>
                        <a:pt x="76" y="124"/>
                      </a:lnTo>
                      <a:lnTo>
                        <a:pt x="87" y="115"/>
                      </a:lnTo>
                      <a:lnTo>
                        <a:pt x="98" y="107"/>
                      </a:lnTo>
                      <a:lnTo>
                        <a:pt x="109" y="98"/>
                      </a:lnTo>
                      <a:lnTo>
                        <a:pt x="119" y="89"/>
                      </a:lnTo>
                      <a:lnTo>
                        <a:pt x="130" y="81"/>
                      </a:lnTo>
                      <a:lnTo>
                        <a:pt x="141" y="72"/>
                      </a:lnTo>
                      <a:lnTo>
                        <a:pt x="153" y="64"/>
                      </a:lnTo>
                      <a:lnTo>
                        <a:pt x="164" y="56"/>
                      </a:lnTo>
                      <a:lnTo>
                        <a:pt x="175" y="48"/>
                      </a:lnTo>
                      <a:lnTo>
                        <a:pt x="187" y="40"/>
                      </a:lnTo>
                      <a:lnTo>
                        <a:pt x="199" y="33"/>
                      </a:lnTo>
                      <a:lnTo>
                        <a:pt x="210" y="25"/>
                      </a:lnTo>
                      <a:lnTo>
                        <a:pt x="222" y="17"/>
                      </a:lnTo>
                      <a:lnTo>
                        <a:pt x="235" y="11"/>
                      </a:lnTo>
                      <a:lnTo>
                        <a:pt x="247" y="3"/>
                      </a:lnTo>
                      <a:lnTo>
                        <a:pt x="253" y="1"/>
                      </a:lnTo>
                      <a:lnTo>
                        <a:pt x="260" y="0"/>
                      </a:lnTo>
                      <a:lnTo>
                        <a:pt x="266" y="0"/>
                      </a:lnTo>
                      <a:lnTo>
                        <a:pt x="273" y="1"/>
                      </a:lnTo>
                      <a:lnTo>
                        <a:pt x="278" y="4"/>
                      </a:lnTo>
                      <a:lnTo>
                        <a:pt x="283" y="10"/>
                      </a:lnTo>
                      <a:lnTo>
                        <a:pt x="286" y="15"/>
                      </a:lnTo>
                      <a:lnTo>
                        <a:pt x="287" y="23"/>
                      </a:lnTo>
                      <a:lnTo>
                        <a:pt x="286" y="27"/>
                      </a:lnTo>
                      <a:lnTo>
                        <a:pt x="283" y="32"/>
                      </a:lnTo>
                      <a:lnTo>
                        <a:pt x="278" y="36"/>
                      </a:lnTo>
                      <a:lnTo>
                        <a:pt x="274" y="40"/>
                      </a:lnTo>
                    </a:path>
                  </a:pathLst>
                </a:custGeom>
                <a:solidFill>
                  <a:srgbClr val="CAECFA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57" name="Freeform 2227"/>
                <p:cNvSpPr>
                  <a:spLocks/>
                </p:cNvSpPr>
                <p:nvPr/>
              </p:nvSpPr>
              <p:spPr bwMode="auto">
                <a:xfrm>
                  <a:off x="3023" y="1892"/>
                  <a:ext cx="34" cy="61"/>
                </a:xfrm>
                <a:custGeom>
                  <a:avLst/>
                  <a:gdLst>
                    <a:gd name="T0" fmla="*/ 1 w 68"/>
                    <a:gd name="T1" fmla="*/ 0 h 131"/>
                    <a:gd name="T2" fmla="*/ 1 w 68"/>
                    <a:gd name="T3" fmla="*/ 0 h 131"/>
                    <a:gd name="T4" fmla="*/ 1 w 68"/>
                    <a:gd name="T5" fmla="*/ 0 h 131"/>
                    <a:gd name="T6" fmla="*/ 1 w 68"/>
                    <a:gd name="T7" fmla="*/ 0 h 131"/>
                    <a:gd name="T8" fmla="*/ 1 w 68"/>
                    <a:gd name="T9" fmla="*/ 0 h 131"/>
                    <a:gd name="T10" fmla="*/ 1 w 68"/>
                    <a:gd name="T11" fmla="*/ 0 h 131"/>
                    <a:gd name="T12" fmla="*/ 1 w 68"/>
                    <a:gd name="T13" fmla="*/ 0 h 131"/>
                    <a:gd name="T14" fmla="*/ 1 w 68"/>
                    <a:gd name="T15" fmla="*/ 0 h 131"/>
                    <a:gd name="T16" fmla="*/ 1 w 68"/>
                    <a:gd name="T17" fmla="*/ 0 h 131"/>
                    <a:gd name="T18" fmla="*/ 1 w 68"/>
                    <a:gd name="T19" fmla="*/ 0 h 131"/>
                    <a:gd name="T20" fmla="*/ 1 w 68"/>
                    <a:gd name="T21" fmla="*/ 0 h 131"/>
                    <a:gd name="T22" fmla="*/ 1 w 68"/>
                    <a:gd name="T23" fmla="*/ 0 h 131"/>
                    <a:gd name="T24" fmla="*/ 1 w 68"/>
                    <a:gd name="T25" fmla="*/ 0 h 131"/>
                    <a:gd name="T26" fmla="*/ 1 w 68"/>
                    <a:gd name="T27" fmla="*/ 0 h 131"/>
                    <a:gd name="T28" fmla="*/ 1 w 68"/>
                    <a:gd name="T29" fmla="*/ 0 h 131"/>
                    <a:gd name="T30" fmla="*/ 1 w 68"/>
                    <a:gd name="T31" fmla="*/ 0 h 131"/>
                    <a:gd name="T32" fmla="*/ 1 w 68"/>
                    <a:gd name="T33" fmla="*/ 0 h 131"/>
                    <a:gd name="T34" fmla="*/ 1 w 68"/>
                    <a:gd name="T35" fmla="*/ 0 h 131"/>
                    <a:gd name="T36" fmla="*/ 1 w 68"/>
                    <a:gd name="T37" fmla="*/ 0 h 131"/>
                    <a:gd name="T38" fmla="*/ 1 w 68"/>
                    <a:gd name="T39" fmla="*/ 0 h 131"/>
                    <a:gd name="T40" fmla="*/ 1 w 68"/>
                    <a:gd name="T41" fmla="*/ 0 h 131"/>
                    <a:gd name="T42" fmla="*/ 1 w 68"/>
                    <a:gd name="T43" fmla="*/ 0 h 131"/>
                    <a:gd name="T44" fmla="*/ 1 w 68"/>
                    <a:gd name="T45" fmla="*/ 0 h 131"/>
                    <a:gd name="T46" fmla="*/ 1 w 68"/>
                    <a:gd name="T47" fmla="*/ 0 h 131"/>
                    <a:gd name="T48" fmla="*/ 1 w 68"/>
                    <a:gd name="T49" fmla="*/ 0 h 131"/>
                    <a:gd name="T50" fmla="*/ 1 w 68"/>
                    <a:gd name="T51" fmla="*/ 0 h 131"/>
                    <a:gd name="T52" fmla="*/ 1 w 68"/>
                    <a:gd name="T53" fmla="*/ 0 h 131"/>
                    <a:gd name="T54" fmla="*/ 1 w 68"/>
                    <a:gd name="T55" fmla="*/ 0 h 131"/>
                    <a:gd name="T56" fmla="*/ 1 w 68"/>
                    <a:gd name="T57" fmla="*/ 0 h 131"/>
                    <a:gd name="T58" fmla="*/ 1 w 68"/>
                    <a:gd name="T59" fmla="*/ 0 h 131"/>
                    <a:gd name="T60" fmla="*/ 1 w 68"/>
                    <a:gd name="T61" fmla="*/ 0 h 131"/>
                    <a:gd name="T62" fmla="*/ 1 w 68"/>
                    <a:gd name="T63" fmla="*/ 0 h 131"/>
                    <a:gd name="T64" fmla="*/ 1 w 68"/>
                    <a:gd name="T65" fmla="*/ 0 h 131"/>
                    <a:gd name="T66" fmla="*/ 0 w 68"/>
                    <a:gd name="T67" fmla="*/ 0 h 131"/>
                    <a:gd name="T68" fmla="*/ 0 w 68"/>
                    <a:gd name="T69" fmla="*/ 0 h 131"/>
                    <a:gd name="T70" fmla="*/ 0 w 68"/>
                    <a:gd name="T71" fmla="*/ 0 h 131"/>
                    <a:gd name="T72" fmla="*/ 1 w 68"/>
                    <a:gd name="T73" fmla="*/ 0 h 131"/>
                    <a:gd name="T74" fmla="*/ 1 w 68"/>
                    <a:gd name="T75" fmla="*/ 0 h 131"/>
                    <a:gd name="T76" fmla="*/ 1 w 68"/>
                    <a:gd name="T77" fmla="*/ 0 h 131"/>
                    <a:gd name="T78" fmla="*/ 1 w 68"/>
                    <a:gd name="T79" fmla="*/ 0 h 131"/>
                    <a:gd name="T80" fmla="*/ 1 w 68"/>
                    <a:gd name="T81" fmla="*/ 0 h 131"/>
                    <a:gd name="T82" fmla="*/ 1 w 68"/>
                    <a:gd name="T83" fmla="*/ 0 h 131"/>
                    <a:gd name="T84" fmla="*/ 1 w 68"/>
                    <a:gd name="T85" fmla="*/ 0 h 131"/>
                    <a:gd name="T86" fmla="*/ 1 w 68"/>
                    <a:gd name="T87" fmla="*/ 0 h 131"/>
                    <a:gd name="T88" fmla="*/ 1 w 68"/>
                    <a:gd name="T89" fmla="*/ 0 h 131"/>
                    <a:gd name="T90" fmla="*/ 1 w 68"/>
                    <a:gd name="T91" fmla="*/ 0 h 131"/>
                    <a:gd name="T92" fmla="*/ 1 w 68"/>
                    <a:gd name="T93" fmla="*/ 0 h 131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68"/>
                    <a:gd name="T142" fmla="*/ 0 h 131"/>
                    <a:gd name="T143" fmla="*/ 68 w 68"/>
                    <a:gd name="T144" fmla="*/ 131 h 131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68" h="131">
                      <a:moveTo>
                        <a:pt x="21" y="2"/>
                      </a:moveTo>
                      <a:lnTo>
                        <a:pt x="27" y="0"/>
                      </a:lnTo>
                      <a:lnTo>
                        <a:pt x="40" y="16"/>
                      </a:lnTo>
                      <a:lnTo>
                        <a:pt x="39" y="56"/>
                      </a:lnTo>
                      <a:lnTo>
                        <a:pt x="47" y="56"/>
                      </a:lnTo>
                      <a:lnTo>
                        <a:pt x="50" y="64"/>
                      </a:lnTo>
                      <a:lnTo>
                        <a:pt x="52" y="67"/>
                      </a:lnTo>
                      <a:lnTo>
                        <a:pt x="57" y="75"/>
                      </a:lnTo>
                      <a:lnTo>
                        <a:pt x="62" y="72"/>
                      </a:lnTo>
                      <a:lnTo>
                        <a:pt x="65" y="65"/>
                      </a:lnTo>
                      <a:lnTo>
                        <a:pt x="68" y="67"/>
                      </a:lnTo>
                      <a:lnTo>
                        <a:pt x="63" y="77"/>
                      </a:lnTo>
                      <a:lnTo>
                        <a:pt x="62" y="82"/>
                      </a:lnTo>
                      <a:lnTo>
                        <a:pt x="58" y="93"/>
                      </a:lnTo>
                      <a:lnTo>
                        <a:pt x="52" y="96"/>
                      </a:lnTo>
                      <a:lnTo>
                        <a:pt x="45" y="100"/>
                      </a:lnTo>
                      <a:lnTo>
                        <a:pt x="39" y="106"/>
                      </a:lnTo>
                      <a:lnTo>
                        <a:pt x="36" y="111"/>
                      </a:lnTo>
                      <a:lnTo>
                        <a:pt x="39" y="114"/>
                      </a:lnTo>
                      <a:lnTo>
                        <a:pt x="40" y="123"/>
                      </a:lnTo>
                      <a:lnTo>
                        <a:pt x="34" y="126"/>
                      </a:lnTo>
                      <a:lnTo>
                        <a:pt x="27" y="129"/>
                      </a:lnTo>
                      <a:lnTo>
                        <a:pt x="21" y="131"/>
                      </a:lnTo>
                      <a:lnTo>
                        <a:pt x="16" y="129"/>
                      </a:lnTo>
                      <a:lnTo>
                        <a:pt x="9" y="126"/>
                      </a:lnTo>
                      <a:lnTo>
                        <a:pt x="5" y="123"/>
                      </a:lnTo>
                      <a:lnTo>
                        <a:pt x="9" y="118"/>
                      </a:lnTo>
                      <a:lnTo>
                        <a:pt x="16" y="114"/>
                      </a:lnTo>
                      <a:lnTo>
                        <a:pt x="21" y="108"/>
                      </a:lnTo>
                      <a:lnTo>
                        <a:pt x="21" y="105"/>
                      </a:lnTo>
                      <a:lnTo>
                        <a:pt x="16" y="100"/>
                      </a:lnTo>
                      <a:lnTo>
                        <a:pt x="9" y="95"/>
                      </a:lnTo>
                      <a:lnTo>
                        <a:pt x="5" y="95"/>
                      </a:lnTo>
                      <a:lnTo>
                        <a:pt x="0" y="93"/>
                      </a:lnTo>
                      <a:lnTo>
                        <a:pt x="0" y="90"/>
                      </a:lnTo>
                      <a:lnTo>
                        <a:pt x="0" y="83"/>
                      </a:lnTo>
                      <a:lnTo>
                        <a:pt x="5" y="83"/>
                      </a:lnTo>
                      <a:lnTo>
                        <a:pt x="9" y="82"/>
                      </a:lnTo>
                      <a:lnTo>
                        <a:pt x="16" y="77"/>
                      </a:lnTo>
                      <a:lnTo>
                        <a:pt x="18" y="75"/>
                      </a:lnTo>
                      <a:lnTo>
                        <a:pt x="22" y="56"/>
                      </a:lnTo>
                      <a:lnTo>
                        <a:pt x="18" y="52"/>
                      </a:lnTo>
                      <a:lnTo>
                        <a:pt x="14" y="46"/>
                      </a:lnTo>
                      <a:lnTo>
                        <a:pt x="11" y="36"/>
                      </a:lnTo>
                      <a:lnTo>
                        <a:pt x="14" y="26"/>
                      </a:lnTo>
                      <a:lnTo>
                        <a:pt x="16" y="20"/>
                      </a:lnTo>
                      <a:lnTo>
                        <a:pt x="21" y="2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  <p:sp>
              <p:nvSpPr>
                <p:cNvPr id="3358" name="Freeform 2228"/>
                <p:cNvSpPr>
                  <a:spLocks/>
                </p:cNvSpPr>
                <p:nvPr/>
              </p:nvSpPr>
              <p:spPr bwMode="auto">
                <a:xfrm>
                  <a:off x="2954" y="1941"/>
                  <a:ext cx="65" cy="49"/>
                </a:xfrm>
                <a:custGeom>
                  <a:avLst/>
                  <a:gdLst>
                    <a:gd name="T0" fmla="*/ 1 w 129"/>
                    <a:gd name="T1" fmla="*/ 0 h 107"/>
                    <a:gd name="T2" fmla="*/ 1 w 129"/>
                    <a:gd name="T3" fmla="*/ 0 h 107"/>
                    <a:gd name="T4" fmla="*/ 1 w 129"/>
                    <a:gd name="T5" fmla="*/ 0 h 107"/>
                    <a:gd name="T6" fmla="*/ 1 w 129"/>
                    <a:gd name="T7" fmla="*/ 0 h 107"/>
                    <a:gd name="T8" fmla="*/ 1 w 129"/>
                    <a:gd name="T9" fmla="*/ 0 h 107"/>
                    <a:gd name="T10" fmla="*/ 1 w 129"/>
                    <a:gd name="T11" fmla="*/ 0 h 107"/>
                    <a:gd name="T12" fmla="*/ 1 w 129"/>
                    <a:gd name="T13" fmla="*/ 0 h 107"/>
                    <a:gd name="T14" fmla="*/ 1 w 129"/>
                    <a:gd name="T15" fmla="*/ 0 h 107"/>
                    <a:gd name="T16" fmla="*/ 1 w 129"/>
                    <a:gd name="T17" fmla="*/ 0 h 107"/>
                    <a:gd name="T18" fmla="*/ 1 w 129"/>
                    <a:gd name="T19" fmla="*/ 0 h 107"/>
                    <a:gd name="T20" fmla="*/ 1 w 129"/>
                    <a:gd name="T21" fmla="*/ 0 h 107"/>
                    <a:gd name="T22" fmla="*/ 1 w 129"/>
                    <a:gd name="T23" fmla="*/ 0 h 107"/>
                    <a:gd name="T24" fmla="*/ 1 w 129"/>
                    <a:gd name="T25" fmla="*/ 0 h 107"/>
                    <a:gd name="T26" fmla="*/ 0 w 129"/>
                    <a:gd name="T27" fmla="*/ 0 h 107"/>
                    <a:gd name="T28" fmla="*/ 1 w 129"/>
                    <a:gd name="T29" fmla="*/ 0 h 107"/>
                    <a:gd name="T30" fmla="*/ 1 w 129"/>
                    <a:gd name="T31" fmla="*/ 0 h 107"/>
                    <a:gd name="T32" fmla="*/ 1 w 129"/>
                    <a:gd name="T33" fmla="*/ 0 h 107"/>
                    <a:gd name="T34" fmla="*/ 1 w 129"/>
                    <a:gd name="T35" fmla="*/ 0 h 107"/>
                    <a:gd name="T36" fmla="*/ 1 w 129"/>
                    <a:gd name="T37" fmla="*/ 0 h 107"/>
                    <a:gd name="T38" fmla="*/ 1 w 129"/>
                    <a:gd name="T39" fmla="*/ 0 h 107"/>
                    <a:gd name="T40" fmla="*/ 1 w 129"/>
                    <a:gd name="T41" fmla="*/ 0 h 107"/>
                    <a:gd name="T42" fmla="*/ 1 w 129"/>
                    <a:gd name="T43" fmla="*/ 0 h 107"/>
                    <a:gd name="T44" fmla="*/ 1 w 129"/>
                    <a:gd name="T45" fmla="*/ 0 h 107"/>
                    <a:gd name="T46" fmla="*/ 1 w 129"/>
                    <a:gd name="T47" fmla="*/ 0 h 107"/>
                    <a:gd name="T48" fmla="*/ 1 w 129"/>
                    <a:gd name="T49" fmla="*/ 0 h 107"/>
                    <a:gd name="T50" fmla="*/ 1 w 129"/>
                    <a:gd name="T51" fmla="*/ 0 h 107"/>
                    <a:gd name="T52" fmla="*/ 1 w 129"/>
                    <a:gd name="T53" fmla="*/ 0 h 107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129"/>
                    <a:gd name="T82" fmla="*/ 0 h 107"/>
                    <a:gd name="T83" fmla="*/ 129 w 129"/>
                    <a:gd name="T84" fmla="*/ 107 h 107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129" h="107">
                      <a:moveTo>
                        <a:pt x="90" y="0"/>
                      </a:moveTo>
                      <a:lnTo>
                        <a:pt x="108" y="0"/>
                      </a:lnTo>
                      <a:lnTo>
                        <a:pt x="129" y="31"/>
                      </a:lnTo>
                      <a:lnTo>
                        <a:pt x="107" y="54"/>
                      </a:lnTo>
                      <a:lnTo>
                        <a:pt x="107" y="65"/>
                      </a:lnTo>
                      <a:lnTo>
                        <a:pt x="102" y="68"/>
                      </a:lnTo>
                      <a:lnTo>
                        <a:pt x="84" y="68"/>
                      </a:lnTo>
                      <a:lnTo>
                        <a:pt x="67" y="80"/>
                      </a:lnTo>
                      <a:lnTo>
                        <a:pt x="53" y="96"/>
                      </a:lnTo>
                      <a:lnTo>
                        <a:pt x="43" y="107"/>
                      </a:lnTo>
                      <a:lnTo>
                        <a:pt x="43" y="96"/>
                      </a:lnTo>
                      <a:lnTo>
                        <a:pt x="23" y="101"/>
                      </a:lnTo>
                      <a:lnTo>
                        <a:pt x="12" y="101"/>
                      </a:lnTo>
                      <a:lnTo>
                        <a:pt x="0" y="101"/>
                      </a:lnTo>
                      <a:lnTo>
                        <a:pt x="20" y="80"/>
                      </a:lnTo>
                      <a:lnTo>
                        <a:pt x="26" y="73"/>
                      </a:lnTo>
                      <a:lnTo>
                        <a:pt x="31" y="73"/>
                      </a:lnTo>
                      <a:lnTo>
                        <a:pt x="48" y="55"/>
                      </a:lnTo>
                      <a:lnTo>
                        <a:pt x="53" y="55"/>
                      </a:lnTo>
                      <a:lnTo>
                        <a:pt x="61" y="50"/>
                      </a:lnTo>
                      <a:lnTo>
                        <a:pt x="67" y="50"/>
                      </a:lnTo>
                      <a:lnTo>
                        <a:pt x="66" y="36"/>
                      </a:lnTo>
                      <a:lnTo>
                        <a:pt x="67" y="36"/>
                      </a:lnTo>
                      <a:lnTo>
                        <a:pt x="77" y="29"/>
                      </a:lnTo>
                      <a:lnTo>
                        <a:pt x="77" y="32"/>
                      </a:lnTo>
                      <a:lnTo>
                        <a:pt x="95" y="21"/>
                      </a:lnTo>
                      <a:lnTo>
                        <a:pt x="90" y="0"/>
                      </a:lnTo>
                      <a:close/>
                    </a:path>
                  </a:pathLst>
                </a:custGeom>
                <a:solidFill>
                  <a:srgbClr val="0236B8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ko-KR" altLang="en-US"/>
                </a:p>
              </p:txBody>
            </p:sp>
          </p:grpSp>
        </p:grpSp>
      </p:grpSp>
      <p:sp>
        <p:nvSpPr>
          <p:cNvPr id="2231" name="Text Box 1026"/>
          <p:cNvSpPr txBox="1">
            <a:spLocks noChangeArrowheads="1"/>
          </p:cNvSpPr>
          <p:nvPr/>
        </p:nvSpPr>
        <p:spPr bwMode="auto">
          <a:xfrm>
            <a:off x="1039520" y="586219"/>
            <a:ext cx="4025090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ko-KR" alt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HY헤드라인M" pitchFamily="18" charset="-127"/>
                <a:ea typeface="HY헤드라인M" pitchFamily="18" charset="-127"/>
              </a:rPr>
              <a:t>사회의 변화</a:t>
            </a:r>
            <a:endParaRPr lang="en-US" altLang="ko-KR" sz="2400" dirty="0">
              <a:solidFill>
                <a:schemeClr val="tx1">
                  <a:lumMod val="95000"/>
                  <a:lumOff val="5000"/>
                </a:schemeClr>
              </a:solidFill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4461" name="Text Box 1026"/>
          <p:cNvSpPr txBox="1">
            <a:spLocks noChangeArrowheads="1"/>
          </p:cNvSpPr>
          <p:nvPr/>
        </p:nvSpPr>
        <p:spPr bwMode="auto">
          <a:xfrm>
            <a:off x="295386" y="603445"/>
            <a:ext cx="801495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ko-KR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HY헤드라인M" pitchFamily="18" charset="-127"/>
                <a:ea typeface="HY헤드라인M" pitchFamily="18" charset="-127"/>
              </a:rPr>
              <a:t>1-4</a:t>
            </a:r>
          </a:p>
        </p:txBody>
      </p:sp>
    </p:spTree>
    <p:extLst>
      <p:ext uri="{BB962C8B-B14F-4D97-AF65-F5344CB8AC3E}">
        <p14:creationId xmlns:p14="http://schemas.microsoft.com/office/powerpoint/2010/main" xmlns="" val="374887238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직사각형 20"/>
          <p:cNvSpPr>
            <a:spLocks noChangeArrowheads="1"/>
          </p:cNvSpPr>
          <p:nvPr/>
        </p:nvSpPr>
        <p:spPr bwMode="auto">
          <a:xfrm>
            <a:off x="1032865" y="545334"/>
            <a:ext cx="6080316" cy="5141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82475" tIns="41238" rIns="82475" bIns="41238">
            <a:spAutoFit/>
          </a:bodyPr>
          <a:lstStyle/>
          <a:p>
            <a:r>
              <a:rPr lang="ko-KR" altLang="en-US" sz="28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해보기</a:t>
            </a:r>
            <a:r>
              <a:rPr lang="en-US" altLang="ko-KR" sz="28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/ </a:t>
            </a:r>
            <a:r>
              <a:rPr lang="ko-KR" altLang="en-US" sz="28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인간관계 창</a:t>
            </a:r>
            <a:r>
              <a:rPr lang="en-US" altLang="ko-KR" sz="2800" dirty="0">
                <a:ea typeface="굴림" pitchFamily="50" charset="-127"/>
              </a:rPr>
              <a:t>Johari’s Window</a:t>
            </a:r>
          </a:p>
        </p:txBody>
      </p:sp>
      <p:sp>
        <p:nvSpPr>
          <p:cNvPr id="24" name="Text Box 1026"/>
          <p:cNvSpPr txBox="1">
            <a:spLocks noChangeArrowheads="1"/>
          </p:cNvSpPr>
          <p:nvPr/>
        </p:nvSpPr>
        <p:spPr bwMode="auto">
          <a:xfrm>
            <a:off x="295386" y="603445"/>
            <a:ext cx="801495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ko-KR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HY헤드라인M" pitchFamily="18" charset="-127"/>
                <a:ea typeface="HY헤드라인M" pitchFamily="18" charset="-127"/>
              </a:rPr>
              <a:t>1-5</a:t>
            </a:r>
          </a:p>
        </p:txBody>
      </p:sp>
      <p:sp>
        <p:nvSpPr>
          <p:cNvPr id="2" name="Rectangle 2">
            <a:extLst>
              <a:ext uri="{FF2B5EF4-FFF2-40B4-BE49-F238E27FC236}">
                <a16:creationId xmlns:a16="http://schemas.microsoft.com/office/drawing/2014/main" xmlns="" id="{A335DBEF-E0A6-4A92-9229-F458C6FC7C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2865" y="1246202"/>
            <a:ext cx="6625235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ko-KR" sz="1400" b="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굴림" panose="020B0600000101010101" pitchFamily="50" charset="-127"/>
                <a:ea typeface="굴림" panose="020B0600000101010101" pitchFamily="50" charset="-127"/>
              </a:rPr>
              <a:t>1) </a:t>
            </a:r>
            <a:r>
              <a:rPr kumimoji="0" lang="ko-KR" altLang="en-US" sz="1400" b="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함초롬바탕" panose="02030604000101010101" pitchFamily="18" charset="-127"/>
                <a:ea typeface="굴림" panose="020B0600000101010101" pitchFamily="50" charset="-127"/>
              </a:rPr>
              <a:t>나는 </a:t>
            </a:r>
            <a:r>
              <a:rPr kumimoji="0" lang="ko-KR" altLang="en-US" sz="1400" b="0" i="0" u="none" strike="noStrike" cap="none" normalizeH="0" baseline="0" dirty="0" err="1">
                <a:ln>
                  <a:noFill/>
                </a:ln>
                <a:solidFill>
                  <a:srgbClr val="FF0000"/>
                </a:solidFill>
                <a:effectLst/>
                <a:latin typeface="함초롬바탕" panose="02030604000101010101" pitchFamily="18" charset="-127"/>
                <a:ea typeface="굴림" panose="020B0600000101010101" pitchFamily="50" charset="-127"/>
              </a:rPr>
              <a:t>다른사람에게</a:t>
            </a:r>
            <a:r>
              <a:rPr kumimoji="0" lang="ko-KR" altLang="en-US" sz="1400" b="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함초롬바탕" panose="02030604000101010101" pitchFamily="18" charset="-127"/>
                <a:ea typeface="굴림" panose="020B0600000101010101" pitchFamily="50" charset="-127"/>
              </a:rPr>
              <a:t> 나에 관한 이야기를 잘 하는가</a:t>
            </a:r>
            <a:r>
              <a:rPr kumimoji="0" lang="en-US" altLang="ko-KR" sz="1400" b="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굴림" panose="020B0600000101010101" pitchFamily="50" charset="-127"/>
                <a:ea typeface="굴림" panose="020B0600000101010101" pitchFamily="50" charset="-127"/>
              </a:rPr>
              <a:t>?</a:t>
            </a:r>
            <a:endParaRPr kumimoji="0" lang="en-US" altLang="ko-KR" sz="14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ko-KR" sz="1400" b="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굴림" panose="020B0600000101010101" pitchFamily="50" charset="-127"/>
                <a:ea typeface="굴림" panose="020B0600000101010101" pitchFamily="50" charset="-127"/>
              </a:rPr>
              <a:t>2) </a:t>
            </a:r>
            <a:r>
              <a:rPr kumimoji="0" lang="ko-KR" altLang="en-US" sz="1400" b="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함초롬바탕" panose="02030604000101010101" pitchFamily="18" charset="-127"/>
                <a:ea typeface="굴림" panose="020B0600000101010101" pitchFamily="50" charset="-127"/>
              </a:rPr>
              <a:t>나는 다른 사람이 나에 대해 어떤 생각을 가지고 있는지 알려고 노력하는가</a:t>
            </a:r>
            <a:r>
              <a:rPr kumimoji="0" lang="en-US" altLang="ko-KR" sz="1400" b="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굴림" panose="020B0600000101010101" pitchFamily="50" charset="-127"/>
                <a:ea typeface="굴림" panose="020B0600000101010101" pitchFamily="50" charset="-127"/>
              </a:rPr>
              <a:t>?</a:t>
            </a:r>
            <a:endParaRPr kumimoji="0" lang="en-US" altLang="ko-KR" sz="14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ko-KR" altLang="en-US" sz="14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굴림" panose="020B0600000101010101" pitchFamily="50" charset="-127"/>
              </a:rPr>
              <a:t>두 가지 각각 </a:t>
            </a:r>
            <a:r>
              <a:rPr kumimoji="0" lang="ko-KR" altLang="en-US" sz="1400" b="0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굴림" panose="020B0600000101010101" pitchFamily="50" charset="-127"/>
              </a:rPr>
              <a:t>고르시되</a:t>
            </a:r>
            <a:r>
              <a:rPr kumimoji="0" lang="ko-KR" altLang="en-US" sz="14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굴림" panose="020B0600000101010101" pitchFamily="50" charset="-127"/>
              </a:rPr>
              <a:t> </a:t>
            </a:r>
            <a:r>
              <a:rPr kumimoji="0" lang="en-US" altLang="ko-KR" sz="1400" b="1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굴림" panose="020B0600000101010101" pitchFamily="50" charset="-127"/>
                <a:ea typeface="굴림" panose="020B0600000101010101" pitchFamily="50" charset="-127"/>
              </a:rPr>
              <a:t>1 2 3 4 5 6 7 8 9 </a:t>
            </a:r>
            <a:r>
              <a:rPr kumimoji="0" lang="ko-KR" altLang="en-US" sz="14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굴림" panose="020B0600000101010101" pitchFamily="50" charset="-127"/>
              </a:rPr>
              <a:t>에서 선택하시면</a:t>
            </a:r>
            <a:r>
              <a:rPr kumimoji="0" lang="en-US" altLang="ko-KR" sz="14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굴림" panose="020B0600000101010101" pitchFamily="50" charset="-127"/>
              </a:rPr>
              <a:t> </a:t>
            </a:r>
            <a:r>
              <a:rPr kumimoji="0" lang="ko-KR" altLang="en-US" sz="14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함초롬바탕" panose="02030604000101010101" pitchFamily="18" charset="-127"/>
                <a:ea typeface="굴림" panose="020B0600000101010101" pitchFamily="50" charset="-127"/>
              </a:rPr>
              <a:t>됩니다</a:t>
            </a:r>
            <a:r>
              <a:rPr kumimoji="0" lang="en-US" altLang="ko-KR" sz="14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굴림" panose="020B0600000101010101" pitchFamily="50" charset="-127"/>
                <a:ea typeface="굴림" panose="020B0600000101010101" pitchFamily="50" charset="-127"/>
              </a:rPr>
              <a:t>.</a:t>
            </a:r>
            <a:endParaRPr kumimoji="0" lang="en-US" altLang="ko-KR" sz="14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altLang="ko-KR" sz="14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pic>
        <p:nvPicPr>
          <p:cNvPr id="1025" name="_x484349368" descr="EMB00003aa83e78">
            <a:extLst>
              <a:ext uri="{FF2B5EF4-FFF2-40B4-BE49-F238E27FC236}">
                <a16:creationId xmlns:a16="http://schemas.microsoft.com/office/drawing/2014/main" xmlns="" id="{DB6A523A-78B0-4170-94E1-5447D6B6F16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4067" t="8028" r="5049" b="66820"/>
          <a:stretch/>
        </p:blipFill>
        <p:spPr bwMode="auto">
          <a:xfrm>
            <a:off x="1032865" y="2130177"/>
            <a:ext cx="6612187" cy="10375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_x381485744" descr="EMB00003aa83e7a">
            <a:extLst>
              <a:ext uri="{FF2B5EF4-FFF2-40B4-BE49-F238E27FC236}">
                <a16:creationId xmlns:a16="http://schemas.microsoft.com/office/drawing/2014/main" xmlns="" id="{B392F491-5572-489D-820C-896D41B14A0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8884" t="7042" r="14287" b="11928"/>
          <a:stretch/>
        </p:blipFill>
        <p:spPr bwMode="auto">
          <a:xfrm>
            <a:off x="3487479" y="3339384"/>
            <a:ext cx="3765846" cy="31677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 Box 1026">
            <a:extLst>
              <a:ext uri="{FF2B5EF4-FFF2-40B4-BE49-F238E27FC236}">
                <a16:creationId xmlns:a16="http://schemas.microsoft.com/office/drawing/2014/main" xmlns="" id="{5D4F1072-CF59-4980-9191-5F031B6D6D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51554" y="4443781"/>
            <a:ext cx="1333167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ko-KR" altLang="en-US" sz="3200" dirty="0">
                <a:solidFill>
                  <a:schemeClr val="tx1">
                    <a:lumMod val="95000"/>
                    <a:lumOff val="5000"/>
                  </a:schemeClr>
                </a:solidFill>
                <a:latin typeface="HY헤드라인M" pitchFamily="18" charset="-127"/>
                <a:ea typeface="HY헤드라인M" pitchFamily="18" charset="-127"/>
              </a:rPr>
              <a:t>나는</a:t>
            </a:r>
            <a:r>
              <a:rPr lang="en-US" altLang="ko-KR" sz="3200" dirty="0">
                <a:solidFill>
                  <a:schemeClr val="tx1">
                    <a:lumMod val="95000"/>
                    <a:lumOff val="5000"/>
                  </a:schemeClr>
                </a:solidFill>
                <a:latin typeface="HY헤드라인M" pitchFamily="18" charset="-127"/>
                <a:ea typeface="HY헤드라인M" pitchFamily="18" charset="-127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xmlns="" val="27741086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직사각형 20"/>
          <p:cNvSpPr>
            <a:spLocks noChangeArrowheads="1"/>
          </p:cNvSpPr>
          <p:nvPr/>
        </p:nvSpPr>
        <p:spPr bwMode="auto">
          <a:xfrm>
            <a:off x="1032865" y="545334"/>
            <a:ext cx="6080316" cy="5141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82475" tIns="41238" rIns="82475" bIns="41238">
            <a:spAutoFit/>
          </a:bodyPr>
          <a:lstStyle/>
          <a:p>
            <a:r>
              <a:rPr lang="ko-KR" altLang="en-US" sz="28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해보기</a:t>
            </a:r>
            <a:r>
              <a:rPr lang="en-US" altLang="ko-KR" sz="28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/ </a:t>
            </a:r>
            <a:r>
              <a:rPr lang="ko-KR" altLang="en-US" sz="28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인간관계 창</a:t>
            </a:r>
            <a:r>
              <a:rPr lang="en-US" altLang="ko-KR" sz="2800" dirty="0">
                <a:ea typeface="굴림" pitchFamily="50" charset="-127"/>
              </a:rPr>
              <a:t>Johari’s Window</a:t>
            </a:r>
          </a:p>
        </p:txBody>
      </p:sp>
      <p:sp>
        <p:nvSpPr>
          <p:cNvPr id="24" name="Text Box 1026"/>
          <p:cNvSpPr txBox="1">
            <a:spLocks noChangeArrowheads="1"/>
          </p:cNvSpPr>
          <p:nvPr/>
        </p:nvSpPr>
        <p:spPr bwMode="auto">
          <a:xfrm>
            <a:off x="295386" y="603445"/>
            <a:ext cx="801495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ko-KR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HY헤드라인M" pitchFamily="18" charset="-127"/>
                <a:ea typeface="HY헤드라인M" pitchFamily="18" charset="-127"/>
              </a:rPr>
              <a:t>1-5</a:t>
            </a:r>
          </a:p>
        </p:txBody>
      </p:sp>
      <p:pic>
        <p:nvPicPr>
          <p:cNvPr id="11" name="_x493895400" descr="EMB00003aa83e7e">
            <a:extLst>
              <a:ext uri="{FF2B5EF4-FFF2-40B4-BE49-F238E27FC236}">
                <a16:creationId xmlns:a16="http://schemas.microsoft.com/office/drawing/2014/main" xmlns="" id="{D016B517-DDCE-445E-9393-6E92A1228F5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54210" t="29010" r="5765" b="11878"/>
          <a:stretch/>
        </p:blipFill>
        <p:spPr bwMode="auto">
          <a:xfrm>
            <a:off x="4761517" y="1059503"/>
            <a:ext cx="2351664" cy="2058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739BAABF-7D0C-403E-8942-D8CA872096E1}"/>
              </a:ext>
            </a:extLst>
          </p:cNvPr>
          <p:cNvSpPr txBox="1"/>
          <p:nvPr/>
        </p:nvSpPr>
        <p:spPr>
          <a:xfrm>
            <a:off x="696133" y="1646423"/>
            <a:ext cx="1648346" cy="9144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ko-KR" altLang="en-US" dirty="0"/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xmlns="" id="{92883133-3686-46E3-84D3-8D0DE8BE6175}"/>
              </a:ext>
            </a:extLst>
          </p:cNvPr>
          <p:cNvSpPr/>
          <p:nvPr/>
        </p:nvSpPr>
        <p:spPr>
          <a:xfrm>
            <a:off x="734912" y="1472102"/>
            <a:ext cx="3060912" cy="1600707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2400" dirty="0">
                <a:solidFill>
                  <a:schemeClr val="tx1"/>
                </a:solidFill>
              </a:rPr>
              <a:t>개방형</a:t>
            </a:r>
            <a:endParaRPr lang="en-US" altLang="ko-KR" sz="2400" dirty="0">
              <a:solidFill>
                <a:schemeClr val="tx1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ko-KR" altLang="en-US" sz="1400" dirty="0">
                <a:solidFill>
                  <a:schemeClr val="tx1"/>
                </a:solidFill>
              </a:rPr>
              <a:t>인간관계가 원만</a:t>
            </a:r>
            <a:endParaRPr lang="en-US" altLang="ko-KR" sz="1400" dirty="0">
              <a:solidFill>
                <a:schemeClr val="tx1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ko-KR" altLang="en-US" sz="1400" dirty="0">
                <a:solidFill>
                  <a:schemeClr val="tx1"/>
                </a:solidFill>
              </a:rPr>
              <a:t>적절한 자기표현</a:t>
            </a:r>
            <a:endParaRPr lang="en-US" altLang="ko-KR" sz="1400" dirty="0">
              <a:solidFill>
                <a:schemeClr val="tx1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ko-KR" altLang="en-US" sz="1400" dirty="0">
                <a:solidFill>
                  <a:schemeClr val="tx1"/>
                </a:solidFill>
              </a:rPr>
              <a:t>타인의 말 경청</a:t>
            </a:r>
            <a:endParaRPr lang="en-US" altLang="ko-KR" sz="1400" dirty="0">
              <a:solidFill>
                <a:schemeClr val="tx1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ko-KR" altLang="en-US" sz="1400" dirty="0">
                <a:solidFill>
                  <a:schemeClr val="tx1"/>
                </a:solidFill>
              </a:rPr>
              <a:t>타인에게</a:t>
            </a:r>
            <a:r>
              <a:rPr lang="en-US" altLang="ko-KR" sz="1400" dirty="0">
                <a:solidFill>
                  <a:schemeClr val="tx1"/>
                </a:solidFill>
              </a:rPr>
              <a:t> </a:t>
            </a:r>
            <a:r>
              <a:rPr lang="ko-KR" altLang="en-US" sz="1400" dirty="0">
                <a:solidFill>
                  <a:schemeClr val="tx1"/>
                </a:solidFill>
              </a:rPr>
              <a:t>호감과 친밀감을 줌 </a:t>
            </a:r>
            <a:endParaRPr lang="en-US" altLang="ko-KR" sz="1400" dirty="0">
              <a:solidFill>
                <a:schemeClr val="tx1"/>
              </a:solidFill>
            </a:endParaRPr>
          </a:p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xmlns="" id="{866283CC-6239-4980-BB81-76385FDC027C}"/>
              </a:ext>
            </a:extLst>
          </p:cNvPr>
          <p:cNvSpPr/>
          <p:nvPr/>
        </p:nvSpPr>
        <p:spPr>
          <a:xfrm>
            <a:off x="696133" y="4091255"/>
            <a:ext cx="3253862" cy="1600707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2400" dirty="0">
                <a:solidFill>
                  <a:schemeClr val="tx1"/>
                </a:solidFill>
              </a:rPr>
              <a:t>주장형</a:t>
            </a:r>
            <a:endParaRPr lang="en-US" altLang="ko-KR" sz="2400" dirty="0">
              <a:solidFill>
                <a:schemeClr val="tx1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ko-KR" altLang="en-US" sz="1400" dirty="0">
                <a:solidFill>
                  <a:schemeClr val="tx1"/>
                </a:solidFill>
              </a:rPr>
              <a:t>자신의 기분이나 의견을 잘 표현</a:t>
            </a:r>
            <a:endParaRPr lang="en-US" altLang="ko-KR" sz="1400" dirty="0">
              <a:solidFill>
                <a:schemeClr val="tx1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ko-KR" altLang="en-US" sz="1400" dirty="0">
                <a:solidFill>
                  <a:schemeClr val="tx1"/>
                </a:solidFill>
              </a:rPr>
              <a:t>자신감</a:t>
            </a:r>
            <a:r>
              <a:rPr lang="en-US" altLang="ko-KR" sz="1400" dirty="0">
                <a:solidFill>
                  <a:schemeClr val="tx1"/>
                </a:solidFill>
              </a:rPr>
              <a:t>, </a:t>
            </a:r>
            <a:r>
              <a:rPr lang="ko-KR" altLang="en-US" sz="1400" dirty="0">
                <a:solidFill>
                  <a:schemeClr val="tx1"/>
                </a:solidFill>
              </a:rPr>
              <a:t>솔직</a:t>
            </a:r>
            <a:endParaRPr lang="en-US" altLang="ko-KR" sz="1400" dirty="0">
              <a:solidFill>
                <a:schemeClr val="tx1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ko-KR" altLang="en-US" sz="1400" dirty="0">
                <a:solidFill>
                  <a:schemeClr val="tx1"/>
                </a:solidFill>
              </a:rPr>
              <a:t>타인의 반응에 무관심</a:t>
            </a:r>
            <a:r>
              <a:rPr lang="en-US" altLang="ko-KR" sz="1400" dirty="0">
                <a:solidFill>
                  <a:schemeClr val="tx1"/>
                </a:solidFill>
              </a:rPr>
              <a:t>, </a:t>
            </a:r>
            <a:r>
              <a:rPr lang="ko-KR" altLang="en-US" sz="1400" dirty="0">
                <a:solidFill>
                  <a:schemeClr val="tx1"/>
                </a:solidFill>
              </a:rPr>
              <a:t>둔감</a:t>
            </a:r>
            <a:endParaRPr lang="en-US" altLang="ko-KR" sz="1400" dirty="0">
              <a:solidFill>
                <a:schemeClr val="tx1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ko-KR" altLang="en-US" sz="1400" dirty="0">
                <a:solidFill>
                  <a:schemeClr val="tx1"/>
                </a:solidFill>
              </a:rPr>
              <a:t>때로는 독단적</a:t>
            </a:r>
            <a:endParaRPr lang="en-US" altLang="ko-KR" sz="1400" dirty="0">
              <a:solidFill>
                <a:schemeClr val="tx1"/>
              </a:solidFill>
            </a:endParaRPr>
          </a:p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pic>
        <p:nvPicPr>
          <p:cNvPr id="1025" name="_x381488048" descr="EMB00003aa83e80">
            <a:extLst>
              <a:ext uri="{FF2B5EF4-FFF2-40B4-BE49-F238E27FC236}">
                <a16:creationId xmlns:a16="http://schemas.microsoft.com/office/drawing/2014/main" xmlns="" id="{F85DE38F-5D9B-4921-923C-8451DA124A2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54697" t="29952" r="5015" b="11642"/>
          <a:stretch/>
        </p:blipFill>
        <p:spPr bwMode="auto">
          <a:xfrm>
            <a:off x="4761517" y="3632293"/>
            <a:ext cx="2328116" cy="19821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xmlns="" val="37447434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직사각형 20"/>
          <p:cNvSpPr>
            <a:spLocks noChangeArrowheads="1"/>
          </p:cNvSpPr>
          <p:nvPr/>
        </p:nvSpPr>
        <p:spPr bwMode="auto">
          <a:xfrm>
            <a:off x="1032865" y="545334"/>
            <a:ext cx="6080316" cy="5141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82475" tIns="41238" rIns="82475" bIns="41238">
            <a:spAutoFit/>
          </a:bodyPr>
          <a:lstStyle/>
          <a:p>
            <a:r>
              <a:rPr lang="ko-KR" altLang="en-US" sz="28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해보기</a:t>
            </a:r>
            <a:r>
              <a:rPr lang="en-US" altLang="ko-KR" sz="28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/ </a:t>
            </a:r>
            <a:r>
              <a:rPr lang="ko-KR" altLang="en-US" sz="2800" dirty="0">
                <a:latin typeface="HY헤드라인M" panose="02030600000101010101" pitchFamily="18" charset="-127"/>
                <a:ea typeface="HY헤드라인M" panose="02030600000101010101" pitchFamily="18" charset="-127"/>
              </a:rPr>
              <a:t>인간관계 창</a:t>
            </a:r>
            <a:r>
              <a:rPr lang="en-US" altLang="ko-KR" sz="2800" dirty="0">
                <a:ea typeface="굴림" pitchFamily="50" charset="-127"/>
              </a:rPr>
              <a:t>Johari’s Window</a:t>
            </a:r>
          </a:p>
        </p:txBody>
      </p:sp>
      <p:sp>
        <p:nvSpPr>
          <p:cNvPr id="24" name="Text Box 1026"/>
          <p:cNvSpPr txBox="1">
            <a:spLocks noChangeArrowheads="1"/>
          </p:cNvSpPr>
          <p:nvPr/>
        </p:nvSpPr>
        <p:spPr bwMode="auto">
          <a:xfrm>
            <a:off x="385763" y="558042"/>
            <a:ext cx="801495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ko-KR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HY헤드라인M" pitchFamily="18" charset="-127"/>
                <a:ea typeface="HY헤드라인M" pitchFamily="18" charset="-127"/>
              </a:rPr>
              <a:t>1-5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739BAABF-7D0C-403E-8942-D8CA872096E1}"/>
              </a:ext>
            </a:extLst>
          </p:cNvPr>
          <p:cNvSpPr txBox="1"/>
          <p:nvPr/>
        </p:nvSpPr>
        <p:spPr>
          <a:xfrm>
            <a:off x="696133" y="1646423"/>
            <a:ext cx="1648346" cy="9144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ko-KR" altLang="en-US" dirty="0"/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xmlns="" id="{92883133-3686-46E3-84D3-8D0DE8BE6175}"/>
              </a:ext>
            </a:extLst>
          </p:cNvPr>
          <p:cNvSpPr/>
          <p:nvPr/>
        </p:nvSpPr>
        <p:spPr>
          <a:xfrm>
            <a:off x="734912" y="1472102"/>
            <a:ext cx="3060912" cy="1802726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2400" dirty="0">
                <a:solidFill>
                  <a:schemeClr val="tx1"/>
                </a:solidFill>
              </a:rPr>
              <a:t>신중형</a:t>
            </a:r>
            <a:endParaRPr lang="en-US" altLang="ko-KR" sz="1400" dirty="0">
              <a:solidFill>
                <a:schemeClr val="tx1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ko-KR" altLang="en-US" sz="1400" dirty="0">
                <a:solidFill>
                  <a:schemeClr val="tx1"/>
                </a:solidFill>
              </a:rPr>
              <a:t>수용적</a:t>
            </a:r>
            <a:r>
              <a:rPr lang="en-US" altLang="ko-KR" sz="1400" dirty="0">
                <a:solidFill>
                  <a:schemeClr val="tx1"/>
                </a:solidFill>
              </a:rPr>
              <a:t>, </a:t>
            </a:r>
            <a:r>
              <a:rPr lang="ko-KR" altLang="en-US" sz="1400" dirty="0">
                <a:solidFill>
                  <a:schemeClr val="tx1"/>
                </a:solidFill>
              </a:rPr>
              <a:t>속이 깊음</a:t>
            </a:r>
            <a:r>
              <a:rPr lang="en-US" altLang="ko-KR" sz="1400" dirty="0">
                <a:solidFill>
                  <a:schemeClr val="tx1"/>
                </a:solidFill>
              </a:rPr>
              <a:t>, </a:t>
            </a:r>
            <a:r>
              <a:rPr lang="ko-KR" altLang="en-US" sz="1400" dirty="0">
                <a:solidFill>
                  <a:schemeClr val="tx1"/>
                </a:solidFill>
              </a:rPr>
              <a:t>잘 적응함</a:t>
            </a:r>
            <a:endParaRPr lang="en-US" altLang="ko-KR" sz="1400" dirty="0">
              <a:solidFill>
                <a:schemeClr val="tx1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ko-KR" altLang="en-US" sz="1400" dirty="0">
                <a:solidFill>
                  <a:schemeClr val="tx1"/>
                </a:solidFill>
              </a:rPr>
              <a:t>계산적이고 실리적인 경향</a:t>
            </a:r>
            <a:endParaRPr lang="en-US" altLang="ko-KR" sz="1400" dirty="0">
              <a:solidFill>
                <a:schemeClr val="tx1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ko-KR" altLang="en-US" sz="1400" dirty="0">
                <a:solidFill>
                  <a:schemeClr val="tx1"/>
                </a:solidFill>
              </a:rPr>
              <a:t>내적으로 고독</a:t>
            </a:r>
            <a:endParaRPr lang="en-US" altLang="ko-KR" sz="1400" dirty="0">
              <a:solidFill>
                <a:schemeClr val="tx1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ko-KR" altLang="en-US" sz="1400" dirty="0">
                <a:solidFill>
                  <a:schemeClr val="tx1"/>
                </a:solidFill>
              </a:rPr>
              <a:t>자기개방을 통한 </a:t>
            </a:r>
            <a:r>
              <a:rPr lang="ko-KR" altLang="en-US" sz="1400" dirty="0" err="1">
                <a:solidFill>
                  <a:schemeClr val="tx1"/>
                </a:solidFill>
              </a:rPr>
              <a:t>깊이있는</a:t>
            </a:r>
            <a:r>
              <a:rPr lang="ko-KR" altLang="en-US" sz="1400" dirty="0">
                <a:solidFill>
                  <a:schemeClr val="tx1"/>
                </a:solidFill>
              </a:rPr>
              <a:t> 교류 필요 </a:t>
            </a:r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xmlns="" id="{866283CC-6239-4980-BB81-76385FDC027C}"/>
              </a:ext>
            </a:extLst>
          </p:cNvPr>
          <p:cNvSpPr/>
          <p:nvPr/>
        </p:nvSpPr>
        <p:spPr>
          <a:xfrm>
            <a:off x="696132" y="4091255"/>
            <a:ext cx="3540941" cy="1600707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2400" dirty="0">
                <a:solidFill>
                  <a:schemeClr val="tx1"/>
                </a:solidFill>
              </a:rPr>
              <a:t>고립형</a:t>
            </a:r>
            <a:endParaRPr lang="en-US" altLang="ko-KR" sz="2400" dirty="0">
              <a:solidFill>
                <a:schemeClr val="tx1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ko-KR" altLang="en-US" sz="1400" dirty="0">
                <a:solidFill>
                  <a:schemeClr val="tx1"/>
                </a:solidFill>
              </a:rPr>
              <a:t>관계에 소극적</a:t>
            </a:r>
            <a:r>
              <a:rPr lang="en-US" altLang="ko-KR" sz="1400" dirty="0">
                <a:solidFill>
                  <a:schemeClr val="tx1"/>
                </a:solidFill>
              </a:rPr>
              <a:t>, </a:t>
            </a:r>
            <a:r>
              <a:rPr lang="ko-KR" altLang="en-US" sz="1400" dirty="0">
                <a:solidFill>
                  <a:schemeClr val="tx1"/>
                </a:solidFill>
              </a:rPr>
              <a:t>무관심</a:t>
            </a:r>
            <a:endParaRPr lang="en-US" altLang="ko-KR" sz="1400" dirty="0">
              <a:solidFill>
                <a:schemeClr val="tx1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ko-KR" altLang="en-US" sz="1400" dirty="0">
                <a:solidFill>
                  <a:schemeClr val="tx1"/>
                </a:solidFill>
              </a:rPr>
              <a:t>타인과의 접촉이 불편</a:t>
            </a:r>
            <a:endParaRPr lang="en-US" altLang="ko-KR" sz="1400" dirty="0">
              <a:solidFill>
                <a:schemeClr val="tx1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ko-KR" altLang="en-US" sz="1400" dirty="0">
                <a:solidFill>
                  <a:schemeClr val="tx1"/>
                </a:solidFill>
              </a:rPr>
              <a:t>고집이 세고 주관이 강하거나 부적응</a:t>
            </a:r>
            <a:endParaRPr lang="en-US" altLang="ko-KR" sz="1400" dirty="0">
              <a:solidFill>
                <a:schemeClr val="tx1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ko-KR" altLang="en-US" sz="1400" dirty="0">
                <a:solidFill>
                  <a:schemeClr val="tx1"/>
                </a:solidFill>
              </a:rPr>
              <a:t>공개의 영역을 넓혀야 인간관계 도움</a:t>
            </a:r>
            <a:endParaRPr lang="en-US" altLang="ko-KR" sz="1400" dirty="0">
              <a:solidFill>
                <a:schemeClr val="tx1"/>
              </a:solidFill>
            </a:endParaRPr>
          </a:p>
        </p:txBody>
      </p:sp>
      <p:pic>
        <p:nvPicPr>
          <p:cNvPr id="2049" name="_x381507416" descr="EMB00003aa83e82">
            <a:extLst>
              <a:ext uri="{FF2B5EF4-FFF2-40B4-BE49-F238E27FC236}">
                <a16:creationId xmlns:a16="http://schemas.microsoft.com/office/drawing/2014/main" xmlns="" id="{2EF26BD1-5808-43C4-B146-2758B4F596D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53379" t="27107" r="5319" b="13045"/>
          <a:stretch/>
        </p:blipFill>
        <p:spPr bwMode="auto">
          <a:xfrm>
            <a:off x="5092995" y="1118042"/>
            <a:ext cx="2679404" cy="24000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1025" name="_x484780352" descr="EMB00003aa83e84">
            <a:extLst>
              <a:ext uri="{FF2B5EF4-FFF2-40B4-BE49-F238E27FC236}">
                <a16:creationId xmlns:a16="http://schemas.microsoft.com/office/drawing/2014/main" xmlns="" id="{982FDD03-789C-4665-BD56-0C4DBE72A11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55510" t="25087" r="5217" b="11882"/>
          <a:stretch/>
        </p:blipFill>
        <p:spPr bwMode="auto">
          <a:xfrm>
            <a:off x="5209952" y="3518125"/>
            <a:ext cx="2562447" cy="23254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xmlns="" val="2297200720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테마">
  <a:themeElements>
    <a:clrScheme name="Office 테마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테마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테마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맑은 고딕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1358</TotalTime>
  <Words>979</Words>
  <Application>Microsoft Office PowerPoint</Application>
  <PresentationFormat>화면 슬라이드 쇼(4:3)</PresentationFormat>
  <Paragraphs>304</Paragraphs>
  <Slides>28</Slides>
  <Notes>1</Notes>
  <HiddenSlides>0</HiddenSlides>
  <MMClips>0</MMClips>
  <ScaleCrop>false</ScaleCrop>
  <HeadingPairs>
    <vt:vector size="4" baseType="variant">
      <vt:variant>
        <vt:lpstr>테마</vt:lpstr>
      </vt:variant>
      <vt:variant>
        <vt:i4>1</vt:i4>
      </vt:variant>
      <vt:variant>
        <vt:lpstr>슬라이드 제목</vt:lpstr>
      </vt:variant>
      <vt:variant>
        <vt:i4>28</vt:i4>
      </vt:variant>
    </vt:vector>
  </HeadingPairs>
  <TitlesOfParts>
    <vt:vector size="29" baseType="lpstr">
      <vt:lpstr>Office 테마</vt:lpstr>
      <vt:lpstr>슬라이드 1</vt:lpstr>
      <vt:lpstr>슬라이드 2</vt:lpstr>
      <vt:lpstr>관계생각?</vt:lpstr>
      <vt:lpstr>슬라이드 4</vt:lpstr>
      <vt:lpstr>슬라이드 5</vt:lpstr>
      <vt:lpstr>슬라이드 6</vt:lpstr>
      <vt:lpstr>슬라이드 7</vt:lpstr>
      <vt:lpstr>슬라이드 8</vt:lpstr>
      <vt:lpstr>슬라이드 9</vt:lpstr>
      <vt:lpstr>슬라이드 10</vt:lpstr>
      <vt:lpstr>슬라이드 11</vt:lpstr>
      <vt:lpstr>슬라이드 12</vt:lpstr>
      <vt:lpstr>슬라이드 13</vt:lpstr>
      <vt:lpstr>‘일’과 ‘삶’</vt:lpstr>
      <vt:lpstr>슬라이드 15</vt:lpstr>
      <vt:lpstr>슬라이드 16</vt:lpstr>
      <vt:lpstr>‘즐기는 삶’과 ‘소명과 꿈’</vt:lpstr>
      <vt:lpstr>‘서른 즈음에’ 노래: 김광석</vt:lpstr>
      <vt:lpstr>‘나이 서른엔 우리’  </vt:lpstr>
      <vt:lpstr>슬라이드 20</vt:lpstr>
      <vt:lpstr>‘습관’에 대하여</vt:lpstr>
      <vt:lpstr>슬라이드 22</vt:lpstr>
      <vt:lpstr>슬라이드 23</vt:lpstr>
      <vt:lpstr>‘인생의 과정’/연령별 실천전략</vt:lpstr>
      <vt:lpstr>슬라이드 25</vt:lpstr>
      <vt:lpstr>‘변화’에 대하여</vt:lpstr>
      <vt:lpstr>‘당당함’에 대하여</vt:lpstr>
      <vt:lpstr>슬라이드 28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사회복지사 당당하게 걷기</dc:title>
  <dc:creator>김일용</dc:creator>
  <cp:lastModifiedBy>Owner</cp:lastModifiedBy>
  <cp:revision>103</cp:revision>
  <dcterms:created xsi:type="dcterms:W3CDTF">2016-04-04T06:22:54Z</dcterms:created>
  <dcterms:modified xsi:type="dcterms:W3CDTF">2019-11-01T08:45:50Z</dcterms:modified>
</cp:coreProperties>
</file>